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5" r:id="rId4"/>
    <p:sldId id="276" r:id="rId5"/>
    <p:sldId id="277" r:id="rId6"/>
    <p:sldId id="278" r:id="rId7"/>
    <p:sldId id="279" r:id="rId8"/>
    <p:sldId id="280" r:id="rId9"/>
    <p:sldId id="258" r:id="rId10"/>
    <p:sldId id="267" r:id="rId11"/>
    <p:sldId id="259" r:id="rId12"/>
    <p:sldId id="260" r:id="rId13"/>
    <p:sldId id="263" r:id="rId14"/>
    <p:sldId id="261" r:id="rId15"/>
    <p:sldId id="262" r:id="rId16"/>
    <p:sldId id="257" r:id="rId17"/>
    <p:sldId id="264" r:id="rId18"/>
    <p:sldId id="271" r:id="rId19"/>
    <p:sldId id="266" r:id="rId20"/>
    <p:sldId id="272" r:id="rId21"/>
    <p:sldId id="282" r:id="rId22"/>
    <p:sldId id="281" r:id="rId23"/>
    <p:sldId id="268" r:id="rId24"/>
    <p:sldId id="269" r:id="rId25"/>
    <p:sldId id="270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00066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58851C-42D5-44D6-B0C2-2BA58343708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C9C29488-278B-4659-B8F4-B3BA1D78F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Федеральное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rgbClr val="000066"/>
              </a:solidFill>
              <a:effectLst/>
              <a:latin typeface="Arial" charset="0"/>
              <a:cs typeface="Arial" charset="0"/>
            </a:rPr>
            <a:t>Собрание -парламент</a:t>
          </a:r>
          <a:endParaRPr kumimoji="0" lang="ru-RU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endParaRPr>
        </a:p>
      </dgm:t>
    </dgm:pt>
    <dgm:pt modelId="{A779F161-EC58-4C1F-B600-A09A4BE979E8}" type="parTrans" cxnId="{447FCC09-9939-4B21-AB64-2118DFD0D432}">
      <dgm:prSet/>
      <dgm:spPr/>
    </dgm:pt>
    <dgm:pt modelId="{CEA8C1E5-214E-41D4-89CD-394F738E5C0D}" type="sibTrans" cxnId="{447FCC09-9939-4B21-AB64-2118DFD0D432}">
      <dgm:prSet/>
      <dgm:spPr/>
    </dgm:pt>
    <dgm:pt modelId="{39FF8C8A-CC81-4D8D-AA26-1C1172CE425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Совет Федерации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BAAA0B6-36DC-4FF2-8FEF-0171F4E8BCCA}" type="parTrans" cxnId="{62D719D5-7FDF-4DE5-8223-8FA9568CCBA2}">
      <dgm:prSet/>
      <dgm:spPr/>
    </dgm:pt>
    <dgm:pt modelId="{4AD597F7-959D-4085-9977-6E80A35E65DF}" type="sibTrans" cxnId="{62D719D5-7FDF-4DE5-8223-8FA9568CCBA2}">
      <dgm:prSet/>
      <dgm:spPr/>
    </dgm:pt>
    <dgm:pt modelId="{9A3393CE-697E-44A2-BA57-3D83D824FCE3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Государственная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дума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79C15AD-8AFC-45F0-A4C5-503532EAE712}" type="parTrans" cxnId="{88B53B22-46A8-4362-A4F4-A305CA3F6C8F}">
      <dgm:prSet/>
      <dgm:spPr/>
    </dgm:pt>
    <dgm:pt modelId="{D8B2D65F-75A3-4783-9E14-87307DDB278A}" type="sibTrans" cxnId="{88B53B22-46A8-4362-A4F4-A305CA3F6C8F}">
      <dgm:prSet/>
      <dgm:spPr/>
    </dgm:pt>
    <dgm:pt modelId="{749DA260-053E-45C5-9A2D-08C96BAC1244}" type="pres">
      <dgm:prSet presAssocID="{B058851C-42D5-44D6-B0C2-2BA58343708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A90830-8FFC-436A-8787-EBEA9C2ED7CF}" type="pres">
      <dgm:prSet presAssocID="{C9C29488-278B-4659-B8F4-B3BA1D78F9D0}" presName="hierRoot1" presStyleCnt="0">
        <dgm:presLayoutVars>
          <dgm:hierBranch/>
        </dgm:presLayoutVars>
      </dgm:prSet>
      <dgm:spPr/>
    </dgm:pt>
    <dgm:pt modelId="{7F17A834-0F32-4949-B53D-1C39DEB3438A}" type="pres">
      <dgm:prSet presAssocID="{C9C29488-278B-4659-B8F4-B3BA1D78F9D0}" presName="rootComposite1" presStyleCnt="0"/>
      <dgm:spPr/>
    </dgm:pt>
    <dgm:pt modelId="{0C82C0B9-D0A2-4A97-9483-070808606EF2}" type="pres">
      <dgm:prSet presAssocID="{C9C29488-278B-4659-B8F4-B3BA1D78F9D0}" presName="rootText1" presStyleLbl="node0" presStyleIdx="0" presStyleCnt="1">
        <dgm:presLayoutVars>
          <dgm:chPref val="3"/>
        </dgm:presLayoutVars>
      </dgm:prSet>
      <dgm:spPr/>
    </dgm:pt>
    <dgm:pt modelId="{3CD1AB8A-403E-4B6F-B642-1855B4FB05D7}" type="pres">
      <dgm:prSet presAssocID="{C9C29488-278B-4659-B8F4-B3BA1D78F9D0}" presName="rootConnector1" presStyleLbl="node1" presStyleIdx="0" presStyleCnt="0"/>
      <dgm:spPr/>
    </dgm:pt>
    <dgm:pt modelId="{5763A1D3-3689-45F3-89A5-1188F562EABD}" type="pres">
      <dgm:prSet presAssocID="{C9C29488-278B-4659-B8F4-B3BA1D78F9D0}" presName="hierChild2" presStyleCnt="0"/>
      <dgm:spPr/>
    </dgm:pt>
    <dgm:pt modelId="{D2C3EE29-1ED0-48B2-9E9B-5E66E87E7E4B}" type="pres">
      <dgm:prSet presAssocID="{FBAAA0B6-36DC-4FF2-8FEF-0171F4E8BCCA}" presName="Name35" presStyleLbl="parChTrans1D2" presStyleIdx="0" presStyleCnt="2"/>
      <dgm:spPr/>
    </dgm:pt>
    <dgm:pt modelId="{D35FB529-D511-4641-B3E0-9A757416B62C}" type="pres">
      <dgm:prSet presAssocID="{39FF8C8A-CC81-4D8D-AA26-1C1172CE4250}" presName="hierRoot2" presStyleCnt="0">
        <dgm:presLayoutVars>
          <dgm:hierBranch/>
        </dgm:presLayoutVars>
      </dgm:prSet>
      <dgm:spPr/>
    </dgm:pt>
    <dgm:pt modelId="{ADACAF89-1EF5-430A-808D-747ADFD92C85}" type="pres">
      <dgm:prSet presAssocID="{39FF8C8A-CC81-4D8D-AA26-1C1172CE4250}" presName="rootComposite" presStyleCnt="0"/>
      <dgm:spPr/>
    </dgm:pt>
    <dgm:pt modelId="{84636842-002E-47A9-AE00-59EF6132C55E}" type="pres">
      <dgm:prSet presAssocID="{39FF8C8A-CC81-4D8D-AA26-1C1172CE4250}" presName="rootText" presStyleLbl="node2" presStyleIdx="0" presStyleCnt="2">
        <dgm:presLayoutVars>
          <dgm:chPref val="3"/>
        </dgm:presLayoutVars>
      </dgm:prSet>
      <dgm:spPr/>
    </dgm:pt>
    <dgm:pt modelId="{794DEE1C-99CC-4570-A86A-F68A6095D6AB}" type="pres">
      <dgm:prSet presAssocID="{39FF8C8A-CC81-4D8D-AA26-1C1172CE4250}" presName="rootConnector" presStyleLbl="node2" presStyleIdx="0" presStyleCnt="2"/>
      <dgm:spPr/>
    </dgm:pt>
    <dgm:pt modelId="{77EFCF52-285E-475F-BDE2-4724C75013CB}" type="pres">
      <dgm:prSet presAssocID="{39FF8C8A-CC81-4D8D-AA26-1C1172CE4250}" presName="hierChild4" presStyleCnt="0"/>
      <dgm:spPr/>
    </dgm:pt>
    <dgm:pt modelId="{4FD24A39-F452-494F-91BF-3918078BD0DD}" type="pres">
      <dgm:prSet presAssocID="{39FF8C8A-CC81-4D8D-AA26-1C1172CE4250}" presName="hierChild5" presStyleCnt="0"/>
      <dgm:spPr/>
    </dgm:pt>
    <dgm:pt modelId="{7A316671-61EE-4CD4-A309-5F3BE1EA70FC}" type="pres">
      <dgm:prSet presAssocID="{D79C15AD-8AFC-45F0-A4C5-503532EAE712}" presName="Name35" presStyleLbl="parChTrans1D2" presStyleIdx="1" presStyleCnt="2"/>
      <dgm:spPr/>
    </dgm:pt>
    <dgm:pt modelId="{FD1659C5-16CB-4859-98DC-4FA5CFC9A0D9}" type="pres">
      <dgm:prSet presAssocID="{9A3393CE-697E-44A2-BA57-3D83D824FCE3}" presName="hierRoot2" presStyleCnt="0">
        <dgm:presLayoutVars>
          <dgm:hierBranch/>
        </dgm:presLayoutVars>
      </dgm:prSet>
      <dgm:spPr/>
    </dgm:pt>
    <dgm:pt modelId="{E350AECC-8CF3-4EE5-8F39-19CADF4A162D}" type="pres">
      <dgm:prSet presAssocID="{9A3393CE-697E-44A2-BA57-3D83D824FCE3}" presName="rootComposite" presStyleCnt="0"/>
      <dgm:spPr/>
    </dgm:pt>
    <dgm:pt modelId="{41A7B846-1D98-4AA0-A8CF-A0D4274916A7}" type="pres">
      <dgm:prSet presAssocID="{9A3393CE-697E-44A2-BA57-3D83D824FCE3}" presName="rootText" presStyleLbl="node2" presStyleIdx="1" presStyleCnt="2">
        <dgm:presLayoutVars>
          <dgm:chPref val="3"/>
        </dgm:presLayoutVars>
      </dgm:prSet>
      <dgm:spPr/>
    </dgm:pt>
    <dgm:pt modelId="{D5365A05-D367-40ED-9596-CA208BB1E62E}" type="pres">
      <dgm:prSet presAssocID="{9A3393CE-697E-44A2-BA57-3D83D824FCE3}" presName="rootConnector" presStyleLbl="node2" presStyleIdx="1" presStyleCnt="2"/>
      <dgm:spPr/>
    </dgm:pt>
    <dgm:pt modelId="{1FCB21F9-734D-42FC-8930-E685AEBE57CD}" type="pres">
      <dgm:prSet presAssocID="{9A3393CE-697E-44A2-BA57-3D83D824FCE3}" presName="hierChild4" presStyleCnt="0"/>
      <dgm:spPr/>
    </dgm:pt>
    <dgm:pt modelId="{C27D6488-EBCD-4D31-ABFA-82B400A7D44C}" type="pres">
      <dgm:prSet presAssocID="{9A3393CE-697E-44A2-BA57-3D83D824FCE3}" presName="hierChild5" presStyleCnt="0"/>
      <dgm:spPr/>
    </dgm:pt>
    <dgm:pt modelId="{522B1965-2046-4D5A-B2F6-FE1255E97F33}" type="pres">
      <dgm:prSet presAssocID="{C9C29488-278B-4659-B8F4-B3BA1D78F9D0}" presName="hierChild3" presStyleCnt="0"/>
      <dgm:spPr/>
    </dgm:pt>
  </dgm:ptLst>
  <dgm:cxnLst>
    <dgm:cxn modelId="{EB5B8A66-49FA-413A-B380-5937705C04F5}" type="presOf" srcId="{39FF8C8A-CC81-4D8D-AA26-1C1172CE4250}" destId="{84636842-002E-47A9-AE00-59EF6132C55E}" srcOrd="0" destOrd="0" presId="urn:microsoft.com/office/officeart/2005/8/layout/orgChart1"/>
    <dgm:cxn modelId="{447FCC09-9939-4B21-AB64-2118DFD0D432}" srcId="{B058851C-42D5-44D6-B0C2-2BA583437088}" destId="{C9C29488-278B-4659-B8F4-B3BA1D78F9D0}" srcOrd="0" destOrd="0" parTransId="{A779F161-EC58-4C1F-B600-A09A4BE979E8}" sibTransId="{CEA8C1E5-214E-41D4-89CD-394F738E5C0D}"/>
    <dgm:cxn modelId="{62D719D5-7FDF-4DE5-8223-8FA9568CCBA2}" srcId="{C9C29488-278B-4659-B8F4-B3BA1D78F9D0}" destId="{39FF8C8A-CC81-4D8D-AA26-1C1172CE4250}" srcOrd="0" destOrd="0" parTransId="{FBAAA0B6-36DC-4FF2-8FEF-0171F4E8BCCA}" sibTransId="{4AD597F7-959D-4085-9977-6E80A35E65DF}"/>
    <dgm:cxn modelId="{BA9F16BB-A703-4D2A-9566-95F1F62C2F8B}" type="presOf" srcId="{B058851C-42D5-44D6-B0C2-2BA583437088}" destId="{749DA260-053E-45C5-9A2D-08C96BAC1244}" srcOrd="0" destOrd="0" presId="urn:microsoft.com/office/officeart/2005/8/layout/orgChart1"/>
    <dgm:cxn modelId="{CD4E2080-6542-46B0-8C4A-B04A51E85ED9}" type="presOf" srcId="{C9C29488-278B-4659-B8F4-B3BA1D78F9D0}" destId="{0C82C0B9-D0A2-4A97-9483-070808606EF2}" srcOrd="0" destOrd="0" presId="urn:microsoft.com/office/officeart/2005/8/layout/orgChart1"/>
    <dgm:cxn modelId="{5D31C1F6-6081-42DF-823F-8656889CC8A3}" type="presOf" srcId="{9A3393CE-697E-44A2-BA57-3D83D824FCE3}" destId="{41A7B846-1D98-4AA0-A8CF-A0D4274916A7}" srcOrd="0" destOrd="0" presId="urn:microsoft.com/office/officeart/2005/8/layout/orgChart1"/>
    <dgm:cxn modelId="{88B53B22-46A8-4362-A4F4-A305CA3F6C8F}" srcId="{C9C29488-278B-4659-B8F4-B3BA1D78F9D0}" destId="{9A3393CE-697E-44A2-BA57-3D83D824FCE3}" srcOrd="1" destOrd="0" parTransId="{D79C15AD-8AFC-45F0-A4C5-503532EAE712}" sibTransId="{D8B2D65F-75A3-4783-9E14-87307DDB278A}"/>
    <dgm:cxn modelId="{6E2E07BB-8823-4E5D-A7F6-04E5EEC229B8}" type="presOf" srcId="{9A3393CE-697E-44A2-BA57-3D83D824FCE3}" destId="{D5365A05-D367-40ED-9596-CA208BB1E62E}" srcOrd="1" destOrd="0" presId="urn:microsoft.com/office/officeart/2005/8/layout/orgChart1"/>
    <dgm:cxn modelId="{0CA3DF82-FA9F-453B-96B8-62F0D71F30B9}" type="presOf" srcId="{C9C29488-278B-4659-B8F4-B3BA1D78F9D0}" destId="{3CD1AB8A-403E-4B6F-B642-1855B4FB05D7}" srcOrd="1" destOrd="0" presId="urn:microsoft.com/office/officeart/2005/8/layout/orgChart1"/>
    <dgm:cxn modelId="{C5E85CEA-9704-435C-AB86-F996C3D9BE99}" type="presOf" srcId="{39FF8C8A-CC81-4D8D-AA26-1C1172CE4250}" destId="{794DEE1C-99CC-4570-A86A-F68A6095D6AB}" srcOrd="1" destOrd="0" presId="urn:microsoft.com/office/officeart/2005/8/layout/orgChart1"/>
    <dgm:cxn modelId="{F2A910FE-B531-402E-885D-6E4B3A4EBEB9}" type="presOf" srcId="{D79C15AD-8AFC-45F0-A4C5-503532EAE712}" destId="{7A316671-61EE-4CD4-A309-5F3BE1EA70FC}" srcOrd="0" destOrd="0" presId="urn:microsoft.com/office/officeart/2005/8/layout/orgChart1"/>
    <dgm:cxn modelId="{3FD56DE5-5EA0-418F-94B9-B69E0B4AB88C}" type="presOf" srcId="{FBAAA0B6-36DC-4FF2-8FEF-0171F4E8BCCA}" destId="{D2C3EE29-1ED0-48B2-9E9B-5E66E87E7E4B}" srcOrd="0" destOrd="0" presId="urn:microsoft.com/office/officeart/2005/8/layout/orgChart1"/>
    <dgm:cxn modelId="{D8E96D5B-C6FB-4F9F-A9E9-AF23E4492B95}" type="presParOf" srcId="{749DA260-053E-45C5-9A2D-08C96BAC1244}" destId="{6CA90830-8FFC-436A-8787-EBEA9C2ED7CF}" srcOrd="0" destOrd="0" presId="urn:microsoft.com/office/officeart/2005/8/layout/orgChart1"/>
    <dgm:cxn modelId="{CA11A7E2-9B84-4300-A261-95CF96E98585}" type="presParOf" srcId="{6CA90830-8FFC-436A-8787-EBEA9C2ED7CF}" destId="{7F17A834-0F32-4949-B53D-1C39DEB3438A}" srcOrd="0" destOrd="0" presId="urn:microsoft.com/office/officeart/2005/8/layout/orgChart1"/>
    <dgm:cxn modelId="{DCFA8244-C2A8-4AF0-8D30-6932A0279DFD}" type="presParOf" srcId="{7F17A834-0F32-4949-B53D-1C39DEB3438A}" destId="{0C82C0B9-D0A2-4A97-9483-070808606EF2}" srcOrd="0" destOrd="0" presId="urn:microsoft.com/office/officeart/2005/8/layout/orgChart1"/>
    <dgm:cxn modelId="{67922E7F-54E0-4EC1-A8D8-B9C0056911D6}" type="presParOf" srcId="{7F17A834-0F32-4949-B53D-1C39DEB3438A}" destId="{3CD1AB8A-403E-4B6F-B642-1855B4FB05D7}" srcOrd="1" destOrd="0" presId="urn:microsoft.com/office/officeart/2005/8/layout/orgChart1"/>
    <dgm:cxn modelId="{59FA9A14-2F2F-4D06-9D2E-9FE4BFEF42FC}" type="presParOf" srcId="{6CA90830-8FFC-436A-8787-EBEA9C2ED7CF}" destId="{5763A1D3-3689-45F3-89A5-1188F562EABD}" srcOrd="1" destOrd="0" presId="urn:microsoft.com/office/officeart/2005/8/layout/orgChart1"/>
    <dgm:cxn modelId="{03236C7E-4084-4450-9C42-FB8B042A76F2}" type="presParOf" srcId="{5763A1D3-3689-45F3-89A5-1188F562EABD}" destId="{D2C3EE29-1ED0-48B2-9E9B-5E66E87E7E4B}" srcOrd="0" destOrd="0" presId="urn:microsoft.com/office/officeart/2005/8/layout/orgChart1"/>
    <dgm:cxn modelId="{95A508B6-CF6A-4D6C-9FA0-546E8F9A9A01}" type="presParOf" srcId="{5763A1D3-3689-45F3-89A5-1188F562EABD}" destId="{D35FB529-D511-4641-B3E0-9A757416B62C}" srcOrd="1" destOrd="0" presId="urn:microsoft.com/office/officeart/2005/8/layout/orgChart1"/>
    <dgm:cxn modelId="{546DCFE6-B964-46C7-8883-0721089407B9}" type="presParOf" srcId="{D35FB529-D511-4641-B3E0-9A757416B62C}" destId="{ADACAF89-1EF5-430A-808D-747ADFD92C85}" srcOrd="0" destOrd="0" presId="urn:microsoft.com/office/officeart/2005/8/layout/orgChart1"/>
    <dgm:cxn modelId="{B3053590-F608-4187-AB1D-479A32D4A392}" type="presParOf" srcId="{ADACAF89-1EF5-430A-808D-747ADFD92C85}" destId="{84636842-002E-47A9-AE00-59EF6132C55E}" srcOrd="0" destOrd="0" presId="urn:microsoft.com/office/officeart/2005/8/layout/orgChart1"/>
    <dgm:cxn modelId="{87446D04-7089-42B6-82E6-603DA8C6E1CF}" type="presParOf" srcId="{ADACAF89-1EF5-430A-808D-747ADFD92C85}" destId="{794DEE1C-99CC-4570-A86A-F68A6095D6AB}" srcOrd="1" destOrd="0" presId="urn:microsoft.com/office/officeart/2005/8/layout/orgChart1"/>
    <dgm:cxn modelId="{BC0BD0F0-AB8F-4D21-A093-E1B354FB66C3}" type="presParOf" srcId="{D35FB529-D511-4641-B3E0-9A757416B62C}" destId="{77EFCF52-285E-475F-BDE2-4724C75013CB}" srcOrd="1" destOrd="0" presId="urn:microsoft.com/office/officeart/2005/8/layout/orgChart1"/>
    <dgm:cxn modelId="{4363FBE5-1FF8-468A-B23E-92881D0C73FF}" type="presParOf" srcId="{D35FB529-D511-4641-B3E0-9A757416B62C}" destId="{4FD24A39-F452-494F-91BF-3918078BD0DD}" srcOrd="2" destOrd="0" presId="urn:microsoft.com/office/officeart/2005/8/layout/orgChart1"/>
    <dgm:cxn modelId="{AB334500-083C-4655-9CB4-70FF1072D098}" type="presParOf" srcId="{5763A1D3-3689-45F3-89A5-1188F562EABD}" destId="{7A316671-61EE-4CD4-A309-5F3BE1EA70FC}" srcOrd="2" destOrd="0" presId="urn:microsoft.com/office/officeart/2005/8/layout/orgChart1"/>
    <dgm:cxn modelId="{12B8CC74-FEC7-4E73-AA71-BA08CE137483}" type="presParOf" srcId="{5763A1D3-3689-45F3-89A5-1188F562EABD}" destId="{FD1659C5-16CB-4859-98DC-4FA5CFC9A0D9}" srcOrd="3" destOrd="0" presId="urn:microsoft.com/office/officeart/2005/8/layout/orgChart1"/>
    <dgm:cxn modelId="{BB9D29F0-7BD2-48C1-A74A-CE8825D85B06}" type="presParOf" srcId="{FD1659C5-16CB-4859-98DC-4FA5CFC9A0D9}" destId="{E350AECC-8CF3-4EE5-8F39-19CADF4A162D}" srcOrd="0" destOrd="0" presId="urn:microsoft.com/office/officeart/2005/8/layout/orgChart1"/>
    <dgm:cxn modelId="{6D65E4E9-D516-43F2-BEA4-1D80F3E32008}" type="presParOf" srcId="{E350AECC-8CF3-4EE5-8F39-19CADF4A162D}" destId="{41A7B846-1D98-4AA0-A8CF-A0D4274916A7}" srcOrd="0" destOrd="0" presId="urn:microsoft.com/office/officeart/2005/8/layout/orgChart1"/>
    <dgm:cxn modelId="{42C3B4F0-9738-4D90-9F08-A3926BF74876}" type="presParOf" srcId="{E350AECC-8CF3-4EE5-8F39-19CADF4A162D}" destId="{D5365A05-D367-40ED-9596-CA208BB1E62E}" srcOrd="1" destOrd="0" presId="urn:microsoft.com/office/officeart/2005/8/layout/orgChart1"/>
    <dgm:cxn modelId="{1F9789CE-0D53-4F32-95E0-8EA084397863}" type="presParOf" srcId="{FD1659C5-16CB-4859-98DC-4FA5CFC9A0D9}" destId="{1FCB21F9-734D-42FC-8930-E685AEBE57CD}" srcOrd="1" destOrd="0" presId="urn:microsoft.com/office/officeart/2005/8/layout/orgChart1"/>
    <dgm:cxn modelId="{13D2A219-0E48-42BC-B10B-A1A4D2DA8470}" type="presParOf" srcId="{FD1659C5-16CB-4859-98DC-4FA5CFC9A0D9}" destId="{C27D6488-EBCD-4D31-ABFA-82B400A7D44C}" srcOrd="2" destOrd="0" presId="urn:microsoft.com/office/officeart/2005/8/layout/orgChart1"/>
    <dgm:cxn modelId="{2C6A040B-F567-49DB-BCAB-70F70668D019}" type="presParOf" srcId="{6CA90830-8FFC-436A-8787-EBEA9C2ED7CF}" destId="{522B1965-2046-4D5A-B2F6-FE1255E97F3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29D3F39-788F-43FF-9623-AD2171A0ECD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9845F99-727B-4CAF-9EDD-7BE27333D286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6C6B95A8-34C2-41BD-9228-FBCD9C3AC1D0}" type="parTrans" cxnId="{D964DCF0-2DAD-47ED-9FB4-45FCDB261091}">
      <dgm:prSet/>
      <dgm:spPr/>
    </dgm:pt>
    <dgm:pt modelId="{FB0E07EC-5B99-4BA5-86F6-A3A7925DFB9E}" type="sibTrans" cxnId="{D964DCF0-2DAD-47ED-9FB4-45FCDB261091}">
      <dgm:prSet/>
      <dgm:spPr/>
    </dgm:pt>
    <dgm:pt modelId="{EB29FEAE-F802-44ED-9175-7FB84370F61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Конституционный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3E6971B7-F976-4C8E-BF00-B1474E46993F}" type="parTrans" cxnId="{F7D6C2F6-1FC4-4710-8D83-686A8F57A9BA}">
      <dgm:prSet/>
      <dgm:spPr/>
    </dgm:pt>
    <dgm:pt modelId="{AEE6209D-1266-4EA4-AA10-82BEAF8D4556}" type="sibTrans" cxnId="{F7D6C2F6-1FC4-4710-8D83-686A8F57A9BA}">
      <dgm:prSet/>
      <dgm:spPr/>
    </dgm:pt>
    <dgm:pt modelId="{3B8C1EBB-E836-4D80-9174-732B44361D8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Верховный 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F8FC0A20-FE0D-4168-BF53-B0260FD2F7AC}" type="parTrans" cxnId="{CCB466EF-4657-40EB-A7AB-05F2EE8027C4}">
      <dgm:prSet/>
      <dgm:spPr/>
    </dgm:pt>
    <dgm:pt modelId="{74F4E27C-1EC9-4B05-A4DD-A865FBF661D4}" type="sibTrans" cxnId="{CCB466EF-4657-40EB-A7AB-05F2EE8027C4}">
      <dgm:prSet/>
      <dgm:spPr/>
    </dgm:pt>
    <dgm:pt modelId="{B0EB7E58-E6F2-46A8-9A59-FB91D1F33E7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Высший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Арбитражный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Суд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Российской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Федерации</a:t>
          </a:r>
          <a:endParaRPr kumimoji="0" lang="ru-RU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C6CD89F0-9758-4F69-BF3C-34D14A8E50FE}" type="parTrans" cxnId="{6E5D1221-48DD-43CC-8701-2FF8F175E28C}">
      <dgm:prSet/>
      <dgm:spPr/>
    </dgm:pt>
    <dgm:pt modelId="{D3511197-797F-4512-989E-B8F41382AA49}" type="sibTrans" cxnId="{6E5D1221-48DD-43CC-8701-2FF8F175E28C}">
      <dgm:prSet/>
      <dgm:spPr/>
    </dgm:pt>
    <dgm:pt modelId="{321DE9F4-0A2B-4519-84A8-41040DE46F05}" type="pres">
      <dgm:prSet presAssocID="{229D3F39-788F-43FF-9623-AD2171A0EC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6A4D4B8-6FC3-4985-A2D7-688D5EC61EAF}" type="pres">
      <dgm:prSet presAssocID="{09845F99-727B-4CAF-9EDD-7BE27333D286}" presName="hierRoot1" presStyleCnt="0">
        <dgm:presLayoutVars>
          <dgm:hierBranch/>
        </dgm:presLayoutVars>
      </dgm:prSet>
      <dgm:spPr/>
    </dgm:pt>
    <dgm:pt modelId="{9D14E3C5-F849-4C73-B4F5-97ED32335832}" type="pres">
      <dgm:prSet presAssocID="{09845F99-727B-4CAF-9EDD-7BE27333D286}" presName="rootComposite1" presStyleCnt="0"/>
      <dgm:spPr/>
    </dgm:pt>
    <dgm:pt modelId="{FC4F6CD3-3684-4CE2-81F6-4198513F7642}" type="pres">
      <dgm:prSet presAssocID="{09845F99-727B-4CAF-9EDD-7BE27333D286}" presName="rootText1" presStyleLbl="node0" presStyleIdx="0" presStyleCnt="1">
        <dgm:presLayoutVars>
          <dgm:chPref val="3"/>
        </dgm:presLayoutVars>
      </dgm:prSet>
      <dgm:spPr/>
    </dgm:pt>
    <dgm:pt modelId="{24CED6C2-191F-4B94-8453-EA08EBFD2912}" type="pres">
      <dgm:prSet presAssocID="{09845F99-727B-4CAF-9EDD-7BE27333D286}" presName="rootConnector1" presStyleLbl="node1" presStyleIdx="0" presStyleCnt="0"/>
      <dgm:spPr/>
    </dgm:pt>
    <dgm:pt modelId="{16A7D488-788C-4A1F-B4AD-76E24AC3A8D4}" type="pres">
      <dgm:prSet presAssocID="{09845F99-727B-4CAF-9EDD-7BE27333D286}" presName="hierChild2" presStyleCnt="0"/>
      <dgm:spPr/>
    </dgm:pt>
    <dgm:pt modelId="{9A2953CF-D1C2-4739-852C-9352737DA40C}" type="pres">
      <dgm:prSet presAssocID="{3E6971B7-F976-4C8E-BF00-B1474E46993F}" presName="Name35" presStyleLbl="parChTrans1D2" presStyleIdx="0" presStyleCnt="3"/>
      <dgm:spPr/>
    </dgm:pt>
    <dgm:pt modelId="{F42D1D6A-9F15-4E7A-BB05-3AFAD790280E}" type="pres">
      <dgm:prSet presAssocID="{EB29FEAE-F802-44ED-9175-7FB84370F61C}" presName="hierRoot2" presStyleCnt="0">
        <dgm:presLayoutVars>
          <dgm:hierBranch/>
        </dgm:presLayoutVars>
      </dgm:prSet>
      <dgm:spPr/>
    </dgm:pt>
    <dgm:pt modelId="{B8C3C464-C9DD-4E9D-B9E8-28B5878388ED}" type="pres">
      <dgm:prSet presAssocID="{EB29FEAE-F802-44ED-9175-7FB84370F61C}" presName="rootComposite" presStyleCnt="0"/>
      <dgm:spPr/>
    </dgm:pt>
    <dgm:pt modelId="{F7B0F3E5-CA05-44C7-8BB4-F200E6DF77BC}" type="pres">
      <dgm:prSet presAssocID="{EB29FEAE-F802-44ED-9175-7FB84370F61C}" presName="rootText" presStyleLbl="node2" presStyleIdx="0" presStyleCnt="3">
        <dgm:presLayoutVars>
          <dgm:chPref val="3"/>
        </dgm:presLayoutVars>
      </dgm:prSet>
      <dgm:spPr/>
    </dgm:pt>
    <dgm:pt modelId="{F3EDB661-96CD-42BC-93C0-6F220EB92C82}" type="pres">
      <dgm:prSet presAssocID="{EB29FEAE-F802-44ED-9175-7FB84370F61C}" presName="rootConnector" presStyleLbl="node2" presStyleIdx="0" presStyleCnt="3"/>
      <dgm:spPr/>
    </dgm:pt>
    <dgm:pt modelId="{F45C1B5C-AEB1-4E60-9CB4-1A088EDED505}" type="pres">
      <dgm:prSet presAssocID="{EB29FEAE-F802-44ED-9175-7FB84370F61C}" presName="hierChild4" presStyleCnt="0"/>
      <dgm:spPr/>
    </dgm:pt>
    <dgm:pt modelId="{9DAC7BD6-5485-4670-A24A-B73227ED6E60}" type="pres">
      <dgm:prSet presAssocID="{EB29FEAE-F802-44ED-9175-7FB84370F61C}" presName="hierChild5" presStyleCnt="0"/>
      <dgm:spPr/>
    </dgm:pt>
    <dgm:pt modelId="{FA766FF7-FD7D-48B7-8898-C3B234B57C57}" type="pres">
      <dgm:prSet presAssocID="{F8FC0A20-FE0D-4168-BF53-B0260FD2F7AC}" presName="Name35" presStyleLbl="parChTrans1D2" presStyleIdx="1" presStyleCnt="3"/>
      <dgm:spPr/>
    </dgm:pt>
    <dgm:pt modelId="{C4F60B88-FC6B-4D3A-A51B-C845CA37FCD2}" type="pres">
      <dgm:prSet presAssocID="{3B8C1EBB-E836-4D80-9174-732B44361D88}" presName="hierRoot2" presStyleCnt="0">
        <dgm:presLayoutVars>
          <dgm:hierBranch/>
        </dgm:presLayoutVars>
      </dgm:prSet>
      <dgm:spPr/>
    </dgm:pt>
    <dgm:pt modelId="{50978864-B59A-4AC3-AC9D-38FFBBC78EEF}" type="pres">
      <dgm:prSet presAssocID="{3B8C1EBB-E836-4D80-9174-732B44361D88}" presName="rootComposite" presStyleCnt="0"/>
      <dgm:spPr/>
    </dgm:pt>
    <dgm:pt modelId="{C134EAA3-3A76-4823-A2C3-C51D7A0BCAC7}" type="pres">
      <dgm:prSet presAssocID="{3B8C1EBB-E836-4D80-9174-732B44361D88}" presName="rootText" presStyleLbl="node2" presStyleIdx="1" presStyleCnt="3">
        <dgm:presLayoutVars>
          <dgm:chPref val="3"/>
        </dgm:presLayoutVars>
      </dgm:prSet>
      <dgm:spPr/>
    </dgm:pt>
    <dgm:pt modelId="{406E79CC-7C3C-4E7D-8D74-0D909AB5AE58}" type="pres">
      <dgm:prSet presAssocID="{3B8C1EBB-E836-4D80-9174-732B44361D88}" presName="rootConnector" presStyleLbl="node2" presStyleIdx="1" presStyleCnt="3"/>
      <dgm:spPr/>
    </dgm:pt>
    <dgm:pt modelId="{1FC8EBF1-9D57-43F3-8D6B-26517E2AE18E}" type="pres">
      <dgm:prSet presAssocID="{3B8C1EBB-E836-4D80-9174-732B44361D88}" presName="hierChild4" presStyleCnt="0"/>
      <dgm:spPr/>
    </dgm:pt>
    <dgm:pt modelId="{4F9F7DE5-861C-45F9-9E3E-A88F4249D736}" type="pres">
      <dgm:prSet presAssocID="{3B8C1EBB-E836-4D80-9174-732B44361D88}" presName="hierChild5" presStyleCnt="0"/>
      <dgm:spPr/>
    </dgm:pt>
    <dgm:pt modelId="{275318D5-ABD1-47C6-98C2-BA4E7FF31616}" type="pres">
      <dgm:prSet presAssocID="{C6CD89F0-9758-4F69-BF3C-34D14A8E50FE}" presName="Name35" presStyleLbl="parChTrans1D2" presStyleIdx="2" presStyleCnt="3"/>
      <dgm:spPr/>
    </dgm:pt>
    <dgm:pt modelId="{D97ED241-5A89-460D-B456-819CED9F7C43}" type="pres">
      <dgm:prSet presAssocID="{B0EB7E58-E6F2-46A8-9A59-FB91D1F33E7D}" presName="hierRoot2" presStyleCnt="0">
        <dgm:presLayoutVars>
          <dgm:hierBranch/>
        </dgm:presLayoutVars>
      </dgm:prSet>
      <dgm:spPr/>
    </dgm:pt>
    <dgm:pt modelId="{ACA32091-E935-448A-9A8D-7779B9EABBEF}" type="pres">
      <dgm:prSet presAssocID="{B0EB7E58-E6F2-46A8-9A59-FB91D1F33E7D}" presName="rootComposite" presStyleCnt="0"/>
      <dgm:spPr/>
    </dgm:pt>
    <dgm:pt modelId="{C28DC301-F185-4ACE-AE78-D1C4F176DBBB}" type="pres">
      <dgm:prSet presAssocID="{B0EB7E58-E6F2-46A8-9A59-FB91D1F33E7D}" presName="rootText" presStyleLbl="node2" presStyleIdx="2" presStyleCnt="3">
        <dgm:presLayoutVars>
          <dgm:chPref val="3"/>
        </dgm:presLayoutVars>
      </dgm:prSet>
      <dgm:spPr/>
    </dgm:pt>
    <dgm:pt modelId="{ED4047D2-EC55-4624-A1C3-A65DE01574E0}" type="pres">
      <dgm:prSet presAssocID="{B0EB7E58-E6F2-46A8-9A59-FB91D1F33E7D}" presName="rootConnector" presStyleLbl="node2" presStyleIdx="2" presStyleCnt="3"/>
      <dgm:spPr/>
    </dgm:pt>
    <dgm:pt modelId="{D1E83082-9786-423B-82E2-9F4C1A4E0DE1}" type="pres">
      <dgm:prSet presAssocID="{B0EB7E58-E6F2-46A8-9A59-FB91D1F33E7D}" presName="hierChild4" presStyleCnt="0"/>
      <dgm:spPr/>
    </dgm:pt>
    <dgm:pt modelId="{72E34FDE-89D2-4020-884C-50817CB5BC94}" type="pres">
      <dgm:prSet presAssocID="{B0EB7E58-E6F2-46A8-9A59-FB91D1F33E7D}" presName="hierChild5" presStyleCnt="0"/>
      <dgm:spPr/>
    </dgm:pt>
    <dgm:pt modelId="{A5AE9A3C-F1E4-4A07-A157-67AD2411882F}" type="pres">
      <dgm:prSet presAssocID="{09845F99-727B-4CAF-9EDD-7BE27333D286}" presName="hierChild3" presStyleCnt="0"/>
      <dgm:spPr/>
    </dgm:pt>
  </dgm:ptLst>
  <dgm:cxnLst>
    <dgm:cxn modelId="{A7461F83-690E-4E58-95D9-C68E274E3F2C}" type="presOf" srcId="{B0EB7E58-E6F2-46A8-9A59-FB91D1F33E7D}" destId="{C28DC301-F185-4ACE-AE78-D1C4F176DBBB}" srcOrd="0" destOrd="0" presId="urn:microsoft.com/office/officeart/2005/8/layout/orgChart1"/>
    <dgm:cxn modelId="{F191E3FD-3040-4F5F-9FA1-F69D185E33D8}" type="presOf" srcId="{09845F99-727B-4CAF-9EDD-7BE27333D286}" destId="{24CED6C2-191F-4B94-8453-EA08EBFD2912}" srcOrd="1" destOrd="0" presId="urn:microsoft.com/office/officeart/2005/8/layout/orgChart1"/>
    <dgm:cxn modelId="{D964DCF0-2DAD-47ED-9FB4-45FCDB261091}" srcId="{229D3F39-788F-43FF-9623-AD2171A0ECD8}" destId="{09845F99-727B-4CAF-9EDD-7BE27333D286}" srcOrd="0" destOrd="0" parTransId="{6C6B95A8-34C2-41BD-9228-FBCD9C3AC1D0}" sibTransId="{FB0E07EC-5B99-4BA5-86F6-A3A7925DFB9E}"/>
    <dgm:cxn modelId="{8D415697-7318-432C-B27C-ADD2377C65EB}" type="presOf" srcId="{C6CD89F0-9758-4F69-BF3C-34D14A8E50FE}" destId="{275318D5-ABD1-47C6-98C2-BA4E7FF31616}" srcOrd="0" destOrd="0" presId="urn:microsoft.com/office/officeart/2005/8/layout/orgChart1"/>
    <dgm:cxn modelId="{6E5D1221-48DD-43CC-8701-2FF8F175E28C}" srcId="{09845F99-727B-4CAF-9EDD-7BE27333D286}" destId="{B0EB7E58-E6F2-46A8-9A59-FB91D1F33E7D}" srcOrd="2" destOrd="0" parTransId="{C6CD89F0-9758-4F69-BF3C-34D14A8E50FE}" sibTransId="{D3511197-797F-4512-989E-B8F41382AA49}"/>
    <dgm:cxn modelId="{13639A9C-22C0-4329-AF0C-060E53DE185C}" type="presOf" srcId="{229D3F39-788F-43FF-9623-AD2171A0ECD8}" destId="{321DE9F4-0A2B-4519-84A8-41040DE46F05}" srcOrd="0" destOrd="0" presId="urn:microsoft.com/office/officeart/2005/8/layout/orgChart1"/>
    <dgm:cxn modelId="{1981CD54-B530-4E4E-9FC9-415F705AF99E}" type="presOf" srcId="{09845F99-727B-4CAF-9EDD-7BE27333D286}" destId="{FC4F6CD3-3684-4CE2-81F6-4198513F7642}" srcOrd="0" destOrd="0" presId="urn:microsoft.com/office/officeart/2005/8/layout/orgChart1"/>
    <dgm:cxn modelId="{A9982639-7AB2-4D08-B5B4-7A5479C23C8E}" type="presOf" srcId="{EB29FEAE-F802-44ED-9175-7FB84370F61C}" destId="{F7B0F3E5-CA05-44C7-8BB4-F200E6DF77BC}" srcOrd="0" destOrd="0" presId="urn:microsoft.com/office/officeart/2005/8/layout/orgChart1"/>
    <dgm:cxn modelId="{CCB466EF-4657-40EB-A7AB-05F2EE8027C4}" srcId="{09845F99-727B-4CAF-9EDD-7BE27333D286}" destId="{3B8C1EBB-E836-4D80-9174-732B44361D88}" srcOrd="1" destOrd="0" parTransId="{F8FC0A20-FE0D-4168-BF53-B0260FD2F7AC}" sibTransId="{74F4E27C-1EC9-4B05-A4DD-A865FBF661D4}"/>
    <dgm:cxn modelId="{2B3A6DC8-9E90-4028-BDB8-530710A65AD3}" type="presOf" srcId="{B0EB7E58-E6F2-46A8-9A59-FB91D1F33E7D}" destId="{ED4047D2-EC55-4624-A1C3-A65DE01574E0}" srcOrd="1" destOrd="0" presId="urn:microsoft.com/office/officeart/2005/8/layout/orgChart1"/>
    <dgm:cxn modelId="{68BBFA51-7F13-4AD3-A4FB-084FD4EBD954}" type="presOf" srcId="{3B8C1EBB-E836-4D80-9174-732B44361D88}" destId="{406E79CC-7C3C-4E7D-8D74-0D909AB5AE58}" srcOrd="1" destOrd="0" presId="urn:microsoft.com/office/officeart/2005/8/layout/orgChart1"/>
    <dgm:cxn modelId="{59216C44-B037-487A-9CC3-D4EF374C65DC}" type="presOf" srcId="{F8FC0A20-FE0D-4168-BF53-B0260FD2F7AC}" destId="{FA766FF7-FD7D-48B7-8898-C3B234B57C57}" srcOrd="0" destOrd="0" presId="urn:microsoft.com/office/officeart/2005/8/layout/orgChart1"/>
    <dgm:cxn modelId="{EE1EEF03-8297-4B94-B1E6-7A5A22903F20}" type="presOf" srcId="{3B8C1EBB-E836-4D80-9174-732B44361D88}" destId="{C134EAA3-3A76-4823-A2C3-C51D7A0BCAC7}" srcOrd="0" destOrd="0" presId="urn:microsoft.com/office/officeart/2005/8/layout/orgChart1"/>
    <dgm:cxn modelId="{C13CD94B-BF68-46A3-B35F-700904D3274A}" type="presOf" srcId="{3E6971B7-F976-4C8E-BF00-B1474E46993F}" destId="{9A2953CF-D1C2-4739-852C-9352737DA40C}" srcOrd="0" destOrd="0" presId="urn:microsoft.com/office/officeart/2005/8/layout/orgChart1"/>
    <dgm:cxn modelId="{F7D6C2F6-1FC4-4710-8D83-686A8F57A9BA}" srcId="{09845F99-727B-4CAF-9EDD-7BE27333D286}" destId="{EB29FEAE-F802-44ED-9175-7FB84370F61C}" srcOrd="0" destOrd="0" parTransId="{3E6971B7-F976-4C8E-BF00-B1474E46993F}" sibTransId="{AEE6209D-1266-4EA4-AA10-82BEAF8D4556}"/>
    <dgm:cxn modelId="{34C40C87-9929-4B22-B9BA-BF7C9BEBA9AC}" type="presOf" srcId="{EB29FEAE-F802-44ED-9175-7FB84370F61C}" destId="{F3EDB661-96CD-42BC-93C0-6F220EB92C82}" srcOrd="1" destOrd="0" presId="urn:microsoft.com/office/officeart/2005/8/layout/orgChart1"/>
    <dgm:cxn modelId="{8504AE69-784E-4C3D-86E9-7493AE41DAB2}" type="presParOf" srcId="{321DE9F4-0A2B-4519-84A8-41040DE46F05}" destId="{26A4D4B8-6FC3-4985-A2D7-688D5EC61EAF}" srcOrd="0" destOrd="0" presId="urn:microsoft.com/office/officeart/2005/8/layout/orgChart1"/>
    <dgm:cxn modelId="{15A465C5-683A-4091-8372-3599AD78B9E9}" type="presParOf" srcId="{26A4D4B8-6FC3-4985-A2D7-688D5EC61EAF}" destId="{9D14E3C5-F849-4C73-B4F5-97ED32335832}" srcOrd="0" destOrd="0" presId="urn:microsoft.com/office/officeart/2005/8/layout/orgChart1"/>
    <dgm:cxn modelId="{51028454-BC89-4545-BC3E-06FE3FC69AB1}" type="presParOf" srcId="{9D14E3C5-F849-4C73-B4F5-97ED32335832}" destId="{FC4F6CD3-3684-4CE2-81F6-4198513F7642}" srcOrd="0" destOrd="0" presId="urn:microsoft.com/office/officeart/2005/8/layout/orgChart1"/>
    <dgm:cxn modelId="{251E69E1-4AB5-4F9E-9CF4-EB2B69FB2110}" type="presParOf" srcId="{9D14E3C5-F849-4C73-B4F5-97ED32335832}" destId="{24CED6C2-191F-4B94-8453-EA08EBFD2912}" srcOrd="1" destOrd="0" presId="urn:microsoft.com/office/officeart/2005/8/layout/orgChart1"/>
    <dgm:cxn modelId="{B8E01777-4885-4196-9476-193CC11D77FA}" type="presParOf" srcId="{26A4D4B8-6FC3-4985-A2D7-688D5EC61EAF}" destId="{16A7D488-788C-4A1F-B4AD-76E24AC3A8D4}" srcOrd="1" destOrd="0" presId="urn:microsoft.com/office/officeart/2005/8/layout/orgChart1"/>
    <dgm:cxn modelId="{4AE12B8C-CE59-483B-92D0-AFA062198C98}" type="presParOf" srcId="{16A7D488-788C-4A1F-B4AD-76E24AC3A8D4}" destId="{9A2953CF-D1C2-4739-852C-9352737DA40C}" srcOrd="0" destOrd="0" presId="urn:microsoft.com/office/officeart/2005/8/layout/orgChart1"/>
    <dgm:cxn modelId="{5AEB065E-23BD-447C-A71F-3CC0C442BFA1}" type="presParOf" srcId="{16A7D488-788C-4A1F-B4AD-76E24AC3A8D4}" destId="{F42D1D6A-9F15-4E7A-BB05-3AFAD790280E}" srcOrd="1" destOrd="0" presId="urn:microsoft.com/office/officeart/2005/8/layout/orgChart1"/>
    <dgm:cxn modelId="{DD9AC240-BDEB-49F5-9CCE-19CCC1241012}" type="presParOf" srcId="{F42D1D6A-9F15-4E7A-BB05-3AFAD790280E}" destId="{B8C3C464-C9DD-4E9D-B9E8-28B5878388ED}" srcOrd="0" destOrd="0" presId="urn:microsoft.com/office/officeart/2005/8/layout/orgChart1"/>
    <dgm:cxn modelId="{D9D5DF22-9D04-4C17-BD90-E8EC8B7D6178}" type="presParOf" srcId="{B8C3C464-C9DD-4E9D-B9E8-28B5878388ED}" destId="{F7B0F3E5-CA05-44C7-8BB4-F200E6DF77BC}" srcOrd="0" destOrd="0" presId="urn:microsoft.com/office/officeart/2005/8/layout/orgChart1"/>
    <dgm:cxn modelId="{F77459D3-C282-41BC-8FF0-0519B13DFB91}" type="presParOf" srcId="{B8C3C464-C9DD-4E9D-B9E8-28B5878388ED}" destId="{F3EDB661-96CD-42BC-93C0-6F220EB92C82}" srcOrd="1" destOrd="0" presId="urn:microsoft.com/office/officeart/2005/8/layout/orgChart1"/>
    <dgm:cxn modelId="{2D45778A-EC18-43F7-99F8-94DEC1396762}" type="presParOf" srcId="{F42D1D6A-9F15-4E7A-BB05-3AFAD790280E}" destId="{F45C1B5C-AEB1-4E60-9CB4-1A088EDED505}" srcOrd="1" destOrd="0" presId="urn:microsoft.com/office/officeart/2005/8/layout/orgChart1"/>
    <dgm:cxn modelId="{4707A071-1122-4FF0-AF5D-00C426BFDBF6}" type="presParOf" srcId="{F42D1D6A-9F15-4E7A-BB05-3AFAD790280E}" destId="{9DAC7BD6-5485-4670-A24A-B73227ED6E60}" srcOrd="2" destOrd="0" presId="urn:microsoft.com/office/officeart/2005/8/layout/orgChart1"/>
    <dgm:cxn modelId="{8DE6203F-D142-493B-8B6E-AB474A5D96D7}" type="presParOf" srcId="{16A7D488-788C-4A1F-B4AD-76E24AC3A8D4}" destId="{FA766FF7-FD7D-48B7-8898-C3B234B57C57}" srcOrd="2" destOrd="0" presId="urn:microsoft.com/office/officeart/2005/8/layout/orgChart1"/>
    <dgm:cxn modelId="{B4D264DE-CD2F-4644-8081-66889878AFB6}" type="presParOf" srcId="{16A7D488-788C-4A1F-B4AD-76E24AC3A8D4}" destId="{C4F60B88-FC6B-4D3A-A51B-C845CA37FCD2}" srcOrd="3" destOrd="0" presId="urn:microsoft.com/office/officeart/2005/8/layout/orgChart1"/>
    <dgm:cxn modelId="{D9425108-63E9-4179-AC14-6965515EC692}" type="presParOf" srcId="{C4F60B88-FC6B-4D3A-A51B-C845CA37FCD2}" destId="{50978864-B59A-4AC3-AC9D-38FFBBC78EEF}" srcOrd="0" destOrd="0" presId="urn:microsoft.com/office/officeart/2005/8/layout/orgChart1"/>
    <dgm:cxn modelId="{B7244251-A553-4ACE-B014-CBCE955D3033}" type="presParOf" srcId="{50978864-B59A-4AC3-AC9D-38FFBBC78EEF}" destId="{C134EAA3-3A76-4823-A2C3-C51D7A0BCAC7}" srcOrd="0" destOrd="0" presId="urn:microsoft.com/office/officeart/2005/8/layout/orgChart1"/>
    <dgm:cxn modelId="{A213E179-08A9-4E5A-ACDD-16CF7E91BD1B}" type="presParOf" srcId="{50978864-B59A-4AC3-AC9D-38FFBBC78EEF}" destId="{406E79CC-7C3C-4E7D-8D74-0D909AB5AE58}" srcOrd="1" destOrd="0" presId="urn:microsoft.com/office/officeart/2005/8/layout/orgChart1"/>
    <dgm:cxn modelId="{E6A399E2-45AE-44DE-9536-CC81CA8C3121}" type="presParOf" srcId="{C4F60B88-FC6B-4D3A-A51B-C845CA37FCD2}" destId="{1FC8EBF1-9D57-43F3-8D6B-26517E2AE18E}" srcOrd="1" destOrd="0" presId="urn:microsoft.com/office/officeart/2005/8/layout/orgChart1"/>
    <dgm:cxn modelId="{AEE9E928-105B-4D47-8B6E-B5A3F8121EC9}" type="presParOf" srcId="{C4F60B88-FC6B-4D3A-A51B-C845CA37FCD2}" destId="{4F9F7DE5-861C-45F9-9E3E-A88F4249D736}" srcOrd="2" destOrd="0" presId="urn:microsoft.com/office/officeart/2005/8/layout/orgChart1"/>
    <dgm:cxn modelId="{E0A38C37-93BC-4E45-86E0-3C19DDA5F502}" type="presParOf" srcId="{16A7D488-788C-4A1F-B4AD-76E24AC3A8D4}" destId="{275318D5-ABD1-47C6-98C2-BA4E7FF31616}" srcOrd="4" destOrd="0" presId="urn:microsoft.com/office/officeart/2005/8/layout/orgChart1"/>
    <dgm:cxn modelId="{1B0CFB8C-654D-4504-878E-CC14A9CCF5E0}" type="presParOf" srcId="{16A7D488-788C-4A1F-B4AD-76E24AC3A8D4}" destId="{D97ED241-5A89-460D-B456-819CED9F7C43}" srcOrd="5" destOrd="0" presId="urn:microsoft.com/office/officeart/2005/8/layout/orgChart1"/>
    <dgm:cxn modelId="{D0EBE301-1377-4C88-A688-ACA4270DF465}" type="presParOf" srcId="{D97ED241-5A89-460D-B456-819CED9F7C43}" destId="{ACA32091-E935-448A-9A8D-7779B9EABBEF}" srcOrd="0" destOrd="0" presId="urn:microsoft.com/office/officeart/2005/8/layout/orgChart1"/>
    <dgm:cxn modelId="{7D851741-94DF-4815-8A40-6AF3ACE262BB}" type="presParOf" srcId="{ACA32091-E935-448A-9A8D-7779B9EABBEF}" destId="{C28DC301-F185-4ACE-AE78-D1C4F176DBBB}" srcOrd="0" destOrd="0" presId="urn:microsoft.com/office/officeart/2005/8/layout/orgChart1"/>
    <dgm:cxn modelId="{440775FF-4646-4195-923F-5E5712F06DA8}" type="presParOf" srcId="{ACA32091-E935-448A-9A8D-7779B9EABBEF}" destId="{ED4047D2-EC55-4624-A1C3-A65DE01574E0}" srcOrd="1" destOrd="0" presId="urn:microsoft.com/office/officeart/2005/8/layout/orgChart1"/>
    <dgm:cxn modelId="{81236E6F-58E9-4E98-A669-4264A62BC617}" type="presParOf" srcId="{D97ED241-5A89-460D-B456-819CED9F7C43}" destId="{D1E83082-9786-423B-82E2-9F4C1A4E0DE1}" srcOrd="1" destOrd="0" presId="urn:microsoft.com/office/officeart/2005/8/layout/orgChart1"/>
    <dgm:cxn modelId="{30A87E21-C500-4132-B8F6-CE475444497F}" type="presParOf" srcId="{D97ED241-5A89-460D-B456-819CED9F7C43}" destId="{72E34FDE-89D2-4020-884C-50817CB5BC94}" srcOrd="2" destOrd="0" presId="urn:microsoft.com/office/officeart/2005/8/layout/orgChart1"/>
    <dgm:cxn modelId="{493C76EE-3E78-4A11-9B85-6C57E70D5078}" type="presParOf" srcId="{26A4D4B8-6FC3-4985-A2D7-688D5EC61EAF}" destId="{A5AE9A3C-F1E4-4A07-A157-67AD241188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808163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63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Образец подзаголовка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00829A7-D61F-4523-BFF0-7E8F3B7F4F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F0192-0CE3-4E19-8117-5B61AA9692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207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3888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1688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E1F4AA-52A5-4B8F-AAED-DCECCADD0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6F8BED3-CB30-4272-B4DF-5E95140D52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311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92688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92688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CDB40C-49C4-4F87-A7F7-D8B6253A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78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D827B29-5BF4-4B26-8161-0FB81566B8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4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688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01688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40354C-DC6E-4478-AC7C-D0D90A71E6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6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27BF3-2AB2-4AC6-81E8-A97D17BEE1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1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9329-376C-4E37-A5BF-EB06A05E57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89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01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2688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1C2F1-B4DD-408F-83A3-C5A9B0C12F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4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EEFE1-6A44-4C3C-AB81-F1967A7BD4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08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C620F-4506-43AA-B000-837C974388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90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F5366-FA52-4C45-80C2-1EEEFBCD3E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4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2C179-4B9E-4BD0-AC89-542C497BC4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68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DA786D-A7FB-4163-A610-C0C555AC91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01688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1688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7E0B38-60B0-4F6C-BDDC-E9805DE58A8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9913" y="-1547813"/>
            <a:ext cx="7845425" cy="4865688"/>
          </a:xfrm>
        </p:spPr>
        <p:txBody>
          <a:bodyPr/>
          <a:lstStyle/>
          <a:p>
            <a:r>
              <a:rPr lang="ru-RU" b="1" i="1">
                <a:solidFill>
                  <a:srgbClr val="000066"/>
                </a:solidFill>
                <a:latin typeface="Algerian" pitchFamily="82" charset="0"/>
              </a:rPr>
              <a:t>1 Сентября – День знаний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025" y="1647825"/>
            <a:ext cx="4151313" cy="2608263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 </a:t>
            </a:r>
            <a:r>
              <a:rPr lang="ru-RU" b="1" i="1">
                <a:solidFill>
                  <a:schemeClr val="folHlink"/>
                </a:solidFill>
              </a:rPr>
              <a:t>20-летие Конституции </a:t>
            </a:r>
          </a:p>
          <a:p>
            <a:r>
              <a:rPr lang="ru-RU" b="1" i="1">
                <a:solidFill>
                  <a:schemeClr val="folHlink"/>
                </a:solidFill>
              </a:rPr>
              <a:t>Российской</a:t>
            </a:r>
          </a:p>
          <a:p>
            <a:r>
              <a:rPr lang="ru-RU" b="1" i="1">
                <a:solidFill>
                  <a:schemeClr val="folHlink"/>
                </a:solidFill>
              </a:rPr>
              <a:t> Федерации</a:t>
            </a:r>
          </a:p>
        </p:txBody>
      </p:sp>
      <p:pic>
        <p:nvPicPr>
          <p:cNvPr id="21510" name="Picture 6" descr="c6e9b9b2195e8afadca4b172f1f23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00" y="1692275"/>
            <a:ext cx="424973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74638"/>
            <a:ext cx="8707438" cy="114300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A50021"/>
                </a:solidFill>
              </a:rPr>
              <a:t>История конституции России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>
                <a:solidFill>
                  <a:srgbClr val="000066"/>
                </a:solidFill>
              </a:rPr>
              <a:t>1918 год – Конституция РСФСР</a:t>
            </a:r>
          </a:p>
          <a:p>
            <a:r>
              <a:rPr lang="ru-RU" b="1" i="1">
                <a:solidFill>
                  <a:srgbClr val="000066"/>
                </a:solidFill>
              </a:rPr>
              <a:t>1924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1936 год – Конституция СССР</a:t>
            </a:r>
          </a:p>
          <a:p>
            <a:r>
              <a:rPr lang="ru-RU" b="1" i="1">
                <a:solidFill>
                  <a:srgbClr val="000066"/>
                </a:solidFill>
              </a:rPr>
              <a:t>1977 год – Конституция СССР</a:t>
            </a:r>
          </a:p>
          <a:p>
            <a:r>
              <a:rPr lang="ru-RU" b="1" i="1" u="sng">
                <a:solidFill>
                  <a:srgbClr val="000066"/>
                </a:solidFill>
              </a:rPr>
              <a:t>1993 год – Конституция Российской</a:t>
            </a:r>
          </a:p>
          <a:p>
            <a:pPr>
              <a:buFontTx/>
              <a:buNone/>
            </a:pPr>
            <a:r>
              <a:rPr lang="ru-RU" b="1" i="1">
                <a:solidFill>
                  <a:srgbClr val="000066"/>
                </a:solidFill>
              </a:rPr>
              <a:t>                        </a:t>
            </a:r>
            <a:r>
              <a:rPr lang="ru-RU" b="1" i="1" u="sng">
                <a:solidFill>
                  <a:srgbClr val="000066"/>
                </a:solidFill>
              </a:rPr>
              <a:t>Федерации</a:t>
            </a:r>
          </a:p>
          <a:p>
            <a:endParaRPr lang="ru-RU" b="1" i="1">
              <a:solidFill>
                <a:srgbClr val="000066"/>
              </a:solidFill>
            </a:endParaRPr>
          </a:p>
          <a:p>
            <a:endParaRPr lang="ru-RU"/>
          </a:p>
        </p:txBody>
      </p:sp>
      <p:pic>
        <p:nvPicPr>
          <p:cNvPr id="37892" name="Picture 4" descr="c6e9b9b2195e8afadca4b172f1f230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797425"/>
            <a:ext cx="2478088" cy="180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492F8B84A43E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888" y="3411538"/>
            <a:ext cx="3821112" cy="344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5" descr="0006-005-Gosudarstvo-Rossi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0002-001-Pervym-prezidentom-Rossii-byl-Boris-Nikolaevich-Elts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0"/>
            <a:ext cx="3840162" cy="339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</a:t>
            </a:r>
            <a:r>
              <a:rPr lang="ru-RU" sz="4000" b="1" i="1"/>
              <a:t>Президенты Российской  </a:t>
            </a:r>
            <a:br>
              <a:rPr lang="ru-RU" sz="4000" b="1" i="1"/>
            </a:br>
            <a:r>
              <a:rPr lang="ru-RU" sz="4000" b="1" i="1"/>
              <a:t>              Федерации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600200"/>
            <a:ext cx="5197475" cy="4968875"/>
          </a:xfrm>
        </p:spPr>
        <p:txBody>
          <a:bodyPr/>
          <a:lstStyle/>
          <a:p>
            <a:r>
              <a:rPr lang="ru-RU" sz="2800" b="1" i="1"/>
              <a:t>Второй президент РФ – </a:t>
            </a:r>
            <a:r>
              <a:rPr lang="ru-RU" sz="2800" b="1" i="1">
                <a:solidFill>
                  <a:srgbClr val="A50021"/>
                </a:solidFill>
              </a:rPr>
              <a:t>Путин Владимир Владимирович</a:t>
            </a:r>
            <a:r>
              <a:rPr lang="ru-RU" sz="2800" b="1" i="1"/>
              <a:t> </a:t>
            </a:r>
          </a:p>
          <a:p>
            <a:pPr>
              <a:buFontTx/>
              <a:buNone/>
            </a:pPr>
            <a:r>
              <a:rPr lang="ru-RU" sz="2800" b="1" i="1"/>
              <a:t>    ( 2000 – 2008 гг.)</a:t>
            </a:r>
          </a:p>
          <a:p>
            <a:r>
              <a:rPr lang="ru-RU" sz="2800" b="1" i="1"/>
              <a:t>Третий президент РФ – </a:t>
            </a:r>
            <a:r>
              <a:rPr lang="ru-RU" sz="2800" b="1" i="1">
                <a:solidFill>
                  <a:srgbClr val="A50021"/>
                </a:solidFill>
              </a:rPr>
              <a:t>Медведев Дмитрий Анатольевич</a:t>
            </a:r>
            <a:r>
              <a:rPr lang="ru-RU" sz="2800" b="1" i="1"/>
              <a:t> </a:t>
            </a:r>
          </a:p>
          <a:p>
            <a:pPr>
              <a:buFontTx/>
              <a:buNone/>
            </a:pPr>
            <a:r>
              <a:rPr lang="ru-RU" sz="2800" b="1" i="1"/>
              <a:t>    (2008 – 2012 гг.)</a:t>
            </a:r>
          </a:p>
          <a:p>
            <a:endParaRPr lang="ru-RU" sz="2800" b="1" i="1"/>
          </a:p>
        </p:txBody>
      </p:sp>
      <p:pic>
        <p:nvPicPr>
          <p:cNvPr id="26632" name="Picture 8" descr="0003-002-Vtoroj-prezident-RF-Putin-Vladimir-Vladimirovic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8488" y="1447800"/>
            <a:ext cx="2057400" cy="2659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3" name="Picture 9" descr="0004-003-Na-dannyj-moment-prezidentom-Rossijskoj-Federatsii-javljaetsja-Medvedev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56400" y="4181475"/>
            <a:ext cx="1925638" cy="2492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66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33400"/>
          </a:xfrm>
        </p:spPr>
        <p:txBody>
          <a:bodyPr/>
          <a:lstStyle/>
          <a:p>
            <a:r>
              <a:rPr lang="ru-RU" sz="4000"/>
              <a:t>  </a:t>
            </a:r>
            <a:r>
              <a:rPr lang="ru-RU" sz="3600" b="1" i="1">
                <a:solidFill>
                  <a:srgbClr val="000066"/>
                </a:solidFill>
              </a:rPr>
              <a:t>Действующий президент РФ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84538" y="946150"/>
            <a:ext cx="5395912" cy="5605463"/>
          </a:xfrm>
        </p:spPr>
        <p:txBody>
          <a:bodyPr/>
          <a:lstStyle/>
          <a:p>
            <a:pPr>
              <a:buFontTx/>
              <a:buNone/>
            </a:pPr>
            <a:r>
              <a:rPr lang="ru-RU" sz="2400" b="1" i="1"/>
              <a:t>   Избран на пост всенародным голосованием в мае </a:t>
            </a:r>
          </a:p>
          <a:p>
            <a:pPr>
              <a:buFontTx/>
              <a:buNone/>
            </a:pPr>
            <a:r>
              <a:rPr lang="ru-RU" sz="2400" b="1" i="1"/>
              <a:t>        2012 года.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>
                <a:solidFill>
                  <a:srgbClr val="A50021"/>
                </a:solidFill>
              </a:rPr>
              <a:t>Президент</a:t>
            </a:r>
            <a:r>
              <a:rPr lang="ru-RU" sz="2400" b="1" i="1"/>
              <a:t> – глава государства;</a:t>
            </a:r>
          </a:p>
          <a:p>
            <a:pPr>
              <a:buFontTx/>
              <a:buNone/>
            </a:pPr>
            <a:r>
              <a:rPr lang="ru-RU" sz="2400" b="1" i="1"/>
              <a:t>    В его руках находится особая власть – </a:t>
            </a:r>
            <a:r>
              <a:rPr lang="ru-RU" sz="2400" b="1" i="1">
                <a:solidFill>
                  <a:srgbClr val="A50021"/>
                </a:solidFill>
              </a:rPr>
              <a:t>президентская;</a:t>
            </a:r>
          </a:p>
          <a:p>
            <a:pPr>
              <a:buFontTx/>
              <a:buNone/>
            </a:pPr>
            <a:r>
              <a:rPr lang="ru-RU" sz="2400" b="1" i="1"/>
              <a:t>    </a:t>
            </a:r>
            <a:r>
              <a:rPr lang="ru-RU" sz="2400" b="1" i="1" u="sng">
                <a:solidFill>
                  <a:srgbClr val="A50021"/>
                </a:solidFill>
              </a:rPr>
              <a:t>Его главные задачи</a:t>
            </a:r>
            <a:r>
              <a:rPr lang="ru-RU" sz="2400" b="1" i="1">
                <a:solidFill>
                  <a:srgbClr val="A50021"/>
                </a:solidFill>
              </a:rPr>
              <a:t>:</a:t>
            </a:r>
            <a:r>
              <a:rPr lang="ru-RU" sz="2400" b="1" i="1"/>
              <a:t> охранять конституционный строй России, поддерживать гражданский мир и национальное согласие.</a:t>
            </a:r>
          </a:p>
        </p:txBody>
      </p:sp>
      <p:pic>
        <p:nvPicPr>
          <p:cNvPr id="30729" name="Picture 9" descr="Vladimir_Putin_120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0688" y="1225550"/>
            <a:ext cx="2789237" cy="40386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914400"/>
          </a:xfrm>
        </p:spPr>
        <p:txBody>
          <a:bodyPr/>
          <a:lstStyle/>
          <a:p>
            <a:r>
              <a:rPr lang="ru-RU" sz="3200"/>
              <a:t>      </a:t>
            </a:r>
            <a:r>
              <a:rPr lang="ru-RU" sz="2800" b="1" i="1">
                <a:solidFill>
                  <a:srgbClr val="000066"/>
                </a:solidFill>
              </a:rPr>
              <a:t>В соответствии с конституцией    </a:t>
            </a:r>
            <a:br>
              <a:rPr lang="ru-RU" sz="2800" b="1" i="1">
                <a:solidFill>
                  <a:srgbClr val="000066"/>
                </a:solidFill>
              </a:rPr>
            </a:br>
            <a:r>
              <a:rPr lang="ru-RU" sz="2800" b="1" i="1">
                <a:solidFill>
                  <a:srgbClr val="000066"/>
                </a:solidFill>
              </a:rPr>
              <a:t>   формируется все законодательство </a:t>
            </a:r>
            <a:br>
              <a:rPr lang="ru-RU" sz="2800" b="1" i="1">
                <a:solidFill>
                  <a:srgbClr val="000066"/>
                </a:solidFill>
              </a:rPr>
            </a:br>
            <a:r>
              <a:rPr lang="ru-RU" sz="2800" b="1" i="1">
                <a:solidFill>
                  <a:srgbClr val="000066"/>
                </a:solidFill>
              </a:rPr>
              <a:t>                     т.е. его законы             </a:t>
            </a:r>
            <a:endParaRPr lang="ru-RU" sz="2800" b="1" i="1">
              <a:solidFill>
                <a:srgbClr val="A50021"/>
              </a:solidFill>
            </a:endParaRP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5488" y="1370013"/>
            <a:ext cx="5454650" cy="4938712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/>
              <a:t>               </a:t>
            </a:r>
            <a:r>
              <a:rPr lang="ru-RU" sz="2800" b="1" i="1" u="sng"/>
              <a:t>Преамбула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Провозглашается, что народ России принимает Конституцию;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Закрепляются демократические и гуманистические ценности;</a:t>
            </a:r>
          </a:p>
          <a:p>
            <a:pPr>
              <a:lnSpc>
                <a:spcPct val="90000"/>
              </a:lnSpc>
            </a:pPr>
            <a:r>
              <a:rPr lang="ru-RU" sz="2800" b="1" i="1"/>
              <a:t>Определяется место России в современном мире.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845175" y="2652713"/>
            <a:ext cx="3186113" cy="30305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sz="2800"/>
          </a:p>
        </p:txBody>
      </p:sp>
      <p:pic>
        <p:nvPicPr>
          <p:cNvPr id="27652" name="Picture 4" descr="const_r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355975"/>
            <a:ext cx="2863850" cy="32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381000"/>
          </a:xfrm>
        </p:spPr>
        <p:txBody>
          <a:bodyPr/>
          <a:lstStyle/>
          <a:p>
            <a:r>
              <a:rPr lang="ru-RU" sz="4000"/>
              <a:t>           </a:t>
            </a:r>
            <a:r>
              <a:rPr lang="ru-RU" sz="4000" b="1" i="1"/>
              <a:t>Раздел 1 (главы)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69925"/>
            <a:ext cx="5299075" cy="5424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b="1" i="1"/>
              <a:t>Основы конституционного строя.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Права и свободы человека и гражданина.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Федеративное устройство.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Президент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Федеральное собрание.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Правительство РФ.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Судебная власть.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Местное управление.</a:t>
            </a:r>
          </a:p>
          <a:p>
            <a:pPr>
              <a:lnSpc>
                <a:spcPct val="90000"/>
              </a:lnSpc>
            </a:pPr>
            <a:r>
              <a:rPr lang="ru-RU" sz="2400" b="1" i="1"/>
              <a:t>Конституционные поправки и пересмотр Конституции.</a:t>
            </a:r>
          </a:p>
        </p:txBody>
      </p:sp>
      <p:pic>
        <p:nvPicPr>
          <p:cNvPr id="28676" name="Picture 4" descr="kons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628900"/>
            <a:ext cx="3673475" cy="376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74638"/>
            <a:ext cx="8229600" cy="1143000"/>
          </a:xfrm>
        </p:spPr>
        <p:txBody>
          <a:bodyPr/>
          <a:lstStyle/>
          <a:p>
            <a:pPr algn="ctr"/>
            <a:r>
              <a:rPr lang="ru-RU" b="1" i="1"/>
              <a:t>Раздел 2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/>
              <a:t>    Заключительные      и переходные      положения</a:t>
            </a:r>
          </a:p>
        </p:txBody>
      </p:sp>
      <p:pic>
        <p:nvPicPr>
          <p:cNvPr id="22532" name="Picture 4" descr="Konst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1684338"/>
            <a:ext cx="4086225" cy="4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82575" y="274638"/>
            <a:ext cx="8748713" cy="746125"/>
          </a:xfrm>
        </p:spPr>
        <p:txBody>
          <a:bodyPr/>
          <a:lstStyle/>
          <a:p>
            <a:pPr algn="ctr"/>
            <a:r>
              <a:rPr lang="ru-RU" sz="3600" b="1" i="1"/>
              <a:t>Органы государственной власти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2575" y="1020763"/>
            <a:ext cx="5227638" cy="5105400"/>
          </a:xfrm>
        </p:spPr>
        <p:txBody>
          <a:bodyPr/>
          <a:lstStyle/>
          <a:p>
            <a:r>
              <a:rPr lang="ru-RU" b="1" i="1">
                <a:solidFill>
                  <a:srgbClr val="A50021"/>
                </a:solidFill>
              </a:rPr>
              <a:t>Президент;</a:t>
            </a:r>
          </a:p>
          <a:p>
            <a:r>
              <a:rPr lang="ru-RU" b="1" i="1">
                <a:solidFill>
                  <a:srgbClr val="A50021"/>
                </a:solidFill>
              </a:rPr>
              <a:t>Законодательное собрание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Федеральное собрание;</a:t>
            </a:r>
          </a:p>
          <a:p>
            <a:r>
              <a:rPr lang="ru-RU" b="1" i="1">
                <a:solidFill>
                  <a:srgbClr val="A50021"/>
                </a:solidFill>
              </a:rPr>
              <a:t>Исполнительная власть</a:t>
            </a:r>
            <a:r>
              <a:rPr lang="ru-RU" b="1" i="1"/>
              <a:t> – </a:t>
            </a:r>
          </a:p>
          <a:p>
            <a:pPr>
              <a:buFontTx/>
              <a:buNone/>
            </a:pPr>
            <a:r>
              <a:rPr lang="ru-RU" b="1" i="1"/>
              <a:t>   Правительство;</a:t>
            </a:r>
          </a:p>
          <a:p>
            <a:r>
              <a:rPr lang="ru-RU" b="1" i="1">
                <a:solidFill>
                  <a:srgbClr val="FF7C80"/>
                </a:solidFill>
              </a:rPr>
              <a:t>Судебная </a:t>
            </a:r>
            <a:r>
              <a:rPr lang="ru-RU" b="1" i="1">
                <a:solidFill>
                  <a:srgbClr val="A50021"/>
                </a:solidFill>
              </a:rPr>
              <a:t>власть</a:t>
            </a:r>
            <a:r>
              <a:rPr lang="ru-RU" b="1" i="1"/>
              <a:t>.</a:t>
            </a:r>
          </a:p>
        </p:txBody>
      </p:sp>
      <p:pic>
        <p:nvPicPr>
          <p:cNvPr id="33797" name="Picture 5" descr="1336658973_picture_55_Президентом-России-можно-быть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79850"/>
            <a:ext cx="4070350" cy="265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906-2011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1090613"/>
            <a:ext cx="4125913" cy="266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2057400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</a:rPr>
              <a:t>Федеральное собрание</a:t>
            </a:r>
            <a:r>
              <a:rPr lang="ru-RU" sz="2800" b="1" i="1">
                <a:solidFill>
                  <a:srgbClr val="000066"/>
                </a:solidFill>
              </a:rPr>
              <a:t> – парламент</a:t>
            </a:r>
            <a:r>
              <a:rPr lang="ru-RU" sz="2800" b="1" i="1"/>
              <a:t> Российской Федерации является представительным и законодательным органом (Статья 94 конституции РФ)</a:t>
            </a:r>
          </a:p>
        </p:txBody>
      </p:sp>
      <p:pic>
        <p:nvPicPr>
          <p:cNvPr id="45060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2435225"/>
            <a:ext cx="5597525" cy="394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0" y="274638"/>
          <a:ext cx="9144000" cy="4313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G_04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962400" cy="2936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5" name="Picture 3" descr="SDC144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75"/>
          <a:stretch>
            <a:fillRect/>
          </a:stretch>
        </p:blipFill>
        <p:spPr bwMode="auto">
          <a:xfrm>
            <a:off x="228600" y="152400"/>
            <a:ext cx="4572000" cy="40497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6" name="Picture 4" descr="PH03425I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5919">
            <a:off x="6934200" y="2667000"/>
            <a:ext cx="1905000" cy="128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7" name="Picture 5" descr="J0178632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3333"/>
          <a:stretch>
            <a:fillRect/>
          </a:stretch>
        </p:blipFill>
        <p:spPr bwMode="auto">
          <a:xfrm>
            <a:off x="228600" y="4360863"/>
            <a:ext cx="2362200" cy="23066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8" name="Picture 6" descr="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40113"/>
            <a:ext cx="4724400" cy="3089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3276600" cy="2457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3352800"/>
          </a:xfrm>
        </p:spPr>
        <p:txBody>
          <a:bodyPr/>
          <a:lstStyle/>
          <a:p>
            <a:r>
              <a:rPr lang="ru-RU" sz="88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России!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4" name="Picture 4" descr="0039-039-Konstitutsija-i-v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6662738" cy="6858000"/>
          </a:xfrm>
        </p:spPr>
        <p:txBody>
          <a:bodyPr/>
          <a:lstStyle/>
          <a:p>
            <a:r>
              <a:rPr lang="ru-RU" b="1" i="1"/>
              <a:t>Совет Федерации и Государственная Дума заседают раздельно;</a:t>
            </a:r>
          </a:p>
          <a:p>
            <a:r>
              <a:rPr lang="ru-RU" b="1" i="1"/>
              <a:t>Палаты могут собираться вместе для заслушивания посланий Президента Российской Федерации, посланий Конституционного суда, выступлений руководителей </a:t>
            </a:r>
            <a:r>
              <a:rPr lang="ru-RU" b="1" i="1">
                <a:solidFill>
                  <a:schemeClr val="accent1"/>
                </a:solidFill>
              </a:rPr>
              <a:t>иностранных</a:t>
            </a:r>
            <a:r>
              <a:rPr lang="ru-RU" b="1" i="1"/>
              <a:t> государств.</a:t>
            </a:r>
          </a:p>
        </p:txBody>
      </p:sp>
      <p:pic>
        <p:nvPicPr>
          <p:cNvPr id="57348" name="Picture 4" descr="1314761046_img_8524-800-53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4464050"/>
            <a:ext cx="2608263" cy="190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0" name="Picture 6" descr="032013282510208467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2409825"/>
            <a:ext cx="2549525" cy="1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351" name="Picture 7" descr="Metro_Okhotny_ryad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763" y="200025"/>
            <a:ext cx="2546350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87325"/>
            <a:ext cx="7735887" cy="866775"/>
          </a:xfrm>
        </p:spPr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Путь законотворчества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9400" y="990600"/>
            <a:ext cx="8605838" cy="43529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 b="1" i="1"/>
              <a:t>Законодательная </a:t>
            </a:r>
            <a:r>
              <a:rPr lang="ru-RU" sz="2800" b="1" i="1">
                <a:solidFill>
                  <a:srgbClr val="A50021"/>
                </a:solidFill>
              </a:rPr>
              <a:t>инициатива;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Подготовка </a:t>
            </a:r>
            <a:r>
              <a:rPr lang="ru-RU" sz="2800" b="1" i="1"/>
              <a:t>законопроекта;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Внесение</a:t>
            </a:r>
            <a:r>
              <a:rPr lang="ru-RU" sz="2800" b="1" i="1"/>
              <a:t> законопроектов в Государственную Думу;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Рассмотрение</a:t>
            </a:r>
            <a:r>
              <a:rPr lang="ru-RU" sz="2800" b="1" i="1"/>
              <a:t> законопроекта в </a:t>
            </a:r>
          </a:p>
          <a:p>
            <a:pPr>
              <a:lnSpc>
                <a:spcPct val="80000"/>
              </a:lnSpc>
            </a:pPr>
            <a:r>
              <a:rPr lang="ru-RU" sz="2800" b="1" i="1"/>
              <a:t>Государственную Думу;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Принятие</a:t>
            </a:r>
            <a:r>
              <a:rPr lang="ru-RU" sz="2800" b="1" i="1"/>
              <a:t> закона в Государственной Думе;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Утверждение</a:t>
            </a:r>
            <a:r>
              <a:rPr lang="ru-RU" sz="2800" b="1" i="1"/>
              <a:t> закона в Совете Федерации;</a:t>
            </a:r>
          </a:p>
          <a:p>
            <a:pPr>
              <a:lnSpc>
                <a:spcPct val="80000"/>
              </a:lnSpc>
            </a:pPr>
            <a:r>
              <a:rPr lang="ru-RU" sz="2800" b="1" i="1">
                <a:solidFill>
                  <a:srgbClr val="A50021"/>
                </a:solidFill>
              </a:rPr>
              <a:t>Подписание </a:t>
            </a:r>
            <a:r>
              <a:rPr lang="ru-RU" sz="2800" b="1" i="1"/>
              <a:t>и обнародование закона Президентом РФ.</a:t>
            </a:r>
          </a:p>
        </p:txBody>
      </p:sp>
      <p:pic>
        <p:nvPicPr>
          <p:cNvPr id="56324" name="Picture 4" descr="12826_image_very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63" y="4791075"/>
            <a:ext cx="2482850" cy="188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90550"/>
          </a:xfrm>
        </p:spPr>
        <p:txBody>
          <a:bodyPr/>
          <a:lstStyle/>
          <a:p>
            <a:pPr algn="ctr"/>
            <a:r>
              <a:rPr lang="ru-RU" sz="4000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913" y="917575"/>
            <a:ext cx="6443662" cy="52085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Разрабатывает</a:t>
            </a:r>
            <a:r>
              <a:rPr lang="ru-RU" sz="2800" b="1" i="1"/>
              <a:t> и представляет Государственной Думе бюджет и обеспечивает его исполнение;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Обеспечивает</a:t>
            </a:r>
            <a:r>
              <a:rPr lang="ru-RU" sz="2800" b="1" i="1"/>
              <a:t> проведение в России единой финансовой, кредитной политики в области культуры, образования, здравоохранения и т.д.</a:t>
            </a:r>
          </a:p>
          <a:p>
            <a:pPr>
              <a:lnSpc>
                <a:spcPct val="90000"/>
              </a:lnSpc>
            </a:pPr>
            <a:r>
              <a:rPr lang="ru-RU" sz="2800" b="1" i="1">
                <a:solidFill>
                  <a:srgbClr val="A50021"/>
                </a:solidFill>
              </a:rPr>
              <a:t>Осуществляет</a:t>
            </a:r>
            <a:r>
              <a:rPr lang="ru-RU" sz="2800" b="1" i="1"/>
              <a:t> управление федеральной собственностью;</a:t>
            </a:r>
          </a:p>
        </p:txBody>
      </p:sp>
      <p:pic>
        <p:nvPicPr>
          <p:cNvPr id="38916" name="Picture 4" descr="41d2ed7ddffdc6f38ef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0" y="5094288"/>
            <a:ext cx="2198688" cy="156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0004-003-Na-dannyj-moment-prezidentom-Rossijskoj-Federatsii-javljaetsja-Medve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1006475"/>
            <a:ext cx="2098675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>
                <a:solidFill>
                  <a:srgbClr val="000066"/>
                </a:solidFill>
              </a:rPr>
              <a:t>Правительство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1" i="1"/>
              <a:t>   Принимает меры по обеспечению обороны страны, государственной безопасности, реализации внешней политики Российской Федерации</a:t>
            </a:r>
          </a:p>
        </p:txBody>
      </p:sp>
      <p:pic>
        <p:nvPicPr>
          <p:cNvPr id="39940" name="Picture 4" descr="1_displ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088" y="3730625"/>
            <a:ext cx="4073525" cy="292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519112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Судебная власть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392113" y="889000"/>
          <a:ext cx="8418512" cy="4003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anchul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9212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shahmatistka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4" name="Picture 4" descr="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142875"/>
            <a:ext cx="9525000" cy="714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01688" y="274638"/>
            <a:ext cx="8229600" cy="685800"/>
          </a:xfrm>
        </p:spPr>
        <p:txBody>
          <a:bodyPr/>
          <a:lstStyle/>
          <a:p>
            <a:r>
              <a:rPr lang="ru-RU" sz="4000"/>
              <a:t>         </a:t>
            </a:r>
            <a:r>
              <a:rPr lang="ru-RU" sz="4000" b="1" i="1">
                <a:solidFill>
                  <a:srgbClr val="000066"/>
                </a:solidFill>
              </a:rPr>
              <a:t>Гражданство в  РФ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189038"/>
            <a:ext cx="4572000" cy="49371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 i="1">
                <a:solidFill>
                  <a:srgbClr val="A50021"/>
                </a:solidFill>
              </a:rPr>
              <a:t>   Гражданство</a:t>
            </a:r>
            <a:r>
              <a:rPr lang="ru-RU" sz="2800" b="1" i="1"/>
              <a:t> – это устойчивая правовая и политическая связь человека с государством, политическая и правовая принадлежность лица к конкретному государству.</a:t>
            </a:r>
          </a:p>
        </p:txBody>
      </p:sp>
      <p:pic>
        <p:nvPicPr>
          <p:cNvPr id="35846" name="Picture 6" descr="p2_471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3341688"/>
            <a:ext cx="385445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6F5718D876944F40pasport_04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275" y="1165225"/>
            <a:ext cx="24288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686800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534400" cy="48006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декабре 2000 года Государственная Дума РФ приняла законы о государственной символике Российской Федерации – гербе, флаге и гимне. </a:t>
            </a:r>
          </a:p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В третье тысячелетие Россия вошла с новыми государственными        символами.</a:t>
            </a:r>
          </a:p>
        </p:txBody>
      </p:sp>
      <p:pic>
        <p:nvPicPr>
          <p:cNvPr id="51204" name="Picture 4" descr="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438" y="3756025"/>
            <a:ext cx="22844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7400"/>
            <a:ext cx="8839200" cy="589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"/>
            <a:ext cx="8610600" cy="6400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Современный государственный герб свидетельствует о том, что наша страна – независимое государство, а мы все – граждане новой, демократической России.</a:t>
            </a: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endParaRPr lang="ru-RU" b="1" i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ookman Old Style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Флаг – наша святыня, и мы должны относиться к нему с уважением и почитанием.</a:t>
            </a:r>
          </a:p>
        </p:txBody>
      </p:sp>
      <p:pic>
        <p:nvPicPr>
          <p:cNvPr id="52228" name="Picture 4" descr="510a56611d694e5e4671e75d2d25ed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5146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3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970338"/>
            <a:ext cx="2819400" cy="2722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Picture 3" descr="fiel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58918">
            <a:off x="357188" y="2449513"/>
            <a:ext cx="2260600" cy="1674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2781300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3" name="Picture 5" descr="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362200"/>
            <a:ext cx="3781425" cy="2828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2438400"/>
          </a:xfrm>
        </p:spPr>
        <p:txBody>
          <a:bodyPr/>
          <a:lstStyle/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Наша Родина – Российская Федерация. </a:t>
            </a:r>
          </a:p>
          <a:p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Мы – граждане великой, многонациональной державы.</a:t>
            </a:r>
          </a:p>
        </p:txBody>
      </p:sp>
      <p:pic>
        <p:nvPicPr>
          <p:cNvPr id="53255" name="Picture 7" descr="NWE166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67200"/>
            <a:ext cx="3200400" cy="2400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6" name="Picture 8" descr="16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61"/>
          <a:stretch>
            <a:fillRect/>
          </a:stretch>
        </p:blipFill>
        <p:spPr bwMode="auto">
          <a:xfrm>
            <a:off x="6477000" y="762000"/>
            <a:ext cx="2438400" cy="1131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17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24300"/>
            <a:ext cx="36576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5" name="Picture 3" descr="forest027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76600"/>
            <a:ext cx="449580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6" name="Picture 4" descr="SDC109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352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7" name="Picture 5" descr="IMG_044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2400"/>
            <a:ext cx="2687638" cy="3581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8" name="Picture 6" descr="SDC1384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07"/>
          <a:stretch>
            <a:fillRect/>
          </a:stretch>
        </p:blipFill>
        <p:spPr bwMode="auto">
          <a:xfrm rot="-1136236">
            <a:off x="4191000" y="3505200"/>
            <a:ext cx="3352800" cy="1946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3352800"/>
          </a:xfrm>
        </p:spPr>
        <p:txBody>
          <a:bodyPr/>
          <a:lstStyle/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Невообразимая ширь полей,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развесистые белоствольные березы,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разливы рек,</a:t>
            </a:r>
          </a:p>
          <a:p>
            <a:pPr marL="174625" indent="0">
              <a:buFontTx/>
              <a:buNone/>
            </a:pPr>
            <a:r>
              <a:rPr lang="ru-RU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степей необъятный простор.</a:t>
            </a:r>
          </a:p>
          <a:p>
            <a:pPr marL="174625" indent="0" algn="ctr">
              <a:buFontTx/>
              <a:buNone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Россия!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19400"/>
            <a:ext cx="2921000" cy="383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299" name="Picture 3" descr="hay_clou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3500">
            <a:off x="450850" y="1560513"/>
            <a:ext cx="3581400" cy="2686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2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64113"/>
            <a:ext cx="2286000" cy="1714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1" name="Picture 5" descr="175"/>
          <p:cNvPicPr>
            <a:picLocks noChangeAspect="1" noChangeArrowheads="1"/>
          </p:cNvPicPr>
          <p:nvPr/>
        </p:nvPicPr>
        <p:blipFill>
          <a:blip r:embed="rId5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5"/>
          <a:stretch>
            <a:fillRect/>
          </a:stretch>
        </p:blipFill>
        <p:spPr bwMode="auto">
          <a:xfrm>
            <a:off x="6553200" y="1905000"/>
            <a:ext cx="2057400" cy="1398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2" name="Picture 6" descr="43"/>
          <p:cNvPicPr>
            <a:picLocks noChangeAspect="1" noChangeArrowheads="1"/>
          </p:cNvPicPr>
          <p:nvPr/>
        </p:nvPicPr>
        <p:blipFill>
          <a:blip r:embed="rId6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152400"/>
            <a:ext cx="9715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3" name="Picture 7" descr="J0202045"/>
          <p:cNvPicPr>
            <a:picLocks noChangeAspect="1" noChangeArrowheads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649788"/>
            <a:ext cx="3048000" cy="2025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4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610600" cy="4800600"/>
          </a:xfrm>
        </p:spPr>
        <p:txBody>
          <a:bodyPr/>
          <a:lstStyle/>
          <a:p>
            <a:pPr marL="180975" indent="-6350">
              <a:buFontTx/>
              <a:buNone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Руки матери, ее добрые глаза,</a:t>
            </a:r>
          </a:p>
          <a:p>
            <a:pPr marL="180975" indent="-6350">
              <a:buFontTx/>
              <a:buNone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ее песни у колыбели,</a:t>
            </a:r>
          </a:p>
          <a:p>
            <a:pPr marL="180975" indent="-6350">
              <a:buFontTx/>
              <a:buNone/>
            </a:pPr>
            <a:r>
              <a:rPr lang="ru-RU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душистый хлеб за праздничным столом.</a:t>
            </a:r>
          </a:p>
          <a:p>
            <a:pPr marL="180975" indent="-6350"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Россия!</a:t>
            </a:r>
          </a:p>
          <a:p>
            <a:pPr marL="180975" indent="-6350"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- наша малая Родина!</a:t>
            </a:r>
          </a:p>
          <a:p>
            <a:pPr marL="180975" indent="-6350" algn="ctr">
              <a:buFontTx/>
              <a:buNone/>
            </a:pPr>
            <a:r>
              <a:rPr lang="ru-RU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ookman Old Style" pitchFamily="18" charset="0"/>
              </a:rPr>
              <a:t>Это – наше Отечество!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5"/>
          <p:cNvSpPr>
            <a:spLocks noGrp="1" noChangeArrowheads="1"/>
          </p:cNvSpPr>
          <p:nvPr>
            <p:ph type="title"/>
          </p:nvPr>
        </p:nvSpPr>
        <p:spPr>
          <a:xfrm>
            <a:off x="238125" y="274638"/>
            <a:ext cx="8793163" cy="563562"/>
          </a:xfrm>
        </p:spPr>
        <p:txBody>
          <a:bodyPr/>
          <a:lstStyle/>
          <a:p>
            <a:r>
              <a:rPr lang="ru-RU" sz="4000" b="1" i="1"/>
              <a:t>     Что такое Конституция?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36538" y="852488"/>
            <a:ext cx="4603750" cy="5686425"/>
          </a:xfrm>
        </p:spPr>
        <p:txBody>
          <a:bodyPr/>
          <a:lstStyle/>
          <a:p>
            <a:r>
              <a:rPr lang="ru-RU" sz="2800" b="1" i="1" u="sng">
                <a:solidFill>
                  <a:srgbClr val="A50021"/>
                </a:solidFill>
                <a:latin typeface="Algerian" pitchFamily="82" charset="0"/>
              </a:rPr>
              <a:t>Конституция</a:t>
            </a:r>
            <a:r>
              <a:rPr lang="ru-RU" sz="2800" b="1" i="1">
                <a:solidFill>
                  <a:srgbClr val="A50021"/>
                </a:solidFill>
                <a:latin typeface="Algerian" pitchFamily="82" charset="0"/>
              </a:rPr>
              <a:t> </a:t>
            </a:r>
            <a:r>
              <a:rPr lang="ru-RU" sz="2800" b="1" i="1">
                <a:latin typeface="Algerian" pitchFamily="82" charset="0"/>
              </a:rPr>
              <a:t>– (от лат. установление) – основной закон государства.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</a:t>
            </a:r>
            <a:r>
              <a:rPr lang="ru-RU" sz="2400" b="1" i="1" u="sng">
                <a:solidFill>
                  <a:srgbClr val="A50021"/>
                </a:solidFill>
                <a:latin typeface="Algerian" pitchFamily="82" charset="0"/>
              </a:rPr>
              <a:t>Конституция определяет:</a:t>
            </a:r>
          </a:p>
          <a:p>
            <a:r>
              <a:rPr lang="ru-RU" sz="2400" b="1" i="1">
                <a:latin typeface="Algerian" pitchFamily="82" charset="0"/>
              </a:rPr>
              <a:t>Основы государственного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общественного строя;</a:t>
            </a:r>
          </a:p>
          <a:p>
            <a:r>
              <a:rPr lang="ru-RU" sz="2400" b="1" i="1">
                <a:latin typeface="Algerian" pitchFamily="82" charset="0"/>
              </a:rPr>
              <a:t>Систему органов власти,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порядок их образования и</a:t>
            </a:r>
          </a:p>
          <a:p>
            <a:pPr>
              <a:buFontTx/>
              <a:buNone/>
            </a:pPr>
            <a:r>
              <a:rPr lang="ru-RU" sz="2400" b="1" i="1">
                <a:latin typeface="Algerian" pitchFamily="82" charset="0"/>
              </a:rPr>
              <a:t>    деятельности;</a:t>
            </a:r>
          </a:p>
          <a:p>
            <a:r>
              <a:rPr lang="ru-RU" sz="2400" b="1" i="1">
                <a:solidFill>
                  <a:schemeClr val="accent1"/>
                </a:solidFill>
                <a:latin typeface="Algerian" pitchFamily="82" charset="0"/>
              </a:rPr>
              <a:t>Права и обязанности граждан.</a:t>
            </a:r>
          </a:p>
        </p:txBody>
      </p:sp>
      <p:sp>
        <p:nvSpPr>
          <p:cNvPr id="2355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ru-RU" sz="2800"/>
          </a:p>
        </p:txBody>
      </p:sp>
      <p:pic>
        <p:nvPicPr>
          <p:cNvPr id="23556" name="Picture 4" descr="0006-004-Gosudarstvo-Ross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038" y="901700"/>
            <a:ext cx="3957637" cy="554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35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35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5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35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35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карта России">
  <a:themeElements>
    <a:clrScheme name="карта России 1">
      <a:dk1>
        <a:srgbClr val="000000"/>
      </a:dk1>
      <a:lt1>
        <a:srgbClr val="D6DBEF"/>
      </a:lt1>
      <a:dk2>
        <a:srgbClr val="000000"/>
      </a:dk2>
      <a:lt2>
        <a:srgbClr val="B2B2B2"/>
      </a:lt2>
      <a:accent1>
        <a:srgbClr val="EFEBF7"/>
      </a:accent1>
      <a:accent2>
        <a:srgbClr val="B2BBE4"/>
      </a:accent2>
      <a:accent3>
        <a:srgbClr val="E8EAF6"/>
      </a:accent3>
      <a:accent4>
        <a:srgbClr val="000000"/>
      </a:accent4>
      <a:accent5>
        <a:srgbClr val="F6F3FA"/>
      </a:accent5>
      <a:accent6>
        <a:srgbClr val="A1A9CF"/>
      </a:accent6>
      <a:hlink>
        <a:srgbClr val="6379CE"/>
      </a:hlink>
      <a:folHlink>
        <a:srgbClr val="31459C"/>
      </a:folHlink>
    </a:clrScheme>
    <a:fontScheme name="карта России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карта России 1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E8EAF6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2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E8EAF6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3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E8EAF6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4">
        <a:dk1>
          <a:srgbClr val="000000"/>
        </a:dk1>
        <a:lt1>
          <a:srgbClr val="D6DBE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E8EAF6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FEBF7"/>
        </a:accent1>
        <a:accent2>
          <a:srgbClr val="B2BBE4"/>
        </a:accent2>
        <a:accent3>
          <a:srgbClr val="FFFFFF"/>
        </a:accent3>
        <a:accent4>
          <a:srgbClr val="000000"/>
        </a:accent4>
        <a:accent5>
          <a:srgbClr val="F6F3FA"/>
        </a:accent5>
        <a:accent6>
          <a:srgbClr val="A1A9CF"/>
        </a:accent6>
        <a:hlink>
          <a:srgbClr val="6379CE"/>
        </a:hlink>
        <a:folHlink>
          <a:srgbClr val="3145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A0ABDA"/>
        </a:accent1>
        <a:accent2>
          <a:srgbClr val="7CB0CC"/>
        </a:accent2>
        <a:accent3>
          <a:srgbClr val="FFFFFF"/>
        </a:accent3>
        <a:accent4>
          <a:srgbClr val="000000"/>
        </a:accent4>
        <a:accent5>
          <a:srgbClr val="CDD2EA"/>
        </a:accent5>
        <a:accent6>
          <a:srgbClr val="709FB9"/>
        </a:accent6>
        <a:hlink>
          <a:srgbClr val="586BBE"/>
        </a:hlink>
        <a:folHlink>
          <a:srgbClr val="846BC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D3D38E"/>
        </a:accent1>
        <a:accent2>
          <a:srgbClr val="DBAF8F"/>
        </a:accent2>
        <a:accent3>
          <a:srgbClr val="FFFFFF"/>
        </a:accent3>
        <a:accent4>
          <a:srgbClr val="000000"/>
        </a:accent4>
        <a:accent5>
          <a:srgbClr val="E6E6C6"/>
        </a:accent5>
        <a:accent6>
          <a:srgbClr val="C69E81"/>
        </a:accent6>
        <a:hlink>
          <a:srgbClr val="7C8BCC"/>
        </a:hlink>
        <a:folHlink>
          <a:srgbClr val="9292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рта России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5C56A"/>
        </a:accent1>
        <a:accent2>
          <a:srgbClr val="7C8BCC"/>
        </a:accent2>
        <a:accent3>
          <a:srgbClr val="FFFFFF"/>
        </a:accent3>
        <a:accent4>
          <a:srgbClr val="000000"/>
        </a:accent4>
        <a:accent5>
          <a:srgbClr val="DFDFB9"/>
        </a:accent5>
        <a:accent6>
          <a:srgbClr val="707DB9"/>
        </a:accent6>
        <a:hlink>
          <a:srgbClr val="B68F47"/>
        </a:hlink>
        <a:folHlink>
          <a:srgbClr val="B64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карта России</Template>
  <TotalTime>281</TotalTime>
  <Words>597</Words>
  <Application>Microsoft Office PowerPoint</Application>
  <PresentationFormat>Экран (4:3)</PresentationFormat>
  <Paragraphs>120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Algerian</vt:lpstr>
      <vt:lpstr>Bookman Old Style</vt:lpstr>
      <vt:lpstr>карта России</vt:lpstr>
      <vt:lpstr>1 Сентября – День знаний</vt:lpstr>
      <vt:lpstr>Мы – граждане России!</vt:lpstr>
      <vt:lpstr>         Гражданство в  РФ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Что такое Конституция?</vt:lpstr>
      <vt:lpstr>История конституции России</vt:lpstr>
      <vt:lpstr>Презентация PowerPoint</vt:lpstr>
      <vt:lpstr>     Президенты Российской                 Федерации</vt:lpstr>
      <vt:lpstr>  Действующий президент РФ</vt:lpstr>
      <vt:lpstr>      В соответствии с конституцией        формируется все законодательство                       т.е. его законы             </vt:lpstr>
      <vt:lpstr>           Раздел 1 (главы)</vt:lpstr>
      <vt:lpstr>Раздел 2</vt:lpstr>
      <vt:lpstr>Органы государственной власти</vt:lpstr>
      <vt:lpstr>Федеральное собрание – парламент Российской Федерации является представительным и законодательным органом (Статья 94 конституции РФ)</vt:lpstr>
      <vt:lpstr>Презентация PowerPoint</vt:lpstr>
      <vt:lpstr>Презентация PowerPoint</vt:lpstr>
      <vt:lpstr>Презентация PowerPoint</vt:lpstr>
      <vt:lpstr>Путь законотворчества</vt:lpstr>
      <vt:lpstr>Правительство</vt:lpstr>
      <vt:lpstr>Правительство</vt:lpstr>
      <vt:lpstr>         Судебная власть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2013-08-12T16:11:54Z</dcterms:created>
  <dcterms:modified xsi:type="dcterms:W3CDTF">2013-08-25T11:17:50Z</dcterms:modified>
</cp:coreProperties>
</file>