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E657-0B09-46B3-8D79-0A0BEBAB549A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F8B69-FF28-41CF-89F7-24B0D6687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1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F8B69-FF28-41CF-89F7-24B0D6687B5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7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4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438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2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4619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76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9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9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03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528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73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5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8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FBFC-60A1-4528-93CD-1114702B03B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E60F43-9901-4FF7-9648-87EAF25B2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4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4413" y="1087581"/>
            <a:ext cx="8915399" cy="2154383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жизнь человека в </a:t>
            </a:r>
            <a:r>
              <a:rPr lang="en-US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66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веке.</a:t>
            </a:r>
            <a:endParaRPr lang="ru-RU" sz="6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9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Вывод.</a:t>
            </a:r>
            <a:endParaRPr lang="ru-RU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Происходившие в течении 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века глубокие и быстрые изменения отражались не только в политике, экономике и культуре , но и в повседневной жизни обычного человека. Люди стали иначе питаться, носить другую одежду, менялись формы проведения досуга и даже сами взгляды на жизнь.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Питание.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35244"/>
            <a:ext cx="7784373" cy="4962538"/>
          </a:xfrm>
        </p:spPr>
      </p:pic>
    </p:spTree>
    <p:extLst>
      <p:ext uri="{BB962C8B-B14F-4D97-AF65-F5344CB8AC3E}">
        <p14:creationId xmlns:p14="http://schemas.microsoft.com/office/powerpoint/2010/main" val="38245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4654" y="624111"/>
            <a:ext cx="5089958" cy="566585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главных изменений в повседневной жизни в том, что люди стали лучше питаться. Хотя основной пищей оставался хлеб и картофель, но мясо стало доступнее. С 1870 по 1913 гг. потребление мяса увеличилось до 45-50 кг в год.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0" y="585217"/>
            <a:ext cx="6098767" cy="62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1308" y="2133600"/>
            <a:ext cx="5533303" cy="37776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применение пастеризации молока позволило снабжать им население больших городов.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промышленных холодильников и развитие транспорта сделали рыбу доступной для жителей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неприбрежных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2" y="624110"/>
            <a:ext cx="5684865" cy="60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Одежда.</a:t>
            </a:r>
            <a:endParaRPr lang="ru-RU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42" y="1528482"/>
            <a:ext cx="4556021" cy="519040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половине 19 века моду диктуют вкусы богатой буржуазии.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стиля середины 18 века — рококо — складывается новый, еще более пышный и эклектичный стиль — «второе рококо», или «выставочный стиль».</a:t>
            </a:r>
          </a:p>
        </p:txBody>
      </p:sp>
    </p:spTree>
    <p:extLst>
      <p:ext uri="{BB962C8B-B14F-4D97-AF65-F5344CB8AC3E}">
        <p14:creationId xmlns:p14="http://schemas.microsoft.com/office/powerpoint/2010/main" val="18668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в доме.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15" y="1450837"/>
            <a:ext cx="4015694" cy="500393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8618" y="1450837"/>
            <a:ext cx="4895993" cy="474214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Хранить продукты с помощью холода умели жители умеренных и северных широт, в южных странах даже не представляли, что лед может быть полезен для бытовых нужд и только богатые южане могли заказать снег с горных вершин. Наши предки делали погреба. Которые не сильно отличаются от нынешних подземных холодильников, которыми до сих пор пользуются наши дедушки и бабушки. Первый искусственный лед получен в 1850 году Джоном Гори, который использовал </a:t>
            </a:r>
            <a:r>
              <a:rPr lang="ru-RU" dirty="0" smtClean="0"/>
              <a:t>компрессионный </a:t>
            </a:r>
            <a:r>
              <a:rPr lang="ru-RU" dirty="0"/>
              <a:t>цикл в своем устройстве, похожая конструкция используется и по сей день.</a:t>
            </a:r>
          </a:p>
        </p:txBody>
      </p:sp>
    </p:spTree>
    <p:extLst>
      <p:ext uri="{BB962C8B-B14F-4D97-AF65-F5344CB8AC3E}">
        <p14:creationId xmlns:p14="http://schemas.microsoft.com/office/powerpoint/2010/main" val="1871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6" y="2129780"/>
            <a:ext cx="5032086" cy="377406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Старинные модели этих машинок высоко ценятся на рынке антиквариата. За определенные модели, которым более ста лет, коллекционеры готовы платить десятки тысяч долларов. Между тем из-за высокого качества этих машин их подделки появились еще в конце 19-го века, а за долгое время существования бренда родились тысячи легенд и домыслов.</a:t>
            </a:r>
          </a:p>
        </p:txBody>
      </p:sp>
    </p:spTree>
    <p:extLst>
      <p:ext uri="{BB962C8B-B14F-4D97-AF65-F5344CB8AC3E}">
        <p14:creationId xmlns:p14="http://schemas.microsoft.com/office/powerpoint/2010/main" val="25955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транспорта.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24" y="1830018"/>
            <a:ext cx="5454185" cy="39196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830018"/>
            <a:ext cx="4313864" cy="42659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основоположником железнодорожного транспорта считается английский механик-самоучка Дж.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Стефенсон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(1781-1848), построивший в 1814 г. первую работающую модель паровоза. Он основал паровозостроительный завод и занялся железнодорожным строительством. В 1825 г. в Англии была открыта первая железнодорожная линия. В 1829 г. Сте­фенсон построил паровоз «Ракета» для железной дороги Ливер­пуль — Манчестер, который развивал скорость до 50 км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транспорта.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1581277"/>
            <a:ext cx="4289381" cy="40575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05" y="1581277"/>
            <a:ext cx="4696184" cy="3752723"/>
          </a:xfrm>
        </p:spPr>
      </p:pic>
    </p:spTree>
    <p:extLst>
      <p:ext uri="{BB962C8B-B14F-4D97-AF65-F5344CB8AC3E}">
        <p14:creationId xmlns:p14="http://schemas.microsoft.com/office/powerpoint/2010/main" val="252634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</TotalTime>
  <Words>330</Words>
  <Application>Microsoft Office PowerPoint</Application>
  <PresentationFormat>Широкоэкранный</PresentationFormat>
  <Paragraphs>17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Повседневная жизнь человека в XIX веке.</vt:lpstr>
      <vt:lpstr>Питание.</vt:lpstr>
      <vt:lpstr>Презентация PowerPoint</vt:lpstr>
      <vt:lpstr>Презентация PowerPoint</vt:lpstr>
      <vt:lpstr>Одежда.</vt:lpstr>
      <vt:lpstr>Техника в доме.</vt:lpstr>
      <vt:lpstr>Презентация PowerPoint</vt:lpstr>
      <vt:lpstr>Средства транспорта.</vt:lpstr>
      <vt:lpstr>Средства транспорта.</vt:lpstr>
      <vt:lpstr>Вывод.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Повседневная жизнь человека в XIX веке.</dc:title>
  <dc:creator>Оксана Ланговая</dc:creator>
  <cp:lastModifiedBy>Оксана Ланговая</cp:lastModifiedBy>
  <cp:revision>8</cp:revision>
  <dcterms:created xsi:type="dcterms:W3CDTF">2020-12-09T00:24:41Z</dcterms:created>
  <dcterms:modified xsi:type="dcterms:W3CDTF">2020-12-09T01:34:45Z</dcterms:modified>
</cp:coreProperties>
</file>