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58" r:id="rId30"/>
    <p:sldId id="259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0" y="12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65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6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1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57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62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3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938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36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7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44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4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EA4D-6B88-490E-AF72-EB52C6FDCCDB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642D0-2A40-4250-9C2A-A284FB43F4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0%D1%81%D0%B8%D0%BB%D1%8C%D0%B5%D0%B2%D1%81%D0%BA%D0%B8%D0%B9_%D0%BE%D1%81%D1%82%D1%80%D0%BE%D0%B2" TargetMode="External"/><Relationship Id="rId2" Type="http://schemas.openxmlformats.org/officeDocument/2006/relationships/hyperlink" Target="http://ru.wikipedia.org/wiki/%D0%9F%D0%B5%D1%82%D1%80%D0%BE%D0%B3%D1%80%D0%B0%D0%B4%D1%81%D0%BA%D0%B0%D1%8F_%D1%81%D1%82%D0%BE%D1%80%D0%BE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ru.wikipedia.org/wiki/%D0%90%D0%BB%D0%B5%D0%BA%D1%81%D0%B0%D0%BD%D0%B4%D1%80%D0%BE-%D0%9D%D0%B5%D0%B2%D1%81%D0%BA%D0%B0%D1%8F_%D0%BB%D0%B0%D0%B2%D1%80%D0%B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2%D0%B5%D0%BB%D0%B8%D0%BA%D0%BE%D0%B5_%D0%BA%D0%BD%D1%8F%D0%B6%D0%B5%D1%81%D1%82%D0%B2%D0%BE_%D0%9C%D0%BE%D1%81%D0%BA%D0%BE%D0%B2%D1%81%D0%BA%D0%BE%D0%B5" TargetMode="External"/><Relationship Id="rId2" Type="http://schemas.openxmlformats.org/officeDocument/2006/relationships/hyperlink" Target="http://ru.wikipedia.org/wiki/%D0%9D%D0%BE%D0%B2%D0%B3%D0%BE%D1%80%D0%BE%D0%B4%D1%81%D0%BA%D0%B0%D1%8F_%D1%80%D0%B5%D1%81%D0%BF%D1%83%D0%B1%D0%BB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ru.wikipedia.org/wiki/%D0%92%D0%BE%D0%B4%D1%81%D0%BA%D0%B0%D1%8F_%D0%BF%D1%8F%D1%82%D0%B8%D0%BD%D0%B0" TargetMode="External"/><Relationship Id="rId4" Type="http://schemas.openxmlformats.org/officeDocument/2006/relationships/hyperlink" Target="http://ru.wikipedia.org/wiki/%D0%9E%D1%80%D0%B5%D1%85%D0%BE%D0%B2%D1%81%D0%BA%D0%B8%D0%B9_%D1%83%D0%B5%D0%B7%D0%B4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E%D1%81%D0%BD%D0%B0" TargetMode="External"/><Relationship Id="rId2" Type="http://schemas.openxmlformats.org/officeDocument/2006/relationships/hyperlink" Target="http://ru.wikipedia.org/wiki/%D0%9D%D0%B5%D0%B2%D0%B0_(%D1%80%D0%B5%D0%BA%D0%B0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ru.wikipedia.org/wiki/%D0%9C%D0%B3%D0%B0_(%D1%80%D0%B5%D0%BA%D0%B0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Введение. Наш край с древнейших времен  до начала </a:t>
            </a:r>
            <a:r>
              <a:rPr lang="en-US" b="1" dirty="0"/>
              <a:t>XVIII</a:t>
            </a:r>
            <a:r>
              <a:rPr lang="ru-RU" b="1" dirty="0"/>
              <a:t> в.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ИКГ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2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50" y="18283"/>
            <a:ext cx="10786241" cy="7857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Ландшафт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33858" y="677917"/>
            <a:ext cx="12502056" cy="693682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Площадь </a:t>
            </a:r>
            <a:r>
              <a:rPr lang="ru-RU" dirty="0"/>
              <a:t>Ленинградской области - 85 908,8 квадратных километров. Значительную ее часть занимают низменности и низменные равнины. </a:t>
            </a:r>
            <a:br>
              <a:rPr lang="ru-RU" dirty="0"/>
            </a:br>
            <a:r>
              <a:rPr lang="ru-RU" dirty="0" smtClean="0"/>
              <a:t>Ленинградская </a:t>
            </a:r>
            <a:r>
              <a:rPr lang="ru-RU" dirty="0"/>
              <a:t>область поражает богатством и разнообразием </a:t>
            </a:r>
            <a:r>
              <a:rPr lang="ru-RU" dirty="0" smtClean="0"/>
              <a:t>природы: </a:t>
            </a:r>
            <a:r>
              <a:rPr lang="ru-RU" dirty="0"/>
              <a:t>колоссальные болотные массивы и моренные долины с гранитными валунами, каньоны рек. водопады, скалы. холмы и покрытые бесконечными лесами высоты.</a:t>
            </a:r>
            <a:br>
              <a:rPr lang="ru-RU" dirty="0"/>
            </a:br>
            <a:r>
              <a:rPr lang="ru-RU" dirty="0"/>
              <a:t>Здесь встречаются еще свидетели </a:t>
            </a:r>
            <a:r>
              <a:rPr lang="ru-RU" dirty="0">
                <a:solidFill>
                  <a:srgbClr val="FF0000"/>
                </a:solidFill>
              </a:rPr>
              <a:t>докембрия</a:t>
            </a:r>
            <a:r>
              <a:rPr lang="ru-RU" dirty="0"/>
              <a:t> – граниты, диориты и гнейсы. Карельского перешейка, напоминающие о времени бурных вулканических извержений и смещений земной коры. К началу </a:t>
            </a:r>
            <a:r>
              <a:rPr lang="ru-RU" dirty="0">
                <a:solidFill>
                  <a:srgbClr val="FF0000"/>
                </a:solidFill>
              </a:rPr>
              <a:t>палеозойской эры </a:t>
            </a:r>
            <a:r>
              <a:rPr lang="ru-RU" dirty="0"/>
              <a:t>относятся песчаники и синие кембрийские глины. Основные </a:t>
            </a:r>
            <a:r>
              <a:rPr lang="ru-RU" dirty="0" smtClean="0"/>
              <a:t>элементы </a:t>
            </a:r>
            <a:r>
              <a:rPr lang="ru-RU" dirty="0"/>
              <a:t>рельефа </a:t>
            </a:r>
            <a:r>
              <a:rPr lang="ru-RU" dirty="0" smtClean="0"/>
              <a:t>сформировались </a:t>
            </a:r>
            <a:r>
              <a:rPr lang="ru-RU" dirty="0"/>
              <a:t>около 1,5 млн. лет назад, однако потребовалось еще чуть ли не столько же, чтобы отшлифованная природой поверхность, прежде всего благодаря неоднократно сползавшим со Скандинавии ледникам, обрела сегодняшние очертания.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результате последнего оледенения, произошедшего 10-13 тыс. лет назад, здесь образовались холмы и моренные равнины, а также огромный водоем. соединявший массив нынешнего Финского залива и Ладожским озером. Постепенно, по мере ухода воды, формировались многочисленные низины. </a:t>
            </a:r>
            <a:endParaRPr lang="en-US" dirty="0" smtClean="0"/>
          </a:p>
          <a:p>
            <a:r>
              <a:rPr lang="ru-RU" dirty="0" smtClean="0"/>
              <a:t>Окончательные </a:t>
            </a:r>
            <a:r>
              <a:rPr lang="ru-RU" dirty="0"/>
              <a:t>же контуры рельеф получил совсем недавно – всего 4,5-5 </a:t>
            </a:r>
            <a:r>
              <a:rPr lang="ru-RU" dirty="0" err="1"/>
              <a:t>тыс.лет</a:t>
            </a:r>
            <a:r>
              <a:rPr lang="ru-RU" dirty="0"/>
              <a:t> назад.</a:t>
            </a:r>
            <a:br>
              <a:rPr lang="ru-RU" dirty="0"/>
            </a:br>
            <a:r>
              <a:rPr lang="ru-RU" dirty="0"/>
              <a:t>В целом для нынешнего рельефа области характерны небольшие перепады высот. Плоские равнины то прорезаются глубокими речными долинами, то сменяются грядами холмов. Наиболее поднятые районы края – </a:t>
            </a:r>
            <a:r>
              <a:rPr lang="ru-RU" dirty="0" err="1"/>
              <a:t>Вепсовская</a:t>
            </a:r>
            <a:r>
              <a:rPr lang="ru-RU" dirty="0"/>
              <a:t> возвышенность (около 300 м над уровнем моря), Тихвинская гряда с высшей точкой 270 м, центральная часть Карельского перешейка (</a:t>
            </a:r>
            <a:r>
              <a:rPr lang="ru-RU" dirty="0" err="1"/>
              <a:t>Лемболовские</a:t>
            </a:r>
            <a:r>
              <a:rPr lang="ru-RU" dirty="0"/>
              <a:t> высоты – до 200 м). Небольшие возвышенности – Пулковская, </a:t>
            </a:r>
            <a:r>
              <a:rPr lang="ru-RU" dirty="0" err="1"/>
              <a:t>Дудергофская</a:t>
            </a:r>
            <a:r>
              <a:rPr lang="ru-RU" dirty="0"/>
              <a:t>, </a:t>
            </a:r>
            <a:r>
              <a:rPr lang="ru-RU" dirty="0" err="1"/>
              <a:t>Колтушская</a:t>
            </a:r>
            <a:r>
              <a:rPr lang="ru-RU" dirty="0"/>
              <a:t>, </a:t>
            </a:r>
            <a:r>
              <a:rPr lang="ru-RU" dirty="0" err="1"/>
              <a:t>Парголовская</a:t>
            </a:r>
            <a:r>
              <a:rPr lang="ru-RU" dirty="0"/>
              <a:t> – окружают лежащий в Невской дельте Петербург. Наименьшие высоты характерны для прибрежной низины Финского залива, </a:t>
            </a:r>
            <a:r>
              <a:rPr lang="ru-RU" dirty="0" err="1"/>
              <a:t>Приневской</a:t>
            </a:r>
            <a:r>
              <a:rPr lang="ru-RU" dirty="0"/>
              <a:t> и </a:t>
            </a:r>
            <a:r>
              <a:rPr lang="ru-RU" dirty="0" err="1"/>
              <a:t>Вуокской</a:t>
            </a:r>
            <a:r>
              <a:rPr lang="ru-RU" dirty="0"/>
              <a:t> низин и </a:t>
            </a:r>
            <a:r>
              <a:rPr lang="ru-RU" dirty="0" err="1"/>
              <a:t>Приладожской</a:t>
            </a:r>
            <a:r>
              <a:rPr lang="ru-RU" dirty="0"/>
              <a:t> впадины. </a:t>
            </a:r>
            <a:endParaRPr lang="en-US" dirty="0" smtClean="0"/>
          </a:p>
          <a:p>
            <a:r>
              <a:rPr lang="ru-RU" dirty="0" smtClean="0"/>
              <a:t>Своеобразие </a:t>
            </a:r>
            <a:r>
              <a:rPr lang="ru-RU" dirty="0"/>
              <a:t>геологического строения этого края – в его «распадении» по руслу Невы на две зоны, соответственно принадлежащие Балтийском щиту и Русской плите восточно-европейской платформы. Разнонаправленные по отношению к уровню моря (одна поднимается, друга, напротив, идет вниз), они захватывают в своем движении невские берега, провоцируя проявляющуюся время от времени в северной столице сейсмическую активность – редкое в этой части материка явление.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644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013326"/>
            <a:ext cx="9144000" cy="18446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 На берегах реки Невы и ее притоков жили водь, чудь, Ижора и другие угро-финские народы, среди поселений которых были и деревни со славянским (русским) населением.</a:t>
            </a:r>
          </a:p>
        </p:txBody>
      </p:sp>
      <p:pic>
        <p:nvPicPr>
          <p:cNvPr id="25605" name="Picture 5" descr="&amp;Kcy;&amp;acy;&amp;rcy;&amp;tcy;&amp;icy;&amp;ncy;&amp;kcy;&amp;acy; 1 &amp;icy;&amp;zcy; 496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039"/>
            <a:ext cx="8809038" cy="49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4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9739" y="333376"/>
            <a:ext cx="5400675" cy="69834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Таким образом, к концу I тысячелетия определился этнический состав края: угро-финские народы (водь, вепсы, емь, ижора, корела) и славяне.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400"/>
              <a:t>   Карельский перешеек и северное побережье Ладоги занимали карелы. По южному побережью Финского залива расселилась ижора, которая и дала историческое название Ижорской земле, или Ингрин. Западные районы региона населяла водь, а север и северо-восток — вепсы. Вдоль нижнего течения и устья реки Луги — емь. 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</p:txBody>
      </p:sp>
      <p:pic>
        <p:nvPicPr>
          <p:cNvPr id="26628" name="Picture 4" descr="image004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04814"/>
            <a:ext cx="4356100" cy="580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8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4" name="Picture 4" descr="&amp;Kcy;&amp;acy;&amp;rcy;&amp;tcy;&amp;icy;&amp;ncy;&amp;kcy;&amp;acy; 1 &amp;icy;&amp;zcy; 10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3376"/>
            <a:ext cx="8064500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221164"/>
            <a:ext cx="9144000" cy="26368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Через невские земли проходили важные торговые пути, связывавшие Европу с восточными странами. "Великий путь из варяг в греки", как его в те времена называли, вел из Финского залива в Неву и Ладожское озеро, в реку Волхов и в озеро Ильмень и далее по реке Ловать, мелкими речками и волоками в реку Западную Двину, а от нее к Днепру и в Черное море. </a:t>
            </a:r>
          </a:p>
          <a:p>
            <a:pPr>
              <a:lnSpc>
                <a:spcPct val="90000"/>
              </a:lnSpc>
            </a:pPr>
            <a:endParaRPr lang="ru-RU" altLang="ru-RU" sz="2400"/>
          </a:p>
        </p:txBody>
      </p:sp>
      <p:pic>
        <p:nvPicPr>
          <p:cNvPr id="21508" name="Picture 4" descr="image001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9144000" cy="4221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676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789364"/>
            <a:ext cx="9144000" cy="30686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 </a:t>
            </a:r>
            <a:r>
              <a:rPr lang="ru-RU" altLang="ru-RU"/>
              <a:t>Земли, на которых сейчас расположен город Санкт-Петербург, еще в VIII веке принадлежали Новгородской Руси и входили в состав одной из пяти ее административных областей - Водской пятины, простиравшейся от Ладожского озера до Финского залива. В пределах Водской пятины находился крупный торговый центр Новгородской Руси - город Ладога (ныне Старая Ладога). </a:t>
            </a:r>
          </a:p>
          <a:p>
            <a:pPr>
              <a:lnSpc>
                <a:spcPct val="80000"/>
              </a:lnSpc>
            </a:pPr>
            <a:endParaRPr lang="ru-RU" altLang="ru-RU"/>
          </a:p>
        </p:txBody>
      </p:sp>
      <p:pic>
        <p:nvPicPr>
          <p:cNvPr id="24581" name="Picture 5" descr="&amp;Kcy;&amp;acy;&amp;rcy;&amp;tcy;&amp;icy;&amp;ncy;&amp;kcy;&amp;acy; 42 &amp;icy;&amp;zcy; 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46039"/>
            <a:ext cx="7632700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508500"/>
            <a:ext cx="9144000" cy="2089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/>
              <a:t>В конце IX века в Ладоге была построена первая на Руси каменная крепость, толщина стен которой достигала двух метров, а высота — трех метров. По преданию в Ладоге умер князь Олег от укуса змеи, и одну из сопок и сейчас называют «Олеговой могилой». </a:t>
            </a:r>
          </a:p>
        </p:txBody>
      </p:sp>
      <p:pic>
        <p:nvPicPr>
          <p:cNvPr id="22533" name="Picture 5" descr="&amp;Kcy;&amp;acy;&amp;rcy;&amp;tcy;&amp;icy;&amp;ncy;&amp;kcy;&amp;acy; 4 &amp;icy;&amp;zcy; 3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58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188914"/>
            <a:ext cx="9144000" cy="640873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/>
              <a:t>   </a:t>
            </a:r>
          </a:p>
        </p:txBody>
      </p:sp>
      <p:pic>
        <p:nvPicPr>
          <p:cNvPr id="9221" name="Picture 5" descr="&amp;Kcy;&amp;acy;&amp;rcy;&amp;tcy;&amp;icy;&amp;ncy;&amp;kcy;&amp;acy; 14 &amp;icy;&amp;zcy; 3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549275"/>
            <a:ext cx="8424862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3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&amp;Kcy;&amp;acy;&amp;rcy;&amp;tcy;&amp;icy;&amp;ncy;&amp;kcy;&amp;acy; 5 &amp;icy;&amp;zcy; 38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404814"/>
            <a:ext cx="8280400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92100"/>
            <a:ext cx="8964612" cy="1049338"/>
          </a:xfrm>
        </p:spPr>
        <p:txBody>
          <a:bodyPr/>
          <a:lstStyle/>
          <a:p>
            <a:r>
              <a:rPr lang="ru-RU" altLang="ru-RU" sz="3600"/>
              <a:t>Основные торговые пути Ганзийского союза.</a:t>
            </a:r>
            <a:r>
              <a:rPr lang="ru-RU" altLang="ru-RU" sz="400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8676" name="Picture 4" descr="300px-Haupthandelsroute_Ha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412876"/>
            <a:ext cx="842486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08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407" y="15770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«культура»,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«Город - сгусток культуры, ее кристалл» (О.М. Рындина),</a:t>
            </a:r>
          </a:p>
          <a:p>
            <a:pPr marL="0" indent="0">
              <a:buNone/>
            </a:pPr>
            <a:r>
              <a:rPr lang="ru-RU" dirty="0" smtClean="0"/>
              <a:t>«культурное наследие»,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«памятники культурного наследия»,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«традиции»;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«наш край»,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«краеведение». 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80237" y="647374"/>
            <a:ext cx="8292663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Культу́ра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anose="020B0604020202020204" pitchFamily="34" charset="0"/>
              </a:rPr>
              <a:t> — понятие, имеющее огромное количество значений в различных областях человеческой жизнедеятельности.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</a:rPr>
              <a:t>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74122" y="3499945"/>
            <a:ext cx="8760375" cy="158719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Культу́рное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</a:t>
            </a: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насле́дие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— часть материальной и духовной культуры, созданная прошлыми поколениями, выдержавшая испытание временем и передающаяся поколениям как нечто ценное и почитаемое.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ru-RU" altLang="ru-RU" sz="5400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09446" y="5657672"/>
            <a:ext cx="11225051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Тради́ция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(от лат.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traditio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«предание», обычай) — множество представлений, обрядов, привычек и навыков практической и общественной деятельности...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ru-RU" altLang="ru-RU" sz="5400" dirty="0"/>
          </a:p>
        </p:txBody>
      </p:sp>
    </p:spTree>
    <p:extLst>
      <p:ext uri="{BB962C8B-B14F-4D97-AF65-F5344CB8AC3E}">
        <p14:creationId xmlns:p14="http://schemas.microsoft.com/office/powerpoint/2010/main" val="210427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8437" name="Picture 5" descr="&amp;Kcy;&amp;acy;&amp;rcy;&amp;tcy;&amp;icy;&amp;ncy;&amp;kcy;&amp;acy; 40 &amp;icy;&amp;zcy; 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3376"/>
            <a:ext cx="8424863" cy="611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ru-RU" sz="4000"/>
              <a:t>1240</a:t>
            </a:r>
            <a:br>
              <a:rPr lang="en-US" altLang="ru-RU" sz="4000"/>
            </a:br>
            <a:r>
              <a:rPr lang="ru-RU" altLang="ru-RU" sz="4000"/>
              <a:t>Невская битва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9700" name="Picture 4" descr="http://upload.wikimedia.org/wikipedia/commons/thumb/b/b9/Alexander_Nevsky_Striking_Birger_Jarl.jpg/220px-Alexander_Nevsky_Striking_Birger_Ja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557339"/>
            <a:ext cx="8351838" cy="47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7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292600"/>
            <a:ext cx="9144000" cy="256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В 1300 году шведский флот снова вошел из Финского залива в Неву, и при впадении в Неву реки Охты шведами была построена крепость Ландкрона. Через год новгородцы взяли эту крепость и для защиты невских земель основали на Ореховом острове и в истоках реки Невы из Ладожского озера крепость Орешек (ныне Шлиссельбург).</a:t>
            </a:r>
          </a:p>
        </p:txBody>
      </p:sp>
      <p:pic>
        <p:nvPicPr>
          <p:cNvPr id="17413" name="Picture 5" descr="&amp;Kcy;&amp;acy;&amp;rcy;&amp;tcy;&amp;icy;&amp;ncy;&amp;kcy;&amp;acy; 34 &amp;icy;&amp;zcy; 3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8914"/>
            <a:ext cx="8207375" cy="41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1981200" y="188914"/>
            <a:ext cx="8229600" cy="103187"/>
          </a:xfrm>
        </p:spPr>
        <p:txBody>
          <a:bodyPr>
            <a:normAutofit fontScale="90000"/>
          </a:bodyPr>
          <a:lstStyle/>
          <a:p>
            <a:endParaRPr lang="ru-RU" altLang="ru-RU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0" y="404813"/>
            <a:ext cx="4572000" cy="5759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 По данным новгородских источников, в 1470-е годы в дельте Невы находилось много поселений: 15 деревень в низовьях Охты, на </a:t>
            </a:r>
            <a:r>
              <a:rPr lang="ru-RU" altLang="ru-RU">
                <a:hlinkClick r:id="rId2" tooltip="Петроградская сторона"/>
              </a:rPr>
              <a:t>Петроградской стороне</a:t>
            </a:r>
            <a:r>
              <a:rPr lang="ru-RU" altLang="ru-RU"/>
              <a:t> было 30 дворов, на </a:t>
            </a:r>
            <a:r>
              <a:rPr lang="ru-RU" altLang="ru-RU">
                <a:hlinkClick r:id="rId3" tooltip="Васильевский остров"/>
              </a:rPr>
              <a:t>Васильевском острове</a:t>
            </a:r>
            <a:r>
              <a:rPr lang="ru-RU" altLang="ru-RU"/>
              <a:t> – 24 двора, 8 в Адмиралтейской части, деревня в 4 двора находилась на месте </a:t>
            </a:r>
            <a:r>
              <a:rPr lang="ru-RU" altLang="ru-RU">
                <a:hlinkClick r:id="rId4" tooltip="Александро-Невская лавра"/>
              </a:rPr>
              <a:t>Александро-Невской лавры</a:t>
            </a:r>
            <a:r>
              <a:rPr lang="ru-RU" altLang="ru-RU"/>
              <a:t>. </a:t>
            </a:r>
          </a:p>
        </p:txBody>
      </p:sp>
      <p:pic>
        <p:nvPicPr>
          <p:cNvPr id="31749" name="Picture 5" descr="&amp;Kcy;&amp;acy;&amp;rcy;&amp;tcy;&amp;icy;&amp;ncy;&amp;kcy;&amp;acy; 21 &amp;icy;&amp;zcy; 195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20713"/>
            <a:ext cx="4464050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/>
              <a:t>Окрестности Невской дельты были более густо заселены.</a:t>
            </a:r>
            <a:r>
              <a:rPr lang="ru-RU" altLang="ru-RU" sz="4000"/>
              <a:t> </a:t>
            </a:r>
            <a:br>
              <a:rPr lang="ru-RU" altLang="ru-RU" sz="4000"/>
            </a:br>
            <a:endParaRPr lang="ru-RU" altLang="ru-RU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3796" name="Picture 4" descr="s57797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341438"/>
            <a:ext cx="8713788" cy="525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6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4724400"/>
            <a:ext cx="8748712" cy="213360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/>
              <a:t>  </a:t>
            </a:r>
            <a:r>
              <a:rPr lang="ru-RU" altLang="ru-RU">
                <a:hlinkClick r:id="rId2" tooltip="Новгородская республика"/>
              </a:rPr>
              <a:t>Новгородская республика</a:t>
            </a:r>
            <a:r>
              <a:rPr lang="ru-RU" altLang="ru-RU"/>
              <a:t> в 1478 году была захвачена </a:t>
            </a:r>
            <a:r>
              <a:rPr lang="ru-RU" altLang="ru-RU">
                <a:hlinkClick r:id="rId3" tooltip="Великое княжество Московское"/>
              </a:rPr>
              <a:t>Московским княжеством</a:t>
            </a:r>
            <a:r>
              <a:rPr lang="ru-RU" altLang="ru-RU"/>
              <a:t>. На этот момент земли входили в состав </a:t>
            </a:r>
            <a:r>
              <a:rPr lang="ru-RU" altLang="ru-RU">
                <a:hlinkClick r:id="rId4" tooltip="Ореховский уезд"/>
              </a:rPr>
              <a:t>Ореховского уезда</a:t>
            </a:r>
            <a:r>
              <a:rPr lang="ru-RU" altLang="ru-RU"/>
              <a:t> </a:t>
            </a:r>
            <a:r>
              <a:rPr lang="ru-RU" altLang="ru-RU">
                <a:hlinkClick r:id="rId5" tooltip="Водская пятина"/>
              </a:rPr>
              <a:t>Водской пятины</a:t>
            </a:r>
            <a:r>
              <a:rPr lang="ru-RU" altLang="ru-RU"/>
              <a:t> Новгородской земли. </a:t>
            </a:r>
          </a:p>
        </p:txBody>
      </p:sp>
      <p:pic>
        <p:nvPicPr>
          <p:cNvPr id="32773" name="Picture 5" descr="&amp;Kcy;&amp;acy;&amp;rcy;&amp;tcy;&amp;icy;&amp;ncy;&amp;kcy;&amp;acy; 17 &amp;icy;&amp;zcy; 1547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33376"/>
            <a:ext cx="806450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36868" name="Picture 4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8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404813"/>
            <a:ext cx="8135937" cy="215900"/>
          </a:xfrm>
        </p:spPr>
        <p:txBody>
          <a:bodyPr>
            <a:normAutofit fontScale="90000"/>
          </a:bodyPr>
          <a:lstStyle/>
          <a:p>
            <a:r>
              <a:rPr lang="ru-RU" altLang="ru-RU" sz="2800"/>
              <a:t>Высылка в </a:t>
            </a:r>
            <a:r>
              <a:rPr lang="ru-RU" altLang="ru-RU" sz="2800" b="1"/>
              <a:t>Москву</a:t>
            </a:r>
            <a:r>
              <a:rPr lang="ru-RU" altLang="ru-RU" sz="2800"/>
              <a:t> знатных и именитых новгородцев.</a:t>
            </a:r>
            <a:r>
              <a:rPr lang="ru-RU" altLang="ru-RU" sz="4000"/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826" y="4941888"/>
            <a:ext cx="8893175" cy="1916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 Поселения на приневской территории перешли из собственности новгородской знати в собственность московских бояр и воевод.</a:t>
            </a:r>
          </a:p>
        </p:txBody>
      </p:sp>
      <p:pic>
        <p:nvPicPr>
          <p:cNvPr id="35845" name="Picture 5" descr="&amp;Kcy;&amp;acy;&amp;rcy;&amp;tcy;&amp;icy;&amp;ncy;&amp;kcy;&amp;acy; 21 &amp;icy;&amp;zcy; 15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052513"/>
            <a:ext cx="6985000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3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4581526"/>
            <a:ext cx="8964612" cy="25193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  В 1500 году на территории современного центра Петербурга находилось 21 поселение, в которых было 138 дворов. В 1583 году Швеция вновь пыталась утвердиться на этих землях, но устье Невы осталось за русскими.</a:t>
            </a:r>
          </a:p>
          <a:p>
            <a:pPr>
              <a:lnSpc>
                <a:spcPct val="90000"/>
              </a:lnSpc>
            </a:pPr>
            <a:endParaRPr lang="ru-RU" altLang="ru-RU"/>
          </a:p>
        </p:txBody>
      </p:sp>
      <p:pic>
        <p:nvPicPr>
          <p:cNvPr id="34821" name="Picture 5" descr="&amp;Kcy;&amp;acy;&amp;rcy;&amp;tcy;&amp;icy;&amp;ncy;&amp;kcy;&amp;acy; 27 &amp;icy;&amp;zcy; 15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33375"/>
            <a:ext cx="7993062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Город – результат деятельности Человека. </a:t>
            </a:r>
            <a:endParaRPr lang="en-US" dirty="0" smtClean="0"/>
          </a:p>
          <a:p>
            <a:r>
              <a:rPr lang="ru-RU" dirty="0" smtClean="0"/>
              <a:t>Время определяет облик города, его благоустройство. </a:t>
            </a:r>
            <a:endParaRPr lang="en-US" dirty="0" smtClean="0"/>
          </a:p>
          <a:p>
            <a:r>
              <a:rPr lang="ru-RU" dirty="0" smtClean="0"/>
              <a:t>Природа определяет некоторые характерные черты города. </a:t>
            </a:r>
            <a:endParaRPr lang="en-US" dirty="0" smtClean="0"/>
          </a:p>
          <a:p>
            <a:r>
              <a:rPr lang="ru-RU" dirty="0" smtClean="0"/>
              <a:t>Процесс формирования природного ландшафта нашего края. </a:t>
            </a:r>
            <a:endParaRPr lang="en-US" dirty="0" smtClean="0"/>
          </a:p>
          <a:p>
            <a:r>
              <a:rPr lang="ru-RU" dirty="0" smtClean="0"/>
              <a:t>Освоение Человеком территории нашего края в древности.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5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030" y="428604"/>
            <a:ext cx="8229600" cy="457203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– это </a:t>
            </a:r>
            <a:br>
              <a:rPr lang="ru-RU" dirty="0" smtClean="0"/>
            </a:br>
            <a:r>
              <a:rPr lang="ru-RU" dirty="0" smtClean="0"/>
              <a:t>Санкт – Петербург </a:t>
            </a:r>
            <a:br>
              <a:rPr lang="ru-RU" dirty="0" smtClean="0"/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 Ленинградская область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8480" y="1285861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Наш край </a:t>
            </a:r>
          </a:p>
        </p:txBody>
      </p:sp>
    </p:spTree>
    <p:extLst>
      <p:ext uri="{BB962C8B-B14F-4D97-AF65-F5344CB8AC3E}">
        <p14:creationId xmlns:p14="http://schemas.microsoft.com/office/powerpoint/2010/main" val="432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Д/З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Первые жители края – финно-угорские (прибалтийско- финские) и славянские племена. </a:t>
            </a:r>
          </a:p>
          <a:p>
            <a:pPr marL="0" indent="0">
              <a:buNone/>
            </a:pPr>
            <a:r>
              <a:rPr lang="ru-RU" dirty="0" smtClean="0"/>
              <a:t>Занятия жителей края. Быт, верования жителей края. </a:t>
            </a:r>
          </a:p>
          <a:p>
            <a:pPr marL="0" indent="0">
              <a:buNone/>
            </a:pPr>
            <a:r>
              <a:rPr lang="ru-RU" dirty="0" smtClean="0"/>
              <a:t>Варяги на территории края.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1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ш край в древнос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1158" y="571481"/>
            <a:ext cx="9144000" cy="64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т Наш край в древнос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068"/>
            <a:ext cx="9144000" cy="6461865"/>
          </a:xfrm>
          <a:prstGeom prst="rect">
            <a:avLst/>
          </a:prstGeom>
        </p:spPr>
      </p:pic>
      <p:sp>
        <p:nvSpPr>
          <p:cNvPr id="4" name="Полилиния 3"/>
          <p:cNvSpPr/>
          <p:nvPr/>
        </p:nvSpPr>
        <p:spPr>
          <a:xfrm>
            <a:off x="2209363" y="1047750"/>
            <a:ext cx="8360295" cy="5381734"/>
          </a:xfrm>
          <a:custGeom>
            <a:avLst/>
            <a:gdLst>
              <a:gd name="connsiteX0" fmla="*/ 362388 w 8360295"/>
              <a:gd name="connsiteY0" fmla="*/ 3209925 h 5381734"/>
              <a:gd name="connsiteX1" fmla="*/ 400488 w 8360295"/>
              <a:gd name="connsiteY1" fmla="*/ 3305175 h 5381734"/>
              <a:gd name="connsiteX2" fmla="*/ 419538 w 8360295"/>
              <a:gd name="connsiteY2" fmla="*/ 3362325 h 5381734"/>
              <a:gd name="connsiteX3" fmla="*/ 505263 w 8360295"/>
              <a:gd name="connsiteY3" fmla="*/ 3371850 h 5381734"/>
              <a:gd name="connsiteX4" fmla="*/ 533838 w 8360295"/>
              <a:gd name="connsiteY4" fmla="*/ 3381375 h 5381734"/>
              <a:gd name="connsiteX5" fmla="*/ 495738 w 8360295"/>
              <a:gd name="connsiteY5" fmla="*/ 3467100 h 5381734"/>
              <a:gd name="connsiteX6" fmla="*/ 429063 w 8360295"/>
              <a:gd name="connsiteY6" fmla="*/ 3543300 h 5381734"/>
              <a:gd name="connsiteX7" fmla="*/ 410013 w 8360295"/>
              <a:gd name="connsiteY7" fmla="*/ 3571875 h 5381734"/>
              <a:gd name="connsiteX8" fmla="*/ 381438 w 8360295"/>
              <a:gd name="connsiteY8" fmla="*/ 3581400 h 5381734"/>
              <a:gd name="connsiteX9" fmla="*/ 305238 w 8360295"/>
              <a:gd name="connsiteY9" fmla="*/ 3600450 h 5381734"/>
              <a:gd name="connsiteX10" fmla="*/ 238563 w 8360295"/>
              <a:gd name="connsiteY10" fmla="*/ 3657600 h 5381734"/>
              <a:gd name="connsiteX11" fmla="*/ 190938 w 8360295"/>
              <a:gd name="connsiteY11" fmla="*/ 3724275 h 5381734"/>
              <a:gd name="connsiteX12" fmla="*/ 171888 w 8360295"/>
              <a:gd name="connsiteY12" fmla="*/ 3790950 h 5381734"/>
              <a:gd name="connsiteX13" fmla="*/ 133788 w 8360295"/>
              <a:gd name="connsiteY13" fmla="*/ 3829050 h 5381734"/>
              <a:gd name="connsiteX14" fmla="*/ 86163 w 8360295"/>
              <a:gd name="connsiteY14" fmla="*/ 3895725 h 5381734"/>
              <a:gd name="connsiteX15" fmla="*/ 57588 w 8360295"/>
              <a:gd name="connsiteY15" fmla="*/ 3905250 h 5381734"/>
              <a:gd name="connsiteX16" fmla="*/ 38538 w 8360295"/>
              <a:gd name="connsiteY16" fmla="*/ 4029075 h 5381734"/>
              <a:gd name="connsiteX17" fmla="*/ 29013 w 8360295"/>
              <a:gd name="connsiteY17" fmla="*/ 4086225 h 5381734"/>
              <a:gd name="connsiteX18" fmla="*/ 19488 w 8360295"/>
              <a:gd name="connsiteY18" fmla="*/ 4152900 h 5381734"/>
              <a:gd name="connsiteX19" fmla="*/ 9963 w 8360295"/>
              <a:gd name="connsiteY19" fmla="*/ 4181475 h 5381734"/>
              <a:gd name="connsiteX20" fmla="*/ 152838 w 8360295"/>
              <a:gd name="connsiteY20" fmla="*/ 4143375 h 5381734"/>
              <a:gd name="connsiteX21" fmla="*/ 181413 w 8360295"/>
              <a:gd name="connsiteY21" fmla="*/ 4133850 h 5381734"/>
              <a:gd name="connsiteX22" fmla="*/ 209988 w 8360295"/>
              <a:gd name="connsiteY22" fmla="*/ 4124325 h 5381734"/>
              <a:gd name="connsiteX23" fmla="*/ 286188 w 8360295"/>
              <a:gd name="connsiteY23" fmla="*/ 4133850 h 5381734"/>
              <a:gd name="connsiteX24" fmla="*/ 314763 w 8360295"/>
              <a:gd name="connsiteY24" fmla="*/ 4152900 h 5381734"/>
              <a:gd name="connsiteX25" fmla="*/ 362388 w 8360295"/>
              <a:gd name="connsiteY25" fmla="*/ 4171950 h 5381734"/>
              <a:gd name="connsiteX26" fmla="*/ 457638 w 8360295"/>
              <a:gd name="connsiteY26" fmla="*/ 4200525 h 5381734"/>
              <a:gd name="connsiteX27" fmla="*/ 476688 w 8360295"/>
              <a:gd name="connsiteY27" fmla="*/ 4248150 h 5381734"/>
              <a:gd name="connsiteX28" fmla="*/ 505263 w 8360295"/>
              <a:gd name="connsiteY28" fmla="*/ 4267200 h 5381734"/>
              <a:gd name="connsiteX29" fmla="*/ 524313 w 8360295"/>
              <a:gd name="connsiteY29" fmla="*/ 4305300 h 5381734"/>
              <a:gd name="connsiteX30" fmla="*/ 562413 w 8360295"/>
              <a:gd name="connsiteY30" fmla="*/ 4467225 h 5381734"/>
              <a:gd name="connsiteX31" fmla="*/ 581463 w 8360295"/>
              <a:gd name="connsiteY31" fmla="*/ 4505325 h 5381734"/>
              <a:gd name="connsiteX32" fmla="*/ 610038 w 8360295"/>
              <a:gd name="connsiteY32" fmla="*/ 4524375 h 5381734"/>
              <a:gd name="connsiteX33" fmla="*/ 686238 w 8360295"/>
              <a:gd name="connsiteY33" fmla="*/ 4514850 h 5381734"/>
              <a:gd name="connsiteX34" fmla="*/ 695763 w 8360295"/>
              <a:gd name="connsiteY34" fmla="*/ 4476750 h 5381734"/>
              <a:gd name="connsiteX35" fmla="*/ 791013 w 8360295"/>
              <a:gd name="connsiteY35" fmla="*/ 4448175 h 5381734"/>
              <a:gd name="connsiteX36" fmla="*/ 981513 w 8360295"/>
              <a:gd name="connsiteY36" fmla="*/ 4467225 h 5381734"/>
              <a:gd name="connsiteX37" fmla="*/ 1010088 w 8360295"/>
              <a:gd name="connsiteY37" fmla="*/ 4476750 h 5381734"/>
              <a:gd name="connsiteX38" fmla="*/ 1029138 w 8360295"/>
              <a:gd name="connsiteY38" fmla="*/ 4505325 h 5381734"/>
              <a:gd name="connsiteX39" fmla="*/ 1076763 w 8360295"/>
              <a:gd name="connsiteY39" fmla="*/ 4514850 h 5381734"/>
              <a:gd name="connsiteX40" fmla="*/ 1114863 w 8360295"/>
              <a:gd name="connsiteY40" fmla="*/ 4524375 h 5381734"/>
              <a:gd name="connsiteX41" fmla="*/ 1229163 w 8360295"/>
              <a:gd name="connsiteY41" fmla="*/ 4552950 h 5381734"/>
              <a:gd name="connsiteX42" fmla="*/ 1257738 w 8360295"/>
              <a:gd name="connsiteY42" fmla="*/ 4581525 h 5381734"/>
              <a:gd name="connsiteX43" fmla="*/ 1286313 w 8360295"/>
              <a:gd name="connsiteY43" fmla="*/ 4591050 h 5381734"/>
              <a:gd name="connsiteX44" fmla="*/ 1305363 w 8360295"/>
              <a:gd name="connsiteY44" fmla="*/ 4619625 h 5381734"/>
              <a:gd name="connsiteX45" fmla="*/ 1419663 w 8360295"/>
              <a:gd name="connsiteY45" fmla="*/ 4638675 h 5381734"/>
              <a:gd name="connsiteX46" fmla="*/ 1410138 w 8360295"/>
              <a:gd name="connsiteY46" fmla="*/ 4733925 h 5381734"/>
              <a:gd name="connsiteX47" fmla="*/ 1467288 w 8360295"/>
              <a:gd name="connsiteY47" fmla="*/ 4772025 h 5381734"/>
              <a:gd name="connsiteX48" fmla="*/ 1581588 w 8360295"/>
              <a:gd name="connsiteY48" fmla="*/ 4791075 h 5381734"/>
              <a:gd name="connsiteX49" fmla="*/ 1619688 w 8360295"/>
              <a:gd name="connsiteY49" fmla="*/ 4800600 h 5381734"/>
              <a:gd name="connsiteX50" fmla="*/ 1657788 w 8360295"/>
              <a:gd name="connsiteY50" fmla="*/ 4857750 h 5381734"/>
              <a:gd name="connsiteX51" fmla="*/ 1705413 w 8360295"/>
              <a:gd name="connsiteY51" fmla="*/ 4924425 h 5381734"/>
              <a:gd name="connsiteX52" fmla="*/ 1676838 w 8360295"/>
              <a:gd name="connsiteY52" fmla="*/ 4943475 h 5381734"/>
              <a:gd name="connsiteX53" fmla="*/ 1667313 w 8360295"/>
              <a:gd name="connsiteY53" fmla="*/ 4972050 h 5381734"/>
              <a:gd name="connsiteX54" fmla="*/ 1648263 w 8360295"/>
              <a:gd name="connsiteY54" fmla="*/ 5000625 h 5381734"/>
              <a:gd name="connsiteX55" fmla="*/ 1733988 w 8360295"/>
              <a:gd name="connsiteY55" fmla="*/ 5029200 h 5381734"/>
              <a:gd name="connsiteX56" fmla="*/ 1762563 w 8360295"/>
              <a:gd name="connsiteY56" fmla="*/ 5038725 h 5381734"/>
              <a:gd name="connsiteX57" fmla="*/ 1791138 w 8360295"/>
              <a:gd name="connsiteY57" fmla="*/ 5057775 h 5381734"/>
              <a:gd name="connsiteX58" fmla="*/ 1848288 w 8360295"/>
              <a:gd name="connsiteY58" fmla="*/ 5076825 h 5381734"/>
              <a:gd name="connsiteX59" fmla="*/ 1857813 w 8360295"/>
              <a:gd name="connsiteY59" fmla="*/ 5105400 h 5381734"/>
              <a:gd name="connsiteX60" fmla="*/ 1914963 w 8360295"/>
              <a:gd name="connsiteY60" fmla="*/ 5124450 h 5381734"/>
              <a:gd name="connsiteX61" fmla="*/ 1953063 w 8360295"/>
              <a:gd name="connsiteY61" fmla="*/ 5143500 h 5381734"/>
              <a:gd name="connsiteX62" fmla="*/ 1981638 w 8360295"/>
              <a:gd name="connsiteY62" fmla="*/ 5257800 h 5381734"/>
              <a:gd name="connsiteX63" fmla="*/ 2000688 w 8360295"/>
              <a:gd name="connsiteY63" fmla="*/ 5286375 h 5381734"/>
              <a:gd name="connsiteX64" fmla="*/ 2029263 w 8360295"/>
              <a:gd name="connsiteY64" fmla="*/ 5295900 h 5381734"/>
              <a:gd name="connsiteX65" fmla="*/ 2143563 w 8360295"/>
              <a:gd name="connsiteY65" fmla="*/ 5314950 h 5381734"/>
              <a:gd name="connsiteX66" fmla="*/ 2191188 w 8360295"/>
              <a:gd name="connsiteY66" fmla="*/ 5353050 h 5381734"/>
              <a:gd name="connsiteX67" fmla="*/ 2257863 w 8360295"/>
              <a:gd name="connsiteY67" fmla="*/ 5381625 h 5381734"/>
              <a:gd name="connsiteX68" fmla="*/ 2362638 w 8360295"/>
              <a:gd name="connsiteY68" fmla="*/ 5372100 h 5381734"/>
              <a:gd name="connsiteX69" fmla="*/ 2391213 w 8360295"/>
              <a:gd name="connsiteY69" fmla="*/ 5343525 h 5381734"/>
              <a:gd name="connsiteX70" fmla="*/ 2600763 w 8360295"/>
              <a:gd name="connsiteY70" fmla="*/ 5334000 h 5381734"/>
              <a:gd name="connsiteX71" fmla="*/ 2629338 w 8360295"/>
              <a:gd name="connsiteY71" fmla="*/ 5314950 h 5381734"/>
              <a:gd name="connsiteX72" fmla="*/ 2591238 w 8360295"/>
              <a:gd name="connsiteY72" fmla="*/ 5267325 h 5381734"/>
              <a:gd name="connsiteX73" fmla="*/ 2572188 w 8360295"/>
              <a:gd name="connsiteY73" fmla="*/ 5124450 h 5381734"/>
              <a:gd name="connsiteX74" fmla="*/ 2534088 w 8360295"/>
              <a:gd name="connsiteY74" fmla="*/ 5048250 h 5381734"/>
              <a:gd name="connsiteX75" fmla="*/ 2534088 w 8360295"/>
              <a:gd name="connsiteY75" fmla="*/ 4876800 h 5381734"/>
              <a:gd name="connsiteX76" fmla="*/ 2543613 w 8360295"/>
              <a:gd name="connsiteY76" fmla="*/ 4838700 h 5381734"/>
              <a:gd name="connsiteX77" fmla="*/ 2562663 w 8360295"/>
              <a:gd name="connsiteY77" fmla="*/ 4810125 h 5381734"/>
              <a:gd name="connsiteX78" fmla="*/ 2600763 w 8360295"/>
              <a:gd name="connsiteY78" fmla="*/ 4724400 h 5381734"/>
              <a:gd name="connsiteX79" fmla="*/ 2648388 w 8360295"/>
              <a:gd name="connsiteY79" fmla="*/ 4714875 h 5381734"/>
              <a:gd name="connsiteX80" fmla="*/ 2734113 w 8360295"/>
              <a:gd name="connsiteY80" fmla="*/ 4705350 h 5381734"/>
              <a:gd name="connsiteX81" fmla="*/ 2838888 w 8360295"/>
              <a:gd name="connsiteY81" fmla="*/ 4714875 h 5381734"/>
              <a:gd name="connsiteX82" fmla="*/ 2867463 w 8360295"/>
              <a:gd name="connsiteY82" fmla="*/ 4733925 h 5381734"/>
              <a:gd name="connsiteX83" fmla="*/ 2905563 w 8360295"/>
              <a:gd name="connsiteY83" fmla="*/ 4743450 h 5381734"/>
              <a:gd name="connsiteX84" fmla="*/ 2924613 w 8360295"/>
              <a:gd name="connsiteY84" fmla="*/ 4772025 h 5381734"/>
              <a:gd name="connsiteX85" fmla="*/ 2953188 w 8360295"/>
              <a:gd name="connsiteY85" fmla="*/ 4781550 h 5381734"/>
              <a:gd name="connsiteX86" fmla="*/ 3200838 w 8360295"/>
              <a:gd name="connsiteY86" fmla="*/ 4772025 h 5381734"/>
              <a:gd name="connsiteX87" fmla="*/ 3219888 w 8360295"/>
              <a:gd name="connsiteY87" fmla="*/ 4743450 h 5381734"/>
              <a:gd name="connsiteX88" fmla="*/ 3219888 w 8360295"/>
              <a:gd name="connsiteY88" fmla="*/ 4505325 h 5381734"/>
              <a:gd name="connsiteX89" fmla="*/ 3257988 w 8360295"/>
              <a:gd name="connsiteY89" fmla="*/ 4495800 h 5381734"/>
              <a:gd name="connsiteX90" fmla="*/ 3277038 w 8360295"/>
              <a:gd name="connsiteY90" fmla="*/ 4467225 h 5381734"/>
              <a:gd name="connsiteX91" fmla="*/ 3324663 w 8360295"/>
              <a:gd name="connsiteY91" fmla="*/ 4457700 h 5381734"/>
              <a:gd name="connsiteX92" fmla="*/ 3353238 w 8360295"/>
              <a:gd name="connsiteY92" fmla="*/ 4448175 h 5381734"/>
              <a:gd name="connsiteX93" fmla="*/ 3410388 w 8360295"/>
              <a:gd name="connsiteY93" fmla="*/ 4400550 h 5381734"/>
              <a:gd name="connsiteX94" fmla="*/ 3438963 w 8360295"/>
              <a:gd name="connsiteY94" fmla="*/ 4391025 h 5381734"/>
              <a:gd name="connsiteX95" fmla="*/ 3505638 w 8360295"/>
              <a:gd name="connsiteY95" fmla="*/ 4314825 h 5381734"/>
              <a:gd name="connsiteX96" fmla="*/ 3496113 w 8360295"/>
              <a:gd name="connsiteY96" fmla="*/ 4238625 h 5381734"/>
              <a:gd name="connsiteX97" fmla="*/ 3505638 w 8360295"/>
              <a:gd name="connsiteY97" fmla="*/ 4143375 h 5381734"/>
              <a:gd name="connsiteX98" fmla="*/ 3534213 w 8360295"/>
              <a:gd name="connsiteY98" fmla="*/ 4124325 h 5381734"/>
              <a:gd name="connsiteX99" fmla="*/ 3572313 w 8360295"/>
              <a:gd name="connsiteY99" fmla="*/ 4067175 h 5381734"/>
              <a:gd name="connsiteX100" fmla="*/ 3581838 w 8360295"/>
              <a:gd name="connsiteY100" fmla="*/ 4029075 h 5381734"/>
              <a:gd name="connsiteX101" fmla="*/ 3591363 w 8360295"/>
              <a:gd name="connsiteY101" fmla="*/ 4000500 h 5381734"/>
              <a:gd name="connsiteX102" fmla="*/ 3638988 w 8360295"/>
              <a:gd name="connsiteY102" fmla="*/ 3990975 h 5381734"/>
              <a:gd name="connsiteX103" fmla="*/ 3686613 w 8360295"/>
              <a:gd name="connsiteY103" fmla="*/ 4000500 h 5381734"/>
              <a:gd name="connsiteX104" fmla="*/ 3724713 w 8360295"/>
              <a:gd name="connsiteY104" fmla="*/ 4086225 h 5381734"/>
              <a:gd name="connsiteX105" fmla="*/ 3753288 w 8360295"/>
              <a:gd name="connsiteY105" fmla="*/ 4105275 h 5381734"/>
              <a:gd name="connsiteX106" fmla="*/ 3781863 w 8360295"/>
              <a:gd name="connsiteY106" fmla="*/ 4114800 h 5381734"/>
              <a:gd name="connsiteX107" fmla="*/ 3839013 w 8360295"/>
              <a:gd name="connsiteY107" fmla="*/ 4152900 h 5381734"/>
              <a:gd name="connsiteX108" fmla="*/ 3924738 w 8360295"/>
              <a:gd name="connsiteY108" fmla="*/ 4143375 h 5381734"/>
              <a:gd name="connsiteX109" fmla="*/ 3943788 w 8360295"/>
              <a:gd name="connsiteY109" fmla="*/ 4114800 h 5381734"/>
              <a:gd name="connsiteX110" fmla="*/ 3972363 w 8360295"/>
              <a:gd name="connsiteY110" fmla="*/ 4095750 h 5381734"/>
              <a:gd name="connsiteX111" fmla="*/ 3981888 w 8360295"/>
              <a:gd name="connsiteY111" fmla="*/ 4067175 h 5381734"/>
              <a:gd name="connsiteX112" fmla="*/ 4010463 w 8360295"/>
              <a:gd name="connsiteY112" fmla="*/ 4048125 h 5381734"/>
              <a:gd name="connsiteX113" fmla="*/ 4019988 w 8360295"/>
              <a:gd name="connsiteY113" fmla="*/ 3848100 h 5381734"/>
              <a:gd name="connsiteX114" fmla="*/ 4029513 w 8360295"/>
              <a:gd name="connsiteY114" fmla="*/ 3810000 h 5381734"/>
              <a:gd name="connsiteX115" fmla="*/ 4086663 w 8360295"/>
              <a:gd name="connsiteY115" fmla="*/ 3771900 h 5381734"/>
              <a:gd name="connsiteX116" fmla="*/ 4105713 w 8360295"/>
              <a:gd name="connsiteY116" fmla="*/ 3619500 h 5381734"/>
              <a:gd name="connsiteX117" fmla="*/ 4096188 w 8360295"/>
              <a:gd name="connsiteY117" fmla="*/ 3581400 h 5381734"/>
              <a:gd name="connsiteX118" fmla="*/ 4096188 w 8360295"/>
              <a:gd name="connsiteY118" fmla="*/ 3409950 h 5381734"/>
              <a:gd name="connsiteX119" fmla="*/ 4134288 w 8360295"/>
              <a:gd name="connsiteY119" fmla="*/ 3400425 h 5381734"/>
              <a:gd name="connsiteX120" fmla="*/ 4162863 w 8360295"/>
              <a:gd name="connsiteY120" fmla="*/ 3390900 h 5381734"/>
              <a:gd name="connsiteX121" fmla="*/ 4315263 w 8360295"/>
              <a:gd name="connsiteY121" fmla="*/ 3400425 h 5381734"/>
              <a:gd name="connsiteX122" fmla="*/ 4324788 w 8360295"/>
              <a:gd name="connsiteY122" fmla="*/ 3438525 h 5381734"/>
              <a:gd name="connsiteX123" fmla="*/ 4381938 w 8360295"/>
              <a:gd name="connsiteY123" fmla="*/ 3476625 h 5381734"/>
              <a:gd name="connsiteX124" fmla="*/ 4448613 w 8360295"/>
              <a:gd name="connsiteY124" fmla="*/ 3457575 h 5381734"/>
              <a:gd name="connsiteX125" fmla="*/ 4467663 w 8360295"/>
              <a:gd name="connsiteY125" fmla="*/ 3429000 h 5381734"/>
              <a:gd name="connsiteX126" fmla="*/ 4496238 w 8360295"/>
              <a:gd name="connsiteY126" fmla="*/ 3400425 h 5381734"/>
              <a:gd name="connsiteX127" fmla="*/ 4534338 w 8360295"/>
              <a:gd name="connsiteY127" fmla="*/ 3314700 h 5381734"/>
              <a:gd name="connsiteX128" fmla="*/ 4562913 w 8360295"/>
              <a:gd name="connsiteY128" fmla="*/ 3295650 h 5381734"/>
              <a:gd name="connsiteX129" fmla="*/ 4629588 w 8360295"/>
              <a:gd name="connsiteY129" fmla="*/ 3324225 h 5381734"/>
              <a:gd name="connsiteX130" fmla="*/ 4686738 w 8360295"/>
              <a:gd name="connsiteY130" fmla="*/ 3343275 h 5381734"/>
              <a:gd name="connsiteX131" fmla="*/ 4696263 w 8360295"/>
              <a:gd name="connsiteY131" fmla="*/ 3371850 h 5381734"/>
              <a:gd name="connsiteX132" fmla="*/ 4715313 w 8360295"/>
              <a:gd name="connsiteY132" fmla="*/ 3400425 h 5381734"/>
              <a:gd name="connsiteX133" fmla="*/ 4734363 w 8360295"/>
              <a:gd name="connsiteY133" fmla="*/ 3476625 h 5381734"/>
              <a:gd name="connsiteX134" fmla="*/ 4753413 w 8360295"/>
              <a:gd name="connsiteY134" fmla="*/ 3505200 h 5381734"/>
              <a:gd name="connsiteX135" fmla="*/ 4791513 w 8360295"/>
              <a:gd name="connsiteY135" fmla="*/ 3514725 h 5381734"/>
              <a:gd name="connsiteX136" fmla="*/ 4829613 w 8360295"/>
              <a:gd name="connsiteY136" fmla="*/ 3533775 h 5381734"/>
              <a:gd name="connsiteX137" fmla="*/ 4886763 w 8360295"/>
              <a:gd name="connsiteY137" fmla="*/ 3571875 h 5381734"/>
              <a:gd name="connsiteX138" fmla="*/ 4915338 w 8360295"/>
              <a:gd name="connsiteY138" fmla="*/ 3590925 h 5381734"/>
              <a:gd name="connsiteX139" fmla="*/ 4943913 w 8360295"/>
              <a:gd name="connsiteY139" fmla="*/ 3771900 h 5381734"/>
              <a:gd name="connsiteX140" fmla="*/ 4982013 w 8360295"/>
              <a:gd name="connsiteY140" fmla="*/ 3790950 h 5381734"/>
              <a:gd name="connsiteX141" fmla="*/ 5067738 w 8360295"/>
              <a:gd name="connsiteY141" fmla="*/ 3810000 h 5381734"/>
              <a:gd name="connsiteX142" fmla="*/ 5086788 w 8360295"/>
              <a:gd name="connsiteY142" fmla="*/ 3848100 h 5381734"/>
              <a:gd name="connsiteX143" fmla="*/ 5096313 w 8360295"/>
              <a:gd name="connsiteY143" fmla="*/ 3933825 h 5381734"/>
              <a:gd name="connsiteX144" fmla="*/ 5182038 w 8360295"/>
              <a:gd name="connsiteY144" fmla="*/ 3924300 h 5381734"/>
              <a:gd name="connsiteX145" fmla="*/ 5229663 w 8360295"/>
              <a:gd name="connsiteY145" fmla="*/ 3905250 h 5381734"/>
              <a:gd name="connsiteX146" fmla="*/ 5267763 w 8360295"/>
              <a:gd name="connsiteY146" fmla="*/ 3895725 h 5381734"/>
              <a:gd name="connsiteX147" fmla="*/ 5296338 w 8360295"/>
              <a:gd name="connsiteY147" fmla="*/ 3876675 h 5381734"/>
              <a:gd name="connsiteX148" fmla="*/ 5324913 w 8360295"/>
              <a:gd name="connsiteY148" fmla="*/ 3867150 h 5381734"/>
              <a:gd name="connsiteX149" fmla="*/ 5363013 w 8360295"/>
              <a:gd name="connsiteY149" fmla="*/ 3810000 h 5381734"/>
              <a:gd name="connsiteX150" fmla="*/ 5372538 w 8360295"/>
              <a:gd name="connsiteY150" fmla="*/ 3590925 h 5381734"/>
              <a:gd name="connsiteX151" fmla="*/ 5391588 w 8360295"/>
              <a:gd name="connsiteY151" fmla="*/ 3562350 h 5381734"/>
              <a:gd name="connsiteX152" fmla="*/ 5429688 w 8360295"/>
              <a:gd name="connsiteY152" fmla="*/ 3543300 h 5381734"/>
              <a:gd name="connsiteX153" fmla="*/ 5477313 w 8360295"/>
              <a:gd name="connsiteY153" fmla="*/ 3467100 h 5381734"/>
              <a:gd name="connsiteX154" fmla="*/ 5486838 w 8360295"/>
              <a:gd name="connsiteY154" fmla="*/ 3438525 h 5381734"/>
              <a:gd name="connsiteX155" fmla="*/ 5524938 w 8360295"/>
              <a:gd name="connsiteY155" fmla="*/ 3419475 h 5381734"/>
              <a:gd name="connsiteX156" fmla="*/ 5543988 w 8360295"/>
              <a:gd name="connsiteY156" fmla="*/ 3390900 h 5381734"/>
              <a:gd name="connsiteX157" fmla="*/ 5553513 w 8360295"/>
              <a:gd name="connsiteY157" fmla="*/ 3352800 h 5381734"/>
              <a:gd name="connsiteX158" fmla="*/ 5591613 w 8360295"/>
              <a:gd name="connsiteY158" fmla="*/ 3333750 h 5381734"/>
              <a:gd name="connsiteX159" fmla="*/ 5610663 w 8360295"/>
              <a:gd name="connsiteY159" fmla="*/ 3286125 h 5381734"/>
              <a:gd name="connsiteX160" fmla="*/ 5734488 w 8360295"/>
              <a:gd name="connsiteY160" fmla="*/ 3276600 h 5381734"/>
              <a:gd name="connsiteX161" fmla="*/ 5753538 w 8360295"/>
              <a:gd name="connsiteY161" fmla="*/ 3305175 h 5381734"/>
              <a:gd name="connsiteX162" fmla="*/ 5782113 w 8360295"/>
              <a:gd name="connsiteY162" fmla="*/ 3324225 h 5381734"/>
              <a:gd name="connsiteX163" fmla="*/ 5820213 w 8360295"/>
              <a:gd name="connsiteY163" fmla="*/ 3333750 h 5381734"/>
              <a:gd name="connsiteX164" fmla="*/ 5982138 w 8360295"/>
              <a:gd name="connsiteY164" fmla="*/ 3343275 h 5381734"/>
              <a:gd name="connsiteX165" fmla="*/ 5991663 w 8360295"/>
              <a:gd name="connsiteY165" fmla="*/ 3371850 h 5381734"/>
              <a:gd name="connsiteX166" fmla="*/ 6125013 w 8360295"/>
              <a:gd name="connsiteY166" fmla="*/ 3352800 h 5381734"/>
              <a:gd name="connsiteX167" fmla="*/ 6201213 w 8360295"/>
              <a:gd name="connsiteY167" fmla="*/ 3314700 h 5381734"/>
              <a:gd name="connsiteX168" fmla="*/ 6239313 w 8360295"/>
              <a:gd name="connsiteY168" fmla="*/ 3295650 h 5381734"/>
              <a:gd name="connsiteX169" fmla="*/ 6305988 w 8360295"/>
              <a:gd name="connsiteY169" fmla="*/ 3305175 h 5381734"/>
              <a:gd name="connsiteX170" fmla="*/ 6315513 w 8360295"/>
              <a:gd name="connsiteY170" fmla="*/ 3333750 h 5381734"/>
              <a:gd name="connsiteX171" fmla="*/ 6344088 w 8360295"/>
              <a:gd name="connsiteY171" fmla="*/ 3371850 h 5381734"/>
              <a:gd name="connsiteX172" fmla="*/ 6382188 w 8360295"/>
              <a:gd name="connsiteY172" fmla="*/ 3429000 h 5381734"/>
              <a:gd name="connsiteX173" fmla="*/ 6391713 w 8360295"/>
              <a:gd name="connsiteY173" fmla="*/ 3467100 h 5381734"/>
              <a:gd name="connsiteX174" fmla="*/ 6429813 w 8360295"/>
              <a:gd name="connsiteY174" fmla="*/ 3476625 h 5381734"/>
              <a:gd name="connsiteX175" fmla="*/ 6458388 w 8360295"/>
              <a:gd name="connsiteY175" fmla="*/ 3486150 h 5381734"/>
              <a:gd name="connsiteX176" fmla="*/ 6496488 w 8360295"/>
              <a:gd name="connsiteY176" fmla="*/ 3543300 h 5381734"/>
              <a:gd name="connsiteX177" fmla="*/ 6506013 w 8360295"/>
              <a:gd name="connsiteY177" fmla="*/ 3600450 h 5381734"/>
              <a:gd name="connsiteX178" fmla="*/ 6563163 w 8360295"/>
              <a:gd name="connsiteY178" fmla="*/ 3638550 h 5381734"/>
              <a:gd name="connsiteX179" fmla="*/ 6629838 w 8360295"/>
              <a:gd name="connsiteY179" fmla="*/ 3657600 h 5381734"/>
              <a:gd name="connsiteX180" fmla="*/ 6686988 w 8360295"/>
              <a:gd name="connsiteY180" fmla="*/ 3667125 h 5381734"/>
              <a:gd name="connsiteX181" fmla="*/ 6744138 w 8360295"/>
              <a:gd name="connsiteY181" fmla="*/ 3686175 h 5381734"/>
              <a:gd name="connsiteX182" fmla="*/ 6772713 w 8360295"/>
              <a:gd name="connsiteY182" fmla="*/ 3695700 h 5381734"/>
              <a:gd name="connsiteX183" fmla="*/ 6810813 w 8360295"/>
              <a:gd name="connsiteY183" fmla="*/ 3705225 h 5381734"/>
              <a:gd name="connsiteX184" fmla="*/ 6839388 w 8360295"/>
              <a:gd name="connsiteY184" fmla="*/ 3724275 h 5381734"/>
              <a:gd name="connsiteX185" fmla="*/ 6877488 w 8360295"/>
              <a:gd name="connsiteY185" fmla="*/ 3714750 h 5381734"/>
              <a:gd name="connsiteX186" fmla="*/ 6944163 w 8360295"/>
              <a:gd name="connsiteY186" fmla="*/ 3686175 h 5381734"/>
              <a:gd name="connsiteX187" fmla="*/ 6972738 w 8360295"/>
              <a:gd name="connsiteY187" fmla="*/ 3667125 h 5381734"/>
              <a:gd name="connsiteX188" fmla="*/ 7048938 w 8360295"/>
              <a:gd name="connsiteY188" fmla="*/ 3638550 h 5381734"/>
              <a:gd name="connsiteX189" fmla="*/ 7229913 w 8360295"/>
              <a:gd name="connsiteY189" fmla="*/ 3657600 h 5381734"/>
              <a:gd name="connsiteX190" fmla="*/ 7277538 w 8360295"/>
              <a:gd name="connsiteY190" fmla="*/ 3676650 h 5381734"/>
              <a:gd name="connsiteX191" fmla="*/ 7306113 w 8360295"/>
              <a:gd name="connsiteY191" fmla="*/ 3686175 h 5381734"/>
              <a:gd name="connsiteX192" fmla="*/ 7382313 w 8360295"/>
              <a:gd name="connsiteY192" fmla="*/ 3705225 h 5381734"/>
              <a:gd name="connsiteX193" fmla="*/ 7410888 w 8360295"/>
              <a:gd name="connsiteY193" fmla="*/ 3724275 h 5381734"/>
              <a:gd name="connsiteX194" fmla="*/ 7477563 w 8360295"/>
              <a:gd name="connsiteY194" fmla="*/ 3743325 h 5381734"/>
              <a:gd name="connsiteX195" fmla="*/ 7544238 w 8360295"/>
              <a:gd name="connsiteY195" fmla="*/ 3762375 h 5381734"/>
              <a:gd name="connsiteX196" fmla="*/ 7620438 w 8360295"/>
              <a:gd name="connsiteY196" fmla="*/ 3752850 h 5381734"/>
              <a:gd name="connsiteX197" fmla="*/ 7629963 w 8360295"/>
              <a:gd name="connsiteY197" fmla="*/ 3714750 h 5381734"/>
              <a:gd name="connsiteX198" fmla="*/ 7639488 w 8360295"/>
              <a:gd name="connsiteY198" fmla="*/ 3629025 h 5381734"/>
              <a:gd name="connsiteX199" fmla="*/ 7715688 w 8360295"/>
              <a:gd name="connsiteY199" fmla="*/ 3562350 h 5381734"/>
              <a:gd name="connsiteX200" fmla="*/ 7744263 w 8360295"/>
              <a:gd name="connsiteY200" fmla="*/ 3552825 h 5381734"/>
              <a:gd name="connsiteX201" fmla="*/ 7810938 w 8360295"/>
              <a:gd name="connsiteY201" fmla="*/ 3495675 h 5381734"/>
              <a:gd name="connsiteX202" fmla="*/ 7839513 w 8360295"/>
              <a:gd name="connsiteY202" fmla="*/ 3457575 h 5381734"/>
              <a:gd name="connsiteX203" fmla="*/ 7868088 w 8360295"/>
              <a:gd name="connsiteY203" fmla="*/ 3448050 h 5381734"/>
              <a:gd name="connsiteX204" fmla="*/ 7906188 w 8360295"/>
              <a:gd name="connsiteY204" fmla="*/ 3429000 h 5381734"/>
              <a:gd name="connsiteX205" fmla="*/ 7934763 w 8360295"/>
              <a:gd name="connsiteY205" fmla="*/ 3419475 h 5381734"/>
              <a:gd name="connsiteX206" fmla="*/ 8010963 w 8360295"/>
              <a:gd name="connsiteY206" fmla="*/ 3371850 h 5381734"/>
              <a:gd name="connsiteX207" fmla="*/ 8039538 w 8360295"/>
              <a:gd name="connsiteY207" fmla="*/ 3352800 h 5381734"/>
              <a:gd name="connsiteX208" fmla="*/ 8106213 w 8360295"/>
              <a:gd name="connsiteY208" fmla="*/ 3333750 h 5381734"/>
              <a:gd name="connsiteX209" fmla="*/ 8134788 w 8360295"/>
              <a:gd name="connsiteY209" fmla="*/ 3314700 h 5381734"/>
              <a:gd name="connsiteX210" fmla="*/ 8172888 w 8360295"/>
              <a:gd name="connsiteY210" fmla="*/ 3305175 h 5381734"/>
              <a:gd name="connsiteX211" fmla="*/ 8144313 w 8360295"/>
              <a:gd name="connsiteY211" fmla="*/ 3295650 h 5381734"/>
              <a:gd name="connsiteX212" fmla="*/ 8096688 w 8360295"/>
              <a:gd name="connsiteY212" fmla="*/ 3286125 h 5381734"/>
              <a:gd name="connsiteX213" fmla="*/ 8106213 w 8360295"/>
              <a:gd name="connsiteY213" fmla="*/ 3248025 h 5381734"/>
              <a:gd name="connsiteX214" fmla="*/ 8134788 w 8360295"/>
              <a:gd name="connsiteY214" fmla="*/ 3238500 h 5381734"/>
              <a:gd name="connsiteX215" fmla="*/ 8163363 w 8360295"/>
              <a:gd name="connsiteY215" fmla="*/ 3181350 h 5381734"/>
              <a:gd name="connsiteX216" fmla="*/ 8153838 w 8360295"/>
              <a:gd name="connsiteY216" fmla="*/ 3048000 h 5381734"/>
              <a:gd name="connsiteX217" fmla="*/ 8106213 w 8360295"/>
              <a:gd name="connsiteY217" fmla="*/ 3038475 h 5381734"/>
              <a:gd name="connsiteX218" fmla="*/ 8096688 w 8360295"/>
              <a:gd name="connsiteY218" fmla="*/ 3000375 h 5381734"/>
              <a:gd name="connsiteX219" fmla="*/ 8058588 w 8360295"/>
              <a:gd name="connsiteY219" fmla="*/ 2943225 h 5381734"/>
              <a:gd name="connsiteX220" fmla="*/ 8068113 w 8360295"/>
              <a:gd name="connsiteY220" fmla="*/ 2905125 h 5381734"/>
              <a:gd name="connsiteX221" fmla="*/ 8153838 w 8360295"/>
              <a:gd name="connsiteY221" fmla="*/ 2867025 h 5381734"/>
              <a:gd name="connsiteX222" fmla="*/ 8191938 w 8360295"/>
              <a:gd name="connsiteY222" fmla="*/ 2847975 h 5381734"/>
              <a:gd name="connsiteX223" fmla="*/ 8210988 w 8360295"/>
              <a:gd name="connsiteY223" fmla="*/ 2781300 h 5381734"/>
              <a:gd name="connsiteX224" fmla="*/ 8220513 w 8360295"/>
              <a:gd name="connsiteY224" fmla="*/ 2638425 h 5381734"/>
              <a:gd name="connsiteX225" fmla="*/ 8239563 w 8360295"/>
              <a:gd name="connsiteY225" fmla="*/ 2609850 h 5381734"/>
              <a:gd name="connsiteX226" fmla="*/ 8277663 w 8360295"/>
              <a:gd name="connsiteY226" fmla="*/ 2600325 h 5381734"/>
              <a:gd name="connsiteX227" fmla="*/ 8306238 w 8360295"/>
              <a:gd name="connsiteY227" fmla="*/ 2609850 h 5381734"/>
              <a:gd name="connsiteX228" fmla="*/ 8325288 w 8360295"/>
              <a:gd name="connsiteY228" fmla="*/ 2638425 h 5381734"/>
              <a:gd name="connsiteX229" fmla="*/ 8353863 w 8360295"/>
              <a:gd name="connsiteY229" fmla="*/ 2657475 h 5381734"/>
              <a:gd name="connsiteX230" fmla="*/ 8344338 w 8360295"/>
              <a:gd name="connsiteY230" fmla="*/ 2543175 h 5381734"/>
              <a:gd name="connsiteX231" fmla="*/ 8315763 w 8360295"/>
              <a:gd name="connsiteY231" fmla="*/ 2533650 h 5381734"/>
              <a:gd name="connsiteX232" fmla="*/ 8153838 w 8360295"/>
              <a:gd name="connsiteY232" fmla="*/ 2466975 h 5381734"/>
              <a:gd name="connsiteX233" fmla="*/ 8144313 w 8360295"/>
              <a:gd name="connsiteY233" fmla="*/ 2438400 h 5381734"/>
              <a:gd name="connsiteX234" fmla="*/ 8134788 w 8360295"/>
              <a:gd name="connsiteY234" fmla="*/ 2343150 h 5381734"/>
              <a:gd name="connsiteX235" fmla="*/ 8106213 w 8360295"/>
              <a:gd name="connsiteY235" fmla="*/ 2333625 h 5381734"/>
              <a:gd name="connsiteX236" fmla="*/ 8068113 w 8360295"/>
              <a:gd name="connsiteY236" fmla="*/ 2276475 h 5381734"/>
              <a:gd name="connsiteX237" fmla="*/ 8049063 w 8360295"/>
              <a:gd name="connsiteY237" fmla="*/ 2228850 h 5381734"/>
              <a:gd name="connsiteX238" fmla="*/ 8087163 w 8360295"/>
              <a:gd name="connsiteY238" fmla="*/ 2076450 h 5381734"/>
              <a:gd name="connsiteX239" fmla="*/ 8125263 w 8360295"/>
              <a:gd name="connsiteY239" fmla="*/ 2057400 h 5381734"/>
              <a:gd name="connsiteX240" fmla="*/ 8134788 w 8360295"/>
              <a:gd name="connsiteY240" fmla="*/ 2028825 h 5381734"/>
              <a:gd name="connsiteX241" fmla="*/ 7963338 w 8360295"/>
              <a:gd name="connsiteY241" fmla="*/ 1952625 h 5381734"/>
              <a:gd name="connsiteX242" fmla="*/ 7906188 w 8360295"/>
              <a:gd name="connsiteY242" fmla="*/ 1933575 h 5381734"/>
              <a:gd name="connsiteX243" fmla="*/ 7839513 w 8360295"/>
              <a:gd name="connsiteY243" fmla="*/ 1895475 h 5381734"/>
              <a:gd name="connsiteX244" fmla="*/ 7820463 w 8360295"/>
              <a:gd name="connsiteY244" fmla="*/ 1285875 h 5381734"/>
              <a:gd name="connsiteX245" fmla="*/ 7858563 w 8360295"/>
              <a:gd name="connsiteY245" fmla="*/ 1209675 h 5381734"/>
              <a:gd name="connsiteX246" fmla="*/ 7839513 w 8360295"/>
              <a:gd name="connsiteY246" fmla="*/ 666750 h 5381734"/>
              <a:gd name="connsiteX247" fmla="*/ 7820463 w 8360295"/>
              <a:gd name="connsiteY247" fmla="*/ 581025 h 5381734"/>
              <a:gd name="connsiteX248" fmla="*/ 7810938 w 8360295"/>
              <a:gd name="connsiteY248" fmla="*/ 552450 h 5381734"/>
              <a:gd name="connsiteX249" fmla="*/ 7782363 w 8360295"/>
              <a:gd name="connsiteY249" fmla="*/ 533400 h 5381734"/>
              <a:gd name="connsiteX250" fmla="*/ 7763313 w 8360295"/>
              <a:gd name="connsiteY250" fmla="*/ 476250 h 5381734"/>
              <a:gd name="connsiteX251" fmla="*/ 7725213 w 8360295"/>
              <a:gd name="connsiteY251" fmla="*/ 371475 h 5381734"/>
              <a:gd name="connsiteX252" fmla="*/ 7658538 w 8360295"/>
              <a:gd name="connsiteY252" fmla="*/ 361950 h 5381734"/>
              <a:gd name="connsiteX253" fmla="*/ 7725213 w 8360295"/>
              <a:gd name="connsiteY253" fmla="*/ 285750 h 5381734"/>
              <a:gd name="connsiteX254" fmla="*/ 7801413 w 8360295"/>
              <a:gd name="connsiteY254" fmla="*/ 190500 h 5381734"/>
              <a:gd name="connsiteX255" fmla="*/ 7810938 w 8360295"/>
              <a:gd name="connsiteY255" fmla="*/ 85725 h 5381734"/>
              <a:gd name="connsiteX256" fmla="*/ 7896663 w 8360295"/>
              <a:gd name="connsiteY256" fmla="*/ 38100 h 5381734"/>
              <a:gd name="connsiteX257" fmla="*/ 7991913 w 8360295"/>
              <a:gd name="connsiteY257" fmla="*/ 28575 h 5381734"/>
              <a:gd name="connsiteX258" fmla="*/ 8020488 w 8360295"/>
              <a:gd name="connsiteY258" fmla="*/ 0 h 538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8360295" h="5381734">
                <a:moveTo>
                  <a:pt x="362388" y="3209925"/>
                </a:moveTo>
                <a:cubicBezTo>
                  <a:pt x="381691" y="3306439"/>
                  <a:pt x="356554" y="3208521"/>
                  <a:pt x="400488" y="3305175"/>
                </a:cubicBezTo>
                <a:cubicBezTo>
                  <a:pt x="408797" y="3323456"/>
                  <a:pt x="399580" y="3360107"/>
                  <a:pt x="419538" y="3362325"/>
                </a:cubicBezTo>
                <a:lnTo>
                  <a:pt x="505263" y="3371850"/>
                </a:lnTo>
                <a:cubicBezTo>
                  <a:pt x="514788" y="3375025"/>
                  <a:pt x="531403" y="3371635"/>
                  <a:pt x="533838" y="3381375"/>
                </a:cubicBezTo>
                <a:cubicBezTo>
                  <a:pt x="548962" y="3441871"/>
                  <a:pt x="529599" y="3444526"/>
                  <a:pt x="495738" y="3467100"/>
                </a:cubicBezTo>
                <a:cubicBezTo>
                  <a:pt x="451288" y="3533775"/>
                  <a:pt x="476688" y="3511550"/>
                  <a:pt x="429063" y="3543300"/>
                </a:cubicBezTo>
                <a:cubicBezTo>
                  <a:pt x="422713" y="3552825"/>
                  <a:pt x="418952" y="3564724"/>
                  <a:pt x="410013" y="3571875"/>
                </a:cubicBezTo>
                <a:cubicBezTo>
                  <a:pt x="402173" y="3578147"/>
                  <a:pt x="391178" y="3578965"/>
                  <a:pt x="381438" y="3581400"/>
                </a:cubicBezTo>
                <a:lnTo>
                  <a:pt x="305238" y="3600450"/>
                </a:lnTo>
                <a:cubicBezTo>
                  <a:pt x="285226" y="3615459"/>
                  <a:pt x="253871" y="3636169"/>
                  <a:pt x="238563" y="3657600"/>
                </a:cubicBezTo>
                <a:cubicBezTo>
                  <a:pt x="175878" y="3745359"/>
                  <a:pt x="265234" y="3649979"/>
                  <a:pt x="190938" y="3724275"/>
                </a:cubicBezTo>
                <a:cubicBezTo>
                  <a:pt x="189942" y="3728259"/>
                  <a:pt x="177144" y="3783592"/>
                  <a:pt x="171888" y="3790950"/>
                </a:cubicBezTo>
                <a:cubicBezTo>
                  <a:pt x="161449" y="3805565"/>
                  <a:pt x="145477" y="3815413"/>
                  <a:pt x="133788" y="3829050"/>
                </a:cubicBezTo>
                <a:cubicBezTo>
                  <a:pt x="116414" y="3849319"/>
                  <a:pt x="107070" y="3878302"/>
                  <a:pt x="86163" y="3895725"/>
                </a:cubicBezTo>
                <a:cubicBezTo>
                  <a:pt x="78450" y="3902153"/>
                  <a:pt x="67113" y="3902075"/>
                  <a:pt x="57588" y="3905250"/>
                </a:cubicBezTo>
                <a:cubicBezTo>
                  <a:pt x="36648" y="3968070"/>
                  <a:pt x="53272" y="3911206"/>
                  <a:pt x="38538" y="4029075"/>
                </a:cubicBezTo>
                <a:cubicBezTo>
                  <a:pt x="36143" y="4048239"/>
                  <a:pt x="31950" y="4067137"/>
                  <a:pt x="29013" y="4086225"/>
                </a:cubicBezTo>
                <a:cubicBezTo>
                  <a:pt x="25599" y="4108415"/>
                  <a:pt x="23891" y="4130885"/>
                  <a:pt x="19488" y="4152900"/>
                </a:cubicBezTo>
                <a:cubicBezTo>
                  <a:pt x="17519" y="4162745"/>
                  <a:pt x="0" y="4180230"/>
                  <a:pt x="9963" y="4181475"/>
                </a:cubicBezTo>
                <a:cubicBezTo>
                  <a:pt x="35497" y="4184667"/>
                  <a:pt x="122656" y="4153436"/>
                  <a:pt x="152838" y="4143375"/>
                </a:cubicBezTo>
                <a:lnTo>
                  <a:pt x="181413" y="4133850"/>
                </a:lnTo>
                <a:lnTo>
                  <a:pt x="209988" y="4124325"/>
                </a:lnTo>
                <a:cubicBezTo>
                  <a:pt x="235388" y="4127500"/>
                  <a:pt x="261492" y="4127115"/>
                  <a:pt x="286188" y="4133850"/>
                </a:cubicBezTo>
                <a:cubicBezTo>
                  <a:pt x="297232" y="4136862"/>
                  <a:pt x="304524" y="4147780"/>
                  <a:pt x="314763" y="4152900"/>
                </a:cubicBezTo>
                <a:cubicBezTo>
                  <a:pt x="330056" y="4160546"/>
                  <a:pt x="346320" y="4166107"/>
                  <a:pt x="362388" y="4171950"/>
                </a:cubicBezTo>
                <a:cubicBezTo>
                  <a:pt x="413405" y="4190502"/>
                  <a:pt x="412151" y="4189153"/>
                  <a:pt x="457638" y="4200525"/>
                </a:cubicBezTo>
                <a:cubicBezTo>
                  <a:pt x="463988" y="4216400"/>
                  <a:pt x="466750" y="4234237"/>
                  <a:pt x="476688" y="4248150"/>
                </a:cubicBezTo>
                <a:cubicBezTo>
                  <a:pt x="483342" y="4257465"/>
                  <a:pt x="497934" y="4258406"/>
                  <a:pt x="505263" y="4267200"/>
                </a:cubicBezTo>
                <a:cubicBezTo>
                  <a:pt x="514353" y="4278108"/>
                  <a:pt x="517963" y="4292600"/>
                  <a:pt x="524313" y="4305300"/>
                </a:cubicBezTo>
                <a:cubicBezTo>
                  <a:pt x="531664" y="4345729"/>
                  <a:pt x="540788" y="4423975"/>
                  <a:pt x="562413" y="4467225"/>
                </a:cubicBezTo>
                <a:cubicBezTo>
                  <a:pt x="568763" y="4479925"/>
                  <a:pt x="572373" y="4494417"/>
                  <a:pt x="581463" y="4505325"/>
                </a:cubicBezTo>
                <a:cubicBezTo>
                  <a:pt x="588792" y="4514119"/>
                  <a:pt x="600513" y="4518025"/>
                  <a:pt x="610038" y="4524375"/>
                </a:cubicBezTo>
                <a:cubicBezTo>
                  <a:pt x="635438" y="4521200"/>
                  <a:pt x="663862" y="4527281"/>
                  <a:pt x="686238" y="4514850"/>
                </a:cubicBezTo>
                <a:cubicBezTo>
                  <a:pt x="697681" y="4508493"/>
                  <a:pt x="688501" y="4487642"/>
                  <a:pt x="695763" y="4476750"/>
                </a:cubicBezTo>
                <a:cubicBezTo>
                  <a:pt x="714002" y="4449392"/>
                  <a:pt x="769911" y="4451190"/>
                  <a:pt x="791013" y="4448175"/>
                </a:cubicBezTo>
                <a:cubicBezTo>
                  <a:pt x="857674" y="4452937"/>
                  <a:pt x="917656" y="4453035"/>
                  <a:pt x="981513" y="4467225"/>
                </a:cubicBezTo>
                <a:cubicBezTo>
                  <a:pt x="991314" y="4469403"/>
                  <a:pt x="1000563" y="4473575"/>
                  <a:pt x="1010088" y="4476750"/>
                </a:cubicBezTo>
                <a:cubicBezTo>
                  <a:pt x="1016438" y="4486275"/>
                  <a:pt x="1019199" y="4499645"/>
                  <a:pt x="1029138" y="4505325"/>
                </a:cubicBezTo>
                <a:cubicBezTo>
                  <a:pt x="1043194" y="4513357"/>
                  <a:pt x="1060959" y="4511338"/>
                  <a:pt x="1076763" y="4514850"/>
                </a:cubicBezTo>
                <a:cubicBezTo>
                  <a:pt x="1089542" y="4517690"/>
                  <a:pt x="1102324" y="4520613"/>
                  <a:pt x="1114863" y="4524375"/>
                </a:cubicBezTo>
                <a:cubicBezTo>
                  <a:pt x="1209203" y="4552677"/>
                  <a:pt x="1134059" y="4537099"/>
                  <a:pt x="1229163" y="4552950"/>
                </a:cubicBezTo>
                <a:cubicBezTo>
                  <a:pt x="1238688" y="4562475"/>
                  <a:pt x="1246530" y="4574053"/>
                  <a:pt x="1257738" y="4581525"/>
                </a:cubicBezTo>
                <a:cubicBezTo>
                  <a:pt x="1266092" y="4587094"/>
                  <a:pt x="1278473" y="4584778"/>
                  <a:pt x="1286313" y="4591050"/>
                </a:cubicBezTo>
                <a:cubicBezTo>
                  <a:pt x="1295252" y="4598201"/>
                  <a:pt x="1294582" y="4615775"/>
                  <a:pt x="1305363" y="4619625"/>
                </a:cubicBezTo>
                <a:cubicBezTo>
                  <a:pt x="1341738" y="4632616"/>
                  <a:pt x="1381563" y="4632325"/>
                  <a:pt x="1419663" y="4638675"/>
                </a:cubicBezTo>
                <a:cubicBezTo>
                  <a:pt x="1416488" y="4670425"/>
                  <a:pt x="1407691" y="4702111"/>
                  <a:pt x="1410138" y="4733925"/>
                </a:cubicBezTo>
                <a:cubicBezTo>
                  <a:pt x="1412676" y="4766914"/>
                  <a:pt x="1445269" y="4767132"/>
                  <a:pt x="1467288" y="4772025"/>
                </a:cubicBezTo>
                <a:cubicBezTo>
                  <a:pt x="1556133" y="4791768"/>
                  <a:pt x="1472253" y="4771196"/>
                  <a:pt x="1581588" y="4791075"/>
                </a:cubicBezTo>
                <a:cubicBezTo>
                  <a:pt x="1594468" y="4793417"/>
                  <a:pt x="1606988" y="4797425"/>
                  <a:pt x="1619688" y="4800600"/>
                </a:cubicBezTo>
                <a:cubicBezTo>
                  <a:pt x="1635890" y="4849206"/>
                  <a:pt x="1618870" y="4812346"/>
                  <a:pt x="1657788" y="4857750"/>
                </a:cubicBezTo>
                <a:cubicBezTo>
                  <a:pt x="1675510" y="4878425"/>
                  <a:pt x="1690336" y="4901810"/>
                  <a:pt x="1705413" y="4924425"/>
                </a:cubicBezTo>
                <a:cubicBezTo>
                  <a:pt x="1695888" y="4930775"/>
                  <a:pt x="1683989" y="4934536"/>
                  <a:pt x="1676838" y="4943475"/>
                </a:cubicBezTo>
                <a:cubicBezTo>
                  <a:pt x="1670566" y="4951315"/>
                  <a:pt x="1671803" y="4963070"/>
                  <a:pt x="1667313" y="4972050"/>
                </a:cubicBezTo>
                <a:cubicBezTo>
                  <a:pt x="1662193" y="4982289"/>
                  <a:pt x="1654613" y="4991100"/>
                  <a:pt x="1648263" y="5000625"/>
                </a:cubicBezTo>
                <a:cubicBezTo>
                  <a:pt x="1712104" y="5016585"/>
                  <a:pt x="1662253" y="5002299"/>
                  <a:pt x="1733988" y="5029200"/>
                </a:cubicBezTo>
                <a:cubicBezTo>
                  <a:pt x="1743389" y="5032725"/>
                  <a:pt x="1753583" y="5034235"/>
                  <a:pt x="1762563" y="5038725"/>
                </a:cubicBezTo>
                <a:cubicBezTo>
                  <a:pt x="1772802" y="5043845"/>
                  <a:pt x="1780677" y="5053126"/>
                  <a:pt x="1791138" y="5057775"/>
                </a:cubicBezTo>
                <a:cubicBezTo>
                  <a:pt x="1809488" y="5065930"/>
                  <a:pt x="1848288" y="5076825"/>
                  <a:pt x="1848288" y="5076825"/>
                </a:cubicBezTo>
                <a:cubicBezTo>
                  <a:pt x="1851463" y="5086350"/>
                  <a:pt x="1849643" y="5099564"/>
                  <a:pt x="1857813" y="5105400"/>
                </a:cubicBezTo>
                <a:cubicBezTo>
                  <a:pt x="1874153" y="5117072"/>
                  <a:pt x="1897002" y="5115470"/>
                  <a:pt x="1914963" y="5124450"/>
                </a:cubicBezTo>
                <a:lnTo>
                  <a:pt x="1953063" y="5143500"/>
                </a:lnTo>
                <a:cubicBezTo>
                  <a:pt x="2001876" y="5216719"/>
                  <a:pt x="1994927" y="5178066"/>
                  <a:pt x="1981638" y="5257800"/>
                </a:cubicBezTo>
                <a:cubicBezTo>
                  <a:pt x="1987988" y="5267325"/>
                  <a:pt x="1991749" y="5279224"/>
                  <a:pt x="2000688" y="5286375"/>
                </a:cubicBezTo>
                <a:cubicBezTo>
                  <a:pt x="2008528" y="5292647"/>
                  <a:pt x="2019609" y="5293142"/>
                  <a:pt x="2029263" y="5295900"/>
                </a:cubicBezTo>
                <a:cubicBezTo>
                  <a:pt x="2078211" y="5309885"/>
                  <a:pt x="2081720" y="5307220"/>
                  <a:pt x="2143563" y="5314950"/>
                </a:cubicBezTo>
                <a:cubicBezTo>
                  <a:pt x="2211788" y="5337692"/>
                  <a:pt x="2133743" y="5305179"/>
                  <a:pt x="2191188" y="5353050"/>
                </a:cubicBezTo>
                <a:cubicBezTo>
                  <a:pt x="2206881" y="5366128"/>
                  <a:pt x="2238011" y="5375008"/>
                  <a:pt x="2257863" y="5381625"/>
                </a:cubicBezTo>
                <a:cubicBezTo>
                  <a:pt x="2292788" y="5378450"/>
                  <a:pt x="2328918" y="5381734"/>
                  <a:pt x="2362638" y="5372100"/>
                </a:cubicBezTo>
                <a:cubicBezTo>
                  <a:pt x="2375590" y="5368399"/>
                  <a:pt x="2377912" y="5345653"/>
                  <a:pt x="2391213" y="5343525"/>
                </a:cubicBezTo>
                <a:cubicBezTo>
                  <a:pt x="2460257" y="5332478"/>
                  <a:pt x="2530913" y="5337175"/>
                  <a:pt x="2600763" y="5334000"/>
                </a:cubicBezTo>
                <a:cubicBezTo>
                  <a:pt x="2610288" y="5327650"/>
                  <a:pt x="2625718" y="5325810"/>
                  <a:pt x="2629338" y="5314950"/>
                </a:cubicBezTo>
                <a:cubicBezTo>
                  <a:pt x="2642494" y="5275482"/>
                  <a:pt x="2612969" y="5274569"/>
                  <a:pt x="2591238" y="5267325"/>
                </a:cubicBezTo>
                <a:cubicBezTo>
                  <a:pt x="2563162" y="5183097"/>
                  <a:pt x="2607149" y="5322562"/>
                  <a:pt x="2572188" y="5124450"/>
                </a:cubicBezTo>
                <a:cubicBezTo>
                  <a:pt x="2566596" y="5092760"/>
                  <a:pt x="2550765" y="5073266"/>
                  <a:pt x="2534088" y="5048250"/>
                </a:cubicBezTo>
                <a:cubicBezTo>
                  <a:pt x="2517848" y="4967050"/>
                  <a:pt x="2519732" y="4998822"/>
                  <a:pt x="2534088" y="4876800"/>
                </a:cubicBezTo>
                <a:cubicBezTo>
                  <a:pt x="2535618" y="4863799"/>
                  <a:pt x="2538456" y="4850732"/>
                  <a:pt x="2543613" y="4838700"/>
                </a:cubicBezTo>
                <a:cubicBezTo>
                  <a:pt x="2548122" y="4828178"/>
                  <a:pt x="2558014" y="4820586"/>
                  <a:pt x="2562663" y="4810125"/>
                </a:cubicBezTo>
                <a:cubicBezTo>
                  <a:pt x="2566168" y="4802238"/>
                  <a:pt x="2581500" y="4735407"/>
                  <a:pt x="2600763" y="4724400"/>
                </a:cubicBezTo>
                <a:cubicBezTo>
                  <a:pt x="2614819" y="4716368"/>
                  <a:pt x="2632361" y="4717165"/>
                  <a:pt x="2648388" y="4714875"/>
                </a:cubicBezTo>
                <a:cubicBezTo>
                  <a:pt x="2676850" y="4710809"/>
                  <a:pt x="2705538" y="4708525"/>
                  <a:pt x="2734113" y="4705350"/>
                </a:cubicBezTo>
                <a:cubicBezTo>
                  <a:pt x="2769038" y="4708525"/>
                  <a:pt x="2804597" y="4707527"/>
                  <a:pt x="2838888" y="4714875"/>
                </a:cubicBezTo>
                <a:cubicBezTo>
                  <a:pt x="2850082" y="4717274"/>
                  <a:pt x="2856941" y="4729416"/>
                  <a:pt x="2867463" y="4733925"/>
                </a:cubicBezTo>
                <a:cubicBezTo>
                  <a:pt x="2879495" y="4739082"/>
                  <a:pt x="2892863" y="4740275"/>
                  <a:pt x="2905563" y="4743450"/>
                </a:cubicBezTo>
                <a:cubicBezTo>
                  <a:pt x="2911913" y="4752975"/>
                  <a:pt x="2915674" y="4764874"/>
                  <a:pt x="2924613" y="4772025"/>
                </a:cubicBezTo>
                <a:cubicBezTo>
                  <a:pt x="2932453" y="4778297"/>
                  <a:pt x="2943148" y="4781550"/>
                  <a:pt x="2953188" y="4781550"/>
                </a:cubicBezTo>
                <a:cubicBezTo>
                  <a:pt x="3035799" y="4781550"/>
                  <a:pt x="3118288" y="4775200"/>
                  <a:pt x="3200838" y="4772025"/>
                </a:cubicBezTo>
                <a:cubicBezTo>
                  <a:pt x="3207188" y="4762500"/>
                  <a:pt x="3219253" y="4754880"/>
                  <a:pt x="3219888" y="4743450"/>
                </a:cubicBezTo>
                <a:cubicBezTo>
                  <a:pt x="3222026" y="4704959"/>
                  <a:pt x="3196398" y="4557004"/>
                  <a:pt x="3219888" y="4505325"/>
                </a:cubicBezTo>
                <a:cubicBezTo>
                  <a:pt x="3225305" y="4493408"/>
                  <a:pt x="3245288" y="4498975"/>
                  <a:pt x="3257988" y="4495800"/>
                </a:cubicBezTo>
                <a:cubicBezTo>
                  <a:pt x="3264338" y="4486275"/>
                  <a:pt x="3267099" y="4472905"/>
                  <a:pt x="3277038" y="4467225"/>
                </a:cubicBezTo>
                <a:cubicBezTo>
                  <a:pt x="3291094" y="4459193"/>
                  <a:pt x="3308957" y="4461627"/>
                  <a:pt x="3324663" y="4457700"/>
                </a:cubicBezTo>
                <a:cubicBezTo>
                  <a:pt x="3334403" y="4455265"/>
                  <a:pt x="3344258" y="4452665"/>
                  <a:pt x="3353238" y="4448175"/>
                </a:cubicBezTo>
                <a:cubicBezTo>
                  <a:pt x="3415564" y="4417012"/>
                  <a:pt x="3347191" y="4442681"/>
                  <a:pt x="3410388" y="4400550"/>
                </a:cubicBezTo>
                <a:cubicBezTo>
                  <a:pt x="3418742" y="4394981"/>
                  <a:pt x="3429438" y="4394200"/>
                  <a:pt x="3438963" y="4391025"/>
                </a:cubicBezTo>
                <a:cubicBezTo>
                  <a:pt x="3483413" y="4324350"/>
                  <a:pt x="3458013" y="4346575"/>
                  <a:pt x="3505638" y="4314825"/>
                </a:cubicBezTo>
                <a:cubicBezTo>
                  <a:pt x="3502463" y="4289425"/>
                  <a:pt x="3500692" y="4263810"/>
                  <a:pt x="3496113" y="4238625"/>
                </a:cubicBezTo>
                <a:cubicBezTo>
                  <a:pt x="3487250" y="4189878"/>
                  <a:pt x="3465479" y="4215662"/>
                  <a:pt x="3505638" y="4143375"/>
                </a:cubicBezTo>
                <a:cubicBezTo>
                  <a:pt x="3511197" y="4133368"/>
                  <a:pt x="3524688" y="4130675"/>
                  <a:pt x="3534213" y="4124325"/>
                </a:cubicBezTo>
                <a:cubicBezTo>
                  <a:pt x="3546913" y="4105275"/>
                  <a:pt x="3566760" y="4089387"/>
                  <a:pt x="3572313" y="4067175"/>
                </a:cubicBezTo>
                <a:cubicBezTo>
                  <a:pt x="3575488" y="4054475"/>
                  <a:pt x="3578242" y="4041662"/>
                  <a:pt x="3581838" y="4029075"/>
                </a:cubicBezTo>
                <a:cubicBezTo>
                  <a:pt x="3584596" y="4019421"/>
                  <a:pt x="3583009" y="4006069"/>
                  <a:pt x="3591363" y="4000500"/>
                </a:cubicBezTo>
                <a:cubicBezTo>
                  <a:pt x="3604833" y="3991520"/>
                  <a:pt x="3623113" y="3994150"/>
                  <a:pt x="3638988" y="3990975"/>
                </a:cubicBezTo>
                <a:cubicBezTo>
                  <a:pt x="3654863" y="3994150"/>
                  <a:pt x="3672557" y="3992468"/>
                  <a:pt x="3686613" y="4000500"/>
                </a:cubicBezTo>
                <a:cubicBezTo>
                  <a:pt x="3739098" y="4030492"/>
                  <a:pt x="3662932" y="4045037"/>
                  <a:pt x="3724713" y="4086225"/>
                </a:cubicBezTo>
                <a:cubicBezTo>
                  <a:pt x="3734238" y="4092575"/>
                  <a:pt x="3743049" y="4100155"/>
                  <a:pt x="3753288" y="4105275"/>
                </a:cubicBezTo>
                <a:cubicBezTo>
                  <a:pt x="3762268" y="4109765"/>
                  <a:pt x="3773086" y="4109924"/>
                  <a:pt x="3781863" y="4114800"/>
                </a:cubicBezTo>
                <a:cubicBezTo>
                  <a:pt x="3801877" y="4125919"/>
                  <a:pt x="3839013" y="4152900"/>
                  <a:pt x="3839013" y="4152900"/>
                </a:cubicBezTo>
                <a:cubicBezTo>
                  <a:pt x="3867588" y="4149725"/>
                  <a:pt x="3897718" y="4153200"/>
                  <a:pt x="3924738" y="4143375"/>
                </a:cubicBezTo>
                <a:cubicBezTo>
                  <a:pt x="3935496" y="4139463"/>
                  <a:pt x="3935693" y="4122895"/>
                  <a:pt x="3943788" y="4114800"/>
                </a:cubicBezTo>
                <a:cubicBezTo>
                  <a:pt x="3951883" y="4106705"/>
                  <a:pt x="3962838" y="4102100"/>
                  <a:pt x="3972363" y="4095750"/>
                </a:cubicBezTo>
                <a:cubicBezTo>
                  <a:pt x="3975538" y="4086225"/>
                  <a:pt x="3975616" y="4075015"/>
                  <a:pt x="3981888" y="4067175"/>
                </a:cubicBezTo>
                <a:cubicBezTo>
                  <a:pt x="3989039" y="4058236"/>
                  <a:pt x="4008502" y="4059403"/>
                  <a:pt x="4010463" y="4048125"/>
                </a:cubicBezTo>
                <a:cubicBezTo>
                  <a:pt x="4021900" y="3982362"/>
                  <a:pt x="4014665" y="3914638"/>
                  <a:pt x="4019988" y="3848100"/>
                </a:cubicBezTo>
                <a:cubicBezTo>
                  <a:pt x="4021032" y="3835051"/>
                  <a:pt x="4020893" y="3819852"/>
                  <a:pt x="4029513" y="3810000"/>
                </a:cubicBezTo>
                <a:cubicBezTo>
                  <a:pt x="4044590" y="3792770"/>
                  <a:pt x="4086663" y="3771900"/>
                  <a:pt x="4086663" y="3771900"/>
                </a:cubicBezTo>
                <a:cubicBezTo>
                  <a:pt x="4119074" y="3674667"/>
                  <a:pt x="4121930" y="3708695"/>
                  <a:pt x="4105713" y="3619500"/>
                </a:cubicBezTo>
                <a:cubicBezTo>
                  <a:pt x="4103371" y="3606620"/>
                  <a:pt x="4099363" y="3594100"/>
                  <a:pt x="4096188" y="3581400"/>
                </a:cubicBezTo>
                <a:cubicBezTo>
                  <a:pt x="4092947" y="3548986"/>
                  <a:pt x="4075621" y="3446970"/>
                  <a:pt x="4096188" y="3409950"/>
                </a:cubicBezTo>
                <a:cubicBezTo>
                  <a:pt x="4102545" y="3398507"/>
                  <a:pt x="4121701" y="3404021"/>
                  <a:pt x="4134288" y="3400425"/>
                </a:cubicBezTo>
                <a:cubicBezTo>
                  <a:pt x="4143942" y="3397667"/>
                  <a:pt x="4153338" y="3394075"/>
                  <a:pt x="4162863" y="3390900"/>
                </a:cubicBezTo>
                <a:cubicBezTo>
                  <a:pt x="4213663" y="3394075"/>
                  <a:pt x="4266432" y="3386063"/>
                  <a:pt x="4315263" y="3400425"/>
                </a:cubicBezTo>
                <a:cubicBezTo>
                  <a:pt x="4327822" y="3404119"/>
                  <a:pt x="4319631" y="3426493"/>
                  <a:pt x="4324788" y="3438525"/>
                </a:cubicBezTo>
                <a:cubicBezTo>
                  <a:pt x="4340575" y="3475361"/>
                  <a:pt x="4344768" y="3467332"/>
                  <a:pt x="4381938" y="3476625"/>
                </a:cubicBezTo>
                <a:cubicBezTo>
                  <a:pt x="4404163" y="3470275"/>
                  <a:pt x="4428407" y="3468800"/>
                  <a:pt x="4448613" y="3457575"/>
                </a:cubicBezTo>
                <a:cubicBezTo>
                  <a:pt x="4458620" y="3452016"/>
                  <a:pt x="4460334" y="3437794"/>
                  <a:pt x="4467663" y="3429000"/>
                </a:cubicBezTo>
                <a:cubicBezTo>
                  <a:pt x="4476287" y="3418652"/>
                  <a:pt x="4486713" y="3409950"/>
                  <a:pt x="4496238" y="3400425"/>
                </a:cubicBezTo>
                <a:cubicBezTo>
                  <a:pt x="4500779" y="3389073"/>
                  <a:pt x="4524070" y="3327021"/>
                  <a:pt x="4534338" y="3314700"/>
                </a:cubicBezTo>
                <a:cubicBezTo>
                  <a:pt x="4541667" y="3305906"/>
                  <a:pt x="4553388" y="3302000"/>
                  <a:pt x="4562913" y="3295650"/>
                </a:cubicBezTo>
                <a:cubicBezTo>
                  <a:pt x="4663699" y="3320846"/>
                  <a:pt x="4545015" y="3286637"/>
                  <a:pt x="4629588" y="3324225"/>
                </a:cubicBezTo>
                <a:cubicBezTo>
                  <a:pt x="4647938" y="3332380"/>
                  <a:pt x="4686738" y="3343275"/>
                  <a:pt x="4686738" y="3343275"/>
                </a:cubicBezTo>
                <a:cubicBezTo>
                  <a:pt x="4689913" y="3352800"/>
                  <a:pt x="4691773" y="3362870"/>
                  <a:pt x="4696263" y="3371850"/>
                </a:cubicBezTo>
                <a:cubicBezTo>
                  <a:pt x="4701383" y="3382089"/>
                  <a:pt x="4711293" y="3389706"/>
                  <a:pt x="4715313" y="3400425"/>
                </a:cubicBezTo>
                <a:cubicBezTo>
                  <a:pt x="4731616" y="3443899"/>
                  <a:pt x="4716736" y="3441371"/>
                  <a:pt x="4734363" y="3476625"/>
                </a:cubicBezTo>
                <a:cubicBezTo>
                  <a:pt x="4739483" y="3486864"/>
                  <a:pt x="4743888" y="3498850"/>
                  <a:pt x="4753413" y="3505200"/>
                </a:cubicBezTo>
                <a:cubicBezTo>
                  <a:pt x="4764305" y="3512462"/>
                  <a:pt x="4779256" y="3510128"/>
                  <a:pt x="4791513" y="3514725"/>
                </a:cubicBezTo>
                <a:cubicBezTo>
                  <a:pt x="4804808" y="3519711"/>
                  <a:pt x="4817437" y="3526470"/>
                  <a:pt x="4829613" y="3533775"/>
                </a:cubicBezTo>
                <a:cubicBezTo>
                  <a:pt x="4849246" y="3545555"/>
                  <a:pt x="4867713" y="3559175"/>
                  <a:pt x="4886763" y="3571875"/>
                </a:cubicBezTo>
                <a:lnTo>
                  <a:pt x="4915338" y="3590925"/>
                </a:lnTo>
                <a:cubicBezTo>
                  <a:pt x="4976220" y="3682247"/>
                  <a:pt x="4873215" y="3517386"/>
                  <a:pt x="4943913" y="3771900"/>
                </a:cubicBezTo>
                <a:cubicBezTo>
                  <a:pt x="4947713" y="3785581"/>
                  <a:pt x="4968718" y="3785964"/>
                  <a:pt x="4982013" y="3790950"/>
                </a:cubicBezTo>
                <a:cubicBezTo>
                  <a:pt x="4997386" y="3796715"/>
                  <a:pt x="5054806" y="3807414"/>
                  <a:pt x="5067738" y="3810000"/>
                </a:cubicBezTo>
                <a:cubicBezTo>
                  <a:pt x="5074088" y="3822700"/>
                  <a:pt x="5083595" y="3834265"/>
                  <a:pt x="5086788" y="3848100"/>
                </a:cubicBezTo>
                <a:cubicBezTo>
                  <a:pt x="5093253" y="3876115"/>
                  <a:pt x="5073862" y="3915864"/>
                  <a:pt x="5096313" y="3933825"/>
                </a:cubicBezTo>
                <a:cubicBezTo>
                  <a:pt x="5118764" y="3951786"/>
                  <a:pt x="5153463" y="3927475"/>
                  <a:pt x="5182038" y="3924300"/>
                </a:cubicBezTo>
                <a:cubicBezTo>
                  <a:pt x="5197913" y="3917950"/>
                  <a:pt x="5213443" y="3910657"/>
                  <a:pt x="5229663" y="3905250"/>
                </a:cubicBezTo>
                <a:cubicBezTo>
                  <a:pt x="5242082" y="3901110"/>
                  <a:pt x="5255731" y="3900882"/>
                  <a:pt x="5267763" y="3895725"/>
                </a:cubicBezTo>
                <a:cubicBezTo>
                  <a:pt x="5278285" y="3891216"/>
                  <a:pt x="5286099" y="3881795"/>
                  <a:pt x="5296338" y="3876675"/>
                </a:cubicBezTo>
                <a:cubicBezTo>
                  <a:pt x="5305318" y="3872185"/>
                  <a:pt x="5315388" y="3870325"/>
                  <a:pt x="5324913" y="3867150"/>
                </a:cubicBezTo>
                <a:cubicBezTo>
                  <a:pt x="5345176" y="3846887"/>
                  <a:pt x="5360716" y="3839867"/>
                  <a:pt x="5363013" y="3810000"/>
                </a:cubicBezTo>
                <a:cubicBezTo>
                  <a:pt x="5368619" y="3737121"/>
                  <a:pt x="5364160" y="3663537"/>
                  <a:pt x="5372538" y="3590925"/>
                </a:cubicBezTo>
                <a:cubicBezTo>
                  <a:pt x="5373850" y="3579553"/>
                  <a:pt x="5382794" y="3569679"/>
                  <a:pt x="5391588" y="3562350"/>
                </a:cubicBezTo>
                <a:cubicBezTo>
                  <a:pt x="5402496" y="3553260"/>
                  <a:pt x="5416988" y="3549650"/>
                  <a:pt x="5429688" y="3543300"/>
                </a:cubicBezTo>
                <a:cubicBezTo>
                  <a:pt x="5457037" y="3506835"/>
                  <a:pt x="5459880" y="3507777"/>
                  <a:pt x="5477313" y="3467100"/>
                </a:cubicBezTo>
                <a:cubicBezTo>
                  <a:pt x="5481268" y="3457872"/>
                  <a:pt x="5479738" y="3445625"/>
                  <a:pt x="5486838" y="3438525"/>
                </a:cubicBezTo>
                <a:cubicBezTo>
                  <a:pt x="5496878" y="3428485"/>
                  <a:pt x="5512238" y="3425825"/>
                  <a:pt x="5524938" y="3419475"/>
                </a:cubicBezTo>
                <a:cubicBezTo>
                  <a:pt x="5531288" y="3409950"/>
                  <a:pt x="5539479" y="3401422"/>
                  <a:pt x="5543988" y="3390900"/>
                </a:cubicBezTo>
                <a:cubicBezTo>
                  <a:pt x="5549145" y="3378868"/>
                  <a:pt x="5545132" y="3362857"/>
                  <a:pt x="5553513" y="3352800"/>
                </a:cubicBezTo>
                <a:cubicBezTo>
                  <a:pt x="5562603" y="3341892"/>
                  <a:pt x="5578913" y="3340100"/>
                  <a:pt x="5591613" y="3333750"/>
                </a:cubicBezTo>
                <a:cubicBezTo>
                  <a:pt x="5597963" y="3317875"/>
                  <a:pt x="5599536" y="3299107"/>
                  <a:pt x="5610663" y="3286125"/>
                </a:cubicBezTo>
                <a:cubicBezTo>
                  <a:pt x="5641183" y="3250518"/>
                  <a:pt x="5702068" y="3272998"/>
                  <a:pt x="5734488" y="3276600"/>
                </a:cubicBezTo>
                <a:cubicBezTo>
                  <a:pt x="5740838" y="3286125"/>
                  <a:pt x="5745443" y="3297080"/>
                  <a:pt x="5753538" y="3305175"/>
                </a:cubicBezTo>
                <a:cubicBezTo>
                  <a:pt x="5761633" y="3313270"/>
                  <a:pt x="5771591" y="3319716"/>
                  <a:pt x="5782113" y="3324225"/>
                </a:cubicBezTo>
                <a:cubicBezTo>
                  <a:pt x="5794145" y="3329382"/>
                  <a:pt x="5807181" y="3332509"/>
                  <a:pt x="5820213" y="3333750"/>
                </a:cubicBezTo>
                <a:cubicBezTo>
                  <a:pt x="5874038" y="3338876"/>
                  <a:pt x="5928163" y="3340100"/>
                  <a:pt x="5982138" y="3343275"/>
                </a:cubicBezTo>
                <a:cubicBezTo>
                  <a:pt x="5985313" y="3352800"/>
                  <a:pt x="5981818" y="3369881"/>
                  <a:pt x="5991663" y="3371850"/>
                </a:cubicBezTo>
                <a:cubicBezTo>
                  <a:pt x="6014289" y="3376375"/>
                  <a:pt x="6093787" y="3359045"/>
                  <a:pt x="6125013" y="3352800"/>
                </a:cubicBezTo>
                <a:lnTo>
                  <a:pt x="6201213" y="3314700"/>
                </a:lnTo>
                <a:lnTo>
                  <a:pt x="6239313" y="3295650"/>
                </a:lnTo>
                <a:cubicBezTo>
                  <a:pt x="6261538" y="3298825"/>
                  <a:pt x="6285908" y="3295135"/>
                  <a:pt x="6305988" y="3305175"/>
                </a:cubicBezTo>
                <a:cubicBezTo>
                  <a:pt x="6314968" y="3309665"/>
                  <a:pt x="6310532" y="3325033"/>
                  <a:pt x="6315513" y="3333750"/>
                </a:cubicBezTo>
                <a:cubicBezTo>
                  <a:pt x="6323389" y="3347533"/>
                  <a:pt x="6334984" y="3358845"/>
                  <a:pt x="6344088" y="3371850"/>
                </a:cubicBezTo>
                <a:cubicBezTo>
                  <a:pt x="6357218" y="3390607"/>
                  <a:pt x="6382188" y="3429000"/>
                  <a:pt x="6382188" y="3429000"/>
                </a:cubicBezTo>
                <a:cubicBezTo>
                  <a:pt x="6385363" y="3441700"/>
                  <a:pt x="6382456" y="3457843"/>
                  <a:pt x="6391713" y="3467100"/>
                </a:cubicBezTo>
                <a:cubicBezTo>
                  <a:pt x="6400970" y="3476357"/>
                  <a:pt x="6417226" y="3473029"/>
                  <a:pt x="6429813" y="3476625"/>
                </a:cubicBezTo>
                <a:cubicBezTo>
                  <a:pt x="6439467" y="3479383"/>
                  <a:pt x="6448863" y="3482975"/>
                  <a:pt x="6458388" y="3486150"/>
                </a:cubicBezTo>
                <a:cubicBezTo>
                  <a:pt x="6471088" y="3505200"/>
                  <a:pt x="6492724" y="3520716"/>
                  <a:pt x="6496488" y="3543300"/>
                </a:cubicBezTo>
                <a:cubicBezTo>
                  <a:pt x="6499663" y="3562350"/>
                  <a:pt x="6494938" y="3584628"/>
                  <a:pt x="6506013" y="3600450"/>
                </a:cubicBezTo>
                <a:cubicBezTo>
                  <a:pt x="6519143" y="3619207"/>
                  <a:pt x="6541149" y="3632260"/>
                  <a:pt x="6563163" y="3638550"/>
                </a:cubicBezTo>
                <a:cubicBezTo>
                  <a:pt x="6585388" y="3644900"/>
                  <a:pt x="6607316" y="3652403"/>
                  <a:pt x="6629838" y="3657600"/>
                </a:cubicBezTo>
                <a:cubicBezTo>
                  <a:pt x="6648656" y="3661943"/>
                  <a:pt x="6668252" y="3662441"/>
                  <a:pt x="6686988" y="3667125"/>
                </a:cubicBezTo>
                <a:cubicBezTo>
                  <a:pt x="6706469" y="3671995"/>
                  <a:pt x="6725088" y="3679825"/>
                  <a:pt x="6744138" y="3686175"/>
                </a:cubicBezTo>
                <a:cubicBezTo>
                  <a:pt x="6753663" y="3689350"/>
                  <a:pt x="6762973" y="3693265"/>
                  <a:pt x="6772713" y="3695700"/>
                </a:cubicBezTo>
                <a:lnTo>
                  <a:pt x="6810813" y="3705225"/>
                </a:lnTo>
                <a:cubicBezTo>
                  <a:pt x="6820338" y="3711575"/>
                  <a:pt x="6828055" y="3722656"/>
                  <a:pt x="6839388" y="3724275"/>
                </a:cubicBezTo>
                <a:cubicBezTo>
                  <a:pt x="6852347" y="3726126"/>
                  <a:pt x="6864901" y="3718346"/>
                  <a:pt x="6877488" y="3714750"/>
                </a:cubicBezTo>
                <a:cubicBezTo>
                  <a:pt x="6904203" y="3707117"/>
                  <a:pt x="6918763" y="3700689"/>
                  <a:pt x="6944163" y="3686175"/>
                </a:cubicBezTo>
                <a:cubicBezTo>
                  <a:pt x="6954102" y="3680495"/>
                  <a:pt x="6962499" y="3672245"/>
                  <a:pt x="6972738" y="3667125"/>
                </a:cubicBezTo>
                <a:cubicBezTo>
                  <a:pt x="6995517" y="3655736"/>
                  <a:pt x="7024207" y="3646794"/>
                  <a:pt x="7048938" y="3638550"/>
                </a:cubicBezTo>
                <a:cubicBezTo>
                  <a:pt x="7109263" y="3644900"/>
                  <a:pt x="7170080" y="3647628"/>
                  <a:pt x="7229913" y="3657600"/>
                </a:cubicBezTo>
                <a:cubicBezTo>
                  <a:pt x="7246778" y="3660411"/>
                  <a:pt x="7261529" y="3670647"/>
                  <a:pt x="7277538" y="3676650"/>
                </a:cubicBezTo>
                <a:cubicBezTo>
                  <a:pt x="7286939" y="3680175"/>
                  <a:pt x="7296373" y="3683740"/>
                  <a:pt x="7306113" y="3686175"/>
                </a:cubicBezTo>
                <a:cubicBezTo>
                  <a:pt x="7327850" y="3691609"/>
                  <a:pt x="7360540" y="3694339"/>
                  <a:pt x="7382313" y="3705225"/>
                </a:cubicBezTo>
                <a:cubicBezTo>
                  <a:pt x="7392552" y="3710345"/>
                  <a:pt x="7400649" y="3719155"/>
                  <a:pt x="7410888" y="3724275"/>
                </a:cubicBezTo>
                <a:cubicBezTo>
                  <a:pt x="7426113" y="3731888"/>
                  <a:pt x="7463321" y="3739256"/>
                  <a:pt x="7477563" y="3743325"/>
                </a:cubicBezTo>
                <a:cubicBezTo>
                  <a:pt x="7573216" y="3770654"/>
                  <a:pt x="7425131" y="3732598"/>
                  <a:pt x="7544238" y="3762375"/>
                </a:cubicBezTo>
                <a:cubicBezTo>
                  <a:pt x="7569638" y="3759200"/>
                  <a:pt x="7598062" y="3765281"/>
                  <a:pt x="7620438" y="3752850"/>
                </a:cubicBezTo>
                <a:cubicBezTo>
                  <a:pt x="7631881" y="3746493"/>
                  <a:pt x="7627972" y="3727689"/>
                  <a:pt x="7629963" y="3714750"/>
                </a:cubicBezTo>
                <a:cubicBezTo>
                  <a:pt x="7634335" y="3686333"/>
                  <a:pt x="7630396" y="3656300"/>
                  <a:pt x="7639488" y="3629025"/>
                </a:cubicBezTo>
                <a:cubicBezTo>
                  <a:pt x="7661169" y="3563981"/>
                  <a:pt x="7668916" y="3575713"/>
                  <a:pt x="7715688" y="3562350"/>
                </a:cubicBezTo>
                <a:cubicBezTo>
                  <a:pt x="7725342" y="3559592"/>
                  <a:pt x="7734738" y="3556000"/>
                  <a:pt x="7744263" y="3552825"/>
                </a:cubicBezTo>
                <a:cubicBezTo>
                  <a:pt x="7825211" y="3444894"/>
                  <a:pt x="7719415" y="3574124"/>
                  <a:pt x="7810938" y="3495675"/>
                </a:cubicBezTo>
                <a:cubicBezTo>
                  <a:pt x="7822991" y="3485344"/>
                  <a:pt x="7827317" y="3467738"/>
                  <a:pt x="7839513" y="3457575"/>
                </a:cubicBezTo>
                <a:cubicBezTo>
                  <a:pt x="7847226" y="3451147"/>
                  <a:pt x="7858860" y="3452005"/>
                  <a:pt x="7868088" y="3448050"/>
                </a:cubicBezTo>
                <a:cubicBezTo>
                  <a:pt x="7881139" y="3442457"/>
                  <a:pt x="7893137" y="3434593"/>
                  <a:pt x="7906188" y="3429000"/>
                </a:cubicBezTo>
                <a:cubicBezTo>
                  <a:pt x="7915416" y="3425045"/>
                  <a:pt x="7925949" y="3424283"/>
                  <a:pt x="7934763" y="3419475"/>
                </a:cubicBezTo>
                <a:cubicBezTo>
                  <a:pt x="7961059" y="3405132"/>
                  <a:pt x="7986041" y="3388465"/>
                  <a:pt x="8010963" y="3371850"/>
                </a:cubicBezTo>
                <a:cubicBezTo>
                  <a:pt x="8020488" y="3365500"/>
                  <a:pt x="8029299" y="3357920"/>
                  <a:pt x="8039538" y="3352800"/>
                </a:cubicBezTo>
                <a:cubicBezTo>
                  <a:pt x="8053203" y="3345968"/>
                  <a:pt x="8094006" y="3336802"/>
                  <a:pt x="8106213" y="3333750"/>
                </a:cubicBezTo>
                <a:cubicBezTo>
                  <a:pt x="8115738" y="3327400"/>
                  <a:pt x="8124266" y="3319209"/>
                  <a:pt x="8134788" y="3314700"/>
                </a:cubicBezTo>
                <a:cubicBezTo>
                  <a:pt x="8146820" y="3309543"/>
                  <a:pt x="8167034" y="3316884"/>
                  <a:pt x="8172888" y="3305175"/>
                </a:cubicBezTo>
                <a:cubicBezTo>
                  <a:pt x="8177378" y="3296195"/>
                  <a:pt x="8154053" y="3298085"/>
                  <a:pt x="8144313" y="3295650"/>
                </a:cubicBezTo>
                <a:cubicBezTo>
                  <a:pt x="8128607" y="3291723"/>
                  <a:pt x="8112563" y="3289300"/>
                  <a:pt x="8096688" y="3286125"/>
                </a:cubicBezTo>
                <a:cubicBezTo>
                  <a:pt x="8099863" y="3273425"/>
                  <a:pt x="8098035" y="3258247"/>
                  <a:pt x="8106213" y="3248025"/>
                </a:cubicBezTo>
                <a:cubicBezTo>
                  <a:pt x="8112485" y="3240185"/>
                  <a:pt x="8126948" y="3244772"/>
                  <a:pt x="8134788" y="3238500"/>
                </a:cubicBezTo>
                <a:cubicBezTo>
                  <a:pt x="8151574" y="3225071"/>
                  <a:pt x="8157088" y="3200174"/>
                  <a:pt x="8163363" y="3181350"/>
                </a:cubicBezTo>
                <a:cubicBezTo>
                  <a:pt x="8160188" y="3136900"/>
                  <a:pt x="8170388" y="3089376"/>
                  <a:pt x="8153838" y="3048000"/>
                </a:cubicBezTo>
                <a:cubicBezTo>
                  <a:pt x="8147825" y="3032969"/>
                  <a:pt x="8118650" y="3048839"/>
                  <a:pt x="8106213" y="3038475"/>
                </a:cubicBezTo>
                <a:cubicBezTo>
                  <a:pt x="8096156" y="3030094"/>
                  <a:pt x="8100284" y="3012962"/>
                  <a:pt x="8096688" y="3000375"/>
                </a:cubicBezTo>
                <a:cubicBezTo>
                  <a:pt x="8085660" y="2961778"/>
                  <a:pt x="8090564" y="2975201"/>
                  <a:pt x="8058588" y="2943225"/>
                </a:cubicBezTo>
                <a:cubicBezTo>
                  <a:pt x="8061763" y="2930525"/>
                  <a:pt x="8058856" y="2914382"/>
                  <a:pt x="8068113" y="2905125"/>
                </a:cubicBezTo>
                <a:cubicBezTo>
                  <a:pt x="8093626" y="2879612"/>
                  <a:pt x="8124205" y="2879725"/>
                  <a:pt x="8153838" y="2867025"/>
                </a:cubicBezTo>
                <a:cubicBezTo>
                  <a:pt x="8166889" y="2861432"/>
                  <a:pt x="8179238" y="2854325"/>
                  <a:pt x="8191938" y="2847975"/>
                </a:cubicBezTo>
                <a:cubicBezTo>
                  <a:pt x="8197841" y="2830266"/>
                  <a:pt x="8209148" y="2798780"/>
                  <a:pt x="8210988" y="2781300"/>
                </a:cubicBezTo>
                <a:cubicBezTo>
                  <a:pt x="8215985" y="2733832"/>
                  <a:pt x="8212666" y="2685506"/>
                  <a:pt x="8220513" y="2638425"/>
                </a:cubicBezTo>
                <a:cubicBezTo>
                  <a:pt x="8222395" y="2627133"/>
                  <a:pt x="8230038" y="2616200"/>
                  <a:pt x="8239563" y="2609850"/>
                </a:cubicBezTo>
                <a:cubicBezTo>
                  <a:pt x="8250455" y="2602588"/>
                  <a:pt x="8264963" y="2603500"/>
                  <a:pt x="8277663" y="2600325"/>
                </a:cubicBezTo>
                <a:cubicBezTo>
                  <a:pt x="8287188" y="2603500"/>
                  <a:pt x="8298398" y="2603578"/>
                  <a:pt x="8306238" y="2609850"/>
                </a:cubicBezTo>
                <a:cubicBezTo>
                  <a:pt x="8315177" y="2617001"/>
                  <a:pt x="8317193" y="2630330"/>
                  <a:pt x="8325288" y="2638425"/>
                </a:cubicBezTo>
                <a:cubicBezTo>
                  <a:pt x="8333383" y="2646520"/>
                  <a:pt x="8344338" y="2651125"/>
                  <a:pt x="8353863" y="2657475"/>
                </a:cubicBezTo>
                <a:cubicBezTo>
                  <a:pt x="8350688" y="2619375"/>
                  <a:pt x="8355582" y="2579716"/>
                  <a:pt x="8344338" y="2543175"/>
                </a:cubicBezTo>
                <a:cubicBezTo>
                  <a:pt x="8341385" y="2533579"/>
                  <a:pt x="8322863" y="2540750"/>
                  <a:pt x="8315763" y="2533650"/>
                </a:cubicBezTo>
                <a:cubicBezTo>
                  <a:pt x="8221624" y="2439511"/>
                  <a:pt x="8360295" y="2482856"/>
                  <a:pt x="8153838" y="2466975"/>
                </a:cubicBezTo>
                <a:cubicBezTo>
                  <a:pt x="8150663" y="2457450"/>
                  <a:pt x="8145840" y="2448323"/>
                  <a:pt x="8144313" y="2438400"/>
                </a:cubicBezTo>
                <a:cubicBezTo>
                  <a:pt x="8139461" y="2406863"/>
                  <a:pt x="8145692" y="2373137"/>
                  <a:pt x="8134788" y="2343150"/>
                </a:cubicBezTo>
                <a:cubicBezTo>
                  <a:pt x="8131357" y="2333714"/>
                  <a:pt x="8115738" y="2336800"/>
                  <a:pt x="8106213" y="2333625"/>
                </a:cubicBezTo>
                <a:cubicBezTo>
                  <a:pt x="8081182" y="2233500"/>
                  <a:pt x="8118712" y="2347314"/>
                  <a:pt x="8068113" y="2276475"/>
                </a:cubicBezTo>
                <a:cubicBezTo>
                  <a:pt x="8058175" y="2262562"/>
                  <a:pt x="8055413" y="2244725"/>
                  <a:pt x="8049063" y="2228850"/>
                </a:cubicBezTo>
                <a:cubicBezTo>
                  <a:pt x="8061551" y="2041535"/>
                  <a:pt x="8012824" y="2108310"/>
                  <a:pt x="8087163" y="2076450"/>
                </a:cubicBezTo>
                <a:cubicBezTo>
                  <a:pt x="8100214" y="2070857"/>
                  <a:pt x="8112563" y="2063750"/>
                  <a:pt x="8125263" y="2057400"/>
                </a:cubicBezTo>
                <a:cubicBezTo>
                  <a:pt x="8128438" y="2047875"/>
                  <a:pt x="8135787" y="2038815"/>
                  <a:pt x="8134788" y="2028825"/>
                </a:cubicBezTo>
                <a:cubicBezTo>
                  <a:pt x="8123361" y="1914560"/>
                  <a:pt x="8091229" y="1960618"/>
                  <a:pt x="7963338" y="1952625"/>
                </a:cubicBezTo>
                <a:cubicBezTo>
                  <a:pt x="7944288" y="1946275"/>
                  <a:pt x="7920387" y="1947774"/>
                  <a:pt x="7906188" y="1933575"/>
                </a:cubicBezTo>
                <a:cubicBezTo>
                  <a:pt x="7868356" y="1895743"/>
                  <a:pt x="7890681" y="1908267"/>
                  <a:pt x="7839513" y="1895475"/>
                </a:cubicBezTo>
                <a:cubicBezTo>
                  <a:pt x="7676132" y="1732094"/>
                  <a:pt x="7779636" y="1849287"/>
                  <a:pt x="7820463" y="1285875"/>
                </a:cubicBezTo>
                <a:cubicBezTo>
                  <a:pt x="7822515" y="1257551"/>
                  <a:pt x="7858563" y="1209675"/>
                  <a:pt x="7858563" y="1209675"/>
                </a:cubicBezTo>
                <a:cubicBezTo>
                  <a:pt x="7832760" y="848438"/>
                  <a:pt x="7870140" y="1401801"/>
                  <a:pt x="7839513" y="666750"/>
                </a:cubicBezTo>
                <a:cubicBezTo>
                  <a:pt x="7839034" y="655252"/>
                  <a:pt x="7824524" y="595238"/>
                  <a:pt x="7820463" y="581025"/>
                </a:cubicBezTo>
                <a:cubicBezTo>
                  <a:pt x="7817705" y="571371"/>
                  <a:pt x="7817210" y="560290"/>
                  <a:pt x="7810938" y="552450"/>
                </a:cubicBezTo>
                <a:cubicBezTo>
                  <a:pt x="7803787" y="543511"/>
                  <a:pt x="7791888" y="539750"/>
                  <a:pt x="7782363" y="533400"/>
                </a:cubicBezTo>
                <a:lnTo>
                  <a:pt x="7763313" y="476250"/>
                </a:lnTo>
                <a:cubicBezTo>
                  <a:pt x="7755205" y="451925"/>
                  <a:pt x="7730308" y="376061"/>
                  <a:pt x="7725213" y="371475"/>
                </a:cubicBezTo>
                <a:cubicBezTo>
                  <a:pt x="7708526" y="356456"/>
                  <a:pt x="7680763" y="365125"/>
                  <a:pt x="7658538" y="361950"/>
                </a:cubicBezTo>
                <a:cubicBezTo>
                  <a:pt x="7680763" y="336550"/>
                  <a:pt x="7702184" y="310424"/>
                  <a:pt x="7725213" y="285750"/>
                </a:cubicBezTo>
                <a:cubicBezTo>
                  <a:pt x="7801720" y="203778"/>
                  <a:pt x="7781076" y="251511"/>
                  <a:pt x="7801413" y="190500"/>
                </a:cubicBezTo>
                <a:cubicBezTo>
                  <a:pt x="7804588" y="155575"/>
                  <a:pt x="7796108" y="117504"/>
                  <a:pt x="7810938" y="85725"/>
                </a:cubicBezTo>
                <a:cubicBezTo>
                  <a:pt x="7817477" y="71713"/>
                  <a:pt x="7872225" y="41860"/>
                  <a:pt x="7896663" y="38100"/>
                </a:cubicBezTo>
                <a:cubicBezTo>
                  <a:pt x="7928200" y="33248"/>
                  <a:pt x="7960163" y="31750"/>
                  <a:pt x="7991913" y="28575"/>
                </a:cubicBezTo>
                <a:cubicBezTo>
                  <a:pt x="8023130" y="7764"/>
                  <a:pt x="8020488" y="20973"/>
                  <a:pt x="8020488" y="0"/>
                </a:cubicBez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276476" y="419100"/>
            <a:ext cx="2409825" cy="1657350"/>
          </a:xfrm>
          <a:custGeom>
            <a:avLst/>
            <a:gdLst>
              <a:gd name="connsiteX0" fmla="*/ 0 w 2409825"/>
              <a:gd name="connsiteY0" fmla="*/ 1657350 h 1657350"/>
              <a:gd name="connsiteX1" fmla="*/ 28575 w 2409825"/>
              <a:gd name="connsiteY1" fmla="*/ 1647825 h 1657350"/>
              <a:gd name="connsiteX2" fmla="*/ 47625 w 2409825"/>
              <a:gd name="connsiteY2" fmla="*/ 1590675 h 1657350"/>
              <a:gd name="connsiteX3" fmla="*/ 76200 w 2409825"/>
              <a:gd name="connsiteY3" fmla="*/ 1581150 h 1657350"/>
              <a:gd name="connsiteX4" fmla="*/ 95250 w 2409825"/>
              <a:gd name="connsiteY4" fmla="*/ 1552575 h 1657350"/>
              <a:gd name="connsiteX5" fmla="*/ 152400 w 2409825"/>
              <a:gd name="connsiteY5" fmla="*/ 1524000 h 1657350"/>
              <a:gd name="connsiteX6" fmla="*/ 190500 w 2409825"/>
              <a:gd name="connsiteY6" fmla="*/ 1466850 h 1657350"/>
              <a:gd name="connsiteX7" fmla="*/ 219075 w 2409825"/>
              <a:gd name="connsiteY7" fmla="*/ 1428750 h 1657350"/>
              <a:gd name="connsiteX8" fmla="*/ 276225 w 2409825"/>
              <a:gd name="connsiteY8" fmla="*/ 1381125 h 1657350"/>
              <a:gd name="connsiteX9" fmla="*/ 295275 w 2409825"/>
              <a:gd name="connsiteY9" fmla="*/ 1343025 h 1657350"/>
              <a:gd name="connsiteX10" fmla="*/ 361950 w 2409825"/>
              <a:gd name="connsiteY10" fmla="*/ 1285875 h 1657350"/>
              <a:gd name="connsiteX11" fmla="*/ 409575 w 2409825"/>
              <a:gd name="connsiteY11" fmla="*/ 1228725 h 1657350"/>
              <a:gd name="connsiteX12" fmla="*/ 438150 w 2409825"/>
              <a:gd name="connsiteY12" fmla="*/ 1209675 h 1657350"/>
              <a:gd name="connsiteX13" fmla="*/ 476250 w 2409825"/>
              <a:gd name="connsiteY13" fmla="*/ 1181100 h 1657350"/>
              <a:gd name="connsiteX14" fmla="*/ 495300 w 2409825"/>
              <a:gd name="connsiteY14" fmla="*/ 1152525 h 1657350"/>
              <a:gd name="connsiteX15" fmla="*/ 523875 w 2409825"/>
              <a:gd name="connsiteY15" fmla="*/ 1114425 h 1657350"/>
              <a:gd name="connsiteX16" fmla="*/ 561975 w 2409825"/>
              <a:gd name="connsiteY16" fmla="*/ 1076325 h 1657350"/>
              <a:gd name="connsiteX17" fmla="*/ 609600 w 2409825"/>
              <a:gd name="connsiteY17" fmla="*/ 1019175 h 1657350"/>
              <a:gd name="connsiteX18" fmla="*/ 638175 w 2409825"/>
              <a:gd name="connsiteY18" fmla="*/ 971550 h 1657350"/>
              <a:gd name="connsiteX19" fmla="*/ 666750 w 2409825"/>
              <a:gd name="connsiteY19" fmla="*/ 942975 h 1657350"/>
              <a:gd name="connsiteX20" fmla="*/ 733425 w 2409825"/>
              <a:gd name="connsiteY20" fmla="*/ 876300 h 1657350"/>
              <a:gd name="connsiteX21" fmla="*/ 771525 w 2409825"/>
              <a:gd name="connsiteY21" fmla="*/ 819150 h 1657350"/>
              <a:gd name="connsiteX22" fmla="*/ 819150 w 2409825"/>
              <a:gd name="connsiteY22" fmla="*/ 771525 h 1657350"/>
              <a:gd name="connsiteX23" fmla="*/ 847725 w 2409825"/>
              <a:gd name="connsiteY23" fmla="*/ 752475 h 1657350"/>
              <a:gd name="connsiteX24" fmla="*/ 1009650 w 2409825"/>
              <a:gd name="connsiteY24" fmla="*/ 723900 h 1657350"/>
              <a:gd name="connsiteX25" fmla="*/ 1066800 w 2409825"/>
              <a:gd name="connsiteY25" fmla="*/ 676275 h 1657350"/>
              <a:gd name="connsiteX26" fmla="*/ 1076325 w 2409825"/>
              <a:gd name="connsiteY26" fmla="*/ 638175 h 1657350"/>
              <a:gd name="connsiteX27" fmla="*/ 1104900 w 2409825"/>
              <a:gd name="connsiteY27" fmla="*/ 552450 h 1657350"/>
              <a:gd name="connsiteX28" fmla="*/ 1133475 w 2409825"/>
              <a:gd name="connsiteY28" fmla="*/ 533400 h 1657350"/>
              <a:gd name="connsiteX29" fmla="*/ 1171575 w 2409825"/>
              <a:gd name="connsiteY29" fmla="*/ 485775 h 1657350"/>
              <a:gd name="connsiteX30" fmla="*/ 1181100 w 2409825"/>
              <a:gd name="connsiteY30" fmla="*/ 457200 h 1657350"/>
              <a:gd name="connsiteX31" fmla="*/ 1228725 w 2409825"/>
              <a:gd name="connsiteY31" fmla="*/ 400050 h 1657350"/>
              <a:gd name="connsiteX32" fmla="*/ 1238250 w 2409825"/>
              <a:gd name="connsiteY32" fmla="*/ 371475 h 1657350"/>
              <a:gd name="connsiteX33" fmla="*/ 1266825 w 2409825"/>
              <a:gd name="connsiteY33" fmla="*/ 361950 h 1657350"/>
              <a:gd name="connsiteX34" fmla="*/ 1295400 w 2409825"/>
              <a:gd name="connsiteY34" fmla="*/ 342900 h 1657350"/>
              <a:gd name="connsiteX35" fmla="*/ 1362075 w 2409825"/>
              <a:gd name="connsiteY35" fmla="*/ 295275 h 1657350"/>
              <a:gd name="connsiteX36" fmla="*/ 1400175 w 2409825"/>
              <a:gd name="connsiteY36" fmla="*/ 266700 h 1657350"/>
              <a:gd name="connsiteX37" fmla="*/ 1428750 w 2409825"/>
              <a:gd name="connsiteY37" fmla="*/ 257175 h 1657350"/>
              <a:gd name="connsiteX38" fmla="*/ 1504950 w 2409825"/>
              <a:gd name="connsiteY38" fmla="*/ 200025 h 1657350"/>
              <a:gd name="connsiteX39" fmla="*/ 1543050 w 2409825"/>
              <a:gd name="connsiteY39" fmla="*/ 171450 h 1657350"/>
              <a:gd name="connsiteX40" fmla="*/ 1562100 w 2409825"/>
              <a:gd name="connsiteY40" fmla="*/ 142875 h 1657350"/>
              <a:gd name="connsiteX41" fmla="*/ 1600200 w 2409825"/>
              <a:gd name="connsiteY41" fmla="*/ 123825 h 1657350"/>
              <a:gd name="connsiteX42" fmla="*/ 1628775 w 2409825"/>
              <a:gd name="connsiteY42" fmla="*/ 66675 h 1657350"/>
              <a:gd name="connsiteX43" fmla="*/ 1657350 w 2409825"/>
              <a:gd name="connsiteY43" fmla="*/ 9525 h 1657350"/>
              <a:gd name="connsiteX44" fmla="*/ 1685925 w 2409825"/>
              <a:gd name="connsiteY44" fmla="*/ 0 h 1657350"/>
              <a:gd name="connsiteX45" fmla="*/ 1733550 w 2409825"/>
              <a:gd name="connsiteY45" fmla="*/ 19050 h 1657350"/>
              <a:gd name="connsiteX46" fmla="*/ 1762125 w 2409825"/>
              <a:gd name="connsiteY46" fmla="*/ 76200 h 1657350"/>
              <a:gd name="connsiteX47" fmla="*/ 1771650 w 2409825"/>
              <a:gd name="connsiteY47" fmla="*/ 114300 h 1657350"/>
              <a:gd name="connsiteX48" fmla="*/ 1800225 w 2409825"/>
              <a:gd name="connsiteY48" fmla="*/ 142875 h 1657350"/>
              <a:gd name="connsiteX49" fmla="*/ 1828800 w 2409825"/>
              <a:gd name="connsiteY49" fmla="*/ 152400 h 1657350"/>
              <a:gd name="connsiteX50" fmla="*/ 1924050 w 2409825"/>
              <a:gd name="connsiteY50" fmla="*/ 161925 h 1657350"/>
              <a:gd name="connsiteX51" fmla="*/ 1952625 w 2409825"/>
              <a:gd name="connsiteY51" fmla="*/ 228600 h 1657350"/>
              <a:gd name="connsiteX52" fmla="*/ 1971675 w 2409825"/>
              <a:gd name="connsiteY52" fmla="*/ 285750 h 1657350"/>
              <a:gd name="connsiteX53" fmla="*/ 2276475 w 2409825"/>
              <a:gd name="connsiteY53" fmla="*/ 314325 h 1657350"/>
              <a:gd name="connsiteX54" fmla="*/ 2333625 w 2409825"/>
              <a:gd name="connsiteY54" fmla="*/ 333375 h 1657350"/>
              <a:gd name="connsiteX55" fmla="*/ 2362200 w 2409825"/>
              <a:gd name="connsiteY55" fmla="*/ 342900 h 1657350"/>
              <a:gd name="connsiteX56" fmla="*/ 2390775 w 2409825"/>
              <a:gd name="connsiteY56" fmla="*/ 352425 h 1657350"/>
              <a:gd name="connsiteX57" fmla="*/ 2409825 w 2409825"/>
              <a:gd name="connsiteY57" fmla="*/ 352425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09825" h="1657350">
                <a:moveTo>
                  <a:pt x="0" y="1657350"/>
                </a:moveTo>
                <a:cubicBezTo>
                  <a:pt x="9525" y="1654175"/>
                  <a:pt x="22739" y="1655995"/>
                  <a:pt x="28575" y="1647825"/>
                </a:cubicBezTo>
                <a:cubicBezTo>
                  <a:pt x="40247" y="1631485"/>
                  <a:pt x="28575" y="1597025"/>
                  <a:pt x="47625" y="1590675"/>
                </a:cubicBezTo>
                <a:lnTo>
                  <a:pt x="76200" y="1581150"/>
                </a:lnTo>
                <a:cubicBezTo>
                  <a:pt x="82550" y="1571625"/>
                  <a:pt x="87155" y="1560670"/>
                  <a:pt x="95250" y="1552575"/>
                </a:cubicBezTo>
                <a:cubicBezTo>
                  <a:pt x="113714" y="1534111"/>
                  <a:pt x="129159" y="1531747"/>
                  <a:pt x="152400" y="1524000"/>
                </a:cubicBezTo>
                <a:cubicBezTo>
                  <a:pt x="168602" y="1475394"/>
                  <a:pt x="151582" y="1512254"/>
                  <a:pt x="190500" y="1466850"/>
                </a:cubicBezTo>
                <a:cubicBezTo>
                  <a:pt x="200831" y="1454797"/>
                  <a:pt x="208744" y="1440803"/>
                  <a:pt x="219075" y="1428750"/>
                </a:cubicBezTo>
                <a:cubicBezTo>
                  <a:pt x="243521" y="1400229"/>
                  <a:pt x="246830" y="1400722"/>
                  <a:pt x="276225" y="1381125"/>
                </a:cubicBezTo>
                <a:cubicBezTo>
                  <a:pt x="282575" y="1368425"/>
                  <a:pt x="287022" y="1354579"/>
                  <a:pt x="295275" y="1343025"/>
                </a:cubicBezTo>
                <a:cubicBezTo>
                  <a:pt x="313934" y="1316902"/>
                  <a:pt x="337989" y="1306413"/>
                  <a:pt x="361950" y="1285875"/>
                </a:cubicBezTo>
                <a:cubicBezTo>
                  <a:pt x="471179" y="1192250"/>
                  <a:pt x="321389" y="1316911"/>
                  <a:pt x="409575" y="1228725"/>
                </a:cubicBezTo>
                <a:cubicBezTo>
                  <a:pt x="417670" y="1220630"/>
                  <a:pt x="428835" y="1216329"/>
                  <a:pt x="438150" y="1209675"/>
                </a:cubicBezTo>
                <a:cubicBezTo>
                  <a:pt x="451068" y="1200448"/>
                  <a:pt x="465025" y="1192325"/>
                  <a:pt x="476250" y="1181100"/>
                </a:cubicBezTo>
                <a:cubicBezTo>
                  <a:pt x="484345" y="1173005"/>
                  <a:pt x="488646" y="1161840"/>
                  <a:pt x="495300" y="1152525"/>
                </a:cubicBezTo>
                <a:cubicBezTo>
                  <a:pt x="504527" y="1139607"/>
                  <a:pt x="513421" y="1126372"/>
                  <a:pt x="523875" y="1114425"/>
                </a:cubicBezTo>
                <a:cubicBezTo>
                  <a:pt x="535702" y="1100908"/>
                  <a:pt x="551199" y="1090693"/>
                  <a:pt x="561975" y="1076325"/>
                </a:cubicBezTo>
                <a:cubicBezTo>
                  <a:pt x="610314" y="1011873"/>
                  <a:pt x="549725" y="1059092"/>
                  <a:pt x="609600" y="1019175"/>
                </a:cubicBezTo>
                <a:cubicBezTo>
                  <a:pt x="619125" y="1003300"/>
                  <a:pt x="627067" y="986361"/>
                  <a:pt x="638175" y="971550"/>
                </a:cubicBezTo>
                <a:cubicBezTo>
                  <a:pt x="646257" y="960774"/>
                  <a:pt x="658668" y="953751"/>
                  <a:pt x="666750" y="942975"/>
                </a:cubicBezTo>
                <a:cubicBezTo>
                  <a:pt x="716982" y="875998"/>
                  <a:pt x="667759" y="909133"/>
                  <a:pt x="733425" y="876300"/>
                </a:cubicBezTo>
                <a:cubicBezTo>
                  <a:pt x="748735" y="815059"/>
                  <a:pt x="729427" y="855986"/>
                  <a:pt x="771525" y="819150"/>
                </a:cubicBezTo>
                <a:cubicBezTo>
                  <a:pt x="788421" y="804366"/>
                  <a:pt x="802254" y="786309"/>
                  <a:pt x="819150" y="771525"/>
                </a:cubicBezTo>
                <a:cubicBezTo>
                  <a:pt x="827765" y="763987"/>
                  <a:pt x="837264" y="757124"/>
                  <a:pt x="847725" y="752475"/>
                </a:cubicBezTo>
                <a:cubicBezTo>
                  <a:pt x="909727" y="724919"/>
                  <a:pt x="934506" y="730731"/>
                  <a:pt x="1009650" y="723900"/>
                </a:cubicBezTo>
                <a:cubicBezTo>
                  <a:pt x="1027858" y="711761"/>
                  <a:pt x="1055517" y="696020"/>
                  <a:pt x="1066800" y="676275"/>
                </a:cubicBezTo>
                <a:cubicBezTo>
                  <a:pt x="1073295" y="664909"/>
                  <a:pt x="1073485" y="650954"/>
                  <a:pt x="1076325" y="638175"/>
                </a:cubicBezTo>
                <a:cubicBezTo>
                  <a:pt x="1083233" y="607089"/>
                  <a:pt x="1083347" y="578313"/>
                  <a:pt x="1104900" y="552450"/>
                </a:cubicBezTo>
                <a:cubicBezTo>
                  <a:pt x="1112229" y="543656"/>
                  <a:pt x="1123950" y="539750"/>
                  <a:pt x="1133475" y="533400"/>
                </a:cubicBezTo>
                <a:cubicBezTo>
                  <a:pt x="1157416" y="461576"/>
                  <a:pt x="1122336" y="547323"/>
                  <a:pt x="1171575" y="485775"/>
                </a:cubicBezTo>
                <a:cubicBezTo>
                  <a:pt x="1177847" y="477935"/>
                  <a:pt x="1176610" y="466180"/>
                  <a:pt x="1181100" y="457200"/>
                </a:cubicBezTo>
                <a:cubicBezTo>
                  <a:pt x="1194361" y="430678"/>
                  <a:pt x="1207659" y="421116"/>
                  <a:pt x="1228725" y="400050"/>
                </a:cubicBezTo>
                <a:cubicBezTo>
                  <a:pt x="1231900" y="390525"/>
                  <a:pt x="1231150" y="378575"/>
                  <a:pt x="1238250" y="371475"/>
                </a:cubicBezTo>
                <a:cubicBezTo>
                  <a:pt x="1245350" y="364375"/>
                  <a:pt x="1257845" y="366440"/>
                  <a:pt x="1266825" y="361950"/>
                </a:cubicBezTo>
                <a:cubicBezTo>
                  <a:pt x="1277064" y="356830"/>
                  <a:pt x="1286708" y="350350"/>
                  <a:pt x="1295400" y="342900"/>
                </a:cubicBezTo>
                <a:cubicBezTo>
                  <a:pt x="1352927" y="293591"/>
                  <a:pt x="1309570" y="312777"/>
                  <a:pt x="1362075" y="295275"/>
                </a:cubicBezTo>
                <a:cubicBezTo>
                  <a:pt x="1374775" y="285750"/>
                  <a:pt x="1386392" y="274576"/>
                  <a:pt x="1400175" y="266700"/>
                </a:cubicBezTo>
                <a:cubicBezTo>
                  <a:pt x="1408892" y="261719"/>
                  <a:pt x="1420279" y="262565"/>
                  <a:pt x="1428750" y="257175"/>
                </a:cubicBezTo>
                <a:cubicBezTo>
                  <a:pt x="1455536" y="240129"/>
                  <a:pt x="1479550" y="219075"/>
                  <a:pt x="1504950" y="200025"/>
                </a:cubicBezTo>
                <a:cubicBezTo>
                  <a:pt x="1517650" y="190500"/>
                  <a:pt x="1534244" y="184659"/>
                  <a:pt x="1543050" y="171450"/>
                </a:cubicBezTo>
                <a:cubicBezTo>
                  <a:pt x="1549400" y="161925"/>
                  <a:pt x="1553306" y="150204"/>
                  <a:pt x="1562100" y="142875"/>
                </a:cubicBezTo>
                <a:cubicBezTo>
                  <a:pt x="1573008" y="133785"/>
                  <a:pt x="1587500" y="130175"/>
                  <a:pt x="1600200" y="123825"/>
                </a:cubicBezTo>
                <a:cubicBezTo>
                  <a:pt x="1624141" y="52001"/>
                  <a:pt x="1591846" y="140533"/>
                  <a:pt x="1628775" y="66675"/>
                </a:cubicBezTo>
                <a:cubicBezTo>
                  <a:pt x="1640279" y="43668"/>
                  <a:pt x="1634602" y="27723"/>
                  <a:pt x="1657350" y="9525"/>
                </a:cubicBezTo>
                <a:cubicBezTo>
                  <a:pt x="1665190" y="3253"/>
                  <a:pt x="1676400" y="3175"/>
                  <a:pt x="1685925" y="0"/>
                </a:cubicBezTo>
                <a:cubicBezTo>
                  <a:pt x="1701800" y="6350"/>
                  <a:pt x="1719637" y="9112"/>
                  <a:pt x="1733550" y="19050"/>
                </a:cubicBezTo>
                <a:cubicBezTo>
                  <a:pt x="1748535" y="29754"/>
                  <a:pt x="1757430" y="59766"/>
                  <a:pt x="1762125" y="76200"/>
                </a:cubicBezTo>
                <a:cubicBezTo>
                  <a:pt x="1765721" y="88787"/>
                  <a:pt x="1765155" y="102934"/>
                  <a:pt x="1771650" y="114300"/>
                </a:cubicBezTo>
                <a:cubicBezTo>
                  <a:pt x="1778333" y="125996"/>
                  <a:pt x="1789017" y="135403"/>
                  <a:pt x="1800225" y="142875"/>
                </a:cubicBezTo>
                <a:cubicBezTo>
                  <a:pt x="1808579" y="148444"/>
                  <a:pt x="1818877" y="150873"/>
                  <a:pt x="1828800" y="152400"/>
                </a:cubicBezTo>
                <a:cubicBezTo>
                  <a:pt x="1860337" y="157252"/>
                  <a:pt x="1892300" y="158750"/>
                  <a:pt x="1924050" y="161925"/>
                </a:cubicBezTo>
                <a:cubicBezTo>
                  <a:pt x="1954711" y="253907"/>
                  <a:pt x="1905545" y="110899"/>
                  <a:pt x="1952625" y="228600"/>
                </a:cubicBezTo>
                <a:cubicBezTo>
                  <a:pt x="1960083" y="247244"/>
                  <a:pt x="1952625" y="279400"/>
                  <a:pt x="1971675" y="285750"/>
                </a:cubicBezTo>
                <a:cubicBezTo>
                  <a:pt x="2087807" y="324461"/>
                  <a:pt x="1990234" y="294584"/>
                  <a:pt x="2276475" y="314325"/>
                </a:cubicBezTo>
                <a:lnTo>
                  <a:pt x="2333625" y="333375"/>
                </a:lnTo>
                <a:lnTo>
                  <a:pt x="2362200" y="342900"/>
                </a:lnTo>
                <a:cubicBezTo>
                  <a:pt x="2371725" y="346075"/>
                  <a:pt x="2380735" y="352425"/>
                  <a:pt x="2390775" y="352425"/>
                </a:cubicBezTo>
                <a:lnTo>
                  <a:pt x="2409825" y="352425"/>
                </a:ln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7639051" y="313925"/>
            <a:ext cx="2657475" cy="1391051"/>
          </a:xfrm>
          <a:custGeom>
            <a:avLst/>
            <a:gdLst>
              <a:gd name="connsiteX0" fmla="*/ 0 w 2657475"/>
              <a:gd name="connsiteY0" fmla="*/ 1391051 h 1391051"/>
              <a:gd name="connsiteX1" fmla="*/ 19050 w 2657475"/>
              <a:gd name="connsiteY1" fmla="*/ 1362476 h 1391051"/>
              <a:gd name="connsiteX2" fmla="*/ 47625 w 2657475"/>
              <a:gd name="connsiteY2" fmla="*/ 1352951 h 1391051"/>
              <a:gd name="connsiteX3" fmla="*/ 104775 w 2657475"/>
              <a:gd name="connsiteY3" fmla="*/ 1324376 h 1391051"/>
              <a:gd name="connsiteX4" fmla="*/ 133350 w 2657475"/>
              <a:gd name="connsiteY4" fmla="*/ 1295801 h 1391051"/>
              <a:gd name="connsiteX5" fmla="*/ 171450 w 2657475"/>
              <a:gd name="connsiteY5" fmla="*/ 1286276 h 1391051"/>
              <a:gd name="connsiteX6" fmla="*/ 190500 w 2657475"/>
              <a:gd name="connsiteY6" fmla="*/ 1238651 h 1391051"/>
              <a:gd name="connsiteX7" fmla="*/ 247650 w 2657475"/>
              <a:gd name="connsiteY7" fmla="*/ 1124351 h 1391051"/>
              <a:gd name="connsiteX8" fmla="*/ 276225 w 2657475"/>
              <a:gd name="connsiteY8" fmla="*/ 1019576 h 1391051"/>
              <a:gd name="connsiteX9" fmla="*/ 342900 w 2657475"/>
              <a:gd name="connsiteY9" fmla="*/ 971951 h 1391051"/>
              <a:gd name="connsiteX10" fmla="*/ 371475 w 2657475"/>
              <a:gd name="connsiteY10" fmla="*/ 943376 h 1391051"/>
              <a:gd name="connsiteX11" fmla="*/ 447675 w 2657475"/>
              <a:gd name="connsiteY11" fmla="*/ 905276 h 1391051"/>
              <a:gd name="connsiteX12" fmla="*/ 466725 w 2657475"/>
              <a:gd name="connsiteY12" fmla="*/ 876701 h 1391051"/>
              <a:gd name="connsiteX13" fmla="*/ 485775 w 2657475"/>
              <a:gd name="connsiteY13" fmla="*/ 838601 h 1391051"/>
              <a:gd name="connsiteX14" fmla="*/ 514350 w 2657475"/>
              <a:gd name="connsiteY14" fmla="*/ 800501 h 1391051"/>
              <a:gd name="connsiteX15" fmla="*/ 523875 w 2657475"/>
              <a:gd name="connsiteY15" fmla="*/ 771926 h 1391051"/>
              <a:gd name="connsiteX16" fmla="*/ 533400 w 2657475"/>
              <a:gd name="connsiteY16" fmla="*/ 724301 h 1391051"/>
              <a:gd name="connsiteX17" fmla="*/ 619125 w 2657475"/>
              <a:gd name="connsiteY17" fmla="*/ 743351 h 1391051"/>
              <a:gd name="connsiteX18" fmla="*/ 676275 w 2657475"/>
              <a:gd name="connsiteY18" fmla="*/ 762401 h 1391051"/>
              <a:gd name="connsiteX19" fmla="*/ 714375 w 2657475"/>
              <a:gd name="connsiteY19" fmla="*/ 771926 h 1391051"/>
              <a:gd name="connsiteX20" fmla="*/ 742950 w 2657475"/>
              <a:gd name="connsiteY20" fmla="*/ 781451 h 1391051"/>
              <a:gd name="connsiteX21" fmla="*/ 800100 w 2657475"/>
              <a:gd name="connsiteY21" fmla="*/ 790976 h 1391051"/>
              <a:gd name="connsiteX22" fmla="*/ 885825 w 2657475"/>
              <a:gd name="connsiteY22" fmla="*/ 781451 h 1391051"/>
              <a:gd name="connsiteX23" fmla="*/ 914400 w 2657475"/>
              <a:gd name="connsiteY23" fmla="*/ 724301 h 1391051"/>
              <a:gd name="connsiteX24" fmla="*/ 933450 w 2657475"/>
              <a:gd name="connsiteY24" fmla="*/ 610001 h 1391051"/>
              <a:gd name="connsiteX25" fmla="*/ 942975 w 2657475"/>
              <a:gd name="connsiteY25" fmla="*/ 562376 h 1391051"/>
              <a:gd name="connsiteX26" fmla="*/ 933450 w 2657475"/>
              <a:gd name="connsiteY26" fmla="*/ 495701 h 1391051"/>
              <a:gd name="connsiteX27" fmla="*/ 790575 w 2657475"/>
              <a:gd name="connsiteY27" fmla="*/ 429026 h 1391051"/>
              <a:gd name="connsiteX28" fmla="*/ 695325 w 2657475"/>
              <a:gd name="connsiteY28" fmla="*/ 438551 h 1391051"/>
              <a:gd name="connsiteX29" fmla="*/ 685800 w 2657475"/>
              <a:gd name="connsiteY29" fmla="*/ 467126 h 1391051"/>
              <a:gd name="connsiteX30" fmla="*/ 666750 w 2657475"/>
              <a:gd name="connsiteY30" fmla="*/ 495701 h 1391051"/>
              <a:gd name="connsiteX31" fmla="*/ 628650 w 2657475"/>
              <a:gd name="connsiteY31" fmla="*/ 505226 h 1391051"/>
              <a:gd name="connsiteX32" fmla="*/ 600075 w 2657475"/>
              <a:gd name="connsiteY32" fmla="*/ 514751 h 1391051"/>
              <a:gd name="connsiteX33" fmla="*/ 581025 w 2657475"/>
              <a:gd name="connsiteY33" fmla="*/ 476651 h 1391051"/>
              <a:gd name="connsiteX34" fmla="*/ 523875 w 2657475"/>
              <a:gd name="connsiteY34" fmla="*/ 429026 h 1391051"/>
              <a:gd name="connsiteX35" fmla="*/ 514350 w 2657475"/>
              <a:gd name="connsiteY35" fmla="*/ 400451 h 1391051"/>
              <a:gd name="connsiteX36" fmla="*/ 495300 w 2657475"/>
              <a:gd name="connsiteY36" fmla="*/ 371876 h 1391051"/>
              <a:gd name="connsiteX37" fmla="*/ 504825 w 2657475"/>
              <a:gd name="connsiteY37" fmla="*/ 343301 h 1391051"/>
              <a:gd name="connsiteX38" fmla="*/ 533400 w 2657475"/>
              <a:gd name="connsiteY38" fmla="*/ 324251 h 1391051"/>
              <a:gd name="connsiteX39" fmla="*/ 600075 w 2657475"/>
              <a:gd name="connsiteY39" fmla="*/ 295676 h 1391051"/>
              <a:gd name="connsiteX40" fmla="*/ 619125 w 2657475"/>
              <a:gd name="connsiteY40" fmla="*/ 267101 h 1391051"/>
              <a:gd name="connsiteX41" fmla="*/ 647700 w 2657475"/>
              <a:gd name="connsiteY41" fmla="*/ 257576 h 1391051"/>
              <a:gd name="connsiteX42" fmla="*/ 676275 w 2657475"/>
              <a:gd name="connsiteY42" fmla="*/ 238526 h 1391051"/>
              <a:gd name="connsiteX43" fmla="*/ 742950 w 2657475"/>
              <a:gd name="connsiteY43" fmla="*/ 190901 h 1391051"/>
              <a:gd name="connsiteX44" fmla="*/ 771525 w 2657475"/>
              <a:gd name="connsiteY44" fmla="*/ 181376 h 1391051"/>
              <a:gd name="connsiteX45" fmla="*/ 819150 w 2657475"/>
              <a:gd name="connsiteY45" fmla="*/ 162326 h 1391051"/>
              <a:gd name="connsiteX46" fmla="*/ 847725 w 2657475"/>
              <a:gd name="connsiteY46" fmla="*/ 143276 h 1391051"/>
              <a:gd name="connsiteX47" fmla="*/ 1114425 w 2657475"/>
              <a:gd name="connsiteY47" fmla="*/ 133751 h 1391051"/>
              <a:gd name="connsiteX48" fmla="*/ 1381125 w 2657475"/>
              <a:gd name="connsiteY48" fmla="*/ 133751 h 1391051"/>
              <a:gd name="connsiteX49" fmla="*/ 1400175 w 2657475"/>
              <a:gd name="connsiteY49" fmla="*/ 171851 h 1391051"/>
              <a:gd name="connsiteX50" fmla="*/ 1419225 w 2657475"/>
              <a:gd name="connsiteY50" fmla="*/ 229001 h 1391051"/>
              <a:gd name="connsiteX51" fmla="*/ 1476375 w 2657475"/>
              <a:gd name="connsiteY51" fmla="*/ 267101 h 1391051"/>
              <a:gd name="connsiteX52" fmla="*/ 1514475 w 2657475"/>
              <a:gd name="connsiteY52" fmla="*/ 305201 h 1391051"/>
              <a:gd name="connsiteX53" fmla="*/ 1524000 w 2657475"/>
              <a:gd name="connsiteY53" fmla="*/ 267101 h 1391051"/>
              <a:gd name="connsiteX54" fmla="*/ 1533525 w 2657475"/>
              <a:gd name="connsiteY54" fmla="*/ 143276 h 1391051"/>
              <a:gd name="connsiteX55" fmla="*/ 1590675 w 2657475"/>
              <a:gd name="connsiteY55" fmla="*/ 105176 h 1391051"/>
              <a:gd name="connsiteX56" fmla="*/ 1609725 w 2657475"/>
              <a:gd name="connsiteY56" fmla="*/ 76601 h 1391051"/>
              <a:gd name="connsiteX57" fmla="*/ 1647825 w 2657475"/>
              <a:gd name="connsiteY57" fmla="*/ 67076 h 1391051"/>
              <a:gd name="connsiteX58" fmla="*/ 1676400 w 2657475"/>
              <a:gd name="connsiteY58" fmla="*/ 57551 h 1391051"/>
              <a:gd name="connsiteX59" fmla="*/ 1781175 w 2657475"/>
              <a:gd name="connsiteY59" fmla="*/ 38501 h 1391051"/>
              <a:gd name="connsiteX60" fmla="*/ 1809750 w 2657475"/>
              <a:gd name="connsiteY60" fmla="*/ 9926 h 1391051"/>
              <a:gd name="connsiteX61" fmla="*/ 1838325 w 2657475"/>
              <a:gd name="connsiteY61" fmla="*/ 401 h 1391051"/>
              <a:gd name="connsiteX62" fmla="*/ 2047875 w 2657475"/>
              <a:gd name="connsiteY62" fmla="*/ 19451 h 1391051"/>
              <a:gd name="connsiteX63" fmla="*/ 2076450 w 2657475"/>
              <a:gd name="connsiteY63" fmla="*/ 38501 h 1391051"/>
              <a:gd name="connsiteX64" fmla="*/ 2133600 w 2657475"/>
              <a:gd name="connsiteY64" fmla="*/ 57551 h 1391051"/>
              <a:gd name="connsiteX65" fmla="*/ 2257425 w 2657475"/>
              <a:gd name="connsiteY65" fmla="*/ 48026 h 1391051"/>
              <a:gd name="connsiteX66" fmla="*/ 2314575 w 2657475"/>
              <a:gd name="connsiteY66" fmla="*/ 28976 h 1391051"/>
              <a:gd name="connsiteX67" fmla="*/ 2371725 w 2657475"/>
              <a:gd name="connsiteY67" fmla="*/ 38501 h 1391051"/>
              <a:gd name="connsiteX68" fmla="*/ 2381250 w 2657475"/>
              <a:gd name="connsiteY68" fmla="*/ 95651 h 1391051"/>
              <a:gd name="connsiteX69" fmla="*/ 2438400 w 2657475"/>
              <a:gd name="connsiteY69" fmla="*/ 171851 h 1391051"/>
              <a:gd name="connsiteX70" fmla="*/ 2457450 w 2657475"/>
              <a:gd name="connsiteY70" fmla="*/ 200426 h 1391051"/>
              <a:gd name="connsiteX71" fmla="*/ 2466975 w 2657475"/>
              <a:gd name="connsiteY71" fmla="*/ 229001 h 1391051"/>
              <a:gd name="connsiteX72" fmla="*/ 2514600 w 2657475"/>
              <a:gd name="connsiteY72" fmla="*/ 248051 h 1391051"/>
              <a:gd name="connsiteX73" fmla="*/ 2609850 w 2657475"/>
              <a:gd name="connsiteY73" fmla="*/ 209951 h 1391051"/>
              <a:gd name="connsiteX74" fmla="*/ 2628900 w 2657475"/>
              <a:gd name="connsiteY74" fmla="*/ 181376 h 1391051"/>
              <a:gd name="connsiteX75" fmla="*/ 2657475 w 2657475"/>
              <a:gd name="connsiteY75" fmla="*/ 171851 h 139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657475" h="1391051">
                <a:moveTo>
                  <a:pt x="0" y="1391051"/>
                </a:moveTo>
                <a:cubicBezTo>
                  <a:pt x="6350" y="1381526"/>
                  <a:pt x="10111" y="1369627"/>
                  <a:pt x="19050" y="1362476"/>
                </a:cubicBezTo>
                <a:cubicBezTo>
                  <a:pt x="26890" y="1356204"/>
                  <a:pt x="38645" y="1357441"/>
                  <a:pt x="47625" y="1352951"/>
                </a:cubicBezTo>
                <a:cubicBezTo>
                  <a:pt x="121483" y="1316022"/>
                  <a:pt x="32951" y="1348317"/>
                  <a:pt x="104775" y="1324376"/>
                </a:cubicBezTo>
                <a:cubicBezTo>
                  <a:pt x="114300" y="1314851"/>
                  <a:pt x="121654" y="1302484"/>
                  <a:pt x="133350" y="1295801"/>
                </a:cubicBezTo>
                <a:cubicBezTo>
                  <a:pt x="144716" y="1289306"/>
                  <a:pt x="162193" y="1295533"/>
                  <a:pt x="171450" y="1286276"/>
                </a:cubicBezTo>
                <a:cubicBezTo>
                  <a:pt x="183540" y="1274186"/>
                  <a:pt x="182854" y="1253944"/>
                  <a:pt x="190500" y="1238651"/>
                </a:cubicBezTo>
                <a:cubicBezTo>
                  <a:pt x="215918" y="1187815"/>
                  <a:pt x="236106" y="1170525"/>
                  <a:pt x="247650" y="1124351"/>
                </a:cubicBezTo>
                <a:cubicBezTo>
                  <a:pt x="256604" y="1088535"/>
                  <a:pt x="257648" y="1053014"/>
                  <a:pt x="276225" y="1019576"/>
                </a:cubicBezTo>
                <a:cubicBezTo>
                  <a:pt x="295777" y="984383"/>
                  <a:pt x="312846" y="993418"/>
                  <a:pt x="342900" y="971951"/>
                </a:cubicBezTo>
                <a:cubicBezTo>
                  <a:pt x="353861" y="964121"/>
                  <a:pt x="360699" y="951458"/>
                  <a:pt x="371475" y="943376"/>
                </a:cubicBezTo>
                <a:cubicBezTo>
                  <a:pt x="407465" y="916383"/>
                  <a:pt x="412516" y="916996"/>
                  <a:pt x="447675" y="905276"/>
                </a:cubicBezTo>
                <a:cubicBezTo>
                  <a:pt x="454025" y="895751"/>
                  <a:pt x="461045" y="886640"/>
                  <a:pt x="466725" y="876701"/>
                </a:cubicBezTo>
                <a:cubicBezTo>
                  <a:pt x="473770" y="864373"/>
                  <a:pt x="478250" y="850642"/>
                  <a:pt x="485775" y="838601"/>
                </a:cubicBezTo>
                <a:cubicBezTo>
                  <a:pt x="494189" y="825139"/>
                  <a:pt x="504825" y="813201"/>
                  <a:pt x="514350" y="800501"/>
                </a:cubicBezTo>
                <a:cubicBezTo>
                  <a:pt x="517525" y="790976"/>
                  <a:pt x="521440" y="781666"/>
                  <a:pt x="523875" y="771926"/>
                </a:cubicBezTo>
                <a:cubicBezTo>
                  <a:pt x="527802" y="756220"/>
                  <a:pt x="517893" y="728953"/>
                  <a:pt x="533400" y="724301"/>
                </a:cubicBezTo>
                <a:cubicBezTo>
                  <a:pt x="561438" y="715890"/>
                  <a:pt x="590841" y="735809"/>
                  <a:pt x="619125" y="743351"/>
                </a:cubicBezTo>
                <a:cubicBezTo>
                  <a:pt x="638527" y="748525"/>
                  <a:pt x="656794" y="757531"/>
                  <a:pt x="676275" y="762401"/>
                </a:cubicBezTo>
                <a:cubicBezTo>
                  <a:pt x="688975" y="765576"/>
                  <a:pt x="701788" y="768330"/>
                  <a:pt x="714375" y="771926"/>
                </a:cubicBezTo>
                <a:cubicBezTo>
                  <a:pt x="724029" y="774684"/>
                  <a:pt x="733149" y="779273"/>
                  <a:pt x="742950" y="781451"/>
                </a:cubicBezTo>
                <a:cubicBezTo>
                  <a:pt x="761803" y="785641"/>
                  <a:pt x="781050" y="787801"/>
                  <a:pt x="800100" y="790976"/>
                </a:cubicBezTo>
                <a:cubicBezTo>
                  <a:pt x="828675" y="787801"/>
                  <a:pt x="860991" y="795938"/>
                  <a:pt x="885825" y="781451"/>
                </a:cubicBezTo>
                <a:cubicBezTo>
                  <a:pt x="904222" y="770719"/>
                  <a:pt x="908700" y="744823"/>
                  <a:pt x="914400" y="724301"/>
                </a:cubicBezTo>
                <a:cubicBezTo>
                  <a:pt x="924738" y="687085"/>
                  <a:pt x="925875" y="647876"/>
                  <a:pt x="933450" y="610001"/>
                </a:cubicBezTo>
                <a:lnTo>
                  <a:pt x="942975" y="562376"/>
                </a:lnTo>
                <a:cubicBezTo>
                  <a:pt x="939800" y="540151"/>
                  <a:pt x="952701" y="507252"/>
                  <a:pt x="933450" y="495701"/>
                </a:cubicBezTo>
                <a:cubicBezTo>
                  <a:pt x="768554" y="396763"/>
                  <a:pt x="814502" y="548659"/>
                  <a:pt x="790575" y="429026"/>
                </a:cubicBezTo>
                <a:cubicBezTo>
                  <a:pt x="758825" y="432201"/>
                  <a:pt x="725312" y="427647"/>
                  <a:pt x="695325" y="438551"/>
                </a:cubicBezTo>
                <a:cubicBezTo>
                  <a:pt x="685889" y="441982"/>
                  <a:pt x="690290" y="458146"/>
                  <a:pt x="685800" y="467126"/>
                </a:cubicBezTo>
                <a:cubicBezTo>
                  <a:pt x="680680" y="477365"/>
                  <a:pt x="676275" y="489351"/>
                  <a:pt x="666750" y="495701"/>
                </a:cubicBezTo>
                <a:cubicBezTo>
                  <a:pt x="655858" y="502963"/>
                  <a:pt x="641237" y="501630"/>
                  <a:pt x="628650" y="505226"/>
                </a:cubicBezTo>
                <a:cubicBezTo>
                  <a:pt x="618996" y="507984"/>
                  <a:pt x="609600" y="511576"/>
                  <a:pt x="600075" y="514751"/>
                </a:cubicBezTo>
                <a:cubicBezTo>
                  <a:pt x="593725" y="502051"/>
                  <a:pt x="589278" y="488205"/>
                  <a:pt x="581025" y="476651"/>
                </a:cubicBezTo>
                <a:cubicBezTo>
                  <a:pt x="564357" y="453316"/>
                  <a:pt x="546660" y="444216"/>
                  <a:pt x="523875" y="429026"/>
                </a:cubicBezTo>
                <a:cubicBezTo>
                  <a:pt x="520700" y="419501"/>
                  <a:pt x="518840" y="409431"/>
                  <a:pt x="514350" y="400451"/>
                </a:cubicBezTo>
                <a:cubicBezTo>
                  <a:pt x="509230" y="390212"/>
                  <a:pt x="497182" y="383168"/>
                  <a:pt x="495300" y="371876"/>
                </a:cubicBezTo>
                <a:cubicBezTo>
                  <a:pt x="493649" y="361972"/>
                  <a:pt x="498553" y="351141"/>
                  <a:pt x="504825" y="343301"/>
                </a:cubicBezTo>
                <a:cubicBezTo>
                  <a:pt x="511976" y="334362"/>
                  <a:pt x="523461" y="329931"/>
                  <a:pt x="533400" y="324251"/>
                </a:cubicBezTo>
                <a:cubicBezTo>
                  <a:pt x="566356" y="305419"/>
                  <a:pt x="568017" y="306362"/>
                  <a:pt x="600075" y="295676"/>
                </a:cubicBezTo>
                <a:cubicBezTo>
                  <a:pt x="606425" y="286151"/>
                  <a:pt x="610186" y="274252"/>
                  <a:pt x="619125" y="267101"/>
                </a:cubicBezTo>
                <a:cubicBezTo>
                  <a:pt x="626965" y="260829"/>
                  <a:pt x="638720" y="262066"/>
                  <a:pt x="647700" y="257576"/>
                </a:cubicBezTo>
                <a:cubicBezTo>
                  <a:pt x="657939" y="252456"/>
                  <a:pt x="666960" y="245180"/>
                  <a:pt x="676275" y="238526"/>
                </a:cubicBezTo>
                <a:cubicBezTo>
                  <a:pt x="686342" y="231335"/>
                  <a:pt x="727985" y="198384"/>
                  <a:pt x="742950" y="190901"/>
                </a:cubicBezTo>
                <a:cubicBezTo>
                  <a:pt x="751930" y="186411"/>
                  <a:pt x="762124" y="184901"/>
                  <a:pt x="771525" y="181376"/>
                </a:cubicBezTo>
                <a:cubicBezTo>
                  <a:pt x="787534" y="175373"/>
                  <a:pt x="803857" y="169972"/>
                  <a:pt x="819150" y="162326"/>
                </a:cubicBezTo>
                <a:cubicBezTo>
                  <a:pt x="829389" y="157206"/>
                  <a:pt x="836331" y="144379"/>
                  <a:pt x="847725" y="143276"/>
                </a:cubicBezTo>
                <a:cubicBezTo>
                  <a:pt x="936268" y="134707"/>
                  <a:pt x="1025525" y="136926"/>
                  <a:pt x="1114425" y="133751"/>
                </a:cubicBezTo>
                <a:cubicBezTo>
                  <a:pt x="1212386" y="109261"/>
                  <a:pt x="1221757" y="103103"/>
                  <a:pt x="1381125" y="133751"/>
                </a:cubicBezTo>
                <a:cubicBezTo>
                  <a:pt x="1395069" y="136432"/>
                  <a:pt x="1394902" y="158668"/>
                  <a:pt x="1400175" y="171851"/>
                </a:cubicBezTo>
                <a:cubicBezTo>
                  <a:pt x="1407633" y="190495"/>
                  <a:pt x="1402517" y="217862"/>
                  <a:pt x="1419225" y="229001"/>
                </a:cubicBezTo>
                <a:lnTo>
                  <a:pt x="1476375" y="267101"/>
                </a:lnTo>
                <a:cubicBezTo>
                  <a:pt x="1478068" y="272181"/>
                  <a:pt x="1487382" y="325521"/>
                  <a:pt x="1514475" y="305201"/>
                </a:cubicBezTo>
                <a:cubicBezTo>
                  <a:pt x="1524948" y="297346"/>
                  <a:pt x="1520825" y="279801"/>
                  <a:pt x="1524000" y="267101"/>
                </a:cubicBezTo>
                <a:cubicBezTo>
                  <a:pt x="1527175" y="225826"/>
                  <a:pt x="1517763" y="181555"/>
                  <a:pt x="1533525" y="143276"/>
                </a:cubicBezTo>
                <a:cubicBezTo>
                  <a:pt x="1542242" y="122105"/>
                  <a:pt x="1590675" y="105176"/>
                  <a:pt x="1590675" y="105176"/>
                </a:cubicBezTo>
                <a:cubicBezTo>
                  <a:pt x="1597025" y="95651"/>
                  <a:pt x="1600200" y="82951"/>
                  <a:pt x="1609725" y="76601"/>
                </a:cubicBezTo>
                <a:cubicBezTo>
                  <a:pt x="1620617" y="69339"/>
                  <a:pt x="1635238" y="70672"/>
                  <a:pt x="1647825" y="67076"/>
                </a:cubicBezTo>
                <a:cubicBezTo>
                  <a:pt x="1657479" y="64318"/>
                  <a:pt x="1666660" y="59986"/>
                  <a:pt x="1676400" y="57551"/>
                </a:cubicBezTo>
                <a:cubicBezTo>
                  <a:pt x="1703025" y="50895"/>
                  <a:pt x="1755699" y="42747"/>
                  <a:pt x="1781175" y="38501"/>
                </a:cubicBezTo>
                <a:cubicBezTo>
                  <a:pt x="1790700" y="28976"/>
                  <a:pt x="1798542" y="17398"/>
                  <a:pt x="1809750" y="9926"/>
                </a:cubicBezTo>
                <a:cubicBezTo>
                  <a:pt x="1818104" y="4357"/>
                  <a:pt x="1828293" y="0"/>
                  <a:pt x="1838325" y="401"/>
                </a:cubicBezTo>
                <a:cubicBezTo>
                  <a:pt x="1908407" y="3204"/>
                  <a:pt x="1978025" y="13101"/>
                  <a:pt x="2047875" y="19451"/>
                </a:cubicBezTo>
                <a:cubicBezTo>
                  <a:pt x="2057400" y="25801"/>
                  <a:pt x="2065989" y="33852"/>
                  <a:pt x="2076450" y="38501"/>
                </a:cubicBezTo>
                <a:cubicBezTo>
                  <a:pt x="2094800" y="46656"/>
                  <a:pt x="2133600" y="57551"/>
                  <a:pt x="2133600" y="57551"/>
                </a:cubicBezTo>
                <a:cubicBezTo>
                  <a:pt x="2174875" y="54376"/>
                  <a:pt x="2216535" y="54482"/>
                  <a:pt x="2257425" y="48026"/>
                </a:cubicBezTo>
                <a:cubicBezTo>
                  <a:pt x="2277260" y="44894"/>
                  <a:pt x="2314575" y="28976"/>
                  <a:pt x="2314575" y="28976"/>
                </a:cubicBezTo>
                <a:cubicBezTo>
                  <a:pt x="2333625" y="32151"/>
                  <a:pt x="2358069" y="24845"/>
                  <a:pt x="2371725" y="38501"/>
                </a:cubicBezTo>
                <a:cubicBezTo>
                  <a:pt x="2385381" y="52157"/>
                  <a:pt x="2376566" y="76915"/>
                  <a:pt x="2381250" y="95651"/>
                </a:cubicBezTo>
                <a:cubicBezTo>
                  <a:pt x="2398064" y="162909"/>
                  <a:pt x="2387095" y="146199"/>
                  <a:pt x="2438400" y="171851"/>
                </a:cubicBezTo>
                <a:cubicBezTo>
                  <a:pt x="2444750" y="181376"/>
                  <a:pt x="2452330" y="190187"/>
                  <a:pt x="2457450" y="200426"/>
                </a:cubicBezTo>
                <a:cubicBezTo>
                  <a:pt x="2461940" y="209406"/>
                  <a:pt x="2459262" y="222573"/>
                  <a:pt x="2466975" y="229001"/>
                </a:cubicBezTo>
                <a:cubicBezTo>
                  <a:pt x="2480110" y="239947"/>
                  <a:pt x="2498725" y="241701"/>
                  <a:pt x="2514600" y="248051"/>
                </a:cubicBezTo>
                <a:cubicBezTo>
                  <a:pt x="2547235" y="238727"/>
                  <a:pt x="2584353" y="235448"/>
                  <a:pt x="2609850" y="209951"/>
                </a:cubicBezTo>
                <a:cubicBezTo>
                  <a:pt x="2617945" y="201856"/>
                  <a:pt x="2619961" y="188527"/>
                  <a:pt x="2628900" y="181376"/>
                </a:cubicBezTo>
                <a:cubicBezTo>
                  <a:pt x="2636740" y="175104"/>
                  <a:pt x="2657475" y="171851"/>
                  <a:pt x="2657475" y="171851"/>
                </a:cubicBezTo>
              </a:path>
            </a:pathLst>
          </a:cu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196" name="Picture 4" descr="&amp;Kcy;&amp;acy;&amp;rcy;&amp;tcy;&amp;icy;&amp;ncy;&amp;kcy;&amp;acy; 82 &amp;icy;&amp;zcy; 1598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856932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47850" y="5661026"/>
            <a:ext cx="88201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На нынешней территории Санкт-Петербурга и окрестностей примерно</a:t>
            </a:r>
          </a:p>
          <a:p>
            <a:r>
              <a:rPr lang="ru-RU" altLang="ru-RU" sz="2400"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anose="03010101010201010101" pitchFamily="66" charset="0"/>
              </a:rPr>
              <a:t> миллион лет назад   находились лиственные леса, текли полноводные реки.</a:t>
            </a:r>
          </a:p>
        </p:txBody>
      </p:sp>
    </p:spTree>
    <p:extLst>
      <p:ext uri="{BB962C8B-B14F-4D97-AF65-F5344CB8AC3E}">
        <p14:creationId xmlns:p14="http://schemas.microsoft.com/office/powerpoint/2010/main" val="10318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1"/>
            <a:ext cx="8229600" cy="4360863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941888"/>
            <a:ext cx="9144000" cy="191611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/>
              <a:t>  В периоды глобальных похолоданий эта территория многократно покрывалась материковыми льдами.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/>
              <a:t>   Толщина ледяного панциря достигала более 1 км. Эпоха великого оледенения длилась несколько десятков тысяч лет.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400"/>
          </a:p>
        </p:txBody>
      </p:sp>
      <p:pic>
        <p:nvPicPr>
          <p:cNvPr id="11269" name="Picture 5" descr="&amp;Kcy;&amp;acy;&amp;rcy;&amp;tcy;&amp;icy;&amp;ncy;&amp;kcy;&amp;acy; 3 &amp;icy;&amp;zcy; 3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333375"/>
            <a:ext cx="8207375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3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2705100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084764"/>
            <a:ext cx="9144000" cy="1584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Примерно 20—25 тысяч лет назад ледник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/>
              <a:t> начал таять и около 12 тысяч лет назад он растаял.</a:t>
            </a:r>
          </a:p>
        </p:txBody>
      </p:sp>
      <p:pic>
        <p:nvPicPr>
          <p:cNvPr id="15365" name="Picture 5" descr="&amp;Kcy;&amp;acy;&amp;rcy;&amp;tcy;&amp;icy;&amp;ncy;&amp;kcy;&amp;acy; 62 &amp;icy;&amp;zcy; 31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88913"/>
            <a:ext cx="873760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4508500"/>
            <a:ext cx="9144000" cy="23495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/>
              <a:t>    10—7,5 тысяч лет назад </a:t>
            </a:r>
            <a:r>
              <a:rPr lang="ru-RU" altLang="ru-RU">
                <a:hlinkClick r:id="rId2" tooltip="Нева (река)"/>
              </a:rPr>
              <a:t>Невы</a:t>
            </a:r>
            <a:r>
              <a:rPr lang="ru-RU" altLang="ru-RU"/>
              <a:t> ещё не было.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/>
              <a:t>   На её месте текли две реки (ныне </a:t>
            </a:r>
            <a:r>
              <a:rPr lang="ru-RU" altLang="ru-RU">
                <a:hlinkClick r:id="rId3" tooltip="Тосна"/>
              </a:rPr>
              <a:t>Тосна</a:t>
            </a:r>
            <a:r>
              <a:rPr lang="ru-RU" altLang="ru-RU"/>
              <a:t> и </a:t>
            </a:r>
            <a:r>
              <a:rPr lang="ru-RU" altLang="ru-RU">
                <a:hlinkClick r:id="rId4" tooltip="Мга (река)"/>
              </a:rPr>
              <a:t>Мга</a:t>
            </a:r>
            <a:r>
              <a:rPr lang="ru-RU" altLang="ru-RU"/>
              <a:t>). Около 4—4,5 тысяч лет назад появилась Нева.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/>
              <a:t>   Река в геологическом отношении сравнительно молодая. В нынешнем виде Нева сформировалась около 2,5 тыс. лет назад. </a:t>
            </a:r>
          </a:p>
          <a:p>
            <a:pPr>
              <a:lnSpc>
                <a:spcPct val="80000"/>
              </a:lnSpc>
            </a:pPr>
            <a:endParaRPr lang="ru-RU" altLang="ru-RU" sz="2400"/>
          </a:p>
        </p:txBody>
      </p:sp>
      <p:pic>
        <p:nvPicPr>
          <p:cNvPr id="19461" name="Picture 5" descr="&amp;Kcy;&amp;acy;&amp;rcy;&amp;tcy;&amp;icy;&amp;ncy;&amp;kcy;&amp;acy; 71 &amp;icy;&amp;zcy; 3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6039"/>
            <a:ext cx="873760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750</Words>
  <Application>Microsoft Office PowerPoint</Application>
  <PresentationFormat>Широкоэкранный</PresentationFormat>
  <Paragraphs>55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Monotype Corsiva</vt:lpstr>
      <vt:lpstr>Тема Office</vt:lpstr>
      <vt:lpstr>Введение. Наш край с древнейших времен  до начала XVIII в. </vt:lpstr>
      <vt:lpstr>Понятия</vt:lpstr>
      <vt:lpstr>                  – это  Санкт – Петербург  и  Ленинградская область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Ландшафт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торговые пути Ганзийского союза. </vt:lpstr>
      <vt:lpstr>Презентация PowerPoint</vt:lpstr>
      <vt:lpstr>1240 Невская битва</vt:lpstr>
      <vt:lpstr>Презентация PowerPoint</vt:lpstr>
      <vt:lpstr>Презентация PowerPoint</vt:lpstr>
      <vt:lpstr>Окрестности Невской дельты были более густо заселены.  </vt:lpstr>
      <vt:lpstr>Презентация PowerPoint</vt:lpstr>
      <vt:lpstr>Презентация PowerPoint</vt:lpstr>
      <vt:lpstr>Высылка в Москву знатных и именитых новгородцев. </vt:lpstr>
      <vt:lpstr>Презентация PowerPoint</vt:lpstr>
      <vt:lpstr>Презентация PowerPoint</vt:lpstr>
      <vt:lpstr>Д/З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Введение. Наш край с древнейших времен  до начала XVIII в.</dc:title>
  <dc:creator>Наталья Михальченкова</dc:creator>
  <cp:lastModifiedBy>Наталья Михальченкова</cp:lastModifiedBy>
  <cp:revision>4</cp:revision>
  <dcterms:created xsi:type="dcterms:W3CDTF">2017-03-12T07:38:56Z</dcterms:created>
  <dcterms:modified xsi:type="dcterms:W3CDTF">2017-03-12T08:51:58Z</dcterms:modified>
</cp:coreProperties>
</file>