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18.09.2019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352928" cy="3384376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ВЕК В ЗЕРКАЛЕ ХУДОЖЕСТВЕННЫХ ИСКАНИЙ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65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РЕАЛИЗМ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4162"/>
            <a:ext cx="8856984" cy="4899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Художественный стиль, стремящийся к правдивому, объективному отражению действительности. 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Литература: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О. де Бальзак, Ч. Диккенс;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Живопись: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 Домье, Г. Курбе, Ж. Милле.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12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5805264"/>
            <a:ext cx="8231832" cy="64807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Литература</a:t>
            </a:r>
            <a:endParaRPr lang="ru-RU" sz="28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609600"/>
            <a:ext cx="3213993" cy="48006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Оноре де Бальзак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(1799-1850) – французский писатель.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«Человеческая комедия» 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Стремился запечатлеть «всю социальную действительность», познать сущность современного общества. В «Человеческой комедии» представлены все слои общества – от аристократов и биржевых воротил до куртизанок и нищих.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20688"/>
            <a:ext cx="5340350" cy="356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85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61248"/>
            <a:ext cx="8458200" cy="7200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610744" cy="48006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Чарльз Диккенс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(1812-1870) – английский писатель.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«Посмертные записки Пиквикского клуба»;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«Приключения Оливера Твиста».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Критика социальных устоев, пишет о работных домах, трущобах, фабриках Англии, где работают пятилетние дети.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692696"/>
            <a:ext cx="3622775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75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Литература. Натурализм.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Эмиль Золя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(1840-1902)  - французский писатель.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Романы, составляющие серию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Ругон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-Макары».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Мечтал нарисовать всеобъемлющую панораму Франции. Герои попроще, помельче духовно, хорошо приспособленные к новой эпохе.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607" y="609600"/>
            <a:ext cx="348523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0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5229200"/>
            <a:ext cx="5708848" cy="648072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16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  <a:t>Оноре Домье (1808-1879). </a:t>
            </a:r>
            <a:r>
              <a:rPr lang="ru-RU" sz="1600" cap="none" dirty="0" smtClean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  <a:t> Карикатура на короля Луи Филиппа. </a:t>
            </a:r>
            <a:r>
              <a:rPr lang="ru-RU" sz="16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  <a:t/>
            </a:r>
            <a:br>
              <a:rPr lang="ru-RU" sz="1600" cap="none" dirty="0">
                <a:solidFill>
                  <a:srgbClr val="4E3B30"/>
                </a:solidFill>
                <a:effectLst/>
                <a:latin typeface="Franklin Gothic Book"/>
                <a:ea typeface="+mn-ea"/>
                <a:cs typeface="+mn-cs"/>
              </a:rPr>
            </a:br>
            <a:endParaRPr lang="ru-RU" sz="16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81000" y="5949280"/>
            <a:ext cx="5919192" cy="72008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начал как карикатурист, делал для журналов сатирические зарисовки политических деятелей.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5" name="Picture 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8" b="25758"/>
          <a:stretch>
            <a:fillRect/>
          </a:stretch>
        </p:blipFill>
        <p:spPr bwMode="auto">
          <a:xfrm>
            <a:off x="2843808" y="404664"/>
            <a:ext cx="5741811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59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5301208"/>
            <a:ext cx="5780856" cy="504056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>Гюстав Курбе (1819-1877).  «Послеобеденный отдых в </a:t>
            </a:r>
            <a:r>
              <a:rPr lang="ru-RU" sz="1600" dirty="0" err="1" smtClean="0"/>
              <a:t>Орнане</a:t>
            </a:r>
            <a:r>
              <a:rPr lang="ru-RU" sz="1600" dirty="0" smtClean="0"/>
              <a:t>». 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5949280"/>
            <a:ext cx="5904656" cy="720080"/>
          </a:xfrm>
        </p:spPr>
        <p:txBody>
          <a:bodyPr/>
          <a:lstStyle/>
          <a:p>
            <a:r>
              <a:rPr lang="ru-RU" dirty="0" smtClean="0"/>
              <a:t>«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Надо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омужичить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искусство!». Реалистические традиции в живописи.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" r="1725"/>
          <a:stretch>
            <a:fillRect/>
          </a:stretch>
        </p:blipFill>
        <p:spPr bwMode="auto">
          <a:xfrm>
            <a:off x="2267744" y="332656"/>
            <a:ext cx="6122640" cy="471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44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Жан Милле. (1814-1875). «Собирательницы колосьев».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5661248"/>
            <a:ext cx="5852864" cy="64032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Рисовал мир французской деревни.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" b="1900"/>
          <a:stretch>
            <a:fillRect/>
          </a:stretch>
        </p:blipFill>
        <p:spPr bwMode="auto">
          <a:xfrm>
            <a:off x="2123728" y="260647"/>
            <a:ext cx="6048672" cy="439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02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ИМПРЕССИОНИЗМ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стремление запечатлеть изменчивость красоты окружающего мира;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выход из закрытых студий на природу. 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Живопись: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К. Моне, К.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Писсарро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О. Ренуар;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Музыка: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К. Дебюсси.</a:t>
            </a:r>
          </a:p>
          <a:p>
            <a:pPr>
              <a:buFontTx/>
              <a:buChar char="-"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15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Клод Моне. «Стога сена». 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Клод Моне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(1840-1926) – французский живописец.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«Скалы в Бель-Иль»;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Серия полотен «Стога», «Тополя», «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Руанский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собор».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132856"/>
            <a:ext cx="533421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35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К. </a:t>
            </a:r>
            <a:r>
              <a:rPr lang="ru-RU" dirty="0" err="1" smtClean="0"/>
              <a:t>Писсарро</a:t>
            </a:r>
            <a:r>
              <a:rPr lang="ru-RU" dirty="0" smtClean="0"/>
              <a:t>. Живопись 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Камиль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Писсарро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(1831-1903) – французский живописец. 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Многолюдный мир большого города покорил художника. Он пишет улицы и площади современного Парижа, останавливает ускользающее мгновение его бытия.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92696"/>
            <a:ext cx="528470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74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68072" cy="93610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романтизм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568952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Художественный стиль, провозглашавший культ чувств и естественности в природе и человеке.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Литература: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Дж. Байрон, В. Гюго, Г. Гейне;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Живопись: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Ф. Гойя, Т.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Жерико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Э. Делакруа;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Музыка: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Ф. Шуберт, Ф. Шопен, Дж. Верди, Ж. Бизе.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47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Огюст Ренуар. «Портрет актрисы Жанны </a:t>
            </a:r>
            <a:r>
              <a:rPr lang="ru-RU" dirty="0" err="1" smtClean="0"/>
              <a:t>Самари</a:t>
            </a:r>
            <a:r>
              <a:rPr lang="ru-RU" dirty="0" smtClean="0"/>
              <a:t>».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Огюст Ренуар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(1841-1919).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Чаще всего пишет женщин и детей, считая их наиболее совершенными творениями природы.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6"/>
            <a:ext cx="2913254" cy="495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06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ПОСТИМПРЕССИОНИЗМ</a:t>
            </a:r>
            <a:endParaRPr lang="ru-RU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Яркая творческая индивидуальность. </a:t>
            </a:r>
          </a:p>
          <a:p>
            <a:pPr marL="0" indent="0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Живопись: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П. Сезанн, П. Гоген, В. Ван Гог.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68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Поль Сезанн. «Персики и груши». Живопись. 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езанн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(1839-1906) – французский живописец.   Излюбленный жанр художника –натюрморт.  Мир виделся ему незыблемым, монументальным.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84784"/>
            <a:ext cx="5385791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74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Поль Гоген. «Таитянки на пляже». Живопись.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 Гоген (1848-1903). – французский живописец.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Он отправляется на поиски мира, устроенного по иным законам, и добирается до островов Полинезия.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«Таитянские пасторали</a:t>
            </a:r>
            <a:r>
              <a:rPr lang="ru-RU" dirty="0" smtClean="0"/>
              <a:t>». 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20688"/>
            <a:ext cx="5564314" cy="417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32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Винсент Ван Гог. «Звездная ночь».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Винсент Ван Гог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(1853-1890) – нидерландский художник. Постоянным источником вдохновения служит щедрая и прекрасная природа юга Франции.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20688"/>
            <a:ext cx="5340350" cy="434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85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Домашнее задание</a:t>
            </a:r>
            <a:endParaRPr lang="ru-RU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§ 6</a:t>
            </a:r>
            <a:r>
              <a:rPr lang="ru-RU" dirty="0" smtClean="0"/>
              <a:t>. Сделать </a:t>
            </a:r>
            <a:r>
              <a:rPr lang="ru-RU" b="1" dirty="0" smtClean="0"/>
              <a:t>сообщение</a:t>
            </a:r>
            <a:r>
              <a:rPr lang="ru-RU" dirty="0" smtClean="0"/>
              <a:t> о творчестве одного из писателей, художников или музыкантов на самостоятельный выбор (Дж. Байрон, В. Гюго, Г. Гейне, О. де Бальзак, Ч. Диккенс, Э. Золя, Ф. Гофман, Ф. Гойя, Т. </a:t>
            </a:r>
            <a:r>
              <a:rPr lang="ru-RU" dirty="0" err="1" smtClean="0"/>
              <a:t>Жерико</a:t>
            </a:r>
            <a:r>
              <a:rPr lang="ru-RU" dirty="0" smtClean="0"/>
              <a:t>, Э. Делакруа, О. Домье, Г. Курбе, Ж. Милле, К. Моне, К. </a:t>
            </a:r>
            <a:r>
              <a:rPr lang="ru-RU" dirty="0" err="1" smtClean="0"/>
              <a:t>Писсарро</a:t>
            </a:r>
            <a:r>
              <a:rPr lang="ru-RU" dirty="0" smtClean="0"/>
              <a:t>, О. Ренуар, П. Сезанн, П. Гоген, В. Ван Гог, Ф. Шуберт, Ф. Шопен, Дж. Верди, Ж. </a:t>
            </a:r>
            <a:r>
              <a:rPr lang="ru-RU" dirty="0"/>
              <a:t>Б</a:t>
            </a:r>
            <a:r>
              <a:rPr lang="ru-RU" dirty="0" smtClean="0"/>
              <a:t>изе, К. Дебюсси, Дж. Россини, Р. Вагнер и др.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077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5661248"/>
            <a:ext cx="8208912" cy="72008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ЛИТЕРАТУРА</a:t>
            </a:r>
            <a:endParaRPr lang="ru-RU" sz="28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466728" cy="490763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Джордж Байрон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(1788-1824) – английский поэт.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«Паломничество Чайльд-Гарольда»;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Поэма «Дон Жуан»;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Восточные поэмы-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«Лара», «Гяур», «Абидосская невеста».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свои средства Байрон вооружил отряд греческих повстанцев, борющихся с турецким гнётом, купил корабль и отправился защищать независимость Греции. Здесь он и умер.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442" y="609600"/>
            <a:ext cx="363156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465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89240"/>
            <a:ext cx="8458200" cy="79208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Литература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754760" cy="480060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 Гюго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(1802-1885) – французский писатель.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«Собор Парижской Богоматери»;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«Отверженные»  и др.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романа </a:t>
            </a:r>
            <a:r>
              <a:rPr lang="ru-RU" sz="1800" dirty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«Собор Парижской Богоматери</a:t>
            </a:r>
            <a:r>
              <a:rPr lang="ru-RU" sz="1800" dirty="0" smtClean="0">
                <a:solidFill>
                  <a:srgbClr val="4E3B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происходит в средневековом Париже, охваченном народными волнениями. Сила бунтарей, их мужество и душевная красота раскрыты в образах нежной Эсмеральды, доброго и благородного Квазимодо. У тех, кто им противостоит – могущество, власть, деньги, но нет силы, чтобы сломить своих противников.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246" y="609600"/>
            <a:ext cx="303195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22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33256"/>
            <a:ext cx="8458200" cy="86409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ЛИТЕРАТУРА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538736" cy="4691608"/>
          </a:xfrm>
        </p:spPr>
        <p:txBody>
          <a:bodyPr/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Генрих Гейне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(1797-1856) – немецкий лирик. 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стихов «Книга песен».</a:t>
            </a: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О, пусть я кровью изойду, 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дайте мне простор скорей.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Мне страшно задыхаться здесь,</a:t>
            </a:r>
          </a:p>
          <a:p>
            <a:pPr algn="ctr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проклятом мире торгашей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7" y="795337"/>
            <a:ext cx="33813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20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Франсиско Гойя (1746-1828). Портрет королевской семьи Карлоса </a:t>
            </a:r>
            <a:r>
              <a:rPr lang="en-US" dirty="0" smtClean="0"/>
              <a:t>IV.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381000" y="5661248"/>
            <a:ext cx="5867400" cy="864096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Испанский художник. Волшебные, сверкающие краски подчеркивают силу, властность, жесткость королевской четы.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5" b="6295"/>
          <a:stretch>
            <a:fillRect/>
          </a:stretch>
        </p:blipFill>
        <p:spPr bwMode="auto">
          <a:xfrm>
            <a:off x="1475656" y="260648"/>
            <a:ext cx="5904656" cy="429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7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теодор</a:t>
            </a:r>
            <a:r>
              <a:rPr lang="ru-RU" dirty="0" smtClean="0"/>
              <a:t> </a:t>
            </a:r>
            <a:r>
              <a:rPr lang="ru-RU" dirty="0" err="1" smtClean="0"/>
              <a:t>Жерико</a:t>
            </a:r>
            <a:r>
              <a:rPr lang="ru-RU" dirty="0" smtClean="0"/>
              <a:t> (1791-1824). «Плот «Медузы».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Картина рассказывает историю людей, затерявшихся посреди океана после кораблекрушения фрегата «Медуза».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" r="1754"/>
          <a:stretch>
            <a:fillRect/>
          </a:stretch>
        </p:blipFill>
        <p:spPr bwMode="auto">
          <a:xfrm>
            <a:off x="1835696" y="404664"/>
            <a:ext cx="6048672" cy="439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39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Эжен</a:t>
            </a:r>
            <a:r>
              <a:rPr lang="ru-RU" dirty="0" smtClean="0"/>
              <a:t> Делакруа (1798-1863). «Резня на </a:t>
            </a:r>
            <a:r>
              <a:rPr lang="ru-RU" dirty="0" err="1" smtClean="0"/>
              <a:t>Хиосе</a:t>
            </a:r>
            <a:r>
              <a:rPr lang="ru-RU" dirty="0" smtClean="0"/>
              <a:t>».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полотне изображен трагический эпизод борьбы греческого народа против турецкого ига.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5" b="19085"/>
          <a:stretch>
            <a:fillRect/>
          </a:stretch>
        </p:blipFill>
        <p:spPr bwMode="auto">
          <a:xfrm>
            <a:off x="2339751" y="332656"/>
            <a:ext cx="564362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51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 Шуберт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(1797-1828) – австрийский композитор и музыкант. «Маленькие шедевры»;</a:t>
            </a:r>
          </a:p>
          <a:p>
            <a:pPr marL="0" indent="0">
              <a:buNone/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Фридерик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Шопен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(1810-1849) – польский музыкант. «Король мазурок»;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Джузеппе Верди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(1813-1901). Оперы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Эрнани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«Дон Карлос»,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Риголетто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Жорж Бизе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(1838-1875). Опера «Кармен». </a:t>
            </a:r>
          </a:p>
        </p:txBody>
      </p:sp>
    </p:spTree>
    <p:extLst>
      <p:ext uri="{BB962C8B-B14F-4D97-AF65-F5344CB8AC3E}">
        <p14:creationId xmlns:p14="http://schemas.microsoft.com/office/powerpoint/2010/main" val="38343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120</TotalTime>
  <Words>983</Words>
  <Application>Microsoft Office PowerPoint</Application>
  <PresentationFormat>Экран (4:3)</PresentationFormat>
  <Paragraphs>91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Трек</vt:lpstr>
      <vt:lpstr>XIX ВЕК В ЗЕРКАЛЕ ХУДОЖЕСТВЕННЫХ ИСКАНИЙ</vt:lpstr>
      <vt:lpstr>романтизм</vt:lpstr>
      <vt:lpstr>ЛИТЕРАТУРА</vt:lpstr>
      <vt:lpstr>Литература</vt:lpstr>
      <vt:lpstr>ЛИТЕРАТУРА</vt:lpstr>
      <vt:lpstr>Франсиско Гойя (1746-1828). Портрет королевской семьи Карлоса IV.</vt:lpstr>
      <vt:lpstr>теодор Жерико (1791-1824). «Плот «Медузы». </vt:lpstr>
      <vt:lpstr>Эжен Делакруа (1798-1863). «Резня на Хиосе». </vt:lpstr>
      <vt:lpstr>МУЗЫКА</vt:lpstr>
      <vt:lpstr>РЕАЛИЗМ</vt:lpstr>
      <vt:lpstr>Литература</vt:lpstr>
      <vt:lpstr>ЛИТЕРАТУРА</vt:lpstr>
      <vt:lpstr>Литература. Натурализм. </vt:lpstr>
      <vt:lpstr>Оноре Домье (1808-1879).  Карикатура на короля Луи Филиппа.  </vt:lpstr>
      <vt:lpstr>Гюстав Курбе (1819-1877).  «Послеобеденный отдых в Орнане». </vt:lpstr>
      <vt:lpstr>Жан Милле. (1814-1875). «Собирательницы колосьев». </vt:lpstr>
      <vt:lpstr>ИМПРЕССИОНИЗМ</vt:lpstr>
      <vt:lpstr>Клод Моне. «Стога сена». </vt:lpstr>
      <vt:lpstr>К. Писсарро. Живопись .</vt:lpstr>
      <vt:lpstr>Огюст Ренуар. «Портрет актрисы Жанны Самари». </vt:lpstr>
      <vt:lpstr>ПОСТИМПРЕССИОНИЗМ</vt:lpstr>
      <vt:lpstr>Поль Сезанн. «Персики и груши». Живопись. </vt:lpstr>
      <vt:lpstr>Поль Гоген. «Таитянки на пляже». Живопись.</vt:lpstr>
      <vt:lpstr>Винсент Ван Гог. «Звездная ночь». </vt:lpstr>
      <vt:lpstr>Домашнее задание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XIX ВЕК В ЗЕРКАЛЕ ХУДОЖЕСТВЕННЫХ ИСКАНИЙ</dc:title>
  <dc:creator>Елена</dc:creator>
  <cp:lastModifiedBy>Анжелика</cp:lastModifiedBy>
  <cp:revision>14</cp:revision>
  <dcterms:created xsi:type="dcterms:W3CDTF">2019-09-18T14:29:50Z</dcterms:created>
  <dcterms:modified xsi:type="dcterms:W3CDTF">2019-09-18T15:51:40Z</dcterms:modified>
</cp:coreProperties>
</file>