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 saveSubsetFonts="1">
  <p:sldMasterIdLst>
    <p:sldMasterId id="2147483756" r:id="rId1"/>
    <p:sldMasterId id="2147483792" r:id="rId2"/>
    <p:sldMasterId id="2147483816" r:id="rId3"/>
    <p:sldMasterId id="2147483828" r:id="rId4"/>
    <p:sldMasterId id="2147483840" r:id="rId5"/>
  </p:sldMasterIdLst>
  <p:notesMasterIdLst>
    <p:notesMasterId r:id="rId73"/>
  </p:notesMasterIdLst>
  <p:sldIdLst>
    <p:sldId id="257" r:id="rId6"/>
    <p:sldId id="265" r:id="rId7"/>
    <p:sldId id="297" r:id="rId8"/>
    <p:sldId id="292" r:id="rId9"/>
    <p:sldId id="295" r:id="rId10"/>
    <p:sldId id="363" r:id="rId11"/>
    <p:sldId id="298" r:id="rId12"/>
    <p:sldId id="364" r:id="rId13"/>
    <p:sldId id="365" r:id="rId14"/>
    <p:sldId id="293" r:id="rId15"/>
    <p:sldId id="296" r:id="rId16"/>
    <p:sldId id="366" r:id="rId17"/>
    <p:sldId id="368" r:id="rId18"/>
    <p:sldId id="370" r:id="rId19"/>
    <p:sldId id="308" r:id="rId20"/>
    <p:sldId id="304" r:id="rId21"/>
    <p:sldId id="302" r:id="rId22"/>
    <p:sldId id="332" r:id="rId23"/>
    <p:sldId id="374" r:id="rId24"/>
    <p:sldId id="376" r:id="rId25"/>
    <p:sldId id="379" r:id="rId26"/>
    <p:sldId id="377" r:id="rId27"/>
    <p:sldId id="378" r:id="rId28"/>
    <p:sldId id="380" r:id="rId29"/>
    <p:sldId id="313" r:id="rId30"/>
    <p:sldId id="381" r:id="rId31"/>
    <p:sldId id="336" r:id="rId32"/>
    <p:sldId id="383" r:id="rId33"/>
    <p:sldId id="384" r:id="rId34"/>
    <p:sldId id="342" r:id="rId35"/>
    <p:sldId id="283" r:id="rId36"/>
    <p:sldId id="382" r:id="rId37"/>
    <p:sldId id="392" r:id="rId38"/>
    <p:sldId id="390" r:id="rId39"/>
    <p:sldId id="396" r:id="rId40"/>
    <p:sldId id="397" r:id="rId41"/>
    <p:sldId id="315" r:id="rId42"/>
    <p:sldId id="398" r:id="rId43"/>
    <p:sldId id="316" r:id="rId44"/>
    <p:sldId id="400" r:id="rId45"/>
    <p:sldId id="401" r:id="rId46"/>
    <p:sldId id="386" r:id="rId47"/>
    <p:sldId id="402" r:id="rId48"/>
    <p:sldId id="403" r:id="rId49"/>
    <p:sldId id="425" r:id="rId50"/>
    <p:sldId id="406" r:id="rId51"/>
    <p:sldId id="407" r:id="rId52"/>
    <p:sldId id="272" r:id="rId53"/>
    <p:sldId id="409" r:id="rId54"/>
    <p:sldId id="411" r:id="rId55"/>
    <p:sldId id="408" r:id="rId56"/>
    <p:sldId id="412" r:id="rId57"/>
    <p:sldId id="414" r:id="rId58"/>
    <p:sldId id="290" r:id="rId59"/>
    <p:sldId id="294" r:id="rId60"/>
    <p:sldId id="307" r:id="rId61"/>
    <p:sldId id="415" r:id="rId62"/>
    <p:sldId id="326" r:id="rId63"/>
    <p:sldId id="416" r:id="rId64"/>
    <p:sldId id="417" r:id="rId65"/>
    <p:sldId id="399" r:id="rId66"/>
    <p:sldId id="419" r:id="rId67"/>
    <p:sldId id="404" r:id="rId68"/>
    <p:sldId id="420" r:id="rId69"/>
    <p:sldId id="423" r:id="rId70"/>
    <p:sldId id="422" r:id="rId71"/>
    <p:sldId id="418" r:id="rId72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74"/>
      <p:bold r:id="rId75"/>
      <p:italic r:id="rId76"/>
      <p:boldItalic r:id="rId77"/>
    </p:embeddedFont>
    <p:embeddedFont>
      <p:font typeface="Merriweather" panose="00000500000000000000" pitchFamily="2" charset="-52"/>
      <p:regular r:id="rId78"/>
      <p:bold r:id="rId79"/>
      <p:italic r:id="rId80"/>
      <p:boldItalic r:id="rId81"/>
    </p:embeddedFont>
    <p:embeddedFont>
      <p:font typeface="Roboto" panose="02000000000000000000" pitchFamily="2" charset="0"/>
      <p:regular r:id="rId82"/>
      <p:bold r:id="rId83"/>
      <p:italic r:id="rId84"/>
      <p:boldItalic r:id="rId85"/>
    </p:embeddedFont>
    <p:embeddedFont>
      <p:font typeface="Roboto Slab" pitchFamily="2" charset="0"/>
      <p:regular r:id="rId86"/>
      <p:bold r:id="rId87"/>
    </p:embeddedFont>
  </p:embeddedFontLst>
  <p:defaultTextStyle>
    <a:defPPr>
      <a:defRPr lang="ru-RU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7" userDrawn="1">
          <p15:clr>
            <a:srgbClr val="A4A3A4"/>
          </p15:clr>
        </p15:guide>
        <p15:guide id="2" pos="226" userDrawn="1">
          <p15:clr>
            <a:srgbClr val="A4A3A4"/>
          </p15:clr>
        </p15:guide>
        <p15:guide id="3" pos="5534" userDrawn="1">
          <p15:clr>
            <a:srgbClr val="A4A3A4"/>
          </p15:clr>
        </p15:guide>
        <p15:guide id="4" orient="horz" pos="3003" userDrawn="1">
          <p15:clr>
            <a:srgbClr val="A4A3A4"/>
          </p15:clr>
        </p15:guide>
        <p15:guide id="5" pos="2767" userDrawn="1">
          <p15:clr>
            <a:srgbClr val="A4A3A4"/>
          </p15:clr>
        </p15:guide>
        <p15:guide id="6" pos="2993" userDrawn="1">
          <p15:clr>
            <a:srgbClr val="A4A3A4"/>
          </p15:clr>
        </p15:guide>
        <p15:guide id="7" pos="1859" userDrawn="1">
          <p15:clr>
            <a:srgbClr val="A4A3A4"/>
          </p15:clr>
        </p15:guide>
        <p15:guide id="8" pos="2064" userDrawn="1">
          <p15:clr>
            <a:srgbClr val="A4A3A4"/>
          </p15:clr>
        </p15:guide>
        <p15:guide id="9" pos="3696" userDrawn="1">
          <p15:clr>
            <a:srgbClr val="A4A3A4"/>
          </p15:clr>
        </p15:guide>
        <p15:guide id="10" pos="390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 useTimings="0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7A717"/>
    <a:srgbClr val="A6A617"/>
    <a:srgbClr val="A6A608"/>
    <a:srgbClr val="FA5050"/>
    <a:srgbClr val="0FE67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876" y="102"/>
      </p:cViewPr>
      <p:guideLst>
        <p:guide orient="horz" pos="237"/>
        <p:guide pos="226"/>
        <p:guide pos="5534"/>
        <p:guide orient="horz" pos="3003"/>
        <p:guide pos="2767"/>
        <p:guide pos="2993"/>
        <p:guide pos="1859"/>
        <p:guide pos="2064"/>
        <p:guide pos="3696"/>
        <p:guide pos="390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76" Type="http://schemas.openxmlformats.org/officeDocument/2006/relationships/font" Target="fonts/font3.fntdata"/><Relationship Id="rId84" Type="http://schemas.openxmlformats.org/officeDocument/2006/relationships/font" Target="fonts/font11.fntdata"/><Relationship Id="rId89" Type="http://schemas.openxmlformats.org/officeDocument/2006/relationships/viewProps" Target="viewProps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66" Type="http://schemas.openxmlformats.org/officeDocument/2006/relationships/slide" Target="slides/slide61.xml"/><Relationship Id="rId74" Type="http://schemas.openxmlformats.org/officeDocument/2006/relationships/font" Target="fonts/font1.fntdata"/><Relationship Id="rId79" Type="http://schemas.openxmlformats.org/officeDocument/2006/relationships/font" Target="fonts/font6.fntdata"/><Relationship Id="rId87" Type="http://schemas.openxmlformats.org/officeDocument/2006/relationships/font" Target="fonts/font14.fntdata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6.xml"/><Relationship Id="rId82" Type="http://schemas.openxmlformats.org/officeDocument/2006/relationships/font" Target="fonts/font9.fntdata"/><Relationship Id="rId90" Type="http://schemas.openxmlformats.org/officeDocument/2006/relationships/theme" Target="theme/theme1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77" Type="http://schemas.openxmlformats.org/officeDocument/2006/relationships/font" Target="fonts/font4.fntdata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80" Type="http://schemas.openxmlformats.org/officeDocument/2006/relationships/font" Target="fonts/font7.fntdata"/><Relationship Id="rId85" Type="http://schemas.openxmlformats.org/officeDocument/2006/relationships/font" Target="fonts/font12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slide" Target="slides/slide62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slide" Target="slides/slide65.xml"/><Relationship Id="rId75" Type="http://schemas.openxmlformats.org/officeDocument/2006/relationships/font" Target="fonts/font2.fntdata"/><Relationship Id="rId83" Type="http://schemas.openxmlformats.org/officeDocument/2006/relationships/font" Target="fonts/font10.fntdata"/><Relationship Id="rId88" Type="http://schemas.openxmlformats.org/officeDocument/2006/relationships/presProps" Target="presProps.xml"/><Relationship Id="rId9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notesMaster" Target="notesMasters/notesMaster1.xml"/><Relationship Id="rId78" Type="http://schemas.openxmlformats.org/officeDocument/2006/relationships/font" Target="fonts/font5.fntdata"/><Relationship Id="rId81" Type="http://schemas.openxmlformats.org/officeDocument/2006/relationships/font" Target="fonts/font8.fntdata"/><Relationship Id="rId86" Type="http://schemas.openxmlformats.org/officeDocument/2006/relationships/font" Target="fonts/font13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9BBAEE-7911-4A4A-9B7D-0C7D994C8F61}" type="datetimeFigureOut">
              <a:rPr lang="ru-RU" smtClean="0"/>
              <a:t>19.04.2019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EBEE91-B68B-4132-A952-B1CA64E7DB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00412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69318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61743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82975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51103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175385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603769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769123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644699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903443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454590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96520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6647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756879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73287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72834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582965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320404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688154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063592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680800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846886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99478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411528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857896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160784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192379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771808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888083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746092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311662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508489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116175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98938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705106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22520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346202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195273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325119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99941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196665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3259817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6380322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1679077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37326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3967404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3544761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8436662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8628815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7088315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8093664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0216948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1062797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4875192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4254698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62857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0194777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970071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9199378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6881526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616813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760813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4596244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0115712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58586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06320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76837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97185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65769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07034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59022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02647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32787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39674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31123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82194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620237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37316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49126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00468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85235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752118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503043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481799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171413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917062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995551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529119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690789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60294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401470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034621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610837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43610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706580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34413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405357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512614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972844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436199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88985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733545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010699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248477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04511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001856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308865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725285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095759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156600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396339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91903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509285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420142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83340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242925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801603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009829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21035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31563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72877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71403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20658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783"/>
              <a:t>19.04.2019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783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88012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783"/>
              <a:t>19.04.2019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783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24452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783"/>
              <a:t>19.04.2019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783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7155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783"/>
              <a:t>19.04.2019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783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31941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783"/>
              <a:t>19.04.2019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783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2822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4.xml"/><Relationship Id="rId6" Type="http://schemas.microsoft.com/office/2007/relationships/hdphoto" Target="../media/hdphoto1.wdp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23.jpeg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5.xml"/><Relationship Id="rId5" Type="http://schemas.openxmlformats.org/officeDocument/2006/relationships/image" Target="../media/image24.jpeg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26.jpeg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30.jpeg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33.png"/><Relationship Id="rId4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34.jpe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36.jpeg"/><Relationship Id="rId4" Type="http://schemas.openxmlformats.org/officeDocument/2006/relationships/image" Target="../media/image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39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4.png"/><Relationship Id="rId5" Type="http://schemas.openxmlformats.org/officeDocument/2006/relationships/image" Target="../media/image38.png"/><Relationship Id="rId4" Type="http://schemas.openxmlformats.org/officeDocument/2006/relationships/image" Target="../media/image1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41.jpeg"/><Relationship Id="rId4" Type="http://schemas.openxmlformats.org/officeDocument/2006/relationships/image" Target="../media/image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43.jp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45.jpeg"/><Relationship Id="rId4" Type="http://schemas.openxmlformats.org/officeDocument/2006/relationships/image" Target="../media/image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4.png"/><Relationship Id="rId4" Type="http://schemas.openxmlformats.org/officeDocument/2006/relationships/image" Target="../media/image47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gif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38.png"/><Relationship Id="rId5" Type="http://schemas.openxmlformats.org/officeDocument/2006/relationships/image" Target="../media/image19.png"/><Relationship Id="rId4" Type="http://schemas.openxmlformats.org/officeDocument/2006/relationships/image" Target="../media/image37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3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50.jpeg"/><Relationship Id="rId5" Type="http://schemas.openxmlformats.org/officeDocument/2006/relationships/image" Target="../media/image4.png"/><Relationship Id="rId4" Type="http://schemas.openxmlformats.org/officeDocument/2006/relationships/image" Target="../media/image49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52.jpe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3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3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53.jpeg"/><Relationship Id="rId4" Type="http://schemas.openxmlformats.org/officeDocument/2006/relationships/image" Target="../media/image4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54.jpeg"/><Relationship Id="rId4" Type="http://schemas.openxmlformats.org/officeDocument/2006/relationships/image" Target="../media/image4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4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58.png"/><Relationship Id="rId5" Type="http://schemas.openxmlformats.org/officeDocument/2006/relationships/image" Target="../media/image4.png"/><Relationship Id="rId4" Type="http://schemas.openxmlformats.org/officeDocument/2006/relationships/image" Target="../media/image57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4.png"/><Relationship Id="rId4" Type="http://schemas.openxmlformats.org/officeDocument/2006/relationships/image" Target="../media/image60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34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4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3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4.png"/><Relationship Id="rId4" Type="http://schemas.openxmlformats.org/officeDocument/2006/relationships/image" Target="../media/image10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62.jpeg"/><Relationship Id="rId4" Type="http://schemas.openxmlformats.org/officeDocument/2006/relationships/image" Target="../media/image4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63.jpeg"/><Relationship Id="rId4" Type="http://schemas.openxmlformats.org/officeDocument/2006/relationships/image" Target="../media/image4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4.png"/><Relationship Id="rId4" Type="http://schemas.openxmlformats.org/officeDocument/2006/relationships/image" Target="../media/image65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34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66.jpeg"/><Relationship Id="rId4" Type="http://schemas.openxmlformats.org/officeDocument/2006/relationships/image" Target="../media/image4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67.jpeg"/><Relationship Id="rId4" Type="http://schemas.openxmlformats.org/officeDocument/2006/relationships/image" Target="../media/image4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34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4" name="Picture 4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284538" y="295062"/>
            <a:ext cx="5673195" cy="4848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182B754-6536-4F63-AB5D-EC0AA1B8DE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8776" y="376238"/>
            <a:ext cx="4033838" cy="221599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3600" dirty="0">
                <a:latin typeface="+mj-lt"/>
              </a:rPr>
              <a:t>Российская империя </a:t>
            </a:r>
          </a:p>
          <a:p>
            <a:r>
              <a:rPr lang="ru-RU" sz="3600" dirty="0">
                <a:latin typeface="+mj-lt"/>
              </a:rPr>
              <a:t>в Первой мировой войне</a:t>
            </a:r>
          </a:p>
        </p:txBody>
      </p:sp>
    </p:spTree>
    <p:extLst>
      <p:ext uri="{BB962C8B-B14F-4D97-AF65-F5344CB8AC3E}">
        <p14:creationId xmlns:p14="http://schemas.microsoft.com/office/powerpoint/2010/main" val="3408155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24segodnya.ru/images/nauka/img-258-14910588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0" y="0"/>
            <a:ext cx="3284536" cy="5143500"/>
          </a:xfrm>
          <a:prstGeom prst="rect">
            <a:avLst/>
          </a:prstGeom>
          <a:solidFill>
            <a:srgbClr val="A6A608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>
              <a:solidFill>
                <a:prstClr val="white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58775" y="794341"/>
            <a:ext cx="2573338" cy="35548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Атака у </a:t>
            </a:r>
            <a:r>
              <a:rPr lang="ru-RU" sz="1800" dirty="0" err="1">
                <a:solidFill>
                  <a:prstClr val="white"/>
                </a:solidFill>
                <a:latin typeface="Merriweather"/>
              </a:rPr>
              <a:t>Осовца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 вошла в историю как «атака мертвецов».</a:t>
            </a:r>
          </a:p>
          <a:p>
            <a:pPr algn="ctr" defTabSz="685766">
              <a:lnSpc>
                <a:spcPct val="125000"/>
              </a:lnSpc>
            </a:pPr>
            <a:endParaRPr lang="ru-RU" sz="1800" dirty="0">
              <a:solidFill>
                <a:prstClr val="white"/>
              </a:solidFill>
              <a:latin typeface="Merriweather"/>
            </a:endParaRPr>
          </a:p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Крепость была оставлена русским гарнизоном лишь по приказу командования.</a:t>
            </a:r>
          </a:p>
        </p:txBody>
      </p:sp>
    </p:spTree>
    <p:extLst>
      <p:ext uri="{BB962C8B-B14F-4D97-AF65-F5344CB8AC3E}">
        <p14:creationId xmlns:p14="http://schemas.microsoft.com/office/powerpoint/2010/main" val="3815415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8" name="Picture 6" descr="ÐÐºÑÑÑÐ¸ÑÐµÑÐºÐ¸Ð¹ Ð»Ð¾ÐºÐ°ÑÐ¾Ñ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" y="-13447"/>
            <a:ext cx="9144002" cy="5156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6" name="Овал 5"/>
          <p:cNvSpPr/>
          <p:nvPr/>
        </p:nvSpPr>
        <p:spPr>
          <a:xfrm>
            <a:off x="6985225" y="390752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985225" y="875253"/>
            <a:ext cx="1800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2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6985225" y="1059919"/>
            <a:ext cx="1800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/>
              <a:t>Акустический локатор.</a:t>
            </a:r>
          </a:p>
          <a:p>
            <a:pPr algn="ctr"/>
            <a:r>
              <a:rPr lang="ru-RU" sz="1200" dirty="0"/>
              <a:t>1916</a:t>
            </a:r>
          </a:p>
        </p:txBody>
      </p:sp>
    </p:spTree>
    <p:extLst>
      <p:ext uri="{BB962C8B-B14F-4D97-AF65-F5344CB8AC3E}">
        <p14:creationId xmlns:p14="http://schemas.microsoft.com/office/powerpoint/2010/main" val="1120590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DA506AB4-D4D4-42D9-BFF2-4F3E6D3E2D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58775" y="396155"/>
            <a:ext cx="3353482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defTabSz="685783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Вопросы занятия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13289" y="1268580"/>
            <a:ext cx="5576452" cy="276999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Военная кампания 1914 года.</a:t>
            </a:r>
          </a:p>
        </p:txBody>
      </p:sp>
      <p:sp>
        <p:nvSpPr>
          <p:cNvPr id="13" name="Овал 12"/>
          <p:cNvSpPr/>
          <p:nvPr/>
        </p:nvSpPr>
        <p:spPr>
          <a:xfrm>
            <a:off x="373288" y="1137523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4" name="Овал 13"/>
          <p:cNvSpPr/>
          <p:nvPr/>
        </p:nvSpPr>
        <p:spPr>
          <a:xfrm>
            <a:off x="358775" y="1899028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15" name="Овал 14"/>
          <p:cNvSpPr/>
          <p:nvPr/>
        </p:nvSpPr>
        <p:spPr>
          <a:xfrm>
            <a:off x="373289" y="3409830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4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98775" y="2026750"/>
            <a:ext cx="4933700" cy="276999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Военные действия в 1915 году.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913288" y="3540844"/>
            <a:ext cx="5063875" cy="276999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Экономика России в годы войны.</a:t>
            </a:r>
          </a:p>
        </p:txBody>
      </p:sp>
      <p:sp>
        <p:nvSpPr>
          <p:cNvPr id="19" name="Овал 18"/>
          <p:cNvSpPr/>
          <p:nvPr/>
        </p:nvSpPr>
        <p:spPr>
          <a:xfrm>
            <a:off x="373288" y="4165230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5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913288" y="4292448"/>
            <a:ext cx="4933700" cy="276999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Власть и общество в годы войны.</a:t>
            </a:r>
          </a:p>
        </p:txBody>
      </p:sp>
      <p:sp>
        <p:nvSpPr>
          <p:cNvPr id="21" name="Овал 20"/>
          <p:cNvSpPr/>
          <p:nvPr/>
        </p:nvSpPr>
        <p:spPr>
          <a:xfrm>
            <a:off x="373288" y="2654429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3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913288" y="2785929"/>
            <a:ext cx="4933700" cy="276999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Кампания 1916 года.</a:t>
            </a:r>
          </a:p>
        </p:txBody>
      </p:sp>
    </p:spTree>
    <p:extLst>
      <p:ext uri="{BB962C8B-B14F-4D97-AF65-F5344CB8AC3E}">
        <p14:creationId xmlns:p14="http://schemas.microsoft.com/office/powerpoint/2010/main" val="3074835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4" grpId="0" animBg="1"/>
      <p:bldP spid="15" grpId="0" animBg="1"/>
      <p:bldP spid="17" grpId="0"/>
      <p:bldP spid="18" grpId="0"/>
      <p:bldP spid="19" grpId="0" animBg="1"/>
      <p:bldP spid="20" grpId="0"/>
      <p:bldP spid="21" grpId="0" animBg="1"/>
      <p:bldP spid="2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A7608C9-6ECF-49FE-9AC9-6777C5DFC5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55676" y="1708264"/>
            <a:ext cx="6870071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Основные театры боевых действий </a:t>
            </a:r>
          </a:p>
          <a:p>
            <a:pPr defTabSz="685749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Первой мировой войны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58775" y="3923178"/>
            <a:ext cx="2767484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Западный</a:t>
            </a:r>
          </a:p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фронт.</a:t>
            </a:r>
          </a:p>
        </p:txBody>
      </p:sp>
      <p:sp>
        <p:nvSpPr>
          <p:cNvPr id="12" name="Овал 11"/>
          <p:cNvSpPr/>
          <p:nvPr/>
        </p:nvSpPr>
        <p:spPr>
          <a:xfrm>
            <a:off x="369285" y="3297483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763689" y="3923177"/>
            <a:ext cx="2054481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Восточный фронт. 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5" name="Овал 14"/>
          <p:cNvSpPr/>
          <p:nvPr/>
        </p:nvSpPr>
        <p:spPr>
          <a:xfrm>
            <a:off x="4763689" y="3297483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534244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4" grpId="0"/>
      <p:bldP spid="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2808" y="-17578"/>
            <a:ext cx="3555674" cy="5302760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0776">
            <a:off x="6185438" y="719617"/>
            <a:ext cx="2100629" cy="2697432"/>
          </a:xfrm>
          <a:prstGeom prst="rect">
            <a:avLst/>
          </a:prstGeom>
        </p:spPr>
      </p:pic>
      <p:pic>
        <p:nvPicPr>
          <p:cNvPr id="15" name="Picture 2" descr="https://upload.wikimedia.org/wikipedia/commons/9/99/Western_front_1914_RU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81" b="89987" l="0" r="9938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3730" y="2068334"/>
            <a:ext cx="830633" cy="857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8246" y="-34072"/>
            <a:ext cx="8582379" cy="5167298"/>
          </a:xfrm>
          <a:prstGeom prst="rect">
            <a:avLst/>
          </a:prstGeom>
        </p:spPr>
      </p:pic>
      <p:sp>
        <p:nvSpPr>
          <p:cNvPr id="23" name="Полилиния 22"/>
          <p:cNvSpPr/>
          <p:nvPr/>
        </p:nvSpPr>
        <p:spPr>
          <a:xfrm>
            <a:off x="4879117" y="2205036"/>
            <a:ext cx="537139" cy="547688"/>
          </a:xfrm>
          <a:custGeom>
            <a:avLst/>
            <a:gdLst>
              <a:gd name="connsiteX0" fmla="*/ 535982 w 535982"/>
              <a:gd name="connsiteY0" fmla="*/ 461962 h 461962"/>
              <a:gd name="connsiteX1" fmla="*/ 505026 w 535982"/>
              <a:gd name="connsiteY1" fmla="*/ 416718 h 461962"/>
              <a:gd name="connsiteX2" fmla="*/ 450257 w 535982"/>
              <a:gd name="connsiteY2" fmla="*/ 369093 h 461962"/>
              <a:gd name="connsiteX3" fmla="*/ 388345 w 535982"/>
              <a:gd name="connsiteY3" fmla="*/ 330993 h 461962"/>
              <a:gd name="connsiteX4" fmla="*/ 321670 w 535982"/>
              <a:gd name="connsiteY4" fmla="*/ 323850 h 461962"/>
              <a:gd name="connsiteX5" fmla="*/ 333576 w 535982"/>
              <a:gd name="connsiteY5" fmla="*/ 288131 h 461962"/>
              <a:gd name="connsiteX6" fmla="*/ 338338 w 535982"/>
              <a:gd name="connsiteY6" fmla="*/ 245268 h 461962"/>
              <a:gd name="connsiteX7" fmla="*/ 302620 w 535982"/>
              <a:gd name="connsiteY7" fmla="*/ 235743 h 461962"/>
              <a:gd name="connsiteX8" fmla="*/ 264520 w 535982"/>
              <a:gd name="connsiteY8" fmla="*/ 247650 h 461962"/>
              <a:gd name="connsiteX9" fmla="*/ 190701 w 535982"/>
              <a:gd name="connsiteY9" fmla="*/ 254793 h 461962"/>
              <a:gd name="connsiteX10" fmla="*/ 154982 w 535982"/>
              <a:gd name="connsiteY10" fmla="*/ 235743 h 461962"/>
              <a:gd name="connsiteX11" fmla="*/ 83545 w 535982"/>
              <a:gd name="connsiteY11" fmla="*/ 226218 h 461962"/>
              <a:gd name="connsiteX12" fmla="*/ 26395 w 535982"/>
              <a:gd name="connsiteY12" fmla="*/ 226218 h 461962"/>
              <a:gd name="connsiteX13" fmla="*/ 16870 w 535982"/>
              <a:gd name="connsiteY13" fmla="*/ 219075 h 461962"/>
              <a:gd name="connsiteX14" fmla="*/ 2582 w 535982"/>
              <a:gd name="connsiteY14" fmla="*/ 114300 h 461962"/>
              <a:gd name="connsiteX15" fmla="*/ 2582 w 535982"/>
              <a:gd name="connsiteY15" fmla="*/ 50006 h 461962"/>
              <a:gd name="connsiteX16" fmla="*/ 28776 w 535982"/>
              <a:gd name="connsiteY16" fmla="*/ 0 h 461962"/>
              <a:gd name="connsiteX0" fmla="*/ 535982 w 535982"/>
              <a:gd name="connsiteY0" fmla="*/ 466429 h 466429"/>
              <a:gd name="connsiteX1" fmla="*/ 505026 w 535982"/>
              <a:gd name="connsiteY1" fmla="*/ 421185 h 466429"/>
              <a:gd name="connsiteX2" fmla="*/ 450257 w 535982"/>
              <a:gd name="connsiteY2" fmla="*/ 373560 h 466429"/>
              <a:gd name="connsiteX3" fmla="*/ 388345 w 535982"/>
              <a:gd name="connsiteY3" fmla="*/ 335460 h 466429"/>
              <a:gd name="connsiteX4" fmla="*/ 321670 w 535982"/>
              <a:gd name="connsiteY4" fmla="*/ 328317 h 466429"/>
              <a:gd name="connsiteX5" fmla="*/ 333576 w 535982"/>
              <a:gd name="connsiteY5" fmla="*/ 292598 h 466429"/>
              <a:gd name="connsiteX6" fmla="*/ 338338 w 535982"/>
              <a:gd name="connsiteY6" fmla="*/ 249735 h 466429"/>
              <a:gd name="connsiteX7" fmla="*/ 302620 w 535982"/>
              <a:gd name="connsiteY7" fmla="*/ 240210 h 466429"/>
              <a:gd name="connsiteX8" fmla="*/ 264520 w 535982"/>
              <a:gd name="connsiteY8" fmla="*/ 252117 h 466429"/>
              <a:gd name="connsiteX9" fmla="*/ 190701 w 535982"/>
              <a:gd name="connsiteY9" fmla="*/ 259260 h 466429"/>
              <a:gd name="connsiteX10" fmla="*/ 154982 w 535982"/>
              <a:gd name="connsiteY10" fmla="*/ 240210 h 466429"/>
              <a:gd name="connsiteX11" fmla="*/ 83545 w 535982"/>
              <a:gd name="connsiteY11" fmla="*/ 230685 h 466429"/>
              <a:gd name="connsiteX12" fmla="*/ 26395 w 535982"/>
              <a:gd name="connsiteY12" fmla="*/ 230685 h 466429"/>
              <a:gd name="connsiteX13" fmla="*/ 16870 w 535982"/>
              <a:gd name="connsiteY13" fmla="*/ 223542 h 466429"/>
              <a:gd name="connsiteX14" fmla="*/ 2582 w 535982"/>
              <a:gd name="connsiteY14" fmla="*/ 118767 h 466429"/>
              <a:gd name="connsiteX15" fmla="*/ 2582 w 535982"/>
              <a:gd name="connsiteY15" fmla="*/ 54473 h 466429"/>
              <a:gd name="connsiteX16" fmla="*/ 28776 w 535982"/>
              <a:gd name="connsiteY16" fmla="*/ 4467 h 466429"/>
              <a:gd name="connsiteX17" fmla="*/ 28776 w 535982"/>
              <a:gd name="connsiteY17" fmla="*/ 2085 h 466429"/>
              <a:gd name="connsiteX0" fmla="*/ 535982 w 535982"/>
              <a:gd name="connsiteY0" fmla="*/ 547688 h 547688"/>
              <a:gd name="connsiteX1" fmla="*/ 505026 w 535982"/>
              <a:gd name="connsiteY1" fmla="*/ 502444 h 547688"/>
              <a:gd name="connsiteX2" fmla="*/ 450257 w 535982"/>
              <a:gd name="connsiteY2" fmla="*/ 454819 h 547688"/>
              <a:gd name="connsiteX3" fmla="*/ 388345 w 535982"/>
              <a:gd name="connsiteY3" fmla="*/ 416719 h 547688"/>
              <a:gd name="connsiteX4" fmla="*/ 321670 w 535982"/>
              <a:gd name="connsiteY4" fmla="*/ 409576 h 547688"/>
              <a:gd name="connsiteX5" fmla="*/ 333576 w 535982"/>
              <a:gd name="connsiteY5" fmla="*/ 373857 h 547688"/>
              <a:gd name="connsiteX6" fmla="*/ 338338 w 535982"/>
              <a:gd name="connsiteY6" fmla="*/ 330994 h 547688"/>
              <a:gd name="connsiteX7" fmla="*/ 302620 w 535982"/>
              <a:gd name="connsiteY7" fmla="*/ 321469 h 547688"/>
              <a:gd name="connsiteX8" fmla="*/ 264520 w 535982"/>
              <a:gd name="connsiteY8" fmla="*/ 333376 h 547688"/>
              <a:gd name="connsiteX9" fmla="*/ 190701 w 535982"/>
              <a:gd name="connsiteY9" fmla="*/ 340519 h 547688"/>
              <a:gd name="connsiteX10" fmla="*/ 154982 w 535982"/>
              <a:gd name="connsiteY10" fmla="*/ 321469 h 547688"/>
              <a:gd name="connsiteX11" fmla="*/ 83545 w 535982"/>
              <a:gd name="connsiteY11" fmla="*/ 311944 h 547688"/>
              <a:gd name="connsiteX12" fmla="*/ 26395 w 535982"/>
              <a:gd name="connsiteY12" fmla="*/ 311944 h 547688"/>
              <a:gd name="connsiteX13" fmla="*/ 16870 w 535982"/>
              <a:gd name="connsiteY13" fmla="*/ 304801 h 547688"/>
              <a:gd name="connsiteX14" fmla="*/ 2582 w 535982"/>
              <a:gd name="connsiteY14" fmla="*/ 200026 h 547688"/>
              <a:gd name="connsiteX15" fmla="*/ 2582 w 535982"/>
              <a:gd name="connsiteY15" fmla="*/ 135732 h 547688"/>
              <a:gd name="connsiteX16" fmla="*/ 28776 w 535982"/>
              <a:gd name="connsiteY16" fmla="*/ 85726 h 547688"/>
              <a:gd name="connsiteX17" fmla="*/ 2583 w 535982"/>
              <a:gd name="connsiteY17" fmla="*/ 0 h 547688"/>
              <a:gd name="connsiteX0" fmla="*/ 535982 w 535982"/>
              <a:gd name="connsiteY0" fmla="*/ 547688 h 547688"/>
              <a:gd name="connsiteX1" fmla="*/ 505026 w 535982"/>
              <a:gd name="connsiteY1" fmla="*/ 502444 h 547688"/>
              <a:gd name="connsiteX2" fmla="*/ 450257 w 535982"/>
              <a:gd name="connsiteY2" fmla="*/ 454819 h 547688"/>
              <a:gd name="connsiteX3" fmla="*/ 388345 w 535982"/>
              <a:gd name="connsiteY3" fmla="*/ 416719 h 547688"/>
              <a:gd name="connsiteX4" fmla="*/ 321670 w 535982"/>
              <a:gd name="connsiteY4" fmla="*/ 409576 h 547688"/>
              <a:gd name="connsiteX5" fmla="*/ 333576 w 535982"/>
              <a:gd name="connsiteY5" fmla="*/ 373857 h 547688"/>
              <a:gd name="connsiteX6" fmla="*/ 338338 w 535982"/>
              <a:gd name="connsiteY6" fmla="*/ 330994 h 547688"/>
              <a:gd name="connsiteX7" fmla="*/ 302620 w 535982"/>
              <a:gd name="connsiteY7" fmla="*/ 321469 h 547688"/>
              <a:gd name="connsiteX8" fmla="*/ 264520 w 535982"/>
              <a:gd name="connsiteY8" fmla="*/ 333376 h 547688"/>
              <a:gd name="connsiteX9" fmla="*/ 190701 w 535982"/>
              <a:gd name="connsiteY9" fmla="*/ 340519 h 547688"/>
              <a:gd name="connsiteX10" fmla="*/ 154982 w 535982"/>
              <a:gd name="connsiteY10" fmla="*/ 321469 h 547688"/>
              <a:gd name="connsiteX11" fmla="*/ 83545 w 535982"/>
              <a:gd name="connsiteY11" fmla="*/ 311944 h 547688"/>
              <a:gd name="connsiteX12" fmla="*/ 26395 w 535982"/>
              <a:gd name="connsiteY12" fmla="*/ 311944 h 547688"/>
              <a:gd name="connsiteX13" fmla="*/ 16870 w 535982"/>
              <a:gd name="connsiteY13" fmla="*/ 304801 h 547688"/>
              <a:gd name="connsiteX14" fmla="*/ 2582 w 535982"/>
              <a:gd name="connsiteY14" fmla="*/ 200026 h 547688"/>
              <a:gd name="connsiteX15" fmla="*/ 2582 w 535982"/>
              <a:gd name="connsiteY15" fmla="*/ 135732 h 547688"/>
              <a:gd name="connsiteX16" fmla="*/ 28776 w 535982"/>
              <a:gd name="connsiteY16" fmla="*/ 85726 h 547688"/>
              <a:gd name="connsiteX17" fmla="*/ 28776 w 535982"/>
              <a:gd name="connsiteY17" fmla="*/ 35720 h 547688"/>
              <a:gd name="connsiteX18" fmla="*/ 2583 w 535982"/>
              <a:gd name="connsiteY18" fmla="*/ 0 h 547688"/>
              <a:gd name="connsiteX0" fmla="*/ 537139 w 537139"/>
              <a:gd name="connsiteY0" fmla="*/ 547688 h 547688"/>
              <a:gd name="connsiteX1" fmla="*/ 506183 w 537139"/>
              <a:gd name="connsiteY1" fmla="*/ 502444 h 547688"/>
              <a:gd name="connsiteX2" fmla="*/ 451414 w 537139"/>
              <a:gd name="connsiteY2" fmla="*/ 454819 h 547688"/>
              <a:gd name="connsiteX3" fmla="*/ 389502 w 537139"/>
              <a:gd name="connsiteY3" fmla="*/ 416719 h 547688"/>
              <a:gd name="connsiteX4" fmla="*/ 322827 w 537139"/>
              <a:gd name="connsiteY4" fmla="*/ 409576 h 547688"/>
              <a:gd name="connsiteX5" fmla="*/ 334733 w 537139"/>
              <a:gd name="connsiteY5" fmla="*/ 373857 h 547688"/>
              <a:gd name="connsiteX6" fmla="*/ 339495 w 537139"/>
              <a:gd name="connsiteY6" fmla="*/ 330994 h 547688"/>
              <a:gd name="connsiteX7" fmla="*/ 303777 w 537139"/>
              <a:gd name="connsiteY7" fmla="*/ 321469 h 547688"/>
              <a:gd name="connsiteX8" fmla="*/ 265677 w 537139"/>
              <a:gd name="connsiteY8" fmla="*/ 333376 h 547688"/>
              <a:gd name="connsiteX9" fmla="*/ 191858 w 537139"/>
              <a:gd name="connsiteY9" fmla="*/ 340519 h 547688"/>
              <a:gd name="connsiteX10" fmla="*/ 156139 w 537139"/>
              <a:gd name="connsiteY10" fmla="*/ 321469 h 547688"/>
              <a:gd name="connsiteX11" fmla="*/ 84702 w 537139"/>
              <a:gd name="connsiteY11" fmla="*/ 311944 h 547688"/>
              <a:gd name="connsiteX12" fmla="*/ 27552 w 537139"/>
              <a:gd name="connsiteY12" fmla="*/ 311944 h 547688"/>
              <a:gd name="connsiteX13" fmla="*/ 1358 w 537139"/>
              <a:gd name="connsiteY13" fmla="*/ 271464 h 547688"/>
              <a:gd name="connsiteX14" fmla="*/ 3739 w 537139"/>
              <a:gd name="connsiteY14" fmla="*/ 200026 h 547688"/>
              <a:gd name="connsiteX15" fmla="*/ 3739 w 537139"/>
              <a:gd name="connsiteY15" fmla="*/ 135732 h 547688"/>
              <a:gd name="connsiteX16" fmla="*/ 29933 w 537139"/>
              <a:gd name="connsiteY16" fmla="*/ 85726 h 547688"/>
              <a:gd name="connsiteX17" fmla="*/ 29933 w 537139"/>
              <a:gd name="connsiteY17" fmla="*/ 35720 h 547688"/>
              <a:gd name="connsiteX18" fmla="*/ 3740 w 537139"/>
              <a:gd name="connsiteY18" fmla="*/ 0 h 547688"/>
              <a:gd name="connsiteX0" fmla="*/ 537139 w 537139"/>
              <a:gd name="connsiteY0" fmla="*/ 547688 h 547688"/>
              <a:gd name="connsiteX1" fmla="*/ 506183 w 537139"/>
              <a:gd name="connsiteY1" fmla="*/ 502444 h 547688"/>
              <a:gd name="connsiteX2" fmla="*/ 451414 w 537139"/>
              <a:gd name="connsiteY2" fmla="*/ 454819 h 547688"/>
              <a:gd name="connsiteX3" fmla="*/ 389502 w 537139"/>
              <a:gd name="connsiteY3" fmla="*/ 416719 h 547688"/>
              <a:gd name="connsiteX4" fmla="*/ 322827 w 537139"/>
              <a:gd name="connsiteY4" fmla="*/ 409576 h 547688"/>
              <a:gd name="connsiteX5" fmla="*/ 334733 w 537139"/>
              <a:gd name="connsiteY5" fmla="*/ 373857 h 547688"/>
              <a:gd name="connsiteX6" fmla="*/ 339495 w 537139"/>
              <a:gd name="connsiteY6" fmla="*/ 330994 h 547688"/>
              <a:gd name="connsiteX7" fmla="*/ 303777 w 537139"/>
              <a:gd name="connsiteY7" fmla="*/ 321469 h 547688"/>
              <a:gd name="connsiteX8" fmla="*/ 265677 w 537139"/>
              <a:gd name="connsiteY8" fmla="*/ 333376 h 547688"/>
              <a:gd name="connsiteX9" fmla="*/ 191858 w 537139"/>
              <a:gd name="connsiteY9" fmla="*/ 340519 h 547688"/>
              <a:gd name="connsiteX10" fmla="*/ 156139 w 537139"/>
              <a:gd name="connsiteY10" fmla="*/ 321469 h 547688"/>
              <a:gd name="connsiteX11" fmla="*/ 84702 w 537139"/>
              <a:gd name="connsiteY11" fmla="*/ 311944 h 547688"/>
              <a:gd name="connsiteX12" fmla="*/ 27552 w 537139"/>
              <a:gd name="connsiteY12" fmla="*/ 316707 h 547688"/>
              <a:gd name="connsiteX13" fmla="*/ 1358 w 537139"/>
              <a:gd name="connsiteY13" fmla="*/ 271464 h 547688"/>
              <a:gd name="connsiteX14" fmla="*/ 3739 w 537139"/>
              <a:gd name="connsiteY14" fmla="*/ 200026 h 547688"/>
              <a:gd name="connsiteX15" fmla="*/ 3739 w 537139"/>
              <a:gd name="connsiteY15" fmla="*/ 135732 h 547688"/>
              <a:gd name="connsiteX16" fmla="*/ 29933 w 537139"/>
              <a:gd name="connsiteY16" fmla="*/ 85726 h 547688"/>
              <a:gd name="connsiteX17" fmla="*/ 29933 w 537139"/>
              <a:gd name="connsiteY17" fmla="*/ 35720 h 547688"/>
              <a:gd name="connsiteX18" fmla="*/ 3740 w 537139"/>
              <a:gd name="connsiteY18" fmla="*/ 0 h 547688"/>
              <a:gd name="connsiteX0" fmla="*/ 537139 w 537139"/>
              <a:gd name="connsiteY0" fmla="*/ 547688 h 547688"/>
              <a:gd name="connsiteX1" fmla="*/ 506183 w 537139"/>
              <a:gd name="connsiteY1" fmla="*/ 502444 h 547688"/>
              <a:gd name="connsiteX2" fmla="*/ 451414 w 537139"/>
              <a:gd name="connsiteY2" fmla="*/ 454819 h 547688"/>
              <a:gd name="connsiteX3" fmla="*/ 389502 w 537139"/>
              <a:gd name="connsiteY3" fmla="*/ 416719 h 547688"/>
              <a:gd name="connsiteX4" fmla="*/ 322827 w 537139"/>
              <a:gd name="connsiteY4" fmla="*/ 409576 h 547688"/>
              <a:gd name="connsiteX5" fmla="*/ 334733 w 537139"/>
              <a:gd name="connsiteY5" fmla="*/ 373857 h 547688"/>
              <a:gd name="connsiteX6" fmla="*/ 339495 w 537139"/>
              <a:gd name="connsiteY6" fmla="*/ 330994 h 547688"/>
              <a:gd name="connsiteX7" fmla="*/ 303777 w 537139"/>
              <a:gd name="connsiteY7" fmla="*/ 321469 h 547688"/>
              <a:gd name="connsiteX8" fmla="*/ 265677 w 537139"/>
              <a:gd name="connsiteY8" fmla="*/ 333376 h 547688"/>
              <a:gd name="connsiteX9" fmla="*/ 191858 w 537139"/>
              <a:gd name="connsiteY9" fmla="*/ 340519 h 547688"/>
              <a:gd name="connsiteX10" fmla="*/ 156139 w 537139"/>
              <a:gd name="connsiteY10" fmla="*/ 321469 h 547688"/>
              <a:gd name="connsiteX11" fmla="*/ 84702 w 537139"/>
              <a:gd name="connsiteY11" fmla="*/ 311944 h 547688"/>
              <a:gd name="connsiteX12" fmla="*/ 27552 w 537139"/>
              <a:gd name="connsiteY12" fmla="*/ 316707 h 547688"/>
              <a:gd name="connsiteX13" fmla="*/ 1358 w 537139"/>
              <a:gd name="connsiteY13" fmla="*/ 271464 h 547688"/>
              <a:gd name="connsiteX14" fmla="*/ 3739 w 537139"/>
              <a:gd name="connsiteY14" fmla="*/ 200026 h 547688"/>
              <a:gd name="connsiteX15" fmla="*/ 3739 w 537139"/>
              <a:gd name="connsiteY15" fmla="*/ 135732 h 547688"/>
              <a:gd name="connsiteX16" fmla="*/ 29933 w 537139"/>
              <a:gd name="connsiteY16" fmla="*/ 85726 h 547688"/>
              <a:gd name="connsiteX17" fmla="*/ 29933 w 537139"/>
              <a:gd name="connsiteY17" fmla="*/ 35720 h 547688"/>
              <a:gd name="connsiteX18" fmla="*/ 3740 w 537139"/>
              <a:gd name="connsiteY18" fmla="*/ 0 h 5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37139" h="547688">
                <a:moveTo>
                  <a:pt x="537139" y="547688"/>
                </a:moveTo>
                <a:cubicBezTo>
                  <a:pt x="528804" y="532805"/>
                  <a:pt x="520470" y="517922"/>
                  <a:pt x="506183" y="502444"/>
                </a:cubicBezTo>
                <a:cubicBezTo>
                  <a:pt x="491896" y="486966"/>
                  <a:pt x="470861" y="469106"/>
                  <a:pt x="451414" y="454819"/>
                </a:cubicBezTo>
                <a:cubicBezTo>
                  <a:pt x="431967" y="440532"/>
                  <a:pt x="410933" y="424259"/>
                  <a:pt x="389502" y="416719"/>
                </a:cubicBezTo>
                <a:cubicBezTo>
                  <a:pt x="368071" y="409179"/>
                  <a:pt x="331955" y="416720"/>
                  <a:pt x="322827" y="409576"/>
                </a:cubicBezTo>
                <a:cubicBezTo>
                  <a:pt x="313699" y="402432"/>
                  <a:pt x="331955" y="386954"/>
                  <a:pt x="334733" y="373857"/>
                </a:cubicBezTo>
                <a:cubicBezTo>
                  <a:pt x="337511" y="360760"/>
                  <a:pt x="344654" y="339725"/>
                  <a:pt x="339495" y="330994"/>
                </a:cubicBezTo>
                <a:cubicBezTo>
                  <a:pt x="334336" y="322263"/>
                  <a:pt x="316080" y="321072"/>
                  <a:pt x="303777" y="321469"/>
                </a:cubicBezTo>
                <a:cubicBezTo>
                  <a:pt x="291474" y="321866"/>
                  <a:pt x="284330" y="330201"/>
                  <a:pt x="265677" y="333376"/>
                </a:cubicBezTo>
                <a:cubicBezTo>
                  <a:pt x="247024" y="336551"/>
                  <a:pt x="210114" y="342503"/>
                  <a:pt x="191858" y="340519"/>
                </a:cubicBezTo>
                <a:cubicBezTo>
                  <a:pt x="173602" y="338535"/>
                  <a:pt x="173998" y="326231"/>
                  <a:pt x="156139" y="321469"/>
                </a:cubicBezTo>
                <a:cubicBezTo>
                  <a:pt x="138280" y="316707"/>
                  <a:pt x="106133" y="312738"/>
                  <a:pt x="84702" y="311944"/>
                </a:cubicBezTo>
                <a:cubicBezTo>
                  <a:pt x="63271" y="311150"/>
                  <a:pt x="41443" y="323454"/>
                  <a:pt x="27552" y="316707"/>
                </a:cubicBezTo>
                <a:cubicBezTo>
                  <a:pt x="13661" y="309960"/>
                  <a:pt x="5327" y="290911"/>
                  <a:pt x="1358" y="271464"/>
                </a:cubicBezTo>
                <a:cubicBezTo>
                  <a:pt x="-2611" y="252017"/>
                  <a:pt x="3342" y="222648"/>
                  <a:pt x="3739" y="200026"/>
                </a:cubicBezTo>
                <a:cubicBezTo>
                  <a:pt x="4136" y="177404"/>
                  <a:pt x="-627" y="154782"/>
                  <a:pt x="3739" y="135732"/>
                </a:cubicBezTo>
                <a:cubicBezTo>
                  <a:pt x="8105" y="116682"/>
                  <a:pt x="27155" y="101997"/>
                  <a:pt x="29933" y="85726"/>
                </a:cubicBezTo>
                <a:cubicBezTo>
                  <a:pt x="32711" y="69455"/>
                  <a:pt x="34298" y="50008"/>
                  <a:pt x="29933" y="35720"/>
                </a:cubicBezTo>
                <a:cubicBezTo>
                  <a:pt x="25568" y="21432"/>
                  <a:pt x="6518" y="6350"/>
                  <a:pt x="3740" y="0"/>
                </a:cubicBezTo>
              </a:path>
            </a:pathLst>
          </a:custGeom>
          <a:noFill/>
          <a:ln w="38100" cmpd="thinThick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27" name="Полилиния 26"/>
          <p:cNvSpPr/>
          <p:nvPr/>
        </p:nvSpPr>
        <p:spPr>
          <a:xfrm>
            <a:off x="7301858" y="1254693"/>
            <a:ext cx="741393" cy="1840246"/>
          </a:xfrm>
          <a:custGeom>
            <a:avLst/>
            <a:gdLst>
              <a:gd name="connsiteX0" fmla="*/ 0 w 461210"/>
              <a:gd name="connsiteY0" fmla="*/ 0 h 1760621"/>
              <a:gd name="connsiteX1" fmla="*/ 32084 w 461210"/>
              <a:gd name="connsiteY1" fmla="*/ 56148 h 1760621"/>
              <a:gd name="connsiteX2" fmla="*/ 84221 w 461210"/>
              <a:gd name="connsiteY2" fmla="*/ 60158 h 1760621"/>
              <a:gd name="connsiteX3" fmla="*/ 116305 w 461210"/>
              <a:gd name="connsiteY3" fmla="*/ 60158 h 1760621"/>
              <a:gd name="connsiteX4" fmla="*/ 180473 w 461210"/>
              <a:gd name="connsiteY4" fmla="*/ 108284 h 1760621"/>
              <a:gd name="connsiteX5" fmla="*/ 232610 w 461210"/>
              <a:gd name="connsiteY5" fmla="*/ 112295 h 1760621"/>
              <a:gd name="connsiteX6" fmla="*/ 292768 w 461210"/>
              <a:gd name="connsiteY6" fmla="*/ 172453 h 1760621"/>
              <a:gd name="connsiteX7" fmla="*/ 336884 w 461210"/>
              <a:gd name="connsiteY7" fmla="*/ 344905 h 1760621"/>
              <a:gd name="connsiteX8" fmla="*/ 300789 w 461210"/>
              <a:gd name="connsiteY8" fmla="*/ 437148 h 1760621"/>
              <a:gd name="connsiteX9" fmla="*/ 300789 w 461210"/>
              <a:gd name="connsiteY9" fmla="*/ 597569 h 1760621"/>
              <a:gd name="connsiteX10" fmla="*/ 296779 w 461210"/>
              <a:gd name="connsiteY10" fmla="*/ 798095 h 1760621"/>
              <a:gd name="connsiteX11" fmla="*/ 228600 w 461210"/>
              <a:gd name="connsiteY11" fmla="*/ 846221 h 1760621"/>
              <a:gd name="connsiteX12" fmla="*/ 164431 w 461210"/>
              <a:gd name="connsiteY12" fmla="*/ 902369 h 1760621"/>
              <a:gd name="connsiteX13" fmla="*/ 140368 w 461210"/>
              <a:gd name="connsiteY13" fmla="*/ 1054769 h 1760621"/>
              <a:gd name="connsiteX14" fmla="*/ 100263 w 461210"/>
              <a:gd name="connsiteY14" fmla="*/ 1243263 h 1760621"/>
              <a:gd name="connsiteX15" fmla="*/ 72189 w 461210"/>
              <a:gd name="connsiteY15" fmla="*/ 1291390 h 1760621"/>
              <a:gd name="connsiteX16" fmla="*/ 88231 w 461210"/>
              <a:gd name="connsiteY16" fmla="*/ 1379621 h 1760621"/>
              <a:gd name="connsiteX17" fmla="*/ 152400 w 461210"/>
              <a:gd name="connsiteY17" fmla="*/ 1487905 h 1760621"/>
              <a:gd name="connsiteX18" fmla="*/ 268705 w 461210"/>
              <a:gd name="connsiteY18" fmla="*/ 1588169 h 1760621"/>
              <a:gd name="connsiteX19" fmla="*/ 300789 w 461210"/>
              <a:gd name="connsiteY19" fmla="*/ 1628274 h 1760621"/>
              <a:gd name="connsiteX20" fmla="*/ 324852 w 461210"/>
              <a:gd name="connsiteY20" fmla="*/ 1688432 h 1760621"/>
              <a:gd name="connsiteX21" fmla="*/ 461210 w 461210"/>
              <a:gd name="connsiteY21" fmla="*/ 1760621 h 1760621"/>
              <a:gd name="connsiteX0" fmla="*/ 0 w 461210"/>
              <a:gd name="connsiteY0" fmla="*/ 0 h 1760621"/>
              <a:gd name="connsiteX1" fmla="*/ 32084 w 461210"/>
              <a:gd name="connsiteY1" fmla="*/ 56148 h 1760621"/>
              <a:gd name="connsiteX2" fmla="*/ 84221 w 461210"/>
              <a:gd name="connsiteY2" fmla="*/ 60158 h 1760621"/>
              <a:gd name="connsiteX3" fmla="*/ 116305 w 461210"/>
              <a:gd name="connsiteY3" fmla="*/ 60158 h 1760621"/>
              <a:gd name="connsiteX4" fmla="*/ 180473 w 461210"/>
              <a:gd name="connsiteY4" fmla="*/ 108284 h 1760621"/>
              <a:gd name="connsiteX5" fmla="*/ 232610 w 461210"/>
              <a:gd name="connsiteY5" fmla="*/ 112295 h 1760621"/>
              <a:gd name="connsiteX6" fmla="*/ 292768 w 461210"/>
              <a:gd name="connsiteY6" fmla="*/ 172453 h 1760621"/>
              <a:gd name="connsiteX7" fmla="*/ 336884 w 461210"/>
              <a:gd name="connsiteY7" fmla="*/ 344905 h 1760621"/>
              <a:gd name="connsiteX8" fmla="*/ 300789 w 461210"/>
              <a:gd name="connsiteY8" fmla="*/ 437148 h 1760621"/>
              <a:gd name="connsiteX9" fmla="*/ 300789 w 461210"/>
              <a:gd name="connsiteY9" fmla="*/ 597569 h 1760621"/>
              <a:gd name="connsiteX10" fmla="*/ 296779 w 461210"/>
              <a:gd name="connsiteY10" fmla="*/ 798095 h 1760621"/>
              <a:gd name="connsiteX11" fmla="*/ 228600 w 461210"/>
              <a:gd name="connsiteY11" fmla="*/ 846221 h 1760621"/>
              <a:gd name="connsiteX12" fmla="*/ 164431 w 461210"/>
              <a:gd name="connsiteY12" fmla="*/ 902369 h 1760621"/>
              <a:gd name="connsiteX13" fmla="*/ 140368 w 461210"/>
              <a:gd name="connsiteY13" fmla="*/ 1054769 h 1760621"/>
              <a:gd name="connsiteX14" fmla="*/ 100263 w 461210"/>
              <a:gd name="connsiteY14" fmla="*/ 1243263 h 1760621"/>
              <a:gd name="connsiteX15" fmla="*/ 92191 w 461210"/>
              <a:gd name="connsiteY15" fmla="*/ 1299963 h 1760621"/>
              <a:gd name="connsiteX16" fmla="*/ 88231 w 461210"/>
              <a:gd name="connsiteY16" fmla="*/ 1379621 h 1760621"/>
              <a:gd name="connsiteX17" fmla="*/ 152400 w 461210"/>
              <a:gd name="connsiteY17" fmla="*/ 1487905 h 1760621"/>
              <a:gd name="connsiteX18" fmla="*/ 268705 w 461210"/>
              <a:gd name="connsiteY18" fmla="*/ 1588169 h 1760621"/>
              <a:gd name="connsiteX19" fmla="*/ 300789 w 461210"/>
              <a:gd name="connsiteY19" fmla="*/ 1628274 h 1760621"/>
              <a:gd name="connsiteX20" fmla="*/ 324852 w 461210"/>
              <a:gd name="connsiteY20" fmla="*/ 1688432 h 1760621"/>
              <a:gd name="connsiteX21" fmla="*/ 461210 w 461210"/>
              <a:gd name="connsiteY21" fmla="*/ 1760621 h 1760621"/>
              <a:gd name="connsiteX0" fmla="*/ 0 w 461210"/>
              <a:gd name="connsiteY0" fmla="*/ 0 h 1760621"/>
              <a:gd name="connsiteX1" fmla="*/ 32084 w 461210"/>
              <a:gd name="connsiteY1" fmla="*/ 56148 h 1760621"/>
              <a:gd name="connsiteX2" fmla="*/ 84221 w 461210"/>
              <a:gd name="connsiteY2" fmla="*/ 60158 h 1760621"/>
              <a:gd name="connsiteX3" fmla="*/ 116305 w 461210"/>
              <a:gd name="connsiteY3" fmla="*/ 60158 h 1760621"/>
              <a:gd name="connsiteX4" fmla="*/ 180473 w 461210"/>
              <a:gd name="connsiteY4" fmla="*/ 108284 h 1760621"/>
              <a:gd name="connsiteX5" fmla="*/ 232610 w 461210"/>
              <a:gd name="connsiteY5" fmla="*/ 112295 h 1760621"/>
              <a:gd name="connsiteX6" fmla="*/ 292768 w 461210"/>
              <a:gd name="connsiteY6" fmla="*/ 172453 h 1760621"/>
              <a:gd name="connsiteX7" fmla="*/ 336884 w 461210"/>
              <a:gd name="connsiteY7" fmla="*/ 344905 h 1760621"/>
              <a:gd name="connsiteX8" fmla="*/ 300789 w 461210"/>
              <a:gd name="connsiteY8" fmla="*/ 437148 h 1760621"/>
              <a:gd name="connsiteX9" fmla="*/ 300789 w 461210"/>
              <a:gd name="connsiteY9" fmla="*/ 597569 h 1760621"/>
              <a:gd name="connsiteX10" fmla="*/ 296779 w 461210"/>
              <a:gd name="connsiteY10" fmla="*/ 798095 h 1760621"/>
              <a:gd name="connsiteX11" fmla="*/ 228600 w 461210"/>
              <a:gd name="connsiteY11" fmla="*/ 846221 h 1760621"/>
              <a:gd name="connsiteX12" fmla="*/ 164431 w 461210"/>
              <a:gd name="connsiteY12" fmla="*/ 902369 h 1760621"/>
              <a:gd name="connsiteX13" fmla="*/ 140368 w 461210"/>
              <a:gd name="connsiteY13" fmla="*/ 1054769 h 1760621"/>
              <a:gd name="connsiteX14" fmla="*/ 125980 w 461210"/>
              <a:gd name="connsiteY14" fmla="*/ 1206115 h 1760621"/>
              <a:gd name="connsiteX15" fmla="*/ 92191 w 461210"/>
              <a:gd name="connsiteY15" fmla="*/ 1299963 h 1760621"/>
              <a:gd name="connsiteX16" fmla="*/ 88231 w 461210"/>
              <a:gd name="connsiteY16" fmla="*/ 1379621 h 1760621"/>
              <a:gd name="connsiteX17" fmla="*/ 152400 w 461210"/>
              <a:gd name="connsiteY17" fmla="*/ 1487905 h 1760621"/>
              <a:gd name="connsiteX18" fmla="*/ 268705 w 461210"/>
              <a:gd name="connsiteY18" fmla="*/ 1588169 h 1760621"/>
              <a:gd name="connsiteX19" fmla="*/ 300789 w 461210"/>
              <a:gd name="connsiteY19" fmla="*/ 1628274 h 1760621"/>
              <a:gd name="connsiteX20" fmla="*/ 324852 w 461210"/>
              <a:gd name="connsiteY20" fmla="*/ 1688432 h 1760621"/>
              <a:gd name="connsiteX21" fmla="*/ 461210 w 461210"/>
              <a:gd name="connsiteY21" fmla="*/ 1760621 h 1760621"/>
              <a:gd name="connsiteX0" fmla="*/ 0 w 461210"/>
              <a:gd name="connsiteY0" fmla="*/ 0 h 1760621"/>
              <a:gd name="connsiteX1" fmla="*/ 32084 w 461210"/>
              <a:gd name="connsiteY1" fmla="*/ 56148 h 1760621"/>
              <a:gd name="connsiteX2" fmla="*/ 84221 w 461210"/>
              <a:gd name="connsiteY2" fmla="*/ 60158 h 1760621"/>
              <a:gd name="connsiteX3" fmla="*/ 116305 w 461210"/>
              <a:gd name="connsiteY3" fmla="*/ 60158 h 1760621"/>
              <a:gd name="connsiteX4" fmla="*/ 180473 w 461210"/>
              <a:gd name="connsiteY4" fmla="*/ 108284 h 1760621"/>
              <a:gd name="connsiteX5" fmla="*/ 232610 w 461210"/>
              <a:gd name="connsiteY5" fmla="*/ 112295 h 1760621"/>
              <a:gd name="connsiteX6" fmla="*/ 292768 w 461210"/>
              <a:gd name="connsiteY6" fmla="*/ 172453 h 1760621"/>
              <a:gd name="connsiteX7" fmla="*/ 336884 w 461210"/>
              <a:gd name="connsiteY7" fmla="*/ 344905 h 1760621"/>
              <a:gd name="connsiteX8" fmla="*/ 300789 w 461210"/>
              <a:gd name="connsiteY8" fmla="*/ 437148 h 1760621"/>
              <a:gd name="connsiteX9" fmla="*/ 300789 w 461210"/>
              <a:gd name="connsiteY9" fmla="*/ 597569 h 1760621"/>
              <a:gd name="connsiteX10" fmla="*/ 296779 w 461210"/>
              <a:gd name="connsiteY10" fmla="*/ 798095 h 1760621"/>
              <a:gd name="connsiteX11" fmla="*/ 228600 w 461210"/>
              <a:gd name="connsiteY11" fmla="*/ 846221 h 1760621"/>
              <a:gd name="connsiteX12" fmla="*/ 164431 w 461210"/>
              <a:gd name="connsiteY12" fmla="*/ 902369 h 1760621"/>
              <a:gd name="connsiteX13" fmla="*/ 140368 w 461210"/>
              <a:gd name="connsiteY13" fmla="*/ 1054769 h 1760621"/>
              <a:gd name="connsiteX14" fmla="*/ 125980 w 461210"/>
              <a:gd name="connsiteY14" fmla="*/ 1206115 h 1760621"/>
              <a:gd name="connsiteX15" fmla="*/ 92191 w 461210"/>
              <a:gd name="connsiteY15" fmla="*/ 1299963 h 1760621"/>
              <a:gd name="connsiteX16" fmla="*/ 88231 w 461210"/>
              <a:gd name="connsiteY16" fmla="*/ 1379621 h 1760621"/>
              <a:gd name="connsiteX17" fmla="*/ 146685 w 461210"/>
              <a:gd name="connsiteY17" fmla="*/ 1496478 h 1760621"/>
              <a:gd name="connsiteX18" fmla="*/ 268705 w 461210"/>
              <a:gd name="connsiteY18" fmla="*/ 1588169 h 1760621"/>
              <a:gd name="connsiteX19" fmla="*/ 300789 w 461210"/>
              <a:gd name="connsiteY19" fmla="*/ 1628274 h 1760621"/>
              <a:gd name="connsiteX20" fmla="*/ 324852 w 461210"/>
              <a:gd name="connsiteY20" fmla="*/ 1688432 h 1760621"/>
              <a:gd name="connsiteX21" fmla="*/ 461210 w 461210"/>
              <a:gd name="connsiteY21" fmla="*/ 1760621 h 1760621"/>
              <a:gd name="connsiteX0" fmla="*/ 0 w 461210"/>
              <a:gd name="connsiteY0" fmla="*/ 0 h 1760621"/>
              <a:gd name="connsiteX1" fmla="*/ 32084 w 461210"/>
              <a:gd name="connsiteY1" fmla="*/ 56148 h 1760621"/>
              <a:gd name="connsiteX2" fmla="*/ 84221 w 461210"/>
              <a:gd name="connsiteY2" fmla="*/ 60158 h 1760621"/>
              <a:gd name="connsiteX3" fmla="*/ 116305 w 461210"/>
              <a:gd name="connsiteY3" fmla="*/ 60158 h 1760621"/>
              <a:gd name="connsiteX4" fmla="*/ 180473 w 461210"/>
              <a:gd name="connsiteY4" fmla="*/ 108284 h 1760621"/>
              <a:gd name="connsiteX5" fmla="*/ 232610 w 461210"/>
              <a:gd name="connsiteY5" fmla="*/ 112295 h 1760621"/>
              <a:gd name="connsiteX6" fmla="*/ 292768 w 461210"/>
              <a:gd name="connsiteY6" fmla="*/ 172453 h 1760621"/>
              <a:gd name="connsiteX7" fmla="*/ 336884 w 461210"/>
              <a:gd name="connsiteY7" fmla="*/ 344905 h 1760621"/>
              <a:gd name="connsiteX8" fmla="*/ 300789 w 461210"/>
              <a:gd name="connsiteY8" fmla="*/ 437148 h 1760621"/>
              <a:gd name="connsiteX9" fmla="*/ 300789 w 461210"/>
              <a:gd name="connsiteY9" fmla="*/ 597569 h 1760621"/>
              <a:gd name="connsiteX10" fmla="*/ 296779 w 461210"/>
              <a:gd name="connsiteY10" fmla="*/ 798095 h 1760621"/>
              <a:gd name="connsiteX11" fmla="*/ 228600 w 461210"/>
              <a:gd name="connsiteY11" fmla="*/ 846221 h 1760621"/>
              <a:gd name="connsiteX12" fmla="*/ 164431 w 461210"/>
              <a:gd name="connsiteY12" fmla="*/ 902369 h 1760621"/>
              <a:gd name="connsiteX13" fmla="*/ 140368 w 461210"/>
              <a:gd name="connsiteY13" fmla="*/ 1054769 h 1760621"/>
              <a:gd name="connsiteX14" fmla="*/ 125980 w 461210"/>
              <a:gd name="connsiteY14" fmla="*/ 1206115 h 1760621"/>
              <a:gd name="connsiteX15" fmla="*/ 92191 w 461210"/>
              <a:gd name="connsiteY15" fmla="*/ 1299963 h 1760621"/>
              <a:gd name="connsiteX16" fmla="*/ 88231 w 461210"/>
              <a:gd name="connsiteY16" fmla="*/ 1379621 h 1760621"/>
              <a:gd name="connsiteX17" fmla="*/ 146685 w 461210"/>
              <a:gd name="connsiteY17" fmla="*/ 1496478 h 1760621"/>
              <a:gd name="connsiteX18" fmla="*/ 265848 w 461210"/>
              <a:gd name="connsiteY18" fmla="*/ 1605314 h 1760621"/>
              <a:gd name="connsiteX19" fmla="*/ 300789 w 461210"/>
              <a:gd name="connsiteY19" fmla="*/ 1628274 h 1760621"/>
              <a:gd name="connsiteX20" fmla="*/ 324852 w 461210"/>
              <a:gd name="connsiteY20" fmla="*/ 1688432 h 1760621"/>
              <a:gd name="connsiteX21" fmla="*/ 461210 w 461210"/>
              <a:gd name="connsiteY21" fmla="*/ 1760621 h 1760621"/>
              <a:gd name="connsiteX0" fmla="*/ 0 w 461210"/>
              <a:gd name="connsiteY0" fmla="*/ 0 h 1760621"/>
              <a:gd name="connsiteX1" fmla="*/ 32084 w 461210"/>
              <a:gd name="connsiteY1" fmla="*/ 56148 h 1760621"/>
              <a:gd name="connsiteX2" fmla="*/ 84221 w 461210"/>
              <a:gd name="connsiteY2" fmla="*/ 60158 h 1760621"/>
              <a:gd name="connsiteX3" fmla="*/ 116305 w 461210"/>
              <a:gd name="connsiteY3" fmla="*/ 60158 h 1760621"/>
              <a:gd name="connsiteX4" fmla="*/ 180473 w 461210"/>
              <a:gd name="connsiteY4" fmla="*/ 108284 h 1760621"/>
              <a:gd name="connsiteX5" fmla="*/ 232610 w 461210"/>
              <a:gd name="connsiteY5" fmla="*/ 112295 h 1760621"/>
              <a:gd name="connsiteX6" fmla="*/ 292768 w 461210"/>
              <a:gd name="connsiteY6" fmla="*/ 172453 h 1760621"/>
              <a:gd name="connsiteX7" fmla="*/ 336884 w 461210"/>
              <a:gd name="connsiteY7" fmla="*/ 344905 h 1760621"/>
              <a:gd name="connsiteX8" fmla="*/ 300789 w 461210"/>
              <a:gd name="connsiteY8" fmla="*/ 437148 h 1760621"/>
              <a:gd name="connsiteX9" fmla="*/ 300789 w 461210"/>
              <a:gd name="connsiteY9" fmla="*/ 597569 h 1760621"/>
              <a:gd name="connsiteX10" fmla="*/ 296779 w 461210"/>
              <a:gd name="connsiteY10" fmla="*/ 798095 h 1760621"/>
              <a:gd name="connsiteX11" fmla="*/ 228600 w 461210"/>
              <a:gd name="connsiteY11" fmla="*/ 846221 h 1760621"/>
              <a:gd name="connsiteX12" fmla="*/ 164431 w 461210"/>
              <a:gd name="connsiteY12" fmla="*/ 902369 h 1760621"/>
              <a:gd name="connsiteX13" fmla="*/ 140368 w 461210"/>
              <a:gd name="connsiteY13" fmla="*/ 1054769 h 1760621"/>
              <a:gd name="connsiteX14" fmla="*/ 125980 w 461210"/>
              <a:gd name="connsiteY14" fmla="*/ 1206115 h 1760621"/>
              <a:gd name="connsiteX15" fmla="*/ 92191 w 461210"/>
              <a:gd name="connsiteY15" fmla="*/ 1299963 h 1760621"/>
              <a:gd name="connsiteX16" fmla="*/ 88231 w 461210"/>
              <a:gd name="connsiteY16" fmla="*/ 1379621 h 1760621"/>
              <a:gd name="connsiteX17" fmla="*/ 146685 w 461210"/>
              <a:gd name="connsiteY17" fmla="*/ 1496478 h 1760621"/>
              <a:gd name="connsiteX18" fmla="*/ 265848 w 461210"/>
              <a:gd name="connsiteY18" fmla="*/ 1605314 h 1760621"/>
              <a:gd name="connsiteX19" fmla="*/ 292216 w 461210"/>
              <a:gd name="connsiteY19" fmla="*/ 1628274 h 1760621"/>
              <a:gd name="connsiteX20" fmla="*/ 324852 w 461210"/>
              <a:gd name="connsiteY20" fmla="*/ 1688432 h 1760621"/>
              <a:gd name="connsiteX21" fmla="*/ 461210 w 461210"/>
              <a:gd name="connsiteY21" fmla="*/ 1760621 h 1760621"/>
              <a:gd name="connsiteX0" fmla="*/ 0 w 461210"/>
              <a:gd name="connsiteY0" fmla="*/ 0 h 1760621"/>
              <a:gd name="connsiteX1" fmla="*/ 32084 w 461210"/>
              <a:gd name="connsiteY1" fmla="*/ 56148 h 1760621"/>
              <a:gd name="connsiteX2" fmla="*/ 84221 w 461210"/>
              <a:gd name="connsiteY2" fmla="*/ 60158 h 1760621"/>
              <a:gd name="connsiteX3" fmla="*/ 116305 w 461210"/>
              <a:gd name="connsiteY3" fmla="*/ 60158 h 1760621"/>
              <a:gd name="connsiteX4" fmla="*/ 180473 w 461210"/>
              <a:gd name="connsiteY4" fmla="*/ 108284 h 1760621"/>
              <a:gd name="connsiteX5" fmla="*/ 232610 w 461210"/>
              <a:gd name="connsiteY5" fmla="*/ 112295 h 1760621"/>
              <a:gd name="connsiteX6" fmla="*/ 292768 w 461210"/>
              <a:gd name="connsiteY6" fmla="*/ 172453 h 1760621"/>
              <a:gd name="connsiteX7" fmla="*/ 336884 w 461210"/>
              <a:gd name="connsiteY7" fmla="*/ 344905 h 1760621"/>
              <a:gd name="connsiteX8" fmla="*/ 300789 w 461210"/>
              <a:gd name="connsiteY8" fmla="*/ 437148 h 1760621"/>
              <a:gd name="connsiteX9" fmla="*/ 300789 w 461210"/>
              <a:gd name="connsiteY9" fmla="*/ 597569 h 1760621"/>
              <a:gd name="connsiteX10" fmla="*/ 296779 w 461210"/>
              <a:gd name="connsiteY10" fmla="*/ 798095 h 1760621"/>
              <a:gd name="connsiteX11" fmla="*/ 228600 w 461210"/>
              <a:gd name="connsiteY11" fmla="*/ 846221 h 1760621"/>
              <a:gd name="connsiteX12" fmla="*/ 164431 w 461210"/>
              <a:gd name="connsiteY12" fmla="*/ 902369 h 1760621"/>
              <a:gd name="connsiteX13" fmla="*/ 140368 w 461210"/>
              <a:gd name="connsiteY13" fmla="*/ 1054769 h 1760621"/>
              <a:gd name="connsiteX14" fmla="*/ 125980 w 461210"/>
              <a:gd name="connsiteY14" fmla="*/ 1206115 h 1760621"/>
              <a:gd name="connsiteX15" fmla="*/ 92191 w 461210"/>
              <a:gd name="connsiteY15" fmla="*/ 1299963 h 1760621"/>
              <a:gd name="connsiteX16" fmla="*/ 88231 w 461210"/>
              <a:gd name="connsiteY16" fmla="*/ 1379621 h 1760621"/>
              <a:gd name="connsiteX17" fmla="*/ 146685 w 461210"/>
              <a:gd name="connsiteY17" fmla="*/ 1496478 h 1760621"/>
              <a:gd name="connsiteX18" fmla="*/ 271563 w 461210"/>
              <a:gd name="connsiteY18" fmla="*/ 1593884 h 1760621"/>
              <a:gd name="connsiteX19" fmla="*/ 292216 w 461210"/>
              <a:gd name="connsiteY19" fmla="*/ 1628274 h 1760621"/>
              <a:gd name="connsiteX20" fmla="*/ 324852 w 461210"/>
              <a:gd name="connsiteY20" fmla="*/ 1688432 h 1760621"/>
              <a:gd name="connsiteX21" fmla="*/ 461210 w 461210"/>
              <a:gd name="connsiteY21" fmla="*/ 1760621 h 1760621"/>
              <a:gd name="connsiteX0" fmla="*/ 0 w 471353"/>
              <a:gd name="connsiteY0" fmla="*/ 0 h 1765059"/>
              <a:gd name="connsiteX1" fmla="*/ 32084 w 471353"/>
              <a:gd name="connsiteY1" fmla="*/ 56148 h 1765059"/>
              <a:gd name="connsiteX2" fmla="*/ 84221 w 471353"/>
              <a:gd name="connsiteY2" fmla="*/ 60158 h 1765059"/>
              <a:gd name="connsiteX3" fmla="*/ 116305 w 471353"/>
              <a:gd name="connsiteY3" fmla="*/ 60158 h 1765059"/>
              <a:gd name="connsiteX4" fmla="*/ 180473 w 471353"/>
              <a:gd name="connsiteY4" fmla="*/ 108284 h 1765059"/>
              <a:gd name="connsiteX5" fmla="*/ 232610 w 471353"/>
              <a:gd name="connsiteY5" fmla="*/ 112295 h 1765059"/>
              <a:gd name="connsiteX6" fmla="*/ 292768 w 471353"/>
              <a:gd name="connsiteY6" fmla="*/ 172453 h 1765059"/>
              <a:gd name="connsiteX7" fmla="*/ 336884 w 471353"/>
              <a:gd name="connsiteY7" fmla="*/ 344905 h 1765059"/>
              <a:gd name="connsiteX8" fmla="*/ 300789 w 471353"/>
              <a:gd name="connsiteY8" fmla="*/ 437148 h 1765059"/>
              <a:gd name="connsiteX9" fmla="*/ 300789 w 471353"/>
              <a:gd name="connsiteY9" fmla="*/ 597569 h 1765059"/>
              <a:gd name="connsiteX10" fmla="*/ 296779 w 471353"/>
              <a:gd name="connsiteY10" fmla="*/ 798095 h 1765059"/>
              <a:gd name="connsiteX11" fmla="*/ 228600 w 471353"/>
              <a:gd name="connsiteY11" fmla="*/ 846221 h 1765059"/>
              <a:gd name="connsiteX12" fmla="*/ 164431 w 471353"/>
              <a:gd name="connsiteY12" fmla="*/ 902369 h 1765059"/>
              <a:gd name="connsiteX13" fmla="*/ 140368 w 471353"/>
              <a:gd name="connsiteY13" fmla="*/ 1054769 h 1765059"/>
              <a:gd name="connsiteX14" fmla="*/ 125980 w 471353"/>
              <a:gd name="connsiteY14" fmla="*/ 1206115 h 1765059"/>
              <a:gd name="connsiteX15" fmla="*/ 92191 w 471353"/>
              <a:gd name="connsiteY15" fmla="*/ 1299963 h 1765059"/>
              <a:gd name="connsiteX16" fmla="*/ 88231 w 471353"/>
              <a:gd name="connsiteY16" fmla="*/ 1379621 h 1765059"/>
              <a:gd name="connsiteX17" fmla="*/ 146685 w 471353"/>
              <a:gd name="connsiteY17" fmla="*/ 1496478 h 1765059"/>
              <a:gd name="connsiteX18" fmla="*/ 271563 w 471353"/>
              <a:gd name="connsiteY18" fmla="*/ 1593884 h 1765059"/>
              <a:gd name="connsiteX19" fmla="*/ 292216 w 471353"/>
              <a:gd name="connsiteY19" fmla="*/ 1628274 h 1765059"/>
              <a:gd name="connsiteX20" fmla="*/ 324852 w 471353"/>
              <a:gd name="connsiteY20" fmla="*/ 1688432 h 1765059"/>
              <a:gd name="connsiteX21" fmla="*/ 461210 w 471353"/>
              <a:gd name="connsiteY21" fmla="*/ 1760621 h 1765059"/>
              <a:gd name="connsiteX22" fmla="*/ 461361 w 471353"/>
              <a:gd name="connsiteY22" fmla="*/ 1757112 h 1765059"/>
              <a:gd name="connsiteX0" fmla="*/ 0 w 512796"/>
              <a:gd name="connsiteY0" fmla="*/ 0 h 1819985"/>
              <a:gd name="connsiteX1" fmla="*/ 32084 w 512796"/>
              <a:gd name="connsiteY1" fmla="*/ 56148 h 1819985"/>
              <a:gd name="connsiteX2" fmla="*/ 84221 w 512796"/>
              <a:gd name="connsiteY2" fmla="*/ 60158 h 1819985"/>
              <a:gd name="connsiteX3" fmla="*/ 116305 w 512796"/>
              <a:gd name="connsiteY3" fmla="*/ 60158 h 1819985"/>
              <a:gd name="connsiteX4" fmla="*/ 180473 w 512796"/>
              <a:gd name="connsiteY4" fmla="*/ 108284 h 1819985"/>
              <a:gd name="connsiteX5" fmla="*/ 232610 w 512796"/>
              <a:gd name="connsiteY5" fmla="*/ 112295 h 1819985"/>
              <a:gd name="connsiteX6" fmla="*/ 292768 w 512796"/>
              <a:gd name="connsiteY6" fmla="*/ 172453 h 1819985"/>
              <a:gd name="connsiteX7" fmla="*/ 336884 w 512796"/>
              <a:gd name="connsiteY7" fmla="*/ 344905 h 1819985"/>
              <a:gd name="connsiteX8" fmla="*/ 300789 w 512796"/>
              <a:gd name="connsiteY8" fmla="*/ 437148 h 1819985"/>
              <a:gd name="connsiteX9" fmla="*/ 300789 w 512796"/>
              <a:gd name="connsiteY9" fmla="*/ 597569 h 1819985"/>
              <a:gd name="connsiteX10" fmla="*/ 296779 w 512796"/>
              <a:gd name="connsiteY10" fmla="*/ 798095 h 1819985"/>
              <a:gd name="connsiteX11" fmla="*/ 228600 w 512796"/>
              <a:gd name="connsiteY11" fmla="*/ 846221 h 1819985"/>
              <a:gd name="connsiteX12" fmla="*/ 164431 w 512796"/>
              <a:gd name="connsiteY12" fmla="*/ 902369 h 1819985"/>
              <a:gd name="connsiteX13" fmla="*/ 140368 w 512796"/>
              <a:gd name="connsiteY13" fmla="*/ 1054769 h 1819985"/>
              <a:gd name="connsiteX14" fmla="*/ 125980 w 512796"/>
              <a:gd name="connsiteY14" fmla="*/ 1206115 h 1819985"/>
              <a:gd name="connsiteX15" fmla="*/ 92191 w 512796"/>
              <a:gd name="connsiteY15" fmla="*/ 1299963 h 1819985"/>
              <a:gd name="connsiteX16" fmla="*/ 88231 w 512796"/>
              <a:gd name="connsiteY16" fmla="*/ 1379621 h 1819985"/>
              <a:gd name="connsiteX17" fmla="*/ 146685 w 512796"/>
              <a:gd name="connsiteY17" fmla="*/ 1496478 h 1819985"/>
              <a:gd name="connsiteX18" fmla="*/ 271563 w 512796"/>
              <a:gd name="connsiteY18" fmla="*/ 1593884 h 1819985"/>
              <a:gd name="connsiteX19" fmla="*/ 292216 w 512796"/>
              <a:gd name="connsiteY19" fmla="*/ 1628274 h 1819985"/>
              <a:gd name="connsiteX20" fmla="*/ 324852 w 512796"/>
              <a:gd name="connsiteY20" fmla="*/ 1688432 h 1819985"/>
              <a:gd name="connsiteX21" fmla="*/ 461210 w 512796"/>
              <a:gd name="connsiteY21" fmla="*/ 1760621 h 1819985"/>
              <a:gd name="connsiteX22" fmla="*/ 512796 w 512796"/>
              <a:gd name="connsiteY22" fmla="*/ 1819977 h 1819985"/>
              <a:gd name="connsiteX0" fmla="*/ 0 w 518793"/>
              <a:gd name="connsiteY0" fmla="*/ 0 h 1823023"/>
              <a:gd name="connsiteX1" fmla="*/ 32084 w 518793"/>
              <a:gd name="connsiteY1" fmla="*/ 56148 h 1823023"/>
              <a:gd name="connsiteX2" fmla="*/ 84221 w 518793"/>
              <a:gd name="connsiteY2" fmla="*/ 60158 h 1823023"/>
              <a:gd name="connsiteX3" fmla="*/ 116305 w 518793"/>
              <a:gd name="connsiteY3" fmla="*/ 60158 h 1823023"/>
              <a:gd name="connsiteX4" fmla="*/ 180473 w 518793"/>
              <a:gd name="connsiteY4" fmla="*/ 108284 h 1823023"/>
              <a:gd name="connsiteX5" fmla="*/ 232610 w 518793"/>
              <a:gd name="connsiteY5" fmla="*/ 112295 h 1823023"/>
              <a:gd name="connsiteX6" fmla="*/ 292768 w 518793"/>
              <a:gd name="connsiteY6" fmla="*/ 172453 h 1823023"/>
              <a:gd name="connsiteX7" fmla="*/ 336884 w 518793"/>
              <a:gd name="connsiteY7" fmla="*/ 344905 h 1823023"/>
              <a:gd name="connsiteX8" fmla="*/ 300789 w 518793"/>
              <a:gd name="connsiteY8" fmla="*/ 437148 h 1823023"/>
              <a:gd name="connsiteX9" fmla="*/ 300789 w 518793"/>
              <a:gd name="connsiteY9" fmla="*/ 597569 h 1823023"/>
              <a:gd name="connsiteX10" fmla="*/ 296779 w 518793"/>
              <a:gd name="connsiteY10" fmla="*/ 798095 h 1823023"/>
              <a:gd name="connsiteX11" fmla="*/ 228600 w 518793"/>
              <a:gd name="connsiteY11" fmla="*/ 846221 h 1823023"/>
              <a:gd name="connsiteX12" fmla="*/ 164431 w 518793"/>
              <a:gd name="connsiteY12" fmla="*/ 902369 h 1823023"/>
              <a:gd name="connsiteX13" fmla="*/ 140368 w 518793"/>
              <a:gd name="connsiteY13" fmla="*/ 1054769 h 1823023"/>
              <a:gd name="connsiteX14" fmla="*/ 125980 w 518793"/>
              <a:gd name="connsiteY14" fmla="*/ 1206115 h 1823023"/>
              <a:gd name="connsiteX15" fmla="*/ 92191 w 518793"/>
              <a:gd name="connsiteY15" fmla="*/ 1299963 h 1823023"/>
              <a:gd name="connsiteX16" fmla="*/ 88231 w 518793"/>
              <a:gd name="connsiteY16" fmla="*/ 1379621 h 1823023"/>
              <a:gd name="connsiteX17" fmla="*/ 146685 w 518793"/>
              <a:gd name="connsiteY17" fmla="*/ 1496478 h 1823023"/>
              <a:gd name="connsiteX18" fmla="*/ 271563 w 518793"/>
              <a:gd name="connsiteY18" fmla="*/ 1593884 h 1823023"/>
              <a:gd name="connsiteX19" fmla="*/ 292216 w 518793"/>
              <a:gd name="connsiteY19" fmla="*/ 1628274 h 1823023"/>
              <a:gd name="connsiteX20" fmla="*/ 324852 w 518793"/>
              <a:gd name="connsiteY20" fmla="*/ 1688432 h 1823023"/>
              <a:gd name="connsiteX21" fmla="*/ 461210 w 518793"/>
              <a:gd name="connsiteY21" fmla="*/ 1760621 h 1823023"/>
              <a:gd name="connsiteX22" fmla="*/ 512796 w 518793"/>
              <a:gd name="connsiteY22" fmla="*/ 1819977 h 1823023"/>
              <a:gd name="connsiteX23" fmla="*/ 518510 w 518793"/>
              <a:gd name="connsiteY23" fmla="*/ 1814262 h 1823023"/>
              <a:gd name="connsiteX0" fmla="*/ 0 w 629952"/>
              <a:gd name="connsiteY0" fmla="*/ 0 h 1851453"/>
              <a:gd name="connsiteX1" fmla="*/ 32084 w 629952"/>
              <a:gd name="connsiteY1" fmla="*/ 56148 h 1851453"/>
              <a:gd name="connsiteX2" fmla="*/ 84221 w 629952"/>
              <a:gd name="connsiteY2" fmla="*/ 60158 h 1851453"/>
              <a:gd name="connsiteX3" fmla="*/ 116305 w 629952"/>
              <a:gd name="connsiteY3" fmla="*/ 60158 h 1851453"/>
              <a:gd name="connsiteX4" fmla="*/ 180473 w 629952"/>
              <a:gd name="connsiteY4" fmla="*/ 108284 h 1851453"/>
              <a:gd name="connsiteX5" fmla="*/ 232610 w 629952"/>
              <a:gd name="connsiteY5" fmla="*/ 112295 h 1851453"/>
              <a:gd name="connsiteX6" fmla="*/ 292768 w 629952"/>
              <a:gd name="connsiteY6" fmla="*/ 172453 h 1851453"/>
              <a:gd name="connsiteX7" fmla="*/ 336884 w 629952"/>
              <a:gd name="connsiteY7" fmla="*/ 344905 h 1851453"/>
              <a:gd name="connsiteX8" fmla="*/ 300789 w 629952"/>
              <a:gd name="connsiteY8" fmla="*/ 437148 h 1851453"/>
              <a:gd name="connsiteX9" fmla="*/ 300789 w 629952"/>
              <a:gd name="connsiteY9" fmla="*/ 597569 h 1851453"/>
              <a:gd name="connsiteX10" fmla="*/ 296779 w 629952"/>
              <a:gd name="connsiteY10" fmla="*/ 798095 h 1851453"/>
              <a:gd name="connsiteX11" fmla="*/ 228600 w 629952"/>
              <a:gd name="connsiteY11" fmla="*/ 846221 h 1851453"/>
              <a:gd name="connsiteX12" fmla="*/ 164431 w 629952"/>
              <a:gd name="connsiteY12" fmla="*/ 902369 h 1851453"/>
              <a:gd name="connsiteX13" fmla="*/ 140368 w 629952"/>
              <a:gd name="connsiteY13" fmla="*/ 1054769 h 1851453"/>
              <a:gd name="connsiteX14" fmla="*/ 125980 w 629952"/>
              <a:gd name="connsiteY14" fmla="*/ 1206115 h 1851453"/>
              <a:gd name="connsiteX15" fmla="*/ 92191 w 629952"/>
              <a:gd name="connsiteY15" fmla="*/ 1299963 h 1851453"/>
              <a:gd name="connsiteX16" fmla="*/ 88231 w 629952"/>
              <a:gd name="connsiteY16" fmla="*/ 1379621 h 1851453"/>
              <a:gd name="connsiteX17" fmla="*/ 146685 w 629952"/>
              <a:gd name="connsiteY17" fmla="*/ 1496478 h 1851453"/>
              <a:gd name="connsiteX18" fmla="*/ 271563 w 629952"/>
              <a:gd name="connsiteY18" fmla="*/ 1593884 h 1851453"/>
              <a:gd name="connsiteX19" fmla="*/ 292216 w 629952"/>
              <a:gd name="connsiteY19" fmla="*/ 1628274 h 1851453"/>
              <a:gd name="connsiteX20" fmla="*/ 324852 w 629952"/>
              <a:gd name="connsiteY20" fmla="*/ 1688432 h 1851453"/>
              <a:gd name="connsiteX21" fmla="*/ 461210 w 629952"/>
              <a:gd name="connsiteY21" fmla="*/ 1760621 h 1851453"/>
              <a:gd name="connsiteX22" fmla="*/ 512796 w 629952"/>
              <a:gd name="connsiteY22" fmla="*/ 1819977 h 1851453"/>
              <a:gd name="connsiteX23" fmla="*/ 629952 w 629952"/>
              <a:gd name="connsiteY23" fmla="*/ 1851410 h 1851453"/>
              <a:gd name="connsiteX0" fmla="*/ 0 w 629952"/>
              <a:gd name="connsiteY0" fmla="*/ 0 h 1851410"/>
              <a:gd name="connsiteX1" fmla="*/ 32084 w 629952"/>
              <a:gd name="connsiteY1" fmla="*/ 56148 h 1851410"/>
              <a:gd name="connsiteX2" fmla="*/ 84221 w 629952"/>
              <a:gd name="connsiteY2" fmla="*/ 60158 h 1851410"/>
              <a:gd name="connsiteX3" fmla="*/ 116305 w 629952"/>
              <a:gd name="connsiteY3" fmla="*/ 60158 h 1851410"/>
              <a:gd name="connsiteX4" fmla="*/ 180473 w 629952"/>
              <a:gd name="connsiteY4" fmla="*/ 108284 h 1851410"/>
              <a:gd name="connsiteX5" fmla="*/ 232610 w 629952"/>
              <a:gd name="connsiteY5" fmla="*/ 112295 h 1851410"/>
              <a:gd name="connsiteX6" fmla="*/ 292768 w 629952"/>
              <a:gd name="connsiteY6" fmla="*/ 172453 h 1851410"/>
              <a:gd name="connsiteX7" fmla="*/ 336884 w 629952"/>
              <a:gd name="connsiteY7" fmla="*/ 344905 h 1851410"/>
              <a:gd name="connsiteX8" fmla="*/ 300789 w 629952"/>
              <a:gd name="connsiteY8" fmla="*/ 437148 h 1851410"/>
              <a:gd name="connsiteX9" fmla="*/ 300789 w 629952"/>
              <a:gd name="connsiteY9" fmla="*/ 597569 h 1851410"/>
              <a:gd name="connsiteX10" fmla="*/ 296779 w 629952"/>
              <a:gd name="connsiteY10" fmla="*/ 798095 h 1851410"/>
              <a:gd name="connsiteX11" fmla="*/ 228600 w 629952"/>
              <a:gd name="connsiteY11" fmla="*/ 846221 h 1851410"/>
              <a:gd name="connsiteX12" fmla="*/ 164431 w 629952"/>
              <a:gd name="connsiteY12" fmla="*/ 902369 h 1851410"/>
              <a:gd name="connsiteX13" fmla="*/ 140368 w 629952"/>
              <a:gd name="connsiteY13" fmla="*/ 1054769 h 1851410"/>
              <a:gd name="connsiteX14" fmla="*/ 125980 w 629952"/>
              <a:gd name="connsiteY14" fmla="*/ 1206115 h 1851410"/>
              <a:gd name="connsiteX15" fmla="*/ 92191 w 629952"/>
              <a:gd name="connsiteY15" fmla="*/ 1299963 h 1851410"/>
              <a:gd name="connsiteX16" fmla="*/ 88231 w 629952"/>
              <a:gd name="connsiteY16" fmla="*/ 1379621 h 1851410"/>
              <a:gd name="connsiteX17" fmla="*/ 146685 w 629952"/>
              <a:gd name="connsiteY17" fmla="*/ 1496478 h 1851410"/>
              <a:gd name="connsiteX18" fmla="*/ 271563 w 629952"/>
              <a:gd name="connsiteY18" fmla="*/ 1593884 h 1851410"/>
              <a:gd name="connsiteX19" fmla="*/ 292216 w 629952"/>
              <a:gd name="connsiteY19" fmla="*/ 1628274 h 1851410"/>
              <a:gd name="connsiteX20" fmla="*/ 324852 w 629952"/>
              <a:gd name="connsiteY20" fmla="*/ 1688432 h 1851410"/>
              <a:gd name="connsiteX21" fmla="*/ 461210 w 629952"/>
              <a:gd name="connsiteY21" fmla="*/ 1760621 h 1851410"/>
              <a:gd name="connsiteX22" fmla="*/ 512796 w 629952"/>
              <a:gd name="connsiteY22" fmla="*/ 1819977 h 1851410"/>
              <a:gd name="connsiteX23" fmla="*/ 567086 w 629952"/>
              <a:gd name="connsiteY23" fmla="*/ 1825692 h 1851410"/>
              <a:gd name="connsiteX24" fmla="*/ 629952 w 629952"/>
              <a:gd name="connsiteY24" fmla="*/ 1851410 h 1851410"/>
              <a:gd name="connsiteX0" fmla="*/ 0 w 634608"/>
              <a:gd name="connsiteY0" fmla="*/ 0 h 1853314"/>
              <a:gd name="connsiteX1" fmla="*/ 32084 w 634608"/>
              <a:gd name="connsiteY1" fmla="*/ 56148 h 1853314"/>
              <a:gd name="connsiteX2" fmla="*/ 84221 w 634608"/>
              <a:gd name="connsiteY2" fmla="*/ 60158 h 1853314"/>
              <a:gd name="connsiteX3" fmla="*/ 116305 w 634608"/>
              <a:gd name="connsiteY3" fmla="*/ 60158 h 1853314"/>
              <a:gd name="connsiteX4" fmla="*/ 180473 w 634608"/>
              <a:gd name="connsiteY4" fmla="*/ 108284 h 1853314"/>
              <a:gd name="connsiteX5" fmla="*/ 232610 w 634608"/>
              <a:gd name="connsiteY5" fmla="*/ 112295 h 1853314"/>
              <a:gd name="connsiteX6" fmla="*/ 292768 w 634608"/>
              <a:gd name="connsiteY6" fmla="*/ 172453 h 1853314"/>
              <a:gd name="connsiteX7" fmla="*/ 336884 w 634608"/>
              <a:gd name="connsiteY7" fmla="*/ 344905 h 1853314"/>
              <a:gd name="connsiteX8" fmla="*/ 300789 w 634608"/>
              <a:gd name="connsiteY8" fmla="*/ 437148 h 1853314"/>
              <a:gd name="connsiteX9" fmla="*/ 300789 w 634608"/>
              <a:gd name="connsiteY9" fmla="*/ 597569 h 1853314"/>
              <a:gd name="connsiteX10" fmla="*/ 296779 w 634608"/>
              <a:gd name="connsiteY10" fmla="*/ 798095 h 1853314"/>
              <a:gd name="connsiteX11" fmla="*/ 228600 w 634608"/>
              <a:gd name="connsiteY11" fmla="*/ 846221 h 1853314"/>
              <a:gd name="connsiteX12" fmla="*/ 164431 w 634608"/>
              <a:gd name="connsiteY12" fmla="*/ 902369 h 1853314"/>
              <a:gd name="connsiteX13" fmla="*/ 140368 w 634608"/>
              <a:gd name="connsiteY13" fmla="*/ 1054769 h 1853314"/>
              <a:gd name="connsiteX14" fmla="*/ 125980 w 634608"/>
              <a:gd name="connsiteY14" fmla="*/ 1206115 h 1853314"/>
              <a:gd name="connsiteX15" fmla="*/ 92191 w 634608"/>
              <a:gd name="connsiteY15" fmla="*/ 1299963 h 1853314"/>
              <a:gd name="connsiteX16" fmla="*/ 88231 w 634608"/>
              <a:gd name="connsiteY16" fmla="*/ 1379621 h 1853314"/>
              <a:gd name="connsiteX17" fmla="*/ 146685 w 634608"/>
              <a:gd name="connsiteY17" fmla="*/ 1496478 h 1853314"/>
              <a:gd name="connsiteX18" fmla="*/ 271563 w 634608"/>
              <a:gd name="connsiteY18" fmla="*/ 1593884 h 1853314"/>
              <a:gd name="connsiteX19" fmla="*/ 292216 w 634608"/>
              <a:gd name="connsiteY19" fmla="*/ 1628274 h 1853314"/>
              <a:gd name="connsiteX20" fmla="*/ 324852 w 634608"/>
              <a:gd name="connsiteY20" fmla="*/ 1688432 h 1853314"/>
              <a:gd name="connsiteX21" fmla="*/ 461210 w 634608"/>
              <a:gd name="connsiteY21" fmla="*/ 1760621 h 1853314"/>
              <a:gd name="connsiteX22" fmla="*/ 512796 w 634608"/>
              <a:gd name="connsiteY22" fmla="*/ 1819977 h 1853314"/>
              <a:gd name="connsiteX23" fmla="*/ 567086 w 634608"/>
              <a:gd name="connsiteY23" fmla="*/ 1825692 h 1853314"/>
              <a:gd name="connsiteX24" fmla="*/ 629952 w 634608"/>
              <a:gd name="connsiteY24" fmla="*/ 1851410 h 1853314"/>
              <a:gd name="connsiteX25" fmla="*/ 629951 w 634608"/>
              <a:gd name="connsiteY25" fmla="*/ 1851410 h 1853314"/>
              <a:gd name="connsiteX0" fmla="*/ 0 w 738536"/>
              <a:gd name="connsiteY0" fmla="*/ 0 h 1851976"/>
              <a:gd name="connsiteX1" fmla="*/ 32084 w 738536"/>
              <a:gd name="connsiteY1" fmla="*/ 56148 h 1851976"/>
              <a:gd name="connsiteX2" fmla="*/ 84221 w 738536"/>
              <a:gd name="connsiteY2" fmla="*/ 60158 h 1851976"/>
              <a:gd name="connsiteX3" fmla="*/ 116305 w 738536"/>
              <a:gd name="connsiteY3" fmla="*/ 60158 h 1851976"/>
              <a:gd name="connsiteX4" fmla="*/ 180473 w 738536"/>
              <a:gd name="connsiteY4" fmla="*/ 108284 h 1851976"/>
              <a:gd name="connsiteX5" fmla="*/ 232610 w 738536"/>
              <a:gd name="connsiteY5" fmla="*/ 112295 h 1851976"/>
              <a:gd name="connsiteX6" fmla="*/ 292768 w 738536"/>
              <a:gd name="connsiteY6" fmla="*/ 172453 h 1851976"/>
              <a:gd name="connsiteX7" fmla="*/ 336884 w 738536"/>
              <a:gd name="connsiteY7" fmla="*/ 344905 h 1851976"/>
              <a:gd name="connsiteX8" fmla="*/ 300789 w 738536"/>
              <a:gd name="connsiteY8" fmla="*/ 437148 h 1851976"/>
              <a:gd name="connsiteX9" fmla="*/ 300789 w 738536"/>
              <a:gd name="connsiteY9" fmla="*/ 597569 h 1851976"/>
              <a:gd name="connsiteX10" fmla="*/ 296779 w 738536"/>
              <a:gd name="connsiteY10" fmla="*/ 798095 h 1851976"/>
              <a:gd name="connsiteX11" fmla="*/ 228600 w 738536"/>
              <a:gd name="connsiteY11" fmla="*/ 846221 h 1851976"/>
              <a:gd name="connsiteX12" fmla="*/ 164431 w 738536"/>
              <a:gd name="connsiteY12" fmla="*/ 902369 h 1851976"/>
              <a:gd name="connsiteX13" fmla="*/ 140368 w 738536"/>
              <a:gd name="connsiteY13" fmla="*/ 1054769 h 1851976"/>
              <a:gd name="connsiteX14" fmla="*/ 125980 w 738536"/>
              <a:gd name="connsiteY14" fmla="*/ 1206115 h 1851976"/>
              <a:gd name="connsiteX15" fmla="*/ 92191 w 738536"/>
              <a:gd name="connsiteY15" fmla="*/ 1299963 h 1851976"/>
              <a:gd name="connsiteX16" fmla="*/ 88231 w 738536"/>
              <a:gd name="connsiteY16" fmla="*/ 1379621 h 1851976"/>
              <a:gd name="connsiteX17" fmla="*/ 146685 w 738536"/>
              <a:gd name="connsiteY17" fmla="*/ 1496478 h 1851976"/>
              <a:gd name="connsiteX18" fmla="*/ 271563 w 738536"/>
              <a:gd name="connsiteY18" fmla="*/ 1593884 h 1851976"/>
              <a:gd name="connsiteX19" fmla="*/ 292216 w 738536"/>
              <a:gd name="connsiteY19" fmla="*/ 1628274 h 1851976"/>
              <a:gd name="connsiteX20" fmla="*/ 324852 w 738536"/>
              <a:gd name="connsiteY20" fmla="*/ 1688432 h 1851976"/>
              <a:gd name="connsiteX21" fmla="*/ 461210 w 738536"/>
              <a:gd name="connsiteY21" fmla="*/ 1760621 h 1851976"/>
              <a:gd name="connsiteX22" fmla="*/ 512796 w 738536"/>
              <a:gd name="connsiteY22" fmla="*/ 1819977 h 1851976"/>
              <a:gd name="connsiteX23" fmla="*/ 567086 w 738536"/>
              <a:gd name="connsiteY23" fmla="*/ 1825692 h 1851976"/>
              <a:gd name="connsiteX24" fmla="*/ 629952 w 738536"/>
              <a:gd name="connsiteY24" fmla="*/ 1851410 h 1851976"/>
              <a:gd name="connsiteX25" fmla="*/ 738536 w 738536"/>
              <a:gd name="connsiteY25" fmla="*/ 1834265 h 1851976"/>
              <a:gd name="connsiteX0" fmla="*/ 0 w 738536"/>
              <a:gd name="connsiteY0" fmla="*/ 0 h 1851676"/>
              <a:gd name="connsiteX1" fmla="*/ 32084 w 738536"/>
              <a:gd name="connsiteY1" fmla="*/ 56148 h 1851676"/>
              <a:gd name="connsiteX2" fmla="*/ 84221 w 738536"/>
              <a:gd name="connsiteY2" fmla="*/ 60158 h 1851676"/>
              <a:gd name="connsiteX3" fmla="*/ 116305 w 738536"/>
              <a:gd name="connsiteY3" fmla="*/ 60158 h 1851676"/>
              <a:gd name="connsiteX4" fmla="*/ 180473 w 738536"/>
              <a:gd name="connsiteY4" fmla="*/ 108284 h 1851676"/>
              <a:gd name="connsiteX5" fmla="*/ 232610 w 738536"/>
              <a:gd name="connsiteY5" fmla="*/ 112295 h 1851676"/>
              <a:gd name="connsiteX6" fmla="*/ 292768 w 738536"/>
              <a:gd name="connsiteY6" fmla="*/ 172453 h 1851676"/>
              <a:gd name="connsiteX7" fmla="*/ 336884 w 738536"/>
              <a:gd name="connsiteY7" fmla="*/ 344905 h 1851676"/>
              <a:gd name="connsiteX8" fmla="*/ 300789 w 738536"/>
              <a:gd name="connsiteY8" fmla="*/ 437148 h 1851676"/>
              <a:gd name="connsiteX9" fmla="*/ 300789 w 738536"/>
              <a:gd name="connsiteY9" fmla="*/ 597569 h 1851676"/>
              <a:gd name="connsiteX10" fmla="*/ 296779 w 738536"/>
              <a:gd name="connsiteY10" fmla="*/ 798095 h 1851676"/>
              <a:gd name="connsiteX11" fmla="*/ 228600 w 738536"/>
              <a:gd name="connsiteY11" fmla="*/ 846221 h 1851676"/>
              <a:gd name="connsiteX12" fmla="*/ 164431 w 738536"/>
              <a:gd name="connsiteY12" fmla="*/ 902369 h 1851676"/>
              <a:gd name="connsiteX13" fmla="*/ 140368 w 738536"/>
              <a:gd name="connsiteY13" fmla="*/ 1054769 h 1851676"/>
              <a:gd name="connsiteX14" fmla="*/ 125980 w 738536"/>
              <a:gd name="connsiteY14" fmla="*/ 1206115 h 1851676"/>
              <a:gd name="connsiteX15" fmla="*/ 92191 w 738536"/>
              <a:gd name="connsiteY15" fmla="*/ 1299963 h 1851676"/>
              <a:gd name="connsiteX16" fmla="*/ 88231 w 738536"/>
              <a:gd name="connsiteY16" fmla="*/ 1379621 h 1851676"/>
              <a:gd name="connsiteX17" fmla="*/ 146685 w 738536"/>
              <a:gd name="connsiteY17" fmla="*/ 1496478 h 1851676"/>
              <a:gd name="connsiteX18" fmla="*/ 271563 w 738536"/>
              <a:gd name="connsiteY18" fmla="*/ 1593884 h 1851676"/>
              <a:gd name="connsiteX19" fmla="*/ 292216 w 738536"/>
              <a:gd name="connsiteY19" fmla="*/ 1628274 h 1851676"/>
              <a:gd name="connsiteX20" fmla="*/ 324852 w 738536"/>
              <a:gd name="connsiteY20" fmla="*/ 1688432 h 1851676"/>
              <a:gd name="connsiteX21" fmla="*/ 461210 w 738536"/>
              <a:gd name="connsiteY21" fmla="*/ 1760621 h 1851676"/>
              <a:gd name="connsiteX22" fmla="*/ 512796 w 738536"/>
              <a:gd name="connsiteY22" fmla="*/ 1819977 h 1851676"/>
              <a:gd name="connsiteX23" fmla="*/ 567086 w 738536"/>
              <a:gd name="connsiteY23" fmla="*/ 1825692 h 1851676"/>
              <a:gd name="connsiteX24" fmla="*/ 629952 w 738536"/>
              <a:gd name="connsiteY24" fmla="*/ 1851410 h 1851676"/>
              <a:gd name="connsiteX25" fmla="*/ 692816 w 738536"/>
              <a:gd name="connsiteY25" fmla="*/ 1822835 h 1851676"/>
              <a:gd name="connsiteX26" fmla="*/ 738536 w 738536"/>
              <a:gd name="connsiteY26" fmla="*/ 1834265 h 1851676"/>
              <a:gd name="connsiteX0" fmla="*/ 0 w 738536"/>
              <a:gd name="connsiteY0" fmla="*/ 0 h 1851676"/>
              <a:gd name="connsiteX1" fmla="*/ 32084 w 738536"/>
              <a:gd name="connsiteY1" fmla="*/ 56148 h 1851676"/>
              <a:gd name="connsiteX2" fmla="*/ 84221 w 738536"/>
              <a:gd name="connsiteY2" fmla="*/ 60158 h 1851676"/>
              <a:gd name="connsiteX3" fmla="*/ 116305 w 738536"/>
              <a:gd name="connsiteY3" fmla="*/ 60158 h 1851676"/>
              <a:gd name="connsiteX4" fmla="*/ 180473 w 738536"/>
              <a:gd name="connsiteY4" fmla="*/ 108284 h 1851676"/>
              <a:gd name="connsiteX5" fmla="*/ 232610 w 738536"/>
              <a:gd name="connsiteY5" fmla="*/ 112295 h 1851676"/>
              <a:gd name="connsiteX6" fmla="*/ 292768 w 738536"/>
              <a:gd name="connsiteY6" fmla="*/ 172453 h 1851676"/>
              <a:gd name="connsiteX7" fmla="*/ 336884 w 738536"/>
              <a:gd name="connsiteY7" fmla="*/ 344905 h 1851676"/>
              <a:gd name="connsiteX8" fmla="*/ 300789 w 738536"/>
              <a:gd name="connsiteY8" fmla="*/ 437148 h 1851676"/>
              <a:gd name="connsiteX9" fmla="*/ 300789 w 738536"/>
              <a:gd name="connsiteY9" fmla="*/ 597569 h 1851676"/>
              <a:gd name="connsiteX10" fmla="*/ 296779 w 738536"/>
              <a:gd name="connsiteY10" fmla="*/ 798095 h 1851676"/>
              <a:gd name="connsiteX11" fmla="*/ 228600 w 738536"/>
              <a:gd name="connsiteY11" fmla="*/ 846221 h 1851676"/>
              <a:gd name="connsiteX12" fmla="*/ 178719 w 738536"/>
              <a:gd name="connsiteY12" fmla="*/ 905227 h 1851676"/>
              <a:gd name="connsiteX13" fmla="*/ 140368 w 738536"/>
              <a:gd name="connsiteY13" fmla="*/ 1054769 h 1851676"/>
              <a:gd name="connsiteX14" fmla="*/ 125980 w 738536"/>
              <a:gd name="connsiteY14" fmla="*/ 1206115 h 1851676"/>
              <a:gd name="connsiteX15" fmla="*/ 92191 w 738536"/>
              <a:gd name="connsiteY15" fmla="*/ 1299963 h 1851676"/>
              <a:gd name="connsiteX16" fmla="*/ 88231 w 738536"/>
              <a:gd name="connsiteY16" fmla="*/ 1379621 h 1851676"/>
              <a:gd name="connsiteX17" fmla="*/ 146685 w 738536"/>
              <a:gd name="connsiteY17" fmla="*/ 1496478 h 1851676"/>
              <a:gd name="connsiteX18" fmla="*/ 271563 w 738536"/>
              <a:gd name="connsiteY18" fmla="*/ 1593884 h 1851676"/>
              <a:gd name="connsiteX19" fmla="*/ 292216 w 738536"/>
              <a:gd name="connsiteY19" fmla="*/ 1628274 h 1851676"/>
              <a:gd name="connsiteX20" fmla="*/ 324852 w 738536"/>
              <a:gd name="connsiteY20" fmla="*/ 1688432 h 1851676"/>
              <a:gd name="connsiteX21" fmla="*/ 461210 w 738536"/>
              <a:gd name="connsiteY21" fmla="*/ 1760621 h 1851676"/>
              <a:gd name="connsiteX22" fmla="*/ 512796 w 738536"/>
              <a:gd name="connsiteY22" fmla="*/ 1819977 h 1851676"/>
              <a:gd name="connsiteX23" fmla="*/ 567086 w 738536"/>
              <a:gd name="connsiteY23" fmla="*/ 1825692 h 1851676"/>
              <a:gd name="connsiteX24" fmla="*/ 629952 w 738536"/>
              <a:gd name="connsiteY24" fmla="*/ 1851410 h 1851676"/>
              <a:gd name="connsiteX25" fmla="*/ 692816 w 738536"/>
              <a:gd name="connsiteY25" fmla="*/ 1822835 h 1851676"/>
              <a:gd name="connsiteX26" fmla="*/ 738536 w 738536"/>
              <a:gd name="connsiteY26" fmla="*/ 1834265 h 1851676"/>
              <a:gd name="connsiteX0" fmla="*/ 0 w 738536"/>
              <a:gd name="connsiteY0" fmla="*/ 0 h 1851676"/>
              <a:gd name="connsiteX1" fmla="*/ 32084 w 738536"/>
              <a:gd name="connsiteY1" fmla="*/ 56148 h 1851676"/>
              <a:gd name="connsiteX2" fmla="*/ 84221 w 738536"/>
              <a:gd name="connsiteY2" fmla="*/ 60158 h 1851676"/>
              <a:gd name="connsiteX3" fmla="*/ 116305 w 738536"/>
              <a:gd name="connsiteY3" fmla="*/ 60158 h 1851676"/>
              <a:gd name="connsiteX4" fmla="*/ 180473 w 738536"/>
              <a:gd name="connsiteY4" fmla="*/ 108284 h 1851676"/>
              <a:gd name="connsiteX5" fmla="*/ 232610 w 738536"/>
              <a:gd name="connsiteY5" fmla="*/ 112295 h 1851676"/>
              <a:gd name="connsiteX6" fmla="*/ 292768 w 738536"/>
              <a:gd name="connsiteY6" fmla="*/ 172453 h 1851676"/>
              <a:gd name="connsiteX7" fmla="*/ 336884 w 738536"/>
              <a:gd name="connsiteY7" fmla="*/ 344905 h 1851676"/>
              <a:gd name="connsiteX8" fmla="*/ 300789 w 738536"/>
              <a:gd name="connsiteY8" fmla="*/ 437148 h 1851676"/>
              <a:gd name="connsiteX9" fmla="*/ 300789 w 738536"/>
              <a:gd name="connsiteY9" fmla="*/ 597569 h 1851676"/>
              <a:gd name="connsiteX10" fmla="*/ 296779 w 738536"/>
              <a:gd name="connsiteY10" fmla="*/ 798095 h 1851676"/>
              <a:gd name="connsiteX11" fmla="*/ 214312 w 738536"/>
              <a:gd name="connsiteY11" fmla="*/ 834791 h 1851676"/>
              <a:gd name="connsiteX12" fmla="*/ 178719 w 738536"/>
              <a:gd name="connsiteY12" fmla="*/ 905227 h 1851676"/>
              <a:gd name="connsiteX13" fmla="*/ 140368 w 738536"/>
              <a:gd name="connsiteY13" fmla="*/ 1054769 h 1851676"/>
              <a:gd name="connsiteX14" fmla="*/ 125980 w 738536"/>
              <a:gd name="connsiteY14" fmla="*/ 1206115 h 1851676"/>
              <a:gd name="connsiteX15" fmla="*/ 92191 w 738536"/>
              <a:gd name="connsiteY15" fmla="*/ 1299963 h 1851676"/>
              <a:gd name="connsiteX16" fmla="*/ 88231 w 738536"/>
              <a:gd name="connsiteY16" fmla="*/ 1379621 h 1851676"/>
              <a:gd name="connsiteX17" fmla="*/ 146685 w 738536"/>
              <a:gd name="connsiteY17" fmla="*/ 1496478 h 1851676"/>
              <a:gd name="connsiteX18" fmla="*/ 271563 w 738536"/>
              <a:gd name="connsiteY18" fmla="*/ 1593884 h 1851676"/>
              <a:gd name="connsiteX19" fmla="*/ 292216 w 738536"/>
              <a:gd name="connsiteY19" fmla="*/ 1628274 h 1851676"/>
              <a:gd name="connsiteX20" fmla="*/ 324852 w 738536"/>
              <a:gd name="connsiteY20" fmla="*/ 1688432 h 1851676"/>
              <a:gd name="connsiteX21" fmla="*/ 461210 w 738536"/>
              <a:gd name="connsiteY21" fmla="*/ 1760621 h 1851676"/>
              <a:gd name="connsiteX22" fmla="*/ 512796 w 738536"/>
              <a:gd name="connsiteY22" fmla="*/ 1819977 h 1851676"/>
              <a:gd name="connsiteX23" fmla="*/ 567086 w 738536"/>
              <a:gd name="connsiteY23" fmla="*/ 1825692 h 1851676"/>
              <a:gd name="connsiteX24" fmla="*/ 629952 w 738536"/>
              <a:gd name="connsiteY24" fmla="*/ 1851410 h 1851676"/>
              <a:gd name="connsiteX25" fmla="*/ 692816 w 738536"/>
              <a:gd name="connsiteY25" fmla="*/ 1822835 h 1851676"/>
              <a:gd name="connsiteX26" fmla="*/ 738536 w 738536"/>
              <a:gd name="connsiteY26" fmla="*/ 1834265 h 1851676"/>
              <a:gd name="connsiteX0" fmla="*/ 0 w 738536"/>
              <a:gd name="connsiteY0" fmla="*/ 0 h 1851676"/>
              <a:gd name="connsiteX1" fmla="*/ 32084 w 738536"/>
              <a:gd name="connsiteY1" fmla="*/ 56148 h 1851676"/>
              <a:gd name="connsiteX2" fmla="*/ 84221 w 738536"/>
              <a:gd name="connsiteY2" fmla="*/ 60158 h 1851676"/>
              <a:gd name="connsiteX3" fmla="*/ 116305 w 738536"/>
              <a:gd name="connsiteY3" fmla="*/ 60158 h 1851676"/>
              <a:gd name="connsiteX4" fmla="*/ 180473 w 738536"/>
              <a:gd name="connsiteY4" fmla="*/ 108284 h 1851676"/>
              <a:gd name="connsiteX5" fmla="*/ 232610 w 738536"/>
              <a:gd name="connsiteY5" fmla="*/ 112295 h 1851676"/>
              <a:gd name="connsiteX6" fmla="*/ 292768 w 738536"/>
              <a:gd name="connsiteY6" fmla="*/ 172453 h 1851676"/>
              <a:gd name="connsiteX7" fmla="*/ 336884 w 738536"/>
              <a:gd name="connsiteY7" fmla="*/ 344905 h 1851676"/>
              <a:gd name="connsiteX8" fmla="*/ 300789 w 738536"/>
              <a:gd name="connsiteY8" fmla="*/ 437148 h 1851676"/>
              <a:gd name="connsiteX9" fmla="*/ 300789 w 738536"/>
              <a:gd name="connsiteY9" fmla="*/ 597569 h 1851676"/>
              <a:gd name="connsiteX10" fmla="*/ 296779 w 738536"/>
              <a:gd name="connsiteY10" fmla="*/ 798095 h 1851676"/>
              <a:gd name="connsiteX11" fmla="*/ 267049 w 738536"/>
              <a:gd name="connsiteY11" fmla="*/ 808422 h 1851676"/>
              <a:gd name="connsiteX12" fmla="*/ 214312 w 738536"/>
              <a:gd name="connsiteY12" fmla="*/ 834791 h 1851676"/>
              <a:gd name="connsiteX13" fmla="*/ 178719 w 738536"/>
              <a:gd name="connsiteY13" fmla="*/ 905227 h 1851676"/>
              <a:gd name="connsiteX14" fmla="*/ 140368 w 738536"/>
              <a:gd name="connsiteY14" fmla="*/ 1054769 h 1851676"/>
              <a:gd name="connsiteX15" fmla="*/ 125980 w 738536"/>
              <a:gd name="connsiteY15" fmla="*/ 1206115 h 1851676"/>
              <a:gd name="connsiteX16" fmla="*/ 92191 w 738536"/>
              <a:gd name="connsiteY16" fmla="*/ 1299963 h 1851676"/>
              <a:gd name="connsiteX17" fmla="*/ 88231 w 738536"/>
              <a:gd name="connsiteY17" fmla="*/ 1379621 h 1851676"/>
              <a:gd name="connsiteX18" fmla="*/ 146685 w 738536"/>
              <a:gd name="connsiteY18" fmla="*/ 1496478 h 1851676"/>
              <a:gd name="connsiteX19" fmla="*/ 271563 w 738536"/>
              <a:gd name="connsiteY19" fmla="*/ 1593884 h 1851676"/>
              <a:gd name="connsiteX20" fmla="*/ 292216 w 738536"/>
              <a:gd name="connsiteY20" fmla="*/ 1628274 h 1851676"/>
              <a:gd name="connsiteX21" fmla="*/ 324852 w 738536"/>
              <a:gd name="connsiteY21" fmla="*/ 1688432 h 1851676"/>
              <a:gd name="connsiteX22" fmla="*/ 461210 w 738536"/>
              <a:gd name="connsiteY22" fmla="*/ 1760621 h 1851676"/>
              <a:gd name="connsiteX23" fmla="*/ 512796 w 738536"/>
              <a:gd name="connsiteY23" fmla="*/ 1819977 h 1851676"/>
              <a:gd name="connsiteX24" fmla="*/ 567086 w 738536"/>
              <a:gd name="connsiteY24" fmla="*/ 1825692 h 1851676"/>
              <a:gd name="connsiteX25" fmla="*/ 629952 w 738536"/>
              <a:gd name="connsiteY25" fmla="*/ 1851410 h 1851676"/>
              <a:gd name="connsiteX26" fmla="*/ 692816 w 738536"/>
              <a:gd name="connsiteY26" fmla="*/ 1822835 h 1851676"/>
              <a:gd name="connsiteX27" fmla="*/ 738536 w 738536"/>
              <a:gd name="connsiteY27" fmla="*/ 1834265 h 1851676"/>
              <a:gd name="connsiteX0" fmla="*/ 0 w 738536"/>
              <a:gd name="connsiteY0" fmla="*/ 0 h 1851676"/>
              <a:gd name="connsiteX1" fmla="*/ 32084 w 738536"/>
              <a:gd name="connsiteY1" fmla="*/ 56148 h 1851676"/>
              <a:gd name="connsiteX2" fmla="*/ 84221 w 738536"/>
              <a:gd name="connsiteY2" fmla="*/ 60158 h 1851676"/>
              <a:gd name="connsiteX3" fmla="*/ 116305 w 738536"/>
              <a:gd name="connsiteY3" fmla="*/ 60158 h 1851676"/>
              <a:gd name="connsiteX4" fmla="*/ 180473 w 738536"/>
              <a:gd name="connsiteY4" fmla="*/ 108284 h 1851676"/>
              <a:gd name="connsiteX5" fmla="*/ 232610 w 738536"/>
              <a:gd name="connsiteY5" fmla="*/ 112295 h 1851676"/>
              <a:gd name="connsiteX6" fmla="*/ 292768 w 738536"/>
              <a:gd name="connsiteY6" fmla="*/ 172453 h 1851676"/>
              <a:gd name="connsiteX7" fmla="*/ 336884 w 738536"/>
              <a:gd name="connsiteY7" fmla="*/ 344905 h 1851676"/>
              <a:gd name="connsiteX8" fmla="*/ 300789 w 738536"/>
              <a:gd name="connsiteY8" fmla="*/ 437148 h 1851676"/>
              <a:gd name="connsiteX9" fmla="*/ 283644 w 738536"/>
              <a:gd name="connsiteY9" fmla="*/ 626144 h 1851676"/>
              <a:gd name="connsiteX10" fmla="*/ 296779 w 738536"/>
              <a:gd name="connsiteY10" fmla="*/ 798095 h 1851676"/>
              <a:gd name="connsiteX11" fmla="*/ 267049 w 738536"/>
              <a:gd name="connsiteY11" fmla="*/ 808422 h 1851676"/>
              <a:gd name="connsiteX12" fmla="*/ 214312 w 738536"/>
              <a:gd name="connsiteY12" fmla="*/ 834791 h 1851676"/>
              <a:gd name="connsiteX13" fmla="*/ 178719 w 738536"/>
              <a:gd name="connsiteY13" fmla="*/ 905227 h 1851676"/>
              <a:gd name="connsiteX14" fmla="*/ 140368 w 738536"/>
              <a:gd name="connsiteY14" fmla="*/ 1054769 h 1851676"/>
              <a:gd name="connsiteX15" fmla="*/ 125980 w 738536"/>
              <a:gd name="connsiteY15" fmla="*/ 1206115 h 1851676"/>
              <a:gd name="connsiteX16" fmla="*/ 92191 w 738536"/>
              <a:gd name="connsiteY16" fmla="*/ 1299963 h 1851676"/>
              <a:gd name="connsiteX17" fmla="*/ 88231 w 738536"/>
              <a:gd name="connsiteY17" fmla="*/ 1379621 h 1851676"/>
              <a:gd name="connsiteX18" fmla="*/ 146685 w 738536"/>
              <a:gd name="connsiteY18" fmla="*/ 1496478 h 1851676"/>
              <a:gd name="connsiteX19" fmla="*/ 271563 w 738536"/>
              <a:gd name="connsiteY19" fmla="*/ 1593884 h 1851676"/>
              <a:gd name="connsiteX20" fmla="*/ 292216 w 738536"/>
              <a:gd name="connsiteY20" fmla="*/ 1628274 h 1851676"/>
              <a:gd name="connsiteX21" fmla="*/ 324852 w 738536"/>
              <a:gd name="connsiteY21" fmla="*/ 1688432 h 1851676"/>
              <a:gd name="connsiteX22" fmla="*/ 461210 w 738536"/>
              <a:gd name="connsiteY22" fmla="*/ 1760621 h 1851676"/>
              <a:gd name="connsiteX23" fmla="*/ 512796 w 738536"/>
              <a:gd name="connsiteY23" fmla="*/ 1819977 h 1851676"/>
              <a:gd name="connsiteX24" fmla="*/ 567086 w 738536"/>
              <a:gd name="connsiteY24" fmla="*/ 1825692 h 1851676"/>
              <a:gd name="connsiteX25" fmla="*/ 629952 w 738536"/>
              <a:gd name="connsiteY25" fmla="*/ 1851410 h 1851676"/>
              <a:gd name="connsiteX26" fmla="*/ 692816 w 738536"/>
              <a:gd name="connsiteY26" fmla="*/ 1822835 h 1851676"/>
              <a:gd name="connsiteX27" fmla="*/ 738536 w 738536"/>
              <a:gd name="connsiteY27" fmla="*/ 1834265 h 1851676"/>
              <a:gd name="connsiteX0" fmla="*/ 0 w 738536"/>
              <a:gd name="connsiteY0" fmla="*/ 0 h 1851676"/>
              <a:gd name="connsiteX1" fmla="*/ 32084 w 738536"/>
              <a:gd name="connsiteY1" fmla="*/ 56148 h 1851676"/>
              <a:gd name="connsiteX2" fmla="*/ 84221 w 738536"/>
              <a:gd name="connsiteY2" fmla="*/ 60158 h 1851676"/>
              <a:gd name="connsiteX3" fmla="*/ 116305 w 738536"/>
              <a:gd name="connsiteY3" fmla="*/ 60158 h 1851676"/>
              <a:gd name="connsiteX4" fmla="*/ 180473 w 738536"/>
              <a:gd name="connsiteY4" fmla="*/ 108284 h 1851676"/>
              <a:gd name="connsiteX5" fmla="*/ 232610 w 738536"/>
              <a:gd name="connsiteY5" fmla="*/ 112295 h 1851676"/>
              <a:gd name="connsiteX6" fmla="*/ 292768 w 738536"/>
              <a:gd name="connsiteY6" fmla="*/ 172453 h 1851676"/>
              <a:gd name="connsiteX7" fmla="*/ 336884 w 738536"/>
              <a:gd name="connsiteY7" fmla="*/ 344905 h 1851676"/>
              <a:gd name="connsiteX8" fmla="*/ 300789 w 738536"/>
              <a:gd name="connsiteY8" fmla="*/ 437148 h 1851676"/>
              <a:gd name="connsiteX9" fmla="*/ 307054 w 738536"/>
              <a:gd name="connsiteY9" fmla="*/ 511242 h 1851676"/>
              <a:gd name="connsiteX10" fmla="*/ 283644 w 738536"/>
              <a:gd name="connsiteY10" fmla="*/ 626144 h 1851676"/>
              <a:gd name="connsiteX11" fmla="*/ 296779 w 738536"/>
              <a:gd name="connsiteY11" fmla="*/ 798095 h 1851676"/>
              <a:gd name="connsiteX12" fmla="*/ 267049 w 738536"/>
              <a:gd name="connsiteY12" fmla="*/ 808422 h 1851676"/>
              <a:gd name="connsiteX13" fmla="*/ 214312 w 738536"/>
              <a:gd name="connsiteY13" fmla="*/ 834791 h 1851676"/>
              <a:gd name="connsiteX14" fmla="*/ 178719 w 738536"/>
              <a:gd name="connsiteY14" fmla="*/ 905227 h 1851676"/>
              <a:gd name="connsiteX15" fmla="*/ 140368 w 738536"/>
              <a:gd name="connsiteY15" fmla="*/ 1054769 h 1851676"/>
              <a:gd name="connsiteX16" fmla="*/ 125980 w 738536"/>
              <a:gd name="connsiteY16" fmla="*/ 1206115 h 1851676"/>
              <a:gd name="connsiteX17" fmla="*/ 92191 w 738536"/>
              <a:gd name="connsiteY17" fmla="*/ 1299963 h 1851676"/>
              <a:gd name="connsiteX18" fmla="*/ 88231 w 738536"/>
              <a:gd name="connsiteY18" fmla="*/ 1379621 h 1851676"/>
              <a:gd name="connsiteX19" fmla="*/ 146685 w 738536"/>
              <a:gd name="connsiteY19" fmla="*/ 1496478 h 1851676"/>
              <a:gd name="connsiteX20" fmla="*/ 271563 w 738536"/>
              <a:gd name="connsiteY20" fmla="*/ 1593884 h 1851676"/>
              <a:gd name="connsiteX21" fmla="*/ 292216 w 738536"/>
              <a:gd name="connsiteY21" fmla="*/ 1628274 h 1851676"/>
              <a:gd name="connsiteX22" fmla="*/ 324852 w 738536"/>
              <a:gd name="connsiteY22" fmla="*/ 1688432 h 1851676"/>
              <a:gd name="connsiteX23" fmla="*/ 461210 w 738536"/>
              <a:gd name="connsiteY23" fmla="*/ 1760621 h 1851676"/>
              <a:gd name="connsiteX24" fmla="*/ 512796 w 738536"/>
              <a:gd name="connsiteY24" fmla="*/ 1819977 h 1851676"/>
              <a:gd name="connsiteX25" fmla="*/ 567086 w 738536"/>
              <a:gd name="connsiteY25" fmla="*/ 1825692 h 1851676"/>
              <a:gd name="connsiteX26" fmla="*/ 629952 w 738536"/>
              <a:gd name="connsiteY26" fmla="*/ 1851410 h 1851676"/>
              <a:gd name="connsiteX27" fmla="*/ 692816 w 738536"/>
              <a:gd name="connsiteY27" fmla="*/ 1822835 h 1851676"/>
              <a:gd name="connsiteX28" fmla="*/ 738536 w 738536"/>
              <a:gd name="connsiteY28" fmla="*/ 1834265 h 1851676"/>
              <a:gd name="connsiteX0" fmla="*/ 0 w 738536"/>
              <a:gd name="connsiteY0" fmla="*/ 0 h 1851676"/>
              <a:gd name="connsiteX1" fmla="*/ 32084 w 738536"/>
              <a:gd name="connsiteY1" fmla="*/ 56148 h 1851676"/>
              <a:gd name="connsiteX2" fmla="*/ 84221 w 738536"/>
              <a:gd name="connsiteY2" fmla="*/ 60158 h 1851676"/>
              <a:gd name="connsiteX3" fmla="*/ 116305 w 738536"/>
              <a:gd name="connsiteY3" fmla="*/ 60158 h 1851676"/>
              <a:gd name="connsiteX4" fmla="*/ 180473 w 738536"/>
              <a:gd name="connsiteY4" fmla="*/ 108284 h 1851676"/>
              <a:gd name="connsiteX5" fmla="*/ 232610 w 738536"/>
              <a:gd name="connsiteY5" fmla="*/ 112295 h 1851676"/>
              <a:gd name="connsiteX6" fmla="*/ 292768 w 738536"/>
              <a:gd name="connsiteY6" fmla="*/ 172453 h 1851676"/>
              <a:gd name="connsiteX7" fmla="*/ 336884 w 738536"/>
              <a:gd name="connsiteY7" fmla="*/ 344905 h 1851676"/>
              <a:gd name="connsiteX8" fmla="*/ 300789 w 738536"/>
              <a:gd name="connsiteY8" fmla="*/ 437148 h 1851676"/>
              <a:gd name="connsiteX9" fmla="*/ 307054 w 738536"/>
              <a:gd name="connsiteY9" fmla="*/ 511242 h 1851676"/>
              <a:gd name="connsiteX10" fmla="*/ 292217 w 738536"/>
              <a:gd name="connsiteY10" fmla="*/ 617572 h 1851676"/>
              <a:gd name="connsiteX11" fmla="*/ 296779 w 738536"/>
              <a:gd name="connsiteY11" fmla="*/ 798095 h 1851676"/>
              <a:gd name="connsiteX12" fmla="*/ 267049 w 738536"/>
              <a:gd name="connsiteY12" fmla="*/ 808422 h 1851676"/>
              <a:gd name="connsiteX13" fmla="*/ 214312 w 738536"/>
              <a:gd name="connsiteY13" fmla="*/ 834791 h 1851676"/>
              <a:gd name="connsiteX14" fmla="*/ 178719 w 738536"/>
              <a:gd name="connsiteY14" fmla="*/ 905227 h 1851676"/>
              <a:gd name="connsiteX15" fmla="*/ 140368 w 738536"/>
              <a:gd name="connsiteY15" fmla="*/ 1054769 h 1851676"/>
              <a:gd name="connsiteX16" fmla="*/ 125980 w 738536"/>
              <a:gd name="connsiteY16" fmla="*/ 1206115 h 1851676"/>
              <a:gd name="connsiteX17" fmla="*/ 92191 w 738536"/>
              <a:gd name="connsiteY17" fmla="*/ 1299963 h 1851676"/>
              <a:gd name="connsiteX18" fmla="*/ 88231 w 738536"/>
              <a:gd name="connsiteY18" fmla="*/ 1379621 h 1851676"/>
              <a:gd name="connsiteX19" fmla="*/ 146685 w 738536"/>
              <a:gd name="connsiteY19" fmla="*/ 1496478 h 1851676"/>
              <a:gd name="connsiteX20" fmla="*/ 271563 w 738536"/>
              <a:gd name="connsiteY20" fmla="*/ 1593884 h 1851676"/>
              <a:gd name="connsiteX21" fmla="*/ 292216 w 738536"/>
              <a:gd name="connsiteY21" fmla="*/ 1628274 h 1851676"/>
              <a:gd name="connsiteX22" fmla="*/ 324852 w 738536"/>
              <a:gd name="connsiteY22" fmla="*/ 1688432 h 1851676"/>
              <a:gd name="connsiteX23" fmla="*/ 461210 w 738536"/>
              <a:gd name="connsiteY23" fmla="*/ 1760621 h 1851676"/>
              <a:gd name="connsiteX24" fmla="*/ 512796 w 738536"/>
              <a:gd name="connsiteY24" fmla="*/ 1819977 h 1851676"/>
              <a:gd name="connsiteX25" fmla="*/ 567086 w 738536"/>
              <a:gd name="connsiteY25" fmla="*/ 1825692 h 1851676"/>
              <a:gd name="connsiteX26" fmla="*/ 629952 w 738536"/>
              <a:gd name="connsiteY26" fmla="*/ 1851410 h 1851676"/>
              <a:gd name="connsiteX27" fmla="*/ 692816 w 738536"/>
              <a:gd name="connsiteY27" fmla="*/ 1822835 h 1851676"/>
              <a:gd name="connsiteX28" fmla="*/ 738536 w 738536"/>
              <a:gd name="connsiteY28" fmla="*/ 1834265 h 1851676"/>
              <a:gd name="connsiteX0" fmla="*/ 0 w 738536"/>
              <a:gd name="connsiteY0" fmla="*/ 0 h 1851676"/>
              <a:gd name="connsiteX1" fmla="*/ 32084 w 738536"/>
              <a:gd name="connsiteY1" fmla="*/ 56148 h 1851676"/>
              <a:gd name="connsiteX2" fmla="*/ 84221 w 738536"/>
              <a:gd name="connsiteY2" fmla="*/ 60158 h 1851676"/>
              <a:gd name="connsiteX3" fmla="*/ 116305 w 738536"/>
              <a:gd name="connsiteY3" fmla="*/ 60158 h 1851676"/>
              <a:gd name="connsiteX4" fmla="*/ 180473 w 738536"/>
              <a:gd name="connsiteY4" fmla="*/ 108284 h 1851676"/>
              <a:gd name="connsiteX5" fmla="*/ 232610 w 738536"/>
              <a:gd name="connsiteY5" fmla="*/ 112295 h 1851676"/>
              <a:gd name="connsiteX6" fmla="*/ 292768 w 738536"/>
              <a:gd name="connsiteY6" fmla="*/ 172453 h 1851676"/>
              <a:gd name="connsiteX7" fmla="*/ 336884 w 738536"/>
              <a:gd name="connsiteY7" fmla="*/ 344905 h 1851676"/>
              <a:gd name="connsiteX8" fmla="*/ 315077 w 738536"/>
              <a:gd name="connsiteY8" fmla="*/ 440005 h 1851676"/>
              <a:gd name="connsiteX9" fmla="*/ 307054 w 738536"/>
              <a:gd name="connsiteY9" fmla="*/ 511242 h 1851676"/>
              <a:gd name="connsiteX10" fmla="*/ 292217 w 738536"/>
              <a:gd name="connsiteY10" fmla="*/ 617572 h 1851676"/>
              <a:gd name="connsiteX11" fmla="*/ 296779 w 738536"/>
              <a:gd name="connsiteY11" fmla="*/ 798095 h 1851676"/>
              <a:gd name="connsiteX12" fmla="*/ 267049 w 738536"/>
              <a:gd name="connsiteY12" fmla="*/ 808422 h 1851676"/>
              <a:gd name="connsiteX13" fmla="*/ 214312 w 738536"/>
              <a:gd name="connsiteY13" fmla="*/ 834791 h 1851676"/>
              <a:gd name="connsiteX14" fmla="*/ 178719 w 738536"/>
              <a:gd name="connsiteY14" fmla="*/ 905227 h 1851676"/>
              <a:gd name="connsiteX15" fmla="*/ 140368 w 738536"/>
              <a:gd name="connsiteY15" fmla="*/ 1054769 h 1851676"/>
              <a:gd name="connsiteX16" fmla="*/ 125980 w 738536"/>
              <a:gd name="connsiteY16" fmla="*/ 1206115 h 1851676"/>
              <a:gd name="connsiteX17" fmla="*/ 92191 w 738536"/>
              <a:gd name="connsiteY17" fmla="*/ 1299963 h 1851676"/>
              <a:gd name="connsiteX18" fmla="*/ 88231 w 738536"/>
              <a:gd name="connsiteY18" fmla="*/ 1379621 h 1851676"/>
              <a:gd name="connsiteX19" fmla="*/ 146685 w 738536"/>
              <a:gd name="connsiteY19" fmla="*/ 1496478 h 1851676"/>
              <a:gd name="connsiteX20" fmla="*/ 271563 w 738536"/>
              <a:gd name="connsiteY20" fmla="*/ 1593884 h 1851676"/>
              <a:gd name="connsiteX21" fmla="*/ 292216 w 738536"/>
              <a:gd name="connsiteY21" fmla="*/ 1628274 h 1851676"/>
              <a:gd name="connsiteX22" fmla="*/ 324852 w 738536"/>
              <a:gd name="connsiteY22" fmla="*/ 1688432 h 1851676"/>
              <a:gd name="connsiteX23" fmla="*/ 461210 w 738536"/>
              <a:gd name="connsiteY23" fmla="*/ 1760621 h 1851676"/>
              <a:gd name="connsiteX24" fmla="*/ 512796 w 738536"/>
              <a:gd name="connsiteY24" fmla="*/ 1819977 h 1851676"/>
              <a:gd name="connsiteX25" fmla="*/ 567086 w 738536"/>
              <a:gd name="connsiteY25" fmla="*/ 1825692 h 1851676"/>
              <a:gd name="connsiteX26" fmla="*/ 629952 w 738536"/>
              <a:gd name="connsiteY26" fmla="*/ 1851410 h 1851676"/>
              <a:gd name="connsiteX27" fmla="*/ 692816 w 738536"/>
              <a:gd name="connsiteY27" fmla="*/ 1822835 h 1851676"/>
              <a:gd name="connsiteX28" fmla="*/ 738536 w 738536"/>
              <a:gd name="connsiteY28" fmla="*/ 1834265 h 1851676"/>
              <a:gd name="connsiteX0" fmla="*/ 0 w 738536"/>
              <a:gd name="connsiteY0" fmla="*/ 0 h 1851676"/>
              <a:gd name="connsiteX1" fmla="*/ 32084 w 738536"/>
              <a:gd name="connsiteY1" fmla="*/ 56148 h 1851676"/>
              <a:gd name="connsiteX2" fmla="*/ 84221 w 738536"/>
              <a:gd name="connsiteY2" fmla="*/ 60158 h 1851676"/>
              <a:gd name="connsiteX3" fmla="*/ 116305 w 738536"/>
              <a:gd name="connsiteY3" fmla="*/ 60158 h 1851676"/>
              <a:gd name="connsiteX4" fmla="*/ 180473 w 738536"/>
              <a:gd name="connsiteY4" fmla="*/ 108284 h 1851676"/>
              <a:gd name="connsiteX5" fmla="*/ 232610 w 738536"/>
              <a:gd name="connsiteY5" fmla="*/ 112295 h 1851676"/>
              <a:gd name="connsiteX6" fmla="*/ 289911 w 738536"/>
              <a:gd name="connsiteY6" fmla="*/ 175311 h 1851676"/>
              <a:gd name="connsiteX7" fmla="*/ 336884 w 738536"/>
              <a:gd name="connsiteY7" fmla="*/ 344905 h 1851676"/>
              <a:gd name="connsiteX8" fmla="*/ 315077 w 738536"/>
              <a:gd name="connsiteY8" fmla="*/ 440005 h 1851676"/>
              <a:gd name="connsiteX9" fmla="*/ 307054 w 738536"/>
              <a:gd name="connsiteY9" fmla="*/ 511242 h 1851676"/>
              <a:gd name="connsiteX10" fmla="*/ 292217 w 738536"/>
              <a:gd name="connsiteY10" fmla="*/ 617572 h 1851676"/>
              <a:gd name="connsiteX11" fmla="*/ 296779 w 738536"/>
              <a:gd name="connsiteY11" fmla="*/ 798095 h 1851676"/>
              <a:gd name="connsiteX12" fmla="*/ 267049 w 738536"/>
              <a:gd name="connsiteY12" fmla="*/ 808422 h 1851676"/>
              <a:gd name="connsiteX13" fmla="*/ 214312 w 738536"/>
              <a:gd name="connsiteY13" fmla="*/ 834791 h 1851676"/>
              <a:gd name="connsiteX14" fmla="*/ 178719 w 738536"/>
              <a:gd name="connsiteY14" fmla="*/ 905227 h 1851676"/>
              <a:gd name="connsiteX15" fmla="*/ 140368 w 738536"/>
              <a:gd name="connsiteY15" fmla="*/ 1054769 h 1851676"/>
              <a:gd name="connsiteX16" fmla="*/ 125980 w 738536"/>
              <a:gd name="connsiteY16" fmla="*/ 1206115 h 1851676"/>
              <a:gd name="connsiteX17" fmla="*/ 92191 w 738536"/>
              <a:gd name="connsiteY17" fmla="*/ 1299963 h 1851676"/>
              <a:gd name="connsiteX18" fmla="*/ 88231 w 738536"/>
              <a:gd name="connsiteY18" fmla="*/ 1379621 h 1851676"/>
              <a:gd name="connsiteX19" fmla="*/ 146685 w 738536"/>
              <a:gd name="connsiteY19" fmla="*/ 1496478 h 1851676"/>
              <a:gd name="connsiteX20" fmla="*/ 271563 w 738536"/>
              <a:gd name="connsiteY20" fmla="*/ 1593884 h 1851676"/>
              <a:gd name="connsiteX21" fmla="*/ 292216 w 738536"/>
              <a:gd name="connsiteY21" fmla="*/ 1628274 h 1851676"/>
              <a:gd name="connsiteX22" fmla="*/ 324852 w 738536"/>
              <a:gd name="connsiteY22" fmla="*/ 1688432 h 1851676"/>
              <a:gd name="connsiteX23" fmla="*/ 461210 w 738536"/>
              <a:gd name="connsiteY23" fmla="*/ 1760621 h 1851676"/>
              <a:gd name="connsiteX24" fmla="*/ 512796 w 738536"/>
              <a:gd name="connsiteY24" fmla="*/ 1819977 h 1851676"/>
              <a:gd name="connsiteX25" fmla="*/ 567086 w 738536"/>
              <a:gd name="connsiteY25" fmla="*/ 1825692 h 1851676"/>
              <a:gd name="connsiteX26" fmla="*/ 629952 w 738536"/>
              <a:gd name="connsiteY26" fmla="*/ 1851410 h 1851676"/>
              <a:gd name="connsiteX27" fmla="*/ 692816 w 738536"/>
              <a:gd name="connsiteY27" fmla="*/ 1822835 h 1851676"/>
              <a:gd name="connsiteX28" fmla="*/ 738536 w 738536"/>
              <a:gd name="connsiteY28" fmla="*/ 1834265 h 1851676"/>
              <a:gd name="connsiteX0" fmla="*/ 0 w 741393"/>
              <a:gd name="connsiteY0" fmla="*/ 0 h 1840246"/>
              <a:gd name="connsiteX1" fmla="*/ 34941 w 741393"/>
              <a:gd name="connsiteY1" fmla="*/ 44718 h 1840246"/>
              <a:gd name="connsiteX2" fmla="*/ 87078 w 741393"/>
              <a:gd name="connsiteY2" fmla="*/ 48728 h 1840246"/>
              <a:gd name="connsiteX3" fmla="*/ 119162 w 741393"/>
              <a:gd name="connsiteY3" fmla="*/ 48728 h 1840246"/>
              <a:gd name="connsiteX4" fmla="*/ 183330 w 741393"/>
              <a:gd name="connsiteY4" fmla="*/ 96854 h 1840246"/>
              <a:gd name="connsiteX5" fmla="*/ 235467 w 741393"/>
              <a:gd name="connsiteY5" fmla="*/ 100865 h 1840246"/>
              <a:gd name="connsiteX6" fmla="*/ 292768 w 741393"/>
              <a:gd name="connsiteY6" fmla="*/ 163881 h 1840246"/>
              <a:gd name="connsiteX7" fmla="*/ 339741 w 741393"/>
              <a:gd name="connsiteY7" fmla="*/ 333475 h 1840246"/>
              <a:gd name="connsiteX8" fmla="*/ 317934 w 741393"/>
              <a:gd name="connsiteY8" fmla="*/ 428575 h 1840246"/>
              <a:gd name="connsiteX9" fmla="*/ 309911 w 741393"/>
              <a:gd name="connsiteY9" fmla="*/ 499812 h 1840246"/>
              <a:gd name="connsiteX10" fmla="*/ 295074 w 741393"/>
              <a:gd name="connsiteY10" fmla="*/ 606142 h 1840246"/>
              <a:gd name="connsiteX11" fmla="*/ 299636 w 741393"/>
              <a:gd name="connsiteY11" fmla="*/ 786665 h 1840246"/>
              <a:gd name="connsiteX12" fmla="*/ 269906 w 741393"/>
              <a:gd name="connsiteY12" fmla="*/ 796992 h 1840246"/>
              <a:gd name="connsiteX13" fmla="*/ 217169 w 741393"/>
              <a:gd name="connsiteY13" fmla="*/ 823361 h 1840246"/>
              <a:gd name="connsiteX14" fmla="*/ 181576 w 741393"/>
              <a:gd name="connsiteY14" fmla="*/ 893797 h 1840246"/>
              <a:gd name="connsiteX15" fmla="*/ 143225 w 741393"/>
              <a:gd name="connsiteY15" fmla="*/ 1043339 h 1840246"/>
              <a:gd name="connsiteX16" fmla="*/ 128837 w 741393"/>
              <a:gd name="connsiteY16" fmla="*/ 1194685 h 1840246"/>
              <a:gd name="connsiteX17" fmla="*/ 95048 w 741393"/>
              <a:gd name="connsiteY17" fmla="*/ 1288533 h 1840246"/>
              <a:gd name="connsiteX18" fmla="*/ 91088 w 741393"/>
              <a:gd name="connsiteY18" fmla="*/ 1368191 h 1840246"/>
              <a:gd name="connsiteX19" fmla="*/ 149542 w 741393"/>
              <a:gd name="connsiteY19" fmla="*/ 1485048 h 1840246"/>
              <a:gd name="connsiteX20" fmla="*/ 274420 w 741393"/>
              <a:gd name="connsiteY20" fmla="*/ 1582454 h 1840246"/>
              <a:gd name="connsiteX21" fmla="*/ 295073 w 741393"/>
              <a:gd name="connsiteY21" fmla="*/ 1616844 h 1840246"/>
              <a:gd name="connsiteX22" fmla="*/ 327709 w 741393"/>
              <a:gd name="connsiteY22" fmla="*/ 1677002 h 1840246"/>
              <a:gd name="connsiteX23" fmla="*/ 464067 w 741393"/>
              <a:gd name="connsiteY23" fmla="*/ 1749191 h 1840246"/>
              <a:gd name="connsiteX24" fmla="*/ 515653 w 741393"/>
              <a:gd name="connsiteY24" fmla="*/ 1808547 h 1840246"/>
              <a:gd name="connsiteX25" fmla="*/ 569943 w 741393"/>
              <a:gd name="connsiteY25" fmla="*/ 1814262 h 1840246"/>
              <a:gd name="connsiteX26" fmla="*/ 632809 w 741393"/>
              <a:gd name="connsiteY26" fmla="*/ 1839980 h 1840246"/>
              <a:gd name="connsiteX27" fmla="*/ 695673 w 741393"/>
              <a:gd name="connsiteY27" fmla="*/ 1811405 h 1840246"/>
              <a:gd name="connsiteX28" fmla="*/ 741393 w 741393"/>
              <a:gd name="connsiteY28" fmla="*/ 1822835 h 1840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741393" h="1840246">
                <a:moveTo>
                  <a:pt x="0" y="0"/>
                </a:moveTo>
                <a:cubicBezTo>
                  <a:pt x="9023" y="23061"/>
                  <a:pt x="20428" y="36597"/>
                  <a:pt x="34941" y="44718"/>
                </a:cubicBezTo>
                <a:cubicBezTo>
                  <a:pt x="49454" y="52839"/>
                  <a:pt x="73041" y="48060"/>
                  <a:pt x="87078" y="48728"/>
                </a:cubicBezTo>
                <a:cubicBezTo>
                  <a:pt x="101115" y="49396"/>
                  <a:pt x="103120" y="40707"/>
                  <a:pt x="119162" y="48728"/>
                </a:cubicBezTo>
                <a:cubicBezTo>
                  <a:pt x="135204" y="56749"/>
                  <a:pt x="163946" y="88165"/>
                  <a:pt x="183330" y="96854"/>
                </a:cubicBezTo>
                <a:cubicBezTo>
                  <a:pt x="202714" y="105543"/>
                  <a:pt x="217227" y="89694"/>
                  <a:pt x="235467" y="100865"/>
                </a:cubicBezTo>
                <a:cubicBezTo>
                  <a:pt x="253707" y="112036"/>
                  <a:pt x="275389" y="125113"/>
                  <a:pt x="292768" y="163881"/>
                </a:cubicBezTo>
                <a:cubicBezTo>
                  <a:pt x="310147" y="202649"/>
                  <a:pt x="335547" y="289359"/>
                  <a:pt x="339741" y="333475"/>
                </a:cubicBezTo>
                <a:cubicBezTo>
                  <a:pt x="343935" y="377591"/>
                  <a:pt x="322906" y="400852"/>
                  <a:pt x="317934" y="428575"/>
                </a:cubicBezTo>
                <a:cubicBezTo>
                  <a:pt x="312962" y="456298"/>
                  <a:pt x="312768" y="468313"/>
                  <a:pt x="309911" y="499812"/>
                </a:cubicBezTo>
                <a:cubicBezTo>
                  <a:pt x="307054" y="531311"/>
                  <a:pt x="296786" y="558333"/>
                  <a:pt x="295074" y="606142"/>
                </a:cubicBezTo>
                <a:cubicBezTo>
                  <a:pt x="293362" y="653951"/>
                  <a:pt x="303831" y="754857"/>
                  <a:pt x="299636" y="786665"/>
                </a:cubicBezTo>
                <a:cubicBezTo>
                  <a:pt x="295441" y="818473"/>
                  <a:pt x="283650" y="790876"/>
                  <a:pt x="269906" y="796992"/>
                </a:cubicBezTo>
                <a:cubicBezTo>
                  <a:pt x="256162" y="803108"/>
                  <a:pt x="231891" y="807227"/>
                  <a:pt x="217169" y="823361"/>
                </a:cubicBezTo>
                <a:cubicBezTo>
                  <a:pt x="202447" y="839495"/>
                  <a:pt x="193900" y="857134"/>
                  <a:pt x="181576" y="893797"/>
                </a:cubicBezTo>
                <a:cubicBezTo>
                  <a:pt x="169252" y="930460"/>
                  <a:pt x="152015" y="993191"/>
                  <a:pt x="143225" y="1043339"/>
                </a:cubicBezTo>
                <a:cubicBezTo>
                  <a:pt x="134435" y="1093487"/>
                  <a:pt x="136866" y="1153819"/>
                  <a:pt x="128837" y="1194685"/>
                </a:cubicBezTo>
                <a:cubicBezTo>
                  <a:pt x="120808" y="1235551"/>
                  <a:pt x="101339" y="1259615"/>
                  <a:pt x="95048" y="1288533"/>
                </a:cubicBezTo>
                <a:cubicBezTo>
                  <a:pt x="88757" y="1317451"/>
                  <a:pt x="82006" y="1335439"/>
                  <a:pt x="91088" y="1368191"/>
                </a:cubicBezTo>
                <a:cubicBezTo>
                  <a:pt x="100170" y="1400943"/>
                  <a:pt x="118987" y="1449338"/>
                  <a:pt x="149542" y="1485048"/>
                </a:cubicBezTo>
                <a:cubicBezTo>
                  <a:pt x="180097" y="1520759"/>
                  <a:pt x="250165" y="1560488"/>
                  <a:pt x="274420" y="1582454"/>
                </a:cubicBezTo>
                <a:cubicBezTo>
                  <a:pt x="298675" y="1604420"/>
                  <a:pt x="286192" y="1601086"/>
                  <a:pt x="295073" y="1616844"/>
                </a:cubicBezTo>
                <a:cubicBezTo>
                  <a:pt x="303954" y="1632602"/>
                  <a:pt x="299543" y="1654944"/>
                  <a:pt x="327709" y="1677002"/>
                </a:cubicBezTo>
                <a:cubicBezTo>
                  <a:pt x="355875" y="1699060"/>
                  <a:pt x="440004" y="1733817"/>
                  <a:pt x="464067" y="1749191"/>
                </a:cubicBezTo>
                <a:cubicBezTo>
                  <a:pt x="486818" y="1760638"/>
                  <a:pt x="515622" y="1809278"/>
                  <a:pt x="515653" y="1808547"/>
                </a:cubicBezTo>
                <a:cubicBezTo>
                  <a:pt x="533299" y="1821297"/>
                  <a:pt x="550417" y="1809023"/>
                  <a:pt x="569943" y="1814262"/>
                </a:cubicBezTo>
                <a:cubicBezTo>
                  <a:pt x="589469" y="1819501"/>
                  <a:pt x="610902" y="1836646"/>
                  <a:pt x="632809" y="1839980"/>
                </a:cubicBezTo>
                <a:cubicBezTo>
                  <a:pt x="654716" y="1843314"/>
                  <a:pt x="677576" y="1814263"/>
                  <a:pt x="695673" y="1811405"/>
                </a:cubicBezTo>
                <a:cubicBezTo>
                  <a:pt x="713770" y="1808548"/>
                  <a:pt x="734726" y="1824740"/>
                  <a:pt x="741393" y="1822835"/>
                </a:cubicBezTo>
              </a:path>
            </a:pathLst>
          </a:custGeom>
          <a:noFill/>
          <a:ln w="38100" cmpd="thickThin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рямоугольная выноска 28"/>
          <p:cNvSpPr/>
          <p:nvPr/>
        </p:nvSpPr>
        <p:spPr>
          <a:xfrm>
            <a:off x="7695856" y="916888"/>
            <a:ext cx="1189011" cy="569950"/>
          </a:xfrm>
          <a:prstGeom prst="wedgeRectCallout">
            <a:avLst>
              <a:gd name="adj1" fmla="val -21721"/>
              <a:gd name="adj2" fmla="val 39554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/>
            <a:r>
              <a:rPr lang="ru-RU" sz="1400" dirty="0">
                <a:solidFill>
                  <a:srgbClr val="4E361E"/>
                </a:solidFill>
              </a:rPr>
              <a:t>Российская</a:t>
            </a:r>
          </a:p>
          <a:p>
            <a:pPr algn="ctr" defTabSz="914354"/>
            <a:r>
              <a:rPr lang="ru-RU" sz="1400" dirty="0">
                <a:solidFill>
                  <a:srgbClr val="4E361E"/>
                </a:solidFill>
              </a:rPr>
              <a:t> империя</a:t>
            </a:r>
          </a:p>
        </p:txBody>
      </p:sp>
      <p:sp>
        <p:nvSpPr>
          <p:cNvPr id="30" name="Прямоугольная выноска 29"/>
          <p:cNvSpPr/>
          <p:nvPr/>
        </p:nvSpPr>
        <p:spPr>
          <a:xfrm>
            <a:off x="3402106" y="998720"/>
            <a:ext cx="1728649" cy="693347"/>
          </a:xfrm>
          <a:prstGeom prst="wedgeRectCallout">
            <a:avLst>
              <a:gd name="adj1" fmla="val 34307"/>
              <a:gd name="adj2" fmla="val 125960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/>
            <a:r>
              <a:rPr lang="ru-RU" sz="1400" dirty="0">
                <a:solidFill>
                  <a:srgbClr val="4E361E"/>
                </a:solidFill>
              </a:rPr>
              <a:t>Линия Западного</a:t>
            </a:r>
          </a:p>
          <a:p>
            <a:pPr algn="ctr" defTabSz="914354"/>
            <a:r>
              <a:rPr lang="ru-RU" sz="1400" dirty="0">
                <a:solidFill>
                  <a:srgbClr val="4E361E"/>
                </a:solidFill>
              </a:rPr>
              <a:t>фронта в августе</a:t>
            </a:r>
          </a:p>
          <a:p>
            <a:pPr algn="ctr" defTabSz="914354"/>
            <a:r>
              <a:rPr lang="ru-RU" sz="1400" dirty="0">
                <a:solidFill>
                  <a:srgbClr val="4E361E"/>
                </a:solidFill>
              </a:rPr>
              <a:t>1914 года</a:t>
            </a:r>
          </a:p>
        </p:txBody>
      </p:sp>
      <p:sp>
        <p:nvSpPr>
          <p:cNvPr id="31" name="Прямоугольная выноска 30"/>
          <p:cNvSpPr/>
          <p:nvPr/>
        </p:nvSpPr>
        <p:spPr>
          <a:xfrm>
            <a:off x="5586639" y="3225611"/>
            <a:ext cx="1815968" cy="713458"/>
          </a:xfrm>
          <a:prstGeom prst="wedgeRectCallout">
            <a:avLst>
              <a:gd name="adj1" fmla="val 48737"/>
              <a:gd name="adj2" fmla="val -128421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/>
            <a:r>
              <a:rPr lang="ru-RU" sz="1400" dirty="0">
                <a:solidFill>
                  <a:srgbClr val="4E361E"/>
                </a:solidFill>
              </a:rPr>
              <a:t>Линия Восточного</a:t>
            </a:r>
          </a:p>
          <a:p>
            <a:pPr algn="ctr" defTabSz="914354"/>
            <a:r>
              <a:rPr lang="ru-RU" sz="1400" dirty="0">
                <a:solidFill>
                  <a:srgbClr val="4E361E"/>
                </a:solidFill>
              </a:rPr>
              <a:t>фронта в августе</a:t>
            </a:r>
          </a:p>
          <a:p>
            <a:pPr algn="ctr" defTabSz="914354"/>
            <a:r>
              <a:rPr lang="ru-RU" sz="1400" dirty="0">
                <a:solidFill>
                  <a:srgbClr val="4E361E"/>
                </a:solidFill>
              </a:rPr>
              <a:t>1914 года</a:t>
            </a: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0" y="0"/>
            <a:ext cx="3284536" cy="5143500"/>
          </a:xfrm>
          <a:prstGeom prst="rect">
            <a:avLst/>
          </a:prstGeom>
          <a:solidFill>
            <a:srgbClr val="A6A608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>
              <a:solidFill>
                <a:prstClr val="white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358775" y="1486838"/>
            <a:ext cx="2573338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На Восточном фронте произошли крупнейшие сражения Первой мировой войны.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36215" y="2960563"/>
            <a:ext cx="560571" cy="322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416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5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7" grpId="0" animBg="1"/>
      <p:bldP spid="30" grpId="0" animBg="1"/>
      <p:bldP spid="31" grpId="0" animBg="1"/>
      <p:bldP spid="14" grpId="0" animBg="1"/>
      <p:bldP spid="1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506D024-71FF-4EAD-BEDF-5BC7603D73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625853" y="1505304"/>
            <a:ext cx="5159372" cy="213289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С 1 августа 1914 года в Первую мировую  войну была втянута Российская империя. </a:t>
            </a:r>
          </a:p>
          <a:p>
            <a:pPr defTabSz="685749">
              <a:lnSpc>
                <a:spcPct val="110000"/>
              </a:lnSpc>
            </a:pPr>
            <a:endParaRPr lang="ru-RU" sz="1800" dirty="0">
              <a:solidFill>
                <a:prstClr val="white"/>
              </a:solidFill>
              <a:latin typeface="Merriweather"/>
            </a:endParaRPr>
          </a:p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Высшим российским органом полевого управления войсками стала Ставка Верховного главнокомандующего.</a:t>
            </a:r>
          </a:p>
        </p:txBody>
      </p:sp>
      <p:pic>
        <p:nvPicPr>
          <p:cNvPr id="11266" name="Picture 2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8775" y="856434"/>
            <a:ext cx="2916193" cy="3430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4946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2DB18A3-5C91-4822-A7A1-0C67036A4D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358777" y="1696414"/>
            <a:ext cx="4033837" cy="1765036"/>
            <a:chOff x="358776" y="1577920"/>
            <a:chExt cx="4033837" cy="1765036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358776" y="1577920"/>
              <a:ext cx="4033837" cy="861774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/>
              <a:r>
                <a:rPr lang="ru-RU" sz="2800" dirty="0">
                  <a:solidFill>
                    <a:srgbClr val="FFDC5A"/>
                  </a:solidFill>
                  <a:latin typeface="Merriweather"/>
                </a:rPr>
                <a:t>Полевое управление войсками</a:t>
              </a:r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358776" y="2631992"/>
              <a:ext cx="4033837" cy="710964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>
                <a:lnSpc>
                  <a:spcPct val="110000"/>
                </a:lnSpc>
              </a:pPr>
              <a:r>
                <a:rPr lang="ru-RU" sz="1400" dirty="0">
                  <a:solidFill>
                    <a:prstClr val="white"/>
                  </a:solidFill>
                </a:rPr>
                <a:t>С 16 августа 1914 года по 8 августа </a:t>
              </a:r>
            </a:p>
            <a:p>
              <a:pPr defTabSz="685749">
                <a:lnSpc>
                  <a:spcPct val="110000"/>
                </a:lnSpc>
              </a:pPr>
              <a:r>
                <a:rPr lang="ru-RU" sz="1400" dirty="0">
                  <a:solidFill>
                    <a:prstClr val="white"/>
                  </a:solidFill>
                </a:rPr>
                <a:t>1915 года Ставка располагалась </a:t>
              </a:r>
            </a:p>
            <a:p>
              <a:pPr defTabSz="685749">
                <a:lnSpc>
                  <a:spcPct val="110000"/>
                </a:lnSpc>
              </a:pPr>
              <a:r>
                <a:rPr lang="ru-RU" sz="1400" dirty="0">
                  <a:solidFill>
                    <a:prstClr val="white"/>
                  </a:solidFill>
                </a:rPr>
                <a:t>в белорусском местечке Барановичи.</a:t>
              </a:r>
            </a:p>
          </p:txBody>
        </p:sp>
      </p:grpSp>
      <p:pic>
        <p:nvPicPr>
          <p:cNvPr id="14338" name="Picture 2" descr="ÐÐ°ÑÑÐ¸Ð½ÐºÐ¸ Ð¿Ð¾ Ð·Ð°Ð¿ÑÐ¾ÑÑ Ð±Ð¾ÑÐ¸Ñ Ð¼Ð¸ÑÐ°Ð¹Ð»Ð¾Ð²Ð¸Ñ Ð¿ÐµÑÑÐ¾Ð²Ð¾ ÑÐ¾Ð»Ð¾Ð²Ð¾Ð²Ð¾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963887" y="1191911"/>
            <a:ext cx="4180113" cy="2759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622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upload.wikimedia.org/wikipedia/commons/a/a4/%D0%9D%D0%B8%D0%BA%D0%BE%D0%BB%D0%B0%D0%B9_%D0%9D%D0%B8%D0%BA%D0%BE%D0%BB%D0%B0%D0%B5%D0%B2%D0%B8%D1%87_%D0%9C%D0%BB%D0%B0%D0%B4%D1%88%D0%B8%D0%B9%2C_%D0%B4%D0%BE_191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351575" y="-1"/>
            <a:ext cx="6792425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972491" y="5143500"/>
            <a:ext cx="4572000" cy="267253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15000"/>
              </a:lnSpc>
              <a:spcAft>
                <a:spcPts val="600"/>
              </a:spcAft>
            </a:pPr>
            <a:endParaRPr lang="ru-RU" sz="105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2" descr="https://upload.wikimedia.org/wikipedia/commons/a/a4/%D0%9D%D0%B8%D0%BA%D0%BE%D0%BB%D0%B0%D0%B9_%D0%9D%D0%B8%D0%BA%D0%BE%D0%BB%D0%B0%D0%B5%D0%B2%D0%B8%D1%87_%D0%9C%D0%BB%D0%B0%D0%B4%D1%88%D0%B8%D0%B9%2C_%D0%B4%D0%BE_1914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0" y="0"/>
            <a:ext cx="2381660" cy="5154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0" y="0"/>
            <a:ext cx="3284536" cy="5143500"/>
          </a:xfrm>
          <a:prstGeom prst="rect">
            <a:avLst/>
          </a:prstGeom>
          <a:solidFill>
            <a:srgbClr val="A6A608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>
              <a:solidFill>
                <a:prstClr val="white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79387" y="967463"/>
            <a:ext cx="2925761" cy="32085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Верховным главнокомандующим вооружёнными силами Российской империи был назначен дядя императора великий князь Николай Николаевич.</a:t>
            </a:r>
          </a:p>
        </p:txBody>
      </p:sp>
    </p:spTree>
    <p:extLst>
      <p:ext uri="{BB962C8B-B14F-4D97-AF65-F5344CB8AC3E}">
        <p14:creationId xmlns:p14="http://schemas.microsoft.com/office/powerpoint/2010/main" val="3048971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ÐÐ°ÑÑÐ¸Ð½ÐºÐ¸ Ð¿Ð¾ Ð·Ð°Ð¿ÑÐ¾ÑÑ Ð²Ð¾ÑÑÐ¾ÑÐ½ÑÐ¹ ÑÑÐ¾Ð½Ñ Ð¿ÐµÑÐ²Ð°Ñ Ð¼Ð¸ÑÐ¾Ð²Ð°Ñ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0"/>
            <a:ext cx="9144004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0" y="3972860"/>
            <a:ext cx="3040382" cy="794403"/>
          </a:xfrm>
          <a:prstGeom prst="rect">
            <a:avLst/>
          </a:prstGeom>
          <a:solidFill>
            <a:srgbClr val="A6A60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Восточный фронт зачастую называют русским фронтом.</a:t>
            </a:r>
          </a:p>
        </p:txBody>
      </p:sp>
      <p:sp>
        <p:nvSpPr>
          <p:cNvPr id="11" name="Овал 10"/>
          <p:cNvSpPr/>
          <p:nvPr/>
        </p:nvSpPr>
        <p:spPr>
          <a:xfrm>
            <a:off x="6985225" y="390752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985225" y="875253"/>
            <a:ext cx="1800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20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6985225" y="1059919"/>
            <a:ext cx="1800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/>
              <a:t>Русские войска </a:t>
            </a:r>
          </a:p>
          <a:p>
            <a:pPr algn="ctr"/>
            <a:r>
              <a:rPr lang="ru-RU" sz="1200" dirty="0"/>
              <a:t>на Восточном фронте</a:t>
            </a:r>
          </a:p>
        </p:txBody>
      </p:sp>
    </p:spTree>
    <p:extLst>
      <p:ext uri="{BB962C8B-B14F-4D97-AF65-F5344CB8AC3E}">
        <p14:creationId xmlns:p14="http://schemas.microsoft.com/office/powerpoint/2010/main" val="3572854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Прямоугольник 66">
            <a:extLst>
              <a:ext uri="{FF2B5EF4-FFF2-40B4-BE49-F238E27FC236}">
                <a16:creationId xmlns:a16="http://schemas.microsoft.com/office/drawing/2014/main" id="{DBD32D7A-FCA0-4899-BC33-9060200446EE}"/>
              </a:ext>
            </a:extLst>
          </p:cNvPr>
          <p:cNvSpPr/>
          <p:nvPr/>
        </p:nvSpPr>
        <p:spPr>
          <a:xfrm>
            <a:off x="5296104" y="3471647"/>
            <a:ext cx="2830945" cy="483207"/>
          </a:xfrm>
          <a:prstGeom prst="rect">
            <a:avLst/>
          </a:prstGeom>
          <a:solidFill>
            <a:srgbClr val="4E361E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57" name="Прямоугольник 56">
            <a:extLst>
              <a:ext uri="{FF2B5EF4-FFF2-40B4-BE49-F238E27FC236}">
                <a16:creationId xmlns:a16="http://schemas.microsoft.com/office/drawing/2014/main" id="{E380B81E-5FE0-447C-A0B8-FC83A76CDCDA}"/>
              </a:ext>
            </a:extLst>
          </p:cNvPr>
          <p:cNvSpPr/>
          <p:nvPr/>
        </p:nvSpPr>
        <p:spPr>
          <a:xfrm>
            <a:off x="2457959" y="2771259"/>
            <a:ext cx="2830945" cy="483207"/>
          </a:xfrm>
          <a:prstGeom prst="rect">
            <a:avLst/>
          </a:prstGeom>
          <a:solidFill>
            <a:srgbClr val="4E361E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1BF7DABD-5630-4FC9-AD9D-A966338A1D23}"/>
              </a:ext>
            </a:extLst>
          </p:cNvPr>
          <p:cNvSpPr/>
          <p:nvPr/>
        </p:nvSpPr>
        <p:spPr>
          <a:xfrm>
            <a:off x="2457959" y="2104939"/>
            <a:ext cx="2830946" cy="483207"/>
          </a:xfrm>
          <a:prstGeom prst="rect">
            <a:avLst/>
          </a:prstGeom>
          <a:solidFill>
            <a:srgbClr val="4E361E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56" name="Прямоугольник 55">
            <a:extLst>
              <a:ext uri="{FF2B5EF4-FFF2-40B4-BE49-F238E27FC236}">
                <a16:creationId xmlns:a16="http://schemas.microsoft.com/office/drawing/2014/main" id="{6D22DE62-B926-48D1-9152-492C741BCE73}"/>
              </a:ext>
            </a:extLst>
          </p:cNvPr>
          <p:cNvSpPr/>
          <p:nvPr/>
        </p:nvSpPr>
        <p:spPr>
          <a:xfrm>
            <a:off x="2457960" y="1391481"/>
            <a:ext cx="2830946" cy="483207"/>
          </a:xfrm>
          <a:prstGeom prst="rect">
            <a:avLst/>
          </a:prstGeom>
          <a:solidFill>
            <a:srgbClr val="4E361E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59" name="Прямоугольник 58">
            <a:extLst>
              <a:ext uri="{FF2B5EF4-FFF2-40B4-BE49-F238E27FC236}">
                <a16:creationId xmlns:a16="http://schemas.microsoft.com/office/drawing/2014/main" id="{DBD32D7A-FCA0-4899-BC33-9060200446EE}"/>
              </a:ext>
            </a:extLst>
          </p:cNvPr>
          <p:cNvSpPr/>
          <p:nvPr/>
        </p:nvSpPr>
        <p:spPr>
          <a:xfrm>
            <a:off x="2457959" y="3470771"/>
            <a:ext cx="2830945" cy="483207"/>
          </a:xfrm>
          <a:prstGeom prst="rect">
            <a:avLst/>
          </a:prstGeom>
          <a:solidFill>
            <a:srgbClr val="4E361E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D538AC5-9F84-49CA-BE97-CF2AAFB92244}"/>
              </a:ext>
            </a:extLst>
          </p:cNvPr>
          <p:cNvSpPr txBox="1"/>
          <p:nvPr/>
        </p:nvSpPr>
        <p:spPr>
          <a:xfrm>
            <a:off x="2452083" y="2192653"/>
            <a:ext cx="28354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685749">
              <a:defRPr/>
            </a:pPr>
            <a:r>
              <a:rPr lang="ru-RU" sz="1400" dirty="0">
                <a:solidFill>
                  <a:prstClr val="black"/>
                </a:solidFill>
              </a:rPr>
              <a:t>Германия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DF0C439D-0881-4956-8AAB-4E0410302EEA}"/>
              </a:ext>
            </a:extLst>
          </p:cNvPr>
          <p:cNvSpPr txBox="1"/>
          <p:nvPr/>
        </p:nvSpPr>
        <p:spPr>
          <a:xfrm>
            <a:off x="5769276" y="2856027"/>
            <a:ext cx="18845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685749">
              <a:defRPr/>
            </a:pPr>
            <a:r>
              <a:rPr lang="ru-RU" sz="1400" dirty="0">
                <a:solidFill>
                  <a:prstClr val="black"/>
                </a:solidFill>
              </a:rPr>
              <a:t>Галиция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9C8B2DC-D0F5-4379-BA8A-915B51E09424}"/>
              </a:ext>
            </a:extLst>
          </p:cNvPr>
          <p:cNvSpPr txBox="1"/>
          <p:nvPr/>
        </p:nvSpPr>
        <p:spPr>
          <a:xfrm>
            <a:off x="5638878" y="2197580"/>
            <a:ext cx="21491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685749">
              <a:defRPr/>
            </a:pPr>
            <a:r>
              <a:rPr lang="ru-RU" sz="1400" dirty="0">
                <a:solidFill>
                  <a:prstClr val="black"/>
                </a:solidFill>
              </a:rPr>
              <a:t>Австро-Венгрия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566067" y="1030339"/>
            <a:ext cx="229101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 defTabSz="685749">
              <a:defRPr/>
            </a:pPr>
            <a:r>
              <a:rPr lang="ru-RU" sz="1400" b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Юго-Западный фронт</a:t>
            </a:r>
          </a:p>
        </p:txBody>
      </p:sp>
      <p:cxnSp>
        <p:nvCxnSpPr>
          <p:cNvPr id="20" name="Прямая соединительная линия 19"/>
          <p:cNvCxnSpPr>
            <a:cxnSpLocks/>
          </p:cNvCxnSpPr>
          <p:nvPr/>
        </p:nvCxnSpPr>
        <p:spPr>
          <a:xfrm>
            <a:off x="5288905" y="1026492"/>
            <a:ext cx="5876" cy="3740771"/>
          </a:xfrm>
          <a:prstGeom prst="line">
            <a:avLst/>
          </a:prstGeom>
          <a:ln>
            <a:solidFill>
              <a:srgbClr val="4E361E">
                <a:alpha val="25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2717584" y="1030339"/>
            <a:ext cx="2396276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 defTabSz="685749">
              <a:defRPr/>
            </a:pPr>
            <a:r>
              <a:rPr lang="ru-RU" sz="1400" b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Северо-Западный фронт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715292" y="1519386"/>
            <a:ext cx="1239531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6857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Направление</a:t>
            </a:r>
          </a:p>
        </p:txBody>
      </p:sp>
      <p:pic>
        <p:nvPicPr>
          <p:cNvPr id="31" name="Рисунок 3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26CEC2EA-73F5-46B7-9A18-1219BCD3D40C}"/>
              </a:ext>
            </a:extLst>
          </p:cNvPr>
          <p:cNvSpPr txBox="1"/>
          <p:nvPr/>
        </p:nvSpPr>
        <p:spPr>
          <a:xfrm>
            <a:off x="776596" y="2242128"/>
            <a:ext cx="111692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 defTabSz="685749">
              <a:defRPr/>
            </a:pPr>
            <a:r>
              <a:rPr lang="ru-RU" sz="1400" b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Противник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0A441DFB-1DD4-4335-9B63-155E630E34B1}"/>
              </a:ext>
            </a:extLst>
          </p:cNvPr>
          <p:cNvSpPr txBox="1"/>
          <p:nvPr/>
        </p:nvSpPr>
        <p:spPr>
          <a:xfrm>
            <a:off x="555718" y="2909347"/>
            <a:ext cx="1558677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 defTabSz="685749">
              <a:defRPr/>
            </a:pPr>
            <a:r>
              <a:rPr lang="ru-RU" sz="1400" b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Локация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030B13CE-BAFE-4B1E-8B0C-137989F76C8E}"/>
              </a:ext>
            </a:extLst>
          </p:cNvPr>
          <p:cNvSpPr txBox="1"/>
          <p:nvPr/>
        </p:nvSpPr>
        <p:spPr>
          <a:xfrm>
            <a:off x="656840" y="3580843"/>
            <a:ext cx="1347307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6857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Командующие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7B5EAAB8-4D3D-4E79-A72F-AC4D958439B8}"/>
              </a:ext>
            </a:extLst>
          </p:cNvPr>
          <p:cNvSpPr txBox="1"/>
          <p:nvPr/>
        </p:nvSpPr>
        <p:spPr>
          <a:xfrm>
            <a:off x="5355875" y="1476022"/>
            <a:ext cx="2711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685749">
              <a:defRPr/>
            </a:pPr>
            <a:r>
              <a:rPr lang="ru-RU" sz="1400" dirty="0">
                <a:solidFill>
                  <a:prstClr val="black"/>
                </a:solidFill>
              </a:rPr>
              <a:t>Юго-западное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ACDA8D6C-1171-4F73-AE25-34A7BD2335BB}"/>
              </a:ext>
            </a:extLst>
          </p:cNvPr>
          <p:cNvSpPr txBox="1"/>
          <p:nvPr/>
        </p:nvSpPr>
        <p:spPr>
          <a:xfrm>
            <a:off x="2457960" y="1479195"/>
            <a:ext cx="28368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685749">
              <a:defRPr/>
            </a:pPr>
            <a:r>
              <a:rPr lang="ru-RU" sz="1400" dirty="0">
                <a:solidFill>
                  <a:prstClr val="black"/>
                </a:solidFill>
              </a:rPr>
              <a:t>Северо-западное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ECBB66E7-7EAD-4DC0-97C7-BB4CE4140A66}"/>
              </a:ext>
            </a:extLst>
          </p:cNvPr>
          <p:cNvSpPr txBox="1"/>
          <p:nvPr/>
        </p:nvSpPr>
        <p:spPr>
          <a:xfrm>
            <a:off x="2457959" y="2862836"/>
            <a:ext cx="28381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685749">
              <a:defRPr/>
            </a:pPr>
            <a:r>
              <a:rPr lang="ru-RU" sz="1400" dirty="0">
                <a:solidFill>
                  <a:prstClr val="black"/>
                </a:solidFill>
              </a:rPr>
              <a:t>Восточная Пруссия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ED1D1840-8DCB-4EF6-88D2-AD9DEC0DC725}"/>
              </a:ext>
            </a:extLst>
          </p:cNvPr>
          <p:cNvSpPr txBox="1"/>
          <p:nvPr/>
        </p:nvSpPr>
        <p:spPr>
          <a:xfrm>
            <a:off x="2452083" y="3444788"/>
            <a:ext cx="28426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685749">
              <a:defRPr/>
            </a:pPr>
            <a:r>
              <a:rPr lang="ru-RU" sz="1400" dirty="0">
                <a:solidFill>
                  <a:prstClr val="black"/>
                </a:solidFill>
              </a:rPr>
              <a:t>П. К. </a:t>
            </a:r>
            <a:r>
              <a:rPr lang="ru-RU" sz="1400" dirty="0" err="1">
                <a:solidFill>
                  <a:prstClr val="black"/>
                </a:solidFill>
              </a:rPr>
              <a:t>Ренненкампф</a:t>
            </a:r>
            <a:r>
              <a:rPr lang="ru-RU" sz="1400" dirty="0">
                <a:solidFill>
                  <a:prstClr val="black"/>
                </a:solidFill>
              </a:rPr>
              <a:t>, </a:t>
            </a:r>
          </a:p>
          <a:p>
            <a:pPr lvl="0" algn="ctr" defTabSz="685749">
              <a:defRPr/>
            </a:pPr>
            <a:r>
              <a:rPr lang="ru-RU" sz="1400" dirty="0">
                <a:solidFill>
                  <a:prstClr val="black"/>
                </a:solidFill>
              </a:rPr>
              <a:t>А. В. Самсонов </a:t>
            </a:r>
          </a:p>
        </p:txBody>
      </p:sp>
      <p:sp>
        <p:nvSpPr>
          <p:cNvPr id="55" name="Прямоугольник 54">
            <a:extLst>
              <a:ext uri="{FF2B5EF4-FFF2-40B4-BE49-F238E27FC236}">
                <a16:creationId xmlns:a16="http://schemas.microsoft.com/office/drawing/2014/main" id="{41534614-6305-442D-8153-28FE5D969552}"/>
              </a:ext>
            </a:extLst>
          </p:cNvPr>
          <p:cNvSpPr/>
          <p:nvPr/>
        </p:nvSpPr>
        <p:spPr>
          <a:xfrm>
            <a:off x="6080633" y="3551404"/>
            <a:ext cx="126188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685749">
              <a:defRPr/>
            </a:pPr>
            <a:r>
              <a:rPr lang="ru-RU" sz="1400" dirty="0">
                <a:solidFill>
                  <a:prstClr val="black"/>
                </a:solidFill>
              </a:rPr>
              <a:t>Н. И. Иванов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DA4D5B1-5D20-4F2B-B291-0789B7F57696}"/>
              </a:ext>
            </a:extLst>
          </p:cNvPr>
          <p:cNvSpPr txBox="1"/>
          <p:nvPr/>
        </p:nvSpPr>
        <p:spPr>
          <a:xfrm>
            <a:off x="399292" y="4289181"/>
            <a:ext cx="1862402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6857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Основная операция</a:t>
            </a:r>
          </a:p>
        </p:txBody>
      </p:sp>
      <p:sp>
        <p:nvSpPr>
          <p:cNvPr id="58" name="Прямоугольник 57">
            <a:extLst>
              <a:ext uri="{FF2B5EF4-FFF2-40B4-BE49-F238E27FC236}">
                <a16:creationId xmlns:a16="http://schemas.microsoft.com/office/drawing/2014/main" id="{503FF972-0012-413F-B849-3655244061BE}"/>
              </a:ext>
            </a:extLst>
          </p:cNvPr>
          <p:cNvSpPr/>
          <p:nvPr/>
        </p:nvSpPr>
        <p:spPr>
          <a:xfrm>
            <a:off x="2457959" y="4161276"/>
            <a:ext cx="2830945" cy="483207"/>
          </a:xfrm>
          <a:prstGeom prst="rect">
            <a:avLst/>
          </a:prstGeom>
          <a:solidFill>
            <a:srgbClr val="4E361E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212ED86E-9D83-459C-8182-98A5205395B1}"/>
              </a:ext>
            </a:extLst>
          </p:cNvPr>
          <p:cNvSpPr txBox="1"/>
          <p:nvPr/>
        </p:nvSpPr>
        <p:spPr>
          <a:xfrm>
            <a:off x="2452084" y="4243014"/>
            <a:ext cx="28426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685749">
              <a:defRPr/>
            </a:pPr>
            <a:r>
              <a:rPr lang="ru-RU" sz="1400" dirty="0">
                <a:solidFill>
                  <a:prstClr val="black"/>
                </a:solidFill>
              </a:rPr>
              <a:t>Восточно-Прусская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358776" y="319599"/>
            <a:ext cx="8426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685766">
              <a:defRPr/>
            </a:pPr>
            <a:r>
              <a:rPr lang="ru-RU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Восточный фронт</a:t>
            </a:r>
          </a:p>
        </p:txBody>
      </p:sp>
      <p:sp>
        <p:nvSpPr>
          <p:cNvPr id="47" name="Прямоугольник 46">
            <a:extLst>
              <a:ext uri="{FF2B5EF4-FFF2-40B4-BE49-F238E27FC236}">
                <a16:creationId xmlns:a16="http://schemas.microsoft.com/office/drawing/2014/main" id="{E380B81E-5FE0-447C-A0B8-FC83A76CDCDA}"/>
              </a:ext>
            </a:extLst>
          </p:cNvPr>
          <p:cNvSpPr/>
          <p:nvPr/>
        </p:nvSpPr>
        <p:spPr>
          <a:xfrm>
            <a:off x="5296104" y="2772135"/>
            <a:ext cx="2830945" cy="483207"/>
          </a:xfrm>
          <a:prstGeom prst="rect">
            <a:avLst/>
          </a:prstGeom>
          <a:solidFill>
            <a:srgbClr val="4E361E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48" name="Прямоугольник 47">
            <a:extLst>
              <a:ext uri="{FF2B5EF4-FFF2-40B4-BE49-F238E27FC236}">
                <a16:creationId xmlns:a16="http://schemas.microsoft.com/office/drawing/2014/main" id="{1BF7DABD-5630-4FC9-AD9D-A966338A1D23}"/>
              </a:ext>
            </a:extLst>
          </p:cNvPr>
          <p:cNvSpPr/>
          <p:nvPr/>
        </p:nvSpPr>
        <p:spPr>
          <a:xfrm>
            <a:off x="5296104" y="2105815"/>
            <a:ext cx="2830946" cy="483207"/>
          </a:xfrm>
          <a:prstGeom prst="rect">
            <a:avLst/>
          </a:prstGeom>
          <a:solidFill>
            <a:srgbClr val="4E361E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66" name="Прямоугольник 65">
            <a:extLst>
              <a:ext uri="{FF2B5EF4-FFF2-40B4-BE49-F238E27FC236}">
                <a16:creationId xmlns:a16="http://schemas.microsoft.com/office/drawing/2014/main" id="{6D22DE62-B926-48D1-9152-492C741BCE73}"/>
              </a:ext>
            </a:extLst>
          </p:cNvPr>
          <p:cNvSpPr/>
          <p:nvPr/>
        </p:nvSpPr>
        <p:spPr>
          <a:xfrm>
            <a:off x="5296105" y="1392357"/>
            <a:ext cx="2830946" cy="483207"/>
          </a:xfrm>
          <a:prstGeom prst="rect">
            <a:avLst/>
          </a:prstGeom>
          <a:solidFill>
            <a:srgbClr val="4E361E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7697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 animBg="1"/>
      <p:bldP spid="57" grpId="0" animBg="1"/>
      <p:bldP spid="25" grpId="0" animBg="1"/>
      <p:bldP spid="56" grpId="0" animBg="1"/>
      <p:bldP spid="59" grpId="0" animBg="1"/>
      <p:bldP spid="39" grpId="0"/>
      <p:bldP spid="53" grpId="0"/>
      <p:bldP spid="30" grpId="0"/>
      <p:bldP spid="9" grpId="0"/>
      <p:bldP spid="29" grpId="0"/>
      <p:bldP spid="51" grpId="0"/>
      <p:bldP spid="40" grpId="0"/>
      <p:bldP spid="41" grpId="0"/>
      <p:bldP spid="42" grpId="0"/>
      <p:bldP spid="49" grpId="0"/>
      <p:bldP spid="50" grpId="0"/>
      <p:bldP spid="52" grpId="0"/>
      <p:bldP spid="54" grpId="0"/>
      <p:bldP spid="55" grpId="0"/>
      <p:bldP spid="36" grpId="0"/>
      <p:bldP spid="58" grpId="0" animBg="1"/>
      <p:bldP spid="60" grpId="0"/>
      <p:bldP spid="47" grpId="0" animBg="1"/>
      <p:bldP spid="48" grpId="0" animBg="1"/>
      <p:bldP spid="6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ÐÐ°ÑÑÐ¸Ð½ÐºÐ¸ Ð¿Ð¾ Ð·Ð°Ð¿ÑÐ¾ÑÑ Ð³ÐµÑÐ¼Ð°Ð½ÑÐºÐ°Ñ Ð¸Ð¼Ð¿ÐµÑÐ¸Ñ Ð² Ð¿ÐµÑÐ²Ð¾Ð¹ Ð¼Ð¸ÑÐ¾Ð²Ð¾Ð¹ Ð²Ð¾Ð¹Ð½Ðµ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" y="0"/>
            <a:ext cx="9144000" cy="5148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3284536" cy="5143500"/>
          </a:xfrm>
          <a:prstGeom prst="rect">
            <a:avLst/>
          </a:prstGeom>
          <a:solidFill>
            <a:srgbClr val="A6A608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>
              <a:solidFill>
                <a:prstClr val="white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58775" y="983707"/>
            <a:ext cx="2573338" cy="31822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Великая война показала примеры мужества </a:t>
            </a:r>
          </a:p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и героизма как профессиональных военных, ведущих за собой войска, так и обычных людей. </a:t>
            </a:r>
          </a:p>
        </p:txBody>
      </p:sp>
    </p:spTree>
    <p:extLst>
      <p:ext uri="{BB962C8B-B14F-4D97-AF65-F5344CB8AC3E}">
        <p14:creationId xmlns:p14="http://schemas.microsoft.com/office/powerpoint/2010/main" val="116075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2DB18A3-5C91-4822-A7A1-0C67036A4D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358777" y="1459426"/>
            <a:ext cx="4033837" cy="86177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/>
            <a:r>
              <a:rPr lang="ru-RU" sz="2800" dirty="0">
                <a:solidFill>
                  <a:srgbClr val="FFDC5A"/>
                </a:solidFill>
                <a:latin typeface="Merriweather"/>
              </a:rPr>
              <a:t>Сражение при Гумбиннене 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358777" y="2513498"/>
            <a:ext cx="4033837" cy="11849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400" dirty="0">
                <a:solidFill>
                  <a:prstClr val="white"/>
                </a:solidFill>
              </a:rPr>
              <a:t>Оно стало первым крупным сражением </a:t>
            </a:r>
          </a:p>
          <a:p>
            <a:pPr defTabSz="685749">
              <a:lnSpc>
                <a:spcPct val="110000"/>
              </a:lnSpc>
            </a:pPr>
            <a:r>
              <a:rPr lang="ru-RU" sz="1400" dirty="0">
                <a:solidFill>
                  <a:prstClr val="white"/>
                </a:solidFill>
              </a:rPr>
              <a:t>на Восточном фронте, а также первой</a:t>
            </a:r>
          </a:p>
          <a:p>
            <a:pPr defTabSz="685749">
              <a:lnSpc>
                <a:spcPct val="110000"/>
              </a:lnSpc>
            </a:pPr>
            <a:r>
              <a:rPr lang="ru-RU" sz="1400" dirty="0">
                <a:solidFill>
                  <a:prstClr val="white"/>
                </a:solidFill>
              </a:rPr>
              <a:t>победой русской армии. </a:t>
            </a:r>
          </a:p>
          <a:p>
            <a:pPr defTabSz="685749">
              <a:lnSpc>
                <a:spcPct val="110000"/>
              </a:lnSpc>
            </a:pPr>
            <a:r>
              <a:rPr lang="ru-RU" sz="1400" dirty="0">
                <a:solidFill>
                  <a:prstClr val="white"/>
                </a:solidFill>
              </a:rPr>
              <a:t>Немецкая армия в этой битве понесла</a:t>
            </a:r>
          </a:p>
          <a:p>
            <a:pPr defTabSz="685749">
              <a:lnSpc>
                <a:spcPct val="110000"/>
              </a:lnSpc>
            </a:pPr>
            <a:r>
              <a:rPr lang="ru-RU" sz="1400" dirty="0">
                <a:solidFill>
                  <a:prstClr val="white"/>
                </a:solidFill>
              </a:rPr>
              <a:t>тяжёлые потери и отступила.</a:t>
            </a:r>
          </a:p>
        </p:txBody>
      </p:sp>
      <p:pic>
        <p:nvPicPr>
          <p:cNvPr id="17410" name="Picture 2" descr="https://i1.wp.com/s018.radikal.ru/i522/1203/97/0587e5360616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26324" y="1227287"/>
            <a:ext cx="4417676" cy="268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ÐÐ°ÑÑÐ¸Ð½ÐºÐ¸ Ð¿Ð¾ Ð·Ð°Ð¿ÑÐ¾ÑÑ Ð±Ð¸ÑÐ²Ð° Ð¿ÑÐ¸ Ð³ÑÐ¼Ð±Ð¸Ð½Ð½ÐµÐ½Ðµ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26324" y="1227287"/>
            <a:ext cx="4417676" cy="268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6139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/>
          <p:cNvSpPr txBox="1"/>
          <p:nvPr/>
        </p:nvSpPr>
        <p:spPr>
          <a:xfrm>
            <a:off x="5857875" y="2920447"/>
            <a:ext cx="2734882" cy="779138"/>
          </a:xfrm>
          <a:prstGeom prst="roundRect">
            <a:avLst/>
          </a:prstGeom>
          <a:noFill/>
          <a:ln w="15875" cap="rnd">
            <a:solidFill>
              <a:srgbClr val="A6A608">
                <a:alpha val="75000"/>
              </a:srgbClr>
            </a:solidFill>
            <a:prstDash val="solid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362880" y="2150918"/>
            <a:ext cx="2358828" cy="1015839"/>
          </a:xfrm>
          <a:prstGeom prst="roundRect">
            <a:avLst/>
          </a:prstGeom>
          <a:noFill/>
          <a:ln w="15875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b="1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857875" y="1618089"/>
            <a:ext cx="2734882" cy="779138"/>
          </a:xfrm>
          <a:prstGeom prst="roundRect">
            <a:avLst/>
          </a:prstGeom>
          <a:noFill/>
          <a:ln w="15875" cap="rnd">
            <a:solidFill>
              <a:srgbClr val="A6A608">
                <a:alpha val="75000"/>
              </a:srgbClr>
            </a:solidFill>
            <a:prstDash val="solid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10" name="Скругленная соединительная линия 9"/>
          <p:cNvCxnSpPr>
            <a:stCxn id="19" idx="3"/>
            <a:endCxn id="17" idx="1"/>
          </p:cNvCxnSpPr>
          <p:nvPr/>
        </p:nvCxnSpPr>
        <p:spPr>
          <a:xfrm flipV="1">
            <a:off x="5385494" y="2007658"/>
            <a:ext cx="472381" cy="651180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Скругленная соединительная линия 31"/>
          <p:cNvCxnSpPr>
            <a:stCxn id="19" idx="3"/>
            <a:endCxn id="22" idx="1"/>
          </p:cNvCxnSpPr>
          <p:nvPr/>
        </p:nvCxnSpPr>
        <p:spPr>
          <a:xfrm>
            <a:off x="5385494" y="2658838"/>
            <a:ext cx="472381" cy="651178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5857875" y="1746049"/>
            <a:ext cx="27348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/>
              <a:t>Прекращение немецкого наступления на Париж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30373" y="2409066"/>
            <a:ext cx="23913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Проведение Восточно-Прусской операции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976327" y="2953275"/>
            <a:ext cx="249797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</a:rPr>
              <a:t>Победа англо-французских армий</a:t>
            </a:r>
          </a:p>
          <a:p>
            <a:pPr algn="ctr"/>
            <a:r>
              <a:rPr lang="ru-RU" sz="1400" b="1" dirty="0">
                <a:solidFill>
                  <a:prstClr val="black"/>
                </a:solidFill>
              </a:rPr>
              <a:t>в битве на Марне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026666" y="2150918"/>
            <a:ext cx="2358828" cy="1015839"/>
          </a:xfrm>
          <a:prstGeom prst="roundRect">
            <a:avLst/>
          </a:prstGeom>
          <a:noFill/>
          <a:ln w="15875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b="1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175229" y="2212650"/>
            <a:ext cx="206170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Переброс части немецких войск </a:t>
            </a:r>
          </a:p>
          <a:p>
            <a:pPr algn="ctr"/>
            <a:r>
              <a:rPr lang="ru-RU" sz="1400" dirty="0">
                <a:solidFill>
                  <a:prstClr val="black"/>
                </a:solidFill>
              </a:rPr>
              <a:t>с Западного фронта на Восточный</a:t>
            </a:r>
          </a:p>
        </p:txBody>
      </p:sp>
      <p:cxnSp>
        <p:nvCxnSpPr>
          <p:cNvPr id="18" name="Скругленная соединительная линия 17"/>
          <p:cNvCxnSpPr>
            <a:stCxn id="29" idx="3"/>
            <a:endCxn id="19" idx="1"/>
          </p:cNvCxnSpPr>
          <p:nvPr/>
        </p:nvCxnSpPr>
        <p:spPr>
          <a:xfrm>
            <a:off x="2721708" y="2658838"/>
            <a:ext cx="304958" cy="0"/>
          </a:xfrm>
          <a:prstGeom prst="straightConnector1">
            <a:avLst/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778215" y="386416"/>
            <a:ext cx="759324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15"/>
            <a:r>
              <a:rPr lang="ru-RU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Восточно-Прусская операция</a:t>
            </a:r>
          </a:p>
        </p:txBody>
      </p:sp>
    </p:spTree>
    <p:extLst>
      <p:ext uri="{BB962C8B-B14F-4D97-AF65-F5344CB8AC3E}">
        <p14:creationId xmlns:p14="http://schemas.microsoft.com/office/powerpoint/2010/main" val="624011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9" grpId="0" animBg="1"/>
      <p:bldP spid="17" grpId="0" animBg="1"/>
      <p:bldP spid="5" grpId="0"/>
      <p:bldP spid="13" grpId="0"/>
      <p:bldP spid="24" grpId="0"/>
      <p:bldP spid="19" grpId="0" animBg="1"/>
      <p:bldP spid="2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506D024-71FF-4EAD-BEDF-5BC7603D73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625853" y="1962353"/>
            <a:ext cx="5159372" cy="12187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Из-за Восточно-Прусской операции был сорван план </a:t>
            </a:r>
            <a:r>
              <a:rPr lang="ru-RU" sz="1800" dirty="0" err="1">
                <a:solidFill>
                  <a:prstClr val="white"/>
                </a:solidFill>
                <a:latin typeface="Merriweather"/>
              </a:rPr>
              <a:t>Шлиффена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, в соответствии с которым Германия рассчитывала </a:t>
            </a:r>
          </a:p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на быструю победу.</a:t>
            </a:r>
          </a:p>
        </p:txBody>
      </p:sp>
      <p:pic>
        <p:nvPicPr>
          <p:cNvPr id="18434" name="Picture 2" descr="ÐÐ°ÑÑÐ¸Ð½ÐºÐ¸ Ð¿Ð¾ Ð·Ð°Ð¿ÑÐ¾ÑÑ Ð¿Ð»Ð°Ð½ ÑÐ»Ð¸ÑÑÐµÐ½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8775" y="973906"/>
            <a:ext cx="2924071" cy="3116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3124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https://i0.wp.com/s018.radikal.ru/i504/1203/26/4a4e4b63a9d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2"/>
            <a:ext cx="9144001" cy="5143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972491" y="5143500"/>
            <a:ext cx="4572000" cy="267253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15000"/>
              </a:lnSpc>
              <a:spcAft>
                <a:spcPts val="600"/>
              </a:spcAft>
            </a:pPr>
            <a:endParaRPr lang="ru-RU" sz="105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6985225" y="390752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985225" y="875253"/>
            <a:ext cx="1800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20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6985225" y="967586"/>
            <a:ext cx="1800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/>
              <a:t>Немецкие солдаты</a:t>
            </a:r>
          </a:p>
          <a:p>
            <a:pPr algn="ctr"/>
            <a:r>
              <a:rPr lang="ru-RU" sz="1200" dirty="0"/>
              <a:t>в траншее </a:t>
            </a:r>
          </a:p>
          <a:p>
            <a:pPr algn="ctr"/>
            <a:r>
              <a:rPr lang="ru-RU" sz="1200" dirty="0"/>
              <a:t>на Восточном фронте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0" y="3749398"/>
            <a:ext cx="3043989" cy="1009846"/>
          </a:xfrm>
          <a:prstGeom prst="rect">
            <a:avLst/>
          </a:prstGeom>
          <a:solidFill>
            <a:srgbClr val="A6A60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Восточно-Прусская операция закончилась тактическим поражением России.</a:t>
            </a:r>
          </a:p>
        </p:txBody>
      </p:sp>
    </p:spTree>
    <p:extLst>
      <p:ext uri="{BB962C8B-B14F-4D97-AF65-F5344CB8AC3E}">
        <p14:creationId xmlns:p14="http://schemas.microsoft.com/office/powerpoint/2010/main" val="4149253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Прямоугольник 66">
            <a:extLst>
              <a:ext uri="{FF2B5EF4-FFF2-40B4-BE49-F238E27FC236}">
                <a16:creationId xmlns:a16="http://schemas.microsoft.com/office/drawing/2014/main" id="{DBD32D7A-FCA0-4899-BC33-9060200446EE}"/>
              </a:ext>
            </a:extLst>
          </p:cNvPr>
          <p:cNvSpPr/>
          <p:nvPr/>
        </p:nvSpPr>
        <p:spPr>
          <a:xfrm>
            <a:off x="5296104" y="3471647"/>
            <a:ext cx="2830945" cy="483207"/>
          </a:xfrm>
          <a:prstGeom prst="rect">
            <a:avLst/>
          </a:prstGeom>
          <a:solidFill>
            <a:srgbClr val="4E361E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57" name="Прямоугольник 56">
            <a:extLst>
              <a:ext uri="{FF2B5EF4-FFF2-40B4-BE49-F238E27FC236}">
                <a16:creationId xmlns:a16="http://schemas.microsoft.com/office/drawing/2014/main" id="{E380B81E-5FE0-447C-A0B8-FC83A76CDCDA}"/>
              </a:ext>
            </a:extLst>
          </p:cNvPr>
          <p:cNvSpPr/>
          <p:nvPr/>
        </p:nvSpPr>
        <p:spPr>
          <a:xfrm>
            <a:off x="2457959" y="2771259"/>
            <a:ext cx="2830945" cy="483207"/>
          </a:xfrm>
          <a:prstGeom prst="rect">
            <a:avLst/>
          </a:prstGeom>
          <a:solidFill>
            <a:srgbClr val="4E361E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1BF7DABD-5630-4FC9-AD9D-A966338A1D23}"/>
              </a:ext>
            </a:extLst>
          </p:cNvPr>
          <p:cNvSpPr/>
          <p:nvPr/>
        </p:nvSpPr>
        <p:spPr>
          <a:xfrm>
            <a:off x="2457959" y="2104939"/>
            <a:ext cx="2830946" cy="483207"/>
          </a:xfrm>
          <a:prstGeom prst="rect">
            <a:avLst/>
          </a:prstGeom>
          <a:solidFill>
            <a:srgbClr val="4E361E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56" name="Прямоугольник 55">
            <a:extLst>
              <a:ext uri="{FF2B5EF4-FFF2-40B4-BE49-F238E27FC236}">
                <a16:creationId xmlns:a16="http://schemas.microsoft.com/office/drawing/2014/main" id="{6D22DE62-B926-48D1-9152-492C741BCE73}"/>
              </a:ext>
            </a:extLst>
          </p:cNvPr>
          <p:cNvSpPr/>
          <p:nvPr/>
        </p:nvSpPr>
        <p:spPr>
          <a:xfrm>
            <a:off x="2457960" y="1391481"/>
            <a:ext cx="2830946" cy="483207"/>
          </a:xfrm>
          <a:prstGeom prst="rect">
            <a:avLst/>
          </a:prstGeom>
          <a:solidFill>
            <a:srgbClr val="4E361E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59" name="Прямоугольник 58">
            <a:extLst>
              <a:ext uri="{FF2B5EF4-FFF2-40B4-BE49-F238E27FC236}">
                <a16:creationId xmlns:a16="http://schemas.microsoft.com/office/drawing/2014/main" id="{DBD32D7A-FCA0-4899-BC33-9060200446EE}"/>
              </a:ext>
            </a:extLst>
          </p:cNvPr>
          <p:cNvSpPr/>
          <p:nvPr/>
        </p:nvSpPr>
        <p:spPr>
          <a:xfrm>
            <a:off x="2457959" y="3470771"/>
            <a:ext cx="2830945" cy="483207"/>
          </a:xfrm>
          <a:prstGeom prst="rect">
            <a:avLst/>
          </a:prstGeom>
          <a:solidFill>
            <a:srgbClr val="4E361E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D538AC5-9F84-49CA-BE97-CF2AAFB92244}"/>
              </a:ext>
            </a:extLst>
          </p:cNvPr>
          <p:cNvSpPr txBox="1"/>
          <p:nvPr/>
        </p:nvSpPr>
        <p:spPr>
          <a:xfrm>
            <a:off x="2452083" y="2192653"/>
            <a:ext cx="28354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685749">
              <a:defRPr/>
            </a:pPr>
            <a:r>
              <a:rPr lang="ru-RU" sz="1400" dirty="0">
                <a:solidFill>
                  <a:prstClr val="black"/>
                </a:solidFill>
              </a:rPr>
              <a:t>Германия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DF0C439D-0881-4956-8AAB-4E0410302EEA}"/>
              </a:ext>
            </a:extLst>
          </p:cNvPr>
          <p:cNvSpPr txBox="1"/>
          <p:nvPr/>
        </p:nvSpPr>
        <p:spPr>
          <a:xfrm>
            <a:off x="5769276" y="2856027"/>
            <a:ext cx="18845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685749">
              <a:defRPr/>
            </a:pPr>
            <a:r>
              <a:rPr lang="ru-RU" sz="1400" dirty="0">
                <a:solidFill>
                  <a:prstClr val="black"/>
                </a:solidFill>
              </a:rPr>
              <a:t>Галиция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9C8B2DC-D0F5-4379-BA8A-915B51E09424}"/>
              </a:ext>
            </a:extLst>
          </p:cNvPr>
          <p:cNvSpPr txBox="1"/>
          <p:nvPr/>
        </p:nvSpPr>
        <p:spPr>
          <a:xfrm>
            <a:off x="5638878" y="2197580"/>
            <a:ext cx="21491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685749">
              <a:defRPr/>
            </a:pPr>
            <a:r>
              <a:rPr lang="ru-RU" sz="1400" dirty="0">
                <a:solidFill>
                  <a:prstClr val="black"/>
                </a:solidFill>
              </a:rPr>
              <a:t>Австро-Венгрия</a:t>
            </a:r>
          </a:p>
        </p:txBody>
      </p:sp>
      <p:cxnSp>
        <p:nvCxnSpPr>
          <p:cNvPr id="20" name="Прямая соединительная линия 19"/>
          <p:cNvCxnSpPr>
            <a:cxnSpLocks/>
          </p:cNvCxnSpPr>
          <p:nvPr/>
        </p:nvCxnSpPr>
        <p:spPr>
          <a:xfrm>
            <a:off x="5288905" y="1026492"/>
            <a:ext cx="5876" cy="3740771"/>
          </a:xfrm>
          <a:prstGeom prst="line">
            <a:avLst/>
          </a:prstGeom>
          <a:ln>
            <a:solidFill>
              <a:srgbClr val="4E361E">
                <a:alpha val="25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2717584" y="1030339"/>
            <a:ext cx="2396276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 defTabSz="685749">
              <a:defRPr/>
            </a:pPr>
            <a:r>
              <a:rPr lang="ru-RU" sz="1400" b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Северо-Западный фронт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715292" y="1519386"/>
            <a:ext cx="1239531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6857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Направление</a:t>
            </a:r>
          </a:p>
        </p:txBody>
      </p:sp>
      <p:pic>
        <p:nvPicPr>
          <p:cNvPr id="31" name="Рисунок 3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26CEC2EA-73F5-46B7-9A18-1219BCD3D40C}"/>
              </a:ext>
            </a:extLst>
          </p:cNvPr>
          <p:cNvSpPr txBox="1"/>
          <p:nvPr/>
        </p:nvSpPr>
        <p:spPr>
          <a:xfrm>
            <a:off x="776596" y="2242128"/>
            <a:ext cx="111692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 defTabSz="685749">
              <a:defRPr/>
            </a:pPr>
            <a:r>
              <a:rPr lang="ru-RU" sz="1400" b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Противник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0A441DFB-1DD4-4335-9B63-155E630E34B1}"/>
              </a:ext>
            </a:extLst>
          </p:cNvPr>
          <p:cNvSpPr txBox="1"/>
          <p:nvPr/>
        </p:nvSpPr>
        <p:spPr>
          <a:xfrm>
            <a:off x="555718" y="2909347"/>
            <a:ext cx="1558677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 defTabSz="685749">
              <a:defRPr/>
            </a:pPr>
            <a:r>
              <a:rPr lang="ru-RU" sz="1400" b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Локация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030B13CE-BAFE-4B1E-8B0C-137989F76C8E}"/>
              </a:ext>
            </a:extLst>
          </p:cNvPr>
          <p:cNvSpPr txBox="1"/>
          <p:nvPr/>
        </p:nvSpPr>
        <p:spPr>
          <a:xfrm>
            <a:off x="656840" y="3580843"/>
            <a:ext cx="1347307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6857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Командующие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7B5EAAB8-4D3D-4E79-A72F-AC4D958439B8}"/>
              </a:ext>
            </a:extLst>
          </p:cNvPr>
          <p:cNvSpPr txBox="1"/>
          <p:nvPr/>
        </p:nvSpPr>
        <p:spPr>
          <a:xfrm>
            <a:off x="5355875" y="1476022"/>
            <a:ext cx="2711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685749">
              <a:defRPr/>
            </a:pPr>
            <a:r>
              <a:rPr lang="ru-RU" sz="1400" dirty="0">
                <a:solidFill>
                  <a:prstClr val="black"/>
                </a:solidFill>
              </a:rPr>
              <a:t>Юго-западное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ACDA8D6C-1171-4F73-AE25-34A7BD2335BB}"/>
              </a:ext>
            </a:extLst>
          </p:cNvPr>
          <p:cNvSpPr txBox="1"/>
          <p:nvPr/>
        </p:nvSpPr>
        <p:spPr>
          <a:xfrm>
            <a:off x="2457960" y="1479195"/>
            <a:ext cx="28368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685749">
              <a:defRPr/>
            </a:pPr>
            <a:r>
              <a:rPr lang="ru-RU" sz="1400" dirty="0">
                <a:solidFill>
                  <a:prstClr val="black"/>
                </a:solidFill>
              </a:rPr>
              <a:t>Северо-западное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ECBB66E7-7EAD-4DC0-97C7-BB4CE4140A66}"/>
              </a:ext>
            </a:extLst>
          </p:cNvPr>
          <p:cNvSpPr txBox="1"/>
          <p:nvPr/>
        </p:nvSpPr>
        <p:spPr>
          <a:xfrm>
            <a:off x="2457959" y="2862836"/>
            <a:ext cx="28381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685749">
              <a:defRPr/>
            </a:pPr>
            <a:r>
              <a:rPr lang="ru-RU" sz="1400" dirty="0">
                <a:solidFill>
                  <a:prstClr val="black"/>
                </a:solidFill>
              </a:rPr>
              <a:t>Восточная Пруссия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ED1D1840-8DCB-4EF6-88D2-AD9DEC0DC725}"/>
              </a:ext>
            </a:extLst>
          </p:cNvPr>
          <p:cNvSpPr txBox="1"/>
          <p:nvPr/>
        </p:nvSpPr>
        <p:spPr>
          <a:xfrm>
            <a:off x="2452083" y="3444788"/>
            <a:ext cx="28426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685749">
              <a:defRPr/>
            </a:pPr>
            <a:r>
              <a:rPr lang="ru-RU" sz="1400" dirty="0">
                <a:solidFill>
                  <a:prstClr val="black"/>
                </a:solidFill>
              </a:rPr>
              <a:t>П. К. </a:t>
            </a:r>
            <a:r>
              <a:rPr lang="ru-RU" sz="1400" dirty="0" err="1">
                <a:solidFill>
                  <a:prstClr val="black"/>
                </a:solidFill>
              </a:rPr>
              <a:t>Ренненкампф</a:t>
            </a:r>
            <a:r>
              <a:rPr lang="ru-RU" sz="1400" dirty="0">
                <a:solidFill>
                  <a:prstClr val="black"/>
                </a:solidFill>
              </a:rPr>
              <a:t>, </a:t>
            </a:r>
          </a:p>
          <a:p>
            <a:pPr lvl="0" algn="ctr" defTabSz="685749">
              <a:defRPr/>
            </a:pPr>
            <a:r>
              <a:rPr lang="ru-RU" sz="1400" dirty="0">
                <a:solidFill>
                  <a:prstClr val="black"/>
                </a:solidFill>
              </a:rPr>
              <a:t>А. В. Самсонов </a:t>
            </a:r>
          </a:p>
        </p:txBody>
      </p:sp>
      <p:sp>
        <p:nvSpPr>
          <p:cNvPr id="55" name="Прямоугольник 54">
            <a:extLst>
              <a:ext uri="{FF2B5EF4-FFF2-40B4-BE49-F238E27FC236}">
                <a16:creationId xmlns:a16="http://schemas.microsoft.com/office/drawing/2014/main" id="{41534614-6305-442D-8153-28FE5D969552}"/>
              </a:ext>
            </a:extLst>
          </p:cNvPr>
          <p:cNvSpPr/>
          <p:nvPr/>
        </p:nvSpPr>
        <p:spPr>
          <a:xfrm>
            <a:off x="6080633" y="3551404"/>
            <a:ext cx="126188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685749">
              <a:defRPr/>
            </a:pPr>
            <a:r>
              <a:rPr lang="ru-RU" sz="1400" dirty="0">
                <a:solidFill>
                  <a:prstClr val="black"/>
                </a:solidFill>
              </a:rPr>
              <a:t>Н. И. Иванов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DA4D5B1-5D20-4F2B-B291-0789B7F57696}"/>
              </a:ext>
            </a:extLst>
          </p:cNvPr>
          <p:cNvSpPr txBox="1"/>
          <p:nvPr/>
        </p:nvSpPr>
        <p:spPr>
          <a:xfrm>
            <a:off x="399292" y="4289181"/>
            <a:ext cx="1862402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6857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Основная операция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62CFF9A1-B2E0-4C09-B693-C8AE579F71CC}"/>
              </a:ext>
            </a:extLst>
          </p:cNvPr>
          <p:cNvSpPr txBox="1"/>
          <p:nvPr/>
        </p:nvSpPr>
        <p:spPr>
          <a:xfrm>
            <a:off x="4947414" y="4251289"/>
            <a:ext cx="35283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685749">
              <a:defRPr/>
            </a:pPr>
            <a:r>
              <a:rPr lang="ru-RU" sz="1400" dirty="0" err="1">
                <a:solidFill>
                  <a:prstClr val="black"/>
                </a:solidFill>
              </a:rPr>
              <a:t>Галицийская</a:t>
            </a:r>
            <a:endParaRPr lang="ru-RU" sz="1400" dirty="0">
              <a:solidFill>
                <a:prstClr val="black"/>
              </a:solidFill>
            </a:endParaRPr>
          </a:p>
        </p:txBody>
      </p:sp>
      <p:sp>
        <p:nvSpPr>
          <p:cNvPr id="58" name="Прямоугольник 57">
            <a:extLst>
              <a:ext uri="{FF2B5EF4-FFF2-40B4-BE49-F238E27FC236}">
                <a16:creationId xmlns:a16="http://schemas.microsoft.com/office/drawing/2014/main" id="{503FF972-0012-413F-B849-3655244061BE}"/>
              </a:ext>
            </a:extLst>
          </p:cNvPr>
          <p:cNvSpPr/>
          <p:nvPr/>
        </p:nvSpPr>
        <p:spPr>
          <a:xfrm>
            <a:off x="2457959" y="4161276"/>
            <a:ext cx="2830945" cy="483207"/>
          </a:xfrm>
          <a:prstGeom prst="rect">
            <a:avLst/>
          </a:prstGeom>
          <a:solidFill>
            <a:srgbClr val="4E361E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212ED86E-9D83-459C-8182-98A5205395B1}"/>
              </a:ext>
            </a:extLst>
          </p:cNvPr>
          <p:cNvSpPr txBox="1"/>
          <p:nvPr/>
        </p:nvSpPr>
        <p:spPr>
          <a:xfrm>
            <a:off x="2452084" y="4243014"/>
            <a:ext cx="28426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685749">
              <a:defRPr/>
            </a:pPr>
            <a:r>
              <a:rPr lang="ru-RU" sz="1400" dirty="0">
                <a:solidFill>
                  <a:prstClr val="black"/>
                </a:solidFill>
              </a:rPr>
              <a:t>Восточно-Прусская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38163" y="319599"/>
            <a:ext cx="8426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685766">
              <a:defRPr/>
            </a:pPr>
            <a:r>
              <a:rPr lang="ru-RU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Восточный фронт</a:t>
            </a:r>
          </a:p>
        </p:txBody>
      </p:sp>
      <p:sp>
        <p:nvSpPr>
          <p:cNvPr id="47" name="Прямоугольник 46">
            <a:extLst>
              <a:ext uri="{FF2B5EF4-FFF2-40B4-BE49-F238E27FC236}">
                <a16:creationId xmlns:a16="http://schemas.microsoft.com/office/drawing/2014/main" id="{E380B81E-5FE0-447C-A0B8-FC83A76CDCDA}"/>
              </a:ext>
            </a:extLst>
          </p:cNvPr>
          <p:cNvSpPr/>
          <p:nvPr/>
        </p:nvSpPr>
        <p:spPr>
          <a:xfrm>
            <a:off x="5296104" y="2772135"/>
            <a:ext cx="2830945" cy="483207"/>
          </a:xfrm>
          <a:prstGeom prst="rect">
            <a:avLst/>
          </a:prstGeom>
          <a:solidFill>
            <a:srgbClr val="4E361E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48" name="Прямоугольник 47">
            <a:extLst>
              <a:ext uri="{FF2B5EF4-FFF2-40B4-BE49-F238E27FC236}">
                <a16:creationId xmlns:a16="http://schemas.microsoft.com/office/drawing/2014/main" id="{1BF7DABD-5630-4FC9-AD9D-A966338A1D23}"/>
              </a:ext>
            </a:extLst>
          </p:cNvPr>
          <p:cNvSpPr/>
          <p:nvPr/>
        </p:nvSpPr>
        <p:spPr>
          <a:xfrm>
            <a:off x="5296104" y="2105815"/>
            <a:ext cx="2830946" cy="483207"/>
          </a:xfrm>
          <a:prstGeom prst="rect">
            <a:avLst/>
          </a:prstGeom>
          <a:solidFill>
            <a:srgbClr val="4E361E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66" name="Прямоугольник 65">
            <a:extLst>
              <a:ext uri="{FF2B5EF4-FFF2-40B4-BE49-F238E27FC236}">
                <a16:creationId xmlns:a16="http://schemas.microsoft.com/office/drawing/2014/main" id="{6D22DE62-B926-48D1-9152-492C741BCE73}"/>
              </a:ext>
            </a:extLst>
          </p:cNvPr>
          <p:cNvSpPr/>
          <p:nvPr/>
        </p:nvSpPr>
        <p:spPr>
          <a:xfrm>
            <a:off x="5296105" y="1392357"/>
            <a:ext cx="2830946" cy="483207"/>
          </a:xfrm>
          <a:prstGeom prst="rect">
            <a:avLst/>
          </a:prstGeom>
          <a:solidFill>
            <a:srgbClr val="4E361E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68" name="Прямоугольник 67">
            <a:extLst>
              <a:ext uri="{FF2B5EF4-FFF2-40B4-BE49-F238E27FC236}">
                <a16:creationId xmlns:a16="http://schemas.microsoft.com/office/drawing/2014/main" id="{503FF972-0012-413F-B849-3655244061BE}"/>
              </a:ext>
            </a:extLst>
          </p:cNvPr>
          <p:cNvSpPr/>
          <p:nvPr/>
        </p:nvSpPr>
        <p:spPr>
          <a:xfrm>
            <a:off x="5296104" y="4162152"/>
            <a:ext cx="2830945" cy="483207"/>
          </a:xfrm>
          <a:prstGeom prst="rect">
            <a:avLst/>
          </a:prstGeom>
          <a:solidFill>
            <a:srgbClr val="4E361E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566067" y="1030339"/>
            <a:ext cx="229101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 defTabSz="685749">
              <a:defRPr/>
            </a:pPr>
            <a:r>
              <a:rPr lang="ru-RU" sz="1400" b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Юго-Западный фронт</a:t>
            </a:r>
          </a:p>
        </p:txBody>
      </p:sp>
    </p:spTree>
    <p:extLst>
      <p:ext uri="{BB962C8B-B14F-4D97-AF65-F5344CB8AC3E}">
        <p14:creationId xmlns:p14="http://schemas.microsoft.com/office/powerpoint/2010/main" val="3590156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6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8" name="Picture 4" descr="https://upload.wikimedia.org/wikipedia/commons/2/2c/Today%27s_Lubok._Battle_of_Galicia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7" name="Овал 16"/>
          <p:cNvSpPr/>
          <p:nvPr/>
        </p:nvSpPr>
        <p:spPr>
          <a:xfrm>
            <a:off x="371132" y="388595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371132" y="873096"/>
            <a:ext cx="1800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200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371132" y="965429"/>
            <a:ext cx="1800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/>
              <a:t>В. Маяковский.</a:t>
            </a:r>
          </a:p>
          <a:p>
            <a:pPr algn="ctr"/>
            <a:r>
              <a:rPr lang="ru-RU" sz="1200" dirty="0"/>
              <a:t>Австрияки у Карпат.</a:t>
            </a:r>
          </a:p>
          <a:p>
            <a:pPr algn="ctr"/>
            <a:r>
              <a:rPr lang="ru-RU" sz="1200" dirty="0"/>
              <a:t>1914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" y="5535"/>
            <a:ext cx="3284536" cy="5143500"/>
          </a:xfrm>
          <a:prstGeom prst="rect">
            <a:avLst/>
          </a:prstGeom>
          <a:solidFill>
            <a:srgbClr val="A6A608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>
              <a:solidFill>
                <a:prstClr val="white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55601" y="794341"/>
            <a:ext cx="2573338" cy="35548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 ходе </a:t>
            </a:r>
            <a:r>
              <a:rPr lang="ru-RU" sz="1800" dirty="0" err="1">
                <a:solidFill>
                  <a:prstClr val="white"/>
                </a:solidFill>
                <a:latin typeface="Merriweather"/>
              </a:rPr>
              <a:t>Галицийской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 операции русские войска </a:t>
            </a:r>
          </a:p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Юго-Западного фронта смогли перейти </a:t>
            </a:r>
          </a:p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 наступление </a:t>
            </a:r>
          </a:p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 Галиции </a:t>
            </a:r>
          </a:p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и Польше. </a:t>
            </a:r>
          </a:p>
        </p:txBody>
      </p:sp>
    </p:spTree>
    <p:extLst>
      <p:ext uri="{BB962C8B-B14F-4D97-AF65-F5344CB8AC3E}">
        <p14:creationId xmlns:p14="http://schemas.microsoft.com/office/powerpoint/2010/main" val="2166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9" grpId="0"/>
      <p:bldP spid="8" grpId="0" animBg="1"/>
      <p:bldP spid="1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A7608C9-6ECF-49FE-9AC9-6777C5DFC5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66939" y="397235"/>
            <a:ext cx="8615408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Итоги </a:t>
            </a:r>
            <a:r>
              <a:rPr lang="ru-RU" sz="2800" dirty="0" err="1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Галицийской</a:t>
            </a:r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 операции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192097" y="1237233"/>
            <a:ext cx="4665778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Российские войска заняли почти всю Восточную Галицию и </a:t>
            </a:r>
            <a:r>
              <a:rPr lang="ru-RU" sz="1800" dirty="0" err="1">
                <a:solidFill>
                  <a:prstClr val="white"/>
                </a:solidFill>
                <a:latin typeface="Merriweather"/>
              </a:rPr>
              <a:t>Буковину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.</a:t>
            </a:r>
          </a:p>
        </p:txBody>
      </p:sp>
      <p:sp>
        <p:nvSpPr>
          <p:cNvPr id="12" name="Овал 11"/>
          <p:cNvSpPr/>
          <p:nvPr/>
        </p:nvSpPr>
        <p:spPr>
          <a:xfrm>
            <a:off x="358775" y="1224170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3" name="Овал 12"/>
          <p:cNvSpPr/>
          <p:nvPr/>
        </p:nvSpPr>
        <p:spPr>
          <a:xfrm>
            <a:off x="367137" y="2514884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200459" y="2646384"/>
            <a:ext cx="4285941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Осадили крепость Перемышль. </a:t>
            </a:r>
          </a:p>
        </p:txBody>
      </p:sp>
      <p:sp>
        <p:nvSpPr>
          <p:cNvPr id="15" name="Овал 14"/>
          <p:cNvSpPr/>
          <p:nvPr/>
        </p:nvSpPr>
        <p:spPr>
          <a:xfrm>
            <a:off x="366939" y="3810577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192097" y="3803578"/>
            <a:ext cx="4879065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Создали угрозу вторжения в Венгрию и Силезию.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80"/>
          <a:stretch/>
        </p:blipFill>
        <p:spPr>
          <a:xfrm>
            <a:off x="5486400" y="627800"/>
            <a:ext cx="3305988" cy="3671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690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 animBg="1"/>
      <p:bldP spid="14" grpId="0"/>
      <p:bldP spid="15" grpId="0" animBg="1"/>
      <p:bldP spid="1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778215" y="386416"/>
            <a:ext cx="759324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15"/>
            <a:r>
              <a:rPr lang="ru-RU" sz="2800" dirty="0" err="1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Галицийская</a:t>
            </a:r>
            <a:r>
              <a:rPr lang="ru-RU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 операция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865263" y="2357057"/>
            <a:ext cx="3043808" cy="958688"/>
          </a:xfrm>
          <a:prstGeom prst="roundRect">
            <a:avLst/>
          </a:prstGeom>
          <a:noFill/>
          <a:ln w="15875">
            <a:solidFill>
              <a:srgbClr val="A6A608">
                <a:alpha val="75000"/>
              </a:srgbClr>
            </a:solidFill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b="1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281814" y="2012215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281814" y="2947936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26" name="Скругленная соединительная линия 25"/>
          <p:cNvCxnSpPr>
            <a:stCxn id="29" idx="3"/>
            <a:endCxn id="19" idx="1"/>
          </p:cNvCxnSpPr>
          <p:nvPr/>
        </p:nvCxnSpPr>
        <p:spPr>
          <a:xfrm flipV="1">
            <a:off x="3909071" y="2332491"/>
            <a:ext cx="372743" cy="503910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Скругленная соединительная линия 30"/>
          <p:cNvCxnSpPr>
            <a:stCxn id="29" idx="3"/>
            <a:endCxn id="21" idx="1"/>
          </p:cNvCxnSpPr>
          <p:nvPr/>
        </p:nvCxnSpPr>
        <p:spPr>
          <a:xfrm>
            <a:off x="3909071" y="2836401"/>
            <a:ext cx="372743" cy="431811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865263" y="2574791"/>
            <a:ext cx="29892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</a:rPr>
              <a:t>Поражение австро-венгерских войск в Галиции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535670" y="2070880"/>
            <a:ext cx="29895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Перечеркнули успехи немецкой армии в Восточной Пруссии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535670" y="3002689"/>
            <a:ext cx="29895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Отвлекли силы Австро-Венгрии от Сербии</a:t>
            </a:r>
          </a:p>
        </p:txBody>
      </p:sp>
    </p:spTree>
    <p:extLst>
      <p:ext uri="{BB962C8B-B14F-4D97-AF65-F5344CB8AC3E}">
        <p14:creationId xmlns:p14="http://schemas.microsoft.com/office/powerpoint/2010/main" val="4130221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19" grpId="0" animBg="1"/>
      <p:bldP spid="21" grpId="0" animBg="1"/>
      <p:bldP spid="13" grpId="0"/>
      <p:bldP spid="14" grpId="0"/>
      <p:bldP spid="1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377826" y="2743439"/>
            <a:ext cx="25384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Утрата Австро-Венгрией своей боеспособности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276600" y="2743439"/>
            <a:ext cx="25558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Необходимость предотвращения вторжения русских войск в Силезию 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227764" y="2743438"/>
            <a:ext cx="255746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Отправка части немецких войск в поддержку Австро-Венгрии</a:t>
            </a:r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2973389" y="2165892"/>
            <a:ext cx="241300" cy="0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5889626" y="2165892"/>
            <a:ext cx="241300" cy="0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Овал 17"/>
          <p:cNvSpPr/>
          <p:nvPr/>
        </p:nvSpPr>
        <p:spPr>
          <a:xfrm>
            <a:off x="1377032" y="1876842"/>
            <a:ext cx="540000" cy="540000"/>
          </a:xfrm>
          <a:prstGeom prst="ellipse">
            <a:avLst/>
          </a:prstGeom>
          <a:solidFill>
            <a:srgbClr val="A6A60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1</a:t>
            </a:r>
          </a:p>
        </p:txBody>
      </p:sp>
      <p:sp>
        <p:nvSpPr>
          <p:cNvPr id="23" name="Овал 22"/>
          <p:cNvSpPr/>
          <p:nvPr/>
        </p:nvSpPr>
        <p:spPr>
          <a:xfrm>
            <a:off x="4301999" y="1876842"/>
            <a:ext cx="540000" cy="540000"/>
          </a:xfrm>
          <a:prstGeom prst="ellipse">
            <a:avLst/>
          </a:prstGeom>
          <a:solidFill>
            <a:srgbClr val="A6A60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2</a:t>
            </a:r>
          </a:p>
        </p:txBody>
      </p:sp>
      <p:sp>
        <p:nvSpPr>
          <p:cNvPr id="24" name="Овал 23"/>
          <p:cNvSpPr/>
          <p:nvPr/>
        </p:nvSpPr>
        <p:spPr>
          <a:xfrm>
            <a:off x="7236493" y="1876842"/>
            <a:ext cx="540000" cy="540000"/>
          </a:xfrm>
          <a:prstGeom prst="ellipse">
            <a:avLst/>
          </a:prstGeom>
          <a:solidFill>
            <a:srgbClr val="A6A60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3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78215" y="386416"/>
            <a:ext cx="759324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15"/>
            <a:r>
              <a:rPr lang="ru-RU" sz="2800" dirty="0" err="1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Галицийская</a:t>
            </a:r>
            <a:r>
              <a:rPr lang="ru-RU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 операция</a:t>
            </a:r>
          </a:p>
        </p:txBody>
      </p:sp>
    </p:spTree>
    <p:extLst>
      <p:ext uri="{BB962C8B-B14F-4D97-AF65-F5344CB8AC3E}">
        <p14:creationId xmlns:p14="http://schemas.microsoft.com/office/powerpoint/2010/main" val="2215978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18" grpId="0" animBg="1"/>
      <p:bldP spid="23" grpId="0" animBg="1"/>
      <p:bldP spid="2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2DB18A3-5C91-4822-A7A1-0C67036A4D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358777" y="1469936"/>
            <a:ext cx="4033837" cy="86177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/>
            <a:r>
              <a:rPr lang="ru-RU" sz="2800" dirty="0">
                <a:solidFill>
                  <a:srgbClr val="FFDC5A"/>
                </a:solidFill>
                <a:latin typeface="Merriweather"/>
              </a:rPr>
              <a:t>Кавказский</a:t>
            </a:r>
          </a:p>
          <a:p>
            <a:pPr defTabSz="685749"/>
            <a:r>
              <a:rPr lang="ru-RU" sz="2800" dirty="0">
                <a:solidFill>
                  <a:srgbClr val="FFDC5A"/>
                </a:solidFill>
                <a:latin typeface="Merriweather"/>
              </a:rPr>
              <a:t>фронт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358777" y="2524008"/>
            <a:ext cx="4033837" cy="11849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400" dirty="0">
                <a:solidFill>
                  <a:prstClr val="white"/>
                </a:solidFill>
              </a:rPr>
              <a:t>Чтобы сдержать Россию, Германия втянула </a:t>
            </a:r>
          </a:p>
          <a:p>
            <a:pPr defTabSz="685749">
              <a:lnSpc>
                <a:spcPct val="110000"/>
              </a:lnSpc>
            </a:pPr>
            <a:r>
              <a:rPr lang="ru-RU" sz="1400" dirty="0">
                <a:solidFill>
                  <a:prstClr val="white"/>
                </a:solidFill>
              </a:rPr>
              <a:t>в войну на своей стороне Османскую</a:t>
            </a:r>
          </a:p>
          <a:p>
            <a:pPr defTabSz="685749">
              <a:lnSpc>
                <a:spcPct val="110000"/>
              </a:lnSpc>
            </a:pPr>
            <a:r>
              <a:rPr lang="ru-RU" sz="1400" dirty="0">
                <a:solidFill>
                  <a:prstClr val="white"/>
                </a:solidFill>
              </a:rPr>
              <a:t>империю.</a:t>
            </a:r>
          </a:p>
          <a:p>
            <a:pPr defTabSz="685749">
              <a:lnSpc>
                <a:spcPct val="110000"/>
              </a:lnSpc>
            </a:pPr>
            <a:r>
              <a:rPr lang="ru-RU" sz="1400">
                <a:solidFill>
                  <a:prstClr val="white"/>
                </a:solidFill>
              </a:rPr>
              <a:t>Вследствие чего </a:t>
            </a:r>
            <a:r>
              <a:rPr lang="ru-RU" sz="1400" dirty="0">
                <a:solidFill>
                  <a:prstClr val="white"/>
                </a:solidFill>
              </a:rPr>
              <a:t>к европейскому театру боевых действий добавился закавказский.</a:t>
            </a:r>
          </a:p>
        </p:txBody>
      </p:sp>
      <p:pic>
        <p:nvPicPr>
          <p:cNvPr id="24578" name="Picture 2" descr="https://upload.wikimedia.org/wikipedia/commons/2/2b/Leaders_of_the_Central_Powers_-_Vierbund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51388" y="1387516"/>
            <a:ext cx="4392612" cy="2368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869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upload.wikimedia.org/wikipedia/commons/e/e6/Twierdza_Osowiec._Fort_I-koszary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9144002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Овал 7"/>
          <p:cNvSpPr/>
          <p:nvPr/>
        </p:nvSpPr>
        <p:spPr>
          <a:xfrm>
            <a:off x="6987391" y="39122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987391" y="1060395"/>
            <a:ext cx="180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/>
              <a:t>Крепость</a:t>
            </a:r>
          </a:p>
          <a:p>
            <a:pPr algn="ctr"/>
            <a:r>
              <a:rPr lang="ru-RU" sz="1200" dirty="0" err="1"/>
              <a:t>Осовец</a:t>
            </a:r>
            <a:endParaRPr lang="ru-RU" sz="1200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3767356"/>
            <a:ext cx="3344091" cy="1009846"/>
          </a:xfrm>
          <a:prstGeom prst="rect">
            <a:avLst/>
          </a:prstGeom>
          <a:solidFill>
            <a:srgbClr val="A6A60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Ярким образцом массовой отваги стала оборона русской опорной крепости </a:t>
            </a:r>
            <a:r>
              <a:rPr lang="ru-RU" sz="1400" dirty="0" err="1">
                <a:solidFill>
                  <a:prstClr val="white"/>
                </a:solidFill>
              </a:rPr>
              <a:t>Осовец</a:t>
            </a:r>
            <a:r>
              <a:rPr lang="ru-RU" sz="1400" dirty="0">
                <a:solidFill>
                  <a:prstClr val="white"/>
                </a:solidFill>
              </a:rPr>
              <a:t> в 1915 году.</a:t>
            </a:r>
          </a:p>
        </p:txBody>
      </p:sp>
    </p:spTree>
    <p:extLst>
      <p:ext uri="{BB962C8B-B14F-4D97-AF65-F5344CB8AC3E}">
        <p14:creationId xmlns:p14="http://schemas.microsoft.com/office/powerpoint/2010/main" val="1417617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https://upload.wikimedia.org/wikipedia/commons/1/1f/Sarikam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-514985"/>
            <a:ext cx="9144001" cy="5658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2" name="Овал 11"/>
          <p:cNvSpPr/>
          <p:nvPr/>
        </p:nvSpPr>
        <p:spPr>
          <a:xfrm>
            <a:off x="6984295" y="39055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082633" y="967392"/>
            <a:ext cx="16033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dirty="0"/>
              <a:t>Позиции русской</a:t>
            </a:r>
          </a:p>
          <a:p>
            <a:pPr algn="ctr"/>
            <a:r>
              <a:rPr lang="ru-RU" sz="1200" dirty="0"/>
              <a:t> армии </a:t>
            </a:r>
          </a:p>
          <a:p>
            <a:pPr algn="ctr"/>
            <a:r>
              <a:rPr lang="ru-RU" sz="1200" dirty="0"/>
              <a:t>под </a:t>
            </a:r>
            <a:r>
              <a:rPr lang="ru-RU" sz="1200" dirty="0" err="1"/>
              <a:t>Сарыкамышем</a:t>
            </a:r>
            <a:endParaRPr lang="ru-RU" sz="1200" dirty="0"/>
          </a:p>
        </p:txBody>
      </p:sp>
      <p:sp>
        <p:nvSpPr>
          <p:cNvPr id="7" name="TextBox 6"/>
          <p:cNvSpPr txBox="1"/>
          <p:nvPr/>
        </p:nvSpPr>
        <p:spPr>
          <a:xfrm>
            <a:off x="0" y="3972860"/>
            <a:ext cx="4106779" cy="794403"/>
          </a:xfrm>
          <a:prstGeom prst="rect">
            <a:avLst/>
          </a:prstGeom>
          <a:solidFill>
            <a:srgbClr val="A6A60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Первой крупной операцией на Кавказском фронте стала </a:t>
            </a:r>
            <a:r>
              <a:rPr lang="ru-RU" sz="1400" dirty="0" err="1">
                <a:solidFill>
                  <a:prstClr val="white"/>
                </a:solidFill>
              </a:rPr>
              <a:t>Сарыкамышская</a:t>
            </a:r>
            <a:r>
              <a:rPr lang="ru-RU" sz="1400" dirty="0">
                <a:solidFill>
                  <a:prstClr val="white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50402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2679963" y="3358156"/>
            <a:ext cx="3921553" cy="619982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679968" y="1735971"/>
            <a:ext cx="39215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Проведение Сарыкамышской операции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cxnSp>
        <p:nvCxnSpPr>
          <p:cNvPr id="10" name="Скругленная соединительная линия 25">
            <a:extLst>
              <a:ext uri="{FF2B5EF4-FFF2-40B4-BE49-F238E27FC236}">
                <a16:creationId xmlns:a16="http://schemas.microsoft.com/office/drawing/2014/main" id="{8799600B-307B-455B-8936-2761D4643A30}"/>
              </a:ext>
            </a:extLst>
          </p:cNvPr>
          <p:cNvCxnSpPr>
            <a:cxnSpLocks/>
            <a:stCxn id="15" idx="1"/>
            <a:endCxn id="17" idx="1"/>
          </p:cNvCxnSpPr>
          <p:nvPr/>
        </p:nvCxnSpPr>
        <p:spPr>
          <a:xfrm rot="10800000" flipH="1">
            <a:off x="2679964" y="1889859"/>
            <a:ext cx="2" cy="889144"/>
          </a:xfrm>
          <a:prstGeom prst="curvedConnector3">
            <a:avLst>
              <a:gd name="adj1" fmla="val -1143000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Скругленная соединительная линия 31">
            <a:extLst>
              <a:ext uri="{FF2B5EF4-FFF2-40B4-BE49-F238E27FC236}">
                <a16:creationId xmlns:a16="http://schemas.microsoft.com/office/drawing/2014/main" id="{02A7F955-98BC-4176-8877-B8502B90360F}"/>
              </a:ext>
            </a:extLst>
          </p:cNvPr>
          <p:cNvCxnSpPr>
            <a:cxnSpLocks/>
            <a:stCxn id="8" idx="3"/>
            <a:endCxn id="15" idx="3"/>
          </p:cNvCxnSpPr>
          <p:nvPr/>
        </p:nvCxnSpPr>
        <p:spPr>
          <a:xfrm flipH="1">
            <a:off x="6601518" y="1889860"/>
            <a:ext cx="4" cy="889143"/>
          </a:xfrm>
          <a:prstGeom prst="curvedConnector3">
            <a:avLst>
              <a:gd name="adj1" fmla="val -571500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790825" y="2625114"/>
            <a:ext cx="36957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Решительное поражение турецкой армии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9DE7BB9-5FFF-48D5-8EF8-DEAFF50D56E9}"/>
              </a:ext>
            </a:extLst>
          </p:cNvPr>
          <p:cNvSpPr txBox="1"/>
          <p:nvPr/>
        </p:nvSpPr>
        <p:spPr>
          <a:xfrm>
            <a:off x="228694" y="376238"/>
            <a:ext cx="86866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Кавказский фронт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754790" y="3406537"/>
            <a:ext cx="37718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Улучшение положения союзников России </a:t>
            </a:r>
          </a:p>
          <a:p>
            <a:pPr algn="ctr"/>
            <a:r>
              <a:rPr lang="ru-RU" sz="1400" dirty="0">
                <a:solidFill>
                  <a:prstClr val="black"/>
                </a:solidFill>
              </a:rPr>
              <a:t>в Ираке и на границе с Египтом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679964" y="2469012"/>
            <a:ext cx="3921554" cy="619982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679966" y="1579868"/>
            <a:ext cx="3921553" cy="619982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22" name="Скругленная соединительная линия 25">
            <a:extLst>
              <a:ext uri="{FF2B5EF4-FFF2-40B4-BE49-F238E27FC236}">
                <a16:creationId xmlns:a16="http://schemas.microsoft.com/office/drawing/2014/main" id="{8799600B-307B-455B-8936-2761D4643A30}"/>
              </a:ext>
            </a:extLst>
          </p:cNvPr>
          <p:cNvCxnSpPr>
            <a:cxnSpLocks/>
            <a:stCxn id="14" idx="1"/>
            <a:endCxn id="15" idx="1"/>
          </p:cNvCxnSpPr>
          <p:nvPr/>
        </p:nvCxnSpPr>
        <p:spPr>
          <a:xfrm rot="10800000" flipH="1">
            <a:off x="2679962" y="2779003"/>
            <a:ext cx="1" cy="889144"/>
          </a:xfrm>
          <a:prstGeom prst="curvedConnector3">
            <a:avLst>
              <a:gd name="adj1" fmla="val -2286000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Скругленная соединительная линия 31">
            <a:extLst>
              <a:ext uri="{FF2B5EF4-FFF2-40B4-BE49-F238E27FC236}">
                <a16:creationId xmlns:a16="http://schemas.microsoft.com/office/drawing/2014/main" id="{02A7F955-98BC-4176-8877-B8502B90360F}"/>
              </a:ext>
            </a:extLst>
          </p:cNvPr>
          <p:cNvCxnSpPr>
            <a:cxnSpLocks/>
            <a:stCxn id="15" idx="3"/>
            <a:endCxn id="14" idx="3"/>
          </p:cNvCxnSpPr>
          <p:nvPr/>
        </p:nvCxnSpPr>
        <p:spPr>
          <a:xfrm flipH="1">
            <a:off x="6601516" y="2779003"/>
            <a:ext cx="2" cy="889144"/>
          </a:xfrm>
          <a:prstGeom prst="curvedConnector3">
            <a:avLst>
              <a:gd name="adj1" fmla="val -1143000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51405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8" grpId="0"/>
      <p:bldP spid="9" grpId="0"/>
      <p:bldP spid="12" grpId="0"/>
      <p:bldP spid="15" grpId="0" animBg="1"/>
      <p:bldP spid="17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506D024-71FF-4EAD-BEDF-5BC7603D73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625853" y="1657654"/>
            <a:ext cx="5159372" cy="182819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 ходе кампании 1914 года немецкий план «молниеносной войны» провалился.</a:t>
            </a:r>
          </a:p>
          <a:p>
            <a:pPr defTabSz="685749">
              <a:lnSpc>
                <a:spcPct val="110000"/>
              </a:lnSpc>
            </a:pPr>
            <a:endParaRPr lang="ru-RU" sz="1800" dirty="0">
              <a:solidFill>
                <a:prstClr val="white"/>
              </a:solidFill>
              <a:latin typeface="Merriweather"/>
            </a:endParaRPr>
          </a:p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Германии пришлось сражаться на два фронта.</a:t>
            </a:r>
          </a:p>
        </p:txBody>
      </p:sp>
      <p:pic>
        <p:nvPicPr>
          <p:cNvPr id="22534" name="Picture 6" descr="ÐÐ°ÑÑÐ¸Ð½ÐºÐ¸ Ð¿Ð¾ Ð·Ð°Ð¿ÑÐ¾ÑÑ Ð²Ð¾ÑÑÐ¾ÑÐ½ÑÐ¹ ÑÑÐ¾Ð½Ñ Ð¿ÐµÑÐ²Ð°Ñ Ð¼Ð¸ÑÐ¾Ð²Ð°Ñ Ð½ÐµÐ¼ÐµÑÐºÐ¾Ðµ Ð½Ð°ÑÑÑÐ¿Ð»ÐµÐ½Ð¸Ðµ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342"/>
          <a:stretch/>
        </p:blipFill>
        <p:spPr bwMode="auto">
          <a:xfrm>
            <a:off x="358776" y="828931"/>
            <a:ext cx="2904930" cy="3485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3471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377826" y="2743439"/>
            <a:ext cx="25384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Желание разгромить русскую армию и вывести Россию из войны 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276600" y="2743439"/>
            <a:ext cx="25558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Сосредоточение основных германских сил в 1915 году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 на Восточном фронте 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227764" y="2743438"/>
            <a:ext cx="255746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Начало масштабного наступления немецкой армии весной 1915 года</a:t>
            </a:r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2973389" y="2165892"/>
            <a:ext cx="241300" cy="0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5889626" y="2165892"/>
            <a:ext cx="241300" cy="0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Овал 17"/>
          <p:cNvSpPr/>
          <p:nvPr/>
        </p:nvSpPr>
        <p:spPr>
          <a:xfrm>
            <a:off x="1377032" y="1876842"/>
            <a:ext cx="540000" cy="540000"/>
          </a:xfrm>
          <a:prstGeom prst="ellipse">
            <a:avLst/>
          </a:prstGeom>
          <a:solidFill>
            <a:srgbClr val="A6A60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1</a:t>
            </a:r>
          </a:p>
        </p:txBody>
      </p:sp>
      <p:sp>
        <p:nvSpPr>
          <p:cNvPr id="23" name="Овал 22"/>
          <p:cNvSpPr/>
          <p:nvPr/>
        </p:nvSpPr>
        <p:spPr>
          <a:xfrm>
            <a:off x="4301999" y="1876842"/>
            <a:ext cx="540000" cy="540000"/>
          </a:xfrm>
          <a:prstGeom prst="ellipse">
            <a:avLst/>
          </a:prstGeom>
          <a:solidFill>
            <a:srgbClr val="A6A60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2</a:t>
            </a:r>
          </a:p>
        </p:txBody>
      </p:sp>
      <p:sp>
        <p:nvSpPr>
          <p:cNvPr id="24" name="Овал 23"/>
          <p:cNvSpPr/>
          <p:nvPr/>
        </p:nvSpPr>
        <p:spPr>
          <a:xfrm>
            <a:off x="7236493" y="1876842"/>
            <a:ext cx="540000" cy="540000"/>
          </a:xfrm>
          <a:prstGeom prst="ellipse">
            <a:avLst/>
          </a:prstGeom>
          <a:solidFill>
            <a:srgbClr val="A6A60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3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0" y="386416"/>
            <a:ext cx="9144000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15"/>
            <a:r>
              <a:rPr lang="ru-RU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«Великое отступление» </a:t>
            </a:r>
          </a:p>
          <a:p>
            <a:pPr algn="ctr" defTabSz="685715"/>
            <a:r>
              <a:rPr lang="ru-RU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на Восточном фронте</a:t>
            </a:r>
          </a:p>
        </p:txBody>
      </p:sp>
    </p:spTree>
    <p:extLst>
      <p:ext uri="{BB962C8B-B14F-4D97-AF65-F5344CB8AC3E}">
        <p14:creationId xmlns:p14="http://schemas.microsoft.com/office/powerpoint/2010/main" val="25911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18" grpId="0" animBg="1"/>
      <p:bldP spid="23" grpId="0" animBg="1"/>
      <p:bldP spid="24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2" descr="https://avatars.mds.yandex.net/get-zen_doc/197791/pub_5b3cb408eafc3100aadbc500_5b3f998acf892600a95feed9/scale_2400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1376816">
            <a:off x="4965883" y="1164732"/>
            <a:ext cx="1795516" cy="1798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0776">
            <a:off x="4767590" y="881252"/>
            <a:ext cx="2100629" cy="269743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2" y="-31531"/>
            <a:ext cx="9158068" cy="5194373"/>
          </a:xfrm>
          <a:prstGeom prst="rect">
            <a:avLst/>
          </a:prstGeom>
        </p:spPr>
      </p:pic>
      <p:sp>
        <p:nvSpPr>
          <p:cNvPr id="25" name="Блок-схема: узел 24"/>
          <p:cNvSpPr/>
          <p:nvPr/>
        </p:nvSpPr>
        <p:spPr>
          <a:xfrm>
            <a:off x="6573630" y="1843763"/>
            <a:ext cx="125668" cy="120037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ru-RU">
              <a:solidFill>
                <a:prstClr val="white"/>
              </a:solidFill>
              <a:latin typeface="Roboto"/>
            </a:endParaRPr>
          </a:p>
        </p:txBody>
      </p:sp>
      <p:sp>
        <p:nvSpPr>
          <p:cNvPr id="28" name="Блок-схема: узел 27"/>
          <p:cNvSpPr/>
          <p:nvPr/>
        </p:nvSpPr>
        <p:spPr>
          <a:xfrm>
            <a:off x="6066177" y="1963800"/>
            <a:ext cx="125668" cy="120037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ru-RU">
              <a:solidFill>
                <a:prstClr val="white"/>
              </a:solidFill>
              <a:latin typeface="Roboto"/>
            </a:endParaRPr>
          </a:p>
        </p:txBody>
      </p:sp>
      <p:sp>
        <p:nvSpPr>
          <p:cNvPr id="6" name="Полилиния 5"/>
          <p:cNvSpPr/>
          <p:nvPr/>
        </p:nvSpPr>
        <p:spPr>
          <a:xfrm>
            <a:off x="5901562" y="1384053"/>
            <a:ext cx="302959" cy="1387611"/>
          </a:xfrm>
          <a:custGeom>
            <a:avLst/>
            <a:gdLst>
              <a:gd name="connsiteX0" fmla="*/ 0 w 303040"/>
              <a:gd name="connsiteY0" fmla="*/ 0 h 1238176"/>
              <a:gd name="connsiteX1" fmla="*/ 17790 w 303040"/>
              <a:gd name="connsiteY1" fmla="*/ 71159 h 1238176"/>
              <a:gd name="connsiteX2" fmla="*/ 96065 w 303040"/>
              <a:gd name="connsiteY2" fmla="*/ 74717 h 1238176"/>
              <a:gd name="connsiteX3" fmla="*/ 131645 w 303040"/>
              <a:gd name="connsiteY3" fmla="*/ 99623 h 1238176"/>
              <a:gd name="connsiteX4" fmla="*/ 209921 w 303040"/>
              <a:gd name="connsiteY4" fmla="*/ 120971 h 1238176"/>
              <a:gd name="connsiteX5" fmla="*/ 245500 w 303040"/>
              <a:gd name="connsiteY5" fmla="*/ 167225 h 1238176"/>
              <a:gd name="connsiteX6" fmla="*/ 259732 w 303040"/>
              <a:gd name="connsiteY6" fmla="*/ 252616 h 1238176"/>
              <a:gd name="connsiteX7" fmla="*/ 288196 w 303040"/>
              <a:gd name="connsiteY7" fmla="*/ 295312 h 1238176"/>
              <a:gd name="connsiteX8" fmla="*/ 302428 w 303040"/>
              <a:gd name="connsiteY8" fmla="*/ 348682 h 1238176"/>
              <a:gd name="connsiteX9" fmla="*/ 298870 w 303040"/>
              <a:gd name="connsiteY9" fmla="*/ 352240 h 1238176"/>
              <a:gd name="connsiteX10" fmla="*/ 284638 w 303040"/>
              <a:gd name="connsiteY10" fmla="*/ 380703 h 1238176"/>
              <a:gd name="connsiteX11" fmla="*/ 252616 w 303040"/>
              <a:gd name="connsiteY11" fmla="*/ 476769 h 1238176"/>
              <a:gd name="connsiteX12" fmla="*/ 263290 w 303040"/>
              <a:gd name="connsiteY12" fmla="*/ 551486 h 1238176"/>
              <a:gd name="connsiteX13" fmla="*/ 241942 w 303040"/>
              <a:gd name="connsiteY13" fmla="*/ 633320 h 1238176"/>
              <a:gd name="connsiteX14" fmla="*/ 266848 w 303040"/>
              <a:gd name="connsiteY14" fmla="*/ 747175 h 1238176"/>
              <a:gd name="connsiteX15" fmla="*/ 273964 w 303040"/>
              <a:gd name="connsiteY15" fmla="*/ 796987 h 1238176"/>
              <a:gd name="connsiteX16" fmla="*/ 266848 w 303040"/>
              <a:gd name="connsiteY16" fmla="*/ 839682 h 1238176"/>
              <a:gd name="connsiteX17" fmla="*/ 231268 w 303040"/>
              <a:gd name="connsiteY17" fmla="*/ 1038929 h 1238176"/>
              <a:gd name="connsiteX18" fmla="*/ 224153 w 303040"/>
              <a:gd name="connsiteY18" fmla="*/ 1145668 h 1238176"/>
              <a:gd name="connsiteX19" fmla="*/ 224153 w 303040"/>
              <a:gd name="connsiteY19" fmla="*/ 1177690 h 1238176"/>
              <a:gd name="connsiteX20" fmla="*/ 224153 w 303040"/>
              <a:gd name="connsiteY20" fmla="*/ 1238176 h 1238176"/>
              <a:gd name="connsiteX0" fmla="*/ 0 w 303040"/>
              <a:gd name="connsiteY0" fmla="*/ 0 h 1387611"/>
              <a:gd name="connsiteX1" fmla="*/ 17790 w 303040"/>
              <a:gd name="connsiteY1" fmla="*/ 71159 h 1387611"/>
              <a:gd name="connsiteX2" fmla="*/ 96065 w 303040"/>
              <a:gd name="connsiteY2" fmla="*/ 74717 h 1387611"/>
              <a:gd name="connsiteX3" fmla="*/ 131645 w 303040"/>
              <a:gd name="connsiteY3" fmla="*/ 99623 h 1387611"/>
              <a:gd name="connsiteX4" fmla="*/ 209921 w 303040"/>
              <a:gd name="connsiteY4" fmla="*/ 120971 h 1387611"/>
              <a:gd name="connsiteX5" fmla="*/ 245500 w 303040"/>
              <a:gd name="connsiteY5" fmla="*/ 167225 h 1387611"/>
              <a:gd name="connsiteX6" fmla="*/ 259732 w 303040"/>
              <a:gd name="connsiteY6" fmla="*/ 252616 h 1387611"/>
              <a:gd name="connsiteX7" fmla="*/ 288196 w 303040"/>
              <a:gd name="connsiteY7" fmla="*/ 295312 h 1387611"/>
              <a:gd name="connsiteX8" fmla="*/ 302428 w 303040"/>
              <a:gd name="connsiteY8" fmla="*/ 348682 h 1387611"/>
              <a:gd name="connsiteX9" fmla="*/ 298870 w 303040"/>
              <a:gd name="connsiteY9" fmla="*/ 352240 h 1387611"/>
              <a:gd name="connsiteX10" fmla="*/ 284638 w 303040"/>
              <a:gd name="connsiteY10" fmla="*/ 380703 h 1387611"/>
              <a:gd name="connsiteX11" fmla="*/ 252616 w 303040"/>
              <a:gd name="connsiteY11" fmla="*/ 476769 h 1387611"/>
              <a:gd name="connsiteX12" fmla="*/ 263290 w 303040"/>
              <a:gd name="connsiteY12" fmla="*/ 551486 h 1387611"/>
              <a:gd name="connsiteX13" fmla="*/ 241942 w 303040"/>
              <a:gd name="connsiteY13" fmla="*/ 633320 h 1387611"/>
              <a:gd name="connsiteX14" fmla="*/ 266848 w 303040"/>
              <a:gd name="connsiteY14" fmla="*/ 747175 h 1387611"/>
              <a:gd name="connsiteX15" fmla="*/ 273964 w 303040"/>
              <a:gd name="connsiteY15" fmla="*/ 796987 h 1387611"/>
              <a:gd name="connsiteX16" fmla="*/ 266848 w 303040"/>
              <a:gd name="connsiteY16" fmla="*/ 839682 h 1387611"/>
              <a:gd name="connsiteX17" fmla="*/ 231268 w 303040"/>
              <a:gd name="connsiteY17" fmla="*/ 1038929 h 1387611"/>
              <a:gd name="connsiteX18" fmla="*/ 224153 w 303040"/>
              <a:gd name="connsiteY18" fmla="*/ 1145668 h 1387611"/>
              <a:gd name="connsiteX19" fmla="*/ 224153 w 303040"/>
              <a:gd name="connsiteY19" fmla="*/ 1177690 h 1387611"/>
              <a:gd name="connsiteX20" fmla="*/ 302428 w 303040"/>
              <a:gd name="connsiteY20" fmla="*/ 1387611 h 1387611"/>
              <a:gd name="connsiteX0" fmla="*/ 0 w 303040"/>
              <a:gd name="connsiteY0" fmla="*/ 0 h 1387611"/>
              <a:gd name="connsiteX1" fmla="*/ 17790 w 303040"/>
              <a:gd name="connsiteY1" fmla="*/ 71159 h 1387611"/>
              <a:gd name="connsiteX2" fmla="*/ 96065 w 303040"/>
              <a:gd name="connsiteY2" fmla="*/ 74717 h 1387611"/>
              <a:gd name="connsiteX3" fmla="*/ 131645 w 303040"/>
              <a:gd name="connsiteY3" fmla="*/ 99623 h 1387611"/>
              <a:gd name="connsiteX4" fmla="*/ 209921 w 303040"/>
              <a:gd name="connsiteY4" fmla="*/ 120971 h 1387611"/>
              <a:gd name="connsiteX5" fmla="*/ 245500 w 303040"/>
              <a:gd name="connsiteY5" fmla="*/ 167225 h 1387611"/>
              <a:gd name="connsiteX6" fmla="*/ 259732 w 303040"/>
              <a:gd name="connsiteY6" fmla="*/ 252616 h 1387611"/>
              <a:gd name="connsiteX7" fmla="*/ 288196 w 303040"/>
              <a:gd name="connsiteY7" fmla="*/ 295312 h 1387611"/>
              <a:gd name="connsiteX8" fmla="*/ 302428 w 303040"/>
              <a:gd name="connsiteY8" fmla="*/ 348682 h 1387611"/>
              <a:gd name="connsiteX9" fmla="*/ 298870 w 303040"/>
              <a:gd name="connsiteY9" fmla="*/ 352240 h 1387611"/>
              <a:gd name="connsiteX10" fmla="*/ 284638 w 303040"/>
              <a:gd name="connsiteY10" fmla="*/ 380703 h 1387611"/>
              <a:gd name="connsiteX11" fmla="*/ 252616 w 303040"/>
              <a:gd name="connsiteY11" fmla="*/ 476769 h 1387611"/>
              <a:gd name="connsiteX12" fmla="*/ 263290 w 303040"/>
              <a:gd name="connsiteY12" fmla="*/ 551486 h 1387611"/>
              <a:gd name="connsiteX13" fmla="*/ 241942 w 303040"/>
              <a:gd name="connsiteY13" fmla="*/ 633320 h 1387611"/>
              <a:gd name="connsiteX14" fmla="*/ 266848 w 303040"/>
              <a:gd name="connsiteY14" fmla="*/ 747175 h 1387611"/>
              <a:gd name="connsiteX15" fmla="*/ 273964 w 303040"/>
              <a:gd name="connsiteY15" fmla="*/ 796987 h 1387611"/>
              <a:gd name="connsiteX16" fmla="*/ 266848 w 303040"/>
              <a:gd name="connsiteY16" fmla="*/ 839682 h 1387611"/>
              <a:gd name="connsiteX17" fmla="*/ 231268 w 303040"/>
              <a:gd name="connsiteY17" fmla="*/ 1038929 h 1387611"/>
              <a:gd name="connsiteX18" fmla="*/ 224153 w 303040"/>
              <a:gd name="connsiteY18" fmla="*/ 1145668 h 1387611"/>
              <a:gd name="connsiteX19" fmla="*/ 224153 w 303040"/>
              <a:gd name="connsiteY19" fmla="*/ 1177690 h 1387611"/>
              <a:gd name="connsiteX20" fmla="*/ 302428 w 303040"/>
              <a:gd name="connsiteY20" fmla="*/ 1387611 h 1387611"/>
              <a:gd name="connsiteX0" fmla="*/ 0 w 303040"/>
              <a:gd name="connsiteY0" fmla="*/ 0 h 1387611"/>
              <a:gd name="connsiteX1" fmla="*/ 17790 w 303040"/>
              <a:gd name="connsiteY1" fmla="*/ 71159 h 1387611"/>
              <a:gd name="connsiteX2" fmla="*/ 96065 w 303040"/>
              <a:gd name="connsiteY2" fmla="*/ 74717 h 1387611"/>
              <a:gd name="connsiteX3" fmla="*/ 131645 w 303040"/>
              <a:gd name="connsiteY3" fmla="*/ 99623 h 1387611"/>
              <a:gd name="connsiteX4" fmla="*/ 209921 w 303040"/>
              <a:gd name="connsiteY4" fmla="*/ 120971 h 1387611"/>
              <a:gd name="connsiteX5" fmla="*/ 245500 w 303040"/>
              <a:gd name="connsiteY5" fmla="*/ 167225 h 1387611"/>
              <a:gd name="connsiteX6" fmla="*/ 259732 w 303040"/>
              <a:gd name="connsiteY6" fmla="*/ 252616 h 1387611"/>
              <a:gd name="connsiteX7" fmla="*/ 288196 w 303040"/>
              <a:gd name="connsiteY7" fmla="*/ 295312 h 1387611"/>
              <a:gd name="connsiteX8" fmla="*/ 302428 w 303040"/>
              <a:gd name="connsiteY8" fmla="*/ 348682 h 1387611"/>
              <a:gd name="connsiteX9" fmla="*/ 298870 w 303040"/>
              <a:gd name="connsiteY9" fmla="*/ 352240 h 1387611"/>
              <a:gd name="connsiteX10" fmla="*/ 284638 w 303040"/>
              <a:gd name="connsiteY10" fmla="*/ 380703 h 1387611"/>
              <a:gd name="connsiteX11" fmla="*/ 252616 w 303040"/>
              <a:gd name="connsiteY11" fmla="*/ 476769 h 1387611"/>
              <a:gd name="connsiteX12" fmla="*/ 263290 w 303040"/>
              <a:gd name="connsiteY12" fmla="*/ 551486 h 1387611"/>
              <a:gd name="connsiteX13" fmla="*/ 241942 w 303040"/>
              <a:gd name="connsiteY13" fmla="*/ 633320 h 1387611"/>
              <a:gd name="connsiteX14" fmla="*/ 266848 w 303040"/>
              <a:gd name="connsiteY14" fmla="*/ 747175 h 1387611"/>
              <a:gd name="connsiteX15" fmla="*/ 273964 w 303040"/>
              <a:gd name="connsiteY15" fmla="*/ 796987 h 1387611"/>
              <a:gd name="connsiteX16" fmla="*/ 266848 w 303040"/>
              <a:gd name="connsiteY16" fmla="*/ 839682 h 1387611"/>
              <a:gd name="connsiteX17" fmla="*/ 231268 w 303040"/>
              <a:gd name="connsiteY17" fmla="*/ 1038929 h 1387611"/>
              <a:gd name="connsiteX18" fmla="*/ 224153 w 303040"/>
              <a:gd name="connsiteY18" fmla="*/ 1145668 h 1387611"/>
              <a:gd name="connsiteX19" fmla="*/ 224153 w 303040"/>
              <a:gd name="connsiteY19" fmla="*/ 1177690 h 1387611"/>
              <a:gd name="connsiteX20" fmla="*/ 217037 w 303040"/>
              <a:gd name="connsiteY20" fmla="*/ 1312893 h 1387611"/>
              <a:gd name="connsiteX21" fmla="*/ 302428 w 303040"/>
              <a:gd name="connsiteY21" fmla="*/ 1387611 h 1387611"/>
              <a:gd name="connsiteX0" fmla="*/ 0 w 303040"/>
              <a:gd name="connsiteY0" fmla="*/ 0 h 1387611"/>
              <a:gd name="connsiteX1" fmla="*/ 17790 w 303040"/>
              <a:gd name="connsiteY1" fmla="*/ 71159 h 1387611"/>
              <a:gd name="connsiteX2" fmla="*/ 96065 w 303040"/>
              <a:gd name="connsiteY2" fmla="*/ 74717 h 1387611"/>
              <a:gd name="connsiteX3" fmla="*/ 131645 w 303040"/>
              <a:gd name="connsiteY3" fmla="*/ 99623 h 1387611"/>
              <a:gd name="connsiteX4" fmla="*/ 209921 w 303040"/>
              <a:gd name="connsiteY4" fmla="*/ 120971 h 1387611"/>
              <a:gd name="connsiteX5" fmla="*/ 245500 w 303040"/>
              <a:gd name="connsiteY5" fmla="*/ 167225 h 1387611"/>
              <a:gd name="connsiteX6" fmla="*/ 259732 w 303040"/>
              <a:gd name="connsiteY6" fmla="*/ 252616 h 1387611"/>
              <a:gd name="connsiteX7" fmla="*/ 288196 w 303040"/>
              <a:gd name="connsiteY7" fmla="*/ 295312 h 1387611"/>
              <a:gd name="connsiteX8" fmla="*/ 302428 w 303040"/>
              <a:gd name="connsiteY8" fmla="*/ 348682 h 1387611"/>
              <a:gd name="connsiteX9" fmla="*/ 298870 w 303040"/>
              <a:gd name="connsiteY9" fmla="*/ 352240 h 1387611"/>
              <a:gd name="connsiteX10" fmla="*/ 284638 w 303040"/>
              <a:gd name="connsiteY10" fmla="*/ 380703 h 1387611"/>
              <a:gd name="connsiteX11" fmla="*/ 252616 w 303040"/>
              <a:gd name="connsiteY11" fmla="*/ 476769 h 1387611"/>
              <a:gd name="connsiteX12" fmla="*/ 263290 w 303040"/>
              <a:gd name="connsiteY12" fmla="*/ 551486 h 1387611"/>
              <a:gd name="connsiteX13" fmla="*/ 241942 w 303040"/>
              <a:gd name="connsiteY13" fmla="*/ 633320 h 1387611"/>
              <a:gd name="connsiteX14" fmla="*/ 266848 w 303040"/>
              <a:gd name="connsiteY14" fmla="*/ 747175 h 1387611"/>
              <a:gd name="connsiteX15" fmla="*/ 273964 w 303040"/>
              <a:gd name="connsiteY15" fmla="*/ 796987 h 1387611"/>
              <a:gd name="connsiteX16" fmla="*/ 266848 w 303040"/>
              <a:gd name="connsiteY16" fmla="*/ 839682 h 1387611"/>
              <a:gd name="connsiteX17" fmla="*/ 231268 w 303040"/>
              <a:gd name="connsiteY17" fmla="*/ 1038929 h 1387611"/>
              <a:gd name="connsiteX18" fmla="*/ 224153 w 303040"/>
              <a:gd name="connsiteY18" fmla="*/ 1145668 h 1387611"/>
              <a:gd name="connsiteX19" fmla="*/ 224153 w 303040"/>
              <a:gd name="connsiteY19" fmla="*/ 1177690 h 1387611"/>
              <a:gd name="connsiteX20" fmla="*/ 217037 w 303040"/>
              <a:gd name="connsiteY20" fmla="*/ 1312893 h 1387611"/>
              <a:gd name="connsiteX21" fmla="*/ 277522 w 303040"/>
              <a:gd name="connsiteY21" fmla="*/ 1337799 h 1387611"/>
              <a:gd name="connsiteX22" fmla="*/ 302428 w 303040"/>
              <a:gd name="connsiteY22" fmla="*/ 1387611 h 1387611"/>
              <a:gd name="connsiteX0" fmla="*/ 0 w 303040"/>
              <a:gd name="connsiteY0" fmla="*/ 0 h 1387611"/>
              <a:gd name="connsiteX1" fmla="*/ 17790 w 303040"/>
              <a:gd name="connsiteY1" fmla="*/ 71159 h 1387611"/>
              <a:gd name="connsiteX2" fmla="*/ 96065 w 303040"/>
              <a:gd name="connsiteY2" fmla="*/ 74717 h 1387611"/>
              <a:gd name="connsiteX3" fmla="*/ 131645 w 303040"/>
              <a:gd name="connsiteY3" fmla="*/ 99623 h 1387611"/>
              <a:gd name="connsiteX4" fmla="*/ 209921 w 303040"/>
              <a:gd name="connsiteY4" fmla="*/ 120971 h 1387611"/>
              <a:gd name="connsiteX5" fmla="*/ 245500 w 303040"/>
              <a:gd name="connsiteY5" fmla="*/ 167225 h 1387611"/>
              <a:gd name="connsiteX6" fmla="*/ 259732 w 303040"/>
              <a:gd name="connsiteY6" fmla="*/ 252616 h 1387611"/>
              <a:gd name="connsiteX7" fmla="*/ 288196 w 303040"/>
              <a:gd name="connsiteY7" fmla="*/ 295312 h 1387611"/>
              <a:gd name="connsiteX8" fmla="*/ 302428 w 303040"/>
              <a:gd name="connsiteY8" fmla="*/ 348682 h 1387611"/>
              <a:gd name="connsiteX9" fmla="*/ 298870 w 303040"/>
              <a:gd name="connsiteY9" fmla="*/ 352240 h 1387611"/>
              <a:gd name="connsiteX10" fmla="*/ 284638 w 303040"/>
              <a:gd name="connsiteY10" fmla="*/ 380703 h 1387611"/>
              <a:gd name="connsiteX11" fmla="*/ 252616 w 303040"/>
              <a:gd name="connsiteY11" fmla="*/ 476769 h 1387611"/>
              <a:gd name="connsiteX12" fmla="*/ 263290 w 303040"/>
              <a:gd name="connsiteY12" fmla="*/ 551486 h 1387611"/>
              <a:gd name="connsiteX13" fmla="*/ 241942 w 303040"/>
              <a:gd name="connsiteY13" fmla="*/ 633320 h 1387611"/>
              <a:gd name="connsiteX14" fmla="*/ 266848 w 303040"/>
              <a:gd name="connsiteY14" fmla="*/ 747175 h 1387611"/>
              <a:gd name="connsiteX15" fmla="*/ 273964 w 303040"/>
              <a:gd name="connsiteY15" fmla="*/ 796987 h 1387611"/>
              <a:gd name="connsiteX16" fmla="*/ 266848 w 303040"/>
              <a:gd name="connsiteY16" fmla="*/ 839682 h 1387611"/>
              <a:gd name="connsiteX17" fmla="*/ 270406 w 303040"/>
              <a:gd name="connsiteY17" fmla="*/ 889494 h 1387611"/>
              <a:gd name="connsiteX18" fmla="*/ 231268 w 303040"/>
              <a:gd name="connsiteY18" fmla="*/ 1038929 h 1387611"/>
              <a:gd name="connsiteX19" fmla="*/ 224153 w 303040"/>
              <a:gd name="connsiteY19" fmla="*/ 1145668 h 1387611"/>
              <a:gd name="connsiteX20" fmla="*/ 224153 w 303040"/>
              <a:gd name="connsiteY20" fmla="*/ 1177690 h 1387611"/>
              <a:gd name="connsiteX21" fmla="*/ 217037 w 303040"/>
              <a:gd name="connsiteY21" fmla="*/ 1312893 h 1387611"/>
              <a:gd name="connsiteX22" fmla="*/ 277522 w 303040"/>
              <a:gd name="connsiteY22" fmla="*/ 1337799 h 1387611"/>
              <a:gd name="connsiteX23" fmla="*/ 302428 w 303040"/>
              <a:gd name="connsiteY23" fmla="*/ 1387611 h 1387611"/>
              <a:gd name="connsiteX0" fmla="*/ 0 w 303040"/>
              <a:gd name="connsiteY0" fmla="*/ 0 h 1387611"/>
              <a:gd name="connsiteX1" fmla="*/ 17790 w 303040"/>
              <a:gd name="connsiteY1" fmla="*/ 71159 h 1387611"/>
              <a:gd name="connsiteX2" fmla="*/ 96065 w 303040"/>
              <a:gd name="connsiteY2" fmla="*/ 74717 h 1387611"/>
              <a:gd name="connsiteX3" fmla="*/ 131645 w 303040"/>
              <a:gd name="connsiteY3" fmla="*/ 99623 h 1387611"/>
              <a:gd name="connsiteX4" fmla="*/ 209921 w 303040"/>
              <a:gd name="connsiteY4" fmla="*/ 120971 h 1387611"/>
              <a:gd name="connsiteX5" fmla="*/ 245500 w 303040"/>
              <a:gd name="connsiteY5" fmla="*/ 167225 h 1387611"/>
              <a:gd name="connsiteX6" fmla="*/ 259732 w 303040"/>
              <a:gd name="connsiteY6" fmla="*/ 252616 h 1387611"/>
              <a:gd name="connsiteX7" fmla="*/ 288196 w 303040"/>
              <a:gd name="connsiteY7" fmla="*/ 295312 h 1387611"/>
              <a:gd name="connsiteX8" fmla="*/ 302428 w 303040"/>
              <a:gd name="connsiteY8" fmla="*/ 348682 h 1387611"/>
              <a:gd name="connsiteX9" fmla="*/ 298870 w 303040"/>
              <a:gd name="connsiteY9" fmla="*/ 352240 h 1387611"/>
              <a:gd name="connsiteX10" fmla="*/ 284638 w 303040"/>
              <a:gd name="connsiteY10" fmla="*/ 380703 h 1387611"/>
              <a:gd name="connsiteX11" fmla="*/ 252616 w 303040"/>
              <a:gd name="connsiteY11" fmla="*/ 476769 h 1387611"/>
              <a:gd name="connsiteX12" fmla="*/ 263290 w 303040"/>
              <a:gd name="connsiteY12" fmla="*/ 551486 h 1387611"/>
              <a:gd name="connsiteX13" fmla="*/ 256174 w 303040"/>
              <a:gd name="connsiteY13" fmla="*/ 633320 h 1387611"/>
              <a:gd name="connsiteX14" fmla="*/ 266848 w 303040"/>
              <a:gd name="connsiteY14" fmla="*/ 747175 h 1387611"/>
              <a:gd name="connsiteX15" fmla="*/ 273964 w 303040"/>
              <a:gd name="connsiteY15" fmla="*/ 796987 h 1387611"/>
              <a:gd name="connsiteX16" fmla="*/ 266848 w 303040"/>
              <a:gd name="connsiteY16" fmla="*/ 839682 h 1387611"/>
              <a:gd name="connsiteX17" fmla="*/ 270406 w 303040"/>
              <a:gd name="connsiteY17" fmla="*/ 889494 h 1387611"/>
              <a:gd name="connsiteX18" fmla="*/ 231268 w 303040"/>
              <a:gd name="connsiteY18" fmla="*/ 1038929 h 1387611"/>
              <a:gd name="connsiteX19" fmla="*/ 224153 w 303040"/>
              <a:gd name="connsiteY19" fmla="*/ 1145668 h 1387611"/>
              <a:gd name="connsiteX20" fmla="*/ 224153 w 303040"/>
              <a:gd name="connsiteY20" fmla="*/ 1177690 h 1387611"/>
              <a:gd name="connsiteX21" fmla="*/ 217037 w 303040"/>
              <a:gd name="connsiteY21" fmla="*/ 1312893 h 1387611"/>
              <a:gd name="connsiteX22" fmla="*/ 277522 w 303040"/>
              <a:gd name="connsiteY22" fmla="*/ 1337799 h 1387611"/>
              <a:gd name="connsiteX23" fmla="*/ 302428 w 303040"/>
              <a:gd name="connsiteY23" fmla="*/ 1387611 h 1387611"/>
              <a:gd name="connsiteX0" fmla="*/ 0 w 303040"/>
              <a:gd name="connsiteY0" fmla="*/ 0 h 1387611"/>
              <a:gd name="connsiteX1" fmla="*/ 17790 w 303040"/>
              <a:gd name="connsiteY1" fmla="*/ 71159 h 1387611"/>
              <a:gd name="connsiteX2" fmla="*/ 96065 w 303040"/>
              <a:gd name="connsiteY2" fmla="*/ 74717 h 1387611"/>
              <a:gd name="connsiteX3" fmla="*/ 131645 w 303040"/>
              <a:gd name="connsiteY3" fmla="*/ 99623 h 1387611"/>
              <a:gd name="connsiteX4" fmla="*/ 209921 w 303040"/>
              <a:gd name="connsiteY4" fmla="*/ 120971 h 1387611"/>
              <a:gd name="connsiteX5" fmla="*/ 245500 w 303040"/>
              <a:gd name="connsiteY5" fmla="*/ 167225 h 1387611"/>
              <a:gd name="connsiteX6" fmla="*/ 259732 w 303040"/>
              <a:gd name="connsiteY6" fmla="*/ 252616 h 1387611"/>
              <a:gd name="connsiteX7" fmla="*/ 288196 w 303040"/>
              <a:gd name="connsiteY7" fmla="*/ 295312 h 1387611"/>
              <a:gd name="connsiteX8" fmla="*/ 302428 w 303040"/>
              <a:gd name="connsiteY8" fmla="*/ 348682 h 1387611"/>
              <a:gd name="connsiteX9" fmla="*/ 298870 w 303040"/>
              <a:gd name="connsiteY9" fmla="*/ 352240 h 1387611"/>
              <a:gd name="connsiteX10" fmla="*/ 284638 w 303040"/>
              <a:gd name="connsiteY10" fmla="*/ 380703 h 1387611"/>
              <a:gd name="connsiteX11" fmla="*/ 252616 w 303040"/>
              <a:gd name="connsiteY11" fmla="*/ 476769 h 1387611"/>
              <a:gd name="connsiteX12" fmla="*/ 263290 w 303040"/>
              <a:gd name="connsiteY12" fmla="*/ 551486 h 1387611"/>
              <a:gd name="connsiteX13" fmla="*/ 249058 w 303040"/>
              <a:gd name="connsiteY13" fmla="*/ 676015 h 1387611"/>
              <a:gd name="connsiteX14" fmla="*/ 266848 w 303040"/>
              <a:gd name="connsiteY14" fmla="*/ 747175 h 1387611"/>
              <a:gd name="connsiteX15" fmla="*/ 273964 w 303040"/>
              <a:gd name="connsiteY15" fmla="*/ 796987 h 1387611"/>
              <a:gd name="connsiteX16" fmla="*/ 266848 w 303040"/>
              <a:gd name="connsiteY16" fmla="*/ 839682 h 1387611"/>
              <a:gd name="connsiteX17" fmla="*/ 270406 w 303040"/>
              <a:gd name="connsiteY17" fmla="*/ 889494 h 1387611"/>
              <a:gd name="connsiteX18" fmla="*/ 231268 w 303040"/>
              <a:gd name="connsiteY18" fmla="*/ 1038929 h 1387611"/>
              <a:gd name="connsiteX19" fmla="*/ 224153 w 303040"/>
              <a:gd name="connsiteY19" fmla="*/ 1145668 h 1387611"/>
              <a:gd name="connsiteX20" fmla="*/ 224153 w 303040"/>
              <a:gd name="connsiteY20" fmla="*/ 1177690 h 1387611"/>
              <a:gd name="connsiteX21" fmla="*/ 217037 w 303040"/>
              <a:gd name="connsiteY21" fmla="*/ 1312893 h 1387611"/>
              <a:gd name="connsiteX22" fmla="*/ 277522 w 303040"/>
              <a:gd name="connsiteY22" fmla="*/ 1337799 h 1387611"/>
              <a:gd name="connsiteX23" fmla="*/ 302428 w 303040"/>
              <a:gd name="connsiteY23" fmla="*/ 1387611 h 1387611"/>
              <a:gd name="connsiteX0" fmla="*/ 0 w 303491"/>
              <a:gd name="connsiteY0" fmla="*/ 0 h 1387611"/>
              <a:gd name="connsiteX1" fmla="*/ 17790 w 303491"/>
              <a:gd name="connsiteY1" fmla="*/ 71159 h 1387611"/>
              <a:gd name="connsiteX2" fmla="*/ 96065 w 303491"/>
              <a:gd name="connsiteY2" fmla="*/ 74717 h 1387611"/>
              <a:gd name="connsiteX3" fmla="*/ 131645 w 303491"/>
              <a:gd name="connsiteY3" fmla="*/ 99623 h 1387611"/>
              <a:gd name="connsiteX4" fmla="*/ 209921 w 303491"/>
              <a:gd name="connsiteY4" fmla="*/ 120971 h 1387611"/>
              <a:gd name="connsiteX5" fmla="*/ 245500 w 303491"/>
              <a:gd name="connsiteY5" fmla="*/ 167225 h 1387611"/>
              <a:gd name="connsiteX6" fmla="*/ 259732 w 303491"/>
              <a:gd name="connsiteY6" fmla="*/ 252616 h 1387611"/>
              <a:gd name="connsiteX7" fmla="*/ 288196 w 303491"/>
              <a:gd name="connsiteY7" fmla="*/ 295312 h 1387611"/>
              <a:gd name="connsiteX8" fmla="*/ 302428 w 303491"/>
              <a:gd name="connsiteY8" fmla="*/ 348682 h 1387611"/>
              <a:gd name="connsiteX9" fmla="*/ 298870 w 303491"/>
              <a:gd name="connsiteY9" fmla="*/ 352240 h 1387611"/>
              <a:gd name="connsiteX10" fmla="*/ 270406 w 303491"/>
              <a:gd name="connsiteY10" fmla="*/ 387819 h 1387611"/>
              <a:gd name="connsiteX11" fmla="*/ 252616 w 303491"/>
              <a:gd name="connsiteY11" fmla="*/ 476769 h 1387611"/>
              <a:gd name="connsiteX12" fmla="*/ 263290 w 303491"/>
              <a:gd name="connsiteY12" fmla="*/ 551486 h 1387611"/>
              <a:gd name="connsiteX13" fmla="*/ 249058 w 303491"/>
              <a:gd name="connsiteY13" fmla="*/ 676015 h 1387611"/>
              <a:gd name="connsiteX14" fmla="*/ 266848 w 303491"/>
              <a:gd name="connsiteY14" fmla="*/ 747175 h 1387611"/>
              <a:gd name="connsiteX15" fmla="*/ 273964 w 303491"/>
              <a:gd name="connsiteY15" fmla="*/ 796987 h 1387611"/>
              <a:gd name="connsiteX16" fmla="*/ 266848 w 303491"/>
              <a:gd name="connsiteY16" fmla="*/ 839682 h 1387611"/>
              <a:gd name="connsiteX17" fmla="*/ 270406 w 303491"/>
              <a:gd name="connsiteY17" fmla="*/ 889494 h 1387611"/>
              <a:gd name="connsiteX18" fmla="*/ 231268 w 303491"/>
              <a:gd name="connsiteY18" fmla="*/ 1038929 h 1387611"/>
              <a:gd name="connsiteX19" fmla="*/ 224153 w 303491"/>
              <a:gd name="connsiteY19" fmla="*/ 1145668 h 1387611"/>
              <a:gd name="connsiteX20" fmla="*/ 224153 w 303491"/>
              <a:gd name="connsiteY20" fmla="*/ 1177690 h 1387611"/>
              <a:gd name="connsiteX21" fmla="*/ 217037 w 303491"/>
              <a:gd name="connsiteY21" fmla="*/ 1312893 h 1387611"/>
              <a:gd name="connsiteX22" fmla="*/ 277522 w 303491"/>
              <a:gd name="connsiteY22" fmla="*/ 1337799 h 1387611"/>
              <a:gd name="connsiteX23" fmla="*/ 302428 w 303491"/>
              <a:gd name="connsiteY23" fmla="*/ 1387611 h 1387611"/>
              <a:gd name="connsiteX0" fmla="*/ 0 w 366827"/>
              <a:gd name="connsiteY0" fmla="*/ 0 h 1387611"/>
              <a:gd name="connsiteX1" fmla="*/ 17790 w 366827"/>
              <a:gd name="connsiteY1" fmla="*/ 71159 h 1387611"/>
              <a:gd name="connsiteX2" fmla="*/ 96065 w 366827"/>
              <a:gd name="connsiteY2" fmla="*/ 74717 h 1387611"/>
              <a:gd name="connsiteX3" fmla="*/ 131645 w 366827"/>
              <a:gd name="connsiteY3" fmla="*/ 99623 h 1387611"/>
              <a:gd name="connsiteX4" fmla="*/ 209921 w 366827"/>
              <a:gd name="connsiteY4" fmla="*/ 120971 h 1387611"/>
              <a:gd name="connsiteX5" fmla="*/ 245500 w 366827"/>
              <a:gd name="connsiteY5" fmla="*/ 167225 h 1387611"/>
              <a:gd name="connsiteX6" fmla="*/ 259732 w 366827"/>
              <a:gd name="connsiteY6" fmla="*/ 252616 h 1387611"/>
              <a:gd name="connsiteX7" fmla="*/ 288196 w 366827"/>
              <a:gd name="connsiteY7" fmla="*/ 295312 h 1387611"/>
              <a:gd name="connsiteX8" fmla="*/ 302428 w 366827"/>
              <a:gd name="connsiteY8" fmla="*/ 348682 h 1387611"/>
              <a:gd name="connsiteX9" fmla="*/ 366472 w 366827"/>
              <a:gd name="connsiteY9" fmla="*/ 384261 h 1387611"/>
              <a:gd name="connsiteX10" fmla="*/ 270406 w 366827"/>
              <a:gd name="connsiteY10" fmla="*/ 387819 h 1387611"/>
              <a:gd name="connsiteX11" fmla="*/ 252616 w 366827"/>
              <a:gd name="connsiteY11" fmla="*/ 476769 h 1387611"/>
              <a:gd name="connsiteX12" fmla="*/ 263290 w 366827"/>
              <a:gd name="connsiteY12" fmla="*/ 551486 h 1387611"/>
              <a:gd name="connsiteX13" fmla="*/ 249058 w 366827"/>
              <a:gd name="connsiteY13" fmla="*/ 676015 h 1387611"/>
              <a:gd name="connsiteX14" fmla="*/ 266848 w 366827"/>
              <a:gd name="connsiteY14" fmla="*/ 747175 h 1387611"/>
              <a:gd name="connsiteX15" fmla="*/ 273964 w 366827"/>
              <a:gd name="connsiteY15" fmla="*/ 796987 h 1387611"/>
              <a:gd name="connsiteX16" fmla="*/ 266848 w 366827"/>
              <a:gd name="connsiteY16" fmla="*/ 839682 h 1387611"/>
              <a:gd name="connsiteX17" fmla="*/ 270406 w 366827"/>
              <a:gd name="connsiteY17" fmla="*/ 889494 h 1387611"/>
              <a:gd name="connsiteX18" fmla="*/ 231268 w 366827"/>
              <a:gd name="connsiteY18" fmla="*/ 1038929 h 1387611"/>
              <a:gd name="connsiteX19" fmla="*/ 224153 w 366827"/>
              <a:gd name="connsiteY19" fmla="*/ 1145668 h 1387611"/>
              <a:gd name="connsiteX20" fmla="*/ 224153 w 366827"/>
              <a:gd name="connsiteY20" fmla="*/ 1177690 h 1387611"/>
              <a:gd name="connsiteX21" fmla="*/ 217037 w 366827"/>
              <a:gd name="connsiteY21" fmla="*/ 1312893 h 1387611"/>
              <a:gd name="connsiteX22" fmla="*/ 277522 w 366827"/>
              <a:gd name="connsiteY22" fmla="*/ 1337799 h 1387611"/>
              <a:gd name="connsiteX23" fmla="*/ 302428 w 366827"/>
              <a:gd name="connsiteY23" fmla="*/ 1387611 h 1387611"/>
              <a:gd name="connsiteX0" fmla="*/ 0 w 302959"/>
              <a:gd name="connsiteY0" fmla="*/ 0 h 1387611"/>
              <a:gd name="connsiteX1" fmla="*/ 17790 w 302959"/>
              <a:gd name="connsiteY1" fmla="*/ 71159 h 1387611"/>
              <a:gd name="connsiteX2" fmla="*/ 96065 w 302959"/>
              <a:gd name="connsiteY2" fmla="*/ 74717 h 1387611"/>
              <a:gd name="connsiteX3" fmla="*/ 131645 w 302959"/>
              <a:gd name="connsiteY3" fmla="*/ 99623 h 1387611"/>
              <a:gd name="connsiteX4" fmla="*/ 209921 w 302959"/>
              <a:gd name="connsiteY4" fmla="*/ 120971 h 1387611"/>
              <a:gd name="connsiteX5" fmla="*/ 245500 w 302959"/>
              <a:gd name="connsiteY5" fmla="*/ 167225 h 1387611"/>
              <a:gd name="connsiteX6" fmla="*/ 259732 w 302959"/>
              <a:gd name="connsiteY6" fmla="*/ 252616 h 1387611"/>
              <a:gd name="connsiteX7" fmla="*/ 288196 w 302959"/>
              <a:gd name="connsiteY7" fmla="*/ 295312 h 1387611"/>
              <a:gd name="connsiteX8" fmla="*/ 302428 w 302959"/>
              <a:gd name="connsiteY8" fmla="*/ 348682 h 1387611"/>
              <a:gd name="connsiteX9" fmla="*/ 270406 w 302959"/>
              <a:gd name="connsiteY9" fmla="*/ 387819 h 1387611"/>
              <a:gd name="connsiteX10" fmla="*/ 252616 w 302959"/>
              <a:gd name="connsiteY10" fmla="*/ 476769 h 1387611"/>
              <a:gd name="connsiteX11" fmla="*/ 263290 w 302959"/>
              <a:gd name="connsiteY11" fmla="*/ 551486 h 1387611"/>
              <a:gd name="connsiteX12" fmla="*/ 249058 w 302959"/>
              <a:gd name="connsiteY12" fmla="*/ 676015 h 1387611"/>
              <a:gd name="connsiteX13" fmla="*/ 266848 w 302959"/>
              <a:gd name="connsiteY13" fmla="*/ 747175 h 1387611"/>
              <a:gd name="connsiteX14" fmla="*/ 273964 w 302959"/>
              <a:gd name="connsiteY14" fmla="*/ 796987 h 1387611"/>
              <a:gd name="connsiteX15" fmla="*/ 266848 w 302959"/>
              <a:gd name="connsiteY15" fmla="*/ 839682 h 1387611"/>
              <a:gd name="connsiteX16" fmla="*/ 270406 w 302959"/>
              <a:gd name="connsiteY16" fmla="*/ 889494 h 1387611"/>
              <a:gd name="connsiteX17" fmla="*/ 231268 w 302959"/>
              <a:gd name="connsiteY17" fmla="*/ 1038929 h 1387611"/>
              <a:gd name="connsiteX18" fmla="*/ 224153 w 302959"/>
              <a:gd name="connsiteY18" fmla="*/ 1145668 h 1387611"/>
              <a:gd name="connsiteX19" fmla="*/ 224153 w 302959"/>
              <a:gd name="connsiteY19" fmla="*/ 1177690 h 1387611"/>
              <a:gd name="connsiteX20" fmla="*/ 217037 w 302959"/>
              <a:gd name="connsiteY20" fmla="*/ 1312893 h 1387611"/>
              <a:gd name="connsiteX21" fmla="*/ 277522 w 302959"/>
              <a:gd name="connsiteY21" fmla="*/ 1337799 h 1387611"/>
              <a:gd name="connsiteX22" fmla="*/ 302428 w 302959"/>
              <a:gd name="connsiteY22" fmla="*/ 1387611 h 13876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302959" h="1387611">
                <a:moveTo>
                  <a:pt x="0" y="0"/>
                </a:moveTo>
                <a:cubicBezTo>
                  <a:pt x="889" y="29353"/>
                  <a:pt x="1779" y="58706"/>
                  <a:pt x="17790" y="71159"/>
                </a:cubicBezTo>
                <a:cubicBezTo>
                  <a:pt x="33801" y="83612"/>
                  <a:pt x="77089" y="69973"/>
                  <a:pt x="96065" y="74717"/>
                </a:cubicBezTo>
                <a:cubicBezTo>
                  <a:pt x="115041" y="79461"/>
                  <a:pt x="112669" y="91914"/>
                  <a:pt x="131645" y="99623"/>
                </a:cubicBezTo>
                <a:cubicBezTo>
                  <a:pt x="150621" y="107332"/>
                  <a:pt x="190945" y="109704"/>
                  <a:pt x="209921" y="120971"/>
                </a:cubicBezTo>
                <a:cubicBezTo>
                  <a:pt x="228897" y="132238"/>
                  <a:pt x="237198" y="145284"/>
                  <a:pt x="245500" y="167225"/>
                </a:cubicBezTo>
                <a:cubicBezTo>
                  <a:pt x="253802" y="189166"/>
                  <a:pt x="252616" y="231268"/>
                  <a:pt x="259732" y="252616"/>
                </a:cubicBezTo>
                <a:cubicBezTo>
                  <a:pt x="266848" y="273964"/>
                  <a:pt x="281080" y="279301"/>
                  <a:pt x="288196" y="295312"/>
                </a:cubicBezTo>
                <a:cubicBezTo>
                  <a:pt x="295312" y="311323"/>
                  <a:pt x="305393" y="333264"/>
                  <a:pt x="302428" y="348682"/>
                </a:cubicBezTo>
                <a:cubicBezTo>
                  <a:pt x="299463" y="364100"/>
                  <a:pt x="278708" y="366471"/>
                  <a:pt x="270406" y="387819"/>
                </a:cubicBezTo>
                <a:cubicBezTo>
                  <a:pt x="262104" y="409167"/>
                  <a:pt x="253802" y="449491"/>
                  <a:pt x="252616" y="476769"/>
                </a:cubicBezTo>
                <a:cubicBezTo>
                  <a:pt x="251430" y="504047"/>
                  <a:pt x="263883" y="518278"/>
                  <a:pt x="263290" y="551486"/>
                </a:cubicBezTo>
                <a:cubicBezTo>
                  <a:pt x="262697" y="584694"/>
                  <a:pt x="248465" y="643400"/>
                  <a:pt x="249058" y="676015"/>
                </a:cubicBezTo>
                <a:cubicBezTo>
                  <a:pt x="249651" y="708630"/>
                  <a:pt x="262697" y="727013"/>
                  <a:pt x="266848" y="747175"/>
                </a:cubicBezTo>
                <a:cubicBezTo>
                  <a:pt x="270999" y="767337"/>
                  <a:pt x="273964" y="781569"/>
                  <a:pt x="273964" y="796987"/>
                </a:cubicBezTo>
                <a:cubicBezTo>
                  <a:pt x="273964" y="812405"/>
                  <a:pt x="267441" y="824264"/>
                  <a:pt x="266848" y="839682"/>
                </a:cubicBezTo>
                <a:cubicBezTo>
                  <a:pt x="266255" y="855100"/>
                  <a:pt x="276336" y="856286"/>
                  <a:pt x="270406" y="889494"/>
                </a:cubicBezTo>
                <a:cubicBezTo>
                  <a:pt x="264476" y="922702"/>
                  <a:pt x="238977" y="996233"/>
                  <a:pt x="231268" y="1038929"/>
                </a:cubicBezTo>
                <a:cubicBezTo>
                  <a:pt x="223559" y="1081625"/>
                  <a:pt x="225339" y="1122541"/>
                  <a:pt x="224153" y="1145668"/>
                </a:cubicBezTo>
                <a:cubicBezTo>
                  <a:pt x="222967" y="1168795"/>
                  <a:pt x="225339" y="1149819"/>
                  <a:pt x="224153" y="1177690"/>
                </a:cubicBezTo>
                <a:cubicBezTo>
                  <a:pt x="222967" y="1205561"/>
                  <a:pt x="211107" y="1282650"/>
                  <a:pt x="217037" y="1312893"/>
                </a:cubicBezTo>
                <a:cubicBezTo>
                  <a:pt x="222967" y="1343136"/>
                  <a:pt x="263290" y="1325346"/>
                  <a:pt x="277522" y="1337799"/>
                </a:cubicBezTo>
                <a:cubicBezTo>
                  <a:pt x="291754" y="1350252"/>
                  <a:pt x="295312" y="1382867"/>
                  <a:pt x="302428" y="1387611"/>
                </a:cubicBezTo>
              </a:path>
            </a:pathLst>
          </a:custGeom>
          <a:noFill/>
          <a:ln w="38100" cmpd="thickThin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олилиния 6"/>
          <p:cNvSpPr/>
          <p:nvPr/>
        </p:nvSpPr>
        <p:spPr>
          <a:xfrm>
            <a:off x="5513652" y="1561952"/>
            <a:ext cx="608506" cy="1156341"/>
          </a:xfrm>
          <a:custGeom>
            <a:avLst/>
            <a:gdLst>
              <a:gd name="connsiteX0" fmla="*/ 110389 w 412817"/>
              <a:gd name="connsiteY0" fmla="*/ 0 h 1106530"/>
              <a:gd name="connsiteX1" fmla="*/ 188664 w 412817"/>
              <a:gd name="connsiteY1" fmla="*/ 49811 h 1106530"/>
              <a:gd name="connsiteX2" fmla="*/ 266940 w 412817"/>
              <a:gd name="connsiteY2" fmla="*/ 117413 h 1106530"/>
              <a:gd name="connsiteX3" fmla="*/ 323867 w 412817"/>
              <a:gd name="connsiteY3" fmla="*/ 149435 h 1106530"/>
              <a:gd name="connsiteX4" fmla="*/ 363005 w 412817"/>
              <a:gd name="connsiteY4" fmla="*/ 270406 h 1106530"/>
              <a:gd name="connsiteX5" fmla="*/ 306078 w 412817"/>
              <a:gd name="connsiteY5" fmla="*/ 373587 h 1106530"/>
              <a:gd name="connsiteX6" fmla="*/ 256266 w 412817"/>
              <a:gd name="connsiteY6" fmla="*/ 387819 h 1106530"/>
              <a:gd name="connsiteX7" fmla="*/ 192222 w 412817"/>
              <a:gd name="connsiteY7" fmla="*/ 402051 h 1106530"/>
              <a:gd name="connsiteX8" fmla="*/ 42787 w 412817"/>
              <a:gd name="connsiteY8" fmla="*/ 494559 h 1106530"/>
              <a:gd name="connsiteX9" fmla="*/ 92 w 412817"/>
              <a:gd name="connsiteY9" fmla="*/ 544370 h 1106530"/>
              <a:gd name="connsiteX10" fmla="*/ 32113 w 412817"/>
              <a:gd name="connsiteY10" fmla="*/ 579950 h 1106530"/>
              <a:gd name="connsiteX11" fmla="*/ 57019 w 412817"/>
              <a:gd name="connsiteY11" fmla="*/ 658225 h 1106530"/>
              <a:gd name="connsiteX12" fmla="*/ 53461 w 412817"/>
              <a:gd name="connsiteY12" fmla="*/ 743617 h 1106530"/>
              <a:gd name="connsiteX13" fmla="*/ 74809 w 412817"/>
              <a:gd name="connsiteY13" fmla="*/ 836124 h 1106530"/>
              <a:gd name="connsiteX14" fmla="*/ 106831 w 412817"/>
              <a:gd name="connsiteY14" fmla="*/ 917958 h 1106530"/>
              <a:gd name="connsiteX15" fmla="*/ 156643 w 412817"/>
              <a:gd name="connsiteY15" fmla="*/ 999791 h 1106530"/>
              <a:gd name="connsiteX16" fmla="*/ 231360 w 412817"/>
              <a:gd name="connsiteY16" fmla="*/ 1060277 h 1106530"/>
              <a:gd name="connsiteX17" fmla="*/ 412817 w 412817"/>
              <a:gd name="connsiteY17" fmla="*/ 1106530 h 1106530"/>
              <a:gd name="connsiteX0" fmla="*/ 110389 w 608506"/>
              <a:gd name="connsiteY0" fmla="*/ 0 h 1156341"/>
              <a:gd name="connsiteX1" fmla="*/ 188664 w 608506"/>
              <a:gd name="connsiteY1" fmla="*/ 49811 h 1156341"/>
              <a:gd name="connsiteX2" fmla="*/ 266940 w 608506"/>
              <a:gd name="connsiteY2" fmla="*/ 117413 h 1156341"/>
              <a:gd name="connsiteX3" fmla="*/ 323867 w 608506"/>
              <a:gd name="connsiteY3" fmla="*/ 149435 h 1156341"/>
              <a:gd name="connsiteX4" fmla="*/ 363005 w 608506"/>
              <a:gd name="connsiteY4" fmla="*/ 270406 h 1156341"/>
              <a:gd name="connsiteX5" fmla="*/ 306078 w 608506"/>
              <a:gd name="connsiteY5" fmla="*/ 373587 h 1156341"/>
              <a:gd name="connsiteX6" fmla="*/ 256266 w 608506"/>
              <a:gd name="connsiteY6" fmla="*/ 387819 h 1156341"/>
              <a:gd name="connsiteX7" fmla="*/ 192222 w 608506"/>
              <a:gd name="connsiteY7" fmla="*/ 402051 h 1156341"/>
              <a:gd name="connsiteX8" fmla="*/ 42787 w 608506"/>
              <a:gd name="connsiteY8" fmla="*/ 494559 h 1156341"/>
              <a:gd name="connsiteX9" fmla="*/ 92 w 608506"/>
              <a:gd name="connsiteY9" fmla="*/ 544370 h 1156341"/>
              <a:gd name="connsiteX10" fmla="*/ 32113 w 608506"/>
              <a:gd name="connsiteY10" fmla="*/ 579950 h 1156341"/>
              <a:gd name="connsiteX11" fmla="*/ 57019 w 608506"/>
              <a:gd name="connsiteY11" fmla="*/ 658225 h 1156341"/>
              <a:gd name="connsiteX12" fmla="*/ 53461 w 608506"/>
              <a:gd name="connsiteY12" fmla="*/ 743617 h 1156341"/>
              <a:gd name="connsiteX13" fmla="*/ 74809 w 608506"/>
              <a:gd name="connsiteY13" fmla="*/ 836124 h 1156341"/>
              <a:gd name="connsiteX14" fmla="*/ 106831 w 608506"/>
              <a:gd name="connsiteY14" fmla="*/ 917958 h 1156341"/>
              <a:gd name="connsiteX15" fmla="*/ 156643 w 608506"/>
              <a:gd name="connsiteY15" fmla="*/ 999791 h 1156341"/>
              <a:gd name="connsiteX16" fmla="*/ 231360 w 608506"/>
              <a:gd name="connsiteY16" fmla="*/ 1060277 h 1156341"/>
              <a:gd name="connsiteX17" fmla="*/ 608506 w 608506"/>
              <a:gd name="connsiteY17" fmla="*/ 1156341 h 1156341"/>
              <a:gd name="connsiteX0" fmla="*/ 110389 w 608506"/>
              <a:gd name="connsiteY0" fmla="*/ 0 h 1156341"/>
              <a:gd name="connsiteX1" fmla="*/ 188664 w 608506"/>
              <a:gd name="connsiteY1" fmla="*/ 49811 h 1156341"/>
              <a:gd name="connsiteX2" fmla="*/ 266940 w 608506"/>
              <a:gd name="connsiteY2" fmla="*/ 117413 h 1156341"/>
              <a:gd name="connsiteX3" fmla="*/ 323867 w 608506"/>
              <a:gd name="connsiteY3" fmla="*/ 149435 h 1156341"/>
              <a:gd name="connsiteX4" fmla="*/ 363005 w 608506"/>
              <a:gd name="connsiteY4" fmla="*/ 270406 h 1156341"/>
              <a:gd name="connsiteX5" fmla="*/ 306078 w 608506"/>
              <a:gd name="connsiteY5" fmla="*/ 373587 h 1156341"/>
              <a:gd name="connsiteX6" fmla="*/ 256266 w 608506"/>
              <a:gd name="connsiteY6" fmla="*/ 387819 h 1156341"/>
              <a:gd name="connsiteX7" fmla="*/ 192222 w 608506"/>
              <a:gd name="connsiteY7" fmla="*/ 402051 h 1156341"/>
              <a:gd name="connsiteX8" fmla="*/ 42787 w 608506"/>
              <a:gd name="connsiteY8" fmla="*/ 494559 h 1156341"/>
              <a:gd name="connsiteX9" fmla="*/ 92 w 608506"/>
              <a:gd name="connsiteY9" fmla="*/ 544370 h 1156341"/>
              <a:gd name="connsiteX10" fmla="*/ 32113 w 608506"/>
              <a:gd name="connsiteY10" fmla="*/ 579950 h 1156341"/>
              <a:gd name="connsiteX11" fmla="*/ 57019 w 608506"/>
              <a:gd name="connsiteY11" fmla="*/ 658225 h 1156341"/>
              <a:gd name="connsiteX12" fmla="*/ 53461 w 608506"/>
              <a:gd name="connsiteY12" fmla="*/ 743617 h 1156341"/>
              <a:gd name="connsiteX13" fmla="*/ 74809 w 608506"/>
              <a:gd name="connsiteY13" fmla="*/ 836124 h 1156341"/>
              <a:gd name="connsiteX14" fmla="*/ 106831 w 608506"/>
              <a:gd name="connsiteY14" fmla="*/ 917958 h 1156341"/>
              <a:gd name="connsiteX15" fmla="*/ 156643 w 608506"/>
              <a:gd name="connsiteY15" fmla="*/ 999791 h 1156341"/>
              <a:gd name="connsiteX16" fmla="*/ 231360 w 608506"/>
              <a:gd name="connsiteY16" fmla="*/ 1060277 h 1156341"/>
              <a:gd name="connsiteX17" fmla="*/ 441280 w 608506"/>
              <a:gd name="connsiteY17" fmla="*/ 1127878 h 1156341"/>
              <a:gd name="connsiteX18" fmla="*/ 608506 w 608506"/>
              <a:gd name="connsiteY18" fmla="*/ 1156341 h 1156341"/>
              <a:gd name="connsiteX0" fmla="*/ 110389 w 608506"/>
              <a:gd name="connsiteY0" fmla="*/ 0 h 1156341"/>
              <a:gd name="connsiteX1" fmla="*/ 188664 w 608506"/>
              <a:gd name="connsiteY1" fmla="*/ 49811 h 1156341"/>
              <a:gd name="connsiteX2" fmla="*/ 266940 w 608506"/>
              <a:gd name="connsiteY2" fmla="*/ 117413 h 1156341"/>
              <a:gd name="connsiteX3" fmla="*/ 323867 w 608506"/>
              <a:gd name="connsiteY3" fmla="*/ 149435 h 1156341"/>
              <a:gd name="connsiteX4" fmla="*/ 363005 w 608506"/>
              <a:gd name="connsiteY4" fmla="*/ 270406 h 1156341"/>
              <a:gd name="connsiteX5" fmla="*/ 306078 w 608506"/>
              <a:gd name="connsiteY5" fmla="*/ 373587 h 1156341"/>
              <a:gd name="connsiteX6" fmla="*/ 256266 w 608506"/>
              <a:gd name="connsiteY6" fmla="*/ 387819 h 1156341"/>
              <a:gd name="connsiteX7" fmla="*/ 192222 w 608506"/>
              <a:gd name="connsiteY7" fmla="*/ 402051 h 1156341"/>
              <a:gd name="connsiteX8" fmla="*/ 42787 w 608506"/>
              <a:gd name="connsiteY8" fmla="*/ 494559 h 1156341"/>
              <a:gd name="connsiteX9" fmla="*/ 92 w 608506"/>
              <a:gd name="connsiteY9" fmla="*/ 544370 h 1156341"/>
              <a:gd name="connsiteX10" fmla="*/ 32113 w 608506"/>
              <a:gd name="connsiteY10" fmla="*/ 579950 h 1156341"/>
              <a:gd name="connsiteX11" fmla="*/ 57019 w 608506"/>
              <a:gd name="connsiteY11" fmla="*/ 658225 h 1156341"/>
              <a:gd name="connsiteX12" fmla="*/ 53461 w 608506"/>
              <a:gd name="connsiteY12" fmla="*/ 743617 h 1156341"/>
              <a:gd name="connsiteX13" fmla="*/ 74809 w 608506"/>
              <a:gd name="connsiteY13" fmla="*/ 836124 h 1156341"/>
              <a:gd name="connsiteX14" fmla="*/ 106831 w 608506"/>
              <a:gd name="connsiteY14" fmla="*/ 917958 h 1156341"/>
              <a:gd name="connsiteX15" fmla="*/ 156643 w 608506"/>
              <a:gd name="connsiteY15" fmla="*/ 999791 h 1156341"/>
              <a:gd name="connsiteX16" fmla="*/ 245592 w 608506"/>
              <a:gd name="connsiteY16" fmla="*/ 1049603 h 1156341"/>
              <a:gd name="connsiteX17" fmla="*/ 441280 w 608506"/>
              <a:gd name="connsiteY17" fmla="*/ 1127878 h 1156341"/>
              <a:gd name="connsiteX18" fmla="*/ 608506 w 608506"/>
              <a:gd name="connsiteY18" fmla="*/ 1156341 h 1156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8506" h="1156341">
                <a:moveTo>
                  <a:pt x="110389" y="0"/>
                </a:moveTo>
                <a:cubicBezTo>
                  <a:pt x="136480" y="15121"/>
                  <a:pt x="162572" y="30242"/>
                  <a:pt x="188664" y="49811"/>
                </a:cubicBezTo>
                <a:cubicBezTo>
                  <a:pt x="214756" y="69380"/>
                  <a:pt x="244406" y="100809"/>
                  <a:pt x="266940" y="117413"/>
                </a:cubicBezTo>
                <a:cubicBezTo>
                  <a:pt x="289474" y="134017"/>
                  <a:pt x="307856" y="123936"/>
                  <a:pt x="323867" y="149435"/>
                </a:cubicBezTo>
                <a:cubicBezTo>
                  <a:pt x="339878" y="174934"/>
                  <a:pt x="365970" y="233047"/>
                  <a:pt x="363005" y="270406"/>
                </a:cubicBezTo>
                <a:cubicBezTo>
                  <a:pt x="360040" y="307765"/>
                  <a:pt x="323868" y="354018"/>
                  <a:pt x="306078" y="373587"/>
                </a:cubicBezTo>
                <a:cubicBezTo>
                  <a:pt x="288288" y="393156"/>
                  <a:pt x="275242" y="383075"/>
                  <a:pt x="256266" y="387819"/>
                </a:cubicBezTo>
                <a:cubicBezTo>
                  <a:pt x="237290" y="392563"/>
                  <a:pt x="227802" y="384261"/>
                  <a:pt x="192222" y="402051"/>
                </a:cubicBezTo>
                <a:cubicBezTo>
                  <a:pt x="156642" y="419841"/>
                  <a:pt x="74809" y="470839"/>
                  <a:pt x="42787" y="494559"/>
                </a:cubicBezTo>
                <a:cubicBezTo>
                  <a:pt x="10765" y="518279"/>
                  <a:pt x="1871" y="530138"/>
                  <a:pt x="92" y="544370"/>
                </a:cubicBezTo>
                <a:cubicBezTo>
                  <a:pt x="-1687" y="558602"/>
                  <a:pt x="22625" y="560974"/>
                  <a:pt x="32113" y="579950"/>
                </a:cubicBezTo>
                <a:cubicBezTo>
                  <a:pt x="41601" y="598926"/>
                  <a:pt x="53461" y="630947"/>
                  <a:pt x="57019" y="658225"/>
                </a:cubicBezTo>
                <a:cubicBezTo>
                  <a:pt x="60577" y="685503"/>
                  <a:pt x="50496" y="713967"/>
                  <a:pt x="53461" y="743617"/>
                </a:cubicBezTo>
                <a:cubicBezTo>
                  <a:pt x="56426" y="773267"/>
                  <a:pt x="65914" y="807067"/>
                  <a:pt x="74809" y="836124"/>
                </a:cubicBezTo>
                <a:cubicBezTo>
                  <a:pt x="83704" y="865181"/>
                  <a:pt x="93192" y="890680"/>
                  <a:pt x="106831" y="917958"/>
                </a:cubicBezTo>
                <a:cubicBezTo>
                  <a:pt x="120470" y="945236"/>
                  <a:pt x="133516" y="977850"/>
                  <a:pt x="156643" y="999791"/>
                </a:cubicBezTo>
                <a:cubicBezTo>
                  <a:pt x="179770" y="1021732"/>
                  <a:pt x="198153" y="1028255"/>
                  <a:pt x="245592" y="1049603"/>
                </a:cubicBezTo>
                <a:cubicBezTo>
                  <a:pt x="293031" y="1070951"/>
                  <a:pt x="378422" y="1111867"/>
                  <a:pt x="441280" y="1127878"/>
                </a:cubicBezTo>
                <a:cubicBezTo>
                  <a:pt x="504138" y="1143889"/>
                  <a:pt x="581228" y="1149225"/>
                  <a:pt x="608506" y="1156341"/>
                </a:cubicBezTo>
              </a:path>
            </a:pathLst>
          </a:custGeom>
          <a:noFill/>
          <a:ln w="38100" cmpd="thickThin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Блок-схема: узел 32"/>
          <p:cNvSpPr/>
          <p:nvPr/>
        </p:nvSpPr>
        <p:spPr>
          <a:xfrm>
            <a:off x="5604495" y="2473150"/>
            <a:ext cx="125668" cy="120037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ru-RU">
              <a:solidFill>
                <a:prstClr val="white"/>
              </a:solidFill>
              <a:latin typeface="Roboto"/>
            </a:endParaRPr>
          </a:p>
        </p:txBody>
      </p:sp>
      <p:sp>
        <p:nvSpPr>
          <p:cNvPr id="44" name="Полилиния 43"/>
          <p:cNvSpPr/>
          <p:nvPr/>
        </p:nvSpPr>
        <p:spPr>
          <a:xfrm>
            <a:off x="6105338" y="2711416"/>
            <a:ext cx="426612" cy="552738"/>
          </a:xfrm>
          <a:custGeom>
            <a:avLst/>
            <a:gdLst>
              <a:gd name="connsiteX0" fmla="*/ 407961 w 407961"/>
              <a:gd name="connsiteY0" fmla="*/ 536439 h 536439"/>
              <a:gd name="connsiteX1" fmla="*/ 331457 w 407961"/>
              <a:gd name="connsiteY1" fmla="*/ 452649 h 536439"/>
              <a:gd name="connsiteX2" fmla="*/ 320528 w 407961"/>
              <a:gd name="connsiteY2" fmla="*/ 357931 h 536439"/>
              <a:gd name="connsiteX3" fmla="*/ 316885 w 407961"/>
              <a:gd name="connsiteY3" fmla="*/ 215853 h 536439"/>
              <a:gd name="connsiteX4" fmla="*/ 284098 w 407961"/>
              <a:gd name="connsiteY4" fmla="*/ 183065 h 536439"/>
              <a:gd name="connsiteX5" fmla="*/ 214881 w 407961"/>
              <a:gd name="connsiteY5" fmla="*/ 81061 h 536439"/>
              <a:gd name="connsiteX6" fmla="*/ 171164 w 407961"/>
              <a:gd name="connsiteY6" fmla="*/ 40987 h 536439"/>
              <a:gd name="connsiteX7" fmla="*/ 94661 w 407961"/>
              <a:gd name="connsiteY7" fmla="*/ 51916 h 536439"/>
              <a:gd name="connsiteX8" fmla="*/ 10871 w 407961"/>
              <a:gd name="connsiteY8" fmla="*/ 4557 h 536439"/>
              <a:gd name="connsiteX9" fmla="*/ 3585 w 407961"/>
              <a:gd name="connsiteY9" fmla="*/ 4557 h 536439"/>
              <a:gd name="connsiteX0" fmla="*/ 397090 w 397090"/>
              <a:gd name="connsiteY0" fmla="*/ 531882 h 531882"/>
              <a:gd name="connsiteX1" fmla="*/ 320586 w 397090"/>
              <a:gd name="connsiteY1" fmla="*/ 448092 h 531882"/>
              <a:gd name="connsiteX2" fmla="*/ 309657 w 397090"/>
              <a:gd name="connsiteY2" fmla="*/ 353374 h 531882"/>
              <a:gd name="connsiteX3" fmla="*/ 306014 w 397090"/>
              <a:gd name="connsiteY3" fmla="*/ 211296 h 531882"/>
              <a:gd name="connsiteX4" fmla="*/ 273227 w 397090"/>
              <a:gd name="connsiteY4" fmla="*/ 178508 h 531882"/>
              <a:gd name="connsiteX5" fmla="*/ 204010 w 397090"/>
              <a:gd name="connsiteY5" fmla="*/ 76504 h 531882"/>
              <a:gd name="connsiteX6" fmla="*/ 160293 w 397090"/>
              <a:gd name="connsiteY6" fmla="*/ 36430 h 531882"/>
              <a:gd name="connsiteX7" fmla="*/ 83790 w 397090"/>
              <a:gd name="connsiteY7" fmla="*/ 47359 h 531882"/>
              <a:gd name="connsiteX8" fmla="*/ 0 w 397090"/>
              <a:gd name="connsiteY8" fmla="*/ 0 h 531882"/>
              <a:gd name="connsiteX0" fmla="*/ 313300 w 313300"/>
              <a:gd name="connsiteY0" fmla="*/ 496163 h 496163"/>
              <a:gd name="connsiteX1" fmla="*/ 236796 w 313300"/>
              <a:gd name="connsiteY1" fmla="*/ 412373 h 496163"/>
              <a:gd name="connsiteX2" fmla="*/ 225867 w 313300"/>
              <a:gd name="connsiteY2" fmla="*/ 317655 h 496163"/>
              <a:gd name="connsiteX3" fmla="*/ 222224 w 313300"/>
              <a:gd name="connsiteY3" fmla="*/ 175577 h 496163"/>
              <a:gd name="connsiteX4" fmla="*/ 189437 w 313300"/>
              <a:gd name="connsiteY4" fmla="*/ 142789 h 496163"/>
              <a:gd name="connsiteX5" fmla="*/ 120220 w 313300"/>
              <a:gd name="connsiteY5" fmla="*/ 40785 h 496163"/>
              <a:gd name="connsiteX6" fmla="*/ 76503 w 313300"/>
              <a:gd name="connsiteY6" fmla="*/ 711 h 496163"/>
              <a:gd name="connsiteX7" fmla="*/ 0 w 313300"/>
              <a:gd name="connsiteY7" fmla="*/ 11640 h 496163"/>
              <a:gd name="connsiteX0" fmla="*/ 345074 w 345074"/>
              <a:gd name="connsiteY0" fmla="*/ 496839 h 496839"/>
              <a:gd name="connsiteX1" fmla="*/ 268570 w 345074"/>
              <a:gd name="connsiteY1" fmla="*/ 413049 h 496839"/>
              <a:gd name="connsiteX2" fmla="*/ 257641 w 345074"/>
              <a:gd name="connsiteY2" fmla="*/ 318331 h 496839"/>
              <a:gd name="connsiteX3" fmla="*/ 253998 w 345074"/>
              <a:gd name="connsiteY3" fmla="*/ 176253 h 496839"/>
              <a:gd name="connsiteX4" fmla="*/ 221211 w 345074"/>
              <a:gd name="connsiteY4" fmla="*/ 143465 h 496839"/>
              <a:gd name="connsiteX5" fmla="*/ 151994 w 345074"/>
              <a:gd name="connsiteY5" fmla="*/ 41461 h 496839"/>
              <a:gd name="connsiteX6" fmla="*/ 108277 w 345074"/>
              <a:gd name="connsiteY6" fmla="*/ 1387 h 496839"/>
              <a:gd name="connsiteX7" fmla="*/ 0 w 345074"/>
              <a:gd name="connsiteY7" fmla="*/ 5255 h 496839"/>
              <a:gd name="connsiteX0" fmla="*/ 426612 w 426612"/>
              <a:gd name="connsiteY0" fmla="*/ 552738 h 552738"/>
              <a:gd name="connsiteX1" fmla="*/ 350108 w 426612"/>
              <a:gd name="connsiteY1" fmla="*/ 468948 h 552738"/>
              <a:gd name="connsiteX2" fmla="*/ 339179 w 426612"/>
              <a:gd name="connsiteY2" fmla="*/ 374230 h 552738"/>
              <a:gd name="connsiteX3" fmla="*/ 335536 w 426612"/>
              <a:gd name="connsiteY3" fmla="*/ 232152 h 552738"/>
              <a:gd name="connsiteX4" fmla="*/ 302749 w 426612"/>
              <a:gd name="connsiteY4" fmla="*/ 199364 h 552738"/>
              <a:gd name="connsiteX5" fmla="*/ 233532 w 426612"/>
              <a:gd name="connsiteY5" fmla="*/ 97360 h 552738"/>
              <a:gd name="connsiteX6" fmla="*/ 189815 w 426612"/>
              <a:gd name="connsiteY6" fmla="*/ 57286 h 552738"/>
              <a:gd name="connsiteX7" fmla="*/ 0 w 426612"/>
              <a:gd name="connsiteY7" fmla="*/ 0 h 552738"/>
              <a:gd name="connsiteX0" fmla="*/ 426612 w 426612"/>
              <a:gd name="connsiteY0" fmla="*/ 552738 h 552738"/>
              <a:gd name="connsiteX1" fmla="*/ 350108 w 426612"/>
              <a:gd name="connsiteY1" fmla="*/ 468948 h 552738"/>
              <a:gd name="connsiteX2" fmla="*/ 339179 w 426612"/>
              <a:gd name="connsiteY2" fmla="*/ 374230 h 552738"/>
              <a:gd name="connsiteX3" fmla="*/ 335536 w 426612"/>
              <a:gd name="connsiteY3" fmla="*/ 232152 h 552738"/>
              <a:gd name="connsiteX4" fmla="*/ 302749 w 426612"/>
              <a:gd name="connsiteY4" fmla="*/ 199364 h 552738"/>
              <a:gd name="connsiteX5" fmla="*/ 233532 w 426612"/>
              <a:gd name="connsiteY5" fmla="*/ 97360 h 552738"/>
              <a:gd name="connsiteX6" fmla="*/ 189815 w 426612"/>
              <a:gd name="connsiteY6" fmla="*/ 57286 h 552738"/>
              <a:gd name="connsiteX7" fmla="*/ 97439 w 426612"/>
              <a:gd name="connsiteY7" fmla="*/ 66729 h 552738"/>
              <a:gd name="connsiteX8" fmla="*/ 0 w 426612"/>
              <a:gd name="connsiteY8" fmla="*/ 0 h 552738"/>
              <a:gd name="connsiteX0" fmla="*/ 426612 w 426612"/>
              <a:gd name="connsiteY0" fmla="*/ 552738 h 552738"/>
              <a:gd name="connsiteX1" fmla="*/ 350108 w 426612"/>
              <a:gd name="connsiteY1" fmla="*/ 468948 h 552738"/>
              <a:gd name="connsiteX2" fmla="*/ 339179 w 426612"/>
              <a:gd name="connsiteY2" fmla="*/ 374230 h 552738"/>
              <a:gd name="connsiteX3" fmla="*/ 335536 w 426612"/>
              <a:gd name="connsiteY3" fmla="*/ 232152 h 552738"/>
              <a:gd name="connsiteX4" fmla="*/ 302749 w 426612"/>
              <a:gd name="connsiteY4" fmla="*/ 199364 h 552738"/>
              <a:gd name="connsiteX5" fmla="*/ 233532 w 426612"/>
              <a:gd name="connsiteY5" fmla="*/ 97360 h 552738"/>
              <a:gd name="connsiteX6" fmla="*/ 189815 w 426612"/>
              <a:gd name="connsiteY6" fmla="*/ 57286 h 552738"/>
              <a:gd name="connsiteX7" fmla="*/ 97439 w 426612"/>
              <a:gd name="connsiteY7" fmla="*/ 66729 h 552738"/>
              <a:gd name="connsiteX8" fmla="*/ 0 w 426612"/>
              <a:gd name="connsiteY8" fmla="*/ 0 h 552738"/>
              <a:gd name="connsiteX0" fmla="*/ 426612 w 426612"/>
              <a:gd name="connsiteY0" fmla="*/ 552738 h 552738"/>
              <a:gd name="connsiteX1" fmla="*/ 350108 w 426612"/>
              <a:gd name="connsiteY1" fmla="*/ 468948 h 552738"/>
              <a:gd name="connsiteX2" fmla="*/ 339179 w 426612"/>
              <a:gd name="connsiteY2" fmla="*/ 374230 h 552738"/>
              <a:gd name="connsiteX3" fmla="*/ 335536 w 426612"/>
              <a:gd name="connsiteY3" fmla="*/ 232152 h 552738"/>
              <a:gd name="connsiteX4" fmla="*/ 302749 w 426612"/>
              <a:gd name="connsiteY4" fmla="*/ 199364 h 552738"/>
              <a:gd name="connsiteX5" fmla="*/ 233532 w 426612"/>
              <a:gd name="connsiteY5" fmla="*/ 97360 h 552738"/>
              <a:gd name="connsiteX6" fmla="*/ 189815 w 426612"/>
              <a:gd name="connsiteY6" fmla="*/ 57286 h 552738"/>
              <a:gd name="connsiteX7" fmla="*/ 97439 w 426612"/>
              <a:gd name="connsiteY7" fmla="*/ 66729 h 552738"/>
              <a:gd name="connsiteX8" fmla="*/ 85791 w 426612"/>
              <a:gd name="connsiteY8" fmla="*/ 8487 h 552738"/>
              <a:gd name="connsiteX9" fmla="*/ 0 w 426612"/>
              <a:gd name="connsiteY9" fmla="*/ 0 h 552738"/>
              <a:gd name="connsiteX0" fmla="*/ 426612 w 426612"/>
              <a:gd name="connsiteY0" fmla="*/ 552738 h 552738"/>
              <a:gd name="connsiteX1" fmla="*/ 350108 w 426612"/>
              <a:gd name="connsiteY1" fmla="*/ 468948 h 552738"/>
              <a:gd name="connsiteX2" fmla="*/ 339179 w 426612"/>
              <a:gd name="connsiteY2" fmla="*/ 374230 h 552738"/>
              <a:gd name="connsiteX3" fmla="*/ 335536 w 426612"/>
              <a:gd name="connsiteY3" fmla="*/ 232152 h 552738"/>
              <a:gd name="connsiteX4" fmla="*/ 302749 w 426612"/>
              <a:gd name="connsiteY4" fmla="*/ 199364 h 552738"/>
              <a:gd name="connsiteX5" fmla="*/ 233532 w 426612"/>
              <a:gd name="connsiteY5" fmla="*/ 97360 h 552738"/>
              <a:gd name="connsiteX6" fmla="*/ 189815 w 426612"/>
              <a:gd name="connsiteY6" fmla="*/ 57286 h 552738"/>
              <a:gd name="connsiteX7" fmla="*/ 97439 w 426612"/>
              <a:gd name="connsiteY7" fmla="*/ 66729 h 552738"/>
              <a:gd name="connsiteX8" fmla="*/ 79967 w 426612"/>
              <a:gd name="connsiteY8" fmla="*/ 17223 h 552738"/>
              <a:gd name="connsiteX9" fmla="*/ 0 w 426612"/>
              <a:gd name="connsiteY9" fmla="*/ 0 h 552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26612" h="552738">
                <a:moveTo>
                  <a:pt x="426612" y="552738"/>
                </a:moveTo>
                <a:cubicBezTo>
                  <a:pt x="395646" y="525718"/>
                  <a:pt x="364680" y="498699"/>
                  <a:pt x="350108" y="468948"/>
                </a:cubicBezTo>
                <a:cubicBezTo>
                  <a:pt x="335536" y="439197"/>
                  <a:pt x="341608" y="413696"/>
                  <a:pt x="339179" y="374230"/>
                </a:cubicBezTo>
                <a:cubicBezTo>
                  <a:pt x="336750" y="334764"/>
                  <a:pt x="341608" y="261296"/>
                  <a:pt x="335536" y="232152"/>
                </a:cubicBezTo>
                <a:cubicBezTo>
                  <a:pt x="329464" y="203008"/>
                  <a:pt x="319750" y="221829"/>
                  <a:pt x="302749" y="199364"/>
                </a:cubicBezTo>
                <a:cubicBezTo>
                  <a:pt x="285748" y="176899"/>
                  <a:pt x="252354" y="121040"/>
                  <a:pt x="233532" y="97360"/>
                </a:cubicBezTo>
                <a:cubicBezTo>
                  <a:pt x="214710" y="73680"/>
                  <a:pt x="212497" y="62391"/>
                  <a:pt x="189815" y="57286"/>
                </a:cubicBezTo>
                <a:cubicBezTo>
                  <a:pt x="167133" y="52181"/>
                  <a:pt x="115747" y="72921"/>
                  <a:pt x="97439" y="66729"/>
                </a:cubicBezTo>
                <a:cubicBezTo>
                  <a:pt x="79131" y="60537"/>
                  <a:pt x="96207" y="28344"/>
                  <a:pt x="79967" y="17223"/>
                </a:cubicBezTo>
                <a:cubicBezTo>
                  <a:pt x="63727" y="6102"/>
                  <a:pt x="13328" y="3356"/>
                  <a:pt x="0" y="0"/>
                </a:cubicBezTo>
              </a:path>
            </a:pathLst>
          </a:custGeom>
          <a:noFill/>
          <a:ln w="38100" cmpd="thinThick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Прямоугольная выноска 44"/>
          <p:cNvSpPr/>
          <p:nvPr/>
        </p:nvSpPr>
        <p:spPr>
          <a:xfrm>
            <a:off x="3440409" y="393678"/>
            <a:ext cx="1755205" cy="782455"/>
          </a:xfrm>
          <a:prstGeom prst="wedgeRectCallout">
            <a:avLst>
              <a:gd name="adj1" fmla="val 68656"/>
              <a:gd name="adj2" fmla="val 160634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/>
            <a:r>
              <a:rPr lang="ru-RU" sz="1400" dirty="0">
                <a:solidFill>
                  <a:srgbClr val="4E361E"/>
                </a:solidFill>
              </a:rPr>
              <a:t>Линия Восточного фронта 1 мая </a:t>
            </a:r>
          </a:p>
          <a:p>
            <a:pPr algn="ctr" defTabSz="914354"/>
            <a:r>
              <a:rPr lang="ru-RU" sz="1400" dirty="0">
                <a:solidFill>
                  <a:srgbClr val="4E361E"/>
                </a:solidFill>
              </a:rPr>
              <a:t>1915 года</a:t>
            </a:r>
          </a:p>
        </p:txBody>
      </p:sp>
      <p:sp>
        <p:nvSpPr>
          <p:cNvPr id="46" name="Прямоугольная выноска 45"/>
          <p:cNvSpPr/>
          <p:nvPr/>
        </p:nvSpPr>
        <p:spPr>
          <a:xfrm>
            <a:off x="6589296" y="393678"/>
            <a:ext cx="1914388" cy="860923"/>
          </a:xfrm>
          <a:prstGeom prst="wedgeRectCallout">
            <a:avLst>
              <a:gd name="adj1" fmla="val -79586"/>
              <a:gd name="adj2" fmla="val 71408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/>
            <a:r>
              <a:rPr lang="ru-RU" sz="1400" dirty="0">
                <a:solidFill>
                  <a:srgbClr val="4E361E"/>
                </a:solidFill>
              </a:rPr>
              <a:t>Линия Восточного фронта 30 сентября</a:t>
            </a:r>
          </a:p>
          <a:p>
            <a:pPr algn="ctr" defTabSz="914354"/>
            <a:r>
              <a:rPr lang="ru-RU" sz="1400" dirty="0">
                <a:solidFill>
                  <a:srgbClr val="4E361E"/>
                </a:solidFill>
              </a:rPr>
              <a:t>1915 года</a:t>
            </a:r>
          </a:p>
        </p:txBody>
      </p:sp>
      <p:sp>
        <p:nvSpPr>
          <p:cNvPr id="48" name="Прямоугольник 47"/>
          <p:cNvSpPr/>
          <p:nvPr/>
        </p:nvSpPr>
        <p:spPr>
          <a:xfrm>
            <a:off x="-52809" y="0"/>
            <a:ext cx="3284536" cy="5143500"/>
          </a:xfrm>
          <a:prstGeom prst="rect">
            <a:avLst/>
          </a:prstGeom>
          <a:solidFill>
            <a:srgbClr val="A6A608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>
              <a:solidFill>
                <a:prstClr val="white"/>
              </a:solidFill>
            </a:endParaRPr>
          </a:p>
        </p:txBody>
      </p:sp>
      <p:sp>
        <p:nvSpPr>
          <p:cNvPr id="49" name="Прямоугольник 48"/>
          <p:cNvSpPr/>
          <p:nvPr/>
        </p:nvSpPr>
        <p:spPr>
          <a:xfrm>
            <a:off x="358775" y="1153734"/>
            <a:ext cx="2573338" cy="25160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К осени 1915 года немецкая армия заняла большую часть Галиции, часть Прибалтики, Беларуси </a:t>
            </a:r>
          </a:p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и Украины. </a:t>
            </a:r>
          </a:p>
        </p:txBody>
      </p:sp>
      <p:sp>
        <p:nvSpPr>
          <p:cNvPr id="50" name="Прямоугольная выноска 49"/>
          <p:cNvSpPr/>
          <p:nvPr/>
        </p:nvSpPr>
        <p:spPr>
          <a:xfrm>
            <a:off x="6684608" y="3095849"/>
            <a:ext cx="1943604" cy="807834"/>
          </a:xfrm>
          <a:prstGeom prst="wedgeRectCallout">
            <a:avLst>
              <a:gd name="adj1" fmla="val -76704"/>
              <a:gd name="adj2" fmla="val -181739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/>
            <a:r>
              <a:rPr lang="ru-RU" sz="1400" dirty="0">
                <a:solidFill>
                  <a:srgbClr val="4E361E"/>
                </a:solidFill>
              </a:rPr>
              <a:t>Барановичи</a:t>
            </a:r>
          </a:p>
          <a:p>
            <a:pPr algn="ctr" defTabSz="914354"/>
            <a:r>
              <a:rPr lang="ru-RU" sz="1400" dirty="0">
                <a:solidFill>
                  <a:srgbClr val="4E361E"/>
                </a:solidFill>
              </a:rPr>
              <a:t>(Ставка до 8 августа 1915 года)</a:t>
            </a:r>
          </a:p>
        </p:txBody>
      </p:sp>
      <p:sp>
        <p:nvSpPr>
          <p:cNvPr id="51" name="Прямоугольная выноска 50"/>
          <p:cNvSpPr/>
          <p:nvPr/>
        </p:nvSpPr>
        <p:spPr>
          <a:xfrm>
            <a:off x="6838380" y="1412017"/>
            <a:ext cx="1937143" cy="763208"/>
          </a:xfrm>
          <a:prstGeom prst="wedgeRectCallout">
            <a:avLst>
              <a:gd name="adj1" fmla="val -59448"/>
              <a:gd name="adj2" fmla="val 15371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/>
            <a:r>
              <a:rPr lang="ru-RU" sz="1400" dirty="0" err="1">
                <a:solidFill>
                  <a:srgbClr val="4E361E"/>
                </a:solidFill>
              </a:rPr>
              <a:t>Могилёв</a:t>
            </a:r>
            <a:endParaRPr lang="ru-RU" sz="1400" dirty="0">
              <a:solidFill>
                <a:srgbClr val="4E361E"/>
              </a:solidFill>
            </a:endParaRPr>
          </a:p>
          <a:p>
            <a:pPr algn="ctr" defTabSz="914354"/>
            <a:r>
              <a:rPr lang="ru-RU" sz="1400" dirty="0">
                <a:solidFill>
                  <a:srgbClr val="4E361E"/>
                </a:solidFill>
              </a:rPr>
              <a:t>(Ставка с 8 августа 1915 года)</a:t>
            </a:r>
          </a:p>
        </p:txBody>
      </p:sp>
      <p:pic>
        <p:nvPicPr>
          <p:cNvPr id="54" name="Рисунок 5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pic>
        <p:nvPicPr>
          <p:cNvPr id="8196" name="Picture 4" descr="https://upload.wikimedia.org/wikipedia/commons/7/7b/Nikolay_II-1913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057231" y="2002468"/>
            <a:ext cx="1315883" cy="1459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Прямоугольная выноска 46"/>
          <p:cNvSpPr/>
          <p:nvPr/>
        </p:nvSpPr>
        <p:spPr>
          <a:xfrm>
            <a:off x="4835760" y="3125636"/>
            <a:ext cx="957627" cy="378749"/>
          </a:xfrm>
          <a:prstGeom prst="wedgeRectCallout">
            <a:avLst>
              <a:gd name="adj1" fmla="val 36051"/>
              <a:gd name="adj2" fmla="val -201165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/>
            <a:r>
              <a:rPr lang="ru-RU" sz="1400" dirty="0">
                <a:solidFill>
                  <a:srgbClr val="4E361E"/>
                </a:solidFill>
              </a:rPr>
              <a:t>Горлице</a:t>
            </a:r>
          </a:p>
        </p:txBody>
      </p:sp>
    </p:spTree>
    <p:extLst>
      <p:ext uri="{BB962C8B-B14F-4D97-AF65-F5344CB8AC3E}">
        <p14:creationId xmlns:p14="http://schemas.microsoft.com/office/powerpoint/2010/main" val="2115768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8" grpId="0" animBg="1"/>
      <p:bldP spid="6" grpId="0" animBg="1"/>
      <p:bldP spid="7" grpId="0" animBg="1"/>
      <p:bldP spid="33" grpId="0" animBg="1"/>
      <p:bldP spid="33" grpId="1" animBg="1"/>
      <p:bldP spid="45" grpId="0" animBg="1"/>
      <p:bldP spid="46" grpId="0" animBg="1"/>
      <p:bldP spid="48" grpId="0" animBg="1"/>
      <p:bldP spid="49" grpId="0"/>
      <p:bldP spid="50" grpId="0" animBg="1"/>
      <p:bldP spid="51" grpId="0" animBg="1"/>
      <p:bldP spid="47" grpId="0" animBg="1"/>
      <p:bldP spid="47" grpId="1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://xn----stb8d.xn--p1ai/wp-content/gallery/68/2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-13855"/>
            <a:ext cx="9144001" cy="5157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" y="376238"/>
            <a:ext cx="4283240" cy="1009846"/>
          </a:xfrm>
          <a:prstGeom prst="rect">
            <a:avLst/>
          </a:prstGeom>
          <a:solidFill>
            <a:srgbClr val="A6A60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Территориальные потери, которые понесла Россия в 1915 году, сопровождались колоссальными человеческими жертвами.</a:t>
            </a:r>
          </a:p>
        </p:txBody>
      </p:sp>
    </p:spTree>
    <p:extLst>
      <p:ext uri="{BB962C8B-B14F-4D97-AF65-F5344CB8AC3E}">
        <p14:creationId xmlns:p14="http://schemas.microsoft.com/office/powerpoint/2010/main" val="2402697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778215" y="386416"/>
            <a:ext cx="759324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15"/>
            <a:r>
              <a:rPr lang="ru-RU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Восточный фронт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865263" y="2357057"/>
            <a:ext cx="3043808" cy="958688"/>
          </a:xfrm>
          <a:prstGeom prst="roundRect">
            <a:avLst/>
          </a:prstGeom>
          <a:noFill/>
          <a:ln w="15875">
            <a:solidFill>
              <a:srgbClr val="A6A608">
                <a:alpha val="75000"/>
              </a:srgbClr>
            </a:solidFill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b="1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281814" y="2012215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281814" y="2947936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26" name="Скругленная соединительная линия 25"/>
          <p:cNvCxnSpPr>
            <a:stCxn id="29" idx="3"/>
            <a:endCxn id="19" idx="1"/>
          </p:cNvCxnSpPr>
          <p:nvPr/>
        </p:nvCxnSpPr>
        <p:spPr>
          <a:xfrm flipV="1">
            <a:off x="3909071" y="2332491"/>
            <a:ext cx="372743" cy="503910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Скругленная соединительная линия 30"/>
          <p:cNvCxnSpPr>
            <a:stCxn id="29" idx="3"/>
            <a:endCxn id="21" idx="1"/>
          </p:cNvCxnSpPr>
          <p:nvPr/>
        </p:nvCxnSpPr>
        <p:spPr>
          <a:xfrm>
            <a:off x="3909071" y="2836401"/>
            <a:ext cx="372743" cy="431811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865263" y="2574791"/>
            <a:ext cx="29892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</a:rPr>
              <a:t>Россия отвлекла на себя армии Центральных держав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535670" y="2070880"/>
            <a:ext cx="29895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Была обеспечена передышка Англии и Франции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535670" y="3002689"/>
            <a:ext cx="29895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Россия не получила никакой поддержки от союзников </a:t>
            </a:r>
          </a:p>
        </p:txBody>
      </p:sp>
    </p:spTree>
    <p:extLst>
      <p:ext uri="{BB962C8B-B14F-4D97-AF65-F5344CB8AC3E}">
        <p14:creationId xmlns:p14="http://schemas.microsoft.com/office/powerpoint/2010/main" val="3838720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19" grpId="0" animBg="1"/>
      <p:bldP spid="21" grpId="0" animBg="1"/>
      <p:bldP spid="13" grpId="0"/>
      <p:bldP spid="14" grpId="0"/>
      <p:bldP spid="15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2DB18A3-5C91-4822-A7A1-0C67036A4D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358775" y="1757001"/>
            <a:ext cx="4033837" cy="86177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/>
            <a:r>
              <a:rPr lang="ru-RU" sz="2800" dirty="0">
                <a:solidFill>
                  <a:srgbClr val="FFDC5A"/>
                </a:solidFill>
                <a:latin typeface="Merriweather"/>
              </a:rPr>
              <a:t>Военная кампания 1915 года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358774" y="2675535"/>
            <a:ext cx="4033837" cy="7109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400" dirty="0">
                <a:solidFill>
                  <a:prstClr val="white"/>
                </a:solidFill>
              </a:rPr>
              <a:t>Германии не удалось воплотить в жизнь </a:t>
            </a:r>
          </a:p>
          <a:p>
            <a:pPr defTabSz="685749">
              <a:lnSpc>
                <a:spcPct val="110000"/>
              </a:lnSpc>
            </a:pPr>
            <a:r>
              <a:rPr lang="ru-RU" sz="1400" dirty="0">
                <a:solidFill>
                  <a:prstClr val="white"/>
                </a:solidFill>
              </a:rPr>
              <a:t>стратегический план разгрома российской армии.</a:t>
            </a:r>
          </a:p>
        </p:txBody>
      </p:sp>
      <p:pic>
        <p:nvPicPr>
          <p:cNvPr id="2052" name="Picture 4" descr="https://i1.wp.com/s52.radikal.ru/i135/1203/35/b44e9a9b6267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51388" y="1203694"/>
            <a:ext cx="4404746" cy="2736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7128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6" name="Picture 6" descr="ÐÐ°ÑÑÐ¸Ð½ÐºÐ¸ Ð¿Ð¾ Ð·Ð°Ð¿ÑÐ¾ÑÑ 2 dÃ¼nya savaÅÄ± batÄ± cephesi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-2" y="0"/>
            <a:ext cx="9144002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Прямоугольник 47"/>
          <p:cNvSpPr/>
          <p:nvPr/>
        </p:nvSpPr>
        <p:spPr>
          <a:xfrm>
            <a:off x="0" y="0"/>
            <a:ext cx="3284536" cy="5143500"/>
          </a:xfrm>
          <a:prstGeom prst="rect">
            <a:avLst/>
          </a:prstGeom>
          <a:solidFill>
            <a:srgbClr val="A6A608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>
              <a:solidFill>
                <a:prstClr val="white"/>
              </a:solidFill>
            </a:endParaRPr>
          </a:p>
        </p:txBody>
      </p:sp>
      <p:sp>
        <p:nvSpPr>
          <p:cNvPr id="49" name="Прямоугольник 48"/>
          <p:cNvSpPr/>
          <p:nvPr/>
        </p:nvSpPr>
        <p:spPr>
          <a:xfrm>
            <a:off x="358775" y="1313714"/>
            <a:ext cx="2573338" cy="25160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К концу 1915 года война на всех фронтах приняла позиционный характер, что было крайне невыгодно Германии. </a:t>
            </a:r>
          </a:p>
        </p:txBody>
      </p:sp>
      <p:pic>
        <p:nvPicPr>
          <p:cNvPr id="54" name="Рисунок 5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883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89FF50D-0006-482E-9148-CC8BF2711B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2" name="Группа 1"/>
          <p:cNvGrpSpPr/>
          <p:nvPr/>
        </p:nvGrpSpPr>
        <p:grpSpPr>
          <a:xfrm>
            <a:off x="354560" y="1730164"/>
            <a:ext cx="5554406" cy="1683172"/>
            <a:chOff x="354560" y="2157036"/>
            <a:chExt cx="5554406" cy="1683172"/>
          </a:xfrm>
        </p:grpSpPr>
        <p:sp>
          <p:nvSpPr>
            <p:cNvPr id="4" name="Прямоугольник 3"/>
            <p:cNvSpPr/>
            <p:nvPr/>
          </p:nvSpPr>
          <p:spPr>
            <a:xfrm>
              <a:off x="354560" y="2157036"/>
              <a:ext cx="5554406" cy="646331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defTabSz="685749"/>
              <a:r>
                <a:rPr lang="ru-RU" sz="3400" dirty="0">
                  <a:solidFill>
                    <a:srgbClr val="FFDC5A"/>
                  </a:solidFill>
                  <a:latin typeface="Merriweather"/>
                </a:rPr>
                <a:t>Позиционная война </a:t>
              </a:r>
              <a:r>
                <a:rPr lang="ru-RU" sz="4200" dirty="0">
                  <a:solidFill>
                    <a:srgbClr val="FFDC5A"/>
                  </a:solidFill>
                  <a:latin typeface="Merriweather"/>
                </a:rPr>
                <a:t>—</a:t>
              </a:r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358774" y="2892833"/>
              <a:ext cx="5416138" cy="947375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>
                <a:lnSpc>
                  <a:spcPct val="114000"/>
                </a:lnSpc>
              </a:pPr>
              <a:r>
                <a:rPr lang="ru-RU" sz="1800" dirty="0">
                  <a:solidFill>
                    <a:prstClr val="white"/>
                  </a:solidFill>
                  <a:latin typeface="Merriweather"/>
                </a:rPr>
                <a:t>желание каждой из сторон удержать свои позиции, не предпринимая активных военных действий. </a:t>
              </a:r>
            </a:p>
          </p:txBody>
        </p:sp>
      </p:grp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0800000" flipV="1">
            <a:off x="6263525" y="1574386"/>
            <a:ext cx="2880475" cy="1994729"/>
          </a:xfrm>
          <a:prstGeom prst="homePlate">
            <a:avLst>
              <a:gd name="adj" fmla="val 27703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1953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Овал 7"/>
          <p:cNvSpPr/>
          <p:nvPr/>
        </p:nvSpPr>
        <p:spPr>
          <a:xfrm>
            <a:off x="372843" y="2967263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72842" y="3636430"/>
            <a:ext cx="18000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/>
              <a:t>Немецкая мортира «Большая Берта»</a:t>
            </a:r>
          </a:p>
        </p:txBody>
      </p:sp>
    </p:spTree>
    <p:extLst>
      <p:ext uri="{BB962C8B-B14F-4D97-AF65-F5344CB8AC3E}">
        <p14:creationId xmlns:p14="http://schemas.microsoft.com/office/powerpoint/2010/main" val="397427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" y="0"/>
            <a:ext cx="9143998" cy="5138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" y="376238"/>
            <a:ext cx="3610706" cy="1009846"/>
          </a:xfrm>
          <a:prstGeom prst="rect">
            <a:avLst/>
          </a:prstGeom>
          <a:solidFill>
            <a:srgbClr val="A6A60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Главная цель позиционной войны – демографическое и экономическое истощение противника.</a:t>
            </a:r>
          </a:p>
        </p:txBody>
      </p:sp>
    </p:spTree>
    <p:extLst>
      <p:ext uri="{BB962C8B-B14F-4D97-AF65-F5344CB8AC3E}">
        <p14:creationId xmlns:p14="http://schemas.microsoft.com/office/powerpoint/2010/main" val="4275321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506D024-71FF-4EAD-BEDF-5BC7603D73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625853" y="1665605"/>
            <a:ext cx="5159372" cy="181229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Германское командование приняло решение перенести центр тяжести</a:t>
            </a:r>
          </a:p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на Западный фронт.</a:t>
            </a:r>
          </a:p>
          <a:p>
            <a:pPr defTabSz="685749">
              <a:lnSpc>
                <a:spcPct val="110000"/>
              </a:lnSpc>
            </a:pPr>
            <a:endParaRPr lang="ru-RU" sz="1800" dirty="0">
              <a:solidFill>
                <a:prstClr val="white"/>
              </a:solidFill>
              <a:latin typeface="Merriweather"/>
            </a:endParaRPr>
          </a:p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Именно там развернулись основные военные события 1916 года.</a:t>
            </a:r>
          </a:p>
        </p:txBody>
      </p:sp>
      <p:pic>
        <p:nvPicPr>
          <p:cNvPr id="6" name="Picture 4" descr="https://i0.wp.com/s017.radikal.ru/i406/1203/b6/2f03c123c09c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8775" y="802115"/>
            <a:ext cx="2925763" cy="3539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2091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1827179" y="1317281"/>
            <a:ext cx="25558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Германия 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планировала 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вывести 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из войны Францию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681504" y="1308201"/>
            <a:ext cx="274113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b="1" dirty="0">
                <a:solidFill>
                  <a:prstClr val="black"/>
                </a:solidFill>
              </a:rPr>
              <a:t>Германская армия предприняла наступление </a:t>
            </a:r>
          </a:p>
          <a:p>
            <a:pPr algn="ctr" defTabSz="685766"/>
            <a:r>
              <a:rPr lang="ru-RU" sz="1400" b="1" dirty="0">
                <a:solidFill>
                  <a:prstClr val="black"/>
                </a:solidFill>
              </a:rPr>
              <a:t>на Париж через район </a:t>
            </a:r>
          </a:p>
          <a:p>
            <a:pPr algn="ctr" defTabSz="685766"/>
            <a:r>
              <a:rPr lang="ru-RU" sz="1400" b="1" dirty="0">
                <a:solidFill>
                  <a:prstClr val="black"/>
                </a:solidFill>
              </a:rPr>
              <a:t>с крепостью Верден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773342" y="2841726"/>
            <a:ext cx="255746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Страны Антанты 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вновь обратились 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за помощью 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к России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827179" y="2822882"/>
            <a:ext cx="25558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b="1" dirty="0">
                <a:solidFill>
                  <a:prstClr val="black"/>
                </a:solidFill>
              </a:rPr>
              <a:t>Они настаивали, </a:t>
            </a:r>
          </a:p>
          <a:p>
            <a:pPr algn="ctr" defTabSz="685766"/>
            <a:r>
              <a:rPr lang="ru-RU" sz="1400" b="1" dirty="0">
                <a:solidFill>
                  <a:prstClr val="black"/>
                </a:solidFill>
              </a:rPr>
              <a:t>чтобы русская армия предприняла ответное наступление на Востоке</a:t>
            </a:r>
          </a:p>
        </p:txBody>
      </p:sp>
      <p:cxnSp>
        <p:nvCxnSpPr>
          <p:cNvPr id="19" name="Прямая со стрелкой 18"/>
          <p:cNvCxnSpPr/>
          <p:nvPr/>
        </p:nvCxnSpPr>
        <p:spPr>
          <a:xfrm>
            <a:off x="4440205" y="1677533"/>
            <a:ext cx="241300" cy="0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 flipH="1" flipV="1">
            <a:off x="4440205" y="3211058"/>
            <a:ext cx="241300" cy="0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>
            <a:off x="6057071" y="2387232"/>
            <a:ext cx="0" cy="212603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0" y="386416"/>
            <a:ext cx="914400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15"/>
            <a:r>
              <a:rPr lang="ru-RU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Военная кампания 1916 года</a:t>
            </a:r>
          </a:p>
        </p:txBody>
      </p:sp>
    </p:spTree>
    <p:extLst>
      <p:ext uri="{BB962C8B-B14F-4D97-AF65-F5344CB8AC3E}">
        <p14:creationId xmlns:p14="http://schemas.microsoft.com/office/powerpoint/2010/main" val="227657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32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ÐÐµÐ½ÐµÑÐ°Ð» Ð.Ð. ÐÑÑÑÐ¸Ð»Ð¾Ð²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1" y="-1"/>
            <a:ext cx="3356039" cy="5147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ÐÐµÐ½ÐµÑÐ°Ð» Ð.Ð. ÐÑÑÑÐ¸Ð»Ð¾Ð²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284536" y="0"/>
            <a:ext cx="5859463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Прямоугольник 47"/>
          <p:cNvSpPr/>
          <p:nvPr/>
        </p:nvSpPr>
        <p:spPr>
          <a:xfrm>
            <a:off x="0" y="0"/>
            <a:ext cx="3284536" cy="5143500"/>
          </a:xfrm>
          <a:prstGeom prst="rect">
            <a:avLst/>
          </a:prstGeom>
          <a:solidFill>
            <a:srgbClr val="A6A608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>
              <a:solidFill>
                <a:prstClr val="white"/>
              </a:solidFill>
            </a:endParaRPr>
          </a:p>
        </p:txBody>
      </p:sp>
      <p:sp>
        <p:nvSpPr>
          <p:cNvPr id="49" name="Прямоугольник 48"/>
          <p:cNvSpPr/>
          <p:nvPr/>
        </p:nvSpPr>
        <p:spPr>
          <a:xfrm>
            <a:off x="268449" y="794340"/>
            <a:ext cx="2790503" cy="35548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Летом 1916 года войска </a:t>
            </a:r>
          </a:p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Юго-Западного фронта под командованием генерала Брусилова перешли </a:t>
            </a:r>
          </a:p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 наступление </a:t>
            </a:r>
          </a:p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и прорвали линию фронта. </a:t>
            </a:r>
          </a:p>
        </p:txBody>
      </p:sp>
      <p:pic>
        <p:nvPicPr>
          <p:cNvPr id="54" name="Рисунок 5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971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4" descr="https://warspot-asset.s3.amazonaws.com/articles/pictures/000/027/125/content/karta-dc7d880941cd89adc80901d731801be5.gif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" r="1673" b="2377"/>
          <a:stretch/>
        </p:blipFill>
        <p:spPr bwMode="auto">
          <a:xfrm>
            <a:off x="5223741" y="1313095"/>
            <a:ext cx="1341738" cy="2036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https://avatars.mds.yandex.net/get-zen_doc/197791/pub_5b3cb408eafc3100aadbc500_5b3f998acf892600a95feed9/scale_2400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1376816">
            <a:off x="4965883" y="1164732"/>
            <a:ext cx="1795516" cy="1798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0776">
            <a:off x="4767590" y="881252"/>
            <a:ext cx="2100629" cy="269743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2" y="-31531"/>
            <a:ext cx="9158068" cy="5194373"/>
          </a:xfrm>
          <a:prstGeom prst="rect">
            <a:avLst/>
          </a:prstGeom>
        </p:spPr>
      </p:pic>
      <p:sp>
        <p:nvSpPr>
          <p:cNvPr id="6" name="Полилиния 5"/>
          <p:cNvSpPr/>
          <p:nvPr/>
        </p:nvSpPr>
        <p:spPr>
          <a:xfrm>
            <a:off x="6116947" y="2181043"/>
            <a:ext cx="87043" cy="590624"/>
          </a:xfrm>
          <a:custGeom>
            <a:avLst/>
            <a:gdLst>
              <a:gd name="connsiteX0" fmla="*/ 0 w 303040"/>
              <a:gd name="connsiteY0" fmla="*/ 0 h 1238176"/>
              <a:gd name="connsiteX1" fmla="*/ 17790 w 303040"/>
              <a:gd name="connsiteY1" fmla="*/ 71159 h 1238176"/>
              <a:gd name="connsiteX2" fmla="*/ 96065 w 303040"/>
              <a:gd name="connsiteY2" fmla="*/ 74717 h 1238176"/>
              <a:gd name="connsiteX3" fmla="*/ 131645 w 303040"/>
              <a:gd name="connsiteY3" fmla="*/ 99623 h 1238176"/>
              <a:gd name="connsiteX4" fmla="*/ 209921 w 303040"/>
              <a:gd name="connsiteY4" fmla="*/ 120971 h 1238176"/>
              <a:gd name="connsiteX5" fmla="*/ 245500 w 303040"/>
              <a:gd name="connsiteY5" fmla="*/ 167225 h 1238176"/>
              <a:gd name="connsiteX6" fmla="*/ 259732 w 303040"/>
              <a:gd name="connsiteY6" fmla="*/ 252616 h 1238176"/>
              <a:gd name="connsiteX7" fmla="*/ 288196 w 303040"/>
              <a:gd name="connsiteY7" fmla="*/ 295312 h 1238176"/>
              <a:gd name="connsiteX8" fmla="*/ 302428 w 303040"/>
              <a:gd name="connsiteY8" fmla="*/ 348682 h 1238176"/>
              <a:gd name="connsiteX9" fmla="*/ 298870 w 303040"/>
              <a:gd name="connsiteY9" fmla="*/ 352240 h 1238176"/>
              <a:gd name="connsiteX10" fmla="*/ 284638 w 303040"/>
              <a:gd name="connsiteY10" fmla="*/ 380703 h 1238176"/>
              <a:gd name="connsiteX11" fmla="*/ 252616 w 303040"/>
              <a:gd name="connsiteY11" fmla="*/ 476769 h 1238176"/>
              <a:gd name="connsiteX12" fmla="*/ 263290 w 303040"/>
              <a:gd name="connsiteY12" fmla="*/ 551486 h 1238176"/>
              <a:gd name="connsiteX13" fmla="*/ 241942 w 303040"/>
              <a:gd name="connsiteY13" fmla="*/ 633320 h 1238176"/>
              <a:gd name="connsiteX14" fmla="*/ 266848 w 303040"/>
              <a:gd name="connsiteY14" fmla="*/ 747175 h 1238176"/>
              <a:gd name="connsiteX15" fmla="*/ 273964 w 303040"/>
              <a:gd name="connsiteY15" fmla="*/ 796987 h 1238176"/>
              <a:gd name="connsiteX16" fmla="*/ 266848 w 303040"/>
              <a:gd name="connsiteY16" fmla="*/ 839682 h 1238176"/>
              <a:gd name="connsiteX17" fmla="*/ 231268 w 303040"/>
              <a:gd name="connsiteY17" fmla="*/ 1038929 h 1238176"/>
              <a:gd name="connsiteX18" fmla="*/ 224153 w 303040"/>
              <a:gd name="connsiteY18" fmla="*/ 1145668 h 1238176"/>
              <a:gd name="connsiteX19" fmla="*/ 224153 w 303040"/>
              <a:gd name="connsiteY19" fmla="*/ 1177690 h 1238176"/>
              <a:gd name="connsiteX20" fmla="*/ 224153 w 303040"/>
              <a:gd name="connsiteY20" fmla="*/ 1238176 h 1238176"/>
              <a:gd name="connsiteX0" fmla="*/ 0 w 303040"/>
              <a:gd name="connsiteY0" fmla="*/ 0 h 1387611"/>
              <a:gd name="connsiteX1" fmla="*/ 17790 w 303040"/>
              <a:gd name="connsiteY1" fmla="*/ 71159 h 1387611"/>
              <a:gd name="connsiteX2" fmla="*/ 96065 w 303040"/>
              <a:gd name="connsiteY2" fmla="*/ 74717 h 1387611"/>
              <a:gd name="connsiteX3" fmla="*/ 131645 w 303040"/>
              <a:gd name="connsiteY3" fmla="*/ 99623 h 1387611"/>
              <a:gd name="connsiteX4" fmla="*/ 209921 w 303040"/>
              <a:gd name="connsiteY4" fmla="*/ 120971 h 1387611"/>
              <a:gd name="connsiteX5" fmla="*/ 245500 w 303040"/>
              <a:gd name="connsiteY5" fmla="*/ 167225 h 1387611"/>
              <a:gd name="connsiteX6" fmla="*/ 259732 w 303040"/>
              <a:gd name="connsiteY6" fmla="*/ 252616 h 1387611"/>
              <a:gd name="connsiteX7" fmla="*/ 288196 w 303040"/>
              <a:gd name="connsiteY7" fmla="*/ 295312 h 1387611"/>
              <a:gd name="connsiteX8" fmla="*/ 302428 w 303040"/>
              <a:gd name="connsiteY8" fmla="*/ 348682 h 1387611"/>
              <a:gd name="connsiteX9" fmla="*/ 298870 w 303040"/>
              <a:gd name="connsiteY9" fmla="*/ 352240 h 1387611"/>
              <a:gd name="connsiteX10" fmla="*/ 284638 w 303040"/>
              <a:gd name="connsiteY10" fmla="*/ 380703 h 1387611"/>
              <a:gd name="connsiteX11" fmla="*/ 252616 w 303040"/>
              <a:gd name="connsiteY11" fmla="*/ 476769 h 1387611"/>
              <a:gd name="connsiteX12" fmla="*/ 263290 w 303040"/>
              <a:gd name="connsiteY12" fmla="*/ 551486 h 1387611"/>
              <a:gd name="connsiteX13" fmla="*/ 241942 w 303040"/>
              <a:gd name="connsiteY13" fmla="*/ 633320 h 1387611"/>
              <a:gd name="connsiteX14" fmla="*/ 266848 w 303040"/>
              <a:gd name="connsiteY14" fmla="*/ 747175 h 1387611"/>
              <a:gd name="connsiteX15" fmla="*/ 273964 w 303040"/>
              <a:gd name="connsiteY15" fmla="*/ 796987 h 1387611"/>
              <a:gd name="connsiteX16" fmla="*/ 266848 w 303040"/>
              <a:gd name="connsiteY16" fmla="*/ 839682 h 1387611"/>
              <a:gd name="connsiteX17" fmla="*/ 231268 w 303040"/>
              <a:gd name="connsiteY17" fmla="*/ 1038929 h 1387611"/>
              <a:gd name="connsiteX18" fmla="*/ 224153 w 303040"/>
              <a:gd name="connsiteY18" fmla="*/ 1145668 h 1387611"/>
              <a:gd name="connsiteX19" fmla="*/ 224153 w 303040"/>
              <a:gd name="connsiteY19" fmla="*/ 1177690 h 1387611"/>
              <a:gd name="connsiteX20" fmla="*/ 302428 w 303040"/>
              <a:gd name="connsiteY20" fmla="*/ 1387611 h 1387611"/>
              <a:gd name="connsiteX0" fmla="*/ 0 w 303040"/>
              <a:gd name="connsiteY0" fmla="*/ 0 h 1387611"/>
              <a:gd name="connsiteX1" fmla="*/ 17790 w 303040"/>
              <a:gd name="connsiteY1" fmla="*/ 71159 h 1387611"/>
              <a:gd name="connsiteX2" fmla="*/ 96065 w 303040"/>
              <a:gd name="connsiteY2" fmla="*/ 74717 h 1387611"/>
              <a:gd name="connsiteX3" fmla="*/ 131645 w 303040"/>
              <a:gd name="connsiteY3" fmla="*/ 99623 h 1387611"/>
              <a:gd name="connsiteX4" fmla="*/ 209921 w 303040"/>
              <a:gd name="connsiteY4" fmla="*/ 120971 h 1387611"/>
              <a:gd name="connsiteX5" fmla="*/ 245500 w 303040"/>
              <a:gd name="connsiteY5" fmla="*/ 167225 h 1387611"/>
              <a:gd name="connsiteX6" fmla="*/ 259732 w 303040"/>
              <a:gd name="connsiteY6" fmla="*/ 252616 h 1387611"/>
              <a:gd name="connsiteX7" fmla="*/ 288196 w 303040"/>
              <a:gd name="connsiteY7" fmla="*/ 295312 h 1387611"/>
              <a:gd name="connsiteX8" fmla="*/ 302428 w 303040"/>
              <a:gd name="connsiteY8" fmla="*/ 348682 h 1387611"/>
              <a:gd name="connsiteX9" fmla="*/ 298870 w 303040"/>
              <a:gd name="connsiteY9" fmla="*/ 352240 h 1387611"/>
              <a:gd name="connsiteX10" fmla="*/ 284638 w 303040"/>
              <a:gd name="connsiteY10" fmla="*/ 380703 h 1387611"/>
              <a:gd name="connsiteX11" fmla="*/ 252616 w 303040"/>
              <a:gd name="connsiteY11" fmla="*/ 476769 h 1387611"/>
              <a:gd name="connsiteX12" fmla="*/ 263290 w 303040"/>
              <a:gd name="connsiteY12" fmla="*/ 551486 h 1387611"/>
              <a:gd name="connsiteX13" fmla="*/ 241942 w 303040"/>
              <a:gd name="connsiteY13" fmla="*/ 633320 h 1387611"/>
              <a:gd name="connsiteX14" fmla="*/ 266848 w 303040"/>
              <a:gd name="connsiteY14" fmla="*/ 747175 h 1387611"/>
              <a:gd name="connsiteX15" fmla="*/ 273964 w 303040"/>
              <a:gd name="connsiteY15" fmla="*/ 796987 h 1387611"/>
              <a:gd name="connsiteX16" fmla="*/ 266848 w 303040"/>
              <a:gd name="connsiteY16" fmla="*/ 839682 h 1387611"/>
              <a:gd name="connsiteX17" fmla="*/ 231268 w 303040"/>
              <a:gd name="connsiteY17" fmla="*/ 1038929 h 1387611"/>
              <a:gd name="connsiteX18" fmla="*/ 224153 w 303040"/>
              <a:gd name="connsiteY18" fmla="*/ 1145668 h 1387611"/>
              <a:gd name="connsiteX19" fmla="*/ 224153 w 303040"/>
              <a:gd name="connsiteY19" fmla="*/ 1177690 h 1387611"/>
              <a:gd name="connsiteX20" fmla="*/ 302428 w 303040"/>
              <a:gd name="connsiteY20" fmla="*/ 1387611 h 1387611"/>
              <a:gd name="connsiteX0" fmla="*/ 0 w 303040"/>
              <a:gd name="connsiteY0" fmla="*/ 0 h 1387611"/>
              <a:gd name="connsiteX1" fmla="*/ 17790 w 303040"/>
              <a:gd name="connsiteY1" fmla="*/ 71159 h 1387611"/>
              <a:gd name="connsiteX2" fmla="*/ 96065 w 303040"/>
              <a:gd name="connsiteY2" fmla="*/ 74717 h 1387611"/>
              <a:gd name="connsiteX3" fmla="*/ 131645 w 303040"/>
              <a:gd name="connsiteY3" fmla="*/ 99623 h 1387611"/>
              <a:gd name="connsiteX4" fmla="*/ 209921 w 303040"/>
              <a:gd name="connsiteY4" fmla="*/ 120971 h 1387611"/>
              <a:gd name="connsiteX5" fmla="*/ 245500 w 303040"/>
              <a:gd name="connsiteY5" fmla="*/ 167225 h 1387611"/>
              <a:gd name="connsiteX6" fmla="*/ 259732 w 303040"/>
              <a:gd name="connsiteY6" fmla="*/ 252616 h 1387611"/>
              <a:gd name="connsiteX7" fmla="*/ 288196 w 303040"/>
              <a:gd name="connsiteY7" fmla="*/ 295312 h 1387611"/>
              <a:gd name="connsiteX8" fmla="*/ 302428 w 303040"/>
              <a:gd name="connsiteY8" fmla="*/ 348682 h 1387611"/>
              <a:gd name="connsiteX9" fmla="*/ 298870 w 303040"/>
              <a:gd name="connsiteY9" fmla="*/ 352240 h 1387611"/>
              <a:gd name="connsiteX10" fmla="*/ 284638 w 303040"/>
              <a:gd name="connsiteY10" fmla="*/ 380703 h 1387611"/>
              <a:gd name="connsiteX11" fmla="*/ 252616 w 303040"/>
              <a:gd name="connsiteY11" fmla="*/ 476769 h 1387611"/>
              <a:gd name="connsiteX12" fmla="*/ 263290 w 303040"/>
              <a:gd name="connsiteY12" fmla="*/ 551486 h 1387611"/>
              <a:gd name="connsiteX13" fmla="*/ 241942 w 303040"/>
              <a:gd name="connsiteY13" fmla="*/ 633320 h 1387611"/>
              <a:gd name="connsiteX14" fmla="*/ 266848 w 303040"/>
              <a:gd name="connsiteY14" fmla="*/ 747175 h 1387611"/>
              <a:gd name="connsiteX15" fmla="*/ 273964 w 303040"/>
              <a:gd name="connsiteY15" fmla="*/ 796987 h 1387611"/>
              <a:gd name="connsiteX16" fmla="*/ 266848 w 303040"/>
              <a:gd name="connsiteY16" fmla="*/ 839682 h 1387611"/>
              <a:gd name="connsiteX17" fmla="*/ 231268 w 303040"/>
              <a:gd name="connsiteY17" fmla="*/ 1038929 h 1387611"/>
              <a:gd name="connsiteX18" fmla="*/ 224153 w 303040"/>
              <a:gd name="connsiteY18" fmla="*/ 1145668 h 1387611"/>
              <a:gd name="connsiteX19" fmla="*/ 224153 w 303040"/>
              <a:gd name="connsiteY19" fmla="*/ 1177690 h 1387611"/>
              <a:gd name="connsiteX20" fmla="*/ 217037 w 303040"/>
              <a:gd name="connsiteY20" fmla="*/ 1312893 h 1387611"/>
              <a:gd name="connsiteX21" fmla="*/ 302428 w 303040"/>
              <a:gd name="connsiteY21" fmla="*/ 1387611 h 1387611"/>
              <a:gd name="connsiteX0" fmla="*/ 0 w 303040"/>
              <a:gd name="connsiteY0" fmla="*/ 0 h 1387611"/>
              <a:gd name="connsiteX1" fmla="*/ 17790 w 303040"/>
              <a:gd name="connsiteY1" fmla="*/ 71159 h 1387611"/>
              <a:gd name="connsiteX2" fmla="*/ 96065 w 303040"/>
              <a:gd name="connsiteY2" fmla="*/ 74717 h 1387611"/>
              <a:gd name="connsiteX3" fmla="*/ 131645 w 303040"/>
              <a:gd name="connsiteY3" fmla="*/ 99623 h 1387611"/>
              <a:gd name="connsiteX4" fmla="*/ 209921 w 303040"/>
              <a:gd name="connsiteY4" fmla="*/ 120971 h 1387611"/>
              <a:gd name="connsiteX5" fmla="*/ 245500 w 303040"/>
              <a:gd name="connsiteY5" fmla="*/ 167225 h 1387611"/>
              <a:gd name="connsiteX6" fmla="*/ 259732 w 303040"/>
              <a:gd name="connsiteY6" fmla="*/ 252616 h 1387611"/>
              <a:gd name="connsiteX7" fmla="*/ 288196 w 303040"/>
              <a:gd name="connsiteY7" fmla="*/ 295312 h 1387611"/>
              <a:gd name="connsiteX8" fmla="*/ 302428 w 303040"/>
              <a:gd name="connsiteY8" fmla="*/ 348682 h 1387611"/>
              <a:gd name="connsiteX9" fmla="*/ 298870 w 303040"/>
              <a:gd name="connsiteY9" fmla="*/ 352240 h 1387611"/>
              <a:gd name="connsiteX10" fmla="*/ 284638 w 303040"/>
              <a:gd name="connsiteY10" fmla="*/ 380703 h 1387611"/>
              <a:gd name="connsiteX11" fmla="*/ 252616 w 303040"/>
              <a:gd name="connsiteY11" fmla="*/ 476769 h 1387611"/>
              <a:gd name="connsiteX12" fmla="*/ 263290 w 303040"/>
              <a:gd name="connsiteY12" fmla="*/ 551486 h 1387611"/>
              <a:gd name="connsiteX13" fmla="*/ 241942 w 303040"/>
              <a:gd name="connsiteY13" fmla="*/ 633320 h 1387611"/>
              <a:gd name="connsiteX14" fmla="*/ 266848 w 303040"/>
              <a:gd name="connsiteY14" fmla="*/ 747175 h 1387611"/>
              <a:gd name="connsiteX15" fmla="*/ 273964 w 303040"/>
              <a:gd name="connsiteY15" fmla="*/ 796987 h 1387611"/>
              <a:gd name="connsiteX16" fmla="*/ 266848 w 303040"/>
              <a:gd name="connsiteY16" fmla="*/ 839682 h 1387611"/>
              <a:gd name="connsiteX17" fmla="*/ 231268 w 303040"/>
              <a:gd name="connsiteY17" fmla="*/ 1038929 h 1387611"/>
              <a:gd name="connsiteX18" fmla="*/ 224153 w 303040"/>
              <a:gd name="connsiteY18" fmla="*/ 1145668 h 1387611"/>
              <a:gd name="connsiteX19" fmla="*/ 224153 w 303040"/>
              <a:gd name="connsiteY19" fmla="*/ 1177690 h 1387611"/>
              <a:gd name="connsiteX20" fmla="*/ 217037 w 303040"/>
              <a:gd name="connsiteY20" fmla="*/ 1312893 h 1387611"/>
              <a:gd name="connsiteX21" fmla="*/ 277522 w 303040"/>
              <a:gd name="connsiteY21" fmla="*/ 1337799 h 1387611"/>
              <a:gd name="connsiteX22" fmla="*/ 302428 w 303040"/>
              <a:gd name="connsiteY22" fmla="*/ 1387611 h 1387611"/>
              <a:gd name="connsiteX0" fmla="*/ 0 w 303040"/>
              <a:gd name="connsiteY0" fmla="*/ 0 h 1387611"/>
              <a:gd name="connsiteX1" fmla="*/ 17790 w 303040"/>
              <a:gd name="connsiteY1" fmla="*/ 71159 h 1387611"/>
              <a:gd name="connsiteX2" fmla="*/ 96065 w 303040"/>
              <a:gd name="connsiteY2" fmla="*/ 74717 h 1387611"/>
              <a:gd name="connsiteX3" fmla="*/ 131645 w 303040"/>
              <a:gd name="connsiteY3" fmla="*/ 99623 h 1387611"/>
              <a:gd name="connsiteX4" fmla="*/ 209921 w 303040"/>
              <a:gd name="connsiteY4" fmla="*/ 120971 h 1387611"/>
              <a:gd name="connsiteX5" fmla="*/ 245500 w 303040"/>
              <a:gd name="connsiteY5" fmla="*/ 167225 h 1387611"/>
              <a:gd name="connsiteX6" fmla="*/ 259732 w 303040"/>
              <a:gd name="connsiteY6" fmla="*/ 252616 h 1387611"/>
              <a:gd name="connsiteX7" fmla="*/ 288196 w 303040"/>
              <a:gd name="connsiteY7" fmla="*/ 295312 h 1387611"/>
              <a:gd name="connsiteX8" fmla="*/ 302428 w 303040"/>
              <a:gd name="connsiteY8" fmla="*/ 348682 h 1387611"/>
              <a:gd name="connsiteX9" fmla="*/ 298870 w 303040"/>
              <a:gd name="connsiteY9" fmla="*/ 352240 h 1387611"/>
              <a:gd name="connsiteX10" fmla="*/ 284638 w 303040"/>
              <a:gd name="connsiteY10" fmla="*/ 380703 h 1387611"/>
              <a:gd name="connsiteX11" fmla="*/ 252616 w 303040"/>
              <a:gd name="connsiteY11" fmla="*/ 476769 h 1387611"/>
              <a:gd name="connsiteX12" fmla="*/ 263290 w 303040"/>
              <a:gd name="connsiteY12" fmla="*/ 551486 h 1387611"/>
              <a:gd name="connsiteX13" fmla="*/ 241942 w 303040"/>
              <a:gd name="connsiteY13" fmla="*/ 633320 h 1387611"/>
              <a:gd name="connsiteX14" fmla="*/ 266848 w 303040"/>
              <a:gd name="connsiteY14" fmla="*/ 747175 h 1387611"/>
              <a:gd name="connsiteX15" fmla="*/ 273964 w 303040"/>
              <a:gd name="connsiteY15" fmla="*/ 796987 h 1387611"/>
              <a:gd name="connsiteX16" fmla="*/ 266848 w 303040"/>
              <a:gd name="connsiteY16" fmla="*/ 839682 h 1387611"/>
              <a:gd name="connsiteX17" fmla="*/ 270406 w 303040"/>
              <a:gd name="connsiteY17" fmla="*/ 889494 h 1387611"/>
              <a:gd name="connsiteX18" fmla="*/ 231268 w 303040"/>
              <a:gd name="connsiteY18" fmla="*/ 1038929 h 1387611"/>
              <a:gd name="connsiteX19" fmla="*/ 224153 w 303040"/>
              <a:gd name="connsiteY19" fmla="*/ 1145668 h 1387611"/>
              <a:gd name="connsiteX20" fmla="*/ 224153 w 303040"/>
              <a:gd name="connsiteY20" fmla="*/ 1177690 h 1387611"/>
              <a:gd name="connsiteX21" fmla="*/ 217037 w 303040"/>
              <a:gd name="connsiteY21" fmla="*/ 1312893 h 1387611"/>
              <a:gd name="connsiteX22" fmla="*/ 277522 w 303040"/>
              <a:gd name="connsiteY22" fmla="*/ 1337799 h 1387611"/>
              <a:gd name="connsiteX23" fmla="*/ 302428 w 303040"/>
              <a:gd name="connsiteY23" fmla="*/ 1387611 h 1387611"/>
              <a:gd name="connsiteX0" fmla="*/ 0 w 303040"/>
              <a:gd name="connsiteY0" fmla="*/ 0 h 1387611"/>
              <a:gd name="connsiteX1" fmla="*/ 17790 w 303040"/>
              <a:gd name="connsiteY1" fmla="*/ 71159 h 1387611"/>
              <a:gd name="connsiteX2" fmla="*/ 96065 w 303040"/>
              <a:gd name="connsiteY2" fmla="*/ 74717 h 1387611"/>
              <a:gd name="connsiteX3" fmla="*/ 131645 w 303040"/>
              <a:gd name="connsiteY3" fmla="*/ 99623 h 1387611"/>
              <a:gd name="connsiteX4" fmla="*/ 209921 w 303040"/>
              <a:gd name="connsiteY4" fmla="*/ 120971 h 1387611"/>
              <a:gd name="connsiteX5" fmla="*/ 245500 w 303040"/>
              <a:gd name="connsiteY5" fmla="*/ 167225 h 1387611"/>
              <a:gd name="connsiteX6" fmla="*/ 259732 w 303040"/>
              <a:gd name="connsiteY6" fmla="*/ 252616 h 1387611"/>
              <a:gd name="connsiteX7" fmla="*/ 288196 w 303040"/>
              <a:gd name="connsiteY7" fmla="*/ 295312 h 1387611"/>
              <a:gd name="connsiteX8" fmla="*/ 302428 w 303040"/>
              <a:gd name="connsiteY8" fmla="*/ 348682 h 1387611"/>
              <a:gd name="connsiteX9" fmla="*/ 298870 w 303040"/>
              <a:gd name="connsiteY9" fmla="*/ 352240 h 1387611"/>
              <a:gd name="connsiteX10" fmla="*/ 284638 w 303040"/>
              <a:gd name="connsiteY10" fmla="*/ 380703 h 1387611"/>
              <a:gd name="connsiteX11" fmla="*/ 252616 w 303040"/>
              <a:gd name="connsiteY11" fmla="*/ 476769 h 1387611"/>
              <a:gd name="connsiteX12" fmla="*/ 263290 w 303040"/>
              <a:gd name="connsiteY12" fmla="*/ 551486 h 1387611"/>
              <a:gd name="connsiteX13" fmla="*/ 256174 w 303040"/>
              <a:gd name="connsiteY13" fmla="*/ 633320 h 1387611"/>
              <a:gd name="connsiteX14" fmla="*/ 266848 w 303040"/>
              <a:gd name="connsiteY14" fmla="*/ 747175 h 1387611"/>
              <a:gd name="connsiteX15" fmla="*/ 273964 w 303040"/>
              <a:gd name="connsiteY15" fmla="*/ 796987 h 1387611"/>
              <a:gd name="connsiteX16" fmla="*/ 266848 w 303040"/>
              <a:gd name="connsiteY16" fmla="*/ 839682 h 1387611"/>
              <a:gd name="connsiteX17" fmla="*/ 270406 w 303040"/>
              <a:gd name="connsiteY17" fmla="*/ 889494 h 1387611"/>
              <a:gd name="connsiteX18" fmla="*/ 231268 w 303040"/>
              <a:gd name="connsiteY18" fmla="*/ 1038929 h 1387611"/>
              <a:gd name="connsiteX19" fmla="*/ 224153 w 303040"/>
              <a:gd name="connsiteY19" fmla="*/ 1145668 h 1387611"/>
              <a:gd name="connsiteX20" fmla="*/ 224153 w 303040"/>
              <a:gd name="connsiteY20" fmla="*/ 1177690 h 1387611"/>
              <a:gd name="connsiteX21" fmla="*/ 217037 w 303040"/>
              <a:gd name="connsiteY21" fmla="*/ 1312893 h 1387611"/>
              <a:gd name="connsiteX22" fmla="*/ 277522 w 303040"/>
              <a:gd name="connsiteY22" fmla="*/ 1337799 h 1387611"/>
              <a:gd name="connsiteX23" fmla="*/ 302428 w 303040"/>
              <a:gd name="connsiteY23" fmla="*/ 1387611 h 1387611"/>
              <a:gd name="connsiteX0" fmla="*/ 0 w 303040"/>
              <a:gd name="connsiteY0" fmla="*/ 0 h 1387611"/>
              <a:gd name="connsiteX1" fmla="*/ 17790 w 303040"/>
              <a:gd name="connsiteY1" fmla="*/ 71159 h 1387611"/>
              <a:gd name="connsiteX2" fmla="*/ 96065 w 303040"/>
              <a:gd name="connsiteY2" fmla="*/ 74717 h 1387611"/>
              <a:gd name="connsiteX3" fmla="*/ 131645 w 303040"/>
              <a:gd name="connsiteY3" fmla="*/ 99623 h 1387611"/>
              <a:gd name="connsiteX4" fmla="*/ 209921 w 303040"/>
              <a:gd name="connsiteY4" fmla="*/ 120971 h 1387611"/>
              <a:gd name="connsiteX5" fmla="*/ 245500 w 303040"/>
              <a:gd name="connsiteY5" fmla="*/ 167225 h 1387611"/>
              <a:gd name="connsiteX6" fmla="*/ 259732 w 303040"/>
              <a:gd name="connsiteY6" fmla="*/ 252616 h 1387611"/>
              <a:gd name="connsiteX7" fmla="*/ 288196 w 303040"/>
              <a:gd name="connsiteY7" fmla="*/ 295312 h 1387611"/>
              <a:gd name="connsiteX8" fmla="*/ 302428 w 303040"/>
              <a:gd name="connsiteY8" fmla="*/ 348682 h 1387611"/>
              <a:gd name="connsiteX9" fmla="*/ 298870 w 303040"/>
              <a:gd name="connsiteY9" fmla="*/ 352240 h 1387611"/>
              <a:gd name="connsiteX10" fmla="*/ 284638 w 303040"/>
              <a:gd name="connsiteY10" fmla="*/ 380703 h 1387611"/>
              <a:gd name="connsiteX11" fmla="*/ 252616 w 303040"/>
              <a:gd name="connsiteY11" fmla="*/ 476769 h 1387611"/>
              <a:gd name="connsiteX12" fmla="*/ 263290 w 303040"/>
              <a:gd name="connsiteY12" fmla="*/ 551486 h 1387611"/>
              <a:gd name="connsiteX13" fmla="*/ 249058 w 303040"/>
              <a:gd name="connsiteY13" fmla="*/ 676015 h 1387611"/>
              <a:gd name="connsiteX14" fmla="*/ 266848 w 303040"/>
              <a:gd name="connsiteY14" fmla="*/ 747175 h 1387611"/>
              <a:gd name="connsiteX15" fmla="*/ 273964 w 303040"/>
              <a:gd name="connsiteY15" fmla="*/ 796987 h 1387611"/>
              <a:gd name="connsiteX16" fmla="*/ 266848 w 303040"/>
              <a:gd name="connsiteY16" fmla="*/ 839682 h 1387611"/>
              <a:gd name="connsiteX17" fmla="*/ 270406 w 303040"/>
              <a:gd name="connsiteY17" fmla="*/ 889494 h 1387611"/>
              <a:gd name="connsiteX18" fmla="*/ 231268 w 303040"/>
              <a:gd name="connsiteY18" fmla="*/ 1038929 h 1387611"/>
              <a:gd name="connsiteX19" fmla="*/ 224153 w 303040"/>
              <a:gd name="connsiteY19" fmla="*/ 1145668 h 1387611"/>
              <a:gd name="connsiteX20" fmla="*/ 224153 w 303040"/>
              <a:gd name="connsiteY20" fmla="*/ 1177690 h 1387611"/>
              <a:gd name="connsiteX21" fmla="*/ 217037 w 303040"/>
              <a:gd name="connsiteY21" fmla="*/ 1312893 h 1387611"/>
              <a:gd name="connsiteX22" fmla="*/ 277522 w 303040"/>
              <a:gd name="connsiteY22" fmla="*/ 1337799 h 1387611"/>
              <a:gd name="connsiteX23" fmla="*/ 302428 w 303040"/>
              <a:gd name="connsiteY23" fmla="*/ 1387611 h 1387611"/>
              <a:gd name="connsiteX0" fmla="*/ 0 w 303491"/>
              <a:gd name="connsiteY0" fmla="*/ 0 h 1387611"/>
              <a:gd name="connsiteX1" fmla="*/ 17790 w 303491"/>
              <a:gd name="connsiteY1" fmla="*/ 71159 h 1387611"/>
              <a:gd name="connsiteX2" fmla="*/ 96065 w 303491"/>
              <a:gd name="connsiteY2" fmla="*/ 74717 h 1387611"/>
              <a:gd name="connsiteX3" fmla="*/ 131645 w 303491"/>
              <a:gd name="connsiteY3" fmla="*/ 99623 h 1387611"/>
              <a:gd name="connsiteX4" fmla="*/ 209921 w 303491"/>
              <a:gd name="connsiteY4" fmla="*/ 120971 h 1387611"/>
              <a:gd name="connsiteX5" fmla="*/ 245500 w 303491"/>
              <a:gd name="connsiteY5" fmla="*/ 167225 h 1387611"/>
              <a:gd name="connsiteX6" fmla="*/ 259732 w 303491"/>
              <a:gd name="connsiteY6" fmla="*/ 252616 h 1387611"/>
              <a:gd name="connsiteX7" fmla="*/ 288196 w 303491"/>
              <a:gd name="connsiteY7" fmla="*/ 295312 h 1387611"/>
              <a:gd name="connsiteX8" fmla="*/ 302428 w 303491"/>
              <a:gd name="connsiteY8" fmla="*/ 348682 h 1387611"/>
              <a:gd name="connsiteX9" fmla="*/ 298870 w 303491"/>
              <a:gd name="connsiteY9" fmla="*/ 352240 h 1387611"/>
              <a:gd name="connsiteX10" fmla="*/ 270406 w 303491"/>
              <a:gd name="connsiteY10" fmla="*/ 387819 h 1387611"/>
              <a:gd name="connsiteX11" fmla="*/ 252616 w 303491"/>
              <a:gd name="connsiteY11" fmla="*/ 476769 h 1387611"/>
              <a:gd name="connsiteX12" fmla="*/ 263290 w 303491"/>
              <a:gd name="connsiteY12" fmla="*/ 551486 h 1387611"/>
              <a:gd name="connsiteX13" fmla="*/ 249058 w 303491"/>
              <a:gd name="connsiteY13" fmla="*/ 676015 h 1387611"/>
              <a:gd name="connsiteX14" fmla="*/ 266848 w 303491"/>
              <a:gd name="connsiteY14" fmla="*/ 747175 h 1387611"/>
              <a:gd name="connsiteX15" fmla="*/ 273964 w 303491"/>
              <a:gd name="connsiteY15" fmla="*/ 796987 h 1387611"/>
              <a:gd name="connsiteX16" fmla="*/ 266848 w 303491"/>
              <a:gd name="connsiteY16" fmla="*/ 839682 h 1387611"/>
              <a:gd name="connsiteX17" fmla="*/ 270406 w 303491"/>
              <a:gd name="connsiteY17" fmla="*/ 889494 h 1387611"/>
              <a:gd name="connsiteX18" fmla="*/ 231268 w 303491"/>
              <a:gd name="connsiteY18" fmla="*/ 1038929 h 1387611"/>
              <a:gd name="connsiteX19" fmla="*/ 224153 w 303491"/>
              <a:gd name="connsiteY19" fmla="*/ 1145668 h 1387611"/>
              <a:gd name="connsiteX20" fmla="*/ 224153 w 303491"/>
              <a:gd name="connsiteY20" fmla="*/ 1177690 h 1387611"/>
              <a:gd name="connsiteX21" fmla="*/ 217037 w 303491"/>
              <a:gd name="connsiteY21" fmla="*/ 1312893 h 1387611"/>
              <a:gd name="connsiteX22" fmla="*/ 277522 w 303491"/>
              <a:gd name="connsiteY22" fmla="*/ 1337799 h 1387611"/>
              <a:gd name="connsiteX23" fmla="*/ 302428 w 303491"/>
              <a:gd name="connsiteY23" fmla="*/ 1387611 h 1387611"/>
              <a:gd name="connsiteX0" fmla="*/ 0 w 366827"/>
              <a:gd name="connsiteY0" fmla="*/ 0 h 1387611"/>
              <a:gd name="connsiteX1" fmla="*/ 17790 w 366827"/>
              <a:gd name="connsiteY1" fmla="*/ 71159 h 1387611"/>
              <a:gd name="connsiteX2" fmla="*/ 96065 w 366827"/>
              <a:gd name="connsiteY2" fmla="*/ 74717 h 1387611"/>
              <a:gd name="connsiteX3" fmla="*/ 131645 w 366827"/>
              <a:gd name="connsiteY3" fmla="*/ 99623 h 1387611"/>
              <a:gd name="connsiteX4" fmla="*/ 209921 w 366827"/>
              <a:gd name="connsiteY4" fmla="*/ 120971 h 1387611"/>
              <a:gd name="connsiteX5" fmla="*/ 245500 w 366827"/>
              <a:gd name="connsiteY5" fmla="*/ 167225 h 1387611"/>
              <a:gd name="connsiteX6" fmla="*/ 259732 w 366827"/>
              <a:gd name="connsiteY6" fmla="*/ 252616 h 1387611"/>
              <a:gd name="connsiteX7" fmla="*/ 288196 w 366827"/>
              <a:gd name="connsiteY7" fmla="*/ 295312 h 1387611"/>
              <a:gd name="connsiteX8" fmla="*/ 302428 w 366827"/>
              <a:gd name="connsiteY8" fmla="*/ 348682 h 1387611"/>
              <a:gd name="connsiteX9" fmla="*/ 366472 w 366827"/>
              <a:gd name="connsiteY9" fmla="*/ 384261 h 1387611"/>
              <a:gd name="connsiteX10" fmla="*/ 270406 w 366827"/>
              <a:gd name="connsiteY10" fmla="*/ 387819 h 1387611"/>
              <a:gd name="connsiteX11" fmla="*/ 252616 w 366827"/>
              <a:gd name="connsiteY11" fmla="*/ 476769 h 1387611"/>
              <a:gd name="connsiteX12" fmla="*/ 263290 w 366827"/>
              <a:gd name="connsiteY12" fmla="*/ 551486 h 1387611"/>
              <a:gd name="connsiteX13" fmla="*/ 249058 w 366827"/>
              <a:gd name="connsiteY13" fmla="*/ 676015 h 1387611"/>
              <a:gd name="connsiteX14" fmla="*/ 266848 w 366827"/>
              <a:gd name="connsiteY14" fmla="*/ 747175 h 1387611"/>
              <a:gd name="connsiteX15" fmla="*/ 273964 w 366827"/>
              <a:gd name="connsiteY15" fmla="*/ 796987 h 1387611"/>
              <a:gd name="connsiteX16" fmla="*/ 266848 w 366827"/>
              <a:gd name="connsiteY16" fmla="*/ 839682 h 1387611"/>
              <a:gd name="connsiteX17" fmla="*/ 270406 w 366827"/>
              <a:gd name="connsiteY17" fmla="*/ 889494 h 1387611"/>
              <a:gd name="connsiteX18" fmla="*/ 231268 w 366827"/>
              <a:gd name="connsiteY18" fmla="*/ 1038929 h 1387611"/>
              <a:gd name="connsiteX19" fmla="*/ 224153 w 366827"/>
              <a:gd name="connsiteY19" fmla="*/ 1145668 h 1387611"/>
              <a:gd name="connsiteX20" fmla="*/ 224153 w 366827"/>
              <a:gd name="connsiteY20" fmla="*/ 1177690 h 1387611"/>
              <a:gd name="connsiteX21" fmla="*/ 217037 w 366827"/>
              <a:gd name="connsiteY21" fmla="*/ 1312893 h 1387611"/>
              <a:gd name="connsiteX22" fmla="*/ 277522 w 366827"/>
              <a:gd name="connsiteY22" fmla="*/ 1337799 h 1387611"/>
              <a:gd name="connsiteX23" fmla="*/ 302428 w 366827"/>
              <a:gd name="connsiteY23" fmla="*/ 1387611 h 1387611"/>
              <a:gd name="connsiteX0" fmla="*/ 0 w 302959"/>
              <a:gd name="connsiteY0" fmla="*/ 0 h 1387611"/>
              <a:gd name="connsiteX1" fmla="*/ 17790 w 302959"/>
              <a:gd name="connsiteY1" fmla="*/ 71159 h 1387611"/>
              <a:gd name="connsiteX2" fmla="*/ 96065 w 302959"/>
              <a:gd name="connsiteY2" fmla="*/ 74717 h 1387611"/>
              <a:gd name="connsiteX3" fmla="*/ 131645 w 302959"/>
              <a:gd name="connsiteY3" fmla="*/ 99623 h 1387611"/>
              <a:gd name="connsiteX4" fmla="*/ 209921 w 302959"/>
              <a:gd name="connsiteY4" fmla="*/ 120971 h 1387611"/>
              <a:gd name="connsiteX5" fmla="*/ 245500 w 302959"/>
              <a:gd name="connsiteY5" fmla="*/ 167225 h 1387611"/>
              <a:gd name="connsiteX6" fmla="*/ 259732 w 302959"/>
              <a:gd name="connsiteY6" fmla="*/ 252616 h 1387611"/>
              <a:gd name="connsiteX7" fmla="*/ 288196 w 302959"/>
              <a:gd name="connsiteY7" fmla="*/ 295312 h 1387611"/>
              <a:gd name="connsiteX8" fmla="*/ 302428 w 302959"/>
              <a:gd name="connsiteY8" fmla="*/ 348682 h 1387611"/>
              <a:gd name="connsiteX9" fmla="*/ 270406 w 302959"/>
              <a:gd name="connsiteY9" fmla="*/ 387819 h 1387611"/>
              <a:gd name="connsiteX10" fmla="*/ 252616 w 302959"/>
              <a:gd name="connsiteY10" fmla="*/ 476769 h 1387611"/>
              <a:gd name="connsiteX11" fmla="*/ 263290 w 302959"/>
              <a:gd name="connsiteY11" fmla="*/ 551486 h 1387611"/>
              <a:gd name="connsiteX12" fmla="*/ 249058 w 302959"/>
              <a:gd name="connsiteY12" fmla="*/ 676015 h 1387611"/>
              <a:gd name="connsiteX13" fmla="*/ 266848 w 302959"/>
              <a:gd name="connsiteY13" fmla="*/ 747175 h 1387611"/>
              <a:gd name="connsiteX14" fmla="*/ 273964 w 302959"/>
              <a:gd name="connsiteY14" fmla="*/ 796987 h 1387611"/>
              <a:gd name="connsiteX15" fmla="*/ 266848 w 302959"/>
              <a:gd name="connsiteY15" fmla="*/ 839682 h 1387611"/>
              <a:gd name="connsiteX16" fmla="*/ 270406 w 302959"/>
              <a:gd name="connsiteY16" fmla="*/ 889494 h 1387611"/>
              <a:gd name="connsiteX17" fmla="*/ 231268 w 302959"/>
              <a:gd name="connsiteY17" fmla="*/ 1038929 h 1387611"/>
              <a:gd name="connsiteX18" fmla="*/ 224153 w 302959"/>
              <a:gd name="connsiteY18" fmla="*/ 1145668 h 1387611"/>
              <a:gd name="connsiteX19" fmla="*/ 224153 w 302959"/>
              <a:gd name="connsiteY19" fmla="*/ 1177690 h 1387611"/>
              <a:gd name="connsiteX20" fmla="*/ 217037 w 302959"/>
              <a:gd name="connsiteY20" fmla="*/ 1312893 h 1387611"/>
              <a:gd name="connsiteX21" fmla="*/ 277522 w 302959"/>
              <a:gd name="connsiteY21" fmla="*/ 1337799 h 1387611"/>
              <a:gd name="connsiteX22" fmla="*/ 302428 w 302959"/>
              <a:gd name="connsiteY22" fmla="*/ 1387611 h 1387611"/>
              <a:gd name="connsiteX0" fmla="*/ 0 w 285169"/>
              <a:gd name="connsiteY0" fmla="*/ 0 h 1316452"/>
              <a:gd name="connsiteX1" fmla="*/ 78275 w 285169"/>
              <a:gd name="connsiteY1" fmla="*/ 3558 h 1316452"/>
              <a:gd name="connsiteX2" fmla="*/ 113855 w 285169"/>
              <a:gd name="connsiteY2" fmla="*/ 28464 h 1316452"/>
              <a:gd name="connsiteX3" fmla="*/ 192131 w 285169"/>
              <a:gd name="connsiteY3" fmla="*/ 49812 h 1316452"/>
              <a:gd name="connsiteX4" fmla="*/ 227710 w 285169"/>
              <a:gd name="connsiteY4" fmla="*/ 96066 h 1316452"/>
              <a:gd name="connsiteX5" fmla="*/ 241942 w 285169"/>
              <a:gd name="connsiteY5" fmla="*/ 181457 h 1316452"/>
              <a:gd name="connsiteX6" fmla="*/ 270406 w 285169"/>
              <a:gd name="connsiteY6" fmla="*/ 224153 h 1316452"/>
              <a:gd name="connsiteX7" fmla="*/ 284638 w 285169"/>
              <a:gd name="connsiteY7" fmla="*/ 277523 h 1316452"/>
              <a:gd name="connsiteX8" fmla="*/ 252616 w 285169"/>
              <a:gd name="connsiteY8" fmla="*/ 316660 h 1316452"/>
              <a:gd name="connsiteX9" fmla="*/ 234826 w 285169"/>
              <a:gd name="connsiteY9" fmla="*/ 405610 h 1316452"/>
              <a:gd name="connsiteX10" fmla="*/ 245500 w 285169"/>
              <a:gd name="connsiteY10" fmla="*/ 480327 h 1316452"/>
              <a:gd name="connsiteX11" fmla="*/ 231268 w 285169"/>
              <a:gd name="connsiteY11" fmla="*/ 604856 h 1316452"/>
              <a:gd name="connsiteX12" fmla="*/ 249058 w 285169"/>
              <a:gd name="connsiteY12" fmla="*/ 676016 h 1316452"/>
              <a:gd name="connsiteX13" fmla="*/ 256174 w 285169"/>
              <a:gd name="connsiteY13" fmla="*/ 725828 h 1316452"/>
              <a:gd name="connsiteX14" fmla="*/ 249058 w 285169"/>
              <a:gd name="connsiteY14" fmla="*/ 768523 h 1316452"/>
              <a:gd name="connsiteX15" fmla="*/ 252616 w 285169"/>
              <a:gd name="connsiteY15" fmla="*/ 818335 h 1316452"/>
              <a:gd name="connsiteX16" fmla="*/ 213478 w 285169"/>
              <a:gd name="connsiteY16" fmla="*/ 967770 h 1316452"/>
              <a:gd name="connsiteX17" fmla="*/ 206363 w 285169"/>
              <a:gd name="connsiteY17" fmla="*/ 1074509 h 1316452"/>
              <a:gd name="connsiteX18" fmla="*/ 206363 w 285169"/>
              <a:gd name="connsiteY18" fmla="*/ 1106531 h 1316452"/>
              <a:gd name="connsiteX19" fmla="*/ 199247 w 285169"/>
              <a:gd name="connsiteY19" fmla="*/ 1241734 h 1316452"/>
              <a:gd name="connsiteX20" fmla="*/ 259732 w 285169"/>
              <a:gd name="connsiteY20" fmla="*/ 1266640 h 1316452"/>
              <a:gd name="connsiteX21" fmla="*/ 284638 w 285169"/>
              <a:gd name="connsiteY21" fmla="*/ 1316452 h 1316452"/>
              <a:gd name="connsiteX0" fmla="*/ 0 w 206894"/>
              <a:gd name="connsiteY0" fmla="*/ 0 h 1312894"/>
              <a:gd name="connsiteX1" fmla="*/ 35580 w 206894"/>
              <a:gd name="connsiteY1" fmla="*/ 24906 h 1312894"/>
              <a:gd name="connsiteX2" fmla="*/ 113856 w 206894"/>
              <a:gd name="connsiteY2" fmla="*/ 46254 h 1312894"/>
              <a:gd name="connsiteX3" fmla="*/ 149435 w 206894"/>
              <a:gd name="connsiteY3" fmla="*/ 92508 h 1312894"/>
              <a:gd name="connsiteX4" fmla="*/ 163667 w 206894"/>
              <a:gd name="connsiteY4" fmla="*/ 177899 h 1312894"/>
              <a:gd name="connsiteX5" fmla="*/ 192131 w 206894"/>
              <a:gd name="connsiteY5" fmla="*/ 220595 h 1312894"/>
              <a:gd name="connsiteX6" fmla="*/ 206363 w 206894"/>
              <a:gd name="connsiteY6" fmla="*/ 273965 h 1312894"/>
              <a:gd name="connsiteX7" fmla="*/ 174341 w 206894"/>
              <a:gd name="connsiteY7" fmla="*/ 313102 h 1312894"/>
              <a:gd name="connsiteX8" fmla="*/ 156551 w 206894"/>
              <a:gd name="connsiteY8" fmla="*/ 402052 h 1312894"/>
              <a:gd name="connsiteX9" fmla="*/ 167225 w 206894"/>
              <a:gd name="connsiteY9" fmla="*/ 476769 h 1312894"/>
              <a:gd name="connsiteX10" fmla="*/ 152993 w 206894"/>
              <a:gd name="connsiteY10" fmla="*/ 601298 h 1312894"/>
              <a:gd name="connsiteX11" fmla="*/ 170783 w 206894"/>
              <a:gd name="connsiteY11" fmla="*/ 672458 h 1312894"/>
              <a:gd name="connsiteX12" fmla="*/ 177899 w 206894"/>
              <a:gd name="connsiteY12" fmla="*/ 722270 h 1312894"/>
              <a:gd name="connsiteX13" fmla="*/ 170783 w 206894"/>
              <a:gd name="connsiteY13" fmla="*/ 764965 h 1312894"/>
              <a:gd name="connsiteX14" fmla="*/ 174341 w 206894"/>
              <a:gd name="connsiteY14" fmla="*/ 814777 h 1312894"/>
              <a:gd name="connsiteX15" fmla="*/ 135203 w 206894"/>
              <a:gd name="connsiteY15" fmla="*/ 964212 h 1312894"/>
              <a:gd name="connsiteX16" fmla="*/ 128088 w 206894"/>
              <a:gd name="connsiteY16" fmla="*/ 1070951 h 1312894"/>
              <a:gd name="connsiteX17" fmla="*/ 128088 w 206894"/>
              <a:gd name="connsiteY17" fmla="*/ 1102973 h 1312894"/>
              <a:gd name="connsiteX18" fmla="*/ 120972 w 206894"/>
              <a:gd name="connsiteY18" fmla="*/ 1238176 h 1312894"/>
              <a:gd name="connsiteX19" fmla="*/ 181457 w 206894"/>
              <a:gd name="connsiteY19" fmla="*/ 1263082 h 1312894"/>
              <a:gd name="connsiteX20" fmla="*/ 206363 w 206894"/>
              <a:gd name="connsiteY20" fmla="*/ 1312894 h 1312894"/>
              <a:gd name="connsiteX0" fmla="*/ 0 w 171314"/>
              <a:gd name="connsiteY0" fmla="*/ 0 h 1287988"/>
              <a:gd name="connsiteX1" fmla="*/ 78276 w 171314"/>
              <a:gd name="connsiteY1" fmla="*/ 21348 h 1287988"/>
              <a:gd name="connsiteX2" fmla="*/ 113855 w 171314"/>
              <a:gd name="connsiteY2" fmla="*/ 67602 h 1287988"/>
              <a:gd name="connsiteX3" fmla="*/ 128087 w 171314"/>
              <a:gd name="connsiteY3" fmla="*/ 152993 h 1287988"/>
              <a:gd name="connsiteX4" fmla="*/ 156551 w 171314"/>
              <a:gd name="connsiteY4" fmla="*/ 195689 h 1287988"/>
              <a:gd name="connsiteX5" fmla="*/ 170783 w 171314"/>
              <a:gd name="connsiteY5" fmla="*/ 249059 h 1287988"/>
              <a:gd name="connsiteX6" fmla="*/ 138761 w 171314"/>
              <a:gd name="connsiteY6" fmla="*/ 288196 h 1287988"/>
              <a:gd name="connsiteX7" fmla="*/ 120971 w 171314"/>
              <a:gd name="connsiteY7" fmla="*/ 377146 h 1287988"/>
              <a:gd name="connsiteX8" fmla="*/ 131645 w 171314"/>
              <a:gd name="connsiteY8" fmla="*/ 451863 h 1287988"/>
              <a:gd name="connsiteX9" fmla="*/ 117413 w 171314"/>
              <a:gd name="connsiteY9" fmla="*/ 576392 h 1287988"/>
              <a:gd name="connsiteX10" fmla="*/ 135203 w 171314"/>
              <a:gd name="connsiteY10" fmla="*/ 647552 h 1287988"/>
              <a:gd name="connsiteX11" fmla="*/ 142319 w 171314"/>
              <a:gd name="connsiteY11" fmla="*/ 697364 h 1287988"/>
              <a:gd name="connsiteX12" fmla="*/ 135203 w 171314"/>
              <a:gd name="connsiteY12" fmla="*/ 740059 h 1287988"/>
              <a:gd name="connsiteX13" fmla="*/ 138761 w 171314"/>
              <a:gd name="connsiteY13" fmla="*/ 789871 h 1287988"/>
              <a:gd name="connsiteX14" fmla="*/ 99623 w 171314"/>
              <a:gd name="connsiteY14" fmla="*/ 939306 h 1287988"/>
              <a:gd name="connsiteX15" fmla="*/ 92508 w 171314"/>
              <a:gd name="connsiteY15" fmla="*/ 1046045 h 1287988"/>
              <a:gd name="connsiteX16" fmla="*/ 92508 w 171314"/>
              <a:gd name="connsiteY16" fmla="*/ 1078067 h 1287988"/>
              <a:gd name="connsiteX17" fmla="*/ 85392 w 171314"/>
              <a:gd name="connsiteY17" fmla="*/ 1213270 h 1287988"/>
              <a:gd name="connsiteX18" fmla="*/ 145877 w 171314"/>
              <a:gd name="connsiteY18" fmla="*/ 1238176 h 1287988"/>
              <a:gd name="connsiteX19" fmla="*/ 170783 w 171314"/>
              <a:gd name="connsiteY19" fmla="*/ 1287988 h 1287988"/>
              <a:gd name="connsiteX0" fmla="*/ 0 w 93038"/>
              <a:gd name="connsiteY0" fmla="*/ 0 h 1266640"/>
              <a:gd name="connsiteX1" fmla="*/ 35579 w 93038"/>
              <a:gd name="connsiteY1" fmla="*/ 46254 h 1266640"/>
              <a:gd name="connsiteX2" fmla="*/ 49811 w 93038"/>
              <a:gd name="connsiteY2" fmla="*/ 131645 h 1266640"/>
              <a:gd name="connsiteX3" fmla="*/ 78275 w 93038"/>
              <a:gd name="connsiteY3" fmla="*/ 174341 h 1266640"/>
              <a:gd name="connsiteX4" fmla="*/ 92507 w 93038"/>
              <a:gd name="connsiteY4" fmla="*/ 227711 h 1266640"/>
              <a:gd name="connsiteX5" fmla="*/ 60485 w 93038"/>
              <a:gd name="connsiteY5" fmla="*/ 266848 h 1266640"/>
              <a:gd name="connsiteX6" fmla="*/ 42695 w 93038"/>
              <a:gd name="connsiteY6" fmla="*/ 355798 h 1266640"/>
              <a:gd name="connsiteX7" fmla="*/ 53369 w 93038"/>
              <a:gd name="connsiteY7" fmla="*/ 430515 h 1266640"/>
              <a:gd name="connsiteX8" fmla="*/ 39137 w 93038"/>
              <a:gd name="connsiteY8" fmla="*/ 555044 h 1266640"/>
              <a:gd name="connsiteX9" fmla="*/ 56927 w 93038"/>
              <a:gd name="connsiteY9" fmla="*/ 626204 h 1266640"/>
              <a:gd name="connsiteX10" fmla="*/ 64043 w 93038"/>
              <a:gd name="connsiteY10" fmla="*/ 676016 h 1266640"/>
              <a:gd name="connsiteX11" fmla="*/ 56927 w 93038"/>
              <a:gd name="connsiteY11" fmla="*/ 718711 h 1266640"/>
              <a:gd name="connsiteX12" fmla="*/ 60485 w 93038"/>
              <a:gd name="connsiteY12" fmla="*/ 768523 h 1266640"/>
              <a:gd name="connsiteX13" fmla="*/ 21347 w 93038"/>
              <a:gd name="connsiteY13" fmla="*/ 917958 h 1266640"/>
              <a:gd name="connsiteX14" fmla="*/ 14232 w 93038"/>
              <a:gd name="connsiteY14" fmla="*/ 1024697 h 1266640"/>
              <a:gd name="connsiteX15" fmla="*/ 14232 w 93038"/>
              <a:gd name="connsiteY15" fmla="*/ 1056719 h 1266640"/>
              <a:gd name="connsiteX16" fmla="*/ 7116 w 93038"/>
              <a:gd name="connsiteY16" fmla="*/ 1191922 h 1266640"/>
              <a:gd name="connsiteX17" fmla="*/ 67601 w 93038"/>
              <a:gd name="connsiteY17" fmla="*/ 1216828 h 1266640"/>
              <a:gd name="connsiteX18" fmla="*/ 92507 w 93038"/>
              <a:gd name="connsiteY18" fmla="*/ 1266640 h 1266640"/>
              <a:gd name="connsiteX0" fmla="*/ 30115 w 87574"/>
              <a:gd name="connsiteY0" fmla="*/ 0 h 1220386"/>
              <a:gd name="connsiteX1" fmla="*/ 44347 w 87574"/>
              <a:gd name="connsiteY1" fmla="*/ 85391 h 1220386"/>
              <a:gd name="connsiteX2" fmla="*/ 72811 w 87574"/>
              <a:gd name="connsiteY2" fmla="*/ 128087 h 1220386"/>
              <a:gd name="connsiteX3" fmla="*/ 87043 w 87574"/>
              <a:gd name="connsiteY3" fmla="*/ 181457 h 1220386"/>
              <a:gd name="connsiteX4" fmla="*/ 55021 w 87574"/>
              <a:gd name="connsiteY4" fmla="*/ 220594 h 1220386"/>
              <a:gd name="connsiteX5" fmla="*/ 37231 w 87574"/>
              <a:gd name="connsiteY5" fmla="*/ 309544 h 1220386"/>
              <a:gd name="connsiteX6" fmla="*/ 47905 w 87574"/>
              <a:gd name="connsiteY6" fmla="*/ 384261 h 1220386"/>
              <a:gd name="connsiteX7" fmla="*/ 33673 w 87574"/>
              <a:gd name="connsiteY7" fmla="*/ 508790 h 1220386"/>
              <a:gd name="connsiteX8" fmla="*/ 51463 w 87574"/>
              <a:gd name="connsiteY8" fmla="*/ 579950 h 1220386"/>
              <a:gd name="connsiteX9" fmla="*/ 58579 w 87574"/>
              <a:gd name="connsiteY9" fmla="*/ 629762 h 1220386"/>
              <a:gd name="connsiteX10" fmla="*/ 51463 w 87574"/>
              <a:gd name="connsiteY10" fmla="*/ 672457 h 1220386"/>
              <a:gd name="connsiteX11" fmla="*/ 55021 w 87574"/>
              <a:gd name="connsiteY11" fmla="*/ 722269 h 1220386"/>
              <a:gd name="connsiteX12" fmla="*/ 15883 w 87574"/>
              <a:gd name="connsiteY12" fmla="*/ 871704 h 1220386"/>
              <a:gd name="connsiteX13" fmla="*/ 8768 w 87574"/>
              <a:gd name="connsiteY13" fmla="*/ 978443 h 1220386"/>
              <a:gd name="connsiteX14" fmla="*/ 8768 w 87574"/>
              <a:gd name="connsiteY14" fmla="*/ 1010465 h 1220386"/>
              <a:gd name="connsiteX15" fmla="*/ 1652 w 87574"/>
              <a:gd name="connsiteY15" fmla="*/ 1145668 h 1220386"/>
              <a:gd name="connsiteX16" fmla="*/ 62137 w 87574"/>
              <a:gd name="connsiteY16" fmla="*/ 1170574 h 1220386"/>
              <a:gd name="connsiteX17" fmla="*/ 87043 w 87574"/>
              <a:gd name="connsiteY17" fmla="*/ 1220386 h 1220386"/>
              <a:gd name="connsiteX0" fmla="*/ 44347 w 87574"/>
              <a:gd name="connsiteY0" fmla="*/ 0 h 1134995"/>
              <a:gd name="connsiteX1" fmla="*/ 72811 w 87574"/>
              <a:gd name="connsiteY1" fmla="*/ 42696 h 1134995"/>
              <a:gd name="connsiteX2" fmla="*/ 87043 w 87574"/>
              <a:gd name="connsiteY2" fmla="*/ 96066 h 1134995"/>
              <a:gd name="connsiteX3" fmla="*/ 55021 w 87574"/>
              <a:gd name="connsiteY3" fmla="*/ 135203 h 1134995"/>
              <a:gd name="connsiteX4" fmla="*/ 37231 w 87574"/>
              <a:gd name="connsiteY4" fmla="*/ 224153 h 1134995"/>
              <a:gd name="connsiteX5" fmla="*/ 47905 w 87574"/>
              <a:gd name="connsiteY5" fmla="*/ 298870 h 1134995"/>
              <a:gd name="connsiteX6" fmla="*/ 33673 w 87574"/>
              <a:gd name="connsiteY6" fmla="*/ 423399 h 1134995"/>
              <a:gd name="connsiteX7" fmla="*/ 51463 w 87574"/>
              <a:gd name="connsiteY7" fmla="*/ 494559 h 1134995"/>
              <a:gd name="connsiteX8" fmla="*/ 58579 w 87574"/>
              <a:gd name="connsiteY8" fmla="*/ 544371 h 1134995"/>
              <a:gd name="connsiteX9" fmla="*/ 51463 w 87574"/>
              <a:gd name="connsiteY9" fmla="*/ 587066 h 1134995"/>
              <a:gd name="connsiteX10" fmla="*/ 55021 w 87574"/>
              <a:gd name="connsiteY10" fmla="*/ 636878 h 1134995"/>
              <a:gd name="connsiteX11" fmla="*/ 15883 w 87574"/>
              <a:gd name="connsiteY11" fmla="*/ 786313 h 1134995"/>
              <a:gd name="connsiteX12" fmla="*/ 8768 w 87574"/>
              <a:gd name="connsiteY12" fmla="*/ 893052 h 1134995"/>
              <a:gd name="connsiteX13" fmla="*/ 8768 w 87574"/>
              <a:gd name="connsiteY13" fmla="*/ 925074 h 1134995"/>
              <a:gd name="connsiteX14" fmla="*/ 1652 w 87574"/>
              <a:gd name="connsiteY14" fmla="*/ 1060277 h 1134995"/>
              <a:gd name="connsiteX15" fmla="*/ 62137 w 87574"/>
              <a:gd name="connsiteY15" fmla="*/ 1085183 h 1134995"/>
              <a:gd name="connsiteX16" fmla="*/ 87043 w 87574"/>
              <a:gd name="connsiteY16" fmla="*/ 1134995 h 1134995"/>
              <a:gd name="connsiteX0" fmla="*/ 72811 w 87574"/>
              <a:gd name="connsiteY0" fmla="*/ 0 h 1092299"/>
              <a:gd name="connsiteX1" fmla="*/ 87043 w 87574"/>
              <a:gd name="connsiteY1" fmla="*/ 53370 h 1092299"/>
              <a:gd name="connsiteX2" fmla="*/ 55021 w 87574"/>
              <a:gd name="connsiteY2" fmla="*/ 92507 h 1092299"/>
              <a:gd name="connsiteX3" fmla="*/ 37231 w 87574"/>
              <a:gd name="connsiteY3" fmla="*/ 181457 h 1092299"/>
              <a:gd name="connsiteX4" fmla="*/ 47905 w 87574"/>
              <a:gd name="connsiteY4" fmla="*/ 256174 h 1092299"/>
              <a:gd name="connsiteX5" fmla="*/ 33673 w 87574"/>
              <a:gd name="connsiteY5" fmla="*/ 380703 h 1092299"/>
              <a:gd name="connsiteX6" fmla="*/ 51463 w 87574"/>
              <a:gd name="connsiteY6" fmla="*/ 451863 h 1092299"/>
              <a:gd name="connsiteX7" fmla="*/ 58579 w 87574"/>
              <a:gd name="connsiteY7" fmla="*/ 501675 h 1092299"/>
              <a:gd name="connsiteX8" fmla="*/ 51463 w 87574"/>
              <a:gd name="connsiteY8" fmla="*/ 544370 h 1092299"/>
              <a:gd name="connsiteX9" fmla="*/ 55021 w 87574"/>
              <a:gd name="connsiteY9" fmla="*/ 594182 h 1092299"/>
              <a:gd name="connsiteX10" fmla="*/ 15883 w 87574"/>
              <a:gd name="connsiteY10" fmla="*/ 743617 h 1092299"/>
              <a:gd name="connsiteX11" fmla="*/ 8768 w 87574"/>
              <a:gd name="connsiteY11" fmla="*/ 850356 h 1092299"/>
              <a:gd name="connsiteX12" fmla="*/ 8768 w 87574"/>
              <a:gd name="connsiteY12" fmla="*/ 882378 h 1092299"/>
              <a:gd name="connsiteX13" fmla="*/ 1652 w 87574"/>
              <a:gd name="connsiteY13" fmla="*/ 1017581 h 1092299"/>
              <a:gd name="connsiteX14" fmla="*/ 62137 w 87574"/>
              <a:gd name="connsiteY14" fmla="*/ 1042487 h 1092299"/>
              <a:gd name="connsiteX15" fmla="*/ 87043 w 87574"/>
              <a:gd name="connsiteY15" fmla="*/ 1092299 h 1092299"/>
              <a:gd name="connsiteX0" fmla="*/ 87043 w 87043"/>
              <a:gd name="connsiteY0" fmla="*/ 0 h 1038929"/>
              <a:gd name="connsiteX1" fmla="*/ 55021 w 87043"/>
              <a:gd name="connsiteY1" fmla="*/ 39137 h 1038929"/>
              <a:gd name="connsiteX2" fmla="*/ 37231 w 87043"/>
              <a:gd name="connsiteY2" fmla="*/ 128087 h 1038929"/>
              <a:gd name="connsiteX3" fmla="*/ 47905 w 87043"/>
              <a:gd name="connsiteY3" fmla="*/ 202804 h 1038929"/>
              <a:gd name="connsiteX4" fmla="*/ 33673 w 87043"/>
              <a:gd name="connsiteY4" fmla="*/ 327333 h 1038929"/>
              <a:gd name="connsiteX5" fmla="*/ 51463 w 87043"/>
              <a:gd name="connsiteY5" fmla="*/ 398493 h 1038929"/>
              <a:gd name="connsiteX6" fmla="*/ 58579 w 87043"/>
              <a:gd name="connsiteY6" fmla="*/ 448305 h 1038929"/>
              <a:gd name="connsiteX7" fmla="*/ 51463 w 87043"/>
              <a:gd name="connsiteY7" fmla="*/ 491000 h 1038929"/>
              <a:gd name="connsiteX8" fmla="*/ 55021 w 87043"/>
              <a:gd name="connsiteY8" fmla="*/ 540812 h 1038929"/>
              <a:gd name="connsiteX9" fmla="*/ 15883 w 87043"/>
              <a:gd name="connsiteY9" fmla="*/ 690247 h 1038929"/>
              <a:gd name="connsiteX10" fmla="*/ 8768 w 87043"/>
              <a:gd name="connsiteY10" fmla="*/ 796986 h 1038929"/>
              <a:gd name="connsiteX11" fmla="*/ 8768 w 87043"/>
              <a:gd name="connsiteY11" fmla="*/ 829008 h 1038929"/>
              <a:gd name="connsiteX12" fmla="*/ 1652 w 87043"/>
              <a:gd name="connsiteY12" fmla="*/ 964211 h 1038929"/>
              <a:gd name="connsiteX13" fmla="*/ 62137 w 87043"/>
              <a:gd name="connsiteY13" fmla="*/ 989117 h 1038929"/>
              <a:gd name="connsiteX14" fmla="*/ 87043 w 87043"/>
              <a:gd name="connsiteY14" fmla="*/ 1038929 h 1038929"/>
              <a:gd name="connsiteX0" fmla="*/ 55021 w 87043"/>
              <a:gd name="connsiteY0" fmla="*/ 0 h 999792"/>
              <a:gd name="connsiteX1" fmla="*/ 37231 w 87043"/>
              <a:gd name="connsiteY1" fmla="*/ 88950 h 999792"/>
              <a:gd name="connsiteX2" fmla="*/ 47905 w 87043"/>
              <a:gd name="connsiteY2" fmla="*/ 163667 h 999792"/>
              <a:gd name="connsiteX3" fmla="*/ 33673 w 87043"/>
              <a:gd name="connsiteY3" fmla="*/ 288196 h 999792"/>
              <a:gd name="connsiteX4" fmla="*/ 51463 w 87043"/>
              <a:gd name="connsiteY4" fmla="*/ 359356 h 999792"/>
              <a:gd name="connsiteX5" fmla="*/ 58579 w 87043"/>
              <a:gd name="connsiteY5" fmla="*/ 409168 h 999792"/>
              <a:gd name="connsiteX6" fmla="*/ 51463 w 87043"/>
              <a:gd name="connsiteY6" fmla="*/ 451863 h 999792"/>
              <a:gd name="connsiteX7" fmla="*/ 55021 w 87043"/>
              <a:gd name="connsiteY7" fmla="*/ 501675 h 999792"/>
              <a:gd name="connsiteX8" fmla="*/ 15883 w 87043"/>
              <a:gd name="connsiteY8" fmla="*/ 651110 h 999792"/>
              <a:gd name="connsiteX9" fmla="*/ 8768 w 87043"/>
              <a:gd name="connsiteY9" fmla="*/ 757849 h 999792"/>
              <a:gd name="connsiteX10" fmla="*/ 8768 w 87043"/>
              <a:gd name="connsiteY10" fmla="*/ 789871 h 999792"/>
              <a:gd name="connsiteX11" fmla="*/ 1652 w 87043"/>
              <a:gd name="connsiteY11" fmla="*/ 925074 h 999792"/>
              <a:gd name="connsiteX12" fmla="*/ 62137 w 87043"/>
              <a:gd name="connsiteY12" fmla="*/ 949980 h 999792"/>
              <a:gd name="connsiteX13" fmla="*/ 87043 w 87043"/>
              <a:gd name="connsiteY13" fmla="*/ 999792 h 999792"/>
              <a:gd name="connsiteX0" fmla="*/ 37231 w 87043"/>
              <a:gd name="connsiteY0" fmla="*/ 0 h 910842"/>
              <a:gd name="connsiteX1" fmla="*/ 47905 w 87043"/>
              <a:gd name="connsiteY1" fmla="*/ 74717 h 910842"/>
              <a:gd name="connsiteX2" fmla="*/ 33673 w 87043"/>
              <a:gd name="connsiteY2" fmla="*/ 199246 h 910842"/>
              <a:gd name="connsiteX3" fmla="*/ 51463 w 87043"/>
              <a:gd name="connsiteY3" fmla="*/ 270406 h 910842"/>
              <a:gd name="connsiteX4" fmla="*/ 58579 w 87043"/>
              <a:gd name="connsiteY4" fmla="*/ 320218 h 910842"/>
              <a:gd name="connsiteX5" fmla="*/ 51463 w 87043"/>
              <a:gd name="connsiteY5" fmla="*/ 362913 h 910842"/>
              <a:gd name="connsiteX6" fmla="*/ 55021 w 87043"/>
              <a:gd name="connsiteY6" fmla="*/ 412725 h 910842"/>
              <a:gd name="connsiteX7" fmla="*/ 15883 w 87043"/>
              <a:gd name="connsiteY7" fmla="*/ 562160 h 910842"/>
              <a:gd name="connsiteX8" fmla="*/ 8768 w 87043"/>
              <a:gd name="connsiteY8" fmla="*/ 668899 h 910842"/>
              <a:gd name="connsiteX9" fmla="*/ 8768 w 87043"/>
              <a:gd name="connsiteY9" fmla="*/ 700921 h 910842"/>
              <a:gd name="connsiteX10" fmla="*/ 1652 w 87043"/>
              <a:gd name="connsiteY10" fmla="*/ 836124 h 910842"/>
              <a:gd name="connsiteX11" fmla="*/ 62137 w 87043"/>
              <a:gd name="connsiteY11" fmla="*/ 861030 h 910842"/>
              <a:gd name="connsiteX12" fmla="*/ 87043 w 87043"/>
              <a:gd name="connsiteY12" fmla="*/ 910842 h 910842"/>
              <a:gd name="connsiteX0" fmla="*/ 47905 w 87043"/>
              <a:gd name="connsiteY0" fmla="*/ 0 h 836125"/>
              <a:gd name="connsiteX1" fmla="*/ 33673 w 87043"/>
              <a:gd name="connsiteY1" fmla="*/ 124529 h 836125"/>
              <a:gd name="connsiteX2" fmla="*/ 51463 w 87043"/>
              <a:gd name="connsiteY2" fmla="*/ 195689 h 836125"/>
              <a:gd name="connsiteX3" fmla="*/ 58579 w 87043"/>
              <a:gd name="connsiteY3" fmla="*/ 245501 h 836125"/>
              <a:gd name="connsiteX4" fmla="*/ 51463 w 87043"/>
              <a:gd name="connsiteY4" fmla="*/ 288196 h 836125"/>
              <a:gd name="connsiteX5" fmla="*/ 55021 w 87043"/>
              <a:gd name="connsiteY5" fmla="*/ 338008 h 836125"/>
              <a:gd name="connsiteX6" fmla="*/ 15883 w 87043"/>
              <a:gd name="connsiteY6" fmla="*/ 487443 h 836125"/>
              <a:gd name="connsiteX7" fmla="*/ 8768 w 87043"/>
              <a:gd name="connsiteY7" fmla="*/ 594182 h 836125"/>
              <a:gd name="connsiteX8" fmla="*/ 8768 w 87043"/>
              <a:gd name="connsiteY8" fmla="*/ 626204 h 836125"/>
              <a:gd name="connsiteX9" fmla="*/ 1652 w 87043"/>
              <a:gd name="connsiteY9" fmla="*/ 761407 h 836125"/>
              <a:gd name="connsiteX10" fmla="*/ 62137 w 87043"/>
              <a:gd name="connsiteY10" fmla="*/ 786313 h 836125"/>
              <a:gd name="connsiteX11" fmla="*/ 87043 w 87043"/>
              <a:gd name="connsiteY11" fmla="*/ 836125 h 836125"/>
              <a:gd name="connsiteX0" fmla="*/ 33673 w 87043"/>
              <a:gd name="connsiteY0" fmla="*/ 0 h 711596"/>
              <a:gd name="connsiteX1" fmla="*/ 51463 w 87043"/>
              <a:gd name="connsiteY1" fmla="*/ 71160 h 711596"/>
              <a:gd name="connsiteX2" fmla="*/ 58579 w 87043"/>
              <a:gd name="connsiteY2" fmla="*/ 120972 h 711596"/>
              <a:gd name="connsiteX3" fmla="*/ 51463 w 87043"/>
              <a:gd name="connsiteY3" fmla="*/ 163667 h 711596"/>
              <a:gd name="connsiteX4" fmla="*/ 55021 w 87043"/>
              <a:gd name="connsiteY4" fmla="*/ 213479 h 711596"/>
              <a:gd name="connsiteX5" fmla="*/ 15883 w 87043"/>
              <a:gd name="connsiteY5" fmla="*/ 362914 h 711596"/>
              <a:gd name="connsiteX6" fmla="*/ 8768 w 87043"/>
              <a:gd name="connsiteY6" fmla="*/ 469653 h 711596"/>
              <a:gd name="connsiteX7" fmla="*/ 8768 w 87043"/>
              <a:gd name="connsiteY7" fmla="*/ 501675 h 711596"/>
              <a:gd name="connsiteX8" fmla="*/ 1652 w 87043"/>
              <a:gd name="connsiteY8" fmla="*/ 636878 h 711596"/>
              <a:gd name="connsiteX9" fmla="*/ 62137 w 87043"/>
              <a:gd name="connsiteY9" fmla="*/ 661784 h 711596"/>
              <a:gd name="connsiteX10" fmla="*/ 87043 w 87043"/>
              <a:gd name="connsiteY10" fmla="*/ 711596 h 711596"/>
              <a:gd name="connsiteX0" fmla="*/ 51463 w 87043"/>
              <a:gd name="connsiteY0" fmla="*/ 0 h 640436"/>
              <a:gd name="connsiteX1" fmla="*/ 58579 w 87043"/>
              <a:gd name="connsiteY1" fmla="*/ 49812 h 640436"/>
              <a:gd name="connsiteX2" fmla="*/ 51463 w 87043"/>
              <a:gd name="connsiteY2" fmla="*/ 92507 h 640436"/>
              <a:gd name="connsiteX3" fmla="*/ 55021 w 87043"/>
              <a:gd name="connsiteY3" fmla="*/ 142319 h 640436"/>
              <a:gd name="connsiteX4" fmla="*/ 15883 w 87043"/>
              <a:gd name="connsiteY4" fmla="*/ 291754 h 640436"/>
              <a:gd name="connsiteX5" fmla="*/ 8768 w 87043"/>
              <a:gd name="connsiteY5" fmla="*/ 398493 h 640436"/>
              <a:gd name="connsiteX6" fmla="*/ 8768 w 87043"/>
              <a:gd name="connsiteY6" fmla="*/ 430515 h 640436"/>
              <a:gd name="connsiteX7" fmla="*/ 1652 w 87043"/>
              <a:gd name="connsiteY7" fmla="*/ 565718 h 640436"/>
              <a:gd name="connsiteX8" fmla="*/ 62137 w 87043"/>
              <a:gd name="connsiteY8" fmla="*/ 590624 h 640436"/>
              <a:gd name="connsiteX9" fmla="*/ 87043 w 87043"/>
              <a:gd name="connsiteY9" fmla="*/ 640436 h 640436"/>
              <a:gd name="connsiteX0" fmla="*/ 58579 w 87043"/>
              <a:gd name="connsiteY0" fmla="*/ 0 h 590624"/>
              <a:gd name="connsiteX1" fmla="*/ 51463 w 87043"/>
              <a:gd name="connsiteY1" fmla="*/ 42695 h 590624"/>
              <a:gd name="connsiteX2" fmla="*/ 55021 w 87043"/>
              <a:gd name="connsiteY2" fmla="*/ 92507 h 590624"/>
              <a:gd name="connsiteX3" fmla="*/ 15883 w 87043"/>
              <a:gd name="connsiteY3" fmla="*/ 241942 h 590624"/>
              <a:gd name="connsiteX4" fmla="*/ 8768 w 87043"/>
              <a:gd name="connsiteY4" fmla="*/ 348681 h 590624"/>
              <a:gd name="connsiteX5" fmla="*/ 8768 w 87043"/>
              <a:gd name="connsiteY5" fmla="*/ 380703 h 590624"/>
              <a:gd name="connsiteX6" fmla="*/ 1652 w 87043"/>
              <a:gd name="connsiteY6" fmla="*/ 515906 h 590624"/>
              <a:gd name="connsiteX7" fmla="*/ 62137 w 87043"/>
              <a:gd name="connsiteY7" fmla="*/ 540812 h 590624"/>
              <a:gd name="connsiteX8" fmla="*/ 87043 w 87043"/>
              <a:gd name="connsiteY8" fmla="*/ 590624 h 590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7043" h="590624">
                <a:moveTo>
                  <a:pt x="58579" y="0"/>
                </a:moveTo>
                <a:cubicBezTo>
                  <a:pt x="58579" y="15418"/>
                  <a:pt x="52056" y="27277"/>
                  <a:pt x="51463" y="42695"/>
                </a:cubicBezTo>
                <a:cubicBezTo>
                  <a:pt x="50870" y="58113"/>
                  <a:pt x="60951" y="59299"/>
                  <a:pt x="55021" y="92507"/>
                </a:cubicBezTo>
                <a:cubicBezTo>
                  <a:pt x="49091" y="125715"/>
                  <a:pt x="23592" y="199246"/>
                  <a:pt x="15883" y="241942"/>
                </a:cubicBezTo>
                <a:cubicBezTo>
                  <a:pt x="8174" y="284638"/>
                  <a:pt x="9954" y="325554"/>
                  <a:pt x="8768" y="348681"/>
                </a:cubicBezTo>
                <a:cubicBezTo>
                  <a:pt x="7582" y="371808"/>
                  <a:pt x="9954" y="352832"/>
                  <a:pt x="8768" y="380703"/>
                </a:cubicBezTo>
                <a:cubicBezTo>
                  <a:pt x="7582" y="408574"/>
                  <a:pt x="-4278" y="485663"/>
                  <a:pt x="1652" y="515906"/>
                </a:cubicBezTo>
                <a:cubicBezTo>
                  <a:pt x="7582" y="546149"/>
                  <a:pt x="47905" y="528359"/>
                  <a:pt x="62137" y="540812"/>
                </a:cubicBezTo>
                <a:cubicBezTo>
                  <a:pt x="76369" y="553265"/>
                  <a:pt x="79927" y="585880"/>
                  <a:pt x="87043" y="590624"/>
                </a:cubicBezTo>
              </a:path>
            </a:pathLst>
          </a:custGeom>
          <a:noFill/>
          <a:ln w="38100" cmpd="thickThin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Полилиния 43"/>
          <p:cNvSpPr/>
          <p:nvPr/>
        </p:nvSpPr>
        <p:spPr>
          <a:xfrm>
            <a:off x="6105338" y="2711416"/>
            <a:ext cx="426612" cy="552738"/>
          </a:xfrm>
          <a:custGeom>
            <a:avLst/>
            <a:gdLst>
              <a:gd name="connsiteX0" fmla="*/ 407961 w 407961"/>
              <a:gd name="connsiteY0" fmla="*/ 536439 h 536439"/>
              <a:gd name="connsiteX1" fmla="*/ 331457 w 407961"/>
              <a:gd name="connsiteY1" fmla="*/ 452649 h 536439"/>
              <a:gd name="connsiteX2" fmla="*/ 320528 w 407961"/>
              <a:gd name="connsiteY2" fmla="*/ 357931 h 536439"/>
              <a:gd name="connsiteX3" fmla="*/ 316885 w 407961"/>
              <a:gd name="connsiteY3" fmla="*/ 215853 h 536439"/>
              <a:gd name="connsiteX4" fmla="*/ 284098 w 407961"/>
              <a:gd name="connsiteY4" fmla="*/ 183065 h 536439"/>
              <a:gd name="connsiteX5" fmla="*/ 214881 w 407961"/>
              <a:gd name="connsiteY5" fmla="*/ 81061 h 536439"/>
              <a:gd name="connsiteX6" fmla="*/ 171164 w 407961"/>
              <a:gd name="connsiteY6" fmla="*/ 40987 h 536439"/>
              <a:gd name="connsiteX7" fmla="*/ 94661 w 407961"/>
              <a:gd name="connsiteY7" fmla="*/ 51916 h 536439"/>
              <a:gd name="connsiteX8" fmla="*/ 10871 w 407961"/>
              <a:gd name="connsiteY8" fmla="*/ 4557 h 536439"/>
              <a:gd name="connsiteX9" fmla="*/ 3585 w 407961"/>
              <a:gd name="connsiteY9" fmla="*/ 4557 h 536439"/>
              <a:gd name="connsiteX0" fmla="*/ 397090 w 397090"/>
              <a:gd name="connsiteY0" fmla="*/ 531882 h 531882"/>
              <a:gd name="connsiteX1" fmla="*/ 320586 w 397090"/>
              <a:gd name="connsiteY1" fmla="*/ 448092 h 531882"/>
              <a:gd name="connsiteX2" fmla="*/ 309657 w 397090"/>
              <a:gd name="connsiteY2" fmla="*/ 353374 h 531882"/>
              <a:gd name="connsiteX3" fmla="*/ 306014 w 397090"/>
              <a:gd name="connsiteY3" fmla="*/ 211296 h 531882"/>
              <a:gd name="connsiteX4" fmla="*/ 273227 w 397090"/>
              <a:gd name="connsiteY4" fmla="*/ 178508 h 531882"/>
              <a:gd name="connsiteX5" fmla="*/ 204010 w 397090"/>
              <a:gd name="connsiteY5" fmla="*/ 76504 h 531882"/>
              <a:gd name="connsiteX6" fmla="*/ 160293 w 397090"/>
              <a:gd name="connsiteY6" fmla="*/ 36430 h 531882"/>
              <a:gd name="connsiteX7" fmla="*/ 83790 w 397090"/>
              <a:gd name="connsiteY7" fmla="*/ 47359 h 531882"/>
              <a:gd name="connsiteX8" fmla="*/ 0 w 397090"/>
              <a:gd name="connsiteY8" fmla="*/ 0 h 531882"/>
              <a:gd name="connsiteX0" fmla="*/ 313300 w 313300"/>
              <a:gd name="connsiteY0" fmla="*/ 496163 h 496163"/>
              <a:gd name="connsiteX1" fmla="*/ 236796 w 313300"/>
              <a:gd name="connsiteY1" fmla="*/ 412373 h 496163"/>
              <a:gd name="connsiteX2" fmla="*/ 225867 w 313300"/>
              <a:gd name="connsiteY2" fmla="*/ 317655 h 496163"/>
              <a:gd name="connsiteX3" fmla="*/ 222224 w 313300"/>
              <a:gd name="connsiteY3" fmla="*/ 175577 h 496163"/>
              <a:gd name="connsiteX4" fmla="*/ 189437 w 313300"/>
              <a:gd name="connsiteY4" fmla="*/ 142789 h 496163"/>
              <a:gd name="connsiteX5" fmla="*/ 120220 w 313300"/>
              <a:gd name="connsiteY5" fmla="*/ 40785 h 496163"/>
              <a:gd name="connsiteX6" fmla="*/ 76503 w 313300"/>
              <a:gd name="connsiteY6" fmla="*/ 711 h 496163"/>
              <a:gd name="connsiteX7" fmla="*/ 0 w 313300"/>
              <a:gd name="connsiteY7" fmla="*/ 11640 h 496163"/>
              <a:gd name="connsiteX0" fmla="*/ 345074 w 345074"/>
              <a:gd name="connsiteY0" fmla="*/ 496839 h 496839"/>
              <a:gd name="connsiteX1" fmla="*/ 268570 w 345074"/>
              <a:gd name="connsiteY1" fmla="*/ 413049 h 496839"/>
              <a:gd name="connsiteX2" fmla="*/ 257641 w 345074"/>
              <a:gd name="connsiteY2" fmla="*/ 318331 h 496839"/>
              <a:gd name="connsiteX3" fmla="*/ 253998 w 345074"/>
              <a:gd name="connsiteY3" fmla="*/ 176253 h 496839"/>
              <a:gd name="connsiteX4" fmla="*/ 221211 w 345074"/>
              <a:gd name="connsiteY4" fmla="*/ 143465 h 496839"/>
              <a:gd name="connsiteX5" fmla="*/ 151994 w 345074"/>
              <a:gd name="connsiteY5" fmla="*/ 41461 h 496839"/>
              <a:gd name="connsiteX6" fmla="*/ 108277 w 345074"/>
              <a:gd name="connsiteY6" fmla="*/ 1387 h 496839"/>
              <a:gd name="connsiteX7" fmla="*/ 0 w 345074"/>
              <a:gd name="connsiteY7" fmla="*/ 5255 h 496839"/>
              <a:gd name="connsiteX0" fmla="*/ 426612 w 426612"/>
              <a:gd name="connsiteY0" fmla="*/ 552738 h 552738"/>
              <a:gd name="connsiteX1" fmla="*/ 350108 w 426612"/>
              <a:gd name="connsiteY1" fmla="*/ 468948 h 552738"/>
              <a:gd name="connsiteX2" fmla="*/ 339179 w 426612"/>
              <a:gd name="connsiteY2" fmla="*/ 374230 h 552738"/>
              <a:gd name="connsiteX3" fmla="*/ 335536 w 426612"/>
              <a:gd name="connsiteY3" fmla="*/ 232152 h 552738"/>
              <a:gd name="connsiteX4" fmla="*/ 302749 w 426612"/>
              <a:gd name="connsiteY4" fmla="*/ 199364 h 552738"/>
              <a:gd name="connsiteX5" fmla="*/ 233532 w 426612"/>
              <a:gd name="connsiteY5" fmla="*/ 97360 h 552738"/>
              <a:gd name="connsiteX6" fmla="*/ 189815 w 426612"/>
              <a:gd name="connsiteY6" fmla="*/ 57286 h 552738"/>
              <a:gd name="connsiteX7" fmla="*/ 0 w 426612"/>
              <a:gd name="connsiteY7" fmla="*/ 0 h 552738"/>
              <a:gd name="connsiteX0" fmla="*/ 426612 w 426612"/>
              <a:gd name="connsiteY0" fmla="*/ 552738 h 552738"/>
              <a:gd name="connsiteX1" fmla="*/ 350108 w 426612"/>
              <a:gd name="connsiteY1" fmla="*/ 468948 h 552738"/>
              <a:gd name="connsiteX2" fmla="*/ 339179 w 426612"/>
              <a:gd name="connsiteY2" fmla="*/ 374230 h 552738"/>
              <a:gd name="connsiteX3" fmla="*/ 335536 w 426612"/>
              <a:gd name="connsiteY3" fmla="*/ 232152 h 552738"/>
              <a:gd name="connsiteX4" fmla="*/ 302749 w 426612"/>
              <a:gd name="connsiteY4" fmla="*/ 199364 h 552738"/>
              <a:gd name="connsiteX5" fmla="*/ 233532 w 426612"/>
              <a:gd name="connsiteY5" fmla="*/ 97360 h 552738"/>
              <a:gd name="connsiteX6" fmla="*/ 189815 w 426612"/>
              <a:gd name="connsiteY6" fmla="*/ 57286 h 552738"/>
              <a:gd name="connsiteX7" fmla="*/ 97439 w 426612"/>
              <a:gd name="connsiteY7" fmla="*/ 66729 h 552738"/>
              <a:gd name="connsiteX8" fmla="*/ 0 w 426612"/>
              <a:gd name="connsiteY8" fmla="*/ 0 h 552738"/>
              <a:gd name="connsiteX0" fmla="*/ 426612 w 426612"/>
              <a:gd name="connsiteY0" fmla="*/ 552738 h 552738"/>
              <a:gd name="connsiteX1" fmla="*/ 350108 w 426612"/>
              <a:gd name="connsiteY1" fmla="*/ 468948 h 552738"/>
              <a:gd name="connsiteX2" fmla="*/ 339179 w 426612"/>
              <a:gd name="connsiteY2" fmla="*/ 374230 h 552738"/>
              <a:gd name="connsiteX3" fmla="*/ 335536 w 426612"/>
              <a:gd name="connsiteY3" fmla="*/ 232152 h 552738"/>
              <a:gd name="connsiteX4" fmla="*/ 302749 w 426612"/>
              <a:gd name="connsiteY4" fmla="*/ 199364 h 552738"/>
              <a:gd name="connsiteX5" fmla="*/ 233532 w 426612"/>
              <a:gd name="connsiteY5" fmla="*/ 97360 h 552738"/>
              <a:gd name="connsiteX6" fmla="*/ 189815 w 426612"/>
              <a:gd name="connsiteY6" fmla="*/ 57286 h 552738"/>
              <a:gd name="connsiteX7" fmla="*/ 97439 w 426612"/>
              <a:gd name="connsiteY7" fmla="*/ 66729 h 552738"/>
              <a:gd name="connsiteX8" fmla="*/ 0 w 426612"/>
              <a:gd name="connsiteY8" fmla="*/ 0 h 552738"/>
              <a:gd name="connsiteX0" fmla="*/ 426612 w 426612"/>
              <a:gd name="connsiteY0" fmla="*/ 552738 h 552738"/>
              <a:gd name="connsiteX1" fmla="*/ 350108 w 426612"/>
              <a:gd name="connsiteY1" fmla="*/ 468948 h 552738"/>
              <a:gd name="connsiteX2" fmla="*/ 339179 w 426612"/>
              <a:gd name="connsiteY2" fmla="*/ 374230 h 552738"/>
              <a:gd name="connsiteX3" fmla="*/ 335536 w 426612"/>
              <a:gd name="connsiteY3" fmla="*/ 232152 h 552738"/>
              <a:gd name="connsiteX4" fmla="*/ 302749 w 426612"/>
              <a:gd name="connsiteY4" fmla="*/ 199364 h 552738"/>
              <a:gd name="connsiteX5" fmla="*/ 233532 w 426612"/>
              <a:gd name="connsiteY5" fmla="*/ 97360 h 552738"/>
              <a:gd name="connsiteX6" fmla="*/ 189815 w 426612"/>
              <a:gd name="connsiteY6" fmla="*/ 57286 h 552738"/>
              <a:gd name="connsiteX7" fmla="*/ 97439 w 426612"/>
              <a:gd name="connsiteY7" fmla="*/ 66729 h 552738"/>
              <a:gd name="connsiteX8" fmla="*/ 85791 w 426612"/>
              <a:gd name="connsiteY8" fmla="*/ 8487 h 552738"/>
              <a:gd name="connsiteX9" fmla="*/ 0 w 426612"/>
              <a:gd name="connsiteY9" fmla="*/ 0 h 552738"/>
              <a:gd name="connsiteX0" fmla="*/ 426612 w 426612"/>
              <a:gd name="connsiteY0" fmla="*/ 552738 h 552738"/>
              <a:gd name="connsiteX1" fmla="*/ 350108 w 426612"/>
              <a:gd name="connsiteY1" fmla="*/ 468948 h 552738"/>
              <a:gd name="connsiteX2" fmla="*/ 339179 w 426612"/>
              <a:gd name="connsiteY2" fmla="*/ 374230 h 552738"/>
              <a:gd name="connsiteX3" fmla="*/ 335536 w 426612"/>
              <a:gd name="connsiteY3" fmla="*/ 232152 h 552738"/>
              <a:gd name="connsiteX4" fmla="*/ 302749 w 426612"/>
              <a:gd name="connsiteY4" fmla="*/ 199364 h 552738"/>
              <a:gd name="connsiteX5" fmla="*/ 233532 w 426612"/>
              <a:gd name="connsiteY5" fmla="*/ 97360 h 552738"/>
              <a:gd name="connsiteX6" fmla="*/ 189815 w 426612"/>
              <a:gd name="connsiteY6" fmla="*/ 57286 h 552738"/>
              <a:gd name="connsiteX7" fmla="*/ 97439 w 426612"/>
              <a:gd name="connsiteY7" fmla="*/ 66729 h 552738"/>
              <a:gd name="connsiteX8" fmla="*/ 79967 w 426612"/>
              <a:gd name="connsiteY8" fmla="*/ 17223 h 552738"/>
              <a:gd name="connsiteX9" fmla="*/ 0 w 426612"/>
              <a:gd name="connsiteY9" fmla="*/ 0 h 552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26612" h="552738">
                <a:moveTo>
                  <a:pt x="426612" y="552738"/>
                </a:moveTo>
                <a:cubicBezTo>
                  <a:pt x="395646" y="525718"/>
                  <a:pt x="364680" y="498699"/>
                  <a:pt x="350108" y="468948"/>
                </a:cubicBezTo>
                <a:cubicBezTo>
                  <a:pt x="335536" y="439197"/>
                  <a:pt x="341608" y="413696"/>
                  <a:pt x="339179" y="374230"/>
                </a:cubicBezTo>
                <a:cubicBezTo>
                  <a:pt x="336750" y="334764"/>
                  <a:pt x="341608" y="261296"/>
                  <a:pt x="335536" y="232152"/>
                </a:cubicBezTo>
                <a:cubicBezTo>
                  <a:pt x="329464" y="203008"/>
                  <a:pt x="319750" y="221829"/>
                  <a:pt x="302749" y="199364"/>
                </a:cubicBezTo>
                <a:cubicBezTo>
                  <a:pt x="285748" y="176899"/>
                  <a:pt x="252354" y="121040"/>
                  <a:pt x="233532" y="97360"/>
                </a:cubicBezTo>
                <a:cubicBezTo>
                  <a:pt x="214710" y="73680"/>
                  <a:pt x="212497" y="62391"/>
                  <a:pt x="189815" y="57286"/>
                </a:cubicBezTo>
                <a:cubicBezTo>
                  <a:pt x="167133" y="52181"/>
                  <a:pt x="115747" y="72921"/>
                  <a:pt x="97439" y="66729"/>
                </a:cubicBezTo>
                <a:cubicBezTo>
                  <a:pt x="79131" y="60537"/>
                  <a:pt x="96207" y="28344"/>
                  <a:pt x="79967" y="17223"/>
                </a:cubicBezTo>
                <a:cubicBezTo>
                  <a:pt x="63727" y="6102"/>
                  <a:pt x="13328" y="3356"/>
                  <a:pt x="0" y="0"/>
                </a:cubicBezTo>
              </a:path>
            </a:pathLst>
          </a:custGeom>
          <a:noFill/>
          <a:ln w="38100" cmpd="thinThick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Прямоугольник 47"/>
          <p:cNvSpPr/>
          <p:nvPr/>
        </p:nvSpPr>
        <p:spPr>
          <a:xfrm>
            <a:off x="-52809" y="0"/>
            <a:ext cx="3284536" cy="5143500"/>
          </a:xfrm>
          <a:prstGeom prst="rect">
            <a:avLst/>
          </a:prstGeom>
          <a:solidFill>
            <a:srgbClr val="A6A608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>
              <a:solidFill>
                <a:prstClr val="white"/>
              </a:solidFill>
            </a:endParaRPr>
          </a:p>
        </p:txBody>
      </p:sp>
      <p:sp>
        <p:nvSpPr>
          <p:cNvPr id="49" name="Прямоугольник 48"/>
          <p:cNvSpPr/>
          <p:nvPr/>
        </p:nvSpPr>
        <p:spPr>
          <a:xfrm>
            <a:off x="358775" y="1486838"/>
            <a:ext cx="2573338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 результате Брусиловского прорыва русские войска заняли </a:t>
            </a:r>
            <a:r>
              <a:rPr lang="ru-RU" sz="1800" dirty="0" err="1">
                <a:solidFill>
                  <a:prstClr val="white"/>
                </a:solidFill>
                <a:latin typeface="Merriweather"/>
              </a:rPr>
              <a:t>Буковину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 и часть Галиции. </a:t>
            </a:r>
          </a:p>
        </p:txBody>
      </p:sp>
      <p:pic>
        <p:nvPicPr>
          <p:cNvPr id="54" name="Рисунок 5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" name="Полилиния 1"/>
          <p:cNvSpPr/>
          <p:nvPr/>
        </p:nvSpPr>
        <p:spPr>
          <a:xfrm>
            <a:off x="5992881" y="2175492"/>
            <a:ext cx="542262" cy="1122415"/>
          </a:xfrm>
          <a:custGeom>
            <a:avLst/>
            <a:gdLst>
              <a:gd name="connsiteX0" fmla="*/ 173902 w 542262"/>
              <a:gd name="connsiteY0" fmla="*/ 0 h 1122415"/>
              <a:gd name="connsiteX1" fmla="*/ 134899 w 542262"/>
              <a:gd name="connsiteY1" fmla="*/ 43336 h 1122415"/>
              <a:gd name="connsiteX2" fmla="*/ 104564 w 542262"/>
              <a:gd name="connsiteY2" fmla="*/ 78006 h 1122415"/>
              <a:gd name="connsiteX3" fmla="*/ 69894 w 542262"/>
              <a:gd name="connsiteY3" fmla="*/ 173346 h 1122415"/>
              <a:gd name="connsiteX4" fmla="*/ 39559 w 542262"/>
              <a:gd name="connsiteY4" fmla="*/ 238351 h 1122415"/>
              <a:gd name="connsiteX5" fmla="*/ 56893 w 542262"/>
              <a:gd name="connsiteY5" fmla="*/ 303355 h 1122415"/>
              <a:gd name="connsiteX6" fmla="*/ 48226 w 542262"/>
              <a:gd name="connsiteY6" fmla="*/ 398696 h 1122415"/>
              <a:gd name="connsiteX7" fmla="*/ 39559 w 542262"/>
              <a:gd name="connsiteY7" fmla="*/ 455033 h 1122415"/>
              <a:gd name="connsiteX8" fmla="*/ 4890 w 542262"/>
              <a:gd name="connsiteY8" fmla="*/ 520038 h 1122415"/>
              <a:gd name="connsiteX9" fmla="*/ 4890 w 542262"/>
              <a:gd name="connsiteY9" fmla="*/ 615378 h 1122415"/>
              <a:gd name="connsiteX10" fmla="*/ 48226 w 542262"/>
              <a:gd name="connsiteY10" fmla="*/ 697717 h 1122415"/>
              <a:gd name="connsiteX11" fmla="*/ 108897 w 542262"/>
              <a:gd name="connsiteY11" fmla="*/ 758389 h 1122415"/>
              <a:gd name="connsiteX12" fmla="*/ 152234 w 542262"/>
              <a:gd name="connsiteY12" fmla="*/ 836394 h 1122415"/>
              <a:gd name="connsiteX13" fmla="*/ 204237 w 542262"/>
              <a:gd name="connsiteY13" fmla="*/ 910066 h 1122415"/>
              <a:gd name="connsiteX14" fmla="*/ 277910 w 542262"/>
              <a:gd name="connsiteY14" fmla="*/ 996739 h 1122415"/>
              <a:gd name="connsiteX15" fmla="*/ 368916 w 542262"/>
              <a:gd name="connsiteY15" fmla="*/ 1074745 h 1122415"/>
              <a:gd name="connsiteX16" fmla="*/ 542262 w 542262"/>
              <a:gd name="connsiteY16" fmla="*/ 1122415 h 1122415"/>
              <a:gd name="connsiteX17" fmla="*/ 542262 w 542262"/>
              <a:gd name="connsiteY17" fmla="*/ 1122415 h 1122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542262" h="1122415">
                <a:moveTo>
                  <a:pt x="173902" y="0"/>
                </a:moveTo>
                <a:lnTo>
                  <a:pt x="134899" y="43336"/>
                </a:lnTo>
                <a:cubicBezTo>
                  <a:pt x="123343" y="56337"/>
                  <a:pt x="115398" y="56338"/>
                  <a:pt x="104564" y="78006"/>
                </a:cubicBezTo>
                <a:cubicBezTo>
                  <a:pt x="93730" y="99674"/>
                  <a:pt x="80728" y="146622"/>
                  <a:pt x="69894" y="173346"/>
                </a:cubicBezTo>
                <a:cubicBezTo>
                  <a:pt x="59060" y="200070"/>
                  <a:pt x="41726" y="216683"/>
                  <a:pt x="39559" y="238351"/>
                </a:cubicBezTo>
                <a:cubicBezTo>
                  <a:pt x="37392" y="260019"/>
                  <a:pt x="55449" y="276631"/>
                  <a:pt x="56893" y="303355"/>
                </a:cubicBezTo>
                <a:cubicBezTo>
                  <a:pt x="58337" y="330079"/>
                  <a:pt x="51115" y="373416"/>
                  <a:pt x="48226" y="398696"/>
                </a:cubicBezTo>
                <a:cubicBezTo>
                  <a:pt x="45337" y="423976"/>
                  <a:pt x="46782" y="434809"/>
                  <a:pt x="39559" y="455033"/>
                </a:cubicBezTo>
                <a:cubicBezTo>
                  <a:pt x="32336" y="475257"/>
                  <a:pt x="10668" y="493314"/>
                  <a:pt x="4890" y="520038"/>
                </a:cubicBezTo>
                <a:cubicBezTo>
                  <a:pt x="-888" y="546762"/>
                  <a:pt x="-2333" y="585765"/>
                  <a:pt x="4890" y="615378"/>
                </a:cubicBezTo>
                <a:cubicBezTo>
                  <a:pt x="12113" y="644991"/>
                  <a:pt x="30892" y="673882"/>
                  <a:pt x="48226" y="697717"/>
                </a:cubicBezTo>
                <a:cubicBezTo>
                  <a:pt x="65560" y="721552"/>
                  <a:pt x="91562" y="735276"/>
                  <a:pt x="108897" y="758389"/>
                </a:cubicBezTo>
                <a:cubicBezTo>
                  <a:pt x="126232" y="781502"/>
                  <a:pt x="136344" y="811115"/>
                  <a:pt x="152234" y="836394"/>
                </a:cubicBezTo>
                <a:cubicBezTo>
                  <a:pt x="168124" y="861673"/>
                  <a:pt x="183291" y="883342"/>
                  <a:pt x="204237" y="910066"/>
                </a:cubicBezTo>
                <a:cubicBezTo>
                  <a:pt x="225183" y="936790"/>
                  <a:pt x="250464" y="969293"/>
                  <a:pt x="277910" y="996739"/>
                </a:cubicBezTo>
                <a:cubicBezTo>
                  <a:pt x="305356" y="1024185"/>
                  <a:pt x="324857" y="1053799"/>
                  <a:pt x="368916" y="1074745"/>
                </a:cubicBezTo>
                <a:cubicBezTo>
                  <a:pt x="412975" y="1095691"/>
                  <a:pt x="542262" y="1122415"/>
                  <a:pt x="542262" y="1122415"/>
                </a:cubicBezTo>
                <a:lnTo>
                  <a:pt x="542262" y="1122415"/>
                </a:lnTo>
              </a:path>
            </a:pathLst>
          </a:custGeom>
          <a:noFill/>
          <a:ln w="38100" cmpd="thickThin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олилиния 25"/>
          <p:cNvSpPr/>
          <p:nvPr/>
        </p:nvSpPr>
        <p:spPr>
          <a:xfrm>
            <a:off x="5901562" y="1384051"/>
            <a:ext cx="302959" cy="796987"/>
          </a:xfrm>
          <a:custGeom>
            <a:avLst/>
            <a:gdLst>
              <a:gd name="connsiteX0" fmla="*/ 0 w 303040"/>
              <a:gd name="connsiteY0" fmla="*/ 0 h 1238176"/>
              <a:gd name="connsiteX1" fmla="*/ 17790 w 303040"/>
              <a:gd name="connsiteY1" fmla="*/ 71159 h 1238176"/>
              <a:gd name="connsiteX2" fmla="*/ 96065 w 303040"/>
              <a:gd name="connsiteY2" fmla="*/ 74717 h 1238176"/>
              <a:gd name="connsiteX3" fmla="*/ 131645 w 303040"/>
              <a:gd name="connsiteY3" fmla="*/ 99623 h 1238176"/>
              <a:gd name="connsiteX4" fmla="*/ 209921 w 303040"/>
              <a:gd name="connsiteY4" fmla="*/ 120971 h 1238176"/>
              <a:gd name="connsiteX5" fmla="*/ 245500 w 303040"/>
              <a:gd name="connsiteY5" fmla="*/ 167225 h 1238176"/>
              <a:gd name="connsiteX6" fmla="*/ 259732 w 303040"/>
              <a:gd name="connsiteY6" fmla="*/ 252616 h 1238176"/>
              <a:gd name="connsiteX7" fmla="*/ 288196 w 303040"/>
              <a:gd name="connsiteY7" fmla="*/ 295312 h 1238176"/>
              <a:gd name="connsiteX8" fmla="*/ 302428 w 303040"/>
              <a:gd name="connsiteY8" fmla="*/ 348682 h 1238176"/>
              <a:gd name="connsiteX9" fmla="*/ 298870 w 303040"/>
              <a:gd name="connsiteY9" fmla="*/ 352240 h 1238176"/>
              <a:gd name="connsiteX10" fmla="*/ 284638 w 303040"/>
              <a:gd name="connsiteY10" fmla="*/ 380703 h 1238176"/>
              <a:gd name="connsiteX11" fmla="*/ 252616 w 303040"/>
              <a:gd name="connsiteY11" fmla="*/ 476769 h 1238176"/>
              <a:gd name="connsiteX12" fmla="*/ 263290 w 303040"/>
              <a:gd name="connsiteY12" fmla="*/ 551486 h 1238176"/>
              <a:gd name="connsiteX13" fmla="*/ 241942 w 303040"/>
              <a:gd name="connsiteY13" fmla="*/ 633320 h 1238176"/>
              <a:gd name="connsiteX14" fmla="*/ 266848 w 303040"/>
              <a:gd name="connsiteY14" fmla="*/ 747175 h 1238176"/>
              <a:gd name="connsiteX15" fmla="*/ 273964 w 303040"/>
              <a:gd name="connsiteY15" fmla="*/ 796987 h 1238176"/>
              <a:gd name="connsiteX16" fmla="*/ 266848 w 303040"/>
              <a:gd name="connsiteY16" fmla="*/ 839682 h 1238176"/>
              <a:gd name="connsiteX17" fmla="*/ 231268 w 303040"/>
              <a:gd name="connsiteY17" fmla="*/ 1038929 h 1238176"/>
              <a:gd name="connsiteX18" fmla="*/ 224153 w 303040"/>
              <a:gd name="connsiteY18" fmla="*/ 1145668 h 1238176"/>
              <a:gd name="connsiteX19" fmla="*/ 224153 w 303040"/>
              <a:gd name="connsiteY19" fmla="*/ 1177690 h 1238176"/>
              <a:gd name="connsiteX20" fmla="*/ 224153 w 303040"/>
              <a:gd name="connsiteY20" fmla="*/ 1238176 h 1238176"/>
              <a:gd name="connsiteX0" fmla="*/ 0 w 303040"/>
              <a:gd name="connsiteY0" fmla="*/ 0 h 1387611"/>
              <a:gd name="connsiteX1" fmla="*/ 17790 w 303040"/>
              <a:gd name="connsiteY1" fmla="*/ 71159 h 1387611"/>
              <a:gd name="connsiteX2" fmla="*/ 96065 w 303040"/>
              <a:gd name="connsiteY2" fmla="*/ 74717 h 1387611"/>
              <a:gd name="connsiteX3" fmla="*/ 131645 w 303040"/>
              <a:gd name="connsiteY3" fmla="*/ 99623 h 1387611"/>
              <a:gd name="connsiteX4" fmla="*/ 209921 w 303040"/>
              <a:gd name="connsiteY4" fmla="*/ 120971 h 1387611"/>
              <a:gd name="connsiteX5" fmla="*/ 245500 w 303040"/>
              <a:gd name="connsiteY5" fmla="*/ 167225 h 1387611"/>
              <a:gd name="connsiteX6" fmla="*/ 259732 w 303040"/>
              <a:gd name="connsiteY6" fmla="*/ 252616 h 1387611"/>
              <a:gd name="connsiteX7" fmla="*/ 288196 w 303040"/>
              <a:gd name="connsiteY7" fmla="*/ 295312 h 1387611"/>
              <a:gd name="connsiteX8" fmla="*/ 302428 w 303040"/>
              <a:gd name="connsiteY8" fmla="*/ 348682 h 1387611"/>
              <a:gd name="connsiteX9" fmla="*/ 298870 w 303040"/>
              <a:gd name="connsiteY9" fmla="*/ 352240 h 1387611"/>
              <a:gd name="connsiteX10" fmla="*/ 284638 w 303040"/>
              <a:gd name="connsiteY10" fmla="*/ 380703 h 1387611"/>
              <a:gd name="connsiteX11" fmla="*/ 252616 w 303040"/>
              <a:gd name="connsiteY11" fmla="*/ 476769 h 1387611"/>
              <a:gd name="connsiteX12" fmla="*/ 263290 w 303040"/>
              <a:gd name="connsiteY12" fmla="*/ 551486 h 1387611"/>
              <a:gd name="connsiteX13" fmla="*/ 241942 w 303040"/>
              <a:gd name="connsiteY13" fmla="*/ 633320 h 1387611"/>
              <a:gd name="connsiteX14" fmla="*/ 266848 w 303040"/>
              <a:gd name="connsiteY14" fmla="*/ 747175 h 1387611"/>
              <a:gd name="connsiteX15" fmla="*/ 273964 w 303040"/>
              <a:gd name="connsiteY15" fmla="*/ 796987 h 1387611"/>
              <a:gd name="connsiteX16" fmla="*/ 266848 w 303040"/>
              <a:gd name="connsiteY16" fmla="*/ 839682 h 1387611"/>
              <a:gd name="connsiteX17" fmla="*/ 231268 w 303040"/>
              <a:gd name="connsiteY17" fmla="*/ 1038929 h 1387611"/>
              <a:gd name="connsiteX18" fmla="*/ 224153 w 303040"/>
              <a:gd name="connsiteY18" fmla="*/ 1145668 h 1387611"/>
              <a:gd name="connsiteX19" fmla="*/ 224153 w 303040"/>
              <a:gd name="connsiteY19" fmla="*/ 1177690 h 1387611"/>
              <a:gd name="connsiteX20" fmla="*/ 302428 w 303040"/>
              <a:gd name="connsiteY20" fmla="*/ 1387611 h 1387611"/>
              <a:gd name="connsiteX0" fmla="*/ 0 w 303040"/>
              <a:gd name="connsiteY0" fmla="*/ 0 h 1387611"/>
              <a:gd name="connsiteX1" fmla="*/ 17790 w 303040"/>
              <a:gd name="connsiteY1" fmla="*/ 71159 h 1387611"/>
              <a:gd name="connsiteX2" fmla="*/ 96065 w 303040"/>
              <a:gd name="connsiteY2" fmla="*/ 74717 h 1387611"/>
              <a:gd name="connsiteX3" fmla="*/ 131645 w 303040"/>
              <a:gd name="connsiteY3" fmla="*/ 99623 h 1387611"/>
              <a:gd name="connsiteX4" fmla="*/ 209921 w 303040"/>
              <a:gd name="connsiteY4" fmla="*/ 120971 h 1387611"/>
              <a:gd name="connsiteX5" fmla="*/ 245500 w 303040"/>
              <a:gd name="connsiteY5" fmla="*/ 167225 h 1387611"/>
              <a:gd name="connsiteX6" fmla="*/ 259732 w 303040"/>
              <a:gd name="connsiteY6" fmla="*/ 252616 h 1387611"/>
              <a:gd name="connsiteX7" fmla="*/ 288196 w 303040"/>
              <a:gd name="connsiteY7" fmla="*/ 295312 h 1387611"/>
              <a:gd name="connsiteX8" fmla="*/ 302428 w 303040"/>
              <a:gd name="connsiteY8" fmla="*/ 348682 h 1387611"/>
              <a:gd name="connsiteX9" fmla="*/ 298870 w 303040"/>
              <a:gd name="connsiteY9" fmla="*/ 352240 h 1387611"/>
              <a:gd name="connsiteX10" fmla="*/ 284638 w 303040"/>
              <a:gd name="connsiteY10" fmla="*/ 380703 h 1387611"/>
              <a:gd name="connsiteX11" fmla="*/ 252616 w 303040"/>
              <a:gd name="connsiteY11" fmla="*/ 476769 h 1387611"/>
              <a:gd name="connsiteX12" fmla="*/ 263290 w 303040"/>
              <a:gd name="connsiteY12" fmla="*/ 551486 h 1387611"/>
              <a:gd name="connsiteX13" fmla="*/ 241942 w 303040"/>
              <a:gd name="connsiteY13" fmla="*/ 633320 h 1387611"/>
              <a:gd name="connsiteX14" fmla="*/ 266848 w 303040"/>
              <a:gd name="connsiteY14" fmla="*/ 747175 h 1387611"/>
              <a:gd name="connsiteX15" fmla="*/ 273964 w 303040"/>
              <a:gd name="connsiteY15" fmla="*/ 796987 h 1387611"/>
              <a:gd name="connsiteX16" fmla="*/ 266848 w 303040"/>
              <a:gd name="connsiteY16" fmla="*/ 839682 h 1387611"/>
              <a:gd name="connsiteX17" fmla="*/ 231268 w 303040"/>
              <a:gd name="connsiteY17" fmla="*/ 1038929 h 1387611"/>
              <a:gd name="connsiteX18" fmla="*/ 224153 w 303040"/>
              <a:gd name="connsiteY18" fmla="*/ 1145668 h 1387611"/>
              <a:gd name="connsiteX19" fmla="*/ 224153 w 303040"/>
              <a:gd name="connsiteY19" fmla="*/ 1177690 h 1387611"/>
              <a:gd name="connsiteX20" fmla="*/ 302428 w 303040"/>
              <a:gd name="connsiteY20" fmla="*/ 1387611 h 1387611"/>
              <a:gd name="connsiteX0" fmla="*/ 0 w 303040"/>
              <a:gd name="connsiteY0" fmla="*/ 0 h 1387611"/>
              <a:gd name="connsiteX1" fmla="*/ 17790 w 303040"/>
              <a:gd name="connsiteY1" fmla="*/ 71159 h 1387611"/>
              <a:gd name="connsiteX2" fmla="*/ 96065 w 303040"/>
              <a:gd name="connsiteY2" fmla="*/ 74717 h 1387611"/>
              <a:gd name="connsiteX3" fmla="*/ 131645 w 303040"/>
              <a:gd name="connsiteY3" fmla="*/ 99623 h 1387611"/>
              <a:gd name="connsiteX4" fmla="*/ 209921 w 303040"/>
              <a:gd name="connsiteY4" fmla="*/ 120971 h 1387611"/>
              <a:gd name="connsiteX5" fmla="*/ 245500 w 303040"/>
              <a:gd name="connsiteY5" fmla="*/ 167225 h 1387611"/>
              <a:gd name="connsiteX6" fmla="*/ 259732 w 303040"/>
              <a:gd name="connsiteY6" fmla="*/ 252616 h 1387611"/>
              <a:gd name="connsiteX7" fmla="*/ 288196 w 303040"/>
              <a:gd name="connsiteY7" fmla="*/ 295312 h 1387611"/>
              <a:gd name="connsiteX8" fmla="*/ 302428 w 303040"/>
              <a:gd name="connsiteY8" fmla="*/ 348682 h 1387611"/>
              <a:gd name="connsiteX9" fmla="*/ 298870 w 303040"/>
              <a:gd name="connsiteY9" fmla="*/ 352240 h 1387611"/>
              <a:gd name="connsiteX10" fmla="*/ 284638 w 303040"/>
              <a:gd name="connsiteY10" fmla="*/ 380703 h 1387611"/>
              <a:gd name="connsiteX11" fmla="*/ 252616 w 303040"/>
              <a:gd name="connsiteY11" fmla="*/ 476769 h 1387611"/>
              <a:gd name="connsiteX12" fmla="*/ 263290 w 303040"/>
              <a:gd name="connsiteY12" fmla="*/ 551486 h 1387611"/>
              <a:gd name="connsiteX13" fmla="*/ 241942 w 303040"/>
              <a:gd name="connsiteY13" fmla="*/ 633320 h 1387611"/>
              <a:gd name="connsiteX14" fmla="*/ 266848 w 303040"/>
              <a:gd name="connsiteY14" fmla="*/ 747175 h 1387611"/>
              <a:gd name="connsiteX15" fmla="*/ 273964 w 303040"/>
              <a:gd name="connsiteY15" fmla="*/ 796987 h 1387611"/>
              <a:gd name="connsiteX16" fmla="*/ 266848 w 303040"/>
              <a:gd name="connsiteY16" fmla="*/ 839682 h 1387611"/>
              <a:gd name="connsiteX17" fmla="*/ 231268 w 303040"/>
              <a:gd name="connsiteY17" fmla="*/ 1038929 h 1387611"/>
              <a:gd name="connsiteX18" fmla="*/ 224153 w 303040"/>
              <a:gd name="connsiteY18" fmla="*/ 1145668 h 1387611"/>
              <a:gd name="connsiteX19" fmla="*/ 224153 w 303040"/>
              <a:gd name="connsiteY19" fmla="*/ 1177690 h 1387611"/>
              <a:gd name="connsiteX20" fmla="*/ 217037 w 303040"/>
              <a:gd name="connsiteY20" fmla="*/ 1312893 h 1387611"/>
              <a:gd name="connsiteX21" fmla="*/ 302428 w 303040"/>
              <a:gd name="connsiteY21" fmla="*/ 1387611 h 1387611"/>
              <a:gd name="connsiteX0" fmla="*/ 0 w 303040"/>
              <a:gd name="connsiteY0" fmla="*/ 0 h 1387611"/>
              <a:gd name="connsiteX1" fmla="*/ 17790 w 303040"/>
              <a:gd name="connsiteY1" fmla="*/ 71159 h 1387611"/>
              <a:gd name="connsiteX2" fmla="*/ 96065 w 303040"/>
              <a:gd name="connsiteY2" fmla="*/ 74717 h 1387611"/>
              <a:gd name="connsiteX3" fmla="*/ 131645 w 303040"/>
              <a:gd name="connsiteY3" fmla="*/ 99623 h 1387611"/>
              <a:gd name="connsiteX4" fmla="*/ 209921 w 303040"/>
              <a:gd name="connsiteY4" fmla="*/ 120971 h 1387611"/>
              <a:gd name="connsiteX5" fmla="*/ 245500 w 303040"/>
              <a:gd name="connsiteY5" fmla="*/ 167225 h 1387611"/>
              <a:gd name="connsiteX6" fmla="*/ 259732 w 303040"/>
              <a:gd name="connsiteY6" fmla="*/ 252616 h 1387611"/>
              <a:gd name="connsiteX7" fmla="*/ 288196 w 303040"/>
              <a:gd name="connsiteY7" fmla="*/ 295312 h 1387611"/>
              <a:gd name="connsiteX8" fmla="*/ 302428 w 303040"/>
              <a:gd name="connsiteY8" fmla="*/ 348682 h 1387611"/>
              <a:gd name="connsiteX9" fmla="*/ 298870 w 303040"/>
              <a:gd name="connsiteY9" fmla="*/ 352240 h 1387611"/>
              <a:gd name="connsiteX10" fmla="*/ 284638 w 303040"/>
              <a:gd name="connsiteY10" fmla="*/ 380703 h 1387611"/>
              <a:gd name="connsiteX11" fmla="*/ 252616 w 303040"/>
              <a:gd name="connsiteY11" fmla="*/ 476769 h 1387611"/>
              <a:gd name="connsiteX12" fmla="*/ 263290 w 303040"/>
              <a:gd name="connsiteY12" fmla="*/ 551486 h 1387611"/>
              <a:gd name="connsiteX13" fmla="*/ 241942 w 303040"/>
              <a:gd name="connsiteY13" fmla="*/ 633320 h 1387611"/>
              <a:gd name="connsiteX14" fmla="*/ 266848 w 303040"/>
              <a:gd name="connsiteY14" fmla="*/ 747175 h 1387611"/>
              <a:gd name="connsiteX15" fmla="*/ 273964 w 303040"/>
              <a:gd name="connsiteY15" fmla="*/ 796987 h 1387611"/>
              <a:gd name="connsiteX16" fmla="*/ 266848 w 303040"/>
              <a:gd name="connsiteY16" fmla="*/ 839682 h 1387611"/>
              <a:gd name="connsiteX17" fmla="*/ 231268 w 303040"/>
              <a:gd name="connsiteY17" fmla="*/ 1038929 h 1387611"/>
              <a:gd name="connsiteX18" fmla="*/ 224153 w 303040"/>
              <a:gd name="connsiteY18" fmla="*/ 1145668 h 1387611"/>
              <a:gd name="connsiteX19" fmla="*/ 224153 w 303040"/>
              <a:gd name="connsiteY19" fmla="*/ 1177690 h 1387611"/>
              <a:gd name="connsiteX20" fmla="*/ 217037 w 303040"/>
              <a:gd name="connsiteY20" fmla="*/ 1312893 h 1387611"/>
              <a:gd name="connsiteX21" fmla="*/ 277522 w 303040"/>
              <a:gd name="connsiteY21" fmla="*/ 1337799 h 1387611"/>
              <a:gd name="connsiteX22" fmla="*/ 302428 w 303040"/>
              <a:gd name="connsiteY22" fmla="*/ 1387611 h 1387611"/>
              <a:gd name="connsiteX0" fmla="*/ 0 w 303040"/>
              <a:gd name="connsiteY0" fmla="*/ 0 h 1387611"/>
              <a:gd name="connsiteX1" fmla="*/ 17790 w 303040"/>
              <a:gd name="connsiteY1" fmla="*/ 71159 h 1387611"/>
              <a:gd name="connsiteX2" fmla="*/ 96065 w 303040"/>
              <a:gd name="connsiteY2" fmla="*/ 74717 h 1387611"/>
              <a:gd name="connsiteX3" fmla="*/ 131645 w 303040"/>
              <a:gd name="connsiteY3" fmla="*/ 99623 h 1387611"/>
              <a:gd name="connsiteX4" fmla="*/ 209921 w 303040"/>
              <a:gd name="connsiteY4" fmla="*/ 120971 h 1387611"/>
              <a:gd name="connsiteX5" fmla="*/ 245500 w 303040"/>
              <a:gd name="connsiteY5" fmla="*/ 167225 h 1387611"/>
              <a:gd name="connsiteX6" fmla="*/ 259732 w 303040"/>
              <a:gd name="connsiteY6" fmla="*/ 252616 h 1387611"/>
              <a:gd name="connsiteX7" fmla="*/ 288196 w 303040"/>
              <a:gd name="connsiteY7" fmla="*/ 295312 h 1387611"/>
              <a:gd name="connsiteX8" fmla="*/ 302428 w 303040"/>
              <a:gd name="connsiteY8" fmla="*/ 348682 h 1387611"/>
              <a:gd name="connsiteX9" fmla="*/ 298870 w 303040"/>
              <a:gd name="connsiteY9" fmla="*/ 352240 h 1387611"/>
              <a:gd name="connsiteX10" fmla="*/ 284638 w 303040"/>
              <a:gd name="connsiteY10" fmla="*/ 380703 h 1387611"/>
              <a:gd name="connsiteX11" fmla="*/ 252616 w 303040"/>
              <a:gd name="connsiteY11" fmla="*/ 476769 h 1387611"/>
              <a:gd name="connsiteX12" fmla="*/ 263290 w 303040"/>
              <a:gd name="connsiteY12" fmla="*/ 551486 h 1387611"/>
              <a:gd name="connsiteX13" fmla="*/ 241942 w 303040"/>
              <a:gd name="connsiteY13" fmla="*/ 633320 h 1387611"/>
              <a:gd name="connsiteX14" fmla="*/ 266848 w 303040"/>
              <a:gd name="connsiteY14" fmla="*/ 747175 h 1387611"/>
              <a:gd name="connsiteX15" fmla="*/ 273964 w 303040"/>
              <a:gd name="connsiteY15" fmla="*/ 796987 h 1387611"/>
              <a:gd name="connsiteX16" fmla="*/ 266848 w 303040"/>
              <a:gd name="connsiteY16" fmla="*/ 839682 h 1387611"/>
              <a:gd name="connsiteX17" fmla="*/ 270406 w 303040"/>
              <a:gd name="connsiteY17" fmla="*/ 889494 h 1387611"/>
              <a:gd name="connsiteX18" fmla="*/ 231268 w 303040"/>
              <a:gd name="connsiteY18" fmla="*/ 1038929 h 1387611"/>
              <a:gd name="connsiteX19" fmla="*/ 224153 w 303040"/>
              <a:gd name="connsiteY19" fmla="*/ 1145668 h 1387611"/>
              <a:gd name="connsiteX20" fmla="*/ 224153 w 303040"/>
              <a:gd name="connsiteY20" fmla="*/ 1177690 h 1387611"/>
              <a:gd name="connsiteX21" fmla="*/ 217037 w 303040"/>
              <a:gd name="connsiteY21" fmla="*/ 1312893 h 1387611"/>
              <a:gd name="connsiteX22" fmla="*/ 277522 w 303040"/>
              <a:gd name="connsiteY22" fmla="*/ 1337799 h 1387611"/>
              <a:gd name="connsiteX23" fmla="*/ 302428 w 303040"/>
              <a:gd name="connsiteY23" fmla="*/ 1387611 h 1387611"/>
              <a:gd name="connsiteX0" fmla="*/ 0 w 303040"/>
              <a:gd name="connsiteY0" fmla="*/ 0 h 1387611"/>
              <a:gd name="connsiteX1" fmla="*/ 17790 w 303040"/>
              <a:gd name="connsiteY1" fmla="*/ 71159 h 1387611"/>
              <a:gd name="connsiteX2" fmla="*/ 96065 w 303040"/>
              <a:gd name="connsiteY2" fmla="*/ 74717 h 1387611"/>
              <a:gd name="connsiteX3" fmla="*/ 131645 w 303040"/>
              <a:gd name="connsiteY3" fmla="*/ 99623 h 1387611"/>
              <a:gd name="connsiteX4" fmla="*/ 209921 w 303040"/>
              <a:gd name="connsiteY4" fmla="*/ 120971 h 1387611"/>
              <a:gd name="connsiteX5" fmla="*/ 245500 w 303040"/>
              <a:gd name="connsiteY5" fmla="*/ 167225 h 1387611"/>
              <a:gd name="connsiteX6" fmla="*/ 259732 w 303040"/>
              <a:gd name="connsiteY6" fmla="*/ 252616 h 1387611"/>
              <a:gd name="connsiteX7" fmla="*/ 288196 w 303040"/>
              <a:gd name="connsiteY7" fmla="*/ 295312 h 1387611"/>
              <a:gd name="connsiteX8" fmla="*/ 302428 w 303040"/>
              <a:gd name="connsiteY8" fmla="*/ 348682 h 1387611"/>
              <a:gd name="connsiteX9" fmla="*/ 298870 w 303040"/>
              <a:gd name="connsiteY9" fmla="*/ 352240 h 1387611"/>
              <a:gd name="connsiteX10" fmla="*/ 284638 w 303040"/>
              <a:gd name="connsiteY10" fmla="*/ 380703 h 1387611"/>
              <a:gd name="connsiteX11" fmla="*/ 252616 w 303040"/>
              <a:gd name="connsiteY11" fmla="*/ 476769 h 1387611"/>
              <a:gd name="connsiteX12" fmla="*/ 263290 w 303040"/>
              <a:gd name="connsiteY12" fmla="*/ 551486 h 1387611"/>
              <a:gd name="connsiteX13" fmla="*/ 256174 w 303040"/>
              <a:gd name="connsiteY13" fmla="*/ 633320 h 1387611"/>
              <a:gd name="connsiteX14" fmla="*/ 266848 w 303040"/>
              <a:gd name="connsiteY14" fmla="*/ 747175 h 1387611"/>
              <a:gd name="connsiteX15" fmla="*/ 273964 w 303040"/>
              <a:gd name="connsiteY15" fmla="*/ 796987 h 1387611"/>
              <a:gd name="connsiteX16" fmla="*/ 266848 w 303040"/>
              <a:gd name="connsiteY16" fmla="*/ 839682 h 1387611"/>
              <a:gd name="connsiteX17" fmla="*/ 270406 w 303040"/>
              <a:gd name="connsiteY17" fmla="*/ 889494 h 1387611"/>
              <a:gd name="connsiteX18" fmla="*/ 231268 w 303040"/>
              <a:gd name="connsiteY18" fmla="*/ 1038929 h 1387611"/>
              <a:gd name="connsiteX19" fmla="*/ 224153 w 303040"/>
              <a:gd name="connsiteY19" fmla="*/ 1145668 h 1387611"/>
              <a:gd name="connsiteX20" fmla="*/ 224153 w 303040"/>
              <a:gd name="connsiteY20" fmla="*/ 1177690 h 1387611"/>
              <a:gd name="connsiteX21" fmla="*/ 217037 w 303040"/>
              <a:gd name="connsiteY21" fmla="*/ 1312893 h 1387611"/>
              <a:gd name="connsiteX22" fmla="*/ 277522 w 303040"/>
              <a:gd name="connsiteY22" fmla="*/ 1337799 h 1387611"/>
              <a:gd name="connsiteX23" fmla="*/ 302428 w 303040"/>
              <a:gd name="connsiteY23" fmla="*/ 1387611 h 1387611"/>
              <a:gd name="connsiteX0" fmla="*/ 0 w 303040"/>
              <a:gd name="connsiteY0" fmla="*/ 0 h 1387611"/>
              <a:gd name="connsiteX1" fmla="*/ 17790 w 303040"/>
              <a:gd name="connsiteY1" fmla="*/ 71159 h 1387611"/>
              <a:gd name="connsiteX2" fmla="*/ 96065 w 303040"/>
              <a:gd name="connsiteY2" fmla="*/ 74717 h 1387611"/>
              <a:gd name="connsiteX3" fmla="*/ 131645 w 303040"/>
              <a:gd name="connsiteY3" fmla="*/ 99623 h 1387611"/>
              <a:gd name="connsiteX4" fmla="*/ 209921 w 303040"/>
              <a:gd name="connsiteY4" fmla="*/ 120971 h 1387611"/>
              <a:gd name="connsiteX5" fmla="*/ 245500 w 303040"/>
              <a:gd name="connsiteY5" fmla="*/ 167225 h 1387611"/>
              <a:gd name="connsiteX6" fmla="*/ 259732 w 303040"/>
              <a:gd name="connsiteY6" fmla="*/ 252616 h 1387611"/>
              <a:gd name="connsiteX7" fmla="*/ 288196 w 303040"/>
              <a:gd name="connsiteY7" fmla="*/ 295312 h 1387611"/>
              <a:gd name="connsiteX8" fmla="*/ 302428 w 303040"/>
              <a:gd name="connsiteY8" fmla="*/ 348682 h 1387611"/>
              <a:gd name="connsiteX9" fmla="*/ 298870 w 303040"/>
              <a:gd name="connsiteY9" fmla="*/ 352240 h 1387611"/>
              <a:gd name="connsiteX10" fmla="*/ 284638 w 303040"/>
              <a:gd name="connsiteY10" fmla="*/ 380703 h 1387611"/>
              <a:gd name="connsiteX11" fmla="*/ 252616 w 303040"/>
              <a:gd name="connsiteY11" fmla="*/ 476769 h 1387611"/>
              <a:gd name="connsiteX12" fmla="*/ 263290 w 303040"/>
              <a:gd name="connsiteY12" fmla="*/ 551486 h 1387611"/>
              <a:gd name="connsiteX13" fmla="*/ 249058 w 303040"/>
              <a:gd name="connsiteY13" fmla="*/ 676015 h 1387611"/>
              <a:gd name="connsiteX14" fmla="*/ 266848 w 303040"/>
              <a:gd name="connsiteY14" fmla="*/ 747175 h 1387611"/>
              <a:gd name="connsiteX15" fmla="*/ 273964 w 303040"/>
              <a:gd name="connsiteY15" fmla="*/ 796987 h 1387611"/>
              <a:gd name="connsiteX16" fmla="*/ 266848 w 303040"/>
              <a:gd name="connsiteY16" fmla="*/ 839682 h 1387611"/>
              <a:gd name="connsiteX17" fmla="*/ 270406 w 303040"/>
              <a:gd name="connsiteY17" fmla="*/ 889494 h 1387611"/>
              <a:gd name="connsiteX18" fmla="*/ 231268 w 303040"/>
              <a:gd name="connsiteY18" fmla="*/ 1038929 h 1387611"/>
              <a:gd name="connsiteX19" fmla="*/ 224153 w 303040"/>
              <a:gd name="connsiteY19" fmla="*/ 1145668 h 1387611"/>
              <a:gd name="connsiteX20" fmla="*/ 224153 w 303040"/>
              <a:gd name="connsiteY20" fmla="*/ 1177690 h 1387611"/>
              <a:gd name="connsiteX21" fmla="*/ 217037 w 303040"/>
              <a:gd name="connsiteY21" fmla="*/ 1312893 h 1387611"/>
              <a:gd name="connsiteX22" fmla="*/ 277522 w 303040"/>
              <a:gd name="connsiteY22" fmla="*/ 1337799 h 1387611"/>
              <a:gd name="connsiteX23" fmla="*/ 302428 w 303040"/>
              <a:gd name="connsiteY23" fmla="*/ 1387611 h 1387611"/>
              <a:gd name="connsiteX0" fmla="*/ 0 w 303491"/>
              <a:gd name="connsiteY0" fmla="*/ 0 h 1387611"/>
              <a:gd name="connsiteX1" fmla="*/ 17790 w 303491"/>
              <a:gd name="connsiteY1" fmla="*/ 71159 h 1387611"/>
              <a:gd name="connsiteX2" fmla="*/ 96065 w 303491"/>
              <a:gd name="connsiteY2" fmla="*/ 74717 h 1387611"/>
              <a:gd name="connsiteX3" fmla="*/ 131645 w 303491"/>
              <a:gd name="connsiteY3" fmla="*/ 99623 h 1387611"/>
              <a:gd name="connsiteX4" fmla="*/ 209921 w 303491"/>
              <a:gd name="connsiteY4" fmla="*/ 120971 h 1387611"/>
              <a:gd name="connsiteX5" fmla="*/ 245500 w 303491"/>
              <a:gd name="connsiteY5" fmla="*/ 167225 h 1387611"/>
              <a:gd name="connsiteX6" fmla="*/ 259732 w 303491"/>
              <a:gd name="connsiteY6" fmla="*/ 252616 h 1387611"/>
              <a:gd name="connsiteX7" fmla="*/ 288196 w 303491"/>
              <a:gd name="connsiteY7" fmla="*/ 295312 h 1387611"/>
              <a:gd name="connsiteX8" fmla="*/ 302428 w 303491"/>
              <a:gd name="connsiteY8" fmla="*/ 348682 h 1387611"/>
              <a:gd name="connsiteX9" fmla="*/ 298870 w 303491"/>
              <a:gd name="connsiteY9" fmla="*/ 352240 h 1387611"/>
              <a:gd name="connsiteX10" fmla="*/ 270406 w 303491"/>
              <a:gd name="connsiteY10" fmla="*/ 387819 h 1387611"/>
              <a:gd name="connsiteX11" fmla="*/ 252616 w 303491"/>
              <a:gd name="connsiteY11" fmla="*/ 476769 h 1387611"/>
              <a:gd name="connsiteX12" fmla="*/ 263290 w 303491"/>
              <a:gd name="connsiteY12" fmla="*/ 551486 h 1387611"/>
              <a:gd name="connsiteX13" fmla="*/ 249058 w 303491"/>
              <a:gd name="connsiteY13" fmla="*/ 676015 h 1387611"/>
              <a:gd name="connsiteX14" fmla="*/ 266848 w 303491"/>
              <a:gd name="connsiteY14" fmla="*/ 747175 h 1387611"/>
              <a:gd name="connsiteX15" fmla="*/ 273964 w 303491"/>
              <a:gd name="connsiteY15" fmla="*/ 796987 h 1387611"/>
              <a:gd name="connsiteX16" fmla="*/ 266848 w 303491"/>
              <a:gd name="connsiteY16" fmla="*/ 839682 h 1387611"/>
              <a:gd name="connsiteX17" fmla="*/ 270406 w 303491"/>
              <a:gd name="connsiteY17" fmla="*/ 889494 h 1387611"/>
              <a:gd name="connsiteX18" fmla="*/ 231268 w 303491"/>
              <a:gd name="connsiteY18" fmla="*/ 1038929 h 1387611"/>
              <a:gd name="connsiteX19" fmla="*/ 224153 w 303491"/>
              <a:gd name="connsiteY19" fmla="*/ 1145668 h 1387611"/>
              <a:gd name="connsiteX20" fmla="*/ 224153 w 303491"/>
              <a:gd name="connsiteY20" fmla="*/ 1177690 h 1387611"/>
              <a:gd name="connsiteX21" fmla="*/ 217037 w 303491"/>
              <a:gd name="connsiteY21" fmla="*/ 1312893 h 1387611"/>
              <a:gd name="connsiteX22" fmla="*/ 277522 w 303491"/>
              <a:gd name="connsiteY22" fmla="*/ 1337799 h 1387611"/>
              <a:gd name="connsiteX23" fmla="*/ 302428 w 303491"/>
              <a:gd name="connsiteY23" fmla="*/ 1387611 h 1387611"/>
              <a:gd name="connsiteX0" fmla="*/ 0 w 366827"/>
              <a:gd name="connsiteY0" fmla="*/ 0 h 1387611"/>
              <a:gd name="connsiteX1" fmla="*/ 17790 w 366827"/>
              <a:gd name="connsiteY1" fmla="*/ 71159 h 1387611"/>
              <a:gd name="connsiteX2" fmla="*/ 96065 w 366827"/>
              <a:gd name="connsiteY2" fmla="*/ 74717 h 1387611"/>
              <a:gd name="connsiteX3" fmla="*/ 131645 w 366827"/>
              <a:gd name="connsiteY3" fmla="*/ 99623 h 1387611"/>
              <a:gd name="connsiteX4" fmla="*/ 209921 w 366827"/>
              <a:gd name="connsiteY4" fmla="*/ 120971 h 1387611"/>
              <a:gd name="connsiteX5" fmla="*/ 245500 w 366827"/>
              <a:gd name="connsiteY5" fmla="*/ 167225 h 1387611"/>
              <a:gd name="connsiteX6" fmla="*/ 259732 w 366827"/>
              <a:gd name="connsiteY6" fmla="*/ 252616 h 1387611"/>
              <a:gd name="connsiteX7" fmla="*/ 288196 w 366827"/>
              <a:gd name="connsiteY7" fmla="*/ 295312 h 1387611"/>
              <a:gd name="connsiteX8" fmla="*/ 302428 w 366827"/>
              <a:gd name="connsiteY8" fmla="*/ 348682 h 1387611"/>
              <a:gd name="connsiteX9" fmla="*/ 366472 w 366827"/>
              <a:gd name="connsiteY9" fmla="*/ 384261 h 1387611"/>
              <a:gd name="connsiteX10" fmla="*/ 270406 w 366827"/>
              <a:gd name="connsiteY10" fmla="*/ 387819 h 1387611"/>
              <a:gd name="connsiteX11" fmla="*/ 252616 w 366827"/>
              <a:gd name="connsiteY11" fmla="*/ 476769 h 1387611"/>
              <a:gd name="connsiteX12" fmla="*/ 263290 w 366827"/>
              <a:gd name="connsiteY12" fmla="*/ 551486 h 1387611"/>
              <a:gd name="connsiteX13" fmla="*/ 249058 w 366827"/>
              <a:gd name="connsiteY13" fmla="*/ 676015 h 1387611"/>
              <a:gd name="connsiteX14" fmla="*/ 266848 w 366827"/>
              <a:gd name="connsiteY14" fmla="*/ 747175 h 1387611"/>
              <a:gd name="connsiteX15" fmla="*/ 273964 w 366827"/>
              <a:gd name="connsiteY15" fmla="*/ 796987 h 1387611"/>
              <a:gd name="connsiteX16" fmla="*/ 266848 w 366827"/>
              <a:gd name="connsiteY16" fmla="*/ 839682 h 1387611"/>
              <a:gd name="connsiteX17" fmla="*/ 270406 w 366827"/>
              <a:gd name="connsiteY17" fmla="*/ 889494 h 1387611"/>
              <a:gd name="connsiteX18" fmla="*/ 231268 w 366827"/>
              <a:gd name="connsiteY18" fmla="*/ 1038929 h 1387611"/>
              <a:gd name="connsiteX19" fmla="*/ 224153 w 366827"/>
              <a:gd name="connsiteY19" fmla="*/ 1145668 h 1387611"/>
              <a:gd name="connsiteX20" fmla="*/ 224153 w 366827"/>
              <a:gd name="connsiteY20" fmla="*/ 1177690 h 1387611"/>
              <a:gd name="connsiteX21" fmla="*/ 217037 w 366827"/>
              <a:gd name="connsiteY21" fmla="*/ 1312893 h 1387611"/>
              <a:gd name="connsiteX22" fmla="*/ 277522 w 366827"/>
              <a:gd name="connsiteY22" fmla="*/ 1337799 h 1387611"/>
              <a:gd name="connsiteX23" fmla="*/ 302428 w 366827"/>
              <a:gd name="connsiteY23" fmla="*/ 1387611 h 1387611"/>
              <a:gd name="connsiteX0" fmla="*/ 0 w 302959"/>
              <a:gd name="connsiteY0" fmla="*/ 0 h 1387611"/>
              <a:gd name="connsiteX1" fmla="*/ 17790 w 302959"/>
              <a:gd name="connsiteY1" fmla="*/ 71159 h 1387611"/>
              <a:gd name="connsiteX2" fmla="*/ 96065 w 302959"/>
              <a:gd name="connsiteY2" fmla="*/ 74717 h 1387611"/>
              <a:gd name="connsiteX3" fmla="*/ 131645 w 302959"/>
              <a:gd name="connsiteY3" fmla="*/ 99623 h 1387611"/>
              <a:gd name="connsiteX4" fmla="*/ 209921 w 302959"/>
              <a:gd name="connsiteY4" fmla="*/ 120971 h 1387611"/>
              <a:gd name="connsiteX5" fmla="*/ 245500 w 302959"/>
              <a:gd name="connsiteY5" fmla="*/ 167225 h 1387611"/>
              <a:gd name="connsiteX6" fmla="*/ 259732 w 302959"/>
              <a:gd name="connsiteY6" fmla="*/ 252616 h 1387611"/>
              <a:gd name="connsiteX7" fmla="*/ 288196 w 302959"/>
              <a:gd name="connsiteY7" fmla="*/ 295312 h 1387611"/>
              <a:gd name="connsiteX8" fmla="*/ 302428 w 302959"/>
              <a:gd name="connsiteY8" fmla="*/ 348682 h 1387611"/>
              <a:gd name="connsiteX9" fmla="*/ 270406 w 302959"/>
              <a:gd name="connsiteY9" fmla="*/ 387819 h 1387611"/>
              <a:gd name="connsiteX10" fmla="*/ 252616 w 302959"/>
              <a:gd name="connsiteY10" fmla="*/ 476769 h 1387611"/>
              <a:gd name="connsiteX11" fmla="*/ 263290 w 302959"/>
              <a:gd name="connsiteY11" fmla="*/ 551486 h 1387611"/>
              <a:gd name="connsiteX12" fmla="*/ 249058 w 302959"/>
              <a:gd name="connsiteY12" fmla="*/ 676015 h 1387611"/>
              <a:gd name="connsiteX13" fmla="*/ 266848 w 302959"/>
              <a:gd name="connsiteY13" fmla="*/ 747175 h 1387611"/>
              <a:gd name="connsiteX14" fmla="*/ 273964 w 302959"/>
              <a:gd name="connsiteY14" fmla="*/ 796987 h 1387611"/>
              <a:gd name="connsiteX15" fmla="*/ 266848 w 302959"/>
              <a:gd name="connsiteY15" fmla="*/ 839682 h 1387611"/>
              <a:gd name="connsiteX16" fmla="*/ 270406 w 302959"/>
              <a:gd name="connsiteY16" fmla="*/ 889494 h 1387611"/>
              <a:gd name="connsiteX17" fmla="*/ 231268 w 302959"/>
              <a:gd name="connsiteY17" fmla="*/ 1038929 h 1387611"/>
              <a:gd name="connsiteX18" fmla="*/ 224153 w 302959"/>
              <a:gd name="connsiteY18" fmla="*/ 1145668 h 1387611"/>
              <a:gd name="connsiteX19" fmla="*/ 224153 w 302959"/>
              <a:gd name="connsiteY19" fmla="*/ 1177690 h 1387611"/>
              <a:gd name="connsiteX20" fmla="*/ 217037 w 302959"/>
              <a:gd name="connsiteY20" fmla="*/ 1312893 h 1387611"/>
              <a:gd name="connsiteX21" fmla="*/ 277522 w 302959"/>
              <a:gd name="connsiteY21" fmla="*/ 1337799 h 1387611"/>
              <a:gd name="connsiteX22" fmla="*/ 302428 w 302959"/>
              <a:gd name="connsiteY22" fmla="*/ 1387611 h 1387611"/>
              <a:gd name="connsiteX0" fmla="*/ 0 w 302959"/>
              <a:gd name="connsiteY0" fmla="*/ 0 h 1337799"/>
              <a:gd name="connsiteX1" fmla="*/ 17790 w 302959"/>
              <a:gd name="connsiteY1" fmla="*/ 71159 h 1337799"/>
              <a:gd name="connsiteX2" fmla="*/ 96065 w 302959"/>
              <a:gd name="connsiteY2" fmla="*/ 74717 h 1337799"/>
              <a:gd name="connsiteX3" fmla="*/ 131645 w 302959"/>
              <a:gd name="connsiteY3" fmla="*/ 99623 h 1337799"/>
              <a:gd name="connsiteX4" fmla="*/ 209921 w 302959"/>
              <a:gd name="connsiteY4" fmla="*/ 120971 h 1337799"/>
              <a:gd name="connsiteX5" fmla="*/ 245500 w 302959"/>
              <a:gd name="connsiteY5" fmla="*/ 167225 h 1337799"/>
              <a:gd name="connsiteX6" fmla="*/ 259732 w 302959"/>
              <a:gd name="connsiteY6" fmla="*/ 252616 h 1337799"/>
              <a:gd name="connsiteX7" fmla="*/ 288196 w 302959"/>
              <a:gd name="connsiteY7" fmla="*/ 295312 h 1337799"/>
              <a:gd name="connsiteX8" fmla="*/ 302428 w 302959"/>
              <a:gd name="connsiteY8" fmla="*/ 348682 h 1337799"/>
              <a:gd name="connsiteX9" fmla="*/ 270406 w 302959"/>
              <a:gd name="connsiteY9" fmla="*/ 387819 h 1337799"/>
              <a:gd name="connsiteX10" fmla="*/ 252616 w 302959"/>
              <a:gd name="connsiteY10" fmla="*/ 476769 h 1337799"/>
              <a:gd name="connsiteX11" fmla="*/ 263290 w 302959"/>
              <a:gd name="connsiteY11" fmla="*/ 551486 h 1337799"/>
              <a:gd name="connsiteX12" fmla="*/ 249058 w 302959"/>
              <a:gd name="connsiteY12" fmla="*/ 676015 h 1337799"/>
              <a:gd name="connsiteX13" fmla="*/ 266848 w 302959"/>
              <a:gd name="connsiteY13" fmla="*/ 747175 h 1337799"/>
              <a:gd name="connsiteX14" fmla="*/ 273964 w 302959"/>
              <a:gd name="connsiteY14" fmla="*/ 796987 h 1337799"/>
              <a:gd name="connsiteX15" fmla="*/ 266848 w 302959"/>
              <a:gd name="connsiteY15" fmla="*/ 839682 h 1337799"/>
              <a:gd name="connsiteX16" fmla="*/ 270406 w 302959"/>
              <a:gd name="connsiteY16" fmla="*/ 889494 h 1337799"/>
              <a:gd name="connsiteX17" fmla="*/ 231268 w 302959"/>
              <a:gd name="connsiteY17" fmla="*/ 1038929 h 1337799"/>
              <a:gd name="connsiteX18" fmla="*/ 224153 w 302959"/>
              <a:gd name="connsiteY18" fmla="*/ 1145668 h 1337799"/>
              <a:gd name="connsiteX19" fmla="*/ 224153 w 302959"/>
              <a:gd name="connsiteY19" fmla="*/ 1177690 h 1337799"/>
              <a:gd name="connsiteX20" fmla="*/ 217037 w 302959"/>
              <a:gd name="connsiteY20" fmla="*/ 1312893 h 1337799"/>
              <a:gd name="connsiteX21" fmla="*/ 277522 w 302959"/>
              <a:gd name="connsiteY21" fmla="*/ 1337799 h 1337799"/>
              <a:gd name="connsiteX0" fmla="*/ 0 w 302959"/>
              <a:gd name="connsiteY0" fmla="*/ 0 h 1312893"/>
              <a:gd name="connsiteX1" fmla="*/ 17790 w 302959"/>
              <a:gd name="connsiteY1" fmla="*/ 71159 h 1312893"/>
              <a:gd name="connsiteX2" fmla="*/ 96065 w 302959"/>
              <a:gd name="connsiteY2" fmla="*/ 74717 h 1312893"/>
              <a:gd name="connsiteX3" fmla="*/ 131645 w 302959"/>
              <a:gd name="connsiteY3" fmla="*/ 99623 h 1312893"/>
              <a:gd name="connsiteX4" fmla="*/ 209921 w 302959"/>
              <a:gd name="connsiteY4" fmla="*/ 120971 h 1312893"/>
              <a:gd name="connsiteX5" fmla="*/ 245500 w 302959"/>
              <a:gd name="connsiteY5" fmla="*/ 167225 h 1312893"/>
              <a:gd name="connsiteX6" fmla="*/ 259732 w 302959"/>
              <a:gd name="connsiteY6" fmla="*/ 252616 h 1312893"/>
              <a:gd name="connsiteX7" fmla="*/ 288196 w 302959"/>
              <a:gd name="connsiteY7" fmla="*/ 295312 h 1312893"/>
              <a:gd name="connsiteX8" fmla="*/ 302428 w 302959"/>
              <a:gd name="connsiteY8" fmla="*/ 348682 h 1312893"/>
              <a:gd name="connsiteX9" fmla="*/ 270406 w 302959"/>
              <a:gd name="connsiteY9" fmla="*/ 387819 h 1312893"/>
              <a:gd name="connsiteX10" fmla="*/ 252616 w 302959"/>
              <a:gd name="connsiteY10" fmla="*/ 476769 h 1312893"/>
              <a:gd name="connsiteX11" fmla="*/ 263290 w 302959"/>
              <a:gd name="connsiteY11" fmla="*/ 551486 h 1312893"/>
              <a:gd name="connsiteX12" fmla="*/ 249058 w 302959"/>
              <a:gd name="connsiteY12" fmla="*/ 676015 h 1312893"/>
              <a:gd name="connsiteX13" fmla="*/ 266848 w 302959"/>
              <a:gd name="connsiteY13" fmla="*/ 747175 h 1312893"/>
              <a:gd name="connsiteX14" fmla="*/ 273964 w 302959"/>
              <a:gd name="connsiteY14" fmla="*/ 796987 h 1312893"/>
              <a:gd name="connsiteX15" fmla="*/ 266848 w 302959"/>
              <a:gd name="connsiteY15" fmla="*/ 839682 h 1312893"/>
              <a:gd name="connsiteX16" fmla="*/ 270406 w 302959"/>
              <a:gd name="connsiteY16" fmla="*/ 889494 h 1312893"/>
              <a:gd name="connsiteX17" fmla="*/ 231268 w 302959"/>
              <a:gd name="connsiteY17" fmla="*/ 1038929 h 1312893"/>
              <a:gd name="connsiteX18" fmla="*/ 224153 w 302959"/>
              <a:gd name="connsiteY18" fmla="*/ 1145668 h 1312893"/>
              <a:gd name="connsiteX19" fmla="*/ 224153 w 302959"/>
              <a:gd name="connsiteY19" fmla="*/ 1177690 h 1312893"/>
              <a:gd name="connsiteX20" fmla="*/ 217037 w 302959"/>
              <a:gd name="connsiteY20" fmla="*/ 1312893 h 1312893"/>
              <a:gd name="connsiteX0" fmla="*/ 0 w 302959"/>
              <a:gd name="connsiteY0" fmla="*/ 0 h 1177690"/>
              <a:gd name="connsiteX1" fmla="*/ 17790 w 302959"/>
              <a:gd name="connsiteY1" fmla="*/ 71159 h 1177690"/>
              <a:gd name="connsiteX2" fmla="*/ 96065 w 302959"/>
              <a:gd name="connsiteY2" fmla="*/ 74717 h 1177690"/>
              <a:gd name="connsiteX3" fmla="*/ 131645 w 302959"/>
              <a:gd name="connsiteY3" fmla="*/ 99623 h 1177690"/>
              <a:gd name="connsiteX4" fmla="*/ 209921 w 302959"/>
              <a:gd name="connsiteY4" fmla="*/ 120971 h 1177690"/>
              <a:gd name="connsiteX5" fmla="*/ 245500 w 302959"/>
              <a:gd name="connsiteY5" fmla="*/ 167225 h 1177690"/>
              <a:gd name="connsiteX6" fmla="*/ 259732 w 302959"/>
              <a:gd name="connsiteY6" fmla="*/ 252616 h 1177690"/>
              <a:gd name="connsiteX7" fmla="*/ 288196 w 302959"/>
              <a:gd name="connsiteY7" fmla="*/ 295312 h 1177690"/>
              <a:gd name="connsiteX8" fmla="*/ 302428 w 302959"/>
              <a:gd name="connsiteY8" fmla="*/ 348682 h 1177690"/>
              <a:gd name="connsiteX9" fmla="*/ 270406 w 302959"/>
              <a:gd name="connsiteY9" fmla="*/ 387819 h 1177690"/>
              <a:gd name="connsiteX10" fmla="*/ 252616 w 302959"/>
              <a:gd name="connsiteY10" fmla="*/ 476769 h 1177690"/>
              <a:gd name="connsiteX11" fmla="*/ 263290 w 302959"/>
              <a:gd name="connsiteY11" fmla="*/ 551486 h 1177690"/>
              <a:gd name="connsiteX12" fmla="*/ 249058 w 302959"/>
              <a:gd name="connsiteY12" fmla="*/ 676015 h 1177690"/>
              <a:gd name="connsiteX13" fmla="*/ 266848 w 302959"/>
              <a:gd name="connsiteY13" fmla="*/ 747175 h 1177690"/>
              <a:gd name="connsiteX14" fmla="*/ 273964 w 302959"/>
              <a:gd name="connsiteY14" fmla="*/ 796987 h 1177690"/>
              <a:gd name="connsiteX15" fmla="*/ 266848 w 302959"/>
              <a:gd name="connsiteY15" fmla="*/ 839682 h 1177690"/>
              <a:gd name="connsiteX16" fmla="*/ 270406 w 302959"/>
              <a:gd name="connsiteY16" fmla="*/ 889494 h 1177690"/>
              <a:gd name="connsiteX17" fmla="*/ 231268 w 302959"/>
              <a:gd name="connsiteY17" fmla="*/ 1038929 h 1177690"/>
              <a:gd name="connsiteX18" fmla="*/ 224153 w 302959"/>
              <a:gd name="connsiteY18" fmla="*/ 1145668 h 1177690"/>
              <a:gd name="connsiteX19" fmla="*/ 224153 w 302959"/>
              <a:gd name="connsiteY19" fmla="*/ 1177690 h 1177690"/>
              <a:gd name="connsiteX0" fmla="*/ 0 w 302959"/>
              <a:gd name="connsiteY0" fmla="*/ 0 h 1145668"/>
              <a:gd name="connsiteX1" fmla="*/ 17790 w 302959"/>
              <a:gd name="connsiteY1" fmla="*/ 71159 h 1145668"/>
              <a:gd name="connsiteX2" fmla="*/ 96065 w 302959"/>
              <a:gd name="connsiteY2" fmla="*/ 74717 h 1145668"/>
              <a:gd name="connsiteX3" fmla="*/ 131645 w 302959"/>
              <a:gd name="connsiteY3" fmla="*/ 99623 h 1145668"/>
              <a:gd name="connsiteX4" fmla="*/ 209921 w 302959"/>
              <a:gd name="connsiteY4" fmla="*/ 120971 h 1145668"/>
              <a:gd name="connsiteX5" fmla="*/ 245500 w 302959"/>
              <a:gd name="connsiteY5" fmla="*/ 167225 h 1145668"/>
              <a:gd name="connsiteX6" fmla="*/ 259732 w 302959"/>
              <a:gd name="connsiteY6" fmla="*/ 252616 h 1145668"/>
              <a:gd name="connsiteX7" fmla="*/ 288196 w 302959"/>
              <a:gd name="connsiteY7" fmla="*/ 295312 h 1145668"/>
              <a:gd name="connsiteX8" fmla="*/ 302428 w 302959"/>
              <a:gd name="connsiteY8" fmla="*/ 348682 h 1145668"/>
              <a:gd name="connsiteX9" fmla="*/ 270406 w 302959"/>
              <a:gd name="connsiteY9" fmla="*/ 387819 h 1145668"/>
              <a:gd name="connsiteX10" fmla="*/ 252616 w 302959"/>
              <a:gd name="connsiteY10" fmla="*/ 476769 h 1145668"/>
              <a:gd name="connsiteX11" fmla="*/ 263290 w 302959"/>
              <a:gd name="connsiteY11" fmla="*/ 551486 h 1145668"/>
              <a:gd name="connsiteX12" fmla="*/ 249058 w 302959"/>
              <a:gd name="connsiteY12" fmla="*/ 676015 h 1145668"/>
              <a:gd name="connsiteX13" fmla="*/ 266848 w 302959"/>
              <a:gd name="connsiteY13" fmla="*/ 747175 h 1145668"/>
              <a:gd name="connsiteX14" fmla="*/ 273964 w 302959"/>
              <a:gd name="connsiteY14" fmla="*/ 796987 h 1145668"/>
              <a:gd name="connsiteX15" fmla="*/ 266848 w 302959"/>
              <a:gd name="connsiteY15" fmla="*/ 839682 h 1145668"/>
              <a:gd name="connsiteX16" fmla="*/ 270406 w 302959"/>
              <a:gd name="connsiteY16" fmla="*/ 889494 h 1145668"/>
              <a:gd name="connsiteX17" fmla="*/ 231268 w 302959"/>
              <a:gd name="connsiteY17" fmla="*/ 1038929 h 1145668"/>
              <a:gd name="connsiteX18" fmla="*/ 224153 w 302959"/>
              <a:gd name="connsiteY18" fmla="*/ 1145668 h 1145668"/>
              <a:gd name="connsiteX0" fmla="*/ 0 w 302959"/>
              <a:gd name="connsiteY0" fmla="*/ 0 h 1038929"/>
              <a:gd name="connsiteX1" fmla="*/ 17790 w 302959"/>
              <a:gd name="connsiteY1" fmla="*/ 71159 h 1038929"/>
              <a:gd name="connsiteX2" fmla="*/ 96065 w 302959"/>
              <a:gd name="connsiteY2" fmla="*/ 74717 h 1038929"/>
              <a:gd name="connsiteX3" fmla="*/ 131645 w 302959"/>
              <a:gd name="connsiteY3" fmla="*/ 99623 h 1038929"/>
              <a:gd name="connsiteX4" fmla="*/ 209921 w 302959"/>
              <a:gd name="connsiteY4" fmla="*/ 120971 h 1038929"/>
              <a:gd name="connsiteX5" fmla="*/ 245500 w 302959"/>
              <a:gd name="connsiteY5" fmla="*/ 167225 h 1038929"/>
              <a:gd name="connsiteX6" fmla="*/ 259732 w 302959"/>
              <a:gd name="connsiteY6" fmla="*/ 252616 h 1038929"/>
              <a:gd name="connsiteX7" fmla="*/ 288196 w 302959"/>
              <a:gd name="connsiteY7" fmla="*/ 295312 h 1038929"/>
              <a:gd name="connsiteX8" fmla="*/ 302428 w 302959"/>
              <a:gd name="connsiteY8" fmla="*/ 348682 h 1038929"/>
              <a:gd name="connsiteX9" fmla="*/ 270406 w 302959"/>
              <a:gd name="connsiteY9" fmla="*/ 387819 h 1038929"/>
              <a:gd name="connsiteX10" fmla="*/ 252616 w 302959"/>
              <a:gd name="connsiteY10" fmla="*/ 476769 h 1038929"/>
              <a:gd name="connsiteX11" fmla="*/ 263290 w 302959"/>
              <a:gd name="connsiteY11" fmla="*/ 551486 h 1038929"/>
              <a:gd name="connsiteX12" fmla="*/ 249058 w 302959"/>
              <a:gd name="connsiteY12" fmla="*/ 676015 h 1038929"/>
              <a:gd name="connsiteX13" fmla="*/ 266848 w 302959"/>
              <a:gd name="connsiteY13" fmla="*/ 747175 h 1038929"/>
              <a:gd name="connsiteX14" fmla="*/ 273964 w 302959"/>
              <a:gd name="connsiteY14" fmla="*/ 796987 h 1038929"/>
              <a:gd name="connsiteX15" fmla="*/ 266848 w 302959"/>
              <a:gd name="connsiteY15" fmla="*/ 839682 h 1038929"/>
              <a:gd name="connsiteX16" fmla="*/ 270406 w 302959"/>
              <a:gd name="connsiteY16" fmla="*/ 889494 h 1038929"/>
              <a:gd name="connsiteX17" fmla="*/ 231268 w 302959"/>
              <a:gd name="connsiteY17" fmla="*/ 1038929 h 1038929"/>
              <a:gd name="connsiteX0" fmla="*/ 0 w 302959"/>
              <a:gd name="connsiteY0" fmla="*/ 0 h 889494"/>
              <a:gd name="connsiteX1" fmla="*/ 17790 w 302959"/>
              <a:gd name="connsiteY1" fmla="*/ 71159 h 889494"/>
              <a:gd name="connsiteX2" fmla="*/ 96065 w 302959"/>
              <a:gd name="connsiteY2" fmla="*/ 74717 h 889494"/>
              <a:gd name="connsiteX3" fmla="*/ 131645 w 302959"/>
              <a:gd name="connsiteY3" fmla="*/ 99623 h 889494"/>
              <a:gd name="connsiteX4" fmla="*/ 209921 w 302959"/>
              <a:gd name="connsiteY4" fmla="*/ 120971 h 889494"/>
              <a:gd name="connsiteX5" fmla="*/ 245500 w 302959"/>
              <a:gd name="connsiteY5" fmla="*/ 167225 h 889494"/>
              <a:gd name="connsiteX6" fmla="*/ 259732 w 302959"/>
              <a:gd name="connsiteY6" fmla="*/ 252616 h 889494"/>
              <a:gd name="connsiteX7" fmla="*/ 288196 w 302959"/>
              <a:gd name="connsiteY7" fmla="*/ 295312 h 889494"/>
              <a:gd name="connsiteX8" fmla="*/ 302428 w 302959"/>
              <a:gd name="connsiteY8" fmla="*/ 348682 h 889494"/>
              <a:gd name="connsiteX9" fmla="*/ 270406 w 302959"/>
              <a:gd name="connsiteY9" fmla="*/ 387819 h 889494"/>
              <a:gd name="connsiteX10" fmla="*/ 252616 w 302959"/>
              <a:gd name="connsiteY10" fmla="*/ 476769 h 889494"/>
              <a:gd name="connsiteX11" fmla="*/ 263290 w 302959"/>
              <a:gd name="connsiteY11" fmla="*/ 551486 h 889494"/>
              <a:gd name="connsiteX12" fmla="*/ 249058 w 302959"/>
              <a:gd name="connsiteY12" fmla="*/ 676015 h 889494"/>
              <a:gd name="connsiteX13" fmla="*/ 266848 w 302959"/>
              <a:gd name="connsiteY13" fmla="*/ 747175 h 889494"/>
              <a:gd name="connsiteX14" fmla="*/ 273964 w 302959"/>
              <a:gd name="connsiteY14" fmla="*/ 796987 h 889494"/>
              <a:gd name="connsiteX15" fmla="*/ 266848 w 302959"/>
              <a:gd name="connsiteY15" fmla="*/ 839682 h 889494"/>
              <a:gd name="connsiteX16" fmla="*/ 270406 w 302959"/>
              <a:gd name="connsiteY16" fmla="*/ 889494 h 889494"/>
              <a:gd name="connsiteX0" fmla="*/ 0 w 302959"/>
              <a:gd name="connsiteY0" fmla="*/ 0 h 839682"/>
              <a:gd name="connsiteX1" fmla="*/ 17790 w 302959"/>
              <a:gd name="connsiteY1" fmla="*/ 71159 h 839682"/>
              <a:gd name="connsiteX2" fmla="*/ 96065 w 302959"/>
              <a:gd name="connsiteY2" fmla="*/ 74717 h 839682"/>
              <a:gd name="connsiteX3" fmla="*/ 131645 w 302959"/>
              <a:gd name="connsiteY3" fmla="*/ 99623 h 839682"/>
              <a:gd name="connsiteX4" fmla="*/ 209921 w 302959"/>
              <a:gd name="connsiteY4" fmla="*/ 120971 h 839682"/>
              <a:gd name="connsiteX5" fmla="*/ 245500 w 302959"/>
              <a:gd name="connsiteY5" fmla="*/ 167225 h 839682"/>
              <a:gd name="connsiteX6" fmla="*/ 259732 w 302959"/>
              <a:gd name="connsiteY6" fmla="*/ 252616 h 839682"/>
              <a:gd name="connsiteX7" fmla="*/ 288196 w 302959"/>
              <a:gd name="connsiteY7" fmla="*/ 295312 h 839682"/>
              <a:gd name="connsiteX8" fmla="*/ 302428 w 302959"/>
              <a:gd name="connsiteY8" fmla="*/ 348682 h 839682"/>
              <a:gd name="connsiteX9" fmla="*/ 270406 w 302959"/>
              <a:gd name="connsiteY9" fmla="*/ 387819 h 839682"/>
              <a:gd name="connsiteX10" fmla="*/ 252616 w 302959"/>
              <a:gd name="connsiteY10" fmla="*/ 476769 h 839682"/>
              <a:gd name="connsiteX11" fmla="*/ 263290 w 302959"/>
              <a:gd name="connsiteY11" fmla="*/ 551486 h 839682"/>
              <a:gd name="connsiteX12" fmla="*/ 249058 w 302959"/>
              <a:gd name="connsiteY12" fmla="*/ 676015 h 839682"/>
              <a:gd name="connsiteX13" fmla="*/ 266848 w 302959"/>
              <a:gd name="connsiteY13" fmla="*/ 747175 h 839682"/>
              <a:gd name="connsiteX14" fmla="*/ 273964 w 302959"/>
              <a:gd name="connsiteY14" fmla="*/ 796987 h 839682"/>
              <a:gd name="connsiteX15" fmla="*/ 266848 w 302959"/>
              <a:gd name="connsiteY15" fmla="*/ 839682 h 839682"/>
              <a:gd name="connsiteX0" fmla="*/ 0 w 302959"/>
              <a:gd name="connsiteY0" fmla="*/ 0 h 796987"/>
              <a:gd name="connsiteX1" fmla="*/ 17790 w 302959"/>
              <a:gd name="connsiteY1" fmla="*/ 71159 h 796987"/>
              <a:gd name="connsiteX2" fmla="*/ 96065 w 302959"/>
              <a:gd name="connsiteY2" fmla="*/ 74717 h 796987"/>
              <a:gd name="connsiteX3" fmla="*/ 131645 w 302959"/>
              <a:gd name="connsiteY3" fmla="*/ 99623 h 796987"/>
              <a:gd name="connsiteX4" fmla="*/ 209921 w 302959"/>
              <a:gd name="connsiteY4" fmla="*/ 120971 h 796987"/>
              <a:gd name="connsiteX5" fmla="*/ 245500 w 302959"/>
              <a:gd name="connsiteY5" fmla="*/ 167225 h 796987"/>
              <a:gd name="connsiteX6" fmla="*/ 259732 w 302959"/>
              <a:gd name="connsiteY6" fmla="*/ 252616 h 796987"/>
              <a:gd name="connsiteX7" fmla="*/ 288196 w 302959"/>
              <a:gd name="connsiteY7" fmla="*/ 295312 h 796987"/>
              <a:gd name="connsiteX8" fmla="*/ 302428 w 302959"/>
              <a:gd name="connsiteY8" fmla="*/ 348682 h 796987"/>
              <a:gd name="connsiteX9" fmla="*/ 270406 w 302959"/>
              <a:gd name="connsiteY9" fmla="*/ 387819 h 796987"/>
              <a:gd name="connsiteX10" fmla="*/ 252616 w 302959"/>
              <a:gd name="connsiteY10" fmla="*/ 476769 h 796987"/>
              <a:gd name="connsiteX11" fmla="*/ 263290 w 302959"/>
              <a:gd name="connsiteY11" fmla="*/ 551486 h 796987"/>
              <a:gd name="connsiteX12" fmla="*/ 249058 w 302959"/>
              <a:gd name="connsiteY12" fmla="*/ 676015 h 796987"/>
              <a:gd name="connsiteX13" fmla="*/ 266848 w 302959"/>
              <a:gd name="connsiteY13" fmla="*/ 747175 h 796987"/>
              <a:gd name="connsiteX14" fmla="*/ 273964 w 302959"/>
              <a:gd name="connsiteY14" fmla="*/ 796987 h 796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02959" h="796987">
                <a:moveTo>
                  <a:pt x="0" y="0"/>
                </a:moveTo>
                <a:cubicBezTo>
                  <a:pt x="889" y="29353"/>
                  <a:pt x="1779" y="58706"/>
                  <a:pt x="17790" y="71159"/>
                </a:cubicBezTo>
                <a:cubicBezTo>
                  <a:pt x="33801" y="83612"/>
                  <a:pt x="77089" y="69973"/>
                  <a:pt x="96065" y="74717"/>
                </a:cubicBezTo>
                <a:cubicBezTo>
                  <a:pt x="115041" y="79461"/>
                  <a:pt x="112669" y="91914"/>
                  <a:pt x="131645" y="99623"/>
                </a:cubicBezTo>
                <a:cubicBezTo>
                  <a:pt x="150621" y="107332"/>
                  <a:pt x="190945" y="109704"/>
                  <a:pt x="209921" y="120971"/>
                </a:cubicBezTo>
                <a:cubicBezTo>
                  <a:pt x="228897" y="132238"/>
                  <a:pt x="237198" y="145284"/>
                  <a:pt x="245500" y="167225"/>
                </a:cubicBezTo>
                <a:cubicBezTo>
                  <a:pt x="253802" y="189166"/>
                  <a:pt x="252616" y="231268"/>
                  <a:pt x="259732" y="252616"/>
                </a:cubicBezTo>
                <a:cubicBezTo>
                  <a:pt x="266848" y="273964"/>
                  <a:pt x="281080" y="279301"/>
                  <a:pt x="288196" y="295312"/>
                </a:cubicBezTo>
                <a:cubicBezTo>
                  <a:pt x="295312" y="311323"/>
                  <a:pt x="305393" y="333264"/>
                  <a:pt x="302428" y="348682"/>
                </a:cubicBezTo>
                <a:cubicBezTo>
                  <a:pt x="299463" y="364100"/>
                  <a:pt x="278708" y="366471"/>
                  <a:pt x="270406" y="387819"/>
                </a:cubicBezTo>
                <a:cubicBezTo>
                  <a:pt x="262104" y="409167"/>
                  <a:pt x="253802" y="449491"/>
                  <a:pt x="252616" y="476769"/>
                </a:cubicBezTo>
                <a:cubicBezTo>
                  <a:pt x="251430" y="504047"/>
                  <a:pt x="263883" y="518278"/>
                  <a:pt x="263290" y="551486"/>
                </a:cubicBezTo>
                <a:cubicBezTo>
                  <a:pt x="262697" y="584694"/>
                  <a:pt x="248465" y="643400"/>
                  <a:pt x="249058" y="676015"/>
                </a:cubicBezTo>
                <a:cubicBezTo>
                  <a:pt x="249651" y="708630"/>
                  <a:pt x="262697" y="727013"/>
                  <a:pt x="266848" y="747175"/>
                </a:cubicBezTo>
                <a:cubicBezTo>
                  <a:pt x="270999" y="767337"/>
                  <a:pt x="273964" y="781569"/>
                  <a:pt x="273964" y="796987"/>
                </a:cubicBezTo>
              </a:path>
            </a:pathLst>
          </a:custGeom>
          <a:noFill/>
          <a:ln w="38100" cmpd="thickThin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рямоугольная выноска 26"/>
          <p:cNvSpPr/>
          <p:nvPr/>
        </p:nvSpPr>
        <p:spPr>
          <a:xfrm>
            <a:off x="6879774" y="979919"/>
            <a:ext cx="1755205" cy="782455"/>
          </a:xfrm>
          <a:prstGeom prst="wedgeRectCallout">
            <a:avLst>
              <a:gd name="adj1" fmla="val -91768"/>
              <a:gd name="adj2" fmla="val 160634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/>
            <a:r>
              <a:rPr lang="ru-RU" sz="1400" dirty="0">
                <a:solidFill>
                  <a:srgbClr val="4E361E"/>
                </a:solidFill>
              </a:rPr>
              <a:t>Линия Восточного фронта 4 июня </a:t>
            </a:r>
          </a:p>
          <a:p>
            <a:pPr algn="ctr" defTabSz="914354"/>
            <a:r>
              <a:rPr lang="ru-RU" sz="1400" dirty="0">
                <a:solidFill>
                  <a:srgbClr val="4E361E"/>
                </a:solidFill>
              </a:rPr>
              <a:t>1916 года</a:t>
            </a:r>
          </a:p>
        </p:txBody>
      </p:sp>
      <p:sp>
        <p:nvSpPr>
          <p:cNvPr id="29" name="Прямоугольная выноска 28"/>
          <p:cNvSpPr/>
          <p:nvPr/>
        </p:nvSpPr>
        <p:spPr>
          <a:xfrm>
            <a:off x="3692925" y="3771343"/>
            <a:ext cx="1914388" cy="792354"/>
          </a:xfrm>
          <a:prstGeom prst="wedgeRectCallout">
            <a:avLst>
              <a:gd name="adj1" fmla="val 77355"/>
              <a:gd name="adj2" fmla="val -133023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/>
            <a:r>
              <a:rPr lang="ru-RU" sz="1400" dirty="0">
                <a:solidFill>
                  <a:srgbClr val="4E361E"/>
                </a:solidFill>
              </a:rPr>
              <a:t>Линия Восточного фронта 7 сентября</a:t>
            </a:r>
          </a:p>
          <a:p>
            <a:pPr algn="ctr" defTabSz="914354"/>
            <a:r>
              <a:rPr lang="ru-RU" sz="1400" dirty="0">
                <a:solidFill>
                  <a:srgbClr val="4E361E"/>
                </a:solidFill>
              </a:rPr>
              <a:t>1916 года</a:t>
            </a:r>
          </a:p>
        </p:txBody>
      </p:sp>
    </p:spTree>
    <p:extLst>
      <p:ext uri="{BB962C8B-B14F-4D97-AF65-F5344CB8AC3E}">
        <p14:creationId xmlns:p14="http://schemas.microsoft.com/office/powerpoint/2010/main" val="1311374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4" grpId="0" animBg="1"/>
      <p:bldP spid="2" grpId="0" animBg="1"/>
      <p:bldP spid="27" grpId="0" animBg="1"/>
      <p:bldP spid="29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563467" y="1122217"/>
            <a:ext cx="4090209" cy="495929"/>
          </a:xfrm>
          <a:prstGeom prst="roundRect">
            <a:avLst/>
          </a:prstGeom>
          <a:noFill/>
          <a:ln w="15875" cap="rnd">
            <a:solidFill>
              <a:srgbClr val="A6A608"/>
            </a:solidFill>
            <a:prstDash val="solid"/>
          </a:ln>
        </p:spPr>
        <p:txBody>
          <a:bodyPr wrap="square" tIns="180000" bIns="180000" rtlCol="0">
            <a:noAutofit/>
          </a:bodyPr>
          <a:lstStyle/>
          <a:p>
            <a:pPr algn="ctr" defTabSz="685715">
              <a:defRPr/>
            </a:pPr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50765" y="1114091"/>
            <a:ext cx="40902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</a:rPr>
              <a:t>Русские войска под командованием Брусилова перешли в наступление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63467" y="1895549"/>
            <a:ext cx="4090211" cy="495929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>
              <a:defRPr/>
            </a:pPr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5" name="Скругленная соединительная линия 4"/>
          <p:cNvCxnSpPr>
            <a:cxnSpLocks/>
            <a:stCxn id="11" idx="1"/>
            <a:endCxn id="14" idx="1"/>
          </p:cNvCxnSpPr>
          <p:nvPr/>
        </p:nvCxnSpPr>
        <p:spPr>
          <a:xfrm rot="10800000">
            <a:off x="2550766" y="2920839"/>
            <a:ext cx="12701" cy="769340"/>
          </a:xfrm>
          <a:prstGeom prst="curvedConnector3">
            <a:avLst>
              <a:gd name="adj1" fmla="val 1899858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Скругленная соединительная линия 5"/>
          <p:cNvCxnSpPr>
            <a:cxnSpLocks/>
            <a:stCxn id="14" idx="1"/>
            <a:endCxn id="4" idx="1"/>
          </p:cNvCxnSpPr>
          <p:nvPr/>
        </p:nvCxnSpPr>
        <p:spPr>
          <a:xfrm rot="10800000" flipH="1">
            <a:off x="2550765" y="2143515"/>
            <a:ext cx="12702" cy="777325"/>
          </a:xfrm>
          <a:prstGeom prst="curvedConnector3">
            <a:avLst>
              <a:gd name="adj1" fmla="val -1799717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Скругленная соединительная линия 6"/>
          <p:cNvCxnSpPr>
            <a:cxnSpLocks/>
            <a:stCxn id="3" idx="1"/>
            <a:endCxn id="4" idx="1"/>
          </p:cNvCxnSpPr>
          <p:nvPr/>
        </p:nvCxnSpPr>
        <p:spPr>
          <a:xfrm rot="10800000" flipV="1">
            <a:off x="2563467" y="1370182"/>
            <a:ext cx="12700" cy="773332"/>
          </a:xfrm>
          <a:prstGeom prst="curvedConnector3">
            <a:avLst>
              <a:gd name="adj1" fmla="val 180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Скругленная соединительная линия 7"/>
          <p:cNvCxnSpPr>
            <a:cxnSpLocks/>
            <a:stCxn id="11" idx="1"/>
            <a:endCxn id="12" idx="1"/>
          </p:cNvCxnSpPr>
          <p:nvPr/>
        </p:nvCxnSpPr>
        <p:spPr>
          <a:xfrm rot="10800000" flipV="1">
            <a:off x="2563466" y="3690179"/>
            <a:ext cx="12700" cy="773332"/>
          </a:xfrm>
          <a:prstGeom prst="curvedConnector3">
            <a:avLst>
              <a:gd name="adj1" fmla="val 180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2563467" y="2668882"/>
            <a:ext cx="4077509" cy="495929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>
              <a:defRPr/>
            </a:pPr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563466" y="3442214"/>
            <a:ext cx="4090211" cy="495929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>
              <a:defRPr/>
            </a:pPr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563466" y="4215546"/>
            <a:ext cx="4090211" cy="495929"/>
          </a:xfrm>
          <a:prstGeom prst="roundRect">
            <a:avLst/>
          </a:prstGeom>
          <a:noFill/>
          <a:ln w="15875" cap="rnd">
            <a:solidFill>
              <a:srgbClr val="A6A608"/>
            </a:solidFill>
            <a:prstDash val="solid"/>
          </a:ln>
        </p:spPr>
        <p:txBody>
          <a:bodyPr wrap="square" tIns="180000" bIns="180000" rtlCol="0">
            <a:noAutofit/>
          </a:bodyPr>
          <a:lstStyle/>
          <a:p>
            <a:pPr algn="ctr" defTabSz="685715">
              <a:defRPr/>
            </a:pPr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550762" y="1883908"/>
            <a:ext cx="4090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Германия была вынуждена перебросить войска на Восточный фронт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550765" y="2659229"/>
            <a:ext cx="40902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Французско-британские армии смогли предпринять успешное наступление на Сомме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652542" y="3429030"/>
            <a:ext cx="36892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Немецкие войска вынуждены были остановить наступление у Вердена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576166" y="4198370"/>
            <a:ext cx="41356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</a:rPr>
              <a:t>К концу декабря 1916 года немецкие войска были оттеснены к старым позициям</a:t>
            </a:r>
          </a:p>
        </p:txBody>
      </p:sp>
      <p:cxnSp>
        <p:nvCxnSpPr>
          <p:cNvPr id="25" name="Скругленная соединительная линия 24"/>
          <p:cNvCxnSpPr>
            <a:cxnSpLocks/>
            <a:stCxn id="11" idx="3"/>
            <a:endCxn id="14" idx="3"/>
          </p:cNvCxnSpPr>
          <p:nvPr/>
        </p:nvCxnSpPr>
        <p:spPr>
          <a:xfrm flipH="1" flipV="1">
            <a:off x="6640975" y="2920839"/>
            <a:ext cx="12702" cy="769340"/>
          </a:xfrm>
          <a:prstGeom prst="curvedConnector3">
            <a:avLst>
              <a:gd name="adj1" fmla="val -1799717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Скругленная соединительная линия 25"/>
          <p:cNvCxnSpPr>
            <a:cxnSpLocks/>
            <a:stCxn id="14" idx="3"/>
            <a:endCxn id="4" idx="3"/>
          </p:cNvCxnSpPr>
          <p:nvPr/>
        </p:nvCxnSpPr>
        <p:spPr>
          <a:xfrm flipV="1">
            <a:off x="6640975" y="2143514"/>
            <a:ext cx="12703" cy="777325"/>
          </a:xfrm>
          <a:prstGeom prst="curvedConnector3">
            <a:avLst>
              <a:gd name="adj1" fmla="val 1899575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Скругленная соединительная линия 26"/>
          <p:cNvCxnSpPr>
            <a:cxnSpLocks/>
            <a:stCxn id="3" idx="3"/>
            <a:endCxn id="4" idx="3"/>
          </p:cNvCxnSpPr>
          <p:nvPr/>
        </p:nvCxnSpPr>
        <p:spPr>
          <a:xfrm>
            <a:off x="6653676" y="1370182"/>
            <a:ext cx="2" cy="773332"/>
          </a:xfrm>
          <a:prstGeom prst="curvedConnector3">
            <a:avLst>
              <a:gd name="adj1" fmla="val 1143010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Скругленная соединительная линия 27"/>
          <p:cNvCxnSpPr>
            <a:cxnSpLocks/>
            <a:stCxn id="11" idx="3"/>
            <a:endCxn id="12" idx="3"/>
          </p:cNvCxnSpPr>
          <p:nvPr/>
        </p:nvCxnSpPr>
        <p:spPr>
          <a:xfrm>
            <a:off x="6653677" y="3690179"/>
            <a:ext cx="12700" cy="773332"/>
          </a:xfrm>
          <a:prstGeom prst="curvedConnector3">
            <a:avLst>
              <a:gd name="adj1" fmla="val 180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358776" y="376238"/>
            <a:ext cx="8426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Военная кампания 1916 года</a:t>
            </a:r>
          </a:p>
        </p:txBody>
      </p:sp>
    </p:spTree>
    <p:extLst>
      <p:ext uri="{BB962C8B-B14F-4D97-AF65-F5344CB8AC3E}">
        <p14:creationId xmlns:p14="http://schemas.microsoft.com/office/powerpoint/2010/main" val="3329772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 animBg="1"/>
      <p:bldP spid="11" grpId="0" animBg="1"/>
      <p:bldP spid="12" grpId="0" animBg="1"/>
      <p:bldP spid="13" grpId="0"/>
      <p:bldP spid="14" grpId="0"/>
      <p:bldP spid="15" grpId="0"/>
      <p:bldP spid="17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506D024-71FF-4EAD-BEDF-5BC7603D73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388" name="Picture 4" descr="ÐÐ°ÑÑÐ¸Ð½ÐºÐ¸ Ð¿Ð¾ Ð·Ð°Ð¿ÑÐ¾ÑÑ ÑÑÐ·ÐµÑÑÐ¼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8775" y="860714"/>
            <a:ext cx="2929264" cy="3422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625853" y="1352955"/>
            <a:ext cx="5159372" cy="243759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 феврале 1916 года продвигалась </a:t>
            </a:r>
          </a:p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русская Кавказская армия </a:t>
            </a:r>
          </a:p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под командованием генерала </a:t>
            </a:r>
          </a:p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Н. Н. Юденича. </a:t>
            </a:r>
          </a:p>
          <a:p>
            <a:pPr defTabSz="685749">
              <a:lnSpc>
                <a:spcPct val="110000"/>
              </a:lnSpc>
            </a:pPr>
            <a:endParaRPr lang="ru-RU" sz="1800" dirty="0">
              <a:solidFill>
                <a:prstClr val="white"/>
              </a:solidFill>
              <a:latin typeface="Merriweather"/>
            </a:endParaRPr>
          </a:p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Ей была предпринята успешная наступательная операция на мощную турецкую крепость Эрзерум. </a:t>
            </a:r>
          </a:p>
        </p:txBody>
      </p:sp>
      <p:pic>
        <p:nvPicPr>
          <p:cNvPr id="16386" name="Picture 2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8775" y="860714"/>
            <a:ext cx="2929264" cy="3422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3908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s://upload.wikimedia.org/wikipedia/commons/6/61/Ruserz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" y="-38101"/>
            <a:ext cx="9143998" cy="5181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3541973"/>
            <a:ext cx="4864100" cy="1225290"/>
          </a:xfrm>
          <a:prstGeom prst="rect">
            <a:avLst/>
          </a:prstGeom>
          <a:solidFill>
            <a:srgbClr val="A6A60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По результатам </a:t>
            </a:r>
            <a:r>
              <a:rPr lang="ru-RU" sz="1400" dirty="0" err="1">
                <a:solidFill>
                  <a:prstClr val="white"/>
                </a:solidFill>
              </a:rPr>
              <a:t>Эрзерумской</a:t>
            </a:r>
            <a:r>
              <a:rPr lang="ru-RU" sz="1400" dirty="0">
                <a:solidFill>
                  <a:prstClr val="white"/>
                </a:solidFill>
              </a:rPr>
              <a:t> операции союзники заключили с Россией соглашение о передаче ей после войны черноморских проливов и части Турецкой Армении.</a:t>
            </a:r>
          </a:p>
        </p:txBody>
      </p:sp>
      <p:sp>
        <p:nvSpPr>
          <p:cNvPr id="8" name="Овал 7"/>
          <p:cNvSpPr/>
          <p:nvPr/>
        </p:nvSpPr>
        <p:spPr>
          <a:xfrm>
            <a:off x="6984295" y="39055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960003" y="1059725"/>
            <a:ext cx="18485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dirty="0"/>
              <a:t>Захваченные турецкие</a:t>
            </a:r>
          </a:p>
          <a:p>
            <a:pPr algn="ctr"/>
            <a:r>
              <a:rPr lang="ru-RU" sz="1200" dirty="0"/>
              <a:t>знамёна в Эрзеруме</a:t>
            </a:r>
          </a:p>
        </p:txBody>
      </p:sp>
    </p:spTree>
    <p:extLst>
      <p:ext uri="{BB962C8B-B14F-4D97-AF65-F5344CB8AC3E}">
        <p14:creationId xmlns:p14="http://schemas.microsoft.com/office/powerpoint/2010/main" val="2819186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/>
          <p:cNvSpPr txBox="1"/>
          <p:nvPr/>
        </p:nvSpPr>
        <p:spPr>
          <a:xfrm>
            <a:off x="701105" y="3742182"/>
            <a:ext cx="2583434" cy="57439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01104" y="2902274"/>
            <a:ext cx="2583433" cy="57439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01105" y="2062366"/>
            <a:ext cx="2583432" cy="57439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1E4542C1-D73B-4072-8560-C9D5547B7DF1}"/>
              </a:ext>
            </a:extLst>
          </p:cNvPr>
          <p:cNvSpPr txBox="1"/>
          <p:nvPr/>
        </p:nvSpPr>
        <p:spPr>
          <a:xfrm>
            <a:off x="3584131" y="2298133"/>
            <a:ext cx="2273744" cy="950644"/>
          </a:xfrm>
          <a:prstGeom prst="roundRect">
            <a:avLst/>
          </a:prstGeom>
          <a:noFill/>
          <a:ln w="15875">
            <a:solidFill>
              <a:srgbClr val="A6A608">
                <a:alpha val="75000"/>
              </a:srgbClr>
            </a:solidFill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b="1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01104" y="1219267"/>
            <a:ext cx="2583431" cy="57439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852913" y="1352573"/>
            <a:ext cx="22737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Эрзерумская операция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01101" y="2192481"/>
            <a:ext cx="25834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Брусиловский прорыв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13E603D-53B8-4282-8DC9-A9A7FF193AB9}"/>
              </a:ext>
            </a:extLst>
          </p:cNvPr>
          <p:cNvSpPr txBox="1"/>
          <p:nvPr/>
        </p:nvSpPr>
        <p:spPr>
          <a:xfrm>
            <a:off x="3509516" y="2404121"/>
            <a:ext cx="242297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</a:rPr>
              <a:t>Коренной перелом </a:t>
            </a:r>
          </a:p>
          <a:p>
            <a:pPr algn="ctr"/>
            <a:r>
              <a:rPr lang="ru-RU" sz="1400" b="1" dirty="0">
                <a:solidFill>
                  <a:prstClr val="black"/>
                </a:solidFill>
              </a:rPr>
              <a:t>в Первой мировой </a:t>
            </a:r>
          </a:p>
          <a:p>
            <a:pPr algn="ctr"/>
            <a:r>
              <a:rPr lang="ru-RU" sz="1400" b="1" dirty="0">
                <a:solidFill>
                  <a:prstClr val="black"/>
                </a:solidFill>
              </a:rPr>
              <a:t>войне</a:t>
            </a:r>
          </a:p>
        </p:txBody>
      </p:sp>
      <p:cxnSp>
        <p:nvCxnSpPr>
          <p:cNvPr id="31" name="Скругленная соединительная линия 30"/>
          <p:cNvCxnSpPr>
            <a:cxnSpLocks/>
            <a:stCxn id="20" idx="1"/>
            <a:endCxn id="54" idx="3"/>
          </p:cNvCxnSpPr>
          <p:nvPr/>
        </p:nvCxnSpPr>
        <p:spPr>
          <a:xfrm rot="10800000" flipV="1">
            <a:off x="5857875" y="2362183"/>
            <a:ext cx="347214" cy="411271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Скругленная соединительная линия 33"/>
          <p:cNvCxnSpPr>
            <a:cxnSpLocks/>
            <a:stCxn id="17" idx="3"/>
            <a:endCxn id="54" idx="1"/>
          </p:cNvCxnSpPr>
          <p:nvPr/>
        </p:nvCxnSpPr>
        <p:spPr>
          <a:xfrm>
            <a:off x="3284535" y="1506463"/>
            <a:ext cx="299596" cy="1266992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701101" y="3052970"/>
            <a:ext cx="25754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Битва на Сомме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01104" y="3875488"/>
            <a:ext cx="25773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Битва при Вердене 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205089" y="2074988"/>
            <a:ext cx="2580136" cy="57439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205093" y="2916194"/>
            <a:ext cx="2580132" cy="57439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162754" y="2096191"/>
            <a:ext cx="26648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Перехват странами Антанты стратегической инициативы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411973" y="2936998"/>
            <a:ext cx="21663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Переход Центральных держав к обороне</a:t>
            </a:r>
          </a:p>
        </p:txBody>
      </p:sp>
      <p:cxnSp>
        <p:nvCxnSpPr>
          <p:cNvPr id="33" name="Скругленная соединительная линия 32"/>
          <p:cNvCxnSpPr>
            <a:cxnSpLocks/>
            <a:stCxn id="21" idx="1"/>
            <a:endCxn id="54" idx="3"/>
          </p:cNvCxnSpPr>
          <p:nvPr/>
        </p:nvCxnSpPr>
        <p:spPr>
          <a:xfrm rot="10800000">
            <a:off x="5857875" y="2773456"/>
            <a:ext cx="347218" cy="429935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Скругленная соединительная линия 35"/>
          <p:cNvCxnSpPr>
            <a:cxnSpLocks/>
            <a:stCxn id="26" idx="3"/>
            <a:endCxn id="54" idx="1"/>
          </p:cNvCxnSpPr>
          <p:nvPr/>
        </p:nvCxnSpPr>
        <p:spPr>
          <a:xfrm>
            <a:off x="3284537" y="2349562"/>
            <a:ext cx="299594" cy="423893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Скругленная соединительная линия 36"/>
          <p:cNvCxnSpPr>
            <a:cxnSpLocks/>
            <a:stCxn id="54" idx="1"/>
            <a:endCxn id="28" idx="3"/>
          </p:cNvCxnSpPr>
          <p:nvPr/>
        </p:nvCxnSpPr>
        <p:spPr>
          <a:xfrm rot="10800000" flipV="1">
            <a:off x="3284539" y="2773454"/>
            <a:ext cx="299592" cy="1255923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Скругленная соединительная линия 37"/>
          <p:cNvCxnSpPr>
            <a:cxnSpLocks/>
            <a:stCxn id="27" idx="3"/>
            <a:endCxn id="54" idx="1"/>
          </p:cNvCxnSpPr>
          <p:nvPr/>
        </p:nvCxnSpPr>
        <p:spPr>
          <a:xfrm flipV="1">
            <a:off x="3284537" y="2773455"/>
            <a:ext cx="299594" cy="416015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Box 58"/>
          <p:cNvSpPr txBox="1"/>
          <p:nvPr/>
        </p:nvSpPr>
        <p:spPr>
          <a:xfrm>
            <a:off x="0" y="386416"/>
            <a:ext cx="914400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15"/>
            <a:r>
              <a:rPr lang="ru-RU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Военная кампания 1916 года</a:t>
            </a:r>
          </a:p>
        </p:txBody>
      </p:sp>
    </p:spTree>
    <p:extLst>
      <p:ext uri="{BB962C8B-B14F-4D97-AF65-F5344CB8AC3E}">
        <p14:creationId xmlns:p14="http://schemas.microsoft.com/office/powerpoint/2010/main" val="3611512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7" grpId="0" animBg="1"/>
      <p:bldP spid="26" grpId="0" animBg="1"/>
      <p:bldP spid="54" grpId="0" animBg="1"/>
      <p:bldP spid="17" grpId="0" animBg="1"/>
      <p:bldP spid="25" grpId="0"/>
      <p:bldP spid="5" grpId="0"/>
      <p:bldP spid="29" grpId="0"/>
      <p:bldP spid="14" grpId="0"/>
      <p:bldP spid="18" grpId="0"/>
      <p:bldP spid="20" grpId="0" animBg="1"/>
      <p:bldP spid="21" grpId="0" animBg="1"/>
      <p:bldP spid="23" grpId="0"/>
      <p:bldP spid="24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506D024-71FF-4EAD-BEDF-5BC7603D73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625853" y="2122653"/>
            <a:ext cx="5159372" cy="8981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 1915 году в войну на стороне </a:t>
            </a:r>
          </a:p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Антанты вступила Италия, </a:t>
            </a:r>
          </a:p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а в 1916 году – Румыния. </a:t>
            </a:r>
          </a:p>
        </p:txBody>
      </p:sp>
      <p:pic>
        <p:nvPicPr>
          <p:cNvPr id="18434" name="Picture 2" descr="ÐÐ°ÑÑÐ¸Ð½ÐºÐ¸ Ð¿Ð¾ Ð·Ð°Ð¿ÑÐ¾ÑÑ Ð¸ÑÐ°Ð»Ð¸Ñ Ð² Ð¿ÐµÑÐ²Ð¾Ð¹ Ð¼Ð¸ÑÐ¾Ð²Ð¾Ð¹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/>
          <a:stretch/>
        </p:blipFill>
        <p:spPr bwMode="auto">
          <a:xfrm>
            <a:off x="381000" y="835483"/>
            <a:ext cx="2903538" cy="3472535"/>
          </a:xfrm>
          <a:prstGeom prst="roundRect">
            <a:avLst>
              <a:gd name="adj" fmla="val 8394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1666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upload.wikimedia.org/wikipedia/commons/7/7c/Ossowicz_191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Овал 7"/>
          <p:cNvSpPr/>
          <p:nvPr/>
        </p:nvSpPr>
        <p:spPr>
          <a:xfrm>
            <a:off x="372843" y="2967263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72841" y="3544097"/>
            <a:ext cx="18000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/>
              <a:t>Разрушенные казематы </a:t>
            </a:r>
            <a:r>
              <a:rPr lang="ru-RU" sz="1200" dirty="0" err="1"/>
              <a:t>Осовца</a:t>
            </a:r>
            <a:r>
              <a:rPr lang="ru-RU" sz="1200" dirty="0"/>
              <a:t>.</a:t>
            </a:r>
          </a:p>
          <a:p>
            <a:pPr algn="ctr"/>
            <a:r>
              <a:rPr lang="ru-RU" sz="1200" dirty="0"/>
              <a:t>1915</a:t>
            </a:r>
          </a:p>
        </p:txBody>
      </p:sp>
    </p:spTree>
    <p:extLst>
      <p:ext uri="{BB962C8B-B14F-4D97-AF65-F5344CB8AC3E}">
        <p14:creationId xmlns:p14="http://schemas.microsoft.com/office/powerpoint/2010/main" val="2438039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377826" y="2743439"/>
            <a:ext cx="25384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Российская экономика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в 1914 году не была готова к ведению длительной войны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276600" y="2743439"/>
            <a:ext cx="25558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Это привело 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к недостатку оружия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и боеприпасов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227764" y="2743438"/>
            <a:ext cx="255746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Это сказалось 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на боеспособности армии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на первых этапах войны</a:t>
            </a:r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2973389" y="2165892"/>
            <a:ext cx="241300" cy="0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5889626" y="2165892"/>
            <a:ext cx="241300" cy="0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Овал 17"/>
          <p:cNvSpPr/>
          <p:nvPr/>
        </p:nvSpPr>
        <p:spPr>
          <a:xfrm>
            <a:off x="1377032" y="1876842"/>
            <a:ext cx="540000" cy="540000"/>
          </a:xfrm>
          <a:prstGeom prst="ellipse">
            <a:avLst/>
          </a:prstGeom>
          <a:solidFill>
            <a:srgbClr val="A6A60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1</a:t>
            </a:r>
          </a:p>
        </p:txBody>
      </p:sp>
      <p:sp>
        <p:nvSpPr>
          <p:cNvPr id="23" name="Овал 22"/>
          <p:cNvSpPr/>
          <p:nvPr/>
        </p:nvSpPr>
        <p:spPr>
          <a:xfrm>
            <a:off x="4301999" y="1876842"/>
            <a:ext cx="540000" cy="540000"/>
          </a:xfrm>
          <a:prstGeom prst="ellipse">
            <a:avLst/>
          </a:prstGeom>
          <a:solidFill>
            <a:srgbClr val="A6A60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2</a:t>
            </a:r>
          </a:p>
        </p:txBody>
      </p:sp>
      <p:sp>
        <p:nvSpPr>
          <p:cNvPr id="24" name="Овал 23"/>
          <p:cNvSpPr/>
          <p:nvPr/>
        </p:nvSpPr>
        <p:spPr>
          <a:xfrm>
            <a:off x="7236493" y="1876842"/>
            <a:ext cx="540000" cy="540000"/>
          </a:xfrm>
          <a:prstGeom prst="ellipse">
            <a:avLst/>
          </a:prstGeom>
          <a:solidFill>
            <a:srgbClr val="A6A60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3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0" y="386416"/>
            <a:ext cx="914400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15"/>
            <a:r>
              <a:rPr lang="ru-RU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Экономика России в годы войны</a:t>
            </a:r>
          </a:p>
        </p:txBody>
      </p:sp>
    </p:spTree>
    <p:extLst>
      <p:ext uri="{BB962C8B-B14F-4D97-AF65-F5344CB8AC3E}">
        <p14:creationId xmlns:p14="http://schemas.microsoft.com/office/powerpoint/2010/main" val="95611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18" grpId="0" animBg="1"/>
      <p:bldP spid="23" grpId="0" animBg="1"/>
      <p:bldP spid="24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/>
          <p:cNvSpPr txBox="1"/>
          <p:nvPr/>
        </p:nvSpPr>
        <p:spPr>
          <a:xfrm>
            <a:off x="1418824" y="3041284"/>
            <a:ext cx="2809685" cy="738664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4771750" y="2215071"/>
            <a:ext cx="3043808" cy="958688"/>
          </a:xfrm>
          <a:prstGeom prst="roundRect">
            <a:avLst/>
          </a:prstGeom>
          <a:noFill/>
          <a:ln w="15875">
            <a:solidFill>
              <a:srgbClr val="A6A608">
                <a:alpha val="75000"/>
              </a:srgbClr>
            </a:solidFill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b="1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413915" y="1586258"/>
            <a:ext cx="2809685" cy="738664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26" name="Скругленная соединительная линия 25"/>
          <p:cNvCxnSpPr>
            <a:stCxn id="19" idx="3"/>
            <a:endCxn id="29" idx="1"/>
          </p:cNvCxnSpPr>
          <p:nvPr/>
        </p:nvCxnSpPr>
        <p:spPr>
          <a:xfrm>
            <a:off x="4223600" y="1955590"/>
            <a:ext cx="548150" cy="738825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Скругленная соединительная линия 30"/>
          <p:cNvCxnSpPr>
            <a:stCxn id="15" idx="3"/>
            <a:endCxn id="29" idx="1"/>
          </p:cNvCxnSpPr>
          <p:nvPr/>
        </p:nvCxnSpPr>
        <p:spPr>
          <a:xfrm flipV="1">
            <a:off x="4246325" y="2694415"/>
            <a:ext cx="525425" cy="716201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4826312" y="2324922"/>
            <a:ext cx="298924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</a:rPr>
              <a:t>Военная промышленность смогла полностью обеспечить фронт лёгким оружием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441197" y="1586258"/>
            <a:ext cx="279895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К началу 1916 года удалось </a:t>
            </a:r>
          </a:p>
          <a:p>
            <a:pPr algn="ctr"/>
            <a:r>
              <a:rPr lang="ru-RU" sz="1400" dirty="0">
                <a:solidFill>
                  <a:prstClr val="black"/>
                </a:solidFill>
              </a:rPr>
              <a:t>переориентировать народное  </a:t>
            </a:r>
          </a:p>
          <a:p>
            <a:pPr algn="ctr"/>
            <a:r>
              <a:rPr lang="ru-RU" sz="1400" dirty="0">
                <a:solidFill>
                  <a:prstClr val="black"/>
                </a:solidFill>
              </a:rPr>
              <a:t>хозяйство на нужды армии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418824" y="3041284"/>
            <a:ext cx="282750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К началу 1916 года удалось </a:t>
            </a:r>
          </a:p>
          <a:p>
            <a:pPr algn="ctr"/>
            <a:r>
              <a:rPr lang="ru-RU" sz="1400" dirty="0">
                <a:solidFill>
                  <a:prstClr val="black"/>
                </a:solidFill>
              </a:rPr>
              <a:t>повысить темпы </a:t>
            </a:r>
          </a:p>
          <a:p>
            <a:pPr algn="ctr"/>
            <a:r>
              <a:rPr lang="ru-RU" sz="1400" dirty="0">
                <a:solidFill>
                  <a:prstClr val="black"/>
                </a:solidFill>
              </a:rPr>
              <a:t>экономического роста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0" y="386416"/>
            <a:ext cx="914400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15"/>
            <a:r>
              <a:rPr lang="ru-RU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Экономика России в годы войны</a:t>
            </a:r>
          </a:p>
        </p:txBody>
      </p:sp>
    </p:spTree>
    <p:extLst>
      <p:ext uri="{BB962C8B-B14F-4D97-AF65-F5344CB8AC3E}">
        <p14:creationId xmlns:p14="http://schemas.microsoft.com/office/powerpoint/2010/main" val="3542308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9" grpId="0" animBg="1"/>
      <p:bldP spid="19" grpId="0" animBg="1"/>
      <p:bldP spid="13" grpId="0"/>
      <p:bldP spid="14" grpId="0"/>
      <p:bldP spid="15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2DB18A3-5C91-4822-A7A1-0C67036A4D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358775" y="1757001"/>
            <a:ext cx="4033837" cy="86177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/>
            <a:r>
              <a:rPr lang="ru-RU" sz="2800" dirty="0">
                <a:solidFill>
                  <a:srgbClr val="FFDC5A"/>
                </a:solidFill>
                <a:latin typeface="Merriweather"/>
              </a:rPr>
              <a:t>Рост производства </a:t>
            </a:r>
          </a:p>
          <a:p>
            <a:pPr defTabSz="685749"/>
            <a:r>
              <a:rPr lang="ru-RU" sz="2800" dirty="0">
                <a:solidFill>
                  <a:srgbClr val="FFDC5A"/>
                </a:solidFill>
                <a:latin typeface="Merriweather"/>
              </a:rPr>
              <a:t>в условиях войны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358774" y="2675535"/>
            <a:ext cx="4033837" cy="93358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400" dirty="0">
                <a:solidFill>
                  <a:prstClr val="white"/>
                </a:solidFill>
              </a:rPr>
              <a:t>Его удалось достичь благодаря объединению усилий государства, промышленной буржуазии, земской и городской общественности, кооперации.</a:t>
            </a:r>
          </a:p>
        </p:txBody>
      </p:sp>
      <p:pic>
        <p:nvPicPr>
          <p:cNvPr id="19458" name="Picture 2" descr="ÐÐ°ÑÑÐ¸Ð½ÐºÐ¸ Ð¿Ð¾ Ð·Ð°Ð¿ÑÐ¾ÑÑ ÑÐ¾ÑÑÐ¸Ð¹ÑÐºÐ°Ñ Ð¿ÑÐ¾Ð¼ÑÑÐ»ÐµÐ½Ð½Ð¾ÑÑÑ Ð² Ð¿ÐµÑÐ²ÑÑ Ð¼Ð¸ÑÐ¾Ð²ÑÑ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939990" y="1146144"/>
            <a:ext cx="4204010" cy="2851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1227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A7608C9-6ECF-49FE-9AC9-6777C5DFC5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58777" y="395078"/>
            <a:ext cx="7375524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Организации, которые оказывали помощь армии и фронту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200454" y="1494353"/>
            <a:ext cx="6279841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Особое совещание по обороне.</a:t>
            </a:r>
          </a:p>
        </p:txBody>
      </p:sp>
      <p:sp>
        <p:nvSpPr>
          <p:cNvPr id="12" name="Овал 11"/>
          <p:cNvSpPr/>
          <p:nvPr/>
        </p:nvSpPr>
        <p:spPr>
          <a:xfrm>
            <a:off x="367135" y="1368262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3" name="Овал 12"/>
          <p:cNvSpPr/>
          <p:nvPr/>
        </p:nvSpPr>
        <p:spPr>
          <a:xfrm>
            <a:off x="367135" y="2285853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200457" y="2417353"/>
            <a:ext cx="4468823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Военно-промышленные комитеты. </a:t>
            </a:r>
          </a:p>
        </p:txBody>
      </p:sp>
      <p:sp>
        <p:nvSpPr>
          <p:cNvPr id="15" name="Овал 14"/>
          <p:cNvSpPr/>
          <p:nvPr/>
        </p:nvSpPr>
        <p:spPr>
          <a:xfrm>
            <a:off x="366937" y="3249559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200455" y="3249559"/>
            <a:ext cx="4834585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Всероссийский земский союз помощи больным и раненым воинам.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8" name="Овал 17"/>
          <p:cNvSpPr/>
          <p:nvPr/>
        </p:nvSpPr>
        <p:spPr>
          <a:xfrm>
            <a:off x="367135" y="4213265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4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200454" y="4344765"/>
            <a:ext cx="5644844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Всероссийский союз городов. </a:t>
            </a:r>
          </a:p>
        </p:txBody>
      </p:sp>
      <p:pic>
        <p:nvPicPr>
          <p:cNvPr id="1026" name="Picture 2" descr="ÐÐ°ÑÑÐ¸Ð½ÐºÐ¸ Ð¿Ð¾ Ð·Ð°Ð¿ÑÐ¾ÑÑ ÑÑÑÑÑÑ Ð¼Ð¸Ð»Ð¾ÑÐµÑÐ´Ð¸Ñ 1 Ð¼Ð¸ÑÐ¾Ð²Ð°Ñ ÑÐ¾ÑÑÐ¸Ñ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255403" y="1308091"/>
            <a:ext cx="2480300" cy="3260885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7581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 animBg="1"/>
      <p:bldP spid="14" grpId="0"/>
      <p:bldP spid="15" grpId="0" animBg="1"/>
      <p:bldP spid="17" grpId="0"/>
      <p:bldP spid="18" grpId="0" animBg="1"/>
      <p:bldP spid="19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4" name="Picture 4" descr="https://cf.ppt-online.org/files/slide/s/sCnLYG78eJ2MkAq9xb4FSgUwKVdlDvIW6tOXTfcmj/slide-1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" y="3757417"/>
            <a:ext cx="4493623" cy="1009846"/>
          </a:xfrm>
          <a:prstGeom prst="rect">
            <a:avLst/>
          </a:prstGeom>
          <a:solidFill>
            <a:srgbClr val="A6A60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Члены Комитета научно-технической помощи разрабатывали и внедряли в производство новые виды вооружения и защиты.</a:t>
            </a:r>
          </a:p>
        </p:txBody>
      </p:sp>
    </p:spTree>
    <p:extLst>
      <p:ext uri="{BB962C8B-B14F-4D97-AF65-F5344CB8AC3E}">
        <p14:creationId xmlns:p14="http://schemas.microsoft.com/office/powerpoint/2010/main" val="691473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3601552"/>
            <a:ext cx="9144000" cy="1541948"/>
          </a:xfrm>
          <a:prstGeom prst="rect">
            <a:avLst/>
          </a:prstGeom>
        </p:spPr>
      </p:pic>
      <p:pic>
        <p:nvPicPr>
          <p:cNvPr id="22530" name="Picture 2" descr="http://letopis.msu.ru/sites/default/files/images/protivogaz-zelinskogo-6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429829" y="1"/>
            <a:ext cx="2714172" cy="3601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>
            <a:grayscl/>
          </a:blip>
          <a:stretch>
            <a:fillRect/>
          </a:stretch>
        </p:blipFill>
        <p:spPr>
          <a:xfrm>
            <a:off x="0" y="0"/>
            <a:ext cx="6435300" cy="3601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226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ÐÐ°ÑÑÐ¸Ð½ÐºÐ¸ Ð¿Ð¾ Ð·Ð°Ð¿ÑÐ¾ÑÑ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0" y="0"/>
            <a:ext cx="2476502" cy="5076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4" name="Picture 2" descr="ÐÐ°ÑÑÐ¸Ð½ÐºÐ¸ Ð¿Ð¾ Ð·Ð°Ð¿ÑÐ¾ÑÑ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2" y="0"/>
            <a:ext cx="66675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3284536" cy="5143500"/>
          </a:xfrm>
          <a:prstGeom prst="rect">
            <a:avLst/>
          </a:prstGeom>
          <a:solidFill>
            <a:srgbClr val="A6A608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>
              <a:solidFill>
                <a:prstClr val="white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55599" y="1153734"/>
            <a:ext cx="2573338" cy="28360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 годы Первой мировой войны российская промышленность смогла частично преодолеть отставание </a:t>
            </a:r>
          </a:p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от западных стран. </a:t>
            </a:r>
          </a:p>
        </p:txBody>
      </p:sp>
    </p:spTree>
    <p:extLst>
      <p:ext uri="{BB962C8B-B14F-4D97-AF65-F5344CB8AC3E}">
        <p14:creationId xmlns:p14="http://schemas.microsoft.com/office/powerpoint/2010/main" val="1364558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/>
          <p:cNvSpPr txBox="1"/>
          <p:nvPr/>
        </p:nvSpPr>
        <p:spPr>
          <a:xfrm>
            <a:off x="3276600" y="3143517"/>
            <a:ext cx="2583433" cy="57439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276601" y="2303609"/>
            <a:ext cx="2583432" cy="57439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276600" y="1460510"/>
            <a:ext cx="2583431" cy="57439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281366" y="1489599"/>
            <a:ext cx="25738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Переориентация экономики </a:t>
            </a:r>
          </a:p>
          <a:p>
            <a:pPr algn="ctr"/>
            <a:r>
              <a:rPr lang="ru-RU" sz="1400" dirty="0">
                <a:solidFill>
                  <a:prstClr val="black"/>
                </a:solidFill>
              </a:rPr>
              <a:t>на военные нужды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76597" y="2329194"/>
            <a:ext cx="25834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Снижение выпуска товаров народного потребления</a:t>
            </a:r>
          </a:p>
        </p:txBody>
      </p:sp>
      <p:cxnSp>
        <p:nvCxnSpPr>
          <p:cNvPr id="34" name="Скругленная соединительная линия 33"/>
          <p:cNvCxnSpPr>
            <a:cxnSpLocks/>
            <a:stCxn id="17" idx="3"/>
            <a:endCxn id="5" idx="3"/>
          </p:cNvCxnSpPr>
          <p:nvPr/>
        </p:nvCxnSpPr>
        <p:spPr>
          <a:xfrm>
            <a:off x="5860031" y="1747706"/>
            <a:ext cx="3" cy="843098"/>
          </a:xfrm>
          <a:prstGeom prst="curvedConnector3">
            <a:avLst>
              <a:gd name="adj1" fmla="val 762010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436485" y="3285962"/>
            <a:ext cx="22737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Рост цен</a:t>
            </a:r>
          </a:p>
        </p:txBody>
      </p:sp>
      <p:cxnSp>
        <p:nvCxnSpPr>
          <p:cNvPr id="36" name="Скругленная соединительная линия 35"/>
          <p:cNvCxnSpPr>
            <a:cxnSpLocks/>
            <a:stCxn id="26" idx="3"/>
            <a:endCxn id="27" idx="3"/>
          </p:cNvCxnSpPr>
          <p:nvPr/>
        </p:nvCxnSpPr>
        <p:spPr>
          <a:xfrm>
            <a:off x="5860033" y="2590805"/>
            <a:ext cx="12700" cy="839908"/>
          </a:xfrm>
          <a:prstGeom prst="curvedConnector3">
            <a:avLst>
              <a:gd name="adj1" fmla="val 180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Скругленная соединительная линия 37"/>
          <p:cNvCxnSpPr>
            <a:cxnSpLocks/>
            <a:stCxn id="26" idx="1"/>
            <a:endCxn id="17" idx="1"/>
          </p:cNvCxnSpPr>
          <p:nvPr/>
        </p:nvCxnSpPr>
        <p:spPr>
          <a:xfrm rot="10800000">
            <a:off x="3276601" y="1747707"/>
            <a:ext cx="1" cy="843099"/>
          </a:xfrm>
          <a:prstGeom prst="curvedConnector3">
            <a:avLst>
              <a:gd name="adj1" fmla="val 2286010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Скругленная соединительная линия 31"/>
          <p:cNvCxnSpPr>
            <a:cxnSpLocks/>
            <a:stCxn id="27" idx="1"/>
            <a:endCxn id="5" idx="1"/>
          </p:cNvCxnSpPr>
          <p:nvPr/>
        </p:nvCxnSpPr>
        <p:spPr>
          <a:xfrm rot="10800000">
            <a:off x="3276598" y="2590805"/>
            <a:ext cx="3" cy="839909"/>
          </a:xfrm>
          <a:prstGeom prst="curvedConnector3">
            <a:avLst>
              <a:gd name="adj1" fmla="val 762010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0" y="379363"/>
            <a:ext cx="914400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15"/>
            <a:r>
              <a:rPr lang="ru-RU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Экономика России в годы войны</a:t>
            </a:r>
          </a:p>
        </p:txBody>
      </p:sp>
    </p:spTree>
    <p:extLst>
      <p:ext uri="{BB962C8B-B14F-4D97-AF65-F5344CB8AC3E}">
        <p14:creationId xmlns:p14="http://schemas.microsoft.com/office/powerpoint/2010/main" val="2821231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6" grpId="0" animBg="1"/>
      <p:bldP spid="17" grpId="0" animBg="1"/>
      <p:bldP spid="25" grpId="0"/>
      <p:bldP spid="5" grpId="0"/>
      <p:bldP spid="14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9153386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3541973"/>
            <a:ext cx="3668358" cy="1225290"/>
          </a:xfrm>
          <a:prstGeom prst="rect">
            <a:avLst/>
          </a:prstGeom>
          <a:solidFill>
            <a:srgbClr val="A6A60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В городах были постоянные перебои со снабжением продуктами питания, появились очереди, резко упал уровень жизни населения.</a:t>
            </a:r>
          </a:p>
        </p:txBody>
      </p:sp>
    </p:spTree>
    <p:extLst>
      <p:ext uri="{BB962C8B-B14F-4D97-AF65-F5344CB8AC3E}">
        <p14:creationId xmlns:p14="http://schemas.microsoft.com/office/powerpoint/2010/main" val="691638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377826" y="2743439"/>
            <a:ext cx="25384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Крестьяне 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ожидали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лучших времён 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276600" y="2743439"/>
            <a:ext cx="25558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Они придерживали собранный урожай зерна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и не продавали его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227764" y="2743438"/>
            <a:ext cx="255746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Правительство ввело продразвёрстку 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в 31 губернии </a:t>
            </a:r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2973389" y="2165892"/>
            <a:ext cx="241300" cy="0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5889626" y="2165892"/>
            <a:ext cx="241300" cy="0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Овал 17"/>
          <p:cNvSpPr/>
          <p:nvPr/>
        </p:nvSpPr>
        <p:spPr>
          <a:xfrm>
            <a:off x="1377032" y="1876842"/>
            <a:ext cx="540000" cy="540000"/>
          </a:xfrm>
          <a:prstGeom prst="ellipse">
            <a:avLst/>
          </a:prstGeom>
          <a:solidFill>
            <a:srgbClr val="A6A60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1</a:t>
            </a:r>
          </a:p>
        </p:txBody>
      </p:sp>
      <p:sp>
        <p:nvSpPr>
          <p:cNvPr id="23" name="Овал 22"/>
          <p:cNvSpPr/>
          <p:nvPr/>
        </p:nvSpPr>
        <p:spPr>
          <a:xfrm>
            <a:off x="4301999" y="1876842"/>
            <a:ext cx="540000" cy="540000"/>
          </a:xfrm>
          <a:prstGeom prst="ellipse">
            <a:avLst/>
          </a:prstGeom>
          <a:solidFill>
            <a:srgbClr val="A6A60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2</a:t>
            </a:r>
          </a:p>
        </p:txBody>
      </p:sp>
      <p:sp>
        <p:nvSpPr>
          <p:cNvPr id="24" name="Овал 23"/>
          <p:cNvSpPr/>
          <p:nvPr/>
        </p:nvSpPr>
        <p:spPr>
          <a:xfrm>
            <a:off x="7236493" y="1876842"/>
            <a:ext cx="540000" cy="540000"/>
          </a:xfrm>
          <a:prstGeom prst="ellipse">
            <a:avLst/>
          </a:prstGeom>
          <a:solidFill>
            <a:srgbClr val="A6A60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3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0" y="379363"/>
            <a:ext cx="914400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15"/>
            <a:r>
              <a:rPr lang="ru-RU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Экономика России в годы войны</a:t>
            </a:r>
          </a:p>
        </p:txBody>
      </p:sp>
    </p:spTree>
    <p:extLst>
      <p:ext uri="{BB962C8B-B14F-4D97-AF65-F5344CB8AC3E}">
        <p14:creationId xmlns:p14="http://schemas.microsoft.com/office/powerpoint/2010/main" val="3188984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18" grpId="0" animBg="1"/>
      <p:bldP spid="23" grpId="0" animBg="1"/>
      <p:bldP spid="2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0" y="0"/>
            <a:ext cx="2246756" cy="515694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86291" y="-13447"/>
            <a:ext cx="6955522" cy="5156947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0" y="0"/>
            <a:ext cx="3284536" cy="5143500"/>
          </a:xfrm>
          <a:prstGeom prst="rect">
            <a:avLst/>
          </a:prstGeom>
          <a:solidFill>
            <a:srgbClr val="A6A608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>
              <a:solidFill>
                <a:prstClr val="white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58775" y="1499982"/>
            <a:ext cx="2573338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После химической атаки 7 тысяч немецких пехотинцев перешли </a:t>
            </a:r>
          </a:p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 наступление.</a:t>
            </a:r>
          </a:p>
        </p:txBody>
      </p:sp>
    </p:spTree>
    <p:extLst>
      <p:ext uri="{BB962C8B-B14F-4D97-AF65-F5344CB8AC3E}">
        <p14:creationId xmlns:p14="http://schemas.microsoft.com/office/powerpoint/2010/main" val="1471194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89FF50D-0006-482E-9148-CC8BF2711B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2" name="Группа 1"/>
          <p:cNvGrpSpPr/>
          <p:nvPr/>
        </p:nvGrpSpPr>
        <p:grpSpPr>
          <a:xfrm>
            <a:off x="358774" y="1508181"/>
            <a:ext cx="5416138" cy="2127139"/>
            <a:chOff x="358774" y="1713069"/>
            <a:chExt cx="5416138" cy="2127139"/>
          </a:xfrm>
        </p:grpSpPr>
        <p:sp>
          <p:nvSpPr>
            <p:cNvPr id="4" name="Прямоугольник 3"/>
            <p:cNvSpPr/>
            <p:nvPr/>
          </p:nvSpPr>
          <p:spPr>
            <a:xfrm>
              <a:off x="358775" y="1713069"/>
              <a:ext cx="4780155" cy="1169551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defTabSz="685749"/>
              <a:r>
                <a:rPr lang="ru-RU" sz="3400" dirty="0">
                  <a:solidFill>
                    <a:srgbClr val="FFDC5A"/>
                  </a:solidFill>
                  <a:latin typeface="Merriweather"/>
                </a:rPr>
                <a:t>Продовольственная </a:t>
              </a:r>
            </a:p>
            <a:p>
              <a:pPr defTabSz="685749"/>
              <a:r>
                <a:rPr lang="ru-RU" sz="3400" dirty="0">
                  <a:solidFill>
                    <a:srgbClr val="FFDC5A"/>
                  </a:solidFill>
                  <a:latin typeface="Merriweather"/>
                </a:rPr>
                <a:t>развёрстка </a:t>
              </a:r>
              <a:r>
                <a:rPr lang="ru-RU" sz="4200" dirty="0">
                  <a:solidFill>
                    <a:srgbClr val="FFDC5A"/>
                  </a:solidFill>
                  <a:latin typeface="Merriweather"/>
                </a:rPr>
                <a:t>—</a:t>
              </a:r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358774" y="2892833"/>
              <a:ext cx="5416138" cy="947375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>
                <a:lnSpc>
                  <a:spcPct val="114000"/>
                </a:lnSpc>
              </a:pPr>
              <a:r>
                <a:rPr lang="ru-RU" sz="1800" dirty="0">
                  <a:solidFill>
                    <a:prstClr val="white"/>
                  </a:solidFill>
                  <a:latin typeface="Merriweather"/>
                </a:rPr>
                <a:t>обязательная сдача крестьянами государству по твёрдым ценам всех излишков хлеба и других продуктов. </a:t>
              </a:r>
            </a:p>
          </p:txBody>
        </p:sp>
      </p:grp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0800000" flipV="1">
            <a:off x="6263525" y="1611592"/>
            <a:ext cx="2880475" cy="1920316"/>
          </a:xfrm>
          <a:prstGeom prst="homePlate">
            <a:avLst>
              <a:gd name="adj" fmla="val 27703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6926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2DB18A3-5C91-4822-A7A1-0C67036A4D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358775" y="1622176"/>
            <a:ext cx="4033837" cy="86177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/>
            <a:r>
              <a:rPr lang="ru-RU" sz="2800" dirty="0">
                <a:solidFill>
                  <a:srgbClr val="FFDC5A"/>
                </a:solidFill>
                <a:latin typeface="Merriweather"/>
              </a:rPr>
              <a:t>Брожение </a:t>
            </a:r>
          </a:p>
          <a:p>
            <a:pPr defTabSz="685749"/>
            <a:r>
              <a:rPr lang="ru-RU" sz="2800" dirty="0">
                <a:solidFill>
                  <a:srgbClr val="FFDC5A"/>
                </a:solidFill>
                <a:latin typeface="Merriweather"/>
              </a:rPr>
              <a:t>в обществе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358774" y="2587735"/>
            <a:ext cx="4033837" cy="93358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400" dirty="0">
                <a:solidFill>
                  <a:prstClr val="white"/>
                </a:solidFill>
              </a:rPr>
              <a:t>В деревне и городе снова стало набирать </a:t>
            </a:r>
          </a:p>
          <a:p>
            <a:pPr defTabSz="685749">
              <a:lnSpc>
                <a:spcPct val="110000"/>
              </a:lnSpc>
            </a:pPr>
            <a:r>
              <a:rPr lang="ru-RU" sz="1400" dirty="0">
                <a:solidFill>
                  <a:prstClr val="white"/>
                </a:solidFill>
              </a:rPr>
              <a:t>силу забастовочное движение, частыми </a:t>
            </a:r>
          </a:p>
          <a:p>
            <a:pPr defTabSz="685749">
              <a:lnSpc>
                <a:spcPct val="110000"/>
              </a:lnSpc>
            </a:pPr>
            <a:r>
              <a:rPr lang="ru-RU" sz="1400" dirty="0">
                <a:solidFill>
                  <a:prstClr val="white"/>
                </a:solidFill>
              </a:rPr>
              <a:t>стали случаи дезертирства из армии </a:t>
            </a:r>
          </a:p>
          <a:p>
            <a:pPr defTabSz="685749">
              <a:lnSpc>
                <a:spcPct val="110000"/>
              </a:lnSpc>
            </a:pPr>
            <a:r>
              <a:rPr lang="ru-RU" sz="1400" dirty="0">
                <a:solidFill>
                  <a:prstClr val="white"/>
                </a:solidFill>
              </a:rPr>
              <a:t>и братание с противником.</a:t>
            </a:r>
          </a:p>
        </p:txBody>
      </p:sp>
      <p:pic>
        <p:nvPicPr>
          <p:cNvPr id="12296" name="Picture 8" descr="https://i2.wp.com/s017.radikal.ru/i415/1203/64/f964dd7b5753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51385" y="1064278"/>
            <a:ext cx="4392612" cy="3014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7879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ÐÐ°ÑÑÐ¸Ð½ÐºÐ¸ Ð¿Ð¾ Ð·Ð°Ð¿ÑÐ¾ÑÑ Ð´Ð¾Ð»Ð¾Ð¹ ÑÐ°ÑÑ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0" y="0"/>
            <a:ext cx="32766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ÐÐ°ÑÑÐ¸Ð½ÐºÐ¸ Ð¿Ð¾ Ð·Ð°Ð¿ÑÐ¾ÑÑ Ð´Ð¾Ð»Ð¾Ð¹ ÑÐ°ÑÑ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951163" y="0"/>
            <a:ext cx="6192837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3284536" cy="5143500"/>
          </a:xfrm>
          <a:prstGeom prst="rect">
            <a:avLst/>
          </a:prstGeom>
          <a:solidFill>
            <a:srgbClr val="A6A608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>
              <a:solidFill>
                <a:prstClr val="white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47663" y="1326858"/>
            <a:ext cx="2573338" cy="24897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После «великого отступления» русской армии </a:t>
            </a:r>
          </a:p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 1915 году сильно упал авторитет царской власти </a:t>
            </a:r>
          </a:p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и правительства.  </a:t>
            </a:r>
          </a:p>
        </p:txBody>
      </p:sp>
    </p:spTree>
    <p:extLst>
      <p:ext uri="{BB962C8B-B14F-4D97-AF65-F5344CB8AC3E}">
        <p14:creationId xmlns:p14="http://schemas.microsoft.com/office/powerpoint/2010/main" val="44697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1313793" y="1200479"/>
            <a:ext cx="30692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Партии прогрессистов, кадетов, октябристов и националистов хотели создать правительство «народного доверия» 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928241" y="1308201"/>
            <a:ext cx="274113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b="1" dirty="0">
                <a:solidFill>
                  <a:prstClr val="black"/>
                </a:solidFill>
              </a:rPr>
              <a:t>Они требовали </a:t>
            </a:r>
          </a:p>
          <a:p>
            <a:pPr algn="ctr" defTabSz="685766"/>
            <a:r>
              <a:rPr lang="ru-RU" sz="1400" b="1" dirty="0">
                <a:solidFill>
                  <a:prstClr val="black"/>
                </a:solidFill>
              </a:rPr>
              <a:t>проведения минимальных либеральных реформ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773342" y="2841726"/>
            <a:ext cx="305408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Это объединило большинство фракций IV Думы и часть фракций Госсовета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400121" y="2822882"/>
            <a:ext cx="298293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b="1" dirty="0">
                <a:solidFill>
                  <a:prstClr val="black"/>
                </a:solidFill>
              </a:rPr>
              <a:t>Был создан Прогрессивный блок, фактическим лидером которого выступал Милюков</a:t>
            </a:r>
          </a:p>
        </p:txBody>
      </p:sp>
      <p:cxnSp>
        <p:nvCxnSpPr>
          <p:cNvPr id="19" name="Прямая со стрелкой 18"/>
          <p:cNvCxnSpPr/>
          <p:nvPr/>
        </p:nvCxnSpPr>
        <p:spPr>
          <a:xfrm>
            <a:off x="4440205" y="1677533"/>
            <a:ext cx="241300" cy="0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 flipH="1" flipV="1">
            <a:off x="4440205" y="3211058"/>
            <a:ext cx="241300" cy="0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>
            <a:off x="6298810" y="2429274"/>
            <a:ext cx="0" cy="212603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0" y="386416"/>
            <a:ext cx="914400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15"/>
            <a:r>
              <a:rPr lang="ru-RU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Власть и общество в годы войны</a:t>
            </a:r>
          </a:p>
        </p:txBody>
      </p:sp>
    </p:spTree>
    <p:extLst>
      <p:ext uri="{BB962C8B-B14F-4D97-AF65-F5344CB8AC3E}">
        <p14:creationId xmlns:p14="http://schemas.microsoft.com/office/powerpoint/2010/main" val="3414408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32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179B960-57EF-442B-BFB1-FB965C0656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pic>
        <p:nvPicPr>
          <p:cNvPr id="27650" name="Picture 2" descr="https://upload.wikimedia.org/wikipedia/commons/9/97/Grigori_Rasputin_1916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157935" y="376238"/>
            <a:ext cx="2828131" cy="3899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83314" y="4390680"/>
            <a:ext cx="397737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783"/>
            <a:r>
              <a:rPr lang="ru-RU" sz="2800" dirty="0">
                <a:solidFill>
                  <a:prstClr val="white"/>
                </a:solidFill>
                <a:latin typeface="Merriweather"/>
                <a:ea typeface="Theano Didot" panose="02060603060706020203" pitchFamily="18" charset="0"/>
              </a:rPr>
              <a:t>Григорий Распутин</a:t>
            </a:r>
          </a:p>
        </p:txBody>
      </p:sp>
    </p:spTree>
    <p:extLst>
      <p:ext uri="{BB962C8B-B14F-4D97-AF65-F5344CB8AC3E}">
        <p14:creationId xmlns:p14="http://schemas.microsoft.com/office/powerpoint/2010/main" val="2025170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506D024-71FF-4EAD-BEDF-5BC7603D73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625853" y="2122653"/>
            <a:ext cx="4908547" cy="9140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Распутин был близок царской семье </a:t>
            </a:r>
          </a:p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и, по мнению многих современников, влиял на решения императора.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9253" y="671316"/>
            <a:ext cx="2917825" cy="3800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065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2883775" y="2341688"/>
            <a:ext cx="3376451" cy="766442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880089" y="3406953"/>
            <a:ext cx="3376451" cy="766442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856198" y="1274201"/>
            <a:ext cx="342423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Революционные настроения </a:t>
            </a:r>
          </a:p>
          <a:p>
            <a:pPr algn="ctr"/>
            <a:r>
              <a:rPr lang="ru-RU" sz="1400" dirty="0">
                <a:solidFill>
                  <a:prstClr val="black"/>
                </a:solidFill>
              </a:rPr>
              <a:t>и усталость в обществе нарастали </a:t>
            </a:r>
          </a:p>
          <a:p>
            <a:pPr algn="ctr"/>
            <a:r>
              <a:rPr lang="ru-RU" sz="1400" dirty="0">
                <a:solidFill>
                  <a:prstClr val="black"/>
                </a:solidFill>
              </a:rPr>
              <a:t>и в других воюющих государствах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947593" y="2341688"/>
            <a:ext cx="337645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Поэтому в ноябре – декабре </a:t>
            </a:r>
          </a:p>
          <a:p>
            <a:pPr algn="ctr"/>
            <a:r>
              <a:rPr lang="ru-RU" sz="1400" dirty="0">
                <a:solidFill>
                  <a:prstClr val="black"/>
                </a:solidFill>
              </a:rPr>
              <a:t>1916 года Центральные державы предложили Антанте заключить мир</a:t>
            </a:r>
          </a:p>
        </p:txBody>
      </p:sp>
      <p:cxnSp>
        <p:nvCxnSpPr>
          <p:cNvPr id="34" name="Скругленная соединительная линия 33"/>
          <p:cNvCxnSpPr>
            <a:cxnSpLocks/>
            <a:stCxn id="25" idx="3"/>
            <a:endCxn id="18" idx="3"/>
          </p:cNvCxnSpPr>
          <p:nvPr/>
        </p:nvCxnSpPr>
        <p:spPr>
          <a:xfrm flipH="1">
            <a:off x="6260226" y="1643533"/>
            <a:ext cx="20206" cy="1081376"/>
          </a:xfrm>
          <a:prstGeom prst="curvedConnector3">
            <a:avLst>
              <a:gd name="adj1" fmla="val -1131347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431438" y="3528564"/>
            <a:ext cx="22737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Но это предложение было отклонено</a:t>
            </a:r>
          </a:p>
        </p:txBody>
      </p:sp>
      <p:cxnSp>
        <p:nvCxnSpPr>
          <p:cNvPr id="36" name="Скругленная соединительная линия 35"/>
          <p:cNvCxnSpPr>
            <a:cxnSpLocks/>
            <a:stCxn id="5" idx="3"/>
            <a:endCxn id="24" idx="3"/>
          </p:cNvCxnSpPr>
          <p:nvPr/>
        </p:nvCxnSpPr>
        <p:spPr>
          <a:xfrm flipH="1">
            <a:off x="6256540" y="2711020"/>
            <a:ext cx="67504" cy="1079154"/>
          </a:xfrm>
          <a:prstGeom prst="curvedConnector3">
            <a:avLst>
              <a:gd name="adj1" fmla="val -338647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Скругленная соединительная линия 37"/>
          <p:cNvCxnSpPr>
            <a:cxnSpLocks/>
            <a:stCxn id="18" idx="1"/>
            <a:endCxn id="23" idx="1"/>
          </p:cNvCxnSpPr>
          <p:nvPr/>
        </p:nvCxnSpPr>
        <p:spPr>
          <a:xfrm rot="10800000">
            <a:off x="2883775" y="1659645"/>
            <a:ext cx="12700" cy="1065265"/>
          </a:xfrm>
          <a:prstGeom prst="curvedConnector3">
            <a:avLst>
              <a:gd name="adj1" fmla="val 180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Скругленная соединительная линия 31"/>
          <p:cNvCxnSpPr>
            <a:cxnSpLocks/>
            <a:stCxn id="24" idx="1"/>
            <a:endCxn id="18" idx="1"/>
          </p:cNvCxnSpPr>
          <p:nvPr/>
        </p:nvCxnSpPr>
        <p:spPr>
          <a:xfrm rot="10800000" flipH="1">
            <a:off x="2880089" y="2724910"/>
            <a:ext cx="3686" cy="1065265"/>
          </a:xfrm>
          <a:prstGeom prst="curvedConnector3">
            <a:avLst>
              <a:gd name="adj1" fmla="val -6201845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0" y="379363"/>
            <a:ext cx="914400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15"/>
            <a:r>
              <a:rPr lang="ru-RU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Ситуация в мире в конце 1916 года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883775" y="1276423"/>
            <a:ext cx="3376451" cy="766442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2850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4" grpId="0" animBg="1"/>
      <p:bldP spid="25" grpId="0"/>
      <p:bldP spid="5" grpId="0"/>
      <p:bldP spid="14" grpId="0"/>
      <p:bldP spid="23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DA506AB4-D4D4-42D9-BFF2-4F3E6D3E2D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58774" y="425180"/>
            <a:ext cx="8161111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83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Российская империя в Первой мировой войне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98775" y="1562356"/>
            <a:ext cx="6193141" cy="553998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В 1914–1916 годах российской армии пришлось принять на себя мощные удары вражеских сил.</a:t>
            </a:r>
          </a:p>
        </p:txBody>
      </p:sp>
      <p:sp>
        <p:nvSpPr>
          <p:cNvPr id="13" name="Овал 12"/>
          <p:cNvSpPr/>
          <p:nvPr/>
        </p:nvSpPr>
        <p:spPr>
          <a:xfrm>
            <a:off x="358775" y="1569355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4" name="Овал 13"/>
          <p:cNvSpPr/>
          <p:nvPr/>
        </p:nvSpPr>
        <p:spPr>
          <a:xfrm>
            <a:off x="358775" y="2756801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15" name="Овал 14"/>
          <p:cNvSpPr/>
          <p:nvPr/>
        </p:nvSpPr>
        <p:spPr>
          <a:xfrm>
            <a:off x="358775" y="3947776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98775" y="2611302"/>
            <a:ext cx="6459968" cy="830997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Недостатки вооружения и снаряжения снизили боеспособность армии и привели к колоссальным человеческим жертвам.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98775" y="3802277"/>
            <a:ext cx="6459968" cy="830997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Поражения русской армии и потеря властью авторитета привели к нарастанию её противостояния с обществом.</a:t>
            </a:r>
          </a:p>
        </p:txBody>
      </p:sp>
    </p:spTree>
    <p:extLst>
      <p:ext uri="{BB962C8B-B14F-4D97-AF65-F5344CB8AC3E}">
        <p14:creationId xmlns:p14="http://schemas.microsoft.com/office/powerpoint/2010/main" val="3819142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4" grpId="0" animBg="1"/>
      <p:bldP spid="15" grpId="0" animBg="1"/>
      <p:bldP spid="17" grpId="0"/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-415164"/>
            <a:ext cx="9144002" cy="5558664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6" name="Овал 5"/>
          <p:cNvSpPr/>
          <p:nvPr/>
        </p:nvSpPr>
        <p:spPr>
          <a:xfrm>
            <a:off x="6984295" y="39055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985225" y="967392"/>
            <a:ext cx="1800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/>
              <a:t>Оборона </a:t>
            </a:r>
            <a:r>
              <a:rPr lang="ru-RU" sz="1200" dirty="0" err="1"/>
              <a:t>Осовца</a:t>
            </a:r>
            <a:r>
              <a:rPr lang="ru-RU" sz="1200" dirty="0"/>
              <a:t>.</a:t>
            </a:r>
          </a:p>
          <a:p>
            <a:pPr algn="ctr"/>
            <a:r>
              <a:rPr lang="ru-RU" sz="1200" dirty="0"/>
              <a:t>Современная реконструкция</a:t>
            </a:r>
          </a:p>
        </p:txBody>
      </p:sp>
    </p:spTree>
    <p:extLst>
      <p:ext uri="{BB962C8B-B14F-4D97-AF65-F5344CB8AC3E}">
        <p14:creationId xmlns:p14="http://schemas.microsoft.com/office/powerpoint/2010/main" val="770785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ÐÐ°ÑÑÐ¸Ð½ÐºÐ¸ Ð¿Ð¾ Ð·Ð°Ð¿ÑÐ¾ÑÑ Ð°ÑÐ°ÐºÐ° Ð¼ÐµÑÑÐ²ÐµÑÐ¾Ð² Ð±ÐµÐ³ÑÑÐ²Ð¾ Ð½ÐµÐ¼ÑÐµÐ²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6" name="Овал 5"/>
          <p:cNvSpPr/>
          <p:nvPr/>
        </p:nvSpPr>
        <p:spPr>
          <a:xfrm>
            <a:off x="6984295" y="39055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985225" y="1059725"/>
            <a:ext cx="1800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/>
              <a:t>Оборона </a:t>
            </a:r>
          </a:p>
          <a:p>
            <a:pPr algn="ctr"/>
            <a:r>
              <a:rPr lang="ru-RU" sz="1200" dirty="0" err="1"/>
              <a:t>Осовца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2786018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26894"/>
            <a:ext cx="9144000" cy="5170394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6" name="Овал 5"/>
          <p:cNvSpPr/>
          <p:nvPr/>
        </p:nvSpPr>
        <p:spPr>
          <a:xfrm>
            <a:off x="6984295" y="39055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985225" y="1059725"/>
            <a:ext cx="1800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/>
              <a:t>Оборона </a:t>
            </a:r>
          </a:p>
          <a:p>
            <a:pPr algn="ctr"/>
            <a:r>
              <a:rPr lang="ru-RU" sz="1200" dirty="0" err="1"/>
              <a:t>Осовца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3391878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1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Другая 1">
      <a:majorFont>
        <a:latin typeface="Roboto Slab"/>
        <a:ea typeface=""/>
        <a:cs typeface=""/>
      </a:majorFont>
      <a:minorFont>
        <a:latin typeface="Roboto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Другая 1">
      <a:majorFont>
        <a:latin typeface="Roboto Slab"/>
        <a:ea typeface=""/>
        <a:cs typeface=""/>
      </a:majorFont>
      <a:minorFont>
        <a:latin typeface="Roboto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5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Другая 1">
      <a:majorFont>
        <a:latin typeface="Roboto Slab"/>
        <a:ea typeface=""/>
        <a:cs typeface=""/>
      </a:majorFont>
      <a:minorFont>
        <a:latin typeface="Roboto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6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Другая 1">
      <a:majorFont>
        <a:latin typeface="Roboto Slab"/>
        <a:ea typeface=""/>
        <a:cs typeface=""/>
      </a:majorFont>
      <a:minorFont>
        <a:latin typeface="Roboto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7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Другая 1">
      <a:majorFont>
        <a:latin typeface="Roboto Slab"/>
        <a:ea typeface=""/>
        <a:cs typeface=""/>
      </a:majorFont>
      <a:minorFont>
        <a:latin typeface="Roboto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1529</Words>
  <Application>Microsoft Office PowerPoint</Application>
  <PresentationFormat>Экран (16:9)</PresentationFormat>
  <Paragraphs>402</Paragraphs>
  <Slides>67</Slides>
  <Notes>67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5</vt:i4>
      </vt:variant>
      <vt:variant>
        <vt:lpstr>Заголовки слайдов</vt:lpstr>
      </vt:variant>
      <vt:variant>
        <vt:i4>67</vt:i4>
      </vt:variant>
    </vt:vector>
  </HeadingPairs>
  <TitlesOfParts>
    <vt:vector size="77" baseType="lpstr">
      <vt:lpstr>Merriweather</vt:lpstr>
      <vt:lpstr>Roboto Slab</vt:lpstr>
      <vt:lpstr>Roboto</vt:lpstr>
      <vt:lpstr>Calibri</vt:lpstr>
      <vt:lpstr>Arial</vt:lpstr>
      <vt:lpstr>1_Тема Office</vt:lpstr>
      <vt:lpstr>3_Тема Office</vt:lpstr>
      <vt:lpstr>5_Тема Office</vt:lpstr>
      <vt:lpstr>6_Тема Office</vt:lpstr>
      <vt:lpstr>7_Тема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2019-04-04T13:24:59Z</dcterms:created>
  <dcterms:modified xsi:type="dcterms:W3CDTF">2019-04-19T15:42:08Z</dcterms:modified>
</cp:coreProperties>
</file>