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CC724-1D02-4C90-A752-ED3F1F26027C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BB82B-7172-4EFC-B8BA-335A3FF45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38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BB82B-7172-4EFC-B8BA-335A3FF45EB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7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1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18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667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267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3223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570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454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01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86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00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32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15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19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09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27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6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AEDC7-6B73-4CAA-99D8-6A086C37BFF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61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176235"/>
            <a:ext cx="7766936" cy="1646302"/>
          </a:xfrm>
        </p:spPr>
        <p:txBody>
          <a:bodyPr/>
          <a:lstStyle/>
          <a:p>
            <a:r>
              <a:rPr lang="ru-RU" dirty="0" smtClean="0"/>
              <a:t>Мир к началу </a:t>
            </a:r>
            <a:r>
              <a:rPr lang="en-US" dirty="0" smtClean="0"/>
              <a:t>XVIII</a:t>
            </a:r>
            <a:r>
              <a:rPr lang="ru-RU" dirty="0" smtClean="0"/>
              <a:t> 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8 класс</a:t>
            </a:r>
            <a:endParaRPr lang="en-US" sz="2400" dirty="0" smtClean="0"/>
          </a:p>
          <a:p>
            <a:r>
              <a:rPr lang="ru-RU" sz="2400" dirty="0" smtClean="0"/>
              <a:t>Составила Шубенкова А.О</a:t>
            </a:r>
          </a:p>
          <a:p>
            <a:r>
              <a:rPr lang="ru-RU" sz="2400" dirty="0" smtClean="0"/>
              <a:t>Учитель истории и обществознания</a:t>
            </a:r>
          </a:p>
          <a:p>
            <a:r>
              <a:rPr lang="ru-RU" sz="2400" dirty="0" err="1" smtClean="0"/>
              <a:t>Г.Димитровград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318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XVIII </a:t>
            </a:r>
            <a:r>
              <a:rPr lang="ru-RU" b="1" dirty="0"/>
              <a:t>век – эпоха Просвещения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1042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Общие основные идеи</a:t>
            </a:r>
            <a:r>
              <a:rPr lang="ru-RU" sz="2400" b="1" dirty="0" smtClean="0"/>
              <a:t>:</a:t>
            </a:r>
          </a:p>
          <a:p>
            <a:r>
              <a:rPr lang="ru-RU" sz="2400" dirty="0" smtClean="0"/>
              <a:t>вера </a:t>
            </a:r>
            <a:r>
              <a:rPr lang="ru-RU" sz="2400" dirty="0"/>
              <a:t>во всесилие науки и человеческого разума; </a:t>
            </a:r>
            <a:endParaRPr lang="ru-RU" sz="2400" dirty="0" smtClean="0"/>
          </a:p>
          <a:p>
            <a:r>
              <a:rPr lang="ru-RU" sz="2400" dirty="0" smtClean="0"/>
              <a:t>решающая </a:t>
            </a:r>
            <a:r>
              <a:rPr lang="ru-RU" sz="2400" dirty="0"/>
              <a:t>роль образования для развития общества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критика </a:t>
            </a:r>
            <a:r>
              <a:rPr lang="ru-RU" sz="2400" dirty="0"/>
              <a:t>существующих порядков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требовали </a:t>
            </a:r>
            <a:r>
              <a:rPr lang="ru-RU" sz="2400" dirty="0"/>
              <a:t>равенства всех перед законом, неприкосновенности частной собственности, невмешательства церкви в светскую жизнь, свободы печати, справедливых налогов, аграрной реформы, выступали против абсолютизма.</a:t>
            </a:r>
          </a:p>
        </p:txBody>
      </p:sp>
    </p:spTree>
    <p:extLst>
      <p:ext uri="{BB962C8B-B14F-4D97-AF65-F5344CB8AC3E}">
        <p14:creationId xmlns:p14="http://schemas.microsoft.com/office/powerpoint/2010/main" val="35620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Учить записи в тетради</a:t>
            </a:r>
          </a:p>
          <a:p>
            <a:r>
              <a:rPr lang="ru-RU" sz="3200" dirty="0"/>
              <a:t>Н</a:t>
            </a:r>
            <a:r>
              <a:rPr lang="ru-RU" sz="3200" dirty="0" smtClean="0"/>
              <a:t>аписать «Сходства человека Нового времени с современным человеком и отличия человека Нового времени с человеком средневековья»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4536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Периодизация мировой истории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145" y="1519144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Древний мир</a:t>
            </a:r>
          </a:p>
          <a:p>
            <a:pPr marL="0" indent="0">
              <a:buNone/>
            </a:pPr>
            <a:r>
              <a:rPr lang="ru-RU" sz="2400" dirty="0" smtClean="0"/>
              <a:t> 5 </a:t>
            </a:r>
            <a:r>
              <a:rPr lang="ru-RU" sz="2400" dirty="0" err="1"/>
              <a:t>тыс.л.назад</a:t>
            </a:r>
            <a:r>
              <a:rPr lang="ru-RU" sz="2400" dirty="0"/>
              <a:t> (появление письменности)– 476г. </a:t>
            </a:r>
            <a:r>
              <a:rPr lang="ru-RU" sz="2400" dirty="0" err="1" smtClean="0"/>
              <a:t>н.э</a:t>
            </a:r>
            <a:endParaRPr lang="ru-RU" sz="2400" dirty="0" smtClean="0"/>
          </a:p>
          <a:p>
            <a:r>
              <a:rPr lang="ru-RU" sz="2400" b="1" dirty="0" smtClean="0"/>
              <a:t>Средние века</a:t>
            </a:r>
          </a:p>
          <a:p>
            <a:pPr marL="0" indent="0">
              <a:buNone/>
            </a:pPr>
            <a:r>
              <a:rPr lang="ru-RU" sz="2400" dirty="0" smtClean="0"/>
              <a:t>V век </a:t>
            </a:r>
            <a:r>
              <a:rPr lang="ru-RU" sz="2400" dirty="0"/>
              <a:t>(476гг.) – рубеж XV-XVI вв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Новое время</a:t>
            </a:r>
          </a:p>
          <a:p>
            <a:pPr marL="0" indent="0">
              <a:buNone/>
            </a:pPr>
            <a:r>
              <a:rPr lang="ru-RU" sz="2400" dirty="0" smtClean="0"/>
              <a:t>Рубеж </a:t>
            </a:r>
            <a:r>
              <a:rPr lang="ru-RU" sz="2400" dirty="0"/>
              <a:t>XV-XVI вв.– до начала XX века.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500" y="2839944"/>
            <a:ext cx="6878471" cy="386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6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Назовите основные черты средневекового общества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Господствует натуральное </a:t>
            </a:r>
            <a:r>
              <a:rPr lang="ru-RU" sz="2800" dirty="0" smtClean="0"/>
              <a:t>хозяйство;</a:t>
            </a:r>
            <a:endParaRPr lang="ru-RU" sz="2800" dirty="0"/>
          </a:p>
          <a:p>
            <a:r>
              <a:rPr lang="ru-RU" sz="2800" dirty="0"/>
              <a:t>П</a:t>
            </a:r>
            <a:r>
              <a:rPr lang="ru-RU" sz="2800" dirty="0" smtClean="0"/>
              <a:t>реобладает земледелие;</a:t>
            </a:r>
          </a:p>
          <a:p>
            <a:r>
              <a:rPr lang="ru-RU" sz="2800" dirty="0"/>
              <a:t>С</a:t>
            </a:r>
            <a:r>
              <a:rPr lang="ru-RU" sz="2800" dirty="0" smtClean="0"/>
              <a:t>уществует </a:t>
            </a:r>
            <a:r>
              <a:rPr lang="ru-RU" sz="2800" dirty="0"/>
              <a:t>сословное неравенство, закрепленное законом и </a:t>
            </a:r>
            <a:r>
              <a:rPr lang="ru-RU" sz="2800" dirty="0" smtClean="0"/>
              <a:t>обычаем;</a:t>
            </a:r>
          </a:p>
          <a:p>
            <a:r>
              <a:rPr lang="ru-RU" sz="2800" dirty="0" smtClean="0"/>
              <a:t>Неограниченная </a:t>
            </a:r>
            <a:r>
              <a:rPr lang="ru-RU" sz="2800" dirty="0"/>
              <a:t>власть обожествленного монарха; </a:t>
            </a:r>
            <a:endParaRPr lang="ru-RU" sz="2800" dirty="0" smtClean="0"/>
          </a:p>
          <a:p>
            <a:r>
              <a:rPr lang="ru-RU" sz="2800" dirty="0"/>
              <a:t>Г</a:t>
            </a:r>
            <a:r>
              <a:rPr lang="ru-RU" sz="2800" dirty="0" smtClean="0"/>
              <a:t>осподство церкви.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181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15" y="2212679"/>
            <a:ext cx="4173632" cy="38878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Экономика Нового времени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01032"/>
            <a:ext cx="6323967" cy="479976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Общество </a:t>
            </a:r>
            <a:r>
              <a:rPr lang="ru-RU" sz="3200" dirty="0"/>
              <a:t>остается </a:t>
            </a:r>
            <a:r>
              <a:rPr lang="ru-RU" sz="3200" dirty="0" smtClean="0"/>
              <a:t>аграрным</a:t>
            </a:r>
          </a:p>
          <a:p>
            <a:r>
              <a:rPr lang="ru-RU" sz="3200" dirty="0"/>
              <a:t>Г</a:t>
            </a:r>
            <a:r>
              <a:rPr lang="ru-RU" sz="3200" dirty="0" smtClean="0"/>
              <a:t>осподствует </a:t>
            </a:r>
            <a:r>
              <a:rPr lang="ru-RU" sz="3200" dirty="0"/>
              <a:t>ручной труд, но появляется рыночное </a:t>
            </a:r>
            <a:r>
              <a:rPr lang="ru-RU" sz="3200" dirty="0" smtClean="0"/>
              <a:t>хозяйство</a:t>
            </a:r>
          </a:p>
          <a:p>
            <a:r>
              <a:rPr lang="ru-RU" sz="3200" dirty="0"/>
              <a:t>Р</a:t>
            </a:r>
            <a:r>
              <a:rPr lang="ru-RU" sz="3200" dirty="0" smtClean="0"/>
              <a:t>азвивается внутренняя </a:t>
            </a:r>
            <a:r>
              <a:rPr lang="ru-RU" sz="3200" dirty="0"/>
              <a:t>и внешняя торговля </a:t>
            </a:r>
            <a:r>
              <a:rPr lang="ru-RU" sz="3200" dirty="0" smtClean="0"/>
              <a:t>банки </a:t>
            </a:r>
            <a:r>
              <a:rPr lang="ru-RU" sz="3200" dirty="0"/>
              <a:t>и </a:t>
            </a:r>
            <a:r>
              <a:rPr lang="ru-RU" sz="3200" dirty="0" smtClean="0"/>
              <a:t>биржи</a:t>
            </a:r>
          </a:p>
          <a:p>
            <a:r>
              <a:rPr lang="ru-RU" sz="3200" dirty="0"/>
              <a:t>Р</a:t>
            </a:r>
            <a:r>
              <a:rPr lang="ru-RU" sz="3200" dirty="0" smtClean="0"/>
              <a:t>азвивается </a:t>
            </a:r>
            <a:r>
              <a:rPr lang="ru-RU" sz="3200" dirty="0"/>
              <a:t>мануфактурное производство </a:t>
            </a:r>
          </a:p>
        </p:txBody>
      </p:sp>
    </p:spTree>
    <p:extLst>
      <p:ext uri="{BB962C8B-B14F-4D97-AF65-F5344CB8AC3E}">
        <p14:creationId xmlns:p14="http://schemas.microsoft.com/office/powerpoint/2010/main" val="230529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47" y="2761111"/>
            <a:ext cx="7042245" cy="39612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Зарождение капитализма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436" y="1669270"/>
            <a:ext cx="8596668" cy="3880773"/>
          </a:xfrm>
        </p:spPr>
        <p:txBody>
          <a:bodyPr/>
          <a:lstStyle/>
          <a:p>
            <a:r>
              <a:rPr lang="ru-RU" sz="2800" b="1" dirty="0" smtClean="0"/>
              <a:t>Капитализм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smtClean="0"/>
              <a:t>общественный строй, основанный </a:t>
            </a:r>
            <a:r>
              <a:rPr lang="ru-RU" sz="2800" dirty="0"/>
              <a:t>на частной собственности, стремлении к прибыли, свободном рыночном </a:t>
            </a:r>
            <a:r>
              <a:rPr lang="ru-RU" sz="2800" dirty="0" smtClean="0"/>
              <a:t>хозяйстве </a:t>
            </a:r>
            <a:r>
              <a:rPr lang="ru-RU" sz="2800" dirty="0"/>
              <a:t>и использовании наемного </a:t>
            </a:r>
            <a:r>
              <a:rPr lang="ru-RU" sz="2800" dirty="0" smtClean="0"/>
              <a:t>труда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XVIII веке появляются фабрики – машинное производство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320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217" y="1703346"/>
            <a:ext cx="4799463" cy="47994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Социальная сфера Нового времени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5054726" cy="409008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Разрушаются </a:t>
            </a:r>
            <a:r>
              <a:rPr lang="ru-RU" sz="3200" dirty="0"/>
              <a:t>традиционные </a:t>
            </a:r>
            <a:r>
              <a:rPr lang="ru-RU" sz="3200" dirty="0" smtClean="0"/>
              <a:t>сословия;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оявляются </a:t>
            </a:r>
            <a:r>
              <a:rPr lang="ru-RU" sz="3200" dirty="0"/>
              <a:t>новые </a:t>
            </a:r>
            <a:r>
              <a:rPr lang="ru-RU" sz="3200" dirty="0" smtClean="0"/>
              <a:t>социальные группы.</a:t>
            </a:r>
          </a:p>
        </p:txBody>
      </p:sp>
    </p:spTree>
    <p:extLst>
      <p:ext uri="{BB962C8B-B14F-4D97-AF65-F5344CB8AC3E}">
        <p14:creationId xmlns:p14="http://schemas.microsoft.com/office/powerpoint/2010/main" val="28148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Политика Нового времени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139" y="1369019"/>
            <a:ext cx="5682524" cy="469741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Раннее </a:t>
            </a:r>
            <a:r>
              <a:rPr lang="ru-RU" sz="2800" dirty="0"/>
              <a:t>новое время – время абсолютных монархий, затем происходят буржуазные революции </a:t>
            </a:r>
            <a:endParaRPr lang="ru-RU" sz="2800" dirty="0" smtClean="0"/>
          </a:p>
          <a:p>
            <a:r>
              <a:rPr lang="ru-RU" sz="2800" dirty="0"/>
              <a:t>В</a:t>
            </a:r>
            <a:r>
              <a:rPr lang="ru-RU" sz="2800" dirty="0" smtClean="0"/>
              <a:t> </a:t>
            </a:r>
            <a:r>
              <a:rPr lang="ru-RU" sz="2800" dirty="0"/>
              <a:t>результате устанавливается парламентская </a:t>
            </a:r>
            <a:r>
              <a:rPr lang="ru-RU" sz="2800" dirty="0" smtClean="0"/>
              <a:t>монархия</a:t>
            </a:r>
          </a:p>
          <a:p>
            <a:r>
              <a:rPr lang="ru-RU" sz="2800" dirty="0" smtClean="0"/>
              <a:t>Главной особенностью второго периода Нового времени («Долгий </a:t>
            </a:r>
            <a:r>
              <a:rPr lang="en-US" sz="2800" dirty="0" smtClean="0"/>
              <a:t>XIX </a:t>
            </a:r>
            <a:r>
              <a:rPr lang="ru-RU" sz="2800" dirty="0" smtClean="0"/>
              <a:t>век») </a:t>
            </a:r>
            <a:r>
              <a:rPr lang="ru-RU" sz="2800" dirty="0"/>
              <a:t>было доминирование империй в мире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663" y="1716205"/>
            <a:ext cx="3298710" cy="419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7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596" y="2162412"/>
            <a:ext cx="4332694" cy="39134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Культура Нового времени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857" y="1528549"/>
            <a:ext cx="6719753" cy="3930555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Гуманизм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роисходит </a:t>
            </a:r>
            <a:r>
              <a:rPr lang="ru-RU" sz="3200" dirty="0"/>
              <a:t>формирование новой картины мира (научной) и светского образования. </a:t>
            </a:r>
            <a:endParaRPr lang="ru-RU" sz="3200" dirty="0" smtClean="0"/>
          </a:p>
          <a:p>
            <a:r>
              <a:rPr lang="ru-RU" sz="3200" dirty="0" smtClean="0"/>
              <a:t>Эпоха </a:t>
            </a:r>
            <a:r>
              <a:rPr lang="ru-RU" sz="3200" dirty="0"/>
              <a:t>Возрождения в искусстве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Движение </a:t>
            </a:r>
            <a:r>
              <a:rPr lang="ru-RU" sz="3200" dirty="0"/>
              <a:t>за переустройство церкви. </a:t>
            </a:r>
            <a:endParaRPr lang="ru-RU" sz="3200" dirty="0" smtClean="0"/>
          </a:p>
          <a:p>
            <a:r>
              <a:rPr lang="ru-RU" sz="3200" dirty="0" smtClean="0"/>
              <a:t>Идеи </a:t>
            </a:r>
            <a:r>
              <a:rPr lang="ru-RU" sz="3200" dirty="0"/>
              <a:t>Просвещения в общественной мысли</a:t>
            </a:r>
          </a:p>
        </p:txBody>
      </p:sp>
    </p:spTree>
    <p:extLst>
      <p:ext uri="{BB962C8B-B14F-4D97-AF65-F5344CB8AC3E}">
        <p14:creationId xmlns:p14="http://schemas.microsoft.com/office/powerpoint/2010/main" val="11324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832" y="2474397"/>
            <a:ext cx="3389878" cy="33776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Мир на рубеже XVII – XVIII вв.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18" y="1682917"/>
            <a:ext cx="8596668" cy="161984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вы можете охарактеризовать </a:t>
            </a:r>
            <a:r>
              <a:rPr lang="ru-RU" sz="3200" dirty="0"/>
              <a:t>мир на рубеже XVII – XVIII вв</a:t>
            </a:r>
            <a:r>
              <a:rPr lang="ru-RU" sz="3200" dirty="0" smtClean="0"/>
              <a:t>.?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77334" y="3003717"/>
            <a:ext cx="62939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Усиливается кризис традиционного общества во всех сферах общества </a:t>
            </a:r>
          </a:p>
          <a:p>
            <a:r>
              <a:rPr lang="ru-RU" sz="2800" dirty="0" smtClean="0"/>
              <a:t>(экономика, политика, социальная сфера, культура), что способствует переходу к современному индустриальному обществу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6454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346</Words>
  <Application>Microsoft Office PowerPoint</Application>
  <PresentationFormat>Широкоэкранный</PresentationFormat>
  <Paragraphs>53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Грань</vt:lpstr>
      <vt:lpstr>Мир к началу XVIII века</vt:lpstr>
      <vt:lpstr>Периодизация мировой истории</vt:lpstr>
      <vt:lpstr>Назовите основные черты средневекового общества</vt:lpstr>
      <vt:lpstr>Экономика Нового времени</vt:lpstr>
      <vt:lpstr>Зарождение капитализма</vt:lpstr>
      <vt:lpstr>Социальная сфера Нового времени</vt:lpstr>
      <vt:lpstr>Политика Нового времени </vt:lpstr>
      <vt:lpstr>Культура Нового времени</vt:lpstr>
      <vt:lpstr>Мир на рубеже XVII – XVIII вв.</vt:lpstr>
      <vt:lpstr>XVIII век – эпоха Просвещения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к началу XVIII века</dc:title>
  <dc:creator>Неля</dc:creator>
  <cp:lastModifiedBy>Неля</cp:lastModifiedBy>
  <cp:revision>10</cp:revision>
  <dcterms:created xsi:type="dcterms:W3CDTF">2020-03-10T14:53:55Z</dcterms:created>
  <dcterms:modified xsi:type="dcterms:W3CDTF">2020-03-10T16:03:49Z</dcterms:modified>
</cp:coreProperties>
</file>