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7" r:id="rId3"/>
    <p:sldId id="290" r:id="rId4"/>
    <p:sldId id="291" r:id="rId5"/>
    <p:sldId id="292" r:id="rId6"/>
    <p:sldId id="293" r:id="rId7"/>
    <p:sldId id="295" r:id="rId8"/>
    <p:sldId id="296" r:id="rId9"/>
    <p:sldId id="294" r:id="rId10"/>
    <p:sldId id="274" r:id="rId11"/>
    <p:sldId id="287" r:id="rId12"/>
    <p:sldId id="289" r:id="rId13"/>
    <p:sldId id="288" r:id="rId14"/>
    <p:sldId id="275" r:id="rId15"/>
    <p:sldId id="272" r:id="rId16"/>
    <p:sldId id="266" r:id="rId17"/>
    <p:sldId id="257" r:id="rId18"/>
    <p:sldId id="256" r:id="rId19"/>
    <p:sldId id="258" r:id="rId20"/>
    <p:sldId id="260" r:id="rId21"/>
    <p:sldId id="285" r:id="rId22"/>
    <p:sldId id="286" r:id="rId23"/>
    <p:sldId id="265" r:id="rId24"/>
    <p:sldId id="262" r:id="rId25"/>
    <p:sldId id="264" r:id="rId26"/>
    <p:sldId id="261" r:id="rId27"/>
    <p:sldId id="263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8qr75Dg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 (2)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2020 - год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используя знание исторических фактов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(или) мнений историков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оценить влияние событий (явлений, процессов) данного периода на дальнейшую историю России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год.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используя знание исторических фактов, указать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(последствие) выбранного Вами процесса для истории России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 I сыграл выдающуюся роль в русской истории. Практически все его реформы благотворно сказались на общем развитии страны. Успехи во внешней политике выдвинули Россию в число ведущих мировых держав.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14282" y="2143116"/>
            <a:ext cx="842968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0034" y="2214554"/>
            <a:ext cx="764386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подписания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Ништадтского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мирного договора в 1721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Россия стала называется Великой морской державой и заняла лидирующие позиции среди других стран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Активную внешнюю политику будут продолжать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Иоанновна,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Екатерина 2, которые опираясь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военные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заслуги Петра Великого, сумеют закрепиться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Черном море,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уменьшить влияние других стран,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границы Российской империи.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 результате военных побед Россия встанет в ряд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самыми развитыми странами мира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получит статус империи, которая просуществует до 1917 года.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 оказал значительное влияние на последующие события. Очень многие нововведения Петра Великого просуществовали ещё долгое время: регулярная армия и военно-морской флот имели решающее значение в дальнейших войнах; вся система государственного управления, созданная Петром, оставалась неизменной вплоть до учреждения министерств в 1802 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Поражение Швеции в Северной войне привело в дальнейшем к русско-шведской войне 1741-1743 гг. из-за её желания взять реванш. Кроме того, издание Петром указа о престолонаследии закончилось в итоге эпохой «дворцовых переворотов» в России. Но самое главное, именно при Петре Великом Россия встала в ранг великих держав и превратилась в империю, которая просуществовала до 1917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приводить мнения историков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варианту 1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указать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(последствия)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события, 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влияние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на историю России.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стало чуть проще, так как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нужно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вспоминать мнения историков вообще;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указать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явления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более конкретное задание, чем просто в общем оценить роль, необходимо чётко знать,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повлияло событие на дальнейшую историю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Новая папка (2)\rbT5tUCkLg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балл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за 1, 4, 10, 13-15, 18, 19 задания.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балла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2, 3, 5-9, 12, 16, 17, 20-22.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балла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11, 23.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балла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24.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 баллов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25.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56 баллов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сочинении необходимо: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указать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двух значимых событий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(явлений, процессов), произошедших в рамках выбранного Вами процесса;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назвать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исторические личности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деятельность которых связана с указанными Вами событиями (явлениями, процессами), произошедшими в рамках выбранного процесса, и, используя знание исторических фактов,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охарактеризовать роли названных Вами личностей в этих событиях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(явлениях, процессах);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 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е!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 характеристике роли каждой названной Вами личности необходимо указать конкретные действия этой личности, в значительной степени повлиявшие на ход и (или) результат указанных событий (процессов, явлений).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указать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двух причинно-следственных связей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характеризующих причины возникновения событий (явлений, процессов), происходивших в рамках выбранного процесса;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используя знание исторических фактов, указать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(последствие) выбранного Вами процесса для истории России.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143932" cy="650083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Историческое сочинение включается в себя 7 критериев (Далее К1-К7) за которые в сумме можно получить 12 первичных баллов:</a:t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Указание не менее двух исторических событий (явлений, процессов) — 2 балла;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Указание не менее двух исторических личностей и их роли в указанных событиях (процессах, явлениях) — 2 балла;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Указание причинно-следственных связей в названных в сочинении событиях (явлениях, процессах) — 2 балла;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Указание оценки влияния событий (явлений, процессов) периода на дальнейшую историю России — 1 балл;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Использование исторической терминологии — 1 балл;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Наличие/отсутствие фактических ошибок — 3 балла;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Форма изложения исторического сочинение — 1 балл.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 критериям К6 и К7 баллы могут выставлены только в том случае, если по критериям К1-К4 выставлено в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сумме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менее 5 баллов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Самыми проблемными критериями, где выпускники допускают наибольшее число ошибок — это К2,К3,К4 и К6. Это связанно прежде всего с тем, что у выпускников недостаточно знаний, связанных с детальным и углубленным изучением истории.</a:t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ЕГЭ-2021. История.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Задание № 25. Историческое сочинение.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необходимо написать историческое сочинение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 ОДНОМ из исторических процессов: 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борьба Древнерусского государства с кочевниками;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внешняя политика России в 1689–1725 гг.;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Гражданская война в России после прихода большевиков к власти.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Вам необходимо написать историческое сочинение </a:t>
            </a:r>
            <a:r>
              <a:rPr lang="ru-RU" sz="2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 ОДНОМ из исторических деятелей:</a:t>
            </a:r>
            <a:r>
              <a:rPr lang="ru-RU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1) Ярослав Мудрый;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 А.Д. Меншиков;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 Г.К. Жуков.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эссе по истории 2021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темы отражают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какие-то конкретные годы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истории России, а именно исторический период, годы которого ученики должны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вспомнить сами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быть даны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исторические рамки периода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(годы), 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сужены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правителя ( в данном случае дан период правления Петра I, но нужно описать лишь его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внешнюю политику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значительно сделать сложнее,  чем проанализировать особенности  внутренней политики). 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снова будет дано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Русь до образования единого государства, единое государство, включая XIX век, и век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XX-ый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Внутренняя и внешняя политика 980-1015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исторический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динамика, движение, развитие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события:</a:t>
            </a:r>
          </a:p>
          <a:p>
            <a:pPr marL="514350" indent="-514350" algn="ctr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Крещение Древнерусского государства</a:t>
            </a:r>
          </a:p>
          <a:p>
            <a:pPr marL="514350" indent="-514350" algn="ctr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Поход на Волжскую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Булгарию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личности: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Владимир 1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Воевода Добрыня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СЛЕДСТВИЕ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исторического процесса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Внутренняя и внешняя политика 980-1015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на историю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206536">
            <a:off x="721873" y="1802050"/>
            <a:ext cx="874843" cy="31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206536">
            <a:off x="6508834" y="4333599"/>
            <a:ext cx="984113" cy="35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Иван Грозный ввел опричнину – это ни о чем.</a:t>
            </a:r>
          </a:p>
          <a:p>
            <a:r>
              <a:rPr lang="ru-RU" dirty="0" smtClean="0"/>
              <a:t>Иван Грозный уехал в </a:t>
            </a:r>
            <a:r>
              <a:rPr lang="ru-RU" dirty="0" err="1" smtClean="0"/>
              <a:t>Александровкую</a:t>
            </a:r>
            <a:r>
              <a:rPr lang="ru-RU" dirty="0" smtClean="0"/>
              <a:t> слободу, отправил письмо в Москву, что он отрекается от престола, тем самым ввел </a:t>
            </a:r>
            <a:r>
              <a:rPr lang="ru-RU" dirty="0" err="1" smtClean="0"/>
              <a:t>ввёл</a:t>
            </a:r>
            <a:r>
              <a:rPr lang="ru-RU" dirty="0" smtClean="0"/>
              <a:t> опричнину, которая... – так можно!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Идеальный вид – глагол + </a:t>
            </a:r>
            <a:r>
              <a:rPr lang="ru-RU" b="1" dirty="0" err="1" smtClean="0"/>
              <a:t>глагол</a:t>
            </a:r>
            <a:r>
              <a:rPr lang="ru-RU" b="1" dirty="0" smtClean="0"/>
              <a:t> + значимость</a:t>
            </a:r>
            <a:endParaRPr lang="ru-RU" dirty="0" smtClean="0"/>
          </a:p>
          <a:p>
            <a:r>
              <a:rPr lang="ru-RU" dirty="0" smtClean="0"/>
              <a:t>Ещё пример: Меншиков собрал войска, отдал приказ о преследовании шведов и лично преследовал и проводил их вплоть до места их окружения и принял капитуляцию, что позволило разгромить шведскую армию.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664371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Внутренняя и внешняя политика Владимира 1</a:t>
            </a:r>
          </a:p>
          <a:p>
            <a:pPr algn="ctr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Хронологический отрезок с 980 по 1015 гг. является периодом правления киевского князя Владимира I, который в народе получил прозвище Красное Солнышко. Данный период является значимым в истории Древнерусского государства, поскольку содержит как важные внутриполитические изменения (крещение Руси, укрепление оборонительной системы), так и немаловажные события внешней политики (поход на Волжскую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Булгарию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 Дабы выявить причинно-следственные связи данных событий, следует рассмотреть их более детально (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данном абзаце уже названо два события - 2 балла по критерию 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Одним из главных событий представленного периода является принятие Русью христианства в 988 году.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Причинами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крещения Руси стали неудача языческой реформы, проводимой князем Владимиром I в начале своего правления, экономический и политические связи с христианской Византией и необходимость религиозной реформы, так как разные племена почитали разных богов, а это препятствовало консолидации русских земель. Выбор монотеистической религии для русского народа выпал на христианство, его восточную ветвь – православие.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 последствиям реформы 988 года следует отнести улучшение отношений Руси с православной Византией, рост авторитета Киевской Руси на международной арене, начало становления русской христианской культуры и значительные изменения в быту славян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(запрет жертвоприношений, порицание кровной мести и др.). Важную роль в указанном событии сыграл князь Владимир I,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поскольку сам непосредственно принял христианство в Византии, 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женился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 Анне, византийской принцессе, и стал инициатором крещения Древнерусского государства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данном абзаце четко прослеживается и причинно-следственная связь, относящаяся к Крещению Руси и одно конкретное действия князя - "женился на Анне"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Следующим немаловажным событием этого периода стал военный поход на Волжскую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Булгарию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985 года, участниками которого стали князь киевский Владимир I Святославович и воевода Добрыня. Согласно информации из летописей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Добрыня посоветовал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великому князю не облагать данью булгарский народ, так как посчитал его слишком развитым для того, чтобы преклонить колено перед чужим князем и платить ему дань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В следствие этого совета от воеводы был подписан «вечный мир» с булгарами. Добрыня, наравне с князем, несомненно сыграл важную роль как в этом походе, так и в других государственных делах: он помогал Владимиру I в борьбе с Ярополком, а также был наместником в Новгороде и крестил город. Одной из причин военного похода стала необходимость усиления влияния государства в восточном направлении, так как границы Руси могли быть нарушены благодаря завоевательным настроениям восточных соседей. Так, итогом похода стало заключение «вечного мира» с Волжской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Булгарией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позволивший решить проблему безопасности восточных границ Киевской Руси. Согласно договору, булгарские купцы разрешали проход русским купцам на свои рынки. И хотя Волжская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Булгария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не вошла в состав Руси, данный мир способствовал усилению влияния Древнерусского государства на международной арене, что и стало прямым следствием вышеуказанного события (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данном абзаце названа еще одна причинно-следственная связь, а также конкретное действие воеводы Добрыни - "посоветовал", что в итоге дает 2 балла по критерию 2 и также 2 балла по критерию 3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Историки положительно оценивают период правления Владимира I Святославовича. Николай Михайлович Карамзин отмечает, что именно в это время начинается становление русской православной культуры. Руси удалось устранить опасность своим границам в восточном направлении, укрепить безопасность страны улучшением оборонительной системой и удачными военными походами. Период правления князя Владимира I благотворно повлиял на дальнейшее формирование русского государства как суверенной державы. В данный период были заложены основы для дальнейшего уничтожения печенегов и расцвета Древней Руси при Ярославе Мудром (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описано значение указанного периода для дальнейшей истории - 1 балл по критерию 4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 МУДРЫЙ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события:</a:t>
            </a:r>
          </a:p>
          <a:p>
            <a:pPr marL="457200" indent="-457200" algn="ctr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письменного свода законов</a:t>
            </a:r>
          </a:p>
          <a:p>
            <a:pPr marL="457200" indent="-457200" algn="ctr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Династические браки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личности: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Ярослав Мудрый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Владимир Мономах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(можно брать разные временные промежутки)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СЛЕДСТВИЕ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одного из событий - на историю после смерти исторической личности!!!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206536">
            <a:off x="721873" y="1802050"/>
            <a:ext cx="874843" cy="31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206536">
            <a:off x="6508834" y="4333599"/>
            <a:ext cx="984113" cy="35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Ярослав Мудрый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Период 1019-1054 является временем правления Ярослава Мудрого. Он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характеризуетсязавершением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образования Древнерусского государства, созданием первого русского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заонодательства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раширением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династических связей, развитием русской церкви, борьбой с печенегами.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Одним из самых ярких процессов этого периода является расширение династических связей. Дочь Ярослава Мудрого Анна стала королевой Франции, а другие дочери вышли замуж за норвежского и венгерского королей.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Причиной данного события была необходимость в поиске союзников для такого молодого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гос-ва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как Древнерусское. Особую роль в данном процессе сыграл Ярослав Мудрый. Он сам выбрал женихов для своих дочерей, опираясь на внешнеполитические интересы государства, отправил послов для заключения договоров о женитьбах. Последствием этого стало усиление Руси и усиление её авторитета на международной арене.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Именно в данный период начинается активное развитие русской церкви. В 1051 на Руси впервые появляется митрополит русского происхождения — Илларион. Он активно содействовал сближению церкви и народа, написал «Слово о законе и благодати», которое подчеркивало значимость принятия христианства для Руси. Причиной данного процесса является развитие древнерусского государства, которое ко времени Ярослава уже стало достаточно сильным. К тому же, христианская вера к этому времени начинает потихоньку приживаться в нашей стране. Начинается развитие русской церкви, а в 1448 она получает автокефалию.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В данный период произошло составление первого русского законодательства — Русской правды, составленной на основе «Суд Ярославль» - законов, которыми пользовался Ярослав будучи князем 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Новороде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В Русской правде впервые водятся единые наказания за однотипные преступления: вира — штраф за убийство,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котрый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идет в казну князю. В Русской правде просматривается деление общества на категории и неравенство в Древнерусском обществе: смерды - крестьяне и изначально свободные жители деревень, закупы - категория зависимого населения в Древней Руси, рядовичи и т. д. Неравенство просматривается следующим образом: за убийство смерда платили 5 гривен, за убийство тиуна — 12 гривен. Стоит отметить, что правда Ярослава не покрывала все вопросы права, поэтому дорабатывалась его детьми и внуком (Правда Ярославичей и устав Владимира Мономаха)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В целом, период 1019-1054 был достаточно прогрессивным для древнерусского государства. Обычно его называют пиком развития Руси в связи с вышеперечисленными событиями. Расширение династических связей будет и дальше практиковаться такими князьями, как Всеволод Ярославич и Владимир Мономах. Русь войдет в христианскую семью благодаря династическим бракам.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1"/>
            <a:ext cx="8001056" cy="550072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работы с сочинением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того, чтобы правильно написать данный вид письменной работы следуйте приведённым ниже пунктам: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Выберите тот временной период, который вы знаете наиболее хорошо и для которого с большей вероятностью сможете привести два события.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Определите чей период правления затрагивают выбранные временные рамки.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Вспомните какие наиболее значимые исторические события произошли в это время. Их должно быть не меньше двух.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Вспомните какие исторические личности жили в то время, как они повлияли на написанные вами события и на ход истории России в целом.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Выявите связь между двумя приведёнными вами событиями.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Объясните причины возникновения этих событий.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Составьте себе план, по которому будете писать сочинение. В нём должны быть четыре абзаца (найти его можно выше).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Напишите черновой вариант эссе на основе вашего заготовленного плана и написанной информации.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Напишите заключение вашего исторического сочинения, дав оценку произошедшим событиям и пояснив их последствия.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Перечитываем своё сочинение, проверяем его на наличие ошибок (особое внимание уделить фактическим) и переписываем в чистовик.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Используйте для сочинения заранее заученные клише (найти их можно ниже).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Используйте различные исторические термины и понятия, подходящие под выбранный период.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Пишите аккуратным и разборчивым почерком, так вы поможете эксперту быстрее и правильнее проверить вашу работу.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искажайте исторические факты.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Клише для исторического сочинения</a:t>
            </a:r>
          </a:p>
          <a:p>
            <a:pPr>
              <a:buNone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 написании своего сочинения вы можете воспользоваться следующими клише: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вступления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Период (даты) относится к правлению/ царствованию ...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(Дата) – это период правления такого-то царя/ императора/ вождя…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Это время является эпохой…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 время правления (Имя правителя) произошло много событий (большое количество преобразований) 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Для данного временного периода свойственно…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Назовём наиболее значимые события.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основной части (первые три клише подходят под оба события):</a:t>
            </a: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данный период времени произошло такое событие, как (война, реформа, вторжение и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) 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Причиной начала войны/ принятия реформы/ вторжения на такую территорию…стали…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Особую роль в ходе развития этого события сыграл(а) (ФИО исторической личности) 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Давайте рассмотрим причины, которые являются общими для двух приведённых событий…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заключения:</a:t>
            </a: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Историки не имеют однозначного мнения о событиях этого периода…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(ФИО) убеждён в том, что ...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Когда (ФИО) имеет противоположное мнение о…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Данные исторические события ознаменованы (описать последствия) ...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Результатом этих событий являются такие…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Правлению/ действиям (ФИО исторической личности) нельзя дать однозначной оценки. С одной стороны…. С другой стороны…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Данная эпоха стала периодом 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www.youtube.com/watch?v=zX8qr75Dgb0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https://www.youtube.com/watch?v=SGwQAjDkPxs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егэ история\Page_0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1535" y="0"/>
            <a:ext cx="91955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егэ история\Page_0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281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егэ история\Page_0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егэ история\Page_0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81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К6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Наличие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фактических ошибок. 1, 2 или 3 балла по критерию К6 может быть выставлено только в случае, если по критериям К1–К4 выставлено в сумме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5 баллов.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фактических ошибок 1, 2 или 3 балла по критерию К6 может быть выставлено только в случае, если по критериям К1–К4 выставлено в сумме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6 баллов.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7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изложения. 1 балл по критерию К7 может быть выставлен только в случае, если по критериям К1–К4 выставлено в сумме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5 баллов.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изложения 1 балл по критерию К7 может быть выставлен только в случае, если по критериям К1–К4 выставлено в сумме не менее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баллов.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 в КРИТЕРИЯХ оценивания задания 27.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4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влияния событий (явлений, процессов)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данного периода на дальнейшую историю России.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(последствие) выбранного процесса для истории России.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2371</Words>
  <PresentationFormat>Экран (4:3)</PresentationFormat>
  <Paragraphs>148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Особенности эссе по истории 2021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Петр I сыграл выдающуюся роль в русской истории. Практически все его реформы благотворно сказались на общем развитии страны. Успехи во внешней политике выдвинули Россию в число ведущих мировых держав.</vt:lpstr>
      <vt:lpstr>Слайд 12</vt:lpstr>
      <vt:lpstr>Слайд 13</vt:lpstr>
      <vt:lpstr>Слайд 14</vt:lpstr>
      <vt:lpstr>Слайд 15</vt:lpstr>
      <vt:lpstr>История </vt:lpstr>
      <vt:lpstr>Слайд 17</vt:lpstr>
      <vt:lpstr>Историческое сочинение включается в себя 7 критериев (Далее К1-К7) за которые в сумме можно получить 12 первичных баллов:  К1 — Указание не менее двух исторических событий (явлений, процессов) — 2 балла; К2 — Указание не менее двух исторических личностей и их роли в указанных событиях (процессах, явлениях) — 2 балла; К3 — Указание причинно-следственных связей в названных в сочинении событиях (явлениях, процессах) — 2 балла; К4 — Указание оценки влияния событий (явлений, процессов) периода на дальнейшую историю России — 1 балл; К5 — Использование исторической терминологии — 1 балл; К6 — Наличие/отсутствие фактических ошибок — 3 балла; К7 — Форма изложения исторического сочинение — 1 балл.  ВНИМАНИЕ! По критериям К6 и К7 баллы могут выставлены только в том случае, если по критериям К1-К4 выставлено в суммене менее 5 баллов. Самыми проблемными критериями, где выпускники допускают наибольшее число ошибок — это К2,К3,К4 и К6. Это связанно прежде всего с тем, что у выпускников недостаточно знаний, связанных с детальным и углубленным изучением истории. </vt:lpstr>
      <vt:lpstr>ЕГЭ-2021. История. Задание № 25. Историческое сочинение.   Вам необходимо написать историческое сочинение об ОДНОМ из исторических процессов:  1) борьба Древнерусского государства с кочевниками;  2) внешняя политика России в 1689–1725 гг.;  3) Гражданская война в России после прихода большевиков к власти. </vt:lpstr>
      <vt:lpstr>Внутренняя и внешняя политика 980-1015 исторический процесс – динамика, движение, развитие</vt:lpstr>
      <vt:lpstr>Слайд 21</vt:lpstr>
      <vt:lpstr>Слайд 22</vt:lpstr>
      <vt:lpstr>Слайд 23</vt:lpstr>
      <vt:lpstr>ЯРОСЛАВ МУДРЫЙ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</cp:revision>
  <dcterms:created xsi:type="dcterms:W3CDTF">2020-09-28T18:20:03Z</dcterms:created>
  <dcterms:modified xsi:type="dcterms:W3CDTF">2020-10-15T20:03:35Z</dcterms:modified>
</cp:coreProperties>
</file>