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60" r:id="rId1"/>
  </p:sldMasterIdLst>
  <p:notesMasterIdLst>
    <p:notesMasterId r:id="rId69"/>
  </p:notesMasterIdLst>
  <p:sldIdLst>
    <p:sldId id="717" r:id="rId2"/>
    <p:sldId id="898" r:id="rId3"/>
    <p:sldId id="899" r:id="rId4"/>
    <p:sldId id="842" r:id="rId5"/>
    <p:sldId id="900" r:id="rId6"/>
    <p:sldId id="901" r:id="rId7"/>
    <p:sldId id="902" r:id="rId8"/>
    <p:sldId id="904" r:id="rId9"/>
    <p:sldId id="905" r:id="rId10"/>
    <p:sldId id="907" r:id="rId11"/>
    <p:sldId id="908" r:id="rId12"/>
    <p:sldId id="911" r:id="rId13"/>
    <p:sldId id="909" r:id="rId14"/>
    <p:sldId id="912" r:id="rId15"/>
    <p:sldId id="913" r:id="rId16"/>
    <p:sldId id="914" r:id="rId17"/>
    <p:sldId id="915" r:id="rId18"/>
    <p:sldId id="910" r:id="rId19"/>
    <p:sldId id="916" r:id="rId20"/>
    <p:sldId id="918" r:id="rId21"/>
    <p:sldId id="919" r:id="rId22"/>
    <p:sldId id="921" r:id="rId23"/>
    <p:sldId id="922" r:id="rId24"/>
    <p:sldId id="923" r:id="rId25"/>
    <p:sldId id="924" r:id="rId26"/>
    <p:sldId id="925" r:id="rId27"/>
    <p:sldId id="926" r:id="rId28"/>
    <p:sldId id="927" r:id="rId29"/>
    <p:sldId id="928" r:id="rId30"/>
    <p:sldId id="929" r:id="rId31"/>
    <p:sldId id="941" r:id="rId32"/>
    <p:sldId id="942" r:id="rId33"/>
    <p:sldId id="943" r:id="rId34"/>
    <p:sldId id="944" r:id="rId35"/>
    <p:sldId id="951" r:id="rId36"/>
    <p:sldId id="946" r:id="rId37"/>
    <p:sldId id="947" r:id="rId38"/>
    <p:sldId id="948" r:id="rId39"/>
    <p:sldId id="949" r:id="rId40"/>
    <p:sldId id="950" r:id="rId41"/>
    <p:sldId id="930" r:id="rId42"/>
    <p:sldId id="968" r:id="rId43"/>
    <p:sldId id="969" r:id="rId44"/>
    <p:sldId id="970" r:id="rId45"/>
    <p:sldId id="971" r:id="rId46"/>
    <p:sldId id="934" r:id="rId47"/>
    <p:sldId id="935" r:id="rId48"/>
    <p:sldId id="936" r:id="rId49"/>
    <p:sldId id="937" r:id="rId50"/>
    <p:sldId id="938" r:id="rId51"/>
    <p:sldId id="939" r:id="rId52"/>
    <p:sldId id="940" r:id="rId53"/>
    <p:sldId id="953" r:id="rId54"/>
    <p:sldId id="954" r:id="rId55"/>
    <p:sldId id="956" r:id="rId56"/>
    <p:sldId id="958" r:id="rId57"/>
    <p:sldId id="959" r:id="rId58"/>
    <p:sldId id="957" r:id="rId59"/>
    <p:sldId id="960" r:id="rId60"/>
    <p:sldId id="961" r:id="rId61"/>
    <p:sldId id="962" r:id="rId62"/>
    <p:sldId id="952" r:id="rId63"/>
    <p:sldId id="963" r:id="rId64"/>
    <p:sldId id="964" r:id="rId65"/>
    <p:sldId id="966" r:id="rId66"/>
    <p:sldId id="965" r:id="rId67"/>
    <p:sldId id="730" r:id="rId68"/>
  </p:sldIdLst>
  <p:sldSz cx="9144000" cy="5143500" type="screen16x9"/>
  <p:notesSz cx="6858000" cy="9144000"/>
  <p:embeddedFontLst>
    <p:embeddedFont>
      <p:font typeface="Merriweather" panose="00000500000000000000" pitchFamily="2" charset="-52"/>
      <p:regular r:id="rId70"/>
      <p:bold r:id="rId71"/>
      <p:italic r:id="rId72"/>
      <p:boldItalic r:id="rId73"/>
    </p:embeddedFont>
    <p:embeddedFont>
      <p:font typeface="Calibri" panose="020F0502020204030204" pitchFamily="34" charset="0"/>
      <p:regular r:id="rId74"/>
      <p:bold r:id="rId75"/>
      <p:italic r:id="rId76"/>
      <p:boldItalic r:id="rId77"/>
    </p:embeddedFont>
    <p:embeddedFont>
      <p:font typeface="Roboto" panose="02000000000000000000" pitchFamily="2" charset="0"/>
      <p:regular r:id="rId78"/>
      <p:bold r:id="rId79"/>
      <p:italic r:id="rId80"/>
      <p:boldItalic r:id="rId81"/>
    </p:embeddedFont>
    <p:embeddedFont>
      <p:font typeface="Theano Didot" panose="020B0604020202020204" charset="0"/>
      <p:regular r:id="rId82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3003" userDrawn="1">
          <p15:clr>
            <a:srgbClr val="A4A3A4"/>
          </p15:clr>
        </p15:guide>
        <p15:guide id="4" pos="2971" userDrawn="1">
          <p15:clr>
            <a:srgbClr val="A4A3A4"/>
          </p15:clr>
        </p15:guide>
        <p15:guide id="5" pos="2789" userDrawn="1">
          <p15:clr>
            <a:srgbClr val="A4A3A4"/>
          </p15:clr>
        </p15:guide>
        <p15:guide id="6" pos="204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109" userDrawn="1">
          <p15:clr>
            <a:srgbClr val="A4A3A4"/>
          </p15:clr>
        </p15:guide>
        <p15:guide id="9" pos="3651" userDrawn="1">
          <p15:clr>
            <a:srgbClr val="A4A3A4"/>
          </p15:clr>
        </p15:guide>
        <p15:guide id="10" pos="39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361E"/>
    <a:srgbClr val="000703"/>
    <a:srgbClr val="000300"/>
    <a:srgbClr val="6D272F"/>
    <a:srgbClr val="003BB2"/>
    <a:srgbClr val="404040"/>
    <a:srgbClr val="0C44B5"/>
    <a:srgbClr val="34CC33"/>
    <a:srgbClr val="9346A4"/>
    <a:srgbClr val="F077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64" autoAdjust="0"/>
    <p:restoredTop sz="94658" autoAdjust="0"/>
  </p:normalViewPr>
  <p:slideViewPr>
    <p:cSldViewPr snapToGrid="0" showGuides="1">
      <p:cViewPr varScale="1">
        <p:scale>
          <a:sx n="100" d="100"/>
          <a:sy n="100" d="100"/>
        </p:scale>
        <p:origin x="510" y="84"/>
      </p:cViewPr>
      <p:guideLst>
        <p:guide orient="horz" pos="237"/>
        <p:guide pos="5534"/>
        <p:guide orient="horz" pos="3003"/>
        <p:guide pos="2971"/>
        <p:guide pos="2789"/>
        <p:guide pos="204"/>
        <p:guide pos="1837"/>
        <p:guide pos="2109"/>
        <p:guide pos="3651"/>
        <p:guide pos="392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7.fntdata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5.fntdata"/><Relationship Id="rId79" Type="http://schemas.openxmlformats.org/officeDocument/2006/relationships/font" Target="fonts/font10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13.fntdata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77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3.fntdata"/><Relationship Id="rId80" Type="http://schemas.openxmlformats.org/officeDocument/2006/relationships/font" Target="fonts/font11.fntdata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1.fntdata"/><Relationship Id="rId75" Type="http://schemas.openxmlformats.org/officeDocument/2006/relationships/font" Target="fonts/font6.fntdata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4.fntdata"/><Relationship Id="rId78" Type="http://schemas.openxmlformats.org/officeDocument/2006/relationships/font" Target="fonts/font9.fntdata"/><Relationship Id="rId81" Type="http://schemas.openxmlformats.org/officeDocument/2006/relationships/font" Target="fonts/font12.fntdata"/><Relationship Id="rId8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BEF2C-B300-46D5-8036-A5B0A33E22D9}" type="datetimeFigureOut">
              <a:rPr lang="ru-RU" smtClean="0"/>
              <a:t>05.07.2018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E0E06-5A83-4907-924B-CCA8D8A712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702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3648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3261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819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3746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5952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4444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7328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7388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1164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7310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594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0631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5186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8035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8231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1144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1101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5708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7063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5968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6119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90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8399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1361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3543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8968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3112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1042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6553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9405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6032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44109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461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1906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8296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17590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59874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82612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06054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92083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72813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9077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44097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263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40852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18304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31022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47118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04069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43200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10514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19489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24402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13746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086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50076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78163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57139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74286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4985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97680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89956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22396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12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231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720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081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05.07.2018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02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05.07.2018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50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05.07.2018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50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05.07.2018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1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05.07.2018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68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05.07.2018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26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05.07.2018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23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05.07.2018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75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05.07.2018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78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05.07.2018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80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05.07.2018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41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05.07.2018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8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eg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eg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jpeg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72"/>
          <a:stretch/>
        </p:blipFill>
        <p:spPr bwMode="auto">
          <a:xfrm>
            <a:off x="4273277" y="510897"/>
            <a:ext cx="4642123" cy="429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90525"/>
            <a:ext cx="4033838" cy="20928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Российская наука </a:t>
            </a:r>
            <a:r>
              <a:rPr lang="en-US" sz="34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/>
            </a:r>
            <a:br>
              <a:rPr lang="en-US" sz="34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</a:br>
            <a:r>
              <a:rPr lang="ru-RU" sz="34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и </a:t>
            </a:r>
            <a:r>
              <a:rPr lang="ru-RU" sz="3400" dirty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техника </a:t>
            </a:r>
            <a:r>
              <a:rPr lang="en-US" sz="34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/>
            </a:r>
            <a:br>
              <a:rPr lang="en-US" sz="34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</a:br>
            <a:r>
              <a:rPr lang="ru-RU" sz="34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в </a:t>
            </a:r>
            <a:r>
              <a:rPr lang="ru-RU" sz="3400" dirty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XVIII веке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9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8426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Становление российской науки </a:t>
            </a:r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/>
            </a:r>
            <a:b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в </a:t>
            </a:r>
            <a:r>
              <a:rPr lang="ru-RU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XVIII веке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8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/>
              <a:t>Подписание Петром I указа о создании в России академии в 1724 году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8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/>
              <a:t>Воплощение в жизнь петровского начинания после </a:t>
            </a:r>
            <a:r>
              <a:rPr lang="ru-RU" sz="1400" dirty="0" smtClean="0"/>
              <a:t>смерти императора</a:t>
            </a:r>
            <a:endParaRPr lang="ru-RU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6227763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/>
              <a:t>Открытие художественного отделения Академии наук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в </a:t>
            </a:r>
            <a:r>
              <a:rPr lang="ru-RU" sz="1400" dirty="0"/>
              <a:t>Петербурге в 1725 году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4E361E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2165892"/>
            <a:ext cx="241300" cy="0"/>
          </a:xfrm>
          <a:prstGeom prst="straightConnector1">
            <a:avLst/>
          </a:prstGeom>
          <a:ln w="31750" cap="rnd">
            <a:solidFill>
              <a:srgbClr val="4E361E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4E361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schemeClr val="bg1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4E361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schemeClr val="bg1"/>
                </a:solidFill>
                <a:latin typeface="Merriweather"/>
              </a:rPr>
              <a:t>2</a:t>
            </a:r>
            <a:endParaRPr lang="ru-RU" sz="1800" dirty="0">
              <a:solidFill>
                <a:schemeClr val="bg1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4E361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schemeClr val="bg1"/>
                </a:solidFill>
                <a:latin typeface="Merriweather"/>
              </a:rPr>
              <a:t>3</a:t>
            </a:r>
            <a:endParaRPr lang="ru-RU" sz="1800" dirty="0">
              <a:solidFill>
                <a:schemeClr val="bg1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16152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sp>
        <p:nvSpPr>
          <p:cNvPr id="12" name="Овал 11"/>
          <p:cNvSpPr/>
          <p:nvPr/>
        </p:nvSpPr>
        <p:spPr>
          <a:xfrm>
            <a:off x="367137" y="140289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21415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3" y="2189641"/>
            <a:ext cx="171578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Физическая лаборатория.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03016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3" y="3025280"/>
            <a:ext cx="171578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Химическая лаборатория.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3554992" y="140289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5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85015" y="1534394"/>
            <a:ext cx="319216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Музей.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8777" y="383647"/>
            <a:ext cx="842644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Академия наук в Петербурге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00453" y="1556826"/>
            <a:ext cx="232122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Обсерватория.</a:t>
            </a:r>
          </a:p>
        </p:txBody>
      </p:sp>
      <p:sp>
        <p:nvSpPr>
          <p:cNvPr id="23" name="Овал 22"/>
          <p:cNvSpPr/>
          <p:nvPr/>
        </p:nvSpPr>
        <p:spPr>
          <a:xfrm>
            <a:off x="3551500" y="219664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6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85015" y="2345655"/>
            <a:ext cx="173824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Библиотека.</a:t>
            </a:r>
          </a:p>
        </p:txBody>
      </p:sp>
      <p:sp>
        <p:nvSpPr>
          <p:cNvPr id="25" name="Овал 24"/>
          <p:cNvSpPr/>
          <p:nvPr/>
        </p:nvSpPr>
        <p:spPr>
          <a:xfrm>
            <a:off x="3551500" y="302528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7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402954" y="3161660"/>
            <a:ext cx="319216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Типография.</a:t>
            </a:r>
          </a:p>
        </p:txBody>
      </p:sp>
      <p:sp>
        <p:nvSpPr>
          <p:cNvPr id="22" name="Овал 21"/>
          <p:cNvSpPr/>
          <p:nvPr/>
        </p:nvSpPr>
        <p:spPr>
          <a:xfrm>
            <a:off x="366939" y="384842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4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00453" y="3834422"/>
            <a:ext cx="184319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Ботанический сад.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078" y="1734513"/>
            <a:ext cx="2324656" cy="232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07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 animBg="1"/>
      <p:bldP spid="17" grpId="0"/>
      <p:bldP spid="18" grpId="0" animBg="1"/>
      <p:bldP spid="19" grpId="0"/>
      <p:bldP spid="21" grpId="0"/>
      <p:bldP spid="23" grpId="0" animBg="1"/>
      <p:bldP spid="24" grpId="0"/>
      <p:bldP spid="25" grpId="0" animBg="1"/>
      <p:bldP spid="26" grpId="0"/>
      <p:bldP spid="22" grpId="0" animBg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183702" y="4430767"/>
            <a:ext cx="4365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+mj-lt"/>
              </a:rPr>
              <a:t>Якоб Герман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1246" y="4430767"/>
            <a:ext cx="3845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+mj-lt"/>
              </a:rPr>
              <a:t>Даниил Бернулли </a:t>
            </a:r>
          </a:p>
        </p:txBody>
      </p:sp>
      <p:pic>
        <p:nvPicPr>
          <p:cNvPr id="13" name="Picture 2" descr="https://upload.wikimedia.org/wikipedia/commons/c/c5/Jakob_Hermann.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860" y="400258"/>
            <a:ext cx="3237594" cy="403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upload.wikimedia.org/wikipedia/commons/f/fc/Daniel_Bernoulli_001.jpg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62727" y="400258"/>
            <a:ext cx="3264065" cy="403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4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183702" y="4430767"/>
            <a:ext cx="4365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+mj-lt"/>
              </a:rPr>
              <a:t>Жозеф </a:t>
            </a:r>
            <a:r>
              <a:rPr lang="ru-RU" sz="2800" dirty="0" err="1">
                <a:solidFill>
                  <a:schemeClr val="bg1"/>
                </a:solidFill>
                <a:latin typeface="+mj-lt"/>
              </a:rPr>
              <a:t>Делиль</a:t>
            </a:r>
            <a:endParaRPr lang="ru-RU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1246" y="4430767"/>
            <a:ext cx="3845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+mj-lt"/>
              </a:rPr>
              <a:t>Георг </a:t>
            </a:r>
            <a:r>
              <a:rPr lang="ru-RU" sz="2800" dirty="0" err="1">
                <a:solidFill>
                  <a:schemeClr val="bg1"/>
                </a:solidFill>
                <a:latin typeface="+mj-lt"/>
              </a:rPr>
              <a:t>Бюльфингер</a:t>
            </a:r>
            <a:endParaRPr lang="ru-RU" sz="2800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9" name="Picture 8" descr="https://upload.wikimedia.org/wikipedia/commons/4/42/Georg_Bernhard_Bilfinger_-_Baumeister.jpg"/>
          <p:cNvPicPr>
            <a:picLocks noChangeAspect="1" noChangeArrowheads="1"/>
          </p:cNvPicPr>
          <p:nvPr/>
        </p:nvPicPr>
        <p:blipFill rotWithShape="1"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62727" y="400259"/>
            <a:ext cx="3264065" cy="403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http://elabuga-foto.ru/homeland/pirates/pirates02_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33" t="16749" r="25844" b="43953"/>
          <a:stretch/>
        </p:blipFill>
        <p:spPr bwMode="auto">
          <a:xfrm>
            <a:off x="4747859" y="400257"/>
            <a:ext cx="3225523" cy="403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15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www.refnews.ru/_service/43430/display/img_version/6151902/img_name/6936_43430_dde01c7b4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2"/>
          <a:stretch/>
        </p:blipFill>
        <p:spPr bwMode="auto">
          <a:xfrm rot="16200000">
            <a:off x="1074332" y="2802220"/>
            <a:ext cx="1265073" cy="341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www.refnews.ru/_service/43430/display/img_version/6151902/img_name/6936_43430_dde01c7b4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973606" cy="395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www.refnews.ru/_service/43430/display/img_version/6151902/img_name/6936_43430_dde01c7b4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02144" y="-1876"/>
            <a:ext cx="2245894" cy="3960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s://www.refnews.ru/_service/43430/display/img_version/6151902/img_name/6936_43430_dde01c7b4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6" b="31254"/>
          <a:stretch/>
        </p:blipFill>
        <p:spPr bwMode="auto">
          <a:xfrm>
            <a:off x="3275631" y="0"/>
            <a:ext cx="5868369" cy="514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4E361E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850" y="1659962"/>
            <a:ext cx="2754446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Президентом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Академии наук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был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назначен Лаврентий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Блюментрост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5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427538" y="2122652"/>
            <a:ext cx="4225190" cy="914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 1783 по 1794 год Академию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наук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возглавляла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Е. Р. Воронцова-Дашкова. 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pic>
        <p:nvPicPr>
          <p:cNvPr id="7" name="Picture 2" descr="https://upload.wikimedia.org/wikipedia/commons/d/d3/Yekaterina_Romanovna_Vorontsova-Dashkov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850" y="627798"/>
            <a:ext cx="3098041" cy="387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73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07355" y="1391675"/>
            <a:ext cx="576305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Организация публичных лекций, которые посещало много слушателей.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78154" y="140567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1132" y="257770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0038" y="2432208"/>
            <a:ext cx="460592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Увеличение количества студентов-стипендиатов, воспитанников Академии художеств.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73837" y="375359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7355" y="3746596"/>
            <a:ext cx="562887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Отправка молодых людей для завершения образования в немецкие университеты.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8777" y="383647"/>
            <a:ext cx="842644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Академия 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при 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Воронцовой-Дашковой</a:t>
            </a:r>
          </a:p>
        </p:txBody>
      </p:sp>
      <p:pic>
        <p:nvPicPr>
          <p:cNvPr id="1026" name="Picture 2" descr="ÐÐºÐ°ÑÐµÑÐ¸Ð½Ð° ÐÐ°ÑÐºÐ¾Ð²Ð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70791" y="1367566"/>
            <a:ext cx="2114434" cy="296027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35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thumb/9/9d/Former_Roman_catholic_Academy.jpg/1920px-Former_Roman_catholic_Academ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5" r="14437" b="3155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2372" y="3972860"/>
            <a:ext cx="5266760" cy="794403"/>
          </a:xfrm>
          <a:prstGeom prst="rect">
            <a:avLst/>
          </a:prstGeom>
          <a:solidFill>
            <a:srgbClr val="4E361E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По инициативе Екатерины Романовны в 1783 году была учреждена Императорская Российская академия. </a:t>
            </a:r>
            <a:endParaRPr lang="ru-RU" sz="1400" dirty="0" smtClean="0">
              <a:solidFill>
                <a:schemeClr val="bg1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6985225" y="35021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21027" y="742385"/>
            <a:ext cx="15283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Здание </a:t>
            </a:r>
            <a:r>
              <a:rPr lang="ru-RU" sz="1200" dirty="0" smtClean="0"/>
              <a:t>Академии на </a:t>
            </a:r>
            <a:r>
              <a:rPr lang="ru-RU" sz="1200" dirty="0"/>
              <a:t>Васильевском </a:t>
            </a:r>
            <a:r>
              <a:rPr lang="ru-RU" sz="1200" dirty="0" smtClean="0"/>
              <a:t>острове. Современный</a:t>
            </a:r>
            <a:br>
              <a:rPr lang="ru-RU" sz="1200" dirty="0" smtClean="0"/>
            </a:br>
            <a:r>
              <a:rPr lang="ru-RU" sz="1200" dirty="0" smtClean="0"/>
              <a:t>вид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05493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4441" y="4380746"/>
            <a:ext cx="7615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+mj-lt"/>
              </a:rPr>
              <a:t>«</a:t>
            </a:r>
            <a:r>
              <a:rPr lang="ru-RU" sz="2800" dirty="0" smtClean="0">
                <a:solidFill>
                  <a:schemeClr val="bg1"/>
                </a:solidFill>
                <a:latin typeface="+mj-lt"/>
              </a:rPr>
              <a:t>Толковый словарь </a:t>
            </a:r>
            <a:r>
              <a:rPr lang="ru-RU" sz="2800" dirty="0">
                <a:solidFill>
                  <a:schemeClr val="bg1"/>
                </a:solidFill>
                <a:latin typeface="+mj-lt"/>
              </a:rPr>
              <a:t>русского языка</a:t>
            </a:r>
            <a:r>
              <a:rPr lang="ru-RU" sz="2800" dirty="0" smtClean="0">
                <a:solidFill>
                  <a:schemeClr val="bg1"/>
                </a:solidFill>
                <a:latin typeface="+mj-lt"/>
              </a:rPr>
              <a:t>» </a:t>
            </a:r>
          </a:p>
        </p:txBody>
      </p:sp>
      <p:pic>
        <p:nvPicPr>
          <p:cNvPr id="8" name="Picture 2" descr="https://upload.wikimedia.org/wikipedia/ru/7/73/%D0%A2%D0%B8%D1%82%D1%83%D0%BB%D1%8C%D0%BD%D1%8B%D0%B9_%D0%BB%D0%B8%D1%81%D1%82_1_%D1%82%D0%BE%D0%BC%D0%B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77010" y="362591"/>
            <a:ext cx="3589977" cy="397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47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Деятельность Воронцовой-Дашковой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8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/>
              <a:t>Стремление популяризовать в России лучшие произведения зарубежной литературы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8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/>
              <a:t>Учреждение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Дашковой </a:t>
            </a:r>
          </a:p>
          <a:p>
            <a:pPr algn="ctr" defTabSz="685783"/>
            <a:r>
              <a:rPr lang="ru-RU" sz="1400" dirty="0" smtClean="0"/>
              <a:t>«переводческого </a:t>
            </a:r>
            <a:r>
              <a:rPr lang="ru-RU" sz="1400" dirty="0"/>
              <a:t>департамента»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3" y="274343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/>
              <a:t>Появление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в </a:t>
            </a:r>
            <a:r>
              <a:rPr lang="ru-RU" sz="1400" dirty="0"/>
              <a:t>России </a:t>
            </a:r>
            <a:r>
              <a:rPr lang="ru-RU" sz="1400" dirty="0" smtClean="0"/>
              <a:t>целого </a:t>
            </a:r>
            <a:br>
              <a:rPr lang="ru-RU" sz="1400" dirty="0" smtClean="0"/>
            </a:br>
            <a:r>
              <a:rPr lang="ru-RU" sz="1400" dirty="0" smtClean="0"/>
              <a:t>ряда </a:t>
            </a:r>
            <a:r>
              <a:rPr lang="ru-RU" sz="1400" dirty="0"/>
              <a:t>переводов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с </a:t>
            </a:r>
            <a:r>
              <a:rPr lang="ru-RU" sz="1400" dirty="0"/>
              <a:t>классических языков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4E361E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2165892"/>
            <a:ext cx="241300" cy="0"/>
          </a:xfrm>
          <a:prstGeom prst="straightConnector1">
            <a:avLst/>
          </a:prstGeom>
          <a:ln w="31750" cap="rnd">
            <a:solidFill>
              <a:srgbClr val="4E361E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4E361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schemeClr val="bg1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4E361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schemeClr val="bg1"/>
                </a:solidFill>
                <a:latin typeface="Merriweather"/>
              </a:rPr>
              <a:t>2</a:t>
            </a:r>
            <a:endParaRPr lang="ru-RU" sz="1800" dirty="0">
              <a:solidFill>
                <a:schemeClr val="bg1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4E361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schemeClr val="bg1"/>
                </a:solidFill>
                <a:latin typeface="Merriweather"/>
              </a:rPr>
              <a:t>3</a:t>
            </a:r>
            <a:endParaRPr lang="ru-RU" sz="1800" dirty="0">
              <a:solidFill>
                <a:schemeClr val="bg1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259113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18928" y="1810003"/>
            <a:ext cx="4469988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Западной Европе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большой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популярностью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пользовались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произведения часового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искусства с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необычными механическими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устройствами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</a:t>
            </a:r>
          </a:p>
        </p:txBody>
      </p:sp>
      <p:pic>
        <p:nvPicPr>
          <p:cNvPr id="10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0598" y="625022"/>
            <a:ext cx="3327002" cy="393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09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427538" y="2121793"/>
            <a:ext cx="4171007" cy="914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Воронцова-Дашкова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предложила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издавать журнал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«Собеседник любителей российского слова».</a:t>
            </a:r>
          </a:p>
        </p:txBody>
      </p:sp>
      <p:pic>
        <p:nvPicPr>
          <p:cNvPr id="7" name="Picture 2" descr="ÐÐ°ÑÑÐ¸Ð½ÐºÐ¸ Ð¿Ð¾ Ð·Ð°Ð¿ÑÐ¾ÑÑ Ð¡Ð¾Ð±ÐµÑÐµÐ´Ð½Ð¸Ðº Ð»ÑÐ±Ð¸ÑÐµÐ»ÐµÐ¹ ÑÐ¾ÑÑÐ¸Ð¹ÑÐºÐ¾Ð³Ð¾ ÑÐ»Ð¾Ð²Ð°Â»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850" y="626948"/>
            <a:ext cx="3232809" cy="390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93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3030" y="1709976"/>
            <a:ext cx="73755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«Собеседник 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любителей 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/>
            </a:r>
            <a:b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российского 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слова»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030" y="3946423"/>
            <a:ext cx="2985008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роизведения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Державина, Хераскова, Фонвизина.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96803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97770" y="3946423"/>
            <a:ext cx="298988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Произведения императрицы Екатерины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II.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169" y="2140863"/>
            <a:ext cx="2582056" cy="19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24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4441" y="4380746"/>
            <a:ext cx="7615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+mj-lt"/>
              </a:rPr>
              <a:t>«</a:t>
            </a:r>
            <a:r>
              <a:rPr lang="ru-RU" sz="2800" dirty="0" smtClean="0">
                <a:solidFill>
                  <a:schemeClr val="bg1"/>
                </a:solidFill>
                <a:latin typeface="+mj-lt"/>
              </a:rPr>
              <a:t>Записки о </a:t>
            </a:r>
            <a:r>
              <a:rPr lang="ru-RU" sz="2800" dirty="0">
                <a:solidFill>
                  <a:schemeClr val="bg1"/>
                </a:solidFill>
                <a:latin typeface="+mj-lt"/>
              </a:rPr>
              <a:t>русской истории»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1" t="7953" r="10399" b="13186"/>
          <a:stretch/>
        </p:blipFill>
        <p:spPr>
          <a:xfrm>
            <a:off x="2947574" y="376238"/>
            <a:ext cx="3268466" cy="380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31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b1.culture.ru/c/80641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t="9611" b="16643"/>
          <a:stretch/>
        </p:blipFill>
        <p:spPr bwMode="auto">
          <a:xfrm flipH="1">
            <a:off x="-4" y="0"/>
            <a:ext cx="914400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4E361E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850" y="1499982"/>
            <a:ext cx="2754446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середине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XVIII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века на службу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Академию наук поступил Михаил Васильевич Ломоносов.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3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07355" y="1391675"/>
            <a:ext cx="576305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Целый пласт открытий в химии, физике, геологии, географии, астрономии.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78154" y="140567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1132" y="257770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7355" y="2577707"/>
            <a:ext cx="460592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Большой вклад в развитие русской литературы и языка.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73837" y="375359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7355" y="3746596"/>
            <a:ext cx="562887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Отстаивание прав низшего русского сословия на образование.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8777" y="383647"/>
            <a:ext cx="842644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Деятельность М. В. Ломоносова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395" y="1442317"/>
            <a:ext cx="2166372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40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60526" y="2108794"/>
            <a:ext cx="4225190" cy="914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1748 году при Академии наук Ломоносовым была организована первая химическая лаборатория. </a:t>
            </a:r>
          </a:p>
        </p:txBody>
      </p:sp>
      <p:pic>
        <p:nvPicPr>
          <p:cNvPr id="10" name="Picture 4" descr="ÐÐ°ÑÑÐ¸Ð½ÐºÐ¸ Ð¿Ð¾ Ð·Ð°Ð¿ÑÐ¾ÑÑ Ð. Ð. ÐÐ¾Ð¼Ð¾Ð½Ð¾ÑÐ¾Ð² ÑÐ¸Ð¼Ð¸Ñ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 bwMode="auto">
          <a:xfrm>
            <a:off x="323851" y="627797"/>
            <a:ext cx="3098040" cy="387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17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8" t="9139" r="210" b="3830"/>
          <a:stretch/>
        </p:blipFill>
        <p:spPr bwMode="auto">
          <a:xfrm>
            <a:off x="-14989" y="0"/>
            <a:ext cx="915898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5225" y="39518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21027" y="747744"/>
            <a:ext cx="15283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Здание Московского университета 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в конце </a:t>
            </a:r>
            <a:br>
              <a:rPr lang="ru-RU" sz="1200" dirty="0" smtClean="0"/>
            </a:br>
            <a:r>
              <a:rPr lang="en-US" sz="1200" dirty="0" smtClean="0"/>
              <a:t>XVIII </a:t>
            </a:r>
            <a:r>
              <a:rPr lang="ru-RU" sz="1200" dirty="0" smtClean="0"/>
              <a:t>века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26471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40253" y="2844460"/>
            <a:ext cx="2907785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Он внёс </a:t>
            </a:r>
            <a:r>
              <a:rPr lang="ru-RU" sz="1400" dirty="0">
                <a:solidFill>
                  <a:prstClr val="white"/>
                </a:solidFill>
              </a:rPr>
              <a:t>большой </a:t>
            </a:r>
            <a:r>
              <a:rPr lang="ru-RU" sz="1400" dirty="0" smtClean="0">
                <a:solidFill>
                  <a:prstClr val="white"/>
                </a:solidFill>
              </a:rPr>
              <a:t>вклад</a:t>
            </a:r>
            <a:br>
              <a:rPr lang="ru-RU" sz="1400" dirty="0" smtClean="0">
                <a:solidFill>
                  <a:prstClr val="white"/>
                </a:solidFill>
              </a:rPr>
            </a:br>
            <a:r>
              <a:rPr lang="ru-RU" sz="1400" dirty="0" smtClean="0">
                <a:solidFill>
                  <a:prstClr val="white"/>
                </a:solidFill>
              </a:rPr>
              <a:t>в </a:t>
            </a:r>
            <a:r>
              <a:rPr lang="ru-RU" sz="1400" dirty="0">
                <a:solidFill>
                  <a:prstClr val="white"/>
                </a:solidFill>
              </a:rPr>
              <a:t>становление российской исторической науки.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40253" y="1670251"/>
            <a:ext cx="3731697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/>
            <a:r>
              <a:rPr lang="ru-RU" sz="2800" dirty="0">
                <a:solidFill>
                  <a:srgbClr val="FFDC5A"/>
                </a:solidFill>
                <a:latin typeface="Merriweather"/>
              </a:rPr>
              <a:t>Деятельность 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/>
            </a:r>
            <a:br>
              <a:rPr lang="ru-RU" sz="2800" dirty="0" smtClean="0">
                <a:solidFill>
                  <a:srgbClr val="FFDC5A"/>
                </a:solidFill>
                <a:latin typeface="Merriweather"/>
              </a:rPr>
            </a:br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М</a:t>
            </a:r>
            <a:r>
              <a:rPr lang="ru-RU" sz="2800" dirty="0">
                <a:solidFill>
                  <a:srgbClr val="FFDC5A"/>
                </a:solidFill>
                <a:latin typeface="Merriweather"/>
              </a:rPr>
              <a:t>. В. Ломоносова</a:t>
            </a:r>
          </a:p>
        </p:txBody>
      </p:sp>
      <p:pic>
        <p:nvPicPr>
          <p:cNvPr id="9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8303" y="873105"/>
            <a:ext cx="4715067" cy="339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66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4440" y="4375458"/>
            <a:ext cx="7615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+mj-lt"/>
              </a:rPr>
              <a:t>«Краткий </a:t>
            </a:r>
            <a:r>
              <a:rPr lang="ru-RU" sz="2800" dirty="0">
                <a:solidFill>
                  <a:schemeClr val="bg1"/>
                </a:solidFill>
                <a:latin typeface="+mj-lt"/>
              </a:rPr>
              <a:t>российский летописец» </a:t>
            </a:r>
          </a:p>
        </p:txBody>
      </p:sp>
      <p:pic>
        <p:nvPicPr>
          <p:cNvPr id="8" name="Picture 2" descr="ÐÐ°ÑÑÐ¸Ð½ÐºÐ¸ Ð¿Ð¾ Ð·Ð°Ð¿ÑÐ¾ÑÑ Â«ÐÑÐ°ÑÐºÐ¸Ð¹ ÑÐ¾ÑÑÐ¸Ð¹ÑÐºÐ¸Ð¹ Ð»ÐµÑÐ¾Ð¿Ð¸ÑÐµÑÂ»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48405" y="421208"/>
            <a:ext cx="4847184" cy="383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27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518234" y="4406747"/>
            <a:ext cx="3719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+mj-lt"/>
              </a:rPr>
              <a:t>М. М. </a:t>
            </a:r>
            <a:r>
              <a:rPr lang="ru-RU" sz="2800" dirty="0">
                <a:solidFill>
                  <a:schemeClr val="bg1"/>
                </a:solidFill>
                <a:latin typeface="+mj-lt"/>
              </a:rPr>
              <a:t>Щербатов</a:t>
            </a:r>
            <a:endParaRPr lang="ru-RU" sz="280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9365" y="4406747"/>
            <a:ext cx="4064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+mj-lt"/>
              </a:rPr>
              <a:t>В. Н. </a:t>
            </a:r>
            <a:r>
              <a:rPr lang="ru-RU" sz="2800" dirty="0">
                <a:solidFill>
                  <a:schemeClr val="bg1"/>
                </a:solidFill>
                <a:latin typeface="+mj-lt"/>
              </a:rPr>
              <a:t>Татищев </a:t>
            </a:r>
            <a:endParaRPr lang="ru-RU" sz="2800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3" name="Picture 2" descr="Vasily Tatishchev by anonymous (19 c., Odessa).jpg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75964" y="376372"/>
            <a:ext cx="3251574" cy="403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ÐÐ¸ÑÐ°Ð¸Ð» ÐÐ¸ÑÐ°Ð¹Ð»Ð¾Ð²Ð¸Ñ Ð©ÐµÑÐ±Ð°ÑÐ¾Ð²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6463" y="376238"/>
            <a:ext cx="3300391" cy="403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91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zbrannoe.com/upload/sotbit.htmleditoraddition/7d1/7d15a139bc616484f3a0dc54c2c5007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0" t="3250" r="4491" b="21929"/>
          <a:stretch/>
        </p:blipFill>
        <p:spPr bwMode="auto">
          <a:xfrm>
            <a:off x="0" y="0"/>
            <a:ext cx="916686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346710" y="29672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Автоматоны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(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заводные механизмы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)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Пьера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Жаке-</a:t>
            </a:r>
            <a:r>
              <a:rPr lang="ru-RU" sz="1200" dirty="0" err="1" smtClean="0">
                <a:solidFill>
                  <a:schemeClr val="tx1"/>
                </a:solidFill>
                <a:ea typeface="Theano Didot" panose="02060603060706020203" pitchFamily="18" charset="0"/>
              </a:rPr>
              <a:t>Дроза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72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60526" y="2108794"/>
            <a:ext cx="4524699" cy="914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«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История Российская»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Татищева стала первым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научным историческим исследованием.</a:t>
            </a:r>
          </a:p>
        </p:txBody>
      </p:sp>
      <p:pic>
        <p:nvPicPr>
          <p:cNvPr id="10" name="Picture 2" descr="ÐÐ°ÑÑÐ¸Ð½ÐºÐ¸ Ð¿Ð¾ Ð·Ð°Ð¿ÑÐ¾ÑÑ Ð¸ÑÑÐ¾ÑÐ¸Ñ ÑÐ¾ÑÑÐ¸Ð¹ÑÐºÐ°Ñ ÑÐ°ÑÐ¸ÑÐµÐ²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848" y="627798"/>
            <a:ext cx="3098041" cy="386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84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40253" y="2885404"/>
            <a:ext cx="2907785" cy="9479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Историк, </a:t>
            </a:r>
            <a:r>
              <a:rPr lang="ru-RU" sz="1400" dirty="0" smtClean="0">
                <a:solidFill>
                  <a:prstClr val="white"/>
                </a:solidFill>
              </a:rPr>
              <a:t>философ </a:t>
            </a:r>
            <a:r>
              <a:rPr lang="ru-RU" sz="1400" dirty="0">
                <a:solidFill>
                  <a:prstClr val="white"/>
                </a:solidFill>
              </a:rPr>
              <a:t>и публицист Михаил Щербатов использовал большое количество летописных источников.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40253" y="1124337"/>
            <a:ext cx="4090804" cy="17235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/>
            <a:r>
              <a:rPr lang="ru-RU" sz="2800" dirty="0">
                <a:solidFill>
                  <a:srgbClr val="FFDC5A"/>
                </a:solidFill>
                <a:latin typeface="Merriweather"/>
              </a:rPr>
              <a:t>«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История Российская </a:t>
            </a:r>
            <a:br>
              <a:rPr lang="ru-RU" sz="2800" dirty="0" smtClean="0">
                <a:solidFill>
                  <a:srgbClr val="FFDC5A"/>
                </a:solidFill>
                <a:latin typeface="Merriweather"/>
              </a:rPr>
            </a:br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от </a:t>
            </a:r>
            <a:r>
              <a:rPr lang="ru-RU" sz="2800" dirty="0">
                <a:solidFill>
                  <a:srgbClr val="FFDC5A"/>
                </a:solidFill>
                <a:latin typeface="Merriweather"/>
              </a:rPr>
              <a:t>древнейших времён» </a:t>
            </a:r>
          </a:p>
        </p:txBody>
      </p:sp>
      <p:pic>
        <p:nvPicPr>
          <p:cNvPr id="12290" name="Picture 2" descr="ÐÐ°ÑÑÐ¸Ð½ÐºÐ¸ Ð¿Ð¾ Ð·Ð°Ð¿ÑÐ¾ÑÑ Â«ÐÑÑÐ¾ÑÐ¸Ñ Ð Ð¾ÑÑÐ¸Ð¹ÑÐºÐ°Ñ Ð¾Ñ Ð´ÑÐµÐ²Ð½ÐµÐ¹ÑÐ¸Ñ Ð²ÑÐµÐ¼ÑÐ½Â» ÑÐµÑÐ±Ð°ÑÐ¾Ð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474" y="873105"/>
            <a:ext cx="4557527" cy="339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9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95730" y="2394254"/>
            <a:ext cx="2558115" cy="1117277"/>
          </a:xfrm>
          <a:prstGeom prst="roundRect">
            <a:avLst/>
          </a:prstGeom>
          <a:noFill/>
          <a:ln w="15875">
            <a:solidFill>
              <a:srgbClr val="4E361E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57764" y="2583560"/>
            <a:ext cx="22340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E361E"/>
                </a:solidFill>
              </a:rPr>
              <a:t>Щербатов </a:t>
            </a:r>
            <a:r>
              <a:rPr lang="ru-RU" sz="1400" dirty="0">
                <a:solidFill>
                  <a:srgbClr val="4E361E"/>
                </a:solidFill>
              </a:rPr>
              <a:t>опубликовал множество </a:t>
            </a:r>
            <a:r>
              <a:rPr lang="ru-RU" sz="1400" dirty="0" smtClean="0">
                <a:solidFill>
                  <a:srgbClr val="4E361E"/>
                </a:solidFill>
              </a:rPr>
              <a:t>исторических </a:t>
            </a:r>
            <a:r>
              <a:rPr lang="ru-RU" sz="1400" dirty="0">
                <a:solidFill>
                  <a:srgbClr val="4E361E"/>
                </a:solidFill>
              </a:rPr>
              <a:t>источников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55614" y="1333333"/>
            <a:ext cx="3497262" cy="823980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71418" y="1483713"/>
            <a:ext cx="286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«</a:t>
            </a:r>
            <a:r>
              <a:rPr lang="ru-RU" sz="1400" dirty="0">
                <a:solidFill>
                  <a:srgbClr val="404040"/>
                </a:solidFill>
              </a:rPr>
              <a:t>Царственная </a:t>
            </a:r>
            <a:r>
              <a:rPr lang="ru-RU" sz="1400" dirty="0" smtClean="0">
                <a:solidFill>
                  <a:srgbClr val="404040"/>
                </a:solidFill>
              </a:rPr>
              <a:t/>
            </a:r>
            <a:br>
              <a:rPr lang="ru-RU" sz="1400" dirty="0" smtClean="0">
                <a:solidFill>
                  <a:srgbClr val="404040"/>
                </a:solidFill>
              </a:rPr>
            </a:br>
            <a:r>
              <a:rPr lang="ru-RU" sz="1400" dirty="0" smtClean="0">
                <a:solidFill>
                  <a:srgbClr val="404040"/>
                </a:solidFill>
              </a:rPr>
              <a:t>книга</a:t>
            </a:r>
            <a:r>
              <a:rPr lang="ru-RU" sz="1400" dirty="0">
                <a:solidFill>
                  <a:srgbClr val="404040"/>
                </a:solidFill>
              </a:rPr>
              <a:t>»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755614" y="2541596"/>
            <a:ext cx="3497262" cy="823980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12945" y="2691976"/>
            <a:ext cx="338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«Летопись </a:t>
            </a:r>
            <a:r>
              <a:rPr lang="ru-RU" sz="1400" dirty="0" smtClean="0">
                <a:solidFill>
                  <a:srgbClr val="404040"/>
                </a:solidFill>
              </a:rPr>
              <a:t/>
            </a:r>
            <a:br>
              <a:rPr lang="ru-RU" sz="1400" dirty="0" smtClean="0">
                <a:solidFill>
                  <a:srgbClr val="404040"/>
                </a:solidFill>
              </a:rPr>
            </a:br>
            <a:r>
              <a:rPr lang="ru-RU" sz="1400" dirty="0" smtClean="0">
                <a:solidFill>
                  <a:srgbClr val="404040"/>
                </a:solidFill>
              </a:rPr>
              <a:t>о </a:t>
            </a:r>
            <a:r>
              <a:rPr lang="ru-RU" sz="1400" dirty="0">
                <a:solidFill>
                  <a:srgbClr val="404040"/>
                </a:solidFill>
              </a:rPr>
              <a:t>многих мятежах»</a:t>
            </a:r>
          </a:p>
        </p:txBody>
      </p:sp>
      <p:cxnSp>
        <p:nvCxnSpPr>
          <p:cNvPr id="23" name="Скругленная соединительная линия 22"/>
          <p:cNvCxnSpPr>
            <a:stCxn id="12" idx="3"/>
            <a:endCxn id="14" idx="1"/>
          </p:cNvCxnSpPr>
          <p:nvPr/>
        </p:nvCxnSpPr>
        <p:spPr>
          <a:xfrm flipV="1">
            <a:off x="3653845" y="1745323"/>
            <a:ext cx="1101769" cy="120757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кругленная соединительная линия 24"/>
          <p:cNvCxnSpPr>
            <a:stCxn id="12" idx="3"/>
            <a:endCxn id="20" idx="1"/>
          </p:cNvCxnSpPr>
          <p:nvPr/>
        </p:nvCxnSpPr>
        <p:spPr>
          <a:xfrm>
            <a:off x="3653845" y="2952893"/>
            <a:ext cx="1101769" cy="693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Историческая наука в </a:t>
            </a:r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России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55614" y="3749166"/>
            <a:ext cx="3497262" cy="823980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12945" y="3899546"/>
            <a:ext cx="338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«</a:t>
            </a:r>
            <a:r>
              <a:rPr lang="ru-RU" sz="1400" dirty="0">
                <a:solidFill>
                  <a:srgbClr val="404040"/>
                </a:solidFill>
              </a:rPr>
              <a:t>Журнал </a:t>
            </a:r>
            <a:r>
              <a:rPr lang="ru-RU" sz="1400" dirty="0" smtClean="0">
                <a:solidFill>
                  <a:srgbClr val="404040"/>
                </a:solidFill>
              </a:rPr>
              <a:t/>
            </a:r>
            <a:br>
              <a:rPr lang="ru-RU" sz="1400" dirty="0" smtClean="0">
                <a:solidFill>
                  <a:srgbClr val="404040"/>
                </a:solidFill>
              </a:rPr>
            </a:br>
            <a:r>
              <a:rPr lang="ru-RU" sz="1400" dirty="0" smtClean="0">
                <a:solidFill>
                  <a:srgbClr val="404040"/>
                </a:solidFill>
              </a:rPr>
              <a:t>Петра </a:t>
            </a:r>
            <a:r>
              <a:rPr lang="ru-RU" sz="1400" dirty="0">
                <a:solidFill>
                  <a:srgbClr val="404040"/>
                </a:solidFill>
              </a:rPr>
              <a:t>Великого»</a:t>
            </a:r>
          </a:p>
        </p:txBody>
      </p:sp>
      <p:cxnSp>
        <p:nvCxnSpPr>
          <p:cNvPr id="24" name="Скругленная соединительная линия 23"/>
          <p:cNvCxnSpPr>
            <a:stCxn id="12" idx="3"/>
            <a:endCxn id="15" idx="1"/>
          </p:cNvCxnSpPr>
          <p:nvPr/>
        </p:nvCxnSpPr>
        <p:spPr>
          <a:xfrm>
            <a:off x="3653845" y="2952893"/>
            <a:ext cx="1101769" cy="1208263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201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7" grpId="0"/>
      <p:bldP spid="20" grpId="0" animBg="1"/>
      <p:bldP spid="22" grpId="0"/>
      <p:bldP spid="15" grpId="0" animBg="1"/>
      <p:bldP spid="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60526" y="1505302"/>
            <a:ext cx="4524699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XVIII веке в России открывались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первые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музеи.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Ещё Петром I в 1719 году была открыта Кунсткамера. </a:t>
            </a:r>
          </a:p>
        </p:txBody>
      </p:sp>
      <p:pic>
        <p:nvPicPr>
          <p:cNvPr id="7" name="Picture 2" descr="ÐÐ°ÑÑÐ¸Ð½ÐºÐ¸ Ð¿Ð¾ Ð·Ð°Ð¿ÑÐ¾ÑÑ Ð¿ÐµÑÑÐµ 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850" y="627426"/>
            <a:ext cx="3137571" cy="388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64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://mpsc.ru/uploads/posts/2014-04/1397101478_18_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5" r="2538" b="3363"/>
          <a:stretch/>
        </p:blipFill>
        <p:spPr bwMode="auto">
          <a:xfrm>
            <a:off x="3138820" y="0"/>
            <a:ext cx="600518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4E36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850" y="1153733"/>
            <a:ext cx="2754446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Кунсткамера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+mj-lt"/>
              </a:rPr>
            </a:b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стала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первым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естественно-научным </a:t>
            </a:r>
            <a:br>
              <a:rPr lang="ru-RU" sz="1800" dirty="0" smtClean="0">
                <a:solidFill>
                  <a:prstClr val="white"/>
                </a:solidFill>
                <a:latin typeface="+mj-lt"/>
              </a:rPr>
            </a:b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историческим музеем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+mj-lt"/>
              </a:rPr>
            </a:b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Российском государстве.</a:t>
            </a:r>
          </a:p>
        </p:txBody>
      </p:sp>
    </p:spTree>
    <p:extLst>
      <p:ext uri="{BB962C8B-B14F-4D97-AF65-F5344CB8AC3E}">
        <p14:creationId xmlns:p14="http://schemas.microsoft.com/office/powerpoint/2010/main" val="389612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60526" y="1810001"/>
            <a:ext cx="4524699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Первыми экспонатами для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Кунсткамеры послужили целые коллекции 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отдельные вещи, купленные Петром I в Европе </a:t>
            </a:r>
            <a:r>
              <a:rPr lang="en-US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en-US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во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время Великого посольства.</a:t>
            </a:r>
          </a:p>
        </p:txBody>
      </p:sp>
      <p:pic>
        <p:nvPicPr>
          <p:cNvPr id="10" name="Picture 2" descr="ÐÐ°ÑÑÐ¸Ð½ÐºÐ¸ Ð¿Ð¾ Ð·Ð°Ð¿ÑÐ¾ÑÑ Ð¿ÐµÑÐ²ÑÐµ ÐºÐ¾Ð»Ð»ÐµÐºÑÐ¸Ð¸ ÐºÑÐ½ÑÑÐºÐ°Ð¼ÐµÑÑ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0109" y="627425"/>
            <a:ext cx="3169438" cy="388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6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upload.wikimedia.org/wikipedia/commons/1/1b/Kunstkamera_SP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" t="2999" r="3427" b="14201"/>
          <a:stretch/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6985225" y="39122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97897" y="783396"/>
            <a:ext cx="2374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Музей </a:t>
            </a:r>
            <a:br>
              <a:rPr lang="ru-RU" sz="1200" dirty="0" smtClean="0"/>
            </a:br>
            <a:r>
              <a:rPr lang="ru-RU" sz="1200" dirty="0" smtClean="0"/>
              <a:t>антропологии </a:t>
            </a:r>
            <a:br>
              <a:rPr lang="ru-RU" sz="1200" dirty="0" smtClean="0"/>
            </a:br>
            <a:r>
              <a:rPr lang="ru-RU" sz="1200" dirty="0" smtClean="0"/>
              <a:t>и </a:t>
            </a:r>
            <a:r>
              <a:rPr lang="ru-RU" sz="1200" dirty="0"/>
              <a:t>этнографии 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имени Петра </a:t>
            </a:r>
            <a:br>
              <a:rPr lang="ru-RU" sz="1200" dirty="0" smtClean="0"/>
            </a:br>
            <a:r>
              <a:rPr lang="ru-RU" sz="1200" dirty="0" smtClean="0"/>
              <a:t>Великого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39065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upload.wikimedia.org/wikipedia/commons/a/ad/Catherine_II_by_J.B.Lampi_%281793%2C_Hermitage%2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3" t="20499" r="4048" b="43669"/>
          <a:stretch/>
        </p:blipFill>
        <p:spPr bwMode="auto">
          <a:xfrm>
            <a:off x="0" y="-14989"/>
            <a:ext cx="9144000" cy="515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6985225" y="39122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15197" y="783396"/>
            <a:ext cx="11400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 И. Б. </a:t>
            </a:r>
            <a:r>
              <a:rPr lang="ru-RU" sz="1200" dirty="0" err="1" smtClean="0"/>
              <a:t>Лампи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 (младший)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ru-RU" sz="1200" dirty="0" smtClean="0"/>
              <a:t>Портрет </a:t>
            </a:r>
            <a:br>
              <a:rPr lang="ru-RU" sz="1200" dirty="0" smtClean="0"/>
            </a:br>
            <a:r>
              <a:rPr lang="ru-RU" sz="1200" dirty="0" smtClean="0"/>
              <a:t>Екатерины </a:t>
            </a:r>
            <a:r>
              <a:rPr lang="en-US" sz="1200" dirty="0" smtClean="0"/>
              <a:t>II</a:t>
            </a:r>
            <a:r>
              <a:rPr lang="ru-RU" sz="1200" dirty="0" smtClean="0"/>
              <a:t>.</a:t>
            </a:r>
            <a:br>
              <a:rPr lang="ru-RU" sz="1200" dirty="0" smtClean="0"/>
            </a:br>
            <a:r>
              <a:rPr lang="en-US" sz="1200" dirty="0" smtClean="0"/>
              <a:t>1793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23475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upload.wikimedia.org/wikipedia/commons/5/5c/Beggrov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0" r="26134" b="3135"/>
          <a:stretch/>
        </p:blipFill>
        <p:spPr bwMode="auto">
          <a:xfrm>
            <a:off x="3311526" y="0"/>
            <a:ext cx="583247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4E361E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850" y="1833086"/>
            <a:ext cx="27544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В 1852 году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+mj-lt"/>
              </a:rPr>
            </a:b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Эрмитаж </a:t>
            </a:r>
            <a:br>
              <a:rPr lang="ru-RU" sz="1800" dirty="0" smtClean="0">
                <a:solidFill>
                  <a:prstClr val="white"/>
                </a:solidFill>
                <a:latin typeface="+mj-lt"/>
              </a:rPr>
            </a:b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был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открыт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+mj-lt"/>
              </a:rPr>
            </a:b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для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публики.</a:t>
            </a:r>
          </a:p>
        </p:txBody>
      </p:sp>
    </p:spTree>
    <p:extLst>
      <p:ext uri="{BB962C8B-B14F-4D97-AF65-F5344CB8AC3E}">
        <p14:creationId xmlns:p14="http://schemas.microsoft.com/office/powerpoint/2010/main" val="292813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8775" y="1723282"/>
            <a:ext cx="3528210" cy="6463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685766"/>
            <a:r>
              <a:rPr lang="ru-RU" sz="4200" dirty="0">
                <a:solidFill>
                  <a:srgbClr val="FFDC5A"/>
                </a:solidFill>
                <a:latin typeface="+mj-lt"/>
              </a:rPr>
              <a:t>Эрмитаж </a:t>
            </a:r>
            <a:r>
              <a:rPr lang="ru-RU" sz="4200" dirty="0" smtClean="0">
                <a:solidFill>
                  <a:srgbClr val="FFDC5A"/>
                </a:solidFill>
                <a:latin typeface="+mj-lt"/>
              </a:rPr>
              <a:t>—</a:t>
            </a:r>
            <a:endParaRPr lang="ru-RU" sz="4200" dirty="0">
              <a:solidFill>
                <a:srgbClr val="FFDC5A"/>
              </a:solidFill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8775" y="2586899"/>
            <a:ext cx="5356225" cy="12445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4000"/>
              </a:lnSpc>
            </a:pPr>
            <a:r>
              <a:rPr lang="ru-RU" sz="1800" dirty="0">
                <a:solidFill>
                  <a:schemeClr val="bg1"/>
                </a:solidFill>
                <a:latin typeface="+mj-lt"/>
              </a:rPr>
              <a:t>это крупнейший в России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+mj-lt"/>
              </a:rPr>
            </a:b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и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один из крупнейших в мире художественных и культурно-исторических музеев.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13314" name="Picture 2" descr="ÐÐ°ÑÑÐ¸Ð½ÐºÐ¸ Ð¿Ð¾ Ð·Ð°Ð¿ÑÐ¾ÑÑ ÑÑÐ¼Ð¸ÑÐ°Ð¶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7"/>
          <a:stretch/>
        </p:blipFill>
        <p:spPr bwMode="auto">
          <a:xfrm flipH="1">
            <a:off x="5288022" y="1381492"/>
            <a:ext cx="3855978" cy="2624699"/>
          </a:xfrm>
          <a:prstGeom prst="homePlate">
            <a:avLst>
              <a:gd name="adj" fmla="val 2768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9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431793" y="1967115"/>
            <a:ext cx="3846022" cy="1218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России музыкальные часы украшали интерьеры императорских дворцов, особняков знатных людей.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65" y="626504"/>
            <a:ext cx="3195475" cy="390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04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2767" y="377003"/>
            <a:ext cx="832288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Коллекции Эрмитажа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33656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2767" y="222466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2767" y="311160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3582"/>
            <a:ext cx="1316571" cy="288000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367137" y="399854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4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00456" y="3991541"/>
            <a:ext cx="653384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Памятники русской культуры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VIII–XIX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веков.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00456" y="1191065"/>
            <a:ext cx="488136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Первобытной, древневосточной, древнеегипетской, античной и средневековой культур.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00456" y="2194367"/>
            <a:ext cx="502730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Искусство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Западной и Восточной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Европы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00456" y="3111602"/>
            <a:ext cx="502730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Археологические и художественные памятники Азии. </a:t>
            </a:r>
          </a:p>
        </p:txBody>
      </p:sp>
      <p:pic>
        <p:nvPicPr>
          <p:cNvPr id="20482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08021" y="1214494"/>
            <a:ext cx="2350752" cy="332404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55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8" grpId="0" animBg="1"/>
      <p:bldP spid="19" grpId="0"/>
      <p:bldP spid="20" grpId="0"/>
      <p:bldP spid="21" grpId="0"/>
      <p:bldP spid="2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Рисунок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6" name="TextBox 35"/>
          <p:cNvSpPr txBox="1">
            <a:spLocks/>
          </p:cNvSpPr>
          <p:nvPr/>
        </p:nvSpPr>
        <p:spPr>
          <a:xfrm>
            <a:off x="2601487" y="2351078"/>
            <a:ext cx="2139201" cy="691865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7" name="TextBox 36"/>
          <p:cNvSpPr txBox="1">
            <a:spLocks/>
          </p:cNvSpPr>
          <p:nvPr/>
        </p:nvSpPr>
        <p:spPr>
          <a:xfrm>
            <a:off x="2601488" y="1344188"/>
            <a:ext cx="2139200" cy="691865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9" name="TextBox 38"/>
          <p:cNvSpPr txBox="1">
            <a:spLocks/>
          </p:cNvSpPr>
          <p:nvPr/>
        </p:nvSpPr>
        <p:spPr>
          <a:xfrm>
            <a:off x="2601487" y="3355023"/>
            <a:ext cx="2139201" cy="691865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79388" y="376238"/>
            <a:ext cx="8785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Развитие российской науки в </a:t>
            </a:r>
            <a:r>
              <a:rPr lang="en-US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XVIII </a:t>
            </a:r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веке 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52124" y="2435400"/>
            <a:ext cx="2031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Развитие промышленности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682877" y="3547066"/>
            <a:ext cx="19695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Развитие торговли</a:t>
            </a:r>
          </a:p>
        </p:txBody>
      </p:sp>
      <p:cxnSp>
        <p:nvCxnSpPr>
          <p:cNvPr id="28" name="Скругленная соединительная линия 54"/>
          <p:cNvCxnSpPr>
            <a:stCxn id="37" idx="3"/>
            <a:endCxn id="40" idx="1"/>
          </p:cNvCxnSpPr>
          <p:nvPr/>
        </p:nvCxnSpPr>
        <p:spPr>
          <a:xfrm>
            <a:off x="4740688" y="1690121"/>
            <a:ext cx="426711" cy="100688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167399" y="2212956"/>
            <a:ext cx="1819450" cy="968108"/>
          </a:xfrm>
          <a:prstGeom prst="roundRect">
            <a:avLst/>
          </a:prstGeom>
          <a:noFill/>
          <a:ln w="15875">
            <a:solidFill>
              <a:srgbClr val="4E361E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 smtClean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167399" y="2327679"/>
            <a:ext cx="18194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E361E"/>
                </a:solidFill>
              </a:rPr>
              <a:t>Интенсивное </a:t>
            </a:r>
            <a:endParaRPr lang="ru-RU" sz="1400" dirty="0" smtClean="0">
              <a:solidFill>
                <a:srgbClr val="4E361E"/>
              </a:solidFill>
            </a:endParaRPr>
          </a:p>
          <a:p>
            <a:pPr algn="ctr"/>
            <a:r>
              <a:rPr lang="ru-RU" sz="1400" dirty="0" smtClean="0">
                <a:solidFill>
                  <a:srgbClr val="4E361E"/>
                </a:solidFill>
              </a:rPr>
              <a:t>развитие </a:t>
            </a:r>
          </a:p>
          <a:p>
            <a:pPr algn="ctr"/>
            <a:r>
              <a:rPr lang="ru-RU" sz="1400" dirty="0" smtClean="0">
                <a:solidFill>
                  <a:srgbClr val="4E361E"/>
                </a:solidFill>
              </a:rPr>
              <a:t>естественных наук</a:t>
            </a:r>
            <a:endParaRPr lang="ru-RU" sz="1400" dirty="0">
              <a:solidFill>
                <a:srgbClr val="4E361E"/>
              </a:solidFill>
            </a:endParaRPr>
          </a:p>
        </p:txBody>
      </p:sp>
      <p:cxnSp>
        <p:nvCxnSpPr>
          <p:cNvPr id="51" name="Скругленная соединительная линия 50"/>
          <p:cNvCxnSpPr>
            <a:stCxn id="40" idx="1"/>
            <a:endCxn id="39" idx="3"/>
          </p:cNvCxnSpPr>
          <p:nvPr/>
        </p:nvCxnSpPr>
        <p:spPr>
          <a:xfrm rot="10800000" flipV="1">
            <a:off x="4740689" y="2697010"/>
            <a:ext cx="426711" cy="1003946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Скругленная соединительная линия 54"/>
          <p:cNvCxnSpPr>
            <a:stCxn id="40" idx="1"/>
            <a:endCxn id="36" idx="3"/>
          </p:cNvCxnSpPr>
          <p:nvPr/>
        </p:nvCxnSpPr>
        <p:spPr>
          <a:xfrm flipH="1">
            <a:off x="4740688" y="2697010"/>
            <a:ext cx="426711" cy="1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601486" y="1381583"/>
            <a:ext cx="2139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Присоединение огромных территорий </a:t>
            </a:r>
          </a:p>
        </p:txBody>
      </p:sp>
    </p:spTree>
    <p:extLst>
      <p:ext uri="{BB962C8B-B14F-4D97-AF65-F5344CB8AC3E}">
        <p14:creationId xmlns:p14="http://schemas.microsoft.com/office/powerpoint/2010/main" val="24648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9" grpId="0" animBg="1"/>
      <p:bldP spid="19" grpId="0"/>
      <p:bldP spid="22" grpId="0"/>
      <p:bldP spid="40" grpId="0" animBg="1"/>
      <p:bldP spid="41" grpId="0"/>
      <p:bldP spid="2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510675" y="1962349"/>
            <a:ext cx="3463748" cy="1218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Академией наук были организованы научные экспедиции для изучения и освоения новых земель.</a:t>
            </a:r>
          </a:p>
        </p:txBody>
      </p:sp>
      <p:pic>
        <p:nvPicPr>
          <p:cNvPr id="7" name="Picture 2" descr="https://upload.wikimedia.org/wikipedia/commons/thumb/4/47/1760-LomonosovMV-map.jpg/800px-1760-LomonosovMV-map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850" y="627425"/>
            <a:ext cx="3201403" cy="390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02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3030" y="2167182"/>
            <a:ext cx="73755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Научные экспедиции </a:t>
            </a:r>
            <a:b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 </a:t>
            </a:r>
            <a:r>
              <a:rPr lang="en-US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XVIII 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веке 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3030" y="4235181"/>
            <a:ext cx="298500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Изучение Поволжья </a:t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Урала.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58624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96803" y="358624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97770" y="4235181"/>
            <a:ext cx="298988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Исследование </a:t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Дальнего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Востока.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37890" name="Picture 2" descr="https://upload.wikimedia.org/wikipedia/commons/4/41/Lepechi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385" y="1561685"/>
            <a:ext cx="2006337" cy="2950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30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07355" y="1680437"/>
            <a:ext cx="576305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Подтверждение наличия пролива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между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Азией и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Америкой.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78154" y="169443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1132" y="286646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7355" y="2866469"/>
            <a:ext cx="460592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Открытие и нанесение на карту Южных Курильских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островов.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73837" y="404235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7355" y="4035358"/>
            <a:ext cx="562887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Обследование побережья Камчатки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Охотского моря.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8777" y="383647"/>
            <a:ext cx="842644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Результаты Второй Камчатской экспедиции</a:t>
            </a:r>
          </a:p>
        </p:txBody>
      </p:sp>
      <p:pic>
        <p:nvPicPr>
          <p:cNvPr id="38914" name="Picture 2" descr="ÐÐ¸ÑÑÑÐÐ¾Ð½Ð°ÑÑÐµÐ½ÐÐµÑÐ¸Ð½Ð³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64851" y="1491674"/>
            <a:ext cx="2220374" cy="295328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9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480188" y="2124617"/>
            <a:ext cx="4005528" cy="914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Степаном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Крашенинниковым было составлено первое «Описание земли Камчатки». </a:t>
            </a:r>
          </a:p>
        </p:txBody>
      </p:sp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850" y="537438"/>
            <a:ext cx="3024188" cy="407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48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Деятельность Академии наук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8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/>
              <a:t>Организация экспедиций П. Палласа, С. </a:t>
            </a:r>
            <a:r>
              <a:rPr lang="ru-RU" sz="1400" dirty="0" err="1"/>
              <a:t>Гамелина</a:t>
            </a:r>
            <a:r>
              <a:rPr lang="ru-RU" sz="1400" dirty="0"/>
              <a:t>, </a:t>
            </a:r>
            <a:endParaRPr lang="ru-RU" sz="1400" dirty="0" smtClean="0"/>
          </a:p>
          <a:p>
            <a:pPr algn="ctr" defTabSz="685783"/>
            <a:r>
              <a:rPr lang="ru-RU" sz="1400" dirty="0" smtClean="0"/>
              <a:t>И</a:t>
            </a:r>
            <a:r>
              <a:rPr lang="ru-RU" sz="1400" dirty="0"/>
              <a:t>. </a:t>
            </a:r>
            <a:r>
              <a:rPr lang="ru-RU" sz="1400" dirty="0" err="1"/>
              <a:t>Лепёхина</a:t>
            </a:r>
            <a:r>
              <a:rPr lang="ru-RU" sz="1400" dirty="0"/>
              <a:t>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8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/>
              <a:t>Изучение </a:t>
            </a:r>
            <a:r>
              <a:rPr lang="ru-RU" sz="1400" dirty="0" smtClean="0"/>
              <a:t>Поволжья</a:t>
            </a:r>
            <a:r>
              <a:rPr lang="ru-RU" sz="1400" dirty="0"/>
              <a:t>, </a:t>
            </a:r>
            <a:endParaRPr lang="ru-RU" sz="1400" dirty="0" smtClean="0"/>
          </a:p>
          <a:p>
            <a:pPr algn="ctr" defTabSz="685783"/>
            <a:r>
              <a:rPr lang="ru-RU" sz="1400" dirty="0" smtClean="0"/>
              <a:t>Урала</a:t>
            </a:r>
            <a:r>
              <a:rPr lang="ru-RU" sz="1400" dirty="0"/>
              <a:t>, Сибири, </a:t>
            </a:r>
            <a:r>
              <a:rPr lang="ru-RU" sz="1400" dirty="0" err="1" smtClean="0"/>
              <a:t>Прикаспия</a:t>
            </a:r>
            <a:endParaRPr lang="ru-RU" sz="1400" dirty="0" smtClean="0"/>
          </a:p>
          <a:p>
            <a:pPr algn="ctr" defTabSz="685783"/>
            <a:r>
              <a:rPr lang="ru-RU" sz="1400" dirty="0" smtClean="0"/>
              <a:t>и </a:t>
            </a:r>
            <a:r>
              <a:rPr lang="ru-RU" sz="1400" dirty="0"/>
              <a:t>Кавказа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3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/>
              <a:t>Коллекции Кунсткамеры были пополнены </a:t>
            </a:r>
            <a:r>
              <a:rPr lang="ru-RU" sz="1400" dirty="0" smtClean="0"/>
              <a:t>новыми материалами </a:t>
            </a:r>
            <a:endParaRPr lang="ru-RU" sz="1400" dirty="0"/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4E361E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2165892"/>
            <a:ext cx="241300" cy="0"/>
          </a:xfrm>
          <a:prstGeom prst="straightConnector1">
            <a:avLst/>
          </a:prstGeom>
          <a:ln w="31750" cap="rnd">
            <a:solidFill>
              <a:srgbClr val="4E361E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4E361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schemeClr val="bg1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4E361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schemeClr val="bg1"/>
                </a:solidFill>
                <a:latin typeface="Merriweather"/>
              </a:rPr>
              <a:t>2</a:t>
            </a:r>
            <a:endParaRPr lang="ru-RU" sz="1800" dirty="0">
              <a:solidFill>
                <a:schemeClr val="bg1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4E361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schemeClr val="bg1"/>
                </a:solidFill>
                <a:latin typeface="Merriweather"/>
              </a:rPr>
              <a:t>3</a:t>
            </a:r>
            <a:endParaRPr lang="ru-RU" sz="1800" dirty="0">
              <a:solidFill>
                <a:schemeClr val="bg1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416323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433228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+mj-lt"/>
              </a:rPr>
              <a:t>Чувашские рубахи из коллекции П. Палласа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213" y="376016"/>
            <a:ext cx="3884651" cy="38171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3" t="9621" r="7716" b="5046"/>
          <a:stretch/>
        </p:blipFill>
        <p:spPr>
          <a:xfrm>
            <a:off x="5191077" y="563666"/>
            <a:ext cx="3138813" cy="362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62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1" y="-1"/>
            <a:ext cx="5143499" cy="514350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4000501" cy="51435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3085986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Буддийские скульптуры </a:t>
            </a:r>
            <a:endParaRPr lang="ru-RU" sz="1200" dirty="0" smtClean="0">
              <a:solidFill>
                <a:schemeClr val="tx1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из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коллекции </a:t>
            </a:r>
            <a:endParaRPr lang="ru-RU" sz="1200" dirty="0" smtClean="0">
              <a:solidFill>
                <a:schemeClr val="tx1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П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. Палласа </a:t>
            </a:r>
          </a:p>
        </p:txBody>
      </p:sp>
    </p:spTree>
    <p:extLst>
      <p:ext uri="{BB962C8B-B14F-4D97-AF65-F5344CB8AC3E}">
        <p14:creationId xmlns:p14="http://schemas.microsoft.com/office/powerpoint/2010/main" val="130044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upload.wikimedia.org/wikipedia/commons/d/d6/Richmann_Georg_Wilhel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" t="3204" r="1423" b="48725"/>
          <a:stretch/>
        </p:blipFill>
        <p:spPr bwMode="auto">
          <a:xfrm>
            <a:off x="-14990" y="-1"/>
            <a:ext cx="915899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323850" y="33972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Георг Вильгельм </a:t>
            </a:r>
            <a:r>
              <a:rPr lang="ru-RU" sz="1200" dirty="0" err="1">
                <a:solidFill>
                  <a:schemeClr val="tx1"/>
                </a:solidFill>
                <a:ea typeface="Theano Didot" panose="02060603060706020203" pitchFamily="18" charset="0"/>
              </a:rPr>
              <a:t>Рихман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138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05037" y="4406747"/>
            <a:ext cx="6733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+mj-lt"/>
              </a:rPr>
              <a:t>Настольные часы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1735" y="389755"/>
            <a:ext cx="2960530" cy="400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6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4" y="2232371"/>
            <a:ext cx="715006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Деятельность Г. В. </a:t>
            </a:r>
            <a:r>
              <a:rPr lang="ru-RU" sz="2800" dirty="0" err="1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Рихмана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5960" y="3979358"/>
            <a:ext cx="434050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Проводил опыты </a:t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по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теплообмену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испарению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жидкостей.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58774" y="327340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4255035" y="327340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47389" y="3964785"/>
            <a:ext cx="337214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Предложил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первую работающую модель электроскопа со шкалой.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599" y="700762"/>
            <a:ext cx="2079625" cy="2939836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03942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AutoShape 8" descr="data:image/png;base64,iVBORw0KGgoAAAANSUhEUgAABi8AAALpCAYAAADLvLVvAAAgAElEQVR4Xuy925Js53WlNzNXnqv2AQAJiBKldnRLFAmAItXd4cO1feMXaD+dHdEv4gj7qsMOOeyWCJEEdWqpKRIggL1RVXlauXI5vjHmzEyg+wUq4i8GYu9dlZnrX/M/rOIYc4wxifbVKtAq0CrQKtAq0CrwrCvw8U9/PI5xjmE4Rdd1cT5HjDGNWRdxOOxjMpnEMHCLY0ScYz6fxzico5tOYrlcxnKxjKfdNo6nU8y6LjardcSki/M4iWO/jziP0cUsTudT7I/HWEy7OJ1Oeu9xOEV005hERNeNMZl0us54nsaZgeQXf+e6/Hk8HmPCGxjPONGo+DzGvl4u43zq4zAcY5yODFdf3EMXE41PdzGZxrk/6zWTyajP3u+PEeNUr93tdr7eeNI912eM4xj8NwyDfj6M52D008kihnOv185ms5hN9N049AOliK6baOyu71nvO58GXWs6vd4rf59GxHA+x3QyCf53Gs+6Jl9+7Rjr2Sq6eRf7fq+x8H3+5PO4PvU4j2OsZvPoJtMYp3xSxHkY4ngefG2uQ63zs3lfXaPrptF1fA710XTGdGTehpjNfQ/cE9fr+yG6aRcxGYP38XUeeNMY06nnhtfxX4xdTKf87Kx1xueMZ+6r07hrLMf+ELNZF8fjXt9X/ceIedepNox7zhye+ZxJdItpTLKONUdcrz6v5i9iEl23iHE8xZk6nM9eG7pX1tgshqHX+5gratp1c64e06nnvT5L4x+Y25nuqe6TgbKm+B7zwvc9DtYAy3YS046xnVUfrn84nGKzXMeJtd2Nmq8YZ9HNWFvTGE/HmHZd9OchOpa17nsM7azFwmvqfIwuptFN57peP3Jdxs+8jTGbMePsbOpIrSN67lPvYs2xr7xO+9zLrCGue+j9s8VszsVdM9bZ6L9zX9OJ153WdIwxGc9ao4dTz4fHdDrT/u4HZo81y0dN4m69jnE4xbybx+E0xHQ2C25/OPZxPPYxnXUx5lxqf5y9FwYXXzVmLx4OB903/2Pfzmdep/PZOo77fZxYszPG6rNifzzEdNJp/fHfRONhXzB3rqnWyNh7zQ588iwW87nnlDFNQvu/6qZxHPcxny2im7B3WWfUZJr7so9FN9Pe1E3mMTbh38wna3pyjtnCZ6zPtXkMpzHmC+bxmPs8YrFYev9weuuImmqN6vzk80bO0tx37Mmct1rD1ID7GlSPic5V9hr7mbmkrnzwoDUQuRc6/Yw9wvc0fIoQPtv4O/8x/+yD4TyJ8+A1cnd3F09PTzojzuOg9c85wXOAMdW46hxbLFmjnC38nHviNd5b/prGcum5qPe6FmftL+6Ja3A9zi3OGJVlHHSffiZ0Mckzfz7XIRfn0yT64chujXEyxmK2iP3hEGe2ZJ6VXJtrzpibM+dFndHefzoDR8bKxPBs5bWrmEyZ43Ms5wuNu85+nY2shzPPWtbbVPu/zjKux+fo+hOfG6yJGsdicf28eqbcPheqLty31gH3eebZxhaax6xbaIy8Tp/F/WsfT2I2ncSRPZzrlbXM1vOZOI2+72OxnOt8Ye14XHF5DvGZs7nHzznEXqsvn9HnWK2Xut5+d7ycvV5bns86j9lfrFPml+cD9Wff9kefy74f5vl6VvsM91kw6XxW7HdPsdlsYrc9xLybxN3LF/H4sPWqyvOE++I/3vdPf/8PuVmvY29/axVoFWgVaBVoFWgVeD4VaA/y5zNXbaStAq0CrQKtAq0C/9UKfPiTD8fVah0PDw8CGAQyRifiAZDEIBeghwEnwPAlBEYCC6Db0/ks9rtdzKYGCQTUAgxBDghsHAUOT7pZ8OmACAK+EwwGkClwhs+dT+f6ObhYfzrHcrFOsPkk0BJYxeAGQEzEHNDtAPi2EKi2O+wugAWvA8AAuJ9PO4GxAFEAPwIrb36bAXgzMJPAeoKsRQ5cCIj+pHsGSAfMPB4NBPHZMQ4ChwdANbCmKcClgfYCVk5cBFJHwLJBLHDHQ38SKFxkCwQGQF8B8QWgrear6PuDwGOIEt0LteoPfi/kyXQay9lM1zgCwgC9TqYiLwBwAGZGAVYJyk1Cr+NrMV9EN50maGyAnTEKZNMacf0NhnHdXn8X5ibQjnXg2nJ/RTwVoAoGXjU2oWCgjs81OQWoZdBpOTNgJcC5958ay3BhpuIEQDU3MFd19vowkCsATSQIn6uf6PpQOiNgJ0wddRggRkwG8Xpf12vdWK7v3UCwQbICNFljAH+XuTqbtKi6meiB4Jtp7gFhATi1FiAdJlMB24CbfLGmuFfWTi/ArotRKPKJG2NS4nzuDO4zZhFijGuquWb+TbIBRg5xGnrNxzxrDJHHZ3IfIjO4c0BW5pTlKRKRNZxA+zjGerkyCTaOse9NVIiYmHv+VJ8J4Dy738Axc6Zaw4ABFE9HAdbb7WN0k07EF8AxY+9FXnQCIwH/WdoTiDeto0Hr/eXdy9hut57nJDTrYPPZY4CXP/knYDLjNOjpV/JviKrdbmtCbgb5sfd5wvm2WEcPYTShRj4g2J/DyPty7wiov66LukeRFYDUOfdeH6w/E49wodNuqrPD74GIWMTQ+wyB2Kw15H3n+QDMZ3+znkzQjFozxfH63otMghSEzLiu0drDJiw4D5PoCBPJRYIUacw1IVUgabTfVQbO25nWRa37us/ab8wxYDakBffrM8NfPhtMbKrW4fHxvRofzwldTjWESFnofKkzp8DsbwD/Aq0ncRq8JkUss09EREHE+pytsfCnCPTZPOYdRJXPhGE8xWTk7DrFOBWLr5/vDlsRprV2VivO317PNOa1yCttlaw541wuIUrPem0Xc2iMJDWu66NIJVdoqnvW+PqI9Xp9IadPpz66GXva60TERZLLdQ75vut852w3IVH1FZkH+TYcdY+sLYiLGkPNqckNiPmIzXol8oIzhM+BNOO+i4RwTU1Wsdf0XLmQPD4z+bnGDnnxrfGIWBhPcX9/H0+PO99ZnrHsiyIu6nwxOcWcTi5ESZ2xVQeePVyv1py+74e+n8E66046Sldrn48m3fyaW8KD9/7j3/19wzwuu7j9pVWgVaBVoFWgVeD5VaA9yJ/fnLURtwq0CrQKtAq0CnyjAh/95EfjtJtHfzxBMYgAGE5ngeYFhvMGAC6BNKdTLGaAXXSmgjSoJVVAh7q5AcoBnwe6xicxB6hTB/IY09kiZgDtXClRNzpXV6ulwEODfHMBhXzRaT4JQGd9egJagCEAISYuhuEKaFc3v8FpkwOAqyg81FE5mV6AbsBdgAnGW4CPgI1zpy5uKQGArMZrV6duF4CDbnlAWe7zQkoYzATM4pq8FrCV15R6oAp/27HtrtwugfOIWeeOaoBDYEoBnUOvzwF0hPBhnAJ9IFEE9BiQHQD7pnTLGhRkQgTcARSOALlWYRRwqk7/7KBlTIA4zBnguj43wXUAfD5nsTBIXWBYAT3uwgUIv4JTt0C/AFcB/QWo+9+3X9VVy/eqQ5i/M2c1T6h0ZvO5FQ2H46X26mTv/DrGyS0c+PmFtIhU11hJpPkw1hvT2VSqoAKMa1y8prrAAToB0oqkqfUIAFZgar1eRM0g6FxzUcBg1WMEwM5OcxEMrOsEeCH2eH8Budw/1wWsP9F9LiDWQDrzNIysZ8A8vocaysSK547XdHE8DRougB7v4XUXwJmlSqd9ArwoLhgfRIMw5smoPQjuBwkJuWLS5BwTMVAA5HS2Qxy6/qUuYe9cAXMreQA394ftZU9pfqaotVaqNUqLI/s6JrGYz+IosgpCcYh+PMd6fScCBGUUdbntsi7gskB2r//aGwZjbzv8j/0uiUvIMyu+RCKKeGMLGySurvQ5agj2ZK7H6vav+a3ud4iFIvFMnpiIA5x98/brPAtyX98A6jV+kSQ6B60UmM+XcWKOpCAAxE+liKQigOwm89xJb6KUzzoeB5GQg0gEK8IEig8QjcyhSYnx3GtPscaN3EJGofYwiFxAf+2Pqnl9ZhGGRerwEVxfQDrriW+w7kTEWhmjzxo8piJLipQsBQAAuuZkkkoiCIDsqoecQoXBevK+67XfOJ+stECNYSKK+YIAu7tba/8WkcVrNsuVFD8C46Vo8vv0bAvYG6v1+lMfxyT2RETojEElkQq8S43NjnFOQ8pJgTezgmsySI8SvZQuPq85k6XCS1UMn82X9lTPWeY50wae8BxKck47hHlPNi4Bd/bLarlyo4EezVYaQNzVucafEGG+V57d1aBgFYWna5JKH6tKePab/GG91BnjM6KI/VI/8f6apyIctK9SpVFncq2nejZACO33nM8+KxifVYTU280T/G5Q91IEks9Y72+vJxO1Uqck4cJn8nuEniOnPu7vN/H4+Bjz2fKyJmpOv02u8Jl/9+mvGubRfm9uFWgVaBVoFWgVeMYVaA/yZzx5beitAq0CrQKtAq0CVOC//x/+DW2TsvSg0/Px6clgdxi0MaFQANkVyCgwBNUDdjIiDgRsYh3Rx4yuZTr9AZJEArgrmGsBEK2WGwNmE74/yiYG4AngDPLAXecG8Hi9O2+x9YDQMBBmsN7fH1PZgXLh1f1dvHnzRvdRwJA6Tvtelh2AoeA29TMAJEBUkxd0Rbszs4DpqkF176JYAJwCIgIwpgNa6g665wVW2rZC3fIJ9ouISeD828A+wCQgEqCsAMhu7vu0oZeUKgZy6VJPW5Ikfy6dxXSrV4M0xAlgToF9dKqqalZC2DrLIDjfA7QGZKtxF5DIPACwdygTsouae7ioHwrIvrG/KsCzQExAXe7L368O6CIZvtmVXSCXuuQTUOda/f6gWjJPBegLiBQQipVUqheyw7osrdSdnzUocLjsqTzXAP4oU46aw5qjIkFuLa+KYDBx5I5qQNPbsfpEAeAz+C3lUq4NkxRWe7BnDru9Sb8korBXYm2KYEiglz+rfqx3SLgFILQUJCZsrCY5y06Kta85k5Liqjxx7cd4cX8fu4cHAZwPT0/uAq9OZ5QVq2XEeRo77MggO27IlQKbC1wt0LrWt8i0tHgBZETRAHlQ9ec++PlmtZDdmdaHzoFlHI4HBEtWbZzPIjPhSfhyJ/dZgOThcI6zbLnYL4DB3lNY1LmD3oqA6hznNcyh7ZD+y+591Bd7rS0TaRaZcGF3kss2C3UAJ9h4sqKJPb5YSh1yAfarU/2iSDJYi9JL9mxp7WYFlJzDrBIaIEdYLyhO/LkAuLVuq551bnIe6mdJOIqMuSG/eB1AM2vAJFipAhjDKTabdez3kDa2AlzMlzHoXEENgj0Qc26lh15zTsIAO6Nz7/MC66+0mrol9SAZmOsiH0wIef6qk75IDWyERBpLOWAykXHzDKovn+uuUxFDvI/POPVXBVSRSKXwAszW3gCXP5v8MzEDIW+AWyqNExZeJkI5B9hTPSR3Eon1bGAM680mtoe96lpAvlQ0F3VPkroa8o3CLsmpAtYhVK0muI4fQpDnVIH4zAfnv88irLFWaixgyfs+OB9cWxEAInjGGETM+H7r2cxnQghGWskV0VDWUyjhtJfyDNBewjau72WrZPUlJFcqEqScCFkH1vPRKsgip7NhIOeNzy0VQ137Qg7PkwSZuHbXefK5JeJCChET8mXtyHhpXNCZNh3V9IBytNZKKQNLbVO1X8w3Oqv5Nw0VnDGP272I4fXd5hvPt3rG1dn2q5//omEe7dflVoFWgVaBVoFWgWdcgfYgf8aT14beKtAq0CrQKtAqQAU++uiHWK3bhz3zFmjlxmZBHaADti8mHlBl0GWtvIq08hHAdh4FQsqJJEEVOuPdFTvKx90g4jQm+KADICxtiWFbmFHAmLtBh5gtF3E43HTaJoHCZ8seCsAXoLY3GKGOS6kQZgJ456gLBCwlyFHAewL0dMTOVwYKbzstuacCYrjH205UgKrj0aQKr1MXOmMHzKHbN4kBrEgEAPFZKAWS5LjtMP42OF4An0CTtNLBdkVdpTbw0XV0r8uFagwAitVMjR9gbp52WgZ0yyrJndyqRXbZCkzF6kcAMwRJ2gTd2CAJbErFRoFbBVhTb1ndJChbQGN1IxcQV3+qYz1tjOq1BTaJVEqQ7+JpnsBlgcMFeAHaohzh2gLpE6y91u9qD2Oix2CqMkCS7CkVzDWLwt3D13yAqz1MgXkFuhaofDxY7VBWZ3WfUsDIjgybFKscRFTQ+VwZB8oEwX4tFUsAvjdrVTZZB1uCVZ6CxqcMFAud1E3PvOVv4lo3AO90kRt5TtDYKha+pCaiY1xuOGQoLJQFUSAzn3d/t4nDrldOheZaF8T3/5tzVIDxt0FPA4YGbwGmBeDL2gm7HCuYDAq7M1+WaQLEUTCFQGk6qskkka2LMg4mzlkRWSQaIRaLlV5rEJYqQa6dnachj33A+VMc9lfLNZMatppTvkRaa+nMk31dWqNp/thzaXeD7dQUhVaqsQBaBThfO8yvZIP3YxE50Ewi3SA2L53hrquPW1vuOPJgKhs3ZQCdx3jx4oVIvyLNlFIzoLRwfo9UDMxlZrFYGbXS+cx7dHbLRsyLxLkMqNVMzs6mCyk6usyQENG2sArBxGCnrAJbVXkNaf9p3RVwbxsidcNjYZYd9rXfS81x2fP5jOmSvDBR5DoW6YGFUK1JlBWllmEOytZM507mctQ+rvdU/U0QiN7Uc2UxR5EACQaBwH322oMQhsoXQa1w5vXk+sxNIPI/ZZ1gYejztNZ+geMmsazEYM8728HrwGOBkDMRpnNEdkZWGOoZyrymaoxaSK2BJV2qtpgXSC32PM+rIkcr24R9hSqIc4G5JzuHzy1iiXsexlR/YOOIYgOyKs9YnY1SFJmU1hmepJKe2XP2MPeNzRL34Od1EUFFQhWhXSRSPQuKiCiVTZFCIsamflYyFvY9Z1QRdiIcTybhilSnjuTJFCHC/neNITdcI+eM6Di4rH3tvc5KLdXmuBchdTja0rDmtIhjDiWpECVzmsSnf93Ii/bbcqtAq0CrQKtAq8BzrkAjL57z7LWxtwq0CrQKtAq0CkTEhx/9YASsofMe8ED++1PAigqDJegW4IgOWDocrwGpBe6WZYiBLNuVAAit7+7U2Wgw/RTLeRenA0ARfvVLgQ4QEMrRgBDZb9VFqlBphQCnNYZACkA1++cXCHoLlglUy077svMASFHnN772ABcZ0nwbcCqgDSyOINnsOgWsWy5W6p4H5MJe4nBEFeFrgBTJiCI7ut3Na2BEGRSQMVhbAYWlJciFSElg+WqT4WwP8MDVYmEyga7eVG/gOY/yAZALQEUdqQC5CW4bmMxsBcCbtGgChnMH/CnOCsm1dRRzIVJA4c+2RQGqRX1RY7wFHwvcKfCf9xbwXFY0BYTddvyWwqGuV0RHdeKXpUeBWfW6IkgEaCfYWUDgFYi1FU918xcw5vl2wLEwweyo531l91JrpoDV6lQukFRrmDlXiLdtuW7vi+mnY50u+vnc3vkF0ve9wU51mhMaTd0BpFFNpJLBQP1ZCgrm5Ih9DnkdJ9uBsX6Yk0dUOAKJM3NhMlUAOwTDl2/eKIsCRQ6Kpegm8u/nvk9aTAR453wmeK2OfMgK6VXMglgXYIKjuuOVV4MsCQKQNdZ5zdc86X3Z0c97qCuKrQIenY9j8UKpAACeK/dFShmRDOeY5Oe+99578ebLt1r39y9W8fDwtVUQZOgMtk4ixPrQH6QAAKQv5UOB1TOB28DNtkbS/I5lV8N54nlie2JcZ1UUdeJsMUhZXwX+15p1gLG7w6mz8g5SBXTZe9m1rvKnJZBIUpRkUrD5+zOReN6/RQJzZebCYeYOpi9SkkIICM5zBzkPa6qbLdSRzxosMNcEswF271fPJWHflSFjQtbZLwaiS712PVcdykzmCFlFxzyfrAhTMHyOr1QtIiYR0eW6KHu1OjNcI6sF3EmfBFGeW0X2iMSc2nZL6ySDyq9E+aj9VQq06qQvS7db0vT23Kma1DnlAPI+VqnC47XHg22RWO/MGSrAFy9fxW530H/j1ERYEarcC3kyvI91K2JiwT3e5I7IvuukNaxcEZRCKCggnfWM8JqrefNZDrNldaLJfSuRGIPqnwHoRQrU+t/uHmOzgfhDjWASoEghQs+LTKjr6Vk2Dg49h7hJdaP2+uB9w9+pLQoM6sH1aSqo879I3Tpbi8DgfRAt9W+ROrJw85j4s55/dQ4XeVHPDT6bc6U+h9fxmhoT39dZnnO5XK5V53LSqnyNIs2rxiLaRIB67sjYsZqTPKDO2UBYr8n2zyH0n37SyIv2y3KrQKtAq0CrQKvAc65AIy+e8+y1sbcKtAq0CrQKtApExMc//qEg4rIfKaCHDlyDw2RfHAVYFFgJKA6QsdtvE/jsYomVCt7gR17rDmyBgGkFQ7E3qB22jwI3l6tVPO6fRHQIPBAw1seKwF7AwQxIBWrEr7xIED6HYFa6RfErr+BtwKgCKgRkJHg7mxiEBtZMrCgtjPxrjHqsTwYm1f09mMABhHXgqbu5694F6mTnvHgKLHoIE4YYUdi1Ozkv4GN2mxdAXNYjsh85HPVaQEu6PkU8KNzcVjcFEoE0EpK+x14HgxMIjcxHwOoEIJ3v4eHu1xiQBozBd54ue8BPxlhjE5B3HgWUC7zK3VDXLAD0FgQre62qh7u7TRC5Y97d0XxVF28BnTU3BSAWMFybsDpuLwBjBkvX5whgPPUxAWhWl7xBRtabgLkMkzfpkcB8essXYCYSLYGqAvFQ8FDDAuBqPBBadD87QNi2SwWSXrvmv21L5i7+ly9fqmNduTEEQTMfGS4N8CxFBbW7ITQKXETdVAAkgGHZrTFPm+Uy1qtFfPXm6zjfZLao616ZI10cTg5hd2aFAWjlpygE2Huk5u2ioJp3IttqHdnKCYCedWSCpggig4Dkf0AGuNP8FpSkfgCsWNIYiAQm9Ropooe96sBzLJBQLhnQ9NzRzb/QVqXj/Muv3uqsIcicvchK9d60/EjZB+q8dhe3Cdi0ZRqdVaK9ezRorjoDhK5Xsd1CEIVsZ850lkNWpiXR9773vfjss8/SZg1iyUQrc8dn6ovu+CSdaj1VbYvQLOKHs5GmcM4HEGzCyQkVNjFmYNe5G4xndcl0QU0zhZBIwJs1RV6FaqJufqtEGF/dd5GqdP0f9tR6Gqs1nekG4Kkb74WUefHi7qJMonaqLeKUVA8xvxBH3HepnepzWAdca7d7EuDN3yGpZMUFyYXdnJQlSdgA8g9Wa4jUOVpZAuhcQLUD0seLcqcIVe7t9nz5BrgOaaxr2x5MU5PrXOHxnUkdwGqAdBQWygbJdTIcTWzJGk/qCUiHXoHw0NQ60yYO5649o3nD/kv5RqhZnGNy6g8XVdpFIeARafysw/sXd5q3Uhpe5iXvUed7x/1wfcLmncnjZwj2cJB6HqP3G89osktsAcX9ci3ORil4tqmkSvWZz1SOUYeiqzZ6btuSsD/6eYd1VN+jmuqtPMp8kMqbqDnxcxVbsntlSUBUlL2WCFmtkd03nol1dlfjQ2XY1JixEOMeGP+tIqMIkXrOcJ0iyfSZ/V41rvPq+juLLem4bzKOZmTpSDVqopB1saRpYzShAbmJ9R0la+RFPRXbn60CrQKtAq0CrQLPswKNvHie89ZG3SrQKtAq0CrQKnCpwMd/9iPFqNpswYBnhVgL9O1PMVuuEqi05/VyuYn+aI9tAmkB144Hh+ti67Re0+nZycJpMl3EYbcN3DIEYPYG1wEd1E0KiCTgB5ARMKi3CoDuX3V+mnwoGyeARzrVFSwsO4+pOyg7gNb00e7oUL+Lr79+E6/u7pXjUdY8dNTL7ik7+wFBqpNbhMvUXeEAR7bmQPHhMNvl0qHNdLAvITsmeLoDwNLxblCuAB20Ekd1bNuOo0B8AVhJNkAuSGkBkCiQbS5wr8yiDKCcHGAsG41TzGSZtJd1DZ+FBc2F7ICsyKwNIE3sZ7i+/e8nmo8iHgQKcof5GuYQ1JI8BGyOdkeyAKYG+/MeNG5ySdI+hn+XMgPwSdfAUmuxuJBd9irfXwKDq1O4OpjVAXvEAuqqcABwFDad3cBlF7NabeKwPTjkFpCJOWEeIBm47+yA1j2vbG2m9yoE1qSYwFst9JClE6AjmRcVUg4YzjoC9Nr3WKTZTx1CjpoV0FhkjEgqwqwV6G0QkWuxXsl2qM5i1TtJJ36+Yw2tVjGVzZjJAUBKrZWpu/tti+Lxy1qGuVDntoF42/lQC/JR0kpI4bSpjoGU4v3Y8vSsI9vDofwoIF9kJSTL0WscYHK1pNt6iO2e9SskW3ZlBRhi/bbCYupwEKjJWkS59Y17TashWdBMvZ94P2AkeTQmCEeRFxpLnj1SIdjXRuAh4DpAJu+FWBjZ44PJiW8SIibNBGqPJ9XMahoIGyujfAak9ZYCzLl6ZoykvRikkgKm9WlpSSfg+komlhKoCMraU7X39VaUa0l+UZc1dm+eAKkm9odjqgw4H0xEaGkCRGPrhAqgVFSpoLIFke9Ho4OQTLIF4BrCjfdqv4ucAHiGPfJ5h/2P8nogniEqOgPdRQCy1iE76jkg4kueVqPO9TqDRUoD9GIjhJHXMMR6RaYA+SRX2zXlZGR2jcgAiBG4kwyZR9XBWCbBuek1yX0wBqsYcMry55WKoIDqW5uh2tM1L7W2KbiAfH22VkesV3e2uVIOk22UyIsoEJ2oDiySluuXsdtttR+0pxVybpuhAtAfHp70XPQzk/3jepnA8jnASVZKJT1fuB5n0hwSzPPOF2fQrHP2h0kkVE1Xe6y6RyzUDnuflwXGQ/gA2Ot5uXSAOedYEct3G1uQidRN0F41TZsr9jPnS+0nE3wOPGcNySYq9wvEoogXzhypjSDA55f6cF3ICz0HNBaPS2tZVpRYDvrZddsUcNscUc9KxlgkxObOeS2QRcwaKhORNmQ9dbYskzVeZmlwRogEzCB6rsW/mdNb0oYa13VQRfF7zVTNF7l2p138/K+a8ggdCMcAACAASURBVMIPzfbVKtAq0CrQKtAq8Dwr0MiL5zlvbdStAq0CrQKtAq0Clwr84KM/GQGpBVpnjoBA8QzfdaepA08FJtE5O3OXvYDrtBtCDUGXNpYntjxKexrgQYGnh1gkAAxAiNpA+Q6AjCPKiJkIjpHcC/nRAzZzTciF9M3HOzw7tOeQC+q0plPSP5cSQkDLNaz49b2tqwBh5Cef1h8C2hMwitFgoICWABg2gAowJYsPOnUXBQoZ7BBwkwHi7hp1d7FA7aM7XSEk1C2bXfz39/cC8h1CbA/1M/7oAOjUbzqL1cKdpPSYY69FLTUWdbDbb14EksiV8PvUiQvgaRAHNQFgMqDvLUhdxIJDnU1MkMmhXuPqescuCeVIhgrrYniNr5auBbDfTRbGrR0TndgF+DI27kNrpO/jvXffi6/evhUhUsBVAdBSCaRNUKlDqnO6AHODuw5rVa869j+5BlVnBxqYxGBuyjM+g8rlZw6AJkCZDmx3GwvshjDKruRaHwLtsOsCgOTadKvnHqgu6CJHsJ9B1VAgXYHOoNGqFddNtU4Bc1o/7BPlv0DgODegfm7LGHfiYz+FjdnTfidQnHVC9zBgMPsTsBKlhPasvcEuXc4CZQHkcs1WILGMz1QyB9/zj7v1Rp3TqAMgULCIgWDgdb0yEyos2775t6qkmu8C9CcB2L+QqmU8MzYrQqYjZCf7FQgSKzkTNZWhYs/8mefnAAhruxgRF7wjlQqAsAVY1hphDPbwP8V64a513l+qpx4SBgA/1zTqBwBtzj72rL6PmgSgf4blUyfQF0VKB7C+dPhzlzZfuldC0xXefA0nLkCafT3T2mANmBTjcAJY7RPALy7tAvr7cBEhxuTLJg4SWCHbBtxl+5TB5fPp0gDtFEuqa3aExqYgcZMV+hwsoNKWyAQhnef+bL7u7l7FfufAcH/PZ1R/skVPPReoGdZpkCnMHZ8lsibJMUKmeT8kq/zDKmA+ySWuBXB+OOw0NtR5ZRkl8D9DnHlNgf18v1QPKAIeHh4uYHutvVu1l0kO3wNECNeyqgwScRbTjvFCxHYxn0xjtz/GMPZxt1npDPv6aa/95THYiq3O7Av5nLktZIho2lIVdyEapDyyGs0qjLmAfWrK54n4y+wgzgHWWBEIBvYh6a0Q4OtKythaUMos5lAh5iedUS9fvYjdYRvDyfkdVT/eT90q56lIZz6T/cbnQTZB7jA2zd0ILe9MKzUKMM88FxS2MsRi5mwq1rKsGIe0FKswHp7qIhN8blD3yiuqtcwzo5RTPKchN9++fau5ruds1VDPeAWMs6+o1ewbyk6df0qfsk0VYycjw180DYi+FCFb+VV3anLgzKNBw2+l+aKe08zHp5/8qmEe7XfmVoFWgVaBVoFWgWdcgfYgf8aT14beKtAq0CrQKtAqQAU+/PhP8ZSxB7wAli72R4Kw3e0KkOOudXd7z6YAMOeYdPiw+/WAG+qUB6zLDt9TP9qnHqB8FtHv9wK8IBcAFgB07ZSCZZSB7gvwOaNb/6gQW4HJAkHoVid3Ii1BAGhPdIDiFQ9JEFYJ0AmbnboKKEYdIfuHJBYAQCBT0kVKdiEjYByWE73ICwKDIQwKfJdthTzuJ7HB35+gb4GLBhS5CMAT48e+p4BICBqRBBnWK2JBlkF062IxYpstQ18hUBoQHt/tbEW31c9kIlsVlBdUGpWEgLgDgLcJEjr59T2AVsAoPnA4xwrf8ONBFkWVeSGLJe4P0B/4jlpiF0LHMWArNkoCm1ka7kGvzmQRGUtb8YigSfKqbD/4nvzdATMvIoeJbHrKOoR7Ya7k59+5S/fF5i4esAoR8O6OW/4DdCzwbjaz5zmAtDIMlGthcoEv7uMkcB8Cp4tDqiD0GmqXoL7XdQU1ez3J0kj5IjPZm2FJ9tXXb02u0QmfGRhlsFUArwKn87MK4DVQnEG4sgLza2TRVUAmahAC5NN6ZrFeKWCaL9YHy7KCyFcKHj9LCUKdANYuAGkHCeMgea4D4eU8B6uixgwP1nqgYFmrqfYgSieTeqxhVFaoUZStMrU1HICm1B5SIfk/BrdZkQnjYHqIRhOWJxGSjmyp/5vAGgImBkwHKF1rnu83dOofYjgNqYAp+yO89bGwOmqNWq1FoAL7GHsfOt8hfgjo5syAYCy1FKCwZlb7UeSYbIkyKwZ1hYK/S6XRKchXJwb5HiK4ANbnWp/Yx7AnSr3EOhCfmOSo6qdr+Owih4QvAs41H5NINcI5A7i3upbC1iEvMoSdQbNuud77778fv/3tb0UMMY+2xiorMF7H2cTWPsdaIccQcA5a1hRrsdlOS1E+rDEpkkyg6FpYVk05Q6YxUGfGit9/kiyaY60Pq3ScvXLNRuFsVi58qulMrKDq8jNAuUk3JCV/50tZPkmiiaxA1CGCxvZvANJSykwW6tr3+eKMDuYJmyks2Z6etpe6aC+LyKm8iAyAT6u/C+GYWhoRAMpHKRUZ57DBf4LEIXju1tjvWZkjgpnaZTYIY0JlAWFc+12qENaG8ij8HpGsjEE2WLZWg4ygxrZTgyxgPV8D3utMtdJt7gDx3HMmM67EL9eU9dbh4PNwRP2y8jMCghAlm5Qg40VNw7nMeyoIvlQKzLXOyFSWsWZQR5iAIjTbaj8pePJs0n7nXJwtda+VS6JnYNqqQZ7wdSGeZRcnjZVIEr7P+pV9XIaFV7bFVQ2UZH5aY+mcz/NK91iWjif2wVWlo+crFnpSe0y1npg319N5QH6umfzj+6g5uK7HXOT7LH7+l015kb+itD9aBVoFWgVaBVoFnmUFGnnxLKetDbpVoFWgVaBVoFXgWoF//W9/Mgq4nc/kyb7b7W1hBEkxsS+3ux3dBYutiUCyeRfzBJjorKeT+zSMsVrM4yRLqS6W65XsRhR4O41Yzlf6O1YgADnqQFW3ri2o1DUvVQZkCiCbrRsKHAYswboJiyoAailC5DVFh38n6xKsosq+CVBHnZUPT+7WTKCbewUTM3DmDnzuVSAmHdIJpAAKOhQ2QRiIgvwMBeymMkI9vAksLTusiAyMQAAYiOqcOyDU0aCiSRN33gOyCHDO7lvAMqkH6IDO1wn0KbVHAjYiQ8Sh4Mffe9zUJe2RyooHtBMQls5s3rM/0EltYgcAiKwMZQVktzUAPgRW3ZM6i1P1AqDMywBgZdeh/AmDkyaaQoqFurdbm5Vbb3exR5U5IqusbJgVwUBovEkDgCZnOJAv4OwGN/YCGnttSA0i4m12IYtsaZKdwumzr3om0aCfq/uda1H70OfaGmamn3GPkEn1PhF0ynkwsAVWJpuuXKOaD4DM7JA3jnwNVIYYUFYLRJlAR79XkJuiCAAQAf/m0R92sVzdC+CcT23ltqDz/9hrfrUHU71RYKjvlw/yBwoztmuQAFj2NfMtxQcWZLJb6aRGYDysD4pt8s0d07pd1Ewdn2eQXEoAfpbkgq3PUFRgX8PYHAAOCQfQOIHkFGgMOG1liILs2X/qyLb1zr4/2FZJ1jZ0jefaGiM2dxspidQtDyDL+hR4a/BeqyBJVEBMr13P1YqzbTKJh+3TN5RX024Wnbr8lbKgelmJZCs7yAgJFcwHJDjvvWuewrXCyskbwOAp78XmDcLQe+r6xThMDnAnDrkWQZM1Vye+7NlSCaZ1ho2Wa+bcEF+XMxCyqsg45h8SlnuA2OEMRmmgO5hwfyZfHwD/Oa9PWBXZnspnlsFg9j+ED+cn6jP9/EL4+N5RAjnIOa3qZNHURc/1zAXZokvvNVHB/iwrowKPUclga8TcllWUjttJAdpJhkznGc58yjD2vK6IStZq7cOam7IW87pDqXcBplNd51lBzWVFn+2vUAuhtDFB6/nF/pB5M1kP2cHzie+rXkmGqt7YCN6QoxAl7GfIx7L40jMuz2iUHbaeMsiv9SO13fKi0BP4Lns92xBeFWs+F3Qeyf7QVlOsLMZQzzapIkQWTUR8lo0g14b4g5zgq15Do4DJKJ5f3ssQDAds5LQevD993s3VlFAktlQgJz+PJVjJPUxuVimBqBNKB84CkdC5voqAq9ylGvdtJkcRDUW2OAjdSooiMiCWUP9ghcezzp/rZ3ERRN6CVjGyX4rQQKnBvhdxmHPxy5818uIbh1j7R6tAq0CrQKtAq8Azq0AjL57ZhLXhtgq0CrQKtAq0Cny7Ah/95MNRAA3dpWEw0/YL125dYfRDBoZmF3m3cDgmQIc6owUGoMwA5LRtg4kFh4ICUkm8IK/7spIwaAkYslh2sd3tDHpPMvQ3BwvAR3ivcjboSD86lJeuz8Nxr65ugGy6iQGj5dc9NRhlyxUrOGTBRBjwFDCpujQn0Z/oLsVSpM9sBl8YoIRuzQo/LmWIMgPozJwAIM7UEc8XigLsZ+hclQIAEPp4FMCEzZM6lSd06V4tQipguEDOIjX4PKs6TDCUJYvA1LScUsjqDADW4KIA/1TPFOnBa7H84Yu8D0KHBQeC1KpT2t3pXJ/wdOU/lMUSVhvY6SRQzmcIfL38G/DZHdhYlhQBg2VTAUUATwBM28cn/RxCQp3sGUJMkDXXLOAqk2Q1P+7MvlqA3a0AsB9FGgnwE4B+tQJj3UJAVLdygY/1p2xdkjBSKGuSDhBKrEtAfHIqCuBSJ7664gnZ5j6nJgB4H3jwDdiolV0AfaouABSxPGK+FZyeAeOlkuDzC3CTVVda/1BgwMEFlm2n3sqBUjiltZGATsmHJrKQojas1yLOyh6qAFEULrJi6nu/RhZQk0uGifJRithJMopVswTIxp4tFQiX2gBgr+i6puMcxdNUZJ3uDbUARFOXGQAi8KxuQRIki7UEBlF7ERAOgSd7JqzkFDhs6yKRJRkYbgCd9ZfWZdrHpxhEZMwE3NN5br4gyQspQiB+HOh9UcwkucEM25rJZ8pygTpsIpKINTbqPPEZUoSIgXmPr8B5AHTIgMseKXJG56nJSa2f8uBPoqkIKJ+5BHovdGZQWylvOJWLcErlSJ1H0Cysd5FgKCykQDPxYIIUOzkD49hgDafeFmWyrUtCUGoSnw8GhP0+h6qbXKHGfFX+g4F0/9zgPrk/Xsv6JL0PIqys9Exs8FV1q/ex50QUJgnDvAP0K8Mj974yS6Y+n4v8kCWZzmbnOHDOA4TruVOZL1h8ZR5CneerNUC+bcykhEC9k/kQ3F8kebk78CyYi4DjPiHNUR/IuurAeyGTnHNRe1iZHrp+Pj9E/lBPlBj83WfOJRsGMkTEm8l6NgfXEsmre2ANmCTgPc7VMaFfRANjZi4Ph21sVgvlSAXXE5nhHKKqmZsFnHFiSs72U3ye62kVzv6wTUIa9YgzdHyO+P/6mx81oc/7sIOq587VDiqtwHiuQMidT3F/z/m9Vdi4aA2C63uT5LJKy7wtyB4p/U4mqhhBrRu+z99vz9L1hrk5ilyRxV8qIbVnxceawKuaLXVWDlYHQpCfT8pO0jmD8jBtrrg/7vuXn/y8YR6XVd3+0irQKtAq0CrQKvD8KtAe5M9vztqIWwVaBVoFWgVaBb5RAQK7BRx0gAyEhfbuCs28Bnn2A7gPZwF7gATkWhSADikBIA4gqU72hDgANQhDVrep0ETbLhlYdMBpKSTkBT85Z14BmKxDrNWhmmCf7G0SxMPOxhYkZBwA5kRsFnj/X7spCd4GBASAMqhGB+zSYzqN8jbnXuheBoihcxy7JUApQKrqir+QHxqziQmBtVlFPlu5BViBpD4FQsBh0GkdUrZSAro8xltwucAbgaN0VydYWF29jFlWGVgBcX26wrlZdQMbdKaWBDpXh7S68XOMzk+wjQgANv9W93522TOfArEgXaSi8d3V6zUuQLW03QBMApB63G5lVeI8aXd5uxsXUNDgL2Ho9kgv4DiJJLNd6uSV8iRtfrgmXbkKwFXOBCCZQT1IBpkLQUKl6oA1CQBu1YdafWWrJZBPKgHndwhoThJLfv+KqQfiznBm7IfGMoVy5UoRULAd9wiZAHF1yY5IwE0kxTCIyCrbKAgHMkxYwyKFBBDbMobxy14mgWbAYK5Phzggp2yD1DFuP3qyIRjHbn9IZZTtkAqsQ/FTBJDyOnJNVEe051Np2ALS2Rtad0lILcm4UGe366IuchGaGVIugBMAmTwJh0+Ts6GVkvXgfawvZzC4G15kFyRLKlYA4ldrvPePccafXmvb2TfKV6BzXL5TnnPZpOU653MBFm3lZIVEEM5NFzzzKwIN0HchJZIDkum8NzCK171VGhlUz+cmEXEFOT23WvO5fwR6co8QBCKWHPRcHeG2butitnDQrz5ft2C7KqlvkhDmQ32fDnQWKKy1aZCZ60B6iuSD6JUtGffnNev8lRR0MA4FlI9xphSpZio1hAkDa5O0Z2cGhI+D81Hqq+aVl3K2Guy+qoi0RkplxH3muuUzGRMKu912hzlSqnOYe2pbBLGVMbZf8+eXYoD5Uj2OVjFonmT/Y4US4LaVRRA7a3XYm7CwYs6kB8+PVDERXC/BS9popbqOfaZQ6A6g31kbtT6tvrDdEvg+JPDTbh/z2dJ2QnfreHr6Wp/JuefalWLCyirPJ/kdzClnuEPA+WJNF3kjxc3UhCAgvZVDPhPrfWQuYO2ks3PAeuzosefrbKdlxYJD1DlbzlI9PjztvDdYU0lo1TzXGDhvWa+VWcP6Yx/UehTRmOoxrT3VuHKhTGQ548Ik2N1mE6exj4FcGvGifj11wc6KGt5t7tTAwP2yd4qQvOwBUyl6FvCc5t6wZyyi5kKaTqci0VgT5J7QMMAzQk0AZHQkuVzzzfV9ziVBJhLM+VgaQ+ezQbsMB715p7oxxUXs/OJnnzTMo/3e3CrQKtAq0CrQKvCMK9Ae5M948trQWwVaBVoFWgVaBajAxz/+4ShgOwHCAtMmstqZxUGgjjtwQYHVyQp4lFZSACf9uVfXOoAzndqAIgDQgKHb/VEWKgBn6uZVKHdZigCMWOGxWLlz+mn7FN1iKVBzv9uqsxjQWTCcvUdENNDxLQVEdjzPQaUIN5W3OyCTrXAAJUSEdNNYrFax3e6VX4BCBFDG4KK7jU/yxx5jt3fnaXV76v0CpfxzukjtI2+LKYAS2c0AQALcZMd+KSyKSBApE1ZtaOx5Da1EwqEZK3Ytstmx7Ub5xJcFR+Um0EkPECngN8cggkdKgVMQIi3VBYBhWh/RnW4wzcApABQgWX3xfVkJCbxFPXIS0M04md/D/uC/JxEgaBsgLa0/DAxPZd/l8FaDYlZbUGPLNCC56GTGwqQsmQSIXkKzbVMCGAW4SbCtAChZ+ThTQ9ZknQF1shpEAmT3+pyO47wpzQnd+UnUsMbUgV/5BPNFLLqZ7EVQjChjRCChLWNkb5TBxax5yAuttawjtSLPA6CNLm6tV4KiIf9SoSFKJPcM61PkS4V4Z521llKBIEsqNSPbUkld7fKvJ9OiFC74nplmUlC8vLxYRlbfsKd1DSHPBut17ewmZr1iOWQSch5TiCERBpmV0M3j0DP/BsqtMDAZ8cF3vxO/++JL2z9lZ7RtvmzLxVphJSrHIIFp9p8tsQCqbSsHYUlkskOkvUZQRkGgLgEQT31auLBm2BfU10CjozcmCjOHiKkuc4HiCfKTcQIArbNLoLg7sPke50DSOanAMVkiy7a0jZMagrkqMo/xKaT4oAwG1qhyY6QMm8uWqgLrh94AcdkRaa9DHiZhoXP2Zg0qY0Yd5UsB9CISJrNYYsPHGczyJ0eB/JBkVUQcsNaZS0LXI7SnLuRCKoscbKzDRMQeBBvvqwwa5YOkokfnjsK8M6BZdXZWj/ZYklBSePQnjwlsOG2tpBASoQqJNWhvuOudOYec9cbUa5T3YJKrPzocXOqJzLAwiXclWeCFsJbi+RKjzzKAbLIwsO6yatB5HaUsMTFc2T2TDO/eW8nXHwzMY7t3JO9lGafzUeuW8+lu8/KSk8BaPaLym1qBw1f9XaHlSWhc1H9puXW1leN8A/hnb5vUEIGa1loXRUqStZozKTYyWF01NWlTCgITHhD4jH2qtbI7YJ/Eurf9lRRxlf+Sz4nKl4BM8H4fYxzyOaLaYvG48N7uOhPdIrZMSNT9+7nIeQSvjEIi1Tbnyozi/MSaDFuqMdVPzhexLV0SlFyPs2/ILJX/SjaRlR/+HYDxl4VWWebxewikZRFgpR5lPYuIFGHttad7SKVLfSbZGNz3AiWp1qBpbWrz6SfNNqr9ttwq0CrQKtAq0CrwnCvQyIvnPHtt7K0CrQKtAq0CrQIR8dM//3gU0LowmCxABgAqLTkApmTvQLfmlO5vAHv/H3uFwoK+pC88ICJe17unx7hbv1CH9BEbI8gHQM8P3o/PPvuNMwZGwIurpZNA/Q4Q6RBTwkoBZWRhZMBCv3RkJ6/hLIJ953EiUBhYkKDQ2SKBN7qbDcLv99cwY/AJ2XBMkoBR2KvgDHc/q5Pbnea8Vh3T8v42IGZLFTo2j+owF9iY6K6IkPlcoLUspfgMbIAE1rujH7sjQM5ZgqG2hZoIENT7M6xa4JJutzz10w4GMBULmDkWVA66Zhy8WvZCaWUj+xkpIai/g6h5fXXuFuhVvuv8G/CI+VfdkxSxCmJxUXOo61uhwPV9AHUATcUxqx4AqQCX6p7Gtx4gMVvF1Q2sIF+TN5rSBLwFEleX+oWISCuazBwpoKnsespqhvo6/QI7LMAnWxldAl2p62Qi9QPgahElqof9uARCY1cmazEAQrzr1Z1s/3YBjRlC7pc5zBhSjjWLYkLdyhI3kEWQeQd8NmAsO8aSBiLhTXr1AM6Ajp4rzHfYA7ZMMsEnck2ZDA4ql589YdrUvZsaSJ9BoPk+5gqzdlaDMiwyJ0VjT4sbBolV04EOZJE0BLcbuLflGfXzdqPhusdOLTuvBb6X5RGEBeHFuV5F1ik4/BzH0xD39y/i8fHhsledG3DSTLFOpJjJU1jExIXYMbn4+uXLePP2bewhMfIckd3XiNVbLyBeeTTnc6yWDtsVUHljg4QNjDrrUSl0Z48XQuVkFZQtaJzLoVoBcqaFTSlutLYgRGTpg9VOWbnJ/OpCYJogSZJApKkzRrwvpjobbOdk4Jb9bpS9y3ycjBRij4uYyuyPJD7IJIKwE5HF2+rcmC/S9i8th8rbX3tAK09rR4ognddpoYcCp6ypOE9k+2WFl9Q7EHPq7O9t0UZ9yDwQQXbW9wDHZR14Hvwf9mgz1AlWpxjo9jkGqQhxyZqFeFLmQuYanQefT9hvoZAp5UQRZiZoy/oH0uYugXRULYQ+G5kGuLeWqs4D3y4qHIgFzfcCgv0s2zeA6gXB7AeuOY1hYqKFYTsLIm2TgnHvLjlNdYbe/imiPLNDHFLubn+dbdOlc5UgC1CHKM8n7eo6FCYmTV0TiN+59qCzNayo47l1tS8rVQuEAs9Rq6QY83Z/UFC1SRuTEkWilfqiAty1FFhv3VL5F6I3OR9Qemm9prIniWGfj7aXrDU1nLGig7CYa3yzGWetc7CoQ39kXbEffN4wD1I/cC6yhqWYNEkDgVTPBZO4uVfSvs7P5Gt+BeTV4+OTrsO64jlmgsLWkbUW6rkGycnf9dyRpZczjzxP5XRZOV8+nD795NOGebTfllsFWgVaBVoFWgWecQXag/wZT14beqtAq0CrQKtAqwAV+Mmf/9norltAAgPgCmkNQEgAZRMN7pakAxwA3l2v6cej7tACHFBXAG6LWBjOF7scwF11cPPfJZeiAKfRdjzKIYBYICtiL7AjXU/Snsbd58Bi2Mf4+gBEJkgACkUeMBhChk/nWK7XApPpSBVwrCBbAGMspNxlOoYVDACCBZgITBXO5y55g6smRUCKC5QSmJ92Hn1aORW4rW77S5DtyV3as7nAVgG4WAfN57HX2MKvlf++QUffdP7J2AQu23JGAc6L5QW0LEuuAmbItxDolQSIrpXvvXarYvtRHc+eQ/5d97Oji7usbfgh4PNwlqqjQM7X77yIr776OiaQKOldPqPrtydYem/QHsua1VKEAuMCqKJW6nAXeWC1DEoAEWfUGcJMYGgvEF7zmsHMFXgtAkmZBoNtfRIgrs7gul9qCXAKuCVwHU99dau769o+8+eYoExBrdKnCgAiRt3FiHoASQEeAd/zV2DA/QTLL7ZbgHIxxmq11Lyy1orIUPd6kn2GRE36iHBIVQFjR/Gk/SbFzCiPeKxRZK/GewaIOpMgWDfpfsmbATAFFM0ueIg4+cWzk3MtoVhCCcVeszVXZnckcaFQaJFg7EP2YwaXZ2ZB2Y7xucyhOuf7k1RTEJXUizODn4kOlLNT1kvAO+HHVl9R61IF8ULmXlkElZ8wnLVHtYbTqob9t99utT8gXCEaZA/HGskQcuUSKBdnEsvVSvt4RDVz3Hm+tdKZC2svqFAlFXAWMl+sMWolpVF2eludZhsm+fZzxpBNkn75mgdAefO5TJXOKFnYpI1bZbLwc6nRMkgZFRU/kz1PhnFXd7nyRACoRVhcQ+oFiqflm5U5JqLcnT6VzVoB17UXyhiN4blOR45Q34dUDAfljoiQyM572eTp/IEAsuJLoHIqzkytVVYDZ6TJVZ8nMljS39ljePMU4M9zBtsfK0B8Ptk2LwPpU+0jIiQVNxACfo/DwjWT+llSTSO2Qmt9b7d/MuAvgNxEAjeiEHkITQHorqnD6kPB6UeyLda2e2MStR+1FmwVVZkVZQ9XYLpJ9lQTSmVjEoUaAOyTrcQelr1hEqYicZRR4fGhLHFORhfHA8qHi4ZMzzfGwbzZboq1haJl1HPkLKsq7JzSrvEG+E8XLT/H0l5MU3STYUSdIU+wf2LNs659vnD2eT/7+ZhntFSPtpGCKLBdIJtq0Blwf4c9XB/Hg5UbPL9kBXbIMwtqJH8XYBFil9UfTSJIbZRTarJayRvOR9K5YhK6CHueNxdrsAxaZ66tjDRZUc8F21r5HuqL/QkhqrMpMzIIpedZfgL7wAAAIABJREFU/Iu/apkX7bflVoFWgVaBVoFWgedcgUZePOfZa2NvFWgVaBVoFWgViIh//d/+21G2M9NJ7OUF7s7vTlYPAE5YJNmex/782Z1r3CO7l0MBvYALinNWlyZgB4BQdjOnn7n812VTcpLlh4ArICLZTtn6g/cRLivfezypM0vCIasOvsXT/tL9CSiqe8CuJsmMmMRms4k9HunKzqATdC7wyMHcCXamf7tAnEsoKWh2AjuyL3KHNSoGhY8OgwK4L8oFWRpVeDIAvD3UAYNkHXTJvADEQpWQYdyZq1AYii2O7I+OfZHBUkGAJhQqYDp90yujwACeu1wLzL9d3LZxMUhXHbgOMU/7lgwjBuwBVCuLoAKqBFIyP8w/yNvZ4PwRsHjaKfcC4LUIHYgCOvUJ11a3doLQ4wniixDZMeZLyIzqsE7ffwV6MwZsySbRp82KOvRlXUXtDZxWjsLt/V7IigQ9udbtF0SDLLOYADz5xZy4+ozfLIXrLUA07Zj43EMPsMc6OgiKBUjkv11/UA0AfEUaDBAi/lx+ri/GA2xPN7LqMcR6lf79rAcbxV8UOLVe4AQv3esTlBd+PwoO3asUKYDIgJfY+EBozaNPCygsziATpHRJJQfjAvwsRZEszFJFwh7XmoKgC7JdOAfowscObh6TrgsILQGJyoAwQSZbK0DRDFFXdzTKglRkrJZ38fD4GPM1OQWHVIU4c0CkI3UjnwIgN21hpH5KJQdg5cMegHs0wInaJMknTgfZrNENzg6fzRy0fCKfZiagm0weMkUgVStDA2ICsFUnFcB07n91aOfYBXZXNkoSY6WGEtGSochYjomKSpKzlFU6B24CrYtck0IDcFvkkPes7e/MeghIr3FV1giEH1ZUAtmdJcBZwhfEhjnAtKUSAeSsDH3lmiMAnvvHClD7MpVaLP7VchHbVBacjlYjKGiebnjd6xjdwnZHVheYLOTLQLPPjVIucR2pYhJodn6A9GSZP+Kx6ZmSz4Zbyx8RASLv+LntpioAXjv0Qsqa8NG9qx4QVgTAH60gQ20hyyBbhqmulZGTxF3yUSIitQcOB9toJfngcVopohQeZRL5/DRB4TPjUnGJaazWMinhsVV+jy2vTJryHOSsZG41VagFUvXH+9brldaF6pdk5qVOI89mn4fMlfMvIH4msmq65D4oG6Xu3WqMenaZjMtsps7KA8B+yFDuzVZcJhytpuG+vT5NCvlsdqj3OVbrtYhXiGt+lxhOVt5wtjq3amJLqpyDXJ6iv3h9BARWWuRx37lesMTq+/3FMms6dRg5FnSe/8o88R64tbeqtVnrVjXHKm9ixYWpL4iUK5thO0uTUb/6+S8b5vGNJ2n7R6tAq0CrQKtAq8DzqkB7kD+v+WqjbRVoFWgVaBVoFfgvKvCjP/vRiNLBigaAonO8++678dlnnwUd9IAXdCBeQOJJKjDOgG1HdUsLiAiA4WNMCMiUgsCgnLok5SEPkJNB0wIqbgAGQBnZaRg8QLFhUDVintY9gLPb7U6AqA0mTAQM6d8OYCL4aJZe2mkxRac7QBTds4Bg/vwhlhADaS4i8EVgucE2PlwAtwA+alLkRa8OfkFVAqn9vtlyEU8Pjwa89VlYK2E7ghXHwVYvsu3xVykfIEPoPK+sBr0iQVSBw0IygULTfkQXdre6Potg1bR40vgFXKXNVtrO8G+IFOyf/PmhcFy/zmMBiwM46ubMoW2A6Mg2CDY3Lmc3mfTpx0JpECgMQUAHOUGxEEPVnQygpNqgoMjw7NVyHdvtVrNXtSh1D0oYh4qH7EvcuW5bGYUhExqfY5ZKIQmZCkuvhV0AldQZugcDnao5cwChpBB3PNzLgoQ8AudV5E1qTS8EvhuIX6zuoj8d5ZOPyqA/AOihquhFcgCazxcrWW/JIiWtgpyL4HktyxNIO40zu5mr+557Z18wVlQbqAUgcgTkTtkfBjhRr/AeCJECeUVGMXwBf/ZtZxyscikZDFFaHQPAO5/H9rBXTdTxnXZb7o5nDXMmWF3AvLJGHRxPl7g7p/lPobeZD0L9ZmPEerMRCSKA1DnrtrvCxQoQMxVOVjEl2UhScoHv2c29T1s0wGcIBYPzUyl/LrkWaWcj7onA5G4Sd6uNiFhZ1yQZon3HmTMO8d5731EeztPT1nsmFQzMudYbe6VszdIKrABQKU+kHMLjP8N+M5enQoixU5Kl3AJCYO/zT4HRdKbbSor9hOWSzkj2KsQiSgBsu6RsoAN+UHg3JJItv6xhcHSMg+67JH1L2cG96PxNshPC0RZqV3KlwtNFpGG5tbqL3dOTDi2F2stKay7iF2zb0LTzfEqtoXMFZRSqmwXPCQejs9BkwyOVmRULfIKzefzMqHNeVmCZL1KKsesDKv2MLmHSmYchkNnEkW2zICg8X1LJaG9bYQHJUJlKth8aRJhXRsV33nk3vvrySxFHzpaAbGbsfhadCCk/DXF3fy/bRAhb6ut8G+bIxIm3t0O8r6qSaex3tjGT/ZvOVs5nziCTVl5jEAeeG9eQNe7PoX6vX7+Of/715/6egufTUjBtj9iLVbvXr9+J3S7XNGe3iPmz8qf0mvGkJoMinRxY7meYzhXOTJ5XaX/FMrXFEyowP1e0PpJwdI2tpCmyhL/r3FXAPASbM09EXpBTlc8cqd8gP0Xccrb42TWcM+eHwPi0vfMzgft0vcgj4Tllcgs7MOfPcI+lgiryQnlUqdDQI0XPZz/Q9PfUk5r0Pepsqnrq82bz+OQv/7phHteN2f7WKtAq0CrQKtAq8Owq0B7kz27K2oBbBVoFWgVaBVoFvlmBj//8x2PZX9DRa2WDAQjUFwDJZc9hmxRAA9ungCXYo9yfeTjsFawteyAFI/vzBDYBXFw6nw0cABIJSFIHqy1A+HLHs8EXutKr0xQMRBkOnYE7BYhn0LhBDEgQf4YAREgLunAVUE1orT3R1QGa1hF1Pfnt8x7ubSC4c+FgYdnZYDHTC5AFuOYSgJAQKwKv5Kl+7T52p7Itb65e2oz12ul5KVqSGXqdgmMP6hgH1AVIE2hKByzkRIK6gOkXi5oM1AakURdzBqADz1A/3R9jKx9/AUAOPVV9CDkl6DyDchkzFl/ns/M+6E5VPafkhZDt4I5XOr8F8CsrBXskZy0wX8pK0HyO6thXB6vIKYCnldZXgV67PV3OCaDP5xfVibzTC5jFf10gNcHIdDA7h0FZEAk8M8YCrGot9YejAPsFYNcRkJqudnmy5Fi1WD122TaZHRHQK/DP8yhSAcBcBNHBmSbKMgFvh7xwmDQAMjVgjUDssC5qztVhD22TYd3JI8XdeiPbo+r45prMCQoHQoQBVhdzKyWYA2VjAFxyLwDb2T0P2O21Te3naadGZ7a9/Vm0m7v7OOx2tvShK1z5LmcRGKxlxnZQIPksJnjua63Yuo11Jcsq1dubrAB+AZHKujC5VUC5gqT7Y0ArMiZyJSpLpohDqRSwnkpFD2fJernUXn3z8CTbp6fdVntAyqQMCGePAWBWYL3r6y+RS32v18oDn/dxBgjEHGO1WcV+u9N60RmT73M3f9mTxWW/a/3XIccePRkwLuWYfP0zI0glyHqwfiFK+W8O6CvbIfayVQ0jxGjuG9lgVV6LQu7dUV+h9GR1FECv/AlZGZmEZMPpTKaTn2yiPBNUs1RxKUT+JjOHz/L7GRNrDrJvr3OTv1NX7rMUMHy+z3QUIBCKBFBDjFhxpjMxLb/4u2ttNZyzEHyeYBvlZVLZCdh5pSIpFTT83GHVtvCp/VlrrgLkK9j7PFyzcTiPpRiQCs0ZHKhvrGxghTDnKHMG7VvZIy2X8fbhIdabdawWhLlvtTcg79lPqgHEBvckMsh5CSZr09rtfMoMCNeIsXMd3sPnrdbsYT+HDnv+hNC/kgasH629jn3ldU2wt/I6eudBaX1iN5Ukn1/rhoPyV5RKDBvCBOqXy7XI6gL6ReTOqS372rU1oeHzmvvh2pxzrFcyKCBk+VLWUpLrVp9YjVY5I0Wke79c8yz4TJ5dUrZIQdHrXNQzQASQSW+aH7oZ1lEmPXXiUIfMjWK9cT7y2T73uA7ra3YZYym+6llQz0DIXt5Qv+sUOQSzdFbgOXlep1jdbZJgt93Z0PfxN5/+XcM88oxsf7QKtAq0CrQKtAo8xwq0B/lznLU25laBVoFWgVaBVoGbCnz00x+Pd3eAO8fYP23VJbpc3yV4YnDm6enJXZ9CJQycn07u4j4NhK8a1BRwXl2+CdYBMgD6L9X96Y7Sbo7dg+2cqntcIL2MsQH9s4s21RmAwgAY8rvOYNlb6xKAJkC3i/97doMK4FDAr61huPb9/b2IGXdSQ8BMY7UmD2HvfAL5uGNvQ0aFTObVJY0NRnm08351q88BwQw06U/IjNEAK6Ah3fzUREAYRMTJ3vcF3APOlLWRQLFsNgYcq1o4XPjk7unMBUAhUsoVfi5wSJ2pVmUoo+OiImDsR3uiK48BoJl8AiDlMe7vXqrr+HDcpa2LLagEvi0McqvDW2CaFSWyiEqQuu7flmLOT8D3XN3VkEsCt0xcVReyQMcEhAtcKoJKQdKZTyKw+jDE9773e/H1w5t42h1isZoLHL7t2ubvyhfJdXglAlxrJyZcVRVlPSYQNPMJpFxBzaB16EBxg54GVlmT8vsXoZNh9VhPhUE8v8Yd1prfstGphIUMmmW+AdTt8+9xMWfUEdBdFjBK3wbANqnj/JOJ5ox7063k51dHOwAjYCcyB3gGFAZ0KQP2US/qzXWXi0V88eYrzef93V0cCfdNIFn3D9kzm3tvZ3g96xerF8bCuKt7XeSMpplucIdSl32O7iNBSOykALZNxrGuZlqLvNeki8kuA6nkrMzjabdXULpJO3dpa43TuQ0xplobQFdYOkQGllEQF6m4wXpuAVmWteccon5ah2kfxD7jGgI7s6O/5kWkQ+5Xk4gOKSagXvOTe1JczpScD2zU/Pmcp1gvyd4sCTFHCxmEdgc4NnHSu5nLVEaJcyvqXBRBlcSvArIzL4S1+bTf2a5HFk1n2bexZkqBxb3eKhque9C2TyYuMv9BRKDJVnXYy4rIBLHVK2RxeL1f7PKSEOU9AvYZyZkz5e4SoszzBHC8yNKL4i5B+ukE5YLJQ/BzqfmUZwBh6f+rWePWuZ22hdTRWRhWR1npYULRORMmG6SGmQNwl6Lp0UqHCUQEZPSMxSfFAsSqMHmpKDJfSdZBpRI0aW4FRIY7J/lZa8a5Iz7Ib0mXqmmtG+7Dnf8J4iuM29k2kIPTSdoiiXi/ZnuIGNG6cz4S4/B8s6ZMMNh+cWHQfzyJlEIFCInk5xRkXuWPZFbQ6aoaYaw13kvuyo2dW/1cDQNS1Pge6twqZUfNG0QUhMxVbXIlr6wyqmfwTvdd2UQioPI5oef3DYl4O7+3+0nKxfNZz3jOKT5f9lmQq7f3kJ/lQPtS59m2kfwtxVfRyDGZxN//6m8a5tF+a24VaBVoFWgVaBV4xhVoD/JnPHlt6K0CrQKtAq0CrQJU4Ic//tF4f38nwGf3uBUIMl+uBf4AiJIbcRpsvwNQRGCxgCOh47waosFhrMJi6RAeh5ijMrhkKriDk+5XdbHz+nPvjmRsmKYTgaKAGMtuJrsXgZkJ7gMgFNgLIEHWAoHDRSIAyILYAkQo/DqBRYBzgWbpO64OYQARupMVMO0cD0JSi1BwGOohDgeAz4XsakSmpL2EgDuUH7pfACPIA3dmC1ARkGZA0p3cVk4YAjPALluSi63QNVRXndPpkS8rm7SUqpUK8E39ALELZCzQn9eYVDqJYDBp4+54xsLPBJKnykHKmgT16AR3iO01t4L7Ynax0fHf5T+lutGRXVYcdCdTu1evXsTbr9+6g1WEh8eBQgHwzIHCtpVxrTRlAuyqU//u7k61188zM2LYe65RONAJu9ys9dkA7YupQ2VLbVN2MFxfYbO5Fgy+OoBeAHJ2PCu3IueowMfyjqdTf0Mmy2EvAutq0ZSZFcuNyBT72PNV+R1XP/6ygGIOysJKnf55/QL79G4869NqS8RcBspcibFZZmLYucudzwYPq54xWk0jcFEe9XRcWw3BWvrud74T//zP/+xuf0i6pe1+tE5RDujv0BDe2U5TzyDmBLSr+1/jyk57Pn85h/DrRf6QjTD2AOHpx1/ckSyIWGtYIjl3AeWUrctQ8czixd08tk/72G738cEH78QH73833rx5jMf9Ib744qtYQayK7GFdZvYH66FnH3PGsEbpHD/G61d38ebtU6poZtrL2GlBTqLc4fzZrNYXNUFHrseIQsX2Zu4Mr65wE1t471OafVqmUZ8e5RFr9AIsp51cZslongGzc7ysX0DwxWKps0XEjhQ2c4U0y+JMALrXxS3BUuuUQ5T1zjmr+aeOGXLPawBrpYxKmyQBzCeTX9wjWS2yEsvPx9JP3fLZna7u++EUHSA/Z9LFfsdnD3ZGb9++vRBwwuvrzErLP5EzCU6LDJAur/Yi6rxOFkpSgciKrBRafg25CxdSNokIZzf43GCbQEKYvISsyBDmlPWgEtN+kAehTkiTOSOKCwdoUz9qJ2Ad9YNUMbYwYnxydhohckxiqv6pqGIP2o7QYxJfm8RFqXrqz9r/BfYzJtY8eRa3hCXkJwSQ8k/yTC9Coog31VQEh0lzZ2e4ni9fvozHx8fY71FOdqkOetKz20RRZUJwXqHCSOLh5GdVERGQYzXmyzq8BKg7u6gICynUxsyrSqu7embVc6pqd0t81P1VQwSvLcKKn2HNRYaGGgBKZZTWeqyLsojidxT2axHht+O9PBPTpquIFWzzGL+VbG5A0O8CNCSgypRdlv/913/5Vw3zqAltf7YKtAq0CrQKtAo8wwq0B/kznLQ25FaBVoFWgVaBVoHbCnz00w+VrrAiQPjQX4K5AfT742D7qFnavgi8MahSXt8E8BZAQNcx0Cd9zS/v7uLp4IBNOhixytgfjrKBAWTBQqMscABRBcLSPTtZxHb/dAES+GWjOnsFlmRnMOoDQHUAmPu7+9g9Pgrw1WsAbgnhhQxRB+/Z6oUErRQkTLt0dvwCmj8+POjeAWLI1uB7AJQQKep0BRBGWZJgLqC8lR7VfYpKwLZSZe/08sWL2O72yvNQ9zehwQkCV+doKRYA6AtMPB17dZcXoAKI44DxBDTLGitB8G93VMv6I+N6Zc2VYaYAdb2UF7NLeDTXpdu71APVqepwbzzLr4A4Hal04Jd9jFUXafV0OsZ8aRJJgKFqhRUW5EVlT2BVU2B/p6723X4rL3lVNmsDqSD1CHXXtwHeRneV47Ofahfuh8505kgd+TlWrl9kVGVfYM+ElZOJA4De7LaXjU/aRuVc6v1SyRigB3YFnK6skomUDF30RQ6dTeZAJlD7227lAnCLtLhVDLlD2r7t/BxrobJ94V4B9s/Yp5EVkGs/0oZHFjNxkn0Q6+SwTwukXBOsdXXwAwqTQ0GQLuQC9UvVgT3xvU9QQcjSClUO4dkj+QuZyaBgW6tvbKvEOBfqktfXeYh3X78QefG4R9WUCp1SJ6WCw4HoYyyUm8F1I955/SIOx3289+77VvZMzyKdVrNpvPuii/6wj6fDEK+/80fxi5//bfzo44/iV7/6pQhQqTL6QefWHlug9O+XKmoW8d7r+xi1JiYC2l+8eKW9yTiroxtSsRQKDw+PqrOEFArodjh9BbnzHgP0zD2WXFZVfbujvM5X+sZlUZQEgQD3S52ZNwgf1mQqMagN61Skm/MlICT2WH0VeZRB0twjhAL5H7XHdYbK+s5zWaC6zijWVhIYIm4hSKYTnY9ScKDsSbKvamNA3nZhtb4F/mcuDp/xeNgZJF+Y9AVQpr4Km15tlBMDOFznJGRA7Unum/WGMoMvAfesO6ki/D3UGADTEM18dqkZ5HIkxckoYlz1APxOxUXtM7YDz7L9fheLxcqANTZMFZSeypMiFItwHqUO04yLmPfaTFVU5gmVEqAIGs6pslkqy7IaU2WF1PhFuqZ1l0ljq2eopRV9zndwoDd2TVb7UFuR2Lmn3DzgfQqxT/0quJt7hcTQ2YKV3d4EDF9WiPjcMeFZDQhWf/D1+vW78fj4Vucl88FzvAjXIoQZM8rF7fYhFTOzWMw3Ip14rZ5hZ5577HlUHxCPWG/5megxj2pO4HeDS/4PZ7AIfhofrKyySihtvFKdyfU522reRMal4um6BpJ0SuJDxHiS6BCSd/cmxHdb/y4jhVWSJfz7l5+0zIv2W3OrQKtAq0CrQKvAc65AIy+e8+y1sbcKtAq0CrQKtApExMd//lH2RVcYqIEquhkfHh7c3bswuCvgKgEWABJb1bg7VZkJ1lXEeDrFq5f3AiQATAUaA7rOyDugo9KAnYArgYUQF3ROA7DN42H7dLFkwobqDuA1gXKFOeOPje98Ar9nbJEA7tLqpkCm6vYEINlvtxrT09PeVjCy/bj66Nd90YEu6xnUDRm0LMImq1R1KGIBEHeRfvwEuZaXPwATgBufc0zlCj9UCHSGazPeIhYEutGpnSAl96esAcBOQDxCZVGuXLp8E/DDQ/xQwbAGv6qLWIRLWtxQA+pagDXkBsBN+fCr0/p4dDgvYNiNP3hds7pmZRKUGREoWZwPYY97kTE36wTg2CTPtbvVoFLmpowQZJmZIWJqGqfeygmAO3QjAKPqigU8A5QV2jdx1/B4SoBZEawXOy8B2GnrBSmgTm4600+EU89EaAkYzIBk+f/j639jE6Q5oRte4bwZsIuF0mwRBCGDr2JTIzBfa88hvgDk9TkCYCsQ/pIV4LEVUMe8c40X642Axzdv3piIQyUAcJkWJw4pV1qzQPM/+L3vxH/6x1/HfA3oh89+BpNfLLoA/8jg6GQPpVyCtNHqlF9guyZ1GEsUMwrQBoQFVKeLm9Bh5pa9fAHlLz7/Q8zmk4AHxGoKgoNQ71L6FMg93uRVqNN9HHW/3/vuq1h3APZ3cRoXsT/s44P334kJ+QH9Nt5/9z62D2+jmy1ie9rEzz75ZfzLH/xx/O53v4nvf//345//8bfx8LC9BB7b7IdJ6eP163W8+3IRd6/ejclkGT/56Y/j//6//iJmy3l8/vkX6GRi2i3j8etHgex87Q9PcdifBJbLOi0BUgBi9l4BzymK8bzmmcM9FYhdxJmA1Nx/CtlO+zEyTa5kkFVIBtOxG6P7nGZ/Z1gobJ35VBC2Aezp3LZZ+n5+Jq9nbWODBEgsUBpyY7lS8DZfzIfugf2pdTmJ+/VGqisCqctuS/sz1Rwac4LQVkicpNx4df8iHh4f1aV+S96UJVqRAya5OQPsYwdJbnLGhM21ex/S4xDrtQO1IaZZ+9vdg5VEKrpJL5F9c2qRFlcTniMme6rTn/sXMaQAbJPlRQCJkJ8uPW7Zqw2x6AiBhw50dhEEB+eDrdcIk4fMXOi8Vi2TcKygaFtwzUT41zopYqCIy8ooAcwXYRAmRHWWKtvDOQ68bj4zIF/PpSJEufZFvTUxOWnyulNotlUMEz2bqx5YI9oCqRRLSUwTrTRg/0hGDnX12CEDSumoIGtyqaRspP7XwG/yK2zz5fXLmSYFZVpeMS7OcdlOckYsWQvU75rPU40PrHWpfiA2Mz9KKsm0P8SGz7k7/uK1fDZ7FfJBa4r5Y57mc51HpbwrdRrzaXKsIAwrcSCcZD2ZysgaUzUn/OJnnzTMo/223CrQKtAq0CrQKvCMK9Ae5M948trQWwVaBVoFWgVaBajAhz/50ShgN6YiLPR/3HuDq5AXBnD9f/ILQCm7lupwB/yUtzjhp2nVcTjs4sWLF+oO5nV0fdJGi+XTcgXQiXWKO9gNRjhegk7g0xmVhgE3WS0p0BNgnywG24MAbAC2MCYBZYo9QPeBbY3tNKoLfrNainyYL2bx8PVWQA5g3y0oxxjXC3v9Y1Xx1Vdfyf7mAjip2x7QfNB7yc7AnkPAkbzo034HC5IMt+0PDtQ9T0z8rBfLSziwA3sBA/15AlQAiK7ojLtJQT0F9lwtggo448/yn68uU9UJWyHqkMAnHa2QKAA7dGAXwHf7OaUQKKC87qdsiwoMVRdsKh+4Rl23bEQIfjinLdTFZiWNiK6gkUmZ8qb3Z5j4UPBx2Kse4BGwqQKEyxYHAK2yQmRBNLjb+Ljbp7WSu7BZ07zO2QNWGFjRgH9/Bk4r1sMgKHN/v7mLN1+/df4BULi6rq8B88qCoCua1n/IgATatFZRy0B+qLOfMFtULVjumJQBe5OSQ53Oae+kWpkMul+vtF8K0K2NIasxZQJ08erly/jiyzeyyrpbYKF2EID8+uXr2G13F6BRqSICfVFokEMyZE6JUOu8J0gcaZv0GtU7O7wJbFcY8NlrE4sdE2Osqgr1JdDeHdIvN3cK+eVLWpXMZ5jILmkqIoQ9hTpriD5evnwR/+IPvhsv19P4z7/5Mo4DYOMuVrNzrBcRy4Vty/i0YZjG45aazxVof7dZ66x4573vxT/8wz/GYescjspEWC4n8Wcf/XH87rP/HA9PfZzODhpmHOvNKn7wgz+OX/zqb+Prh50Aadbie++9F2/efBm7bR+//e3nnr9ppzPRZIZJKc4rzi6pB5Q1EDonKiCctSI7m4Nte2TZpSB328+p3ElE6K8D+xr1ktfAcrWQkqRIA7JzWEesbfJgtN4SPJdVVAZxO8Cbz4JMYr4GqcAIHO615qdRVjnMPyoqvtKFSYA45xaKs7dvHmRbVcSq93HmcWTne9lVHVJJ5Qx4h0GLfFBnfwVBpw2UVGsG2/Xa7Pr3GWvyhrPdhLj3ry0JDZgDMu/2TxdCiPdRa0B1ERJSq5mQqJ/V2cL7rRwikHyp5whrejZOYtAeyZDwtPvjGchzj33aD33cb+61DhhWEQ4mX0yASp2QuUt1PvJzSITLuTdCdnFOcGbVs2901oZUCQ6tFndEE0AS1WKqbsh2Ps/qtysitt6GAAAgAElEQVTxy+dJhTJ3DgbAvRQ2sl90k4Ce7Umkm1jTCrioUAqsL/KFcRYBoecsihjxWl6rOt+m/F7gs6GI890OEsoNB3rWRCcFjb94ZkBgOO+jbBpvCb8iq0TW6nnq7CW9O23x6n5kgzYdRbJyfcbJZ9a9SClysaarrCvbK2r95flWn1ejrHXEWffpX/+iYR7t1+VWgVaBVoFWgVaBZ1yB9iB/xpPXht4q0CrQKtAq0CpABT766cejwKlzxP1m7Q735VrgyFdvvhDAcT7bhzuhBwEWACGAVAXkABrQNRnnaZzo9J1iG7IS4IodCXgFIB3gXQWzulOYUM0KILVHOnALndnqrAUEjYhXr17F0/ZJVivVmVlAWUaJG+ClG1oh17bkEQAEQIhyARDX2aYZzmvA3OHKBBrP06ICoHdQ4LY6/eV1v1RnP177AE0ycBLua8JBYHdmRggSoj5H2164o3aizmc68u2jT00NSAMSlh2H0zEMhAvgEuGDPU/mZwCOrpYmbQAuE5TS5GTuh7qxAXlE8Cg2PDuxr2G8pZKosZI9gnKkgKMCT+niNVqaobvqeraixIEKBpQAEWs9ADYa5Bpjzv3POoFp1aFda0b2TbIfoiMWMstgF8A5r6HWdPaKnFivMrskO3Qzz4Trl70UAC2KCLp17RPvbAGavgHAFPyuDnBlIwuEx9KLCgHiQr6VJZa6zLkJQFYRFe5YF2A5ok6aWzEyPcsGie9vIavSjoT6kQMBoA/wC2BaOR+oRQTgTa1YINP5jOc86hStCwgBlComSAqw8z6lS5uu/E5qD1tV2fIF4FIAHgHJCQCfw9cqpVARSqrpDDAccgibHogIK0DW84XGxLp0d/8shhH7OIK2r9kepTqxqgU7JdQfg8iUzcJAewG3ZY/m3AWCtSP+1b/8/ZjxIZN1/Oof/iliPMXvvXsnQsPqr3V0y0Uc+i6++vJrfS65F7///ndiJ7wbO6B9bJar+PLLr2K1gKQY49/8d38Wv/vtr+Pz334Wi+U6+mEWT4+7eP3uO+qmX61m8aOPPoy/+4dfx29/83na9/Sa63ff/W787Ge/FBBcShzmr7q8Gddqs4meXJwjxIgoLv2csXCfkJS+Tyss2OOQRyIPK3zZHlQmbdPCRxk7KDyyu15ngnIzMpZba9Qh5cr9wVZMAdJWcEkhMHistZcgdVjLu+NBxHARY9rSKSdT8HqC0igfAIIJWS+gucg7nTeciadB4LSJY6sNZlOTHXTjs7dMkFaXvoy4kjgwyH04cKZZkVHqggL6i2ioM9EB21YIMX/YDqLO4llQRKxJiZksjzifS/FyBeJN0NtWCWXBnkHGjLyiC/EMSA4hAQlkoF/nn768JrlXA/WTOObeVph53h/Pxjo7a+/WbxrOjOJ+Iae66KbYYFmxwxpar8mROKt5oMYtS8c15IzPZoeUm9CnPigj9J60mbL14Tz2KK2w2oP4UabR/GINqOfXyLObcPlU0Q2en4u9nVQnkLPkT/kcwupprue11Slcm+ek93gm5WgeKjTcY/QZ75wRiAZn8bjOVnQ4u8gkofNHeIaxZyAeOLvLPvJ2Ppn7UtdpbjIrq55tsoPLZzIKUMghjpuyiavPKpIa0uNqi8XytEXcLz75ecM82q/LrQKtAq0CrQKtAs+4Au1B/ownrw29VaBVoFWgVaBVgAr88OOPRv7PPh23/Fe2HALizr3AV4APAExZ3ZzprgY0t80RoIXyJPjf+Rwv1lgzPai469XdBUSDPJC4YHB36URYEtY4BmroPlUewgiBQQc+tkljLGdWWBggEQpt9QCkQ1pHFGhRlkUGUycCzAHxbb9k8gVihC7w3X4vcAQAGED47v5etkrYttzfvVD3PSByhTsDKhcgJk/stC8RKCyVgMkRNQwDCyp3AYDNvy5RGwFsqD6kMrkCNLdgT4Fx1RkqIIwu0bTb4RoCJ8+D7KIElKJYIDx22sleim736s5GIVDqFMbB51EXhXUDwmHFdBOGeul6zXkpwkFA2XIpogcgSK9T5+1NF2uC++6khrQxCcN9F4mCBVQBq+r61ULwayG1ZD2USgrsRgrYBNhSly1zImucweuPTA9UKVARaYlz/+qlrJe8Pllz2Buxhq0iuJBcafuDrY7m5QxRMY/N3Urj5vp8ieCS3Ijr2Z/ewG7EDDsUrFF2hN27w1/XlJoDIM+gK2Ha+lIQc4FuCfjp86bx4m4dj49bW3YpPYZMBXI/DKYCrALAHY7st+xs78ZYAdwpa8R7RPcoexYsbxx8T4e/SBDCde3cEnOBmxBk3gMBAafcGdshEcwu2FlEZRIZGTrtjuZpTM7eC5BCM8BBrfOJSCuRjNrm7PlewfVYwC2W8/jDf/H9ePXyLv7j//MXsVxu4t333ou7zTLiRMA21kTz2G/3MV/O44uvt7F6+SKwh8OibTEb43F7jLdP+7jbbOKdF6/jzeOjyI679V38T//z/xi/+sXP4//83/+P+P73vxuff/42jmdUFxupU1j/fO4HH/xe/NM//Vr3Tr7J3eYuHh+flDvx2edf5l42acjrX75Yp50RuThbWdChviCyochckWAEUdvwSWtKe7ObxWpNAPxBBBUrczEHICd8eSErJoVTJ3lZXf1FOtmW6KoeYCn5NbZRkoqK/VE5FYDAspRCPWMzO6tJTDpzhnk9ImiZx/5pG7MF5DWd8hzDgOlYOEG+Xe16REidx9is11qHMIPumk/lRQbSn45Hz72yelCsQLxBqJqU9fhzCLlnTBR4DdVZZRIzrZxSdSey7mT1G/NQVknOp7DCoPa4zvw8g7gPkV2QT7u9akAgOe/XfJGtk5k1UpqgvACkx4KKms0XJmogiVBk9GWZZGLEez8VDlKkeC8qd0YECTW4Pg+KFLJqZJpKDysS6tzxvKJEuSpWAP75XOanzkWIWs4HxgVB4xqkLRxkARZVCqF2LctKqcLJsY7i/h2EDhlim79px+ddyRSuDRnRH01MFrGq3A0RGKxFMot4yEFe+TUiKZIIOrJu9Iw6ay4YdylnLmdzhr3fklPUhNezf6/kjvcBXx4LxNjOc5yZQqVOrHWgBodcc0VWlFKn1rpIyA35XLP4j3/x/zXMw1u1fbUKtAq0CrQKtAo8ywq0B/mznLY26FaBVoFWgVaBVoFrBf70ow9HwIjVanGx4uH/uG93tkSyvc3VwqKyKhSoqs50d6iryx/gKK2KAGwEIAB007VKpyr2ErOlHHfKe9/GMBnOmgBPJ2sW0g7wmjfYB7jx+vVrAcplT+Guzgq9LV/0UaBUhXRDdohYwLc97JMNeAGIOBHQb+sUQDbZwgCyAPBCPvTuhBeQlF2egOUCaBlf+p7zGq5Bd/MVzEnVQ5IAVXE+3+G36Wt/a4MhoI8OVTJAbMdT3d/UUcHBSYTIFx1AHvKALuYMrJZXfX0mkBz31affe4Jp/BxAdb1aK7hbig06eTPPhGvIy59ckQzgVgc+llp0w0+mUmnI0opg3vX6G/Yo9Vo+pwDXUmUwj7fdsnQMFwFSXem8397oBt9EZCU4ZVKorJcmMZ6GS8YCoDsBzWUd0u93AqxlxSRP85CyRuAoNmhkpWC3o9DfmcKPDSCHXg/Rwtiw33kkNDhJE3EEWRdIBlQrW2yCsEQqexYRWgZoDZDJUV0ZHoClkEbYrgw9ALdJJRQ6ysuYz9UJz4ghqSDwLl746vA/SnkhsgdAHzKLD8GepfZqgpiQF7f7ks0nIkPYovMVuD++5OcPccL8JtlQda+uddmIoSZIcmU6ztXtruDotEdjbXUCag1YSs2iGvSxXi1jf9zHRx99qJp88bvPRShMp/NYb9axWnSxWc3j67dfx6Ib49XdJj778k3cvX5Xa3z79iFe3c1jsZ7H27fbOPZDvPPqZUxXq0D4srm7i3/3v/y7+Pf/2/8aX/7ms9is5/HVVw9xPIfAdghakacKhUcFBTC9F7TPdV++2KiWQyzj17/+LL7/h38Qi4VzJPivCDX28AcffBC/+/x38ZvffBEdHvv7w4UMEujMOaTNlNkV6gI/xbvvvNZWxj4P0Hn71McGxcPhIDCaetLN77l0EL0I4uyMB6Q3cOxzSeTQcIzlfKXci/NwiiUqjrTO05+5v0ulVrY6Gt5sGv3+EN1i5awHzroMxL5VEdR7itDVGZln921HvM8fO/1IRdLNbFtXNk/TtFaTLZwtxjjrmRPZWGVGShG+V+WRnwsCqyHylNdSdku2Sbo9M/j5rZKKPS3imzFnhomUTrInspWclW5pdzSFPJ+bWCIvQZkdmwv5ak4n1SUoKhSibcVUqSRq/xswN9FXyjNbOmVGkdRYrDFnUNSZKCWCSF0TOpovESI+JyBGOSsXC9R4zp16/fqlzmPOCatb0npLtk8ot2zPhepRxPfpoOaEIorqGSMCZLyGfJsk8DOI6zt03Co2EXwKRt+mysNjdrh42YT5WQoRWgQNM181qPVaioqa/yLpilivz+OzyhqLe9D3zybTeCY5PP7oMx31ZOZ0FenC+1Em8cXrbF0I4ev6Fxnz6SefNszjsvraX1oFWgVaBVoFWgWeXwXag/z5zVkbcatAq0CrQKtAq8A3KvCnH384Ysvw7nvviFwAxACU2e0fFLwNOEXI6iXnQHZOtl+QnYM6jQGAAVGcAUA352azkvf/vJsra0LB310nu44CmQSCAkAJeDXIa2ulpTqST1g3pXWNgIbFMpYAzLwuzhcrom50R6a6cBPcAagQSVFhtWQXJJhe1yxwRNfFLgvQopvp2grpTsuqyqQAjOUebjuDq6sf4JHXicjI7v5vA05SEUzJBTGIdBt2K7BEQKQVGRRT4+T+k7C4dPWfz1eP/wTzFQaOLVIGCFMHddm6AVZ/AtyVCqIAHDrCbRDj1xRoVoBhKR8AtBlvjeG26xarGEDRUnhYKZMB1xIbyOT/0sFdIBTXKrsPgbQz/OsBbCGGTnF/79D4WxBLpFYGCBeJcTsfgH/+vlaU1sPFox6bKrqJk+BRTobWKyHc2PF4HWIl5az2icYuxRGWY+chg6ldB6s/rBw58QbsbeiqhzCi81yKCV8fG7PzwNxafWGlDKSBlRH2d5d+SeQCn6uaYDd16tWV7fnEtsoAJ/ussjPcaW0FB8QiSgjAUHWQO5BAa0/EQobGa6+cTcZVuLszGa4ZLlpHWBKJELxa4nD/Ao+x79G6CaKODW3Ca3JdXkOntmrOedHHd7/7On7wwz+R9dbf/s3fC1B8//33Y/u4jb/927+J+80yllP22TTm8tw/x+OBrnfA/aPOh3U3lcUbNjtcc0V4c7eKt087EUnAjvvdTuHbh8NeXeAEV7/dbmO9eSHLou12F4v5UtZOtho6xMv7u+gmY6xe3MUwLuOLL7+KP/qjP4w3b8nCMLEAoff+B9+RJdyrl+v4zruvRfT9h//w/yqoGFJU6oVU+WiNHQ6BJZRBWchUH8HrNd3hQ+y2x3j1ah13dyuRL//Nv/qj+Ouf/Sz+8T/9JsYzlj+olXrV1Golr02+AK05WxfK+WHfeA641gqiSPZBVr5Qm/4E8XVVJqCKIF7kve++G19+xf1hocbrfU6bLLAOCEaiutal1iJ7YbVUXbTGOGNQcqUqTh37bAvWmCgDv//6c68nqxIgAbhers/zeDlvbsFmea3J2ukavOw8hcpE8HovgPu2y977caYAc+sbrE7hPpwrI6mIA82TJNFZA6G3mMf+sEsl3Y2yg0yXS74H36cuzrWos7bO0tp3BabLyinVUigcpEw8s098jtcZfmv5pj0rK0dnNmAzhrpG5c9zzYoOK1xY48f9VichZ4bCuPcoyjgPTHDVWVbkFONQAPrKVlNVa0B9Kyi8vvSs6HlGh1QK+/1ORAo13mzuZD8mxZ5IBCz2vO6LKLk9y2+Ji283AFQ2is5mmgFSsal6kmWFTdUp1RiI3JK8rz1Ydbkl0G9/5rMTC8e0vxp9lvrfY3z6yS8b5tF+b24VaBVoFWgVaBV4xhVoD/JnPHlt6K0CrQKtAq0CrQJU4Acf/slId/qrVy/jcDipi5L/k083Mv+nHjun3XYvsHy32wnQAKT4/9l7zx5J8yy774b3EWnLZFXb6mlT3dM9bp12OdxdDncXhAS+IEBBIiEBEiSAbwV9HQEy0GtqoaVE7UoiOWtnzfTMdE93V1fb8pWVNrwP4Xfu/0ZErz5BAU9garIqM8zz3L/LPueec0RyqGO9IDCBzl95kycgwD2wyb9YWK2KD7rbm0BA8P4TBZN65gNWNoBzCtLGlohQ79QhT7csKo1QWwi8SMDgGkA3D/qeCDB2axR1gqaO8gCy4nWgRHj7BwgOgMtzAFndf5zO+xS4jCoj2REJBJTnjgMkAkMKRQHfU2dz5EEfoFUAZ7wOIHFKdzOBxwl4hAwIJQFgGtiOgG7AdwUoJwIgsQuyQeLaATKT6iNALsHW3EciIeIzog7ca9xvXPv6tRGeu1gqpwSAG1BfYFFSEsT7BYDkAFleXfoKIk7h3bKiAuqMYN/kf75ZbR6CKxBSYCb37MCrg3QeqA0gWSzmNee+QRYlBQzXSEe6wLCkzImvyklJYxUqEAG/fD+B9VhgAVIKzFeYMUDezHJFB5l9jBeyk8K2ZTJLAa8J2BTRgnpCXfFTywEg4rG+9I54ALvJdCwCBQAbsJzOa8BK1ousilAroCpxbyWHdxPQTG1qlYpIEG5zRUe2CBaspDbhtdhIEXCv+bO2TwlA1ckQgd1JERXrJwDeuFcRDYn88mBqJ1QYfz5NXviomFLoOKRXAJiMdxBg1A1gW9k2CRyGVCvmF/bSi1fs2o0je3p8bPfuPbHDK4cC3a8f3bBGo2VPnzyx+19+bu1a0WoVV4jILqtYsove1BbKAgANX1izVlS+AmuoVizbYlWwoezM8lZv1BUOfn7Zs2atYft7HZsOBzZkX1vkRYJAtDFGjUZTnzEc9q3VqGtve/nWS3Zx0bdasyNFGtYxp6cXdu/eA1nS3HzhyJ4dn9n3vvu2VStmV4+u2Onxqf3sp3esNyQ7xDv+nx2fKOuEPeXa9QPb3WtZowGhMLPPP/taIC+Vw6qss1O3t27fsg8+/Eh1/eEP/4GdPDuzDz+8Y8fHJ1YulW0ywbe/nGzefA4wH5i/ynlYZ0D4GAA26zmy9cKiii53B9Uh2KSMQY1UyluhnLOLy3HaM3m/pHaCcA1CVcC574EV7guLN+3h+TQ2nsUg0gKwHDA9pSFoniW7POzuqgQ6S+VBxhJZSRAmE78uiGb4zmTPJ4UXpJwUb7wnCPWGQFgrQlhDyS6N+2ZH3VYNrszXMI85uTCFpLpL+zGvmLkoy4PrRQognTJZSEEWQkrwvcjwcZLWcxtkiyTbJScyBdorxN73k1CK+J5Fzgx7vH9fc0GWcmQlOTETDQORJxTrmzpVK2UrcpZOIejIE0KhEQrJDZG6rVKIszkyH4IUlu5F4rClrKhQbTihCYmyOa/izPE9BOWLj8FEDQLUtux2UCvyozyXSefxFuEfxEIQY3F9fI29XGOXsi440fR5STUYjQH8XsDZyz7q74U1YMEmY8/h4twI1Uf8nhCqF531xaLbJyYi18k3n4/FgmePxLV9ficjL7LflrMKZBXIKpBVIKvA81yBjLx4nkcvu/asAlkFsgpkFcgqYGa33359BSBWqdesUq6tO90BagAgAEfcu1q6BQ8yjTBsgGBCN+XzDXAFaEAHpHdiB7BjUjbM1fWZx89bfuHY86xkhwI4JasckQdL96oWlrG0XBFrlakAbpEBCTSfyirJu8vpUvf3dcA5umkF3KeO+jWwTRctIE/KglAHucAWDxXls7FkBxyh8xLAA6A2rHUE7KRMgwCTALijMz+yKVyx4DZC3Ef4bUdGBXcXRIiuQTY2G6upIBrIdwBkUfe60D8nLwIQ4jrD9qlEz3nILFJ3ali1eHe22yJ9g4iQ50dSJ8in3WQBxiNImMgZ2XRIu71LXH8QGUE6QQwFYLQhjiAanHhyoMoVECgsFEisttwUDk53OYD9aiHSjPeNbuWw/whgLDq3I6xYny0SB2LCCTMRFkkpIRujFBYLyOyd6H6vdOxDnKAS8QBcPr+2Vn6siRBJC3iad+0D1kqBwf8UjCsYToAygKSPPYApIBxqE4BjguLhLArqnJZNl0A6FDQFG8+nVsSPX931Tu5xbRNsslJnv2qbW1q1UrL5xGsOuM9n+fxAoeSEyFpdk0A5ZVQUPFhXPm5axw4axgNiat0dXcLn363Z5jO69f3aFDuyNKvQmZ66/EWOLbhep+SKuZwd7FTsjTdfsms3btpndz+z/nBkN28e2eXlhdQlrfaeXXS7Nh0MrHvyyEpF9oiFbNRK1aqNp1gZeeBvs9G0cpnsFrICCrYcm2y7uHZCuUOtQ22n84ldObxil5fnblN1dmaWK1mhVLVKtaL7A+hkb5rPXCHBH8bo9rvv6fmA3A8fPLWnT47t7dvfskePHrPk7FuvvWJXr7adIBIJUbY/+b//3A72r9rJ6aksyyCoPr3zhf3gV75jh1c7dnp6oiyP8WimvI3ObtteeOGG9rbHjx/bSy/eVF0//PBjETKHh1eUm/LRB3eUDSKVWCLXms1GUpt5TgT7LvsoahNlXGArpbwWDz12+ygn/JwIcOCX55PpsRDxlqzqUBtB7GktMn+Yn74/+L4buRVOYroVELZs7EEQ4JCCSaWmsyGvsfT8BAgOzz9iPHlsLOP4jLzI6LHsvZxY9vwI1o1fQuTmUF9XLPjewvqei3jxM0uccgEiALLQw8JR1iGQgBzNEzgdpJ/2PlcJcr8A95Gb4B3/unUnbZNdYQDhyrVh/9C5wr0XZQvHHhZ74DZZ7CS7W67FvXP9qA7Z7wPM3wb7g9BwKzJX6VHsbUI/XhfvqfMn2fvFtYYNX5wDa6LbFtZqNbQe3M4P6zIPOWc/ZT1BzMT7SHkReSQLt82L/T3uNa5N63SVgtRXGwUg3w8ikeeyX3Heyrpxi2wL4iTmf+REQViIuIlrSbZROj9LRTUTBGEVzQvxHutmBu2xnI0TEXGhhonaf/rRxxnmkf22nFUgq0BWgawCWQWe4wpkB/lzPHjZpWcVyCqQVSCrQFYBKvDtd9+i0dWKlZLAt2kKYxbwugZrHPzh5wBBgECj0dDKJQJeFwKL3H3Du6VLlbL1+10BGesOS4CzLbsSAfaoDAi8VfdtJQExJnCUrt2czfWzXNHJg8h5cHCHzwNaA5sBeN6yKzEHLAD8UWPQHSz4RWRGSdZPdCHTjS9Qha76clHd7QqbBiQDrFvNhPsEaO1EBB70DjQLdINUERi+ARXj+ShRuE888wUYASqnPAnsVgCJBDYlZFkgkkKjhdw7qEYnPl3UpaLyHeSfX3TrEwgPD8f2ByQKiHgBQJyO1aRioRYiYyLMOQF9Aarp51s2LAHaqGNb3t+rFPbqQb+AnmVIJdQrAHYKcS2qjgIMBa45yEeZ1EEMKZBz9YeDZah6AI/dGiy6giuVmgiz2Xys520DewLY02+fAVbJDknA2Erh5ZAXcV+hDFilzAmuV2OT8odllVQwG00SoUMXey6vLAxIo+jyDSCO2woCh7kHWAeIWC37XBttdRrT2e3gmIffAoRyzwDwEHl0TmMnxNpz4sLzIfg+Fbzs9QXqC4Sl2zvZMC0EHPtc5vPnc7z+CYDGGJ8x93tc56qsbV8cZA4lDfUKko+/K7S+0VCQveYeJFOaJ7LN0npxK580vE6aESJNkDl2NykM2j8/L1unwWBirVrV3njtyG68sC+7qE8++shqzab92q/9mr3/k5/aZbdrV2+8YBe9rk1HfcvN+nZwsGdnp5e2v7tj3QGd3UUFxj94+tiqxbLV6yX7rR/+tn3+2ef28N4jG0+GIrp8zZmIDVdeLW3/8NDOTi/s7PTEXn7x0M7OB3Y+IINhpbUJ8IyFk8iySsUKpYI12k176+237OGjpxqzu5/etcGgb//4935LarO//buf2dlpz7797dtWruZsMlpYtVy2+/ce2qBPuHzFZokUhWx68uSxvXX7W3Z0dGhFlvcyb5/c+Uwkx3e/+55dXJxb93xkzUbZ7t3/3N66/Z71R1O7vOxKEffw3mOfj8oBwr/fFULMK41PsmjiGeQLMZ8Ya57D3s1+tl4PKYNAOT6s26RSg4wUgJwCm6n9oD+waVK+hfoB5YvIhK0MHsiGsGNjjc5RTyQbKBEWKYybOeX7IxkTZCok0J+5vGDMAK0jdJ7n+p4iIlXf34SWr22WUj5PZDa4SigFauccUI85zPtIzTedad2uIE/JlKE+q4Xqpvmt8+eb2RNOSLOOnSAM0jX2tL//mbEvh4JE50VS98VnAJrTKOBqFbegi0fYJfH+YXmke2MepLMoMo6c2E8h7SkQnfcJQkCEzMozHmKMRcJg+Zj2bfayIJjZ39iHIW9Rj7hVFPedznSNr4e/b5Mg28TG9pno+4TbUW2Hlgf5vDkzUw5KshMLYlfKi0Sox1mhcWC+F/PWarW0VmSFhSKI3yFKRc/mSVaD8bsIddF8SuRdWGfFuYe6plwh/8Xn3scffJhhHtmvy1kFsgpkFcgqkFXgOa5AdpA/x4OXXXpWgawCWQWyCmQVoAJvfftNmaQLXCgQfk3HtIOygMujEQHZZYE7AEB0SQr8WOGnjb0CQbKEhwICeigrD55HiC+/LGDFobwFvPzpaseagQ5dWdoUrFwt23BEmDf2PFjwADpgH0QnMKCpXEUcUJKHOmoBQBQHbyFBBOJEqOlqZc1mU6oQLC0gMCALwldb1ikpGNnzERzoF5idPNCx5qEL03McHAQFYAoAC6Ig1ADbHah0sfPvAG62wXelG6hbPrcmYwKI4f4E/AAoMQ6yAtl6L0eiPFC55hZUen7yW8d6Kx5BOsS9JTROQKVUHAIsPZxUFlvJokrKD7r6gWsGLN8AACAASURBVNGwRpk5AKyxzrtFh3IvkpWWOrB1P965qtBTBQwnS6lSQR328soX8Oo2Nd6d6/YsgHUOtG/swLbr6QQAhMlcQBTgGwQFY4npTnRBh4JH1iC5vFQhPLff7+seIH4Av+V3L9smD51l3nJfdEuL4En+/IvZQqAmYJ3yQiLsXHMygfua08leK4KEk8USrIRIFVtZpVyxJWtDWR7enS3CCOIOYFhWVdiVVLTuCNJG2cA9gRoC4MkyjHUFmacaFqxMpzNjRyBveNen0G0sgQTS+cz1tZMshgIojLmcuBzPWdnKJIg1IQWS8hSSHVDRaxb7AeSLQGk+KREaIi7zTtwRhP3CC1ftzTdetPff/5nt7u5ZrVm3w8Pr9tnHn2lcqfFFb2D1Wtnyi4GizWuVql30+zZflaxcZiyH2ifYl0rlnP2j3/8D+/P/8GMRJ+wTw+FARI931/u9NJoVZVEM+hPrdS+tXS/aZX9gF0OslMqa59gXUUQozqMbV63X79u1a1dtd2/P7tz51F584YbW42o+sv/oh79u9x8+lHLi2bMLKQ6a7YZ1e2M7P3lmF+eXdnhwIAsswdGFnL33nbetWa/b/XsPrFqvynaq2ajbw4f3bHdnzz784Jf29tvv2Wef3rXrR4d25eqeff75Z1aptqyztydC5NnxqVQ93e7AZtobCpqfQZJBLAehiWqkXsOqrG/lImCu2RQgFksnsiSSwmobMIaU9FwMiLikeiALBiJ6NBYxqlql0G3Z0EXuAcqjYnFNpjITgkgIoJivAtgBxWceLM3a8yB09lZRqwLJIzjF15m/bkN6pqwZEa5OCnpeDv92JSDd+NheuRuUqzwUzp6smLRHiEz0PIucVEgeig4Zq7XCOTWBQJYRnz6HNbp9P65C8oBnHpAQHqZOLsmG/AzywonsskhrKSeSWtFzpkLd6OcA+07siV4fJwu27RNFYCZLJokwlDdBrTy4Op7P/bLva7dNpICT0r53BfkQIe9SqWABJfUO4wzRUxbxX66gsBrbYASxv7Htiz07FIO8p88RVwlyPTEnoqkhziftI+T6QMxw1ieCi/07VCJB+nDPoSDU2ZqjNgsnXkdjZfCE9Zj2vZRdFATY9t4X5DifEZ8Z9fQwcieev/g0C+zOflvOKpBVIKtAVoGsAs9zBTLy4nkevezaswpkFcgqkFUgqwDkxbtvrgBKGtWaqyAA6BfYzHvwNH/w4OY/6r2b2f2lAYS8ixO4x22jZOWjLuaadbtdgYxAP/MFQKb7ixPIS3crHd50iipAdDTyLk4FdK9sNgXEB+hxD+8Z4I1YCycY6PJ1Wx66+D3bYoqyQSoM9woPYC2AI4Hs2BMBL9FBK8EDWR0ePMvzKmUPMAVQBsj2AGe38lDkLAHIqA7w2k5gXORrKCcg6rUFcsX3vCPcMxeomOyjeI1AJDUhC3iD5ImuWnnJJ4IhVB/cYxAdXLPyJQARsZeaTde5DgoPp8tftkkLvYbrBvgX0LbYWDIFgLW2H1EgO52r3nksEBHbI2oMMIhSJTqgRWBsSB0RE3MH4hTinAD4xNsk0sKVMdxbWJFFCGyAe1E3fNQFhE3JF6EjtmL90VAgaGGVk/WPALbVUnOAbls89Xn/7c7gohUUhnzRvUiBuons8TR0jTldyHwOr2Nud4f9jcoBILpUNILZnXCho5sw20QPrNUOK11HGUum6VR5LlI11Ot6L65zWxnC/fKQrVep7sGzq4W1Gk3r9noC6kJtwli78gEQmjXlli4iIVBfMF+SWkLkDqAhvvrJ+sVr6v3KxTxEJbY8ubVlmjq6t1Q5zE2eL4JFMizvvmaNORAtqFYEDmAwoeXKR0iWZfVq2Zq1grVbNXvxpZtWbRTty7uf29XDq/bs4sy+873v2wc//UD1GQ4Gdvvb79rjR48svxzbeNi1Zr1mw+FEAHG907QCtklLs0cPHtuLrxzZd37wA/t3/9cfu9JotUrEXEFEwWV/ZJVSzSazsVRCgNEQPeXiSiTHaLay4RjlVMXOL7rahy4uLuzwcN+GYzJ+yvb7v/979q//9f9mf/AHv23z6dB++x/+uv3lX/+1lSpt+/iju7ZcFmzQH+v1q1zBGtWy9XqX2vd6vb7siSDdyLv5jV/7ru3s7Nqf/MmPVc/v/eDbVim7rRK5Gz/5yU/slVdesa+/+tL+wW/+mp2dnVi3O7Kv799TePl/8V/+c/vgw7t2fNK1h189sdPzC+1dXDcD0x8MoZfX3eSy08Nqjn1VZAVjVhDwHB3o2iMZy2LelrIJ4rlzAcE8LwgDcHTWHtcxI3eEwHSIa/bx0Ui2XmS3BICNXE1qojl7cljCJVD/G4Hefq6ITIBkSRZEIixSBoLOn6WHPouzXtswpX0vrQEHy1OOjMBvzy+QHZ32Xs9uYP7yvZyIS2zFZrK6ijOAzwqAm3OITBkPvk/KvZIrOQLwdvWTE3mhQPRzyNVsQU5LYZGIcu3hUpRoJ0mWea7KiHPCbblc4RFEhsjqErIdJ34369nvlx/U6811HcnUgHiP69c16mxkL4WUTrZ6yZorxgEFyFp9c7Ara7dqmXBx1r5bN06mqABdzRP12CZG1moT1BwcbqKtIcydAGq32zYYDNbqulBHiJxWw8BGKRQkazQf8PpQ0gRBsiZqOHvIUJpxthaMzG3q9k2Sxq25NA6JKAkbqhhn1kioXbLMi+xX5awCWQWyCmQVyCrwfFcgIy+e7/HLrj6rQFaBrAJZBbIK2DvffXuVU5dmCopO3Zzb3fsBHgh4kCKD0FjvgBQgo675lTzNgShCAYHtTW/Ut1KhIh//1WJmDbzlIQfm2EEB/o1ElHi46Sz5nAOae5Cz+7c7AEHIq7qOk4VEdHnq5ygekiIA4GSoEFF/HV3DAlaSOkTduQmoFblCp3sK/+S1AHgiNbgI2YOgDBBM6+oHMwVbA2TLeic9BOQAphFqiwf8cmGFcmltURFEAM9DlSKwD0sQiIIUtqpOYMAp3hMAR5kUbnWEYkP2MIkkUReqwMCliB89guzQQECE0D3swKSAGsAcOqrJ44B2wjoLcFu+3/jlu6KDGvEaHso+SfYgAVDytU6YO9ZXIpoAH5dubZUnWHpmlTLqgrlC2/OyJSvZAkCTuUJtFFILYAdR5J3hjK3mGeRLDhDKiRCpERSau7RZCpOV8kYd1pssjbhP2Y2l7Ad12K7cw366mKqmek+6qwG5BOymgFzL2e7Ojl1cXgo0FQiX1CahuMBOBRKF7m752wskdqLGwS+GzJVLsqlJIKYPaUHWW7yWGjPvGAdAu+EAFRHjNLeyOuHTvEDtIWs0B18FBFI3rr1QSEqameYBa0Yd4pAM8m93+YVb7JAH46Qf17YAvGTN5r3Tmz90bouUWHlNUA74OnLCC7i13W5J0XJ0dM1G44HNp3PrNJs2mo5tgXLKCM6lu91kg7S307RrN6/bG2/ftp/8+Z9qLu0c7otAuTzvaj6OhyNr7+0ojHs2Htpk3Lc62R9jVFNNK9erduv1NzR/73/9tZRbL776in39xdc27PXVdQ0orYB35XdAVFQsVyjZfAYgjRUZQcfMcWydyjae5e28O9S+gCps2B9bs93SmpzPp/arv/or9sknn9j+wa799//df2sXZ4/t6fGp/eLjr63X7drps749uP9EygZCrxE/se4VoAzRtFzYzk7bBsOu1coF+1f/6r+xf/NHf2IPHh3bP/vn/9SGw57d+eRT29ndkVKjUa/ZrZevSQ3wl3/xt7aze2gPHz228XRk3/ved+yXv/xUdlu1Ys3mK7O7n33h8yGpzpYL78wP4HWjGHA1gSvmViJVmAc8N4Bn5jyEc461y5qSJZ6TtBCZZJp02m07PjlNygJXy0zTnK+gboo9A6UE5whrgTkrQtlVCewTnnMA2bsJno+9OvacJc9PtnsinVNWTqgElksIVlRHrBeu122AsP2CSGPtsq9qz8VuShkWepbI+Jr2X1PmDfteANWe7uBqDy6Bs8nzddzuLjrzXdGR8mVQpSU1FoSAzhr2rkRor/f2pG7RPUgxAHkUGTnftJSiHjE+Afhv773rQwdiSQoxCFwWKdfM9XAneSvmK/r5ZDrSutTZkadW8xTSzTv5/hmk6MYeyz8FzRxk+2Q6VhZRtVK1bn9gy5UTwJ6x4/XYVpnovs3VMfy+ECSC8oyWbuXF58a+GYR63O9abSHyjIBzJ4MiyNxtB1HNTf3oS5aEEFIi9PMl2+3s2HI+sQnEdqhUkioEazdlZOXzIut0r+k8D0spvmbkxXq2ZX/JKpBVIKtAVoGsAs9lBTLy4rkctuyiswpkFcgqkFUgq8CmAt96680V/1FPt/IgZTDIKmgrkBVg5xvWFxXUF257Abmg5wKkFx2oLxXKAktq9Yb1hn116YdXvsBaMhBKZZvOsYiSa5WscwSjCNSJrloA3LH7jAt4I3zVwVeB9ukapUSQy4YDtrI+AkACRKYLPHV7CgxSeLN3XPLz6OwFwMCqJ7y1BWBKceDB0m4bBYi3AUzq6qYn88OVB1MFxSZQRqHRfl1eK7cKityOAFwCtFtbESnrAlsjB4JUk3Sf6rwFgAFwLhXTz/M2I6cEoFmBsR50Wm027PKyl8gLrmMpcDHAmRJkA6HpadzqzYYAaQeGXLXg3bwps6JQEOEyGA6lQACEjO7VAIXWyg0REgnEwx6mWJV6Bk97SrkBkTwTw0FBB+0V5EsGi8bCx1qEDr70Oe/cle96wcPHyxUAOQeuvIvW1TIAWwDfPCJzxN/XFUXqQFbHt9eROYNKoVytOkGC1VjqjFcnNsAfAJ06tR3UBSCFMMBqDQs1SBG3kSnadIaaKCmXZotkqwbB4J8ZHb5cJ8AgIdONdsf6/Z6eC7Ioy59kz1Ot12w+mWodOQgIMQHp5AQLeSNSJxHajCInKXpYEwGexnhqPiYwt9GAhPPsFXJlILrazYYVC1WFSaOQanV27asvPte1Nxp1e/31b9nX976y3faujfoDGwyGtrvXEigKcDoZzTRHB/2eHR4e2HQ60pj8zu/9yL64+6mdnB4rlLfXH1izvaP5273s2rXr16zRqtnF2ZkNzk9spwWovLDeaGH90cLanR3Nq+//4HvaP06endlkNLAnjx+6r/2cln0UKa4OE0i7yokUGg6Hsj8CBK1W8tZuY0M1MCtVbZUr6b2W85UdHFyxy35XWTflUsFefu1Vu3vnM/39nbdfk9Ln/qNTq9Wa9ujhscK3B4OeCN16rWrnlxfW6XQURv7k0VPb2+9Yq1O3/mXXXnjxhhVLNfvrn/ytvfDCNe2d7BK//uvft8ViYn/305/bu7ffUqf7R7/83PZ290WA9Loje3Z+LnUC9cd26vzs3E5OLmw6gWhZOvguKyR4rbzVquQSTfRzWeBJKeOWZ7HnQCig3AgAWHkSKYiaXA9IOzcKcys4CGdl3EDWmYehR8c7r11ASMg2ydVhIhLZcyDREpEc+9k6CyllKGBJxB4GccJYuVoI1Rs5S9gwofBi/fjnT8aetcBrnGzztc/axPKNlvuwnGI/oz6Qgb6Hlq1ccMs77lFkKvse918uWTFXFOGC1VRYISpOSEqrlAOUMhMgH6RGSkqkfCFAercjg5Rkn4wzgPuP94jxcMKJ3XspAon32unsaU/gObxHXAdnc2QUxZmBuIS9BlKG57NvjceuTiuXqqoXpF6Q0KEmwaZOpIbOKFFdTn7lC2trJpFJ3Otsbrs7LeP+xpOpjdiLFPq+Un4IJGFYLUFca09PgeTUmzkqkiSfiDRIFtk9JqUnOU5JFRTkRJA3m/PPSW4pGMm7Egvi5zt/1fPN1UXsxax1J4DdxhBFRuT0bKsxnNRz9Wj0IjD/lPGxtIy8yH5hziqQVSCrQFaBrALPeQUy8uI5H8Ds8rMKZBXIKpBVIKvA7ffexk/JQa8EbkX3OiCIMhLIvEjdithdEG5LZ/KU0OikGACkQlWhzn28xwm/rWH7MrQV9g2py3cx9c5+siEAjsrKM1jYdObWR4DLEQw7U0i423YE+EVnLbZAca2QE9vXLiXB0qzWbNh0NLaFp3x6VkIKVOb5AudTqDLd+CIvAPQn/nfZT8kqyS1xZHmBf3ciTVBjKCNC1iQ52z84sNOL87WNhkgZauYairUNR/h1q4OUzv7UAe0zEbB+5hkUqXt3E+DqoHUQS9ExTaisuqoBX5J1iGqV53sJrEzdpVxT2KLwnPXY0bGcSBm6lfXZSXURZAcElHp51VW99HDoRMoACjkgnsYCIJEAZ7r2xSVg/cJrHbDiPuS7v7YhclWIKxhAIiFo5gpxVwjueKK5MUM1QdZCoexWJPKNj6BoVAERBuzES/jou0WLe98DeDlAtQEinXwzazWbdn7Z9RqDfxadtIqx4UkodgCRUQlp/LYCeHUPsmlZCkxTuDL3QdZIAubUiZ7CuZlVdP9OJiMbzzyEHoCRubVCwZBC7ekkRq2xHVjOz1iXKFjUdQ2AhwmNADwwPciIsogs5VDksJaCDJhbpVKS3RhzZD4ZW7Xm13zt6qFdvbYn0gRgXEHhpZK9cut1++SDX+janjw+tjfffNN+8YtfGIQK6hpUBYXCygajgc1nORsMRra327a9vY6TAouFQfTdePGGtXd37PT0mV27fsVOT86tWC7Z3u6hffCLD0QsMp67O7v29MEXVqswx/LWG5udXYys0Whp3yEv4trRVXv44JEIl9l0Yu29juVWPrcA3keTkUDVYrlgpyddjVWl1rLhoCdLulJ5Ze0GAd9FK1Ra9tEnd21vb8+ajYZd9npCc1986bq19lr25ZeP7fDwin366ae2v7un+8O+ajgcW7vZcjB94goyrh/ygnlWq1Sse3GmoPrd3V1rNJv2tz/9uU0nU/vWa69YvVG3Z8fH9t333rTXb79mP/7x39jjx080h8joKJWq9vTpIz2v3ekokJj188Ybr+szv/7ynj19eizQGRJiMVvaZEYmSDURNC3r9vuyeppNfU0C/sac9T1xtCYEpArK52w0wWqrnNYtc2uuLGftKSnQm31MCq1ErGJX5KRDzkraIxZSsMU+EmdKfPamw33Tha99fuu/LrVmU3aDCMfFVHMQgBrLoSBOuCeIZSd72btRz6Vsm0TWcJ3NZlvWYNx3KZHaWOsxdpVaXSqSWhVSdLHeXzxQO1lQoSOIbJkUYg5hoPOHsGydRZ734ZZ4vv+iOtC+uZw5wL+AwIDk8NeKkFD+B2SykyMQcU7qolJB+eG1jr05yHBeP5vTXICdE6QSNm/+PqwtCDnqJaI3KSUZTLeVY4yd0B0NnYiK61H2js58t4qCQPZzFvKIsXCrPs/F8jkUOR9S3VUqqqGIDHP7Mq6/Wis7sWIl3TfjVCnXdI+hnBAplf7wPox1nH3xOwl7KOTS+gwquFBSVl+pZjoXUzYPZ4AyNJIFJvXYVhSKoC5wJvg5hFpLlmNm9tkndzLMI/tVOatAVoGsAlkFsgo8xxXIDvLnePCyS88qkFUgq0BWgawCVOCNd95YNeptkQ4BHghGJxy06IGdAA3RKQ5AUKm6zQavCYDFgVsP5aZDN0AchaAmewngXMXiSqWA5zhdrp7xgP0NmQ0ALHRVRkgpvuQBmIXCg8wLwFzeY23XEUA6173yDAFZpCSbpfASR20RyguAY1dlOFDD9YisSSHYgPLUgc8DIAKgqig4uO8AfrJJwSpKIM4UFYpii2UHxL0LXJFllnfkB5gSVhXfUFwoABWQKoUyY00iIsE7QhVems9Zp9UWUMi/CSN2RcdUHcTKG0jAGl/D5zzsNuI+BXoln3pXN3imAfeijlPZHeF/37TxaCjbGJ5PxMO6Y7iUQmnnDuILYARMX66slCtaPjcX0I/n/mTuKg9UAQBfjB/jQz0A3OMhL3eDxPJu6eXK5wQAvsAzgDBLQbEJsIq5yb1Gh7GDjO6nD9jmACRKGgBmgC+vrfvKb+xONPdXEEuydPeaJNAu6kQGCmoLXh/gbayZABc3YJiDqho7z2v3HAqsslQ3LLbmImd4gAUDbqKpUFmokV+ArlMh8olg499Yd3ENw8lYACMd3KWCW9HIJiqfs0atBFoqMgevekghrJB2djt27/O7Uk1MZwt76cUX7P7XX6zttvjMertl1268aF/e+UjgPjW+OO/bZOY5BC/fumnVSsE6nbY9ffLYpqOpSMxnp6gTCJjumy3ndnB4qHHnPbq9CyuWUO7MrdZqSYHRbrU0Vk8fPbHL01M72GkYRKcItkLFxjOzZyfn63kCicn1XT+6aqenZ9YRKXJuhdxKRBwo7nQ81drr9odax9y7iI5mw0bjS7t2sCN7q2eXE8vly8oTgEhlD/jV3/i+lYqE0Rfs08/u2Vu337Y/+t//yG7fflP1+eqLh7JYChURc6xUIch8Zvv7+3Z2dmm1StmuXT+0Qok9bm7FUslOn53Yl3e/sp29XdvZ69i1awdWr6LUmVp/OLPxZG5nZxcifVCBoI5AbTGdjaU2wLLr9OzEDvb2FWgO4I5q7Zcf3dEavXHjunfcl4t2fn6q+jOnCvkEyifSkrnhRMLM6vWGnZ2deSc7KotyUcqc/nBoJRQlFQD3lc2XcxuOJyKRAKBd6bSxD2Quy85pSf5Fmq+yxvMQbXIy6IoPUNnXHaHz3i0fBLPG3BY2m02l2vr7qoUgXddAvkLaXdHAewKEhzpBapJCUYTS5UUvKZVyslzj+ZA+nDusnWq1JttCLNkExK/mNk8ZG9rz5q6a4qxivBxgj2wLKrchqteqiBxZSjVXhq04r1AaOAEKaRL7phQhxaLOVmpbyPvZFISFlEVbqi3thQngd2LW/eGcnEoWeCiwZNVHHtVY6zVex/OD0PC9wt8/SCknEdt2dt5NVnWmWk1njD9NCq64jD1XexOkawrmjjOCe9a5J8LG51wQWLHHx+cGMRREh+YiiozpRCQlqsdttV+MN1939zoKqIe8iGyMjeKMdoCFE9LpnIr9utlsau7xvmXWL78voGGU9Z+TTp98+MsM88h+Xc4qkFUgq0BWgawCz3EFsoP8OR687NKzCmQVyCqQVSCrABV457vvrZRVkbykBc6kznuAh9FooCDhAB0EAqjTle5NPLsBoemA9452gVbzuQEKEMLrIeBu70G3PZ2b7svvhIECp1d0RdfX3ZcAN3TZRte7gCg6RVMIM5YzAE4A4HxvNBwK3PBIiuU6jwLQAxsUwIwAwJS7INANpYKDwgCf48FQJEpkOwCsR/As9x5WH9TMQZOllfJYGyFCcKUEAD35Gvwb5UaoQgJcX3eC8pxktTXjfehATbYv1NIvC4Brc+1x/a5OyK+JFv5OV/tkPEkduB5yHsBOgKvrLmnGRwHo+Ih7sCnKEsH4ScWyTagEsB8gPdZR3GcAQ+G3X6nQPYt6wO8nHpPRSC2xQXLFdQWIVsCeBhIoAXHqVl66XRRYqkJtU0AuiDSgnyy1FKQbQeHMLe+YZX7F3CqX6wICURDIFkYqIVdfCGqUZ73nQ4iMiowUvNCXObd+Upixg27qdi6VDHcwkV5SfmxCswXeaexZQ5BYrsrJMT+YN5o7c1dI5OmWr8saRveOwkid2k7PzOeuUJJNWCJ5ZNlDh7dCiD27JMDjGHPlFCT7LIKisSO6emVXQPqVq1dtOlna6empVasl3cP+3o7d++oL1RxAmyBdgECu4uLyTL7/o9nUdhrV9ThUqnVZLmHZtXewb/niQlY7k/FIhMFOpyliB+AcSyVIip1O2/L5hY36Q3vp1VfswcPH9u73fmD9wciuH13Xzz/+6CP7xfs/tU6zbs1a1XY7bStW3frlq/vP7LI7sHazrVyDQX9gJ+fnVq4AfudlZdbZ2RMQie0SoHW54CoORZzn8/bgyVN1g5MtsdOuS2XFXtDrj2yZK9hwNJYyBLusX/mV79q1azt2eTGyDz6+a3v7B/b0wWPb29+xk5NTq5bq9tP3fw4V4PY3jPZqZleu7IoMQFWyf3DFLi5P7fq1Q3v9zVu6li/u3LVPPr5jp2dn1mzW7Uc/+m0bjM7t7OzcatUd+/O/+Bs7vLLveSnKdcjZxcWlHRx07OT0THPk/PxMBNXrr71sjXrV/u5nH9nNmzcEupfLFfvyy6+t1WpoX7565Zp98fk9XaPGDGInKag8p8ZBeNQGrhbw/YxdyG35Vtau17S/YKXExoHKTlY8RRQCzHK3bWL+eyf+YNMRn7r5RRwyq5KNXrXBHOqn9ewB2G7NxPsHQe5rINZrhI5PJxsVgfYlqQR83WOHp71DwfE+px2o9mwd3h9imfVYrVetd4k1E5/rWS85qboWUqjFfhD7tnKAZG/n607jTq6QMk+K2v9k38c+IxWR5yehgIosodhPpe7T5uaEi2y3yIWwhXU6Lev3IBuqWj/x+VIOQCAnEiMIApHG85lVpBpBucfeME85RNSitCbZpOrYCg6PfTjIDO7JSQ5IKUhaV0Tw2BB1BdnLOUngyhBl6CBV1Nm1USquaytCwIniyKoIcibIl6hJkL3xeey5kNLavMmbqtVUEx6cfZeXl9ZqN3Sd41HM59lapej11ZWt732t2tkiiILwCgVKjP/djz/JMI/s1+WsAlkFsgpkFcgq8BxXIDvIn+PByy49q0BWgawCWQWyClCBb91+fYVNSQD0fE/d+spvAGgAiM47KJKsgOp1QJWB20qs7S0AX+jMd5AYeCg6IIE+sNkBe8CJJ6yUAhB2C5+w56Hz3L383dvaO3jppiZo1lUd7uvuoM1cVk50lgt8kA+3ghTW9lQBcivQGyAdJcViaiX5/uel4ADsCpDZLT5cMeFEh2cJ8Dmy20kgiggKiIKUfUCHvFQbei3d+wBcDhCKkkCRkDzLIQ3o9tVnFwse0k12BrZXSaERHaoBlm13pNZqeKljJ+KqDO+y9+vG+sb90t0qCfWKsjYA01C/JGWJibojEAAAIABJREFU5+W6vRDAT1hKBXEitUIKQQ0gRzkhRe+eDaWOA2JhI+XAfhAvm1XmtXLwbuOBH/cKSO9KECpcVJeykw1Yk1Q9UHUFeVHSz9wuqiAbEKxI3BMepQnXgtpnZc1ax4ajgRQpIg8IRkfpwzxkjifg1m1G3C4LJLJCqPzMQVHvBt4E0mo+mgeRi0NQtoffJaBdAI1cnwgRBcaTs1CxIWHSKVg4skscpHa/fq6SceXteC5zHRKQB9kTjA+WR8u5B8M7Hgck7BZV/I85dePmkT07eWY3b1yzW7de0rwG+O72ularllTP+/ceKLy61ailjnGsY4ZWqzVsMvEshPFwaNPpQnkp5ZITK/Va0wajvpM5ythYWTG/shs3r4uQoLgQWXSVQ/7xPhCaw37fGvWyuqdZx4VywebTlY3GEytX67KA2d1vK1y3XMwbGQh03j9+8kD+/8VKVeQCVkrnpwD9Nev3xzYej6zXGxgkWK3etNF4ZM1GM5F7IysWVoYL0GA4Ebg/oGN8PrPddlsZN1KMFYt22YOMqdllv6drBoD/4e/8lo3GU7v7xT175/a3FaIOeP3ZZ59bvVa3i/NLe3DvoZQFzWZDtln7+w07Orpql5cDvfb8/NxeeAE1xNJ+70e/a//j//C/2GqFUgWlydRu3bpp7777uj14+Mh+/v6nsouCBLn9zjt2enqh+chaZi9h72Bu9nsDq1Ureo/peGzHz85td2/P+oOhnZ1BTNW0lprNlk2mU1lAHR8fp72INeLrnUeoDwCHr149lOqDiT2aYtG2sIXAclfJQU4w19wubymFBkQCORH8vNfra6wFRjPPybuA8Ctg7TUVsI+llDJhFqxXAPaqrzWyaSqJAEjgN5/v3f1YVPleJRJClnWbLCHf/slZYG378xXmreXs1lX8ifwJXo/d2SRl4jiZ7nu8yBmUb4lgj7NDJCRnTurIpy75RF6w9/EIS7w4Q6lt/GG9+HL1+kT9lcczZx+nrqVEiOZsPvP3BJyHHBA5npSO670YErsMCcke5ecUa5Q9BTIjiJvV0jMspCossW9z3jkxLjIn/SwIAZ2R6fsoLYLMdmFJ2FnlRQpLCUH2TiJzOLex/WM/QwFSrVVsMnaFZLwPVoAQcxGSvn0/sX+GqiTqv00sNBoNKQ95RNNFEBTsyZFV4eScW06iSMHyDyVVZGoE8RvNDezfXHNca5AYGXmxOcWzv2UVyCqQVSCrQFaB57ECGXnxPI5ads1ZBbIKZBXIKpBVYKsCt958dZXPlwQwRaejB28SRA0ABpg5Tt3xRX0PYNaVAMkOIoV3L5cekAwSE2HY/HMC+AXIgu0G4d0AZ/JX9/eJzvro5scKSUGeUni4xQ/qAH4enbVkMwhwJ0w8XxAoFkSHW3T460yd/Q6CYSfl+QsLt3YSSAZYQfcw4GDR7ZMAsiBcFnO1/rvdBUYqOQUNc38AHqt8Xh3iU4J3V06kVIrYWdGVn9d9CxQTlOfe4QBoXMta4ZHsrtyD3FUv7iVOF60rXICnpQRJpEmANl5rOvPd+kpkAsRAyqNAjcC4lsrUz8NzZUGkDATPRwhwR6Hn8m4H6HOVjINYCbBKqoRthU6QKjGdBGgmQFgAkD7LA9i5n6gR1+pEiysTGD86lF2lIHhUhIQTZt7JzHO5QIB3fNQj3NvHz33bRRikrmLdy8qtmASm5gBKsU/yscXXP4BE5qNrgJz40B2TbYLsQB7v2JSheAC4w8PeO3hlKyVOynMnWA/ehe/WXwIsAcywUgtySaHpnsmR3KDSvCrJloeMFw2r5UV40J0uiy3WSbqXtbKkVBIp6ISKnJKsqrU7tW+9/rJUFGenF9a9vLQh1l+VsrXadXXLA+CWC3mbKNg3Z5PZXIRkq9my2WxlrVbLZpOR1eoOhHrWysp63aEUJYxvo1nT+LaaVeO2d/d3RS71+yMRMo0UAo9Cg5yaVqOhmgyHA5E02F+RlDIcTVRfAPlSCYKk7KHLq5w9OzlVngzDxphNRlM7uvGCDYY9Gw7GCvsO4BKFx2TK+K1ktcTcLaGcsbKuG0ug3f0d++Lzz3UNrXrDrl45UDbMg0dP3XZNIb8r2z/ct/e++65UGqcXffv5+z+3a1ev2WA4suPjZ1JXNOsNu/XaLXvy5KE9ePBA44SShbyPy17XAFm//Oq+vfPe2zYeXNqrr76q8O2/+PO/Ehm7mE/thRcP7Xd+9zftgw9+bv3uzD755Csjg+eVV27ZoNe3K4f7dvz0mfVHUyuUClatlu3i7FzvXalWRTadnJyrvsfPzuzo6Ei2UrJcKpVEYHAPEAuD0QhRgYg6HuzzEZKMtdVkNPH9EIs65inrrVy2EQo27PikGHNVA4vOV5KT0VJ/oWQRMO7+aNg1MT8XSyfYIBkgCubM2UQoaE+YpTyfMqC3kyrbewugMs9j/9qsLye2fa0CjHveTBJV6e+cVRGy7cRCIjBLRVlAaU9Nn0UujVRz8myDwFCCjvYOzhqRninfQ4R3sqbi6X59/l4BeMdzgxjgZ2HhF0TG9vtxvnCPm/t3sN8JHiebtoH9UHCUK6gkXA3pOULsU06UaCwkdXGigs9fmaslUEn4ueaKMr5CRGh/JwMq54QroD9EvwjtPJ/l+7HqhvoSO7ykaPDrTO+fCOxtAsGvaRN4HiSOj6k/oo5haRjPidByarb9nvFz3pf9jtyK/mCAU53UeVKzoCRKuUf8e9M0kULlk/2VzptkIah5IKYqZ5/fuZthHusRyv6SVSCrQFaBrAJZBZ6/CmQH+fM3ZtkVZxXIKpBVIKtAVoFvVOD1228KdcHChv9wB8Cg8xhAFjA/ABQCLNWxqzDOkoBO7752tYODyIsEdBalvABErDeadnZx7rkPyTrEbZWKAlIAVQC+XMmRLFjoylx41gEeIgChgrQT0EJXPdkKAlBQbKS8DQAxQAysjQROAzwp0NgBC1dW5GwpyUEuZVt4uDHfEcCTrJpEfIBd8H/ufZFsQkwgF9clFYA6Yr1LvoN1xXxpw/HYpnM61gH/Ab0gfDbkSgA0Au6TgiEGhVoCZIlISpka6gzFloX3SyEM6+7QXFnADOAV9QqwTQSFQVg4uAe8LaAnZTzwPq5/cABHKgEFRHsXMmPF3TMHFsuVQKoAigI09Nc6AeQEi8+Z6JZlnKWCSaAUYGYk8srmJd3TNojn4F/OLbDyRatV3V+fz6zIQsjBsnhQXydbItQdwNptuGTEhJIjESXFAnZMTpIAyEe3sObR+jojPBxizm1zZDVVzFmrUZd6QTkes7nmh9+/zye/du7LlR6AgG714qRekGuuoHEFikBJhXhD6EDecP1u/URIMqG7Uudwj/pMgnlzshyim52LK1crxr3xb66g02lYe6dpT58+kVKCjI2Dw12NDxYrhRWWWDPrdQknd5CSXJLZYqY1QaYBColypWK9/qWxDPP5svV6IyfgamWpNAjP3d1tobGy3Z2O2JNqrZb2jaWCrV2NAgg78zDx1PkM8QEYPp7NRGLU6+w5oMszKCQrKEvA8wsgl1A3kMtB5gPgOk9FFUIYdbtVl8KBDBtqOxpNVM/pZGDXrh/Z8fGFrKsgPgknZ25gO8VziyJQF3Z+6dkQAPBYUGG5dXTzquzITk97IncarbY16liRje3J4zPr7OwocLtYMvuv/ut/aX/4h38oAPrw8MAAlculok2mM7t/777duvWyq6HyeTt9dmYnxycKh37xpSNrtGrqJH/85MyuX7thX3/9dVIyzewf/vA37e7dT0WwjEcju371mt2797X96m/8wL78+oHd+fgra7c7a1AZq5/RyLvSsTG6fv2axqrVaopgoYbcJ/OOsUe5xJhQe8a83+caPU+I8RLhDMmprAbPRPCsHVchMEeYj6hiFCpvEKZFhaYD+Hd7A/d+E1kCeO77AevHlQGQIj4mnjng+3XsNdSTAWe8g9AIknu9r2udu3VcEK78m3kHYTceox7wfY51NJ5MrN1oCOx3ktYnFOsOJQ/B9pDAQW5APErdlx58LvsT9ykePimutA+EAgLCBiuopHAJxV2QEKEaDDA/iNQgEpj33KfskpKqI5SMsZf4noGFoDcVcL/ay2zleSiTqdYkZebspo6oPBgHrp31GQq52Av9PGIvTcSQjj4nn5xgTmq4akVqDx4oWCBuN8SE/y7g+VUbBWYoLxjTNCXWe6LPj/I6s4jXUQOdMckeUvudQWB7SHjUAXUa+5rUQQX23YWVUJNy/ifLyKX5PYnIliMk47MJEtd5gaUiv6PovE8qTctZprxYT/3sL1kFsgpkFcgqkFXguaxARl48l8OWXXRWgawCWQWyCmQV2FTg1huvC/GQJUnVAQ5HBdz2wUFh79oXqJR8ycMOw5URRSkNAFPmdPwWsApxYABAHCIhciHUzSqIlf9PtiCARgpA9Q7bICpEihBASjdp6j4HuACQUDcl4E0CVvgc3lsAC2BPoahbwaLGgfgE0ifQznMe3LpiO+uBOmAJpA5UdbU78IYNlNQT+YIAXkBPsCp1RGOBM1tYq4Gd1tByBTriJwrTxkbDu/JRjnhWBcBLANlrKw2BPOQ8AOb5Z3H/APECwtM9C1xJ1iwe7uyB3ozXOtw8qTQYF9kwrbzLmPqEZYaUKID6s7nVsCbBZoTnpM5Y7pnPEuCfgH3VQc4qbh0itUgeGydIGBQUBHZvxoYLDyJBYJAUBz6/BOCnLmvmCiMUVi8KHaeTGvsRhXNzz3rGum6uPogMC+eXCKQWCEeuyWKh8FuCah2Qc+UL4F3YVoW9VXQgA5ZRg1KxrI7deq0qoJPKMQ1qkGLjkSypAMrVcQzRk9bGmpwoeH3oBhf5JnDUM0YYO9m3KL/FVUHyi59h0yPzJ6sWS8ao81wQYsDTMeOUCMadnbYyIkbDkY3HA+vsdKzTIkx3ZvVazY6PT+387Jk1Ww2rVRoiPYb9ntY38wtFiey26hV17gPujgZDm80n1lFwNvkyFatUGzaZja3VqtnlWU/WVcyHcrVktXJFc3tvr2nFUs6ajboVZMU1E+ECYQK5B9APIcZcxF6IQGzGY9DrWbPVssFwYNVaVXWocy2joa4POyFQdl4vGx9qZ26x4wA0JFZJ1ky7O03rXV4qt4Gp39nbt/FgYMN+12oN7g+gvqq5MRxgwbQQWQqxVKuU9Lzp0skQZfgsF1aqEgi+sh/9/u/ZX//VT+zh4yfWbu9KmVEuVazfHdrJWVdAKfMDS6zvff879ujBQxtNR9oPaXq/eeOmPgtwmb2I/Wp//9A+/PkH2if3r+5LFfPiiy/Zhx9+bNeuXld9CNCezUf23nvv2pdffWEv37hh4M8TMoSmE3v5tVfs5+/fsS8+f6SQbEB6rgVg2ue3qyFe+9YrUoqoK39F7cvao1D0QPL0e+xFDuiyjplyzMfecJDICKawG/3xBxAfUqRCngr1ljWUK4X8L64QwGNQ4D5Es2ynyKoRtedkt9RSnncDIccezz7qJKLn14isWDqhHWq1IBlDxSAimL2i5KQre7pEEMqjSUqPFLStPQ0ijH2WTBSRVG5xxvc4C6gjhBOF4J48xykppThj0l4Y6icUW+wDELGuKHPSQre49Dwc1oFXLxGYPE/vtVEaBHnAnkjdIEc4wEL152ePE7sQSnEdoShx2zmUYomIYbKkBgLfEwmkx76LeYgqB8s9t9jiM4LU5RrXCshk8SVCXPZhbuvHH94j7k2h6HkUVeOkjHGbJtaXc+JeN6kKpYzzjBSFpSe1Bz9jTCHx+Brni86KdG5y32Gl6KSQ50PxkDXZHLK4JuKXuYBKKe6HfUZnLWeOGgnYT0KhslH7bKtAoiaf3/k0wzyyX5qzCmQVyCqQVSCrwHNcgewgf44HL7v0rAJZBbIKZBXIKkAF3nj79iq6XN3aJwAWgLCiwIWwXQKEARgLMCI67B1ocjLBMxRKsuUAuABQAHgExJLXuUB97zyvyDPcVREEcHs7pv96weeqWzRZNgEqS5VAp2kK8A71gQPz5Bi4UgQP+wD8A8zZAEcJ0pHCAY91QnsBN1PuBwHWKWvBO06TXQigVMpq4BoqXPN0KhC11qzbaDT2UOgivvh0NGO1goe5+7ED+zt4swkSDQXDJushn5QPDogKeOFeZ65QCfVG3JNAMsgL3ndJZ7nbl+i6I48D+45kX8T7iXCQhYrDPsrnUCi028Q4qAbi5ASUVB9QCJFxkZQfAUYBWgnUlFJkngDU5DUexFIC9wJUiu5oWR0BDCabLeqmazW31Wo1m9bvE4ILaUZX7DfJC+ycBI7xc4WNO9jowKEZVjjTyUidyQLclJeysZuJzmWFpAtR8z0BoqNSBlgbegZJoWAV5jTkHOQY1jcimuhMRxXkPv5SKakDOgUYA7pRQ5Eb2K4Ubb70LBm3biFExgFjQF++B1AMSUK2BZkSzUbZ6o2anV6O1eVeb1YE9gOMT0fjZM3Us3KpYIViXuBfs9WxUb+nnwNQo1aYjmfWaDWsUq8oEPz46VPr7O8qs0C5BTnTaxtkYOTNxkNIHkigma65Vq4ZWTfYPYHFEuDcajdl14XVE0oF7FoAJDu7u+tMHMDtUup+b3faNiG7hBHWPETS4Uves05ydnF+bp3OjtQqYaAFmQJYCvCuTvdkOTSfFzxbZjoWGQKRVCxXtWbmk6H1un2r1Vu6DwhDwsSpPSQMgDqd3thK8XqIj+EENYCvCeb/eDq3nd22vf3OW3ZwsGePnzyz0WBqH3zwkQ0HZFOsPNBdSqWl1RsNe/vtt+zps0eaD6wNefWzhrDBU/5M2WqVij15/MiGg4FdO7qmeQDBwV54fnFpV65cUY3e+8637fj4idZ1fjGzF1657vusCLiSff7pI7tz90uRjHv7+/bk+NQ6nY5IAeUNkIux01Tw8kcf3Um2dAU7PNyXCuT8vCdbNvZa5jP7oRQrs5ns5TZqpLT+lwvl47gqqqBFhs3bAkA4V5T9GVskxKO68NlDkgUhSgvNbx0RrmbjnHA7ON+v+KPzQlZtQV44IRkPqWWSzdAmM8GzV5gnGjrUHNrTZum88vmlPd5ymudYZ6Gkgqji3EA5os571moiGSyda9Ko5T1LaVsVojVPoSBtUFywZ6fzE2AcAlTKNWzjpJ5K6rtE2kfWVFg6efe/34ers/xenLx1Gyi30XObpW0lV7HE8119xlg66e65OE4ELKR+XKY9kD1E6jOpcDibnUjVmZDyKbZzJkplt8SbTrHsg/TIy07SSVw/unm5LOl0Bvt1lBNpGL8zBPmw/e8YW9ZjqE1iPvh7+xkcDRNrMiQf9UW9hiINktSbJtzWD5sxiCPPE4GcxdZRhLTOzg1RE2dxKGOiDnzNyIv18sv+klUgq0BWgawCWQWeywpk5MVzOWzZRWcVyCqQVSCrQFaBTQXefOdtkRfRZbgBtpcCS4eDoTofZfOjTAMPJXYwmFBlVyaoaz15RwukB2xf0bEJUJDzcNPkw72xPAJYcWAiACPvcvVudoEWyavbMSIHChUiLSsfV4QAuKO4EHmxdPBHoEXeATIPC4/O1QBnHAzigZ0UMFGpANDhpIHIktTJ7B36JYGVyUhKsBD/lBIkgU10JCtrQ0A+Ya1+DwClCqFOXeceI+E/CwWJExH+7gCPDli5zzt/IEUADcP2gp+rs1kAGSCgd/5yL26r44Cq1A7KnlhZrV4TcCswRwRNIjASmLgOG5cqwskMWS6lkGmF4SYwSFeYCCXGW6AU3vAK1PUQZOYEY5PnAgA7RTL4XAOAAzRz5Y6D/eqITWPO+5UK2H+NvJs5BVR75y8v8Nq5gsOzQSLUlzkS3dK81mvs5Nn2PYtsgIwQe+AkEICfE0XeJRxkh6zCEjEGCI3ChNeJgEj1VP5IyvHwlBNXL0FaCMAU+RI1ANwtyqoJxYo4IQg+QHzItNzSDvbaVi7nrD8cW6nesXanY+VKyS7OLzQ2owHd8T4HG42m7e7s2HQ2spNnz2ww6Cc7taIUGwDrveFQgCMEwk6rpbBsMkRQS0FcUtvxZGTVetP63b7qUa9hC2TWabekRJLKoEF2Rkud/VgxzeeEYScCi3uQwmKpDIvzs3ONBeMNGcpnErbN3IXUUaaIVEkAyEORDI1606bj4ZqIJGR40Lu0dmfXxhPmVN5yhaJUElKDFM363Z7lihVrt3fs+MlTWbVNxjNrtXZSV/1USgEprVIgOioFxovwZq632x+pHozRoD+WEoO9o1KvirjpXnbt7KxreUidOfPJAWO62CEIpvO5jaczdXxfv35kg+HQc1CUVVGx07NzkUnU+803XxdBg+XNz97/mUBm9qpKzRUiELS3XnvNHj6+Z//kn/zI/uzf/zu7fvNImR39y55e94v3PxVBQ7h7u7VjT09O7PDKVXvy5Int7e3Kmolre/nlF+3o6Ip9/fUD+/jju9oHUOhcXHRF0p2fXwrEFhkn0Nft9sL2jevxHCTWP+M2136iPUakA/u0dk0RaKwdr7PPa3Iz+Lcrq3wNsmfQmT8Y9lUv6gnY7T/bnE+y+GE/lHWU20P5VhHrNK/5H7k/kfPj5C8bKqS375Gypip6Fgbfk5Zni4zXfoLyxjzEejwbSZk0ncy3cnYgFJt+P1hpJctElCNS4SS1GSA/gLrOzmTQJ7VboSBFVL/XX+85OlViL0qKEUgPAuZRHrGvuHOh71M8mDuxF3IGu5rC7xH1AXsY1x2gvAD/1cqqlbJNZ1MpFVBOubrFbZwi8JwzNN5bhJIUiF5zPgOyiyBukZ4iuDkhkqUUpLHOFldshnIxyAh+5tZ/yY5qa7DDdirIh3gOX32fZ493gogHY8Q9QExwT9Q5HWX+BGVWJGI0EWMQh6xT7mM8okECtRiklxPjQdhwnTwYl8w2KvuNOatAVoGsAlkFsgo83xXIyIvne/yyq88qkFUgq0BWgawCdvvdd1aAD96FnpNXuxww0mNbXcF/yAPEYRcRXboRuh2ZA4ArQYQ0qlWBL9gOOUBDx6aDBQGKRDdqdFfGvwmYxuKCh0Bk2Xg4wCb8gryEBJIB+gGmBWkgsENWRO79DbkAeI1djKspvDMf8kM2FsmOAlDUiY9NbgPAGuCgunn5vpunpy5aLHi8u3M6I9R8JpIBe4vwWheagn+64+B6iFAAWJOXuQOGDsSnzmSB3k4KRSdo2GYJLEsgOgoQkSx4vUf3Lx2qydokRygzvuN8BooSgmapAXWbzryDOdmMyKIq5Tc4iOf2VbLhIq9EoacOHJEpoi5krk+AYvJ2V/g2XvgOGmGXxDWsrUIEkHmHtUeWeB29XdnBUifGcvLLnxPGLIssJ4oiNFpe5SkkNzqs3T+fhxMpArnSXNT7JdBMapKt8FvZsqR8ExRCZCNAOABgQ4Ypj4LAd+YI414gD8BBNMZIXffrbA8HwTV/xKQ42BoB5QIKU1ez5jlhxQrudkKDTxNAmFvYC0f71qxVtH5WAOBYKy1XsgCaTZzEgjwgZ6VWr6qLfjlfSi0CQOlhyVONc6Vas1KlornW7xJmO/GMiaXfG8MOkA+Ivbe/Jy98zSeMmYpe91od8HohVUCzWRWGCkDM3FfGPWA390e3faliy+nEipAVw6HGEcCc7nbqBkEwnc0FwLNuGYNavWGX3a5Cd7G4qpaLUnLQuU/dp4OeiIGdw0O9n+WLNqODmpye6VAWP/XWvmrDZOFzAVllSZSsfPyiFyJQAIeVbyH1zFR/aEp3S5y55icANJ3lHjq91BriGlALEOrNtCnkUJpha+fgal6ZE1ObTxZWJVch2bARmO25Og4EMz8gdwjeVv6D9qC8bMmoC8Hr9WbDlrmF/cf/yT+yP/sPP7bdzoGt8is7Pb2w3d22xvnpw2f2+PGJNZtt5VTQfX52dpH216kdHV2zTrtm16/u2Y0bR/b+zz+2T+9+KQXIa9+6ZWenZ/b0yblNJnTUewYF18aeCTEBCQ2hFoHzFZG4SVkh67O8bMdA7TWnE0EZ8zzIQuqs/XXuJLj2AebNamEHBwd2dnYp6z1fV74nQvy4SimJNfQVYqfiFoVJReZnjxO8ECSu5GH2enZPjvdZOZENyM9nQniwN0HGsE5EEnPfEyzKnETFikr7A7k6BayQnEiG8GCOhZ0e98L7SFHoPLHuI/J5UGH4PrfJGuEaReZIvePnjYgbW+i9IrMpFGWQMgpNL7g1m1Yfew1nH9o4zmTqi5JivrQr1w7s9OTMAf0tNQUqnrCChNhijkMeotyDXGT+T8ZO6sf5FH93dQ7Wd35WscWGDSFfIaM8JNzPblldyYbN98SYC0FORE38czwzI7I+tq3C9JmaL56lARGMDV28J1/ZJ6OpgnkcxHY0CPAevLcs+rA21LzAOszJGFl/JXIpFCg8l8fHH3yYYR7rGZH9JatAVoGsAlkFsgo8fxXIDvLnb8yyK84qkFUgq0BWgawC36jA62+/uQIIAGgpFB2AAmDC/kWd9QC3KRjUOy+LNp54IGx49tN9HB2egF/yMYc4KJfV6Z1Pvto8L2wjeH28bwAN8VV2GAmkD/sRAfXKsAjroKTMWC4VNBuxyXQMl3LupQ7Rwi8r8vTmPuI3F2U5oATAbikCvz0clfDiUBQA9gNUAS7R8Q3apo7UBDYBLAEIb6w0HOwKFYpyN0R2uP2HPNnTNXiN6FLdBJp6+HRSJhTzVq1UZXHioI37ubsKxFUsAgFT9z9ADHkCyeZ8TdIAhAlQUwD0SmC5OnRFIDmRws8AatTlmx6oMGJMIRC2LWSKIg/EwtgsES8BVvLyMuocJZoAzrlnPtfBNU5SUDagMoXxTlmIgjT30vtJzcF1R1B6uq7ovMYuK4iQUDgAGIaPvHcqe829zu4/D8CHgoVxd9sXxt+BQMBag0KQBQog5soBTgHa3lUNEgjd4J9Nt7iTJCUsr5jnCjMm+2OZrIk8/8Sv0eclPxcQqYwAt0NThzZ51YuX/+jsAAAgAElEQVSZHR3uWqkwt+VsJesrQHE+JjrPIaSuH920oxvX7cG9+3Z5cWHzRU7zFxDx6rWrNp1MNMaAiBAZl91LzdUK3vAQCyWUECVr1ht2fnmusOTFomD1mgccsx8wTxr1iuYG+SF0a+/sdey8e2L7u3T2T1W//cN91Yv5U65UrVSt2XQ4sFK1rM/vX1zqeslxYP9gPmENxT33Ly40P3P5ko2GE2s2atbtnmndyfpL88Ysv5g4MVQjk2Olew3wE1B1NF3Y3uGRjfp9G5OxM5vLiokcFDr3x8OhlSs1K5cI9B45Gp7UU4RZD4c9m09mNp4Avqb8hFzOugOsw1bWqNdsPCBjZCpgmfGAuOH9SrL6IWOlqEwKwODlfGW5UsXA0gFILy77ss/b2SFcGPJhRwHcECMQJKxtuvFRNvE9xof9o96s2/d/8I4tFmPLLfP24L6HbtP5fnTz0L68e89w3INwarZbSd0xFZB/9eq+zeZj22m3bLfTFgn43e99z/7fH/+pnZ/27OjGVYV4561hDx8+slKZvR9eiP1upjqI+EPlw9gK/HdydwTgqzXg54Bzur65sUYVFp0USWFvJAIjLSL2BJQFWE4x/5nTOmtSXo8TTQ74B6hcrhQ0R/hZWAfFHBCZrTmTQOmyg9Vu+ZSXVZrIW2wLy6w7+flZrVo1kmYKObcBDPKDcVhof8zZZDzUWPAIZYjyGlgn7u3kSrPRWDWJ+eN7O2SH35ufmcxHCE8P0o4MoVDCaU9JqhX2DBQ70UDgJGlOSirWp9QdKZgcFRC7LsQFWx4Ek3KWOM8TWSSliPZ/aFInTKcTsieqslSS3ZSZVFzkongjgSvIQu3G/gUxzzVBuumM0P+4b1UokSPksFT0uwTXHUqG7d8neHZYQQVREPaI8btB1C3mQOJU19lcofoLQmxbtREKn6i7CHdZkoW9ILkwNVk+MhbxmXEG8l7Myw9/9vMM88h+b84qkFUgq0BWgawCz3EFsoP8OR687NKzCmQVyCqQVSCrABX41u03VrL6UQc94Drdq3RbFwX+Btgg1UUC7cErsN5w6wnvusaig5/PZp4B4CoIrELIhGilzsjVurMyFAWAIXxWADTbnZJBnoD0YPcBCAXwvG1nEoCVumOLeQE6yhaYA0x5YKc6T+maXVtveHAroO6MzALCoOkAB0hEqUBocrVqs6l3ZgPUKWhcGRZu3eGuEg7MyCZL3fyeE8H1CYThK8G1qauU5/K+gGoCrwSge+csQBDvF12m38i4AFwXGOVKiBgL2Rwp72IDfsuhKYGyek3KvuA1lVLZpoloUtBuIgaiziJacjkF8paLZe8KThYyawAoKUQAAtWBLeWAB1I7gEmGhZNUdG/zUEcs95vsrBwEdKARoC8iOcJyC/But91RqLCHXTsgyfNlZ5UDlHMvc7eKgpxCSULGgAOFuhaRWB6CDnGRaAf3ihcRxLWLQtH4ElgM2Aa45UAqWQ9ljd84hXm7jZSTHgJdS052Red0pcQamFpeXc2EzUf4+lyqJn1eUuDI1it5+IsEm0ysUs5bp1G15WIqBzPWxpwQZO5yPrOjG0eazzu7e3bn7hey/6lVynbRR3FRVRcx3fw8qJ+IqWpFWRKoiJZTSL1i6iD3QHuAWZQRvd5AADTgJNdDZzbqDt6j1WkpqD5X5JrdoguVBCRDvdGUj/xk7LZLC1vaeNh3oDZXsP5gaJ32np2fn9qNGzft+OSZtdptWQzNxiOtgeXK/fQZmWqFoO+RgFs6zSEWUDgsJkMr1uo2mThp58oJfj6xSr2lOTUeDbRuub7JcGyTmdedogHSovDBtury4lJkxqA/0HrFHmvQ7Qr49ZyalfX6PWu0Orr/0bCPaEP3R12nyeaI57bq7DNO8hICzRpkb8SGChJLJEelpr2L7ACIhxdefEG1e/+nP7NCkawhrPIWyuXIY23E/Jr72NXqRXv7ndft2tV9KSVOnp7ZjMygWkmZKve/fGTzuZNgECTKLmKPnk/s+rUjOz05VVYFpEmz3bDr169bvz+0V1590f7mb/7OioWmPXzw0FrthmfIkH1hgPYTqU0A9Xk9XfWz5Vw2UKwfSJb1fwwmYo+1xf4WQdLMoyDCBNBDZJawGvPsBBFI6U3c2ihZ3a1SyLO5UkD7ijIlnOzV+ZI65YNk9ffbtvvzQGrICf6HPRg2dMw7qNFGrSoCybN4NjZ+rH0sE1lLst6qViyXlFy+n7k1EoTlaAqp7fZ67LWcAU5eu/0f6iblMWzZI4mMkw1dAOaQ4CXVLNYsoLmH0zvQLovAlA/CnOcz1iC7SJKJcnncis9VikF06yyDEJGlFdZtQ2W9ANz3+1ORJaF4jOuMcxilhnJvRGy4goS5ik2aKzGwbJxJNdNo1tZ5RdSz2WzZbOo2jvr8tE/GuRPnZihtXFnnpH40MsTYuxLHaxG2g34O+/Ww50H0h8ojfr+Is1fnl67Oz0ofb84Lt8CEbNOZlK5x2z7q048+zjCP7NflrAJZBbIKZBXIKvAcVyA7yJ/jwcsuPatAVoGsAlkFsgpQgVtvviqfDQHvdDknSx86rQErHHRInZd0lM885yICteW3jd9KLkJJsZNwpcBiCZGg9tWNbUYCipRbQa+ofrYJhxWgnPy1A8CIkVpbDiXLELmJKzw5wCwPPZ5jx5FUDU7KeFd75Gq4bYaD0ADhc4FEDrIL1FDwrANOApexlsBaZMlP3MYIYJvOda4XgFe+2fOljUdTKQ4A7fDdjwD0yNeIDlQHT3JWKjngTIdrAP3RqayuUuybBLYTfj5XngAgjTzoITISgSFzopQhABBGADEPAGuujefTYYoVilvUOBAVtZM9SuRg6M2SaoLrVOisB3+7HdLG/km1ZIyX3ilPvRGGqPs3kRgQA8ooScCX6por2YRQc1k0pY5m4KWCZz90mm277PbUKYvyAeIjz5uinFDQqvupy2prxdi4JZg/uBa3GRFcJUuU8np8AXoBlyFp6Jh2CxavF+SFd5BT84V1mg3lCpiIEYgJxqpo82QbFB2/mqsAaQsPTl9bU6nj2u2mUMaUZP1CN7SD6FgaXT1AuTCzs/MT6zTqUh88eXqsskLAKQQ+8lHIaxhMFNRdqjakIlAHNCSb8iJq6ibHcgkQv9lpiwAZ9LsCKT0nZWnVSs2GfScYKhVsoSrqEFcXOfNS5EVe4eDUsVqvWZnsgdxCoCfrgUGWgqPasOl8YbPRUIQGyizek9BvgqEn07nt7x/YcjlNRELBDq9fsydPHllZFjwApGYXl5fWbrUUVM7ciJwF9iDqUykV7OLyTM+v1uoC/antbLqwXJF7HJMErvUKOcG6pB+93xuInJpMR7a/v2vn5xdWqdUF8l6ed21nd8eWi4nlljPr9YbAm1KM7e3v2mQ89fyAqQO8LtRyhc+Qny3m1qyVrJBfaR0zR/geoHm3Sx1QX5CHwPeKUoGwBjt7+/bardfto48+khUXeRq9iwtdo4iDCeogB8kBWPcPdu3ll2/YK6/etJOn5/bZ519I5fKj3/2h/dt/82/t/v1nIh0KKDaSzRtj2my07YsvvpZiQWRSPq9Qdur75luvSUHz6Wf37NnTZ7a711lbrs0WOeWVYG0mJcZ0vFY1aJ0kuzVAbLJKmq2mYY2Fcg3FC/cvCyqRpWlZJss4rS4Cu1OORigAUP6xf8S+wZoit4H9zDOWXDGFKoIxiKBrnu9nA3ZPSbVHnoWsihh5t4+CwMQyyhVX7ClzAdoV8lfm5Fosdb4xvxk3xrNcZq5jUxbWR5Zspvx9ZCmXCGzumXFze0RXWSkMOwWhS3+ndRy5EGnPYc7qvIA8TdeHPVappHMUMpT9JM4kzttoJPD1ioJlpjHoX5Kl4faHqkfKFnFlGaS9EzyoWDi/+oOZSPsgxIMkYMQE4C899FwqkdTkwM98fLk2V+JIIZEjDweryEnKi6IBwC32uI44d4O4V2ZFstHbzsJQjlTKxdiM8Ua54jkanLGcv549pOyrZM0VZ2xYWXLvrL1Yw3GuMxBLW2g9zKdTm9LIYJDp3gSBuob3zJQX2e/KWQWyCmQVyCqQVeD5rkBGXjzf45ddfVaBrAJZBbIKZBUQeaFOdixKag6GehYCgI+DVAQiR4CxAn4BelJXvXfApiBrdad6V+t8ATDtoc10PAMOC+BI+QN09DoYAqjkft9BooQNlQO+3hUbxALWJbxW+RcCWL0LledEp6n7gqNQIBTZgf9t6wqFraauX8A3gNHoBlXINKHJ8vReCJyi+5nPHQ5HlssBpOVSMG0C8ZInN68FsHIAH3AHRUWA6n4fcS9OAOj/NQujOzkAxuhAxbKFa5slAikAmbXfN6EEqYMXkJ+ud8AtgWYC77xjVfZY8lcveNhuCvwO8iIASSlJvGDJ4oQAWw+35UpHCnd2L/BNzgl/9zECkCrmzCYCA+fW2dmxi4sLAWyySMKvHAsWdQenXAh5o7u1lkKD8aQvAgROlLchEyoBaJ6zEbZNHuLLuwDmeSe2EzLcK/eMJY+rL9T9XsYaa+Ikj0rvXdoipyZjq5RRc3gXtDIPZmOrFAnNdSVFhHf7fPfO6QDusJdaMViCvn0VKCNEpfTMDeYi36MDnAyJo+vXLJebW3FVsONnT+3GjRvWuzhVEC42T8zt3XbLxgTBS0EB6DzTJ/BvAqyfPjmRqqnaqCtse393R4Hc5LvU6nV9frvVtpPjY6ulDA3WB6C0bHVWdEjXFUqNpQ9EXqvVEoBHPVZ5z/aoNapWSNdeqpRFDhxeu6Ja12otu+wSIp6yWsQU5uzysmvtzp4NegPb3duxbu9Uc6dYrGtcZ9ORxpb6QHCcX1xIuQBhU6nUNGd5DgHEXOt4NJRKh3U5GrPWVtbp7CmnZIQ9luUVVF5vNq2sLvaBiLBCoewh1POJwFtZ7Sh029UNjnnOLLecS4k1nSXrHeYPyiDWfn8oNQSkG8Am44yqgzVQr5Ytn2PNu4UcX5nj8yX2SXO3V8pzbT3PUcnlRJjQ0Q+oDjm1t39gH3/8kd28cdPu379vtWo9hbzPbTgY6j0ODw+kenn3O98WOfXo4bEd7nbsnbfftP/j//x/bDCc2GK1shde4D3u2a1XX7LHT06VaRGqKNYUewJzvNGo2/5+S/dMZsbjxw/1/b29HbvsDjW/AadZB1wnmSu690SkQdQJEU+d7AFEc48objZqMuyapm5DpRyNxcYmKu2JhRzEGXVyksHPA9YXpCP77GZ/d0M5339cLZiClueuCPI1l/6iTZbnrLSWZVvH6uXzkGOIFOWs8Pyh6WSh8UD9w7xCPVUhUDzn18ScIxsi8jZEwkMwQ2xydhR8fAW+r1U8Tgwz17xJQAxtyomBpIj7YX4lIiCs/kROJ2snslGUaZGym1LujM4rbLGK5Lhw7hasWi5YbzSyQq64BuHZR1AwTqZjEZOsxcGAQPAgFiC3NsQS94CiTbkjOa4ZDpf8CVdqSq8mO0M/x9lvIQLinHOCy5VpPPz3CCeWt8/0UNBoPIPgSoxXKCk2JIdbMaqBIO331VrZJmOaCdKZkZoOwnJK16h5wrzc2A1KiZGLHCJIjKYIfuohe7+kivvoFx9kmEf2u3JWgawCWQWyCmQVeI4rkB3kz/HgZZeeVSCrQFaBrAJZBajAq2/cWqk7s+JAp3fkAyam/AOBzG7/AyhOx6WrI/w/7nk+liLD4UDAKiGr7g/unegAEq5s8M7YsGWQLUYiEQBdPAvDcwH4foAo/J2f8/wAywHpsdgpYMOTgKK/38EZlhRY3YhgSWqO6NgNwCtIgvj3OvgzhyWWB8iqoxOrDCyCpD4B7GvI1mM0GqxVDN6974D6BkBLYd25SOwG4Hf1hAdJb7zUBYTP0W2knAY8t2Wps/JOd3X3O1AUqgmpWuRzk0JwvxEA7p3WQRpFtoNIDV4CgUSmR44sEyd8RGaQ67HlNR9EidQlYJWAkxHMjpXT1m+E3inu9ife6etzCoLIu4UdWKyWazZbxDi7akRB35qEcU1Fm5JfQHAAXeVqM3ZbIx9Ht4cChFTHe7KXkXUKAJkBnjmx4vfngeNBhPk/nHCILnABXQJeHaDennd+ce7DH12+kCR07cryJKd0EbfISl74GrNUX96b5924ccUW84G1Wtj0LGxwgb3TyobjicKfsX9aKmSe95mLNKLGlWrVRhM6ghv29Okze+ONt+zTO3etXClZZ3fPLs5OBYRiEwOIid2Pq1yckAEPhICL8Fo+gHBorqlSq+rO9nabifBbqZO7Ui9bs1G30aCblFR0bLPehwqUJgsmZyWpLZjLWCFReezjALybnV0bDSBiHCzWHFiVBWaTFwEJUinXPGE5b7KRAoytVRv6nOlsoE5+HtovFjNr1CrqknaFV0FB4G4B453qgM8ETcMxca/NesutniaoGnwMUEhxD61WW/Nm0L+AFdHeNhiOnDja3bXVciLbq3K5Lhu08XAmMmg0GQi8dXWUW4V5Nzi2UDU7Oz21wRiSNGc11BehbFqurD/q2+5+x+q1qjVbDRuPJlK2MD1HIzrd2SMgk+t288Z1KQH+6q/+2mqVuh0/e2b5Ut5anY6dn3Vtp9OyK1cOrdNp23A8suFwrHt++uSptRpVu3b0sv3xH/97a0HolMm6AbiuiPSivvn8yjo7bdvb27PT03ORLeVqyS7OuiI3+DMaexYHShKC1mMvrZEpVChKnaKw8GRRx0RTsHUiwSO0XAOiYfZzQLVL+31uSQYRAHxeodqxn8d7QrixFljbWMatSeCcK/VEKK6SgrDkSiXWjRNNTlT6Nu4WcdwE2T2tnbb1zk/dIhEbKkD6tO+yl4vML+WsBPEp1RXEFK/lOl0NgKpG2UHKlECNAEHpORKuZnTSR/UQOUpuhWctBGDve+RmbuqSkxKQc6heR9Ew1n2ulikbaQHR2LTxKN0j+1Ihn0LIydmh1puw8DiXyLeZYJ+ls8Q3bwWpSzqHqsLXUZAQsad7GPd2sLWPB3UXyVDyjAwRO5xrSfnBOqX+3LfvzYx/Oq9EUrhCZ60uk1LCxzjGmdp5Y8F28HlJWTzT6Vjkm1SP5Fvp9wjP3GBdUjPejzO0DgEMKa5jxvOs+P2GewurM/+9hmwg/73nkw9/mWEe2a/LWQWyCmQVyCqQVeA5rkB2kD/Hg5ddelaBrAJZBbIKZBWgAq/ffmvltgqABcDmgAgRTLrpboSUKBWdQFBHbS6sMVAneFf/VPZNWGn46wXc5FeWx67j74Hc0TUpkkG2Uw4IO3HhigERI3STpryByIPwDli3zgjAQwCM/NQ9CyEsXOiIdxsn72gNgNstgMIKxpUSWAI5aOTAEfcSNhoeTurAldtFRc7BQmBxPI9r433DJoN7kQqADt08r9kC+RJAxX3p3gDCsOVKQaGD8Sh1+3rmgQiDpF4J2xCIBKylVA++qhvW53Z0tK4JjK0p72SRAzahWsHDHTsjATp00UNiMCZjANWCTRcOhgeZ4SCg53QEMLbd7crHCaQUipzCdxNABoCJ4gEQG8SMcaOmUmBIqZCz0XSS5iVPwfprZbmiqwNc8bPpjlV9sboSeYNVS1lge9T+YK9jZxcXsuJx6y8HUF214UqGsJ2KewigLO4NQMu7p5kXPsY+Yfi/BKwWnLyKGtFT3cRWbDa1F19+Ueur3azbcHApdcTezo4dP3kmuxlswQ6u7Fq1ULR7X93XW6NeaTXq1p/OlUsBcba/e2D37j+yq0fXBVjj994/u1C39QU5DY3m2mMeUpHrBMgj6LffG/q6gbAsF1TP3b0DZUyQedBptZQb4Z74Vds9PLBHj+/bTgubpYWVS3UZavV6F7Z3cCigFiAdyyetrVzexoOe1CqM0c7OjsBFOsqpdr3eNFsV7enxI7txdNP6w7Hum8yMarVky/lM4wyBc9ntW71RVvYFBAY1p7sdJRdA5XyZ13phSRSxD2Mfq5Tt/PxcNloOwkIurKzVaNhFt6sOdSdhCVj37BKUDdPpSLXmZ1wr+0GtVrb+oCeAuNeFQGHulxVejSUVYGpYuLEH8OB7vf7lGmCn7g5QFzTG5EVA2vVHPV0zc+PqtSsCs4eA0/mClSoQBZf2/R98z/7sT//S/vP/7D+17vm59t1npyd22RvYV198aRdnZ042kAMyXdhrr72qAG5ICayx6IL/F//iX9r//D/9r5o3jVbNyuW8tVod+/rLhyL3IJS49oODAylfuE7efzGZ6vuQtLm81+vyYiCrLCkv2LPTRsP1DkbjbxCAIg+SVVCA8Gu7Huo0n2lOam1hP1aoqP5hnxf7+dqSKO0ljCed/qxtrT+B75sAb3XhJ2B+s7dBdHpnfpwdMS5Y6JHfw+6K1Zn2EWMuQXo6KeknSN6WOVdZ5BIxQ31ccbBUiDsZIJ7DAFG4sgXnFmqFrcwjP198/9GZgXoQtQYZPEvIWL8nrO14D+1BUgdsbPEg2DhjnSzwDcgVfm4JxjnGucNXtwt0klhrUD6GnHes77qyT/5/Z5I5cRDjs00iyJ5PmR1+nXyO2x76GFCrCvZ5kANlrLe2SRK30WrUW+vMjjg3/z/23rTH8vQ68jt3328utVf1QjabTTZJkSONZBgeGzDGsuGvYPiFP5r9yu8NY2DY8Hggz2issaShxCbZJLtJsdnspZaszLx599X4RTwn85L+BAX8kyCqKpd7n/95tuyIExHHGRXcnycnJzGZTG7vleM7zISQiS/uVM4F9haE5zEp1mrXFGQPeeIMEcgk5yJBTEitd0gVpucl7ywUpqg5IEV/+bOfV5hH9etyVYGqAlUFqgpUFXiDK1Bd5G/w5FVDrypQVaCqQFWBqgJU4P3vfucgj3RAb7rVD86PADih43cBuBE1dX0DUgA0AXzShUyHc4ZMp0JCwG5RUCyWBAA3aOtUmDadj3TwCjhfGdip7Z0hwRgIt7avvDsuDcAD4CRQnRYgBmPpRE2Qiz8B7wHJoQE2+50taaT4cK4C4E56aIPbLen+bhu8T+Aiw2YTfL4jPKgJHa8eg/qH6+5Sze7ZBKZy/H6Gurpa9aFcEAArWoX9OcAffNj5IA9BIdaluzRXKKAW1jXOGWk552Ntn/IECBWmTKfubaCprUjAwto1qyGwTKnRGV/yJwB0CSxWnZ1wXYLHDcBTC+yyRJoUay/VSVkdLa0DQFGTJO6qBQwVsSCypwBaZZxUg2dJVYw92Q3ApS1ZzmdPgbBbw4Yisw7RanYEQCVxcEwuALoapCfsmXVRjwYAHoqPWj1Oz8bx6uK1un6tLvI6S2Aw10CqiRJMc1ew16K7o3e3mS4JjvIaPLe6/kUKbdRdDui+36xj2O/F2ek4Hj17IDuaT3/1iYDf7Cbm5775zXc1Vy++fh7b5Ub2VlYqNKLf7cZSc9YS2Hjv/H5MJjeaa7rolRmzXSvDQiYuyoHJTu87UM52XfXo9bvKS2k3GzE+PY3h6Tj2G9YWFjPYOmHNBtBXi7P79+N68jJuLl9rLQz6w2h1OiLwUGtcXk+K5RlzVNO+FkiIZdxqHaen57Gcz2IwHMd8s4rTIR3+F0H3N2AqSpANVmKyWgpZQ+22BD63otXsClxcK0OjE2vCTtgrh1bUIZJ2KDzYw+047Oy/j4IBtQ7n13y2jLZyLwjDPsTVNbZNhL17TqkVdVgs5tqDZ6eQFPNottyxTbc8r8e62qzW0Rn047CFuJnpnPEeIONiHbs1FmVYyoVyK8jhYK0AEAPKsxaxIGIPY2uF6mk2nYtsO9R28eTxg+i2WzE+GcV8tY7ffPZZ6Rw/RK83FGljddAuPvjuB6r/zz76SVy+uorlGhumrkgoAF/tu5L3YhK3o/BtQOpBvxPj0zOtZ5Q/X375pSy7/rN/8Z/GP/74JxrjbL6MrXJKzkUU3dxcR71xiMePH8XzF5cxuZ7JNs/EJQHQy1v1FZkrkM2QrJDa2cV/fEZCtlJ9qReKtVoqmjiP2Q+Mqd26I0WTbNVcFCu+JAW094v9HuvFZ7Q/8oyw1SHWQAOdD3kGPX74MC4vXlvVB0/AztVlYXJXigLW6gGFxUbkHP+XxRX/L2ennqMQCVgsSWnDWYz1ICRrs2HyVXeI7yEB8lgMYlGI1Z/srUxTs08hRzRuSFhuYalGTNbobC82bc6QQAFRV95Ovj5nsoLRd2SBiFbxHXGwokCKq05HeyXvUs1TtGxrJZLGzQCpWGQefP85GPy4ztiL8d5DyMXlUllJOe9JZmVzQrvVlWJFpEyxAeNrPLPnGAsqz1WSx3dkO80OrlXev7nOqEHeixApzrAo5zb/LqQH8yl1iZQ7vrt4jWw8kNovTHp8/NFPK8zjdqarv1QVqCpQVaCqQFWBN68C1UX+5s1ZNeKqAlUFqgpUFagq8AcV+OD731WUtVQLTWcZCKw42IIBiyZZ9jToHF4IyAa8wVsdL3ADTWt5YRtcaAtIWq6W0W40RSLQGo1v/qFp4FzAIXY6h5BtDV3f2MpAJiRQcfs9NQAFA+EAaIB3CTwncMHP0Kl5/fry1qcaUAif+bRrsQ/SnRpBgdb4WhNgTcdr+a0mXzu7YwVsAGwVwD8BsWNVQ4JFCdZbyWAf9QSi8muAooRQA8JCJOwJiC5hzhlcLQAdUL/MhXMgHFBrq5e6On0BvdTtWkJPE3wxsFWsqyB1squ32JDICqkoNW6hMJ6zgGe3P1sAdmqY86F5K17gBtNMmgCkGdQKzSu5CTeTib5Xdh/Yw8h2xKSKCIE9QHtR2QAol3XI6wx7A3XNAunJbgWLDyyapHjgfcGv6nHAvuxAp3PmXxi0N9kBkLpQaDyWKBIIKQSZzl0H0EI8sK5FRACoKhjYQKfBYqs+BEBiFyM1jufilmQSAGbigs+t5gspSHitk5NBNBu1GI8GMRh04urqtQBBuv0BZwEPT87O4vdffiXgbr3cKJeBAGnskQajQew2h5gt17FYb2M+X8V4dO2MpxAAACAASURBVFJsx1x728m4g1713tAFD0lYAm1rKAKWsoaj/rw/HfW9Vi3Wu32MyF9Qp7WJMdkC1SL6nXa0u3j5L/QMWFmJfGu09F7MJ53rikRmzW8gdkzQqSN6GwqYpw4oIparTQwHp6odIHtf/vhQCLaZq9WZi/mtCqxR53zZR7sDUOzsEUi75cIh8Tw364w5fP3yMobDUVxNrrXPW52myBmFq283sjq7nTeQXNQdPMPG+SLU7P7ZqdbkarOTEsRd6syp4WK67yEupOaQ+mqntd1qt6MjO72dwo9RcbC2ul3bm6UaTGA1Zx9h3/OFiI3X11day/XaLh4/uC/CiGci02IwGsfNdBXT+Upd9KyV6WwSo34vnrzzrkD3q9dXcXZyGl9++UV0+oPY7twxz9zzGtfX1yLbRsNRLJdzkSOoLBbLubNDFisFbf/pn/4wptNJXF3NZCkFmHv//j2tJ6ylsE6iHtPpQoHxPBNrj+cQ1l7s4JQ7wBkHMSRS887mJ88lvkf7qwRlHxOjnIndtu8hiJdUAKDUQKFAbgNf3+9qsu1DQQCBx3nOmmUeb5VhEA/lLNDZk6B/8WGTsgGAmmepR6yXK2VWCIAfDOL11aXev9ftGehm7RdFCePj7EqVFncN1lncJZwRkBac4VofKMy2m+h1rM7htXiOJJH12kVFlucryguC6UUGN2vRabVEfGItxxwrB4SaNFuyG8sz2CrAO1WYyPgGmVOFXMW6SaoOh177rudeadpaacVagyD02cL/TdJa2WFbRO9xq+V8TkoNJ9XbRvube5295fvX1ohJ6ots2UUQKM/4eC+vsztS57iBIddLKtp8H3EOqZpSc2XWR5IXWdM7+yk70/ms2opgQQU1ubmJuhoQUnFTfjcpxBRj+sXPP64wj+r35qoCVQWqClQVqCrwBlegusjf4Mmrhl5VoKpAVYGqAlUFqACB3QrHBUTPUFuCeTttAQvutDQABfDunIYMQS7d8QJLHPKcgAxdl860CAUS1+jMV1c+QcHujm3V7AdOsDAWQdjHgIJlNoYBD9r1AR0MEAOOAnAZtjDwr7+XQFcB6wJZwETu7IFythMcMjgCrwIwh+LBwFR2iiZwc7tKBOaYLMhufQHkBcBRh26xscoufgNezhvAXoafBVRekwHCsxz5vrvWaZ3iYFRZ2CiYNANaayIx6HimBoB5fKRKQGAhgcDqEi5WUyA2BWzXax4RFCJoAO/S1gRoqkGwsYF5A2qEr+8FXisPo9Sb95WyBfWFglnbpaM3FTOEzzosXR2yhTDgq6wL2YvxHEV1oZrVASQLyIgrya06RZ4ntpdpNt3VW0BEEy228wJU0/yh5mkaOI4D/uv8PDkWHpNsT+At6ADHKk22ZnuHyetznkvnXrA2sG93t7FBQhMf8nLHFmrUj8nkKlpStUCUkOnRVHA5c/fnf/HPBMp/9fnvYzadKhD56VtPNf+f/e53svxh/vuDsULF6bKfTF7H6WgggA3FQa3Ziv5gKPAYqyDWk2zV2oRRO+ODiadmEIGA0las0PW/iw4WM3Usg0ayBTo9OxeYB8gIcEltz+6dC+xGFQG5xvgHQ+yiNgLl57OZbKBmi7m6ol+UEHAFFqO0AIjEHg4QNyLa2FLVADipUl0qBixjXr9+XcaOPdJNYNHiUG7nC9D1PJ0tY3RyqvWxXrB3HMCOisOe9oT0QrAaSM2w3gRVUVMAjqK0gRRBIQTpoJByWflYzcXnqANnAAQP9UdZwL4m74B/Q2yypwjEZv8y/2QgoJwYjkbRpntd2Q8mAvjAcmqxXOi9APClxqnVlZ9BlsVm6WBl9g97ej6fRrfTiW996+0Yjccxm7yM9crz2uz1Y1fbx/RmJkUO66Pb70a314975w+j2+vEj3/89yJCUas8fPwwXr16pT0CAbjdGDgej4da98z56Iyw9y9jOVuK7BgOe9EfNOPF8+v48otXMRgNYzwex9dffhn3H5wVgnQXbVQcm3Us5lZ+aT+uWWvFJgri7Q8yf3w+HVv+JVCdmS7awwcyEhyeTj2l7tvYWiq775mHzCxgXlG0sL9cX98b1FDB7OVsPVbQJckrolpnT03k/GA4jPnsRqoL1lEqM7ANonufPZPEOoQFJAYHmwixwz66rbZUChAkepZ6yT0q51USHCK3+P42oD2EPAIe29v9oS0U5z3h5lYF+qy6s0pUfdMbsJyvqULg+9mbnIPkn7B+qHfeex6LMyaoTd537Hmfq00rxpTfZCWguT6ejb1ZlFw1yD+ybxbB7w/L5VTPhLUk79eSggYSljvAKg6UXc4pcu2Z22OSgn1zTJhI6Vk++H2EhgCRVDxPHKLTgTzaxm5rBQavm/eTFCZFwen7mP3uZ449pA81QRnDZWDF4GF/lyfltSI6PX79i19XmEf163JVgaoCVQWqClQVeIMrUF3kb/DkVUOvKlBVoKpAVYGqAlTgwx9+7yBA45BBxIANBoH5D/30BhdYXcJV+buAP/BeQCuBGzuBTQb3CO20FZJAGL02Dut7e9orI4GOeYMFODQAdsjvHPAL4LPT1etjLaGgUIFj7lDNj+y2T6AiQRGAJVtSHG59zhuyzHD2Qr4GY5Pt0WGroOP0386u+gR9AEipT1po0AlLHoB9+FEGEEZsUJ568Tk87AFDs4v1GKjj50XEqOPWeSAC0nf+1YoOf/V5l0D0VHLk5/I5UyGRdXCns57UdixYZvHI/BtypthopZ2NwKqDiRJ1hfMsbcKXIVfkuVJAS3fg0lVrMmWvsFsrH4B3bFsCwAX4x/CxArLqwn7o9SJtAXRCmXO4tV7JOrjjNcErAoQBuTW3JRMDwBGA0MCjwef0yDdIbACdTmyAL4OkYKIGFM2FGMxLGxorefw5Po5rmjUxeQfZVTzvi81Ifl3gt+xk/PMAbaB8w35HYdd/9uc/in/4hx/HZrGKd959S3sLcBlFEWAmlj901tfqXa0rgFjUIJ3GITZrVAN03K88Nwt3VYvsat6FwzMXmnuRLs52UbA5Vjn9dvS6bQH2afP2+PFTBUcLFNxv7PvfaMbJyalyOQ5S5rA2YJewiqNLHeXBRMA5gCXvsZjPlU8B0A/xtZwvrQBht2ObszlEfzCKGzqcm7V49OhJzOn2ny0VfD2dYOXUVMc7+4mxLglJbrRNYsK9rdciLTe7tdQUAPLMI69NR/t6iT3Vya29HHOfgcAQpZxJL15cxL17ZwJnF6t5bMr6UFc48yfbM5NYsymqiEFZQ7aO4VmnM3fRO+OlpnOMz2MDBUi83qxs01NUMJwBCoGGKNnt4vL1a+1Dtha2UZxTvUFfoDFkFGMmxPv++Tg6rV08evwkXr+6UEg7dag12hrXZnuIdrcbX3z5dbz91jtSOJ2ej+LTX30qIo99yp4hM+TJ42fSXl1cvJIl2HbtHIR3v/lefPXVV1JbdLpW+Dx78jB+/clnMbmeR63VjAf3zqPfa8c777wT//AP/xDj8SgWi3VcX90oYyDPPCvgdiItUvF2d05b25X/zjvF4ct32UQAx5AX7GeUOiJp2bMF7E4ylfdkf5s4NLicRDSkF2uJdQ6hwdnjc/fOjtDgtlVKjEHESiFw12u0Z4doA2wX8Jvv50xfFFVgkprsQUgLziMI136vF8vF0jZQhRTIeyqf3X86lDwBdam6Ds6ZknVVsbraA6ofQuOEWFssZrYaLDaIScT4zPLZ94efO4hoJONG56DcG7kPeW4HhSfYL3WF3gPFmEkk7jSyqKwWcj5E3rM5xiT7yY/ARkxWUEW1BqEqFQhB4OXOZq507opINPGP+ki5FCXj6pjQz9fK3z1SeZiEi1/PqqwkkrOBIJ+Pn70lz/R7yl4WXTxLo96Rso/auNHA+ST5XPweBLH783+sMi+q35arClQVqCpQVaCqwJtcgYq8eJNnrxp7VYGqAlUFqgpUFYiIb3/43UMCtwqXhmQo3uAG1BxqDBCxWqEOINPCnc4CTvjPfwDlMLBMh312rivUemdQBkBos98IKKo3bDslL255cAO6g5Ee5EcPKAihASBuC4wCQOAPrwb4zBYona4eSDSKzYVsSEq3NB28gPa2I+e9GwIQrVYAcCb81eNP0CLBGUB9oHZnVrgTWEBKEzWFwW4pMYpHeZIft6QHHZ5Yhqw8TuoCkIrdyR8G0xq0z1Bjj9Vg+QEf8xbAkeuYwFgCciZPAJyEnOtZqQMkjQNk77IaAKqZQ+UHALJud7ZoKZ28PKXA1mLhITsrvW8SC+RgrKKtQFr7ssOOYJfizIu7DmsIg5wHVDHZ5aypKh7wBLwfj69MkcmNIyIhlSX65ltCpiGbK7Evsh7ikT232XF728Urj/2IDd3vIi4IpC2oX83WNrdd2YVASRIj65wB4UkUJcgmSxPCgKmJQru38eDevbi+nMRo2I+HD0/j0ZP78fEvfhlno1MB9LYLczA6apPFdBb90VhZA2QMXF9PNAfn40FcXU60Hwi2viVfUJJAOpXAXnXA1w0gS4fC/tpvot3qyG4G/oH1enIykkqGGty7d69Ywa1lndZqWK1CNzmgLuNYL65EaiiYOLaxYgyxV2YG5AXZFd0mZKWkKSUXJaLT7sbN5FJqinq9I8XFzXQuFQnd/9eTSWy1rtuxns+l1MCKCvAXFQEZEiy8JE6xbZOapduNF8+fl3OH5/QZxLpu1A8xmUyj1+5Fq1uP2dRd5Kw91igWd4CkKGZMUmxiNOrHzRQlB+cWZ45J180K2yufTagUrq6uBNY3Ot3YrrYCXPnaFqutnrOAsAqSNVEJY051Ubc/1Nqa3VxrXnJtsk85G+joBzRHl6bO/O06nj15EPfuDWK9pKu9LbsqwrxlnbXYxHazi95oHNdXEwV8c06+++6TOL93Fj/92S/iydOncfHqMr6E3Hjnnfj0k9+KMLp/Ooj6fhez2TzOH5xHF+B4vnRuxWoRz54+jOnNQnV0LsdOln5p7cOauLiwPRfrWB32zOHaHfKsT84c/wei83csaMJ20OToLYnRcvc/5wukGIolHaNkGUBmtxwanRkErEtyR6Qa2Jk0l1rB8RO3SiiroqyO05G493z7irCyQ2K0ozwOwGzyf7BkQnnFvkqFAPseCzFZIm13zn4iuwl7KWU/mYxqQRrutlo3SWLzGrxPno3chzrnUXgF9yGKtqbuA+zveG+fdVZd8N5SCtUB+hsiFHWvFWUhz8TrKxNq530PiaDGgYPPY/YpxGjeVUlY8DUrC5gf32VWIvluVaMCVlB1qzOU54J1HHPGz4k88h7hjpaVWqNxaz1lJQgNCX4mXpcwdT7Ig+EOaGgN0BhgdWKeucxt3rVJyGv+yh0qAmSHeg+ljMlaWfx5mm+fwXvQJDdZS75HWRR3pHyqMZzFYQI4a5VNGb/46BcV5uHSVh9VBaoKVBWoKlBV4I2sQHWRv5HTVg26qkBVgaoCVQWqCtxV4P0P3z8I0MtQaVme9AykCUgB8AfYMNDsD+DlhoDX/c5AjiiOIysLAR71VmwgMLBvKN2lCSYARjbqLdlSuHvWHui29TEQasWBEYnsfhZAL5ChGVs6rBN0Uej3nbd2AiF0xAtolvuUxwgpIdCEjvvb8NO7DlHANIWoFnAH33uAObqqEyzL7I0cm8DNenZlW02QYIvqWLcKBIBlswUwdMYDQJ0qKhCIZy3QH/7cJRxd1ebr1LH4lDP2zGeg/ur4BaQHMMTmqYDQfN8A25mNCQYUEYyL+SEnBGBWwa3NluxoZAkmCydXhr9DCOQY+dNdw8y9wSt7hREoe/ccUiLwGk0DcOqcZs7VPJwKk4YJlhKwKxswryyPQUqBVDPYaoXPowJwM+9ddkpDdmbNmC4BqN3tnfZmfKdtqhyADcFAbd1Bf2fflSCbAqALUJahwPncfJ6vJ9jVbrbi7KQvP/vZ9DoePnwo1cDl1YUIg/ff/2Z89eUXcXV5KcJivdvEaHwS4/GJbJg6zXZ89fxldPojAXqsq9lsGv1+L/qtpmyGAPYU1FuCgLEy4vnxmY9amZtoxXazjV63JSB/vVlHrz9UeDVd4d0uORUdgbAA051eWx3s8+lM60a2SdttjM9O49XLl/H40aNYzC6FPjN3/CzzKHs1uqxFXu5jPUdZcxA50e0NBK622mR6LJQlALjaQ3lxNZW6Ynw2jiaWTLOF1A8An2n5RHYOxABkAD+n5z7sote1Zz//X0sxEXF1NVGdIT7b7cx9MU1JXg+B0912P5a8ZrcTK8257aM472o1dhLrBxeZrWoACQfBslouYk/HfbtXyCbOR9RoqGo6AoQB76l/rW7LsnaLetREDFBHEbmtlsB9ngXFCGMXvbSnu58MmI1UFazr0WgocBpDHLJROu1GDLrkDUV0ByMToMVGjZDx7f4QvcEgLq9votfvxaPH5xH1Tvz841/G6dmJnv/51y8DhQ22Y7///MtgiP1uPfqtdrEhG0R3wNroxpdfvNS4UBzMUb40myIpIDtRr/C85GZcXV3rubAv4yPziGzdZCKVv2+2O4H8wqalWrMyIBVPh7rt4ejwRzGx2zvvCIAcQjlVTmk3xXnFa3HG5r2UZDHEmvesLcfyjDbxzTnEmCDlnKeShC9nNkTcYYN6woQZJAQkSrvZlt3W7rCNLco87si9x3wQCcX91dT6U85Feb48rzL/JgF0qQj4XtQPLQgvLNJ8Fvl8QqFoq0O9xt6qHp1Ryv3xPSZbq9VK40ylholUExhpn5RKlRxHnl95xuk94u5O9/fbpswESxITdzZPUiuI6PWdhbpRplBFVSfLu3LPQJ6yL3hN9jH7LpUbkP+QM9yJ/F4hhRX2buVeyLs714rHyt6lHs4rgpySFV23p89b/cOZcUfE5D2l+47fU7CWKlZ/DBli85aoKUSHnzEJL6/Hj39SKS/yN7/qz6oCVQWqClQVqCrwJlagIi/exFmrxlxVoKpAVYGqAlUFjirwzQ/eO1gR0LGVUwEtgJD9ecKd6dw0CGEf6poto8DW8PlXCCY5DADVtsDgA0Al7agAh2Q5RPi2FBQmIQAvTFIAbNWjAZiMZ3gZY3bqEoorwBjkAlC/YYKBD2w7RAQU8CNBLXXNl7wFAWSyiPB754e7TW1BovEAoDNunie78IOOVneYA8oobaOA3rYmKoBOscFKkCa79g2+GGSWOoDO8pIvoeoVoDy7+sGpM2xZ7wXIIgsdEzT27TfIQtewzE4ABku3s96PTlg6+wvAL8CuvAboD93sAtx47WIJIvKjPBffAzklexsBkyU0vayPtEC5JV3qJmLcFUtnrbujU8kD8E6VCc9WNopID3cuOz/iIKAaMHDY7cliTN3PxZ/e6wWPc9sm3b6vbMnc3QyYuMxwd3Vk1xTwrG54cj3UfWtAnQWmdVtII4OcdAlbLZOgo2uZWReus/dIxPnZSbz79jvR6zWVD/CT//jjuJnMBMph0fPd734Q08l1vHj+lYBRgLbVdh3rzTaGI4iFXSznK/nGA+wPxiMHgUfEyckwFjeTmC/W5oZajVgsy7Mf6jEcn8RsduMu8s1OAdXUtYMP/3YtKycGCdnQ7XWjPxgopBsCrtXtxPj8jKQQe/1DEAwGIrKw67p89SrGJ2PgSa2fThcygs5/E5k8O4oEhfMuNwLrqW2zjcoAwvMg+yjWF+dFm/mUJU89esOR9xnKn91OwdGcK4v5wrZtt9kq7Rj2+9on6vwnNLrZjBtspmSNtZbNGgRCf9Cx5U3UVHcWGjZVo95I9QbsJ1h+t3duC+vttqNf4fONWEvZ4PwJd6x3ZJ9GtgWknnZXra48ARRp7AvWpkPd8fpvxkLB6VaVUY8iEvPzbrD5cp5Mo+wFxkneidfUkXLpsI3xGEIMWx1UUlsRQ2RlTOc3MRoOlJ2yJYy524qb6TL++//hv4v//f/4P6PR6EWr2VAOy+HQisvXs5jNp3F5fSlSbDQYxfXldXzjW9+M8Uk/Hj08jWa7HvObbfz208/iV59+FrPFTIRGrzsUYUONOW/pXIdBaHfb8dWXL6PdMsEBW3B9M5WCQgSRSN66iFL2syy21MZ+Z3NWbzhTIEF3W6DtpfRhXXDWJbnLXDi827Y+InlL97zPVgPgvW5fRIvPJkUzaz1ytyFGQLAk4kPOUc4NglAc9voi+awcc9YNa6FZs60QxB5KqC32SYSGb6w08FhsqWTrPz9Dnv/Mr8hWNFnUpITt7NYeHzXN8wXQPcnnzJa4PXN5FtZ/zaSh1RhWKPoecn4TxI7OvJJZlPeJlBx6qzvrxSTUvfaKQqbkHGVtTQhYNZjqzOO7Ku+gJBb1DsV+kDMjyRVIRq5cK2R8l6h2uktNQmQ2B6+RCpDjvBK/rglN2hB8TuxiNBxr7+tuzfwrzmszQbdjt0J0F60mBMtdXkv+fpG1ygYI3k+ke6Mev/xpRV5UvzRXFagqUFWgqkBVgTe5AhV58SbPXjX2qgJVBaoKVBWoKhAR73/3OwdUEQAwI4KzAQIEqtjugQ7J3d6d0PVaS0CR8w1QM6BiqEf9lowoGRbF+kKd7rJ2ceg0QBagOcALYFAqLhIIJ++igbVDyVWQygBQ+yjnIrsiE2BOskVkwB91bh7bYCj3QMHNzoEA9Ae4VkN7IQIEComMsZOSLD+kwOBZyfYoz6Hsg9ItW8gLuj4TLLFKxZ2kCebozwP1TLCJANOOgF4B7HS0/lHmwjHJkov1D4Ek26WoA/wI0DdYlYHbfr5jQCg7UpMAuPXxx96pgEcC3m4JJvJJQmqY/JmsGUAQwK0gKGVbiKERieXOZIe2Q4YpkNdQlQgXWbhjVUbHNDWlExfv8wIuq/NenbsG+Y7to467ahnLgOyA2SIwcYGAkYKnWNDwTO1uR+DyrWqnZLIAbtpChg55/O8P0en3Yjmbl31gGDSD6CHMULX8yfe/H5PrC40bax0Ir4sXL6PdacXp6TjOzscxubqS1QxdwwQJM8GQNavNSoHHdN3TQGxg0DZJrAneES0TCp3FaieAdXQyihtUGFKQWEmCBRlrR6/fbwukB/xdrbCf6ktxYeVDX6+NKkNLnkyAdjtORidxdXkR++06RqdnMbm+irOTk3h98VKh0a02tm3OByBQGkUP3BP2L8ul1TTsK0DU+WIene4gDjt3OS9kgcXebxQSYyOwsdXuR7fTjvnsSvWIejPaHfJhNlJ8bdYrZThkpgmEJpZJBDXPl3N1xK8WS6mBWs1egGW2OyYjWCZYZOWasW3PRvO6WhJ63pV1GGC2A82pOyqVpRQGArm3G1mp9Tvd2LCPa/VYrJY6B5lDXguLJZQY/DyqEEDtHUHp2C+VTBJA5htIjtjL7ujJo4exWsy1BiH2qOlgwHOv4/ISNYODjvk/tWY9E4h8fjqOfd1jYt7ny1mcnd2LydWlnpcx9roDkV+vXr+KVnMQDx/dj7VC63meVTx+8ihazVZ8/fVzKUMuLq6i2eoqmP17H35TeQqz6Tb+9j/8WDZaYMCEqNdQzq183o9GAxEirC2yL8g+ORmjzNjEgqDyyUJrm/mHWIIklpXY3llIOg+jITXOFnKgaQsilBcA1yKmRYbfnZnH53cq73SWQEjr2XwO39r+kX2gM6XcXQ0D89R2tTTBJrKdM7eQsUnqMo+odnq9gdYv7431mDJiWlZksBcUyg2xwcKDjKk5Hyr/o5izS/ofcmnIHoFoL8SU1WAQerZfhHTgjExim7Moz22UF7fkA8QwZ1mtFii9IHewLEPBhGWX1Cm6b6w8PCbPIQioVWZ13P3SYytEqyrZJ7ZeNBHv85haiUw4mIxmzPyekOROKmmSyDeRxAnsxoe8q2U7xwtIaWMFDjkvEFb8BOPz7xTMvUdoArEVqLE4W7nnRFOVebNL4iHanXasOUd1h6N0QjVhAi2JEMZxbLeYvzukNVnWzNaYtthKwhrC6eOPPqowj+q35aoCVQWqClQVqCrwBlegusjf4Mmrhl5VoKpAVYGqAlUFqMA3v/3+ARALAAgIRICDgAa64Uv3eskKuCUt1NUOA7AXqAgodAx0J9kAMG1/cgBle2y3Sgj0St2hBtWTgMgOTnVIFs9z2ygBou5kzQP5IasoKUFsBYTdDsAhwIaCqo9smNIaKAGJW2WJQCXbLLnjtpAUyuAw+J2WVQZiMsjTHt2gzgmK3IVv23ZDtSxhvhkCCkFkwOWuMzcBlewmvuvwt/0HIGASGCKCUFKou9f2OLxPu4SfyxKr5F+kjUiqFNJ6JV/D3bP+v8fjeU5iRH7ny9VtOLEAIzpRUclsqZU7fGslX4IuaQFmaftUnj0JDmVmYEdSd2c1+FR6s9ONvwcsUwcxhIfJpY1sWbKT2AA9wBZjNInhbmJZTR2wxhrGzXymdcZn1TldgDJ+5qT49Du420CZwTdIHnvxA1RZgQGYCjiPDVhdSgbGDGD57Mljgb7Pnj6KT371SeD6AhgLCI3l0bO3Hka94dBnALrRGIUCOQndWBJ2PLkpapRDvL640p7r9npWhmwBfu3lHtiutenUB1zfxXDQixtspjq923lijQC4TafTwGELC6rpjBDupjIr8JyHGHj05Glstqs4kE2CBz0KgmHPmReLJf4pcYJd1IuX8c333o/nX33ugO6m10e73Y/Z9Ep2a+v5QjZF7X75eQH5tjQanpzGYrZUcPV6sRbRIrVQqxmzG8bVkc0S457PZyIqNhusmAZSNjE3WElhA0MdhsO+vO2pC+AsBAl7lq9ZXdVUMDqWVuyvdn2nMdLxD4icSop9rRYXrybR7vTjoCwQQsptwMbzQZxQ1+VyLsIFFViC4KwzCF3GDIDO3xOYBaBPcDitxObzpUKR80wBZCZfhhyQ7JKXikrZASULBzB3vZESh+cxiWEVSa/fVh2YX4eLk2/SljUSSozFaibipNEio2Sm8HJ+fnhyFrtDPb568UIBzYQ3P3x4P37wgx/Ev/13fxMXlzdxNdhF+wAAIABJREFUdTOLv/jzH8WLr76Ir798FS9evIyT0cgZDTojan6PpQFdCOeT8xPlDJAR8fr1a6179tlstoybyTTaxWoLAJkzyQHyBpdLqIXGnoosZcaUbKRWmzPYSpTj85q/J+Cc98Vu6/8MzT2ed85tPgPrZAuwX/JzuGcgiItCIs9C3Su9HgyI0XuR1ndWSQLz2Qv7iMF4GC8uXptEaLf1f743bfEYT94vnC/UIAnsFaRVyaNJksLNAbZGywykVE7UAiLC96Nqp/umFr1ORwTGbOXXY7072NrNBVmfJCuS8M0gau2dPfkORQ0jsprndgZL3sE5DvZs3kvHKgXIARQptpmCkPAZmt/ruaERwSSJ7CIRzJSgblnQ6ReMQ/R7w1s1oTMyUJI4W0aqq3KfWxla8p922NXVYkT2y/W1laN7k0OMLceSc+IMFGzF7poO/nidHb9X/hzz+Yuf/qzCPKpfl6sKVBWoKlBVoKrAG1yB6iJ/gyevGnpVgaoCVQWqClQVoAIoL5QRQIdqseSw0qBYO6nh0fYLgNA0QNpmAiAaWxo+52Bnvqcn3+vsesQXG2CErufyvRJTHGJTQLq0aQBkuSM93IHMR76WMiiUnYHVz113rQD3EsqdpIfAnGKldGx3QZe4AHb87MmJ4PXKayVAAtAIMaAA1uzeFLDloFR7bpvYYIjHqgbAHytWHAB+ODjkVSoNgq8Pdx7j+RoQASYT8DW313aCKgb87nIk8llS1aGvAcY13U18HI6axMvx82dXL+/JhwEeW66IvFH4qwPUoRgA0bFimcmyxWHUEAUmjY5yUKQG8LMpDFzA1J01V5Ip2YGsgF6C4RUG73ErR0U81T46dEpvdya+BNqmPYprk//P2hFC3O50YrEG1Hbw6h0RhJpjH/1OzyC7XMdMgHRadPyS6bG1lUmrFU3mY7sJImBUL/zU2/U4GfTUkf3+t78V7733jfjlL38Zr76+iMH4LF69eh5nJ6P4wfe/I+Lvs9/+PlaLdewOm3j27JnyAugyBviezQj/BRTuxpe//yqGvUHUm4ThNgQUX1xfCkg9Gw/ixasrrTdCmzvKpGCs+9iusVtairjAnkXqlxIEzOsCGDIHdLmTb/Hk2dsmFFaLaCtY2HMzGPZN1CxXMRgNYnEzjd7AdlDMZ6fblEXSermJTheTqQhA2BogeqMR9++fq6Z8z2I2l/UU5Jasl5bbWBDu3ulFs92I3Xoj6yqIFoD0KeTFaqlw7G5vpH0iq5bN2moVHUkmkZqtPFMOVm5FLZaAt4fQWmEt1WtkXJiwmDNeyJtG3bkL0YyLi2upExSWXHIVmHMIJgV77ym7swWwqGN9KF9giSIDayj2CkA1pGsJ9hXRhu0aX3cmjq3N7KlHCDq2VSupSrAEY31uBUBjm4V1Ev9mPpYrnguydy01DuNCIUMn+dlZP05Gg6jV7fePAoYAcllVreZ6r7fe/UasZ9dx+foiNpAxvZ5yLb7/J/9MuRh//3d/r5D2P/mTfxZXk+sYjUfxN//h7+Jb778fz7/8Iq5fX4pkIRCc3cjfsTlj7/F3yLAHDx6IrPv9F59L5QPZdPX6StZayg5Q57/njFyG5XobzTbqgI3sy1ADKUxaZ49J0LT6yXOecyzPrGOFmMkGz4P/7+QlA/sm2fRaxaJK38PZVifYvimbL9YRRCNqCVkPohgkj6RYMfGM9Z1JB9klQRgo4dvWhNi98TOwBrwmZx3rPscrmyUUZNpeJgdMAmBT5PuRjyQvRLQ0u7fEbJ79Vo4Q0n1kvaSMi43WG+cEVmLbcl7fhaHf5QNx1hxbbLEuff6jJvJ9lnZR3O9JcnCm6ExUxogbC/y9fpYkF8iMgTyXHVRgKeYsET+fbZtMhnBvmGxGYcFH2lqlMiMzb5JwzruJ+qIqpBZJBvpP9qgJE34GtQRrA3WUbPQgo3cmoW7HLvWKszay6SHXXL4f53I2AGgdKX/kEL/46OMK81Alq4+qAlUFqgpUFagq8GZWoLrI38x5q0ZdVaCqQFWBqgJVBW4r8K3vfHAARJDHe/F9598AD6v1QmCZchZWBgpAZgRi1wiqjWhmxz2g6Hote5Plgp+ja9TZGO1uo4CExf6HjvcmnfMO9OTDwa8GqpPIUAgrQOZRyLZUEUUd0ml3YleIEkAmdfgWT23IC4EtABDF4iW7bSFOZLRRrJWUsZEZFgKnrEqQZYjGo9TZ265RKTy2W9UsbSzo3jUQaiCIcdcaBschJeh6J5cAG4w7coIaGJQCiHGuSFGTHPmM88w8B8/Ia5sQ4dmwKGkKjLIthy22DDIZiGGM6fHtTtVRTCYTZ2iU3+SScHBvdE3dvABAiF62G5vFS6VgLEfdrwTP0gUuhQnqjRKATejxcQdukjvZ1XvbWZwWX0a7btcjtl0QVZsNABTPfQeg3XX1OktDWSVkewQAeE8ges4lL3hslZI1MYiYHbwlN0Rh7CgFnHUi4Evr3jZYgOCEcv/wR98RmP381UVMJ3OpCaj6t95/J77xztvx8cc/j0YDddAuZgRhN2rx9K2n8dlnv4vz8/vx4sVzrY/BYBjtZj2uLl7FodaK2XypwOaz00HUOr2YvL6MA6SASAMUFNAGu7i8nLr2JYuG56OuWMfs1usYDbrqhobIwdaIEOST03GcnN0TgTO/mUS/PxDYR3YD66Iz6Md8chMPH5zHarOIGvWke3m/V+fz7377W5EngJWDfs9WcRCUxU4K5dVsfqO1326RTeDQ9+1yFVNyL9rtGI37cQD07xDO7E53bIdQXhBETbD4crES+cHZghUW899rO6h8tliK+OG9T4Z8z0YkB2dGt93S3jKRaIKx3e3LmqvVaMUMtUajHSxje+abwIAEWcznsj06PRlLqQHI72wNzkNbyAC6zuZzEQUA6wbbawKO2y13vaOM6fKeKwdUMxgpVloNkUIrguZVL4g9yAGyZBxoTOYHNkRYNC3mq6I+aqoGs9VCQO2g3417pwPlkEh9oWBt+/+v1nOFIfdPz6MuoJefYXy7ePTkSVxNpvHw0bNYrvbxzrtviUD6n/7H/zmePHsUP/jhD+NnP/sori8v4713vhmfff77mFxjG9XQeoTsQF3x6OkTBVtPrm/iZx/9XBZU1AZlCPVL0nlAMPtkGs2Wz/X5YsPRq3pzxuXZfks+1ttF/WLlQZ6LCbrf7dm0DmwUCyGT26l4QAnCXWXSEjWA975Begg/CAXXeC9y02oAzg+suRLEhgRvBmqvEla9t7UY78N5IMEd7oNJYJDpsl5p4enc3zg43MR2Ev4mu3zM3SlKeDbt3RX2T+RA3GUp8bUkdTJzIlV+CdSTm8K4Wh0IDqu1ZL1V3jfzZkRUH4oXU1GwODODO8JrKEO6855I0iQJA8ae4+VPk+1JIpkIOSZaRBLoGr0j4qW+qNsajY+skRQZhSRhXPw772W/xzYG7Pktf7+zjdJ+r3v+2FvsK5Py3KPs77s7Jeck12ned4wj55fvYb3cZirJuI/9XotffPSLCvOofmeuKlBVoKpAVYGqAm9wBaqL/A2evGroVQWqClQVqCpQVYAKfPjDDw+yt1AgbS0atYPUCPKQb7rDmM7H7M500Kj/o1+2LQAFO4iHg7pasW8CjKZTNfD3Xm7k7b7FK7x4eh8DOby2gB/AhtpegBgghjIkaodoGQUpgIZBe8C+hCbU1YkdB2HT6vB0EDQdpJPZVBkWLVIWFKK7d+dsAS2OFQ4JxiSYIkVHITcAO7JGWNdgx5NKgyQbjn+e1+80W7FUMKtB1U4L9cBeQH92hPK1BFQSwAEESuIB4CoBv2OQxx3e9ncHEBKxgP1RYN9jsD+7eI+Bm2OVi8K7IYuKtZLGAugG/AMBkmqHYskFUASgDcfijBMrZRLgEiglWw6+oaYO/FSOHINVgH9p+XUcin28Gw1upurEQFmCY3cqDIOdfE1R4HWTTAS5Uufj+ZOySGAl78J3+7UFECrbg/BnLIeaUS8ZK+quJ4h3t4sH9wbqiP/gOx/E55/9XtkOV5cTMTnkCXQ7rfj0k0/i9N5JzBarOBme3AKrT548iRcvX3pc+40skQB/AUgvLl4rFwDlBaDkdz94XzkJq+ki1stFzJcrkRcQDwDWgOBLlAh0D7ciumRFrPDlR61Sj9OTEZRdtLpdgbf9fi+Go4EoqYuXF9HrNKPOvJf1wvMPx6O4unotayIpARSk7ZwAlCiEPa8XixifnBbrKbr+++qoB2CH4FgW3332IM+hzIBVApf1qLUjtpAXsnTZxekpYeVLnRXq8t5sYzJdKJR6wZ6tt1SXBrZKSo2oC6CnJh0soqRgsBVRv9tRpgQKC5QCi9UqWvWmOrNRTrGiZ9NVHJp1qQoImT45OVEN5rNFzGdzZYesZKdj4sIKrrbWx3RGxsSZzjbyI9K2BtA37ZDY5Zu1AXF+dkv+RYeft8Ko07JlVKYWo+xgbOvNRpkZN9PprRXReruLOfO/Wvg8K+A5/v/j8TDee+9tPT9rnLOzVt/pdU7OHsbrFy9i0G+LuJjNJwpoJ+NCWSSHRnz3+9+TGuOv//pvZbNzdXURP/rR9+P5y5fx+W+/CiyvgO/JAOHMQongfJCF1AHPnj7V/DFnv/vd5/Hw4UM9Ev+e3NzEt7/97fj8s891bkNuz+eoj2ybZeWe7flkS1dIZ5+xdOl3Yg3xVYiBYyulOwWB1QPH4Paxwkt2ayUbQuUu6jDOOMbDe4rcFelarO50XjajXpQbDRarLOrMVHCPQYhKLQApp3uRO87gPeek7wZbfXEX8ny6S+stzQWfZ9+xj5lHiL4kXqmJVQ2S0RUFnrMr8p7UfSFCA5887rm705J5cej1nWIl7xUpJXltskaKuoR/S+mwXqoGKGCUNSHrp5JlVSz3jpUJUjQUq7ZUWYikLEQ+NclcEistDtGS6mZtVYbG4qaIJC4yiD2fM89z6oCSQiR9IWMgnHymo2aE8IG4pc6HWCwgPUr9t3ckUapJfHfa6jLXUo7B97MJGdlgqYmAz6GCoski4uOfVMqL6rflqgJVBaoKVBWoKvAmV6AiL97k2avGXlWgqkBVgaoCVQXoGv/etw7tZsfkRd2e+wAc8tKfzdQ9DLhxB1QUT35VD4C3JYBOuQEAswWcQN0AAIHZjOyBdlg5JZifuQW2awFQWK5sv5G2IVI0NOpWSBSwGcAvO5/5muyhZHFUOui3vCe2LQZOBXJBcxQlwjFRkKRDAuwJiqXq47jrV8++QdEAWONgWQFSRe2RypXFYu4QVCM9ccDmhS5pvhewEQSFjtfyOREqAD2oDeg4LeCvg1IN6tkaA2DG1kkCqtJPvkEnsZdxdrtaefGHnvHHgE3mQRiEdW7ErVpDgF+xX8HuRCbloZwK2Sp12qXT2oAc4wZUZ46UHYICg3JDpBRQTsRX+chxZfetlBEoUbC+ynoCHBdbKoOUtqNKciifRWogrJHabakjlputQXcsim7tQu5C3EVyNFq2elHOQ032TZBqrN/stm4BMpaAeJ57fNKPP/vT70kpcHlxGdtdTWAze+b83qkDc+n2b7fji69+Hw8ePxKAT9DxfLGUWmG/XcW9+4D/u9itCa3fx/MXL+P0/FxqkY6soxqxXWPPtY/dahMdCCKF/u5i0OsKhCYbRN3mUtAATM+0X0/HA5EPo2E/5igYhiPZpj189CC263WcnZ6pI34+v1E/cXaltwgiJsuh2xZgjgXVfrsXYCsbMsDYTa63vb6PfYB6p9aAkDAYDTGDOoP8EtYDnvpkY7CWIEBY8y3VfSGbHUB1ckTGw6EsjviYzRdRVyc6HvfkuRwCgo29Rog0nfOslV6XwG7InZXOKOZN5I4699PajTXg/Jv+YByvX15Ho9OKL79+ESfjk2jVa1JLYL+Emgl7K5QkrDfWHtkIvC5rnv2mjm6UTFsIkq7G65wBK5tQQ1y8nkgJog55Ar/7fVvH6SzaS4ECOcbzaS0TFF7WL/Noro49h5oNksdd6CgbsNriA2Ll9GwY/V4zTsfD2G5W0ex11Zn+6OHT+OL3n0tdI5srkYsGfyG9zk7GcXMzi7N7D2Nfa8Y7734z/u9/86+j2W7G/YcPYr9rxM9//nPV2cqSQ+wOKFt6UodAmLz77ttSp5yMTuPVxWWcnFrFc35+Hl88fxG1wy4ePbwvBQnPSGg76hsImWMyMcFi6p0Ebb1WFBC1P1ZaWUHnDxMXIgUgFQp5mWSGzkARleaJIKWoA4oYyAt/vV4Csvm+BKobOp/ZV9yDLVSBWPHV69pjKM9SQZZnZd4fjEmKMIXPcwZCl/nszjtFP6uj1PlCnGmcvRD2SRgwt3mv/LECItUUymKRksXkMeuUD+fz1KKPgknEiM/cTtuB8K7HHbmR5CVgPT/rb7AdIu+dNml3Cjo2Vnmemi0HIfBRJqDMy/M280eYG+VVbCD7IJilu7gl1fPsToVJ1omlp8Bs2VbWYjhGZbVTILeybLCUg1AoBBi2YBDBqLTIIeLM2u1MFHEGHQeHN1soVVa3KpOcz7w7dT8g1tHycWi586AO8auf/arCPG5v8eovVQWqClQVqCpQVeDNq0B1kb95c1aNuKpAVYGqAlUFqgr8QQW+/b33D4AJCSipmzca8gtPMsFd8CYejq09sJsASCFUly7hNp3qdL3fhj83Yz5bqqPxFmR3vIHsO5oNA4GyEtoRCmtgIsFjAYa7rUA/QBVZM9FpDjBVOq49RoNSvPQGMgDgsygH6LrlY1XyKwDklZ8BQFJIjQR26BBWFHYZP6A0wCsAd+wBSdNb/Q+7drEtSTAtuz15z3wOdXVCqqhB1pZVAETTxfw2zyHHkuAYnbAKFVZOhrt4Ab+URdBsxVYdoiZV0mJEig2Fsd5lcaRS4bamZfYTEExlh/M67jJG+HuCUVKFqLFc8NvtnAHA1ko4MkCxlBy1ugBdgfIdbGW2Auv10TAxAah9HEYr5UTxwYfocTivgaO05co1mvXNjl7WyNlwFFfXUwH2spoqliy7vYOGba3kYGF1fa8ZOWCcvfdzrgDgCeYFtDq/dx6r2XWcno6lYKAh/Or6Jh4+fRYvX75Wxz/+81kzwpCxlKIGk+k0Ws12fPnFV7FZL2LY78S9e+fqRH714iJmNwtlRgB6Y+tE1//jp8/i8999HsvFTORFv9uO4fhEigKIsP22FntZrjBAAFIDlICWwyEhy4fbEOHhKUTJIc7OxnF1+Sr6g6FVP5Ajm1UMR6NotQH5TFZK1bK2UkY+/J2myCdUCsv5SsTJ6PQkhsOhOskBaAF4N3RTs1/qfu+T8VlMbq6i024rg2O+mMnCCgXJ5dWVFA+AvM16xFdffRVvPXsWzZI58/LidZzeuyeCg73rPVhTGC9EkOx9lgQwNxz6XoBOFCAQH4CpdNALrCXTIiJ6o1FcXkz1OgKh9x4nZ8AUW6+mMxewZwLkbmMzNV9Fs9UuSh+6xjt6bgiE7NzmPSAxBKyuISMOsv+pNdjXfN4WeN7TaZvksxNQ12dFUUjxswS+K8sDcnQf8/lCwDoWSJBJPCzZDPrzsIv+AFundjx++DBWynJoxZ/+87+If/tX/yYGnU78i//iX8Rf/fv/J0YDrMjO4quvvozzk3E8//p5nJ3di6vraylunrz1Vnz0s58Hdk+EJn/2239SZ//11UR5G+1WVxZz2EBBOLEPGNt4PFZAN0TQzXQSL1++jHuPHsf0+jqePHkYv/vsc80XSpjpbKW9KRVJIZzzXEnSwUoxE4iuC3XzPeAsn7vgaj5PLg02QRninVZDqeSCTHN+E/t8Fw2ti61UHQa4nYnA12w/d4huq611m2c1Y7LiJJTPdAzsp1pEAHfp6HfOkTOUNFcY+rHQRXRZ2SjQXbkKKFH4RhOlPosPAuDVBFAUbTrzChEsG0eB+ITNb5Vds8TWETKmnKdxuFMVHt89x2f9rVqtCRHE0VJsrQ6+JzOPwmcL5BKZMybTlI1EWHyZj+M7jvczkWfyWA0Jy7l9tiD0lYfijyStTKL4+6WEkJUkZXQzAsQa6wGSEfIpyf4807PJgr19dn4SNzc3mte8S1MVyJ7fbJ2Rw9dT5QhRwn5MCzTuTkppqy3+hPhbxic/r8iL28mr/lJVoKpAVYGqAlUF3sAKVOTFGzhp1ZCrClQVqCpQVaCqwHEFPvj+tw/yewY+2e5iQ7f/3uA84ED6UKvLUSCGLUDkt0/nPGbyBaRzB+hdWDJA3mq+irrCRt1BDzBJLoIMVbLLny/IMsNAynHnKYCdQAi68Ok8TSIAz/hiVSRXqyNLqgRu6KRVQ2xp/lc2w23YtlUdAnYatllS66wsqCBhAMIdMkv+A13VBtl2yhIAYAPYhDyI2lb1OAZ+/pgsUC1W6ctutQIgG99HKDYBxtBGUkTQuXtrX+GuXSkm6iELLgGx5bkAOLGpScAeyxfKkiRTdsUqP+T/F6JtGxJyJbwASgcxKgpyFVDR0F1LbUoncVqHGCByYdVFjJc85JXAuIjdxgCWQSxbhwCAAfoqG4Q6i/iywkbd3lizQDzQoQ5pdZT/keRDAmd0aru7FmsxLLDQT0BI3GWGJPB53KGdaz9BwyR3kvB6++2n8e47T+Pi8iLG/Z66oQExLy4u4ulbb8fr11fx6uuXMR6PZLkFccWYnj/nc+P4+uuvDaqu3flOxy+qCFQD7J+rqxsBgFIo7fdx/8G5gGveiKwLgFkA4uGoI7AN+6Ka1CHUWE5s2neQVw3Zu0QM+n1lfgCIssZPTk/1mNv1XHukXWyksIQ6rFciLdr9joB8yAE650UatGzfRlYHc0FGA7Y2fE9PwdvUfK9nX8xn7r6u1aLdxApmK3ulzXYd29VKr631Qcd7ox7Tma2QOvX6bch4t9W9VRisN/voCdjfxG5jkkIEQ70t4uDkZFSyMDYCnVlDjHE0PI3t9hANKW4OAlB538vJtYgkApEnVzPN0eTydQwghFbbWK+XIogIlZ7NFtElaB7LLLaC7J5sgdUfDnRW6Rwk+LmcExAGzGl20Yt4KLkvkESA1ChUDM6uZckE8Lze+oykK57QdbrK91IFEFa+jel0Ev3RWGAvuRhY43AeAoDzzKjXGjXCtDvx7K1HWgOj8TB++KMfxd/+zb+LAWHO5IHsQ+9JmDY1ubm5jna9qVwScjjGZydxeXkVzW43Fst1jLq9GJycxD/95nfxySefiii2dWAJCRfxg33eLv7yL/9l/PVf//uYXM9lJaaQ510oRPy7H74Xv/vsi5hN53HYHuL5q8tYaS9b9TSfey5cFyvJUq13R16kJaGJhSQp7oLTOZvrsVhCQHEPtaVCYE6Zvy55JetlyYrxjuf8Rt3A9+uOWUNf2t4o75xOq6XMJr5ntcJWCUXgKuarpUgpSKZOGxD+EM1iCZWqvrTRSyVFqgl8Z/hOpXZnZycxnWE5B4jOiZ+ZRSgU7sLg2Qd8nYwSDgLIFykhEELJRoq6maChbpkpkbZHtxZM5cA7zqTIe1ch502r2zhPc8xJxGuMJYspmwqU3wTpoHP2juzIezXtmHSv1myndRdc7pyoVHRIAXaUTZSqunytJER4v7T8yvmzKhHCB1JnJoIxGy94zbz3bq0X96iiINbbOl91X7NJCpmie6yeflysz7ZUYXzfxx/9tMI8jn9prP5eVaCqQFWBqgJVBd6wClQX+Rs2YdVwqwpUFagqUFWgqsAfV+A7P/hACDSWPw18nrHfwQ5KwbTuYkybhz4BrRtAnVbxyjZors5S2WEAWPM1lApYo+gPAXW3YaIAMEc+0+6w3guEWCxmtwCKuzEJ56a7lSwDgNW9/Oyxs4EooVMWYAmgLcFtfkYWR4AyCpm27RRAB+oL+ZHLtsl/ChjbExBsoKLVdPC2lAg1W7vQ9WlSpniIA8rKv8Ne6oAejHeLZ3ubbm7X4LbLlQBYee4DXHoGRJzo72rNLt/rzlAAFsgi9QaXLl4Hct/lWUhFEDUFEdsuB7CohH5jpaP5SJuuYpciECh95w0q8VyQKgniS4XCa8lGpSHLqwSDkjjKOffP0InvDnyIJqlVioJDBEexyLq1pipqF6lfStcxgDgEEV3E2SUMkSYbIQKOb33PXSe6ZbGm0SMHip9mzOmSrnut8pFETXbZ5r9F8gi42grcpqsXa7S333oskoFO/pvrSVy8ehlPHz1UN+8333tb6oVffvJpXL2+jGF3pHnrDXoirl5fTeLJwycxm/Jzl95LdUKfO7Z2gXCTWuAgG53NNqLf62ndMu7zB+ciryZXN9FCYQNg265pjKiOWkf+/AIeIYdkPxbR7dprnu55uvCHo7HCi7vdVpyPhwLIscmCcMCvvw7wicqg3xMYb9VReJ03wO2xgWPP1WOxgiQ7SDExn97o+89OT+P07F48//rLGA8H8vwXeE3A9rAfq9mNCIhOp6dxYOtys8QqahjrGbZRNw6RX21kfQVZ1+604+ZmGqPhWKqO1WJuknO9FoEgWzipQJZaY4xps1nFdOJ8DMK1mUv2MIC9gNxmK/qjgdbJ/GYe3V5bdSIc/Wa6jNphGw3OESzYtocYDPpxfXMj8kgKI3nd1GO1Jenbe2FHoC9nUNvvBzEEmCtlz3ITS3IzCG3uNKPJOMvewb5oPp2bOEW9JTIEEpihNmXRtFLgsIk3jQkiEeUAtjubraytOk2TBwQts/axIjsZdGJ0Moh33ns3Xr94LvKDehD2jrCA76eGjVYrTk5PwkTvIXabdTx+/DAuWa+1RnzwwQcxPj+Lf/Wv/rd46623Yh+7+O0/fa6Ad0LZf/3r394qFj783vsa/yef/FqEFbZvqALI+Xj44ExE2NXlVZyfnsfzl69jsdnqTE2C1QoJkwB5RopoagDGWxlxrB7LMyHBbe3pBkHThYwmAwHrvVZDdmMKqK5BfJBv4dAh1BA+r1gb7H/qXzr+saKi05+zY2cyhffQXKCKEXkCivukAAAgAElEQVTYksIIRYnI3JIPwf722eIknQTmExRnj0M2O0zaXzcxtCpktwkxn3F3NlbcH3yvbMp2VnQot2cXCglHA2diyaoVLBoZ66iohKhnKgx5nWMVXRLZVhpY3QI5k2B+qiGsjEDNZzUIZ4gIj6KWYK953L4OU+kAgcmaZ18lUZV30bHK85hU9u8BSYbfKRvzd5DBYKCzmHXjn9vJIjDvIBoJeO3pDZlUnr98PTdhbKPXP/r8wXcfvyvk7ybY5kHCm/AgU6OttfSzf/xJhXlUvzpXFagqUFWgqkBVgTe4AtVF/gZPXjX0qgJVBaoKVBWoKkAF3vvONw/5H/EAAPzHOv/Rz3/AA3Jk97vA13o95supSYF6y4GZglGsigCMAlCAWAC0pmvf1holk6JYNaVKgfcxEL65tcxIj+4EepJEsZe5A5QBFwF1ZVFVQCR3aXYD9w7lRBSLFXzzd1iy0AELKAk4BXCukNaaQOXVflVAfbpjsWgqCgLhzthWFHAKFynCqEsOAzAk4KwAFtmCH2Kvr9s/nTqhWOiTH7JcSMWhXIzdXsSLAVKTMxupQpq2yNraQutYJeJQW5NGx+A8XuUCoBVUvYuWsjOsJknVjMBKQKpiYTLoD9WJrBnS+zq8+ta+Q930DmNnDGssxMKqkwSZ3C3toFi7iqEMca1l0yGA0gRY/t2goy2BHK5ej6YsnpoCb0EsAdLckWzAyd3AaWNG53g75suF3k/dx81aDLCnQblSyJgcZxIX/Ju5orYuHoQFYySEtxan4348ffpInfK/+fQ3AutW83n0+10BxE8fP46ff/yL2O5rslApVvlxcjKOwbAbry+u7DW/C1ksAW7TBU5Xs8NqHYTOEl4CWitAt6O1xBwNxoOSgQDpd4i2ADqejVo5/B1FDQAxH3SIH2oAqWQ+0NW9j+HpmRQI3V435tMJOg2RMesNJE8t7t97GPPFNLaLlVQGnUFPORQXFyhGhhqnOpnb7ej1hvHyy+eyucLiXvZfy3n06LyPfYxOTmJDMHbDwD1k0nwyjf54FOMhROJK9kST1xciES8nE1kc0f0PiJ+qk81mabIFYPtQi/FoLGUCKg665+fTqdY7wC/ApQKIqT/zQ+AzFmlNzijvQRMCBylF5hCFkIhbwrdbAtZZpwCui9nCipk6tlQ3MegNpTCR3z6gb8mckdUc4d/kqyxXMVvQ2Y9iqi5iLTMxmAcslq4m1wrgTrUEJCRrD+sxchc4R1i2SVRAJJJjQlYIXf2sesbNWkIFws8CdAOoQixTc567jhUSeUDNmsLPz0f9ODk/ienkSgHvvBd2UeIgD3spWJbbTTx69nacnp/Gq5cvtf8gXw6bXUznC619VBqcTZPpTbz13jei3e2JUPv0l5/EZDJXvsFito59bBWILiKY0PR+P15dXski7PH9cwH8L59faD1eT25iBbFblHf5M/wbQBqig8/x/CgobKW0VTA7tkN5hhzbx6mrXlZaBs2TvE3y3LlDEjMVAvju3IJUq3Ge7Na3oeF5TvDdzJ9A75qtxth708UyWs2O6k1NAec7bZRRJrmS4CcrRmC6OGMTzanW8z0HIcG5fpfF4wPJBMB+bwI9ydpU8jEG3dH7vYiLtNsyaWA1AQRlkjy5l+/uD5NiDugm6N1kiclurxH2mG0gOXtcr1Qv6IYvVoR3gfZe/64dJP6ddSKELvc+aiQTIF4nt3XabO5I6kJYpLKDceX3HjdOJBnBmHQerVF3NbVu+fPi4vI2dDznRM+YtpQlI0XWXSXTRiSxLApNWDgvyWesn4tzuhs/+4ePKsyj+nW5qkBVgaoCVQWqCrzBFagu8jd48qqhVxWoKlBVoKpAVQEq8P6H3zoY2GgotJM/M/QTkADwkW5WOlfpht4dNsU7HOsNbE06Ap4AhgEd+fmWVBJrgfdr7IYCeyk8s+luzU5VZyoIHCePgFyMvUNwj8EHAIhmvVmUDrZWAWzx/w8C9wAdE2yxf//GQdMtExwAk4zdTuQ0nrvL3xIQB6lawQDAbU9xW1JZuSCQvihEIDb8nOnTXvy5i1+7Gn9lv3SQBz6A3GK1VC0AS50ffmfLBYi9Wa0NStYIQbXCwuSAO0zzeY+tSBiXAEGUH/wE9iF1bHJMGMiQpXQPG8EB74NkIi2B+QZYc6ZIvm5+P2qVDN5WVoK6WO9CXyGmpChQoDa2UhuRAQKVCMMuVl8J2GX37XF3LeSICBTAPLp76YxWjoKto3hdBe6W95bGgk5egWg5cTuRZyejcVxNJrcKFoN4xWu9dNeqQ7pYjRiMX8p65913nkW/14p33/1G/NVf/VWcjceyA+r2u/H0rYfxve98O/72b3+sTAPGizrI67gZvV5XCg3WLBkT6sAnHFh7yahqp4c1krt7UVW4ZnuRDNmtzN9ZmFIXiAQhY6Qe69VcHfwEWwMom+u6s1sbjXoZORy9/lDqBq1/iI7ZJM7Go5ijqpG9VUc2YIvJTfQHBRDvoEbA2gsveyth6DbuDYbx+9/8LkbDQUQbkLyh9fDgwZmCy7vdvuZ5OOhpn/CerPd2r6v1x9wC8ve6LZFAqAbYk4NBV2uNvARnU+xFqqzZv5CEgKGimSKuriYmtVYrgdxwdosFHvW9mEyuY7HaRLdtog8LJxFUu4hmpyPQOQkN5mXJnKAKarRkQQXQyxwASDt4e6PxUD/enD2cYDs+XViFodjoD7HmctoIZx7PIgIpGs7iIbdAyitbTvFxOuI1D1If8HOyBStAs6yi1ls9i/a5yMJ27GuHuP/gkYD95WoeF68uVE/WBcQQ5ysEAT8zPhnEPQLbR51oEcBcAo45m8lTgdxDLTJZLOM73/9+XE8m8eH3P4xff/pPIupOhqPooAy5mShQfrFaxdOnz2K2Xsb9hw/j8ZNncXU5id9+9mV89flXcfn6Suf0+GQY3U4/er1BvH79Oq6nNzEc9uLRg3PV+uXLy7iZzL1/a66XFX2Mx+ovnTeibkqODiR3y7ZCqXKQxVwhAayoc64JdxJ1p6jsZz6XQHkC1qwN3s9qQIP2Ui8UtRGvm+SIVH5FReDQ5r0soyD68lx0vgsZSCbKscFLAl5EhoB6zplUIaayCUKfHBSTH5ntlFZIJgxsw8f/nRW0KuNE3QM5wD1cxi8Lqq3IvPy4U85BEPPMJkQUZt2yYicJABMXfi+T8SjFvBf4SIspXpMx6swhdL6QqfkM2eSQ5zt7g/sux27ygf3ke/B4jphfGiBU6XJPJYGe88c4rJpwnZNsuG162K1FnEF4bbZYCMIKodzhXvFz2b6OO5H7xQRSvq8Ii0JC5rnqC1rHtEnz/SF++dOPK8yj+nW5qkBVgaoCVQWqCrzBFagu8jd48qqhVxWoKlBVoKpAVQEqQOZFVoLu4fnC9ibZtShQkIBsdWZjueHAUVm/bPgaIMHu1sID4Jb+doUhQ15gfVIyNEQiFM/sBKQceLsXeZHhqXd2DwYg6Fh2iC/gtpUXabGR40wQRHZK8jSnW7kmuw2IilSXAAJhE7Ra4v1fiBRseKQeMaGi8FUB5HddsrIKUfe8x5RjzD9H/YGsSPgALKazGWCOcQhMl2VMWpcYKEMNkUCNunXpwgYkKj73qrdCbgFKnYdhEMc/J1WMwD+AZ4B9Kyx4fhEHsjspShCB5g5L5SMzQhIISkJFc9FoiuSRFRagsrpQ6wUIsp0RL2ZljYkRfikUOQFBQE7G1v7mfA4ATM9J/VCGKFzd6guFuxeiIQEkd4wfRIJA7MjORU5Wd8/C/NgRxhkZdMknwCWQkaDbomyxysOgpYFLLJxqMeh14+nTh/Huu2/HRx99ZAWKunGbMT4fxV/88z+Nf/zHj+L1qyupEbDEmi3mAsfv378fV1dXCsGGeSBgHKXFcrOOET71Ikr2Au5Q29ARD4A3n2Fh1BEIuiAHodnWHK93ANFjgeE305vYLuaxWs2jSxC1OC/Wqp+B9YBdDxxJW5ZpAIt12QKtlus4PR3F4uZKyggCX1iPJif3saHL/mR425GuwO/xUIoZrGwgJijEYjqLOgoVBS93Y9jviTgQedHrBvbwgP10izOnAjrXW+VnzKZTAcZwjvvdVrkO6rCv1+Pk7FTgJt/LPAwGQ+2bRg3VFiHEDtad3My03kQokgcymUaXPIfVvARa+4zCcmo2n+rvzRYd2RuRk8oY6XaU/QBJwBqcXEM8UQZsjtYi3FgjyyU2W12tMeymmBdsYzib5qtV7La1IJNjulrckkesETreOdOcpwDxaMs1VnSv34v9GpCb7I4pm1VAP+oQvl/7VHuhEas1SpKVvrZab2O9NVnYanXj3W+8HVfXV3EzuYn5dBFdAse3zmo4HCBEDvHo4Wk8vk/eyExrEFKBscu6Z7eN2XQRh2YzfvCjH8VHP/lHnaPkomCxczOZRBcSq9FQHsXZ/QcK65ayotWOzz77Ip48eSuePXs3fv/5F/F3/+9/jGfPnihX4/WrS4c4N+vab+12Pc5Ox3pecPDrK9YBlm5z5bWs9zsB67IBk4WTFQ7UTOczShR1/5PD4zwME+smp3wee18L8N87e8mAtb/OHhFJK3tCvp+ft+LKpKfPfO6wFsD2bT7C3fkPac3XExDn7FAuFHsPxQoqBd2aVp6xthQEX9QsvjM5Z3zWAYDLykrAuJ8r7z9/r07PYgdm6zsFha8h/F2rVELyvuuViTDnXThY2kS078rtzmcmxI0IGZ2bd7/v+M6CgM4wefYi3w+hDAng+5IPK178b99B2DG6ScEqQJ+pupvXfu5bayjqwx3UbBRFpM/etOji2fneVOYlUZL3QNbI91VaubGV0i7K60OKxmJhZbsw11t5HYeazjQpKmolr2eB0hJCkzPRpJNt6rir/ax6Nu2xQxXYXf2qXFWgqkBVgaoCVQXe8ApU5MUbPoHV8KsKVBWoKlBVoKrAt7/3vmEYgUQFvAAQqRFAC5DdsjGUAF/yHQza2HpCNIUCeAFlbdfUkFULoCsdxgGY1h4UX2l+1sBSguV+neyYNNB/3LF/a3FhJ3uHkwpccpfoLQjGKPfuWpWHNcoLABbAcwJJiwWSgCs6Lu0poo53uUJhxrK9A7cBl2s1PNEBdtxpD2CHwiG97A1QG5Dh9TKDA/iSMmEF5bwDqyOw4ZnRWV9A9Ow+NoBHXdyZC84MEOVO4FQ95L8LACSv842skqiMrUI8L2nLJVutEuatB6W7t1hhJUGQIFUCRupubfq1RNgUWyt9XUG1DbMQsm0qhEAhJuiApz4AP1Y/mADJQF6qgLUMShTZfuGlXmxFEpDkc9kNbKsrA5Yen//u7mnPv4g2jc3DEtgWoffh7zwD85Ih8NSE53v04EF0Ok11il+8voj5bGZFThzi7P44/pO/+PP4v/71v4n1aidg8uTsXAoBlBVpS0W+wWg8iOfPX4m8ODkdKdSa2rx88bKQPbbb6g/62iPUWx3+QZ4KpA6qiFYs1mRhbOPZs7e1v16/+jp261UMeu5khuTITmtsichoEJjbbMRsvo5BvyUsVTYqWCQpd4IQXtscAWQiltmpi9nh9Kzt4XCgnAk6zCH5sKQKQHHWUb0m0pJ5vnd2og5uqQs67ViTMSK1zyGGPNtiKZD07Oxc86ru+N06ev1urBbOrgD0hFDr0F0vkPUgdRT2ZQDXzBnzm0oldV4DJkYtJldXsrkiKLzX6yg/hnqheCAoGoCSjvjNbi2yRAHLWMXQWb61XdN8MbO6RBY5DkyGSGBMhJ5v9tgbEQa+LrZly6g1W7Fc7uLyaqI1Jqc0ge1W2qSdUXapuxPceRk9BUkfYrqYi3yy9Vtb6jGAcauwHE7NsoYsuJ5MY7XcaExRa+v5UJ7w78nkRgQac0VeR61xiCV2abGPD957JwaDhohPqX9K3oYzY5rR6nTj8bMn8eXnX2h47IvpfC7lFnPdqtdEWNTb7Xj81tsxxQKr34/pdB3T6TwePHggQubTX/2TxoHF1M1kGkvyVM5OlFNy78GJlDfL5SpuJkuRTKx3rNSoq3JCbq3vfM4necpeZo1zBqs7vml7PhPpEBXU3lZzUsUVUlb3hYgOqwiwqvI9wdlju0DWMGo67g3WnYhjuvM5k0VWez+gfOP1O11bJ3nfkX3QKrkVDZOS5WwzEWHbvzvlg+3+nC3EXnJvQNr+MQ4IlVQ7JjHB17l//W+suVDv3YH2WScTMX59g/SQkyY4uKfIrTBxY7Id6zu+DdUSd3nepwnOKxtKzIbPa91JuyTobb/FR+GZ7n5hKuoEiBOd4zvm8g9VhTxrt8U9Wxchl3vlmMA4Vmn4fVw/3chFNcfflUGlA9/KRDVUtLsi3N5+9jQuLq+dS6N8DsbjQHZlV2BH5qfQ/6yaNFFhhZ6fe7NBDWKiyM0FW91nv/7lJxXmcTfz1d+qClQVqCpQVaCqwBtXgeoif+OmrBpwVYGqAlUFqgpUFfjDCkBeJGAg/+eVuz2Vm4AygZyJgwOwhR2UNvvsyPTPFmulIxIEtAlg2pkK7naVqmFrkCYJDAACZzng8e72UCsLslPewBCvATBlhARwkL8XsEWBpAZm6Eq3jQ3DJ2wUEB6rCFvfJPEg8AggDCADhQid4DV38brb1TZWHg/t2gbJMj9BzyCigI7NleoCcYLViHILGEPT1iiAr4CV5GvQYc9YUz0BaGVFhRUqgOu2rPCvWccKjyR2qLdA3QLoa3iqtUmoY2IiiRJZHTUA8deqX2aZ5DjubDMgfQD0UEkA4GyKqsYKFrzeyZzgmWSTtF7fAnfiM5SZUoJyCzAEYESGAaSRAKniuQ7QpNdp21JEHa8KRy55Iccg1mYb/V632Ia5+7eNRVYhgjZ00Aqk9rPx1rt9ec0SWAtQzfLtNltxfj6Oe/fOYjGbxnw21Zh73U5898MPlBNx+fpSoCvd6Vr1gIqbjZ6DsRJqPJvOYjqbFQUFAOkuZBO1QW2wFsiM7Q1zogDr0rkPwC2ff6mOClBI/kcb3/idLIEO+020IOlkT8RKsHIGYO7s7KQoZxoxPjuL6wkqCcDwgyybGIMUTjvIlZFqwvz2Op2YT69jNBrGcrGIujJDWuDXyumQ1ZpsqrC0IiwYkNxz0u203BFOhgtkxc1UwC+2RMwfa5eBYkNlUBVlDWtnq303Xy1jMp3GvfNTkTjarwcCx8kO2GkckDOAmauyFsip4D2Xs1lsltjQSTok4Fm2T/VmdLGNgzgRqXaI7X4TjTpE41aqLxMk+NpvY7XG2mkf25WDmrGPKbg1Pf4ChAHKIUUgGdj/5B0oO0MWbhFz5jNqmnvmtoNdWrcojFbOeWn3OgpKP6y30e41ZQMFF8E+l1VaAbR9HJlElV0YmRxLSB/ns3D2qgOf59jstG84R7oiCdlLWOMZfG436vH+t9+N/RbCwHXNbv01QHfU46133oovf/+5CIflYhWdbi92+1qsV2Q6OAOE9VRrtOLq8lJ5JIPRWdx7cD9++pOf6Bw9J8vk5iZ+85vfKacEBcu733g3Li8vYjjsShH01dcvYr3k7HQINcoMP3Mtrm9mVtMVZYIsA4uyyjZQJvsA5K1s8JHvO4D6OfOhFiYd2EtaD8pp4Hym2d93kjvovfajTtB6U4HqSTjn2Wh7IfKeasViDPuvZtRL1oleZ7vTPAtsLwoyXnbQ64vYMARuZYfG32ibyBVRWM6kQrgAnKeqgDNUofRSJLREeBK6zll79x/aXvMmXchB6Yogsgol73MD79TYgdOsHYhjry/WNYqNfA2d+7oHuHsgHSAt+BxxSUnoWFVpJcVdDgT1VLbO3AHaUkY2nR2RdxbPzR06gOhk7ersurt30tLJd3b+DuCHSaXfbWPAUb4SFoXO3/B+4mNAzssWwsJqRCs47sLTM+TbahQTWyJSt9i1oZZqqrHAyp+7xgqt0z3kxa8qzKP6xbmqQFWBqgJVBaoKvMEVqC7yN3jyqqFXFagqUFWgqkBVASqAbVSSC/Kcxm4Jf3gBFg0F4hIWbMsNoBl60wsxUKyU+Lx8/zeAJnhM29YpO9SzqzPtJQDs1PGf/tSyU7ItjkKU5ZNDZ66tH5IA4Y1lMVSsN0SklK5WwCzZWTQN6tsaZCeCQuPm2dTVTxd/w9YadLFiayWVRV3d3Py8Pcnd7a+uUQUlFyutmsENgBLbZ9yFgqqbF1BOgdctWQgdPzsd0lI1IMhAzaKu4RJIvd0LIFfX6JH6QEoIkTsFyGN0e2d9bACw8JBPGysyS5oO7k4yI7ubBRZvS03U1Wx1RIJ8WS89ca3pDvOSv2EViruHJZKRVQwAsQFz1gQEEKobyAtK7tcvgbaFiLmzcwlZGumZlA3isHDZ7kBmyLLHKh6CqQFJWXVyPuK9NDYxNQLnxqNRXF7TGU8XtNeIVml2XxfPdlnxNBpxMhjE08f34t7D+/Hi6xcxubpQrgNZEH/2Zz+Mzz77rbrvF3SmRzNubmZWwdSs7MBiaDQaxHa9i6vLm5jr+1gftegNsAZai3QAWAWURpUhYksBxHUB7oCPrK3xqB+TyUxrEBIAsgCQnbyIFvVX9geBxoBt2BH1Y9DvRbdrQJ5SAPqzDLcbCJNm3Du/J3UEyg3538v33V+vx15B3tv1NjareXTIvGg1BFgCeHfbnRj2O+qax6II2yjmklwEbNgoAqHGyvBoNmO7Wka331eYOMB6b9B19zYkpUJ/URFgoeZg6manpkByiALyFwYDnqWj76dm1Iv/ozag3hAJAMdSGkQtLq8uA4s2hU2XvA2yMpabrYgUxmV1BCqxeiy3K/1bQcOyW4q7fX4gb2cb0+XCQeyHWmz3tl5DZdMfjvVvxiDiYL1VfgQZEAR/AzazF3qDnlQfUjIUEz5Zg+0AzGsxZ96b1Gx7GxTPOiocRrGOYtw+MzWfvLZITiucOJtm2N1ASClHBXUJ51gha9bLeOetJ9Fu7WPQJ8id2m2klpAq6OwstvttLLB0Im8EO7PlKnr9gZ/p+kZr9K133hHRxHw2W91od7txenYmYvnXn34SL168jL/8b/+b+Ju/+Zvot/vx4vkL7eOzk3GcjIcxX23i1avXIjWw5mOvQBoI4BdZ1RPBC0EltUPufXEVkOYNrVlnNBiEp8YAz9ivGWznMOKOSuUL57tzbnSX7YtcoFga+fwne12o9d1ZWs5W9qvDw7ET2kjZ4wDntghL5n7Y7UvJNykWZZwX3B9kufD8W2UTlffX3ZVnrM9CSAnZR+nDir0E2kUKioRN4sEWgZw5zMnNFLsz2+zJYqvcTRCdnOl8WKHi21lrBmKriYrAhJqOWnJTirJBIH29qFC2xX4LukMWe663FSkmCso1KlIPchZSG+s01qoclpRvcRfazWvT8IAoJvfjMWmUr515Jce/jf2xXVQ+W6pGTI5bZYi6rIfKagOx589JpcHdg/oCQldWa25ESMULpJ/UmwcrLfT5tJfcmbzkZ/n8Jx//osI8ql+XqwpUFagqUFWgqsAbXIHqIn+DJ68aelWBqgJVBaoKVBWgAigv1BW+BEziv/n30cZnX8oDLJWAQ9w9KvCAnle6OkuWBD9jiyN3jQMQZvi21BkA14BJxbv7DwCFHSoP23vYLsNACGAq33cXHGqQMUkLgVQl/DpfN/aQE9go7fVtjFU+5XRkYq1BDoZUDQa/ZClRd0bDLYAG5oPtFc8j+wy6sdPKKrMiTJ5gDJV2WnS8QrKYdLCNBgAv4KBtRaxi2O6cs4GNhTu/AUvd2UqJm3jUF/LC1lkmTW7DbdMjno5sngnAShkkfl+8+emm7XSsiHAQrGtBJz3PbW92vnYH5GQ3rokOu97I5kR2Qw5DVUC3bJsy02MfewDlYos1W1rloHDYPcAqHcW2yMoO8ATZPHY6+reuc+lZ5j0Z5+lwJPIArG+9W0eDVadcDedsyM0KdQqBtPtt9AWmb52fAWkluzMIkWMFj4kXlAkINr7x9pN4+xvvxG9+8xuFSlOXb7z3bvzqlx/rve7ffxijfjeWq0189fUrzUGn31POxcPHD6T62K728U+/+Z1B2Z4zT7BzIoMBqyq6ubE1cfSGlTzjMc+2EdhO7Qb9DBtmr9l7XeqA7TrGg64yNfgUWQj9/omyBe6dnetz69XC4dL7iGG3q+q08Lk/RPTHI2ieqNcA+DpSLVBv1kZTuQMNvTZ/Pz8/1Vpivnku6kwWAu+zkAVRI05PhraQQp3RbEhtwn8I8PNpo4MSQt3t2LQBxALEA4ZCNKBWWC6iP+jKvoafT5LQgSZ3WQQCJyO0h5hvMjT4N/tsSabFdnerMLEygXVUiwMAJWtiuxYITvh0ve1udAit/YZzg33Cq1IPhzJrwnmd7V7d9piHzbDFOtSj3nRgs2ybricincbjU22S5WYfV9N5bLB52u5itd1qHSlfBHstcjiatViuV7KwQumwXmyK0sDWRyihWPcsVWqVCgXZJJGTgM0bAeGyKzvInotAdoU712si0TDW2pH5sl/Ht95/x53pOqdrgXplOp/FAHuw3S5uriZSGPFazMlgOIz5dC7lzatXF1Jd/Of/8r+Mj3/6M5Fq5IxAzBDyPbm5it988pvY7PfxL//r/yr+1f/yv8ZithAJ8e7Tp6rp5WQak5upCTwBxs4QAAw+ORlrb0Bs+LJpiBgkC4hnYc5SDcFT61xM1YAUXmlFt4+mDgBIMO4Yvtsh4K0GtoEmhhwwXZRNzGoq2oodU4LiqRhI20QT0lbfyYKwUY9WzcqjxWquNWSbJnI6rKIQQXdkv3SnZDNB4K+ZEGfu8kzPP3lt1yXJ56Og8T3KJBMQJjFMoDvnyPsmSXP2LmQgWS3UK/M4mG/22G09pHwpAeSyuCqEvva/lZFex1g2EUiPogd1ocnJBPYh9nltNT7ckh22J2Ttc0Dx1tzrJqJ8RkN88LxShKGewlauBGyzdvhIUietDZP8UHB7ycji5/utbkzni6g1aLgwceSGDMeSuRUAACAASURBVOdfpNIpbag4D0VulGfMvAzOY8g2rOdkYYbiabutyIvqV+WqAlUFqgpUFagq8IZXoCIv3vAJrIZfVaCqQFWBqgJVBT78wYcHwH2LGGqx26wFdh7otsbSJRoCFgAEANbVnVhsigziNAXcqFO2EA5pz6KfwX6o1rjtfkw/aWc07PSaysoQgGggHnsjgz0AzpAaDgYFnKWTWzkc6vQvSdHyBwcgtW0Q4E4LwAjgpYSdCjQRXlY6/tXRX1yo8MUvFhH1mjsuE3A6BmQgChQyXayyRIQwNHX2258dIgZghg/bOCVo5EBtf48tqwRMlvdSF686vB2emuqJ7Dw2MQJAlMSJrU2oR9ps8DVbcxgslLc9oKYGY2LCihfXViQCJFUBmEUWoXwpIJvVEMWXpADrGq86ek3WoCQR4aJMEQNYDbpuCdHekK+QypEM1TUR0WkBPK6LB75QOXei7w9x//9j7z2bJEuzI70TWouMzKyqLNGyWk13A1iAgNliBVZhiW80o/Gf7gfSyF0QRtpwsLsGMdM9LaZVdXfpShWZoe4NRXv8vCciB+QfKLObM22VlRnivecVN8r9uPvB0Mbja1dQYF219PmvAiZSn1LVttRSwBi19NZg5l45GXotBwtd3ZE81Eslve9w2LEPPnhH+Qk/PvrZjo5GCo5+8eyJMaGdfs8adQK2q5av1nZ6eiHSicBqcmAOjg5kAfbzo8c2AXxdb63T7Uup0e8TYu0KHCffIKDKAugA5bgm8gemk5kA59HBQF3pygQQgO/rB7ulZo39BYhbEWhdr7UFgAPqtVp1m0+vLVsuRbRgXYatFkTObDKxRrthnW7LbL1MYdQbvR+wbKuNikKUkPZ6t9vS9bBnSpu1tbE9mie7LIHADet2IKVQuqA2KNliNrNuu6NMBtZsvshs0B84CVKvKqOi2+vq7Kg3CMMuyb6J9QWpAMhPUDZrWmAoXeEiprzTXYoclBNZphwOwEhySWrNpoB8V+x4jovHUEBo1DzbpuxEDa+rAGzZc5EDYDabzqWy4bpldYNqYzG3Wq2huQ5FUUYndwKcUdZQZ89VQHVUVwB5DmjLta3NptPMrqdTnV0oR6gR4eJ09PN3rKdEAK63Ns9z5WuwpjgLFLycSFXA01CsrZKlGAQndVMwPORNUkQxR4yXeZCywCCatgqTJ4wcgFd7oVKyN954YM+fPrP5dIaxkK1F2jalFLo8PbN2u2unr85sdOuWTbLc/uW/+Ff2/MUze/b0uZ1fXNrB4cBOTm4rNPzHHx5ZfzSy4fDATl8+t6dPX4kAeePNe5qb5y9eaVy1akPWa57nULHDo0M7P39l9VpTtxvlpJipHgE437T7CWs7zjJXpDhRoPMXUjQFduscqrsSSaqxVSjsnHDW+ShlH396RoXzVX6/4fsAynXmbclOYh5CHbO1EuqEet2yld8LHdR35UfcI0S0QMDoqvbZDa4JceUP4wDUZ19QE10j6r/0eK1Tgehk5LAu6yLjVJ+Um8J54Jkfe5ujsDuC3+E+hSqOxynrZ+Okg8jhG5kSAex77gpkCTaBnBN+5kd+lBQW2k9+ngappLyYHVHk97ywgOL2Bukxm7IX3LaKL0htEevMBwRdqjfn446ESfZY8enMyQe3RQzrJ7eydMvGVqOVrMjcbpB9FeRF1CXUHJG74ffpmnKsOEP0eQSSEqUKKq2UjcL7ffGbzwrMo/ioXFSgqEBRgaICRQVe4woUN/LXePKKoRcVKCpQVKCoQFEBKvDJJx9vseZZ05maulSjI3UXZlnGtsiBBvfSpkMeoAigsikwTbkPAPMrQDHAg62sRwBCPBjTO2FFCkgJ4V2ddOm7zdQ+2DQ6JgH4nfzAsgcFhb9W2ZKvvsgAujpXIgPy5Avu3v3uGU43uwgSwkvrDbehSfY/jarbMfH3AF4qZXz2a7YEUFNgqKsfUHTQiBpdrwFgEWANt+LhsPvrCOAN0MbDQx1MDXAqOlCdQEi1AMTE9x2YivdKAbXqkIUwSvkZdIajagAI2oVhK3B07zlerwNcr5VnIHsnURIQPG6x4v7wyQ9enc/up+62Kxtr0AkMsJPqyHWqMxaPdmq43VgzQEUCVOkCBpgj3Fz5JCsBtB62LVgvETnePexWSF5jV7+oXVy8yrDXl6WQID/lpESAqnfkD4cDu7i6ciGO7Fc8S4DcgvA3USfxcqlMggjr7g96tllndvv2kf6bjCd2dnpmJycn9vz5MwGK7UZNVkmAuvMZ14+FFV331+p+Hh0MgX7t/OzCGrWmTad0mS+t1ezomm/dOrLT01dutdQAsAZkNJEhk8nEKvWa55qYZ1BwQeQPuAUKHfFuWWIrun+9i/rqaiIgEBuqRrOnLvplNrdlvrA6eQvKCtham456SLSUm9LutfSagP8ssbIyMSrqvOexEAjUbTDsiwjptdoiAMYXl9btQzwsbdBr73zvlYOTvrLFwtrNltUrFZsvXLnC2qjW6spUYO1haaQ9X4VEWMpGqNPp2dXkWsRodFRL3SSVAqQNPvOej8CZou73fGWvTk/1+r1+N5F4ruhYsXbX7JeSLHwUCA45NCU3wLvTWfQOfBO+zH510JdfSfmDPYwUQinsnnVJHSZT2WqxiQDYmSfIWpQUEougXgHMbTZtfDnRmtBcNxqWL5ayXOK8EZGxwIapKuWG3g/FGUq19UY1wwIJ4JtxCUDm4JP6i7BlFDbkZvie9cB1Ml+qCmtH+dJqV5Vhslnldufkjh0fHUqBAXHCN2+985b99OiRlUTIQOgsrVpvWaPVsdl4oiygpQi0kq22a7ueZlLA1csVu//2W1oDnPOtel25ET89eWIn9x/Y1Xhi337zna7lwYN7djQa2RdffmmbDfu+JuLs4oK6bGSvRe2atZY1G3U7P7+wbJnp2j3nxNV3jYaf72EBFN8HScD57Io9t2NjJqSQIONo7cosSHYH5cP+L3KZPOCa/BnOJNYt9ygINw8Id8J5f1a7MKea7BLhQZmfm1+hQvAMBldO7RSFysuAaHGyg9ddrha7RgCREvQOVHys2KlBgKGO48vvB37vjXtOEPu6T6N40Brz5/PffDG3DnZgKBElpfOzPayggtz1BgJfU3xpbEu3mXKS3feJK2f8sUF+8DsUeWFpqL2cfu/h5Oxvd010BQ7kpdeYeeI+G583ZEGXXt8VmL9/r1QdNN+sT7esRFXCf3s1RrLmgtxXNoorJiPo2xWIbh2lmiu/irpVfa1Qe4jBG3Ze8TmosI0qPisXFSgqUFSgqEBRgde7AgV58XrPXzH6ogJFBYoKFBUoKmAff/LRln+4b1KIc4RYxj/cFWRcd1ueTNYk7rkNQOMhowAFyQZEwbPYe+DV7WG7kwmdvvjPh/+0B2vLZgK/bskfkr2MSA63zQhrCg9mdWLAwXzv0lbXa7KdEvEA2ZCAHABrgS5YLyWgmD+32EFhvwF4CJiTQq8BvFclB5T1/jhUMa6dssMB+BhXdNDz2LYsL9zaaLGEUPAu4QBV8K6XqUkKGb5JVgjSl6WId5YC+CnXI4WSh02K51UQ+B12Hdgl7UNfFcYqq41ERuh1YT+2AuLDhgPMLbI8IHTUvZ4A6SCPBO64Zfoug8M9m9zTHKaGjnQ6xYkUBthlLAEKqdM1ZaOUa8yd279ggxT5HwKykj87YQ0OyCYliJVV09l8KiICn35skAKE7JIRMZnsLFgAu2soUlBdpOvZgZwpKJ6MCNbKX/3Vf7BnTx/b1dVYQPpoeKC5Y8yvXr2UH/9o1JOF2sHo0J49e2FPnjy1g8PjtJYnKeQVgLxtvd5AACzlORiNbHx2qTwJCA26lclP4boBpVkHALQVapIAbTrm6erfhRbTzV333BPA0lajbLP5zErbqjXbVet022YVwrhrtgWML3nAdaNSs+HowKaTsXU7bStVfO0DFlP7pvIc1jYaDqxeqWlcmMPQ+ixCorS1brulbnZwzA6KK5QOs4WNhn27HL+yYW8ohQjz0Gm3RYKhc3Dw2EFOVDjM/nw+tRZKhmVml+Ox9YdDkRiMW2A6z63W7OnL51JjsAbZ7+wdxoMqQABt8vjXnsdqR+A+uROu2GKPLkGqJdxxwDWnLizLqhOoWMKgCiGzw+2tWMeeh8H3ItnonmftyDrKcykA0bcpG4a1RSbJ5HqhfVCvNz0XAkVHOjMguC7G13o/V2c07Xw81pqijuxFlDwQEhAHPI09Sk10rVz3cu2vKdUQi57QZ0DileVL1CTMD8Qv5IYTc4DXEEPL9dJajaYTx+W1vfngnnXbTb0eVlsnd+/ak8ePzSCLbWO9Xs+2FUiTuo1Pz1TP0dGxPXv2TOsBuygUNxBH2EXdu3/fTt54YNVy1b76/DPr9DpWb7btj//0X9jXX31hf/ff/rtdX09sOOjLGu3pE16HgGTslrzbHlu86Wxm7WbbFvOZ9j3kBYoCqBEHranHPlT7JuAe6riw5aJs3tGflH86ezzYOwjhPbHgJIZnWUCiu0oO0D/OH36OviHUBdHlT/5Lu+5qG51liRAP6yge75kKPNfVbH7me+BztVRV6EYQ19TXlQeuHpAST6B9kMcOrvPlx7Sfob5OOCvdDk97jjBrKRPL1u12bDK9TpZSbhEIgbHMI3PDx6MzOqkAyffgdpNnyb4wKVXcxqu8u+a4R91scJDF0orsF8/kCWCA+3qQGhBFvB+PvXm/Y13xWvwcUpevyKYIG0MPCvezATIiVBO6Z5XItqAm5KgQHk6eUEVqn38656rjTpEH0YXvIGuN13b7KuwOqUM0AATRxPO+/u0XBeZRfFYuKlBUoKhAUYGiAq9xBYob+Ws8ecXQiwoUFSgqUFSgqAAV+PAX720BIAXuJwDZgXYHIPgC0qGLGoydjn637nCLBQfaHFwOf23vDN1nYfAQB2M8Q4LHCoAFnwSdWa+8gxoA0iAXHFjw8biHtXyuASQTWEiHNWMIuw/eTxY1AIQJ7PZwU+/k1PvsAjmxFUF+kSwwZOHkNhy8H53FyoTg9WuoNdA6ACJ5hodUBslbWyQJHeOyNXGFgBM/DkIHORDdpFGrUF44sEOoLuCP2y4BbGH/wjXy967CZOeySdLvAPUhSJJ9F/7c/t4px0IZA7+faeEBwaFu2QhIlG2NAEMniES4mKlrF8AU5QWAUoDrAo9At7FoAhxv1DwXZJf14WuIuqGs8TpgD0VHqwepCuSDCMEuSOPk8T5WFgQ/l7oDi6Vk58V1Q3KQqcD1070NeeI+UyXDWp2cBR+aiqI/O42WAC4slo5vjexqPFYuAmOkpuRTXFxeKpx6NBoJiAd4f/Lkmebv4GBor16eam08ePOBLQHlymV79fKFVevN1AnvxBMd/RdnZ3Z8fCwlAoHPkASAk4DdALTzhQN9WLKhmhkMRzabzgRut9sNG4+v3DIKKHeZ26CP1RSh6BVrtgCqS1ZrtkW8VMslu3tyW2NpN+rWaNWttFmKWND3FScIsHHqNOsK+YYUYr4Iab48P7eT40PlSWB1RT4L18/+amLtksKAS9ul3b41souzS2s2GlLCBLgYyhv2pdafAFkA9pUtF7lCwyEMHGBlflKHt7rDF9q7rsRKgdoESs+wdaqJABr1B5qH2WKeXnetQHEIEO8K9/01mU6t3ensusXDksoz2z3ImJqzZvHoxxaG9eid/itdE+tvAQkpG7yV1mW17vXg71g3SZmAwkvXgtuM58FQK8Kes8XKlrkDw9mSfYGKwuzqemadZsua7abIHIV8N8lTyTSGyRQgH2uoPOVvuFqnVsfaCkUSWR8bKYmkltpCsHANTqiWqzWtYcbIV7NZt2ajZnduHanbfZ4t7PDo2F6+eGGdZtPKgOfVijU7PWt3u/bTdygnloQNWQm7nFrVrq6ndnh8W3OU53O7vhqn62a/kW1Ttz/98z+34zu3bZHN7L/8b//ZXr44lULp9q1jWUg9ffrM1puyQu0571ttgpU984MQ9ldnp1pzyidJyr0467kOzkPWFPcCzqBQQwQQrQwJhX7vO/DddrCqeeEMUtZD6raPOz4kRdyLgqSP8zzOyCDP/b7TIAUihXl74LiUM0HCJ1VEvFaQ1w70kwvjZ+hNWySR41qgHigtUmHt91CRxEjQtpzz3Bd8DSepmecOpaYBEdthJahzD+KP57gqj7MI1VcQJ0GCYEXlxInbl8V9Nkh3byrwupLdw72Ve2Yo/ailFJLoj/CqkgLSrZ14XgRxy8Kw7veA2G9cF183791BGIXKJkj+UH/EuOLMcOtDX/9k0Fycj538DFsx9jq5KykPKu49u3lOhFfcj1HOhd1bfH6Jx/7uiy8LzKP4uFxUoKhAUYGiAkUFXuMKFDfy13jyiqEXFSgqUFSgqEBRASrw/ofvCt1RJ3IK0/QgT+9OBQBot9oCHwAL642WgEnCYOl6BjBzgN6ByzqA9sbJD1mT4PWOYgBANhEdbiNFcHVNwBcAhwMGZcsz96LmIVjd8L7kEUwncwElYNPqzhb4mAJV05+8hrovAeXVCV61jdK7vat/K8955AfYUNGMvtH41SUqn3QAQQdFGI681EXgQFgkckP2Wg68RCco4JbbS7nyIVxFAKgCTAkQJTpXb9qZBDCz3Tio5oQQfzrwxnV4KLrbWOEPDlgqEJmMBJEPe7WKIpeZw5S7Ia/3Gz7iqoWuykNpmasSJJF8173rvUTXawrp9m70mmoH4cC4lvJPd4VJAH3xHrLroD4J1Pun185lRfd02KFEpzQ1dfukNGcpD4X3wducAO2drQvAmTr1c6uK4HLrJQGAFScf8uXM7p6c2Gw+F8h/fnoq+yVUDM1WzV6+fGWD/tDOzi7s7t27dn19bU+wxDm5K/D0559/trcfvm0vnz/X3997/12Fdp+dXjhgnRFOXrVOBwIKYNyJtggcBhTstHs2mZBrgSWLzyHA/nB0aOevzmXdgxoE6zNIDRFKpUwAdZZjtTTwNbnObXR4qDFCRLBle92GbZYrq5Y2Un2wl6glChXeq9fpWr/Dz70DWt3OjbZdj6/s1tHIzsdXtl1mdngw1Irgmvo97LWW6uTert1KZbWEWMI+BjB7KcswwqAhIXZAZcpxWS4XsnIDfFcWjfIJvDuefUentWp9daWu5zZqEUmb2JMQhSgocoWeK1ybbnbWU54pcwAwn+fJsm27US21jlKH+oIuf8jDlROK4NeQOX6GeVgwP6ceO7suhXJvpS4RoO74qkBd2eqlrmxIP0iMzaZkGeqHZkv2UgqRL1XsxfNT7QuJqSDaso3Ns6VsgwIo1RyL7NyqY9zJSO9EXyxmTuKW69bqto1td3W1sHq7q7qsc8+4WS0zW7I2IARy1CxlkX2X44nNZ5nm/+TOsfX6bZ2FkFqbpDBBFcf1t7t9J++uxprbw1vHIsYmi5m69T/+9A/s558f22R6JfXKcDCQQoLO9YPByN77+CN75+237Muvv7Afv3tkP//0RGv9hx9+sH6/Y++8+7b9+h+/sMV8qT3n3fdu8wap+d2P39ubDx7Y+GJq89VCYL3OPVkVoVDys8XVSD5fAtl32Q8O8nPPCMukzdb3WCgMXAmHzaFznSJAlJfgVkp7hVxFdeJ8i7PIAXvIcE5GtzJqJosryAsnyRZJyYAVkpMBN62UUCJyXfGzIK21n3UPC/Ud1ns+JtZntQZxULLF3PMuOMPZA7JBS80C3FPZNqulKxL9NX2cZH/cJIKoPQR4WLWFaiSUBjzXbeRcRRf3p7CR8ryrlBeVPjrdvBY/s32Px/2Ah8XzQ7kRahbqjk0T5BRj290Dk3pOv4esS5aPfFaIcHQev8imOp/iPRfzlV4n7jU7Eihlk4QaI+6/8ekv7l9hLRj3Q1c/umXlt199XWAexcflogJFBYoKFBUoKvAaV6C4kb/Gk1cMvahAUYGiAkUFigpQgfc/eGcru4Y13eAeUgpoX6ljB2M2m02s2+omUH5ly2TxA1CocGzbKpQWMA/LFA+JxQIEoNT/bNQhPwjpDEukkgiGCqBjAhF3qo8c8Alv8JLla7f0idwIfV9y73DeF+sU2UCt1rIOCkASKyEBPYD04GHywS4pbwBAKsGIO6AlAJV4foA37pHtIDrqCEBbH6cTNrsu1a2DaDd/Dpjk/t4O3kppkogRWf0ksIffeYenA05SOiwJNK4qNNnBpgReAbyhVJBNiEZJkEEKHndQiy+yPABOCbcGPA7Axr3y3fNbf6bskeRCkqyr3JZEXbKJ9KDegHQCvCA6wkdelk8xFldP8F+94p3sAJ015aWsBKyGMoW5AUkELPQ5/f2PlLEWCK1dLn2+IGS2CTyTQgU/dzzrWQubXP4qWNqUyPPYmo1GQ3v/g4f246PvZffDtePHP59d2a3bhzYaHdk//MM/Cuh88MY9++mnnwWCMp7hQd/6vZGtV2X76fFPdnDYt8nlVDVFpXD33om9ePbS4ChY36x56nB5diqiLV+ipGhZrVoXaeFB6x46jl2PBy2XrSvS5MxKm5INBgOREiI+AOSrIPlO5DRb5GmgqmjomgEoyabo1Olkn1u32bCTW4c2z+bquu8NulKCHA0PEmnF413thMUQ9SWUe3Y9sVqzYcNuR1kYbi9WUuD3aNC3WgUVTteev3xpw4NDq6XOa9bVMsuT0srDuKVgSGCfLGnIoYF0W26kvsDSTWuX7INWy3MvOGNS1gRrkroAkve7XfctwyZJyoiKLbK5AtEHw6EtsLDLyBlpSoXTaLREbDAGSJJWp+2ECUB/soOazKauPCr7mlkDjK7WUgKQGwJbmudYyREgPb/Rsd2wRT7X/iSwWeca6z6pyXiNbLWxbEWOAhZNmZVLqMk2ti7Rdd6ws9NLu5xktkZBgWoGNVgOOdOQ1RT7ClLESdGKCOI8x1JpaZv1zBYZMLVndSBg095KKpuVshv2hGu+2tp8AYC9tQcP7mptoviAMEKtgxJtdHAgUPj49gN7/uSpdZt1WUMtsOZZrpz0W63txcuX9uf/6l/bT49+kIXaZrm0/+l/+Z/t888/t15vKMXIxcW5ffpHn9r5q1N7+vyFgP4nP/9sV+Mr7QVUYXTFs8dRUxEO36i39NzVZilbwYPhyCazmUgokU350uqtpmoNaeb3DScmPXw9HXRbz0nR3kpKBkgJV6Ske42ZHRwciBxE3eaPd/Uf6xHiN2wEuZdAIAagHaS8q+Y8ZLvbbCkEvqScndyJsLS3lbWEIiLPlYUSnfvcvxRIn3I84pyG60PNR414LLebcsWzPng/QtSVd5Iu2Ak+t6byA9zPapQVEDRBPDDnoW7we4+HZQdRHDULosHve9oau3uafleFhK77PVDMol+D3/s8nHt/f9sT6E6yk6viyj0nbjy7BZKX14AkDKu4UCXyunyW4E9qLauopERE6YPVFOsA8o/zM+aR18O2jSD4UGrcbA5od5oi48J6ijHFV9SH90MxhvIKekzXyArZbuz7r78rMI/i43JRgaICRQWKChQVeI0rUNzIX+PJK4ZeVKCoQFGBogJFBajAR794T0iIW0I15LEum4d1SeCSApHxLg+bjEZN/8gP1YH+sU8nNGqMmgM/0T0b3Y7lUn3nQw1wQJMogdB0SHt3JTIHs0bNA3XXypfeKmPD7aMA7AQp7IAcPK/dWxzAqGp56irltehYBfwHyMDSKEAaHusZE+AxMdaEA8niyH8WIDwgLK9zszv1JmkRYGwldblGd/C+I9U7id0WxNQhve989bGjQnHLe1d3eP3MOl0AzIXAO4DVkq7Xsx0EZin3wwkbdaLmHvoMMEu3qAKIl1iCUFO6xQkbRrGC7QxzXbN17mA9zwnixu1JXDmhoG9IkBTiyriULwGgFNkhAKmMKREqAdgB3oZVh4iaBFzH7yOHQ7kh7baHd6vTfd9ZvAuPTRZmWJVL4SKyw0E5wnbrVVeZAHQBHvK7e/eP7dM//NS++vxLOwV8H6Is2NrtO4d2994te/L4uT15/MoGg74NhgRbN+377x5Zt9exigiXjf300zNlGhAuvlws7c69+/b0+RM76HWkmnjx6tSur5wwQCUA8A2o3u64EofXUUAzZCAAdZUMAEKWJwIKuW4URYCrXDdd+HQXy2IFpUkL737mgiwD71iv1prWbuG/nxmaoINR39b5REHKPPbk5Nh63a41G1jFAEBC4m20twJ0BAA8GPQE6PGeg37fKqWtVcmqYa0scoWTkxMC0SClRatjeTbX32WlQ06B7GlQMbl6Z00GzRa7o6o1sO5Zui3SYume+3TsKyh+6/76Uk9UqwKQmT9UJnRiz+cL/b1WgWhwIow1hOKl1W47UIsSKXnhA4xTPwg22c9pLays1WzZ1dWVSDxAUdYcACoEktZrCpln3UDQHB4fe07Oyv31fS1yJkSQ9cby5VpjmC0yvV+/3xcxt1xCYDCHgKBzD2cnJN0qlme5vTyf2NViaRsj0N7jn2V7RTiyzlC68+uyJHKii3XM65JngZWcP4b/XBHgeQS1aknqI+Z2MOjZk2cvbZFhe7W24bBvnW5TyhaIg1vHx5ZnnEGQJDUFbn/79Ve2FKjcsVWyw2M9Ul/qjl3UbAp5A5E9tVZnYH/6z//MfvXLX9rh8S3rdPt2//59hZN/+dWX9vDhQ6l6vvz8tyIEj46O7fIS4oCzvKo1zNnLEcZ1kFHCvUNnBeuUIPekdoFs4Cx3JcQ+YylA88j6wXYKxR/rfLGYi/zmZzwf1YYrodzSji/uG+nbnRrJz2L/py3vx/dliJC12yeyT7artfbKZL7wzJd0/gbZynOZO85jrk3ndbItQlXnlkv7+yMElMcJofYgOLqmfU6YOO/PnuF1nDBIUiA3ykvXstVeYx9xvXH/CjJgp2BZeyB2rOkA9nkPtwXzzKqwlJLCRaoO/z3rvNHAhqph2cLtn9w20lWSbv228jysZM3ohAL728+lGBPrQMrKfQpWLgAAIABJREFUUsm63a5IjFCExb2R91OeRrKYpA7RKBAKiXrD1VPcn309VHWeRQ2CGBHZhTqRHKy156rs5iSpBjXXEC5rzt5cZw2kDcqYPM/su68K8qL4tFxUoKhAUYGiAkUFXucKFOTF6zx7xdiLChQVKCpQVKCoQFJeENqKH7wDPN7WGvkTZRDZ1VYe5wBNoC38ox6gHjAYIANgJRQJAjZT0GbYsgRhgCV7dIE6sLOSPQZghUiNkoN1AD0R3km3t2yUBMhj47BRRzXgOdYy0QmKDzuoJd3KgCzereoA3E4hIfKiqhDUCPyWb7cUBg4eBZAjpYa6eN3ORWQNwFap7J3T/J0/6fhPAFCAPwGC3QS1nKDY+68HiL8nOiin+9j7z7CewcaEXACvFd7uXndxO/Jdh1RC2TLNZ26Vk9QMTmq0PRTd42NtW9rsOosZK/78ZISUSvitw1NUzCpY6cgzKz3P38fzIOjydnBPEFwAc4EE4kEv2yyvmVtzeac4wbAOIjrA5yDXPrQdMLfG66bcFSx8aLmu0UWc7F0wFOIaABSZKzpjBTxpfSR1Talsn3z6oR0Me/bz4yfKakAlgGLi1q2R3Tk5VovxV19+a+dn19bvda07aClk+PTFqdWaAJUL6/UH9u3vvrV2o5XGS/bC0t56+01bzK5sMptbQzYlmL0Dii2VRcCXe81PrV7DDolrWokIYJ01mw0BodVa3eqNhmyS8MR3oJGQbGyDSrKIatVKVqvXrFYhe2FteXrM8dHIxpeXdvvw2GazSxt2m1arbezk9m27c/u21pBsvjYohprKE+j1OpYtpkDx6uhWR3XqgOZ1SgLqcmvV3Z4FkPlqQhh5TY/NVmRwDFRLxjro9yzLPAw7QFrWiBQP66XqxvcirlLHOXXhPQBkOTOaEAoQHNqD3sktH/yNEzmoQbB2A2invmSCHBwferAxteK9q2XldmCjBWjebDWVF5PN5lq30Ac6fzg3UE3QuR7rCdJtzR6oiYAzgrzT+gtAdU6+QbKXko1MhceiOqMXnbMJNYNb5k2zlcaIYqyGgiqbi5gh14T8i2m2sauJA81O3pDdgj8eSjM/U+jqpxj5zgYr2R5xDK9N84AipdXoeAbFOpc6pdfv2dn5qci4i4sLQdzs4W6nZW+9+6ZNZ1MnomtYnLW1Pt5+51377B/+Too7zmDOHAgmkQXlih3fvmNZNtM8nr145flBm439wZ/8qR0fH9rf/J//xa7GM2t3O9YfjOyNd96ynx79ZL1+xz7+6Bf2w/eP7NGjH+350ydaB2x/lArYEWYL37sQUhCXGeo5rY8szff+PhIWQDfPVR4bZITWHOcxZ0GJteLAO7k31Idzxq2M3CYq7gdKbCDTQUHzHKj785mfR+YT60f3qIorGLjHhFWZzxtqpv/vxwme72s9wHtynvb2bQH0e6g1hJXfg3Vekz+UvMviHhb7TBlHS6+f36v3rxlna5xDQXQFqB+P5884c8J6ibMi3ivOeVRkDAPSEuLCA9V5b8+xorYc9Fj3sXYIzNa9s4LKaCFSjD/ji+vi/VBDuMrM1TORaRKESTQRxDhvzrUrQfbrg+e4NZgTPlEPkUMiARkrYy6nAPSNZflC95AgRmK/c0/xsjs5zhi/+eLbAvMoPi0XFSgqUFSgqEBRgde4AsWN/DWevGLoRQWKChQVKCpQVIAKENgNIEFnPP9oj25HQFc6wwEequZgNf+5jQNggXeNAnQDpvBLOrGd0KBjk25JB0T53v3mNw7U0qVZAkh0i6kAJhx496DWAGoCTF0lwFAgRAQ8E56dbDHoivUO0K3lS7I3AB72Ia8CQQQ3VoTGbyEDALcMtQJWIAvZbwTw5WoFgK8IJvVubt4bokQd2oCu+FglQIqx0GUa2Q/uX+72Ww6GeUevAlYFeOcKxw1bJoC3AMEEiq0Bi6hF1RrYygiky22xpBvXQSvgNH6fyTMfZcbKQbgyHdmuPokaRfex5pufbwCZYBgwhEeN0bTlGjC6rC5jAbRibJRe7l3ytYZNptfeGU8nbuadznTZs164drppA5gDMOZ9ucYAtIK4ccsozz9xEBFzKPdwp5sfkLiWwngdTCtJjeNfYRmzlKUUa5K5QbHyyScfiDyYXs/t5bOXAqjvP7hjn/7BRwJ8P/vNV1JsAMi9evVSQPNmtVQX/fn4UuHV5VLT8wTmc4H0KDMIYa7Wq/Q9i+yDfDg5ObFvv/lGa6Ldxot95t7+FE6+/W4DRb2rNeYSSxXUQADJdcvmM9WNuUNpIwJvlYnUOOhhZ1QSOVWpoH7o+npQNszMDkdDK9vKmvWK9fttOz481LViWYUWpdsh58Ct3QBIISiW2UKd2rdu3RHwqAyZzdoaFbq855on9ub15aWNDocJ/POu5FKzZa16y7LpRKwUc9tq1GXZxRpZL9fW7fV0rVIFNOqekaIO+kSiJcA18gcACxmzg4auLEDFIfKNAPHNJoH0yddfgcQatNbd+PJc2TkKdU9d9YSu7xVONZtPZ7KG4mkoEFBCcM4I6AQGle0QuRiQaW7JJPXDFnXJ0sbTidZlvdbwx5j/jlGLDEUdkMiUzbZs14upnZ5d2K3jQykwVmReQBTNFyIneO9Fzr6kruwzQsFZHynQHhKQY4qAeBQreUaVrFJpyZJoiZ3WhrPXzxtq7TkAs52Vj2rJmbxe2a3bR1Zv1mXZ5Ne8sYPR0O7cvW9fffZrX9cVyC4nflX7dtsq1YbspS7Oz2SzRd7M4PCWvXjxzEbDA1uv2CcoiWb25jtv2/Dw0LqDgf3XX/2t/eE/+1Nbr3L78fvv7MnPj6Wq6feGsiF79eq59vdsupAKhrV5dn61C6uGGNyfWZ7O4wS4q9gYH6oKzy/x/Iwgvlk/kEO+3pxI8/OGvedrJAjem9kM8foCrMk6qri6QcqCrdksy227WkrVxKtACO5trNxmj/EE6eBkimd2uHKPcflrisxYex6UrpM8oqR0gNzEPi0eJxVJ2dU2PJ755JzmDPF7rdcl3leKCdkeheJkT4QEqB/Kh7g3hDJRyr0E/jNuJ9dciahxpvwqkdsKG08qQHm8oXhyooDHSk2Xc//c51KFxaDqtoQIL+2snm6S+X6P9KaAmK8Yu+9xMmE8mHx/7b4GGANqGykuOJaS+gWyxAl7V5vFOENlI6s7KOKk1PT3Zj439u2XhfKi+LRcVKCoQFGBogJFBV7nChTkxes8e8XYiwoUFSgqUFSgqICZffDhu1s6aiEvAEoAIdzaoSFgDAAM6xPA2GV0rhoAXyIqZFfhoHx0v2LevS25VRFABUAfneeAARWrJqAmgZmpw9SBDTqYnZBQ1ysdnmmWFBQrpUXqDE4gFBgxYxSQj68+PvZ0WIPKqjPfbYQE/iWgHDUDwAnApH5H93z6cgLCLT64HsbtAIj7pIOJCdggcBfyAtUJQdaQAAqSBVyq23KFX70DrO4V7t2fHtrckMphufIA1ej+zDK34QnyA4JE4BRgaWkjqx6pO2RPRIcytJIDPVJhyO4E734H+AH2eEwEtTqA54Hi6jRlXksOREHc8DwFvgoESiBfZIyk7nNlcyR7LcA8cgByQp1v2EQJSEtZJDc7nfdA3j4Q1q3KICxWUtVI1SK1xtq25a11Gg2BpmUIMoK5IZWUy+KEgLp8CZJOXfMHhwN748Fdm05n9vj7R1qbt24f20cfv6uO+B8fPbN1vhGoTN0HBwN7dXpqV+Ox5q/b79t0OhF5MZ1cW7sNgI59WNNm1Bz7JWeObLXe2MndWwLwHz9+KsIH6zQRX4DUwMTYyCSv/qhbeK4z/rBkgeADcANEA9Qm76IFJ7jZ2uHo0OaLsTWbBNRulBcz6Nbs3r3btpgv7PbxsdWqKHDqImDYv5BdTUiZ9UZgXa8H8WG2XCTbpGSvhnKiXW9YI9mseWZNSYA/2Q7qNmet874HI5tMMzvqta20yuUzzxqLLmlXM23UnQ8RBXHDNbPWK6hRMoK82Ye+h6LbWiAq4b4oP1otgcBYyjGvIhhlScX+c/JMpB+2SfncBmSMZNhVsY/XtlpiE+NKDrJvOKcCZCZ4ngwKyBuUXIyP12a82GsxHpQB5GtoLylfxC2jeJ0ZVl0Nt/KBxFAHPOQQ/N92a1fXV7Yl3wDANvcxuwe/GZkbrBnWXU72QqNtl+cTV5WJ0OLM8nOUr7Bxi3NpCQkIiVnl7CjZhCDnMoHuC3GPPD7HYkjnR0kKHwg9zhtUTxAY7DH+3G4Wduv4loLiv//mS8OODTUOahXGu8JmR/ZUjLNh/cMDWy/ILKrYrXtv2Oe/+Y11Wk1rNdv28tVz1bTXP9DeQfnCOUJN+fn0mlD2hf386CeNdz5bJpu6jX5+eHhk5+dnidxmna2NOwthzjrfsA2TegyS3JVpEDXX19M4sd1IqYIV0e+HcEcdAwxvtpw8CHWCyKdkRchj2JfMu0LUFU5fc8B7ken+yFdbAeCbRBaHzZ+TBdgS8RXnkmdSpID4pRMbTqo42O92WL//xf5jffOYINDCQsnVhEn5lu6bsjtKFmfMu+doOB8daoIgBoLgCMUF78/3/392UkFs8FydZ8nCieeoJigkEyHJawQRFOo6xhXkQ1w3rxXPoTYiSl0etfv8oPMi7OBStlLci3mfUG/5ueBZJPGaIuVXZDKl3BDUeWLfN9Zs+fnK79VsYX7dTqR4nhOqH8+8QJ/mCgzq8P3XPxSYR/FpuahAUYGiAkUFigq8xhUobuSv8eQVQy8qUFSgqEBRgaICVOCDj9/bAv5jv1La0tFYxiVKXYjeWZlCOTd0b7uPON3ju45Hfe8doIATAGiykqA7PM+shT2EQE63YOCVwyJDwEUJa5kI0gZQTOSBuic93BZQko5I4RA+smRF1LIp4cfq1k6d20Dx5OUmj3OsIbg2QDGAYMcGQXc8wBgAC9uQsPfY2UfQIVt28En4ogJC6bgGLCnJ7sqzODZWoltT5I+DQcCe2LKghhBQBtkB7kQiq/zWHWB09YkJjGcMdOYCYkbXrUgMXh+1CaoR6izbrq0CY8GyCKh1IqMmEoAvANFQjPB3Ao0dfGJaSrZeusUKQI0yJOSwX5E9UL7ORAQA6vF/gDo1ujMWkQV49qduXlQBzaZdTSc7UM47gd2rXrUyV7jIyqjuWQ2yBlKgrgOSsi0h86RO9yzBroB3dN7SJe4/40vvX/bgXp7r4eslo6Fa3cTljf3Zn/2RjS/H1qjV7eLsXBZIR7cGdv/BPfvbX/13q1ab8lonQ4CcA8K3f/zxJ9UIyArrE7z9yZZg9NhJja+uGIXNsoWrNDYO9lK7dr1m7VbT+sOePXv6IhF/APWZdTsdwZRae5r+tUA0fPn5AR3i5Iownsj3oH6Apy1yI+rYnKxteDCwTT4TwVSrNa1aKdlwULdWs2wnd05UV2oM0cDzqSNj63W4TsiglSy5sAhb5YsERq6s0+xatpjJN15QfbKpuQmgQ0ASjF0u1wwTFnIdCAhvyLcs2fBoqbA2sdaaWwXFBAHTIhlKVq037GqeWaPWtG2+sGbFyQvNu4iGrYPU7BVVzATwx15d5WvZH2FZNb6eKhdByipyE1CGQXKgVEDBARmRQuSdUM1tuZhJOcMXewwSgxcPOytqL4shnTGosvx1KslPHyJFxGzZLe5Yl2w11gr7jg57wPq1bIrCBmdp8yy36dQJAc5Vcmk4H66uJlrvWzQ8iq/Z2IIgdRRu2rveOU6Ndqq1BHpDGAmMT5kCnEuOaWPTg2f/SiQQ1k0QLyib2INHxyPr9FmPWK5tbTQ6tl6/b08e/aDze2dHV63JMu389KWvz3wp4oksgI8/+ciePHthcyy5OHsaLdlKndx/23qdjv3wwyN7+P77tlyg7lnYt99+q4D184sLOxwdS/f2+WefSXHHiuEa6dBvJEKIn5FRUubsVA4D5+QerA+QO1R8kFlOIEEIMx+ck07+BlEYwLwAfCkCPcMkFAuhwghl2E3QXuq1bUU5PxB5C0Bu3kHqKD/LRZTp/uckPntcZ5LmBYWVEw68L9dz0+5J6zGRD7y/xrIFUKeJgBPY10EQ6rpz3SAMWHt+r/D7kJMESU2XHhtEipoByqx/sijI40ExtJJIj/kI9UWcAfE8qSXTXg07yCAh/L2pZygw/JyO8yNUD3yO2Nk33bC4CiJEpEJSWoQSIuaN93DLMVewcW8SCagzGks76qy7ldaxZ+u4yjOIziCm+FmQMDsSJY3X80ggGtO1yIbQ565QXhSflYsKFBUoKlBUoKjA612Bgrx4veevGH1RgaICRQWKChQVsDcfvrHttTsJ/Ceomy5/QJ59R3UASPjFA/A5COSe7WEFAUAAmOTWEygbAGG9uz06L8GzIRq8a5NuWbeQAtgJNYBAFAErrrAAbKNDGnsm75r1DmWAIYHiyavcGyzdkkPZD7J8KHnmQyl8rL3jVQRDGdDR7ScAlCKgFEJFwH7Vu5YFclGSZB/lvtnqqU+/A9zf6D0RcIgIoju1BNiVbKvo40w+7L7kAlxz8BeVAoAYYD8AzM0OVfdUB7jZW5lgNYWawi1FPJ5CHb6yefGwYa9putaKg9tOWPifMW/R4V0l9BaLK4GAHp7NkACTlyIZvDMdzBrA8WbnLXMToam8rkLXk5LGx+cgkNuI7DNSBDDiFw9grGBsD3dd0OWdOogjnFaKBM2Nd8VCboDj8V4Kk19trN2s2OHxyA4PRrZZL+zl85fW6XTtj/7oU/vm22/t6nouEPv84jIRBiuFZwN+04MNMC27lCWB1Q2tDeYVG6x6pU7UgFUbHgbc7/Xs8vJctkbU/PbtW9ZstO3Zs2e+N3IsmBoCjwG3qSdqHA+cXqv7HzLi+vpaaoMg/wJcI+tlvVqIOLh795ZNLi+tUS1bvVW3XqdhrWbF3rx3b2fRorwS28hjnjFBFgZAxzgI0N6ilmILAAjWPEuhKeJwSjn1RZe3APNkYeXrL9e1YW+0hHRaL63VqKnuO7WVZsRsSW4L+THKUSGnBcSU8G0IvJXyaupJYeAh7azFjS03a2s1G1pXnDPUTcHzKegdtB+QuFovixhCKZGhYEAhQV7GOlPnu1uRsR4gWZ34rDDuDSoLJy0qdMkr4sCt0OaLhQhEiEJ1w0vpsbacTB6IivVav8fqRyHaEH6A1ZXKjowTuA2xUPMQefbYxdWV6gZZwXN4/HS28OyYUsXmC+ykSiIuFUDOa1ZLNhe5RWA0qgPWCiHgAOBOnPF3zUm9ofV0PZ2L1IFgWmCJtUL1AIlC/SBSCfPuSJVDhkqpsrU//OM/sR++/8HmF+e6PvbR4PBIihKIvYsXL63e8ryXVqejzI6jw5E9/uF7ETUQLd3+gV1entpyW7K/+Jd/YX/z1//Z7t69byf37qmuP/38kz364QfrdgZSrUD2vHrxxIH2OGdrVZFa9UbZlpmTvRfja40DgiBUA6xNiC7WkQe/l0T8CMDfZTX5GXoTiI/1Ga/jSrr9Y3jdIL41rpJ5BobOzrV1Wx2d15V6RaoZzgqUPhCOWEeJSN7lTrA5XIEHecE56rkJrvBzdYaf1aFo4OyAUAvlYtwPuXfVax78LUJAiqy9xaKvbSdNQlERioU43+Oag6ipNSC4sdFyCytyKjR6XUNST5LNk4K3Q+kQWTSM46bqgvd1QppzFUWTKy119t8gLHhenGtBLPnnBFdDyAov5R0FacJrO8ntezquxdVYZtV6xc7Pz3XesSe4nwcBEvebIIZCzRHj0FpKuUs3VSl8z/iV0VFy+0tm8+vffl1gHsVn5aICRQWKChQVKCrwGleguJG/xpNXDL2oQFGBogJFBYoKUIF7b93dAsS63ci+Jg6AuEIBXFTAd7kqAI/uTQEq0YGqv7m1lGyHyCbAwiQBEDsAXoGqWEM54C7AVt71dH46SBGWMILNt1hWuC0GwBVAkYMUgD9OSuwAHYgMSIUEzJewhgLUV6SDd3EHUCGlSKkqgMKBK7eWEn9ADkTqmvWf+djC/xrCYEtIt7qsU/A09ixLt5FygsDtQAIUC0BGvvy6Vn/eTZLin34fM6HXELmBMsbHsRQR4v78ynpQwLOTDTH2UqVkyyyzWg3yiMfwilyvd4EDdjOG8CXHKkryAOoHiJvsorCagbwAaGLcvVZbNk7h0S6LsXLFLbSSlclNEO3mdcTc7HzGpfDxeSHLQs9br2R/BFANqO0kF0BbKGcgOsLHnT9Tpke5ZL1m2R5+9L4soNq1ip2entmbb79pg/7Ifv75qRQULGZA+PmMINrkSb9YymZnjl0QgcIlD0knN4O6bJYAbU1bS3HjSgaALQB+ZpoRYSfVarWt3enYi+cvZVmEamM2mwuwx7rHG86ZKzIL1vL/J7AYwiDmH5ASZcEmA8BeKRPg+PjIzp8/s6NRV7kag0HXjg6HGuOw2xMoznoEqma+IziFfmTID8gYilYjnN3MZpOJwrcZQx/wjzDrLLdKvSHiEYJKWRWqP4Cp542o7iX3vpflkkieqlQA6kIvlywH+KzWrAG4vMwtXyys2fLwbtYPc7vKUWc5icnfWc+u7CFkvin1AGuUDn/tfYDOBjZ2MFoA3274g8HQdDK1bgsVTC7FhbIpUPPItgsA1EPCqe90di01DKCygtYFYgJYQ0VCimL35J3uAkAhQQSG51I11JpYzBBMDAnk3feyvqFDfolCoWolzo6t2XyWex7OtmyTq2uRCn6GlaQquLqeiLxYLn0NQsh2ul1bl1Ye/i7rtprN566UgeyA1Fuy97ZueSN7pnytPAtZVS2x2yKXB1C5YtVG1aYTbKVWdng4tKPbt1Q/clveee9dKZPOnj72tdtsWg3iinW+gihe22w+tapttA/e/eBDO3v1yq4uLzVfbzx4SyqMRqctooyw+//xr/6dPXn21Lbbiq4P8uXs1al9/80Pdv/BA5F/9YrZ999/JwUR1wCp0ay3pDZgX7DvJ/OZbN9cpeaqviBbIeI46wKgjt/vCAjO4GSt5ITqPocB8srPwWRZFDksySow1AtOxPvNsIWtnaPjKdQ8BXyz1nYEsZMR/nzua249xLqT3R95MyXskGoKvdbZnzKklLXAmbtK9yKy0kUwupIjVAQojVzRxuPcVtHDv53QiDHzvV93CqpPikTZDUrF54SDFCAiRFL4NnaOaydieU3u9XFvDfunm5+Y4h52k2wItctOgSglohNNrrjch4zHa4c64+b9j/eL14r3jJplS89korlCChKIKGVpeT30mWSJOi/yY8JOMeYnsnFc1RKkSZBHnD9xT4zPC7/74ssC8yg+LhcVKCpQVKCoQFGB17gCxY38NZ68YuhFBYoKFBUoKlBUgAo8fO+trewg8KgGbCA8duvgBxZGkAVBXgCYb8mdINA0KSoAZQCzVhAKAg7dJx4wWuHWKURb9kfJMgm7Ir5WKwDksrodARGup3S2uvWS1BHJhslnyjtt1b2aQBBlagCqky8hoiEAybUsrqTEAFinuz8BVIDhbvOx70zHVkV2VCns1bvmvaM1LDM868GtmgAzb3qWR2drAGyxsrwDGIWHq0ZChYD1iJQMCtkuSaWBsRAWJECW0TF/k+DQ+OWNQwJGIlUEeIVdFdfs7yywrexe5VhE3Xy9AI0CnHMANwAmnlZSRzconKyOUrYHj8eip91oaq0wBpEW5IIk0iYAxbj+ANV2ZE4aC4G4AFB1uv8JSOb5ZQeXNNNS/uwzEQJY8vUD5/T7Ie8QLY1azbrdun3yyYd2dvrKJuNLdeXef+OBPX92SgKICAuCd1vtlj17+lwgc7NZV914LKDVxeWFVUpYjdWtCiDP2k5ZCFjhNNstq9Rr1mrWbT6baSxYMrEOp9dTG4yGBnF2dnaeclOWIhYA+WUjI5WAZzG0W71kLRNBuWR/ZNbrNFVrgrh5H4F564WNDro2GPRk0UNwcL8/VNC4bKMAZKsVa7farjZI3cyQfNlibq0GoFxmHYWDl6T2UDv/Db/5Sq1hU8KfaxCREbDNmMxajYpsWiADWVN0ngcpsFiurCZSa6Zw7iodzNWqXU6urdNoehB7AoRDbRF7lTlnjcVeE1nB+sBGB5JPmRRuu5NDcKEKIbMCkHadW409j889+1Xg8T782xVWEDsVm1xf70gBZUzovEr2d4DJEB7ym9sqnBpiAuAYCoT6L+aQEakLnAwfHitpEt+jPPI9xLVAoRDGHucYCqzZ9VzE2WxGaHcupQn1zlZr1Ww6mVm11rB1dH/nmatVsOoi8BvlB/uHTCIspjZby5cA0Q2BuM1m2zDdIq8DhQCksLrS11ihbazRbFmn37aj4wMRRLfu3bXLszO7Hp/r3EPpA8gOecE4zl9BwK1tOByIl/70kz+w3/z61wrnbrXZK9QpF6nUaHfs+vzc/t1f/lurtZr2D3/393Z2eiYir9Pp2+ef/dbmi8zuv/Gmnb585pZul2Mpl8qlmjUabdnwhcVSnq1sfDW1jWrhHfWxPgCmnVx0Unv3Rae/7JOcCOPLzx/ODAe1t9tk43fDVirIj1if+7Makt1VXhCWvracGIg94yqAZEm4I1lYc4zPzy8IAobD86SUKyUFW8oN2qkiajWFWO8VU9io+T3QMxmcUOFa8gylTAqovpE1FU0CNxUT7v5HFk/d1YaJEIJQ1TlbNtlhcQ+mtlgHcl/lHi2SVQ0B3Ee56n0YupN7nkUiW8UUPh5nuJMCrmiMLJFl7uTF799X9yrAIICC3L75OYAsED5XsO99foMQWds21XaTLOduEiHsYYgOxr8jRLZOisW9MgiMm/fGUHHwmG++/KrAPIqPy0UFigoUFSgqUFTgNa5AcSN/jSevGHpRgaICRQWKChQVoAIffPRQ/4pXZyaez3QaK78BMAv7GEBxt5ESEAQRALlww9saMJpuWB6Pnzp2Mbyegk8ToSCYA0sOWUVtBVi7NVDqPE0+9dH1HJYRMUvuge1V2tB5AAAgAElEQVSqDdQGUkXQgUpHKgAg4FKyluI5AZhDDAB6qgtanZmSF6izlS8AUAAydcnuABEP4I5uVR7nII6DnQ6OuM+OEwzeNQ4wBCIe1+RZICkHQ+oVB00Yk95bNfDvA4wLUPfm9UdXMR3jDrYFGOwBtvsOWX99Hu92N55nET8jEyEUEoB8kChSAnDlymBw6ybWAWAWdjpQGPwP+yjIEHz71RG8WlpTqo4EAvG+ktQAV3kNAPCiW1jXw3tCgIH5puwOzUbqYue5QVgF2cR7so48GyNZdSVyizr6WnDyYnTYtfcevmlfffmVFBMPHz5U5/3p6aWNr65tg7f7Zivg/eLiUsQPfvuQX5BV+SqXjdPB4NAISHZgcW15Nrcalmi2tW6rIeCa4GRljUgZ5IHlkAEA1b1B32qNll1dXVulRKd21TvzBXb695S+Awi8zORu3+331KHfbjYsm89siwqhUbHDUV9KhdFBx7ptgpG7dtAbSp2BfRdkVr/b9cyCTclq9ar7wkvp4J3mqEogWSASaygRVitlMRwM+wLG6S6HSAJcZ5/Mp9ciQVD8YAkzuZ7Z0fHQ17XzYrr2Wr1iG+aTjnq6zZWR4qoUJhnAHZsadVcTZp6887VmhPtjEZaJYGB/My/qnBaZlmRgm7V+J5syliuKKl2Lk12bJVZmSqsX4QMRyWO0vhkHZ8Ous9597Bl7ljObHg7M+s+U3+EZEYxBFmKsubTWOAfdUg1iyLu72e8CjCFCBDIDCJsslhb5nhAkfyeDtFiuRTSgXDo9PxehEP5ok8lMXFK23lij3tKYw7YO5RdgNddSSucISg4GhBWaj6liVoHoKjs5wrqCpEElsi2rpnfu3lZWyBtvvSmVx+mrlzabXGl9NSHIahUbHR3blvMsz+z89FSqp/vvvGP9ftd+/umxxo/V2mA4suuLC3vjwQO7vJraq+fPtM5Gt29J1TO+OLfZYmb94aGdX4zt6VPsosyGg75Nr69tMp1bVdY8WIZVrNsdWL5Y6jncSy7HE1spC4WTxwFvP1ch2FFoQHBzXviZzP2Avexd96glnKhwEhTy2lVacaaHyuImQR4KA5G5nOVrCDvmOLJOnB3eQqpB+JAFIms0v5eEmqiCTZ/ybJzk5r8gHnhc3EMCrOdncU+JewdEgV+znqE/FS6duTKCM3NHhstCyu9PKO+Yb9Y4cy3iR8QmiiyUjl5HGg6kwiGPSfcIJ4ggIVg71IV7iBM2yfbK/Ge8pl8DZ76T46GIUe1Qj2kOXEkZxNBm7ftF10io9iqIiP1nsZ2CJmVtxOM1D0kVyJ6MjBCUUkoTiVDxEjko5NpkrhrlDFB+RbJLTO8Z68lJpb1SUjkzNRRY3tDA17dfFbZRxaflogJFBYoKFBUoKvA6V6AgL17n2SvGXlSgqEBRgaICRQXM7P2P38PDxv8BL1AR5UWyKlLoLp2sWM64zRAdvwBHgB8K2U22EHRpkpmQrzK3aCIEFoB/42HKYDB0G8s6KQH3Afg4uO6NzIB0AIdh3yCve2UiuC+3wA3HGhx0SQHZdIXzPA+y3is3AGbn2ULd8rugatklbfU6bofkyox4Hq8bNkkO7KQu9PRnACE3lQYCyuo1ESnR8evh1k50iDyhCnSgJ8ss6nHTdiOANF7fO2GdfPCObrexgTSgk9xBHQDc1U6loromK5uorQOg3gVLrgUEEvOhQGBAyuTzDtCr95EfPRkFDjK5AsMJH4Fz2OskixQpW8ghYO2EuqTmncVeN8/YkMUSHflYValbvZQCmbkuB7/iNRlbXIOTael3zL9PQ+pi9lwRquph3Vt77703rF7a2MX43EajQ3vwxn27OL+y77//2Tq9rhQPgIKA8QSHA/C1WwRBz6zWrIsQENm0NnXIY9HkplAryxdrzWWez7RuojO50yXDYiVSBmUDX6grHJg2y+ZzjZug5QgFbrdbNr66sG63ZzPsoVZLGx4cWjabaz0DJ9YqWxsNO1Yur63Vqtug3xHwOxoMtTao/XB0IJXJoNvZAYTMBWRAvQbQ6KojCAtFsAM2pvExb+RduP0Yqp6UkQKkz9zTMw1wucis3+tbAxC54rZT+ZwA7IYHVdPZv15Zh70vosLtoPjSvCTyUiQdnMZ6I5Af0gmySwAwtSH3QaHyZdkNQTKhePHsDQeKISE1XvYaAeVSZ6BIyG1KIDh5DqxPSDoATgiOfGXZIrdmx5UhBLhjiyWyI/P3A9gXlYEVzSKTRRC5BgDEED0cTqxR6iRLntqeJAQU5r1Y0wJ0q7wuxEHNFiJcsBeDTFhao9WWAuH6embTycTJDpF6yRapVLbxZCoLOsK+OTPUfV+uuxqlVNYe5lAF2Kcu+Yrjmz1IEHwuxZtqjT0dgfLtptYyoPfJ3dt2MDqw23dPVMvpZGzrbKEA+MV0orHXGknpU6rY0dEty7K1NVp1++mbb+3wzm3LAHshnWaQJqx7s3a3Z8+fPpMSo9Vtyy4NZV6TXIjF2m7dvmNnp8/ts998aZ98/At7+eK5yInx5YUN+01bZFtrtfv2+PFTOz4+lkXb85cvbQYZlXIVAsTGAi1yhQJ4DiIizpBQboUSLpQIoeC4SRqE8iHOywCyRUotndx2JYBbpvHeKNN0Nsm+zK0JeYzIXeXmQAA7wQB4HzlDN8+uuKfovBDJUtd+ij0QxEsQBWwePUbnEcSkE2X7a+He7JaFbunkoL248UTcu4rS7dukdhMxEcTKnmxz0t1VJVyTZ6ysNC/KYkmWbyKUU5YM1mPr5cY67Z6tN2RheWZIkM4is0seph3ntd9f/NyJusd8OPmNPZSTK5AkfpTweD4LhELR9Rah/mMfyE4yWUhxX/CbUZBce/tIrstJGnJUkhJFylHP1/GAoIK82H3YKr4pKlBUoKhAUYGiAq9pBQry4jWduGLYRQWKChQVKCpQVCAq8N4vHm5FKESgcwoYJfwV6xR1iwN8JwsndeUmkIQee8BzB1AAKxsCaxxMcmCe7n46xBWCWfGu5rB12Gc/YMthVlbXaAKFkjqDF44u7AA+ApRy+3L3/waEUdexukTDXspDNwUQAX5gzY+TPKoQrDdSx+XaEmh6w1tdeEcCUAJckfXVDVujnW0JwAh+9jJu8fcL1YoCWSF/agA3gNv+e2x7wnYngKpQG0TIbBAbgDiVsncT01kLEUGHsQgF5SA7kQQw/E9BMVlHAWaJNykpdwHgPXy9g4ChTgKt6DhmjtLj9TOIJ9Q0KC1k+eQEkdfZr0egMNAx5AhrR6SWA2UCwrAQS0CU22k5yAa4qzwLecX766KCaABm57nlO8/0vYJEoBZUVrlm3V5T19zrN+3WUV8gf7vVtLOzU5EDPz05VSYBz8FG5wwVxnjiZE61akdHx1ojKAywiXr54pk65Dud3s4GaDjs2/mrc1k4ARoSmN6su+0Y9b2+mtpgMFBotMKYsfqZL6zRasjOZzHPnCyqVkWKLTJyDEJxU7E8m9n9k7t2eXnl9kiLhTILeo2y9btNOzjoWadTt4P+wLq9rrq+IfewggI81jolCyXPNW6+r1VdUSNLtjKqko2CvLPFTGHXZBxw3c0aJIQTVQKDUVstCZQueTaKwEIIlObOvgdqQ4A+WSXZ0hUIJezfIEnojF/ZurSVqqLb7qhTfSHrrZqVAAYBv+fksdR8HWwg5CBCk4Ihd1BRAg6YINRNyrtwxY4ULyjF8twVINr/ufZgnA2QKqg+BOgSsr11BYiIBSm0AGc9FNoDwJ3gC9CZ63fLGd8rsstCHcYZgYpGZweqG7Is3F5O+7lWt5x1sCBXA9UapCn7dWW1RsNWm5Vl2comk6mI2svx1Bb5MnWzm4gQXruO936GZsPBWkgUVgxZI+1GycbThZRE2zKKk7WtRCqTy5C6/ateY85U1gvqgyPC7I9H9vD9DyxbLWwyHtv04twtz6YTa7WbNs+cgEJh0zsY2tsP37Wzl6f27PFj1arZ7SlDBSVKs0YwOySXByazpglRhuiezyf24K23rN3ri1h6+6137G/+5v9S/svtkxP76cfHNp9NrN/raE5mM+4jZet0W6oZIednF2OdLdQpch6CYFa+j8LkPdcCdYoIRWXlQBR63sJNYpT97/vTcym4R3GuuX2Sq9nivNKtZe3WVJ454kpB3p89LGUaxOQu62K7J9w5m8jpSXZX/Ik9HV+c2048uMrNFYV79SGvz96O3Iq4B8Q9guvjuvzs5X4K+I7SAuunltYsVnyoomg8YE+GYoW9AH0J8C+SOhECUUfIZtYKRzvXF/c3hXBDtCeFI+8dz3E11TLlUXmuBvcojUFWWKjm3OIKteNNYiSIGs+/8tfc34/2mVBOHpEr5POMrZjfrzy3A4JERFq5tvtgF80I8XnjppVY3CNjfnTWpHu/FJc1Xg/SCfuvkn35m8I2qvjEXFSgqEBRgaICRQVe5woU5MXrPHvF2IsKFBUoKlBUoKhAUl7c/Ee8/iG/RSXhnY+ABvxjny53AXblii2ybNcRDxDiYdYeBCpgABBdACEe8t7ZCSBMJypAS5ACe/sJOlT3HaDRZetCkORL75Gfya4i7JuUVOG2ESk8HGUA9hIBhkMaCHzEEkZBqQR7A/aVZefD9eVrB5YViJ2CtAWseBJGAru8O1pgjWyzkjUSQcjNlgNZaooO6yMP/xbBk0iNAPoD9FddU5AqtQvbmegqDVDL6+VguYM7dIY62LbrLE3WH2HR4aCXg9JhzwWIC7kgkE6dt+Zd6CJ3HIwWwaCQYgfc8izTNfE876RFRbMlSzo92ddIEC4AwCbtQPJDB/U1B/wgyRysBrBzsIr3pXOcWmG1wvMJjZaPeblq8xWh2G5lJkurlJvBfANaAZie3Dmyw1HXGoQUA9ba2k5Obtvf//p39vjpOT3Le8B7bbLMaTTpVJ8LDAN8Y75RYXAdEEtuVVW168nM7tKpPnM/eggKxoiKRyBv8tQnR+N6MrZ6ne7rzPMJINbqTWt32nZ9da31Nzoc2fn5qRQRgKnaM6h1ABPXAJd04i/t/r3bVt4srVGr2PHx0LrdlnUaLY1pW9oIXBx1+8o3YLzK/UhqnW6rJdANwFH2LYCj1brlyrOoqu7X11Otg36/78BgiWjmsjzwXa3DnqTbuqEchVaT13RqDlsrXpexT67G3r1cqaorv1l3kBYSLMu9roCYYRm1WvvfWZeoARQijpUNtjfQX5CoZFRMp7LA0pZMWTyem+xnAPVvEWyeyFLkMgK2CVaesWYJrycfYGX1CmfWXGtYvv1c49Jzergg7NGcaEgWOoCzqbtcIDZnB2HyS88CAhxXSLm65leyWYq9ybnAGZQvXW3F/spQcZB1sFpJnQXVxBohOB33nkW21vnBe6Bci4wGsiqWa9Qt3hXPfmZOWOOQF7MZgdBOZPGc6YTasn83NllMrKrsmpSxIvKwZO8+fMvefOtNe3X63BU8CuaeW7fVtsvzC80BZN3p+Zm9/+FHmv9Xpy9FvDKfd+6+adeTiZ0+f2WNSslOT1/anQcPtA4gzgiYz6ZTWy4XIrAgPxjj8+cvND+Pf3xmt27fNbQuV+fnUg6NRgf27NmZQry7PQ93v7wc2zWWWOuN1RuoW9bKyhBZgBVWpWwHBwd2ekpmh98/WINBIjH3rGHlvHQ6skmjTtjChSXg/sziLI9zPiycXCkQ9ypykPzeBShfF5mmM5ZFgB2Tf3ODmOf50HwpMyIphty2MCmJUpC8A+tOWu2IuRS0He8fJIffkyPbyQkbP3P9bIWk8t/764U6T40FSyds+b2UBuKpPbQ7LA6h+ngMzQYB+EezQagxuNIYT5AYcS+CV0GZxms4+XFTVVHVGIL80LWw97Uxuac7kRMk/k3CAUsyblhSdYl4TMQS1nVSH/IZwN8zlDhBlsfrxOecOIviPhxkupMhrgDli8dxfb/9x88LzKP4tFxUoKhAUYGiAkUFXuMKFDfy13jyiqEXFSgqUFSgqEBRASrw7ofvbB2objrcDGicshB+DzAGLMYaQnYQdCgDTAAWBKCfp45mB+QDlHcLoZT1UKVDGlspuibd1967KgHLAS28I99BD/fuvmkFstli77QHPwLoAPyVikL2UrbLXIhO2lAfOPAPCN70LA8AeVDOZAvTBPwVkOOAi9QHynIAiPJOTwBO2W4koArQN9vk6tx1sNc9wXXNioDgeydmAOoJ4Y1u2ugilrKiUvPcguSdzrVF5/fNn8lmZ4nvOZ3BKasEMHcDqOkfzcKCw3Um2PMsRSLJJzx9epNveAJdRSIlcyiuU3RQAtSUHUAHqkDYTPZbgK8oH3gIneDr9JrRNbvZxPy6ymbXvb71dbZTsqTOZCeo6Mz166ETX0QLmR1JqSPSRX7z2OiURRJ8/Mn7lmVzu3dyZE9/fmL5fGHdfs3+8j/+G/vh+yf2v//131qrhVphYI9/eiyrIcbT7LSkYLgaXwlYLZV9XMtsJbB7vpia1AUVQMaqwqN7raZ84yfTa3XlDnp9W6IAKNdsPJ3a4dGhnZ29sqOj23Y1vpAtD9cksLlSkTIDdQwA+ByLnrLZ4eFIBMcqw0ro2loQArWyNaobhXbfOh7YaDhUNzrX3q419FqoMphLgH/UF7EmIGE6nbaVNmtlWKjuq6W68llfMAF0yqMOALyvbM263baTjFvCpOfq1N6sM2s1254zIQusqs2mC9lMsX65JoGX65U65wW6LpaWr9cKcI59Kauk1KHOn+Px2K+xzf4DHMXmya15wooHkhMLqel8JjsnSJDonq6Xa1ZpOMHAnkGhwjRBplUVeL+VioH8Ddal1C4Sc/meJnyb/TudTrU3w4JKKiTAaGUBuAe+Ou4hM5TNsnY7n0QesBnyla+ZbLncKahEr9LtXynZZOHnXFgJYRe1SURsrd7SOYr1EmtkMs/1GgKMsfpicPw+97kTYbVxBYbmRBkMK8uX5Hf4+cpjW7WulFGMt9Gu23gysVoVW6alSACA9JO7x/aHf/SJTadj1YWcEBLrh8OhLbOFnZ9f2mIxs3anZX/xF//a/vr/+GvPhWE71FypdHp6pgDzQacrIg4lEoQj5AbZMPPZlWjff/OX/9EGhwc2m07t0fffy94LK6rvvn9q73/4of32N39vP//4oyymWHudtueqtJqccSt79ONTzS1njtcx9/eBUN3Z0gFeO1fK2cvvYr04setWcbt7idQGQQL7ZwBfr06eEnTO/Lv1GYq3moP4CgR3JVncs+L85r7I3IQ6UWQ9hBWnpAK7WQdN1XWnPEzqRbIZ/P7kpEMA9zsLtWTdxPtCxMQ9U0A7qouKWzFBpBLsDbnspIwr7Ni/fl9AgeOkBGdBhJtDrnNdrVZXpDX1291XE0GndU7DQiJUwmYplGdBGETTAeepX4uTKPFZQKRN1e0QdW/eLJ3U5rSFzGQfpuuN+9jNxgquH0KTWjNWvx9H/hT5Ln6fVSNAeq2bxEXMdZA/Md64H3lN9/BG3M+++/p3BeZRfFwuKlBUoKhAUYGiAq9xBYob+Ws8ecXQiwoUFSgqUFSgqICTF29vsYYBEN4DOVuFt25WnrOAlUmn1VZ3OKCgAnDpfNyAGTkxkYIuRAREmO4OOKAbGYAFaxaeVIb2ADR2T+sAeAM4MaxWVt7ZXK46AFyrAPC4TYQUAJAVen8nUkIhwWu7FsNBKZEMDE/BrqYu94STC7wPWw2Aa8gFQnkhIgT0pi5XgH6+D0sa/h5d6AK6APATqIVdUnSoRgeoKyD4udtq6LnJDsl1K9TYLZQgD0Q5CExNNlCAz6o3fyePBK8owH0wwkSMKLB1qy5zdaYD6IpocWTvnwJjsvBJ+SXUake6VCsCuEIVwu+YuwCwNHbUJlIAeGYFIe9MRnT0hkUT3eTROczrAChRLyyh+BIJlPIC3PplpaBoSAEBSak2ejBvmnJRms2aOsJRKfziF+/bqYKF6Ty/tn//b/65/fKXv7KLq4WNJ27HQwCybKvo6J/NrDccqp5nZ2c2PBjKBx5w/dnTF9broWa4FmHAFwHa89m1NWvIaqpWrdcFChJ+PafDPN8YXdkoEyCQ8PGSIzsAN7ZGCwfqqMlgyHuVRG7ws/v379uLFy+th53N9NrKpa016zWrbtZ2fNS1e/dv6e8Hg57AXOzXUF+gQ4GkQDmksOy6BxVDRFCDXqftRJA6+VciFbCvstXWGq2mEWvda7ZtNb/SXLc6bVvlyX4nX9lg0E2AKHkYyVt/awL9sYShS5+vGsRJCrdmnqeLhSyY+oOe66RY6/yJ73+pouwECKHLq7G1my110GM3hkKBs6DJz5I65/pqIiIEUkH7EOsnSDvA7PT32fxaZEqG0kXZHlW3yFrmRgbOq1evrNNuWwW7GnJH1uScLGw0Gum1PJSX3Iil9rDWKiqNlLkjkLzE+xGy7qC47GTI1dmS2+Lriz0p+/5SSYodciPWBJZLKWZ2dXVlzUZLyhTGXxVRWbLx+Eqg9nSRiaxBBUONUWWgKuK1UHW4VVHLptOZcltqDciruvIzOOtQmqy2kAdrq9Ubvi8hLGV9VJLqALKFGgxHA/v00w8ty2caN2TS2dmF1BZXl5daS7CSd++dSGnw9OfHUvbUGm07unVkL58+VX7I2dml5bOl7MJenD61crVmb7/7rs1mE1suFtbp9K3V7cuK6u69O/btN9+IHDgYHtiv/ut/s/c++ti++vwzW8xmCrY/QpF0NlY2TafT1Xw+ffxc6pgmiqitkwqyd0sEMucpZ0a1SgYF52AKg07/Qt3bSvk9KkKsUV54CLU/0M9pwH0nLwK/djWNf05oVFm/LZtMJzor+A/CkTURisOwnNKaUHp9WcQfZzDEAT8PtYeOtERu8SfAPGdEkN2eFwSJluzWkqWVNwIktSMcV1Ll+Nr1v8vmKp2vkf3Aa0XWkWdwBNmRAqS2Pr79Pcvf/6Yagetg7cbYw9rqpvWVyJdEoodqk3mSQo1alphHroGxOnlRrTR3WR8x7lA93Mx9oj77bIp0L61wf6J2VdU4xn/T9upm80LcwxnnzVyr+LwQao2oK2vkmy+/LDAP3wbFV1GBogJFBYoKFBV4LStQ3Mhfy2krBl1UoKhAUYGiAkUF9hV4+MFbW0AbvkJdAEggcwuyCgB6ALm3WxEYdOoSVgrYCFgEoI6tSYD5wIwEHGPeE77x+LIDmNDxuVw4oC2yJIG6Anfxsk/dkjkAHf7lsidyT/LVamvVelU2Rvj1y2dbRIADMQ4yOeAtL/EUZE3HcQ0/czyyMRRK3f7ehW5WKdFdvREhw2sAFsmeaLu20jblc4gI4TGQGG67EcC6xsbP3dRKACE/IygcEFRd1JENwVhhRxSenQJHEzgahEN0f0YHaBBAAdrw82yZWWVTsmqjafVmTV3QANUQIqoC2QYr9+XXtaSO0lByAOyoy1sJym4PpnpgMwKQJsDau8apF77wWLZoDOQSoKaolAWkqmu17t2+8YWKhscMDvr28tlzgdA8Th3k662ClQGtpWJJlXSFh4OPzBf2QgCz1G9NN32j5k3UtrW33rxr/UHH+h3A+okUAAdHQzs8HthyPrffffvILq6W1moDopO9MLcG2Q7bkl2Ox9YbDAUMqzM/5Z4cjEb2+PFju3P7tp1fXMhqhnW+2uRWQdXCPFXr1mx1rNnq2uR6LKCZbBNqeXR0ZJfnr6zebPl1ALKjIJgARtOF7QG2vUHfsEABSAWkBXgG62u2arbKFuo6L29yu3cysnanYfdu37YaIbIbSIWBbRSK27RuuyW1EdcBsdRu9QTkYqWELRr+9I122yaza5vOZgK/e52+WzLNr63F3KY8Fsi1frcnK6btamuLbCoSh4ITYK1O5sVcexIgm/VAZgN7DwUKBKKITVZUpWSX5+ey8AnVDeMPwBnLOf0cH/2UVzFTwDVnBKQQ+TdbKRoCXCS4O9QekAfkGYjokHfZ1urVRiJJtr5eNkvNCVZ3AosNOx3v6oY80f4grL3tGQgQUigLLi7OdA7NZzM7GB5ahoUTpGQ9qaVQNYBJQ1aYZ7YE0cecT8lT2GxkG4UdVLvb0dxHUDz5EyI8lFtgNp+jtsjtajIVYYB9lTrRSxvZgdUIH0Zhgjon2e1ojyW7OSmsylWpLhRbVKkpNyVbbpRRQvc/BAdE32S6kJ/P6PDADo8Gqtsbb9zX+c57LeYoigj47trLF6f27//yP9iv/p//237xwQf21VdfWn94aLfuHNu3X31jH374oX3++ed2+9aJPX363DbJxowzc3R4rJqMz09F1nEb+OM/+RPNL/P24N59+0//6X+1i4upSKTf/e5zZfb0yEXKVzadL3TWj0ZDG1+MbTrnLEphy5WyzbOF1SG3OZekDEIVhw1Z2D155kKoBzxwmv2XXoMwjxtqAB7naggH9yE1xDusUeD4vMsWjawnsmSS+lA/q/Lai3QfcqB/l8VARgu2gVtXJjLfce+JsQWpyXXsCRDPc+Bc8bG5JR9jE3mofUUeDPvF79uuvnECFiWHztAqORV+juvsraTXK++J7LBS1L2fdQSR2exIeVavocREkVWyJcQgmUq6VxBkvs8SiftUXFtYwrnixBsIsPRiPFKqbD2PJO5T/Al54erDPXHO6wbhEtZzPN+VnHvFITZljBdlzU3LKIje3T2z7DXkMaGq0b0o3fuC0LhpkxVzw3v+7ouCvCg+MxcVKCpQVKCoQFGB17kCBXnxOs9eMfaiAkUFigoUFSgqYGYffvRw6+QAHawOOAKw8Q952UOEkgATDAAMAITMgcAIWHZiwDvNAe0Bj2YTDwYG2CZ5V8AooEqpbEuAaWwfIsNBgc5u+wKYLLOPlC8R3a8E6QI8EjIK8SGwm259AHvALTQgpFELiNn7lgexAEgHkREZHChIADNarY6t1gtbb9e2yjeyE8oBpIJgSUCJQEd1TVcV2CutQQoNVcfsDcuJerUiCxXIAY29xKUAACAASURBVHXPyooKXHNlJXWI4vMNeaJ0C41d3fPqjk4kQvL+DgWE1yF8zBPhkLzHAYQBrtrYAUV3b9UBItlzJHLppgWHiCGpG9yXn5p69y6B7J5/wZc6UJWc7KQQ9avXEoFTKsv/HkBXhBdKF1lmEYAK6bWUNU3YhgB8Y5VDQLCAJkBCxrDdWrPR1JxDEPHeQWKw/tqNpixneG2Ay3v3ju2td96wyfm5TafXVtqu1W3/yR98oM7433z2nWWrqnUHfZaMwMhet2eX4ys7P79INkcLa9abCtYG+GVptMmV6Lat3xvYd99+a41WzdqthmWzmXXbXQH3k+srq7c6AkMvLy9l/0RXPWDZ9eWZtbs9vdhksVC+xXw+Q9eUAOK5FAG8z2DQt/lsYVuFOWe2zOfWaVSt2WrY3eO+9fsN2UrRGd/vtKzZrouswM5pcnUtRQbKC8BCLKJqFVcpAHwjyQGEh0Bh3QFeY8c0nkztcHRktdJaJMd0MbcVxFSd0O6SANptzhqFYKp7RkNSRvU7TbueXlu9SqYFaggUJu4vz9qT7cuKbI2yrbO59lC11tRaCYVNPQGw+O9DaG7XucgDKQvabY2D51EvLKOoqSx4UEKQzwCpMZ84CUaeBGok7OsII1e2gyutFtnM6pCfMAiO9es/Aqxl3ZXWWXRpEyaOmon9qayQDIKhZCVyE9hDIo82ls2mel9e4/p6poU1m02twdrl9+R7AMBCfJpbT7Ge59iR5U4mCkwnJ8PMZlNImY3NlclTskXG47GecxAXMJ+5y/OVjwdND9sauyfC7Jcba3b7slxi/jwknNByslYast8CaF5utyIvIKGx3Wm3myIDP/roAxseDJRbAZD98N237Ze//KXdu/+WVB7ji1d2/+59G19d2vGdEw4De/HsqUg0zmsr10Rk5euSXZyfSqkxGB5K7XJ1daH98fGnH9rtk2ObL1bW63aVK4Od0m9/+6Wdn13a6HBoX3zxuZXWG+t0+/bo8VNZsUFOXY2vlRnDlV+hckiqMGodRIPOJFQnyhVxxVN0/DP3rjbws15kQJlg7brmGUUM9Q3w2tcKBIWTI0G4ss5Yf+OrK50B8ZggbLUGZYm0t/4LUiTORN4Hi8VQqN0kV1gbjCcA/SAEbhLY3O+03ldu44eiwr+/GXKNBaOT17oW4/cp2FpnMucL9ch2pAyPCxJI1oVJzSdFSY2152QBBFK15nkvrFU5m+2yWHzsTgKl69iurNNpaR27rVfKzErk0e/dM7d7IiHUFbLFSxaJcW9R08PO0sv3NAqlUDMyBlkbJlIHUtezZNJYU55HnGnxejyPubxZy/gsxO+++vy3BeZRfFouKlBUoKhAUYGiAq9xBYob+Ws8ecXQiwoUFSgqUFSgqAAV+PAX720VTkt3J3kGZBvkmVXpVAfVjbwGgGMsc9JjAZrppgUsFKiM3zidw8kSiBcCYBOIg42FTObdghwiATAkLKhuKjFcweABvhFAXKaDWgCRAzMAJEu6SUv4kaPaAM9LeRHKcdj42ARWuR2R/wf4XXELqqSsEHie7InUha+gYSdnGAsEA4gQr6WQa4dpUhYGF7MP8la3prqq/f0J7QXoRM2h36WQ6lwAkINke8DfgTZ1p6b/boJYAeDsgRfq05QljCw56AoW8eM2UlJyyBamqRGrEz0FEkcdBdZQKxD4RI6gqFE9UNsIiPLgW0BRbH8A+6kLQDR2RALjUt4Hr8t7r1ceVK5MjARC0zHNnNIxLIJmBwpvRVrUkpUIKLRWXeqkZnL1PNvaneOhCLNbtw8NbmZ6ObNyaSM7oPcevmsHB22bAeBazX79m9/JmqdWgwjZ2O2TE9nQYEd2PR5bk256Zbc4CL7EnqVRlTKi2+nai+fPZaWDSoR1jQLBw6FRALXUTQ84xvVli1kC7yxZ3gBWoz7aigwjEBlyBNCQOrPHsNNpYCWUzy2bT2VL1WlUrNUo252jkR0d961JxkW1av1B10bDnpW2K2tUHFDsd7vqjp7NZyIy6D6vVSvWaZOnQD4Dc4qN1drINy6VmjbNM7t1dGxlrS/3xceOin1P1g1rhLyIbtuvi5lghsmqQOmCYgBSo6RO7qoDrnCHlbKhKgCkh6zIFzOB+lhplSCjyk5mMW6IqlK1YSV1tS/34CP7DiVG6rJX0DaB05uNzbKFg/6LhQBwxpXldOivZEFWwvKHfA868VEDAeAulyJCp5OZ9QY9zxZJ2S78yXs5UJqrBuwlFDqA8Sxc9h5709bkYVQsXywF3mKTh/VYECAQtNpr67Uss9gXkCHYPXGmYtNFjsVsSt6BZyko92SO1ZPZ9QwlWlnqCzIxUFG0G3WrNWoK9yazgnweLIpk7VWtEFEhApkcjOmCXAwyBjxoeaLzoGIzuuhFsplfE+OeEFpetoNRX6TF9HpsH7z/vlUa1DZTfsmLl8/t4Qfv2e++/Np6UqZMtZbuvvGWnZ++QrsmMnN8eWnVWn13/tCZD1idrbcK0oZ4whJtNp/Yn/wP/+z/Ze9NmiRL0yytV6d79epoamZu5nO4e3h4eAxZGdlVmVQiVT0lNLQUDX+hWQL/ARZsETYsEDYgtAjCBkRYAAIt1Ru6i+qqrMrKioiMCPfw8PDw2W02nWdFnvN+n6pFC3/ARK6mhLi7mQ7ffe83aJ7znnPs89/+rSyj2lvbNhwP7Je//KX97d98bqdnfXv86GsRHuwx7GejIZ3+iQg/rkVrrlK27mCgdXaRbPD8A3YT3/dQ0cXMA+6fkxNuqQdRxAOSRaRi0YPktZ8rByOSXW5Z6KS+v4Zro47KtZAVn2cLSVmAbaHUaJ4l4R3/rsxxRQEUWDgXgj0jr48WUpFEk3oxKCUiQROVH76na+fWWmIOMW+4fpQMjEm5HaHpQARGgXnpjQgx0JptIZ4vZGHEMwbFCeos7Odi/gY2TFGhIGso7ekhyyKoEuM6IaYeUpL9lb/Hc8Ovk/0C8mYmghXCgSaEDeng3wf4vKiWiMRCPLMi2RNrFYn8i/ch1ipeXyQj9H1Ae1BsbnAi62IzgBNVEPdYUro1Fkoi5sSTr5/kmEf+dTmvQF6BvAJ5BfIKXOIK5Af5Jb55+dDzCuQVyCuQVyCvABV4/+H9FQCgSIGyd2liHQNYVFwRqolFhFtfCKgIBEJEaxUALXsLPK0XHlwdlBtYN9G7jJ0MIADg8HIOaODgvQAVWVTRqexgYezSB4wRGB+7+ekqV9ZCySazqdQWdJ+KDBH45NZPgDNzBX87qFiQD7YD6Xwe3eVSOwQ7J64DoA1Pe4D1MQBz6IIlnwOwii52yAsBWmp8XlgBooOxBTuk6M2Nnc9khBe9WSUDXKYDHbWFkyyAQxHsip2lDpShZHEwKXaBXgS4Yv0jeOMA3UwAptQVsgihy94DvQFspjNUKnR7e2ergEB1hQeSIXSgE7IrXkm2HiQ2xPviRlwKyZbVh+eH8F5YdwGQUkcHsDYe6epyFuztRAwPiCgpOpSzAUdUkDUUYLCsvtRB62AfHcx0sVMzlBdcF/etZEvb3mnbw08+tP75iR29OVYY8O7+tl27vmuL2djeHpxbOW3Y/tVr6h4/Pj4KvvRVe/7DS0tTAq1RO6CCSGw6QcFDUO1IdQIZJhQ4rdBtXRYJAQg9GozUsZ5lzBUh9qrB6fmp1bKqnZ+e2s7Oriy3mJeQMRBqbsWGoqUsgBzgd4SdD2HNi7kUFXwO1lRp0ayeFuze3duW1VJLy2Wrpol1OluGwRbPAxysVauqWlqt6X57Hm/JZhPIgLLmF3ZHaQIRCKhIfkdiZcgA1vQCkqEklQM2bOS+ANgxV3g9Oiaf5w7KU5e51iEKmUTED0AkZAdj8GwWt5dJsdMpOVHXH/VF5i0CoUjX/3SOpZKvcxF6EIQVbMKcPMkqiVsvzeZWWHBZrlxizWVZav3hRGNgLbGm5zxvWbDRdKbXsW9oTUKGLdzuTnZpGeAp9l+enQH5KUCZ9xYB5YQlcQJL9w1ye7tSyCMoQEa6TRHbTrS/0vwOYPISgBxLnQUUohlwr7J2oGPJBOmPQn7GzCaTmciUiVQUzKeylAW9AcTPyAklRQR45ke90fQMouLKuv2exsw8ZP2wKdOFzxqxEoTCwMZzCBqfD05EAdyS77GwWoPMkqW1W3Xb2+1oH2G+MQdQKx0dviPlXHtVp9OWndXtOx+IMBmNurr3z589s5/97DN7+fyVnZwc263b79nJ+bl1OjvW63ft6rWr9vjRI9mRoY5Ky0VLqlW7fe++HRwe2D/9j/+pffvNI/vnf/ovLUsTOz45EkEzm7j6DPKCe4LCBeCZ2heY25xHAurZj5nLKCk8BFrgc1DsOYANYeF7igPVEAnYI0Wy0a3K+LmC1i+cCREIFwkBy1TwwHPuRbQ4inZPkCNue7c5I2VjFW352AtCILcTLCZbN1cv+pgjCRAJDykfErekiyoO8RFswOHB6lH+BYQvQhhlK5ER4sRPQ7ZlrsrhOqL6JL6fyDgB+07iuUov2j35a9gT2Kc9mYk1B1HiIeTUI5ItIgpY1+wr07Gv7ajmC3kUkTBwlaHbW4XeAD8/itjgjfU6KWoCgXRRcRFrH78XxPB0kQ3KLtnsLRftoHy++HM4iyAvYyNAJI04QyvlRGRXJfGcKh7ffPEoxzzyr8t5BfIK5BXIK5BX4BJXID/IL/HNy4eeVyCvQF6BvAJ5BajAg48fruRPr9DcpYAhuqMFBgnYqQiIBlBSF3ywmaAblx5L7zhNHYgmlFqgTQDuBAIuBRRKZQCEpk5aABPwQQcXBUIG24Zo+SBwApsNoepuKaUxOqKh3wFUEgQMiBO7W1fqxHcVhgMb3m0pu4slzyzKbme6GLsqA1KF54RgcnVnk0lBTejSxXNCPvdurQTwrbzUADoJvEeJAJkwmwqsxauerumFLW00Guv1WDStQafQ1R07d73zV34wqk0kNahtVGNE+ycHfDzwFGsaETSqZfACx9IphBsrKHxpsooReFck38NBMw8jxmHIM0Ei0CQQLShHBILr3w7yMl7uu9sTAQIDurnyhi5mTQ6JNVbqwAf0dyso7rsDdcoekMqC8YTxO/20tnji71JFELBeRIWDsqdinUbLrlxpW62eWH/Yt9F539JKZu+9/57t7Nbt6999ZYtlYpP5yo5Pj+3Onbu21WnZ2em5Pfn2mYgsAXkr/OEBqks2GhImLamJ5iH2M4yPUHBoN7znW1sdOz05tVarqXl2fHImgKvVbNmIDBdsjyqJFBYRJMOahm7tUX8gIJ45W6qQmVETMD3od+WXXy6UrJok1siK1soqttNp2M2b1xUi3qjWrNWAqAhWN+oar8hKijWRQbrR7Y8KAksibIJEDAUQt1SwSsJaIVOj7qD2ZKaa9M/PFLzM3IdomYwImsYSJy451uZCRAkKKYC+CWRepWBnx0fWbLYFtnPLAZrdton17yHcAJmAgdxjMk8EHGItN8eaqeyB4qgmCii9ppqjBqnJ6+ZzZXk0yOHABm22VN4N9lpL7GfC9ZWK3lHNgiQngTeVSkd/XYk4JPsBcgWLt+loIkKUkZCzAdGEKgpSiXUS1UqVNBUpxtwF82fejicj2R0xbyGlREqQ9zOb23Q+VWh0f+j32hVjC5EXfEZVJObQSsWKTUZTkRLsr+x5/fHEJlMs1CAvsKRbSbnB/kG9V7O5jUcj2c1BsjH3DcVZmc5+3wumo6lUAZPh2BYoCAKp2h+wJwBuA0CT/cLzICLL1mo1jFLs7bQFdi/YuyqJ3bz1ng17XeWiYPFGKckEuX3nvh0fHlthNRFQPxmMtB6Oj440Z1CiNLe3ZL0Habp/bU+AOIqls5Nj4/ZqLe3uCZBnL/nP/tP/xP7z/+K/tIcffmxHx+/s4OBYuSrHJyeaU5A9gNpY/wyx/MIuqVSQxRxzOe7xXKPuyzqs2v/t3fpkKmAD5f9GYQXJsSEEfL/lEW2gdKaJxPO8J+UUcT5orkS1nM89nsue4FkZThBJGcGagcRjrjMvZR0Yx+RA+sVQ6Qjs+3noe2VUG8SgbQYRbZK4Hv7trol+HkIyouiCLOK6+Xc8TxT0vfTmhE0+kQfUe45HJC8YI9eG6iLR+0K8sMD97A55E7oeJ/NcNeFnLbZn1Ck2ITgxwHr3z94oCF0lqPfW+RdsC0OwOfXhPS4SDPxsTTQEe0SR3UHBGO2vImEX76M3MWxUJrxP3KcjsRXr7goM9lMPFOcMffTlNznmkX9dziuQVyCvQF6BvAKXuAL5QX6Jb14+9LwCeQXyCuQVyCtABe4//GAFuKguTiwpVkubTScCQt3Ax4EgoYw8ABsnU6kJ+BmdrQBNAJ3KceApgIuB2PBO6IUsdgAkveMaQMNsNsVyI4BJgI50yOpTCfR2QF2ZEQJ/3S5EQd8ArMopcGukCPYwPAAzwDonIAJxoe79oltrYEGCZ773NQt48g5v7/KPn8PzlUkhtYn/qW5TPhMQyn8q4AilCj9hYIw71snBKkBR7+CMFh1uZ8E43EbGx+/AqANdTgrF1/jfXZmiTAh1EdNhD1jraLN3ifrruCbZd8h6ifvqwcYOEC2t1WoHL/IQks04ZQFVEJjF+wEAu32Tk1YReAO9AsycBY95gUDBSoT3514VyQrg/hIaLmLJLbx4QCIB/FaC3Q41FGAEAB8zOtTxXlRmAeod3gOA6ubVa7Z3bcvSpGxv37ySjQ7B2levX5P90tPvnlmhmNju/p6dnJxZ9+zMGnXCYEuex1AoS43hZMVC16FAYykOnFiJHc+QOx5oW7Asa6jzOqtn+n3/HKA/EfjIvZ1PZjYdj6U1ARhEycN1SvGie+QgOAHeUhLMsGUraw4D7gJvNusFu7LTsqt7HWs0Ggrkxhqq2agoc6PVaoXO6oXVkqqAf4BeyCWyIhbzpedUYCejjmjBlRovfv3YXHHZqJYA51EWMLPJsEhQwaAYMa410/qGYKFrmzUEWMzdw/prNh1btZJYkWujjKwxrgMFBwojg3ArS4HQH/SlVgEAFAhcpNMdkgPQElVKRe+ZpomVCq74kb0TNeXez9lF4DQc9CWnQyqZ8VTzknng04q14fvDbDq3CmoXZbVssmgA91n/TroubTybBLslB02xQ5NtXBErppFbgskqh7Xliod+n4597xZ3Gx3fH1HSyL5IFk0LZf1AFFAjgHqBqNXE8yeklnCihDpDtI7HM+uN+HtR5BZ7Ah3otWZLe8S7t6+k7lGGB0HIq5LWEIQNaw5bKa5VqgRWO/tcyDvBWoixkJ8xnS5syn5RLFijWbed7abdvHHDjg/fWrPZsO29XSmCIHeLSckaWV1E3dWb10QknB0e2LB3bvVGVUHzsfbkuJydn9v27o7W3f7V67a1s2Xd7rlqwhx6+fyZanHt5h3Zsb1799b29q/Z61dvpBC5c/euvXz5Wgomcmk050SIcR7NPHAcUlP5QJ5T4d33btnEI9oC+b7pagoHywH3nRTw56s6ToYE5RivEUF7gcgVKYbKQOS2k3ncD515CsSG1AOwd3JC5DiEcbB2khJII9vs54w5EtIxZyp+tubnBRvCaMcYSQz2BdmHhSwXV0C4siaSFGkV5d0kPMczImINGJ+IZkiVoJbjdygwXHnmWR+upgjqOx2Tfn3Un/vCGeuKTFdgSFlWgIj0+7BY+nqgzvFsg4D0PBLWJoHydc+mwb6PPRKiWplLEO5u6YQFG8+HFP1xtkdBhCC1gJjymkX1S0lkfiQ9YlA7Cip9swjrVBklyvRwpYdTq07csk9zX7lvk/HMnnzzOMc88q/LeQXyCuQVyCuQV+ASVyA/yC/xzcuHnlcgr0BegbwCeQWowAcf318lCZ3HDo6v5JcflBeViixbsIKJQHhJftVYv3iGBQA14LAw7BC8LYUEgHUAVS52Nf74Z/jmA8K5nYtAwWAR46oPB/cdiHACQPZLAeRcEx0x5Dt0WCpQVMgaygxapz0cXHkDAHsC+x3YkSLB31HAmCBIhXUDQjnYEZUGESCLgArgpjo/sdbgvYGqqAP2JEUsh7CiUYKqPPljx+vFz8ZOCNCU52IjFDtLKQbXLbsUlzM4KQGgbl4z1V0fCfBbFGiDesMJEVdCJCn2UiNdX6UCkO+KF7/McMXCM/1TpHAJ+RwCmgAIUczETuBQD2oUgTYB8gSge/y3um/jgwB3iADICwBx3X8Aw9B5L7A1qG5kOQbIzHvHHBLANXXXm+xlPvuDn1j37NT63VOBnvcf3LN+b2Cnp13P12gCmp5pHN2zE6sqYNc7qOu1uodzL+bWB1gN1yoQP0nl789awPqEzmnGIL/2Skmd/zs7O9br9a1eayioHOIAG7PuyZmkOWnNg5uxNUJxw3XW6jXlSUwIji16wDZe84BpmsuQNLOJNdOi3X//ujWbdal4WvWG1WtVq5Q8p4UsCgBofp9KQVOU4oKcBaybysoqQRVTMuyLsip5CWURcMwH1AWaM6WSHR4e2O7Ori2mE6tiJRXAbu43JES90ViDmCJhIAmCcEh8IHPOb4kgP8Bdrvv09Mia9ZYTghBZWJmFtUq4dFLNBHoyP7S+lH8D0eGWZ+wt1J37AmBJcLNm9JzA6oXATFrNmWWy59KaDl3bANWycitYQWSHDzjalvk68n8zD2fLuQLImRvqEpeND+87VUaHwFdzUoZ7z7yEbFCOAKqvQHQy5896fYGokMDYSTFx3B4OwLYoRU4Je6+SW7pBfpJ5wfBH04nIBSuntsLzf76yJMvsvNe3fnegsXb7XWtlVREqkCOoMZQBVIAcAyDnvs1srlwHAPWK3l8ET5qKdGEs3d7QlqhHpAIq2f7+trUbNRv0+3brzm3lbBwdHNhWu22lxEnj3St71mw1pDw6OTiw1WSsvBF+ttXpKFD77LxvR0dHdn3/qh0cn1i92bCdvR3taYDUkBFYCt65c0vKFNQw3PfD41Mb9AfWbjXs+QtIjLk1GjV78cNzrR/mNOoZCJghCimuaxrthtwOkHXk4d1O3krBgxIEwnudj4E6MNGcREHj8zPaTvmaiHsf5Hjsyo/B1FL1YUu47uB3lQHTzYlwn6NuTcXncB9m/m/UA6XSOkg6noUiESDdmPfsnxCcfsiKeItZDyJ+Zfvl5xJzR7lTms8sRifL49hKEMchowjlQFSVyHKKtCLt6U7gRDGg51q4OoF9gn1QdlS2kqrSlX0oJKLyISpNooLB13IkDLS5a0+teLYM81Tl9s/QtRfKxlilWpn5WSKCvGCWVtwui4fI+LIr/vy+QJYw9/07SppkQdFREgnqtfL1iWoUwlDkRMGzQrQfrEST6z/IKH+w53DP2M/4XuLnPuvq6eM88yL/tpxXIK9AXoG8AnkFLnMFcvLiMt+9fOx5BfIK5BXIK5BXAOXFR++v+D/5WJpIZQAohvVDCOQGnMRLXVYSso1wMEAgQSAFvHPRbYTosvUuR/fWBwwAxOChbuXQge82GYAWAXDkHUq8xkGSCJQACgmwWJk6zGcQAp6h7dYtLm3QWOjQVWcrKoYQTKqMC8YZQCGhKGAgAnhCoGoIIY9KD8AhAPMhlkCyxam4ukHjpWMzUfdpvB6sd7DGEimiPwsKE3ePK+pnIbvBlSAXO3HdeskBpzKkD+A6lhyxDVRxBgFck5XSwoqY7mN5FZQa5WLZlhA25iCw/O9RzoRQUjrhXRUBmOa/d7CITm4H0aWAUOdvAHgCcOSN7QUB8ACx0ZJjcx2b7nYHipkrm+BbKWUCKRLJItU5gFHKGBCg5PYnKH4i4B6ttmpSOGBFVbJrN/fUdXt6fCBQ69bt2/bi2Qs7Ozu3VmvLmltt63X7AmTp0kddQbYFKgDmId3WqBSo2XDQkyVPvCZscLrdnmyVFLI9ByhHDeSWLM1G0/qDoTVabdtqb9mbt++s3sjs/OzU6tWGyCeuEUCuew4wvrCd3W3rd7tSljB/1NlcNKvKfsbVD3zCla3MHnzwnkDFdrMloiVJitaokocBPF20QtnnVDurCyhfzgB7GyKGeO/xaCKCADuqtJpoPs1RWqCSwi4NxQy5DVJYcb/nslGCwPBua64TgN272R04DSSZVD8LSwB3pZByNYS6o41waleXoIaR5RYWYcFHnysEyNb60FrGWg0VEyHmM1e/KMciKJwEaKLMwHMfpcXQSmmiObKAFEDRA7lZgZwpqjsa5YZC3tkOpt4Rj90QgL+s4ATWukXQeDRWxg2WX+riV+izfKP0uokYwaINhkMFhGP5JPJDiibIXRQBc+sTtM6eJFVL0SaMWRk+3GcUWivdG1d0cf/5E1ssB44JvJ9MZ3Z21rdqLZOCA9uvGfVJ63beHWi/E4FrK2u16qoDSh8IO6zK2GtQacxDXo3bAkHklEXurUOMydaYLWwwnCofhHFWaxXbamYiE65fv24jAeIrq2Wpdba3lGXRbLXs2vXrdnDwzs4Oj2yl0Hq8yZaWlIpWqzetUK5bv39ue3v71u0OBI5DLpXKie3vX7V+f6DQ9xvX9+3uvRu6V7/9/Cu7/8FP7IsvfmsffviB/R//+/9td+89UPbGuzfv7Nn3zzQfmq2O9boDrUuIAe4D/nKcGx547fuH73eEdVd8rkHcJskFmyTOLFcDMJH8zPI/NU8FZMfMCl9PUrfNUVCRCeXqBn840b4G3AOR67ZITnqLKA9B0XEfjpaI2g95biAvohLR90lXf2wentvB3hiODj/8WI+yXXRQP2Y/+JnmKgNXPjiRj/oJ8sKVF/qkjTKPqb8OtaZuEEMoIzmv/ePYa1VvzZCYBeO2ZFKwhNK4UpH7AoEPqUQQeFTKhIwMzjcR6D5ut7jy7wiywFostPeK1AmEa7SK8yYJFI9+HiufouL7TSSGpMiRZd1GScKeLJUJDQHhe0K8L1JZScnj6hInprCUnGkc3z36Nsc88m/LeQXyCuQVyCuQV+ASVyA/yC/xzcuHbCG5bwAAIABJREFUnlcgr0BegbwCeQWowEefPpTyAvwOP3AsbqS8ALShI5leXVlhuJ0RwEr02JZ9kkAVt47w7k3vluTfgKZ0Kwv8ADUP7xFtMBy0967Twsqte+jWFgEQAKHQshkwIwARD7SWdRKd5SFYGMsUwHVeR6erOuf5NyARBAaB0PIJF8YqEDh2cDOGCPp4qPbcalnNLaJkmeWgB0CMsguwIZpO1nZVc8AQlUHorJ4PMCWMj3wHgC/0C45pSf3g1w7w76AqgAz19m5ykwWMozkXFBEBvWpkNesNRlYseRf/YuZAKTkJbi3jF+hWNpATDqgCBiuUtBKyJoKywsPEQ1h47ADWZTgxwfXQDQygQx08nHwlQEsAUPCTd1sqwDIHvz0El3pFYMrJF1WeOgRAjDoLwBORUrQM+yM85EO4NHZIzI1r+zuyOEmrqfW653b/g3v29OlzG/bH1gPMraa2u7drw/7QxoOhJdXExoRST+cKKSbYF1uk16/f2ny6sqv7+zKiGQ4BR7vKsMDabO/qnh0cHlqWZiJT+v2eAD23M6JzP7HO9hWBYM12Zv1eT8TGycHRWkkEQcJ66Gy3lXsB6M0DMoCMAXImIDSmk5F1mql9/PCOSL+kktqV3V0P6m7VbTrqibThf3TPV2s1S7Gfwg4K26vRWCA26wsAV+s2obMdfBJ7GycaZauycEsrB/+dJOJnrHnsYOiS9i52B2yZk5HowuaKbAr2hv54aO1W27NoeL2Is4LIFfJEoqoEVZYDs27VRMf+bL60Rh2ixwFK9oinz57Z3Tt3PGybn4ccGX/tyoaDoWWNzJYKQy+KOGC+Uz/mp1QScc8APJ2zT6mXXiQI+8SEzvho4hM62c/OTlU7qYaCoovOfZEOkI7kmAw93FmkgO4/eR5u70YdmB9RzTSaBAVJAF1R+4DR0tENuUkNuQ/cIzIs2BvZa1AuMJ8Go6EUDNVq3bqDuRUqqcD405MTEVFZlog4gpRYAWiz9qyojAxIDO4V8y6Ssqg0IEcq5BYB6K5WdoaaI62phpVK0bK0pGyWhw8f2qt3b6R2wKJqgnVWlllnZ9tu3r5l3z5+ZAsUXQKrzdIstXoVhcfMBuOFjYYDK5Qqtntl18ajoaVZFnIT3DqL60YB9otffGa7uw17d3Bijx+/tJOTE/t3/r1f2Z//2V/aN18/sZ/+nZ/afDK33335O10n1lnT8dSOjo51XydzV67EvKBIsl1Us0VQOv6Mz+aMowsfAm6d18S1kB2ynAWywQkLB8L9rFiTPz/Ka/B5x4NxKD8okNx8JvMkYS1KUeT7arRj8n9vCIfApAclhJ97kYjQe4nwd4srSJmLOU7YgEVFwsYeys8TreEEyyifu54r7wSPa/X8PUVbhzyimOfifDNrj7By8oac9IzrwPMsXEHl+7uTPnyO6lV2wgSlmcgO2XsF5eQFZctFu684/sl0siZvpMSQojEQUeEM4triHqXzPloQXrAPk6VXCdJpo5iJ44es2NTSiSBXU/q55flTrk7k9U++yQO782/LeQXyCuQVyCuQV+AyVyAnLy7z3cvHnlcgr0BegbwCeQXM7JNPP13R9YxSAZAN0Erd4PwgAOyeoeBdmIA9ssMIagXsoYTj0Nk/B9D3rlT3vL5IbARQ8wJ4IQ9z2Z/wAidICA1Xx/sF0GfdURlcqd2KZinPf16PIoPuWYEkoZuWTlIBk4AuQWnhoIR7/3ubtneCC/gXUA9hU1KoMWGlAMy8z2zhhIhbbWAF49YeFztv1/YeSzIjQn5HcAKRz07BTa6CUfzaHsrfD0jQHwBKAoGCp7i6dYMqAdCU7m/GThdxmma6vrUSRpc0FzsilUWw74mAnUC0JWRSDDl1AM5tezadyNSRmpKPIC5l6eMjy4J6i4hifhT9PsUuYzIlnKBxcMkBRn7v6gs8z/mdg0JYvGBpNfUck/AAlKebXhkZy6XVskwBsPz3q7//h/bD82fWbu1I7dBqt+3g4MAWSwiNzAbDgTrOeTcIg/Z2R53ap0cntn1lR2AeY8fGBs9+qY2KK3v//j3rnZ/b+dmZuvUJS2bKtNtt5QkQXEw3+gCwGqJL66Ii1UGlWlEWA5+J+mN/74r98Oy51Dm8CTZP09FYYDrzS3kyFUiKkqUVMhxWdn2vYdvbTatjFVVvCNyvV6vWkBoB0JD55IQFc5oMCABnrVPZjqU+HwPJNoYwLHpoOqC35jmAe7CG4dqw4IEg4vequWJtHGh0gNRtXkS+rQoCkpktEAGsC5QWPMUJR15cUkc85BlkSFRY1Ws1t7tBhVXAbi6Qc7OZsjuU4SIA0q1wuB72EoiS2KnO3qO5qPXjOQiokQCIeUzGWAn59UHsYIHH37HqYv4AxPbH2AWVbFVYKsuDrm1qMh4O3f4q5FhAbil8mTlZLNhojP1XtFlz2x6Bqqgr+DsB2Kg8CN5eQPR6R76TMG7RpmtkfwUyXrnlG+sbYBcCYzSe2XBEjlBiQxRC1Zodnw5suSzqM9TxrvuZWAFliDri9eaawxDIA9mSkW8x1vtynyDtsF2C0EAdQjYF2S8ifrDiKRas2cCOKrXb792y45MjS5OKCL6zszPlrNx677YlacXevX1niynEwdz6va5nrqQV29raFnECXXt6emZpLVPQ+unpidVqmbXbLev3+3p+vwdJU7ePP74nIrU/Mnv+w0urN1u2vb1j/+P/8M/s/oP7VqtmdnBwaG9ev7Pm1pbu57u3hyFjCVs5z8GIigVXOzmRGombSJA7gcv5tZSFFvtNzK2IJMHSUPmEbKeV2xmx10fAXXvXv0FC+DnneTMQZLLxkpLCFYXKTpCdoc9Z7mPc42OehJ6/ghQG/N/Y8EnpAXFB8H0gaqK9ImPBAssVbj7GCNDHM8gbCCAMee+Q/SErpI11oStP3PYJAlE2W7J1itZQbgXlZ5KT+zw2JISTFT4+J93je2rvlyUU1mNRzeDv5fZWHmoeiaFIPsT31/mTulpDpE/I1YGsc7cnVFu+T8V7E88b/s04Lp7N8WeRXLkYBK79TvZ95MigSkR95N9xfFwre/zV1znmsT6h87/kFcgrkFcgr0BegctXgfwgv3z3LB9xXoG8AnkF8grkFfhRBR5+8rFEA2lWVYBmDJd27QDd8IAf0cqpKAAboNR98h0kKcqyAyh1IUWCAM2QUeFd97zPJsBz3RlMiGdQFkAW0AHrlkOoFegUdtVE7MAU+BG6sqNaIBIpClOV1cNSIbiyQwIcUliyX4f77DvoKvBSNk0rdQzTRaqQX4BzhbQGpcgFwkT5Fepw9g5r/r0hDmIYqXeZ6zPkxw9hgAokAlUeJs516fqCDYd3kTNsAEuAaAfaeS3X5pY3abDu8IBS+YXLOsWBIoFJK57n1kiewYHFRgxcFVylrnsH9zYkUXSpiqDP2rKjWLLZFLLKJSs+P/Ds8BBbB/GieiR6iW+AuGraWPuXq8aqhdtyMFZdxwXLD9QnAu3CLCVvBYxqZ4vw4on94t/6hX391VN1vJ93u9ZuN+zkbCgFDxZQC8IYjID4RPWCkACM9a73VQB3CWIdqxN5Qf5CuWQ3blwV0Pri+Qt78+aNdba2QyjsUGAsFjln5yfB4x6ffeyGvLOd7niUGZCAvO7d2wNDHUNXubqWCf/GDk144dIaWaJwawiMelayG/sda281RSgw1ivbO9aq1Wy1mCpcvASoqDpUrBLs3Qj9xghmGZRPtWrDA6cF7PncAIhGKcG6dGN+tzYrVbCJA3BcCLjjHrBOZM2CRzzrF6uiSuhAZ64XKsptIRActQXh27KugSSspiKtxtOJCAUIjAgoq1u/FILvCyuFRlNvMm4YD3N8PJ5YprwQB4Cn84XIEcgtyCTms5N85DWQQ4Ed0twt5mQRs7Jev2tXd/d8DUdics768v0J6yepSpazYPm2sPIyWNkVzMbBBo576RkyohxdYaXAeQK2XW3FPQew5/cQScoEWK3sxevXtrez7WQjajXeN+TerAqExs9VPxQRWomEk8+XBtkkNVI5kaJIIdWrsg36E1ljQd5ALHMt7GtlbL4w55m6tdaE0O/pZE0+YRuGnRAqnm5/qD9Re3QHZN+gXPEwZGVEVEwWUbfv3LSjgyMRMazx/f19hXD/23/8Szs+PrLvv3sm6zhyBRRYnWZWqybW7mzZeffMJsOpNVotqUcgMe7cuaP8iW7vXOsS66DOVsfqtcQefHBLJM5gtLB//Wd/qTn705/91H77my/sr3/zW/sH//DvSW3zV7/+jY3GkA2JDQYj27myZ4eHh14TgukDqeSItlsQMu8hwSL4LLB95eC69rQFtab2vne7YsD3APaxcqm6PoeindzF/TUqkyJYz1xHAaUMqGJBqjDImkgErvf4mLEEUVd0RYBUdcH2SlxZ2BeZZ1IRBgBd1laywvJdmjNVZ0MA96MKxH/v3mkA8HF/50NklYdSMRARUSkhm0D2Ac5pXqe17qqLfzOjKf471oXP2ygIIwkZAsSlcGFvcTVLVLK44tFr7cTJxZDwQKYrt8XvmeyyaJoI42bbEaGh68OSMlHd2CfinhMJjfU9D0qyqB6J9z2Of30dJT/fOPtls6h9rGiPfvdVjnnk35vzCuQVyCuQVyCvwCWuQH6QX+Kblw89r0BegbwCeQXyClCB9x98IGMGulE9yNOBRu/sBCjxAGaCPIeDsSUpwNFEtj9uh0EYNYAf3dh0S7tVktu1OEgjsCv4hsdgUIVlllLvnizg1z9WVzSZGW5X4dkRqCsEOggojZkBvBaiIvh7r8gwCJ2oEAKEcNL27CmsChWmmx7Aq4gXOoBJsIGJygeAJ+yfeIi4EIDj3aERPImKC8AeaTYgJEKIayQPPOTVCYII9nissYO2MQBcKop1rb0DtoCzPf7fSUkgMj9xAMeJH4BOD2l1n3FZEQV1jAYeMzfUBevgjsCxFTkHQQkjZURB3dbq0nbcz18ev9kFNYWTRbpTArIVaLrgXiZWKdPFDDDtYa50qEqhE4DZer0uyx3mRyQ6YndxBM5UT3UkR192J2Ei6ATwnZQL9unHH6KlsJ/97Cf24sUrO3x3Zo3mlr169VIB5qVKJiD35OjEqvW63b59S4Dq8dGxXbmyI1WOgP9yYmdnPdnXLKczgea1ZlNAebtds6OjQ/u9n/7URqOh5u+rly9tZ2ffer2uFdVt76G0gF90BiuIfOlhsNQGVQEZFLVaQwQe1lUC4ydjW07HVk7L1mhUCYYQiZYUzfZ263b71jXda4C4rFq16/v7JABbmWyMJFFGAERbLavLIoxJklUTgfSFkoeACyyXdRiKBIg3tydbzPHzR2Xg5N6Stblc6jnzYOlGVzx2LVhHgchD6Ci0HtKBcaVVBVmTXYDtFAA/4DKvY21DfFIb1imECjUiSwPVC+tMdnQBzCRrRCTiaqH1q/rMvIMbOzPIRKYMQeQxr6LeqPscWS5tDGjN2l2gKhiKOJCVHQHm2FYpt4dsCScmqwT6LiCrRm6NhgJiNrP+YCDiZjQcaXq6W5uvM7fDAVw1jYH8k1kIkufnKB8ggFg/shiC0ORaGbtUYxINadXLpIfcC11qQSB0tKLjQuerlQgNcit4LgqXwXBis5WTqIDhKwDgiu8JdKGjQpqMp9oz06ymMHqIEvYblByeU+KEz2QKoYwSCtumOcyVZ2iEjAhqXqtX7IMH96zXJdvDA8oZJ6qLP/j5z+zk9MzOTs5tNpvYZDRQCPe7wyPb39u17ump3bhxw3744blImWaz6TkJVrAr+3uyyxNhqT1+ao8ff2t/+Muf657cvHHDDt8d2ZdffW3FStH+5E/+A/uv/6v/xu5/8IFC6o9PzrUmx2O64SsiCM6655rj1DSqEtb7SbD8ceIg2NMppwmC1OvBOhXRQQaECIJgh4hkhtEuPKOJGv4YmHdCSufkcnNOMhdZN6xd1gdWdQDpERBnHQp4l0pn4faCCydZYnaDqxGivZNbYvEz9vBo3QaoruvEbk/gerQvdFIjEheRKMQiC/UN1xfro8D3YP+ks0dB3MwV1BxVPc/nhr+/n3+QhK4kjJ8T6xKVH5Goift2/F4QrRY588kp8vMQS7fN2qGenCecFZEk0j5S4tq96WCj7GMncyWHk/v+HM6cSCxyHy6SEnxm/Fkku7zeMeidAPnMpuzlq6nbWM6Wlla9Hrz3oy9z8iL/tpxXIK9AXoG8AnkFLnMFcvLiMt+9fOx5BfIK5BXIK5BXwAzQagXJMJevtoPJAiGURbEBcAC+sKuAvJhPscEhB8HzEGQZRfcqQIJAFuG5es9oJUHYKoQEQDrAGYihwHCFRtONWhJAyJ+eVUEGB2MBpPGci2jzES1tIqCj7k2FPoeOf8gMNA2AhmRfANTS1b00gaqAmOoeDa+ZLWaWyAcbcD7kPCgomyniRASgnrpGCToW+OGIvz6b2kmxsbHWEPBUQNEBeEdNhDq5niWGWK8DYH0q8k8UGNTFA1aD6sQI4I4qC97XwemoKlEXsO7d3Er0Z6s7O7PpjA5svMkBSLFn8uDvCEQJhAIKcgmNbGUAYSsBvFNHfgGwmUBwOsZRAridmMDtYqLrAwAFdNV9pyPWe9LX4B9jveiZ7sC6k0NxLHExCmASYUOot9ndW/tWrzPvijYcAPoT3J7pmvqjocZ8etrVPQIQ7Q/O7fr1q4bi4+WLHxRGXKvXda9Hw4mdnxOeXbKiVCclKydVG0/HVlg5IJ7V6pbVKnbv7n07757acr6yVy9e6tq4N8zvra2OuskBvgli9o7tooKW6SgHiGs06gLFmB8oLHpnp7ZcTC1L6H5e2la9ZvWsaPffv6lcju2dXWvW6larptZq1EWyLRdu6yQyIszber2p+kxHQ2vVGzafQzxWBLITIo+9ElZJzDNeSz0Hg57GA7Bdggwhu0Q1wJ7MbYmknpBnvSDcEEyNfVgmS5kIfNKZD7ESbePOByPVGAUC15pitSKLIkgJVBx0iZdsxdouOXjP88gRKZTIcahbH1I0Qb2BXZ0DqqwkyAF+xloFgBxPZ7IUAvQ/G5wrEBrQkTVOrcfjGCAcyDitkaVVK4mVg6//ZDLSHtMbDnQvGZtIqLB2XRACeEq2hHfp86BOw/FYe4A6+LU/uYoogreoLCAJIClhc0aoOZZzGw2nVs1qujesL4UQFyB75wrtBmhWkPh0atN5UcTIgKyWiWdj1Kp1vXY6QT2SWqHkqovFEp/+herCvMMOK+b3eJ2xCYLIMSkXSqXUxtOCDbEGDOA0RG6aFmz/6hUPQU8q1my3FGi/e3XXrt28ak+//cEGvXPfw1asg5IA+mvXrtnbl05a8PcnT56IyHjx7AeRLFdv3BJpDBnAnHn86Fu7/+CBffPNV/aP/tGv7LsnT+z0pGtpVrd6s27/4X/0T+x//V/+N/vii6/s/v371j3v2uG7A13DcDSzVqttB0dHAq45W+L1xWvxTnys9LAtc7B/pr+76oIaRwWDjiAydeauVHB1j1vaRYumta2U9umi9l2B5UtA7pjr4JZ67FcQVyi8+Ay9T7SNiirCkIMk8oEzT5k/KLdQD3gjQATWOYdciegkojKnxCSHXCWNJ6jtlD/hSjqR6tqenXzwMXPece2ezSF1Xci+iDaPlbLvVcxN9i/G5Oo4VyNC5kaFx1o5t4QYI5g9WBsqrNvnCK+B0NZRF0LS/UxwcsAbJHwtqWmCVJ+Kky36bhHt0i5YV7I/u2IsBK3LAiychSEfBHI1WlEq+yqMW5/DWR72gags5L34TqDztECmjZ8LCn6fOTn56MvHOeaRf1vOK5BXIK9AXoG8Ape4AvlBfolvXj70vAJ5BfIK5BXIK0AFHjy4TxuqAq3poI+diimd9VhsELSKjUOlIrsLd+hwQAgSAEAAAE1WUgBbCZY0RYGGaAfc7sFtmGT3ELDvGZYnjhkIXIn+2RFoKq4K8ml32wn33HbAIxgcFfidd2g6eOUdserGxAIEEBGLFwJ21e7qhAr+Rxg7KTSbvAv858M3GgchQ8ZDYGCcZwhAkMbpHbIAxQRJ82tsqgB+YpA1AGJSgQwJPujG2B2YiuBUvM6LXaIAToBG3APAJkoKKA6IIlBVdSR4fBNOHsFdt/xwUAjAHQNvQCFXMrgdRuzAjRET8d+AuYBfdOrCDihLJISVC7dbFqxUwerJO3Nlj1Khw9itaqi7LK8UexAtqVyBw+9iuGoEiEWSzGfrsFlVOKpQACDLFfnlA/bv72/beDiwVrNtlaSorAcEJ69fv5G9UEU2Nu5nj/oHIoV72m517LvvvluDlhMRDVh4QQSFgFnUCJXE2u2OEd48m47t+tWrdnh4IAKn2shs/8qe3vvNm7cK9vaxlmzQ7UlhMRoCaIdQ6VomQJ28Bj4DwHlnd8dJBIiRNLFarWLnxwfWrqXWbFSs067Z9u62NZotyVzev33LKsWiDQYDa9QzW8wn1mk1DHgP1QUWOoQ1b7e2ZMUyGE1se2trTe4BlqesVXz0V0uNWQAlKopyyQbjiT6nAwmyJEtibgQ1sD5RB2VpzQajvs3GI5uNBra/f02kJQSg5z8sFQKONQ43vFAuS8UzG00VMm6a82aLggOqjBdFE+sDkkAKnkAoAi6iPABgBiTECmw0GOj+iwzFSo1MFtZDUrHDgyPZMpFDwvsz5tOzM0OZoa7wZQydJ1i8YIPh0NoEPpOfgcKDPwtF77Jeeu6E1AmoPFLPLkDhgF8/xIl3jjtoO55MBOwz//lPmd2QcmFf0vWJmCAWnJ1Pjm3at5gjzFXAWQBdSLbYzQ7Rw17IhoRy4xAirpLYCsKmkmnelQqoa0oK15alVFB5MNdQokhVMeN6gvolZF/4mve1BfCLsGw4XthsRs39nnCNqIF2r3R0zTt7VzR2LJ4++exTS6pl+92Xj+z85FjWcTHeZDGZ2Xvv3bXnz57aZ7//mX31xZdO1pVL9vTpUykwmNPNrbZNRmN79+at9qDdvV3laczmE9tqN2WNdevufalzrl2/Zlev7tt/99/+97azuyfyudftql7s6W/fHkqlk1UzG02nFwBu9iZAbCe7IcalntC+5HtinBuuaEBFsLBiUIp5dsIGUGcuQdbFPAkHuv2Gu62ek1YiMyHVA8CuBoCgRpJ1lfZUFEA+V0TMopBakB0TjcmC6q6AGs6VEX5OxJ/7izfKB+bUhhiO1xPPHrcCY3/dnDV+Bvh1czY5qcOZxXX5OornaCSZXSnpJD1zDuI7Nja4QsJtAz1QnCPBbaZQDdKPEFUOkMrUlvMSgt1P3dggUBQpz33C2kxKLN4rkBfx3un+xfsTz3KFnvs9YU+BhIq14N9cB/VkEXKtUdURrbYgjnzO+FilyiqsRFiSLSPVWVBefPVlnnmRf1vOK5BXIK9AXoG8Ape5Ajl5cZnvXj72vAJ5BfIK5BXIK2BmH350f8X/eQd48c5Vt10QqK5g6IWVEgKBnbcAdAFsoLPSQR8PueQR7S6qeO0bIbZjpA5WXLn1k1sZASZM3JM8euoHyyJAi2g9o65YAJyLwDYfIjAujtPtIiIIr/EEdQNgJWP3awNUd0smHk6iLAUSA0zzmVx/BNcBXABYoo2MFAih6TUGoMYu1DiJIoGCpQtjj126/F6gD0HaIUz8os2Gh4I6YOPBzBA10ToEUMWDV73GnjURu70juMb70VGONYcDMSEjIGRhCGDCOkv2JYDCbpnBdUeQKYI4AD6xczhalygAWR7lDvzHnA23VvEwDIXnrgkhgCQslqLNh4NtkC+SvwjMD2BaCF8FFJcne5HAboCwid1+76b9/Oc/t6dPvrVhv2uNZtWuX79hL1+8Vrc59wlQ8/j4dN01zLUfHR2JkDg+PtbnqhuX52MZNJ8ZsRh499PFf3R8ZrV6Q/Y0W62W7e3u2NnpsXfpJmXr9Qe2s92xra0tq9ca9vLVa3VZd49PQ9f+TIHu+P8z/7D/UZd3kth5r6ccjGqlLMCf+9/pNG01GdrtqxAWidVrqaymUFR0Om0rLmZSVKhDHCICqykCwcsEdS/cGqpQslpak1ro/PxcncOsW+4pgCSWQVjFFyH46LwvFgQqjsZDmy0KmvNLLMOwn2q2BPJXqqmAREKuIceqKIro3leo+kyKFEjK0ZSgc89F4PN6g6FA+TphyIOBtes1Oz4+saxeszTLbDZ20B8ChDU5nGHTVLCqgo6xQSpYfzhSUDlWVAlkJMucAO/pQiHou7vbAok1V+nMFmg/UX4GZBYAd8I1QUYJZGXNs2bmVly4ZZyUW1JH+Twj+4D5i4JA5OsSGyuyPwiExkasLQKJ/QUGgLk2mXvnutYHajAsvKQKc/s6ArYJQUehxJLhea7mWknZMplN9FwuA2ICNRcKnmLJw9+Xy4KdnA+gOg2jN/YCTNVQXpweAdxPBBrTpV5OE+0rrw9PNDYes7mDsHH9Au7yH9fS7Z7ZfFW0Xn9q4zG1ZA9wYnm5nIpsuHnrmmgXanX33j377A8+s+cvXsiiaoFyixBmq9jetV3729/81m7dvGVffv639vCTh9Y979vxO4iWlW3t7Mpa6xe/+Ln9iz/9U2Umvf/++/bkyXeW1lN78OEH9uCDu/b//qs/Nysm9vCjT+2r3/3OrFi2f/xP/sT+53/2P2mMEErkZzAeVAODwdBGIwe6yfmgtk5q07GP1U+qmgBkA5Q7Set7USQvIlnMGpmiIFSwtKvmXLHgXf0xHyLudXGfjIqB+PsKisEZtlYmopzAeQQSUhkqWJ5z0c8iZT1hbbYsWjVLbDwers9QWRuy95PpJELP52kkuSOQHongLEs1P51QCAfjBZLDiato9eTENfMJi6ap7OKwzfLzBfKQ97loK4XCR3VZQshxdkMuulWeKxpYAxDmwdpq5teqjJ+pKxDZZ1w95fciKl+Yc1Krlf17QSTs43eI2KwQiXmdQ1IW+jVxliv0PpxYVmBBAAAgAElEQVTvHrDuZy4/I2Ce7xhcr2z+CsF6MnyXcBLJv+9EC65oP6WBQ7pesKT6Jg/szr8r5xXIK5BXIK9AXoFLXYGcvLjUty8ffF6BvAJ5BfIK5BUwu/PBeytABR6ACABfEaBR130AyyOIQjc/QBaqA2yesMaI/8cfgFG+8yI5AsAQAHsAC8C+jZ+3AyvqrqQzfOkACbYqsyUd9A6ux47Ji12Yji/Q5epERCRRyoWyACQHeBy4iISEAlWX/pkiCgBeFnNdB1kFbnHlRIMTM4l6RKMKwm2r8Bx3oobnxTHGTn4RJQrQJn9g8zXJSQC6nwHc3SqJ/wQyrjyzQOMsANJA+2C9BIzo5JEAawVjA+yW1LWsOiqL3DMXfEzIRqJKRMidd17L29zHLXApeIrzd4FRZWodgmxDCGsEknjP2Lnqnc3uob6xVKFKTrjwe2rh4CnXCNYc8gNE0LilFKQG17UOZRWx4pYhXA+5D81mZriRdNpbNhydq1v7o48+1ByCcMjqdTsSOeH3GYudVqslUPr05Nz6/aEActlbQaYp42Sq183mM1krDftD5RlUALvGE6lJeA8P5q4IGO/3xgLNZO1SKdut925JTfDihx8Uwj3oj6S8uXplT9ZZJydntr29bd3uiVWrdQevlzORZXSDY2GUlpd2Y3/LttpV22q3RIp0tlr6HeRNI6vqnlE/QrenI4KbE2smiWyEaNqOeSrcS/JFqIPUJ4CfpZLsm7Bm0pqWygU7qdSW5qHvzPssqdoPL17a9s6OFEkCF8cT5WTU8KEfDMwIFg/B2aWyA5rDUV9d9gIKK1Wbr+ZWXC6sCcES1uNgPBJZhBqjUEll4zbDVqngIC7jJcg8KadWTBIPx55MbECuRpZZvVYPNlCuHBhNxiJYIKFEspLTsZgpV4PrhkQgU4G1A9iK9dZp99TKVhCJyhxIsD8TcOokFq8lwBvFA+/JumJs1QTlGIKUoiVZ1U5Oz222XFqtlorswO6JTY7XS6lVUNKv9aTCobm+JGA5rhHWGGuZ8fP38ciJN9YL5NZwMHI7rXLFxouljadYtHlAOd3hUlZMpjaaeq4K9AX5QOSe6N8V/oSsWUkRIxupkL1Bhzl7R7NVs35/ZKcnfRuMsQvzNczeVCqtRBRAAO3t7xrakQcff2R37r9v33z1tZQTxQoEWVlrDXLt3ZvXNh4MVOM/+qM/sr/8i7/SvHrv1nV78fy5tbe2rNFs2ts3b0UuXb9xw3Z3d+zxd4/tV//g79qN63v2xRdf2sHp0D766CPLqqn9zd9+ab//i1/Y068f2xe/e6wQ9VF/ZL3umWzPpuOpHRyf2fJCWLOD2NwEV4ZBgorgCUQE65h9h9+vSR3RQ35uOanuBDF1UvJJmA8OqkNCuLVU3LvXxDUKNJFwnhMhMnm1tKxWs+FwZCVC7gtFG0/Ih2E/RKnhSkLfF/3sugicQ16gfMM2Kp7LUfGgMyfxsOtofyWCa8GYXZ3oyS2eYxHfN6nUdJ2+PziDH4F/P0udSIjqDmoq1UJQPWEVt4CQC98H4nj4vSsEUXnM9Rlu27TQ/iCFEGRgyBXhdXEMUaURz8l4LkeFVmyi8PPXFRLxzIUQiQRHPNP4zI3iBKVoWUoqHt4Y4NJLSNSYjxGbHvi5B4iz3XnWhZ9dNDTM7duvvs0xj/zLcl6BvAJ5BfIK5BW4xBXID/JLfPPyoecVyCuQVyCvQF4BKnDnwzsrgf8h2NPDSoNtxdJ9vQFM9CDvgaDdxUwAiwA/vOxDh6iAhPBzupjpNgbsk4c09kdYRVW8C1LZCIoKdwsn3lPgPN2VBH0vNgALgDee5Hx+VE8ANslyQl3TTjjgm7/E4zrYJ83xtJcyIPqb+/MElJRWxlVx7YCF3oHrXbQx7BZXCvfudpUAQEa54mHDG/uRAEYFexKpI8KDz1G3bVBVOCjmgaORAEBQ4R3z2JxM3IJD1h4adbCtcWAlhn2j7nD1hZMZriQJthnBl13KFoWwe50iSOcAl49RAcnBQsTfb2NhEgE6B7Tc4iRej4NJ/h6AcZtu5mAHAplCCrK84INnuxQ3bvPlBM/GLkwZJCGPQ13pSdl+9tnHdnz0xmrVqr169cqyWtV+77NP7eDdkdUb2/bq9RtlosjOp1iyo8NTZUNg+1MRcN8XkObgbNHqWWbdXldqhdFobNvbO3bw9q01RGZMBYYDrJXT1I6PjwRc33zvpr16/srqraasmsZT1C1uUYQq6dr1fTs6ObNXr97Y3t6e9c7Odc0+VzzbBRuSKjkxc+b3ylqNzLbbNbt3+4qlaUmqi1ajafW0atudLXUMA9Bn1YoDlVb0HBhqBDRP6HsAQKkTY+n1esqOAHBEUbKcQ4q5VMjtdeZWzxKzwsJG46W1W9t2ekrg8r5bmxUJtKZrvCTCoVWryxaLei5LWKnMRKWxvqrVmjI0ANABAevNhr1+/dZ22g0ry1IKcmRmhHgzT7GCmS+L1mx4Dd8eHmhfkGVRAXIjE7mAlZjs5uZuFceaPzvrWhmCbTa19nbHiYUQ7gvJUsWmi2Bw1A7TmaXkl4zHIVOjq/sQ17T2MYDWpecbzKkL63O1sN6gH9YomSVL6/XObKe1reuT6kmKId+jBMgWnbjwuUXmjQdt83koAiL4zev5DO4FOQKohJRXMiNfZSnSif2R6+Lv5FJMydYYTaQW4308TJgaLmw0WWjOs1dDuqRVcgxmUiLQPZ+mFVsVUMOMtC5QI6DIghDb6rT0/otF0brdiU0Wfg2sFYhCqVeSxOrNmlWqmf3iD39pWSuzo4MjnI5ESqHgQAWDjVu9WrM//1f/UpaCH33ysQgOCBvUQp98/LH97nef2+HRO9vq7Fi9viXFV4YN2nJm9Vpm792+bsv53L77/p0N+n379//xv2uv3x7a67fv7IO7d+1vfvuFnXT7tpzM7funT6VYGQ8nqt1QQeVVzRuvKbZQTqr6Hhbs8wSa8wPAaA+oZl/SPrbcBFMDoHt4vJOvvoZ9E48ZDaxFD7P2Pc6tmGIeS6p7iDpEFl2Q5wL1Qy5GibnjYdAUswIxzprDxgzCPuQ58XnKolgtLU3q632dPdYVOxBa7PNuBwgpIOWb5somr8ptkyClvYEAspVzIp6D7ENcf3xE4kIKvaWr8uKeLoJeakJIdFVGL1OQ/RBSxkmb+B5+3rvaTconkfSolzyoO/4sqjIiccT4/MxyS7/YdBC/W1w8b12tuFFKMhY+lwfX6qRUIPhDkwGlF8ER1CORFIHsZt1EBQtjdEutivZrrv27b77LMY/1bMn/klcgr0BegbwCeQUuXwXyg/zy3bN8xHkF8grkFcgrkFfgRxV4/+E9IXOA/ABCsaNTIdXTmZVREWAvoRwLANFNN30EuDdKjQ344z7jQv8d6I9e1gKt3apC+Q0iArxDMnaFApA4iOAAC/gM3foXlSAK+VS3pINWIiSU7bCULY26s/HinwC8BIVHyMYo0Z2t1wcFRwjtdcDCx+vglANf+kNdp6g9AJtcpRBBlFhQffbSCQHGF7M8ol2UANRAVAgYFZnhfuxuL+KgN7ZEDkqFuosEobncA1EBW9xrHNRqYxH1I+sLUR8hKDx0rUbiAEsQQJzpbBhAm9hxvLEqUWd/CKnG0oRObrrbUTNw7yL5dFGBwnjcCx3yC7CYzxgHIB9Q0K1LfN54jb3eC0ul/pjJrgMQ9dq1Lbtz+5q9e/Xa5sulFA90/Neypg2GY/vm0feeJ4HqYjy3V6/faQ7XGnWpGLDZaQmwHShM2vNYyjYYDW13d98OD4+DFz3XjNojtd55X3YvO1fw5T+xvWtX7eDNG15oWZZY/+zMdnauSJnRbLQdjCwVZFEFqPzm1WurJihPAA6xZXFQdTQaWjNLlWEBB3fjasc6W5lbV9Uy2+lsW6NKYC7WLEXVupaWRTbMJ3Rbp7jESzlQSatWKXoINnVkLkKAxDUoEirYo513z7X++D3zlmB6f51/hScgPBJfve7AFrO5bbebApUBhcejgTVqNeU6lFJsbsZWLqV67eHRgdWzmv6OFU2jShaH2xEpfDgCyEbQNZ8LYeCAMeoiSJUscQAYxQvgODZShG5X06qIg+F4IrXCcDKWCoZ9gefxfO51kpalyJjMFpZhh4NFVbGoYO0IqnIdAJs+b2eykDrv9wy7H55DeDXECcojAq/rjcy63XMr4y0GGZuWpegQsAooPJ9L3UXWByQYQCd2R/yeuVVJnbDluiIorUBwAGrZVS1tRO4IChqsoiAiyYZZrKSsIDMB8mY0cZs49gMIo95goKyKIfsZayvBAghlRkF5Gmm5agPGI26yZMP+QJ83nU0V/B47ywkF7w6mhhsWqgD2AoBsD7avypKn2WnZH/7RH9lg2JfyYLXyTnas01Cf1NLM3r59Yy9fPLfxeGLX9q/a02fP7MOHD+3G9ev2/dMndnT0TsTL1nZHxA7kSKNZs2q1IjLyww/v2+npuX399RO7fvW6LY3wcvIhCvb3/vjv2vfPntg33zyzWzdu2G9+8zdarxUr2wAbIuYB9oAiCReyoGPPjBkW3umvk8PKpQjE+1lBbZ2A3mRCxL0MAhsOQ7kNwaJoTe6i8Kp43gUPwPe1bVHIZLoIsEPem4zS/IxRxoaCslciJPVfyFhy8n2TI8G9KhbcvtHXuJMAOl/QxQTyQoSFrsfJ0agqwmIpqotc5eeqikh0O3kfzhrUCKSXYzsWguP5nCSpSrngFmvMRVf1sefxb2zOeN9IFlKLSE5fJCG82YGaoWDxa3ai3JsFouKQ855HVH9c/JISz/e1UiIoR2TPF0LY42u5L+z5vE+09ppMndjg9U6u+j2UEkPki1tQsUfJyopmBpowRNgvcvIi/86cVyCvQF6BvAJ5BS55BXLy4pLfwHz4eQXyCuQVyCuQV+D+g7srAD/AHzDNCJK4BUMAyAVQBo96lAgK7PZO0EhgACTwPqBGdPOqUxQnJIXyzqwQbErwjY/kQAQj9JkhVJMO7yLdsVh4hC5ZQCW3NQL8T0WqAJLLMUkWMFF54ZZFkBgKyyW3gK51gfz+b/ltB8sQkCXAQbfYKKubGeA4giIOckRgPwBbFQBBOmydNLlobxVrEbMpmF3UKgZpRwAlzroI5ER1hgiXJFn7o/PvmEERARzGFm18BG7O/TXREoVaeTirg9uMU+OQN3pUmyQCOCFCqArvjZ2GLFgIMV5BXMBS8TQAJgfPIKO8K9ZD070Guiqbz5xo0b9DbQACGQ8gKz7oEDITfOZLBXX14+0OMQEk56TYytJCyd6/c8sajYrIlWG3Zx9+/JFVa6l989VjWeN0dq4oaBrgFDXA8dGpCI0K3vIrty6TF/1yoXkwGc2twM/TxNJq1Qqlop2entpWp2O983PbbrdkW9TvjWSJtrOzI5sqQEyAUsDocoKqAXILSJI5nsnXf45SQuC+d/0T8H1ycmLTyUhd6FURRaiCilZczW2rmditm1fU4Y6tVLNeF3HSzKqWljwoWiBvWjH6pQElIQcylAl0mStk3msNwHh49Na22h3NQ8itxZxsj6JVskxzn3tOTgWg3nQ8tiokgzzdAe3oRl/K+79Rrev12GcB4HHPIJ4iOQUYy/4AqYmqhTmXlZgTKxsAzo/Gyk2IJEoEE6lNf9Cz7Z0rdnre1dziPWsQJyiwBObiV19QePqqgC3V2CZTt3VqtFsOtM5Dvg2byhLLpMY6kB7QlRmJQoUxM0ewHluDlMH+xoFS5txcigG66n2NlOz09MSyzAFLiLRBtyvSht9TO9adSIjlUvOK+c68HdNtD9E7W2ifc8FLQbZlKGNiRzj1IA9FFm0A7oH8ZEzqwE8qoeue+Ta2bn9ijVZL8wFVgwOxZeuNprI9q9drqpnyY4DJi8zNkgLcRRivuK8zKWs8h2fhkDnkznRivcHUhkOsdtwmRxZWSdkWtrBPPnlo9z/6yMbYYgHml4q2s7crEo6O+m+/eWw3bt2wz//611pLv/zlH9t3T76zVrNhh29fWrfbdUJoObebt2/LAqzXO7eDgwPbv3LFmu2WlCFPvv3O/uDnv+9B6qWiFEEvnr/R/vrBgwf2Z//6L+zO7Rv2F3/2awWzJ8WilE6Guoy5EnKNYnaCzhWUSWKbXWUh6yWB1A7+S2nEK5V/AqHgSjfWVbQwunguucIvWNpBMoWwbgVac/6F7B6/Bp9PkQRfW1IFhaJnrhAU7sQY9w+ixW2tnPD2c60o8kIWjSIFUBGgRoTMcAI8khpumej7sM6wcGZvArWnUDhrggLbQwV+Q6wEVdzF88Ft6NprJUs8s6TWkDVgYZ1VcZHoj+ePSJ3lbF1LFI4xEwui/eIZ6JkbZZ0RKL9cOePNA/F58XyNZMRFu6toBxWVTrzmot1U3IN07mFVGFSCselg3fQgEsw/82KjQcz8yJUX+ffkvAJ5BfIK5BXIK3C5K5CTF5f7/uWjzyuQVyCvQF6BvAJ27/57KwAfbC4A5SL46NYRrmBwEABQwYFx9fTLHmWp7l11fArYoQO6ss49IJ+ggH93AZdyB85QPARsYm0PEUH2aMVBUjc/W1rRKrKx4jUevg3oSbczQCIg+BpcAeCcOdki+5nQabm2jlLWL0oQ74ZVdyjqhpKHSnP9+szwX+wOjV2xbmdUVXgtY4mBsDHjIpI98fnRNsnzKCAO3Efb1Q9YzmyyIxSiOt3YeHgQtvMmEWiOQIzCZ4NtFUQO4A8PDxZ2csExGDqR+UsgLQSsyefJVvJE2agtXLGiuHAHwopurROVL9FGJFp5cC3qTF2RBeF1I2BXc4E5pLdxiy9ldwQFiaxLpJbhkzwUlXsicDrUo5Fl1qyn9vDD9+yrL7+wVr1ln372kR0eHdurl0dWpFseMiEoWOazgh0dnQi0unXzur169VwEBOC8YtLVUZvK6mZ7u21JNbP+YGhpFe/zsTXqDRtgu1RrSuKzWmIj4t25dIzX6k3VodvtSykBiDcfjyyt1hUcTec8XfL71/bs6bPv7dqVawLlucczgG2slCpFq9cq1qqn1m4ktn+lY53ttlWSqmWAfTMP5ubvdLYz/7MktQJ3BCII1QhWLNXEbVsUTOvWMdzjDOIBNRPEXZHA5pkVAHeXC9UBsJsgakiSaMsiu6XpxLJqJgC2XHRCp9PpCDAvSeUDmUVWDQSKWy6laaZrQwWywgd/tVJOQ6Na02fx+cwLcjPeHBzaVrtps+nYmq0tG0+XlqGWGAysmtVEWvBZnsNCAPNcIH4Bu7M5HeeA/Et1QqPGgHx68+aVxijv+rmD+uwzAKZJuWqT6UQqC+Yq9xAVCWQB46dbnFyN8cwzMCAiHCh2mxnPBiEw2Ww1m0nlAOmG+gJwFiIR0J0shmKhItWHeuHp6LeCDUYjz98pLG0MYVYqWPe8a81Gw/rDgVWrmQi3CPTqPgHW6ioJVU+VlUAwNVZby5WHq0OA8L6j8VSh2xCA1COr1syKov5ErhH8zXN5DycrIXY9jJzXM4cGg65ljZpNJgsbDuc2ma2sN4L4K1mSlqS4+fQnH9uVvX2rt1q2mC1tVVqJmCCjhPX6w7MfrNPZtpfPv5cdFesLxcQPTx/b3t6+zVamzIv5fCJCC2AYUgmiq1ws287ettRAr54/t7Nuz7Y723b95nW7du22vX37zr768msFhr8+eGfV8sqePP7ODo9ObTYaKyB+MJyKDOv3Bz86s2LXvhNITgIwx1AmoHCi7ti4OWHNGvL6+4O17+B53KvZBxXKzvklksDPBxH1gajglcxBz1FASeYErqvonPyWuih1xdpFQlm7s7KAYhaTnw9Oalc075kZkTyW7aLOYZ/P8Wxm/cbQ9ot2S1giea5G5QKZ4OHlUixGq8FgaxhVDNUURZafJVH1EYl2qYlkrbXSvuGKBSdJndh2sifmVWEXlgSFFarE+NDYQwZF/Nn/HzFBvfi5MoeC0iYqXJQRFRQpUVkSyY+oeorjFiESQrqj0ibe+zj++PmbjA3ff54+ym2j8q/KeQXyCuQVyCuQV+AyVyAnLy7z3cvHnlcgr0BegbwCeQXM7MEnH6yi3Qad2he7HhW6XHBLlDXAUiLA2TMXHChxlF1gDqA7QLVSoj3IGUBYmLmsLrwreeNDHvMP8Bx3UiBaSfCc2Bnp3ZDekRm7My8GecrLOnSjChAKPvNxzN7t6l3iF1UOkVCR2iNYWQjwDN7b4gBiwHcAt0RuyALEgRqFxAY7jPV7yzuda4MMcrKBBzYqgLUXFRcO9GChFUJJVwsB69QYpYP804OdVbR98vElssCIBIPGqqDWkjpMBccJK1rJTx+gzwkN74QFpATaA2gHlGUMMyxIADkrDrxFtUa8LgF8UpI4SIedzIbcwqYjcSBZNiMxMJzufs+9WC7cdkR1U9j63CqllYKCh0PClr1z9vat67bVTu3dy+fW7rTtwUcP7Dd/9bm1WjvBNoYchqn1en3VHiIlTco2n0ytUPTQWjrEAYr5LIA4yBgARIBdCoN9EAAqANxKnlxuoYPa4vz8XK/3rt+p24MtvCZkCDDHUV00W207OTy2Zr1pUzqaV9g9VRUszFybTsZWJrS6WlLmRD2rWKeZWlYt2s5uxxrNLWvUa1Zamex1yIQYDLt2dX/fyoCaQcVSLbv/egnQUq3iFYHdkHSoEwCIHVQFZMd6KKhFtOBW6lrfabVFbrTaW1pn3HOHzMmSWSgrBG7P82i4ewRgjywhR0FrwDvTI/kmm6/pmLZ8G88WVqXz3zkzrXMC0qcAoDhrKVumrByHIt3qWheQJ04UyaqOQO+ZA6MQVMwvxkIuC2/qwcwh22VhAunTelUqCvIuqJHyBCBZpJjyLvXxaLwOF9d9Zi8S2bAQWaG1BAAK6FrBhmpkhUBgcq2vXr4V6aUUDq5pNhNgTg4FtAFN/lgxYZOFOxkkisZpFZtjXwT4jHXTCiAYVZOTd7PJWEoMlEAr9kQYv2B/B3nBvokSZTKl836h3A8IhyVqNJQkAqyxnirKNkqgMfZbUqdVRLJi+8O+FsmS4Wig/aiW1T2zY8FaNBsqVN5VWtTlw4f3rVpr2JW9PUuzuoi17tmJSCzWP3sYewoKi/v33rfPf/s3WhMphGI1s/rWlsB8iDjGeHBwaLdv39R6fPr0e/uHv/r79urlczs7PbN3rw9sf/+q3Xtwz3b39uz8vGd/9Re/tq3OtjXbHSsXPWvl//o//7lNhkPVfjIBKHfbLXIvIM6dCHByIRJ0zHH2CeHWWE1xvgTbv43lnysfPPTb9ye3v3OgPZ6H1BkFiwPecR24daGfHfzes6JQN0GG8XAwPdoWOpnCfsji5l+sDsYFMSL1VAjbGA15vZMaDq67FR9Wci4riaQHb4Uar2rcX64h5iUpUUrkBWfMfJ17EcH5+N5qDLBNuDUkA/uw1kogJ6gDJKgqieVThQQeiFJXnIg8DeHn1D2u12gL5QpJvhtEoubH1lFrgjsoL+IZGd8/1jKSE+znkHjsD/5a1DGbrIxIAkXyRf8uhu8uBd/T4neN+F1GRGb4b0PGzO27R3lgd/5lOa9AXoG8AnkF8gpc5grk5MVlvnv52PMK5BXIK5BXIK+AmX3w0YcrAB0HpTeEgYPSTl5EWxFhLbiTB8/o2JkJiKru5WAvtAGQHEgHPBb4KXsL/7tsO4L1tJQGwu4AHxz4dnDBn2crwKVZ6Np3IPXiw8UhrhqI1+Edrd7JGkH4CMaIFMFmI6hBLgJeUocAQik0OAzQzTK8GzUEpvK8aGnhXAlgsnfEM2Q+O1p4RCBmUy8sQSIIxfVtrieCJpAM0cIidp9GdUcE3lKyAcZBbRIAJAfcHCC92HXq1hpYkwA2kYNQt2FvsA48BkwTIRFsT2LXtoNFPyYpIqkkkDYArvVqVcocVAiRNHKFinu+81AeiJzF3P+dCtPhLyWMwmgJdi/brZtX7erVjh2/e23ltKici+PDY7ty9Zqddd3PHNuf89NzG4+8m1kB8iKx6LSGlsJCamHVFCDRg5Z1LYsQmIwlV5ZKOUJtuFe1rCbygYcyKyrYrThwznwSECZFAnj/UgBe99w76t+8eWOdTtva7ZYdvn0nIFdgaaFgHXIklmPb3mrY/k7bamnRmq26use55rRSVGc45AvjTSCQ8GKfz6XAWMyG6myvo2oqLqxA13XB1QXlEj7u+NJT07JZuWSD4ciqkFPYQwEyEoydkCuxtLSa2lgkT0mEBWSH1D1Fgusn1qw3rASIPeO93Y4MlRH2YmCuPD9N3FJuvpgL3F4q38YzbKTIsoURviBChVwGWeyYTSeQEWWB0MxtKaRWTmwA5fJcBtsfDW1VKNvR4ZHduranWgOGp7VMY52OpjYhv6JCvsVISpR6NdN8Io+imtZk4zQbx6wLDy1H7UE4N7ZEWZrIIg0lRRpq0x/2lf1QLnq4PNc46GO1lRpd7NwTQtunyoEoCcxF2cVYICogRXgA7gvMDXNEKp4xRA0koc9FETYXgp+1V0A+QeCUigLdUV8QiH5yShD8ygYjLKAAlP2zihX2tpk1sqbu19zcggprKvYq9lcnjSFOUBy4nRy5Iv3B2FYwS6jmyoS5s/8CoJfs7gfvy7bvo08+tdFwZL3zMzs5PrYrV67YeNC3rJZat9ezj3/yqX3+13+t+1nQmi7b9v6uNTsdKeQIdC4VSqoN7989O7Obt27q2kajgUgNLKVkcbda2u337tp8OrY3715rT0yrLak9yBf567/8tc0JMpf5X9mmE1ecMB84dwJiH2yjVrIZi3ZC3AvmGEQN8yAGNK9VcuEwEXEQrI3WgLjORSelfH8M8zWcldiusb95dsLKs5GU+eNEhvZhdIcC7SGcPDjcVRlOQESiRAoJ5jek4MrzoOJZF4kZ2UGF64YAjFkRrA/Wutta8f58OJ8r2H+tUNBnBkVebDzg+fGM0e8LrnKIAH8kDCKBF62jILP8jEcif9oAACAASURBVHEVXiR6tJ+EIO94PkTiSOeTc4h6ROIjntFRDRE/+2IDQnxNfH/WpBNF2FR5tkc8M/lZJN1j6DfWUbKwCnk2fJYIDOwipWbBUi+eTxv7qu++eZpjHvm35bwCeQXyCuQVyCtwiSuQH+SX+OblQ88rkFcgr0BegbwCVODBJx+u6AauYNVC3kEI16aLme78CFBHkMWzLhwIV9Cl1BKAPub2MoDIak4NNlEEPa+8M1PkSLCq8E7XAO6E7ArvzgTUcVWHB1MD4HhXOBgYnyVbmoWDi7LPENkhg451xgNjB/QUGUDna3RTCgBjBI6cYCCX4UIHZ3hOtMhyYMWtSCK4Ahg3m0/9emWZ4STJRiHigJC8ymNXc7DUSCqZQoVlGBNIDw91desN92gHwC5JKeAWTd6964CPk0y8t6y5BB7TzRtscLgXgbxwpMvHrXFI2VER+C/bJrq2ZaflViJr8kR2HA6uXVRSxA5bgXtlAnb9OgH9x1MCXh1M0scGa5L4vurcB3sDBQ9dyesuZ1Qf5bKCmev1xO69f8sWk7Ht7HTs6dOnuoatnR17d3iojutGrWGDwdieP38rQmF/b0dv2+2dqW7Klg81Vee5HMLKIphQTQCIYpeGlRIKA+oMAQdOD8iFJQ/gMHMPj3oASHI3IjiGfz1AOEA514/dDWHPtSyx8+MzERq6p8uFNWoA4nO70qnbdqdpnXZL+QJY7HD9SaUkgBxbH2yiiszHJJECAAICuyhZGRHeXPE1kta2NB+l5FmZpVlVc5gufK4D5DrLUi0aAOB2u21n3TPZZlE/CA6uH5JHaoWpk06op3hAdChwHMuqkE8yG42sXm/Y8fGhtbe2RRSIwFssLKsmCjvHik3d2iKpVt6tDWgYVDeQJJriq4WdHJ9avd6U+oIa0kWPwoCcC0gSLIZQLVQTt7SjA7/X60FzCHTsDwaWVD1AHMCeeqsewQKuAplCrVCJzCd20ie7BHsuusa9k326mOv+s3cxhnotk7omgqbYRomIXEAczBXYPYfsIn8gXB9EAiQGpMbFB+sKUJn6MH/Z83hfxsg8EuAMyRQs+XhfchziejnvjXwPXqI0IfieSY2iw2yiHAuum3vtuR0KQp9MHGCHCFoVZLEWiUxsh5yUxq5rppwjCKreYKQx1htYayV2+84dkRc3b96Utdbrly+s2WhZs920ou7boX3609+zVy9fWO/kWHs6RExja0s5Hb3ewPb2rtvbg7c2GY0sy+p2dn5me1euWGenY93zc9Xh+fPndvXqNY0X4uzBhw/t9OTQ7t29bX/6L/4f2929Zs12w94eHFpxvrTvHj+2g+Njy1j7/Ykr+Apm06AAjCRCJI8cWPe90vdu36OdwEjDffD5HfdWFDN+NpAfEZQWshtywtXPIrd1Up5Qwc8/V7cEr79ASjgZj/VbSQQLcz+SF4w12hTxPFeLMD63RGQckAxuceV5HT7H/f7pz6BO9EDtjeXUJtDbiWwnOTdKCu6XA/qBRA7kLZ/DzyGG4vtFJYITAUEBIuLdlZUx+8nHZQqIx7YNJRMLJyoZ9X6cF9rjPEBcCs5wlvFebsHo3xvi+8WGiriuoi2VzrIi99JJM0icGBjuZxDzw689vgf7mYLrg4LMv2ewDhiqn+H+nYLa+HnMZeWZF/l35bwCeQXyCuQVyCtwuSuQkxeX+/7lo88rkFcgr0BegbwC9v7DeytsN+jsVgA2egSwCYBtbGWCLQbAV6VMt7J3DrvHtnedSq2A4mCJ/37VQRkAObpfAf4LbocR/cD5/VoNQZeqLdWh7qBRDFItChAUkKpOZ4Aj9/sGANoA7Q4wqzs2BLACbApAF/hKd7+DISIG4rjWdhxOxKjrlnGU6Fom6BmQA9DRFSEaBwTBuot1LpJGHfjBYiSOyaeV23coIFz+65APMf/BSQceETiLAFVUwXjHrVtsAe5FMAcASBZMAJRFyJ2gKBCYw1gBv5284MEYy6FLn5q3GtgpDZUrABAbv8xFcgOwW+ARAdoBi0WdAAg3n0WlhVxtdD2Ap/G6RXYEm7HY1ewEzkb94lkhITsFKyR1RM+lgsF3f3unbe/fu2XzxcROjo7t7/z0M/vNb35jjdaWQFwyULCrSpLMjg/P7PiIYG2fGygXlAGBPZe61KeyVCJgurPbsV5/aH2yK6qZCAk64YfDnkgC5mmt1rDJaGKT2WRNZsnQZVVUZz8h2x6IvlI+gfvau8c7f8c6Zzwcqi7TKbZCprDudr1qVXIDMr++ra22dba3rFKqWKnoFlfUQBZTSWrTEaHmRc+5SFFMeNB0I82sYDMjzaNQIbAZkM2C/z33nzXjNkX1DAWJd6BjL3Z6fGxbu1sC3T3lhTrVbDAYSLmxnM5lV6bPYo5D/qEimExErCR07A+GIlqcsFjaaLG0umyfyJ8pyZJH8cGQhQozdiKl2z+3UlJT1koa7nc1S+TpPxpN9fmebeO2cVzDcMw9YI+BfMTmKhNRCgDc7Q2UvTEZDd22Bos2zTPItIKIjiyFMEJlQJ6D728QO6PFRPUh/wLy4fj0RPkMkByEyDNmBZUDXAYLIsLbWR/cp8FwaOPZXOQY45GKAsKVgPhAbkT7HIBQQPl6o27YAGER5Xk9rFknoeLaGI0mWnOQCA6sT2yBugOCeO73i/yJIaRDGUWQ5yzwHhB+o8HIqlkmQkkqkMVStlTsPfG5/CnSqlSW+gKCCmJhgtUbVlYz8kdSe+/9e1JXMEbWEnNnZ3tXRNGgf2aNLJHK6M3r58p14VHJ6nb77n07PDrRvF4tVnZ2fiLVD2ThjVs3rZq5tREKDNQ9V6/esOc//KCA9s6VHas3mjbqD613dmrdwchq9Zbdufue7mG71bInj76xR4++t0IxkWrq3dsDqW74EOqE7aHbxPn5wn/UMlqT+R4erQcB4sP5siaFkYm5SkJ7J+D3EvIgng9+xrA+OAsh1stBWaZ9FuBfJIYTCU44+z69Jn2xh0r0onCe+JnnZ5sT1PwpRYUUHIFM5OxZFZ14hmgM1n1s4IsFn+lKSfbjDXnsSpuoZOT1TrDzPM9m8T3cLQshE6LS0RVRmyyLixkfrkLyAPHY1OCZH66+hNDfnJmRBHByI56VOm9WTla4Im5zzq4bHQLhvj67A+Gt01W2jb6OUEVGEjyqHaNK8aL6Qq+7QNLHf7OnUw+u3+0oK9ov/PAv2uOvHuWYR/5dOa9AXoG8AnkF8gpc4grkB/klvnn50PMK5BXIK5BXIK8AFYC8cPC+bFlSCqG/hMViJ+KgM12b+K6r2x7QOoAO3v3ooAu+8fRxe4coXasOTGBnA3kR8xoiKBSBDN7Luyc3ftXxORGwj92u9HrKw1t2KQ5SCejA3krA1EJjjh2XEQQBmONZEUxyCw+3AXHSIqgEQtdntJOIQFT0z/9RF6ijJuv39S7OAJglDmzp81bYUXhH5/qzFJi6yfAQ0ILdDqHVsrpyewt1/WPtEvzanTBw7/9KuSpAG9Dbw2Dpvt1kd0Q/b4BKfNXJBWA87WZTAOIyBGlfBPTiith09xasDJkj2yjvPoYIAijmnnPPBNpzn2cOxl20AVF1CtTAXw8g5wQQWK+/Xt3JAGrUXqHoRfv00wfWqFcVpL2zfcU+//xzBWSXk8R2dnes1zu309OuDfojgV6oFWrVNKh6qDs/qyjLodZoaj72ul2pK/CGb3XadnZ+KuAeGyWBbmPAa7dJImC22ayrK3i2MDs6PrNUIb1F2UyV6IAGKEywO3LHmjohyNOJCJjZGPunVOB2mlVsNhpYO6tYq1GxK7vbtrOzI6VCo0749dzJi+nUGlllnX0yHfU9pwJwWkHPnt0AkF+yWbBLSq2eZQ4ILpeWAI4D3hL+Xi7KWgh1DVZI2BEByjUUBA4pMZa9lufRrKxaqdhwREbIXNZds8XMksxtjgjfrljRknKq9yPwGgsmqC9ID+VxBAKP+wlADzBKwPl4OJHlUgklCVkj6oB3hQ/A7mLC9WeaUxSS+rv6yIFGFEpn5z3b2mo50TY3hajT4T0dj3RNw+FARIfmXtms3x9ZWqk6OB0IlKRcscliZv3RwC3BvHHd95CgYJFyYTRU7oN8/cPe4EoJzwNhrgJf49/P/fXQbgegJ9OZVBkQP9hLkTnBnrCaQw6wb7rKBTKNNcWahCxgrfs6NRtLaeZKsukMJYbZWbercHjWHrk07GazOfe2IGVLUvEcjBme/6jfyhUbzWYiKHxP4v44YA1ZJOJi6RZqq8LCslrduv2xCGtC7G/fuW3tdtP63Z7VGnWpaMi4gJxLikur11ObTkY2HPet1ti245NTu3HrtpUqrJ+F1aWM6Nlo2JN11P0PH1iv35Pa6OTo1Pb3rtpg3FPdB/2+PXn02H7y2e9ZgtqpVLKzw2M7PD22Slqznf+PvTfrsSs9s/TeM+4zTzGTDJLBITOVklJTqcvdLnTDMBqNRv8OXxj+LX1p+9J3NmBXteELuwzYcLlcZVmVLVWpSkolc2CSSSYZjPHEmedzjGe93xcR0j8gsCNBBBlxYp+932+KXOtda23v2P279+yv/+qv7N/9u39tf/V//Y199vsvXV2FmidXUOYIEybaGcbA6OvcCueglePg2RFOdEWC4/YZ4H93u0TmaAxMj2D87QwIzTeRmyvlbvi1Q6c/d7RhTCALb0gAkfbyyfOMi6g0YF5BvkT1gJMmN9eUtRYAP3tmUHg4EYOiwfM4rsH4W2RxBOv9DIGkdZUHl3Dlhc/dmCEVmwrI/2F+8MKoXojnejwvY90iQa2zBGI0zOF45sdmgkiAxEwSnvWPyXuuyThBhsT3jc8VieKozLixbfRzLzY+cD/xe3EOxJ+J5FUM71YWhnJH1jqTPKPKGx4YI77/2e9S8iL9bTmtQFqBtAJpBdIKvM8VSMmL93n00ntPK5BWIK1AWoG0AmZ29MFDGoytWChZjv9pV2c/4BjWOh6qm8s6wOuhsJ4/IcIB8BJQO1RSgbgCoIvqLBUojC3TrRDU2KWvrmPAbCkEYsizAykRQLkBRUAUPFcD6E6gKyCi7FIA4bCpyUipEcEg2YDQqh/A9WvbpAxAEqC5d91ev58aLTOWYHkRrEUAbgD+6GjnmQXUBzAn/qyUEdhuBPsmvn4bwL+dkRG7Q9cCkouyrIkg2W2bDElYQlVjuLksrK7zQjz8F/LlNink4JArQgBfAEt5LAC465wScwuv9XImxUtUyDih4+ANP5OnQ54Sys4pJyWEyJsQbnz7fr2GoatZvffUwG08vMPWczbIEmEcHTxzVU8ku1B8ABYXimYP79+xp48f2vHxdzYez5QX0O+PrFSp6t4AS3nWSqUucgwSYDGdSQFQbVbtqtu3RrWuUOzZYmkXF5ciKugyB7hl/sROaGozm46tkC2IHFhDhCRFm4xHNl8C8kICrM0zPZygmS8JfqXbHlUL94xyoKgu7Pl0JrC3Uq0I6K6WE8ttVlYr5+zunY61Ww1rNVtWr1WUtSCAfjy2eqViSZir6xWWSRkpoBSsTdDzmkyOshWVPzGTGgmOol5vCCTlXgh6rqNQQcVRyNnpZc8A7VGqJLWaXZ6f20GrrWeHhOG+1dC92bhtVt5DzVnHAuMV6ryUSkEfKF9yOSuUCyIPBuOZtat1G09Rm6ytXvPsBcBcaibwEUurSqK1CTmFeuAaUERHEgF8OsyvbXaYu5CTBHiHvAzZJG30/psYSG+efRLzA7QmaWqXrQ9WPjMrZrNWKlVstUAFMbc3F6cK4IagieA1n71jey1SAVJCgK4CwyEb+honKRjmS42XyYpqKasrEGD57gdiD+sr1AAoJljGKDcAnyEA+JloMcQaxqKGjm8nc9YihIpJ3sajqS3XrnLhPVCiYKM1nEwskyN4Hrsw9jzIn0RkC8QHJBCWaqwLD6x38kIh4QQqE5xOHshyY8OxW0zVGxV1849nrnxh/+ZPuVqy/YNdt0dCEZLLiLjo9S6t0WzYVbdng8nMdu/sW6vVsUF/aNVaQ/s0WQQn747t0ePHdnJyYszpyWhkFxdd+/FPf2Zvjr+ze/cP7dsXL6TWg1A8Obm0rU5H58LXL57bnbt3bTQa2pMnT+2Xf/P/irD7t//239jf/M0v7PTdmQ36I5GIqn8IdOe5Ic1QHMW9WPvz0hUHrsKY3ij/RPj6ecIYy0JN6iS3JotKBVdc3AD9ESzXWSWFInMvENIhoJ49QnsjWRskdQQlUDyjpFYK+TbxfFIWSrBgchLPyRb9XVaNa+0JUV2BYmm5dIskkbaBcFP4erBMkhJtSsaK/6+79nkRx66chNDlDn2/jlZQfHbVn5+D4R6uQ8hvrKVcqejXlR3VysmDaIt1WwnD/fGauP+SjyMbqbzPdX42Wk3dNC/csj28lcvl2R2KT/+DYHGIn0hKSK2Vz8reT3H0q9WtRgLei+fn95Vgd5f3jCfOT9YUz/3F51+nmEf623JagbQCaQXSCqQVeI8rkB7k7/HgpbeeViCtQFqBtAJpBajAow8fbQDRkmLZCuqCX9nWVkvdvgAunj1RtfnMA2sd+Aj5C3Q2A+YCigWVRqkAcLQUmAuaAoCLhdFt5YFwUKGmDpQBjg9HAIQ+JgIpsaYJ2Qlu4wFx4FYtDuSAljuwDEIKOC7wAxAQv/xb6g91tYaQYciAcqlq8wWhwTeAi8D2uYMbXKuYuEpAwBPPgFUGpAlATQAaZTG1dDuqqHSIII9bZCni1MEQ7HBCRke9UheYTl1EpATzJhEuwUqKsHD/N8/uZIsrTQBmI6jmvvYKwabrWu8T7a/o4nVgSNfJeLdxzjyDQ3ZPmbVAZdmnC+B0b39AbWxf/N6wAHH1hAfBhiBmOlaDBUcE9RzscgXKtR0Itc9Hi4/4MzHrxGsHCFuvYoNkdnDQsY8+OLLPP//Cdne3lHdRrTQFKAL+8uzz2dK63a7NIHCwCrKNNSo16/V6trW7LaBqOOhar3dlm0zGSoC5ZB8Uy3Z+fm61Wt2arba9O3lnpWLe6uWyuuEZ1wcPHtib714p+4LQYSx1UCm4egSFydJWwUO/Wq1YueDqCYGPSwBltwnLFz2DAPVHq16xZi2xdqtsW+2G7W5viSSrlCpSMUAklAkH9zRzqTywGctnixoXVE384Vqg4UkxY0lCd79Zki/aaDC0QlK0/nAocBb7I7q4L66urFFvWDbJ2YSA88uu7dWxrWoJvAQUhwzAFgpwkzVCRoKWWyDlCPr2cG4CoBdWgcSxlQ3GI9ve2bf5cGyVWkWWTArpnc+l3lJIt2zXADLzAs0hp6SWAWCv1dTZPB6NpRbBUkj7hQK/Q3c4612EKQD+xAajkdVQAMhKbqV6AdDnpV6AEMxrb4JIlEqMdak9LFqtre1qNFDt6TqHgBFZg93XdCI7H+7t9PRU9xe77MnA4DpTkRI+/6gnH9SFZ6VTnBqgFEGtgK1Wvz+0WrVub98cWxPLMZGubkUDASJwNvjys0dp/SgjhzVGQLeDsADD89Xa5tO5LKeWaycRsSRjb4CkQWk0g3Sl23+BooOufuz8Vtq7fa2yj61kYbVaZ20EoL3hOsGyL1cw7KsgsSAuIBXuPbinz6Ne1ypJznpXl1L4FIplWUG9+OZru//4yDKbrEjC3d19G46Gml8PH963fr+nPfPtm9ci61COPHr02C67XWVeoDrqdDrW6w3s7dvv7Ac/+IHR9Y/dVqPdEYmIbOXz338l8uLwwYH1rob25tVrm1IfkUiu2tEYzBcC9zkiYme/AO5be1Ukz0Q4BfvAeD5FIjbmMsTfEqQuC+s8KgAi4cCaJDze93pmbyRyHcAXIUB+RSAzIhESQXzf17HP8+wKKQeKOc3jqIq4rQ7hNU6sbDTO8XrXRLCICydBbogQVxg4QY1i5cZ2KZ6V0SZQnInOtKxC32PWUwzhjqRE/H1A56HyphzsB/jXebea6/yJxPn1e6OSUBST3x9nKHNc6inmrIhE/x1A3w92cpFIiuNJjo3eZ4H9WVm1072ZExTK+RBBQ6ZXcm2TxXWVK6KNjrOw6CR9Lm/zxUzKO52ZEOqZjD1LyYv0l+W0AmkF0gqkFUgr8F5XICUv3uvhS28+rUBagbQCaQXSCpjdf3S0kVIgqgoA2AEBAc3UqUj3Mf7nIaxTmRMOxAM+CrKJ3jmhoFIqREAXO5tiWd3FXMv9tb2D3QEl7+4EMCdkM6ou3BbkJgDXw7O9o1pgRrCL8sZb73yOKgo6vPk7twVYJ0Ao5Cvwngq+FaBFBz02K+QX0MHqKpDYcXu721RfE4DvWRbX9h6BzAAwUyBu6G4V2JRxiyd/Lwfuo73HbXDGCQpXdURgxoNHyF3mXnOWLzhIyc8RZM4zoJYRAGcAZDdZFYAuEWxTHVBhhHGTkkMAmYedX6sjAnIF3VIoFG29dLBO1lDyUXflhQKEFw7WO+jjQceRrPBrOykUVSXeIctzeL3VFRs6aPlOMUlsb2fbHh/dBZW2b75+bs1myyAH3r07toODA+t2ezaZz9Q1vrO7Z6enJzafOymznC+sVW9cX/fNm7fKllDnfalkpUrF3nx3JisoAC8IFjIUuBcCwZNiXoA1t7m3vWXHb49te3vbKvWGnR6/k497e7tlJyenyhWoNpo27PWlKhgOR5qnZGsUsiuB3uPRROBYIZ+zRj1ROPXebtsePwYILlir0bQaYBuqAOylAPuN8cwbZEGv15W9E5kckIidZlOEgKso6DV3JQfwebFQ9U7npGhdyIpqXUCo1kPwssfaKJ8U7fLi1PY72xrD88uuQON+v2+tRt1evnxpBwd7Vm93pCphDPvdKylHZvO5VWvkgUysXq9ZrpjYl19+qUBniB8weEgPAOdMPmvEYTObEwLDMyhV1prbUnDMUaw44QRi2R+ONB8bjYbIwcurrjXrLSkNGJBSPq9nv7y8sHoD6yhXNKibHjJh4+DjeDZW7cnoaJQqDsJr7nsegs/zjeZQo9FSSDcAbuzyZp5r/9lsbDSeyoZss1rq9SJLLZJ7EBQTEQjzGffodjVYS7EbTpcLV6tJUbGQOkBBy5Bo2iPmIodkOTWZSk0hBZsUPXObzOdWqdakhMGGaSWVWE6Kiznvsd7YdL4Q4RMJFmoxn4Iy52Uzp3UCaI4aTfuwq9m072Khl8vZaADZAjHn6hK+xryBHOG1EFwoVQ4fHFpSzltmObfxqK9cFM9NySnDZGdnS3U9Onpsl5eXIgdR2jw8euhk82Jlk2FfagfA8Ml0bhkImk1Gihb2NTISZKmVKyhrY//gUKRkISnZt69e2MOHR7ZaZOw//E//ixQdH//wE/v7//gf7fz8UvkeEOCq/xo1khMA2JtFBQnfY3+fzVBSOTntZFcxWEhB0Grn0t4QhA8eeh4I7k3InhDZwZhlAeedlGYu+x6cEZnu9oYbK+ad2Izd/tyPiHAI+JBV46Soh0j7PAP454pOEiuvQsSy/1EwuwjsG4tGZc6QNxPOZcYRci6SEn7u0lQQLPs83EqvkapGD+lnkPaXsG6UNxMUefFciucKz+Q2XN7IwOfbzQ0UFElnzLLgbOW5OAt0/UC2ryBkM3nNgUi08BmiGkI5fojQkc2WaA+913RGAwJ2W4lexp6O7VkkmSJhxWfuVb+zkE2iTCwnH6MaJ2Z26GezGyuXE1fRZTIQZynmcT0S6V/SCqQVSCuQViCtwPtXgfQgf//GLL3jtAJpBdIKpBVIK/AHFXjw+NGG/4G/9qfOO0EQOz4BubGViEA0XfQABAByIJxr/NpRZNhGliWuijB1f2OLJEgI9yaIhxyBtACjAUQJPvAKBw7hqVjkGNYmSw8PJYyXbuwA61/fu8J0gwJBfEEI4qaTWn5HCg52IsKtq7ybW/Y13E3opAXHKRYqArVRXgiUL+QFGDmhQrDtTbC0OjkBdQD1pa5wT/DYHeoB3V7Dm7BVV1h492zoCg8+4wIOswQFA8i4HQ9WPR6+7V2vHrrqhIBb3TjgBSDnna0eVB3BmqgCiQQJZA5j4SBOSa9XIDd2ROpzN1n6RJCV94R8ogYAeIxNtCCR7z5EhmWvQ8F5hgiOcq8AeIVcUR3qIsZkSTLHy+raMij6mmN78smPfiQ7mjevXtqf/uxn9ou//Vs7evJYAHm9mtgPfvCxyIoX3x4L6NrZ2xFhcXZ2aXt7uzYdTWw6GUrN4uQBeQ5uETMYDCxXLNtoNLHDw0N7e/xOpEar2dQ8Rk3QabdsMhqrhof3DgQ4d7tXsqSByIM4azTqdtntCbhNamWbDkeWFAoC1HgNgzUZ9ixRWPjEqoRcF3JWreRtq10TMbHVaVpnq2X1alXrgQDkPOA360Ah0jkFbQv4zOZkbUQfcQ6rL5/iHpo8GIi8wGILuyzANssWbD6DMCpqROlAt3xGZAsAudbdamE1gqyxbUHtNJ7Y27dv7ejoSOt4OhlZJlcUMUjXMuqPQsa7kC97Xd1Pa6tlr46P7cnRY3UmQ/okZcKxXcmTDdkMzOfZnH0CaxwPmEZBgRVTfzBQADN1Q8nCa64uu36dYiKVxng2FUCeURf2UvkiUiOMRlbMQaaiNFroPteAksR+IPTwiR1so+Zao7JxYn0Y5MiV1BsAqYw9xA9EAkQSCgHWdW84tFIxZxNyGsolzdnhcOz5PYDIqFbGc60dDQx5ByvB11KkKBdjtdKcY731rvqyEYMgppasBfYYFiH/5pmYr8rHYE/JAsxiG7WxSrlu55d9a21v2dnpma0WqCZc8cF+C1nhe7UD3ZovjPdyKVs4FDhxL/d9yvcOiNbplH/nbDKDFHXbvRh0zOfWVlv3vb+/Y2fv3tpmvbJaHUXKxoajse3u7Vl7uylFFmH3ZGSwsz968tiffzi04WBo8/nEVoupVSpksmxEKLJGT47f2cNHD2w6GYvQuLoc2t5ux2qNpm3v7Fi5VrfPP/utHR09sHqzY//HX/6VnZ5dl3qf+AAAIABJREFU2MGdO3Z2cmyvX7/RXGdcpFAJqoLbBGlUXwBWMw/9Nb5H80EdPIPB1WC2ccKCmgWeN9gjUreQsZRxuyepAsTUrkWAunXVzf5OnW4T4XpvSJ+MWcLihaJYe/ZSVN1FAF9ZFigBZp4fE+9pJfsrxlRc/vVHvH/GMeZIRDIB4sgJDdQFTqCImGDfkKoPosHnYiQu4jVkJ7V0+z8nNvBl8ywO7M2cRPSfiyQGoeLLta+txdxrIFWGznjO5KwVMwW3luM/SrjywPNIasc63D7L/HcJCGtey7kbFG8rt6LidwUmYFSG8HqNs1SHIXcqKBFd7XKTeRXJEdUANR81Z7w2ltpGpb8zpxVIK5BWIK1AWoH3vAIpefGeD2B6+2kF0gqkFUgrkFbg6OmTjQADOjWLJX1erL0bF2CHsOlclg774L2ddfAnqh/IbxDAoHDqtXeHCwBwsGARA0yxvwGsJNQ0+H8DOgpw1DVDJynAOegEOAcAknknMOgS3aZ0xQJ2Sl3g2ItsW+iujUSCOkKD53kEXcjdcPsmt3oSOKIMCUBPmAL3/MZOSQHhG++AxfJmNl04KAUwKJLAFNDKPUTAJ18s2GKGusQ7XiOAxgyLwD+vBcwUqRHIFu7VAS/P9MC2QoHCocZOUpDvUBHIyUcEltTNmvXQVzpvAeVVJwpDd24IIm1U6USfCGQFNOeD7uwIwAlgk82Gg0eAgbLjCmCRgLwADII0Yf8im5blQtZUtwkZgUVZutIJwE5c3TGbSC0iOxBZljjQpdyTXM62t9v2X/2X/4X9xZ//uZ0dH1ujWbcf/+xP7Fef/srKSdFq9aI6wUfThR0fX1ijUVMH+8XFlTpjF1PUM66+abZa+h7dtReXl1ZIClatN63fH0hRgkUa73vv7h377vW3ItnoiGeMSmUyKFwDMxgMrVyp6bkHkBKQYplE4Hs+Iah7ZZ1mR93Bk/HQCsWSzWdju3Pnjo2HQ1vMp9Zq1aya5K1VL9nBwa7t7e1ZrZLYZDi0zlZHKgGUGACZ6t8m2Frd7xOrlcoCHAvM+Qyd8gMhfFg9lUuJVSuJFXMrq5YA4dcC/rv9uTXquyKW5ktAbsDooggMakK4NvkeHr6+sdb2toPWy6Xek3lFLVhkw6uhNWo1kSnUpj/oy05luVrYKuvrrd1saV5CEJHrUCoXrFqpSzXAWDRaDSsV/efjeHN9QHL606HkUC/wWvI4tlpbllQqli3mZc80GU+sVCDPYCH1B3MHQBh7MHnn86RYdIWsDs+ScJIPBctXX39tTx89Flg8W85sMISgcgWIAuJZC2sP3mZtcI+oVOgGX80A3Gey0mJGsBcupDQz64+Gyk8ZT6ZSmygYnTWfgbQwG4yoVUld/HT7Q6hxz1IIzGbejR868lmNAl1Z70v2XlcSzJfkjZgCwK96Y1tl8lK/XJxfWAZbNgLZ14DJJY0F+3SG8PKJh5irFpIQ+N5Ax75UG9PxTebGYqPsC3Jd4D4IGYflwUaMTvRmp2G1WtWa9aqULzwHah2IvWajbTms0QrsRz4G5F7s7x9Y96qr/BWC6b998ZWVyxBMMyuXK5ZPcrZC1bXe2NvX72x7d0vnRb3REZmRK5DHAtlVsB/+8BN78/a1FEX3Hjy0i7O+/frX/2D37z+0fHZtf/v//J1N4/kTiKVISkSlguZbsBRjHkalmUjVQCBHGylX63m+C6+LYd1YM1FDFAxugeSWgA6sQ0hsrFmvybaNc89/3jNU4vtEgF5keri2cqMg9BfzG5UQofABWFceD+qeaCXIGbtynYcUcSFj43pvDnP/9r7NM922SeLnndSIVoKQaMzvuc+78PlakQQfIIWGk+8QKpyfNCxASjGnsGHUGodkzBUtk/U6c1ZsMq4Wc/KC89Xr42q9nCsxb70/74GlmnIoog1UUINcX4cci4L/vkCdS0lV1oSQ8qxTFIk8sxQ3ebdLcztFxvcmHyOe1bHeuqcspBFnMdS1q0dS5UX6e3JagbQCaQXSCqQVeL8rkJIX7/f4pXefViCtQFqBtAJpBezhk8ciL/jAz34ynwiYaWBdEsBydf/n6LSP4aYOWAP8oX4AYKGrmu7uDN36IYRU4MPabLae6+sAUh6g6eA+BIM6pXPu4Y1Nzng8Cl2cYOAAG7yXB4GrX5SuWYE06hkN9hdORrQbTQH8KDEieRAtpeIzXgNVmaK6XgGkeE0EbrCNkeUIXbq6/5tcCHWr8lDc8q2QV/5dFDCOPY1bcTgQ4nkWshLhftWxCxhtViq6rzvWFPEDYAhQSuCO7gPgx0NVpdpYrUUYRKWDKyvw+6c+kALYjzAmmWvVC4HOk8n42kpDuQqy0fKu1AjgxA5hqTAgK9aupLkJDo/5J4kVCJ6dz30sg7859YaYiuBcBJ/yGbqHJ38A4smuawXoVBYRUq0U7Ojo0E7fnQjcKpYT29ndts9/98zuHhzYeffcKtWqwCfAKp4fgIsQ72KBAF6yGFB6TK1er6gDHGUBOQDYR3Fvb0/PLUnKysOIHcLj8QDDHrt3765ChZehy7km256p5hSALeSFgP0E0mRpW1sdOz8/Ux01v+ZjWRGRk4HdCIQGoGm5VLR8ZmkP7u1Yo1mVNVKzWrVCwYFySIjRsG+VgpM8ZQK8s1mrJIkICBQ4tlrICqdRr2vSAxomObq8Z1BTVsrNFawN1LZY5S1XrCgHgowISItmvS6CgO767WbDxwulUyZrxyfvRArxUcgXrNfvWq3RtsloaNPxxJr1hs2nYwGWhWJiq9XMCuWSvXl3bvfv3Lm2T8tIRWDWvbywdqsjcB+A/fLyzPb39qw/Hdvdu4c26vUsDzgegN5Wo2HT0VTPjBVTs9awq6uulesVde1vNVrBngzbpLHli0V17PNB8LMIsdVc9wkAypzDbiqjPBxsZnKaG5M5uSJFV/1kMyJamOflUsW731crkQuMNXMeEja/WdlsPpGVUyaXt9EYhQtgJhk/1NzDsbE8IwuDGgOkkxUBcXd12ZOKpI0112AogDta0/B+gMQKYzfC0ociYFdzJ3lYl7yHyeoIe6elLTNkc0B0FJFdWLd7Ybl8yaYSjUAUu5UUe9dw5OuNawHEsqZ8b3ILI0DzapXA7QGXchssAdIFkSsoI1Di1GoVqSVQhbCPkJ+C89DV1aXduXMg9QjrkPfZ2eso74JzgGdttTtSsnz15efWaTftq2efS/nU6/etvbMjy6fj4xP73vc/kk0ctkaMG1Znh/fv2d7+nt2//0C5NZ/+8lPLJRW7c/fQfvf3v1GWyN7ejr14+dpevjr2rJVge4cNGxkf7E2QXZxpKKyUD4HSKezbzCGFTFOjrBMKUhAyddyx7w9UAIvl5DqDIaoCrjOWwnu7+sCJBSesXSEhwkRkN2/oKkf+yEIM0koEvyvpIAogLaTGCblNrtjzMzJe14F8PcX1+cE4uJUf56qfs5EkQOHE9X1OFKS6QNEkAkU2UU7mSE0S7KXcamkR7i8rRZbm4LXqBPIlZ9PJ1O3v1pylXjcyKLCky+cg631OKzMqPKsTFr6XR6IpnkfKvgjvwcOJCNGK9TBtvt8mMP6qq98vUHDRcKEakhMUShIbIlBQzmZjkcFSc4VGiagWuVkrWEO6rRjrJr7u2W+/SDGP9HfltAJpBdIKpBVIK/AeVyA9yN/jwUtvPa1AWoG0AmkF0gpQgacff7CJodMAybPF1LKAdwoQBRkDqEcBEYBaPKGBEej8xL4iZBcAMAB108keO+oBLQAX5isPjJVVTtlzGlBsoGWgOx9LI9m4yMJl6RZV62BfJZslwB3Mh0BOCE1eiBTgHgA0AKD4G6A6qgEZqGDlEmyWCCV2IN6fQUBQ1rtaC0UH9zwzg45gJ2V0rWUI/pa9FR79rrpQEHEAfAHw6PDkI3ZwXvtrh05Y9w13KxkBqIAn11kYN37cLjBxe44ITHG/t/3FYx0hMSIwRWUBdegq51kKWOWsACodmPVQUldViKSJ4J6ex+9NioPYicy44kMfLKp4tiRfsJ2dHfvu+K3bZgVfd+YGRAyIEXNE4c6oa3gYrLo2dNreWKm49QjkiEZTndyVcsEqlaKdnpwqO2L3YNuazaadnZzrfs/OztXN3WiQYzHXfQwGYxsOAPjo0F1rTiwXM6vVK07gBOUQSgMiTgDyIXoA11+//k5j3W4TXL1WKLBUL9OpHezftXKlbC+ef6P7A5QjjpYA5kKhLBscri1QbT63ZqupLvBms259WRJV9DP88Gg8sN2tuv7cu3sgcBybKEK9Kygaltyz511UqiXLrDJWKuStHAKlUVQImF2iJMnr/vv9rlWKBCbnrNls2GLSE/hPlMRkvrBiqSyFwd7uru4viwVVMS/lRKNatSL2MYCAWAehfBLg6WsW4E4ZAkliedY19lNjQL+sVWt1G09GlicLIpO1IlZkUiYUdS2A8XKtasvZXGuoILJt4eRcIadr1qsNBa0DIg9GY83N7Tbg/sBWkGkbs0pSVMezSFHCr8sVzdvRZKz35Z6xgkKpQeh6LpuRAiIpJQInNf+W2EU5gIzFWVKpKnMB9Uq1WvN9AIVRIBh5Pg9lh3SEWJhajm2AkG6pmbI2Zc+ShV7RxhAphZK+hkJCdlKQTcolWEvlRLaDUpq1L3iNIRmk7piMPS+D8HVlSHDP5PiEPVfMbNZGs5mA7PFsZv3BxEOH2T/I21hMpeyYb1BgwGsuba4wb++S1x4bwGzGH4sdWUItlh7KbjmbTMhFyYnwQb1UqdSV2TGbs7+ayKF6oyL10laro+frDwd2994dm40nVmuTr+Igb6vdVqbMVdfXKWuWOfjy+Rd2cGff3r55Y3fv3hE5MGaeJoldXlzZ9u62nZ2f23q1Vm7NRbdnOzvbsgV69PSJ3buzb//b//qXdu/+I3v2+Rd2enpmjVrbypWCvXjx2s4uen6QByLCgXDfRyESIN4guFg/MQidcWXPkhJM2StuN+ZrzW2Z4lkR92yFT+u8cWJa546ylfznIEh83/bzhLqKrAo5TZADMb/CrZHcKlFn1HX2BGdesEYKe2kkFCJhwn7HXMEuzOcPuUUezn0D8LuiEMWIslTYHHT2eV6G25V5TocrEmJTQsihupXbFN83KgydQAm2hZE0Ug4IZ4afgVKxhXyX2xlQKDM8O2YtUuO21ZQsrcI+pPM5kBde62iZ6OeimiOy2MGx3yXhdwknYWJ2iBSEQdmnsy/r5GGxmMiiMZ7VkTiJdmmMBesljivX+OJ3X6aYR/rrclqBtAJpBdIKpBV4jyuQHuTv8eClt55WIK1AWoG0AmkFqMDjjx5tHPwGrEo8oEIBoWvZp6wza2tUqgLD3N/bAQ51Q4ZQzmtbIUDOSiXYPjjAK7sV5WLkBCpnlGEhc3rvGVUWBIGtroDAyz0plN3myJ2j3J9bIRB+XwJ/gjqBvyRFJyJyoSvUATzIDsD0hVQU2L/ITihaOmWDbz5ZAAE8Elgvz/icroW9zAJ1CJYrIi/wCfewa0B7/i3QO2R7RJAFUoWvSyUCuKiA8ACuhPp5d6h3kvLcEEd6L08/F7AE+ORkiRMfkYBYzRdq4o22Jfwjm4cQWYRuYh8jwO7F3J+P240e6IBPfq/u+S0wKe+dwLF7GDsq7oGuVoiWDVYmWJ4oH8DzPmJHrSxI1AFb1GuX5IIEUNy7fQFmsSZzwB+wnXsnB4IO3e0t7IeK9va7t8o2+P4n37OX37wMHcLkL+St0apqXtEh3+/N1IGvTJRC3mpkUIwm6hCHtNrqbNnLl6/t3uEddXcDCkN4kM9QqXgQLPXE1ub0jO+v9TNjkSEOgMd6qxO6XLHRBFuVJHQu59ThXqmUnQhYLTAjscl4rJBxQq4Xc4DnvBXzG/v+h0+sWilrHrdbTZEXy8XU2q2WzcZjjX02t7ZitmjFYFkSlUOok1BLUKeT00s72N9xYkEILd3y+L5DtJnNmY85bM5mug6e85AAWD0l5aIrDQD8iolddq/s9OJCNlesHa7vFviefSBbMCyq8gUBzVhDFYpFS2qoFTJWLRRsNBkqa6OclEQeMTdY5yisLi/OZXNELWuNhmx3Li+vrIn10eWZ7ezs22A0snqpbM+ePbOd/T0rl0oieCbDiVQocb/htopJUdZG3FMuk1OeBqQAgPBkAXm4sXq5YnPZxQFOLkRuMqevrlDO5KykIHrPddBeALgLCUXI9mKu5+PnyHZYYy2X8b2mPxgp52I06gsA5hmxW+KdUF0AVGMoRQ1QrBAenpTKbkcXgNi4Z0aVBMNHbbJ507xGYIaVFMHV2hl4j5WHTwOobzJFKSq4R6x5rvpdm89WNl2sbb7CTmhhlXJViihyZLCrEjy9cvWF55hQt7n2Gbc1Yr4UPMNi4GoNCCJUJR5CX5HCIZ8UpCg6Pz3V/K+3mpove3cO7PDhodbdcr6yAYqb9Ub2eSh/Pnz61H7z95/awwf37PefP7Mnjz/Q+GIDxbpdLjbalwf9vs0XK6vXajYcDqzVatq742Pb2t6xN2/e2MHBHTs9OZeK6l/8p//Sfvl3f2/H747t/Ozczs6615aBYVNzEkGkL4RjXs+ssPhgVyRVBvaDQZ3iY4StHaD6TXB0JLrjWnQimJo5QZLNYkHopHGSFEVK3Qbkue5NHpDnKOmaIWybuXijfstJ4UDOzO1r3LbBghAge0WKxDCvZNWUv8mbcMuwGDLvez4fjLdnKHkouAd0M0NYAWsrlSoC9f2sccLgj1URUcnD+eH2WOSzeMYVBZHlVOLKDx4zZmG4qjKRsot7FbG08jNA5DyqCZJ9wnjw87FukWSIZMRtFUocT752Wz0hUirIL/i6NwSgqIoEnj9nPE8jQeLWVrFOTvZwma9+n5IX6W/LaQXSCqQVSCuQVuB9rkBKXrzPo5fee1qBtAJpBdIKpBUgXPXDo413Ha7V2StSQFYaHq6tcExALQC9ldsXOTAAQERX61oAjoeWev4CncgCygmWhQAhsDt0bAL0uMoBwMVDdN372xUHDqzcqBgAPfm+slRlmxKtPgDsb4BmOqIFQgS1hbpc9TQA5xAfgnvcKwQrJ9l6BKAQMEmAjbyonHgAaAq5FgBh3pXtCgX5a4dn4GcIauV59AfLF5QkUjRwSQel6PwUznPt3+3QEc9Fl6fSKJS6jW2HdwQDusuWX2Cbd53GAGSRRwKg+HAfdMaIN3E3Ebp7HdTCBgcLHTrSGWtHm7wzNVpjREsSXU0gjq4YfL831qhDHkwEdUVgH7CK6wnMUpArwpisZQrMFwfAsKPhGyhr6JZVToiApLWstg7v3bNGo2Lr5djefPfOjo4e2s5ux7784it5lxMQ/OrNsRQVrXZDAC0WNt9++9qurvqqMV8/Oz1Vx/eg11eQ8NvjY4V5k1eCBVS0MWGM6nUyCPry4BeplAGorStPgpwFCJiWQryHAgpLlbL87KmZbHHUgO2EwnA4Ut4GgdvMC9QUAL2QByDSO1s1++DxA6tXawK967Wq1BBA36VCzlYz7HmqtiEHZb0RkaHA5/nMFRjMD2qlvISFFQuggqwvQDnmohNVxaRiZ5ddKxDInctZvVy2zMK955UxkvX8FsgMAGYsdcbTqTrQsYer1Gu2mM2sXq17x3iO3BJAUKYk4eIhW6GEtVVOQeGQN7JFW670M9Ua3veBaCvkbLFZiRRg/bS399Q1zzNvMkvLZxM96xTCKORKoELBNq6SlEWAeL4AKhpXJPSuBlKbuELKn4Hxj5kBIlzXK4HikBuz+ViEBeQK41cgKLhQ1NpmflMX7LRQVzA/AWIBoFkzzGvCzMkpQUWB0kmv2ZjNVguRDNjoYYmFsgsCQPvdCrJ2KRsoQr09/8drnc+6HQ4WWBCkIi8gZEUW+/6C9dMasoLcjmpZodvM4eXaMyuYo/Pl2jIAv5mcjSd+L5CMQyycAtHLHoINErURIaVMGzQ+prHy7BcA3IJNlBmTyPKOuqIYEWGRYLWVtXanZdVq2bo9sl9Ktsms7M7hPXv86JHUOJVKYvPlRs8+7g9stZjbYNCzrXbLXr98YU+fPrJub2jbO3s2GI+tWa/Y5599bn/6z//MLnuXNhlP7e2b15YkFa2RRqMuBRPHz2e//8wanZaVS2XrdFr2z37+z+3f//v/2irVup2dnQqUxxpMdkdhT2cOsvfF/ZLxYGywwOJjNp9p/EWCB8Kbn5GKRIo+z4BgDnAdFC1RAce55nupE3woWUTeymLQMx3iucLX2Be5hnIiQg4UxA0kWS7j5xf37koDztsb8uKGuPBzQ2A9EqVIXGhuce74Hsv88fMFUtxfd5vYUKC79g5XZMSGAF7J1/iIAeeuDvFzMpLUfsb5dVWv8DyiQFAO5f1s5TTjaxBBt88YbJ08bBtC3J8pPhefITiUUxFyQ+LzR9VHVCDezi3RORPO8XgGxzqoXrLJ8jFhbCCyON91RIY5g1rUewkYez2diF9ZZa5W9s0XL1LMI/1tOa1AWoG0AmkF0gq8xxVID/L3ePDSW08rkFYgrUBagbQCVODpx082kTRICiV16XsjpQcqe6ejA+eAHYBhAkD1b7q6yXYAFFkY2IVADwiOYE9Bd78AmmBfRMird3cCbkR/bgBKADZAKO/MjMoMOt/p/Kaz10EeV2BEAD7aoTho6kHYgIlgGgAy2MZ4wCo2Vw7QREAl2iQJkCrmpQqgs1nd3QoeBxCjG9pBoaj4UNSGArUBvKLNk4M9bgMC8QBxgKWVYKVrAD8CKgJasBCynDzyI8BCFyxjEC1fbqsbqIX8wDOeOWEbumoDkeQos5M0Qb3hmA7XizZUjvNcd7zKWsqv6WPtnaZSt+D6QwctIKAjPW53hWoAMuaWr3gEukSAMNaMPSCofszrwn3S/byUz7tbggHab3U6trVdt2HvwvpXI3vw8FDg4Js3x7a1s6v7/eqrl7aYr63aqMiepd1uqHbMH4gdwE5AL4C5YW9glWrFxhPPEmm22/b2zbGCq13J4nYr08lYQFuj2VCI9bXNVVDmQMQBao2HdKRnZY8kay3NraUt5oB1RfezB/wjx6TsndjcE7kjAPUfPD6we3f2BJrLYqtUtNV8qm51FEHZTcaqZB9obBlPJ8ZyqCqwllmt9TquJ9sX2wiEB7gvEJ5reL0zXnmbzLhGYr2rrtW4psDpnJQmu/v7Ztm1zWZ0H+fJp1c2Rb1S1diXCd4eDa3f7dt2p6VnhgAgTNy9+VG55GTV0mh1bDlfiKhLUCctsFMik4EMFrr+p7KU6o26IhAqtaZtdQ5sspjZcDCwrXZThEApKVkxk7XxaGxF1BvzhY1HA3Xni9YMdnWQJwC+hEBz7wCviJlGk5EAT/f4J4sCW5iiDQfYOnnovezf5h60XEwKvpaxslN2Sl5cpucloF7wsWMuSX0TVF4j5hZgLxZ6G7PhzBUQ2HStczkbDPuG7xWZKjPuoVSyfm8kIg9AnxBq3oJOdN4pZhF0Ly4VPi/SIlj/OJjt6wOrMtJMppOZ7NHifrXcZOz0omvlpCqyAxJCYL2UEz5vGDPf5yBUVrLXgbSApGXvdUXWxpqNhp1ddEWyLlYZWVC5+GNtpaRonU5T4eNYabU6hHQX7c7dPds9OLD+VVdkErkUH3zvY+v3r0S0XZye2fGbV7azvW3d7rntbO/Yq9dvrdnuyPbq4YND+82vf231VkOkzp2DQ1sS6J1U7OT0RDV5+/aNreZY0GWtvbVl7a2W1Rotq5Yr9j/89/+zPXnygebNm+/e2HA8chBce68/H8SOrA1ZuznPyol2fxBcrEfIecYojkdUPPjXsdlD9eIg/20gPWYZReI3kt7RZtD3bj8jdS9YtSnzyVUdKKGkukMZUlTsvNQ/IdUpkA++Z7NvKR8KQl/jHC2t/KwR8R0yGnwOUWJIK0iKQPwHGy2dT5xJIg1QR2CPBCFB+LZbH1YqlWC35qofrq+sFylVqIkT4pyLUlMGi0BUG/DXfgY4KXGbhIgB4DfnDz/7h+RFVEDwvn9MYESSQ+uC/VGZFGp1sAy2UGFPEAEVzmHtC2iiwtei2sIjcbyW7BEuogzkUFjz7LORvPj68+cp5pH+upxWIK1AWoG0AmkF3uMKpAf5ezx46a2nFUgrkFYgrUBaASqAbZTAfQPEcasgwFl1i2I7g+2PgpgB/VFAuI2NuhaVfXETUgoqeK0scOhDHZYCDzbuP083sKxT6FQOoIo6V4WGOwjnoLeDCd5FClHgID0AtDo96VZW9ygAEeC/e5p7HoMDOOouFUBCSDaqCL/2DejkAL3CpTPkNDgIygegKKoB9/eOvtshOBtsPnT5uj+6/wz1kUVSDBuVvVXsxPVOzmg9AtAuMHLhQE0kAOSOJe7GLWv8ug60xg5U6o/NyuY6fNTfk/wGxoyaA55JtYEfTfBid4suVCQeShrBnGinJX94vHkC2RI7menmZoZc+49L5RH80YOSJAJGqm8gdAAIFeYO8Cqii+B274SlpOVyUdkW29tNe/f2lTVqTbv/4K69ev2tWZYsC7P9g3377T8+k9qCbAPUI7u7bSdS1oQHdwWY7+/tqpMf4mM8HKhj/eqyb52dXev1XTUBWE5QMM+BkoTcCCx2APogrJjLqCnoIuZagPWT0UQA2Yp5JFsxhhuVkhNvAvKEhi1F6hSVa7AU8dFuVezjx3cVWEzHOt3jdNqvl3O9P7kMEBXFfM7VQazCjCl7A/C9mCfwW+i6rstfAe7Ik+AzzyN1QSlnG9QVm7zyHQYX59ZpEpgcutGzGVkQZQvMR1fzLBceGg2JgdVbnsD59UKg/IavaxyZ5wDr3tnOPKjVm1Ic0MXPkiXTwsOwCwIBfQ55B7plybVZ2nBExsPa8pWSJcWKFXIZe3N8KuKqkMnYdIR1lis7ymWInI1yWeSjH0KCqTFWcpAk5FuQk6F6hyBudiOBlSssllxlosyPkJ8huzLeCzIT4mMaTCYuAAAgAElEQVQ6s1K5pLEUuYeCBOsrvi9iciW1BfsAigau6WD2UkTGGsVENmfd4VBgdDFftjm1ms8E/k/HWLB5bo7yGJQLgnrNAXZZV5G5g5WV2tCdwJDqRnsdyo6sFUqJTSYzvYZnZY5CWEznKxuPya/AqshtecZT1D8oa5yQcaJmJTsvVx84oDwez5w8LuRFQNGNvtpklauxsbzmM7saCiLWKNdWoHylZK2dHfvRT38sq6vL81MnQvM5e/L0Azs7O7Fhr6u6X56+s+xmZdVG1R48OLKvnn9rnc6WffX8a6mPfvKjj21rd88uL/r2j7/5RxFHWAzWaxVbrGa+/1neCpWaPXjwyC7PLqTa+Nf/5j+3//a/+e80XxhbcnLIQ4GQiIQpE5G9X+sJ0B2rQqwB9XXP43F1mZjla4uiuIdhvca+zb6pMy/kMcSOf14XLZW0n7Om1z7/OEc9bwlln5+BqLRuqzHWnJxr3089c8n3Sc998p8T4SHil6nBfQSbL+0D/rpooUStmP/x57gH9htUTCLaeZqgCPFMj5hzFOvhJIiftx58H/c2rqvzT88QlX4O/mOVRdaKCA32mrWrkyDVIzFxbdMYzrjbqohIUMTPMaOC945fi4SSrNqwrgxWW+zPKFXIF8KijM1KQ3GrNt5IQe24r1tnrLkixDNoUH2S1VVQfk0kYH2tuyI0zbxIf1dOK5BWIK1AWoG0Au93BVLy4v0ev/Tu0wqkFUgrkFYgrYA9+vApuJzAZABTxdRCUATLB8BMtx1xcARgCtBVlhEA+yGQFMCBEGJAGFcoSJ5gczrT6doOag7AMn4GANQto9byw8f6QiA6nZuyv/DBiZ2m0f4BkMsb+d3XXPdGJ6tAquAFLlIAALXgCo5NxlYQGOGiThSEMGssd1AE4HUfwlOvQX4UDFyXuii0G8DI1QcCigSYeF2cEAHAIQ/DO1qpT9acRJEvPKGv/AzPFzMhAOkVfuzh4K54iJkansGREH6KlU/w9s7K9gZLLmxyICucEPBgbAeq/PnpLIfAcQUEFkgiMxTQ6vWNhISDa1gAeTcsoI/X361wAKWvQ28B7UPXrEJuA5HjHePBOkSCHVQCnhsioBByiq8FVcv2dsc++OCxuq6/ffG1lZPEnn741N4qFJycEbPBYGQX5127c+fAzs+vBKTt7nYUdEzI8lW3p/vCZgZVB1hhqVKyZr0ugqFQAsSbSH2AbRHd8czhUgFSzlUiECt0t8tmZzqTBY9IuHzWZljGMJtl0eT2YVn0D7L58WwS5izWU4w9104KOauUy7a/27TvPX1onVZT1wQEBtsjjYUyJcEOqVzykGoAd2xooi98gWDdFXY/eQNO5e+aA8G6LZ/J22I5tUqFQO6hVesd2QqRLwLwX8p7RofejPmusFwPn5faolh2sD8oF1gDWLFxX7L3CoC5wHQQcQK8IQQAsrGImi2viUKIFMDF2QwgeS7wlLEDWLx378CSck1KhWF/IECVDu+Li3Pb6WzZbDINFnKKgVe+Btkk/Gs0HltFIdsbBU0DrKIIAXHE2khKH90rtXEesVRIrNu/gtpT4LdqquDmhQB7AqP7I4iSIjNe3+e9WDPMXkgcAbl5AH3uF/LHwWNsleLeNlnMbTSdW1KGAMPyKawV1v5sqeBrJ1ojcUmwPGHGHhaN3VHs+mc/4r2pF93xkA3kWZQrVdWmN7jSvTNH84VEyqL5fCUFikBfMm/WHmLMdQDgIWPoUBe4vWEuz3Uv7L3zGUoVyJKQL7AxZXtYJhE5wkTBZqmQhxgpKIC5kCT2L/7Vn1m5WrV+v2+nb1mna3v6wVPr9Xs26l9JNYG12vm7Y9vf27GX3z63w/sP7fnzV5ZUSrJye3T02L777ls7OT61fm8YlG6oBZwsyuQ2VilV7PKqa/XWjv3gk5/ap7/8hbW3Ovbjn3xiv/2nZ9bvjWVz9g9//w8aK6z6tD8FMlXELP9eLgWyzxZzqW1k9yRipnRN3kaAPO5j2KJpP1y7FaDbl0UimL9tRHr66yEA3H7vBnwPCkF1/RMC7kRvJBy0J0sN6AoItxf0NRpJZa4rlYS5Ki8MidtahWvFz57dcGORFDwSdc9OBLhKQTtPOHf4V3wu/h7noV4V9xcFkU90zrJH3lZKuHWgh3Qzv9weyxV2zMtrdV+wQJPyMdhBReWjE/n+AWkcCZrbKouoqnJ7LPZZJ334HYXn4v2lJqIFI+P7dmxOiOQF46MMjUBAQ65EMgP7Lu65Uau5NWCwtYrX4Dx79tsvUswj/V05rUBagbQCaQXSCrzHFUgP8vd48NJbTyuQViCtQFqBtAJU4MmHT2UbRbd8Pg9YglU/neUAARa83r3rkuZWdeWr0zTYMQTwDDAHQD4kLji5EDyjdU28trHcQbEB+ABKvwGIhVgAwHEgA8ARkBXSAsBEWRO3QA7uECwW4ERgh2wt3NoogjGFGCYdQBhAD8gLriU7D95jPb8G3aOfuciQkDWBxYsApACGCbIKHbsibTKe2UAgN53CACkCVXR/3rnrlhpBoSBFi3fLOqDoIH5m4xYvQMOympL6hK7PhdsISYoRcj4gChZYmnD/+N5nBWgyaIDs8hQXNL6SdYyyAQSceRcy9QbsAbC5DVYpfDZYbTgBAflCpbEOc3BH6hV5hEPIuI1PrE3MHIDg4LldYeIkUz7jIB//GZ7uKwf+eP98LmtHR4ciBd68/tbu7O9Ye6djXz17rpDsmzDhgW1tb9lVdyAiAtuoeqMqD/7e5ZVPSUiLpKRgbUKz54upW55kMtZpd2RRRX4B90quQf/qSkQbICxAMGPpPcp+HbeZ8UwAOuaZGhAF8XWxTtP5xCp0sGex7wEoLWjccDf73ocP7ejwnmyhUFwA0LGIRE5onmWsRAfxem3lUiLrFtZdBOiSDHZRTpAVsYYRBehe84D4gJurxdSWC7JI1rZYZq3VagsMFmAtf/u8iDFIiVKlojkDwQEBA0GBERXdywD7omJCrktSJHTc8yoA9SEb3A+/YIWkYGcoXnIF7RHYtHENiDmeaTof2nBEwHfZpgtX+TSaLctu8upk1jNATAyHQXHC6nKLNQGSCuSea2xc0ZG3wXiobAxyNhbYbhXJWVjIhov9gZW7RNmVKxjrX2sqZADof1hQtMwXslvLJiXdV1Ee/Su331osNTf4ylSEq9lkNrEepFCtEtauE6vesb0B25ZlEbZM7C+rNZkZE9WB58MSCcIA27uYDcPPcR/Rbi4qxlCduNWOr1nuZb7KyKYJtQlB1iiPknIiMNyB8qKhbYG8mULokK8jAtazZ1hfWsOrpU3HC9nmZfJZKUnGo4WIC5GtOScneld9kRfLdcaG07FqurPd1Jjw/e//5EfW2W5bu9Wxz/7pd1rnKJ+ePn2sAPoXX39l7XbbGo2G3rfZatjZ2ZmCt3OFot05OLBvvvlaROHlRdf6vZ7WBPXN5hMFtkNYoEoaQXIpU8Hs4dET+93v/kk5NDv7O/bhhx/b//6X/6d98v3v25//j38utRj2hVJFuQeQr90sxLQTgjD0nE5OXkAUhtwKnTVOtmv31L4XspcYYDcUE7mgYGnZ7jmpIbWH5q2Hojs5wXWDQi8EppcS9qOF5qnPg5VlyHgSCQyR6XZ9EITh9nUfAOwKwQ5KCAioEM6g+/oDtVvYvzmbXfWRE3nD+LoSCiL/5jyLa8NVcDQQOAl9rZy8Jvr99yTGejHnTHIbK7cahAx09UL8fSDaTEoZCVHqJbqlonJyPBIUToJ400Ekf6KiRLW/9Vr+zWsj2eQEuxP30+lcuS36DSXkLek6WOrFHBFZi3GWZq/HASUf65UGBizforhE96f7zttXv/8qxTzSX5fTCqQVSCuQViCtwHtcgfQgf48HL731tAJpBdIKpBVIK0AFPvjwsVp++Z90APml/sf/JjcCMEwWJwvAgaIsbwBHPNcBIiAGfAOU+YeDQXSq5wTeiYyQOVWw3wmWP4A2eZQGEBehcxTQz73m6Tzlj3trR+sVBWnLC58OeA8VdyLDA1RBTMgIcAsoBz9i12WQSHhnZujUxXpGYbaEiAY//NgJ6xkQ4f0AeELmgwKnMVjB7sdyNlNNHHiKXbICpIDsgx89AJh3gtKqGjpTlXdBOLIH6UqZEPy3o1VVBHYAyrDm4BqiWEJ2BcDWnADaQJLIFkX19jwNAUDmZJSIjKyDOYBZTjC4YsTHJ6uxyBLoKusat1hRNzBAlDpe/U4Bcd3D3a8XgSbAWAec/CZj8Lk6iAHBAjpEDTvtlnW2GvLWP313LPKitbVl3zz/VoHHXAIbLMC13b0dWyw2dnL8zu4d7ttoPLHu5VDd+JvV0gDbyaAYjUfKTABYU6h63mw0nIgo4n2oI/Y3zWbdGnXeO1FESL/Xt5N372T7s6LjvVxVLgN14x48vJfncnsfyKJSqaKxrNdKtlpOBX8KnFwvbW+7Y/fv7dq9O/vWrtdEDPp8CTkIEBCFvBVCwDrd6r2rCwVtVxIPFs6qAx/QWWZPvJXGQnVZr61Zb9p0PLBmo2I9wpRLNREAIr18ADzwWzZmJgIAuyPNmRmWK+RMLFUv94Y3geRcG/WCg7JORkE6Med45vF8ZuPpROsBhQTXg3CRRQ8Epa1sMh2rhsPpzPJF8jPIxSA7Yeah3QQok0GxWGkseR/mzsvXr2yrs22ZNaQgqoq11ap1W6wXNpyMBHZvlgtbQ1hmsXspuj0URARrNZO1XrerIHJUY27vRkjzxHq9kZVrdVtsMjZfb6xaKdt6gdLBLeMIcpbFTjEvJQE1Y16Qi8JzybaG12Exxn6RITvC1RxXw5E6zllXEBEUa0ow9molyzPuVbksWIAVUcS4soXnHo1G1930bp3n++Y6U5A1lsiqQtEuulf6d6VU1veZg4UE9c1GId6+pley5HMShAwgFCtTm894L8ijnNbtcDAR0YHiTeA4qrElVlRzm8w3li8WbTGdirzIJ3krVav2vU8+kf3fbDy1wdWVFSuJreaEki9tZ3/POs2mnZ6e2MXZhRVLRdve37H7D470zN88f27vjo8FEk8nPt4PHjyw49MTOzy8Z5eXEFVZy2Plli/Y+cmpNZptm0w8LPvuvbv2zcvn1mjWrdnesl//6h+se3Zuy9nKZgtUT05YTOcLAfFSNS1dhSIcGvBdtS/ahDl5TTZAcLrKwcnrqKZgr8rZYjnXumW+ai8im6bodmZSsYRcEZF4dPcH2y9XOpCbUJBFFGtHKifNUQLn/bkEkkNKRGUia8132OuA7/i6eJ5xVgd83pmBsMt7EwJ7lRMRrNXJhABsVzBCJET1x211AvcdreFuZ03wvrKzyrsNFjXyuRsCymW5iKLJ7/XG8iooEQNxIWIjE9SIQcXiyjU/E6Wmkr3gjTXizfXCPA6KkGvCJuROsV70+wlqD1Qu4V4iOYLi0fM9Ql03nEI3lokxi4Ozj0gsyIxoExYtMb9OyYv0l+W0AmkF0gqkFUgr8F5XICUv3uvhS28+rUBagbQCaQXSCph99PHTDbYLbnIvs+0QGEvXJJ3YTlLIXkTdmwT1AmQ7+AC4y4eDNh6uzWdsTwB9/HUepqqOWIUeu5WGQpezWK3gC38TfC0AImQAAH4rx0LBpA4gch8AyI5MBbsoOprJhggqjBhciwWKZ1A4KYM/uwAcPW5WZI17hrsSAoBK3bRqvAzAviwvYter2+44qUEGAV7qMdDcyRI6ohX2rU5dB03cvcczJwCY8HePeRj4d0uNAuxLB3z4DYtrAewADjno5R2jevZgteHhwlHR4c8mAH0ZQ0lvvMxFUmSjVQlAu4NFAr02rtQAZNNYLgGu/fsy+soBbjKWASqLmSTqpL/p2OW71Nu7j2VgozoJqFVgrAeak+UAifCTn34i8PPs+DvDRqpUr9nr1+9CNy3qCZ9DBAcfH5/KhqtcLthgOLbe1VDKm06rLaICi6FOp2Pd7qW12x2Bm9lCzpqtlsJ9eQ663iPJhqphSQB9MWvVat0ajarsZKqVqg0HIxvPFtanA3y9sdl0EjInPJegWq4qbwAgGUUJz1guOXEDcLzVbNjTp4e2u92xliysnHRS/zedvgDrUiO5pUsRNcaGcG6kMWRouI2QfghFgtDP4DVfTmSTw3wqJVmb9Hq6Xj6PzY9bEvHDruLISgGASgLVw3K9tPPLS2s0m2HsM1YqlT17I3Glh+y+8lgqoWbwtQnkN1su9do1dnBzn6coJMgtYV1i+8W6X8wmVq1Wbb3BHm5l2WLeRuSVkAlBQPPujuy5prOxLF+mY8+hqNVr1hsNBBQ3Ki110r87PbFOo2WzBYSBA52ytWPNsJegqCKHQgoKSDeIVdZ3RmSBAs9LRWU05PJ0i68sU0ysR7g5o7EYS6VD/oWrjBztjhYzZG+wprAzEsAbbK2q9Zoyf2YTSIC1TclsmEJu+BjRCS7ANNjHuWrJCQTWhq8RCB0Czun4doUL6wSyhnwHgHs2W1Qz9XrT3p2caO5AsMmST1kVKNPIu0FxxV7q7yPLJOLcFaqTtUF/pLUrwlGkoElxxNqDlOP5plOI1Lz1hqgENlK1FIsZZYwcPXli+3fuyn7NrbqW1m7W7O13r6TKYXoeHT2yZ88+t53tLfvexx8ZweIvv/3WTk9PLR/yjZgXqFM4G5JyWSTl3sGeXZ53ZSP24Oihnbw7sd7VlbUbbZvM5torFXZfSWz/4K796te/ssePntqnv/ylLWdzG014zrXV63XVkjlYrZZFOAG2a67mMnaFBRgkLQTbtZovEK3sUxmUbpH0833Tk53c/knRJOz9WsNrqVGiwicSDPHzdfc/tnkot2QJ5cHtFIs56iT/jTXVbbukqMLgPML2irnn6gYH39mfPTPK8zRkOQepF8hkB/kzIbMqZCJBnIpscfDe7RP9T/y3VHLhzFRujLIhvCZOsqAcdFKce4v2S1FVqLOVfUYqraKTohAnQal5m7SIRIo3CfjvD9FeitdrrWNxFvJq4u9rzGE1HGDFuJzrvKWO0TLqpo7O7ehc4/cYlI7h/qNFFe+nvatctulsorMsEh1+dmfty8+epZhH+styWoG0AmkF0gqkFXiPK5Ae5O/x4KW3nlYgrUBagbQCaQWowKMPH23wzldOQ9GBdgHyWC2gDFgCLPrXo7c/6GL02/bOfLV2XneV8r0Jti0K+nYwtlBIbCHkhoyGaG8EMRI5E++w9C7KuRVzBYEXdHhDckRLCScW3L5IIDjgtlQP3K3/auLGNOF9AIcVouo2HApdFRDlna90pNINHnMtyGSgXR9AZTF3yw3eX7YiAr7cEkZZEICm6ur0uRRVDO7N7ZYtMWQ5Wn9EAJNrQQbwwX0BnuAvLnBJFl4emO7KBn8GgLXobc69x/tnfKS4CH9uz+zb1iIOOrmP+k3HKt3J+JVzPc8PcQEL1yM7IdhDRa/xcHGBZPwnfNYVCVFxEf3PpaiRUuMmJ8CtmPKWkFlA9/Wj+3Z4d8+ef/XMnn5whFzHnj9/K799aq+8lFzOqrWSvfr22K4uByIc8L/a3toWKEn3O6AlYCL1HQz6Ijza9YYIjVqjrq76Uqlgs+lMVjSyhlmtrZx43okAsfXC5liHUM+VWSEp6k+jUbeN7I9yAu97w74lqFM2TkBhV1QpJRo/QF0saTpNgoYP7PDOvtUrVXNhAOD42majiYBWJx9KAs1KxbwVIPM0eTdSMcQP3gt1AJ3PIgvzTNG8W0D1r6yGdZIUAWurkC0xmWgdcb+yGiqV1CFN+DiTVXZaWlOuHsFWB9JxPp9YRsA384RsBVcGUVfZvambuyyQGxXF1aCroG+exdck3vMra9ZrtsZ2C0VLf2TZUkGWP+Q59HtXRpZHOU8H/FSkKPkghRwEw1CWXgDFxaQs8JXpI1O47MZmS8/T8XwL6pCT4map9Zv3znZbWbd7JdUHa4gPrJ2whppO5lYsFWzJ2l7nbDGdWD6D3dZcKg/ZnIXck0jqRSBTpJfCvR00hpTBKoqfZS+COAVAFxhKyPM6I4KJ12JBxppG2SBrtZAv42ot31cW5KVAIOXytpgtFMA+nWEKFZyCsq6+GA4Gel3s/IegyGQgjDdSFoh7DXsV4PN4MrJNLmfD4chDmMP9z2ZYRrl1GfsXYz6ZLm2ssa1J0cQ85hwoVxL7wY8/sUajZRfdvlWrJRsPB1aHaHzxjbU7dd0T9/bTn/3Mjh49tE8//dQGg6Hm2+7OrvV6fWu3mjYaDqxSrVit0ZCS5Mef/NDevntnhQIPmrXL7pWNhmN7cP/QXr14JdKJ+QanUG02DIEdz4Ia783r1/Il6vUnVik3XBVGoLkstRyUZg5BmPA8/clIihxqx/cgXSBjGBPIAOZ0JJni/kq+iogWLNBEFLOGGTO3T/S9H2LClQVRRRAt1sjZ0BwSeR4C7WVJePO/0fG9ND7hPPUAehoAUHN41lIkcv1SToR78LQTGFExwHvHjxuiwUH5uP/Gz5Ew+GPFgn8fxRRZS362FQuu+InX5JldxeCZIEH4eP0e8Twk/2Y2cxs/KYNuESgefO7kdqyJNxvEzKWbrKpICEl9yLOw/2bIZvGxZ9+TCkyWXv49Efs627zJgp91oo6cnRvC5FqhuSbHy23AZAG2WNvzL1LbqPS35bQCaQXSCqQVSCvwPlcgJS/e59FL7z2tQFqBtAJpBdIKkHnx0YcbqRzo7C84CCILjtXS1REBGFGHpgIvAXq9Gx7gAVBCid8hmJaOXwGsssYIwc4ENqNECB7WAHSAbcuNh5FKwVHAogNU2XMZFCBOl/F6adVa1Sbj8Q3oF5QcAKWoQtScroBW96Tn47rTEyIgBGsvQgCxArxXDqK7dZJ3vwN2uMUFYeTuxa08BzIslKPhX6NbfEO3fT7vHveAf1iGqJvXg0u9k9XvJYIyEZwqFEpu56P8i4JNJiO356HDPYDLdMhzjw44+Tg4eXGDamOTBLgM0H57nP64q1bwWggyJZ9gTrdqAYA+eI8T8h3sfkRMRcCU/Aza25V5EbI71JWO8sNtqaKSQ8oUecnToe5AsIiXGMhOKDaZAnQJ5/JSGNSrVdvb37Z6HRCxa4eH+zZfmZ2e9m3Q72ksAT0//vh7hujn2e+/kT0IQP72zo7u6fz8XAHIdLB3L64EQm9tdfTegKkA2vkkEdFxfPydgPjx2MFu8iZmk7G1200BpJP5RMqDbKbo3ccEnNtSWQu0TLvP+9qSSmIZebq7BQxjQrDxeDS0QiErlcXhnV27f+9AXejtRlXqAF7DfIN8abVarhKYL6zeqNl6uZBioVmtqLJkMDgZhOIlBGNnUU+Ylcpl6/X7slc6ef3a6rWyNZsNPReAoqx5CB4vFDVHURcpz0JkmylzBO4GAJqgWp877tlPJzPzh6BoXg+RyD2UKxW7Ggytg6UTe0PGbDRH2bCydrMt8BdAkMwPrSu6matVkRsLrRVIwqnIRgLnQaFZh5PxSMD+egkAzPpl33G6S9ZrZFVIHcNaG8liCRAdS6jJwu2HWBLYcvEcrEcyHlDPEATOx2gytvFwZPVqQ3sSiR/z1coa5bIyQ7B3Yg5NFzPb0NGO0ilkIcTu8JglQ+aKyNJcwaaLqdQ3UnCJOHACT9kKQQHBGub7BEYDsEJAuE1dLuyfISiezAaeA7pibbLmgoyQn/9kbov1RiSUgF9yOVBfGOoI5h3h4EvLFgBleX5s4Yq6Dh3+szUd+VkRd5GMceKVfZ69kLlJEDqqtpJ1ewORg9prMhvrbJE1sec5KY5ky/KM+/ju228EIn/49LEd3N2X4qQ3HFq90dD8vji7tGajIZLgpz//qf3ud7+1o6MjhWdzz4xtMZ+zs7O3dnh4aK12xz795a8EQjdrTfvuu1eyS0OBUsEOjr0wWBA9//prYypDW19cYSlWk8qCs4U5iCqIOdnptPT3y6uebbU7NhgNb5Q0UtChVPNaM958CAC/Vu15loWITanH+H5OdkqLBTX1uXfbwsnB/6LnzQSiIp4D7Nf8/Q9zh4I9YbRTEiHsajutj5C/w79jHk8kLK6zngJhyZqNzxJVCiIgAzESz6G4p0dSgJ+JKodIIED6xzMvEibxPIlkic6bcL9RnXKj6HCrO+6RP5D0t8kVP2Mhmfx5nczwM+422RIJuxtShjVHIL2ft8yJ22qKIpZ02kuo643NV3xWrhPrH5saVO+ck3kQc5Bk/D7y5e9T5UX6y3JagbQCaQXSCqQVeJ8rkJIX7/PopfeeViCtQFqBtAJpBci8+Pgj2UahKAAwoitxNB7KvkggUK7oCgqRF3RBxgBnBxvo2OZjMnNgMnZFAj/IBgVSwLMvDfKgTEc1gbPYU2QAudFLeD6EQAuyGsIPEDALmImVQwIIitoCMDqTF4CNXYuTAzdghzys6aAOoD9kgAOQBIEH9QT2IGYCvAEAUZrQdX9N4hCYrfwLt+mAmOA+AfnonlanrVx8Mua2VNHyyjs1BbwgRgHQQb2Qc7LEAX0HuoqFRH7kNx7kbgHCezIGMmMKVlIijdQPGiyeQmaIVCoEjt6y8/COVO/ghUii8zQCQ5EoEo2U5RkgYjykGdBdNk8IEmT9Qd0A5RObTEcihjy024Nlo/0H1+T5eF/AOoBWt1ahLlnVCcLEu8/jWBDsnFWQNQTPzk5L3duEap+cXNh4vLCrXk9g1PbujnW7XXvw4J69fPGdVBO8LuYE3L17x/r9njrwz07PBXbv7GzZYNizQa9v9+7d19drdexqRur2B4AnLLqIvz7+8GQZAK6tltZsbNnlZU+gIR3ikHNYChESjcIAEI15vJov1NE9HY5kUbOiWxfib4V9UtYeHO7Zvbt3bWerbY0qQPLaM2Iy2EtxPWxgsDnLKHMCIqFVr9l8MpIipJSUNYYoEViXFB7wO1+CcCHENy/gjnDqcpJX+DHjXanUNNe4T4gMQGLUI3wtkloaM9RRo+DaElwAACAASURBVLG1Wg3lZbQ6LbfTAuSejQViVkuEpjvIjvLicjC0rc6OTQY91Wq4mNnu1m4AHRMnYBaEaRdtMhpZpVoVgaK8FtbUauF2WfMFYTXXlmVRtYXSyUFKt2+DMAHc5mcBjrFoYoKKjOG+inlllvABkIz6BgWESDOFVvOm2M35Vq/9DJJivrLhZGZJPmM5cn6WS61FvUaWad5JTo0jQEztIAzQo/E8IyyXMmtbo9yYr+z8/EJB8W4MxvoHPHXLPLeHghzApsktmlAU+N5FuDgBzlgcFWwxwy5qYpVa3QmPTcZmZK+QczFfKHT96vLSA5aFFENYlaw/GMuaq1B0goOfQ2XAuM1WKCqm2ruwUVLmxXAYvgbhSFi96b4A8VlbhHYXEs9KYW/Yu3PHGg3IhLdSPbDvtxp1K+bM9vbaNplPVcMl45rNiZxrtZr25vVbq1fL1h/07Qef/NCGo5G1O217/eq1HR+f2Sef/NCOj9/Y9lZb9lSvXr+2y9Mzq1YgIpa2QYJEEPp4bI122wbDkT06emKnZ+/sm69faH9ZLVbWH45FlEG8OxFHRksgjaRggBa6sUhyYNxJ3ZglRB2i4kYTCOVPUIphAYil3Gg0DjZIG1ssqb3vfTckvOdHiBzPYaPmhBFnWbx2JA0iOB9/ERF4HnIwromOYO/kwdhOZnhOg2dz8DMx9F3ncTHOu6B6vBV6HRUTvJ+HbHN+kxnjJEDcH+J9MB+YJ5FMYL+L9lVO/EM2+NnNXsaewf7DGcD3ozrT57mrLrRWNdeLIQPGGwLiOlMmidb5DekfiZTYkMC/RU6FnAzen3MqEi+xhpxT2n+WvvfpXA71jSReVK/EMYCI45ni2qRGX372RYp5xAKln9MKpBVIK5BWIK3Ae1iB9CB/DwctveW0AmkF0gqkFUgrcLsCH3z0yLGJXPa6GzWCGMoryACS0ZHsYDdkgoDpCAIEz34AoAgI4GMOmcGFI+DB9wAbAFsjgDDFuglVg+UsoUN8RfiqAyl8CCBZ05XpoIc6nulLD3kAsl4KQD0AZ66Qt1wAd64BpQV++K4awAYpnyt4KHaGZyjIIiiCSOpGBmABlCSYVQwETeJOAEQQ5TaYog7TdU5dzJEk4DPAj2UhQNxDHPLD38c76vk3xIYTBTydg24ib7LevS+TJ3IF6EwV8UFnqPu1C5eVAsS7TnVt0TOAkCgEHAhG2UH3KWOm8SGfI4TLMh7XY8Z1yQOQf3pB5M3Ozo4dH78TcQKgy2sX8xurK+ynvKk45lrQIO0h3q4ScVqKeskSDJCK7ng63QsF29ntyLKrUipaq1WxWq1pXz772rY6WyIDsIQC2G2323ZycmLj0cym87k1AHZnM1lLNVt1Oz2+uB4bgHo6/Nudlp28O1co83Q8VqBzrd4UGQVxkdksrNqoWSEp2NVl18rFxNrtLXvx6lid0syTUqUk5QbWQNnNykYjvPqxM8tdA9D0W1fLiULSl7Op7glA9/GT+woi7jSrVi66ook/tXLZltOJVSsVG1z1rd1u2Xw6sXLJO/I3APwheBk1AmNeqlZk34ZiBcUIqgzGFWCaYOL+Vdd2tlo2HYwtly3C3KnOGv+wHmZzgqObtuQ62YJCrheLiRNluayyQyAFysWy7t8JALddioDiBqA2X5TN1BxSDLKkkFiSy9vZ5bm12k3r9rpWKhdtsyQnouyWU7LAWYX7zqnWV92ulUvehU3oN4oG1i+d6lqg8uf3eQ4oHtdNtVYWCE83+mg21bVQHy1sZdPZXF3+Ct0OXeRkIqwEMlO7kvVHA4V2Y5tEzshiPgmB9w7myhqOOTqfag6Xk4rGHwIBEhP1kPaxQkGKDuYy6xeSl/ukPowLe8hkjAVTonWNSgNFDWvAwe2V1DFObiYOomfWUoJU6jW77HaV4VGuEro8sQUAPjkaspir2NnphWiSpJxIYYKFldQww9l1tz518AHMqr7cowieOc+w1HhnmS+h4521AUF3ddV1YDjkc5CFwhzYvXtH8+uie27Ndsfarbrtb7ft66+/tFxSsiTkxWDZ9fb4O1vOySXK2tGjI6tUS/bwwUP7xS9+YT/85Af29VfP7aMPP7G/+/T/s+9//0PlYkBSQmbs7e/arz/9R+2dWG8t5wuRJuyZf/Yv/8w+//0z7WfkZHTPL3U+QOZ0L69sqlyWivZ25qjm03ptW9tbdn7ZDQA2WT4Q4Z5lxPh5FoWTATxvDG6WHVew6dK+T7A3Z0mwLNLOfUspcKNe4Ox0FQG1i6D/bXVHVEXEPTgSFhHIj+fJtZVUyNPhTHSFIONSDmQVNmCBdCuUdG5Gu8fbKg+B+BmIDSdmsFNil/azws/dCPTfZF94EHwkH1B5ofDh7Imqj1ze9/tYDxRqsKEoILCaglzgOXWGBKVFtG2K6olI6sTnj5+jQiJaXOnECb9/RNUEr7n997jf3v7ZeP+3FSNcK/4cNmKTKUoqt2eM9/Xstyl5kf7WnFYgrUBagbQCaQXe5wqk5MX7PHrpvacVSCuQViCtQFoBM/voe082gPPLzVpgvQAILOZDZ6UDM97laUtPkwBIx+JJLyV3gq7WYJnC//AD/irpIHSSEu3g319ZkfBvAfY54+uAQSJLAKCCBQSd7bG7ku/RJQqYKnCFa3KDyoygY9kJAO6bn4sASARi4r8dRPKuZF5P17QrRRyQih8R5KdLXB2h6qLOyVrGkZkAXklZAOoF4BmyNgD+82QfYKsULLeydF7PzTZ5S/DbX86vO6NvbDzoNnfw5baFB1WUhRB+MtQUmyEBTzcKF8gEhkZd2/I696DT2Onq3aioI/xnGAOAdpQsTnAsBZJ6TbhnHw+BbBBWsghzey/v+L0B624Dd9Huw0NvPXhcBA4dvgqX9Xow1wSmQdAUMvYnP/+5nZ29s/kE7/mcVA+87+HRPdvb3xfo+u2LlzaZzKxUrtvl5aU9fPhQ13jx4rnIi82S4HUAvTjnTCHSb94cu1d7vqD8hmajqc56gDfeW571oYu3Xq3Zydm5zaYh26KYeD6CrMzIc8CChjmQsXql4vWhANgm1Wt2dXVFBIN84skA+eH3H+veIC9KkGq5vBHMDtAPOVBmjNau+snnMjYbjxzkxN8eQq0A4DwWsD9drq2G+oNMhAK2THTre5Ax77W3tW29XteYrQn2P7OFgsAVEE9IMLMiWIsB1PJ1iCos0fCjB2ik8z9ay6CgQGUl5UxwClos1nbWvbR6q2mbTdam04VV63Vbz7GCKeme+kMPDl+sF5YUClYuufUU5IWA8+nYKknJnj9/bru7u5oPkAKEnkN4Mn7j2cSt2rJ5u+xe2s72jjq8mU/q7K7huw8ZkbOCckYA6zPeoS9R0EZ2RHwdyyCASABUiCLsxKbzheWTso2mU9kVoRCJc5s1cBvs5L7nS7f/GfUHbiuXhefNaWwgfVB6ODHKVrCRLRdBwtMxdnKQrzEQ2nNhqLWrltirdMfXKiYHjleeXaHMGeYTgPLGhhPs67LK7yiVawLnUdusNq4q4HmLhYrej8wN2XRpH2L3XlmhXBGZQiYL6oHVOmPT+dqSQiKQ34lMFC6QQAvbajc9B4n9LkcYds3m2O6VKlLpzKdTm0372u+29neVI6Q1sVja3v6O4fV0dnKqZ9zZ37Fms27TycRqtYZ98/yF5u7P//Q/sX/4zW/sBz/8wL4k6Htr26qNuu1s79rXX35tp6dndvjgoT37/WfW6mxJxXF4/75dXlxYqYJKYmPfPH+puTocDaxYwO7PbDZjh4MwYq91BZiL+XyfZruPexwkmUZBdlA+Frm8WyWRwYINHnsmc1Bg+9JBeikMkX24Xknzk/XjY8s4r6xaramuui7ksewHb8Y7EhkR1I/gv+dleD2Zw3xANrh+kfOAfZg1jmLGCQG/h6X2NFdo+J7PvbA3RwUI+wD7c9y7ubfbJArXikQFjQesOT7YN3gm7MWYkyivOAsjGcE1UZCR+yPVi0v0pKzT+bi5Cfr28wHVkJO6/nxOoHC9WN/4dZ1N4feMaGMX68NZyx5G/ePzMn7+fDynE5nx94x4DkXFIyQPY9RstG0OwRie/7a9Vaq8uP71KP1LWoG0AmkF0gqkFXgvK5CSF+/lsKU3nVYgrUBagbQCaQVuKvDBR483CrHO5yy/cQsI/Q+8sgryAtEENmcA6s3IYoDoECIa7J0i2OBe7nmBqAJTZJWT5YqyOAEEolNadigoB4IfNSAZ6g7wRwENBGUqdJUwbl7H30PIst4WuxcPQQV8jh2V8Tlu7HE80yICkhEocULE8yRQTKCciN/LFwE66IAH5AfkCooSgnVlxYQFDxZIPB+5CDE4my5UQsJDvgS2TJYT2XD7fanB7X+rdiEQ3BUVN/7pnsXhYd3KSlDIuHedxo7XaOvlZImDanxEkMzrWAiqiZW6igFh6SKXJc9yo0wQPPsB+WTFhe2W6ur3Dnmh6xTyImuiZzrZEPF9YicsyoDl0rvMZXVkawFehDITmotCBzue7IbcipYdPrwvJQQAP93Xnc6W7vWbl6+90zxr9ujoSAoQAFcAsouLC4XtAi4CMnHD88XESknFqtW6bJAA+/jcaDT0p3fVd8ueUkngZCbrAB5KighaY/kF5gYRRBc6bjrKNRlNrJDPisgBkJ6Op1YqFW1BeC812piyMxSCXsxau1W1j54cWa1etv2djmXDXBMwZ2urJomVII8IyhaZtxDAeN69FJBM6LLuAUui1VI2RwDmZMVARpCdgbVJMV+0q95Q5AcZFYRPl/NZK+excAph8wLjGFuyMPDgx9LFyQ8A6fEERYeHe2NzJtJLKisIJhQoGTs7f2fb23v28vWx7R8c2GAwsNUma7VGzabDoeqr0OkN2Qpuk9RqtW06GVu1XBEh07vsWrsJ6D0WYD6eDC2fLQSVRQAaZXkGMbrQNbDr2iypakZWdswtSB0AyOibz1wGsEedpH0KC7eVW0GxxheblUjKSK5qvrKeQuD8eDSS2qDf72sMIqirnw0d4gC/BDbzs6Mpljasi5xspCDjBGorBwFrIr837WPc59KBWta9A+IQKgDGvr6YuzHAmO9PUe/U63Zy8s7Gk7kyUxR2nAdERwW2tG7PQ6axnsMebTHD6qZgo9DhLjI3SzaNq7O0htXx7koWz4UgTH1sGbIxNp4fMJ2Prcj7GPc5kiUXgD/2URCRBNeXax6E3u9eWL3VFsGYyeYsqZRVx2effWZPnh7Z8dtjq5RK1um0rdas28uXL2x7e9t2d+7YX//ffy3F0b/6z/7MfvXrf7Sf/rOf2HhwZWfvzuzVqzd29PiRHd47tP/wF39hf/LzP7Hzk3d23u3bw4dHsn17/fJb0z5tGTs/vbRKqWJn5yci7CAfsbyCwOP53a4MRVpG98O/47jGcyva4bH18VoHrlHaoPxy8F6ZJys/n26Uif5vauekse+znjeTF/Ehwkg5QT4fIZ3Yj9UEEHKEbp+f7GuA6VGVwJzQWSrrwxjM7cojHcP/P3tvtiPJmWXrbR/M3HyOMSNyJJlkJskkWdU1nEbjNNQQpAMJ0FMI56V0IV0L50660LXQp6q6euKp7qrizOSUmcwhZp9nN+Fb+//DnQW9QAIWjerMjPAwN9v/5Fxrr7V4yK1GAc5vEbaJE/XXJE3Jczs0F8IZFZUdnvfk144ZFFF1IZu39VL7DvPHre+cgIlAf5y/yuMhU2jkYdhYUvG7kRhSFdV/ELKltB9u1mYk7uMZyLWoBf+Onwdio0IkfvSsWLLNUMVVA5Xk2VDxTPIC8VkgNBxsfQBknai2paqs53S2i9DaWIw9/qJQXhSfmYsKFBUoKlBUoKjA61yBgrx4nUevuPeiAkUFigoUFSgqYGYP3r0ffIDKPyEdBIqssWIqWzWty3OejmwQNAHk+rNsqwCWOwAMuIuNErDSBnCB7IDIiOAL4avu0xGBero6Pf8iBm8qEFUh0HSNLwSCA9gQNqwOeJQUdJQqS8E/kqj7WPkAMlwSgKesi5VbHkUAE1QLwsAtMwByN8Gf3Ie605Vh7kHC6iINz+nEDs/q94zPurraZXUTFSZeo9jRKpCqDGGCSqVslNG7Xx3AEikg7/VAqKzcm15KAggjedh7R7CzRhtywrtuycqgE9h/5mCWh8ri9x27u7mnRB28awUXQ2DErtYYWs7vxu85AOvA1gaAdVsmAWHECwdPdgFFUqPw3U13MWqO4HlltRrZD7kUCJ1WatV6anfv3bVvHn9lDx4+sNNXr+zoxg2N4avTC/vxxzMpGrCNomMbL35qCnnB1+HhDZuTz4A12Hqmzvqri4HA96xRD5YwIHVVBX+jEMDaCGAWMBYQE4CM91tKbWC2nC1EzqUZWQpBPYP1FR3PPGG+FlhcWuU2no2tvFqJmMHaJ01RO+R26/ax3bt7ZO16ap1GUyH3jYaD38zpaim3Zkreh4/dYDjQ/ULsAJaiahL5AKiWVKSKUDd2ACwhUarlqmyPqCnzvtbs2nI+s4NOXfdUhYQpV2y2nIsQgaRh5JNSRbZOHjTPSAHS+YRneNTZvVqJXEGdQee9YcoEwVZJrD8YORlgufWGA6tVPN8A4qhUqdqrsxM7PDywk9MLm0wGtre76/Zx9ZpdXvSs2cis3WjaYj6z6WSm8G11l2OPFsjPuI6irRnzH6LgatC34+MbIgWpE0A0YwcpBilDiLfPfci5suyGYBnpzmauo1pwD3wID8/BYf/gWpBBcV9j4cU1ELvQIWDiuotrQVZoBNRLTcVeyd/J/Vhov2PxQA6xviGt5rOl5dfkJCRHDLbfhBM7MYq1GrkjK+V+OMEJUVjWetClza5VHzzPaDywVrOlzAnCqSHXyOUwCKKwa7CfDSAK62RQjG06W1k1zUTMzSeA9JBcqY3GcxvMprZeLaWgAZRn7WD9BBjNPn/r1i0bLeYa6xsHh/bJJ59oz7xxsG83b920Z0+fiJx78+371umSFbOyJ0+e2N7ugfJBbt859jVRrtnpxYlqqAD6F6e2ms/snYcP7JM//9Fu7O3Ynds3bVWq2m9/94+a7+yjTiIs7eWLM1srs2Zuw+FU+R9WrtpwNBTxx2YeCQf2qkgGRMIgErHaXyEHS6i0mDOTa4KbnylfaI4tU1l7qgP+3tUPeUFN2CvdamspxRh7jF/XyfgI+HMNwPVtIiSS6RHYj2sg3icqj2hlRMZKBOYjIC/SMSgU4n1FYB6CmzOSbIvrMzjs835Get6RzvwtNYSrJzZnTSQReD3PC6nn5LoTEFHtuDmDNlZS2/WOf4+v2yYVtpWHsXasJ+ofyRjWfCQwde9yu/KGBO7BiQ1I85rWIWMSrytyZukqymiXFa+NooU6SHEUiZ712r7+vAjsvv5gUfylqEBRgaICRQWKCryGFSjIi9dw0IpbLipQVKCoQFGBogLbFXjw8K3cw1/Xlsoqyjs3AdGEZQhch7wAGCpJHcEHgNhtye8BtomuyFfqbKfzWdY06khWS7LAuxxPlWC5IZAGACh0jnJPhNxi+RKJBoEkgO2y9/HOUIDG7e7LCFhEEN0JCu+aFLASfMDxv9nu+PT3cDud2OkZFRz6mRQS3rkMmBGBJ1di0JW+ttkS0Cq9thuJAEkEuyJZIqVH7s8Vu1Bl55E6KA3QiP0WYB+gMLUEbBaQLPKB8PO5ldUZSpYAPvreMeoEQ0lB4WDhAIhYz5gBwASLp2DZIYC+bAqJBkQF0AKgBshlDLdrGcdAnbqIMWRHEi1vHGzd7qgVGFR2f/e1goajdYjXV9culaxeS6yWVmWxBGjU3du10WRg7z96z5788L3tdncF2lIHMip+97t/sp3uroB2B4vJDMBDnS5buoGxu6na7m5X6oukQrfz1Gr1ukiW0bgn4iMTsO1zwskXSDnyQMhdKVu/P7SdbsfGw7HyHwg+Hg8GAp6x+sogzQgQJheiVrdKnttkSo5AyTrdlgNrWJ+Vze7du223bx3afrdtHUKcsdvBK4r4gSRRDoh3wDvxBhk3xrYnrDcPddeKkM0R841aYXM0nkylPlGIu8BZV2ks5WdUsZ0ss2oJRYfZTqsldcOSTm6DGEusHAg0arYg1yBNr5VWVLRSTRRsjmJC470K4fSQbvTkk/swmdhKWRpra2kucr/YhZlNCDQnpLiC7U3pOueCep+dn9iNwxvWrGU27g/UxU2HPJ3uzD9UBdgwQShxTcgL5rjszZRFAy7N3pQ7MB0yYADrZbOEFRa1TgA313Z+fqm53W60ZKNEXso1GbdEfbCw0ZicEoLFHYCNFkzMVREEc8LRHSzlf+yLPue4d54Tddha62+xdvIpZhxIHVVGFTTTPsNewTNATnHP2GVxvdhVz73575PXQM6N73ciQtO63v/qqi+yaTJ166xlyGRwW7hc90TKD7ZwtaRuw6nn2qAAIY+DwGzIWgje/ngmi6mEHI0aeSBjzxBZre2i3xMZJEJvubTdblvjCYHB2nr//fft/KqnuXBwsGfDwcCyLLHzsxO7//bbstW6d++uJbVM5OJsPrXz01O7ffu2ffrJ5/bLX/1SFnBXvZ69+94De/zVl3Z4eGQXlwMnUxZkblTs/r3bVq9XbTxb2Q9PXtqjn31o//z7f7Kz01MB6PPZyqajkZ796ZOXIkMgZjXOqHDo2l+wbmEWytZqtGwyGauW7IcQFhtSAZVfyZVZgZiINkVcPxIcnsUiKaCrJ8q+P4o0k5KlpPF1+8RgRbZyYhvrwNnUVULx3InnEnPPz9mQMB/zJ0IWB4S3Ew1+lolbCJlNzGWdkyUH6nUuBGvDaIuoew0qBqkUYiNCUAfyu9vzXedWVChuWao5AcSZXPKcl9JGjcE6km3adC5ywAkQLAL971oT3F+SaB+DkP7/I27+kuBQbZShQg1QR26Fb4dy/eU5LkKffUlKqU0eB1ZRKGAiMRM/T/j4ubUXX5G8KciL4jNzUYGiAkUFigoUFXi9K1CQF6/3+BV3X1SgqEBRgaICRQXs0QcPc4AOuoLVgB3Ajfgf73Shl0oecg1Ao4yHQHCoo16qh01YdQQERF5shVgLkMH7O/htC/gO1hPB/N3WObkVmMSYLKuwhwKQ0f/pPjZhooJ2o5qCDuxKovviC/AtWkVh2aOuUwD6AEoIjAS013Xdj1tArXzJo2rDu0unEzzHAYXEBMhGiHwOlCDK7OAtUZuIlwme6QISsXhZXAM4EQiJ4JN3eyfXgeR1Ov1lySTjDwFgsT7b9h96D4Vge36FiBpD8QKI6vY0dPeLmFlDdBDOvOn+1RhTXz22d+tyH3p6uoNRpWypRiBK6IzfWHBwbV5LbonfY7S28rGnWg40A/SrNuuyVVACVEtSXUDYtJp0kkN21axWT+2tt96SbRRd5OosL5fs8OjA/vTHz6WcgLTgXhvNmh0dHdnTp09FGnF/jUbLXr16IdCXUHa666kBtk3Pnj0VOA7w37/qKyRalkSNptWbmayNUBRFMBoQOklrlpcqNp84kJhkFSP42UmcksDu2YTAWjrTqyKh+DtzHkusBw/v2+H+nh3utK1RS6XZANDTtVBRzOe2XOc2Gg0FcsZ5w/qA0COYG2AVYJ9CuqLJlUjD4UhjQQd6mmBTtJQSIs1almZ1S/Cmnw5tf68jJU9WqlmnXpMVGqRLjiXTCiuxquonmy8pjyCWapp3UyxYypWg1vDu6zGh4njgLxc2GIwU0Axgfbi7q7VGh/7ZxantHhzbeDrSuA+HQ9vpdGXJBEHHzED5wfuhViEfwXMdHJhkKSo3IgCmDgwz31CgVKWw4D77wwHItDquHdyvisyIBEPsdMeCZzqB7Mx1L6Wk4lZ22otWIq5EDtGZrXkMAYc9EEZ3ZdkyUQvmHvQr8xbigvFgLOhkpx48qz+HkxwoAgBvRb7krCy3J/OMkrIAdZEv2EZB8IYueMgk9jmNdbVig/HYAfr5wlpdrLlym4znHr5NVsWcQGqInVyEZJqWbL6cW3849owKzTMAee6hojwO5ja/P50ubb5Y25Twd/Jnqon1hxO39cOqDEu59doOdnZtPIMcKFszq9lHH31kL05e2dHNYxFD56cobfaVgdFs1O307MTuvfmm7e7vyWaKbBR4g/PzV3Z2emYPHz7UWOzv79uLFy/s1q2b9sknf7bj45vKqTk9vbD799/U9xiPxWRm//P/8j/Zn/78qTVbu3ZyjjJjbv3e0Pq9viVp1c5PXsr6bDiY2NVgLHJlNp2FvBLs1yBazao1tyFyyz3PguArklauwoAw972GekOkSeWTL0SG6GGkYsAy0NUWUgiKAODvEBCoedgb0mubJF4fAXlGI1qZ/SVQ7tfx/Vo2iNpQXaHlaDtnW1DCrSEyNiHbG1Jjs98LjCeuCkWhPJt8D4tEvRMyPw3qjmdrPLPivyMJvX12b3+P16GMXCywcHI7smihJiJEpK2flXptUP7FzwyRLLneD7Vu3DbLx8nPXT9cNqrN7eeOpDp/xgaL2EywHUr+EzIjWHJFEsXVjJtclC8//azAPIrPykUFigoUFSgqUFTgNa5AcZC/xoNX3HpRgaICRQWKChQVoAIffvRe7h31gGre5b/CooaA3cXcDJwvuBEJAAqWUSA1eM1Ho6ISoJuZlBez6VTEAHkQANg/6aIUqUGHuoMS1x8mou0FqgCICsBAAFZZ9QC4ODhPh2kkAPy+HRgEtCdwPHZ3ysdcIIQTGhvlxFrZAZAyAm4AJfUQDl7G7nxXXrg9Fj8DsKer30kZgBgsX6qy+omgR1QmBDwpZFV4t6wAfSDRkhMlEfSJ9lHUCtCU98fugk7zEKsarH1CNyjAbujaVbB58PMnAJt2fQdtFvLvRjEgMMfost3ya8cPX+qMoI5Qzd3qqyJCis5e/reS4mBOdzjgUyCHIrgUASD/021HPL/EwUHdMcAuSpx1bnuE9s6mIqb297rqsKYWjXZdBEAp9w5wjEePZAAAIABJREFUAoOfPX9mhzcgKZ4LZG+1G3Z8fGwvX75Qlzug8t7engDkQW+sLnE6tevNhtQyV1fndu+NOyJEIF/a9aZNxmN1xYusC4oGB/cA8wiExqs+DV25KDwAZBsCkukQBgTk+SAQeGSsvZo1bEjmVs8AuF0F8faDN21/v2vdVsNaWWaJcic8lwAgeTwa2jJfiixaLdY2nGLh5GHmtBQTMA7QKNuv6xwUSA3Ii+E1+Mh7gWtiP0TtDw5vKZjcVnNLK2Xb2d21+Xhq3UbN6okTDDWIBmyusFCqpbZarKyetWy9gBio6PqLfG279YbWDfel4PB6U+qF0Xxqk5nbuAjgr6Q2GPSt0chENNYbbdlpQZZw7yipMqltEptNpvo9ZTtMZ1YrY2dDoDirPOS7lLwjHuCRDnqyFPi7bK5yk+UVagIpusw8gwKVxmKuLAG64gkFd7u4ufWGE6lJsKhihiuTYjk39ivmbAy3Zv1JhZCw56xFMrEAR5OpzxkA8DLqqIWsmdw+ibnDHHaSiVviXiE0UFeQb+GB20F5hFJinUsBQpe7KyLmUiGxTy7nbsnEYmV+Q+ZyLdQdSHoAxnnP0XAqUqBSIUdmqmuQ3VNLfR4DHJ+en9vO3oFAdsLWIcKwyhNpIkXJykYjroE93VJz4arvZAnkCtkSrNtWvW6NVtWGg7F1ul372//u7+y7H76VlVu/f2XDQd92dzpSvaT11C4vL+3td9623b09ZWB89tlnumfyLpgPrEfA69t379jp6am+j0Lm/v03pNiZThYimk9PXtj+zo49++GZSKdf/uoX9vSHH+3Fi1O7deuOPX78jfYwxmQxndh8urDRaCLrMiyxmBPsM+xj7KXsk4SRs251LFwTY5vzyckC6h9Co8kACiSGdtHE/y0iIagutEYCkayAexEBFZvOmGO8F2SzZ11E66j4ySMC7fF88lPIrfe4BooRVxr43hqJCu2/Uiy6AmMb7Of9Ie2iokEWSmsIPn9Xt6piW3aCRtcvbQiCvyQsIrkR1UH6fPCTbCY/W+P/pIrQ5wjUiby3EzCeb1WWko0/IYT4eVSC8Oe2vdf2c8XzPv5ePDtZl/yda10TMATYy2LNyY14JvPaSNj41rFtsehsSlSjxPGI1/jik08LzKP4uFxUoKhAUYGiAkUFXuMKFAf5azx4xa0XFSgqUFSgqEBRASrw6KOHYiDoPAbhUGg0XZEEt8qHfqbuSQEtspwJ/tG8Vv+VD2GAB7eTHnSqAsTFDmf/XbcwEgCyrbjADinYUQj8ABgRqAgO6moH/76H7Aq0WM3VKRyBBWxm6LrF17+RkWPgftaykZE3fCAPFALhnbMR/FBqA13fCrWlExRQ1QF/B4y2w7XxPa8JuARgrqaA23TbO0ATQZ9IkmwDSnqeYMUVO94jkOVd+27/5OG6HoqtOgebDe++xl/cyZksrcqyKr4HdaMmgFDxfQClXK3CM7o1kHcceziyd3gH8IsRD6oWxr7eaAnsRE3A6/gCvKNjnz9FTIVA4u1uVYFCOaSWh62rgz602aK8iKQLFkr7+zt26+aRwroJ9H367Kmsio5u7Ov9yID4/vsf7cXzEwGlANkA3ydnr6zd7Aig4v6pGYHat+7ctNOzC4HLPDOKE+4ta6AcmSjEmjkFuLp7sG+9wZWIimbDO9TnE0DikoB9QMizV+fWbDfN1nMRLt3Ojo1nE2vUGlIe0B3N+zQz8jLmltWwwiqp2/zN+3elfNhrNS1LM1lJYa9DkSEH8NPnPVGNEBhdraUClWtJpvlLyWJeCnZp2CChWAFkHg9HGmuyLFAv8Iw8sxQckB6VsrI/WvWGq2PKZWs3CL5eyrarXW840bCcW7fTDSBiorUtqyJbiQhKIQtXa5tOR5pz7XZXqC/g+xqgHx/6atXK67KUFq1WIxCHEHsrI54FQgEruFY9s9FgqM71+Fy8BwqMahmSlPd1sJkxgLxQBgyB11hJhdBkjS1AseXWR5VQrgiYnqMswNIOO6XxVN+LIcTkaKB0WS/XNpW1lysjnPRz5QmqAqzu6o2awH/mPDWWYx1ZITxzzOgRH6fAA19LCvaG+PH5xh4D8C8Sg/dFTSOiMBIRrEPAXldyQZxBdq4Wc+2f1FqZI1nmllnKC8ptjooLQjcFdDabTOY2n2EFlRiresC80F4HiVxmBOyy15dlWuBfbTge2wpCsg4hlFuvh50Vah9Xh0DEQOqRswEpgkqBGrQ7qGRW1uo07aOf/9wuLi6t092xJ0+/l/pnb2/HZpOhCIuT03P75a9/LUsgxon1xjoh0B5CkWfiZxCUKDa4v6++emy3b9/UmsVS6fzqQlZUc3JkICOGI3t5cmYHB4c27A8V9v3sxUu7PL+QZRt2VFXUN9hToXpYAGhDRs5lT8RZkKaZiBwFmTPHQzaFco3CfuX7IYS7A/LxLFI2U7DF4xxbzD2/KALiEMWcNE5Uya/KJpOZ5mc8Fzwzw8O/fd9GxqVZf60I1M8gY5jnIpxdDXhtIxUsoiJR4Hv5Jpia60bLtZ+o5XQWbPIr4u/pd0tb9lFbSoft18f34L6iJVX89LStvIgKFia0AralPuS8doVLfHY1M3AWBxVIDOOO5xlzhLBvVz26QsPDtDl7nQgUqVL1IG+FbUvt6CS8zqugnoh5Fh48vr5WY2wsEJkbm5/Fc237fCsCu4vPykUFigoUFSgqUFTg9a5AQV683uNX3H1RgaICRQWKChQVsIcEdocuRTp8ATzdSggwiIwE934X6B/ADbd4wQIKtQAWT4A3ni6tbtNgPZXW8E/3jnOIAgf6FtegD0CiAjTpBlZnKaCbd3GuIQbKZYExhL3isOK2Vm5dJQAEID03BysNP/a6Tadjjeq2TUVZtkrBwzoQGAL8Q34HVj2RbOHZI8AalQURsHHbfTqw3UfdQRiQElQmbivjwJCHXANwe06DgzcOrLgNiHeyYn3j3wMM2/bxju/tpYdEiMqNirUaWL+MZTEUn1XWTwJKUTw4IOrEg6tGnMTwrlcHJf05GINt2w3v6mXMFbkuIJ9nAESMdjyMaby/bZDHyRWAI+8KVgBsuAYB1wLXaontdBp2dPOmSvHix6f2wYeP7Idnz6zTatt4NLDbt27bq5MXdnHWt97V0NJ6w5artTVbnoXQbrZs0B/Jymj/APXF0i4ve6oFlir1RtMG/YGeq9msW1qr2unLV7JxyeoNG44G1mi1LKvToV+2CTY6k5lUH3RuD/p9KS6aHYDRl8rocHC+LHs12VfV6wpnThUY6+A2MSWH+/t242hP5EUnq1m3TT6Fg2p0Q4/lt++B7KPhyJY5wH0uoG6vexBUIQRMA19iS7ZW530MgBappjW6tEY9k3UP93PZH8iuBjBeGdvmNlCNZtOfK1/r9ZAbWTWxg27Tyqu17Xa6TkitVg7Woohiic0XIlfw4Nf8VSB82V6enNjO3qHPCeqJAqNast6gp057yEgFiFfLCj3v9UciMrhv7IoUqFut2GQ+tSwhH4d9hLXN91knAIzz6/UlssFyJ2fK5GA4uThZLG08GKruY0LOc+y+yGjwtTldzGQJ5YCxd36zGlBN8QXppZwKQNYyc6au+8Lqja52slmc5CjLagxlE8oeXo/iBWK1KhJnaculW0kBmMt+SgQMaodZAFrNZrNpIE1zEUDsJdRE600kCPMKJc7C6lmmPBXIoRXZKIGQ4z0ZA+zqZtO5jUYzq1RTu8K+a//ALi7O9RwiThaAu6n1BwOtSQHCWNOVCO0eAQnbeAwYjWrFszkUDE8OSpK45Zs2LWVeK2i93qzZg3ffs9OzU9s/OLQffnhid+7csmazYWcnL7Q3Ht28pTl389aR1gcqJWp4fvrKRv1LkWEf/eLX9k///LEsqNiTXj5/YXffuGPPnz+3O3fu2HiKQqomld/ebtf+62//QWA+67rfH9kvfvEL++a77+zxV1/Y7du37PmPLywpV6WsWq5KNhgBekOiei6RbOKyhtsYEdas/RqC2oF7xtn3Doh5D3KOJJL2+HCeAZZDbkUlm1bZVj6CMqHkwFSxmYg59ltXXng+EcRI2LRDfgXnZ1QZRPA/2h1FYiASxFzZCdtNeHxUK2zv4c1m8zovJt5jvIafWcw/VDeuwoj3EBsT4nnFfbAHMI/jc14T5uHc0PfJX1puArtZr7wfBBHkC2sv/r7USqy/oD4MzpAbIj4oSVAJoUxj/nGfaQ0braUIO1dN5JbVsU6bi9BAcQah7XV2G6xIimwTR/Esd0KGOeIqUMgeJ709ZD3Wk+sUtlHFB+WiAkUFigoUFSgq8HpXoCAvXu/xK+6+qEBRgaICRQWKCtiDd+/n8T/UqynKBQ/IrYBhKpiUjmYHuQHTAO/4ACCQTkA+NhEe3nndmQmwBxgZfLvJL8iXAEYVASexO1UYBAHTJQ8GBWRQR3fiFhuxe9JtlpREbfkayxYHFxxez51ICWDItZpgqwtzY3PhQCFd1yJo8PWvJDZdTEPXccih2LLFcOCPDlXvDJfyIig7AMA8dBuv+k3HZ1Q5RPyPsFJlWQTAyAOZnWiQn38ZQMdtcyKQ5ZYeqD2qtkTZsYoWWQ6sRTsP7wj37tRNZ6wHqgpGCwqJbSBHJAtkyRb5EWvtShf3UgdQ5T4juUI2gHIxpNzYeLi7PQfvtrHiULA73vDKD8DjnQlVEpmQZRV1TN+8eWxffPaZPXzwwD7/8ktlSbz94C374clTm4xnNuwNNGfqrZat87IdHx/Z+fmZAMharW7j8cj29natdzWw4XhkuztdAcCQBHu7+wKi8OBnDrdabbFK1AH7l6xWcwuoPkoID5qfzcYCj3nm9k5X966g7uFQ87TZbLn9CyQdtlh5ySoofOiOXxFQu9L9vHX/Det0MqtVStZtNm2poOi1jaeAgE4GsX5QXdBOL3CuWrFUYKqH8NbI2VhgKQTxVpU90moOmYi/Ps+BNZR72Gs+okDgfwtshLxDuZalBoEI60d3cavRtDSpyFapXqvaXrNl3axpieUCxLk2oKGUP5Bxs6lCuvlKWStJYoPRRNdUbkzoZEZxMp3P3AOuVBYJoqDm5VxTQmHvykghR8bJSji/pMw1NuQEmg0s4CAqUIDxJ7vMBJJI+TArKaPGE7IkUB9AVOrGbU0w9pyfzW0yHLu/PmqhaO9DmPV0br1eXyQLdm+yoioThg1pArlHh7fb9WBzhf1Ns56pLpA0WHGpA1zKDMYs0X2iCNEaQDklG6yV9inW2YYMXVu/1xMRlWaZjcaupIqgLvsLYD/XMuWnMIRY+UHwsrY9bNxzAzy8HoAc+ygP7YZQa2ocVliSRXUVCoM5igzmFiTOSnOPzO7BeCpy2YPjEydyjO59AuCxt3I7LJ4IZVGzUbPO7q7G+fDw0Eajsb3/4SP77NNPRQDsH9ywe2/ctsPDA61Bnn84HGtvujg7sXy1sOV6aY8++Mj+/u9/YzeOjuzGjeNrCzvInx1yYlotKZRajbp1d7r21ZdfWb5Y2fffP7Fbb75li9Xadtod++LzT23vcM++/vwry6qpzWcL5XYsUJME9Rqzi/lCQVFfzOehm5/9LezBEaxmDJ2Ajio2V8XFvRMVgXKfcic9tlV2TjSg7HD7MN8TyRyiCWDu+TGs/YUTGZEgd8WdK6SizVEE27dB9LjPR/IgkiqRnNDuG/NcwueaeJbE614D97IwjHZZbpMV72H7+pEoieRNJDeccGMeBgVeIM2jmoFzJZIUJZ3t1Mz3Fqnh0tq1hZbO8UAO8SdroIbtG0pFxkJkS1lrX+dZULNg6whh6OenZ5r4Ob0J3Ob1MTMjfgZgj0BhxX7MWeGfUdgv3RYujkckhZj9X332RYF5FJ+ViwoUFSgqUFSgqMBrXIHiIH+NB6+49aICRQWKChQVKCpABd579CCXDQpwhjyqIQjInPDAUsDTGBgNgEhnddAPKOQVSxOQSMCy7S5UgTsr944XHgtgLxjbw5wFgKw8ZyMvuwWHuiiDMuLa5iiQJ/wutj9uBOUd1AqXBmwN149dtCI/UHNIBeBZErI6oqdWoPxaqgU6p3VFyScc/HHAB2CVe6PrGIDEg7RD07ZeK7AKf+1qRQGyImgUfurd2IAf2DUBlkUQKnbWClgUGbEJSxVxwU1JreACDTraAVliJy5ADPdMmG4EryIACjEisIbQ6qWPXQRgIojF81SwCQFkpQs4hKBHoigCNyKKAC2D1ZeAM9kIBQApBHV73b2rdgPCQWKF5wfIZsQDUSQ1QJZap9uQr/vRjUP78dkTe+v+PRsMxtbv41VvNp/OZE3Ds6F4aHe6smGZT5fW6jRsRtc+3enjifJVDg6PlIcCmTGdje3w4NBOTs6s29kVCUdXbS2tGaHog8FAtjPzxdx6/YE1soYtpsw7B5KTqknV0tnZk1VVvlraTqcj0FFgN6AadTSUBCOpI2oZ4Ddg+cru3rttBwc71mlm1spSz4EhN2QxU/6DwueV0+zXg7jDXoZe4Roht+WKFAXVtKzwbyfL3NrGlUtzV/PUEln58G8HBKvqcCcvgC+IAohFKYqSqqW1zGrVmoBDvvZ2Wrbbalmal6wDoYQ6QyuUdck9LqzXv7JGu6MxwUZKip0KICzrNfPsBhQJSVlKqeFk7NkJw741mx2bL2eG6omgZ+79ajT0YPhANGL3BguByoX16iClEwBYSck2DesqSBB1c1O3sl31+tbr9wXUQ1CR+SB7pdXahoOZ5UvW91qEaVQJcc/sQfELayfPFPGgbyyFFOxc9j3Cs2+clI2d6BBZbE+tdlOgKUHwmQLoIRao2Vr7Y8rYzOn4d5sg1u1wPFVAuchg9oil7ylsNrHLPwKsWONpb8EOD2J0i4SECmQusn4I6h6PJiJN+PtsvrZ2t+W5HMuFTcgewQYuIzibsYD4KkuhM1bYOPtB2Yaojhpt619eaf8qVVzpltYadtUfWLNWs1Jpad1OS8qkdqul9V5OKspBoarHN4+su7ujoHD2RABhlBCDfu86Z6NRb9jJ6an99V//B/vhh++ss7Nrn33yuX344SO7urqyajmxt95+w87OzrWH3L59bKXS3Or1hn3x2WP7079/Yp3dPcvJr5jNrD+4tL/5j39jH//jP9tMaouynV30rFyt2WQ6E7kkVRMZLTXs3VxhIaJ2BcXk1nmy8gt2XcwzEbeopdauSIqAvodlQxx5no/vfX52xNfoeigRsU2besA885Iv1gxjF/fMOBe1V1dd4RG/wjK+vi73sa2eiGSGxiFmSARlHWuJ9+V6MWtim1xnbjHOPKcIdN8yronu+NqNygLCy893rPaYb04eBJXW2snzaIXoyk1q7yoJvQ/1pObrlbKsIqm+TbBoDOK5jhIo2ErFs9kzmjiLuHeTzRhkkzKe2Og1Dl6PbTusOIbxvPKcKe7Zn98zTMpS6EGIMqauOMSCsGxff/Z1gXlcz8ziL0UFigoUFSgqUFTg9atAcZC/fmNW3HFRgaICRQWKChQV+EkF3oe8CKBhGeQ22C2UsA5aB0AxgD78LHboC9igex/Qlo780MmojssAyKmDdOyBuoCYAhjkrw6FkVutQjjzxMqJKw4EwsxmIgy2u0WxLIrgIMAmGCRZFyJW6OIGsCgl6ngWMCPLJgeeZIcSVACEUUeiBpuZ2PUpuyUBicG6SR3gOMi7rYyDSgAinkvhagR4BkgC/P1DWDUgdQB0txUU/P0ngaHqWnWiYtueAmeorFb3bm66eCuuSBGQCviFjQwd3YBAdH/TZQqMrgBuJwy8A3itGsV74N8AeYQZuy2Kd8DLa3+19M7gEKTqQbD+FcmcGAAbr8fvyuJGtfCQ2mvAKqgbftLBulpKecHvQyDcf/uevXr1wu7dvWM/fP+NffTRe7bMS/bdty9kC0ao9OnJqbIVdvd37ez0ynb3Ojbo9S3L6nZ0dGRnF+e6Pyx8ZDFDd/f5uQB/7okOfWxLdve6AmtH/aE16ql1Oh1lThBoXMsICk9kJzUZTS1NagIeFSg9W4pUM+69UlaQMGPrqqSSjUdOSiVlk4WUZ1OU7MbRrt27d1tB3s1aKrIJdQ5zZTqbCYx3QBEyaOlgNyAr+SDlsoN+kHLVkgNpuYNoCjQXsO9e8RAJzAVmxsXFha0IxoYsQTXSaglYZp2RO0FnPnVqt9qWVFJrNOrWbtcV4o3ag3p7zkbFWrW6wMXJaKB/T0MndBJskpx0hPyq2mxBNkOqzBfm0GQ8t1anJbKBtRn3gUiOMWf745FqSHYIahkpYOjtBxwNXdiQTQSFAMjT/Q8QC1w8FFBvdjUY2mJFQPMA9F12TT7vUVcQXu5KFGq03c0e14ZAYMKcISmDVR73S+f+YDiwGcB3mmnNonyi4BAS/B5gKXVJkrI1s6bVMlQoZauRW7JwSzHqg80U5AUgKL83my1FojE+XJcwbyuTUeJkKvMggtPMr/l0YlXyM+Zzm81nIkp47/EUssWBV5EfVhZQzzMPJ3OtyVazxc6l7Bn2L8/odvUcDw2xMJ0TLI6qo2b94dhJ4+VM48E+WrKEwA+7HI6k1qnXKpZUy1ZOU6vXPMS+udO2R4/el83avXv3LEmrdnV1ocBocma++PQzjcGjDz60x99+Y7dv37XB0Ndhs9W0Vrdjf/73T+zo+MCObxzai+en1my1rN1tS21x7+5te/ToTeWt/Ou//tGeP3nuaduVxG7cOLRXr17Z3/7df7T/43/73y0pJcrpqSQ1u+wNHCAHxK5WbTxBjbFltYSaLcyZSAJvWzU5yI2V10YNEcl0n0++b0fZU5xj2g9YU5kD95PR2Or1TPkkgPj1elOZHswJPyfc3ijmE3lmhu+7ZEmxX28rIbazISLRwZ/xzJWdYw5pwSYf1IoxfDycyWpIIOcJG7YtsiSev9dEzbWNlkygpBqUSqnKfptprcTaRSWJNw+4Ek3EKwowKTygRCu2Xi5tGRSW+l0I9EDsROXJNZGnzxNRbeEB6bE2EIrrtaud+EIRNxgMRWb4OEEQbTI14hkb1z/PHy3Abtw4spcvX3mWhtSE1N/rHs+wb774tsA8is/NRQWKChQVKCpQVOA1rkBxkL/Gg1fcelGBogJFBYoKFBWgAh98+K5gAcCzCvYpeMGLrCgraFhgAF7uQBioC0APgw+/lATBHgoyQV3TwaNagMG1lZNnKGA5pI5L11/4z4M6gr9HsEA5DEkIBlfWRln3BmB+jWKE4fMuUcgHpArYRoRwXd0rAAZWHoD8awHJAhdl+xT9ytdWMQcm6dbGSkjkBD7eK/ztU9lVATwLOAuBvbKQoms7KCiUD6AsEM8piL7bbrEUMKoAFtEdin2Lum3XAF6EygJIO1HiNcK72wNJI6AUrUbcRks6EicosLtgfABjsbthDCFngCAVFAuASc4C+SEeuspz6fprAE8Hwa8/2In8cWUGQJvyELA2gdARELoJA3egb2NRFbubAV6jL5UTRh68XksrduNo3+bjsd29e8tevXppD959SwDf2cmV9a56Cnm9eXxkj79/Yr/69a/t44//TSHTN2/eVFi2wO9GpnkZmqhtNB5bu910O53JzGppZu1Oy2r1muVkIIynljUy63RarqCQ1sGVKpPZzEajiTz1T56fCOjnNXTeZ/VU828SwmPVOa+ci8TGU3IqWloT2D7ly5ndvXdsxzf3LINwW89lfVMJ6pSoQgFcU4h9INm280R8vM2SDMIjt/lsbot5bpNx71oBxdgDXisLJnfwnqwCqgyo3Ai2KGRCM5f5HioMWzMjyraz2xa4e7i3a80A+AGykktST2vqtH/x/Efb292xyWKmvJN21rScDmdCsrGswhYKJQkB8lliL168sFa369kfsmHyvQMCgq+Ts1OrNzMnZ/Lcnjx5YvVmW1ZWPIuvH8BN1CQrGxB6zZ7ANWZz9XBjk8Q4XF5d2QKCTk5ya6kcfI7TZT/TPKWOqHWY5555kDnRCGkhgm0tqzCRihChIuScjGQu0OAt5dJyac12W+sxWn4ByGPN1Wo2DeeuZj2ROoD1hZEdv4z6owKAO5/Jbm+EMgCLLAVw+x7LnkWgOMSbbL8CoOzziy2I9elqAVe9VKXMmY2nenYHocnccKuj0WRm43luaTW1vAJhVbb5FAKFGmyAWYDdq/7Q5iuURqkIEYikpLTWmgGoXq8UmmOTBWB0LnKGZ2X+7+7vKPT+zt3byreg3szn+XRqz54+tbfvvyXbp97lpT179sz+h//xP9lX3zy2Zr1hV1eX9sZbd60/6Iuw+MMf/s3ef/891ef8/EJWchCFnW7bnj37zv7u7/7aXr08s3/+lz/Yw4fvWf+qZ998/60dHhxZs9FW7sG//eHfRXyhQlkuIIZdJUR9IC6U26Ruffa0kDMS5gKvkwVaIF2ptXfdM46bnB+R12U/ucDUWQci/VcLEVjKhyqVrF73jAjmA/MPOznNLeVBuWomrbEuViEfCgKLeez7PASY2yFBXG/yN6KKjvuLpIHbVKGw2yggti2onGjbqEoiuR2Jirh3x/MlKgO3wf54PVcvmO6PNexZVB4wH22uPHeJTwquAvT8evZZahcC7oPd1jbxsTkr/ezW5wDZQTmx59eKpLqrofLc14UImDBOstPDwk1qTK+fGhSUeeUkYty/Y3OD9qhg+6ZzjLmOmioosrj84y8K5UXxabmoQFGBogJFBYoKvM4VKMiL13n0insvKlBUoKhAUYGiAmb26IOHOf8hr3DOelMkxXQ0FCmhTt3wFa0XYvdiBNn5sQMz/kIAOOylZOujTuOYh+BhyoAD8bqEqQLeO8AAEhE84Ol+FPywMjq+V9hqlCq2wFaKTmbIEwWGexcp4CVWIjwDQJSokhCGG7s3FQ4e4Hn5+wdAAzQesAvwCPICEM6VC24fJVJF3Zyu4uBOBYIAhMkCKHSM56ZnBriK4FB87wgO0cgPqVCtAKTy2xAqdGIMveQtAAAgAElEQVTTNTxVd7lSycXHeK6EXifA7S9zLiCXHCTmtZsA1rWyPADKo7UI9lWAZiKi5NvuBIlyEwjxDZ3q16AZlyTPoQrYB1e11PiqLmsQTECgEJoeFS4hd0HgEEA+3fl016LOCQAXID/e+XRWV0u53bp5UwqMn/38A3v69Kkl1czmi4nqQREue1NL0rpdyUKqZM12wy4urkQ7HN86tsHVlcZ892BPAB7WM4TVApzi/0+A+2jQl7UPgBbPTCc/FlIEdANa8T/spxaAtGFOyGYqqSifg3wNgcooh6ood1C/EKrc1LxZLemghjcjHyG1W8e7dvP2oaUlcjWq6laniIBxUlcAUAKSa95XZStFfchhoKN9NGHtERDunfzT0dSVGlXW1kQ5BXTXc0+Ac69Oz6WcGI/GNp2hDFlZZ6crgA8FEkAiVkJVOuazppUrWEdVpRahLmlC576v08OdHfnMoyYhq0NgZ6VizVrD8sVcwd9puSSgG1B6Z2/X6vWWrsM6vBpc2Zx8CupNTkS9LvWMA7FrG4z6Np3MNa8AMwmKjuqdWlLzUPJy2frjsQLI2RPazbbC1yECeoOhshRYV8PxUHPTQ7FRWQDik8dTUc4FX9w/tm1YXUGOuI2Tk08im1AgJck1aQfxNyFUfToJ1kCA08xfD1uGBIr5Pyi9eG+Il0YTS67ELZNqFVmJMTjcF7/rIDehxq4GkaWQfjeVLVOl6sSNwGjLNYfJrYChIMNEzxSIX/5czlc2X89FoG3UY2sbkfdBnM0KotnVNuRSYLfn5LAD+HTPo7y4uBzYal2xhTIJsO8imN1VX6gOmN/T5VrEmDIzSmtrtRt2fPuG3bl3yx48eNvG47l1urt2eXll3333nb14/sJu37pj1aRmnXbTnj393u7cu635Ctnz8sUru//OfSlDhv2RCMnPP/9cFnuzyVRr7p1337Xvv/tOtkvvvv/AXr08sWfPnqsul+fn9ub9d+zbb7/V/vfo0SMRIFdXPY3t6cm58nB4vwo5KMuFVZNUGR6QPFHtINAbYo8cCgj5kAEk1UwI7matQwy6rRSqPgB8dumqahj3d35Gvgzjt/mCUHd1njJf1k420SQAkR7PiE1ouO+XzFHNT0i1FWC8Zx9dkxBLV+I5wcDZg32SKyF82vl1okouqp6iSoGfsRbiWc11Z/OJ5hhfm/f2eRuvF22rIrmgYyeEmW/bE+p3RCx4Bojye7T2tglCPxOiaiSqLWLtdE5pLThJFBWA+qwhS6qqKyxlfej7aHxOXhPtEHWWQzSFAO+obNpWeUSrK1+jm/Hz3+Gzysq++eJxgXkUn5aLChQVKCpQVKCowGtcgeIgf40Hr7j1ogJFBYoKFBUoKkAFsI0S4Ey3o+yEsCNZ2HLmIAodtpdn5w6MhP+4lz2EkI7gq833ZaHjSgDP0PWgTTzn07ThogW6qgHvYle27DHWluOzjo84BMUq5EAo6NO7K6Nag1BWwFmsd/y9BVUof8C/sBQpq0Nc9xisk7Y7TnkNYHAuJYETFcJMKw7IK1A4dJRGEAhSApBDXah0dWIFVA1+9MH2Iv4egA1g119aVbjHul+/VAIw9dpJrWErq6eE5PJsqEekoxAIAwDjncDunx/rAbAl4kZMDGHnwXKEzl1CSHWtGGbqIbIKQ6955sWmCzlkY1Cv60wLz7yAlLoma2Iuyorn39QqKkO8az0GnjI7gjWWQC6zVlYXOFmvJVat1ezevTtWraxtNLpSwO/VVV/j3+9fyQZpZ2fHytVMoGgdeyfA7dXC9vYO1M2OLc3ezo5d9XuyhkqT1F69OlUXMGOU1GrKjoAU4HqtVlMEEZ37/f5ANmOaF2XvPkfRQWC4gp+nc7t1TCDxQMA0QPugP/6J3QrvAwCtHBYUGinWOmV7/9371u00LAmWUx3Cob0F+Vo5QZ24X4DRbptOd1cbtFtdBWkDbirTALJOoKvbLTEe84WDqYD4zAkuDdkym670DFyLjAtl06zWVksd6Gu16po7zfaOSLZGo6WcijQBlF7JTutgZ0fPQd5Nq9HQ/MyS1CqAocuFTRm/JLNava66q9O81ghzOrdKreL5Aklivd6l4lsgDeuNhu4XkBRbn9FoKFVTVPcAXNdrdbvoDy2tZ9brDbS/aB2uVspumC5XGjvWF4A8NlXM0fkc8sLVTVgrzWaEdi9kpYSKZL5cWb1Ws+nCiYas3lAGCWQD3dw5Pv6pB2KjclH+hsiQhVtzLddWDd74s+HY9vf3Rd4MxzNZZvnvV5QJwvzsdruW1SpWq1Stmlb1mvPzc61jz/WhQ99kteR7LntXVUHiyugB+FUmQEm5E3TWz2ehy5wnxlponSuXpUTAeLDYWyhcu2KXw4mt1q624YLqKuc1/BpqD0izakVWauVKaldXE+1BEMmy02G86nUbjyc2nedWSVPLEl6/UCD8ex8+skePHpiVgp1eXtW9QEC8884DOz09t93drl31hvbO2/ft++8f2+07xyInP/roI90LFj93792yr7/8SkTDnTt37OOP/9Xee/ieffnFF3Z8567B+Z28OrHd/T07OTmxN964Z+PRhXUaDXv8zVNLGy3L6i0pYF69eGGXF1faP3pXI5GXDsJj/ZfbaBIC1ZdLjVfcm1mHAOtOEHs2zya7hz267Gs87n1BBcBrImAfSWBIBN+ng7pQCkTOK5QXZZEoUWUooDzsra5KcHUAc9mvgwKDM6xkWa0hAmsTsI2iK5x7Iech7rtO1nkGjp9VuN5tso/iOcjzxIwpXqNnD4wff482VJFw4D5YH24b5QqlOO+uz7BARlBPP1M9n0p3Guob7zMqCPlZvB4WUhBJ240QkfR0MslJGQ9U57yGgI/Ev49RHFd+zj1CrEJS87XdbLFN+G0rG6OCMJIbiEX43PL5J0Vgd/FpuahAUYGiAkUFigq8zhUoyIvXefSKey8qUFSgqEBRgaICZvbue28LYdB/sCd13OdtsXALGjmqK/yyJDsWATvBxoguae/k9w5Iun0jqCMP7HJi05VbaRC6rG52wnVnc7dpAWBfkldBr7GbjAOQufVRpo522RuRzRDsdbgnwFAADgXdrlFk+McRB1GWspuK4E8EiQBF1HGMb39StfmSzvWZlfMQxitfegcIRXosCe8FvAfcpGsWQsG9zh20cWA1khuQJwR2b6tS1OkaLKUgVCK4LyBMQarra2AqqiroLAY09C5/uuYJ9uYyvG/82OVduw60eLYHX3iMSx0TlA4KGt9SXzi44xYiXIsshEpOTSp6xpXIogACZ/XgV+7dygpFD7YdUc2xvXgcwFvq+gpoRa0BeBY6cwmXJpQa4LbZSGWpAymWNRIbDS7tow8/sD/+8Y+q7U63q1wMAOOrq7HyDR6889Aef/PY6o26tVot6/cGlmPn08hEPgB+j1Gu0N2+Wtk777xjn3z6Z40vncvK+siXDg5KTuNWS3j0d7sddTiPR4sARles2ap7kPx8KfKDsQTEBBj0TJbE1quFLZSN4GOFgmFvt2G3jw7sxsG+Vaq5tZsNBYoDlAskk40SJA/gcqJMDkgO6oR6ASKE8Gu3XsvDewIqJzaaTPSnOrexxYHAmU8FHPM1uBracg2xVBJREPMjeH/IBGx/UNAw9gSZQ14IwJxNrFmvidDotFvWyFJLKyXLFHbMOq74fa6xh8qUXSK7qDCnWX+sa+o+XoxtMpsrHJkcj8FoqJDyhPEU6Llw0D3Y8vSuhvoZMxkVAjkQIrCGA1lGpUlm48nYhhOebaVA6ZjZwjrhSwRDGPcIchJkzh4i3zutIYBMSChTADbESatZ1zgkZMwQvq3O+bXA9KjKabRbNhtPZCEWAVd+h/kA2QDRyzjUMgLoK7I6Wi9msjKCO2hmjaDM8owT5iF14k/lX5Tc1oheftblAqKkWr0OEpa1VFB9EChO/an9fOXZK9RCSrOQe0AtZou1jWZLGzM3CdqG3JpMrcx+UlpbynOyHlgXuVl/MDa4EeZeLW0oVBz1AzWnax7CKMtqyiXqDWZ26+5t6+60NZZJtWJHxzf9Xiy3rNGyl8+fax7V203rNlv27MkTe/+D9+zHH5+p7h9++KGdX15oftSbDfvmq+/t+PjAurttOzk5te8ef28ffPSBnb46sVu3b9lvf/MbAdW89m9+/Vd2+3jfnr24tP/275/Yi5cnCv3+5a9+KQXT737ze3v65OW1eo73i3sqCiDPTvH9PYLhEcSP+xr/FkfB3MB2i7lO/hPUc8gu4vhBMcS6wkJNdlJbdkiME/M8guQbsiSeET9VIUBOoiLR6wwi07NamIuuLPKzibnDtflyFUFUHHACbVQS28qLCMhHpUMkHfR9KQ1DNlS+yaiJhERUe8R1Ffd8fq4Q+xL3hA1hrnB5zeFgVcWeHJ9jW7WJai3aTOkZU39G7qsW7NN83nuY/fZ7xmeIn1cg9vx7m+wor3lF+z57iufMuN2j21Etru0W43kf1zbPxR7JfHfVlBMmX31a2EYVH5aLChQVKCpQVKCowOtcgYK8eJ1Hr7j3ogJFBYoKFBUoKgB58f47ebSIwl5F3ZuzicARdZfLfgNQBTf33PKl29/ETkYHQRzMIe8BMBNCo1lvCmiVAkCWEYTfJrZYzT0TIgB2kSSJ9ksR6IDEUAco1w+AvIAKgE/5YUNIhIDqBRYrWPNg618SZikgIqgB4r0Cql+THwD+FWwl8A0vq6M5qiuyJJMihNfORMAAZrniAtAaIDTaQ8WOz2g54QSBg2OQJQKS3DlIpAtgsCwxIA6uw809INStOZwwigHcbr8RFSEEsgY7pmtgJ3q5e50ZP54LxUsEbSKoRL0AdKLFhsByqTywPclsSEC0CAe3ixILoQZaXucAEOMZCRMRPcESKH6PPwHrr/37uR5d0AKmlpZUFTFux7dv2s5ux16+eGYP3n5gr16d2GQ6tEYjFYiFpdCTH16KrFjlK7t555b1r4YiKwDwsIRp1et2edm387MrkV6NZst6/Z7mS4a1yGqlLIxaFlQW2GWVnUiYzqZ248aBSDmyFJpZ55p8m8wnAnArpVxkG0Bkd3dX6gsHjZ10WxN0LuKiao1malnV7N2H922321F47GQ8ks0M4D9ZBwQZQ7y02zsC0rEMo7sXgo6BhwCBZIAggdgj9BnwPdYSUmNJOPZyrfBqddWHkF/IGCx+6KY/Pzu3OeRUGXsbQERUBB4WDTOiOZJkIopqhE+nZQWhN5sN2+22LS3n1iC4W0okV1O1q5AfKEZqqpdM3VYrazbcogcCQzZwKLeC+mg4mSiHIa2nhjKAAHLZAy3mNhigfsHiCYUU9j3Y1K3tajiU/ZXvQwsbDafynwcIxYKrVmtZbziw6Whi0+nM9wbs6hZLz6upRLuohdtS5Us73N2zasUJBNQXWKexj3kOhiuc6s2m73FSNGEzlrjlkFWkJEBJctUb6Dmu7dXy3Pq9oQm6X5WVfcD+l9ar1sgS2Z3dvn3b0hrZGZB5BEhv9hkwaVyAqGfMxomd/mS6QEL5PUIiRgDbAeJGuyFyiNwXVDtk8EC09YdDu+wNZQ9GrgVhxth9QQKx76D/Eq+6WOlnl5ejYKm0FHnB3jwa90UWkK1RLqdS8hhk2nxtnZ2GCAv2rsvzM3vvg0d2cX5pF72e/eqv/9p6l1d2eXFqH3z4yH74/nvlUDA//uoXH8kKCkLi9PSl3bl1x/7xH/7R/tf//J/tv/yX/1MB3n/33/+t/f3/+/f24Ue/sD98/Ad777337ezsxOqNTPMFQPndd9+007MTGw7X1mx27emzHzV2o+FI6/1Pf/oqkM0mdRMEt0LLJWtxkiiGRPt5hecbIfQuEWOJbPIVIJOwb/JgeoBwB8shsLEz8hwINknfsyP55PtfBMfjn5AUAv3JM+IsnHnANgcE75GmNVssXWURCeFIFESFgPKRdE54Bku8dpYRBu7rxsF/z3mBeMM6SeR9OG8i+bFt/0euTrR34uc6qwNBv1E0+H4frbe0Vy1QNmCRFQl1/13XZrqi4yfkhwgTv2+dBCLz1/66aFMVnmGbaLm2fww19uwRspvYz/254xcqPezpvNbekIC1FnsI94vCTSRqINfj2uJ1brcn38SYEW6PP/+mwDyKT8tFBYoKFBUoKlBU4DWuQHGQv8aDV9x6UYGiAkUFigoUFaAC7zx4Mwe4Vqd8UFmo85J23LKDZgCS+g97gIBgk6TXYp+hPAgsSByUn0+xZ0n0fdQZ0brJQ4YBzoONg+MD1xkYUjqETIDYcan3TKrqBtZ7c8PB5/ra3slMAZvYXAlIFxgMSeLgPX9G5QXgluIkgie4LhcDxqPVEgQAoJA6aU3AKvgKQAndre79kesPnskB/I1qA/LCr+/+2dGGhHpg5UKOgQc2B6BaodOhQ1zXimCPkwTbHcERxN50gbs1k3cRA1C5P7iAoQDMbINfDgA5OQGIv0J9IncZOv4T1W5jFaJED7fWWa2sFkgPyAu/3xCULrXGxnKF51W2SKgxNZcKJABuBERzr/VOw964d9d6V+d6/8V8bcPhwI6O9mW3QsczYGEE6qi/lSABcuV0yMrp6sqBs6XJboyualkD1RK3MFuvRZZ5R31NuR+6vwDiqVu8XnOFzbIiqxqAr8GwL5LgxsGu5jPPp473BYD92hbziYc/l0uWJt6Jn2VVe/DWXdvZ6Vgz83yFbrcpMBvbJMgDGQSVU7cFU2Bw2dJyxaYTwsbrypvIsDRKUj0n4bOA0qX1UkB2v9/X2BIG7PNuZbMVnfhuB4TlGHVYLHOFkFNT75z3TnDGFr94wHeIynqSWr2eWFojowYlwto67YbtoTaxtUiohI7orGZ1Zn+laiUsXBjL1VykjNRWjMs6t8l8aitbigjjWlcDOv6xMFtKgUKdCTHmtbJpWi6kOiDTG/KBAl32e75vYLM2X8sWaDpzRRXspCyO5gRKr0Ve8PcIpkKWSkGRQxhVbH9vz6565yJpCIsmPJm5B9kEeSVQFgu1CgQO1mED29ndEaA8GKFoKVsrw/KupPeBuAAA7Q+GWsNkcbBuqrXEUEak9YZltUzA8V63IXu75TK3WsaaAGitaW+MSoVocSUru2DFE620pGxIEt0THfi8r+95KAFQny2t0cq0RpbrkgLvFcwOQUJWw2Ily6y+yIOF17CCSiZRFgz1B+wej2dSqfA8zBeUN9XUFBIPsUcWOGHXrQZ5NFPb3e9aOc1sPBpJdQQ502p3rZpiLUWIeSabJwjeN++/YYeHR8pw+eabr+3G0ZHCxG8c7drNoyOpTghzubi4tAaB51nFPv30M7txeGzfffudHRzesIuLU82Lo8ND++OfPrPjowMRKM+evbLLi6HmN5ZwJ69eqNbf/fDSptO5Ml0gaJhrzCcRyLLtQzUVckiU7UE+EjXjLEukdKE2dPM7EcB+yn4XbLKCGhFrLd6bq8b9JBLv0R4p2g/yb9+zeV+n6zlbHNR34N9/lzOCrXOTVxRJkbiv60xU3oVbMkUSH9IN8u4688LcBgxiC+XI9lkUzwbPNHLFHXMmAv38OwZyx7NE67zKWb+QapC6irDcsoGM9ypCXyHkZCS51VS8X9YGezRrjJ/pd3KUmCiCNoqLeK7Fa8ZnjtZXi2VssEhFYMTQ7WgDeU2MBGsqvg9pqYCnPJ7Rm/Mz1kdNC6uF5kokhgvyovisXFSgqEBRgaICRQVe7woU5MXrPX7F3RcVKCpQVKCoQFEB++DDd3N19mL1FLy86VRNAaim+Kcvr21h1Igf/LQjcBJBCQAgMBIsoQD/6bSfylLDAXUPxUZ54NYZ3twYrC4i0AHIg7VDyF7gmgJP6FXlfQX6bMAb2b5UAYrpBAeYDyA8ig/ICwCZNfYRBNQC4gLaYXPh6gUHbUquhnAj8QAIAWS5f7hImaUHNhPUSmizOla5nxj2HcAoxX3o/hxU4pnpTuW+Yteu23R4dype/rx3BIiu/b8VqB1CwmVzROAu9kJCq4K9E6CQg1ixKxfixAExwOwQPJuvbQkwHIAuSBfInhme6hAQwsDcI5+3+ktbKAfHsE+ZS4jBl2Nh/jGQZ/Yu8XGw1Srr/RSIDFBcIeAaQMiBO7rnyVTo7HXs4PDAbtzYs4uzc3v58sQS7JhC174Cd1EsrFcKF2asAcy4R2pKdgqgaLTrKpWx2wF8XFqC9Ga5Umiw7J90TcgMBzAZc4BkutGzeqbO6/Foat2dHRsKmPZrKLB7NrfpeGzTEC6tAF+RWwC12DEltlqsrdWpKaz7Fl3p5YplWUVEBEROJU0U1ozCwrv7A5BaNus0yJ9oWFop22w8UkbFfOqgKGAm+QAr/OZL2KqtRAqKlFssbbaYWlLLbKIubwDQtU3na1kHMb6olKT4WTLnmK8O2rJeRGJUStZq1JVxIFKLjutqybqtlnVaTUurZREqnVbbMoD0/kCZD7Z02yIsdrzjuWwjMkOakBZkVMylMsorFRtOJzbExgrVUrC+mc6x4FradDFXgDpjy5qfSvEFME84+UIqCPYiERYLsi5mlmHrFKyyWAtSaCgvh9ui27xqRwcHWgPkyEBeYZ+ULyG28NVfWwqZVoL8mDsR5NUWGQLRxPplvs6mC5FI7ZaHhhOvftm7svFkavP5yoajsQgYCI9SBWuvsQDweb62/U5DAd7T6ULZF4Sgo2RhvvGsk+lEgeFzxmu+uFZWRCUXdVTNNOfZMzfqC8aU/aGaQhAz7pBCE4WjD8dj6zS7hAJ4CHhOAPpIdURZc3V5JUKMfQIFDPsB6jrWBttEhaDvGsoBt5Cbz0g8TqxSWlijXrPdvR1L6nXr90fX4DXzQKHm1YpIiIVCshNZ9PBevPeb994Q0H14eGiz6UhrEvB/gcIPddCKTKGlsm5W86VyK1DV1LFwM9NesZitLK25mghbOcifZ8+eqp7PnzxVLc4uhjadrqQQ4ot9t1SpiljfBtHjGpJ6IY8gPkTGRoGgebCmJuQbEfzu55HnQjk5zfhElYID7A78sz5iR7++r33HFTgl2RetLGEv92x32VRxnrAuIa6c8EilmnC1xU+vFy2bXFWY6Pf9fvxsw37OyRNSVdzSyc+kcO6Fc4Tr+Hz339UeGghwXr9t+eTPzv2xHztB7upHtg/UlTVbzP2sgUAUMRRI9Eg+iPCYz3S+8uVqQc9YcnI1qD9RlVG3YE+5fS7lIpL8LIr3K0UNuVuBHHRbL85e39f4f/4ayBwnsOP7x88w8exmrXFmscc2GnX76tOvCszDy118FRUoKlBUoKhAUYHXsgLFQf5aDltx00UFigoUFSgqUFRgU4F3Hr6VQzSAV2DPQacpnur8OwIXAhewgyLwmdBM1BjXcZwOIACAAcoAMgBuNNKaCBGXBLhdB+B6WTYtoVs1dwsovMjlUgSwgid8yEvge4C1br1EhyadzFhEORCBjVMEY+RnHlQAgKmx6zMh+Dan+18IS7C9cPDXgZWfKjEcZHG0w1UaEAfuLw55AehGtAMcBvVpBasWZY+H8Ga84NVlWyI4mffZWGpwZVnTADhV8LmKliP86ffH/6INRrTY4B744k8HvPz1/ByQXwRGyMqgu9THYWXVNLnOq5Dlibr/K7L4UWcxtTbafQHtHOTCIx8QLQZ+o1BQCDu/S5d9yMegzhEQ8u5kV2MA4CkHhecQ+QIojupkYRmB1HluN28da57dPL6hYOrpmCwCV6QAOGKLBCDLs3HXgMiAf9wjRldyewHEx79eqgCSZ6nLyjIyF8prgeDVJNVIAmRB2qgGWIuF/BYA66xeDwoh7HQWIl/ms6kDvNOpTQibXq5tp9uxi8ueNSAsFETvKg+eebed2e27h3Z0eMNqymlZK1eB0Gg6eFFOEByNdRCd/4xdA7UDipIclcHManQ2r+hsdvsv6gDwviakFtCNDI/lXLZaKCsIPycnZjJdCgyF7KPbPic8ep2LGGBeoMRYrHMnrETSla2c59bptkQycv+yWMlz5Yjwfvu7XQVbl6RiqMrWJwP0BuyeTQybGuYIxALEDBZYpfJSNl2Ecq/YLywXAco9cu9D8iOmMwc2S2U7v7rUpGItkmGh+aJMDRQZfN/tsVgvkIusv9lkphryb74PaSlCK0ut22qLJIBYBITO6qmltcxB8BQwmxyRgdaQcjgAuIO3/jJY60AuULPxcGhrgbSoGqaWVpJrX//LqyuREoPBWCA9WSy98czKSUWkb386s1aW2d5uU2uJPaCeptZpN2Ujxlpz6zZIgoXIC4B4qbtk1ZW6tVPIEXKCkp9j9dTUOmKe8Pdevy+CQCQVuSCDkSWJh5836k1dH2uueQjrhmCQPd5yHQLOJ64iq1Tt7Lxnu/s7QtOnU6y6CIwv2Xg+t3arpmwU1mI5qdn+wYHGnvdFodFoMR8S293dFY4OcUOHvd5vQZD5jqzMhoO+dop2p2WXZ+cKeF/nJds/3JN1HNZXg17fKvnaxsORrcool5pS81ycnWpPkHXZYmoPHj4Qccq1f/tff2fNVsMuLgb24vmFQWYCQKMW4NnZv6MKLlrvQQaWDbsy3+NFBLCxa/b52eJZDiiD2BMjEc8ex9lQVg21BoIikW0okgTU2VUYTghIaRAynhSmvQoAPTkqWPWZZwyxrpirKEkgHraJq3hy60wM1kwin8uoLCLp4cC820JxpvoZF78iWK+X6Dq8jxOInrmysf2LhHpUZsbfccWEz9dITDBfPRvK3/e6sSG8N2PhSsCqlJ3xnItqv3ht3SdnIfaSoYFB56L2Ls+iQEHjjQD+eSPmbUXrRL9fFH9+xlvJiVvuiTUKMQkBhuoljhf5JRBTjAHHLUQLc+HLT74sMI/iQ3NRgaICRQWKChQVeI0rUBzkr/HgFbdeVKCoQFGBogJFBajAg4dv5epIpYM0owPWsxOin7Z3X3p3rMiMfCmwGUQgqiQAzxxQB8D0PuYk+HHL/iZYU8iyhz2nX9wAACAASURBVA54uugBbgC/g5rCO+MdcHcg2rs2PRQVZDF41YfvC6gO1jkCH8DXBVK4HYX7cANyOMgiH3FlOYRw1ZJ3lQrgAZAD7CLfIhAtsTNUoJSCfbG84p7pNKXb2cEX99D3Lk+/nhMMAT0K1h2eCcDzxABRwK8NWZFLQYIfd7Xq3azeIb+UnQ313rYJEYkRiAwHpTww3UEs7C62OmapTQwiD8RIEkLQBa6JW3JLq9idC3hO/QlNjn7l6qBGfVECzEMDwzNufxT08Yr1lTohUECMOeqCxWyorncA1VpWtzv3bikHgeu8+PGlXsMVmYNJrWaj8VQd4XQyD4ZDyyAisHNxLk3jD7lB5z3fQE3BuKDMKJewjmmJgAHsp/5cS9ZbIeiVh6drHBDrko70SsUm47Fsshj/JE1sOB46oD4jcNs79ME3wdTI2KB/eLma2cFO0/b32nZ880g5Enu7XWag1dKa5tR4NJYaZXenYyvuAcuqGsH0a2vVM5/7Wle+/lTrQGCUcvzwQ8YL75ibVCNtZa9A8CQiQZj2/aGHdc+UN4Ol1lrjuMhLsphaTLE+ggwxPR9zED941hnAXSNJrZFl1mplDqRjjUWNqlgfmbUIwlZMQFXA/GIxslajJcuX5WoqIDpJa9afzkVMAtwDHs9mC+sNxlpHEC9YTKE+YA1JWTGDtHG7HCykpgRKL3IBryJOc7eJYoxZ15pD1Yq12nXLUggutzaj5goYT91PH/UBqhHIFQLaUV9goVVJPSicuQ4wjgLAAeuyZbWayKvL8wsRtaxt5sNoOJGFHYQW4D4Aqr4/m9lowT5HTWuW052+XNrBbl37HeQMSh6slCC8ksT3AQhI2X3xi+R2hJwEQGA6vnlexofak4MSQ9jLWosTq9WxT/PFMJ0s9PoSqHjJFT5nZxdWwiZJ66SiEG+ILK7Ja7FISmuprRGuGcRZbqPxyJqNhkBjMjXIjXBAemnVBKa3qmBuFCv1dt063V1rNJtWb7QsY42TtVL1PIhWu2Hjft9Jl1bLvv76S9vf27WDoIzpX1xZe2fHer2ByGX2ROYaZNh6PbeT56+subNrl+fnsqY6ff7Ebt25o2yjVycvbQ+ixOb29oN37ff/8C92eLhvO919+8d/+nfNJ/YRnVPBtkjB2CLYUXl48D3zmDMISzDmXi3DUogx8TPPbaOcCIiksF+PPcBJSKkCsEGizsSD6D18TKVoDDk7btnnhDPzNQL/biflc88JIda7B4crLDxYREWiXqOl1zthHkkAQH3ma002YNiEcS64gic2IsRabJ8nUdUQr7+ddxG/F38vkiD+HK4Wiaq2aCUlFRAZPoEsvrZE074b6pn7eaPx1j0GC6lwRnHvfqK5dkJnkxoQPKMm/sTr4LZbnPOo8WIDAGS+r2nOCs96cTKJzxpOfHB+RHUI5y+ku5RNIU+LcSqUF8Vn5aICRQWKChQVKCrwelegIC9e7/Er7r6oQFGBogJFBYoKGMqLmDehoE3sV4L/euygxCMaAJn/yJ9Nx7Zeeo6Ad226pZP7hpekvlB3abCVASgFRHLQA8UBHbFYw6wsA+gT6OBATwTZBVoAvNBFDtig8FC86T1LgvcCHFQXfejqBLAEpBWBEkCi6/sPIaF0kQMkO7hBxy0AD5YZ7uEdw4n5u5QPCvqsueUT4a7h2QCcAckFsFzbcYRcjGCTEQGhaN8Uu0QV6I2qZT3X89MNz5MLIMzdxkpd1wLwUA/EzlZXJag7WB79ic1n2L5AI7jawe1HxPM4IIPPVLD32O6cvQaueK1spkJoebkkEA+rJ35fVl3qePd7wz4l2ntAAKRpVZ3QPJP7uLutk7pyqQ/AkWPPepZ6WrKmbJoApkry3j/c37ezszMbDseh5gSb0/W9sDtv3LWnT17YYpFbt9u1i4szO7pxZHm+tIuLK9vd3bPZdGbTEBitOaRnhjSoSHnRbrbsqnclyxvGki56nrfZaIo44LXct6yNRMAtFRLeu7yUggOgPs8rtibvAsgRgDNNrNNu2Xg8VJd/vZFYp5Ha7Vs31Lleq1St22krfwEwTGOBLcwS6x283eeyjMFWKqe7nq7nNXkN2Ju5HRbzGwKDFVaprKQ4wd5GAcJ00S9XUmpgm3V5cWmtrC6yABspOuF7EwKtXTkwZ40pbJ0OclfcAP5vQMqySCUAymYts1qtKh95wHaUS9FnvttpWQI5IVUNAc7kV7gSIqskIipyKS54zxB4P5vJ0I18heFkYb1Rj6hdqRa4T9Q0k9HYgcoydjxrhXyvIDiX3tUv0jNhrk1tyZrNS9Zpd6xZT63TgpRy2yjWaxkSQwQHFlJuCeVpzG43xjphDFk7lcSJFPY7QHxXO1VsOBz5XrBaWf+qb6Ohg/iQDOTpTMceFr6GyqwmtipV7aI/tmpWl3KgN+xZC2KLcRMIDeEGeUI+CPfh9mhxbyGvIn5hnxT3MmUgYCc2gcRzIB6wtwx7lq9FAGEFpZBvQ/22kGVXpRxIvkpiV1c9W4uQRb0G0SfPMoHkIskWzDPIOpRgnvUDycO6oi6sfTrlIYXYs/K8ao3Orr3x5ttWb9eslJDZMrHj49tSgLAn9Ac92+l07fLyXDXEqqqe1bXfQspAFrz11pu6t2W+kkXVeNgXKdRqd6yRtUTOEPbd3unaHz7+2A4PD2w67NtbD+5blXyS/qUszP78p0/sjTffsn/5l/9mR0c3rdPdsY//9Y9ulcTqYT4GhYPye6S8ci6Cn2nPLLnywPN5goIunCGA3E7+bFvqQRKjiOBnrj6IllLagyRUyxH86KzDHtH3JobNzzvODg8HR5UGweRWZfxyzFCCqGNs83XYQwI5HM+86/Mt7LFRDskaggjmd7UXh7M6ngGe5RGVh24/CEkTX+fki6tW2CMjKR2/H+dqVG0oS0pkjtu4icA2iATWs+///lrPXJIFYiAHuCfIQdZDPEulUik5aQ1pt20/JXu89SJc09/LMzSc0OC6kEGQ+bEBQ3kjK/Y9zms/V1FfQJbG91Q4OVlWnPOc0YxdsAb79qvHBeZRfFYuKlBUoKhAUYGiAq9xBYqD/DUevOLWiwoUFSgqUFSgqAAVILDbLSAcJOeLju9rawmB/WYVrGiEuhMY6/kSgMNu52MC3CLoAIEh5UToPhV+GCygZIGycnCC7l6RE4H4iO8JuBgzKGJoKgA5AIcsPQKRIIXAtfWFZ2jQhT6bT6/JElcx8AzYU7maAYQCcMNtRDb5EA5keEcmwc2QHQJmxAFslAXK91ji8Y5awxkDYHpeF7thIyji9jAO6tDp64G7AFm5cg6wCAcww/ZKthtSTziQxteSGgp89NyGqDjhvgF0FXq+ld/BtaW8CPkGAuXki++1inZU/A6geVS+0EUO8O/2U4GQ8upauQy45OSRCBXlSbgNVNCABLAQAMqJENVEfvEoBiBF5lavuc95d2/X3nnnbYVY9y4vrN/ryW5GtlL1zM5Oz63RbNi9N+/Z5188tqvLkd04PrLxcKCcglu3ju3k9NTqWVPvQy5EdEW5cXTDhv2ewHdoAeYL4GuWJQ4EYn1VqSrbQpZdAMK1mvV6va0Oc7e6UaO5FBip8O8qqgFCekXOYdGytHazSd+2tetVe/e9+3awv2eNWmq1ahrAcqxYvJu8kdWsUl7bfDq2ZqNuKeqa+dya9brWEOoSLKa4P3WMa83kllS8s5gsC6ynsG5aLtziZLJc2Gw8M4gF2W1BzphZf0RAto+jNAWlikDf4YTufKzfCCZ2ixrIO0B5rKQyKVEcLAU8rNdSAc7aE9Zr22l6CDnWSZABy8XU1VTBhoj3mmJZNeP9USnMRWRMR1ObLNfWH/XVBT0Yjmy9KssuKSCfISeAn41tNl8JOBXxaWaNeqJgZsB6CDOIP4DyRppaE5IJz30shtLE0oz7LWseko0CSE0+hbrhQyi9wEmByIRbk6/hYC4gP/kVAJ9ka+TLmZ4B1UUFO6fclH8hYBMAluB7OubXVRsvltZuNfR8qH7G06FyU5T/M50EAmotJZCydrDnWWxUVSJJA4lLmHW5ClkI0M53nbzUPhKIw0oCUdB3xUk5scl0Ybt7+/bj85dWz2p2ednT3GUeDMcz1ZJLsQ7oLBdkX/Kwb+YnRCZLV+ok5RJ5YLXyGSola3caxvaZdbtWSep27/4b1u/37Oc//5m9fPnK3n77bTs/P9WzNlttG42H9v67D+3fPv7Y3n3vPfv0z3+2X/zyr+wffv97O9g/EFF0dPvYepdX1r86t1azYZ3uvtRYzUZLOTiHNw7tx2dP7OzklXXbbXvn3XtSN/32d7+3Dz740H77m3+wB2+/Y3/4tz9avdG2dx6+a999+9S+/uq7oEhIMNFzBVw4L8jkUDd/7OpXJRxgF5HrPkPXIdpOGDsJwBd/eMC1dkpnK0QysqOaFGKcBShdZPxUcbs6GBO3inKrKhHWcEkiR/xsAvT3s4D9nnnoFoHi9wMRrfMn2FTFPd1VBL7fQSIyviLDRfT7n9equEgwhKYBkfghsNvVhG5zFc/CSJhzT9sEg6vy/N5RLYgUIGcIQj0PWRa5q1NioDbnhmoRMjr8zI9NCA4tiGwI4yCbxPBs8f6djICY4Xk3dosa4/mmoUHn1SqS6p5VRW1lBzjzpoGomJE9liRIkaxhbUhqZ998+XWBeRQfl4sKFBUoKlBUoKjAa1yB4iB/jQevuPWiAkUFigoUFSgqQAUevns/d2AaOxMUDguBbTHAm25zgnCjX3jscHYQx21PBD7IvSTYNQHkEIiJh3uwLIoqDe+Mp+sUMGgR2zLd3iIASICJparkA8GCCRDBP3bIrqgUQlOXAJYOqi7WBCIT0IxXvnuxR8DPg28d/HdQBrLGFRexYzR6ZXtLrgeYAgChEAHwUEemMiJCIKksqejQBPDHO53eZPfgj4qQaEfBn359z5QAFBTuoi5cD3mlKxsAitrTFV4lkJf307MpUONawSDrIoGz3sV6bQkitYUTUACzDgpxfQflAJFiF60AoOCRzmuiUiOSLdRIGSR03lZSATsOZjmp4tfx7lTZcWBvovfzTAn9H13HZnomxjdLy9bsdG00Gdnx0aFyMGaTiQ0GV3b33h3vmF3ndnp+JfLh4HDfxuOZPXv6SsDj/t6efj4aDez45qF9//2P1u103S6nBMBdF7mws9u1MTkVczI2yDXAtqauUGA80BfzmayRIHqkHBEwCalRtuGwL5KGZ6onqdulMbfSxKazuU0mrgRQFkRKRzqdvwRvp/azv3pPWQdtLJdyky0UQD9qIOpJ3kdCTgm/Qwv+YqGA7tUCMqhqdbroUSpFtUEJS6dEAecQLIRDM99LMF75Sl3rtXrDri56smMib4KMk/Fk5sCprJL4vgdhhyR5KVWw+UFdwnVn04m8/fU+iXveU0+pL2qZApxRQmFvBSnDuCuQeD6zTguroKWIE/fqr9iUkO3VQrkEzA9UHgQ8X0FYrD2Eu98f2GKxug4Sj98X2Br2FamUciyUak4KLNmbHCAGJCUAe6/TUc5FJSmJvOBrMkfV4N3cFYXvmhQHInOCtdtEaio2rcQGo4FlWaq1hLKAvY8MHxQ4Nl/YeDwSuQEBwPi7UovO8sTSWt3W5ar1BiP9HMKBHAQIK5gOyDw62yHxVqu5xr7NdRn+Ob77TvqyHpmL/uXrjNWDVR0ZLBA1TCq6wqOFkQDpUm6T0cSSWlPrB8stdl0IimazLXWGXODWJf1spAwSt4Vjz9ffSxVbYpuUs4awr5sLGJ6MZvoZ40QdGy32P7PdG8d2/+F79vT5M7t9644d3rhhp6cnUlOMRkM937Mfn9n+4b4HUC9XIjkOdndUC7ren/7w1F69OLHhZGQ/+9kje/z4a/vVL39lT54+tXtv3LHTk3MpDg6P9u3bbx7b5fmlsjLuv33L3rp/z/70yRc2uBrLeuw//Prn9n//X/+PdXcObf/w0D7585c2nTkITU1cbUGtXD0hcF1nngdFu3JgQ07Hs84Bf+/m56zahEM7Gag9I4F08DwS6sn6JPOGa7CWp4uliH+dM+L02eN8PDT9Ym6QRo3sHieqHdQXlS3FAmdEtBpUuDe5SSLP/Vy7ViHK3sppmRisjSXhttJC52h4Xj+XggIlzD6dDZytwW7LyRUPKY9naLR5ioTCcjX3n0Hy8nvheTzHxdVbmtnBVpKxjdelLhBmsuEKmRmcJbJ02rpXEefKRfK8D7dWQ/nnpLrbQW2pMTiRld0VcqUgaUJWkvgTHZF+H9FCUvaS4V49vym3b7/8tsA8io/LRQWKChQVKCpQVOA1rkBxkL/Gg1fcelGBogJFBYoKFBWgAthGXYM5SdWqANmhNIA1Cj0NNhP81370k3YgA3DBrTMAGwQq0IlJR6bAN7eSUId78LB2+yUHs73L0a1KAMoBNQH5AA/d7iMC7p67wWu4Fzo96Z4VAHUd3o1ioRK862NA9gaQip3jbiPD3TqABBi4Dcq4YsE7MvlygMtBef+t4GkuUMYDogG4Ytg0wNNGaeEgJMCsKwO8C1YqB+xB5PkNUbTw546huiFMWnYisslw+xYP8Q111X1g7+SDRa0SQBdqVK4IPHYgyGuhruGyWbMO2OzBrhHIo64KaYU0wi4qesUrSwRSxn1WAIQBRaPaxBuRQ5C4VC9uyyFiA0A2kCKiU9T4upQv/s3bN213t2unJ6+kXHj58rm9+dabUlDIAgvIrlqxZjOz05MLe/niwoNkU1QADTs/O7U7d4/t2Y8vBLDeunVLOQb1LFNNUN7wlWFVo2DtxHr9nmcPKCx2qp8tF4DcEB7u0f7/sfeeO5Zl6ZXYuuace8/1NnzaSlOmi91si2GTM8PhcFokJUCCoH/SAII08wISBP3UOwgCBEHzbwRCMxhBlEYcetOGTXazy7C6qyorszIrfWS468257ghrfXtHRPENEji3UZ2REdfs8+199o5c61tr1aol/Ww8Hutai4FZfMniJQvMqVqggkGgIW1GrPZRlMVup4kbbxyg3Wwo0FtqJJefQLCb1joE+mm5VGYI92qFErMuGOZcZBZCiMl8aveLclkUh26fI0szdiMLhUZCQNQB9blcaJTepWBbWgct14lC2XlPcT445wzwzgYB6s2Wgp1JXskyiXM/j0W0MDg8KrGO7PA38oPrI4pCqRq4TmvVJvrDgayvPGGwWXGM3AuA8Xxmig8SLAy/ns0VdD6JGU4dKyvj7KxnwbkLZl1YZgn3Eb6Olmi02OL6JxhcjAoI8xmUCkVUSyHy2SzqtRoKuZzIDCqwQpIPzq6H18i1OepT0VOTtRNJh2kcY75ciIgzNRIQLxMB+gz3Vg7FinwF1R9j5WuwNiSaCIJPZ0sRSJxPjs0AZbMnY+4K1SzMjWCeBgmHDMObqWAhIRCT9FgiigraM1lLXivtqmS7l7EcD6oguD/yHpSVjZQiFkrOfYnEiO5b0BarIKJ2saBqItTzdb8rv2KDMde11DuW98ItbcLcC+Z2cDxSohBkX5gd1nyu9SUbHuVAWI4R6yGrtFqg+7K7dxWT+QK7B/uYjCZaX9ffuCklFce2vd3F0dEr7B8cYDDoo9vp4PmzZ6iUiuj1TtBodPDXP/oRvvpLX8Wnn32KW3feQKPVUq15LxB0P3x5KGKIVlUkCk5PehicneLWnesCrUnS/d0HH8ne6hvf/Ab+5I//DJtVFvtXDvB3H32C2dwIIe6BJKJkuedyfaS+8w95NyWmrhMwTnLMlGu0b+J+wnuTILkH8O3+dyS49+pzhC4ViETw1QwQFjCQKoxEMEF1U6X52Adti85O0eY3pwwJnRQiTMyyT/e3CI2Ls8cUEI4QkFWhBYhzzPoMZ2clxUOGNmIuP8rt8Z688MS3faZtaOdEvhoU7Pz/MnnBdU4yO2+KlsVS65FnKe9pfibf1+cl+VKzjiTgTDFphLmRNI72dwqRcwWoVHtOLXleK2/fZRkY/rz1tVyv3IGYoeVjYGoWfYbZVlpd7EDypD0JF7tvjGi5TIbw8z/7RRrYnf62nFYgrUBagbQCaQVe5wqk5MXrPHvp2NMKpBVIK5BWIK2AOlmvJrKhUHCzWQkxbFmZEwRPAoKjUNczEUGztjDQRdkWxgacd38SiOM/+KuVMoajsZQDocgMgiBZC/YWXmQB2gRmlbnhAHPaRTFzwfuVixCh1RSDc9nRqQ5qy2IwGyVn2eS6J63v1H5F8YGovsuWZIHAIheSSxDJd696H3EPTHk7JAGLQt4NPDTCxT5DYId7T99h6t/nwl7DQCUbqtlYEBBezOcoRBGm06EpSXjN5xke/BwLWbXPNCWD2ZMYWSASImZntAHGtNmgckCu/2sqWhTffQmwUbqrqVkuW4Q5wErfo3UJgXHXearv6cKZkWDqBgJWBqgq5VcP36FM0MpUKvZZml+RLLaW6BpVrpaxvbeLarWMx4+/wM5WB0eHr9SpnsnlcXJ2hmq1gkajjnKlJMuoR58/lZ1UqVLG8fEx9nZ2cdY7RqfdxfHxqYgGBgIzm6DVamE2najr3zpxmTEQYTKZyHKIcQEKPtaE2LqTtZEInaVs0RQYv2G+Qd4IjwIBSVsHrCkBXCo0aIFCcDObXaFRCfH1b7yLarkkkJ3WUVzt1VIZi5iWQXlZPmXWZhtE8o5kAW2Z/Prm2ssFWY2fa90Z8p+Dh+PREMmGgby0RlugXIwMhKbve1SwYHsBnAGG05lAdb43LbuWDKMtFDGlXQrByGxg12leNCJTtMboAy9Pea7TQMoAgoCFIIsoLAosJIlDWzXaFXG+ORYSclwT6nZfrzGdz0QokewZTaYiO2YxFQ0zKYu4HubxCqvlRmuO94/sicI8CsVQyhJ2tdMeqlqqIJfZYLvTRT6XQbfZRgBa1SxQKJJQsaBnhoVP44nmRCQq74cMMGMtaH+UbDBZcK5jF5LN91hjyc9O1vp87jOzaYypD4svlWSBxRwNgrNU+XBdeZUas3PiZYz+aCxAnV3efB4tmparhTIvWEOqYlgrZkAwr4OWZCKgpI4hEWLBykenfb2ehAUJWpIVFuRtKiq9h7PlsVuX388jYXbIbGYkJu8lrp9MViTVmvZcDEDfMFSdqhHWm+A3LbNIjGYwj2em/BJBZcTmap1RaHpMi7xconyRVquJ7YMbGPTHWGWBne0d2b5FlYquo91u4eBgT/sUiRkGytPi7IOf/Qxb7Y5srq5fewOPHz1Evd0QYbmzv49Kraoz5srBPl4dvsLpaR+NRkX3+cH+NfzxH/0Zfumdt/D5F4+wu7cvorFYKuAHf/ljvPX22/jRD/8K1VIJ3a1tnJyO8cWT5yIuuA54fwjA9tZM7u9SvfD7zpqPu5W2NW1f3GeNMOCDpKcnfDn/3PNMLWDqDdtrNiLWZG8o2y0qYMwX0FR4Bsab/aE9TKzIubAzlXNAVYLl81BV4K0cffg238sIBqnjXKYF16OpTC6UA0bSkfCkIupir/ZKDU9cXJAIdt1mn3VhI8nrtvc38tfnR/DvIisWXx6LV2MY4cGfGcliIeSmfLGz4kIx4tWJXu3h1R927lrGlakIHcGUobCT6hCrgakA2eBgSiaFhYPEheVZeUKC+5QsLx0h6NO2qE6hhd15I4O8HbUj4mFqG5X+rpxWIK1AWoG0AmkFXusKpOTFaz196eDTCqQVSCuQViCtAHD1jSsJu5vZ+1h0HusCVmkdI5DXAFz64RM45T/o+Q98y0agtRFBMiMKvKohw3yKNbsxiYWyW7iElfzcrSufoCnBdj4KAj3NxkTWNwRs2DkstYJ1QQpfok2GgByz+yD54Twl5KJinIQHqQzgMbUBAUMDZPggmMn3Xy7se/4//kxgDn3laXuUNYBI3ugJwSnrDDfrJIImgWxhaKvkX8s/fbep/zyznvCZFuxGDazLfjIxyxJnSSSwUBYeBvR4aysGOlsXrtkxGXlhXcUifvL0Nve2VBkBtOz+9VYYF+OAlBCzhYW4XhAlNmb/PG+rxTFcdCibTzjBaQOGaC9G4IodyQTwjJiRZZTCqY0IUxirupQJegUIme0R5PD2u28rzPq9v/0Z7t6+hadPnyhcmuuEwOtkPsKbd++IyHh5eILZeAkGaETlSERDtVLHcDwU+E9rH4LU0/kcrWZdXdm9s1Ps7u3JQorXyrFy/bDWg95A4cHsrFcv7mYtML1WryGTIZFhQcW1ah0nJ8fqvuecc/4ZFK0cAOYjuPBdEhm5fAZbrRLeffcO2q0mImUjbFCvlmzt0YokC5EaUgptrB606IFbP8z05XiZo9Gs1pSFwS51dtQXSxV1xMdTBklnZPETFAsi+WQ1lGV+Qh5gqDT97nMBlquNwDiOmMAfw5DZia8cBambNuq4L5XKqh8DqQlk835ezCe633nNDC1XRzwVD7kcpqMpus2aMit4DfLnZ8bF0gO91lFN8ohrYzKZKhRbAP9wItCSa5+qD2S4piSXsLWfzyLI0bqoaDZg1Qi1esVyLaII1aiKWrmCxXypvzPzI885WywsoJf3Rw5SnWSlKkgQFAPFEtCaaxpPscmR4IgxGjHDgjkRDHxn7k2C2XyqDnuu5dFwooBr2lPRgk0gqOt2p92ZAthFdlh2wjJZyzKJC6NSZt7DTKoXjZHAL7NuqMrKZFAul5HPAst4Lrs47W/OOmoyo5KCZAXf3ymtnG0YwVkFiVMVgLUC7wkcM3CbeydzMhT4nS/YPs1Q8GIJ09kKk2mscHcRRwzJpj3ZkvsZ/f9jC+2WhdUKoci6BNPpUqoOLtowyKJaKyOfL6JYqeLWrXfw8uQI23vbuHHlmu6z0XQihRbXNa+H5AKSJR4//FwEWiBLJaoRpgqDv/vOm3j//fext3cVYVTE6ekRrl3b17od9IaYTQb4lV/5Jv79//sHyCZUA2Xx9OULtNotq7VIHH5eGc+fPkcYZrG1tYsPPrwnQsfsEGjsSAAAIABJREFUiswCifUoliKpqvw5QYKeBKvIO+79Il0t+8ArAnRaiCS4CHCWSk2EneVeiLCijR/p7PVSdmJ+PufxEtlc4EgGU+p5tZw2ehElZk3IhxoGMgTrjcwwIoHzbjaB/twlqe4Jb09iXCYF7CxzZHditfDEgdXlUq6V+1zudSSpOf8W1G2kM6/T1qSdFVyDvA6OgQ+SbV6dyTH4M9AUQlzzdn5ZqLmNQ6/zVlT53LldlD9/vOLC1BXcP12mls4/Nk6YSsWTSiqlMkQuGim4L+u+08/M6k2/EtA6ygWM806yYG8qFsNzQso3NfB6Pr/3WYp5pL8spxVIK5BWIK1AWoHXuALpQf4aT1469LQCaQXSCqQVSCvACrxx90airkeGzZbL55kGBHgY8EtgkqGtGQIsBL8WCxdUvRaARwCC1iW+u57vFdL6gxYmCWTjRMBOqg5lIViIMM2PZE2zsa5O2qokBJNIHuRDdXf7Dk4JBnzOAgkQKhTY4e+CswliEVj15ANBKQKHBlzT3sJ1r15SGZgKwgAU/znqQCUJI4DJ+3yb17h1y7Kr2kJ0CQASuPZWWn41eWLAA1Ff8iN3gI3v4PUdr7571ne4snbqMiUBo+yNvMByWd2o29TAI4XuJmYJ5O2nCGQTRrMuXlqfXAT9krxYuGBiqTrc+G1WLogX66g1IIfzKjuTSyoQkhgkBPy1GYh34aOec93KrGVeXeTsmiWunGD3YA/lShnXr+2rG/vdd99S1/fpyQC1Wk1rhxY+BDAXyw2Ojo5RrdYF7rGTP5spqJufgBZDW0lW8EHCYT6bmsIgl5dtDYklhk6TFGAHO62DSFyxbrQuoi0VAcdsniB9AWEhh+FggkIxcnkMawG7BJjziQ/sNfKKQKKpYnifBLh+tYu37lxDlM+j3WgInKZigde8nM9lc1SiYmI+02sLeQsFjwqRVAoEyCtRSaqAQj6LDQH/eKr8CloSMZchJ3sb2viwPTwrZQLJESo58sWiLKGYYUGmhM9LGPBdsoBrTgm7//mwrAnegYl+rmwTZ7PFWhUCZiHEUlawflxf3Bv4OQEJhgxVEzOtS2ZHEPznNREYrNWbIhOmMxIB/NlSYeiz2L4ejye2rjL8DI4jkV0S1xAD3eu1ssiLRr2u+mYDEis5bLW3ZG1UopVTvig1xFwA9kpqjc3K5oprujcYY2+7o677yXgixYts2TZrzFYLxOuV8jdI8NDibiI7MFvDHDPHS83RYrHCOsmIfNGSdsHNHBfXtYBokruLjRRmVIKw/tZFbrZ6HJO3BCJIzeutVCKRWyQKRBSre9wyb0goEHRlYDntttjZzr2RhK8HfY3ATFAoFZHP5M0yjQqR2QyZfBYLgfUW6kzrol5/qkBvWmbJ2mq11BqyLnddGCbjWAR2q9XAZm3ZHiQ91ivaa62U11KIQlTqdczmK2SDMrb2dvCt73xL+xJJgU6ng+lkoPd48eK5rqvTqOH+/c+kyHh1eIhiUECzuyeSCEGCKIzQP6Wl2BTNVhONZk0WZs1qGWfHh7h99wb+8s9+hD7vy0KEar2u/Zqqrc5WR2TJztYuvv/n30e9XkM+iPDw4QunMMtIAcN9isS3JzG48j04rr3fi9q0PzsbNu2zPJfMBtDnjLBasqByCjbLfaJyzmyhzEbNAHeqdcbTGXKB2Yh5YprzSIs/Es1GiJs67bKyw2cycDc3ey8j0HivmvTPlByydRKhZYoEnsUcH23xSMJIKbm5IAz8WeP/tGVt5zjPeY0lT8UKyfQL5Yk/m/wavEx+e2LECPCsbMc88c3gbtZRBAf3tbWpKPWg4iRj+U/x3DJF/Fi4R/AMospDxCFlZKYjdKSNy1tiADfJIufFJbLW5TLJNkzB9DzDqTYyCz3ZYDF3KpvFfGkWg7JqW9mZ71UtNkiSF2lgd/rbclqBtAJpBdIKpBV4nSuQkhev8+ylY08rkFYgrUBagbQCLrD7PNOCSgiCn06FoG7JvHm6EwAg6GVWQAYQSBlBEMc5SotM2JiFEcE5KSxkD0Wwz3V6OtCH/uNebcAuSIKLlkNh/te0trGQaQJFBBJpM2G2Ef4D+YsIAU2ChnpInZBVkDGBQw/e+w5W3xUq4NYpMEjO5Akxs4tXgaJfDm8lKEtQ0bzMqfhw/uiJqRBkd6RufAL9RjB4kMUsfExJoQczBNjZTvDGB4ezYM6eQq9jdzVtSVzIN2uoDlcqP6QgIVBF9YqFnrNDnh3YDLFmZzU7qQn0E3BmF7ZUNeo4tXyQXGgAEeeIc+ktpDwA5YcqUE+dxC4I1eVzcB58HfkZ5h2uizvPuyBJotwGSjDU6co5BIr5vCyhdne7eOPWDYX8Nls1HB6+xJOnL5DLF9AfDGXNw/em+oHWOSSibt64obyATz95IMsizvtkNlYQ92adVYYGVRPDwUidw4vZXCAq34dgdLVWxXAwFBhfqVRFjhWoVkhWeg4JlcH4DGuFazPLxcAtXho/n59HxQOn066bQFegUO7VZoFrB1t4884BWrUyGvWaKRf4eioKYGHiDIVmZzbJDIKctESiqmFG8i8fohTkcdI7VS7G2ekh5hNa+ViwMtdDPJ3h5KSPV0dHWC1WqDiycTgcIhuEaDabsuNi8Ddjmzvdbd3PBHmZgUK1Be2QuBZms4mA9QJrSZsmB8ry2vkzrlsqBDjXtP8hAHl6coL9rTa6zQZms6nAzplyNPJaW3z/LNc3g6GnY5FGx70zgYEEDk/7fWVKcE7j2AgUu9VzqJTKKIQ5NGplbHXacvrnrVSvNzQ3vJeq5YoUXLKE2ayQiJwK0O+dolAsYE2FDTvXebvkcwZ+OiKQewkB9mK5JIXAjOB9WMBZf6TPyQVUfRmxQgJjOiXQDyl6Et7fBHbzRgrmGQ6uXArLFyB5USgUMZuMUaxWtV78Hsp6klzRvqacGWbTZLDWnsVsFxKsFlY8ohorQxCVygj+nOHWlmXhswVkMccA8BzvcwPk+VrmpbAL3YiTFbJ6jlOWxJZbwXt3Gi/0M+7lCtPm3hYEGA6m2uf5vc2a6owsxtM5ikERQWgkGfcM2rmFUQ2dnT20Om3MFjNsbXVw69YdHL06wtZ2B2dnJyJY+eBeMBz0kM1tpProdrbx8PEz1Jp1zX+73cQnf/cx+oNTfO3rX8Wjz59ge2sL1WqIQgiFpT95fIhSVMNnn3+Gf/Ev/hv8X//238k+6u13voLHjx/j137tH+I//P4folmvYtCf4viUORMkouU55FQUXFC0VcuQ/hbJydp6ktcT2Nxqlc0Ajtf2PhHSMNLHCEsjav3a9WchyQragvn36naZ/XGkfZl7lMh6RypbXo4p+fSVy5bgkC1T6EKNwxwHvme1WtUaNiLZrJK4Fkiky6SKZIbsx2iLZGo5qd+YXeXO68vqC34G9weueT9mT/R7kN/IN1v3vhZeIejf0xMZ/pzR86hU43mUIYFgc8DP0f3jAsH5+arHZqngbF8fXbvbG3Q2OtWIft9wNln8LI5dZ7nOKrtOTrGR5VZXWVZlWGf7LcVUkJZlpM/PJrKu8/Pi55SKQU4N78MH9x6kmIf/xSD9M61AWoG0AmkF0gq8hhVID/LXcNLSIacVSCuQViCtQFqByxV4881biojwKgUClgrcpO1HGAlwZ4ewAEjC2QRWkkRBuwQUZanDTmTlA9AK5sL/WxkTDsSiwsJ7US9pObFeq9udgKMnQfiZZidjADIBV3bMSrnhcjlESBC8ccqEy9fCvA5ZWjnfboLc1u1s/3lwhGqFfJjDamHAB7uX1TUrj3Za95h3Obuo2aFsICsBS/rqe19x8zxXCjY9fzIEJ12XroLLjWTxwM9l4MUDXxt2hNIOi8oFEhMu1FxgjeyGCMC5YFhH7FgegxFGhaCIjXz1rcObwdpSa8gbI0EmMeLHgCnr9FbX6SXLkGIQiuSQdQqBX2dhQwsZ3yGrCFsBnRYiLJuirO+uvVC1eFCLFh0EkDVnDmjjPJUKBVTKXFMbXL16gE8/vYevf/OXVaNHjx4r14Ig8aOHzwSc8/uT8RDFKMLevgHxz56+FKDvgc/pbIw5O8TXS4T5AgpRUaj3Mp4JyOd4qYBgHYbDkeYsCEgibLC11UavzzBws7mhmmARL9HuNGUbxOvpbrUxGc90HT5AWT7rzi5F5FBmibffvIn9bh17u11dY+h83iMC+5wP2RptZJ9DhxiGLTMPgV3mlUoNk9kUk9FQ3djD8Vgd0FS3LOIVRsO+gZaLFVqNlu6boJBDAIKSS5ydnWE+XWA0GGEyGujepe0bVRDb+zuIahEq9QqqjYaAUZIdBNRXsXVm88OKYYiwWMB0Ggt4pqKFID7zJ1gbKmHUlT+bo9tqYq4MlIypLqh0orc/weogxNHpibrOmcnC6+qNR5hOaBm1xsnxGYJipOuKZWOVEznCYPVGvYq97RZa1TKq1QbCYkmqFqocSICqG5s2XQxCJ6lKtU08017EtZU40kBA6XqF+XyJ/uBM9wnv7UaljKgQ6GeD8QxTZp3ECywIGFMhs2QmhKkSpiTQFgmm86XUL1RY2NoJdE+SzDq3x0mYQxKJVGNIOlVAWnfFQEQjQfQV1RsKMCdQbOSlWRqtRaJwbZNY4vqvVOuy1iKJFwSOoIBZ75QqzMAwVRrrb+qonK6pXI4ExsYxCUaz/OO6mS2495o1GBUx03gmMo3WVsoTIEmdLWA0GSOKysgwG2Q2R8zXMecgtLBnu/YMwlINYRgpfF17Rg6ygSsWSlJfdLc6yOQ2Ct9+/OQprl27gtlkglK5ika75WwGMzg9PRbJ2KzV8fT5M2VldDpdDPpnaDQjxLMJJhOqhmhbVsVP/uav8Nu//U/xVz/8EfavXsXpSR8ffPDROfjcbTfw7NkJhmOSDDmpLrhXcb/gPcs9lvPsSTOvSvuSzREVeViLTKP6hEo7Pp+WWZwTqWWkwnPZPub7JHKWa8Lb5xlwbnsj1wTHwHPCWzx5W6dzuygqCpzCzY/LkxQkIqQecfZ+tm6WIr5ISCnbiVZTvM6A5BWtq4paGx7k97ZPnoS4IBpocWVnsAfwfc6KJ1T82emJbqufBWaTvB2PmeeSO1dp6Xk5I+sy2dCsuS7ZEHoCw2eGeMXJ5fwprUv3OVQiGWlvpJEnYExhwhwey9DQGby5sIK0jBEqNDnnRrr7/3ivcg8S4UElqDunPNFCkIP7LK/zow8/SjGP9NfmtAJpBdIKpBVIK/AaVyA9yF/jyUuHnlYgrUBagbQCaQVYgTt3byYCbxQ+bSCJtwxi1ySBMPn908pkRQCAXcP0kTavDQJy6lJU2OlS/u4e5CCgxq89aXBhewJ7jQsU9oCCwr7ZMUubC/VSrkELoozL5OAYCS5QmUDQz6wiMupAJyDLz/Ge1ry2y6CLJ1fs56bgUI4EO+wVzbrWdQsw2awF7jEfQh28CgPntzcKaSZYZNdCCyKX2eHIC9/xSX93kjT+4YEsAx0tO1tfO6UGgRKCnp54MQDIgV2ZrMgJPi5sqLyiY6McAALNixXHZR5bBKREipBYURc7ASoXWO7eR8CjI4YuA3r+c87BM2c/xc/2nbpWW+vcPn++s+HZKPCZ9V+BK8Nfe5jLCdjsdBuIZzG+ePwF3n73jkCw3tlUFkpHxyfo9Ybq9Ket03waa066O20BZaenZ86aJFBXNrvWZaGUzaFSKQt4ZkBzs16XB/6LV4fY2drS98yeJafcDK5T5kC02m2zo2KZCB4y34X+/aORgFgqagb9ka7RFCe0KCEBYXYuEQOlKyGuX93Ftf0umo0KKuUSalFJ60g2MuxaXxCItrXDtUeygEQgQVKC1rKQWQO9wRl6oxGePDvEky8eC3CuRAx9psIHuH7tCqrVSEAzSaxGra4Qa47j7PhEwdGjXh+9s74yJ2gf0+g20d3bQqvTkVIlS6skArGr1Tn4zfXDItCmKAzNw16+/gTP18wViPT9QiaHPYYi93vqxCfZxSWgvA6XlUMbLK4tzg8B+DkJk9EIYxIG05nuudl4Kt6vRLJ0FSu4vNVipkURb1y/iWwmQL3R1I1SDBiUPRdwnmWAhTqls5jIbmuDs/4Q63iucHTOKeeTxKlsm1xOC5/HmssGK45RrZS1VxRKJTx5+QIbZxNHVYhZq2UxmsQ4Ox3qc2kxNZvZuua9Vas3TNmUyaDWqGjuZH0TRQJKpWopGClhOQUU+TBcfYNSqSg1EMfHNVTgmFaQ3ZZUNA6UZac9A+o5ToKsrDHVO1RccF+Wd79TAplqLEGlVkHMrIplgv5gJEKmSHJsOpdVkfRUGYK9C1ltkaxgLhGvbzSeYjln2DT3VmC1NMudYkRLrbUIqU0mj2KlrnHP3TUSqC4VC3p/s6wCarWq1DlUpNQaddlGcf7f+upXUCmV0B+coNFo4PHDR2jWG8qu+fDDD3Hjxg2MRkMFcvdOX4k0e/srX8WTJ8/QPz3BN7/5FawXE6mRPv7sIX7y01/gN379N/Dxxx9gPJnjs8+eUY+nfUn3uNQSWWUrcb14ooL7M+fZ5zn4oGjuNedfM7xe9kwZlMpFrSva8/H+9cA760D1FC3VSEZyjjjHl5UMm4zZkem9nKLL1AJm0+RVKrwhmFOSZ34G15wsD6mmocWcEc/+PPIA/pfUCvpcI+Sl+HNWd5dJB67Hy1aK/meeOOCfXLv+nLGzz85Gf17YaywXil9TucA/+d58rernzlOe5V7Zye9rn3F7qT8XeH/wtZ6M8+eJ2XWZbRn3XVM7WSMCX0ObQZJzfIhYc2P1BIcpQGyMjkc6rytVSRzb5euWxZYPc3fWYMxH+vCDD1LMI/11Oa1AWoG0AmkF0gq8xhVID/LXePLSoacVSCuQViCtQFoBVuDm3RsJgRx5aTvrhsVyLsAhKlXkty9QZR2D3w8YsrukL0sWyzXDnw3cpz2IeU8b6UAwQR70BAGc6oKvKeSY32Be3echqW4qzrsqFfTtQrYTC/MU0J8z8kLqCwV6E9ghcGLPVYO7QHXruNTXTkEgUsFlZ9hnG0DE67ysyuBQBBytYnnPm70E7S/MEiubMzDFv04BpOsLKxGRP/QMZyguba8c+eGBGllNuU5UkhtUNfCh5wmsubC9uGyXoeeoeffCRoPAFjuK2a3Ncco3f2OgZmbjQ8+BQtF16so/3ew2CNSwxrL74ThdZ6/Z1VBlYiHuAvP5M2WbmFWW1SiL1ZKdtQYSr9cMsGWAM6+d3b8u0JbdzgS/mMdAu5D1Ejt7Xexu7+DZ06fYu7ItEHU0nErp8/j5C3U88/HNb30NXzx8iOl8inq9iUF/ovyGRquJXq+vLANeC4E1Wh1xfbK2suZaMIS7qnkjgE6Qiq+ltdJoPFQQN8kovmZnbw8vnjwRyMpu7qs3ruPh/QcC6fvDgcBrXpu6nXM5EW98f5JNXCPbrTJ2txq4tr+Lg/1tVIohSlITrBEmRljMF3NdP7uDpVqJY3VNU91DdcB0slAId683wPt/93N1M1ejCgqyX6GSYK28Aq77Sr2mDvz1aolWq4XNaon97S2zGIpjrOK57LNmswWG/ZGICtoqdbot7B3sYGt3RzU8PHzu5oqWQgvlbnB6260W1slK2SBcJwRtKyWSNGVUo0hEJW2IckERk9lI70F1BNcuAW3mW3DOSVgwRJo5FwzGHk0sy4XAPR8GZs4QlQqIinns73Rw4+pV1Gp1lApUSRSkolmslsqd4Pxp/claLotVvMB6YZ83GvTRPzkzIqdQQizyhNZWK9lohVFBhAiD2kfTKdqdluzDFLYcMPR+pZwPZleQwChXarJNYmYB1z0Jr8nUrJe4t1QbTc0LSaksrbdCy8LheuSaoC1RNmNkKGvLEOtchqoIkhpUMVgAMd+P5JBsnZamPJMV1XIpwDwMiuiLPLOucVlhyRaHX9MyjzVx9noOeDZAfoPFBiIJgzBiZDxm07k8/gXa5wLLyXHKN4771dEpCmFZ7y8lF4kp2f9lUa9WTJmyAXYOriqzhWQASW1mo3S6bbx6eWiB1QHD3W3P4XXw+rh/XLlxHbtXruDpo0f45a+/i1q9LBL87JTzlsPTp89FerC+h4eHOLiyj9l0imajqbn80fd/iG9/66u4fWsftWoZL45O8Kd//lO8dfdtPPz8gdb7/QfPsVzbmaRzSbZ7VOttVFcB3KQNnG0f50xWhLKSokqLe6MRif4s0J6asfnigzZaPuOJNeQeqWyNDAPAeb+azRgtB5X/kFC5RLWMnbH+faVs4G2TgYjX8XiuM4q5RlSzJOSRZDrnCXfLh/Lj4HgvkxeX1QNeReHPS163xl4INV+8l/z54gkbkmVGql2QJJftlPge/HxPfvBrD/j7843vxc/g4lGjgVNk6mw3Q0j9zEh8U1R6QsYr9y7XR89RaDctDO01rA/vPeaTMFjcj8nbY/l6+UYCU4kYmX7x3lDGhcbI7KDNRVaGV6Fw7XCv+fSTT1PMw2YufaQVSCuQViCtQFqB17IC6UH+Wk5bOui0AmkF0gqkFUgrcFGBN968SXjV/aM+J4ScYAw7YQWKk5xwIa9rQWD8hz5k6URwRrbimQyCbF5AAvtJCbwQz2dXtu+69J2ugQsZPffhpi2UA+sUquv82pcua0HvmTAzoIjZfGbhpMpiyIgUiYoFKUPmC1rALC2smKiPIyH0Ba+B70drDWZwsEM4vlAd8CkEnQjeqh3cdcRaWUgMEORw2ROWzHHp/Qni23udW3vQqmq1wJq6A5bUXZ8HbEg4mAWRgTJG8Ji9DGtqQKW9pwJbldFhgI/3/PafJ2LJgTAWjuossPIWuC2ACmsRBJwD2jEJ1HWm3wKqnAqEs3eZMDkH+BQcTiuivAA134FLgI/AktXDiCVVzPn7s+6cI5lcJSSAIN/2qFzAndu38N7f/gxXr+2h2+7g5KincPfBYIR8kJd3/osXz3D37h2Bpg8e3EfvbIJqtWZgsGxdZrL54oOWOcxBoOXJch5j/+oVnBy9Qm/Qx+72Hk6Pjx3AbDkuAYH+hdBBAY90lSEIHEUVRFQD0I5oZpZctD7THGcTjEZjxDOzTCNIRz6iVSni+pUt3Ly6h6tXdtFp1rBklzetVNThm2DmMgkI1jMQPsgQMAcGk77W7cNHz/DFkxcYj0d6TZkh3CTgMhssNwmGE4Yxh5gQRJ/HFF2gVo6wmDN4PJBCaX9/H81qTSqEcrmgrAhaTQ1Oeuifnml+CNpvHWzj4Po1bDILDEYTJOowJ7C+0H1LcsWrBjLKWlmjUa0I6C4FzCLIq0s/yebQaBqwzOcsSK6s1xhPafczEeHAuWLw9ZSEynCGyWTuPPbN25/vxS77UqmAGzevoFSMcLC3j/ViCVqakSjh9a5ELqww6A0QZIDZaIhNvFAIOsO7Cci3a3WRQgSp2XWfyQXoTbjWEwWxEzcm+TMa2fNHsylmC6ooKtjqNrG91RV5MRgOdeuTvIgV2r3BYDQCkjxGo4nUIFG1piBxhsYHYVH3jbewYeA8O8JpJcX9TF3hawLgBFyziCJTXnjVksK9aTkVW74LHwYKG0lo5KBZ93Gvo+UNM25IqNUbJUwmYxEmGZAMijGPV6gw42Vie2IhLIok4B5JOzGSYFQICNhOLNNFX/Mz11nEnEuSDkuC7mZLVCqGsiPbObiCbD7A7t62bL1OT0+NqNQ6YTZHDhuB/wyKJjlja4J7AjMyaMdF0q3ZrmF3t427b70luykjbNZ4/PiR1iIDuZkd8/LlocgQ3veff/YQjXoZ3/ver+Ls7BSvjo6RZIs4enmMq9eu4Y//6C8RzxOFrF+2LxRh4fYkWR86IJ/X7Gur58gu0OWbkKRXvQ3I17nk9nK+zlvqaXdTx/8GJZJSOdsD+RCBAkjBZw8DyUWquNwHEeQOyOfPRIZvaNVF0sKyKzzA78mJy6S734svf6YH330zgD9nvOrE8p543ljGkkZ2iUTwhIUFXlMNYlZZCr/2doDKezIrQZ2fzopQig/X0CCLQpLcJMq5tjQtGZ1Fl+fAE002H5Y/5XNe/LVYoL3ZVfGc41HDvzII3D+4P3NPN5spd7bSEhIcq8vLOv+9wNkp0mYqa2SWQsXJJl2yuOJNeP/TeynmcV7l9Iu0AmkF0gqkFUgr8PpVID3IX785S0ecViCtQFqBtAJpBb5UgdtvvpH4rnrmGnjQhX96cIL+/QQOlgTUmYngrBtIFNg/+s22hw/BLwSiqCpg1ystplwOA0E8dsbL79sBHuzqnzOwlgSBgIa1OtoFGNGWhoG3fG92a2Y2snch9EIQkl317GYnaEbFB0FSjinMZQVOykaKwJAbk8YtaypTETDDwoMoBgIZWGgPIofs3GUIqvPv9mHjUoIYWM9uWlMzFGXFwvcNFabL8WfU4U+rDCN6SA4YQUCgjl3LBPjYXcv/+D4Mm2bXtrp4FXKekVrBkxd+XuxzV1KQWOFp28FsBwPNWGOBYhwjPyPLAFID6CyG2h78mvkeJDMUDH5+9Qa8sdyefOG4GVDuwTpPsKzYmQzzxfdgGruupVhxFl38DL4XrWI6Wy1na7JGp13VGvnkkwdotlq4decWzs56uP/ZQ4V5kyyYjOfqnuaA+HoCqqwrgX6SFczKmIxHIiAq1SqGvT5a3Q6XgrIWuE7Gw7FsqDjm1SZBd2tLYbp8P5IgUbGM015feRRc98yR2N7eFrDF/AdmQTAQnOPJ5gIgYaYB/dwzqBQy+MZX72Kn08LN6weEH9VlP+qPsNPuyq6IYdBxPBNoTPB6PBxqvZz0BhiO5nj+8ghPnx+iVsyjFuREZM0I+FGllAuQL5YwHM3w5NVAWQ1UHDWiEDmOr0i1D0krgFHjJakYtjRG5ncUCX4z7PvoBJPRFNVWHV/55leRj/LKlFhMZporBTovYpSKJQHxvBWicoQV7YqocOF/JMCikjrJeY9lE8sWUBd4mJfygsQFSQsGUPMsjNyJAAAgAElEQVT7s3iBwWSsEOzpiLZO83P7nGxmjUbdQtxbW01UK1Xsbm1jyjGt17LjYe4BLZp6Zz00iiUk8Ryr6RDzyQTNrR0EpYruJRGQCyrEliiSpJvxelbojfvKxaB1EFkfEqIMuD7tDTGYxTgbDGSlxTDqWqWsfWan20U8m2PKAO/FXAA/ydzJZCriEwxrL1G9sxbZVq/XTXVE258wp3k2KDqre7BctIBvAv0W9s773QHTqv1aGRS2bwXaM/y9pOeuDCRmLokyidYry3RZzdQ5TtKAweF8FrM6CCBPpkuMJ8xUqZoVEO3CpjNsbEMmSyWrKtoScd+YTnif5RCvobUgy6lCqPszDHNSi1RaLd3Tt+68gflqjWaticWCBOIGL54/QbPZEAlCsoOKjUw2QP+sL9L0+YsXKBRC7Su1RhWD0xNs73SwtbWt9c65zwYkd0K8evkKz588RxSVRNSNuZbilUhIWlhRSVMolFSnX/3ud3D//iN8/uAZxiRsfG4Sbf0IphOMdpZ8Hij3QefcYwV6s6aJZZlQ0UaQnuSQt1ASkZF3ey4H5OykrKufMgnoPucRKmWf1EFGQp2fRRv7O9U0f19loDORrL8jgXkOGqF0mSg38F92SI4Qv3yYe7tHPoeKD54xlwnvv08S+LPAW2DJZvDv2S2KLFczABUOXO82Hp37DL6W/eLF+ajnM7/D5XPw3ObPReIVQjsLXRaUJ1P8c/kzT2Bcro+dIRdZF5wHWrOxXvydwRNBNqeWP8UJ4XlkZBDvN77GiEFPHrFOPEu8FaLPN/FrxjcKPEjJi8vLLP06rUBagbQCaQXSCrx2FUjJi9duytIBpxVIK5BWIK1AWoEvV+Dtd+6oD1V4DO1f2E25oAe1+cXLUiJDiygSCQZQE8xaLy0Ak8AclRcCThxotFqvBBQSLPNdpx4I+JK3eC4vixZZNzhAXZ7btLCRj7V9zQfHQJhegBDJBPUSW4dthh7frsNzI/KBCpGMromvk81GzuyVDAihhoTGMyRSCHjQfsqDI9ZFymtVDEICXZfwPnmJE6CiPRbtkKwT+jJZ4BUl3jbLB3oTtCMJkSXY4wLSrZOWQJn9SkUywnFArgPVvP0VRnrJOkQhtC6bgd3gZo+xQbVUtLEyfNgRQPqZ665l3bx3OedHgbYZBn9ThcAgYSM9OKcijhxQ5kEhjsMAIbPnurDlsDV1PscMcSdBxOt1VlXq7LVWcpTKJYX40lu/UGSQcIBPP7qPSrWM9nYL165fw1//1Xt6v3qlisdPn5ERQ6tdR6/XQ7XSwnQ+1+s4/vWKuRhLtNttnB4dC4CkRdJwOJBipFouYzKbCZAnKaE8jUpVa7PGjIB4gXKpjtOznmyMWs0K8VGF9JLYIMkwn8UCA/kfFROliMoIUx1Vyzl8/Su3cfPaAbbaDURhgE0ca3zMouA1H58ciwShUoJd6eyQf/rilTI+Hj59jmSRIJ9sUI5CAeDZchHN7S4q9Tqa23vojWf49N4z/PSnv1Dg+b/8l/8lmrUS/pf/+X9Ft1HHZj5DrVJS+PWLwyNUiiQaGAwe4GC7g+1mVQqq/tlAoc1huYTrt26g0qgbMMj1zPDfXKA1X64UZedEgJLXWCwEyAcFAdO817iOmAsS5Ena2fpkhzb/G5FsWFLVMcZ0MsZilcGQtl6LFUb9GWbzhd2H6t4Gms06dne62NnbQrFUQrvWoBxA77lamFVZ7+wEq+lMuQflqCyiKxsEKJVK2hROTk6kQKjXaxhNpng16GOdi3A6GiOfIelVR5EBx7MJCkFB1kRUJbw8PEF/PMNcJAszEag6KWpd7O/u6H6idRjvAZIYBDhJCszmJBpzUpkpr2a1VqB5goXsrnhH8p5ipgTVSeo4d5Z2JDlkF7UySzUC6CQySIxw76Rygve4V1oQpOV+Jts27R0kNUlIrtFolpQtYUC3hVMvGQuy3mBCwm1FENdl+XCOqAbgvUmiajZTWHc+z5B7gtMhJuMphuMY9DPifkVgl2NUnsN8js7OtoLIr1w9QFQqI5cvmApqPsGgd4zZdGxAvrIVFuh0t0RknRwfa/zXrl8XgD2ZjlApRRgPBw6IX6BcrSj/486bt2RB9eLpC3znO9/Cj3/yM92vtVKEL54+EVHErBQqPF68eILv/eY/w//xr/8tyJeuEhLXzI0wVcCaXf6O9GHAeJi7sDqiEodbkid6jRBgPVx9nWUT1yEJDk8ssM48LyzzycB77ikkEEnSapsDlXwkPHKyHrtQKNB+iu9oeVHZXEHErycS/J7qSQe/z/rveyWCV8VdVmP45yqAW7ZKFvKebC6smfzrdaZeyrfwRJk/vy6TIzxS8yJubO3x2u1z2dRAS7BA4/dngA93F0kfG6Gv98+5EG5HaJwrTi4pYfzvB/76L597umdpx+b4eiMdllIcebXI5TpxwBmn5GCQORsAeHNQTarxUBVIpZDLvuJZa6SMEV7eGvJ+ahuV/tqcViCtQFqBtAJpBV7rCqTkxWs9feng0wqkFUgrkFYgrQDw1lt3k7AYGCFAax+BOfRU90GXBBxoBWX2EbLVcJZHl7sjfWekB+ZpY2Pd/PSBN0CU3vXO9Vql53sq8JfZAALknDVSQFLDuih9VzABXdoPCUKSL7gRGAR+COwRCBWRoewLZ3dFj3iCWLw2goG0lHBkg+CjSzZM6pOlmoN5GS5jg+9Nu4xEf/c5D9YRK+WFwkC9ZZSpDsyP3oewWuesLCzUSWsEkb52Cg8fIO7Xoler8MckUKyr1T6bY9G80H4m4+tldjFE23PsOGVXLj+DCgOOJc+/X6hoqIgh4CslDbvlTW4iwJHAG0FPAqc+y4SgLAGqCz9xl0Xi6qewbHZ9U2GT8Hl5kSUeXDu3kCIZpW5cCHxkB/r+3haiEi1hqnj8xVN1YMeLGTpbW3j/vQ8EitXKJbw67iEsRKDCg13/hUKEp8+eoFKuOgupAubxBO1mG4tFjGU8F+hKcsIAxRz6g4Hef9AfCgjVWsyQIAsFGhcLkSyognxWgcp5etzTnmg8lpKAPA/HzzngnNImJwwyyOWZBxDg17/7LVRKAa7v7cg6plSIyDHIuJ41WCdrBRFz3qneePjoMV68OMHzw1dmn5RkUMpznhJcuX0LrSu7SGjbUigiF1Xw5Mkr/Mmf/hS9/hD/4Ltfw3//3/23ODk+Qm8A/I//w/+EnXYVmTXtjQyQDrHEVqOEcphHkEmw3apiq9vQWuwdM/ScGStA92Ab+UIBnXZbFjKcft4XUSGPYiGv+pDM4usqlZr+DJhtIxuZjKyk5IGfocoqxng+xXxhQeAEbUfjERbrDU5OzjAn0LgJMByxnuwKp2orI9B/d28HWzsdKWkK2TwWE1qEVRHPZmxXl9piOh5i7+q+PkuZBAkwnk0xjxfKO+B8TzWeFTbZAPceP8dwPjVLp0IBpTCPOrNCFkupxQ52tkTEDMcTHB6fKuCaayJeM/8DKJdK2Kf6BrTUMqupOF5hk2R1baoNlVSAAPyA9SIZU6+aNQ4tyeKlQrR5H5EY4/osklhi5orLBWDNh6Op5Y6wLhveh2Yr57vKpXjTZmF7kuynSgHWm4XL+KGlT0bEBZVFzBgZjKjeyEqZxL2A88RA7ZhPsh1Y4C/zNngfx/OV8mK4bGe8zpUFNXP/rJUr6E/HaG91VYtr16/i3a99VZlIJGm4t+WyGxy+eKF1Tls21px5Fb/4+GPcuH4DvbNTjZU14DyTDCAZWa83RLxRPcX7dkxrtQTY22mjWq/Kboxr8/MHD9Bot9DZ6tjcD6d4+eIpvvebv4Ef/egnePDwGfvtRWufWyaJJOPu6DIXeHg4GykPTl9W3zGnxGyJeA74nAsjKnh2iFCTaxz3Qe7tzgrJZWiQODUVFAlBO+2YDXJh5cTXkVhx5D/cGhIzb6oBD6DzZOMYOW98P9kwOctBb9/kwXq/3+pcU+aUvU4gfJZr7UIdQaWOV4fw9V7ZwM/3tfDrTs0LgSlC+DCFIYk3p3KQMi/vzoyLHCmRCW5v8GetP5u9ovPy7w/+mr3NpB+Ht5E6/3ueNpM85rIilnku8XcECfNcvb1qhXu4fqdw56+ulb876FrM0pBKTqktE8vJItHox6XfP7JZfPLhL1LMI/1lOa1AWoG0AmkF0gq8xhVID/LXePLSoacVSCuQViCtQFoBVuD2nRuJ/OEJclOBwH/QEzhjt7Dh+fKyl4URYSGCKAQtnQ2HBz8IchCA8MoMdj0KBw8sVNqhogKEFXRMkN3ZMNFnvlKMsIhjAekKWPXe1AxgzgfqUvVBof5z5gwdZfaAAAzrTBZRIEUIQX45e8vqQnkdOQaJrs4JFAEsslEyckLKB9fW6YkUWrgY6MLrNjBLMJh8yllB+9pwxfwl4IsXQFWFe17GbKmMY0lUZwvDNU91dYLKOopgE606llIV2PWY/YzZV5niwew8aIFF1MtsX/xYBDAr2Jw2MkbgsItaRVVX8UVg6nknLueOodRr2ipxLu1zRJowX0TBqQSICDqz/duyUcKwiJXAT/s5ASARPpoDdpszT0QjY5WRkd2KEVqNagmtVh31VgOf3X+Ia9euod/vy1aIYeDMQSiXCnj8xcvz9UBAezKeYGt7S6QC53w06is3gR/G673CUOAvHmtdKNB6s8FwOEStWlPwcjYMMBwPBT4zCLx31hdo2mhYVgVVMqMhAfaNwqYNqMto3dPCzDqJ17L4orKhWc7jn/3GryIKsthuN+V9T3utVbwUsUa7qHhpNkDjyRT93hiPHj/F4yeHGE3GKDAQfQM0KgFu3r2BUrdLpsRyHPb2sUpy+JuffIi/+fFHmuPf+o//Ef75P/8v8P/9/l/gf/9X/w7HJyNUIiqmliIhwlyC1SpGIZ9Bs0QbqjwqhTxy2SV2trso5Avon/W0pqNqBc3tBmqNpoBqEkMMSSZ5EWQTFAtFFIsR4jVzcGoC4UtRxYG4SxEmtJXhPc3w89liaWTPKsFkMddcMbNiOByrbpMxg865kyQKz2ZmTbVSwt7+rtQe5UIRCQH/KJJ9UMJsirOezWW7jTieYh0vMZ8tpK8aTqd4cXQkNUF/Oser3lhjmAk3trB2KoyiUgXL+RitZl0qAt43W+06GiWG/q4QFZidcKj9bjibIlY4OnMMIjRqNRSjAFN20IuQTTCeMgQ+0Npm9gXv3nyYxY1rB6a8WS9F1oQFEgcWVG6d4+xEXwhAF9iazStng4Ht/Dv3QN4zIlzdczzI7oOVCXDzHgqCDMrlisgCBclTQbXaqL58/Vl/itl8hUq1ovXK+jPTRaTSZKIx6TNIXMS0iCrKKovqjMXS7l/+nLkgtO8aTSfIhyG2uluyd/rWd76DUqVslkurGNVKhNFwYKRoPsDn9+9jZ3tb9xF34mdPvsDdN2/j5PhUADvVEwSHSWTQDqq71UE8n+Pl4RHqtbJg+Dt37uLJsxc4OTpEMYrQbLekslnEc7TbO1jEI2x1O3j04DMG8ODR0zOsVrQftJweEmT8mpZH8XJh+yyzFbh/OnsnD+wbiG9WgySH/R4oYiBHDm2hdZjPFUXwc482tZnLCkqYncNUKBKbpjxkHgwza0h8+L384n3tzLAwaaLv3CGNFKTsL0eSQ+Q3FQ62B4nUlkqQr7W93I+fX8uKyWVCXJwrtMJyCkRZKtm5cqE2tPH7TA4q1PiePjNJpLvOT7NJ5FlkoeQ+Y+kiTJ65SDyT+doVyTg2CPD6SPiK/DVlgwhdp97zf3qCnHvxlwgSp4KQJaNIP6oDL3IzLMSe2VTugJVwIkEerA9VpTxILYSdzQn+nPdh6Oe/CWbsfNU64Gmct9yRe3+XZl6kvy2nFUgrkFYgrUBagde5Ail58TrPXjr2tAJpBdIKpBVIKwDg7t03EvreswORYBytZWQN46wTzhUVyoRwILYL2VZnqbIpCJYuZXdDCyK+3tQGicJyfccjf3GgGkNdrYRADHGXZQo/TmG1zoqKz/NdpfYce50HZC4De+cdlwLiXAA2rTgICBGAEzHgVQz8ytLEzQvb/M0Vq0G7DUd+ECRhV7LAd2c9IfJB/t8W2u2VG/yT6hQ+CHyr85ue6S780/IzOH6mISSWD3LJyonglPIKaGmijlwCPC5w1I1bVlEux8IC0nNWe2fXEdCqRqCRhcNGATuIE2WPGJGQdRZaVLDwdb5TlfW6+JVO3d0C+wwQYj4ArzssGIHk7U8ud/Iq5DTh3PA/KkYY9BsbSLVcucwRSwDg/1OdQdC62axiZ7tNxgOffPKZlA2seVgsqsOXIBWtYXr9kev8r5wDXwTCTk6OsLu7I6sdWtD0T3uyS6F1ELtyCRzeuHED9+59hoODA62D09Memu22AqR53QTmqRzhiiwyiJpB0JsEvbORwDwBdGFeqgKOj/cHcyE4Yc16WXYq240I/+i730QlKqDbrKHM7JHE3pO2ZxaknhP4fXzaw6uTPn7x8T0MemOB31E+QZhJsLXdRHN3F2G9hqBcxCabQ7W1o+709977OX7x0QMRQNdu7CAIA3zx6CWajS7+5sPPcP3KAeLJEPlsXpkXQTHAsD/EXquMdjGLzHKOcsTciiy63Y6yDI6p+kiAaqeJUq2CWqMha61FvEJNtlMrFJWVkkVSjBCVSwIui2FkYCpzWRLIBoig/HjOjIi5OvGZyzFfxMoq6A+myrDg3EwnzBZIRHjFS1PGkKTa2dsREVQtlDAbjdFqVJGnHQ9BX2RQq9Uwn86xWa0wHY4w4H8MBcdGazkTFnAyXOBoOFVOxe237oA2QbTl+fD9j0XMkkTie9HWaRETiM6jVgpQLeWw222TVTXwnsoD578/ni0wX66w221pfFQAcI8hecI7iSA1MU4GYbMB/Y3r+8rJoaKDweUE8Xl/836wrAu7r23PopotEXkRz2L579NSTMHn5lN3DmwrmwJZFNg1T5AVtIBzXecijfNSeYB5KZusgrHjeIP53MjaJGskBH2u/D2uPJ3VAstVBrNpjEIYCJznXA4mDFtfi9Tj9RPsJ/hP67NOp4ugEOD23TeVX0PColarok6VxGiAVbxAMSzg+PhYeSD3PrmHnW4H64117JMkjSoldLpd2Unx3uL3G502Op027v3iU6lxGNZdKlfROztDpVISoE1V1NVrB3jx/JWIqaiUx82b17CaDZAkefzRX/wMk9kaydryebgHsXZ2nlwoCPw+5oF8ES4uS4L2ZrQH83PkbZhkR8gcJx0r3H+pNjPywOdFiBxxdntmW2XkAzdnkfCWJKSzxnIbjAjgtkui25Pn3EMt1+nLOVRfUuPwDCNhQtsmd/7wWLDQabNG5Jm+mNm55tUSl8+6y3kSUlAkRnKIw1e+FM9mvt/FePw1+l+gdC5zzcteinStkTa+ocGf2yTUdJaKVLJr9feC2W3Z7xMk9M/vEfd7BPcaKj49CcPziNlQzA+yc5FZNva7xjkh7wbof2cwEsqsvjQnTmnin5/A1IMWVG72iDzz7v08JS/SX5bTCqQVSCuQViCtwOtcgZS8eJ1nLx17WoG0AmkF0gqkFSB58datxNs4+I5+ZRvk8wZ2OCDB7JDs6FdGhQv3pGpjsXagFDv844WFRMuugd2jWQVyB1l2f16EmSqkkx2d6sK2oG/+SZBMHZ+Bt+ywLlF2fBO0J8jBjkjan/BFBHyoQBBwTkpETZZmvXE5u4FAjrAYtrQSaKdygHZV7NrkmPNmy8Rxe7KC4JGNzJmj6w0M7P9St+4mi4BhxQwjzRgo45UY54tM5IVyXlEMiljM6a+fP7frUgg5wRvZcJhaw4+H7+G7rz2JQ2uiIB8KhOd7khAx4sVqkU0MeM8wFNzbcUlZY9eYKFzDrud8Xp0dF1U3AtN43WuCblnkC+Yh7ztmDcAy/3Ov0OAc2RqCkWAumJggrOriUkuo4mGgdbGYR6VWxhu37+DDDz5Et9VSNgXXFK+t1Wnj5x99oqyEdrulUhLwo7rg8NUxwjCP4aiHdruJbqeD+59+hq2tLQwGA6kvDg8PlXdBQqLRstezjsPRGFGp5PI/bB2UigURHsxYGIyGWC03CHLs0GdGRxnD8UAEWyFXkA1MQYqiDIL8Bm9c2cI3vvo2dghw5xMU2X2d5ETCkMijEmE8GWO5WOPpi5f44tkLzKYrTIZDkRelIItCBrh+7SrCvTaCSlVsWq3VRCYsYzya4Qff/6FCzal2YcB1EGRxdNRHkgkwmCzUwZ+sY2y1mibvCUjKrdEq5vDutT1EmyWOXh1jk9+g02mgXCkhWa8FqheiogidersptRLB82Iui2J2jTAhwVNEUC5LtUPVBQktDyLmaMmTUKEyxng2FzhLsPhsMBR5QQsphp33ewPXrU6VQiISYjJjbgmJrBDbux3yc6iXKijQEonqiBXtb0IMBwNUaHUWxxj1hxj0R4ixQrFWQaHdRrXVwWS5xs8+vIeXJ0PcuHkFe/tt5U3837/3ZyJHqRCK5xNEUQGD/hiLBYHMPHKZJfZ2KggZSJzJoVQoYj6dKDuEROJ6E+BsNBXX2G7VUCrkkSfRmw0wWzLsOlGuCfMjKrUIezsdVCqR1hb3Tu4hJDN5L7LWJBl4b5OkY9aKFEvcB+IFHcZ0L09jC51OaMVG0pI1XtLSyd1bzDOg2mOzkWqB+44Hg9l8zuBtEtKT+RrTyUrXshBJQaKJWSIGHstWSO9v5ns5rl3arcVUzGwUck7igp3rvquf13XlygEmsylu33pDnewkKBqtugixwHWrU6X2/PlTWWQdHR0hzGVxcvwKhbCAdqeLqBKJoPz88we4fu2m1D7cMTjWIq3ewrzW/RefP1JuBZVLnU4Lv/m9f4LP7t3T3jmbrbGIx7KrqkUhesMZvv/jn2Od5EQeGjlkGUPar5xNIWvsbbiUFUI2wqkRjDyg2szIXa8SsPPC2ykaQG5750WItn8fvgfn25MfuWyovVznFTv7qcgj9eXOUyoG9LUUNXySKTAMPbeAB0/Qn5PuIq+NEJcyY2WksykDjSTzpIEnWDzBzPOF6kazwbKxkkCRVaDGwrXFc9yIF0/OmArvwvjRrAytRlTiFUJTWc5ntt59Hfz4dd9zHpKLhgBvE+UJBM4rz3//8OeeJzq43vlzXVPCbC7m8pgKhPsrLbFE1jvLtfPsDtqpJZajo0xv5sjkcsq9KZXtPc3WkTW011sDxwb3fv5Zinmkvy2nFUgrkFYgrUBagde4AulB/hpPXjr0tAJpBdIKpBVIK8AK3H3ntnIsCSqQsCAaQwUESQICPwITVksB64J1XHcqn8N/4NP/Xj3Eysm2jmKCfsT9CYkpuNarKAh00CKJ7+X/ZNemoy/ok87uyiUtORxg460kOD52aRPI4psaVGN2G95+KpsNhUoxoJegsWAW2URcWGVQTUCgzlsg+a5MD5L4VUHLFHlfqwPXCBvrlDXgxYNT/JqdpuyEZjetJwpMhcAYcm/xRP9xqw9DxDV258NOexDz3Dbghd20BqT4q7T5OQ8z3WzQqNYwGk/PARm+n4AvIsAKaWUHK8dgn3kZWDNwx4AZWXmQdPCB2y7rRMBUklVkbQZrKTi4AKiE8IAebbiMLLHPUDiss9PydfUAndaXOow3AqI3yxiVaiQQ89btO/j003sCrSv1Gs56fVkrsR7xcoV6lVkLWQVw0yJmMOipM73ZbGA46otEWMYrWfzwwTXD7v96s4Z+/wT5TAb1ZhuT+Vx1aNYb5+QTiZHZdKasjSgqCbScTMciwmhlxnuABBHrQxCfpIytAcu7KIbAm7cPcHWnixt722jXitYBvwGq1RryuZyUEyRAnj17itlyjeeHpzg96WO9WGBvq42j508x6Z3hzt07WNZKyFeqSHJ5ROUq8lFF9kM//uFPRF6w45ufG5LwyOZldTWcxBiMJwLDS1FJq2q+IDGxQDXI4B9/401UsMLZWU8g+3K1QKNZE0BaqZSlVAkKIdpbW5Ynk1gGTSmfxXrGHJA8ipUKCuUKKpWKrK6qlYpseTYMniYJQvuu6UwZGNP5DKMpLYsWyk6gBddgQEXLBrl8qNdnMxuFnxOtJ6HQalbRadfRrtSwWcTqJuccLOcxslq/S0wGQ7OUY45NKcLu3TtI2Fm+XGA4nuP9Dz/B/QdPcOPmdfyn/9lv4u237uB3/83v4//8N3+A2WyJVrOGQn6FVrOBs7OZ6sa9plLKoxpmUClkEOZzCHNFZBNaPgX0vZMtW38cYzKdSl3TYZZIsaiQb96oJASpSKjXIqkwtna6LnOGYCpzKTZSmlCdZlkhdlcxO4L1Jog/n021hpnfQWJRKrT1xqyOEu5YtmdyYa02KzCn6HJ+kIB2hiqDxIgpv8bzFaazNWr1KsbjIbAJsVjS5ovqhxBZhknLes1ZD2W4xzJ8nIQbFSe87xlqbMQlH4WwiGvXD9Dr97Gz05F929npMW7cekPh7FRSFaMSJtO5rKa4xs5OTjHs9TGPpwiLZdy8eQMffPAebt24KWs07mMkNaIKCaaZ1jQD1gf9OT7425+K9PGEcWd7C7/9W/9Eaoy//vF7+jxawlVKzI4I8Rc/eh/rtYHqOoEE8ici5C4r+c7PDqogXCV5jUZcm90dn++/p/03IMAPs/1y+6UnjS5e6zKORBhbVtH5Np7hGCyfwe/1l1UCmj/aKZEcFIHMM8UIeq+EdAy87huFUPPeEHFBtYCdXpftnILQLAWNWKYqx1aNzrD1/JzM1/4cWG4Tr6UYUXlIUoxnBElcXjtVJ1ZHf93eqpEkAj+L9ykzQS4ICP1iYAMT0eLsKC+dyfyRJxz8117d4f/0n2fkEukZs4EqlZnBETuyXTHpGiOvhQ9/XcmGZ3asJgPfeGBnPq0PC1pj/AyzpTJrLqoo+f37Hz9IMY/01+W0AmkF0gqkFUgr8BpXID3IX+PJS4eeViCtQFqBtAJpBViBt96+nXiQRnZOztOhDlEAACAASURBVJrJgzvmM80u5LU6VxViTTsMgTm0q1CLqnl8s5NRXZMWgulJA/X3Oz9uWUo5/20CHhZQa53cfE++18J1qUqF4AgQD95fBk/OQY9LXbMcJ0E+Eib+577ztJDneDeQA7vzDvegiVc0cKwESNVX60AjjstsJgSHnJMKHljxXeh8Lw+aGIlhFh76TIGWjgByIbLeQkte4wQoacOjzA/CaWt1V7M2rLc8uAlcM1R7tUC73cbJGb3jDQj7EgBEZQhzStj57RQn9MGnrYcHgXwnr+aeY2O2iEBVd/0kshj8vWKoqXmBcx3I354B7i5M1geRGyhnth+Adbh6IOzCdous0gYFkWQJDg62sVrMEVXKstdxBcZ8vkC1XMMXTx7LCqRYLKF3NkSjWRWoRPuZbreLF8+eq/OWeQkPHnyBTreJKMhj0BtIebJ3bR+Hh89RKoQoVSsKji5HZSkD+oMhwnwoooGd6wT82MlsYeYMnF6iEEby4CcBwSBeW8+Junup+uDfi7kVvv31t7C73cFepw3EE+SzGWx1trBZJQgLBdWcwdXj2QS9yQyTERUeMUKSP5sVzo5OcPTkCa5du4LmlV3McxlMGBBeqaLd3VYo8sMHj/GH/+FPES/WmM6X6tRvNSrKWVgxk4DByuouz2M+W4tIqFXLaBQz+K1f+zaTxxV4/ez5MwHpnPdCqYDWdgf7B/uo1iqyUuL1T6YjFDN5BLL9ivXcdqeu/AYpGFZrWcWxJsUgVE7DZDzEmEqLeCHAbzieotcfC+BnfUlkUE1AlZSFwBPMNwshort7uzu4srONgKHvGwais/N+ZIqtzQrj3hlOemeo73XQvXUXaLYxXdIWaYFSJcLJcQ/37z/B++99iFqlhv/qv/7PsdUu4O13fxn/+nf/DP/bv/pd7S3VcoRaqSjrq1enZ7KYYgN6txqiEprtGoHaUqEggkj/2MlkVPdVwpDgObrdBupUrvD+AFCvlmVvhc0c7UYddNkpFkMRg0vtbRZwTsLCqzA8AUpQnvcTa8Z9gtsWMztIXngQmh3lICEsAjOrzBYLjLbgYpJrUrJR9ZQhSAss1wtMNBcEvkOFFk8mMaYzhtkHUkvw+bRemk4YIl6WuiGTmNUZrzdgBsZipbHMFguRd9xrmo06Glx7eYiInIyGuHb7Jqq1uq6T6hJm03D8vD+Hw5GIm/FoINLj+vXr+OzT+3j33Xfx+PFjDMcjKUg6nQ5OT4/x5pu3ZL3F67j38acol8t4fvhSa544/a//03+AVr2BP/+Tv8A//oe/gj/8oz9HqZBDp93Fj3/2CRYr2hwZ8eBzQqiy0X7r7PJIxvr9W0Q1z43zoG+3pyamyvB2UsoNctkPHC/nzJ9x/gy4TNr6nwm3pyWTzhT757M/dy4IkqzL1TD7Kn/+ap9OSFiSVLGQe567ek9nBUWSXJKdS+8rVZ/LLspleRaxHnxvIyIun6OejPYqBc4ZCS4jpVlJBl97wsXUIZevl5/Lc4/kBYmEeE7mx9YnLcz4EMnBAwjQvnEeJu4CyT2Z488Ku+0uW6yZKsJsrIzY0XsVvKWVZTVxDplvQhJVVl06a/l7halC1rquzLkah+/BXCtbK7TLtN+ByCpy3+fjk1+kygsVIn2kFUgrkFYgrUBagde0Ail58ZpOXDrstAJpBdIKpBVIK+Ar8OY7txILUTabBAJV/Mc71QC0jfAWDfqes3QQsC9k3giHQs6AZ/1PoMKXw7MJwqtjnP7j9H53tg7yt6b1kMk2LkI86ZudyUjxQe0CQX0P0hNkYmukdbQm6hClvQm7VtmBStUCQX6Oi5D/ZbCe76LOcoZiyzLDMB+vPBG4YkyLGxNBeh9ATZUHLaEMxDGbCSobTMHguzW9BZf/GcEqAnocn7Is+H7E8F1+hakwzFdcYyVUREuUeIpMQJBpcx4uizWfR+LFQjqsA9jmzdt08BpIXNB7nFZStNfSvC6XpvhwSpRzFYebC1l9OQCPmQRkd9RZvzHFwZx5AU5xYJ+lmRGRYNZRJFoIallBCbTxIfWKCyXn3wkeUglRrVWxs9vByatDWTgN2bW9s4OXL1+iWq0LzKRnfrFQwtlZX8BVt9vCae8MOztbWMQzTMcTCwwnygkG/4aICgHGQ9oCLXBw9QCT8Qi1WlnrgZ3DtDBartaYxwTZYmW0EILmz6lo0LpjTsWaljwVI7GkhCFZsUIiyyQSGCTqYuy2K3j77hXcONjHLrMkshmU2BXPLANa/ahrOVBn+SJZ4PCsh2JYxOGLF8qYWC5iHD9/jv6LV1jNprhx9zZyrRbONkvko0id42FUxOMvnuLDD+/h43uPMR4tpFJpNMooRaFIp+F47PLYC1IhUK1RiUJ8/c2r+PY7NzHr9ZCslvj8888xHk9l28SchnmS4Hu/8zvY3d/BcjnHarNEPJ3IsikqRljMpgoqb7camhNmqwxG7KAvqkareSxglR3zSyQYj0eYzaYYjGc4OR3Idoj+9xlmTiwXWtuTyUyk2GId6z5jh/5Ou41mpYr1dIYcVVa0reLcrFYYnp5gtZpj06jj4JfeRXl3G8ss1QoxZsw9iCIcvXqF9977GJ9+fB+lYoh3fukN/PZ/9Jv4vT/4If797/8AlWod/d5QYHohn8OV/X2c9k4FrJOIunVlC8XsCsvlVATMJslhMadFWQMZzjvBzYRZEksB/6VSWXtBrVxCVLC8FFqIVcoFERckgQiKUue1WK5dFo2BwaYKYD6AZQPwwfuTP+P+uFxTlbLSPkUAdTaZ019Pz+P7EoQn0WBEqYHw7BhPHClK5QVVIyeDAWYzu1cZXzyZLbS9ce/h2q3X69o7SSblMoEUM7q3M3lMpkvtn6wtv8eQb5Hb+ZxqWKtHqBRDtOs1JMkK89US23v7CMICKtWSVCXdrTZq1ZruzadPn+m9eH+TvPjBX34f3/21X8Orly8tQD0X4PDolfb27lZTFlmVWh0vnj5XxsbT5y+RSVY4PDqRzU+rXRXp9O2vfwO/9//8vsZy++5tPHxyjPc++BS0auLD740EtknGcA+kPRztuPy9zud5oJxzYq8xay2fAcHnKEh6xQ59m4sLBZplNHjiwgP7Xq3i97/N2u+N3m4qq1qfq+LIj5/nofivSSwHUmIYeXGhtzGlhIV3m9KP2VMGzntyeb0xmzDL1siKDLb1Ep5bVxmJ49blJQUgMyDsPDPyngS3SBGfaeVyK1gXPrg/kpzkZ6zWlvGSgWWH+HF7ot0rIrTXuuYFb+Hl6+rJJV4DyUyRhU7FKYurc/2lESq6Jgbg8Iwjf8LDRmcOzzHWhOeafY9P8xkm+t2GKgwqpNYuhHxtAePr1RL3P/k8xTzSX5nTCqQVSCuQViCtwGtcgfQgf40nLx16WoG0AmkF0gqkFWAF7r79BuEKAy/YOc+ufYUIF01FkXE2QbQFoh1DGJrHOkGBPL221+qOZsuwkR1L+ZWTcFi4sGbaFxHolAe2ACGqAJzBNOH8XFadwh78ke0PO/xlNWTaC6NGCDjRxCWjrAyGdRLAX7oOWxEGuQy67S5OTk8to+HcBumiM9UDKZcBfA8g8QPYicuuVh/y7btUPShldh7WUU0ShGPwliSXVRjqePZWSgJSOP4LkIs1MOt0eujn1VE7nkxNxRLkBLB7JYxZXRBkyaq7lSAcATj/ed4uyitUCGizhrx++2gLCmcnOD9UjbrqqrXH5U5aXUtC0Io2WAbsCdyTJQeVF9ZFTmWCBZjb3Bq4ZE4kcm139h2st++0JXER5UPs7O/L7mm1nAnopB0MO7Y5Jw8fPtZ7EvifKch4jYODfRwfv0J/OMTu3jb6Z2cCb7udbTx/+kwBz+z8nU7H+tzd3X0sF3MUSwWUyxUcHx1jNJrIUqdSrspqSCBeECJmyPRyiWq1pM8rMdg6KOLktC+wWOtFgfY5jYld8FaHBXbbVbx9Zx/vvHUXpaAo5UCtXBRYyGwPAqUZhXs3kGRsjg9fvtD7EuAfjQc4efkc09MeWrUaxsMRrn/ll5CpFDFcLDChRVApQi4M8fmDZ/joo/v49JOH8ncvFAN1tNP2h0RMuUzVyBrxfCl7p7du7OPd23toRHksxmOcvDrCoNdTjW5fu4bRYIiT8QTzBPj2d7+D5lZDmQOb1QKbWSwwkPkPBAr3dnYRFYuyEOoNR+hub2M0GCMMcgLYmTPCjIv1aiHCqD+a4uRshMF4rPEoowaJ2RZJTZQI8CYwGeVy2Gk1US+VUcqHCDcJxifHIlFCdUEvke800XrrLRR3dpCvllBvdNE77WtdknQhYfWDv/wpPn/4HPnMEnfe2BHZ+v7Hz/Hs5VAWXMPxBOVSGZUiLXbMFo4k3Xw+wTu3DlBAzLQDnJ6N0B8vUK3X8erlEXa3WyJTsiKsFigVS5aLwHmtlbG33RDYHhXziCLO+VTKKBIXJEFImjEY22yjjNz1+TBcHwSg58rAMRKY4yIpEzN3JZt3ShkDro1EDkVeZPMM2CYhbGA8gfBCITJCJJsRcTQak5BYY7EkoJxBhrZ/2rNWsujjvUGAfjolcUUbsQpevjplL73uC84TrXaMeF5SBKB9+Ktf+wq2tmqY9PuI51Mka2aYzFCrN6VyYoYKFRO9s56NOwdUyhXEcwO4P/vsY/z27/wnePrFIzx59IXyR6qtpsY0HY+ws72FXq+PYhRib3cfJyfH6PXORHzdun1T171Zx1JgPfr8Ec5OzhBVqvjZ+/exWBoYbYC61Zv76WpDhcXy3Gbw3D4oyCtTxO9ztpc7e6KNWfmd77OyTrTQZ69U9Hsu9xAPwPvn8x7yCpDLZ4OdQRmRLP7cO1d4uAYCqh94tpDYNoCdahQfWm15RVwzJEUI5JNUtWuy3AxTFCxVez1cQLVIdCpR1mbH5QkFZYSsLjKfNN6EuVf8XLJutFUyUuhyrTz4z+vXmUPFYp5E3AxhULpQuDgbLl77ZeLHrKcsP+nv149rj9dg2R/W5OCJFq5jf/b48fCs45Sv2ZBBkpm2iCRVnFLjsuLQj8G/9vJ6IeHH84/v//DeoxTzSH9dTiuQViCtQFqBtAKvcQXSg/w1nrx06GkF0gqkFUgrkFaAFbh950bCzknfHXlu7+SUAfyZV1940IF/Vxhz3kAV/Udwm63CAkmsu1HZGS4UkwAewQICzNZtaQA4O69p4eEVCwQZaO/kMyX4eoKEDAXmc82KIlFXNoFNWuAUShHOBgZk8pcTs0KyoFYPtHhLCW95IeDSATfsvhfI7NQn3maKQI3/vr92f3kGKhGYNNsKXzeFjTuwXzWg4sGFm6tOxg8JrNswAFaEwoVPtwfULltzeDsu/ukBF763yKCVeeEzi4Qd4gSDaYckUFeAMVQHkh21Wg0nJyfIhWaTYQAflSHmIa7wV/3dOnVd9S5AL4XMGhFxmazxdlIeMPQKm8ugn8ZO0mmzQbkYotFsYb6g/VUDpyeHuH7tmmpBQoqqgMFopHXCLIWzs4nAttFwgG63g8l0qDE0m00B8NVSGcVyUcDkeNAXaLe/v6vrINhJqx/zNLeMDwY5T6czlMuRrcP1BvN4bj7zzn7FutpNBSNAzwFhJOxoNSVocxXj2pU23n3rBsqFEAfbHWy3WwJgG5WmuvqZKTEa9NXB22q1MRoMEMdTlGtVPH95JED15OULrCdDtGpN9IcDrDK0vLqB7e09vBqe4nBwgmp3i0ZiePH8FT742c/x+aNnIqDmc5IBVM1scLC3jWcvnqJeKuGbX3sLO40KytkEAdZSqQxOe5iO+gyEwf7VK0A2xGw6x3Axw61330Jju8F8dtlebWZzFEmmjYaa661mC/VGA3Pe49k8ytWygp3n01jAPC2m+r2e1FKjYR/jaYzROBZZ1ifAvViLFFwKS85iNollV8Z1l1sn2O20UAoDNEsltJMMwniKEYPOuVcw1Hx3G3d+9buY5kIc9U5QiEqoNdqIHWEy/v/Ze68dydIsS2/bMXlMupur8NA6MiNLZFaX6O5i9wgQA3AG5Avwlnwp8oJDgDfk3BAEeDNDtkSxqktlVWWnqIzMyMjQwoVpbXaIb+3/9/CuNwjgeCGQEe5uds7Zv7Jaa6+1egP7zS8/sV/8+nPZw1w82HZiM0vs8fNTG82w+ClYOanZxYOOnuk1BOcms3rF7M7VXStmSxFNxOo8eX5i/fFMc4ug33azLsUToidAXMgort2s1+zixT3b2Wpasbi2SilRaHWzCRGGFgXgHMCXOTaR0mw0maiLn0B4Jy82NhwOtZ5PTk48SJ5pucaqDYJ2eab0ArSHlPC9MKxVArwrnqXA96bThVQO2D+Re1Es1WSThmIDRYH7/FecnMLOa74SqVBJKyJje31UPEWFe7M+Wo2mjSdTK1fK6monJ+TixQO7f/+O3bh+2V69emWr5dx6J6c26vdta6drV69ftVu3b9vTZ89EdrdbLRFMhNfv7XdFoJHT8Nmnn2qv6e7uyOqM/f7Nixe2t4e6amm7F3bs+o0rWoMQj92dHREio0HPCsnSGmnNfvObT0Seff/7H9nv/vC1guwdtA6ZPoGwxcLMn3l2tn/xOxDtHBXMxriv6gxBiSYQGxtBVwNq/zfPJIpqjahOcQXY2+/LFq3sZ9n5/fztJw8IfD8/I7gelSLxLNK5F+yTeJ0T6W/PNZoGPMSaZ9LVA7mMQg/yAVWNW5OR36TrFFDrRBIdBZArKlDOxT08WpadqULCPcr+sBiVmihmINOXsoLiNfy+iOqCFsqZXVap6HVHNYM1mp4DG8UkUcA868EJcCdg3p5Prqb089fVifxptZo2Go3PyIk43lEBKOK8ihrQVTLuSOlB5vydZ47nquzdRDzBzBX1nvyVmnJPeeZF/lk5r0BegbwCeQXyCrzbFcjJi3d7/PK7zyuQVyCvQF6BvAJ2771bGV3ggLsRnIm+0zF0k/8DDxCOIkCB3nRYynYG66AQVZDgNV2x1ZywXbdgiOCaVArmoAA2Q7wHv4PiAuUGoIJslIKVB2AygAzAXgSDIhERO2np4AeQF5AukAaQw8Ou5SYRfLkBpGJn6Hm7iwiCRMDkvO1HzKoAoIrgTVQRSM0hNYUrUpxAcKutCC7RIev8jYMxDlyZgLM5tjjYExmhy26pscz8PaNNRnxmrgWow/ujeon2VnRHTxc+XuuVfxxrt5ukaev78nVXboZ3Hkf1hTzSUU0UHbgB8KZmhaQc/M2dREExAMLD6/h7oVCW7RXgk54q1CXWLpI10f7jDGzj/SFq9IKNFbCyUrfxxlqdlgKtAXqP37xS3gOkCmRUpVgScESHf7FUlSf/mzfHqgXhzovVTModve8mU+YAnv50nF+7clHgIg//8uUbgbNxfLC/0pgVijYeYbtTsFLiFi78zuHhnj1//lIhxZnRLY8ao63rAM5PsUYC2aZTfjqzVq1iN69s20fff8+uHBxYqZApXyPbLKxWrtnW1q7A6IO9XYUZ12pV92RnvhYyZS48f3VkZa4/6ouQSwnEns6kXEgrFalRknLJmjsdy4plOx4MbZll9uz5a/vm0RObTuh2XttyOrd2rWRXLx9ap1q1Ue/EKgB1WKoVExv0+wKW6ZBPsWVLEtu5cGDFas1eHL+xD3/6E6t1W1ZvNG06GNqiN7AdCKb5VON+YWfXqpWyDWYTa7W3BGCPCfMusq7pyl8ImKbwp6fHylc4HU6sNxgKFCVbYbna6DWlSk3XB/wX8VEo2lajblv11FrFshWHffvL733HHr9+Yd98/cjqpZLd/f6H1rx+zZ7NJ1bb2RaRM5pNBIYuFmtZkX352df2f/3f/2iTuQdar5cLWQ+hpgFEXm8SWy5WVquW7OS0b1mhKHVBt5HYd25dsflsbKvNQrZaWVa0+TKx4+NT2ZkNh31r1MsKEmdxl+mGLyW2u71ljbRsVy4dWCFZWaOWWqmUWQ2gP0FJ5XkU2HEpzHixllIsWq+himBv3GyWbmU2dxsoK0J8+t7IemJ/Zr/Ds5/dlI545nJKVsViqvnPl0KTF4Q4r61cS+3Jy9eWFOsKsJ+tXEkFyRdBahQXrWZHJMmLVy9FcBKAvclKNofUmM+t1WlLRQcZwmW2u23bajek9Lly/ZJ+Ttj4m9cvbQOQXUORhppjarW0ZvV6zba2OyIoDg4OLCmubX9/3xr1tj18+Mg6W1179vyxVAQQKV998YVt7+7YmJD08ZiIcuvu7NuDL74S4YXaYjob2WY5s//23/8H+5/+5/9FAfDv379vP/v5H2w8hkQoeE7EWTC02AbfSzmbSigxAPYTSyuevUR4OGs9WgJGAD0GeCv7W0SCd//Hr0hsRyUf+xT37WeDnxPM8wiw837RfglCwY9QJ0gYV75EvBTJmlpYEduvoIA7rxzwfddkYccadaLE13t8j7hHi4RZOfAPaSBiueAWULqXtefdcObyfT2n7skbBqjl2/PJVSPcX9zrI+EQSR/lZUBNKhLLz2ApQjicUXMmZe0bi+X8jETwM9TtIOMXzwZhEs8YxoTXndlcBTVjJPZRB3HWYKEGHXXWSJCVXEWiRgvquZG1GqoMPkNAeHtMFkROtEP08//hHx/mmEf+WTmvQF6BvAJ5BfIKvMMVyA/yd3jw8lvPK5BXIK9AXoG8AlTgg+/cyyI5Abgt72d1nHo3qPIaBCY7+CJfaJQCoZu1XHKrH0AirDf0evPu/NhtL1VGlrlnOLZSZQKbCzaeTeXXLzsqrKIA1yAwQleogIpKWQD7crVUuC/d2/MZgKfbekTSALjjrFtUdjDe5b8BqI/PsnSgZrmhI5aAY8DBRGG7UfHwVvkQARLv3IyKDmVDhO5Qvh+JntgxGy2v+PeZHQZ2HBtqE3JFZg6mRoBpvlqqNrLtkFWFA5aRYKnWarYGFCwCKM6Nf1MTJBzLhZMeFw4PbDDoyX4GwgH8iiwTLLwmXC8BtC9YLU1tMBxI+SGIHmBtgS1Hpk5+1DRuzE9QN/YbGw8vldc5RjhFDxMP3bd09EZPdQfOIhGSCSinhXV3d8d6Jz0PLS8UrN2q2a3btwR4Yxl1enRkewRHXzm0ozcnApgb9boA1V/+6mOBXoztjZs3rHfas+VqZhcuHNiLly8FPnYaDZFWKEcgNwTmL1c26I8cNLPMatWqLHHG44meeTQeWrVUtXq1bN3drr1580IZD6DGK9cVac4TPIzFlILSyW8Yz6QkKBXN9rdadu/Gvv3ge/es02zbHrkQ1aqdvnmu11UrdSuVUisKrDPPVxBg5gH3T58/k7KEmVylrvOlcgdOh0NbF0pWSavKiljNZ5Zlc4HlO9092yi7pCQAH3s0FAbV1cYqq4XNRmPNh9HYMzBm+PtvNr62LLNqKbGrly7bdqtjr14/t1UlscsfvG+j1dq29/dsTQbCdGJV2QVVbDQcW7VWsWrRrNFsWlKu+rVF4vn+wIVQXDDfAT97vVObzpb2+vhUWQmApkvCtacL2wAOE9gNPl8K97de2067bZ16zS7vdK0wnVutlGiM5oORXd7dt4Mrl21RLdr2rWvWW2b2+ORE9zNfYNG0rzmKOuA3v/7UfvHL39sARciajvOV8nvKDAAqKeyUsL2j+5t9oJTZ3auHVjHCoFcKLUcpAbE3ngDWF63ZSG3QO7WssFHQdyTpWIdkXuxut2xvryPioFYq21a7bmmtYosNIdnUj+DruY0nE5tNpp47IVjYCQpKSAYF613ru5rKFmq18b1rMhlbtaxABKtUU5stZsELLrPF3BVTEKNY8k2nY81r9pRaWrfBZGaTmQPjrM/BeMyuKRJma7tlJyfHsvqbTTdSobAPUR/GF2UTFOhJfyIbqxIKks3abt64aE26/dcL1eTy5ct2cHhg1VrVjl68csJLz1HTflKqlpTJATkB6Pz428fKK1ktZyIxnr98addv3tDa3dnZs9moZ1euXLZ/+qffWa83sL0LF6zfH9qLZ09ta6trd+7dtkH/xKrlte3t7tnP/7+PLUkgL963L798Zl89fK4uegfqg+0TKpVgWYhKbbb0zKIzYjWEOOssVP5IIJ2Vi0RWBeC2h1hD2pMrpHPhTKHh12Ff1/nALrlw4rZUZl+Pdk+oX5wUjmoL54rd3ordinnoRISD/PE+o31hJNRjswH/JasBcna1ggzwoHFZQK7Yu3lO7MfeqjiYq6g+nNAn62oqKy7GfzJeWL1RE2HHe/o699e6ygPlJHkskKtlt5cMqhApWZQ/lUl1BoEVP0+4bSL3wnx3ddB4PAqWfOEe2afOKUDOf0oTiSG1xtvA7vM1j+elEyCQV+fCvbMQmC6Gws9hngenNuoMoc3+7tkhnpcR8zUefPYgxzzyj8t5BfIK5BXIK5BX4B2uQH6Qv8ODl996XoG8AnkF8grkFaAC739wNwPcjLYWsVMzAiURYAcEWgdSgABPgG2ACjrDI4gTlRDRxggwXEHIgDLBxgjFRQSGBDYIqt8o8+EMzHFPDnnokxEQ8xJiF6UsNcjUmM8dZoYwQQkSQkkhVwRaqYPewX2eS6AEWRECpvw+vAuWDkvvynQwHvDfwaVNtgzP52oGWAzeQ0RNeHZAIggALIUAPQFKlR8iBYarSvgSCIV1UkZHaKLazZfhulgaJSGgO4BPscuW10bv9EK2sWq5atNgWwVwTCe3wkr1XIAx4Z5DRgj3ROesskrlu0WwuinfYE1fM0B0yDOB0GFQeH4Io/glkG6xVre6A3RUXj41UtHIloMucsQQ8l13YglLLLrzlZTOuGlsV8oEqJQJ/m3YdDQUuH/5yiX76sFDAboAawC5/dFM97ezt6P3GI1GdnCwb+NR3+1KKhV1fhNGvbe7a0+fPrXpZC4AlkBi7rPZassvv9VsCJzeo6t7OrXVfK2gZTq7AX2570aj4+Ok0PSZbW9viRwol6sC4t68PpbChaDsdrVk371/w+5cv2RXL1yw1WymeyEQmoBuzzDwjBa6MTn1VAAAIABJREFU3bGv4n5QMPB+BJJjSUSnf4VOcFkbbWSvM11tbEEocwULE7cmq1UqmtelKu9ds/nUcxQIBodSKlL/zUYKFIBI6rO7u2svnj+14Wjo9beNtbe6st+p1Eq2wUankti6kIgM4MP9rN+3VrlipWKi3IFmvW6dVlPPw3rMCNIOaoDFYqr1NxiMlK2Afc9gSNbF2MaTmc0XqxBYvZA10Ur2LZpibusGB5dhJZZap16xSztbVl5v7PTNkcYdC6797W2bzmYic7oH+3bjg+/YElukQsk2i4kV06ossACZXzx/ab/61W/t668f29Hp2GZz1odZ2qgpswESBwVBo1azerlg252q7W21bBxsyvg5e1a9XlVAMbUtJR6cDdDbbLZtPIZYyETqNNOaNWpF29nesrResYOdjoiLUrEmADuplG0yndhwRN4K4dgoMAjk9nEjMLuwQYVmNpsvbbXOrNFMbQoJxW6BXVkBInml8S6UYBiLUm8BAJM7M5uOrVRxZRvkL4A3YD9kAyQS1lGQvsw1VCp8T4HUPGeaBiVVYtP5QqQGYwmz5JZ3rNeS5i7rnj+ddmrdTtM2cGhFQPq1dQ927PDwUD8HXH748KHVaqmP4TrTWmxvsbYKNhlP7crVa/aHT35jx6+OtR7Ltaptd7eVS3P39iXb39+1k+OB/e7jT204Gtnrozd26+YtBd1fvHio9f2d+9dFMP3sZx/bVieVauS3v/vSLEk9pyaQC5wHTsC6bZKIeYii1Tn7OzJq6LgP+UnxtfH8KyYQiU7UMq6MHYSoSF42U/bBYD8UXwuAzn5Kpz9qA8ZQ51AIsY7nXXxfvQ7bp2B1xBn1pxkU8JbUUKSczlL+zqIKCjfMuJBynWsgiMSIGggqnuHzllDgjOY8imSk1yeS8n6mMP8yzQ0pdgqu7PFrcwbwOYAzwM+f+KWcjOx8poZfq1IpKVMo2lFCvLBfRmWkn19vM6pkoxaIUkgpSEcFduv8dvtDP7udwHaOyj8XRCUHRHi8nqs0nGR3BcdGRBv7psiXYM+oTI2sYJ/94ZMc88g/LucVyCuQVyCvQF6Bd7gC+UH+Dg9efut5BfIK5BXIK5BXgApgGyWANXQiAuoAMJ8HzgFlFoT4hvBpwBK83B1Ux44Fq6HkrIM/gjeCebDIBwQALK9UzvISom2JbIsKBYXgTgl+Padq0I051i5wXWER0f8bgD1kW6jDNJAk6kLNNlIMQGZEEiYSH1IazBeBWPCQ2yT02vuMcMsn7zTl2iHHw5F/AX6RLFE2tTr7PVLcFRN+TQDHUtWf160uvOs7o8szgGqAXgTonu+gBbAX0SCgv6iaAdg7+eLgP2TEApJEgJETBR54ikJhaVVdi2iDjdQU3AtA62K2EGjH+wOEz+Z0m6/dOiqgTrLgwsIrKGv4/pldiLxLgOKxHYIUcjBOoN2CTv2i8hR4rhKBsNlGhIaqqiB0tzOp1yr2/vv3lTOxt79tn37ye+tubdmNm9ft17/5ndVqDXUAL+Yzm5BVsaELf2KT8dgu7B9YpVa1Qe/ENqul7ezuyiKEUcBzP3ZN6zqEbdtGHeR0r6NCEHQIyQQMucoEUlfTouyq5HteqlmGRVexqOsQjo6KAnudo+MTESuVpGA1gO9mavduHtq929etmphd2r/g6qTlWpY6kFN03jfrDXnCMxYoEwA9qeJ4MrLRdKSuabryqTsKErz+T3uQAQtNfki6WurgnneUJ1LUyKcfFQPkBUOzyUQErOcLZSiUqxUpbQhqYD0wBv3+se1fuaYsig4h2Tv7djIaCPw+uHDB1rOFDU6P7WJ3W8DsyesjkT6oPujYr9UblgSibDqeOIhaLorkYH8YTcfK0Tg+7dmY7vo14G7BRuOxTYbYGyW+LjNUPZ61wlysV2u21Uzt5uUDK4f1V6nVFPxc53p0iGcbG/T6dnx8ZFmlaruHl0RqPT96bYukaLV228rVmh2/eW2PHz+zL7/8xl6+HNhoOvcA7E0SNDVm5WxpNy8dWCP1LBZqC0klOyv+vvB1yPr3kGSyUlKrVst6PrnfFQvWbresUatas1617lbDGvWKgPcEMsUSG81mynaZTibW7/U9mybYtzHe5DgQuDxdzAzHOykmyhXPAlA2RlmkIzZdrPNaDUJiofGESHKw1a2D1JEOYYzgKSnZcDyyUqlq0/naepBJ04kV2O8SbIYYG58TIj7pVC9X7PSkZ2k9tdEEsmkZyAg69Bdak9U0Vf7LpUsHNltORNrMJhPrbHft8ZPH9v779wSeV6TgWNmr12+sWq3bpStX7OmTZ17DmlsGvXj5zNJKXc/EPEKdw1nxwfu3rN6q2a9/9Yn2SwiUo+Oe3bt717755hs7PLxgD7/90v71X//EvvziW3v2HIs0JyReHY1tMPQcEe1bwVJQMiRstdiXNisndhZzfS/uz2QfYa8lJjWSCFGRBlEm4oPzzEktiBopMFyWd6aUe0veevA39WZ7ZX75keb5ECgy4v4KCB82Sr1ntFDynzvJxx6+Ru0Sch+cSEBd4RkUZ6qPbCV7MV0rAPl+D5x3kNxeDPZw1BioYiDpRUiLdHYVAnX385j9m9f7Xs/zMl7oRFxhSe09dNvveyOiQIHhq0xjHusM4c2+OJ24TRVnG6HsnHueOcF7hzM25DLFPKyoiuHfIixCLoU3UUBG+DqOv69zJ/FcrjgmkOI8NwQfvxs/9/C7evbggunaGRRyFfvsD5/mmEf+cTmvQF6BvAJ5BfIKvMMVyA/yd3jw8lvPK5BXIK9AXoG8AlTgzr2bGQhHma7KpESW7hkgAVhB9330oI45FnQ4AxRhGaUsA3WCBsA7gADq3CxktloAEAAYuP+4QHI6dgPY7sAC5IlbJsUOSgFFMVMi2HgAKinXwtM3PQA6gg6h8xIVAvcTFSRvPbj9Y4uuF+6ZzlGA+HLRu5LfgsMEhgKaeUB29ECPBMiZcgQFCneQAYYDuLwF+oVnnQNN4v0IeIpBskGdwH3FLtwzxQudtLwH6o1z9iTYeGDtA9QFCAUgDkDlnbIA2N5RHS2+BNpQDwgqdRc7CMfYKcQ6qENk7YX1V3itunPP/OLjWsFuA8sgB1KjpZjqYmUrFjJZyfDF/agjmY7dYFkVibFquWy1eqpQ4+s3LtvXDx5IOfPhDz60X//6t9Zsdez58+cCubrdbeudjtTBD9i7vbWlTux6PXXVBEDzaiWVjhqjwxdd1m4bkli1ilIg5B0E0H+xXAbArGDdbtOWi7UIinJaF8HRaDQE9pIlgjKidzqQFQ6EEjkZ2+2GtetFu3rYtT/77n2rFhNr15uWFDJrNdtO/gE2Vwkgd8AOwDiqY2rlqi3XCxtPRzZfLmwynVq71bT5ci7QfzZeKHtgtdnYYjbVn/lsaq12U2A3pApWYpvVxjbzpS2mE9WQUOX5ZCYVAuqRJooJlB71ijU6Lf29WK/ZclOwrU5HHcdHp8eaL/u7e9Y/OQW2tQvbXdV2NhharVK1tN2U1RFWRADkANmQRQq0x4ppPldOCaBnbzi04WhiRyc9KZkWK1f3jEeu0vDlW7CFlFxmrUbdKsWitZs1+94Hd7U3rDMsamrK3ZiOx6IH+72etdOqlC2eDzG3KuqWpGjj2cSq9boVKnUB/eukaK+Oj+z4pG9Pn74UWDoYT2S31EzrVoE0Kb0FNae832qpMWLtohqYb9YCurXO1iaCp1atKKS7sGa9ufKoVivb3s6WbXeampeezZLaaDwXyfj6zZFswhhPKZoY0zn7DWuFvdSkUEIxhBICtQkAcATVXUHGivf5jO2WFExW0LNyD04mrq3easiGCpUJe9NkOrP1hvyOzCbzhdaKgGvlBaGEcbuhbJ3ZYDizcsmJBIiN2RSlSctGQ7JnCtZsN6xWr+vnd+/espPeG80RCOzxYCw7vmarbhcvH9rW9ratNwURF8x51tajR481/pcuH8qSCHCcOpEp8vrVK3v27Lnt7+7azZuXbDCa2B/+8LldunBouzsde/LshQ36A6mhLl66aO3t1D767nv2H//jf7Jyqa5A8GfPXlpvMBNpxHyJodTsY7UKVnucUZ7lIN0YOUkigcvaO6TeK5KDslC1Y3ZEVB+wj5zv3o8EiTr1la8RzqY/+WjhygXPE2KvrJTryn7ie2dKENkzRjXg2/fxnAzIAxQwrrpQQkZ4L80fkRsFkSqyJ3R2PGQieVh4iXFdxfwlJ9g9NwWCwm2tomqCPd6tqvxBUOm4gsLVPbwGQo81fBZ+zr2x5xRdWegiRSdM4nnJe+m+pQ5C5RIsBxNXPnjeBmqJt0SQsmqCjSWrgOtCtvn7QrZE8t5JOMbnbN0EUv7sbER1ufG1wv7Jc5aK1bOzV+dYUOxQa31usYJ9+klOXuSflvMK5BXIK5BXIK/Au1yBnLx4l0cvv/e8AnkF8grkFcgrEMgLWSzQQU8AZwDc8c6W7zad1QIa1ur0JVNBQLyAiqK6vfUV/08/AEUAwAE6RpOxKwYEFNCVjhG42z4JsBfwDTBSENmBfRTXAuwEaI2WURALoPgeLupdqgAXdMsCagPy8gxnBAvAVCA2eD8ARdlj0HkprAfOhs5XKBACXL1r04EmQJZ/GXyqHtqQCcLvYXMh73z9z61SIDBkKxJImqhm8G5W0RneKQ2JAAAUVBzKIwj3Ty14PgVSB5IIO6oYOi3ghg770MGNIob35V4gCUQoBYJHuQKASbxXZrbV2bKj3rEDYUIwg4VPICJEYIRVEUF2+bAzbiuAN/99SAqRF+F3mQ+AnTyX1BWO2+v9fe54tzD2UdAoAPyNZt22ttt2eLhvr169suM3b+z9+/fsxfPnttXZs8fPnkjZAaiFVc/Dh09sp9sVeCX7ohLdz0sFxKOGAKgnYwM1itt+kNGxkGIBkBuAlbwBsjToZud3CPMGSGu16jafzgUikxvAIwDaAtaRjfLto289zBVLruVCYcx0enc7VXvv+iW7f+eGAPi0UrJOpy3CLq2mtsLXvZY6YVfIbDrxQGtATrrri0nBTod9G89mmh/1Gh3QmS00HhCHG+v3B7Zazm0FOaP5sLY3r19J5TQbTX1eCJyt2HQ68a5wOrdLZWttd2xrqyOiqFQtO1jLNITMKZb0GuYxBCUANisDoLpWLlmnnlp5Y+qqp1aVtGHj+cy2droCflHzAPSNRyhH1gb4z96AvdBxr2cLwPLZTDkf1HWxXIfA92jNVpAVFDk25DlcONi17nbbbly7pn0HAoQMEQKgZY9UTX1cCxubDCdaO8yrkpWsXMiUNbFZYvlkNsWKja7xMJ/ZQ8azpY2nY3ns012PNRIh1NRbgHaxJCsxrMEgcenKn22Wnm+gtem2QIx9vVbSvsNaZE9DeXJhf1fWWvVGXfOf/x73B7ZeF+zli5fWajal/plDjiRuF8f87Q/6AtnZE9mLmGjy4Jf9mmfNaK9TVsdU8xj7KVdLOCkEMVyt0RFf1H7NQoV8Qw2DmmGOxU+hJBsvcGgUTOoq154IEO4B9GY8a0EZL+wjkE6A3vPZRKRYWi1Zo92xSr1qe3s7Np9OrN/v2d3337Pff/xbKU5++KMf2T/8wz+K9Lt8+Yrt7u9LQdKot+zhN99ar39iN67ftGfPnijEm23iYH/fTk5O7c2rN6rvX/+rH9n/+zc/s3qzY998+ZXt7W3bj//8z+z/+du/s5/85C/s5z//hf3FX/7YWo3U/vf/4/+0y5euiWx+9vSVjUYzEbTsO/FIoiZYHkG6ULfpbBrIX7cWYnwZRycF3tpKoRpysqEChH+mCpSxIKA/+3DMU8qwVWJ/Y42K0g6AP3u+KxoiEU5N3TjNVQ5+3vie7zaHb6/FuRXViNHOScrH8H669xIKP4h/J2SkHgg/V74K51U1PSMvtPWzTUfwn3UiNjwcCn4XZ9ZUMVQ8qjdk9hgUHU5uvFU7xDyk2BgQz61I3vu57eeH0/NOYChrKSjJYm7U+Q9o/noaJbz2fsY66UKNFGgf3iNew+vLnPY93c9fJ4nCRw/ZaHmIO58RsJbzzzf8PvsoY/9prrzIPyvnFcgrkFcgr0BegXe6Ajl58U4PX37zeQXyCuQVyCuQV8Ds/gd3swi204UYbYSwgQCgjEAAh/6Z6iGAgvLmpqsTS4oAmLtags7wAMDIjLtgpQKh3qg1XD2h3IXgbO1dlG7HAbAg659gXeVgUiBHAmAiwDEYV2EDInWB36gTE0E1oPDvc52f0RIjychiWCjIF8OhTeLWSVKYZHR+ZlYoOnAF8CMrjI0TPBHgUkcoYLCstHgNDwOg4vA/HclOnkDMhLyLSEaEFleuGa0rAIZEq/A9+aQD7UCrEFYOsEVnadXmM0BGOsNrVktryjIQ9inrJPdM1z0FgInXCdQEtKG7WEGkhHND3jipBNgGAaRaBUANYBSwCKIAmyrvYvaxhXzg36tgdaKOVWpNzz7uXjJx8nHgi65tWUxBPhGaDNhcq1in07K0XpUq4fXLV3bl6kVZNs0ma6s2qjYG7J3PrV5v2TcPv1VYL+8D2ApohS2WyB6RTsxDVBYoSmbWbDX083rDQ2FbraaNR2OpDQCRmYeA2NRud29PKgJ1FldLCqqeL6bqPCe7hPdx25G1VC/kUGB9daFbt7vXLtqdG1dtp9OxpLC2ai21Rq1ujWpNr4s+7MyX6XSkrALsq6pJyapYdy1QX0wUkKvgdIA5zWKUK3TME6Y80vPxZzIdilCYT2fqqhc5khEuPfaxIbNisbBytSqCy4PPS+rQl9VKuWRJraLQ7067IzUDQDcd06hExsORlQgMZtqAdAOOknVQbViRznPmEeqNDAuexAaDvsB2Mh14DtYroeOT2UrZF+wDXFvA+WrlioThTCA597Umf6KRWre7payH9+/cVTc81kXkgEBsoLLQ/MTSaTaz09O+AGjGkQyWVr1m9VLJ0kqq+QrZQcZIss6kaqET/2Q4EABP2DoLczAc2XTqKiGsmxabzPqjkW0KRZuRTbHeKIA6K2J7tbRWHXIqtXIlsVanIYKHa7EOecNyUrEmxEUJq7ey9hOyMVgIkAXMV9YxxBZEDsSUlCrKm3ESgrVIdz+qCe+E9058CFkFQItQxbItELDBAo6aY9kmUrdQsuWKgHkya9Z6L3ylluuNrVcQE1iiJQoQF2maBTuwWmonxz2rVes2nI6sUiTzxbvryUNgRkop0WhZ2qpbe6tt7VbDGql3zLPGeM8f/dmP7cHDB7a/v2PffP21dbu7UmG0Wg3r9YcitJhnT548kaXZxcuX7PDggj148ECKkUqpZHfuXrOf/ezntrW1Z8+fPLOr1y7ae9+5bZ9//sA6nW374vOv7Ec/+VCh33/7N/9ge3v7yg55+PVjddLLHinY7FEryAv2ujMy2TY243wK50bMVNCZwh4tbtxJW1mzQXprX/Rtnn2CWkPwyHIvKCFcJeHqQo1RFvMZ3AopHBLhPtiHPfRa1oK6BovOPaJiWLTv9aksp3w/5ax0IhxlYMy+0DNKnOEKumiTxH60XCxFyEmZJwLeCRb20jM14SZaPr1VATqx4CqIaA/I3+N+Gz8bRFKGtb1aYxflqh6RgjH4PBSPa8acJM3rtZMRkUSKipKoRIy2WlHJJzIeEkNnqP9d+1o4m+M9xXtWGPmSteRjG3NPsI9y4shzL0S6JGURd/Earoop2Veff5ljHvmH5bwCeQXyCuQVyCvwDlcgP8jf4cHLbz2vQF6BvAJ5BfIKUIH33r8dkk0BUsiv8M5TLEBqZQBYQoFX3vWtAOtAOQB0A2JDWsij2pEdGS2EIF4AnjOLJLof1RmZ6b0iSOHdpgChFQHsWOlI/SAbD6yjFHGtPwLWCecOygt9EAndsU6FOIHB/QOyugrgbXetK0KKAqSjEkJAz1mnLJ2zDmQICAr3iVJBllchdNqtr9w6S6RLAbBy5XcY8j8gdMh8ILTUg8KdsAEIju97liUh0gLg2RUoWLnQgQ04JuumQmJ1OnDN1MVMXQFW9bibzK1jqCHqA4At2Yw4WKZOY9nQECTgRJIH1nq38fkwdH5foJtCTJ0I4h6x2QFw95ejboH8CFkmAfCLgBZjl1hQx+h5S+riBbRSoLpuwxUq165dk4XH7s62/fHzP8oL/717d+3rrx5Zd68rQA8gGjJh2AcgnSr8GCCvnjb0fE4QAM4VrVlPRVygvoAUQYkA4eNAX2K90561Wm09H78jqy+yEioeQA4I1mq27M1pX+M6JtNh6fNKc7RUtIVskkxd6Jf3W/bBnet2++plS6VKmtje/r7R3t6qN2XnhfUR4Htaq4lgWKzmIhuwmCIzolZvBvAScBISjXGpCggulVPNfMBoxyshjlAPYQsE8M248/OVQH2AdNQeyjuROgJ1ydQJOJQq+NAzj5hPrabsh1BeADqW6TSmk3+5tDLA5nJulUDaab4XKyJmimmqPJCBauTzDrIE9Qu5FovFXBZYvQE2W6gm8N/PbDyZaiwjUYlPPyBhqs7yje3v72n8r1y+bHvdHdtinMxsOhvberX0tUCY8gqVx8xOeifKZyC3BZupzWphjbSu+c0zFJQ9shHJwRrhXrRWCMyer2S5hUUUAe6QcLN1ZqM5WRKZiAvWL2unnJas3qxq3nKd9hY2XCXrdjpnwb48U6vRctuf8P+OAJNXy0xKFvYwqS54/yU1K2lOYPGzhIQjT5o1tTGNtSx+1qxZ78RHWXGm+mHds2eyH2l9OSHBPIGwQa0Gucc6RnVBPka90VDmx2jE85mrM5wdtcV8rde7TVXBVou1CB8IJUimQlK2etPzclAskcG8f3hgV69f0Vwc9fqWEracbWy2Wtj3Pvie/f6TT+wnf/5D+4e//ztr1ltSC0FU1lstK1fYx9bW3d62r756ZBcvX7QEC7HlwpKkbJPRSOTmixfPbDyYiDDo9Qf2H/67f2e/+PlvrFJOpRg5PNyxo9dH1uuNbLZc2ssXR9bvTwT0x/+DKkUYijGI33LFsIrTz8if4GwKHwEiwK5Q86Wr75S/YImUQVK1lbFhS0IeRUn2Rqy7aOPEDqGu/qB8i0S5k++u7uBeUGfoeiGniV2fecAaIH/JCWT2R7eU4l7K5WpQbUyDXI492s9b9s+o7GKZsj44I7UGJK+A0PU9MNofugWZ3y/3wjyH2IoWVk4kOIES7bAiyRFJESnpyq6MlDIpWl4ZeR3+ScCJCX92vvQ8ul//e1StFMzXtjJEwvfjp7N4rnC9aOPI3qi8D/dTDATGeZsrb5xwBYV/XvAzmH+Xw2eEQAyGXA19BtBzcIa6Fab3GBTsy0+/yDGP/ONyXoG8AnkF8grkFXiHK5Af5O/w4OW3nlcgr0BegbwCeQWowPv372QiAwpmjXpDwDldqh7CjfWOgxMCcNUFDCHh9k0QHDHsWd2uQk88NwFSIgIegBJ00NM9rA5JAOxAYgAO0RVM16PAUPENmXeLYq8EoCFA17tMZZNCRzLkBCAIoIasIRyI8d9bC0yLNlK6981awJnUIutgG6Uu2oKaXYGyvAsZcCXaWqgH1jtiY2i4vLBdrRCVBaJspKoAgHICBVCcoGLnHgBYAJP8o5MAowDURAJEOR1BOwHYB4SFNQ2AsuxjIGQWDmLLUqtE5zegLZZZrpqIX6hReC9AfsClap2QXa+fkCURUE48CeQJ3t5ch/vi/aQYCD5RTk4B9kM8ud0V74+dFUoJ3guQC6COBmNqyt+ZR6C+/m8nwBhTgUSlonU6Tbt06VDqgadPn8qy4+7d23ZycmInxyd2+cpl4VNPn7ywfg/f/bL86AFRKQTPTIcv3eowKwd7u9bvn7rtiq0VjE33OePjf19Yp9PRsxEWLsOS9do6rdS2tlvWaDbs+dOX1u9NBBjzWp4dhQZzSTVUZsDaGrWy3b1+YPfvXLXdVsv2d7qqJ933rbThaqQwILIykxppYYsFvu6JpQCS6oZOrNc/1fdRX7ilF+G7NZET5CPIMkUd2FVpcVBJaC2wLPG5Xy0FwjOu1BCiiWchJLpaqkgRIdA+Ix8kU24FAB0hy7yPchzSmk3mM63TMoTEZGw1Ml8sUZf61vaOgO/GVsdevj5S3sh0MrUqGSxZJrsoB+jnIn0Go6HyHiAN+oOhOph5flnRKRB7beXEMw/YXxqNmkiBixcuqBN/v7tr2XJtz1+9tMMLu1Yrlq2kzBuz/nBgT1891xybkg8yndtkPPQueQgO8kBYQYCn5ZKA9/lsIXCYcUfhggKC6y4ISMeCKjMFe7OmIAZFJJKXUitJBQKZQK5CJa1YpVqxTqtt5JawGXIt9k4lU6xZU+SnTJQfAUmhwO8CCg+Cu+ey73FSammLJVkhdKkHINY2UmWwBykcvloRoA5QDuEGgQZ7BlkKeYGyCMuucqVGIoBqwurkeRaLjc3nrrhhjMjgUCSxAsNXtlgvFdjsQD25JYD7bskDoA7xUSR4POw97XYq26sLhxftr/7tX9njR18pD6V3cqL99u57d0Vcfv3wof3wxz+wf/r5L63ZbNrL1y9s3B9ZWq/bnffvysos26zs64eP7IMPPrAXz1/oZ1tbbfv20WN/5tXM1vO1Xbt+2f7zf/kH+zf/9V/b6esTe/D1I7t5+5Zl66kNTocimsiIefb8SESMK/jerr2we/8Lld9CayGQklIjsCcGlYDsugDgY7i1Wyi5tRHEN/siK8QBeH7GPNmEHCD25WjzJGUFyrVNyIQKgL/2cfNcIhchBtUbv7dxayvOQs8lieewZ4vwc+0HUdWQ0HTAeeTzWc0BIX+D/UV7fpaIRFYzgKwVXYngdkquiJTNnkK4IRUDwRJsAuM5zjxh34jXiUqQ86SHf4/5458TpI6gfoHVC9EdUpjILk0HoisnIpmhV4XGgUjwuz0Wz+OKwPj78d5Q97H3OTnqnzOiOsPfz0kUDx5HGeMqlRgOHl+noO5gHSjSu1iyL/68zDPWAAAgAElEQVT58xzzyD8u5xXIK5BXIK9AXoF3uAL5Qf4OD15+63kF8grkFcgrkFcgkhfKuQihmHSXOpBDl2hZ4BuEQAwqVadj6LR06yAlczpZAUgQLYxk8TIX4BOBHl4blRZgGVHlAWDLPQD0zBczWdLE+5FNRVRd0IkM2AN5oqDRjVsXKTfDrZNkwyTrDwcw+Lk6XQHYEzpmAdCLimz14O5gcyR3Jc+WiOBT7Cg98zWPQdsEs2L3Ash/lu9Bt7R3zEarC6x/IhDjthVv/b6z1drSRl2ACoC8uuqNoFQHe2K4OW/JfQLcuHWXftXVKBJsBBuokFtCgehSZ+zIGxBwX/OwWrE0BTJCllIbAF66BVcEkNwSijEDLJUFlbr7XW0jUip00gJqrwHFirorge7cG5ZHAGlnuRqoLkJIOcRInB+8CtsgwGtyKQA0v/32G/vww+/p+8+ePBPRgc3P8RHB1WYp3eCjkdQCqlcAVSEmuK9Os2XD8amltarmK6oLQGTAer7IW2k06gKw+X3Chet1/tBlPrSTk55qzfyaTiB6ALqwjZqLGKB7m87mSiWxSpLZ7av79t71i3Zxd8/a7YbGA8IJyyhIOe6BrnfGGGssVAnKaUhKVjS6rFGAlAW+E3dAIDcAvgc0J8pkIE+BmsqiRtZVkBZrKVAsKSvgu57WtPCweWOtorDgvcfDoV5DGDSd5lwfQgZwl27sInki9Zp1GnWRe5AXTBEUIZatRF4UCpBZHiDc7pJ3YVavN+zkGAKD6yY2XUIOzGw6HUvNgF0UmRXYLwGA07kOYO8kjBN7yg0gALyK7ZJJdYE6hqyEK1eu2MHOgZEMILWDQtQ9rJd9Yjyb2svjN1auETy+sfmE53LS5PT41LINarGlbRYezAvBNyXzYjTT/kEdWBesrXXRZBkFCA4IXSn7mkXBoEydKnk2JgKj1a5bWm+oA79Ra1g1KVulWlaeBPuBdhkyS3j/Qqa9DK6UjAruR2Tign0VcB5iAeLClW2+tsraS1EISP1VcMKSfbZchqRay2rJ9yNqQSB21QDjUXDUIaymrnZBrXRyOpSNlDvIJVLIyHINQrSAGsVVbrwnpMqEOi6dGCU/gXyU8XhhpTKZAjNL06ICxdkn/92//29s0D/RWn3+7JnCyH/61z+1k6O+ffnl5/bDH/3QvvziK+WtsB8ev3wjQvD1yRs7vHhoN27csKdPHtvtO7fsqwffaB/+/offtVcvX1mpxHOV7He//r3duHnDnr84tqvXr9rrVy9F0rEeLhx07M3LV7LmWm5K9tVX31qtRlg5xEOitQ+xybMyJt6pz95WstnSa65tT2qykCuSuUKLe3GgO+bHuComErhSBkJqrhYiewV8h9wMNzCMYeEyn5IajvGPFkzKtyhBvgbCXOeTq+6iKs0zHriOr71IKCRFnsVzY95mS0tWoL1Bv1v25yFjSA0HZ4S/h1WHcAvLNq7eiHZXvAekg6sn/f/mq27RtTGoH9QcoMBuziC3UhShH+yq+H34MN1LUladIikbnwMCxTl0z5Jxgp+R5bn9mSMp8jZOK17Hw+s50zjP+dzAxuVqJZ24TuJwE/os46oS2SSynzJHSj7WbsHln3/884jbo/kZTo0LuW1U/lE5r0BegbwCeQXyCrzjFcjJi3d8APPbzyuQVyCvQF6BvALv3b+TAbxEAkBgBqoAgfMbNUwCIgMw4G0efy92vRfoLBWclCkb4S3I6nYUkB+utvAuSwFv0ToqZDSgKiAgFyCkgKc1YL0AIrfh4D4IUgYsxQ5DnbEKWMU1KlhgSPUQgzxRU/jHFEiKqJDgnvFU5/0FcYSOdnlioz4IuQLcN2Cdd386cKSO7nN2VTFwnMu4hYaTFwBS6m4NGRIOpODv797mCvQGKKX7WV221TMgDQBIoGoIC+c95X+/kuO9usIF+gqUYVwKNseGKASJAwZzXe6n2WjKpggkTkHcUqnQAUvmxEZ5Aso3EbjntlWyXFdmhxMi6sJVRyzgHCQSryfINNOc8PbV0JVMpkkIX6fDP6o7vMvVx5JOcd6TrAfAW+YUIb+tdtOGo4HNpmM7ONhV1/+bV8dOwtAxnCWyIkqrNZEXgI1kN9CJLrsZAVmZlbG0spUdHl603smRVWt1deZTN8DkxWwmcHpvr2sXL11U/sSLFygtBlYpVGSjRKcyxADxE7PFSpkLDnIBuhesrC71tbVrZbt6sW3v3bhiF7t7xAoI1N7tbDuZsMmsWe/YbDG3aq0iNQQwH6AdDmtYGlE6iCXyIKppxZaLqebzYrG2GoSCOZFBtgprlMwGVBeMkFQZ5E6Ui1qX5CdkSyypCiISGDcIKAYMgpH6RWCXud/qdAx6am97y9KKK0ogFujyd4XJwjKA4gSlxMZanS1b062NAiSt2ag/8AyWJVkO5HJMVLfReGK9wVD3NJpMnSCQL1JBwDNzmjEDdGdlQLaQIQLgj8UWWShkm9y7dce6zaYV1xtr1NwOjPepVGo2X85sQgYAXeOJ2RzlQsgJGI8mtpxjLzYVCTMbj/Q88+VG96ash+VS86JQKIk4RKUAIA+AyqAwXyADBCav6Lgv2IWL+9Zo1qSIQcFVLVdFXiiNInMShtwFiBqQ7lIFr/21clYS5ul0rpoAqENoOKC9cmKHvUXd5CVdjz1wOp+eWfFRf+WWYOlVLluxQC7ORmtAnf2AvSi1qthWUUtf14iORmNC0bEhW2mssHyTpRVqrSLd6oswRolNxuRR1LVPEEo+GE+ApW0ym2u/QHmhnIykYDfv3LEf/PDP7PmzR7bd6drXDx/Y3v6uwXVi19bZailDY3//wPr9vvWOTgQmD0Zju3DxUOO5v9fVffBz5sPe/oG9ePrcrl49sNl8asPeUPeH2uLg8IIUMyjxjo5e2//4P/z39vd/+zf27aPXdtpf2HzhpAXrxIH/mN3ghoMiXdcbEUNLgeQMk/8upEokOBQCLaCbJexEtFQYZPXo0GD/dnCdN5F6Qu/j+7wfc9wH2yP7ZSDvs1VQPvi1pJwR6V8NSrGYiRGDsivsvrqkqw48P8P3Zz/bXAmBnZITbcqT0PnB31kr/n3dNnsJ8xxSSjZVENUhjD4QFMxDJ678/IpqB9a5Ny/Ee/Qzzy2u3AaSeR3PSc+nCCHlUpdxjqOWfJv9wT4GUeF5FAWpziCanbzw9+c+InkSmwp8nLBTjFZQkE/s7zHk3s8s3ys4k51gUQ4H+S98FGF82a+VReXPK5Jx6aS21Jhn1okFe/D5gxzzyD8q5xXIK5BXIK9AXoF3uAL5Qf4OD15+63kF8grkFcgrkFeACtx772am7kk6DpPguS3fd4Dbqi3W+LQ7qAGAoG5KOiWxL1ptBKLxgQA7kzNbpGAzJYIjgiAhsFPgULZyqycBLyXvhgVcDZ8sFOwtsMkBKVkYYYUUyAZ5tgtr985RdWAWEwGv0Tu7DLCIpRLdqMGuSvcHMQIZIfAjEQhMhyVWMef9teOznA8ndbsMD0rdLFeyNwEQFDgUM0HUbeo5DxHQ8p+7LYYsL0S6vLWmcjsM7sMxfw8MdaIHe5Bo9eG+6A5aAVKT+9Ab9hxwIfQ0kBeg43SsOwCLwZN3BqsLl5vhGvi3R49v5TK7N7x7sjtJ4d3HEUgq2gLrJ3mGe5esSCtv+g1WXt7xmoHKh1BVdRkHtYY6bD3J2wmtMC7e4V61ZqNmnXbNsyBqLeUdEDyNioGv12+ODc1CfzCyclrTM5GRUq+lUk9UEkKGJwqgPj56Y4cXLtrpaU/AFgB5t9uxq9euaLyfPHpsk9FUXdjYVo37Q80f5hnzcDrHEs1kj0QX+4qMAiyWKhUrJQXbalbs6mHLvnf3lnXSurWaqBcy6253bLWcW7tJgHdFoDQEA4QC+Q7TyVjkBUoHxgXliYdzU+uNyI5NUrSZApvLIXiZXAdfB/P1IoRQmzUabVlaAciTwTEdDj1UXlyUg+OygikUBBDHuQw4u7O7Z52tbalRWmnJ1mRCMJ4JoeAzm4zGskYaLdZWrXrOAJMBko8LjMYjfa8q5QikwMJ6g74svyZYOS2wKCqoox/AGwIO0BHFDkCisl2YG8GTnjGC5FHoepra1ctX7d7Vq7aezmQ9NB6PrdVsCsBWjgUd15VU152uFtbvj3TvdFZDmKJGAPgusQdBrsxmqhvlWWBtNV3YbLKwFeTgZi3lBfWtNsgZ8b/3Bj3Vc39v32pp2WppxRqNlubPVrutuTgPtnpao6tMqpR+70SkBsAogPN4MrLCJhERyTxABQFYCnDLH8aF+/Uxdtsf2fcF5QVz3/c1wOzMmm0IBpQTZN+QE0AneUnE3GzmygvIlOl8IQKuWKzacDwVuSLAO2H8xiLDGE4yL8Zj1nbFc0AWC2s1Utn5TWcrK5R8p62UC7YBaK6nVm817Cd/9VPbrJZ65m8ffSN1yGy6tHanbbVa2U6OT213d1+KGGp+enyk8+DipctWKjMPCvbNN1/b3t4Fe/H8pV26ckV7/u5uU0A2uRibFWtq237+y1/axUtXpE75wx9+az/88H3r9wf28W8fWG9ADo2fD1HdIGJtjsLG1WkVAfyu9sMqjOyREHuuPSZm/0j9EuwEqavv+RD6Fe1b7AGR5PatDFLTzyH+7qHYsaN/bRVyo2Sn5woa3Z+2V8B9JzeohRMKUXHAe2Id5aSLE8CuoHDS4C154BkN0Xoqnh9uo+i2UE686N9rFBH8spMOet9IFjDrg8IvKjEieRHP4EhY8KyRTIjnZPyvv1ansmrilpSuiiiVqv7s4bkg4hhn5WWFQG3YyHiGcw3ZU547YyNRzz3NF9hEQSBVZZ2HooxnO69UiQoKJ3Zifah5sMCiOUHESlAQhkBwP3s99+nLz7/KMY/843JegbwCeQXyCuQVeIcrkB/k7/Dg5beeVyCvQF6BvAJ5BajAnXs3MwfzHdSPwIKDqeQbrLz7OKgPvGvUw7NluODJ1mfKCk+J8OBQNaEGMJzOXQB1hX8DXgarqJjjUCtX9L4A5BAD6ro8Izz8Iwc/l00VNjOVisgJASl0jGKDJIsVB+lLiVsUAR6Wqh4sCkiiHAYpSrh/V3rwfFFB4R2fdNOGYNfl7KwDNIbqUhvvgHXbn0jqSDlCN23wDQeQ5Bvxd/TsZ17cXjuUBeR7QP7IoquMPVRBhA7kkDp4IT5oLoUkCN2xblkCaLMRcKnnxDKI+sXe3ECoyKZmCQAeDUOwQQ81FVGEQQ91oyWcpypYIWNOEB7s+R6yDluSr+F2HMKwE17jZAr3AQNGt+9sMfNshnO5J/HZUb2om9mhpNAdu7Ld7o4tZkP7yZ//wL559MgKxaotluQ3LIy5oTDpdWa93tCW85U12y2BXHTrDwenCg2WRdJyaQf7+zYcjWx7e8uev3gmNcePfvyRnZwc25PHL2SFQ/g6wdk8GyAndca+qtfrW6lSsd4QUI0ud7digsnA8qnZSA0hRzst2cVuah/du6Nw42qxaPVaw65cOrSnL57axcMrGkOsghR+PIBYgJAjV2Aj0gB10VZnS+A64LnuZU1neMHKNdQpq2B/BaDqqhonstY2m840NnFuYWlFRz72PaxASBnlzGw2NhoNpXigO5pnJB9hO+RdtOsNK2YLS1D7lCo2mU8FWpOFgDXMCnurpChbL2eezE56A1meNettG476AtDfvHljAzrlFwutYeY+NkWeQ5DZTPkJRYWIAwC7bY4DuYDt/Jv7x/KrXK3Z1StX7MLOrrI4WrX6GTmYbDJ7/fq1bW9v23Lp+RJj9hrqkq3tpH8q4gSigj0LMP6tZZvnl2DZNhpNbbVc22LqllasQSb1HDVUrWyD4UiELrZpna0t67Tb1mo0pTpBgVORUgtFB3Yz2Ne4JdZmrUVqvd6pOuJRlAjUJs+AcHmNKaSSA7uoFHg93fwA/LW0IREU65sNtlpJRdY4YI511so2WP8UIBMYSydE+ZIGLewXZzkXI4gklB0QC3O32VoCJJfPSFJXiSUiQ7j/1YpsFgjiohUrVRsMeiIEK2WUKks7vLBv8CjNnZb9+U//K+sNR/bi6TNrt1J7+uiJ7e5f0LxEaXLn7l37/IvP7datG/b3f/f3dvnyVX1/d3fXmu3UxqOBIRB69vSF8miOj9/Y977/nlWqNeXeiBTfZPbVV1/bZLaww0sXtS/duXnNXjx7ZU+fvLbnL09FZlEB1qyCoqWIcHJcKpSw9wJwY4/m5wYKsZBBVKlIQYAyI64r1k8kKjw7xceSjn7OEKp+fk+P4D5WSRDq7IWob2RZhP1cUONh10S4uudqlKSmAlxnzPT7fqydXdt3yo3G2883iOOQWyQC2u3K+DpPPPB+kCDYlrmtkxPJfpY7oaK1GAK6JWMK7yE7snCeRvWDryevXVQSRtI+2kH5swbrQHoiCn62eOC8q+1izc6IiYJ/voh2XE7g+2eR81/xWtF2y3/myifURez9bqnGc/q4O6HF3uq5MhAd6mGgqYKzXmc2OR9OfElYF3IvdA5b0T77NM+8+BcDkf8jr0BegbwCeQXyCrxjFcjJi3dswPLbzSuQVyCvQF6BvAJ/WoE7d69LeSGcINhgOFC9VMjxZDINXtxuDxG9qKMdkHccx9BmFATE1zrwQmc29ixJORFgmNZqDpxsAO1mCslGCQHQxWsgIQTURI/yAKRgFQXiwLXlYR4yNgDCzzy01cXv9hX+hRKBLuMIgLiVhgPvZDkApBAWHoNO/bp8OYjiNktuAwW4QYerg61E9NJNChAKwFEqxbwLkHy3VOJ5qYGrKtZWJGw1WE9Faw5AOdVAgdx0om9k2SXvb2x/BGRlIlgEX23WVgV8AVwh40CWHNQk2Dxhc+Xsg4Bx6sT78ZrBeCC7LLq6/RkhbcimKFlScjsirILc4sm7c5kUADwAuLwPwCv3rpBoAmplF+agk0GqVAHKIGjehtAKCgqAlsDqoLogVBxgFw4FkiotJ7bd7ShjAJUEoBud3HStb9aJVQiUnsxtOJzZsD/QGNBp32o1bTIaWJq2pJAo4HuOgmEGQLon0JT3GA4H9uibJ9aot9XBrpDrxVLqjVazoXmuDv8pZFVBeSGA/K4+wYqJzt6CNdKKuvnbaWL3bx3azQsXrNOo6T46rS0b9vt2cHggEJWaYY9DmPNsMrFMQGEidUhhtbad1pYUMCLsssz646GIk1K15iHAUkD5XOP65/3i4REgA4FQFVo8nggULBVMxIUswjYOiPcHfQUiV6t11YifbXe2lFeCxdViMrQKQGqxbJPlVHOIDnqIvkxBvmtbzFfWajdkFVWpptbr92xna0/XH01HNu73ZLuF+mIwGmn6sIdMJtjNZLLJYg1x3yK45hNXOlRTzUtWAlkmEJLM6d29Lbt+9brtbe9aWilZo1ZX/gl5ImTpUJ/RaGytdlvB4JPlzMaTie59zr9nE62ZxXRh4+lYBMtkNNJes5gvrXfUs3UIygakxQqKbBDs60b8PtZfiQfY8xpyOMqQrgqENmukLe2XrB+UL7FL3O2gFvbmzSsraA4Ee7vl2kaD8ZnFE1ZhEBqQWyhEIEJi97rnFhRtEdbbFAs7lHEFV2hB2AF2y0qv5pkCrPpytR7UNhur1VKRMwSno76YzjKbr3yvZZxQGdF9DuALEC2gOitqHQC+o54ajufWbm/Z6emplFHZem1N5kCpaN3ttmWljX33+x+pVsPhWJkn0wnWO2WpL6azmV26eNEeffON3f/gvv3iF/9kV69d0xxAvcG8Oj09tt3dHXvy5InUNZwL+7s71mg19KzddlP7C2ONZdzWTte+fvCFffTRR9Y7OrJPP3tor46GliVF5fUAwMsGT0StQnjO6qp9EaXQjHoWVN+4F7K2sISTWlCqvECuBTXE+TOJfVvkzGLutRKZ76+Jyg/el7ElU4czJ9qe8TtuZeT/N9r/62dMJD/Y9wHj386pYFP1J3up4iZCxkZUYzh4HwkJJ5SdlACkz6zV6li/f6oxZ55SB34ftYTO5pU/G2uT/ZB5wd+VJRXzjs4FejOYygkiT0KWS8EKSkqRpWwKRX5AvC39fBfxQX4NWT7YoBU9QJ414J8l/CvW44z0CWpF1n6h4IpPUQ4QcWRr6HOCq6Yg7FlH2uulQmFv9LlB3osrISGPyLQhWwYyuOzkP79b8mdh/nyZ20blH5zzCuQVyCuQVyCvwDtdgZy8eKeHL7/5vAJ5BfIK5BXIK2B2997NLHpLR2A5Au4AK3Tbm3IlHEw4D0RLrRGsUSK4I8AheI8rgrpSEbgJMCR7JyxTBHonUjso2yIAxPIaD1kUEB2xYxaQK4I9sZsfu5ZoLwVYEQEndZ4qfwNFQPQgd8KBDIUIoMiCSW2WDvZHeyOfEwD5dDnj1Q1QD7gIEUHXpoevRhsKwBfAdT13xn2sFM4MecFrzyyWZBkVQCt1fGK1VVEN9PzmNjoxjJsOYcKVeT3guTAosgoaDRsPhspX8BBZFCpFdex7dz7Xr1gNkHKxFJgr/3aRH7ETNfqol6xWq6sjG0BbAgMpADIFfjMedItHMAuArpwUlMcAkMh7Fs66dQm3ddVL7BAHpIqE0PnO3DN1D2QSuQ2loixpmvXUOljONBu2t921o5fPbLvbtD988pUMyq9cv2bPX7zybBHbKDy5WvUskdOToQCnos3tox98165evWaff/5H++abJwK78d7nnmVbQlB5sGChCxxgltoNxyNrtJpuFbOh+919vNSZW6LbOrNaFXVJYjutml3aSe3+9eu23UwVtr2/d9F2u13dq3crbzzfY+5EIAQB44MqpFwi9Jsw5cyqaVU2UZBgXz/+xprtLc+dyTKBfIBv9bSudSW/99VCnf3cN5kBntlStNlkZqe9vqVVLNMA64oC5UazqV27ft1OTvoin65dvSogfjKiZiWrV8o2HhOKvrHhbKrAX7rOS0lFwCD1IJuj3+8pT4RsBMgkQFi+Rzc+9wTQSZi2wsHnC2VMEDrO12ZJJkP1DMitVL0zmi/Wi/Yc1gwA4wZAvSjLIVRQ9+/cthLKBbIY8N+fYeHlKhT319/YAIC/lEjtcXRyau3OlixpppCvxYI6/LkGChDmO9Zk7BHYY0EecZfcP/sKIdPKEMhWAtJZrHs7u5amVWXuKPjZHPAHnGbTQrnBOLCeCAkHIEfbxfhBLCnzJWQVoEpBwcS9yEYqS/R6fv9MyeUpHgoE5zrsAeSHCCAO5KUIj8T3jIzO8aQsMojrEUxPzsVgMDIrVuy4P7ST07FqIOWA/l/cRvOE8eJ95wtXKMxnCwJcjB1lRZYEwD5/ymXrdFpae9Ua74Myb20/+PGPPIsmKVmnsy1yaDgciqCAmIT8+OGPfmQPvvpK4eCMy+HFC/bpP3+m9XvtymX7+c//SXsFNcRC8PadG1IJ1aplq9ZQVw2t2UxtvVzanTu37G/+5h/t5fPnVq937PUx2RhODJ5ZM4mMfxt0j3WZKxEgD2dao67Gc8KCcygqDArBApE1oNym2cwzWiAx53MrF8uyfRO/G3IuIgkRu/qlLgvKwbjvxlwIhU1DwmMjFTKGYvc/ADq1LEtV58oRkX9/cgb62vHXM68E/Iucd9vBuLb4vhM6/l7cE88T740j0O3kPJyazBORO0ExGPdv2UTxv00IPw9nJnZWEAFprWkzEYZuIZgkriRDbRHnNO/F3/kvZCLkXVRy8DrmOftMvHe3WfT919fuzM+iDTaW7Clu4YWKEGKPObtau/qSZ9b+UKIWQQUzcyUaKi3l2WxQs9TPrsG5jnVdzPeQ5WJSsAef5bZR+WflvAJ5BfIK5BXIK/AuVyAnL97l0cvvPa9AXoG8AnkF8gqY2Xvv3868qzIR6B0BDv7Pv3vme+elgrRBvABcIgivTtWSwDT5TwcrIgEdawc5oo3FeSBHVk1rshEIzwZsdzspeWwLjPRrRDAJUJ8OaACo2AGq9yOEc+FAdFLxIG7vPCUM2UEPwDWFjPNnUxTIC5iBxQhdm9hQiYCQ/QY/w3rISQOAMMKasfhQzkUMeD1TEGCBgfqC7lGsOJYCPONXBP1jB613gmJn5dYahaKDxG4XEsHPmneno2KgOxXCCLuZQLI4yOUB4hBC+MH3hgORNxAgALwAwHRHq8ZkW6ib3ckLRByyeRLJhNc3gJSrTVCkqHs5BDOLsNrwOixxeA/PPqE+AGQRXIpgEyCvSJhwL+d/9zzpFckigVlJ0YO5S4lttRvWabfsdNi373zwnj36+qGCXI/e9Gxvb8/enBzbdDSyH/3kezabZvbLX31s3Z1t29vft97Jqd25fdP29pv21YOH9u2j59ast0QUFIsVdREfHR0JjMTyhuwJVAQO6lWUD1AsJ1ZYbWxGqLLsYeoaSkAzbHMAetNq8EbP5vaDe5fsO9evW71asfVibjt7hxqvbqcrQB4iBHWOnne1lLpm2O/ZdqttK0NVs7FqsWSTpYOkKA+OR311DVNbVBJ0dwMwUnPuFUskwGSBqDXPoUCRANC5mE9dbTGd6jkgSsgm6Gx1FUq93d3SvSwXMxv3+3Z4eOBzfQ1wbnY8HDlJmDiIDAZIB79sdEplrU1qNVnMBdIzB8fTkeYbADVL8ugUMgMAsWDD4eisc9vtcbBUw1QtscVmrmc8vz8w/1YEnJeDLZkltruzr8yd9+7dU5g399VOG+qQZu1TB1Qlo4WHdKP2QP1RgeQhIwQSJgDA1Anwmi0MhcEUVYjyBCB5PEuE/aHRqsu+CgsjLL9QEbQbTa0pB6kTW8w3JgJm7eCv6rpcap69ePHibA9QzsIaJdBEP+c62DGNJhMrJUUnPRZuqyPStwCgu3CCQZ32HsLMemNtg0WTk6I9OStYJcXOaCYFWTVt2my1PgOfsV4isHu9SWw4XVh/MJXqgvW9t9OVIoma9noDgcaz+VJ2WoDKWVK23ngU7KUSa6apFYqZtRsdgeb7B7vWO3pp+5ICwKoAACAASURBVIf79vz1kf3rf/tvbDgaylqKm3z14rWed7u7LaL2zt3b9ub1sZ7p2yeP7drNG0GFZRqjP3z8id2+ecuGk571Tvog03bz+lW7e/99+9Wvfqu95+69e3b0+qX9+Id/Zv/r//afrFZO7OXLY+sPZk4uBnroLWHqqhflEiUFrTXWNQRVPEeiwiKS4+zP3DdkRVTKAWqzh/g54YA5X1LshLODOV1O6PbHWg/rvphP4cA7DoJ8nc9Q0t5TdkIzErquzHBiDjIYRUHcLyMJEM+4SAjHTAoRgBuycvzslMpA4fBudaW5F+ZS3I/5L0QC9nxS5QQCQVkV4X41B/XIvlfG3IpIwnA2xvnvtff5ylc8w30uO7ktAq7ozQEoTOLz6l6CXVVsJoj/lbolfu5gt5LYD0LQraggTKgV9eNZFf4d1JqQl5nO5bcZUuzPskqbeUi37i+c3R5m7uQHQ/3lZ1/kmMfZjpb/Ja9AXoG8AnkF8gq8exXID/J3b8zyO84rkFcgr0BegbwC/6ICZF7IuCLY+eA7jn1HBD3oXFSwLlZSBLk2m/LVj6HAAH+gGXTQYxO1mLsXP8BCDJ1W96o6oLFlcDBXAIxkBtg7uSWV/MYDgQAEAtAowIb3UuYBobUOLsXOVoByZV+gQACwWa1dbSA//U206dfPbZ04QKieY7e34jUQEA4WOTBFBzE2OQJfUDigGFHXvINKApOkVCjq2nTJig9RFy1gSsj2CJ2jZ8QBv79ciSQgABawBuWF/LcDsaFrxM5cHxj303fxhTxrIJlk9UHnqcKf7UzBoRrodwtGPgCgHvcPSQNs/HZsHAwCCJftB/VSPTxQ2btXHVDF1saBHIyi3BYrgluRTIlj4qCYd2mfHyc9V9F7z3lrBZRngFdljf+F/V3lKrTbHXv0+JF99OF37YvPv7DxcGStVksgE+Ozu9ex7394337768/s9au+laolS9OyyJ7lbG6D8ci62zvW641sNaf7PZMFT7PRsOkYC7SSTbFnKtHJnsnSiTwQMHzuZ6vTcZBZZEFR/vzR2qTZqNt6MRMYvV1P7LvX9u29G1etkhDsXbb21o6CgfliHWHt5XwedlOpLJwA1SExyDcBgE9CXgHd3oRqtzsdS6t1WUthfyT1C5YrzBFqWC4JmEMtUE/bskkZopogJHs2kbIIO6n1YmmtTsM63W2B0Vho9Qc9kUSz0UiKAUhDyBFa+vvDoU2Wa6s3U1vNUVEsFYKclqvWbjUUQk8g9JpufUiMQkn5CWQ20GXvgeBYNE20rjdZwcbDsc+FqqtW1N0/mdti7XkUzEspSSBxUJFA8BQTq4icmQqKpp43r123S5evOvlWTqx/OlDmyUr2Px42X28Q8D4VOD0ejTzHRMoV8kVW1hucam3T1c88X60yG09ccSTyoUAAsL+m2azbyelrkQSQVpcuXdKYtRpt7+bWXkWuyEzrnmuhIMA2CTVHueY5OADCzB/UAigt6LxXjskSpQp7moeqx656sj6w3HJSM847rMdQwQRSEAKlVFAODNkvq2wp5RWkyYrVJTstSImaFDHYOSXFig0JoDdIJvZuclzMtrbamquoM6gbShoCv0tFbObmNppPRHSqvrXUttotkVmTych2drZFHrBm0nrTltnG7n/vuwJ7mVPj/lCqI/YXbML2D/bs008/t62trpQvuwe7Np4M7NaNq7KE+u1vPrGd7R17c/TcWs26tVp167Sa1u9PlLsxmYwF5jfSmm11t+2//Oe/tZ/+xYf2+48/t6OTiWVBwQcRqv05KBWiAx7rDpWLFG0hiDueeQKuw/4bD8dISsQzAQs51EWQRFwDUvetnRF7Hjuu5zqhDGDtcxacnRcrxtptCCP5IWC+BLDutkxcU7tFIEf4/UqlJoLrDIj/F+Hg2E05AchXzHxwtYFfW0QURH3BlU5nDQHhrDv/vUiKxDyLmFuis1QJH9iU1bQXR6UU69tVSmvrbu8qj4a1/KdktUiNQmguYK9F9VDBbtFJnviHe4jXj7Xjc0daR+nFc3gWxhlhjk0UyrBK6iHigTRqNtpnDRH8fvzcwRjFGktdUilKHaKjtbCxepraaILyxLMwOPe/+OfPcswj/9ycVyCvQF6BvAJ5Bd7hCuQH+Ts8ePmt5xXIK5BXIK9AXgEqcP+Du5lbBdGx+DYkU1kGiQfERjAodvw7EOFgmroeFdvgdkPKcQBkCJZJMQy8UqLLHZzU/dllgxJJBrIeFDYd8jKM8GTvLhbALzspJT14TOk5+yOAQFmcAzRkAB8l9/wPOQs1heYubBOtJSwRkA8+BCjnlhRuIRItqYTbC88gB8A97AFu/tS6Q97aIYA0dvBHcCp2/wr4CZYddN/TAh+9wQXmrh285OttZ6mTOwL6Qw7H2zBS9zEH9K7R8Y/aJAByuhb4ZQDy6HIHdKYbV88iVUX4+BbeF6AJcBSUHTVGHOMzUiLYhWyCF7pon3C/5Gegdondsn5tnjcRICTwTKod6AlqDegEeOeWShGQA/jfAqxsN+zC4UX7+Pe/t1u3rrsKZjoXMA6hxhjc/+A9m4wndnzcUw7EpcuHNhz2ZU80GdGBXZDt0nS2sESgdqpruXe72RAbnWyjwOWVgmETazcbAu/dhggSizBXFC5lWy7Wsq/ZbAhVLyngGcuY/VbZfnL/pl3a37GDna7UNBBLnVZbBEXabHhXdgZYPTfMftTpCxki0AyvdSfoIMAIEUZxIZ94LMXIpkgKNoFwqZZtTgh68MuP8xubFAiN5XwqcBtwdjZbiSSEU9zd25HlDiAyhAf1BPytlYrKO6CugM4A3PVmw2ayeCmKnGTuULN9gtTJZ1gvrd5oWIE8klrFxiOIAldLvTk+Dt3lazsdDjSX6PBfzpeyj6KuzWZLJInAykBgzZeA4046EqxNTkmtWhMRBOkje5lSWcQP5Mvlq9dElgCgoxipsMckmR0fn9hWpyVSjNwLCCqIHEBWwHjIg3KVjJWF1jn30OuPdR/MK1dDuGUa99LeatpyOROQmVZT63a3rNVsW6mIVw3e/StbrDMpPejg5hkn07Fn11TKIieYf1xnOZ8r24V7oyaeb8GzFUSQRgBbyjM6vktlmy+xcvIueQG4wn0hGhOB54UKa9nXULvR1jOw702XK5FbUREAGaF5nxVsNF/ZZI4qA1LK7ZRYR53OlmyU6vWa1EijwUJEy3xVsDn7BnthgYyPutYJpBzr7fDCnubd9s6OyKtymlqlntrBwb6ljYb1Tk5EtqJaefb0md2+e8f++Mc/Wr3ZkYpqPB7aYNS3D+7ettPTvv3m1x/bdrdrxWRlB7s79ubNkXJq+v2h7V24YIcXDqVWgSBCNfP61YndvLZvDx48tbEER76fsJ60tXEWYQnFeqZmqLxKFZF+zEMIjLgvn/8kEMH9uH+f7/gXCU/ORdhf47nIqeTXxpYJlQUKPCe8o9oAhWLgKc+RF+SOvA1c99/1YHa+IJHYi6I6JJ5pIc3jbL8iW0MZDiE35U/JAEgDP1+ClSKMefjiPV254OcUezlrJCpT4hks9ZLM1dwmSoS5v632EjIoeHauwXuSj6RzHjUejQGQwUbGkqs1FaxObksIUo8kxp8qNaK6JD67k++Q9lg7+hkTGxlYKm4bhRWhq+p4XwgXEeleACthnbVwAjUSRW4pxn3z2aXsFlmsOyvYH/PA7vzDcl6BvAJ5BfIK5BV4pyuQkxfv9PDlN59XIK9AXoG8AnkFzL57/26mUOCgXKAmEcCWHQWKB7o0zwHp6lgNnt4CzvFkD8qFCOhEkBwwCRiDrn+9iXCZguxFznfve9ek/4oDJbiPEKKaqEsdJMFf6gB9BGhiBybXEbAYECLAEQH7eHJLgVByC6nwJSMknlu5Fw7E8Brd7zmbJQWNYg0VPvWcBzsieRGfPRIH0QrnT0mJmO8R74HnA1jjK1owCfyCMCIkWzY1ieyylC9xPvA6oaO58paowd4J8gAQJthgiGPIClZK3K4D6y2ICoAfd9QPvuwQPQKZSrLO8S74t0HmAOQAdrIVCfcbASN1+AYSI3bEAhjSgQ4BtpY9EPcU1Bzn8kU0jwKRhRoF26jbt2/Y42fPZddz+85NOz46tkF/aKP+QKBpt7sj3/16vWlPnjwXGZHWUxtO3ZYHG6qd7a6se5odD+fGwYR7QU0QO/IbdQAt7FoKllYqAm9fHb0W+IwaoFJKldnAc1arHjqbYZ+y3th0PLarey37i+/dsv3OlnXrDdWH52Ycd7o7eh8Pj15ZvVG1FLXMnCwHwsid9GFcAfniPAGMV5hskthRr+/h2KyFQkEd/DwnlkwTnnXNfxd6Pd3ZZFsAepYqVSskFavVfAy3UYAoF2NmO9vbtpwvbDwZelBvIP0A4Su1uux1ZvOFFAjVQtFaaWrJJpFlUlop2wirrbRmq2JBALtIpVHfivj0T8bW648sKVfkQc+aJZsFSxrmPaQEtVQuCnkiqFtWc0sbNRGXyqbQumbNokwiIJ77Xlun2RKBtNPdtW53X2MxGLpFUbnqgdUmOyQCsJcC46Uo2mzs5HgAK6Huf9QMCRZ1y8xOT4dSekgJwX+ztRQbjD1ZDQf7XUurFTvY21M3PVZIspmTnVZm85kTDISey3JqsdJ4QlQB0NJ9z73M506W8CwQFzPyQYK6akmuTiBMtI8lBVuuPegYulZWUFXqkLmKinVdTGwM0VUpurURHftJwZTTkLA+l1JlaB9cb7Rel5uCnfTHtlwXbDCe+R7H3Cc8uVpT5z8EGmTUbLrWPS1wE0PtQe6LZVJeMJcgM2ppUcSRsnYUdAxJULLDKxdFXGx192w0Hsn+q1qp2bPnz+zWzZv24MEDBXaXqlX79ttvrdlp2najYf1ez45evVb2Rr93Yjt7O1K/FJOKffPokYgjiGkW8k/+8gf28a9+a98+fml73S178uzI1htXh7CjcS4xPnEfjAA265K1wxykJgpvDuQCdeffzJm4x+o8CjZFclJLUNNAAqN28BwKz7dY6YwUCR4Cq6Nag985b/UUM4H8GMPSCeI5kgBvyVxZxpVryg6JxEU8a6J9XyRXIvEgUhhVAWsokAq6R/g9wt6DGpB8pvOgfWxOiM8K0O/h8ahwUJn5mcl9RsLfT3ByLVzxwZotJH7/mtvBupH/ak9GPRlICq8v9+iKEeW5cIMFmhS4ViK7w7eEhCsdo5KEv0diRaqREg+MAoh9MJydllilHAgL7TmedxLrfr6xIFrKqSaJk43KrMJOUVxHYp/98x9zzCP/sJxXIK9AXoG8AnkF3uEK5Af5Ozx4+a3nFcgrkFcgr0BeASrw/nu3xQkQ0it7hjT1TnwF6UIAuPrBQQrvCAXMBlw8D/BENQHvIZAyqBL4fQV7y56JzksHzKVYABgJ76nfC/ZUUnAEtoDX8UU3c7wHwVTBUglwn/uplCvq0KZrPCo65HGNNZHM9hORGBEEic+kGN1wLXzLI3FxNjuC/UdUadCJiZogBo+qJoD1wfqC10l1AhYpf33siZYCqyOAwv1EMAdbGrru1XV7pkCBLPL7klGTMilQnsCwFGy99G5ZwMm5bKsAiE0AZrQfUffrGQjknduAloxFBK0dTF4JGNXzSH0BiARAh/WPh33rj2C70IaNGkX5GQ4saf5ofOM8AcBygE+FCF9OP7l1VAS4pNTAsqWU2Afv35VX+meff2k7u9t268Y1m8zGNh1hfQP9hRIGQBTw80no8gVhKtnJaU8gejnJrN1sKYNF4BqN62QfzJZndiM8G0HITCK6dwG2sZECaIMoqJSrNhiMrVSpmW1WIlK43+kEKypInZW9f3XXPrpz2Q46Hes227Im2r9woCBoxlR4d6loc6yRSkXbrrdA3TTfmdMCjGWDwjOVNQeyAnVgXa1ttJhLScF9oVpCh0OdBoOeVBl8FUTIraxaqtkUAB9lx4Jubvz5lb7u6oTNUgA83em1lA57bILcakzAooBfX2fYBa0WK2uUywryLhH2u9lYWikFsgGLoLWtIVSWq/+fvTfvkSw9s/ueiLj3xo09MytrX3qpXskZznA4EgRLsC1/AMN/CNDXtCFAf4w8hiVKgD2gIZHNJptsdvew16rKyiUylrvFYvzO876R2WN/gQJuEsXKzoy4y3PfJeqc55xjF6/PrGoqEY3rdWXrGlKitgKSTGNpJzB9nA9sh8XLFiIGRUYp4kJjV93UZD9AdPk/L6JtDzXqZwRR9y3LR5anA1kWVQRN11sF7NJ5Tlc9HeAQFHGdYPwV643UGqjIitVSBM1u35OiZVPXUnvQha81g/scDpVVcjKb2PHRxIZ0bVcbrYua29bTeGRJ9ByL0hrITuvI8olOeoimumJe3iheeE6oS8BnIc1EaCiwGVVSR8A645ExQ80gEJodWTtu90PzPEQJz7gR6cScTSwnY0LzjzHUWJLHdYHw8IHIUbIsUNVw31cLrhErOUhp1Ac7S7JMcwQFTqeTK/C7iyKAbI4VVlquUCKMnvViBBmXB3u08dSKcm1379+XKuHpW29rzkGAQVixl0DoQPiRk8K+MZzO7Pz8tUjFyXAkS6g/f/mFnd4ng6W245Opsm1m0yMbHU3t88+/tPnVtdaXf/7P/tp+9X//yop6Yx+899z+4Ve/YSKISNHz0Rq3DXNMzKgr7PZuiycLob0rgERIkoKedD0vKFhNReD8BogHVOf4rMk3xDnPIL5H9lraHt0qLpIgnI+Vi7XV13zISF/rVajOzjqs0zE3gpwjhYB7dsPtUHFlYLCP8f6YYRRypSDqGQMoHBjrPFeem4Pzrt7Q/rP38RTvn7+5LubX7YaAaOnE+dkAWJd9nkZmxK0DD0RFL85ZV1PE891WjXB8v59U5EdUVWrOd5wk6fchYn2tVq2UOxX3kvB89ZmE+3RSQ3ZdwX7L5z7Kor6PBeZZeK5OwLCO+hoTPwvEawyMu5PUrMvyZNzb7z/9Y4t5HHbx9pu2Am0F2gq0FWgr8OZVoN3I37xn1l5xW4G2Am0F2gq0FfhRBbCNcqDAMx+if3b8GS++bekQOzUBkQE11dkqAOGG3IjADeA3gDngwgYAHyAJa5MuFhdCeAQy6fVYV8nKKYD8wWopnu82gaLXuQgjvBeQfa9QZDqJRbgAsMol6YacUN5A4t7ndLdjGwSQIWIgEDQiMtS9Gny45Vvu3aUCogQ8BzVHIFaw8bltN+JkCF34XupoeRHPkXYJP3YwS/iVdQWeUqn44SpaZEF0qJtYyhMAx+ZgyQRpAqBF3ogCUun8d68OWcxEEEmATiA5ICd4XhGo4vgKcw2htrxP1hkhr4P3dsjEUBcxwBvjIZBHoYOY9xcFHatOdlErt1/iKTmA/U/9zR1k2ltCR7sGz072PO+889i++fpbgfQ/+4sPbTAaCFjD9ujs1YV9++0LgYhPnz5x8mK/ty+++kb1xgqHAOKj6VBdw5AQAMWel+EkHNcVQUhe76QL1lZ7ddxj1UKAcV37OMVSjC5wB6RrBUpPhpl9+OTE/vr5UxunqY36AxE82OFwPHUBA7YD/qfY+bhd2J2jmUgF7vf6em6jDEDcO8V31B2QF199gumlTsBjv9azO5nMBFwD9NV7SEBXJEUQE7sgZmGODRjWNhBqzUYZEpxzkPX9uEhibG/LVWH5aKiaFGWlzACA/aLc2ngwsgwLGYLfM0gesmNQ2GAHhSrAZCCzXBfBlmgr4P5qfq2fM5a8ezxV7U+mU+snhJC7pdv560sRMISzQxYx6MkTgMCCjFQeCoTC1sdNDnFCkHB/ZCcnp3omfK1LB0q51yz3vB3C0zsJuQ8rPfvlspQ6gTnZbEqRApAF5bpSloDOhUKmqqW06A8ymx1hEzXWOLKt2WQ8kWoJ1Upn37XlYiW1GaA8z4h1B8UStmuokJgfy8Va1xYVTGVdiiTCDUqAarDZQ8HSzwa2IhsjrFcCeFPIXVdHaA4CpobVocL2LEls0CegmEXMydMdZQkgOEWNFj48r2LdWFnv9MwG46Fsc6g1pAokJNepAHSGqiJA9tZAjtYc1612mC9Hs6mNJ7kdHx/Z69dnvmZ1Oqof12y9xO7dv2d/+7d/Yz+8+FbWVHXp5BYKIWy9njx9ZkVd2PXFlbJovvrqC8vSjv38b/7GPv/jn2zTrO3995/bF198ZU/eekfX9uWX/yiy6vm779uv/uEfpNQZjifW6fXt7OxcKhxfX92WLioJNqxbAcRGBcUXqhPmJYSu9ocEFUGwlwr3E9fsw/zqJq5s8AUxKITCGovFXCDjo62RX4fXJpLjIqiDlZErjHzv22kfcNVWzAnS2phgQ+XPkaBs1iRfv24aCrR7aKPxkcK9+3l8DY97cbhwrW8RzI/NCHGvj2QEr/3RtVhYN8N1xD3t9vv5GcQd670rTAI5hBVaIBmcrIBP4r5ciSdlR4fjB7L+1h6LOoMxGq/n9nVTPxZdDyd3Ii1aGkJeYMEX91u/NlQZtXJ76tr39tvqnFgDPjfEjCvtu5ud/fGzP7WYx48+Nbb/0VagrUBbgbYCbQXerAq0G/mb9bzaq20r0FagrUBbgbYC/58KfPjR871sHwhxDcGfAlv2obNSHY2efaHOfYWMBnuGALBEwgGwETBQ3e406QPyO6Li39NVTOdmUGJEgEkh2iGQOyozeBsWFoCWAuFDBgQ/ByTkwOpGB9QPoBXXkSR4aRNALRRfAcMHBDCAgBF08Qt1ECUVeOI5GABeB9CHUvA/2XIEEPFWuHcEPeIxY54D1wk4EjtnsamSsiN4swOcAYjyGsBeAFTUI3SDOwDu+RB8EQYsOxzChgVm/f/bavA+yIgIuAnOCQQP38f3ReKCVmHqrUB2iImgggGkBBzHwkhkBPYmQHfKroD88JpIC4HPOMoNzhu6i1V3iUQAPbkPwFqefzfkowC4uqrDnzfkzM5Ged8ePjy187PXsnF6+PCuuvYBzM/OL229JGA5qAU2tZ1fXAt0BwTEk596ArCjjCAHYDwYCkheq+MdlUNXGRDKL1GWCxkP2N9g/UOmw9hJK6OrvrR+f+S2PduNgEPqv9mUdjLq2weQF28/s1mW2fHRkcYGQDt2PswnsgQgxrBrKetCE2I4GNpoPHIigLMTLg9iHZ6pOn2pRbBi8c54t69pNnQjM/aZf4xZMhScbMyw74FA4/4hsjJXcuh7c9srZT3sttbDWgVrIoGeqE0ICs7s/OrCuiL2dtYHpKUeg9w6KET2DvoSvD0cjGyxXNiqIfuja9WmUl1W65XN14RNExgfxyCgayrLLMbHaDS2xWqlZwPJwrPI+mQvEKDOmNnb5cW1jScTU5N4sDpT2o2I0NSm06lyF1hrACmZ3w1WTXvIQOplWjOoC0oH3ldJCbKWAgE7HtmFKTS78fBu8jyGufJaUG9xDtYbSLPj6UzED4QedlMKM68qnb8oV1KAAIpWVSmVAYQo9ZV6rbNXqLnGT+n2Qk2NVRgWb96hj2oDdZaITAZRz8kPESpNrbUSKytFXKAk06jd22DQdzUVpNeuI/VI0s803gh3gZzwrBZT/kbd7Kyod3a9Kmwg0morMgXNAeOA85dS//StWFK3rc2OpiK5igp7Paz89nY8nVo2SO3d5+/aYnEl9RdEkYc0y9TIMnJW+pk9e/pY5xHBs+OZZFJAXS6Xdu/eXVteXYrgYvycn5/bX//VT6RcaurSfvoXH9jf/4dfWj4a2cNHj+zPf/7WTu/et4vzuX3zzbciPceTmSzmIMBk2UT5vFBap2TLx57A/Nq53VAEzeOexXocCWneF9WEt3MgbhPbntnD3EPNRPWiE+LNP4tvr88xqygSCVFt4IRGUAHoWxR2rmrQtWGrCMmSQLhnGjNan6VQuNmf4rlcGeiWUJF45ney+hNR1QsZEW4rqOtgXmubRKXlJIP2Vykrfa1OUHNst9qjuOaoBBKpYnuN5+FwqHPw9N0e0NdgCIloQemkDaqz7EBqx7woEZ0Ze2W0Z3QiJ2zrgZzxvTfWU9exh5T0xgvWAuymqI+rRdlPBweSnrgalFXa71iXUw8Lj/t8vBbNsoS56eeH6Pryjy150X50bivQVqCtQFuBtgJvcgVa8uJNfnrttbcVaCvQVqCtQFsBM/vgo+d7KSFcXiCATf+A7yYHP/f4u2jnFLMpIgAUAfroj91LUWU4CMIxBWAAeGNLFAADWWkEsFyW1wFcj2RAfDiACrLzCaCObG6krNhbGlQbAv4i4RCOQwelgJdgAB4tIkAMFTAeumDd3zuQILJ+cssjwJfbxEQEhJwgSQT6AFJzHXRRJ+Q60KmJ7/dua2mPTlkPDqfzvS/0xO+fOghYjrYWt0ArgHh5gjuOHexFPGhbxA9fdPMGq6po/0GNAFmjXQfgGvfJ/UdVDYATQGishTI4uOegeInPWXZQXGvoDqarun/oAnbbFc4v8gHAD1Ao2BAJvNryXreb8iZ5YC0HoGOt+VvXHgBAQNe7p8d2ejqz9XIRyLSe3Ts5tmWxtq+/eWHFurLhCPIBQqdvVbO3i8trXUP0VT+9e2y7prElFj7qViak2QF67i8SQQqbTzs2zDOFMmPbs1yuBaIRpMwzHo0mIiTm82sFVGP/lSVmx6PEnj86sZ88eWRHIZdiNp1qnE+mY90tuQcCLLtkE6Se7QFRBTnVMRsPB9LZEDROEHS0dnHwe6vQasA4cEWUFMxLnikqBO6dXxRrAsqddMKayueTm97z2uXy2k6Oj91uq5vY9XrluS+ynvEw9U29lUXQsgKkrmxX7W0A4SDQsrHxcGTL1bWdnp5KuUGWBuHm9X5rZVErIJf5R0d9sW3sel1IEcLYyRIsoTIbD8aWKkcEIJZu/63CjSEIlquF1DIROBYADlkpNZjbvdVFYUfHU5FBgzwTEDvIR1I5QFzwHkKxi1VpSdoXqIp9FGNsVUB4QagyqQBtCdzeqoeenBAsmFTQ7AAAIABJREFU3lh/uE9IO/6Q28Czm05ntg9++Vk3tWKhZGgdj2tZFagrPE8EIoN5Ve0gy8hK6Vpdb6VqQd2AbRHnhSSD3BDR4t5yTkqFdZG6cWzoTJG0wrUhO7aWdN3aDcIOUitPUylYGjrdg5XUdudjnTnJs4J0gxyBwNtue7ZYlSI6qB315dpHo6GyOajVeglRxXromTc9slo6PREgkIPTycjGs5ENhyONUxQqteyzGik1to2v+erc39T2znvv2OMnD2VVhq3b9z+8tPn1UhZS26a2J08f2q9//Wt7+Pih/ev/8V/aV198aVfn5/aXf/m+VavSHjx5bP/7//FL2+4ye/bWU/vNrz+1H354ZaPBWODy1TVrhf+TVOqUsK5ojWR9ZRz2sJVylQRzpGyqg5udckN4EhwsBDpDIkTlBWsqRObtHCONu6DmcQs8SF0nF+K6Fm0FI1kSSYGbvAlXGEkMIiuqrebGbZuoSDK7+sDv0W3Vbs7l66lfuttMEfTu9Y+KyQjuo3i4IWJYL7Bi7IoMY/9ivkuxtXPSgVNh0UcWCQRT/BKpiNVYUJHE+mvt176baV3g965ECUqR/Y+VIOqRkF4MUi6qNbCK8n2KmmIn52QLN+n7tCtNXB3Eg/SQcXJl9I7DOZ0o8bwLp2u18Wst1DWjYmGjDV+ukvFjuu0lGViJffrrT1rMo/203FagrUBbgbYCbQXe4Aq0G/kb/PDaS28r0FagrUBbgbYCVOD9998FCxM5EDtQ6c6me5JORXV0hlJFAD+SFLGCKCQANyKIEQmQSFx4x2jPiQR83Q9WEHT9N5bJqsg7k3UNAvzTg7WDfLejaiJkaNC5TJc8YCMgrFQT6mJ3cNStlHq2VYv7DdjDcSIwpe+BSMiaSOiw5yc3Qa3enbqTTzsF8m59P260AzkQNlw3nfQoEpJM4BigOV7ccsZRODjH2LlNiUATFC8OagMQ+T0C/sshSIAb/cQKhoVUCfZW8m7Xz7DzuVGDkF3RJRMDKynZztwKKA82ULetwdRhG/3EAUXxTY+2KXroDiBjA+Jdt65S4XlGKydZRUlJEMG1rlVVzOyISh0HhRTQ2tQiTHQvW7cbw5KGe5yMR/ZXP/upvfzhO3Vz090+yjN1IROezTPI1F3u5NGu07XX53Pb1u5RDtomG6zUu3jBI2WNo1Br77SVx78URnjK073rXfQUFKBK6gRyNfrRM33vWQAE/laV5b2dHQ179vzhsX386JHN8r5UBBOUH3lu49FAQDlKCZQWfGFZEokFBzMhbQDpt5ZmuYBDQOTNvnPoYlaGQ69rVeFd7YDSRVXYUNkLXakuoLLcWgbLKbqQPeS+BFTfQviR/zEWsNnpJjYvStsnkDOVnb18qfEHCDwY9u1ycS1CYpQMbGiJrHawkaKrmmsfT9yKizqU20aZEWRc9Ps9gcGX13O7Wi6sJuw5Av5kcyhDJLdBlltvbzadDLxDf2d2fn5hk+nUtntsplylIqATuyiID9YA2ZSRe8Ez39u2bmyQD6RY4L3Yc6HkcO9+QtB3Utlwb0Wxsu0eZVN5sN8BrGSMY49GFgb3znEgi1BikNOQD0cHFRoXyvFw20p3vWBB5msEagsP5q5tWSykClKewg6Soray2IgkuJovNL4UhF3zXl9LqCVfrBkRtGa9gWyosTILuTEKMu45ME5NdI+7rWyjIAWxMyK4HEIkzfD7z6TagDjjZ5AlNcRJBfHYVbi6yLskt253b720Y5dXCysKLKz6WkN8ru/telmItNjvUS0NRSJhvzUeT0W6iZgkd6Xft04v09rX40Hvt3ZNTkVTa/w/feuZPXz0QCTb2dmFvXp1bhcXr+1v//YX9qtf/cr++X/3C8v7iZ2/urDvvv7afv7XH5NCYfNFYePJieXDY83jf/fv/r0TwonbuynwPFiURSLXVSwdrYHKDoKwQLUW5guqFK5DZLMkYg6qx69Iqosm2HIuxh4KF/IfwutEzvi+FL80t9mLApErMiU849sqg6i+EIksQoH5CWAPkbx3AuhW7gvfRzIiKjj8ZxDAjAvUY6ghG0sVWk2ovO+lrFmsfZwDMt9t6pycOdxntLZSaDbj060eRS0Esl6WUj2/H+d4fJ+JnxnisaL1FAQfSql43bdry7hiHe7n2J6Z5tFNroVmp++DKgx7TyQunFSJ1486BHUH5xb3tPPvo9qDc8fXy/YxECQQqZrTXWz2xtqTUFqICIJNwjqqY8qCob5/+O3vW8yj/bjcVqCtQFuBtgJtBd7gCrQb+Rv88NpLbyvQVqCtQFuBtgJU4MOP31OUqYMdZBp4Vz/khQw4pFy4CdC+bXuhzsugGgBAUhd/7LYMnanqHg2EAeByIu9wgA8ZELllUAhYjbYeUdkRgZ8DMEK2Rsh/4NLUuRmtJLCoCB2VkAjqwL0VTn3Tsemh1ep0ByRFyREUFJHUiOfzDmQHWmLnLfYUCmcl5FhAyW3VhteQL4Ved9yL2wHx6F7vdjhR/SASBCCI+ss+S82huhe+ALm7zlD4dUPSYOMVMioEXt8KHafaMexbz+rghe6Kk+jzXm9dXRDv+WCdovySjm2DXVYkfvQsgmpFAFYMrg1qEEBa2UuFjl9qpPorSNb9zJUvQdc7uQYhsFoe7gEMI1NjFOyiXr96beW6tNkM65qFbGEe3L0jFUbw0LFe2rfLq7mVy8K6gKZpYv0kVR4B17FcrdSZjhUXfwtAbAD4MoF61BXA3K1ZAKYrkVjVprHxwMOkr68Jed7K059xcGecW2Ybe+/hkX387KFN874djUY26velgiA3AdCUDvw+gcp5XyAvMDVkgHIgisLJlM1GZAf1hhYjrwXFBFkVfTreCYZPPG+ATnpZt3ioicA26gswDPjt1jCuBqKmdL2j6phOJrrnZtexSiHThS2vFtbdbe34zpHNr+Z2sZzLMor6HQ2PrNNAinTseDZVaPTr16+lvEBRkfe9qx+lhbDFpGPnl+e2qkq7uLrSzwH/eS3PR6qGwUAEBkAtyhHmntvZEISNNVwlUor6ELy8bZoDecQ45VmiEhKITh3Xa4VzA6KSvQCQXVSoH9weh9qiOuHcWB7VZam8FiccnSh1Qmdnk8lIZIjG5paA89RGw4mA8qurKxsO+9bZmDWF53jw7HguKHXI6WDwUueCgPWm1JzlvW4h1bGycvWVFBrbna1XtauEQpCwVoWQfQCBQcoF9lnKFTlkz/gcggh1uzD3+h8NB06+QiYOAGQ9d0A2gOTf9BjvO1sXjfJBeknfFpCCEC6A7IzLrhPABHOvVrWeA+A3qh6ezWYTwpr7I61T77zztv3w4hubjMZSeDBe+4OBxv23334nAinrp8qgoA4QeHme6t7/8q9+Zt98/We7//Cx5kpVOuH9/fc/2C/+9mcCzn//yad2fb1QIPgvfvFTe/Hy0vadzObXhT1+/Nj+7u/+zgb50C4vLu345L69enUWnquvudEmSWuULIASLahOaJAr5GuP56C4sicSAgfgnXUWNYJmLeu3g/QiqoN68LaiIFo1HfavoEiIx+Ueo50fc1VjRJZdkUjwTAvPsnDyVPvcLeLgtmqN3+u6tPY6MRxVGvxc2URBzSPLKYjMoMrqdZ3EjeSG76PsQexJTspp2yc3QqoJl4agJJMVk4gQJ+iiKsItJSEqfF+Mx+Q6mk11IOT9mTiBjKGd7wtuscY90QQBHxSVgtGmkOvya/DrgXhkA1KWhtSBMSvLLSNdhYfNlTcCxD2Oe1Q2FM+w8dpB9NEsAZHI/COLiqvkGrV37Lb2+0/+0GIe7cfltgJtBdoKtBVoK/AGV6DdyN/gh9deeluBtgJtBdoKtBWgAh98+O5e4EWwtVGehaxLesqB2O82/o/6xME/oA2FigZvbAc6ArkRjiO7DmUMBGDfzMbjsa1WhZwaIC4AjsDnASqjtOMACAUAhZ9Hq6QI2NwQC35ekSeyUvEuWQGdgEKBSAH8jFkQnJyuZQHsu0Yd7xAY2LMAV4ELywIqBE/H8NMD+BE6QqkD4Ajvij7hhIY6cHObpLjpFAWkiYBUvAcAf1kvBXsTMhC8GA72C/wiLDXUEbBKwcyhc1a4J68LwFrMLIkg3G0wTseLVlWBBAKY4VkBjgsIp1M+2PZEciLee7Tv4m/uFZ//+OwVgRyULvH1WHNERcNu73Yk3rXcUdoz9diGPAfIDH41GjrQ+ejRPXv14pWlncyurunOHytk/emjByIvsJ25c+fEVuvClsvCynUtABjwfZgPBNYDSHH/ZDIM+vkhgL1qKgFWAK8AVKg0APTJoqhqbJEAafcKfi7qxi7OLmyDt7pCkXc2SMxmeWY/eXpiHzx5YMfDgV7bl81Kx46nR1Y0lQ1nE9V2XZSy1kEdJDuazcYGkCdFbQMCwtOu7XqJXZYr1RP7omzfsXTfsXzgWSeMU2qMogFwncG+Kld6DmR8QK6gIlFgPZkbAhlRUywsH+S233r4cr3f2/mLl9ZUG5sMBzYej2yxmMvq7HwJUD+2BGum/lBgL2qHyXAka6Yk7ysTgesB1CvrylZlIaDw+5cv9D0EhvJO9ju3EgOiVKB5bl26vncd3R92NbLxCsQRwC6qjp2h2GGcdA3rudiNzRTPAUKVB+PEJ53z1IUuaQBa5gDjmVBoFC0oMpS1ssEeyjvSIXi4tmpdyvrp6GhifUitLhZPnhmikGDzObZYXYvg6nd6lkJE0sFflsrOQFGw2WBZRVbE1uoN1l4EXjdWlrWUD2R/AMxCiG3qjZXNRmQCiiyIAK0U8uDfi8wQCJyhrGBepgoEd3UWYLarqpTdwJqRdkXUQU9SC0iIqmRM9TWOIM1YnLCuul5UGtuoL7gmWYeFlYrckfl8IZIC5chiXShcXUHtHF1kKvNoa/funWrMovLYacyhskCtZLYullo/FoulnZ7eEWH1ww8vZHlGjfo5Nm8be/zosdY1nu+Tp/ft6dOn9s03P9idOzP75s9/tm+/+04qnadPHlmS7OyrP7+Q+uLjj39iv/30Nwoe/+HFmT15/NT+9PmXylFxOzzPCZLdWFgPtWcEKymeJ+SfCMytA9vKwwj5TQfyNhLt4eNB3Ns8D8kzgA4qrljFoH6LnyhuCADfV8jjkSovZP+IKIu2U4F8p8M/ZkRIAUf4eSAWWDNZS51wuAm2jnuF20j5mnrYi8N7XRnoCgW+kl7ueSzh9wfyOmQF3X6/9hdZSkJKuHIjEgvR0ineM60OvBfbPTUmyJ7JrZ08u8JD5ZXtQeNAx8mKslzfspdyv0T2Du6JMYiqx8kX7tbVIArqRj+lfdEDv6VOkwLTrfncQozPLJ5pQ80TguU3Tmz7+3u6Pt4HAYrlFeOHrSraTaGS/P1vPmsxj/bjcluBtgJtBdoKtBV4gyvQbuRv8MNrL72tQFuBtgJtBdoKUIGPPn7PezLpjA/dqtgpdAzArRR4J5AAYAQPfqkDPIRZ9j8oLhQA4UD6oQM02GvEjAc6/hXqCsBgMZQWgsPBficUXH3A93Q2x3Dq2HnN6+QJz+s9s1sAlMy5JRKRT5A6J/GYF9FCJ2tUJmBPdSuk82AtFfzO9TsEBvIw94htZXfIOitYZuinXi9AEYGLoB0KKaUebqkRCYZYH2V83CJ6op1FtP0BUHI7DvdCj2SRrJ1C5z6d5+r4jnYeAfQHQISkUQ2C0kU1CyBeJBcIv4YEgKAClKHz3S2b5Fsi0M+7xOlK9prKJ56MiYysAc+piKoRfg94rUySQGBFOxIA5Qho0W1L7gdEFF3ldPU6gAVguhc5w7XJ2mO3s/fff0c5EWcvzgQIA7KjfMDGjM7+ZgvJkNt0PJH//W7vtltjgpYBqxpA/kTg+9XVha5xVdT62Ww2kbKinw3t4uLCJqOBnmMOkZDlVhZRkdG1V2eXhhWX7JkEeHVsmHVsnJn99Mlde/7oro2Srg3zvs4xTvsiFyAtBtOxhyiHLmq62wHbAfSxheE+R6ORQO5sNLDX8ysjN4OxNO5mUshgxQYYTW3pcN/Ilp/O5Y5VtQcvozzqJ30RLGTAoAaI3v7bTtfWZal8Akbt5Xxui8srEYaz6cxOTk7s1dkLXfvl/FIAXgYRsAd0L21yNLZhP9fc5lxlVWj+uUXTxlZ1aS8gQ2xri/XKrhYLG09nygNgnGKNRmD8ZECA8+AAYGI9dPbyhd2/98CgwCDtRn0Ac7r1d+qsZr3hHAPZZEFeQFCgCAPMJFPG69nvZQJA8/5Q5BeKD8DlgpyWwVC2XOv1WnYw19fXspEDHD6ajHVOiBNqy7Oaz+c2nR1bUZHfsFEw+SgfWrIlXycR6MsxNGf3e9l4Ndvalgvsoxpbrxfq9Cf3AwC2ZH4pOLwUWI4Ko65Qm0EgMPc491ZkMbMsKrKwQlIWAQAwoCvEjQKQUdyQkwJgix1XDPKGrMAC6sfZGbyGNaWqIVewxklssaytI6J1J3CYZ7ha18o+4Z7rzc6GAoJ3Np70rShQmLjyYDAaaLy98/5zm5+/tqPZia251yS1q8srO7pzItuo3ba2y9evnTSGBOmYVDPUge8ns5lNj6ZStUAsffbp5/Y//E//ygPA91375h+/kqKHrYHx9M2339tPfvKRvX59bp/+5o+2s8yuV0vLs0wKJGoSZEe+H4Xu+4DQS3klaz4UKdQPJVYgqKPKAQZGWSDh/XF9jvaAUuxs3ZrN9zj//KB1Uj/z/VMEtsdS+HqsVcNt8mKOEOMv7nmujsP+z0kJOSSxBge1n6sPu9bUbvFnXVdnsAc7meD2iow/1oab63ZlgxoNgoojKhtukyt+Pze5G575EO/RLZgYy1IoBJKGeSk7yS7jAsIvBGnDFfH5gMB5gs3FV/trKIvvHVibBTvBsN94pTx0m/tSCHqwshIhE+wVD2pFczLFa+Mh3VLKhDwnFEsoO7Rno1wTcePriasN/YxcU7cXyEHIF65Vn3O8wYG1i9r94bd/bDGP9uNyW4G2Am0F2gq0FXiDK9Bu5G/ww2svva1AW4G2Am0F2gpQgY9/8v7+QDjsu5YR8hosNTp0NQpYCZ7gXcD5jpUFNiwOgN10pjqwrVwDAWVubcEXYDEgoUK1IScA1XZ7Kze1gq3d0jpYQgHqDoe2Wi3VmY0He1HQKS2ZgTrY3V7Ju2YBpAS2bG7yG6JFlIChgG842NK1rvgNQD23jdD1CpTyjzWyxEA1EkgUQBh+FtUQ6vSMZE+0ErmtPuF3IjMc+OHrYNPxT0iUA6mQ54fX0IEt6x8BYX4MkSWB2IiEjq6bDlNAIgWFA/RNrCQbYhvNojwkXYREVauusqsJyNqNH7iDawrqBpjDViOQRAooDkoNnnnsvI22IwLOALSbmCWhKoYa82AJZnabG1QHEBoE92qMeJkCqO/g7SDv22w8tDt3T2UJs15e2dHRkXdul4DEOzs+mobu2K39+c8vjMgLyAeekcid3UbA7n7b2GQ4UbYBqoJoa1Iqd8PVQJu6sdlkbPwsgdypKlk2XV1cKGwZ0NrBM6xfujbIOzbLE3vv3szeuntig65f8zDPLe8mAvt5z2Aysj1h03Vto0HuQbjqDCe4eSMlgDq4UXuMx7beNrbFCoh8lc3WqqKUimRxvbCEkO7hwBh5dK9TA2oxGo81PiBl6roUMIhaA+KIEQtY/uLVK7t3elf3BUj/1Rdf6Tm/895zu7i8sA42Xr2O1RAtXbc5ywDMe4lqzvzjWVNfgHvZluERTx7HbiNAedXU9uLywjvbM54t7fobEScAppA0wz4Bzdg0TayvTJJKtTk6OlEANdZLKUokkX9uf4U6g8wNQG8B4dQGJVhVK5tCqiMUNx1UGGZ1Udl4NJESgXNTMEiT68VKChQFJO+3lg9zy7HEqd3Shq73bafjZNFgKBD/fH4lWx/WmR6kbbDh2aEao7r7vV1ecc+lE6hmti5XIgSxNSP7Y75ceZd4h4DnnbJgXJEE+cM49fcpSrjTkZrFc2EgKlIpJGKWhegMkX2MRbJaXFHGeszYdBVERwTYYrm0VDZm5HpUtlqWluVu0zVf1rausCXzcQ15orWVbJGdZ7WIZNx2RBquFitlcEwmY80rAPjT+/ftwaNHqtf15fVhPWH8kYuRdPc2v7q02WxmnQTrtbmIR0jWy8sL1Xh6dGT5KLN7dx/Y559/LluyV2cvFd7+1pP7At2xbJsdnche8KMP3rf/9X/79/bqbGlwN7etxNQlDygdMn40TiBaNxu3ZhK4D1nqKrVItmrfgIBPIaOcqIU0iKq3qFpw6zssy5xwjQSHVDPsbclNPlPcE2PnPuOE7BrGaCNSwu2i4rmlwpC3kVteoVTBOk1Kh8T33Q7kgJQZKLAIRPd7iVZQvhY76S+iUwolJ6KjSiTuWWkyCETHzT6HSqsq3RaN92+2vr/fWHBhxcb6yhqNXZQTiHxhb6h8rGA9hZou7n3MrZsoEbKHnOTGoi/uH06uuBIFmym3wuLL7QSpgdPHN9ZYrtBEicK+lbjyAvURZA0KI6ktCf4OmRcidW7so7Q+QrCEOsYcrn3Hny/Krbjv8rni8z9+1WIeh09z7TdtBdoKtBVoK9BW4M2rQLuRv3nPrL3itgJtBdoKtBVoK/CjCnz40XPQagEAslZI+1ZVjYJ/BQgqB8DtF/jHPl3VABAiEGL7aQCBInDj/vJYNG0E/sUwcFlzBNKBH0JeKD43kBfyFQ/dkfIoD8SDOioVhktIN+DPjVIEwPS2DQeAnTo/g20U4I1AfjIZuF51+usIVkOEhMyKgx1GyOyIhI6HPDtgFQEjBw09CDqSN9HvXABQsLCKXbsRyNJ1kp2gcGK34YpBvX6+kDsSrhOCh+egoGoCZgGkZF/CNYFhES7qxEUafMBl6wOQp1oR/uvkBiAwwcYRqBN4hkpBagdXP8ieCGWEOmadjIrXLquXnltyAP6k/UTAP92ykdyIYF+qwF785nk9z8KBVjpa6cDGUIhO4d0OwMzJGQF6Icib63/n+dsCeC/OXkq9MJqObHl9Ld/7y9eXNl9caYz184GdXy6s28tEPmCdBEg/Go5s21Tq3Oe++1l+IIPu3j2173/4zrMuunQFb21yfGRVVYhMWywWykkQoNZLrROsWkAUiUg+mfTsg4d37OmdY7szHqiDv7vd2/HsSJZM2K2hMgJ45v4A+uly9zq5fRbj1IFNwLfULlZXNp1MFf4t43eFz26lSuj1U1sLaO9IAdE0W1uS+9BJLM1Tu14u7M5konDvbNi3RjZEPABXUCAf4h5Xi4V99/U3NgTgx0Zpvba3Hz0RcD6vChsNZ/58ez0bphAXZIF4IHgnTZU9wtyBKAHgny+vBdS/vr60l9eXei/kihtGeb4KX8PJ2MaDscYXAeJkXGC5RG2m05mdX1/ZsD8QeAlYCTmKrdK9u/cOHdUKhYdQpE994yBqng8d5KeTvru3LMmlKgFUl2XNvmtpmssKZjwY2nK5tHw0VHYEQDyh8BwDSyu67i8vzu0I5chu72MmSW25mPvY3DpxhJVTzhgGwMUiqlhbQb6IFEpbqSIgQ/ibubYuCtmPgckCuOp3qMrCmkLtVbNAGjInsX9K075bhdX1IZfBvf/3UnfI+z/MyTzrS6nS13s4/9ZGk7HWXyysyrKxoixEJK2qnYLWBc5ij9Nw1VvL8oFIIkglCOztBlIHEgpCY2vHJye2WC2VbYG91vMPP7T5amEnR8citl6+fCnC7dWL1/b44X0pniA/CA2/uprbbDLSGv768gL5nMbynXunlkMuLa8tH/YtByDvbO2D58/s8uJKSqF3n79vg4HbUf39f/ilXS9KazZ7nZO54WHibv0TCWfvyGfY+5rK/EPNwmt8j0ExR86Dr+GsnzxrvmccxA5/XstcYy7XlWdmuLrBjx/Bfu2HgSyIxIaer7YbJyW4X0h8qRUJ9A7qufgM/R6oi+n4t/cOfu45DgTAQ9y7EjDaScW9Ka7Zt5UV0XrNaxItyDxrgq+4h2EnxbxwlRDnc/WNk4ipVB4o1GKWRHyfSMWkr32M/oRYY83/oPjwPTI2AdxkWsS1pdvJbLN1Szgs1aRA7CRaI6kFx+Ra3HXQSRvWKNWEedbbKxPHFSFOfrCvsTa4+i8Gf/v1abdRBhPH6oTa8nrCw8lhYd1IRY5Spt9/2iov2o/NbQXaCrQVaCvQVuBNrkBLXrzJT6+99rYCbQXaCrQVaCtgZj/56QfKvIhgt/tEd0h+tR0WNIBZGZYRN+BDBCZ4XQQxBBbRgS/AyMEWdb4G9UHMyIi5DAL/g4WTwKJgq8HrYiA13bSAFHRJylaiZ7JpEfmgrsvwUURZ0k588F4pMgAX6TyF+ICACIAG10lXJmHahIkCYMgmCYA5AFh+L34f8XsATM7nVi74+gcLLZEJqFMkuQhdsabMAYFhoRtdWRKhWzUCU7H7NJI+kYQRwIb1UQj2BdBUZ3Xo2I0kCu9DMcDPj48mdn29OoBHDhzhcW8KuAXQpSOVjmu6gHVOulN/FMjudh/RgkVduDzDEGYKERCBulgbB9z01Nwff4thB2GnHJusBa+ZuqEPOSne9cp7XJ3ixAWYoIA4wL3dxu4/uGONVD6JvfPOWyIVzs5eqnt9PJ7K9onX371737746pvD2IvXiPUU3wM+0oHOuQDnxuOhCAKA4X5/aIMRwOrWxpOJFYu1vXr16gAWAtoZyoS6lp1O3nHy4t0HR/bs9I5Nk54Cu3uhYfhoPAn3lWpskW9BxzWKA87dzRK7XixsOp0ewOdBPrLLudvunF1c2KifCkyN4CjPnryJ2OENpgxgLvUBwd6bWpkbeMPLhKbXtVLd6ITzukqD4O/LVy9t/vrSvv/+e3vy5KldXZ3bbHZs+Xhkg/HUthsHBiFaOlsP046WYT5vfNzwZ7leKKSa/JGL9dzWTWmrAguiSvcrD3+F1uxli4XtE0oSuvHxxXeiqGd3jk98nmqN0cqJlV1vAAAgAElEQVQicoRnfXx8LNItdsJzPhRcuwbbsL7lw6lVZSUwut/r2tFkIkD78vJS4HaXwd8xO3t1ZsfjiebicDyyks50yMNuN4R916odQeCDYW6dbqLAap75rimsnwHs18r/qdaFSEPWAsiBuqmdWOp1bVUUUodhfYWVzuViLvs5N3TDvokxx3zy7n/oDtQlZLdoTaAjHXsbgNq9Z4fAwqC2AJzl/F3s18KaE9dSjs33WKJBurDaoXZBsYbd0M46slsDzC1ryAjvnFdOwA7Lr6VtZXu30brJWrrfEzaPmgMAuKtxtlhc253jmdbYuw/uW9E0Og9ECrZu69XaRvnYltdXygBB8UNNIE7unp7ovnmd/pSNAGsIlQeP7sui7NWLM3v67JGdvfjWBoOxPXr81M7Or+zxk8eaU5/+9g/2m1//QfM8gss/WqMDaSECAesgKS38OQH2d1CbbLBccusu9iYRCkFZFo/F+6O9YATgs3QolY1bArrKT4q6YJnIPhXnayTpZQ8V1IaolFjXBJpbRySJyL2gmBBZT52l+LuZaw7cO+mivSikIkU1IPtYJNhvMmKieiFmVjCGXF0YlYPxtQL6IWlRZHCekH0Rcyq4nhjSDc2lgPp6oz3Z130fe5GEjz/TesGxJCrx3IpYs0guiUALBD5/Mx6bGpLS824878JzcFz8CIHB/u42VKyhWMJBhMvoETJiu7dKnwNcwYWqI+aBRNIp7sOsLV7fvY7X6W5FuLNO8zwhBVlrPvv9n1rMo/203FagrUBbgbYCbQXe4Aq0G/kb/PDaS28r0FagrUBbgbYCVOCDj54jBBAIk3QB9SEvevLiB/zFokLd9yGA2QEMB+y9M9WVD3hOC+gGZAtZCCITAMmx2lAQb+gXJdNi417cgFdY2gDoYGsEyB5BbkAyAHzAJ7eI6Qr0QW2hDIZgmSSrpZB7oeBtuYyjPHCAhU5XwAgshRwhxyIJ8KkRSEzYMNchyyipGvAvd9IEAMVBkJs8j/g9tjoFljY6luc6SPlA2Crd79RIwaHeqQuoiKVQ/AAlq6LQ2R4JDOoEcEkAL0BZtMXi/f3YBR+OQB0UPkt1CTIO5Agd2CJv6EYGBKJ7X2HrDmqhJhCAtO9ao8BTOlLdEkbWHQB8t8iq2+oT+aajjlHIuBM88vAnq0AWPJA7oppkh0JXLeAV7wEEi2MnAoSMPJ6twNnQoTvIHZCjXZ3nPDueym6GjAYA1qyf2Gx6ZJeX13Z+fmFHsyM7P58LkKbLnQ5/6gpQTbc4gbmAXJBYKB0AsY6xtOl0bLlaK1OAjv5+P7P1urSrqyt1XEPWuEUK4F5fdkf93s5ORh17fu/EHs0mdjIe2TRP9VyxWFrPFzY9nllG/kVQGjHeAEqVczEe69nI7onXF6WPAX6f9WzRNDbgmZWFuuFdkbIVCRdSc9VNvAne7DwPVCjkf0RigWeKYkd5GnTjhw7q1Wpu3375hbJEjk9ObYVSYzS2R289tc6OkNyuriVDwQLh0Uvs6ISMkJCnYt6VTiAvNQLMvVot7WI5t6LZ2LKobF0CxDObQ1h16uAnnvlkb/jY6Njp8Ym9fPnC3nvnbRERKC145jHjwomlfqgTGRaVK1iSzLhSjQ+Adc0vOq/pku7YpqpskPUFQhISgo3V2ctXVlSlLRcLO7lzx6YTAHis2SA8HSwVoC+lgpMWCgBvGthSzxJpNlaVq0PmAXkeqBTI2FhhgbVprNxWIj5kG1Vv7HJ+rTVgHwLBAVT5udZSiMdA7kaiFa4FtpEAbwKb+RuLJTz8N00hEiqDUAgqLOYaFjyxex+yLM3d5gtrK+x8VqsSoYPOByFwdb3SmKduXDtkmnesR8u8QF4G9YzmLFKsYG90jFVZ0rW0n9todmTTo4ktlwt7+PCxiM/RaGKf/Nf/pjn/7K1nIpIICz+5M7NtU9jX/wgxMbR1VWpdPjs7s7feeqoMl/v3HtqDh3ft6bP7dnm1spM79+w//fK/2PN3n9v5+bl98cWf7fUZiitXHaCIQqXCNfo4+LEdkxYbBTZjF+ZjhnVGhEZFUosr25iXEVCP61IkbeOnhF63r/EeA7NF5GExxV4TiOxIeNxWJEbyQ3sG66rypBBFUfeQ+6NlWQkNUu/wRf5L3BOiuo21ki+3v0N9kGm/iV+3ieW4N8v6qSmCWsRt1oJjotarqvZ7InvEyQW3LMtStzKMpElUdcQw7GgpFRWEsX6xbm4ViHUXnwZQPkQ7OLdRY+/1nAtXrbBiyLZLuVE+pqPahHt1m8pgS8n8VPODqzWY7xK0MXe2W6saXpcdLCDjnsO+oU86YW/j+rAkxJ4MQtwbOCB5/NojEfPHTz9vMY/243JbgbYCbQXaCrQVeIMr0G7kb/DDay+9rUBbgbYCbQXaClCBj37yvqKt+Uc/XcCyYdnIfESAqTyug5UTAJ4A6W7XrTQgA2J4dSAqBFiETlbZbAiQ2VkKqKdOaFczRKAVMiECO8pdCHZKESQR0APZoOyBvWwl5EsOCA+IE2yR6FLme3X5B6sloJ5dZ6+ueLef4L4i4C6aQMcGYIwqEkAlj4TwYPIYFnpboRCtKXihqzii7YX7eou8CF3fCigPqhKujzwDAB8RQgAyIQD5YHUCYJ/0Q5g1ffR+KAAsgBfIFqyF1LkN4EpJd3upKuBvIBAULoyXuAKOHZiLoeUiHgh+1TPY207PC0DVu351b7JvcvsrQFnlbZBHoDB0z8O4Mz2yq+VCz8FBtuB7LhLCwVD4EUgAdRsDEkZCJKhXPMaEY/rfsibbbayfAVwlVhdbm0xGduf0WJ34ZFeMRgONu/sP7lqxru3771/YvXv37PWrcyknCI7eVE6UYF+UpH5P2EvRGU4+BOMZsE6d51jsjIY6T1UWtlx5bgHXHTuOZ7OplBpO2uzszqhjb50e28PZ2O6OhzZMutbv0ame25ig8qQngBirokG/7xHvLimSJU86yKVOIACbeZGPxj4e8swWVWV5r2frYiXAWHYpvb0Ns75NhkN5umuOyIYLeyNXKPCcNEb2rsaBxIP4I/8gh4ThnrF9q0r70+9+J0JngE3VaGirsrZ+NhLAjxLiDsHhjEOyWDpbW9alZZ2u7Qgat71qhGXY1fLKrsu1zZcLu1qsrdxALBJgXRyAT8b3ZDyRogElBzWl7qwtJ8fHGtMiN7JUZA+WYQCVjEcnNiE5IRF9fgP8o7xKU2zpzPJBXzW4On9tWTbUc9hWjU2nY1dHoGDK+m7TJj8aDwhnHYu++SJ3yOAhFJ75UJGJ4tY0dF6j7OC9Tbm2ck3gvQPWqBywVFo2hez2Np2tgPqibGy778pKCpA+gtCssXSWM3fJkag23ukNYcrklTVWLxNRwvUxfpnDrMlbiJFgNwbALHUboC/2fkkisgN1DWOD+0DdgnXValUJuKcOCAHITpClX9NozZDSY7MR6QBgvriuTawCoxYSpmosy3LlcowmfWMVhnxYQIBgH/X8fTu/OLPZ0ZEWqn0nsfOzV3Z0xDMfSB0FOc0cKoql/fDd9zYejlXfQZbbqlirjs+ePZG91HiS2/P337XhaGzP3nrXPvnN76QgAdD+9X/71FardSA5nQwXIZFwVQikbgBnrbWoAiDYsTsKFmYCySF89x3RBJBmkXyIWUW3FXIHUrnrSjK37nK1QVRsRDLbP1H4OqasFNbCkDkUwXn2O98/nDyG5OFvjgFxp1Bzao+l18bJ7Y6R4eG5D4wVrc0Ktw5KjluWVbcJFOaZh6SzB6AYwcfKCUqeeT+/ya1in49gPURN3CciiH8b8JdFVFCgoF5SHsXOrRBjXbh27m237YpAxGbNt0Eff753Yvu0UyaSLK1QJ+5Djg37sLtEhWwK31u5d9YGiVqMvazneVoQ/ZUrHVEm9boQm+xZMbPJg6OiOkY7fLC+5N7GI8ZnEXJNoprEmy+++KxVXrSfltsKtBVoK9BWoK3Am1yBlrx4k59ee+1tBdoKtBVoK9BWwMze++CdPd3tkYTAagaAiw7QBjsUOkUVWBo8poM1k0K3b9kqqeMygGl0LPM7wnFlQULGA+CnOoL9S9+HHAkBsQDxIQAcDBYAXp2ft7I1dFXqvkyVn6Cu1pC/IRun4CueBVJD3aeAPcGuQwAoAAbdtwBGIQiUsN7Y9Q3Q5iCwH5vXyrYlUVu0rj12iwKUOFgEgdEREInNVuxGjfcZgRKBk4D/KCIAYTjvLTKF8wDogUoBmCZpqtBofPEjUAaQCFQXCRFICoFhEBfyFPHrAAgS8AbIRI2oQbiDA1ECuCtbDjqB3ZTqoLIItjgApFJE8HfHgophFTqfu5Z1IUpqJ0JCFkcMp46goNfhJigdQCra1gAkux2Xg5ACjHe1jUfkF2wsGwzUtY8yAvIC+6UGVVAOmGiW94cCob7++lupI2RFFpQ/Ct8Oyp6q2RlZF69fvbJBToA250oEpNPRT9bCfH4lhQagGn84D4QeAFlTLtSVDOj+5M7Q3oa8OJnaKO3a3dHQMt2U2Ww4EmFSVVubjMe2g0QKgDx1kFUKqgD+9BIrV0sbYmmEtQ3KF4K5txvL6Yjfma3qym2oIPACQaRuaD1Mz5/Q2MW6Ks0OAFy0XEMZBICO5VRD7kVd2vXlhaXYGaFYUA0G1u+PbMgx9mbDfqqAZWoB2VIG0gwVAsA9VlHkR9AtP68qe3X2yqrt1pZlI3urqnTVjzJVyAxIE5EXdLxTb4LSh4OBzUYzu3t6ZC8vXtuTR09tmAHSkxnSc2VVh+dCiHEhgtG7ujNjKsrqpp9rRK+X1xo7+PRD07GWYKM1Gg+UVQAhCZBclpXlqHqaWuotdXrLQslt6VgfVsulxiDPGQUSGTVksyhLpUD94BZPjOeyXIuhWzWlyIhtd29V7dZ52DRVIoF9XnAvOh8e/d3UVkVlmxj4rPBsU2g6x2Ht66U8WxQDTGwHYdV9LiDeVWuytqGzHlItwyLNM3NEZmSJrdeFCAzyT5YrSJdESgwp2rKeAuVZX1Cf1A3kEETSMAD0nsWR9TK3fOv27OTukZXLa+0JDYRw0rO/+MtfBHJuLyIMHubrr7606XQkldGrVz+IwHj69Kns2DR/CY8vC9tualsu17o+7KfefvstWfdczOf285//3F69ulTdfv/7z6zXzURU8sW6CyHF+ibVXVDoRfA9WiIx/9MMYtnHoqwAIbf5WVU7ER/Xt7DGeoe/W6OJrO2ioiGfxTN/ZIUn8N7J3kiesC/FoG2pepKu1q9owRf3S87nx2cKhzyGQG5GpaD2mM7Okp7vlrsthIgrBre7WtuQVBphTb2t7tDeElQLkWRnXPhWvdd1ycqJ9TZlL3IC3glnHz/9DLXPRnM12kL6vuj7Hz8nWBwO3LMosIe6BQt0O8rLQZlkeyfWIMBFGullXl/UDtjy7faNnk8XQkJ7g2duyOoLshFyXaSPE4oE2vO5Aqs/1m3IxxT1hfW0/snKS0QNnxiciIDAkVqkchKF+4z7MsqcsLVrfUPNAWka6/vFH1rlRfthua1AW4G2Am0F2gq8yRVoyYs3+em1195WoK1AW4G2Am0FUF589FyQROyOx/Zkj60D9ky1W9qoa3JvCoS9ASC8fFI7KFOCblHPooidqLLVAPyHLPAWfYEPfEE2qEM1HENdlwB9WKFAlChQthtyLFw9AJgB0OB51nsPpg5AEx2tAMCy48HGCD9yLG4AbEK8qcI+FeTq9hsC7fl/gBF1aMaci0gWeEesA0I/9vbGNx1kJXakcl6ALgHPKVkBOycGQi4IneWAoRHwigQC9x27VZV1QUj2dmt5yGsAg3E1hNdK3urycsfWykE5dVVDsKCcCGBSfAby0Y+2KCGsPIbFitQI53QbFCc8OIfuORAgAvGSnoBu7L74iu+L3auc34PQIzGFZYh381JXvNmduXLfdAguKRs4D1CcxsVOILtetW1sNhvbz//mr+yLL760al1aiRrBTPZRgFn8HoJhva5l/UEXL2Pjrbee2Weffxassro2nRFETcDzQOPzen4lIAtwl/yLIRkY1rHL83PVMlqlNM1OIHs+yGx5da5uY4LRH51O7e3jsT0+HttskNk4SWwyGJnVjY0HuXfTEyrcz0WyyZaIDIkhJAFKDPdlB9QTUcLYCOOYnyV9LE+2Nr+a22AyFolF+DjPF9Ct00tEHsizXYC1h6EDfkpNEoBIzlHUpcglgNXrxbWVm0ad7rx+PCS8uie7tuFgJoUGZFSeOgEwzMjUSOy8XOn99WqlOYllFMcg96Lemy3Ltb06fy3yAsuk1XKtcVk1lTtdCaREjbSTRRTE1GCY2p2jOwrlpst+RH5Hh5G517WhsJiMxh42bjvlStBFPptMA2hNhoyPecLseVZOQqUi8cjYgEhBIbLrdmyc5woCZ0wy7pqm8OBsjTXAysrqqtJ1YiLW2e9svVqK4KSu8vovaqvrwjvXgwoF5QDWbjyHclPbHoVZmtlctlpb5Wtk/UwZD/4cUpESuOlgcYalHhg11y0rJUgtKQJYMyGpfI3h2MxLnpcjwNit9Ww4yq0uKwHxUYUh26vUcwjWBUoKQt1XUoc0daOsEkKwIfZQNcj6qJNIpdNL+9azrhVFLYICoo/OeOb5ZJLbowcP7PJqbusqqO4M5dDI7j18oEyMo+MjO3v50k6O71pVrW25vNYa/u7z5/anL/5kR7Op9bPUrq8ubDjwLJqigPSqFPD9z/7FL+yLL79Q7cwSO71zx371q/9H435+tRaZGJURAvEh17XuRbsl/30kx6kJcwU7LakIWEfD+n9bOcGaG2uv9Za9QCD3zfpJPeM+6RkVbB2e3eRrhlayg2qCn0XwH6s+5rRUCoH4x6JRVkWQCxuIBQjLkHW0bw57qaz3IKKVkcJxnGjwtZV7ZX2F4PIGAa3NKERkZwUx5mRBP8ut2XhuB0C/FD8oOPYmpRvXwp4KweHrOlZOkOOolHwvg1hw4obvnTiXzVPHSZ+o3sPKLe6ZKM+kGEEhQQMCip9b5IUIGaqHtZfIfFdKegaIbuPmM4Xu20kTKRxF5PM6V6mx7oo0D2o+7onPGrKm6nYsS1EmNa7eUB4Je6qHocfacZmes+X2ZH/83e9azKP9tNxWoK1AW4G2Am0F3uAKtBv5G/zw2ktvK9BWoK1AW4G2AlTg44/fE4uAxQKdjPSt43cN8VAUK4GDABWAHFJDyBOaf9yjnHCQX8BD1+0oYgYGYHQpGwYHJBLACBcI+OuVk+Eu3spb2KKK8OPIwgh4JagBYqdrBIwOsEKw/AC8iAoGrieV5RHdoFsdky5qz+3wPI5o6eTgU8/KphQAJtuRANzH+7o9SgS48PtbxwIsBsgVOBKIGWqDPRH2Vg57yjjIO2ZDh69IAt2rUyvUFGIGkE4kTOjsFTmCmkD36ldDV3okMgDOuDdyDlBzAM55vgWW/xQ8AECQOIBMakrF08m7fr1b2Y/NfzsoBsBHBgoAloO3ADwoaWJYcLTyEkEUXgN4rI7XoPCQdYosbyAxCDP38NYIYImk0nUQthrsw+R5Dgi3tfEIFYOJfADYvHr92poagDcVkLtaLOzBw3uy6pFveYdu89pmRzO79/Ceff/td1aVawfeegQOr+zu6amyAyBPIDMSciwGuS2vlwp/dtIngp9ka0wFytoGS6G9gPKjUWIf3T+xdx8c2zjt2iBJbZwN9Dfg2Gq1VEg6weijbODzgs793dZGMwK9HZzGpglVwGA81rgCnGfE0LkP+pYPhtZLewJ2U4HZHb0mQ00SyB9smoaDoW3JjZFaiewOQNCtXV5fi2xiXAlE7Zqt6UzeuXURORnUFeAvl/rCVS5VsVaOCB3yzJ2LYqGxjfoF8BIFzPyKLINa1mGLohS4fj5fKTMEwLCsK9FUWh6wKtp3ZHeG/dFsMrLxqG+PHj+28WgsqyrGgduGoc4iSDu1GcRNGIOQMCKDsMcyVwUwr6AaeK1HJ/vKEMkPxhT3KSUCY2+LeqPRfIrWS1jkMd+kdoIMbCBq924t1TQC4LFq27OW0D2+qTXf+2nupCGKoNq70re9vVW7jl1hqyVFU6Jn7NZwbqEW1RSoJdRtniQ2UNbKWiqp/sAVBToejfs9X8dKZQT4WuLWPz0pCLCH2taNuvIZu6haNs1GOT6sDYtVYWWzFxkAIRTzNRhv3DdgdY6NWbBS22w6InmS/sDq7c6G1Nw2NkFdlPbs/v179vr1uY6PWmevfB6z0REEYWHHxyc2v1rY/fsP7fX5K5HWq+VKyos/fP6Zvf/+e7ZYzO387IWIGCzfFtdrzT8IldF0ZE/fetuu5ysbTSb29T/+o84HufPq5aUNh2MRTU6Uo4hjXSJXKWReoHKRkuGWMjAs+dwjz5IVT888ANxSZLBebrdSGjFmtHaFUO5/StRGQlqZKTxYyKcQPg155+C6W3tFQF+zR+qMrtZlhbGzxxHADuAeiHNqgn0XyiBs3/gbHoKfR+WD1mdUfCEnxi2cGMJYaUWlgqs1GKOoE1AyuM1jaATQ/uhrrq/5Tp4A2gPeY9lWyz6NtRB1ixPDIkqUScH+7Goig+5CYcl49gsQE9HVPfpapyaCuD+yR6duT+lEhVsfRiKIPUYKwmADxvkhYWxPU0Kta2EmuBJp6w0PwQrRVVS+AcV66XjkWPXcorDTQ6UU1Iv8QE6JN9cntYdygtzm6g+fftZiHu3H5bYCbQXaCrQVaCvwBleg3cjf4IfXXnpbgbYCbQXaCrQVoAIfQV44jOP+6ursRPFQKtva40UdzHbQxkG02xYdsRMWACHmYOg9/q//kIHhx4p5DbwfYMZtNIAjXbmhblcFewNQ1oHECB39GF3fCgsXKaBuUFdYHM4p8DdmMNBjGkgWwCSB+HSZOpjEOVGTgIUBnkQf9Tg6IsihvwGJBGo4wA5xgU1FVB9EKxFVk67V4CN+sBQBcAIZ4Vj8D8BEgJETQW4n5UoF/hsAGjKCzni6yBWMzbXSHQ7CJNDfAbSaYHHAJcJeIQRkCeXh44R/RzsROtIFOAXLLREZAorc0x2gi3NQTj2HqPyQOsID02VRpW7a8DxCPoC6l0OwelSs+PmDv7uswkKncbDQUj5J+ETpwLVbCwEWc39J1rXjk2MbT8Z2/vKFwGOeHVkHu81GKgyu24O7T+zlqwtdVz4EiO/apqmtXK8EWPUHQxEUeZZZWaxlPTOiu79jdnlxcejwBRysN1u7/+C+1A/yWQH0to2lHbOTcW4/fXJq792dWYrVTpra8ejme9lb5UMb5UMB97LpISPGttbNUln8vHj1yu7deyAgjmtodtimuSIDNA+gmFGySzoC0gkL70jsk0AhiGSjXsw3hWxL2kStUyvqlbr4IRcAYvkDEbndNdYDiO/0bDyZWpa4CuDOnTu6jgQrnhB2Tz7IEcHjhKBXhZQMF2dnGnt1uZZKgfnLec6v57aqqhvyAnJka1Zgz1Q3IiYgclAZZD0s4XoiMADC75ye2J2TYxsNRgrjFmG57ygrxLNX9rapK0vx71/4PQwGI60NORkgMr/v2K6zs34K8YKdDeB+pufJvZM/QlYK2Td0i9clVltu3SNgGnumTW1FWViXuSniIIaTN9ZRh3rIgIAMo0tegeiVNeTNbMi42Bp0Sr3r2OVq6eSDdfUMnIhg5enaalXYjiyJjedcoKqpq9IJSzIrMp59JpIKzRjzU3/QIaQeZIxNXd1UAm8hy2T35ui1d6GT7yPg3GxVVna9rKXAgNxizDB3eKYF17ZDHYAqKfP7xwIvSayqt9YfDHTMNO3YfcaI7aVUAtA+v5jbYDgRaah1o5/byemR1EBNDW3FWrqzo6OZiJnT01P7/vtv7f0Pnku5c352Zm8/e2af/O5T++DD961YLMOzQt2T2endu8rR+PLLL+z16wu7nl/beoUyJvP1is3plh0gCjNUNtQjkgrKPAl2hFrbA8nO+sfrIbncpi6QRaw/gSSICjkRG1oXEw+JDqTH7T3R8XrWgUzPinEXyYu4N2CbGG0DtfYGu0BXF7pqxI/vlotuWYWKo2NJF7WWX6Poq3BNTlrEn8NoiAUQGn+w5RMpEhSQUn743i2CeOuqHt+nnQzJ+yORF7xHyqRAQPC+g+IlZEV5jVilulpLGevUWeTQFqVQxy0bpaLQDf54/w7Pj3tmfeGL/cXJpGDZGPYYxu6m9v2ml0JMOQkj+zildQeyas8coUo7EbxeQ+ZEJiIUQlLkcKi3K5xCrUMDgey1FIoOYbm3z3/3xxbziB+I2r/bCrQVaCvQVqCtwBtYgXYjfwMfWnvJbQXaCrQVaCvQVuB2BSAvFHqt0EtsafiHfmoG8B46Rz2XAIDAgQ46R7EIcqDmxls6WhUJfAknEUgS/hvACVBAYaAC7argl07obFBKRIsjASDAfx7Yzf8coPPwXreRIpA72CrhAR8sPCKx4nYoQvY8v0JWEUGh0MkEzDnMAZDpmQt8YStDVkCUOnhnqltTuO++B44KsJIFjYMk3hUN8OQAGsd3WywHlARyYSMUKCF30nK7G9Ul5DVEZQgWQnRRO8EDkOLXi5oCQNi7V72DWBZQUlx4Fy/gpatPvJOWx0S3NrWQfYcANO/+dbuMTCDOZlsdrEzitQJgD4ZDgZCQRLpXOVl5hgljQ93PB1At5JuI7CIIHuWLA5p0srrywruQBSIFpYgIk54HpaPUodO+n3fdJipJ7OzFC3XaYmkzHA1sOMgFfmNDM58v7PXZhT/nXibiZ5ACOHakXOCZDIcju7y8soQ8CfJczOzo+MSWi6WVZSElhjrS68pG4+nB676hYxnSTuB7x+5MEvvLpw/s4SCxfqdn08nY9pud3RmPXEWEaiTNnLwQKZjoeWw6O+v1Mz0Xxj9h6QQ+cx8R9MxGQwGCZBIAbp+vlzYZDG3X1JYxrjiWnhugoKubAIz1NCHxdm7jhA0aBATqCe4Hm6QtgAgyfj8AACAASURBVGKaW70xG40nUrT0+4Ro9zXOhrOZpcOR1BqMlfV6aU1d2ICQ7bRvVlW2uJ5LVfD67LVVRSnS7Gq1tGpndnG9lLpFdkWlh1LjTw+Iyfs1x3oA+YRop/bg/j3L0q6989Yzm01nUvecHJ1obcGyTOY2inwAXOzY9dWVgriZH4y3ZeM2TXT/k0uRZ33rd7HNqgUIY1eVAmpv93a9WCjrYjwaqqMcS7xN7XZwBHwDLnO/bu+2scX1QqQUxKf89unwbgh692MzX6sNuQl7W1drPYtqu7Fiszfs/6nRYllqrGEdha0VBAZgesPfCrcOpEMEUmXGz/zgrBCw2I05gOq5O74G83uIEwiahA532QVBqHidZEEmdQHZG5WtK2yZuObU52xnZ7OjqYiNqt7L5ivRHCW4e2RXi6VVDdZ1iU0mA69ris0UpEph9+7dlQXZvpPZPNRJNk+dveYYpAeqEMbBZDK2y6tzKRmY83fv3rGL8wupdz7+yUd2cXklMP3Z00cKQ//sD5/ZZHos4uL46Mj+9PlXWmXOXr20Yl1bZw/Bnug9rlAL5IPLEUSOHwiGQJ5HAiFaODF3lMfCPoQNW1QfsFf5Cqo1yC2jHOh2JV5UhbliLZIACokOagIUEiK4w3viOkf9UF9BmNAVcLBWDOC8wPqwFrMP9NPUFQv6fVCVCGR3kJ7z3VYHMnc4AuSui1J8nXcixAkLP6fnZcSwereIcrIlZoVEEl6qumDHFT8zHI6hBgPfR3yLdUst3yuDalKqhpuwpdAlcbgWlJysT5B+Ekcw5IM6UiQmhGew1ULZIasoyH7dhBMxSJoOP2Oe1uwtXAsj3Y/pDRk7jWOIC/Yi38NQqfl4wUINEoU/zCM++0hp0tnbZ5/8ocU82o/NbQXaCrQVaCvQVuANrkC7kb/BD6+99LYCbQXaCrQVaCtABd7/8J29fOIBcQBGgmIighACP/Zd2yu/AFDcgRmIgtgFCthCB6uIArpO8c6W9U8AtENWA+/dbTyoW0DJlg5tgkPx9CYUN/iIy14ihFkHkFtERCAuOA7gvbALXY8rPLAEEdgSOjc5BtZNdH9yf1KNdIFuAKkARjnqzu2dQrcrf0MKAIzFkFWvhWDMQ2aFIy1O5jgoqMQOASKAqZAaAPyxjoA7EBgHewpIhNAtinUIV4Jdi2rT6weDGA//VaYB1xmAJJrsqb4UCsFuhCqAawL0Yk8jMAxg76BIcZLAHTkIfwUYwj7HbXrkl74nkNmtori/CALKJkRWLAHIUwcw7a1bAc101h5UGAG8iuBctFhxIC12CfvcizUX2eSP8EbREzJOqFm/n9q7z9+1Fz+8sPn82nqyKdnb46ePLc8Tg1wANF0tViIGFsuVzU6O7Ydvvtd4gJTA699D58lCqKReAFgFtF9er3Rtg8FA3uwA3O63jk1T5TY1sj7a2SBP7P5Rah8/PLG7/cym/b7laWLjwdDVHEmiTv1Rnot0YMwAEvcIwUaBAChJfkhKIDUA+Mayfmpp6uMZYBbAP80z66Y9uypWsm7qbHeWJ6mTXELVfC6ifuC6sSGiiHTPkw8hsH3TWFWQ0dC15fJKcy7Px3gV2Xg80bUAMudYW2V9y6dTS0ZDV9hANu22ViyvFK6sAG3CnZuNVEBYJ70+P7dVVVhZN3Zdlna5IONg7YqPzV4gPZfa7/dsQj4HCpCyOIyD4WhoD++d2OMH9206ndpoNLHJcGJpp2d5L3UQNIDThKCLXEhRJnguyg/n55b0hzrPZDKS9QxB42R3lOvCMrzsIeN2OyvWlWyIIDEa7ME0X1grdiIlUMgcQonFKqL4cNUI65LIw6aRYoI1S2tHANBRn0CuMcOvikKKE8YNkCwkmpIO9m7hw7OF1CkJ7u51pchxcs0BX9ZQwrMFYPczER9as+BVlcPg1lieldCx6ZhgezfNUm0AY5tGz4TjzBeFyAsIHOWPJB0jKsBVcqhFIBh3Il/WjFMzBY1L1ZF1Fd7OfUwmMxsMclsslhpP777/zH776R9tv6O7nvu8URgx9yAfIHDIOIE0ms+vbJjndu/eqV1ezO37lz/Yv/m3/4v9x//4S2XVABgzd8iwKcqtvff+e/bb3/xWpM9yVWh8vH59KQ6YeSmiN2TsaP0Ia5tCmWss3lCyQZKzDjvZx7i8IUp9LVMuhcgKXyllbRRs80RuJADfrMG+HkDkK/w7gPJOWLuq0DOeHMBXaDdrni90WutYIzzTaKNGgR+RAzx/LJmCndchVyIoDJSXFKyp4prqq6j/c9ztnCBiohmjr/OR1Io1Ificn2vsSvmodx/CyKNCz8mOmOnkVlwQXFwXai3IBK0R5jk2Thg4GR2bB1hLeV9UkDhZ77XU64KaE7VFrBuEnIiVkK3B6yA6+Rmkg+8rruCT46Fsu5zcIecFJREqKu3HUgRmrrbsdfSMPR/F74vnAzmqudTpaG9Iex0Rm6z1NGlQ89990tpGtZ+W2wq0FWgr0FagrcCbXIGWvHiTn1577W0F2gq0FWgr0FYA26ifvLen+1Qg73AkG5aDjYbA8o5ABpAvASqJe4PT7QhIFtAKATQAeHSeAu5h5QCwymv08xBeCmBGV7dADTr25WftNhXeMUzWAr/37lBACu88DRkZoQtZhERQD8hyKRAakbxQ12ogMRJ1iAbLJR0baIP7BMBwT25ZicQg1ZASKuJBeR+CuQRoq5OWfAvZLrl3uegQUBApChoFv2J9A0Z18EsHPNk7wSFQqPFgVgE1IXSZ+0FVAZio3mksiRIPeG42Nfiqq0O2GxuNh1aXdNKjknEghy76VbFyMFJ2MyagnOtCxYA3PiCNrlkAFpYlDjD7l3fJxucBkMiv0iQP1iP+wgiKZUFt4tkaN6GqIsACcRVzUACRAGvpDI4Amc4o5Y5c00WccBwpbgiRhQjomMD5k5Mjy/qJ/fD9S8ltpMhJOjabktnAa1Mr1kUI3XXgvCg2svWCNMDDnbEoSx1qnyXWSUze+lmPLvFaeQGjUa5xcXk5Vx4EILTG1K6xSQ5JUNq9WWo/e3TX3rozs7zTlTJhnEN8bATQ54SBL1c2nUzU5W+9xGazI5EFkAyb7c5G47EIF4KU0z65A33PJAmhzKstJlMeXn3w6ScwWN3hHevSwJ1lnr/Q7ysDQgRZryObLO51vV4ZwfLzy3Mb5n2bzI5lO8WYnE2PPag+kDbpYGCj2ZGuldyF62VhPZEkpdXVWjkLHQDjzc7m15e2XK88uLmurChru1gs7HKxsqJsPFehIXNlq05+CB/CmbcloHJX5BK5IPV2Y6fHY3v72RM7Pb0ngHw2ObKj4cR6AbxUDoXUNGbr1bVNZ1Nl70CmlrIw6+k4CoDn58EaR2qJzV5WS8xtCAKskNTNTQ4G76shUjaaFxCakBfMa8airNjKUuMMNcZysdA8Y2zK8ikC35vGrtelM29J186WC9l+QeLQgc97ybIoIBA2Ow+6Vv5LR3OZvAzAUwWth1Dmjgi2WuQg80HrIqo3gswBaEM3egwnB7DmPFJdsG5gZdVslQUzX5ZWNHsrK8/TyZKODYeQYK76QQHC2J9OZnZxNRcJXdau4hqOMtWQMcn4JM9isVjYslza8fHMPvjwI/vVP/xXAc1p1rdmg60TAfSZPX3rmX3/3XcK8L6eX1mxXkt58OzZUxHYZb20//5f/wvrdQjiXtrl5YV9+/XXNp7NtG6OhlP74cUPti4qu7pcSkXEORx0Zq1wNVdca6KywDv2nbhQiLMCrVEQODkxGgykquNnItzZT4LFYFyPIuEc/1sERsgjYjyI7Naa5ySKFGTB8k7ERrBYkl1heH4x30fkB/+DCAkLbzwf6h+IDdZoB+1Ra3jw9u2vGIrtZIHbDLoAEnsrz0+SAkyqIfb2GJANBe0qhEiWMTdYVyGk4lyTFVNKLoSTDcqU8ATsw/7ECgyRxnxjrvkl+/VEtQZrFfsgxOMGZQakfpq5ylKh2m6fFa0mNc+xxdveWFS5EtTvETsyqV1QRqBiC2obasnplVGy4ZnUIrxdaaMdSyRL3N8hOHwfI+snNCrIds9zfcwYOyEHamf2uzbzov2s3FagrUBbgbYCbQXe6Aq05MUb/fjai28r0FagrUBbgbYCnnmhkGwBmYAQPQEzWNpAMijoGiAeQFlgNTZGXXUl8/ft7nnAATq58WsHiI+drtF3mgwIADw65wEelJEgawwAvWA5ESyVAPawz5H5w94Dxb2nNASEA2JESybAmpChoFDu0EUrpce+owwIgB66gx0gCQB+6BIF7IjgF4ARgHO8Plm3H4gWV6ZAeKgmkBcBFJHFiLqBHbxy6yzvEI+dqE5euDXGjuBzKVQI9naLLn4JGVGhEiDzAKAOkEhWXW4dA7LDs6LOAENSS6h91hUjq6p0YNUPJyYC8AqFhK4p5Hp42CqgvLMVoojIxgi2WIB1CtruoiLB1sgBWwgXSAIIr5RjRFubEMjqQbQmGyURBdutTSeEXi8EfHHffAkcQz0QunMBk1F2NAom9nB4efjLhx1ro9QeP7lnFxeXVqwb6wqQ9DDa8WSgcwCI0wWcDzK7vFxZPhzbfHEtW5xAgdl0OrPFfG7jEUHEZkVB/oGHM9+/f19AK8AzwcARhKuqkv50mwxyAcr3prn97NE9e3I8sD7Xl+Q27Pdtsby2yWDgWSb+5J1US/uWZrkIlHVV2WA4UkgyY5J4gKSfiExBzQSIXe83tiTXotO1cS+1rNOzVbG2Ar92KYP82TOuFOybZQLeIU/WdWEblCVYGJUrK9ZL62HnMxhLdQEw2qdG2cD6+dB23Z1qx9iYHs+cBBiP7fJyYXmWWlnMZWFFB3xdlNZgp9bZ2auzM1sUa7teLm2FfdS2Y+eXCyuUhbHR68ezkRQX2GIBfhLczPSFSMB+CmCajII7J2N7/OSJnd67b6fHpzZI+nY0mojc5HrINhkPINA2xrPQs9k01oW463ZsWaz1NyCraFHCeVFFbQisXlvS7wssBawHQBWJh+qrLtWRXa3XEhVpvAMAh/PyMw/qdvsc/ihDgS7wYENX1aVVm468+tc7JxiXy5U19UY5EJAQjPFaRKfZuiSzhSkH0eLzkTHPvNdqByAsWyhUAi5HAviuIbNCWDJzoWKN6vVk59Q0pbriIYqwxYMILsvGVkVlF1crW5esoqhpGo37PEXxkdiyIDDeVXDMR+bnelnbZttTRko/d2ug4WAglVI3SW0l6zj/QkXx0ccf2t///f8pkkPd8FKn9ezozrGC5bE0s9AFj13U/fsPbHF9qRyNf/Nv/2f77JNP7OpqqedXlYXtul07e3FpF+dzKUXeef7c/vN//r8sS3JlxXhAdkfXRA2i4suzgm4UBCJhQ34QFVWGSbS1E2nhyghlJXRN+5nWTRSBQYUnODusm5rNXSe4IKejXaIbGvqXOvvZB4ItntJIQr4Fx2V+kwHjewLk3k1+koB1VEMioNdOkEOqswaGsXk7lNptE50EuFEpsJ5uBNxzf7ctr6LFVNLDHok93K+c42CZxMSEWI5Eglsj+homojsoLn3/8uYDzqXX4XamLBbWCciiEH7NPWkPYe9CrZHIDotzs2/4Xuw1ZfxpPaudcGAbcRsrgtNRUzD3XOEpnjDlmvz9kKXsR3zFZxwSuw8WXsqrOuRnpN4Mofc72eVpUa4mFNFBEwVk6N7st5/8vsU8wmho/2or0FagrUBbgbYCb2IF2o38TXxq7TW3FWgr0FagrUBbgVsV+PCj5/sIrgPmAFRjMUI3o9sc7WhEPPhs8x/y6wd8iEbVt8I8I+gRu0PVXQogmKZWNrXOHFUTAK/ezekqDAEVArgBrR3AEBkRyAsABUAQERXB+kKEAQAGtAbBs/hahw51wBRgCDIRqqoQkSG77AD8ECKMH3/dVLbveC6GVAX49AOYBDVI7Ob1TlQPNlUAK98rJwO4EfAUSxhHpkScbL0jFTBHNlIx60G2WACiZAskAmQ2CjvtBa94VzxgBxM7QAEfqUU+SGSjEpUO1JL3EaS7LkoBZ7KGCuSFQDa+pPwIZu+y6xDUo9ruZW/iz1rvdRRIwLgCwId9ZWUoUB3PdrqW9Z7oCx4UFKEbXV3JWI3JeokubnNQLJAZAszI62g2HkoegDuBzymkFd7mgFN+Mer8TXp25/TYZrOZAnxX87lsdbC2AUQldDrNelIGvHj10l69vrJuApHhQbKA3oynu3cf2ovvvteYkNWQiC8lYcsSh/uuytryfOg2ZVIf7QT4SoTT1PbgaGAfPziyB+OBzQa5bHOOxxObrxbWx7plz+tTgV8KliaMOgMgxBYqs7SfSYVBcPbl4tqmR0dmu42dnhxrDC6KhTUD7FP2NrKeJSGTptqEjm11eZNpsFEOCfVkfG33G7ucX4rUgcBYree2a0ob9Ac2Gh9LWYXCgLmItVKSDKzbT6DHbJilluWpxjU5FpyB46MKQd0huyrCvwmS7myVHXK1uLbr9VJ5Cqgvzs4XAhgB6JlH05OR7LPGeS7lEMAgRAQWXqtlYcuylgoGYuPhkwf25OkTOz2+a7Pxkd2ZzgTKgvhnSdfWC5QwQ92nW9dUApprCFBCt4OSCrVE0k2tKlbeB44KYl26HVddScVSl1jU+bVQdw/p9mnSNJWyPMjciH74svnZM4abEMTsoC7qE/JMlkVl287eatuJvGGKyG6sdusZS7AHI9y8sg1kan+g33MMSAetadiSobzJANrdbooQ7WjdVtaQkr6ORuuekDCv16kusrwhhNvXoPP5ytbFxqoGNZPb7lDLybivubMieJ1MHQG4eymVmi2grtl4mFnWD4RAJ7GT0xPl4sxXa6tKJ5GYG++8+8Sef/CB/fI//Rfbb1GT5bJayvJECqMHjx4oJ+PZs2f2zTdf23K5tId3T+3PX/+j/ct/9c9tMszs/PzKsoFbp63Whf36kz/ZbHJHhMWvP/lUIecQdjwP1kvIXWWZhOwC2RaKiHClW8xsgDSCIBJBHsgnXwKd+Is2TzxNVDsKSZdFF8q5ED8SyOdaeS0eeA4QDtkRw6m1LoZ9DhVHzKOI5AWvg7aW7V8Xu8Kb4Grs2LQ2BtWfE2gmooa1Nto0xnwg1lXGitYS2S+xfyLGY++BvPFrgcCI90zN4jhCdcA6yTinLmmaa25DMDA/eI/vcW4txX9DlMvyL9RS6oegulNDAQMewpbcjZ3bO/q+4w0QENYeqRX39pBhFVSM8XhubcXGryQl2VpJkXTrmrB+5Hpcbch18Jkls7pEHeZpQLJ76nZkPycFCp8t9HnGs0KU+RSybAg5V4NGUIYqdibpup2UbMMS+21rG9V+Zm4r0FagrUBbgbYCb3QFWvLijX587cW3FWgr0FagrUBbAc+88A5UE/DfTeji9g7vAXY0FdYpgA7AL2z92Cu5mkA2JzFwNHRBRmsG2TABqvb7AiEEniirwcEWAF/+BuCiu7SvXIcbksR/7V7WgCJuEaJWaIEg0Y5J1wEpEDpU5c0dbKAIHlcihoAO94gXsPL/svdmPZKk6ZXe625u5m6+xZqRS2XtK7u62OSQ0xyOFgwGggANdDP6aXOnfyDoRroQMBAgaIAZEYKo4SKyis1u9lJVXVmVW2y+2uJuJjzn/T6P6P4HCViQjYyMdDc3e78t6pz3nMPAKwsD0IYubbd0QoSgbIugzlCXtdiICOa41ZJnN3iQqoK86WKVT/fekiwV8AigI+UF9hZ9J3tgbQBiAEQEovQCoBXIgOhX752xiXIGZFOl7Aq6VesDiER9ALpzrFT2cvtx4uRQw53t1A3tNXTNh1vi0OUKoCTrFABg1da7lgX0YbfRNLI4UrcvNQpdvvKER/UggseDvBfrlerM52DfVJeVQF1PF/GOdT0vnbRhPFBWlFV56CwHqFPnsTqqHUQ7dB8rFyWxcQjUBuRsGyzJdjZKE5tNMl2H188mUwH6r66urUfdA4A2m87s2bPv7YLO79uVQrqn05FdPDwXKA2oyvO6MoOw5pEyFlBLuFoEgqq13r60J8e5ffLg2J6ezG0KgdIf2Dgb2mq9ltUVSh/A79jFPRqPdR1IGVQAu8a0Lvjiyni1MzcAoVEF0EG/7u2tz3sWK8sHZDcAXA9FAEb1DnOZLn/Gc7VZCQTfFFtlDGw3WDMtLBuYHc+OLBvPLR+Oda85uRbM050pZHoyGtrRbKI1AHnB19X1lfVGmUD3s/mxrVZLZRKwbrbl2l6+vNRnLcutQqFRX6C8IOgZcBUV1/w4t+PZRNYsAJOoZMr1Wmvm6vpWod5kXLx69dKOjmf22acf2ZPHT+3J+RPZcA2zkYKzmVcZYGQW1m/T2mq90nOIUVIHuQO0UjcFFQAAs7rYe9hxDex2davX78udlD2QnRA35POUEBBY9mA3xLhU7uFfkWeB9VSNaoxn87mAtY0ss8raNrtaTlB7qc2wRCr12s2mkkKjUad5a700seWmsH6f8fTOeKzP1MEeLLyYK5t14WsON6IA0lK/4SjVeiOkXQqwXt+KYIGWEkIfbXJaJyuW68KW69rWBd3+rG2uCXnVE+nXw2Ks2CkbJMkSWyygXwDfa5vkqWVDiAxWcWLDfGRJNhTBUpV7qR7Y17Gue+u9d+yzzz+3/+N///c2zSfKDEAdgrUdY8Q6Pzk9sUGW2M31lZXrjeYYBMq//POfOuHSFlbVlf3hH/3E/qf/+X+z/W5gv/rlN5pLgM2A8lgguTXf3sngQCZzH+q87wWrpZp90sFtz/aotEYOmRfhrBItGXIqUOnoC0A8KCtEUOvccrIjktgi4dlsw1niBLt/nk6pQBhrB0QpEK6LQoC/8xWtm7BkjK93ZRxB7pAGbtck5Y3IB8Yw5CthqYcFHaR7uP+YGRHPX867qFxgnimUGiJgx3yrZbXHuZoOhg7c7yF4twf1ioeVM0f9XhVizTrMnFC7UxPGz/HzlXURbafidSEwyKZAbcaZCiker89z8Ppoc8XnsfdGC6t4nrlCkzPBbbH4nzKdQoYGSj8UXhD4kBesm1RqSEJSem63pzPPreOojcaUM4LzTOdxIOsgzlkJYTy++rsu86L7XbmrQFeBrgJdBboKvMkV6MiLN3n0unvvKtBVoKtAV4GuAmaG8kL/IY+v9K7xDAU5P4MMYcHi4IV7RnsHa5q56kDd3yH3Ql2VCsj0TkZ9D1gNWAjYEa4DiA9QByDPNWQN1e/ZEPAudHzyc3zs3bTEw7bl7Y23O4BEIDIgCujCjRYRUgcIQHKgxTEjB7sUhnvoCAX4A57wrItU3ZYO0pOVoMQN+Wy7b7+TF94NGq+hywOKhJTy4PAiADwbZuouFxESwGBBWAIL3RKEe6ILHOJmgGd4Yw7cF4VsPAAoleUR/MlFHsGuYBkVOokFegPOhC7cXksQNFY7+Kbz3E7UAHAByGHZBQgsQJTPDF3IcQxlnRW8vkW2hC916ALIq+O9ckKK8FtIIlmlhMBt5Qx4YDrZCiPCctv9QXHjYamutIgAnjp46XIHoAve7HTWYudEfclOQT2hTvmmtSdP37Kduu5d7dLWpV2cnwhw3dWe2QFIiKqh2ZM1QMe6e60/e/bMprOJ5fnYbm6WtqtLe/jowm5vliIv1K07glTwgPo8z2w4ymypQG8UAGZ5anaeJ/b5Wxd2nuc2J2x+X9t8MhPpdzKbijwAxIUgkSVL4nZQCcTOrrV8OnMbI/Jekr7lk1zBwtbubJRl+rdX62vL8rFZhYoDr3/vdq6axlUMwRMfEJ+fb4uNQshX66Vt1ytZ8AB40lE+waZqcmRnJ6fWsF76PZudHNuy2sl+hzwM29VusVJXNhmPrdpVVgc7tpOjY3vx/JnINMYd8uhXv/61SC/skK4WS88mWGxEzADQgt+Oc8K1/dn5goCCtIQQJWtkvSw0F1B21PvK3nvvHfviR5/be0/esazvwb3jfKJ9QDkVKR3yvk8QFG4DrlXaaDQ5BMwDQO7I1YEwwCaKvQQbLeZ135UJKese0hQQWlZTzEtCvVd6X70tPXdH+TPYPFHzvd7r+RkQuokVfL+rbVXVtsMGTsH1fZEXsotqE2vIY2E+83cFqtdWVY2yMwCp+wPIBN+H6BtnbyiL2gYZcw9LHcYaS6HWhpnnkXhHPLZXfGZPtlPYM7HfFlsA7Z5V3Nd2J2KJLZr7AjTuJ2RY0JnvoD5rajLOZWlVVR7iDMkwyQc2HOVSv0BfQKqgFsI66vpqqc+X6of/G/RtfnZmT996Yv/0i19Yr93Z6emR5t/x8bHN5nN79OSx/fLX/yQC6+nTp/bNb77WmoE4vLm+tO36xv75n//U/tt/89/Zv/t3/6P98p++tbJw4JmxoC6oVSBFQlO/bLCkngtkMMA460nZQbLmciIu7rc8P+dTPGek2Ak2VIf9LqjmuIaTFxBMiSWQTLWD9nsuf+8sgciQukKktgdBU/8hBFnI6JDqQjcTVBpB4SYVxr1MC17HPEFpIsK+caICwoGXuc1eeMZesEAMeyrng6wF3S3wQEZH1YUT5llQNTY6p0SSNGRcUF+3HIwEiM7Mxsl6d9hyAkf7vkLs/bzlywkYzhQnZ5yAx/rJGw18ww91ggRWQLar4jiJI5GO7RREIeevyLYk8/PMZYMah0jYQGal6UB7gFswOtkfFZOcQfGckUql5+e4hkL7qWd9MOejhZXGb+DPpM8f9O3Lv/6qwzwOvw1033QV6CrQVaCrQFeBN68C3UH+5o1Zd8ddBboKdBXoKtBV4HcqQOYF/8HuAZ1uscEXVjoAV9kgt6atBJRhWdFP+7KGjkoKWVwk2FDUAo2i1Y6AD+H7gBTeXRkDSgFB+dpinYLdCoB/P1EwswAUAEhZOdDp7aCFwBBZWTjxIRUC188G6uZMDFsmfLTvQPfYjSpARlZT7nEOCSJlROioBcCkc9nBHQfTPXwUZcTOCYDwW49sW8L9xRwQuuoBnCivXwAAIABJREFUWKUkCEDOoRM3AEvRj10e3Twv16EjNoBVqEVUHwUGu889nyvP8wD8qOYCgrzLVcB/eF7yJ7hJOv/5LIA6gV6AonSo6j5akQERgBIghM+4uskd7IugXPzTlR99ywithc1RVga2Tqk1ALuOErrfewhQlWUVHefqjnXCS48AaNWaPbl4aK+vr0TMMG9i5zIgJaAVQK+skEIA82Q8Ujc6sByqBN5DDsOjhw+UUYGChedGQaBUlLZn06O5yATm0HZb2uJ2IZCce3n67jvy7qfmy9uFFAg+lvY7Vj2A7pAaAPaDXmv5eGRpr7GHs5F9/vYDO8syO8vHIpMgARhXFER9hfum6lLnot4BTj5DKsUDgG0yzPQ9hkcoIkAUPTeFXILcNrvKFpuN5eOZjYaT0FXv65O5X5RbAaSQYSK/eiYwebcrpRjZFlsRYKhV5kendnp6YTnzAaumXmvT02Nb1nvNEQLHm2onK622qawfSJU9apDhWAB3tS9sPp3a1esrgYWr9cJubgnsru3Z5aWC3+s95IBnlgC+Y8l0cjwVuH5ycqLwdOzCqqK07755rlwGqRz2Oyv22GuN7M/++R/bn3zxh5b12I8Aj03kjfJP9pVlwc4NqJ/wa2o2GGR6ZghJ5hB10ZyT1ZlZud1aOszt2fMfbDaZ2Gw0tsVyaflwZPW28K78LWu3Ufd5u6sswfItZAKIHCoLu12hbkF9ASFSW207K3d7u11tpaghy6PY11JH/PD8lTXM5xSLsIGIKtZ6WewN+y/ZNQ3Yu2oPnw5d5SgxID2l0CKPIgR0o86YTyd6Np6ZNQDZXDc7y0cj2QShjBDBUjfqQF8V5J6gwCCHpBLwz5YqAY2sflCLmOU5YfZsBRAcO+ulfRsNAG5Tm89Pdd/sQay9VcFaWgv4ZTzj3g6JefHkkX3xxRf2V//5/7Hddu3B8Ken9vEnH9nFw4f28599Za9ePrf5fK5MjdPTE3vw4EIk0m9++SsRatt6Z99990K5Nlj6xJwC5hTPRr7HMB/7XiM7vqFew16pc4D9FeWXgO+QPBP2tWJX2WjgZw/nysHGCKUFxB37octdRJJrT0wShaozHjw/c98VgChH3NKIL+U8hc/hfvg3LP0iUYKC6X5Qts6kAObzuSI3AnHie5EriuI5Eq8NMK/wb/YTnQ0QTqgcE0t7QfUHEy4bQG8gkLJA590duXBQL0L67soDyR7rfagNqqWY0XRPgeIKxtAYIAVEI2u87cbzK1gnWFFFNYPsEYPagbkbiZCDxVbIGmGMZYYl4jSew31LUYRWhTKNZO3UJ9R+I/Lh/hmDAlJrhyYM2RRiZ0UNIGgGgajgnBweCBhX8QSLwJ4Te77Pusrzy7/+ssM8ut+buwp0Fegq0FWgq8AbXIHuIH+DB6+79a4CXQW6CnQV6CpABT7+9IMWIF0AkHyrvctVFhtYjPTpFgckBKD2bkRZNAUAX+BIUDZwvfsdmQAIm7JQ1z5gkfy8AwAikqRHEK3bSzWAcuJF+Ll7bcfuzLvOSAeZo/+33kcHO2DxgA54B2Ob2kF1ZVsEQiXmbACI7tysRxMAQP+gXuCewK7UjRrA+AAoRQsSgYZN48/EDWP/ApgieyI8+IOlBiAKVkqhS9U/y8Eot/NoHbxCqSIwzO1DANRRGcTXR8Dn/vgAhPFzulShOPgMETsB9AGsiZZeTo4AiDoJBHgnMJIyEzqukGCzHiBP9DkH7CKzA4/9PrkgAwWvJj0UOqhRWo2X7jGEdvMsEZDSNQWYueIl1jICY1JM9EyqBNnzRBsV19AEbDH4ussupLHZdGKbjduayC6ELnVr7fziVKD906dv2de//tbyPLUnjx4IXD87vrDvvvtOQDpjSqbFusDSZiggEnUHADDzH/D15PTItqvlXad2hfXWzqpqY/PZTLkQZbm2x0e5/fjpQzvPUruYTjwnoqpsMhnbiFwSKVMICAYoBjBGgTD0qHmUL8wzAunN7PTszEYocGBQQsf0OB8KML2+XdjZwye23hSHuQ3YTQg5Nl9ugeJWaoDuzE1IDUgLQtXVid5v7eHZI7//YW5t3UhNcrurpJh4+u57In5glQYEqNeFciraxKzclTYdz3Vv5b7UnN+Ve1kx/fa332i8t/XWLpcbu7peWb1vrdpWNpqMNb5H86lCthlVwHVAwhc//CDLpgJFQLm3fdWKONzuSil0Pvn4A/vpT/7Ynlw8FuiIUiNLsLLbiljB236Y575HQBiWpVu/9PbKqpmM8pAzs7cXz74XIao5OOjbzc1C5BnqGKyLIFxEKkJoIhmx1jarla/BYIvGuK4WSwH/kKx0gdetExErLLO2W9vUKJtSERwFwcJ7XtPaIBspo+X585ciJ9qELm/s2NgbXD2h/AXUVKnbPonoIPS4xx6DqdVO604hzCIDXQ3H93HcXInBe4I1zr5nGzI3arNtubflstAegz3eaET4MQSZZ7qw9pUjUUIio2TABg9ScS8S5uTBI5vN5nZzfR0slACEUZBVWndR0UY9sJ46Pju3Dz96125fvbTL15c2GGb2r/71f625+hf/6f+SygeFzWw+tnK7sQcPz+3h2an9r//Lv7eb5cbOHj21r7/+zrZr1vrvEqr+nOx9gYBQbkHihE0AmnkN5LjAaPbpQJzL8HBPV7+TP/o572FPDoSzFGhSwbXaE6R6w1KM8w9STJkMPl5SWkSrqZj1AyHCfohSoGlk6Qeh1VPug5+vXA8C2ZWNMVMnBF7rPON8daUBBKiUbuF52DZkYhjUFRDwfnZDEqBI9PfJ4BGyNc+DuoazzEkI1Bk618MZVO9KAfvxXIKUijZ/qDFELisk29WMkDzUDjJOJHrwKnTCxc81iAFUDlyX+cQ8FUGIvRrPHHZ56uOEVB3OSicZOMlEysseEgLeCQjPo0ARifUiypQqnDEe9q33krXU+rnD3IO41rNR82B3KQVjIOu5T4gmSBe+RLroZyOdM9zfz7/sbKO635a7CnQV6CrQVaCrwJtcgY68eJNHr7v3rgJdBboKdBXoKmBmn3z6Qct/vPMf+DEg00NR3ZqGL7r33W7BbU0ERpOlIJUGliaEwToAAkgRwTSBQ3QOByuhqLyIIL71M32m/KsTFAcO4KvTHwC4AZSlA9czN7A7ATwBhBMgPMhsXRb3PLhDt37IxYBIALS4TyDI0kYgYABpgJABf1r3SxdYFJ5BYFfIt/CsCwfUAWMAYaLneY2qI6glZD8SrUcOIaAB+Im+6AFoE6EicMw7Uen2jaGosoAh7DkNVhj3iADuSUCn9dTFvFmv3Us9ECNRuUKHrneNl04ySBkwcB/2HhZZbkkjkCh0MgOMAeTLUz92LgeShXGRzUe0fVJ3beLWKMoyCbkiIoDuyLBoCQI4irIlWrQoz8STx3XNOE4REJ1Op3a7uBFSK/AsWGDJiisQXViIULfzixMbYDFS0Y3Lc6NEKGw2m/l8pEN+ubHlamWnJ6f24vlLWfcQZg18mQ6HNswzGw0SgVkvXryyfYsFUSHVDuqPVKKXnT06yu1Hjx/Yu2dzm2FNQmYLeQANCqKB7ocngySpKlQ2WLX0BUyDmzWAp3ku9Uy529nx0cyGqQdR7/cAsTvbVNiHQQJg4+aEIVZOAHbM69vbaxtlA5tMcis2APtkLKxssVwL3ARABXzDZuZkNrOT6dxG6cCe//Bc4O7x48e2G2Q2mh5ZluHO35DQImVDXW19PJKeiI71ZmUVgPqukULhdnmtrvtslNu3331ry3JvRdnYWrkR3q2MLVOWDjxUuLezqay6btUJzWdgKdTsICZShQcXqBJ2jb311iP70z/6iX3w3vtWbQp7dHZum+VKgH1Rrm1E7gOkF4RKQyYNWSlm18srm47GNs/ntl4tbF/XUlZgv8O9OnHAmjGpLdizIHf4M2F+mYfKa95CUhAMnKYiuFjbWJXxmTwX6oqiqkTMct1FQbaFExJFWcvaa4caKBtp3qFaY+xRZm3IyAih3v1eKpIjQekwSmmWt3VJHkHfKhQc+JRhddNDgeGAO0oa2TUxTuROWCPCRiQo9lbkUJTYWDW22lS2XEPkAiqzPexsmALIYruWKMycYHnmV1m3fi8sxz5h4WNlqMxPHgmAjwSpAP12YIvFSmumxr5LtBz2YJn27Ok0t/fefzfYrZn94R99br999o395tdf20//2R/ZkycP7fnzb20+zXUP0/HQ/vL//cp+/fX39s77n9rf/NXfCZBn/bC+lbEQ7MJQgN0/h5RVwNoKisF4ZmnNh3/jZ7LDkuQkhjb7fqi6BVWgzqWQEcQKVti6FBCuJDu8lnOKcyhVJLfbmnFdCF/NR0+HkpJM/k19EVoojhQ6rv0LBZ7v+/p7yM+QghHFgMhs9i0np2W51ncFIl9u7+fnUQy5jiq8eK/s4pAHnKGoA6WcDEQ3C4q5WdWuOHLiObWqDArHPp/vaxkCls9lX42qH5EFZPhQP4g59mHZBELIQIjxe8Jeqq5oJckz8VqIlEgwQP7zHtbScAih5tfy5/JAboiLOH5kY7idFOrLnQ0ICW+DTZXK6uMayRbmkdc4VU0jcRMbIqJFFEPNOMY8EP+bKzD+8cvONqr7ZbmrQFeBrgJdBboKvMkV6MiLN3n0unvvKtBVoKtAV4GuAmb2Bz/6uI2WFAI2ALylqsBjPhMIg91OBLKjDUUECGJXfQyijnYTgDSb7dYtHLDLoeuzB6hah2wMOs/drxxQb78vDx2ekBMEZQsQUliog0C6NiG7Ak4cWInAUvQW50/vQg4e3eaduNgoKYuB996zNJJlRwSEAoAuMkN9pe4hjp82ADvAViRmgDbIaYjWTgKMANgDCSKAEtiw9ZBcdcNGWYHftD9PAKAE/+n9/qLYpQtAA8CnrJG+53aoO1gtuHiRJ7p+HA9uHB/4wzUgKbAaodMfAkSBvK6q0DMiPFFWCSqbRIAuQHn0aIfQGcubvLTxOLf1euOZBoB0kBWNuXojhH9HxUccL9nhhKyUqLzQHALoqz04WYAYQLKC1/35Ue0wVyIQ5/kicAd7KRti3XiA8XBojx6e23SW2+XljWynTs+PrMamaDgUOP/69aU888djLJgay0e53SwWysmIofN0GhOafXu7lIogduW3WPZMxra3woa9nj0+HtuPn17Y+Tizk3SoOtI5z9hl5GskWegU9o54ZC4ZFkWQJeOpoVlJsY0akFHiz3k8P/JcErr2CXxnPmDNFYLtWUtkKfQSD5CHvICIoj5Y1tS7wmo6/8lWQBmz945igbFNY4+PzqzfNvbDs++sqApLRiObPXxsxw+faK2gzMgHiW1ub202xSpqb9tyY6NxbtWWMacDGgC/tu9++F7qAcQKL16+tnWxE6kFAC6rMp65Zb6R/TGyqt4q96Eiv0HZDYFQaN1OC+srFAjramdHs5n9q//qz+2Tjz62BACbTvohIfClDftOsnjIfGVVz8lN5tp6vbQ0SVV7q923nrpkvQC4AmiGvQxyEjswWalprXs3NzZ2A5QxeweVUXWUxc4g0a5eX3ogcFnKzgs10s2KgPLalvXO7d0IJm77tqoK1XTfMJ57AbaQNsxt/izCHqiMGxRuiXf/A1TvQq4AcxZSh2dlm4NEyoYDZenQlC7gPAREY9EP8IxaB4UAqgjsn25Wha0gX/pY7uw1X3o95mOwSArd51p/TWtFubeL8zNbb25FFgCij+cnsveCqCIbpCYHiTwQMys3ayu2a7d2CoQmnz+fYYNm9vZ772l+MmeWm5Utl7d2Mp/Y+fm5ffP1r+y//zf/jZX71p5//8p+/c1znTeXl7f28sXl4Szg/YwD84ovJ/h8Dvg+5tZJKqACmF25F8ko9q/7KjqI56ieiySs9jwFtycio9hLUUNB2rPPSOmWuV2gAqDD132y9feVZqw97jt+RSJBxHnYg3k2yBgFQ1NPqQ+dhOY+PLTbMy9QUkA2S3kjBZ+oXFc/HAiUsDYqt1MT8XLvHCVjIqoi6pqQdJ8HUlIou6ovArjebQ/1P5wr0VYQNUvI8ogKTJ1VQf3j44LqYxxUG5wrjIvbb3Hf/npUKqiAvOmB+4GooKkAMgYyGFso9lW+RDSFRgTeNx5OpK7DAjL+zuF1gUBiPvSlluJeuE81F4Twdua/k+HYSPp4DjP2KULLIVG8AYNzAnLk51/9rMM8ut+Wuwp0Fegq0FWgq8AbXIHuIH+DB6+79a4CXQW6CnQV6CpABQ7kBSAA4AX+6wFQ4N8jKHGw/AnKiwhYyPGIblw6LQOh4P7XeFKXjo63fQXLCiwB6MLaAVzF2+fVNa6MTLpra3Id+lJCCPBH4RBCTgEhADAAexy7dyAl+mrrHsnjAJCkGzd0xNL5GTvC5S9f7WX9IhBeKL/74wPu0Nkum4wAJtExD2RKB3sbu3sDkC4ARLbciWxmZFWl7nUAl9aqZkfv5iErQhYlgO+jkVtlBJUGt3AAz+STzt88+BXwU9flvSgglNlhRsYF/yciBiIBzG7vgJCICQDGSIyE39goD4HHgFpSxUQyRaHqeOw7OQI4WdSl6hqVH/xcXephfsh2hO5d/OEhPfD0J/wcoE3qDSefIgHF/ZNhoY7iYHUFERXzLiKQqNcHexT50Avsoybe+cy1IWcUsB5InqFyARp79OhcHferNWHJe3v44ER++pBv3C82KnyvkOLJVOA2od4CqUuA4kSvB590PNaBQkK0E9bHoPHMi+nQfvLOQzvPM2uKwi5OTgLZtbc8Sa0p6cEfKN9B1iUoaMaTAyGRDIbWSxMFdU/yXAA+pM9qu5VSBIXKrvXObAGxEBRlIbsmbHMA/ggoB4RfLheqw+tXLw9kGCHP48nYhuOp7JZ228LOCQmv9nb56pWyKshb6KWZvf8HP7L85MQm01xrsN9rbF9WVmzWNpmNRZgAPmLzRNf+ptzady9fKJD99dWt3S42VlROICzXKDZ8vmMvhfJCGRWyhpOuiih0AZLM/e22cgUAEHQ/s+vF2i7Oj+xPf/Ij++LzH2vtHI1GUgqAw46y3JUwAIvkZLRkGzCuY3XCbzeFe+DvIC5QaQytrTxom/ew5uqQXwCYua92mrvNHjso1AqoQQiGd8svlg12Mso5aD0boqxqzXXqstxslflxs17bcDw2MhUgm5bbrWxt9uxVSd+Wy6X1yV5hbyO7AVshwsCDzR17C/kSykUIRKOD9LVyA1BbJOld/gPP4gBror2g2haWMRfVPd6XVQ7Penm7tm3JNRmDxrI+oDDgsO8nPAch3LXCv/k+01hj7DPIUGj1bHp8pnD70Sj3PVT5Ilsb5VMrVksb51gbOQBN3SAAGXfqjF3bo8dv2abY2rYobJD27L13Hyv8+7dff6sg9Xw0llLkxfXCPvzwI/v5z/9J+TYimTkqwh7m3fbBWisEwt+3o4vkrM6dAgDaw6CVDxFsEeMZEPclqdXYe0NuhQjZsBejhji8DsUUc5p5wT7Jfh+sE3m/7oPji/fwA6kUIaywN7oD32OTgCsvnER3sszPDe3LENLh7MMuTHlSyl1ywL3fc0vAJHHCzU9CV7pFwjgSvnx+rB+kAfcCecGcKrZVsHYKdlY93195HfNDmR0ogCq3ZuI8IUCc/Zq1w3jo87nn3U6B8RCC1Jr3icSssJby5gMp/2C6CRUnOgn7wZ2T07GBwImmu6B1PsOzP1wFqPOebC7UFKhSdH6SC+UqSNlqiQjhPkNGU8ircsLlLttJv4PorMNiKtj2ofCUbRS1oF5+P//49//QYR7dr8tdBboKdBXoKtBV4A2uQHeQv8GD1916V4GuAl0Fugp0FaACn//4U6Ef97MJoqd6rFAEiSKREQGb+52n0YIjgjUAA1HtcOiSxfpJ3f2uGBCwoqZZB2zu5zoImDbyLLAmcoXFgaQInaqKHw05DbFDlL/LvR6gI3Tn8jlRpRH9s7FIiSAPnaZ4ZauDE+hf9wmIF7pElc/KXXoXrDp+gyVJ7DKPyhTAR2BawA/IC7qV+TfALvnoB8BMthfBT1zqjZDlwT3Inz343+OzfwCg5M/vOR7JAM91SAu/R+xe6Dwva/dnp7MfQFeWHiCxUm24nYcse6yRZY/7pbuHPl2wAu0ARLEK6/VlKxNVGPwDPcoai6h6EXDmig7sjADU+R6AzRUZZHyE0Nd6JysYwDi3/Ogr8wLw3i2hsF5xH/6o5PAOWK+B7MUIKu85ECWwLnSqQ+a8984T1eXZD69tNp/Y1eVrO5kf8+gC1iA4II5k105QeVV6CPFqZevVJnTjKulDygvmEM8veL2tLUl7NhqYPTnK7Y/efmSneW7zLFHA8yQf26CXqNOflOnhYOT1Hg0Fao/oRCbIN5/IeijlPgwFiKs0sIgSOBqVQFi47GopXgDk6UpfLm4Fbu/lwU+uwVohtuvNWuAl4GJV7vWes4cXlmQjdc9vby4t3bU22O3t+vlLPSvEYUMg93xmb3/2mU2Ojmw2nyljYbNc2GjonvJlUWi8IZ5Wm41d3lzbqlgLZCWb+/J66WC49a0AAO/3bbNGmTBS/SBDHIT0Neyhufjcu2WPCLdsYDfb0rZFbU8eHNuf/OFn9uH7H9jxfG7jQab1xH1Mxx6YLCA77cu+CQUIwDrqAIU1V7VNAJv3ew92J1en5NpknWTW1LUtVrcilnoNNlhb79xnvu4qkZGe6VAcLHIAdNdb1C07gZms+TUZI21ri6KwKuTeoHBaF6UIAUJDVmXhXd/Krujbdl9rP2v3rFn4UiyjPL+B4O10iE0VKjeAY/69snE+0frMRt4dr2fY7S0beYc6n72vapEXdIqzJ1DX2+XKXt+sRMS1DR3ue9mMscPRkS6LQIKvB4myTwBwRX2Aqwu4TbRupvMzrQW+WIeyqStqm0xm9vKHH7zTHTs4bQqEWKeWDlAveHD7ttrZxUNyMyZGxvRkOrLT0yMRFN/85lt1tr+6vFHo+ZO3ntqvfvUb6zW+fwF8u8rC1RPahSlc3xU72DC54MJVCMqGiKRp2E9ErId94j554bZDeychvNgCwAHYOZtiJkQkAO6rC9iDWas6o8JZJOIiKBBEzDP3mVkDz03gntmPlWEUyHWR9YGsiMRGVLGpAQBllRoDICzC58Hsii8P5ME9EoXPjyHiMTMqnn3M4SwdHZoRYpYFxCKWVBVqrGAn6OQDYeSuQGJe6VAIGSOeO4XtlGeE6J9C3Q/rXFlJqDj7OgepsZNEvkb7KTkznk0RiWu3pnKiSESNznavqzgMqQR9PcnWSWeB259Vu+0hN4rP8HyuQMbrvORznGCTlRS7et8VID73XfmEbZW7eHHGc3Zl9ouvusyL7rflrgJdBboKdBXoKvAmV6AjL97k0evuvatAV4GuAl0FugqQefHZh6067gM5EC0YYnEioHAfDImgjbqDvT32YO/kAKWDAbHjWf2hIS9D+RlB2eCgPAQGIIUTBIBvEbDmvoCS6dZXWLSAJrdYcSglGGcEVQAWPDFPIdpNAQYLRA0e2XyQg4mJwEtIBjqQ4/NJOYDtjixJHDjZA75wfyFTQh35IXhU3ugiQkyWG4DqAEiAQZHg0L0oNJvXBvBFFjLh+0CE8DzqLAVEC93AEEDYCfEBkDEAj+vlWpkgESyL9afmIkoC4RNVDfwMext1++49m8KxZCBnV5VIAbNvHCCuSnn6Y41zNKV7n2fxe2Is1Tkc7hWAnU5k8jm4H5E7dK/LJsdJAuyKACKzoRM/gPcKW1cmCaCS34u+IBX2gMQO9IVeZl1LBFcAyiAtBLL23Zfc/9fYxfmJvPexIXr9+lYWU4DxPMP8aCaygnm1Xq+cMEoG8nlfLBa6BvdYbCF3nCTKzAk3OAnmyqjf2NkktT/96D2b93p2MRsr4DnmlZB5scfmhvsCIqNDnm5kADIFjRNWTpbE2Lvp+60dzecOmlOb1lVLjHv0ZQcox3ZpW2ytIo+CNVGXUmoA6nHvrBNUAdzoMJ/Z/OTUhvOpLI8uv/3WXv/2Wxthx7Wt7PZmYYvtRpZm/VFm4wdndvTwwo7PHlg6yqzYbbTWACR7UtQQqt7Yar21HTY/15d6juvrpTU9Mm2wGjPL0lwEB8QXnd2sdWyjyNqAqCrrUpZRfIlsZIz7Pava1tZ71BStnUwy+2dffGx/8Nmndjo78XDjkD8Bb0aYuc+hypjKhJqn6ciakBmDfdRkmGveCDxuerK9glhg72gATq21LT8rISta69FZbo3bE5FhogD2nTq4nRDChqlWIDZ/MueZh69vr2S/tSl3bgXV60tlw5yyJLPFeqnxUHA6tjpShbnNUb1DTYNCiDnNfBgGApN9QlojkUfjyUgKEtULEVqSWDaiBqwRDzJm3rL+ALuVy9Hs7Xq1teWqFvDsHesDWJeDOo41N4BIggzrBUIzvM6zCxq3SuoP7ejkgbJnII2kTgsWQ9RL5GpQJLAeMzIsprkr1RqzfDqz7XZlT55ciHBBvUMFLh6d2HpV2P/3N79QVsjp2QP7zW9QY3gGEc8Y9zKILq1FzZ1W5wokpPbmgyrA9wxXbPjeEQn5sHkf1G5SbQXymn1I74nqC/ZokdcBNA+km0iMsPdIBRcUIb6HaKaF/QuyyK2K1AQQCI0I0PsWdxc0fr9p4D5wHwOwcTXic6HOlQUh2yW/56h+8Kwhf/ao9ojkS6wJILxUG0EREpWUEFQx8yLWLhIHrv5BvcEzuSJDtSRDQuHfrHtvDPDzMRI42sxsqPmT+F4WasqnRRuneK9ReREzRWIDRCQ2vEHAs7AgKvzscELtUANrZQm4Xa39njV+kNsQ564mihke/uxO0Lnywy2k/NxFRcbz+S8XkL8/+/IXHebR/bbcVaCrQFeBrgJdBd7gCnQH+Rs8eN2tdxXoKtBVoKtAVwEq8NkffNTyH+3ZiLDjnex4vNPRrYWioiKCMHcqisYBn+B1Louh0cjzJuhoLktR6DRoAAAgAElEQVSBTRHwFmhzz0oodsw7EOEdmWB2+GIPFcrqwZ50hiIrULcnJIdIAICTAICHwG0BSgG0grCInfxcPwJNETjiT2xbPGhasEbo7AXscNBTAAj/qi5a73rlSwqLaPfR0oFKdgfv98BvDyB3UC3Wiu+xp4mWSbEbNoJgh78fSJmgpggqEsAe5XU4z2P7GkseAHo6tt3+iXrq+e49Lz8BWCIMGksaATUEl9alY1CoN/Z7dVMv1yvZf9PNil0R1A0KDkCqOFbUS9kUyvjuW0t4aswUgHCImSLqJqYjN7GGbtrhwHr7EK6sewCf9JoL4Gv2InzoyGX+ybJcSpzWlR/Yeh0CxPsC1FFYECAtACuQYeRVvP30kbrmIVFevb5R1/2g11o+HupeHj95JPBzsVzJRorMhOViKbsQ5ix0DmA41jvY3gwHWGpVqjEdyvz9eJTYT955ZA/yoR2nA5uRC1HVmrfkg9AJDzgmQgMAMOlZmg15AnVRk3UA9iZP9eHA5tOZDUdOWjXBcgYrJv5e1YWIJ9mk7Xe23i6UjwxJRg4Gzwe5AOEjIHs4skE2s3x6bCcPz+34+NjW19f2zT9+ZZtXLyyv9nZzeWXLLQRFX3NgdDSz86dvWX80tJOzM1sUC8sVQI56yYkhLOA228JuF0t7cXWt/BDrDWyHfQvrvdrZYkMnPCHhWHFVIjyI6JiNMsvTxMbjVGPMs5ErkaepbKWKtrXrwlUN5/PcfvLZB/Yv/8VPZe92Nj/S/GBCYGEWVTiMyXJ1a6dnF8o4obubtTch06Qofa2wPsralQnDod2sFjbGhooMD2vUuS/QuaxE3JEpAChaNyYrIyy9yqKyAruuprHNbq/A9z0d3NhrWd8qESGEqDduv6RAir6tSyyk2L9qqYzSQWYVwDFrYzCwbcl66VvBujRfzyIjYpYD4e9ZaqP8zsqOuY5iBOVSBMPjHuNB097lz/pdbmpbbWqfl8Oh7NQAZNUNr2wjsis8W2iD5R17Z+YWUOxxhNcDFO92rZ2eXNhqsxYBEskSFilkEzZst7e3NiUnhT0AoqZv+jvr593337Nnz76zNOtbnmd2PJ/Zzc2NPXhwLEXRf/g//8re++gje/n62koFv0MuObjvygvOIMiIVM8BUeDEMnkRma/ZkHXAueDd/b4/cQ3qAanN2RBJDeaQrssZc09Fxvu01wZCQ/ZN4bM8I8iJkXhtLA5FpoZrREXefRIiKhzuK8ikvgiWdFxVZFAfCynPZ+EemI+cf/HakBPMJfKjAOWZ3E5woArzkGtlp6Cyw1CQc0JnEOPt15XN2N7Dy3UGQhvp3AjqoAMZ5LZP/NvhtTp73FZSCgjUNlLsOZkh67NAjiijvMdc9cB1bNIica+zkHkULA/vlBSQ5648c6Wlk/1Ok7udlj9DaFzABmvoZJ3GLY77geDmbf67DO/D9s8JFG95iGevNzmglHJCSNfrQaryd1FG9ouvftlhHt2vy10Fugp0Fegq0FXgDa5Ad5C/wYPX3XpXga4CXQW6CnQVoAKf/ejjFvIgdqqCDgCOSSkA8AqYg6VQCCoFzAGIB2k8dP4H+wxAgtixyrXdZqXx8Gy6uENYdrR6EnAQLIAASeRBHvMkWsAnvKiBB0GOHTgCuJViIeHfHdSQRZTCPp3UiGSA7iF0pALUJQJ93V4EkIJu5WgDRYe2CA0gyQBi8PkSDfzeV4+ocUk//Fchns9DhAnT9Q7YxPCj9zffr1MESNxf3LtHAVDdHsRtMkRUyLIiFfDjNlgEltJB2gi041mxPSJLIH4Gf0o5w/0EdYQAIIFLWMpAPABACobz13EdwCXZVbmdhoOjrm9RQKxsNrx2gKQAOjynQLxA9OiZyTeI1imhm1VA0KAv5QPDCGB4n7yRaiRYCEWgiWcC6KUWfL4TYg5S8TkA694xS9C4jzsZFxAvAL5HR3OpVAh/ff78meXDzObzCUUUaJ4IVHOCpNgSFr+zNHNP97LeW1HsdK+TnGySQh7+Ce8FwGzNjvOB/dlHb9uT+cRmg8RGKfZXO8uz3EaEp5dufxL979tBYkk2lAUJQCrAPn+Sg4EXPPecKosgqi8Axwle3lp/0FPGACQGWR/L5c3BPgfbqG2xEZHAmI2nM5udP7J9O7Cjk3M7PT9RADlMyfLqtf3ib/+z3Xz3zHabUjUE+GXdzU6ObXR6bMkoVXA3lj3kBRAKrcyM3c5WBcHPiUifm9u19gUUA7u92XoTrZMS22FRhEoHEJtQe7r665WdTXIbDSDShq4oaVAopVbsG7veFFaA+ff6djId2Y8/ftf+iz//M4UZT0a5FBIQbtPxWGPEmgU0J9SaMWZObsvCyu3GTk7ObAeZgXqo2FqWjaxYrXxvkILJrClLgfl7VBIKydnLvox5wPUhI/tN38qidLA66dnt7cIWm63M+tkjIJnKprU15IhyabCJa2xTFtYmia2YV+xvoXOfOS1vfuuJSFxtSiewDNsrAtIdqI/AduwOH408zwUQmvUpkpncBbrGsasinwJiBNIUhZAA5529vF7ZZluJeEXNNhkNbTrKVBdICq3lsD/VjZMo7APMS2o0JGcjgbDLLBthJwYRVImQ8P3Tw6SZy54Xw5FQiRBCXTMej2x+dmRvv/O2PfvumV1d3Qp8/+C9J/bFF5/Yl3//lYiV2yXZIbXudb1CvRUs6Xp7rQt3hIKEcIsh9i4H7X2v1DxjzaEAC2HRcbuOSgRUS+x9B/u5cE4ctvWwr8pyKqi47qvlAL0jWaRxEfEK0eT1jvsW1lwxgyKqC6Ly4f4ZEJViOkMNC7y7bAjIFp6TOR6Vi1IFxHBulBc6VnxvlJWelISoBz10288B39+o4Z2CoVW2ic4giGe9xslvAsJlyxhIGs4PXseZFglxNTlgzRWI59iocDhD43kYzuNokcj9RIsuaS3Zt8P5FM9O5SHtdlLyoHzhmlKgQcbVrC5XxXEuSYESzjrtmUEdctcMAAkBMeVkx31FB3+H+I2/A/D8IpUtUfPFdrv1c6aPosSJjp93yovul+WuAl0Fugp0Fegq8EZXoCMv3ujh626+q0BXga4CXQW6Cph99tmnLf+hDisgiCAAMnRMR9WEd4kCGrndEN212PFEP3wH4XvyL1cXcQhNJWZUdlGA3D2CSyEb3F6I7nvASiEsyurGg9w7NHU97IToSt3X6u70INE7uw69R94ObqcRQaIDgC9rCAe7o82UQJoQ4KnXC/QJ9jLh2t7kHQ2p4r14eDaAFV/6WKpFLQ62HgD8/qtRDArn+4Nl1e+xINyL57ZCuDixA/SlbuDQlevdp/jVQyBBivAT79Cl61kgGNRGeC8EzC5kQXhN6bBObJgMBEYLdBMBkQgw8wwRVcx64frqsi88MBewGgBH6ofKPwdChtwFr1+iusgvnTtT/gb/cyVNtB1R+CnzR12tzDHPJIhWLJEciYC/Ky8cABeIppwOJy9itogMrxTePZClU1QLcQ2skvLh0IpyY0cnUwHP/aZRGPZ2W6irnusAogv0TAfy4J/PZ/oZ6gKyO7A0AoAj/4F6QaDUdWnHaWr/4uN37XyU2Nl4DE0lMo35cT49JkHWAVayPKhPsxexwKQn9JkwdMYA0BpSLs0AjFvZAwHebdUZTSYH3fuNg/1kOOxRW9yqvpvNRn8CAIvkyYaWTWY2PX1gg2xkZ2enUoSUxUY1X6/Wtr65su9+9Uu7efXKNrdLe3B8onV8fvHAlrtKYdw98jgAtyGpQvYJtV1vt7ZYrWWxxfIkkB1isGpaKwrCfxNbFrXtm77UA3TwM7/G5AckO5tgJ5QNLINsk0XZzurd3i6Lwjay+/F5+mCa2+efvG+ffPKhnZyc2PnRsZQTWkeoWaKt2g61DuPS2u1qacMEkDaoRIpCc1jWQs3equ3KkjQXUcK6XS+XlqIMQukDdwGZgXqEnAuRcTvbV07W3SwX+mzyLcj6qPatiDhA/aJyVdiuP7AtoeAJhEbPNtgpQcayLne+TmmWVxhzCDZXVkXTam4w/xhDVA0ClmvmE5xTK5ulLHWiU4SFPPr7B9sk5gBrSQq2xu24yrqxV5dLPRN2VszhrNez6TBTjob2+KRv1a7SPgJRBtXkpFNjyQDlQ2bzo6nWbJrllmZje/n6UgHbOTkx60AMEU6eDuzRY1Q+M/vtb77R571+/dw++/wje//9d+3//ou/tLYllB7FlNlHH71vs9nI6rKwX/76t/abr185cbz3Gri9D3sizwRp4Xkeh7UfO+R/7wCndswPauDkT7Dmg/ToQ6CSl+LKjQPQLbWFExEt5EPMEOI9EF2ozQJ5EckQ2Y9hDbXbiWDTzwNJznUiScLeHhUBrvIi+J1xJFPHyb2eecC1FI5ys/Jzi9dOJmMRUfudnyu8Lp5p0fYpAvOMmfIadM76ee5EmOdXeKB3InCe18p6DfWELJK4/7u9lTrcJ9GiMpHnjJZOkbiIf49DwXVlX0aeE4yW+0n9js2WGiLCXh7fL1UmBF7bV1g8uTiaC5rTfiYy7/057zIxYn2dHOKMZn+C4OmJ7JdBVCBVUF9Qyb0IfSeeWOs0BKCMoikikuJ3WRyt/fyrn3WYR/fLcleBrgJdBboKdBV4gyvQHeRv8OB1t95VoKtAV4GuAl0FqMBnn33Sym4CEAwrBgEeDsoDOvOFJQ0e1nRaAwjwPwBIdZpGRcXB1sGBEdkn3fMNB2AbZiOrAG6jGgHwPmQLRMAewE3AEooNBR303ZbJAxR0PwJ4Ar9AZ6nsSiATAugN2YElDsA9eQuxG7bXYGXkdlcHIoTA0YNvN2Cj2xVFsIh/U0c03fe6LwdAANdiiCpe9w6e+PtkFyRw8q5DVN3cATiLncO8h9fKvgoAKygQBIQpydyvx+1wpYE+mJ8D8vg/Q174/QOIeYZHBGtECtDZH0BRdXdDCggQdMWGdy4D+vBeB/bkm7+HoBrJJ1/gKp9EiDV3AuJLiLMyHCwAcQm9vz5CQX0iAoL6y57rdy1XAHIhBNzex9UhUmY0O4H+0Z4FeqmsdweFTAS94jVF4ARliTqz+9jT5CIiVquFPbg4sdl0apvVUkQRRAZdtsvlMoQBDwR0U8s069l0OrHVYqG8D6xRCINmTQgULgsgXruYz+3zR6f2/tmRjUIGyLbeWkFGwqqwpxcPNdch8Xr9gbrVCWbWaNIpjOVQYzafH4kJ4/khKbD3qiAk6OTHzWhDvgVDQCbHje3q0oM/bK/8i7ryugyHOS3Wls9PbDQ/sdPTM4HeWCtx79vNxq1YICGWC1tcXdqg6dvFg1OBo8vN2tarpYix7XpjVzevbVtUss4C6CMEPlr6szY2WxQJPeU9rDel5ifKB0afLAcPyvXQYhQOR+PMTie5pYDSJE70Wiuq0mqID8DJAC7mSWJvnR/bZ598YGfnZ/bw7MzOj49ts1lbno1svVrZ6cmJrLLoCE+Tgb26urKzs3ObhgyE2+XCsyHCNZm7N5evbXZ0akuCu7dry9hTeLag0GCzYw4R6o0tU1NWIt9QA3CvED9YYu1bFChbSzL2loFtt7WeecN6aRvbVKW1Saq1KQKQogVCT/ZCAXRfF5XtGjJbghojhDmLVOh7YLGDp+wx2JGhtGJvxlrP9wyIG1QP7GeAtawTCKVqt5clVbHd2RZFjtRtZqm27NYmExRAiW2VjwKp0tf6rdu+xhxLH/JZUGcQJq/BTQZ2cvJA5IXIwhDojDUWKp3zB6f29K2HdntzI+Lw9fOX9t1vv7HHT07t7Xce2w/fv7DlsrBnz57bxcVDy4aZ5WOC6hP78u9+YXBA7FPSq8nqqbRsSNizE8YS3IWcgrhvxdM7EqRSpoR9mPMBwDtmZoh0DWOs8yMQu+zDkEwHtZ/IWc8d4vVRYXDfKlFkARkfkJOyMXTiFKCePQJrq2hLFdUWTgTH/Iiwpwcii2B7t0hkbPlMV5VEO6w8n4hsjQtQpOvOrbLiXsiz8lTs3y1nHFaKfYgvauyWSBAVZDfxPcSY7/t+71G1GLOG+BnkL2PPPkVNuMeohIl10V4W6gShHu0R72dViELC0okzI2QdSbXVNIdwcVfREGiukfHAbAjhHiSoW1x5gHwkce7UjFGxFBWf3njgZ4qTgG6hFc97kSTKwbgXsB7OWdUidcvK+78T/OOXX3WYR/frcleBrgJdBboKdBV4gyvQHeRv8OB1t95VoKtAV4GuAl0FqMAnn37QHgCh1m05ZJmA9zbd7sHaRE7ayjkAgATmDN2UAXyOCdqoBAACAaCiP3oM9XbFBUoHB7/j9wdQX2G27nxBpyjgH/cBtgCIAm1AJ7XIFoEiBHn3Za0D6C0QKR3YHvuTAR7yHpQNbiLISOHbbjMlt5gAiMXP9xkxEGgfw5Lv7D6cnMBmBoAcAAlwmvursFDBngUTmJ3bcAh0doMfXTWCYbLd6Jlsatw+xDuNAZlSbEACGXCwn6KLlfvsueICYAUiJAJiUbXgQKhbz0SghowAPiP6lvP89JnG8RYgGEUmAdCDnNkUWxVcwDjhwHyefJbcpkuh6SgFMsKtSwFTKCQafMWpfQD1ou0YY0QnbgQBAfq2ype4A5m5F5EEAbgHAKd6acJ797LUisG98Trxc9w2xUE2vkvVhQ/AC+liAukfXjywr7/5xlarlf6dV5J3EUF2SJ9+0tjDhxd2+fqlbHb4Yj4z9wD7yERo97Vlvdb+5L2n9qNHFzYfDiyXvVIpYPt0emRpL7FBL9U8BwS2gc+RJEsFwuXjkZQYl9fXsms5Pjmxy5trG+e5z5cAtjJuKCwgYSgHHdJYRTH3FC6dDm08mVo+Gduy2Nn89Nxmx2eWj4aWDno2Ho/VuYyCA+ASspEwdsiQjGwPwuqxAhoQ5AtBcms315fKALm5uZYSYVvtPLzauEZPeRWoRgCjsePxe22t3u9tU1UibaTCYg+oPei61+7t0fHUEgHRrroCrFbQ9c6VHhlZIGlibz9+YB+8/44NRyN76/EjGeaQJXI0mWvdrVcL7Q3Xq4W99fCx9giei1BwcltEWBLu3E9stbiRWgzyiJ8Dg65XN1YsFpYPRrKL4rXsBxAX1GDYT0UiMh9RmayLrYiulmD3XSUibbOvPEB9WwrwJyHGsHgjVBtbrBY1SlAvJYmspEBkITkJMndrHGzqPGPhTmml9AHVz7vLfZ1HQhlC6uhoZvTWswsA7HowNJ3zZDg0uuZCYd0VO5XW/hBLMoLg056lykBQ4I3II1RNCljfMVauRusPMuV9QJycHh9LcfPg4ondLJYChJfLlfb28ezIHj99LPJj0GsULu5EU2q7srZf/Pwf7ac//WMjRP3FqysFlH/00Sf266+/FQF2fX3rYDukOfZGwUrIFRI8NyQCajw/A1zR4AoCEX73grkd4Abshnii3L6xQbjyfJxlWJBBelFiaqYjIZAPsupjLigHxBUy8TNi7pMfIXd5RnGt6pyKyr1AWN+dG/4enU0Q1eHfdb/si034vAN5cUd481KpHQMp48oLSF9XKLr1oCsFIT+lSpBy0IkMxigfTWSfJgUjyru9iTTQ+SxhhNfB78VJBREhvb7sv1DmlMxrXkPou879O2KHa8baS7UUzpeo3oAQUdh8IHCkyirdjk3kLj9XTgX7vJ9fQ1mjVRp3V0j4OepqnDubLq/nXueCPzOKPuwu2WdQ6lEfxtLXk0u+PAsl3nckYuLY3CeF+Ddq9fd/87cd5tH9utxVoKtAV4GuAl0F3uAKdAf5Gzx43a13Fegq0FWgq0BXASrw0cfvtZPJxEGLFg9594SmA5gOcHz2raFr07vBZQ90ADnAZd2awkND3RM7AhUAxQKSCPFVuDekiHeAC9wJ3eDqkgwARwQPAGM8hNqTGGRvIiGGAjQEwqkbe7OWcoEOdpEq8doBLIkqADql8bhXggRAEbYx/B8AIf7lWKfoM6nBnQIhgiUCs2TLAVTVyFZHygKsjbDHcAMrgT73Aar4PaCtu374r09RDeF1UAy5fi4VQej85EdQOJAWgDQ8usiJkO+BPYvqFrpIuX+exW1qHNwSadBPlAHhYaQO+sXniiAOigyQPD4DwFkAM8BpCO1W5zKEVlCQABLyOXTtgjkWm0J2H7xRAB+dveoe7zlASnCuOszdHgmwW7WjIzncj6qDJQsduLL48BB3grmZN+7174He0UKFDmhqqTnQ8+5zaoDtE9ZJl5eX9v7779mr598L1Od9i8VahATXGg1TgdN8n49TOz09EeC7uL0WcI6103K1kb0S9li7qrBpltoXbz2yD8+P7HiU2iRLBaAB9lnlpNvJ7BR2zPa9ve2w/iHXQCHCAwUqT2cz24fAdcaEbAYsXUa5d6RzD/ydulXVxopyK097Au0BiCF5hsOR5eOJ5bOpNcnQjk4vBGY+fvTAEgU4uyc+1+NaMaBYa4z5JFs3z1MZj3KpOX548YO9+OG51D0vXzz3eygqW9VYWJktt4WDlf2RiAxpgkKwbc049QcCW6kHADgWSkVZ2MXRzPIhgd2V7N4A/SuARlnDNHY0Hdn5ycwePTq38SS3x4+f2PHxufV7je22hT09v5BqCDKHVvzj+VxKFyyVyNIQAF9A6KSu8qE+WDutN65iwYZmkNmu3lq5uLVRMrK6cNsw9hqBpXSao37Clg0Vzb6x55ev9Lx+v5VUFaTwoDiA1Cmw9ekndrtZK6y7n2QKEBfwHPJ+ZAvUtCLsmKfYM6FQIQMjGw4O5Bh7acig17hBLgEo0/E+TD18GKKQ8HNty6gLws/7qSs2sIe7vl7aauv5HahTpJvqQw422q/VfY/CI+TjsH9cLVZSUSUD1ojvgYMBtmmu8Dq7eGTL9Ub5A9RmsVjYw7fekcrp5OTIXr16ZfPZ1Pb70tKkFcFBzgVr69NPPxCAzrwjuP6Xv/peKrGKUPde37LR8KDAotZ3igdIRlfc8d4YUM3PnHh0C6bYLa/9I4D6fM/ex7NBWDCm8T9cpQpU2DTz2OsaO+1dhUJgcwy5DiHO0bJOOSOM7R1JrD0J9UPIBIoh1JwFngfidmBx340EcwT7ORv83IvWiK6+iFaJnHkQNpqTEG4Ja9qVA/E9rENXm7D+BrIGwzYN0nmDbVrICgHch9jH/g6QP1qt9SEVAxER60jtYuB4PMe4LllWqtm9hgb2G8VrB/VezJSI54xytAI5JSVGyBahVsxRrw2NAWR9uK2fk3qc+24xKII/DWdhIJdiLSE+BgTW8zrZYrl9lESig76v6yS1Pud+IGzuxt0bCPi9gnqwuOA6UDhxbv7tX/9Nh3l0vy53Fegq0FWgq0BXgTe4At1B/gYPXnfrXQW6CnQV6CrQVYAKfPzpR/RtCgAaJJm6Hh0cdWCIzk/86WmPFKASO0cBYwAhDl/kNdD9CehFp6979qvLsQFkpyPWu/YjiAO4QodyRj4B3umEHAcAJVou0W2t1yunIYRv1oBenhehXAy6jgnaFkjX905OkTHmZEn4iqA+HZjpwAOLRdQA+Kf4dAN8uP+4OjlRdQTQCZAI0DGTzY8rUyoCUqmPWAUHtfDCd8sjc9AsADYRZDlYZAAsKlSaXA+3W7oLRnUVAgC/K0VcrQIgQz0iWAcYi0WOasZDB+AIQgGgVK41gJDhHkQGhXBakDtAMbrYHRSFYNrpeoBT3PswH4HniGCAKKnp3nWE08Erng+QKXQy8xy6b8iP0GksIBKlCRZMw6G1O+/uBcSNteDZea+uhc1HyHuYTia2KTaW9J0cgpAo8I3vE0rMZ3toL+BsVPGgLInkE6QGn380n9nydmFHR0ciB9bLlatIGO/U1RECCNvGbm+XNpnnykWY5UObT2eas0VZK7yauTLsmf3oybn96MkDO8uHyDMEXE6ykeWjkTqIJ1mueQLAP6Djm/scjqQoAHzErodn3Ytkgvzw/IXlaiXQkTmI3RPAOh3wKA7Wm5XmnMgta2wyntnR+YWIxrNHT6TsGA9Hsos6OZrr+bBzkm8/Y2Jmk3Gu9wMcAyJOxmNZOwH0v76+FBmI+uL69WurisJB5qqyxXqlcaMOUq1Ue1ttNlJLOOEUM1Qazds0HWm+Vk1Pndaz8cgBVLr7pdDBSmagoPKT+cQGSc/Ozo4FhE9mUxukQ3vw4MKD7OvaHp2jiHllpydHVmxrO54d2+xobuvFrVQFZLEwN7nHkQKld1asCY/2uQMQ+vLyCsTfBjAQfD42S5BqAnbdnoa5h9oGZRTWVs9fvZbt2GK5tlVJYHffCuXwJLbebqxhrRH4zYhg91PsXFlVNyKpsEAjoBtLPrrQWWqQPEqFUSYNZNZeqh4IVNk8BVso1uMoc3u3uwwDlBMm0kOAOKoCSNdBKkKKfIbFcmOrDfkohex/ZuOx9drSRiMPi6cpnTkDcVQGJcGqwIKK/StXJg22W9RkNPRu+16S2tnDR/bbb78Xkco6//RHX4iMWi4XsmOju/34aGa3168U2H19s9F8Zg/74MP37evf/NoenD2w1bq09cbzXKLNXVTKeYYRHe+5wHjGUzkn2JQNfN3z7+zdrCWo7TQFjL/bcw5AuzKW9iK2OAdYu/GMwTUPkpRzhf1OVkUorIJ6DbKIfSeS09SVL0gNqTcCAK59O9gMSrExuFNX6D4A9UMIeSQCtH9rsrpqIeYE3WUtoRxwWyWFsQeimPUsNYlsl1AWOOmpnx3Af9/zIJU0a1rs7jyE2tcBikq3qYIQJfSenA4Uhaw1ndc8ZyDGRQrf38uDTZTf9x3pw3sJe+f9Re1qrqb2MPWYmRHXYTz/74d/R8IqEmdxD2eueSh5ItUIxYTAiNc6hLA3XuddsG5ErcW6i40U1Itacu7H93CNeC6LGPM4Hhvn0xCW7q0GX335Dx3mcfeLXvddV4GuAl0Fugp0FXjjKtAd5G/ckHU33FWgq0BXga4CXQV+twKffvahEBR5nQdbIvcd98569+TG8x5gwwdbNvwAACAASURBVO1xok2PuutDiOhBOUE482CgjlZey1e/Rze5Kya4buyYxYYFwO6+8kKERniflAx0zIYO2wikRNAEe6eiqGVXhB+9gCO680O+gjpDQ2C3/OYDAOVdsKAvbg0iUElBoIBb7k3uSgsPvRbIobxqyAy3iFIkRbC8AExXGLgyHlydAsASPcS9+zSEXIOaAc4lacgzcCAwBo9iRwNoyrP6fQLWDIWsKUfD/PkAysCy6KRGPQAgjD2NuptRgmDRI1KjZ3TV8vwAUnxWSdctwD7dwuJ4IBgiOdWqAx8iBXDpvnrD7bIY84G6xukAj/ctEDjce7R1kgIj1FJA3r6ROkH2LnjNB7KFCnNtOuu5/1HmZJayQJTN4T7uAMv8TPkBseuX98qWH0uz1ioZ7/gc5PnUiR0CcZnj/PzkaGovn7+00XisuZYNR+r+3Wlu7m0yyW29Wdo7Tx5ZiQpjucCN34E4SJi2sY8fntiffvC2jWVfRlZAakN5qSeypZoMRwIEd23PatQPQ8K5AS1rG8+nGg/IBjr2J/jay1PeFRLUjDkpkqGqrK4L2VWhwFiXG88xGaSW5zPLj88t5bOGWFINbDaeKGBd4c4oirBRks3TUmtcfvh0H0NOBiuqpDFZLr1e3igYeb26tR4g5b4x8hmw+1lAnBTMm76tllt1vosDKFFCeIi1mpaD/7/otsSJsLSfOpm5rw92MbJzy1KbTcfKN8hGqZ2cnmjOAUaXVS07Lay0pnluZ9O5ldtS+8V0nOveYnc2+0zM51ncXNt0fqT7KDeVyCqaqndlJTCTmdSHsMNqZt9IEeAkHvZYlfIlZBe1WYv8ROlye3urHAgA7PXeQffVttIagMhALbHv9W1DeEPfO/WZV2mSWQWZko/tZr1SBgVd8YRT94ISimeNuTDK1gnkH9kR7Lvqjg/Wc1JCHcK9zYYiiGoFwKfMh+HINnVpL17c2O1iLQKptdrGw6GNUb3U5HCguiA/IDUyK7C4Qr1xu9xYPxk6AI1tT1FZP9nJtk0KpXxs07Nzu369sOurG3v46KGNRpnN53P72c9+dlDXsQ4ePpprv3r2/UvZU2UocDZr7UtN1dp2W8EqiyxhAxqOUttunAgFsGcNMg/Zb/WKYOPE3GBsOEei4oxr3ik1vIM/7g3x/GFf4izRPhj2DQKhvbMf1WAg96RwwGzL84aiAgqrI+aOyOxgB6iXBLslXgt5p3Slg0LkjjTnnqRYlJVVyGtAORHmsBRx4PKyenLVlfZ+BAoC493uSIC+FI7YMIXzqM/Z4cSd2xD65x5yOzgxUJOE56W+IkurnYgNz8pwGyXVF6VXXVkWLAdl88YZJNWYqz1EPmgvdgUfX8wbzlpIaBoBYgB3T1ZTHkAex+Y+6RE/G3I72kxG4kZ2dyJCU1fzhbMkvsfVKX5mQMBK9RgIFRFCkOGoL1DvQfwH1VFU2cR7jwQGhCBnAOtWWkj1JNT2D1/9vMM8ul+cuwp0Fegq0FWgq8AbXIHuIH+DB6+79a4CXQW6CnQV6CpABT7+5P0WwgDABEAUQEmd8QEEOoSVhg5MATGhKxM/akACtzkKoFFCV3Am2yDZWKiL10ERiAGBp4ANqBuCFQcAFHYn6sDfATJ4Z6WACI/iPoAkIjrqnXen1wFg0rW8M1YgZlATKLhbgJSTAwAYAKkAMrKJwjonEAcAOTEs1Z8dEAhgxOcJwL/ApgAK82N85sf5RF3TgEGgtxFgiWTOIU9EIJx3+oKmRmsbgezRTCp8Fp8OkLTH0z7UO3b+cj3/DPy9Q+Bq5gSQg35evxQP8ZCPIVFGAKiUKxG6iwX2BMAUX3NpHtpWoepqcpXv+VBEDV202D95x6938IrgiZ3A3EsE/TIHcKkjcypmbkTQCLAb2x0RR3jUB+99zUEyQRRkDuIEKOyZDVFBEgFrB3x9XuieALHorKaTuD9Q928E8iA3NI9b1Aojy4dYFbW23ZSyXnp1eWlHs4lA7MVio3kqwHaExU5r43ykMOJUypHazicTe+c4t8/furBJ0rfhwC2ahoC/Urr07GR6ZO2utU1VWJMkdnT2yPZJ38q21nXw8wfwI18EoovuZEDyCCKu12srqsJ6CcqFtepUERguy5jE+mlq4/m5WS+z2Wxm0FoPzs9UK0BsciSo62a9srPTU2U6KJiasUsHUp8MZddCyHBmL169srbvnemXl6+kNtgVnvlAzsNivRCgjFXSelsqTJx7gLghN6PcbnBuE5m2rbhPFEyMESkyiQ3JQWj2IqYAUPNxbknmYfWosk7OHkjZxOePZxOBrXSPM76oSR4enaq2gP9cg7HGlg6SbTqeWK/n4e8KL1aWi6snUHownhCAWE7xs4w1THbFeu35LNSpKlRjKEV18ff6ttqsLIdI2TX2+ubaCgBW1muPHACz14uFNdQsy+x6VahObvVmtoaoAGzet1ZTgyyVEsIzGAi9d9UV5I682u59+Z7hNnOKfjG3MaK2ED2oENwSjJZ0Au1r5QCxdrabwn54eWXN3slHFC2pCE3AbQBgCOGBJdnQFtvCeoPMbldY7yVak6hHAK6xyNvttyIAUdSR0zIaT63ekTtS2HQKIbHUHL5dFsqTaFpybRJ7660HTjb2E8snM/uHn/1cRApzZ7Naa47zevZLgeWovLJgXRhUMtGKL3bgU9h4JkWSx8kH/zlzBYKOeSeyg3E9qOa8uBEUj3tTBPghmakve2xUUUh5EPKDIvHt+UlupcS+5PsU+42PY4jROKg1BKrr3PEzk69I3EvttvfcB72G/QtVT1EYNo5OXPpeG0O2neS/29f4J+5lPKZ2rhy5T0Ls9q589HPR927fE31eyrIMNRD/67mij9rcDx6PNWQ8FKmuPf/udwTew2uo/9XVlRSJfMXask/H545j8Dt12HmGkzcLiIHx8zlJLMuGVkEyNpxrdyoKV8/4+cSXW0r5ua+xjUlT/Z7/nlA54Y6KUGPCx9BkoXwXz0mRUnDAGnK1Tb/xc4X7+urLjrz4nQ2q+0tXga4CXQW6CnQVeMMq0JEXb9iAdbfbVaCrQFeBrgJdBX6/Ap//+NM22iio61Sd2nde3fit06Udu0LX27UHiGKfk41tvXaw1/MUAE+8ezh2Sgqc2cWOUycYAFr5DCwv6GjFngTggs5qgM0ISgHqixgJ1hsKVw1dyIC/AJXRUomufSxidg0+9h4QCjAJIEWnabRyArjBG9tDR03qCJ7Ru11DsKpyLXoKolWArUBTbEZ4tsztYIJFlQAlWrvv/f0AWKUDq0uufxckKxWBakSYtgel8hXtLbhfkRNScjgIp6BydY962LisSyonKQjX5Znp0BXAH8gYyAv56wcyir8DPAE2xjDhaC9Cd7mu18PjmzyCjWdtDDIFMBfV1nO9w9h6gHcAglyS4uPQd/CN+eCAnQfuSolDRzlWRQBT1EU1NAHtvIexVYctxQh5ItQghpPH7uvYGU2NULkEJyyRVMBrkQiLaphYM5FoXNd29uDBie1LxiC165sbe//dd6V4+O6775SzsCITYZzbZrtQtgI2ROvt1rt8m8ZmWB0N9vZffv6pjQ0gNhVRgfXSHCC92dvxeA5LICUI1kLJcGg1aoshnfbMfwC/iS2WN042ZZltqtrKYqP5wNxjbSwWN4ZLCjUaymassbYPcXFsTX9g86MzG4+GdjyfCuSLnciyIGt2UoDwXtkpYV9VVA64QxiuF1IrXV9f22Q+03wjN+L69kYWX/VmI/sm1AXburTNaqkQaKl+apQgAKkm0H+z3vi6E6lnuqdRSoBzobWSjlJLR3Q0J5YN00NmgJQWg6H1ZMN21wlOfebzme77/OjMjggzpwsbmyWtKRRhexukgPpYyuyt3m5tMp1IZRH3oNvFtY2GY43vIO1bU+wOShG6yZljZVFqPkpJhk1ar2+3q6WAXebozXJl0Hmifnpmq/XKCoipeq97hjqtUHeoO7wV4QMwL2UTajZIFXWfU5+elSiCsNZDpRFseCKxxxgwTjwbAd1NDxWOEyE5xE8+OpCzNSqQvVtIcXfsIYC9V9drBYNTF4gaSDgCtaPVXmues7He1Vb3EitLFEroO3qyNgMIrsutJQnZMZmt1msBylmW2/HpufbdcrtWjsi2rq2svDP/7PRYSpfzB8c2nY6lNHl1eaXrr1elXV5eWZZyxqAM6osQJbDeg7lDRk/YuwUgh/1MpGZKmL3Pb+Yze4WAcizIytpzdCrPuPgdO6PQiR/3RSmxCFHfbLTmZN90L2x7dLD9872Uz0LRhg1RXFsohiLZznyE8BUBzXhipch4h0wMnR3s5X23URR5vGP+Zj4/2FflPaUd1tV9nL+oH4LFESQQZB7nyH31As+BDRiKCNWvP/D9nfvlOQw7Qid5qZfOOHgz1D67WusBsgmSXPO1be3k5MRevnypMfImheoQYA6Rx/mj60DYBNKH96GQ4vnCYab3ymqQPBmyTcTC0Yrg6hfOD2ov0iAQ66w31BFeZx0EmhsKKQ/qG5E+foXDa2TRCDEIlwcxjgIwkNfxXKWBgj1C5xafFzKdGDsnTLizvXKZolIPm0KIwi8726juF+euAl0Fugp0Fegq8EZXoCMv3ujh626+q0BXga4CXQW6Cph99Ol7LTY3DqJ4zoMitgHNA/ADcAPQAIEhkA/kSxgz4AZge33XaQmgQZe7circR7vfoujAu9/tLgA/AaUxWAI8ASBRB3QYENlBCEzwTlK9NnTRRhCqj4ICVDDacMjPf2R1g798K5/92NXqxIJ3wUarCEiBaHsBiCRLIF2rkd87dlXqyAzAUgRYYicq7+d18f4OVlMhKDzaaxD+2ezdEuUOeHGwiu5pPkfd2gridrWEahYsqQCFAM5pa0dxQp4FQbQEm148OLPnV69DTgSqDwf8pE4ggyMEyEIYZALv+7JrErAb1DWA+thUYe8i0EgZCx7s3eu5iiEZuFVI/J+rPADAXcWiTnC5YQFGBd93usthXHoOOPJeOl25FzFB4RrcJ/eM/QwhwApyBVALNllxDjIM2JGgJqDuKEIIdnXiyIkUAcDME/6ku14dt9gX+XNTawD9J48v7Ory2h49vLCbqysBdSgdAMkIJH7y+KHA9dVqIWUJBMbteuXB5/2eZb3GHo0S+7PPPrLjQWKDfmvjbGSz8dStxqhNklmS5upkr3qtjSdTgdaEOrMWJpOZLddLG2OBZCawDZKALArPtGiVqSCrp6oU+K6O+MRsdHRkaTa28Wxqq1Vhn77/rtQSzBXWsvK4270suvJhJtJIQeGESysRGhCRsGtyE1qpP8ipANnEDgrgVIqYam/5ZKz7UpBxVVsl66FE60s2cNvyQGRgN8NrmF8CiflT8KnJRglgFDiVLJMG+61RLuKCzBvAYDRWzGEB91KnOLE34VmzodFczRXnRyfelY5iYrtS1zcWXVkCUJ9pHm1QlgyHmjOQMyhJqHO1WVvWS7QWFlfXsluiY382mdji+lZKITq1uQeRqr2ebXelXS0WVjWiCGSx1UtHtoZsUsd9YlW9tx7kqcgLyL9INnqmAc9N1gXru8GmSrY7ZL14kLEUVsxvx7ClhhkTCt5gb+TrhwwXLJYGbSJ1C6oc6scOOZoMbb3e2tX1wpZLQOSeAtIZ/0xk1R3YuylqaxPWfU2+vFWoLOqeDUdjEZY8d5b1ZKd2fX2leUPAOCTBxZMnIjiXtzdWoPhIUxKRbbsk1D6zR4/P7ehoZq8vr2TLRuZFUezs5nqpeTlKvdudLBbt5ZIMsF6GOlcYMyyGpGoIdkF8j0IKwiFaI0VySvtKJGwjQB/35ZDJFAHseN6zz0JUKcwbgjqcLZxz7MPKrgARV5e+n1TUPtpQQZQzTuyzOi9Dho9I3bD/Mt+ZY+y7XABSWgB5AN9lD8UaC9K+eD4c9rtwjnDP8RnjHhet+lx5wLkWFRrB2i6oPYa5K29Yz4O+A/EiF6VMgmhz0icSRVLChfOBcz1LR4Z6g/OA+kM/cAVqx/yGoKH2KNuk+tliwdaX2gHSRyollFWB7OCzIRYgGVCxlJDmO/99wVUlTurEOsVsp3juyPbpnoWayCssv2hASNyK8BDLHhQ4XrvE+i3KSf98xpQ5qCaJaA+GeqMHaeIWYq5scqXXl19+1WEe3S/LXQW6CnQV6CrQVeANrkB3kL/Bg9fdeleBrgJdBboKdBWgAthGCfCWJRC9t97BCRi9rx1YU26Eukp37mkdultl6RG8qGWrFMiOCLJEkAg7GO+Qd/CEbmOnJnBgF/2g/xdYATASMy48oTO8ImQ4HDzFAWN8DAWg9DwfQIqLIaoGt/cQiRLArPvkAT+PlhdlAYjk3tmBDZFlhYJcD+91QMvr437lCorFMkpgiOdt8BXrEz8v3oNAdj12q0wQdYoG4J2a0MUrIiPY+zhO4+AvgeR0zdIx6+HqBIzXCn4G1IlAL0SELGY0bh4eK8VINvDO8jBOsv8IQP9WneqZrIaKYqMcAMiE6WRqy8VChBXX9FGjc3kg73nvEo7e56hW7jppmUveSew+8gLI9O6+riICK4R005nstYWgwK4lgIeit+hUD8HgAWSU4kTkFqoXz7jwiYT0BzC0J0IHCxi6kh0ABAAGEAW0ctD4wdmJHR3N7fXLV/r5dr1x8Kwl0JoA4J7yL+h8pyNXoG6aWdLu7J15bj9++tDOUD1MIC1at0QapJ7fgVqpl1qa5zYYoTCqtIYArtU9L9cY1COuarqh01/zXTobVxX1THkb4yyz4TAVeJvP5pbP59Y0fbtd3tjbT96yIVkBmRMFrFU9A93qdIVzNQBErVss1wiR7rllkkBfJ3gW25UIE8C65WYrEmtA7sAwscF4LKAS3HV5e+sqq7a15WopZQ2gs2d9DATIan7saxEW3Pcwdxsc1Salnk4KsGfQ6Q5RxXzwrnLya5xY4d9R0gCcEjROyMt4lOu5IPIIm8d+iusBrB8fzQWw0kkO0KyMG9QIIkY8O0IkKdZJgejabkupRgCZUW70QtYC4w9wi1XUutxKfVABlFpPZB/x53XbU+c7Idvkz5SAyD3CzBlr3yv2Coan5kMrIEXUpd/TniEAXPk0jeZB7C5X1zpWV4RKt9AevG6ojJKeNgH+DjmUSOURgf6i2ttiXVhZ1AfVBdcgVB3CgfGudnvbVjvbNa3VDffcqDs+SVC8uQWQrPrY0wIgzFyk8x97LNQAxyczBbpPj2Y2GA3t/OKBbVa1LW5vbZKPbFtttdaeP/vepvNju7pmnmDZlrnSjNBorLAIVa7Ic8FeEMWHK+KoKfupd8lDErNX3eUtROu4CGqzvqNNEfubLJc091zF5131TjYwn5S3E0iEmJ0h0jPsSdq/eX2WCpCXhVHIg4qkq8j0MIfUvR/mGcoHrQ/Wejh7ZEUV9yGurPPwLv/i/m8isjWiHlKJuUrEbRl9fqixIOTYQETqzOVs0OXC81U7SzPfA7FJ44s1yrqE9GZtAOiTp8K+yZqKYeJOECU62yKZIFIX26Zg33ioVXg+t6KSg9mBGNdZH87geCYy1xV2zipvOAOcpIz7gRoBuE8yclBbMvOxg1PWC2eTZ7uwj6kZgT2Ae5CV453V5V0eh88n9hTIMZE9IglT1ZTnY94wF9h/IHulCJTaUqFWqu/POvKi+2W5q0BXga4CXQW6CrzRFejIizd6+Lqb7yrQVaCrQFeBrgJ35EUEC+iq7rV9S1K3AtoBWjlqdrB5kMogdD0KoJdtkAPOAAKxK5bXAC6ou7VpZUUjYE8ApXfQA0AChkRbCwEbZEfQASpPfe/G5boAG4DVArmE8rvNk3CGhswKH9HoHy7QhNfSfQl4T3d0tAgJIJJbVACMQXLgwY/yAXuJnmccyEcfINs7gQUuA4Iry2EnABFgmj9lFxLCV0XshNwQdVWHLlyeR/wFz94zZVPc7wDmGWNHKJ+BukTwSwgKl7IBYD7YVNVVK/9ufj5ExSICiS7t2CfrHfAQEgryDp+tzwgAnIewYz3jgJJCqQHYAdmiS4dIGTrIXXEB6BtVIxqzYCkVPccBHGP+BmB6zWcIsPawb1QvGicshULIMd/vNI49y0bU3q2o7jqNHRCUEuigzGmkRuHvEXiFtHELItO/MYiRaIvPz70AyJ6cHNtqubAPP/zAljc3ylEA0D85ObcfXryylCyBYZ+B1TN6UHZqs7a2P/3wHaOf//HZuXIujmbHeuYRaox0JCCbwG6TRZArR9KJKy0iuAehsSpRPpAnUfj8CiQQwKm6mwETh8yFxqbzuaWjoS1XCwFyZycnlmYDyyAcWVP9RIAwFkNYIDGfDjksBED36GIfqv68lg740WQkxUWaEBhe2C+++UbXyrCDOZqZQQaG9c71Lq+vtXbdHg2FQmOL24UsnNxb32ku2RANerKwIQ8CEmIAQI4yqG8i0/D3lyIkzHtZAmGPs69tPBrrfvli/XAdshKmw1xzifkJ8aHv9zxXpj9Zn9hcQTLwnmi5xc8bxnG/13ogH4JObObTZrnW+hn2B3Z7e2ODfiZQeFvVtio3ImMA+leofZi1g4FtiuKQdbDclLZFQYaKh2wNcXeAr33bKtelL0sm2dkAnkIeBKA0Zr6I4BUh21oy7AeCBeDerX7AiBXi3Q4sHztIrj1GH9O3dbGzl5c3Wud5liHnslEGqSQKKyix2K/2Vu9baxl/rK9gMfp9S7M8hHn3pVS5ub0V0P/2u++ZNTu7ePzI/uN/+E92ckqeS22r7a392//h39p//Iu/lH0V6hWyf8hUef7DDzabzEWavXj5SnMDImtf7WU9Rnf+ulhrjxdgH4hz5pOIz6BME6nFGRGIB9YxZJRUD8H+aQy5Fmym4l4hMjTscTHLIVo2RYIg/qmh4vwakPoT9hvIiKAC0mcF0sDD4T3XgY5/9mhINtQNCvBm/ssuzM9PpsBe2U932RPKVAkEffwdJN53VBso8Fp7fquw9LJkb/BMl3RAUDtnGYqdvYd6i3z3tRcVcDyf3zvnpTcIMO4JzxnIWO4DgtdtGHciNrCz4x5RMUULRCl/Ms8pigpGJxtcfSGiYzBQPSIJx2upIZZ6nrUUyIZwBuusZv5KjRfugbl4yD1hnUAm+PnGs0dVp34H0N4IGebkiZ8ddySg8l2kONRSkA1VrDvjzRzjmaQSCfMJNd//z96bPzmSH1eeDiACgTOvOrr6kEg2j6ZIUSPN2M6YzNb2//9lbXZ0kBLFXR0cUWTXkZlIHBGBI9Y+z92RaP4HaQrQipWVCcTh8T2y3/P3nmy4IA3DPvLXv/yHHvPof1nuK9BXoK9AX4G+Ai+4Av1G/oIfXn/pfQX6CvQV6CvQV4AK/OznP+lSISAw+whQiJ84NkWA8m7dlBZO5w7QC8IiwVGBxQL4PavCQ0whJvDVdpsOupABKgT0qMs3nFLCvsEtLbyrVf8TwG1hYwUeiM3UwarJ2O0o5EJEl6cDPZnH4FHfnp8AEOTuT+RYOACSqhABo1h47AFhAVkgHQBMvOM1ASBBisGOCMDBtz78zgE6EiA7kwLRCSrwvTtZCWQX9533J8FAqA4gBWQb0xFijSVOdFwPIBXw06cbF7sbgDZXegjw6jz4l+7Y0dCJGO8yd3KijrBrACDqkJYo6iyNjly8vZsWFYdbdwgXPh1tMZk5eUN3fjwTOqYdbHK7K9fSQAS4L3924ToA5aHnAFRcjyy5GFCy9EBdcFCn/BUKj82TrHUE3EZeh4Jh6bJV5y3KEYBNHqkHv6t7GW4gOmS9YxqiwskLdSh3jGlX0HDvUhsEwcQ1QqgB7aE02W439vh4L9KK2xxXhBBT48ZKgf5jdTID3N+UA/urH3xlX3/2xpbTiZHmsJwuBLKeALFLAEaCyWciLUSeEFgPUFiGrRqWRPvWNuRJ1DtXyPCzI9ZsRxF3SeAwjrl+lAZYB5E/Ma5mdndzZ9WksmlZKWxa4BvjigwQOttrVyNlVzt5JtirQSIBvjKOsG7JnBiAvG/vP9q+bqxZrWw2X9rs9a13Lxfup7/a7qzeNm5HAyh5PIgUYA6eAVP58WPdVmncelc7iiPvuq8UFtzZbEZWB/+mXth2YXnEvDeB7ihiXJGFMmloE3JYhm6Pg8pjOptpDWgBIIOokgpM2RQbAclTyE9IkZjT3Bv3n7kF1H273SlTZIAN3v4oSyTuDzD2gbByO0qp8FTXVrNW2MBVD8r4wLrGbHto7EQ3vDKWWVP8a8LSB0MInL2VU2yePPeCwUveDioBQHxeKBMEnpJREaoyVD+nzsezv5/PYsvnojUyRMiXYCy9/7SSOgIiphxhZ0amCPkEe9uTVUHYtDRQkCpH61Cc7E1jnu+jrvjmm5/Iauxf//W3suD68qt39vjpwUaTqb1+9co+ffygLvVy3NrP//wX9rs/PNj//L//p/3w6x/I9gw7KtZ4skTev/8gMhIgHIIc6yIIJq4JO6K0z0LlIZIi7P0u7aDEjwNuo0IAVI75zveSmEwlQ5JnWvpDESBgm7UG0izsiVLRoDUw1hytVdiqydbL1UoJzkspBVmh5zQQASbCNJ5RkuoJ9jNvZWUUyqa8vvl0Zuvt5ry3JJmev42IEGCdDHJaNoKc++AB25DZ1DOPp3UdYlSiAl9jneTyjBMpE6wwzsvcZq4zTZhXkPLUSGHckXPldS9FcEoFxT7OAIl66neEtBy8COfW3oiohL2JfUoZGmwVPu+lqhs9Ex9ZJ5GzA8heMil8D09yKHMtuFYIWf89A1WS52Ao1J6bpx5GfbCn9HygXDchPLTH8ztNzH+NA9XZSW0ncFw56ufHvtEzsCA8fvOrX/eYR//rcl+BvgJ9BfoK9BV4wRXoN/IX/PD6S+8r0Fegr0Bfgb4CVODH33zdqVs0OtfpHBYojbUHGRUBYFyCLNn9mMoCVy88/1qQ3ZmylAL0BB5WBoaTGkJVUrEhRw0HrWVb70JCDQAAIABJREFUFYRGKj3OT4mfAQAHCQGKTRc8QA4gDF29BE8DkNFxzgucDDCjkxUMMESQIgHm6j0ZcuzYSyg6TsoiIJhXHcAK7PbuTl4iRkSyOKDm3cKhmMjshQvgzD/kNI2CrQGVolwAXICnUq8IbIpa0kErqw885QGuiQUGhAb4P9p0OhEwfepcLQIcOSbgV13Lfq/qWSc3IOyn1HzLewX4eGC5wD5lLPjbAI/5PrVVaPn+YMNq5OQF9jYA7KEWOVfD+SZ9/jKQNTua1R0rGxUAP8/GAICiu5/nDVBGvoPUONg6UaO0O9J73RufMQRA7dYvdLm7p7o673XtDrKB3o2rsYfCivCA+HEP+wTeNBYEqDtZQyc4QBsgpzq528auFnNlCpy6xrqDqyIozqSo7Koc2jefv7avX93ZHCC+bezLt19JpaTOY1ndDGSrY4X7vIu0YT5EBzPqFix2VruNDYaFPTw8xL1iy3S0tm6U7VEoILix2ZzrGatbmGvZ1o3dXl3ZzXKpEGfDmmnsHfo8R66DXAmeIffWto1NplPdA7V0xY1nEGAx0x6PttmsBU4TgFugeprM7PW7z3QNRJg8rje2bVtbb3aygOGz7aG1zXanMTodT6wkiF7qqKHUE5AbPAfIBkBr2BW89t3Kxu8H4DqfH531CvIGRDx4Fsbr21d2IPCYOdeh4EFRNBYRhV3XaY8igcDqvQgk7gtSDvWKHY5WRc6B5i2k0KmzzdpzMQTQYp0GGMt4ORzt/mnltmT7gzXdwZ52W/2BwKgBgMdjhWNTs8MBFdFA9kusPwwoLG5ky0RehLrkS9lLyd4MYiNIDuYYtciO+Sm5DUcHlU8QGUNCt5n3Psb5PmvCEWK5HEn9MZmUytqAnHj/4VEB5fj3F0NyZrTKeSAzihSIBci/QWGD8cQ+PT5aUUwE0jJOUZF9+eUXyv8gV4T7uL5e2GF/st+/h7QYKRyeYPRju7P71cqP1Zld3Vx55sF0Zh8/3ctyztU3AOHOUjMvIDgIElfOD88KIu2sWHvOPsCmbUiGi+YqpDNqN8g4tytMtd/l3nO5qyd5kUB2Eu+u+IpMkgCunSw/aX5howd5zzWS4cLPRAgz9iB7Qr0j0B9rMBh/bJjSYhBFEuQBxEjYJSZIztgblA6U557i6ijmwkUuk7YX1nAyGDzIWmB6B0Hs5KeryZSuonnC9xOI57FD9IiAhzrX8kcdfTxAJDhJ6GswuTGsfZe5E8r7gIAIwj/VhJekfpJF3yGuo4kgbQH9ublyjfcrSyoaAZQ7FaoW8R8nz2zScNGeEkrLzkkUrnUoezNXJDHwZCOlpdmVmVkbrzlzmPN6xsWZ0GLtD/LiUiWZykbtZKrNyH79973yov9tua9AX4G+An0F+gq85Ar05MVLfnr9tfcV6CvQV6CvQF8BM/sRmRfhT11Et6S6mrF7OLpVhPtQu+LBMxk890L+4pkLEQB9drcCBmM7AmhL4C7dkFJHBHCkDlMAoSHAl3dRuolQkAgCjByQ4Jtcg0iTi/BnumTHk4lnBwCkAmBImuDKA9ANgFORHnSUhm+6QrQJ0T0RLux+6gC/gDQAQG4n4b795C+ou3YEUOWEDmCq324GnDspQxd72mbxtwAqAGt1wboqQb7juie3jdI1A8pH6GyCfOpiRd3Bs5EtFESMg1lgWFwf3egn43oB8o6yX1LsQ6hRIEMEnHrfq84t2xkJUsLWRGG5kVcSihlA7nHpHfMCrwYOCAFw655chiNCgk56ron68GwAaAU6RWYDgGmGosqSKkgrNY0HGTFgbEWACc/KbYAIMB84OJ7BttHdiz2JshqCIOC8ygaRcmh/ft7ZvayfB1AFoM3xOEeG8SZQxnMaYUl12NuUDvkD1kVzWy5ndtzv1K18PLRWDgsru4P94M2N/fSz13Yzwcsf26g72Td5hzCg9MSOQ7NyNrcdIPt04jZmYeHD/X1cP3g4+tDUUc94Z64wLtWRD3g9rTQ+eCaT6VzvV9htXdvt1bUtZxONCcB+jRDIGr6WDz9j2EFiAeuA5dVYc1vWWQDxgLSA8NZZs93ahw9/sOOusbIbWjWbyy6IFyHRhkppMLA/fPggZYMySk6dkbcg8m1/sPl0rEkMqcD1QHJgD7VePdnVchHdznREk9XiIcnkHKT9DB37s+lEzxgcsxq7pQ3gMXZY2/VGhM2kmjgBpxCTvdU7QsQJnq5EOgjrtZNNRmORS3q+YTe1RlUym0kVwflTlSFCB9JLYGtnHx9XdioHImweNk/WHDrbHbDNcxVXeyAPIFRdEehNDg4Xtmn2dowwbmyRyJVpjnugY3FNeu6EQY/HOhfKj+HwGC46qAwgaZgPlB3guZOSRXOKOUk+BHk00Tn/8LiyXU22zNBKKS+crKR+jEeIiF3k5By7odWsS6gDyEgoJtZBinQDe/vujW1XT1Y3ZAZRRBQbR6u3Ox3zs3d39ur1a3u8f7T7h5UIIwiXt5+9tWo6tY8fPllVevbLp4dHt1CLtcXdi7zTXSomrelBeQaQnkC4rPwAoD3qQQQYr7SE8nnv4DpfQWomgSCVHXtTKCPSjolMh1TJ5XmcOEIlVSoTBMAbgoj5zzyUPZcsvYIozWBriJcg21lnGcusdSJlMmsD0vboNmqp9uC6NT9TXcE6rrXHiXCge6zvmLf8Q+q9OGYy8rIiJBBbBAQErWfXQKQxHuy411zlXmSvKDUWa64Te94kgLWeF5e5wnOYTqZB6vo1Z4MCT032f2F5JcVbEALMc+a41CYQs1jgQSSzX1A3X37D6ir2Mmz9QvUgZWc8e1Qi/juGK0i8z8GzMPK6naxijKOg5HhHzVk9RxH9Th4pC2pEdoePmyS5LsmuPO+Z1NA4Y1z67ww9edH/mtxXoK9AX4G+An0FXn4FevLi5T/D/g76CvQV6CvQV+A/eQV+8s3XnboYFRzhIIK64gW6O5iKtz6dkwIAZM/kwDIAYQIyAkwC5KcrXvYcApU6G9MhDVoXKAbfVwdmWmoQ9CnrJg+apYNZAFCA41JyhL92YObejRvgFtYunNOBJK6Lzl4HzwC1BAJJ7hA29CdsQaQpcUAH24mOcwNcR7YDJIVjvQ4WKqgbsMqPATDGORQWDXYa4cAJkqhLVGTFUCSDQFZyCXRPDrjRlYvfvsJSAajCMkugfqhh+BoQfNvUAWoOpVhwgIe/PXyUAF9lJYgQcoBcuRM8P55v+JJD8uhZXRAvfC2SBFC8adyyaADIXQmE5pqxG5GPO0Hl8XkAK6kfqKasXLB5GqnznhfAKi9Xl/i1SUUSShNqORmTtwAh5LUmEFvXKFCqs5N83/GjV3qxg24QWQHoyQJMAHGnLng6zmWJBWAXOR3BbbitSRBHkG7qtA8SKoFzCBEnoNxTncwEyJLlrBJhZNbarJqKrHg9Hdo3b+/s86uldXsCo18piF0h7EO3aqL+06trO0IIHg6yp6J7vJqiyBjZb7/9ve5RHb8nU6e3AP+2UUFQUjCOpvOZrM3GECAK1KXL2hQkPOdYPBfAwuNB4x9FgYN9I1s9rW06n3ogu7JH3C6LOYPdEKoKrGqYnqgR/u3f/sVKcNPObHF9Y9evbmWfxPNgbq7a2j6tHnVMrhEFEAZgzAF1sJNXUU28MzoyWhjbUlYcAiAVuDiym5s73S+2MCidAD/plNbc0jxBWTG2hxUKARQue6k77m5u3IIKq5lDaxPVN+pI7SEoRTLIF0jHKQeF1duNng8ZApBQqeCR9VSsIYD8PA8A2PpwtG27s+1+b/frJ9vtCbumg9tkyUaGAJZRrBFaL9QV77ZfT7vGjkMnjdzSztcxnIlcW+RrBy/UZyinICW8qxxbNpQXPi8l5GKeQq4CtBMmva01xzTetSadpIAB+BaR1aEiQtXh8xBbHuyqGmWFDJSjQTh7vT/YdLq07baxq7tXUnBA5kDsoGBaTCspNLAuGp7Ig1mI0Hp8WNn6aWMPTyu7e/1KllaPZJ8UhRQvTDWuifDnnGee5TDQ9af6jvFM/gdzMslvt/hxxYHGDUoS1mdlPDgR7HuMB7dr74HECUIBksL3suKcZ8B70uIwVUda61RX1mrPKEEtI2IjrKPSMjFzm9zKCaWb59Ao1wKVQtgbijiBcL3ItklFAISDtpUgQMpRqXkjO72w1kNFxAPXHhdEeaoGcLHDFozmAiayZ334nuyfdw2dhBVDrKE0OFUXrTvjeXxmZIMRCiQngdmHfH938pjxiaqH55B7vsZpEN1OhDqBwTzkHlhzRAKxhkJIsv6H2kb7QcO84jmVMARua4iCKJRSIihQVYRayHOoXC3CmE7xIwqUbAZgjWZNp45S1YkYdmUVzA97rteEeeRz7VKJk18zDp7Dw3399jeb/ePf/6rHPLwa/auvQF+BvgJ9BfoKvMgK9Bv5i3xs/UX3Fegr0Fegr0BfgecK/PgnP+gAygBuzoAQwdZ0jOPvLVwMhH8oEAnvdVkwqS0yQLuw7jlbQUQna9pDeZenW3+4usHtN/BfVwdnqDoE8gG2yFbDv8+/HdhX2oJeYXjhKg51UpvUCQn4E/atbuYEsIP8QG0hUIMDidgA+PH7nlZj22w2djUHXN4b2QDd2WrIbaEAahRIKrDLm1Z1zwPPknBrLO+ShUAAEHaAPACYyKFAHMINcj0EGp9DTyOcVuSQgCK3fNI5ogbqrdd5CM/mPR6q6l3Egq9EVgCWqZs2QsFln6XAVrqCowtVAc9+DgFWHSByI7VJQYaCgn79cxyPQGe35Rk6McJ5ZXdFsDud8VgLyZDJH338pkgXuz8bwmapH4Cfq0gAqSEvEozSMQVEjlQ7gHjOR2ezyKhQXygHg05j5X64ikUgIGCv/OmPbq8kwsxHDEAe3c3q186w96irW9O4yiYBrQwY57OlRvDRrq6mUrhczed2XXb23773PbuboqYBkB3b7fWNHelYN4J2pwpnPsQ4ArAV8TAuragKe2q2tqJLf+i+9M3Tk41HA3t6fBShhg+81AWQXNVEBBJKI8C/J2yNOrPZpLJKYcYjGyigmc58f8Z1g8pmYJPZTGOR3AFGCHYyGlc8X8Z0SYbGWiHvu+3W7j99tP1qI/JiTkD4bGqLxULjH/XF476x9rS3Gtuydm9HcjVmUzuGMkfWZ6HugXxJSzXmlQKRw/6FOi8WSylhTt1eIOtutxXZicoprW04BuMOQPx6sbTu2Gm+TiJkWAoPVD37TmSPcjMgS7CZopv94Golsi4IA0ddMiXIe7vTzx3YHChom9qieFFA9761T9hkNbVURzXqjvZou4b8CPJ8GHNkI/j4QiUk967TQXkaEB/MZNQvyhCC6GCs+rt9bVBnOvOQ582adJLCJpUoCmo/uKWQFGIQdYz5uGbWAerK95pjp+cHGD0ZlzYuOYer17CWY57R19/sTwpqf/vZZ/a/f//eagig48Cu7u5kByWV3NHXCkiJrz5/a7/6h1/bw/2jFcPO5vOJzaZzrbmPj0+a/9VkrjWaNVRjTPOvOne9M8Yg5jJHYbaYhyKNdbsQmSTgm3yTCG+/7Mhnnc6AcllThUIgcxu8mz4s/kJpx7gS4RVkuaz5TifNP9YryBEXZUXOAiQElDbrhHIRfE3RmICQFyDua+clAC7CPRSIsrQL4kL7qWySGhuVTv7lmqklCOtDyNoA8pnzuhbFgri1nuaM1nZfTLlu5hD2eiKUlfvg+2LmhDDulQsUJA/KBF7KAzJX+fiy7yQM+6zu94KcgMBSXpQCzA+qm+jg2Dtyr/UcFg/ylsqFfU/5N2SqQFY8Ew0cZzqZKVsIZZ0IFRQb53q6AtCJHD7nOR7cCwSYiCuR3632CPZyEcSs+6hQ4veBc407V+K4eoT5480ZPk7SQhC1CMqu5+BxPnNpjflPv+pto/rfmfsK9BXoK9BXoK/AS65AT1685KfXX3tfgb4CfQX6CvQVIPPip193mS8gIAPCQuC8213I5iaUABmyCYgJkCAg+OjWSAJWwrcc8ICuVHXOB5GhPARlM3jXbPpSyw4jAH+RIWml0aIQKHV8rsWdndzKBbBD4ENYUAGI04maocMCNQAtowMTSwnuC/AQiyLPn+B6DgI9AMg5F58vZVOC/VHcXyg+3FYiEXmAELc6UccroJtsk04C/AQEqdOa87o/+emIzQWgv3dPAwrpXsw7UAHfpaQQWLQXUQComQSRg0ZkJpzsuHfLGDrm+R7AizpkByfZZwDyq+6R+1GNCFV2AEtESga5XvwmJwVJ52GntKtTU/nS01EsYArwn7DfZ9sW2etgtyW1A52x1JaDOtkjq6ZQkHBm3kt4srIvAkRyII3PcW8ASHx9fkRGpRg3gIqoDC4JsbOSQv7uJ4UOy66qQ4Vx0PupgttLxTFDXSTQS+G1I3XQy04oiLFcGOSzPypsOqlsB9A9GhmOSFfT0oqB2d1iYv/9R1/bu8XMyCoAxIPUQa2hrn9sZMrCJlcLWTKh3PCMFPIR9jaoSisXU/v46YM67TePK5uOB7ZbbXTd8/mVxsmQLvWBe99v69ZzSIZDu70ByPecicfVg91eX8sSiiB7Xtw31wTwyljkPiEhtvXWrpZXCg6+Xz3ZbDq1+XRih31j66cnO2xr67atjQdDu3n9yspJZWU11hx7qnf4HKlje/O0tt3jytrdztbHk/3Jn/1Y193UkHZDAemc/+H+QdcD4K3w94tQZsBqLKXolH98fBBhdjVfSiVAaO5sPrUj5EYAx9QVQHcxndrdYqHniuWRQq0PJwHPk3KsexRRSnf3prHr5ULXw1p2aGqbjSfKuVAn+akTUQHhQOYB4PO23Sos/j8+fLAGBUBZyHapbgG9sWs62S69+8mzkD0dQPzY6rZRKHm7P0plIfJmOBTxAXmhbvQkLqCt9G/IDV+PuGaAaVkvlSOpSBLY11gNO6AMoWZ+QFDcr7caF8x3KQmMbnIH7wGL97L3wuYKizCzrUiVqe1OA+VQvHr7xq6vlspPeP+HDzoPJAPP5+P7D1qPqsnIpijBnjY2Go9tu9sps2NUVlJ9pKKAZ8T1KUtGIdCsT7728/2bu1u7//hJ4+p5//H1lPpmFkmCzyI+mVcKi/b17vlrz0lI0Nstirxrn+8DkEMSyCIt7OIUWE/GQ5ClspJCDeeLiutiJMRwsiicq0SY6nOhChBBLNLU95VUsPnajtVao2ugDgqSjnmZBDLvS/I691DPamDvZKhAdqKgICfC6ftsMsg1NceGlChYXHH9GouhvIj8Bu2JWJyJDHm2hEq1SzYf5HPLDBq/N98DIKqSJMo11a/HiYv5bG7b3UZjjKtlz1Buk8jhQyjm9iKGtKmjGIo9k/nq+xZ5NiPovcgCcYWcP3P2CKri9WXVdlu8INNDbYnaEaWOyCuIRp7nkFofbDQci7hxMh3rOVdGZt05l1shov452T/+/S97zKP/bbmvQF+BvgJ9BfoKvOAK9Bv5C354/aX3Fegr0Fegr0BfASrw429+0AFUC7gN6yC36XDLhPQFVygpWDrgj2x/XJlxkF+6A0GA6VIUeCqoXnRMq7sfgDlBnuiAVX6FLJ2GAjXy38rSwJpDXfSRBB1h22Hbrw5lAUwBWnibJl2rdK8C0AfpwW3EOeT/LVWAd5NyDoH0VQBLce2EYat726ty7tz1z2FNRDeo4/QiTMgboLP40NoxaqS8hciqAIgcDAhSVvpp2MIM1EVPMLR390JyeJeqKy/cqkokjfy+AfGdhJENlZ6Vg0OAet6B7J3HUjpwjSMULnQZ793SJIGdVBkIQdKDF6nEedq29hySwVC5A9j54ANf0em7bxSu66obeaX4eOiOUmsA8E7GU5EvAEb8HJuh7GwGJAJoh3iRUiV94QW2jUT08NnM6OD9wFajsVuCYBfFSxktMUCTCBOAVYz83ku3isF7nfMobDwyLwSkipwZ2cNqFeqiCMpVxke8PyxIHMR0yxq+RhmxmAxsOZnarDT77z/5vr2pSgHGy+lMOQoZll5VM2tPB6uuFrY+EJZd2QwLnZNZWRX27aePtrxaKj/i9etXqj33jw8RI3U+W9jhdJK1z7gqdU91i7c8YwKSDMAecNCJNcYgXzMOVLtBIcsuWbwxMAmxnoylJAAchmDkejf1zj5++97aBkVCae12Z90Oe6axTZdLG5aFVdXYHrF1mk9t07YiFqajwv7tN78R8NfYyG6+fGvX17e2qyNMnZB5roPu82avgOvNZqc5CKkBoMvYoFtf3c4iPEH7O6kkGK/Moel4ZKvVWnNkPpvZer2yu+W1DY+d1U1tr27uNCfyNcQWKQgyCCTVk/EIobhvbaIxDNC7l0UVtWOd8nydkeb1w3pl26ZRbXiGynU4sLZ1sr8hTYF57d30A2W9ALjuW0Dbzg4dwLjbM7l93sBaOATGOsAs5EWQk042OunJ3+oCL0uBp/5MRwL/UXBwbMirssSih1uD2HHboQ8Pj3qurD28D7szVELKBFAGBBkdKL7M1m1ru+PAWoiLPUBuZ2/evPYxVtdSn0xnUxE2jBHmXrPd2Hzhyp/NemtXdzeyHWub2hrsvKYzt8eKTCSuk+tmjUwyIslszWPuOwy0HDjOfAPPjHArN1Qlbp2X5DlkCiocnmEqE2QxSE5FkArBT2ut4dioQBqIWXX0+xyRCC9IDrdKwgKMvW0gOztC0WXpd5GlwbrGmqIMjCQ8lbUDccw69kzOixwtfW/kPJlRgRKI66A2mWWRe2+SP7kfYKPU7utQRvr7U4WhtT4A/7wWJ7F9bLtCxG3/8r2ytWOc7j00m+fN/WbuEcfj/lKFkU0G1Iw9BQKLsas5DRk6X0ql6GpK1BEnOxwb1Tb3Mn4dYHyybXBdafvHnsFsOddRoki3rfSp4feSihKXfdAIsNfY5vvY32FvJuIllF++z6NAdILLxZk0M/h8HZcTrV+yTgy7qUsliQgliBZyL469bVT/m3Jfgb4CfQX6CvQVeOkV6MmLl/4E++vvK9BXoK9AX4H/9BX45s9+1MmWSZ35KBZKt4gIID89rilUBstiS6GO+VAY0OENPAdYnp21SXJc/p2m07IxCa/wJEQE4NGtGvYU6p4Nz3GAD4EZdNALjHDbJmGNICLhmwE34J21bhFE0HQeV+AR1yuvcfcLhxgB4Ojkre8AOh2ZHF8vznmhEgGYOwPqaZsVgdvcm4dj62NOaMiSBgsnJyzoCqf7XkGzef+AM1AxUk9EkCqgCl2yQQ4kMAagCbgGgXDY080tbcV3LEwEIsno322j0l4mA17llU5Pq8Afvg7v8lApAAqCPE3KygHTQ2snig1AWhKu7nkBKCew3lH3M89NIKl3x8qSBN/8CFjnZ+kx77kVbrFD4SGhHGDiGXuHtsZh+OAzpmT/FZ29aSWDxRE2NGlbom5owGSuQ2GvhVUBDmYXNNXgWvHz535kEaMwXVcYMW6kFnGZiwNp0EgDSLGRCDaueDEZK3T9alLa//mLH9ln07EtxpWA/+l0KsAT4oLyk1VBSHM7Yv6UsmYCBKSGhOtOFzP5vs9mE9ufDrbd1eoq5j101BfD0h5WG5Ed3n0OCNva4eSgKoDszc2VxpeDxQC1bikzqSBSPNiWh4J1zbre6vvqtL+7sfZIQPjanh4fbEGo9sdPsnUqsLDBPqwiZHxoi+Vc3fqr7dpG04ltAKwbbKNqD+m+urHruytlxmx2Tagr9rZeYYEF+DwVsTebLUVMrII4Uhd4hIlz3SLaRPaZ7XYoYgBKO4HpadVTjSFlRjYrKs1nVE844zjg7QSWsk3GpdQUg/3RRu3RbpdXtt9uZSdFN766393kTGC4FBHDka35GnLr6VHjbrXZCJRt6oNUFQLGh6Vtdp6r0GpKkazM+oXVkAdpA6qWgO4HCA6TgsO52FhfQplVoQIJ6ycIKcYhpCq5JlwUCgx8cniPSFJUKQfGLIqqvc4LQLxabzT+2roRMaWxrLEbHfmAshAeXWerbWOrmnnoNk1YjPGM2Qdubm7s6elJc4XjYF11bBz4hdB8Wq10BxPlsBDqfRmm7HtAdrPnQso89T0GAJt1EEsknlMnJYdIgsz5kTrKj+kkxzPZ48A8ORp+PEho5v2YfJ4I73ayJBUfDnLLAjFeGTotuzRstgTgxxqM/VDkUbiCytUwaSen/SOzXUJpcb5/3hXAfwLyrEtS8XFvsuPzekvlWIT6ThaCAPHkxBCsTtZE/swJHbdqzBq6vRbfo4ZO1Pia6RZUuQ671aPnAmFf5qod1SnINg8Kd3WC5lIqUKgp55ANYISGQwwPh67e2m71fim72r2yUaToERfIc3m2J/QYDiceztZOWNpFLTlG7v2sVazdrhQcaB5QL96DosMzqhgbvh57Llcncot5J7VlqlmktnCi/dQ5kZFjDNJDSityS2L8ZlaL9sbOLbl4/y//V6+8+E//i3JfgL4CfQX6CvQVeNEV6MmLF/34+ovvK9BXoK9AX4G+AmY/+/OfdAAYmZsAziDQIgNFATOi2xTgQt2c2dE+HFgJqIvPN922Cjk+fcebPK15QPXAhl21AUA8tANhod1QHb6A22lDwffp/qe7lS5iNyIK+58AjLAFApjQ8aUcQA3hagRlNABI02GLQABPd/4dXanqXO/8Mw6oAQTjle8AmsB12Si5MQUqjjPggx834El8VrkMAcqdO0gjD8PvYywShWOJVAhrLsDYJDxQrNC1K6/3UEdwLHVLo4JR/sdzQC0+6mBBwwHXQle1222pe1cqhmePdDqSd9jjoGpoA9SV2AICwwEdKQrCGz4JIwJcAVmlhomJksSB3yc18o5aD1MH+Hcyout4rqHaUce3g7ZuVxKAZDxX9ysfC+B1ex0nZPhL4c26Mwfbnjtww+JDAa9epyTbiB84k1jhq871KdM4Oq2xkEGsUO8bWTjxzAVyK+TY79Z7j8HbIhdkgDWYkw8QaJNqYPNyYH/rqYypAAAgAElEQVT1wz+1793M7fV0Liuj8aRSlst0PNUdjmdjeeyjCgEUZawoV2C7VTc69QXUloJoeLJ6f7IK0/sIr2d8Kzh3YNbWdGAXskd62NzbdLaw6Wx2DlnneMwjrIYAtt2LHk/6iSstqsq2u62yOOaTqa7zt7//nX3x9o1sheg939yvbHg6Wb3DYmquOcr8riYTw3yKTvL6uLePjyvZTkECTceVA4SAxMNSShkUIKhCPHh7aE+btbI3UEHRec4cXD2uVHtUErM5YDO5DLWHX58Ad8dW7xqrm62AfGBX7oM/S1Qbx6Ot7lf26vZGIGTmGwBui7iMOY0So8Quqa5tXo71ZBUoHUHLhNk/rlZnpUPbHmzb1vawfZRixNcIQqhbq488g0p5H6gxGgXZR+A5zxCwmj+omLAwGxVWTSe6jwaVR2TzAPiyqomwHBL87F8DwI4KCDhIGVcfQNZAo3nn+skOInkDoC7IsNjpuUNqtM3RZlg1mQe4M1al5Aoyjm53CKvtwez9Yy1Ca7lcikyazeeyEOO58/xms7lAYUK4ebaEzf/zP/+zK1ak0iKPZmCL2eKcZSFeNtQBuR56h7/bV6XFEX9rbYN7zrmG5VpFToZbTqGWIGCeHBORi6rtXtZEWKExTji/W/C5Oo1nJ4ISwi7ya5KAh4CCKNFcj595l73bnCWwjtVTFZkaTp64DR9ZQrLDoviRX4ENnmzuwoqPTU7qPOy7AiA/r19B8gYTH/kLvrimjd1ZpaY8B7KenhVFUhegojh74Ikr0Yu1HDLXlRGo4UxE1rnOF2u4E0C+5rAniYALIF/ziNDyptF+znolK7wx2Uoeju7PcGyz6UzKPBEEI/+Mfj84sf5wbU54uSqM/bXx3xXIBEGVR55HyfpUKYOFa+GPns3ApIjUMcm/UWMB53a7J8YTajDUMTQh5N4E6chnFB4eFoJcm2wb4/caZaFEw8bi6krKL64rbbLcBpPGB/8d4Jd/22de9L8r9xXoK9BXoK9AX4GXXIGevHjJT6+/9r4CfQX6CvQV6CtgZj/7+Y87OmEdAPH/gBfATLP94STLEL6XCgoAUcABvg8Az/fp+BTwHNkXAlDDWoLP8m9ZgIQHvYJTI69CJEBYfQC6gpTT7Y8NjCxTwmNcRAY2ELIO6kRsIL8AX8gw1wSt6erFokbAk+yTRspA8I5dQC23aTl35GaWhsAl70zFY1y+6GGhlbYebjsBaOJ2WALowkorPbuHZFsMi7DeSkIlLDoCLAM8KggmV/I39zYUIKcu9LDvEpgZnbMOxODvjQeHP6sE1c6gVhIqKFTMFCBN16+DMsMI8qbDFjBIkacCpADcpCoYDuVhL+BtEp3MqB6kfnDy4NIfnfenrcrw5NZMWEhBxKQdi+xHNK48dwFQUbYkKW4RQEQdXfXiFkjdmbTi+mX9FGDgZVeyak83c9jrcEg63vmeBze7XRbPR6Ce7GNcLVLXO40hQP4ELTl2dmjnfR5Rd4R/vAglERoQKyd7dTW1H9wt7edffWGfL69tMZ8JMAOAhjS6u7myyaxyz/3JTN/XM9mTrYCX/dh2ZEAIGGztod2JBKo4fgCSkDuPj4/K3GBMUh+A7ROJykiGBsw7D/bFbsUBz06gNPcq8Lua2Xy+cGKl3apejJD51dK+/fZbu7u+sXpXa9yRu3Fq9ud5ozlTFTZZTESyMMZX243VEDjjyoano63I27h7JQCzrp0AVB0Jrt7VUm6U5cSethvZ8ZAxs3paq46eEzGwqirt06dPAjk/fPhkI4GjUzsA8mMVczoYz4LjQtq9ub3R8SH+uPfZlFySWnkZaTl3aNyuaHDsrMSqC99+SJquszXZHaivsENrG3WwS+1CyPbxpJ/Xx1YKBMB+EiSoBTZSgKmA6tR535ltAEs5ztEDnkVWGgHgtRWTKqyeIG09XFiWOrKEk5wsusHprh9JWeUKkkJjjcwKJ36Zn54Hs6lRtji5sN6ttY4AyN4/bEWqzBcLER7k64yGqDScAiTzQgTyCbq2sA+PG6umU4H53Mvt9dUZUJf91Ghkf/3X/8P+6Z9+I7UEZM3799iLMVaGPtdR9oRNm+8f3sGfmQ4iOM4ZDm6VpLVP5AJrxklrCySXh1Q7ycH6oOc4QK0ztz1WdHuUR66k0Fium3M4tPB85aK4eiDtmKTyg7yKccJ7UonAXEE95MSIj1tZQklFyJ7mhDnzVwovLMhQ1UB+hCJB5DljmPsKotlVJnGcyPk4A+NRC9RWIiFQRPE91CgQIRFMztCgLtpbZHXl/9mdapjck32vCjskVBChuoEsVU5N4/aH1Ew2iZFFJYIJcov1RtZLOysgiTSuZrZ+XD3b/QnId3IkcyaYp6xh7BM8I+zsnjMyqnMY+JnQD8Kb/UYEB9k15CmldRXEveyiUApBgvv/ZEFGLgyko5oVXElCfVEVKeOJ/Y57GQ41NyA4OMeknOjed21t1rnV1XlspK9Y7OFpq+X7eRDY7HeDof3q737VYx79b8t9BfoK9BXoK9BX4AVXoN/IX/DD6y+9r0Bfgb4CfQX6ClCBn/38J12C+AKY6XgvSxEOsiAJqwmAHveFd1BFgd7KE/CwVLch8m5cAJZLD23vvnQ7JQ4g1xUFY1/41EcnpIMqruBI/3BACUBpwD112UbYJvYSHmLaCcSaYrshwoIAZ7fbAKxQUGr4fst/m05nwJyTBxuPhwMBfnRgWnQIC9QPexcAW4FVASBxv1jPjAHthgT51n7/ATxekgpSUoRtSYJHsrcAmgn7C64h65xAOoDNm9evBRZ6mK93wHIO1AWAgK4kETp/VsoIYFdYL/YzJzuBb1Pwo8lepz5CJI3Ds7zRPQrQomBSzexdIRGgqrpyMf7mhSVT5E4kgMi/AfdQ4KiL2QAgS1kzXQJCHd3fYWsCSHZqvbtaigR1TgPY8jfA00jXDzilkF3Ghrz+92frsgy5VZg8wdRhC4NdkrzMi6HslQDwKQBgF+8TqBljTRqPqCVWQygPhgDI2DMBFEME0M2sGvqvvart0Gw5q6waHO37b67tZ1++szfzuX12+0qkiUDcA3UOIqYY2dXtrYdOK0QbUm4gVclHgqXHI+U30Jk8KyZWDYa23a5tqpDsva0eHmJu7e1x7aAiz4x7Q9HAPQOsY/fjpNhYiTCMGa6F976+eyOLqlPXWLur5RU/OplNBHJO7V7d9ag7GtUIVcXy+lq1nC+ubHE9sc124+omiK+qtM3To8DDDx8/qnsf8JnnSKg4Ic5cP2MPwL5tCEcnK2Gt+9da0QAKO7DKIT2f5WTrzdYeV4/25s0b266xbGpc/dU6cIkCgBwLCA9XhrgiBmJMY2Hi9jsHAbdDq7c7m5WVjbFMqmvVrT60WlM0hwiq320V4k1X/dN2LRKGnxPkDVkCgcF1bjfYfbnK7OlpowDu3R4Sd+gALlZf6i6vpfwwCFmte6yfWAg5gSCHoWPrihblJdB979ZGWicmpTELsNJiLfbOcuYERKyvjcodONYiwdZPW1utyaQpxWlVsifzbCJ1smPd1h5tWE7t09OT7fedrTY7e/Xmte0PJ6umc0aMffnFF3qe799/VEf8X/+P/8P+5V//2f793/9Ddd7vaxE8zGE637EZBPgXIH0RWO1LPdfsZIHfl68vWnOlCnKSHOuzEqVddxKAD6EAmSqroHqnPQdim+eUhCnjTffP8WTn54oHkekind3aMEO+3WLKf57XCvmiMHSpDV0RAFGC0gmlmoiJdPiCNIxOfkgKCFnf/5y4ENFyOtnt7a3d39/rmtkHxU1LRcF5fG0WoYz6IEiqVD0qEknN/p11eyfeeA/j8LzeXdTTGwp8/+PlRIqPC47B9fE3+zhjKNevPJ+PS1cZav+Kc7P2Sp2AhVY0GfDWJIM5ntaF+dy2243WG0g9npfXwZUXOs+gCLLIlAlFdwLXJfM01oawq2Iv134/cIsr2TMOWY9R7kWeU+GKUNY61nsaCBiD9c6D4n2f8GaC3EectGFt9+Nqtxx2yqbxseKkhv9+4mSKX4eTV7z6wG5fwvpXX4G+An0F+gr0FXipFejJi5f65Prr7ivQV6CvQF+BvgJRgZ/89IcdQEACHwAOdF7S8QwwlJ2w6RUtIP1AYOzYw7axNAp7CQCPBIbcC9s9pelUBTzTi055daliW+FB0fxcComw51CANCATliBYPJ2cjCiwXAH0DTAdMEt22srJcCAGwJ77kd1RhqoC9oWVhgOADjw5IEQXOp2+eO9jVzEwciEE2qhD2gRo0ildBsihGgQwJGLirDzJ6/WgatEskcOROQp8FvDPQRT/PwH0zuiIqKBuAFfUIzuXpaRAJRDnBbTlqrKr+Uz0XIbIKhQbyyknA7hf2W1dAHhn4CY6XqX0SEBHigUnbYbFwLBTUZcvYe0Repz+7V5+BxHpgs175PvU5/b2Srkiq9WTA0QoTADEGEMAg0c/j+w8FDatcoi0yLHJsZKYUdcuIKqUBZXAwCTFlB+gwFYHQM9d2KEcSUAwgarsXE6wD3CdLBR9LnIxREKF/ZQUHKOBXVUj+97rG/vF99/ZTVXZu+s7dSPTiU3oe74YP3RBcwxAV+g7iLb/+PTBjpPCTqPO3i6ubHRAkQLEObL3H7+15WKhbvLV472tN0/W1q2tGzrt3R6qblv9keJp76Db7as75Rh0g5GHhw+xuypsNp0LQC+Kga3uP6kr39q9/cmbN/bh06MATN6zY4zooRWycvns3RfytLeiE8lXA1aOBvawWcvyhYf09LRWh7QCwCdze9pt7Gp5o2vcbJ4Ecvq6shBB8/DwoGe2AWwfDmXhdB32LSLpGH9FIYsr6rZ+uvcQb0DLorKqHAmQ5bbHk1J2XqikeFa8n7H3eH9vr25e67xSpTCDjwe3uBKI7lkJ6q4HtoekLUfKBKlb5v9AhAv2UcoWabAYc+CV4xFyDW78tN6JhNJ4JFcgzuckUqmxzWcI72adU2jzCQAdJQUN4SxShe4PctBD2wmfH8iCazJbRDg1oHT68wO4OtEHWYKdTrMf2KdHV5Ow1IrEcc7gbH93sEJZF5AfrL+L5ZWevXi54dCwQOL8EBlcw4SMlhI1jWeY5JrJ39SfuZfENeoVlEF+X05mc4zLdQGwWl396/V5DWIdgzh1kg2i0TSXL0Opndzi/gGgTXkLZFqwt/h5Icbi58yeAO/5DO/n52R6sAcwF/j3ZDqzFhujoZMWSbTyd+4/kMR6yFhEsQ41ENblOWz9vF8F4cSaxt4hkiXWWGWl7J3oFs/O84n8D+VTBHGQZEMqw4Yitsmi2MuWL2n+XO+TKBoNUch1aixAHVFNIPRQqUDqjUWCOlEU1noojGTrFqQadnTklpBRFLZKPLOsuVvBOTGY63A2O7B3Sj223bkq63RypRNkXwuh54oRJxx838lXKkBSQSJ7SN6HPZeII88zyftdzOZuJ6eQehoLnpWAHIN5rfyLOIGUmRcvbCLZyzyWxElNmhhyrGQ9Zfkl9aOv96jCfvk3f9djHv1vzH0F+gr0Fegr0FfgBVeg38hf8MPrL72vQF+BvgJ9BfoKUIFf/MWfdRlgmt2QCUglGI2qAdDNOy23Kpy6PmEVoguc7ycgkpZB+jyhxXQXy5rErY/ULU93OiTEOZSabmZAb7eLcsDPva3d3iiVCg7YJxiT4JhcpOTrfpL1FMQHqBxEh4BnumaHXDPAXnTNJn4jj5IAyADPAf1RDoSKQ4oT62wS4aQeTn2Rg6GPu6WSvMvD/oQgY11TWnZgsUFNooNXHfrYYkQORAInslYizJZj6npSLXAQ+KaOZQGlB4GYMgECnAp1CcdJ8ClBMYB82VoBjisUmxqBnpoCl0WqRGA6wGd28EJkkEcBoeBkUCcgV+HtB+9e5bwJ/CdABYhFuDHd/byGZBAIfHWQnWdLBXk+dHgrX7lwwovu66OAUGy8QAYvbKgChHOA1+st4ieeB0TQmbCQd3oY0kfHclpQaXzJ9saD3xMkE6BN+jMkF+QaY02BHfKlCauboy2nM6sGB/vidmF/9cM/sduqslfzub1989qenlYKv+b66bbvRm59A+BKfSAw8Ip///DJPvvqK2s6fNtPtt/VNh0UAq2fNk/+TADin+5lmYPV1Wrz6Fkn5chWhOZ2Zv/6//1WNTy0B4H3NzfXdnt3Y8urK93L1WJmi8lM4wRgeLDf23xU2G51b7vHlS2vbmRHBpiNDdLDrrZDVVg1n0sJoVB4QL+6tnqzslc319YAJBYDW+9bPUsAb9k4MXYHdg7QpYO53mL3VNgGIDVsuqjz42qt/I3NZidQuzsdbLV+cm97bKKOndYb2cfRZS+S08mqAQqHiryVk4igSVkqqwFFiZQ7+PQXgNut8hwWk6kNsY5CXaOueJPNlCx7UBdJPUFWztB+//69LaZzjVVs1DyD4ah5nesSmRZ8nno17cHa9PcvPARaaxjHFdCK3RvEque3QF6w/rXHVgoOLKEAST3nwQOQu2FnVUF2xXN3umQK2ImhUhh68D0KAQiszba1D/cb5Ztwg1IECDhO1dvItvVBxBaWRZCmrCPYmTEnVuu155EMsFybKm9D2TOx1tI1L6qZ45ZkExQK8oaQ9Ln3rHzIjva0EbpURGTXf5LOEDzKSUqVUBBFbifmhFSui7IKGg6l6tlud2H7R2e/56pojG08SNpfDp4Ddkth0XUigrj+cVm59aDSTLzTn5dsr5Q7xJiHPc2MByf4tR5mPknkm0jdFaoTiAkp8c5E98gVPqEEzHOSpcO6qWc+KqxAZRWZS/ytvBJZZ51CaefkweULkijX09xzfb8JtdpZiTLyY5eF9g/mxFkRQ03Diuv8bFAWxXOnLQCChT2c86NO5PcA5k02NEjZGJaRHIMxyLjz47l6g/Htm6+T0y4/8hwk9hGdT/uBdwwcT753Qkp6qAhLXplcEu/0jK2ou542xAeh5lJ1PDdDQPJ1p7Bd8w1PxA7rhGoa+y/H0J4ba41IjKHZr/++z7zof1vuK9BXoK9AX4G+Ai+5Aj158ZKfXn/tfQX6CvQV6CvQV8DMUF544DH/0e6dtGmxQVirVAGR6eCd5wEqAeCbCagByBB4EFYVeYz0xxbQD2gdgd4JIB9kneJWDQA4AjMU+Hly0D/Ol8fl5wKrQ6GhwF0lxGIBdRD4TScvIJtAJtlb4TPvoI9yFQBSCNiN8wrkH9F9DRGDsgPgyrs76WSVRZRAIFcQEHKsPBD5obt3t7pSBfw5+CGbFPz0wVwO3sn53BPqIdCAm1gCAQ25D7f7ewO6yspDdkYAVm7JAqaj7tUIAx9PJ+7LfnAfcrrHBYaFIsFVCNQ0wLcIK6ezNfJxw77DQ9EFJQ09IFzERZAdspjCQsNOdjzbavhx015EKoe0UeHZCCDqXKERgCfkD/VMkgdCSF3KAqiwhHHrKDnJ0NENZ3FwIgM1SBJlAiYjx0SBspfWLoy/GDO8n+fCdQOIQd4kGZegWwJeSYRdjjNZl9FxLZWRkylY/EDk8b3lfG7TorPX88p+9qfv7Ivba7sZl3Z7fS37kQwcpwYA9HQoc7z5bCbCaYeqYDIxm5B7sbPxbGrHZm/XNrZmR/e/27wwTp/WK40DSBE641EgQF58uL/XeX732z94jomC3VElVHZ7vbC7V9cK9IZ8wYpqv9madXvlyQzbox23W5uhWkDxgwXQuLItKotxabNXr+xQEDDeihQB1C1F4Ji1x0b5Hqv1ox3pXGfGjSubL+ci+ZRdgDUYpNZgaIedk1wAp3uCro97DUGF8QrcdG6IHAnG/Xr7aCcyDlrmJqHBTpi5TdrQhkVny8VM58KyRqHgWNeNCpEO2EkRwKzw5LoViM/PShvYoYYUY71AfeEgKvN7vduI+Hhab85h7fzcbfBMSrQMDG7bo9UoL7qjAqJrlFSQNHUjJUTmWIic6/wY+z3jELKxsO7IOB/ZcUBYvYerO3CNOopFoxDIi8IES7BLJYGIvwPqJsgQPg95QYD20D4+bNW5Tsc6Y98JFGz4IHULW28ZU7GuFg6yv37zTl3y6MT8Ot3WqRxiveaEkdY3hdRX+trX0EJKtWfLOs9WuNwHHEh3lRXzhhdAf3bhi+jFDizIAI6bmQS8V+HdoSzSWr93pZWWqsyO0P5TyMZQWUfnjA0nwbkGCA2pCQ+Hs6otSVzWYq3jqFGwi0PNgVKn8mwn5pP2waZRFhMQu+9jWCM6oZDEbe5Ll/eDGof1MMlkVSxIyfM+Foq13DeVycHclzXa2Mmmi1cC9q5qkHxP66aULqyhfD9C2hl/ud6lCsLHkBMcSYjk+g1xCtjPPsh9Mk+O7GGhoDjnVQ0GsshLm0jO4ySF51/5sz1aMao0ThiDDBfG81kFEirCgZRITqr/MQmu7JxoeGAMiLhlt+5cfeEqibCwjPthLXTWm/NSF+wuBzYuJ8qVKqQIGdqoJBw+VJb+C8J5T8xxTI1626jvDL/+H30F+gr0Fegr0FfgxVWgJy9e3CPrL7ivQF+BvgJ9BfoKfLcC3/z06w5AzX2oHRzI8OSy9I7NBD3UdRxgWgIUCaTk53kvIGQSGklCCJCXT4pbYAAYYbEC6CRyg5Dlyq0f0jpGXZ9hwcG1pbKB7lm5ZgPwK5x6aN3gaPPp3GqFc9JtG37vdHpGeLdDQm6/0hwb+azLz35PJgb+5AAsgKCesYBNjwBtAECUGLJ8cSsUsj5ANbED8W59B18AcxwHGejadC4BNhE+KpWC10JWTrK68s5TOrKzU1XiCIDQsEGR6oFud+5L3doBKoXa49xtzPEPKCwIsvbnCnAjIP64F/jIdambGYJFAdDhw48yhQ5oBYWjxhi7+iA6mMm+UMgsQHl01orQiu5at15x8JPjKFw5fOohfQDANF4Urkr4utfWX3TGOoilLmLeA8nDPehZypDdiZqy0M9EQPEZOtpDTSIrFlmMEaYAgQKREqcIAkPWIerO9S78tERJNRH3Qcf82a6GZy+AUdokz3PBnmzY2Rd3S/v63a394N0rKw97++b739ecEeC5b8LeZuw2R2GHxPjiXlHd1Mej1afWlq9v7NP7B7sbje1EoHfl4buMdUDyXb2Wv/x2W2u8b/Y7+90fvrX1emun5qh8jxZFz97JslfLqd1eT2yxWNi8WtqE7uoakPpom/XKykNnY8Yb8/7U2fXy1q3dIAdnhZQV0+sbg//Cqunjx2/t48d7A8KfLOd2APDuDjYqp1YRHA0RASg7Gth4NlF3e7W4sUPn4eDY4JxDmEMl41kODhhC3GFDQ+3UeQ6I3LR2f/9J6wFEAoAjdXW7oJaWeQ0LgOlqNrWyKO16OrOrxdQVDuRUtAcB5/NqYkd87s1BeMajurtRR7R7hW7zXE8oKna1SAY6yMkvoJ6ywELpopBlSMyD7erGDlprTrara60ZqfpxonGo49LZzXGZ505iAr7qCjUwq2oa8xMrOLJAXIExDtIgiVbuM4FaqQBYjyAZDfLlZB8etiIheI7K5CHXhEB3uYoNbb/30O1UL5CXAnmk+Y6q5OiAL8QQYxD81/vhmU9jkXIQkBCudPejdFBwdxCFTVOfVWR8RnsCtnOyYuo0Z1jjk2C4BM/dJgry1LMW3NLPA+hZL5N4zPnsxG6oWmJP0nWKXDkJpGY8ECq/2WEzVelnssAKy7q8xsv9Td9jrcTqTcSAk/K5pudar/PwXq2jkaWT4HcQ8FrHQsGQBG/aSuXx2G/IXmItkMqAPUg1Pdhhj4rBSU++z7ouq7149qm2ODcceNyPnsu4cnLKCfvvZn0kwc59OznrqhLmnewKpVIrNe+0P2D5Np2JRBaRhj3b2EkFsi78VwfmjisEU83kpKS0MxI3nK2qoqZJXuV9pHVXEisKqBf57epD7oO5ApEL0ad1OsgqkaOp2ISU1LjL55bKPX+ebCcck89wjFS8xC6hv5Iw5Fp+8w//2GMel8Xpv+4r0Fegr0Bfgb4CL6wC/Ub+wh5Yf7l9BfoK9BXoK9BX4I8r8NM/+1EndQGg1iBCMxWs7ABBAh1JUqSPeQIOCcIkSQFABfjjiQYoI7zL+TLAO4H2S3/qtNVIFYM6PgGQFEThoDWAilsiOZhNk7JnQfAeV2u4nVDhQCGdtIWH4ALQD6SyACyC3zjZae8qCZkBJXAf9hcAkjovQA6AHeDeuXielyEv8NFY3emAkaPxM9nDWx24LwSEUQ+Aencg8u7YrA8AoXfrAgg5oFIWAzvuW+/QBpSmH5zPBUCHB3t2+Ar8xQ5HFkeOiSpDBMsUgcJuSSLcNbpj9dwCPtWzyzBZQGg6UyFNCgfO3AZ+oGsH0ErwGBJEACS1Pw2kzEhwNceLvMxHnushO68EMqVyAQjLzuBnoCnBKxE3QT4k4Mj56UrPnBGNjAzypRNdnbi021IvrwmgmoizVAddWH7xPcZrkmtpDZS2KfmZUbhPASym0gVg+PPbhf3p2yv7yRev7W5S2Zuba4HueOOndRDZFYCQ7gdPOK4DiigQjHBpxuDwZNt1bbfFWEA/YLnCoodDW60ebbt7kv0RYPP+2NnjZm33Dw8C3qfl1O5ev9H5vv3De1s/Ptr68aNNsasaV1aRTwK4p1BcrHFqAbNYR00GQ1tUUxt3hc3mBHp3Vtverl7dGVD6E+HZn+5ts280b46ocDTd9gLHW2zeJhPbHbCOmshKqJxWVhHqO1nYcVRYU29EdrTN0a6vF27lg5KCubM/2mQ2FUnTQiCQdbHZSq1C5kZ3PNjm6ckGo9IeH1dhD+Qd9ZP5zCbTiWyEloulwPHFdGyTsVtLOWlidoRMDdUVgzBt1RgXEK2oSpTroaiPQsQdigrWw6bZwxrKPqs9NFK9sK5gB0Yw+aAsbbdrbUM2RhCJGTIPgbraPMmOC+CZkHDPbIfkPFhVjn1u0OlfuKUaa0wC1qewtFG9ROhUbsd1cFKV+QHpyi3GkkkAACAASURBVDHf39e23ncKmxaALJDZpJ4gowQQeH/w/I98SWEwnYqcFOFpAynglNcSnfSAw5yzkGXPd3MLLtd+SAHIbq1FsS47qO5qExFAsv1iPqKY8fnI5OW+U1HBOuvEBZ/xjIskMwleF0iNxVKzP+9NCUDzWQBvzwNx1VQC5AnwX11dywqMscIr975UHgjQ5loVEj10SzqIl6NbUGnsyEEOa7NYXyBvmO9BqKSyxGvRSbUC2K+9E+Uia0laRkkhU2ge+bLEuu6EQq7v+lwo+c6EaijDuE8nt7TjiNgUaSTrML++rIXsrS4Uktp/IpeENVP7A9aDumfJHPwaqBMErr41lIosCT32aa+HKyK1nkZGybkhQlu4r8FSUkAqqiZj5WppP5eaxklC/9ptzaRUEr/KPuH35mPFxwn3nHtUfk7fOzlp4vusq0J8vDL+ZBZ43oPzunPfuSSz+LpXXpyXjP6LvgJ9BfoK9BXoK/AiK9CTFy/ysfUX3Vegr0Bfgb4CfQWeK/CLX/wcVN/BiBoLBQcO6KwdFc++0QlEyO4ouncv7T/4+RlMD4CcjufsPj13zkIGhF2Id2UKGfHMibCKUreqfOJDHYA3NcB/+FsncEdn9L4lbNQDUXUNdLteeGHLugjgku93BG0fIrsh/JccKokQXa7HgcTj3sEkWZkAoABgyjsbZYLbnaS6BNBKuRh8YIS6wOubnf2yhoGgCKAniR/+zk5tB32gDJwQQHUhBUhYVune6dIuxwJ15RUeIehnYD49vwXWcy9OOPiz8+Me28atX0L9IsuaCCIWIKdOXLeyOQM+adOC7UeEqHI/HIexAHglFUmoGfL+cjxkAK4CaJW7wbP2LnfGGAqQ7Aj3DloPpJaXfXQNO9gIIHsUISNAPoA5V3NgcZQ5Kfjo8yh8TEk9I9sqz/jIZyMwsutk9cP9JDiZHcB5fBFBPNqwROFBAFwSzv1qNrbvf35t33tzbV/d3djVZCrrIpEhBLt3R3t1eyf7MA/QhpiivkOr253bshWVHQnDPu7tGguc8N+nVthHPT7ei+R5XD1a3exts22UybKt17J2+fLzP7XF8samk6lyM/7ff/y1rT78wZbjkT3eP9iEAG/ZvzAfj9a0O5vTic559id7c3Vjs/HEqrKQFYxCc2cTe9itbb3dyd4M663NPlQyUusAIg5lC9UovPpkXTGUjdN8ubABhCLd+sXI5rPKu7Oxrjrtz2qbU1fadLGQWmpH7sV0JoCb7vum2WkMyLZInfLMORQ2A7eqK0q7ur61YlzYu7dvbD6dSEFQlk6cynIoOvOnw1L2Q1h/QVJAHgEQ8wwBsiETCHSGuFKGDxZUw7E9Pqzc/77xzB9ySrC92dbYXQ1stdoYJnXYWon8jPHPM2WMslaS4cHPGDM7AbOAvA4UpwUP6ixCtMtiIuXSZWd8gutSMckGTiuFjSvPLoA07YaF/ct/3Nv9thEgTI6EIFuRtf6smGuspygSmHs8J0gJ2bixVjAu6Lwf+/e55FQ8SBEnKyDvdPdroWZu8+Xz3O35ALezq93Xa8gyXxv9vv0/H7PbX+uU7AYdTPa1yknjfO9l+LcyIsbVea9J2yCuy1UX/rkM/GYNybD1Z4Lk2Z4qyQpUBSKqYy1Pmz+p3dIyUNZlntmgdYVrhlSAtGhdWaaa5z6mvG/fj1CEqTZBiAjwF3nAOMTSyGvMPGcMpEohiRltk2GRlHsp38saMa9RMblSj3W2jfXKc6O+Y2UVNdL+eyY/XA2WcyPPx+fIemL8sG6xQ4lYIYicuRo5VoxdJ2ZT7Zdh3QSCo7ByQkpKyQsVHZ9/JqtdOeNjzYkwMj+kHhHXhJWZB9X7s3YVo6yyIPFOB1dvnrBY5APcuxMeel8QJHAlrqygVk7QZB1QyPl4pEnCbbB+9bd9YHf/O3Nfgb4CfQX6CvQVeMkV6MmLl/z0+mvvK9BXoK9AX4G+Amb2zU9/2CWIAbgCIeD5C3vZjWTnaoIkl8Bvdlhm9yY/u7TzEKB50YWZOQICXyLXIj/jwI0TFsJgAC0cnQnQwbtKvdEeYsFDhAFaBUCJFHFQnlfaFgEI80l1ego8ow10oE537+p1kgGQQ63l2VfP+0RAOKCks0q5EICJuQXKarM+A2aAxw3kQHit72tAZt2E5xGMS+8+vgAhE6jRMzgBzPCHTl4Fggj0GtC5zGdQk8gyw3NJACkB2eTbnsG62aUrh3HANcBcXYFbwwAMHk82KT1kVs9I+I8TPJAmsgUJABSwSnZWhRMqIlPC/guQEwBTFiuAl9Gt7V28A3Wqp+1MEiFpOyOQkfHF8XVMt6OBgAA0ErAaRAf3QRnpIFfgLeoU1B4BJHIvXB8AOMoEFCAChgNIBGAVkQNoGpkicioLksDHWCdg+rLrWMHOyiko7XSIzt1h2E1FvV9fL+zN1dj+4nvv7LOrmU2L0qYoGcqxVRNqfJQtE4Td7e2tuuaVQBDe/QIHZ3PZWzVdZxMbKqwXQA+QflvvlHOBMmG7XXv3/OFkO0KksXaaz+3m7pWh7sA2DWu03/3mN9Z8urdTg4UatRtYS6hu2K1I8YEFXNtavdsLLF1WM7tbeBAvYGtZVXa/WllzPNhTvVVo8F4AIIQaOQUeJg94K8s0Wd4MZaGkDA2ILfJBhIKa3b1+rWe827fq8Od9Oduc7EKNsFeHuts2uQVZQTf/wS27UDsAdjKpltc3Nlss7PZ6aa9f3dqCDAw89kvPocHzn/dORqXslzwE2bNpqAPWM1wfdaVCUhQVExE7BKMzRzF2yzXO7YZKfeZpu7FdW9vh6LY76q4/djqfLK6kAHDiMYHmBgJIgc+oRryGnQBUJmep8Zr++8zv7LzPjIhcd/PfkFZMw822tk27t//9sbZd2ymLhDmfc5C1S2uDmYLEuZ72dLIZAe5D1A0O0ALeA9jyXg+W93UR8B9iUJFAEVieRARvgsDkXsg3kNJDhCL2gpA3Dpo7mYDCxHMWpDCBgAwrJ++292dMxgOfzXXRyYrxWe3FPEFFw3F4dvytjAjWG8icIIS1lxwOTsZFrgE11D4z6KwqXQX1nJHBejR0VQfkkwgqr5vAbCkoUtnlzyrJTa4P5QrrWKrSshbRDeAgvxQRQ41H3i/SGQUG5JesxFztkSSq8pKYS+PSTmTO0DjAtUVW0FnpwJwLO6c8roigIK4viaD8pcfP45lKPNwcL34d3JsTG5yLmSBCT2MO8rUU0eXEhSuAhozhUA2ppr59nhUSOQaSlJAqMPNCTkOREgqg5z6iNiiXPMiddRR9kNtPJTGVZ1DPwEVujO/xrpjJUHP+zZqV5Ij/asHaFQ0W2EUW5Liwvx9FILP3cay/+5uevOh/We4r0Fegr0Bfgb4CL7kCPXnxkp9ef+19BfoK9BXoK9BXwMywjcpCnLtii8r2AM9hA8HPHXRyosA7E912I7/nQEB0W8b7z/kPAXZnUHcSGoBD2R0tEIxuzsPesJ8xurkB/4L84PiAbQAedF7qmiK8W0CSshnkb3S2whDQHfZNaUXCeZoW9YWrETieA/WdlXGPR8gAvMgBj0r+BhRzQNzroNhbgfwAkQkOpT0UXeeoC9J+AnIh7Yic2PDOa1QOXGN2DGPiL4sodfbCKLhKQWCM0CBIAsDFmT08fPLucmU3u4pEthuy4QCkCYuQwcmKyLygFiMyOrDICRsSBSKrxk5e0D0MYcLPBXCpI3rkvu7qrPbnrFfYeXFvdNTm/aMK8C5q96Tnld3TAnOdhnI7Etl4AUhznlJKiMzBqMZT5ZHkOCtDaaLQ5rCwQn0CIeEQWlhABeCoPAzqLO927EecBEnLGI1h3hDduZxH4yzIIYGTCp11ZY4+rHwQB4SxHVpOK7uqhvaXP/7Cvrxb2t3yysayE/M/8+lUY2Q+n3sXcIddUOH5CsDmEBVSGGGZsvcckrBbU+B0d7DthqyLrYBWcgqA1T48PVhVze3Vm7d2c3dnVVnaWPkFAzvVtT39++9s/YcPIqkgaVDMFAOzaVna4+pJY7bCM74hOH2vbAnam4FrUTMAZrsH2dAOo4Ft9ntrTuRHuFULnc2QYICGAp5RuQB0B6CdCq5DN7SiGukaGoUiy+dNY4h5BgGHjVCNmivs6wAZAecZExqLJ1NmiNRNIlTH9uazd3Z1e2XLycxu767s9ubaQ5RRgxwbjfF2t7VpNbdOJ0V9EB3WLVkkY9VyJ6KiVBZCSUe/7o/MiINUCgCqPHuuCXUEdVTAtYBvwGa3Q2JNUeAvtjQncjN2ClqWzVOQGnusiESKOkjO50SMda4AEhA8gPD1DvYkMKhpWiBpDjMuxU1CAnX2YbWxPzw2tqv3Wq8AdwHUk7TIjn2ui3Mqf2FUijhkaRYwH0A/1+tAM2u8W/lwPHirE8/i/HJ1w/MeQY0CCI4a5N7ga6bXNcFjvsc5My9DpEKsK5p3oQw7A+9DwuhdWZHHTUUH95q5BWk75dkPPh4ZY2SAMNXZB9yOytcxkegQBIOBbNC2TS3Lt7Q9RJkjCy3tEPIb1Psz/+F8j0Gy+/rma9F5r4QEgBiCwGa8i4HvtGYyMkXkiUF2QkPfj2uFFD4r7MS2u4rsktTnn1LpKRvEc6kIseecvJevVeuw43JCzvOeMvg693PG5lhEBcqw1pU5CufGhg01W9TzcBCB4c0NNBx41si4wv7Mr8GbAnwTTvIin7Pnj+x8/egKK8cch+N5E4GeMysd+87BFSVJLPi4c/IuCUJfnGMvRcHIuD5BzLAe8DuLr9m+bcVcYx6OGYf7s/LSSRTfz7Re2MD+/m9/1WMeFzO//7KvQF+BvgJ9BfoKvLQK9Bv5S3ti/fX2Fegr0Fegr0BfgT+qwM///JsuCYTsJE31BJ2WdMIDlp0tcy4Ii+yqze7kBEA4DoASYKt3zztYk7YSTkC4DVIeQ0GuhOjSxV9Vsr/JnAy34HbSRIHRQVwALgA4ARTmS3ZKANth6+RwRXThCzD24F862B1Q8ZBs76QNa6CDd6sDqnpEMyA3PkRYHQVupPBqt8JRCHmoGAB9jgC7AbQLfIoOVoKm6YyllihF+Byh5QlEgUiKRBCIDEQd3f7yYHcbELeD8e97DQuwYF2LlAtY5YTne4Lwy/lMqgS3PIEocD9zD0v3yiVAyjHlS35hSSJQSMHonJvOcicAZhM61Vs7BeDuHdnZrYwqBuDf719g4T5CmfHBHwwFSBOCTIVRtEBOyQv+hLXPWIBx1zlgmoAbHfWc49zBPehEFvBSZ3vpJIXAL6x86KINi5e0umIM6brjN1mRJ+oefrZRkTJC3mU+/gVSEiKuzIJnEGw8MLudFfZffvSlff/dtc3LQsqL4amz+WSq9/McmA9XV1ceIgs4RhZE0+h7CfZxD5c2Ys2O7n4slDwsmkwILJYAzms6zCdzm0ymUl189vYz2+02Alqh4vafHuzpd7+346ZWNsz0auEZHO3exsXUtrutTVDTkEWxq6XEoGZ8vznsbDGfu+oI4H40tG8/vvf8hKKwh4eVFdVY4OZu73NEdkdSzvj4BrhPRU/b7b12BNpDVIQdi7rjNaGGttnuBBoTsOzApXfiA7wqN4EQ4rISOF8Ulb367J3Nl1f25RefWTUe2u31lZM/g84O+1rg826zdbuqU2fj0vNVpDiJrnpULRp/Gs+sLSgivItbYccRCMw8oTueXIJmTzC36ZkwrqQuOTgRw3Os9wfrpDoKGznmJaoVvc+tqvg5SicPulffuxOdykFoDdIuQXHGxOXam3OMkG7OK/Ji3dh67+fUuidbHw97TlVWBYlCyLkO6FkOOS+5NlRC5Dp41oTbakEgoXK4XNdRfim3QbZyPma4v6OC4lM18ExyXxISqYpI6ynl8IwGVqJoiSwOD10+nm3jRHjLSs4tsxKs9o56V79dEh98nUrAtKbKfSdVZ2fC/YJUv7u9tcfHRymMErjONTFJfa0vYU2VAPglIO7qErKFnADlb8aRiNtQITrB5este0NmQmmNjaByckeYFxnMrXU7FCwiDFmPHM93+7oIqk41olQIjeflXJI9nNPJG7KVIIiYY6yPz/kgItawj2LdHpo17V5r2A1rV+y/89lMFmir9dqfCXOHXCXtUb6GiqDnAtUk4K/LZgi3nnQSAtLec5Weg9nzGbl1mZOHEI5+vc/H8+wNCG4fk26P6ESIspu0P2cuhq/bOZ/y9x63kPL56xlMkOuRdWVmf/u/ftljHuen2H/RV6CvQF+BvgJ9BV5eBfqN/OU9s/6K+wr0Fegr0Fegr8B3KvDjb77uMmg0/8PeQ2EP527WzLZIUPu4dxAnQS2sJXil0iAtMxLIEQijDnu3gvqOiiM6bAXqBMADESCAOkAggIUkQfTZtKdq6KB2/3OBViCV0UWvjAIRGW4z4t7ugBgQGWYEXqsLvzu41z1AisdUh4KExvOBYy/h3Q4A69kbRw8dDWsJDiQrk9HAdgr49XsUERCB44JwIAto9EcpAHkCrkoWK7UhXNTboF0BkQHihLnG/SVYl8AZ900gs+oFIcKlngF7B9IS7HTLrASWBlJoyN4HIgfP+gwOHgXxFBYv6ZUOoMczxEYoj5P+5XSjMza4J3XbBtgvXkT2UEN1rANTyX9dSpmRCCQuOiIBzqHh6oiW35Z3I8v3n2DocmhD8OcApfLaRrIdgWyiU5cudoilkTqPBSTawMOvB0PZxQBseU+ye9Jz7yIlwsJKaphQ1AjYMvICXCXBM0DNoO7mAA2X5dB+/PnS/uLHX9qkLGxOSPawkDUPdzGZYCFVRtf1wG6WAO211c3O5lPsezwDQ8H20bVO1kVbN7JtaeqtupTp+AfUXNPxPBnbuJzZzc2dVaPS7m6updZxtZJZ87Sx08Ojrf7j9wp/H43HsviaVgubTBYi0QYEUD+tbYAiYr9T1oRmgMirgTUAhV3hoHqzsXr7KBuok1Q4J2uts/tdYwWWTliaaZ54LXlGbid0shNWLEO3oFGHduSxYHtFpzOkJXzcdDqzLUQKz6I72Xw+c3uqYmxlMRZPWEwggW5tNJnb8u7Wbm6u7NX11K4W18qbuf/0ycYF89YJSELOU7VANg7d+4Djm/XarbnaxnZNa6MBtmwRHj0c+3pRuDqAOQsZs98fbddspR7BngtlBkRe07L2OEHB2KF7X3Mjsg74LBfvlmhHPUNIJ4LdUXsMhmOB9axl5AsAeEtNEPPeVUyA2349Cl4GGG8b2zQH+7iu7XF7UG4KwDQd9bt6Y+NiJIKR9/MngXTWBc7F3wngEtJNUHk1qaSoSUs1rZ2hCPB5r0mt9Z49IPOPco3WHiKA33yehzoDso76pGrB7ymNwxhz2INBEGIj57aAkDv8G2LE9xdfV/2cYU0XgeL8PImLzIu4JBg0LhkRqFhOKJyeCUiJgcal1q5UB/I+SD0nPh2A5xPUhfHg2rHINQqrJ8j03APTVirHnq6bsRT1yL1Tq1CQ0Xy2gvhUoD3ndsWKQH/qlaaIchT0kHCOn6RK5qMkAYriTElBmdVzJhA8NB0bprQC071EfWWvBqEVYwTSIklFbLiuFnPZlXmeC2oyt9TKoHlXXEAucW4nTLg3kTKQVMWzHZvbdrkSRttfqDuTeM9x4pZPTjLk7ykZBs/3LklfPR2NE8i6oY2GTsZfKoG4JidynFh2UszJeepSVWWM36H93f/Tkxf9r819BfoK9BXoK9BX4CVXoCcvXvLT66+9r0Bfgb4CfQX6ClzYRp2tFIZmX7z7wj5+/CgAw8EkBwyyy9U9RE4KepYuIayd8hjZnaow4gSp0lYj3iswKoCocgxwSBf2IaxBAANDdcDnA/wQqXI8CniXl7/cM8KKJLr7AckF2GMbQierQrYBFlsbF2MBGQB8u7YRME5HNsCrdw9zvYTR0lHdWlVOQKvC+x2LDUC9g4AuWrQTSAN4O2BFxf+ERXluA+CSrFkAbyM8W52zED8EjaMcKae6Rqx7ALB1sVJUYP1S2abGk9+VHZAegC0oFugS5uvldGY78gwALmX5gw2N1w5wE8iO94vg2Tvwqc5kwHLsowDspGQB2BtaW29tMqnsQK4E16OO9EF0wLuff4JknI9nTxe+QKUIXQfXA3DEfgj7nVQ4AGpjbwQGB9jFs9LzU0DyyPayPAFYpIPWu9GxnhKoCFEUVjDZJcs9SiEBCXKhzEnbGaV3RAYDFZGtWQCOsrrCQmuPnQq5Ft7Znd3o5+5zyCeNj2BZIl+EWgqgg0AqCvv6i6X9X3/5YytPnc2qsdQgU8C/prXXr++kuADcH09ntt7sbLmcaYxNFNDttkgEcs/mqCkm+t7T05PUS21D3sVGFloA/ju89WdTZaTc3r6yd6/fGhEphFy7VRsd8wMbbHZ2enq0p4ePAssBALf1wd68/twGh5PVm0erBiNb3z/apt3a9dQzHzbr2gosdLBXKid2tVjYqdmYHRtb1zspo1artd6D0oCxK/9762SfJOsbQrKPjdu4jVAYOfiKUoDXYXDUNYJYAu4zp8tybMW40liYVBNlbMhKjnFbzmw6n1g5qWxcja2Yzm35+q3yLt69utZzI08DdcqAHBEA0sNR9WCu8FpMJ7IPEoBK+DyZH/XOtnUt6xvgaMZDUUw8DBjQdjJR7giqKbJHUDds69ZGEDZ83Rysbo4iNqSsMrPNbqtwds67vLqyTb2xmg72AJG9A96t2hRGHNkaAOpSiDiKfCaPuc7MumAN5vOQcVwzpMXT/mifVhsbjMcCv1kJdvXWlrOJrzGhglvwHE9H2253TjCQA8R8HAxsUlVa91jzE1h3myGAX1/jc51P0kLrW1h9pXLCLZx8zj6HN3uuDi+3GXKyU8fECi+UFyg3qFuS0XzGO+hdaQUYTWmqElXf3u8LUhJyFOKt871ApHEc/xKkPgPYjM8MhMbiq6ltsVyeFV25vhz3bShKkvj1GqhG7D1SwjlJliRxgusiSY4Hm81ntl6tPctBxF/GKg00x5PM5nqV/REkuvIuuMYLJQjro3I4LgiVSzA/n4UsuWDFL7KQUnXhT4GLEHV+frZa99gTILCiISBVOFLpxH1PJxNbzucKuF9vN06cR05OKlTy9wB/vq5g4D3Y+0FgctbL916GdCfZk+oZjnFJviQ5lKSGFCzYgsWcvlSb+Nco+py8uCTY8t/5/jxH2n0Ni7SWMvvV3/xDj3n0vy33Fegr0Fegr0BfgRdcgX4jf8EPr7/0vgJ9BfoK9BXoK0AFUF4A5PAf8YAneHLPsPPZbLxrHaAd4Fte8JEJIIAoPMoDTAHUAGw9W3L4m8/e4gDg2SkP4ME5AZzcINx9/vWROF5aMWXmhTeoui85oK8csTNjI0AagT8C4d1aCSCM4FWBKHGCqXztD7IUSkBOQBNdvwN80unMBq3xXIUBPfpSAvAPJxB40RVNZ6urOTpdF/eXgLzALIktIgtiNDpbifj5DgK9IGkAf7m8qvDuX2xlsOjBDkvPQBYkjnoB9HCfCbJfqimkDFDouIOEqnmAPwCg+l4AZvlsEmhSpkWqSeK5PZ/bn13aialLVqoRVAuFvM/LcvQdyxSuQZkOIizGHoatEGbv9k1gVKGoQSpw5ZAUCgkOu49T13p4ewDdspgKZQffFwh54ZWfahO63gHNPMPDVTcoFxK0FegHCBjXqe7qJEAYgwqGd2BSNZbdPMSSj1GOq/EnF6ijvb2e2n/96Vf21asrK7qjXc+XNjid7Gp5pWvkGFfXVzrf09PKPv/8nXWA9nSR00XfNFJy0NnsCgBAUsD1WioBBaMfD7Ztnqwrpnb7+jMrq5nh/ESWxWc3t654UF7C0Jp6J2C12WztsNnYaUdg98E2u5087RnHJWDv0X3pAdFlU9Xu9QfbockUQNs75lGHnA6Nffr03sfRpLJ12MZwYuYDRCfAteYHweJSDhxFbqE82B4aa/dOSAwKwp5LHfeAWoaxOuhkiaVMguHI5svlOVuCm1xeX1mJiqCobDpf2OvPv7TJfGbT2VRjZDoqRPTsVg82wfO/aTWeIGwgKSbjkQFIs7ZsthuNj6ZtrKm5LtQfUIzelQ7AS/g7wLasaQ572XJBYqGEYr62h6PVu8a4ZeYO9I2OMRzY02bnAcDFSEQD9j4ck88yt8mPYQ4Q7E7tvbne83C4lszXyfnNsTKQGnUESqT1dmcf1jtbN2RxdDaqxsb6xnoNGSb1HFkn5K8UhXILyPgQOB95D7PZ/LxeJsDt3fgyFZK9mTJoOg9KzoyfBHv/GFxOMB0iyoO4taq7ooc8kgDB6aJPCzvmngPY3+2qT6VfAuvMC66ROcE4y30EFVeuw7lH5T1mxg9zK62+2OOUhyO/MEgIB+3TNg6LLeWRBPHuqgDfHxnPTmz6msQ1JBhPEDfkl5M86euEHZgD4bKOGg58bGLvR2VCTZB2WLxvWnpouNY5FAKMnMiASTJZZA7kb6yFaaeYRIEyQGJvUki9np3fh9Qj2idE5Z7VDJwbsu47hA9EUFHYdDK1p9XqHI7OHsVxksCGDGY+M2aSROE47GmXezvXkWod6pR5JXydGS9SYCYpcpElktf/x3ufCIhYv1EYigAZO6GRllDT6cJ2W1fSaC8JFWjTQtSO1TOgcZGWg2Rg6Xefk/3qb/vA7v635b4CfQX6CvQV6CvwkivQkxcv+en1195XoK9AX4G+An0FzOwnP/0huKxeAgUis4D/6E/AOwG09KwGpBEIpUBL5x+SZCDwVh3tkWvBcQFCAc44Xp5DqogI0D13bwZ5wbHcf9qP6wHNbp0hIJUQUJQSmYEB2CYbjbEdM1SZYwAkHmWOIRCDl1QILcG/BO4S4gpY6qC6gzkZ6ElALN9HfQLoFnkbAVopWyNyK9K2SRYYhRNBCeoB3gPKOnjp5A/HdI9uD6sG2PPuXfzdn33Tx6E04XsKI1bYduN2SPIlL87APtUSyNq2ukd1okbwvmw1AwAAIABJREFUKQBZdk3LZx0iApsWQFrZfnhQswCgc1h1AF1new3vssZ6B1shWUQpMyMySOhED9VLMfaud+4Vex3AxcvOZAcO3VLKLUXcDkYZF5HDAZhUloTEkrvgndy8kXBxngsklcApgaJOsCnDg279IDhksTNyD39ZcY0gMJ47tp30cDCPoGvGswglgCvCfpX54HZfsvNiCFKiigBgQl495J2fzQqzv/yzr+yHb6/salJaVYxtMV8IAAVYhJChC3soq53Wbq+XVoSqSGQAYKQIJoJ0HeDbbXd2PEEmuF0ReRSHwcEG45mNiokt5kt7fXer8VPRPT9GWbC3ohzaer0SuLndrG1eVlKnENz+u9/+m2yv1qsne3d7ZxPIJ44LeYcVlKyMStWjbslo8KBrRmi7b+zp6V5jBy98bJog3wDEWQXUiV+U1h5aEUbZwQ7pqGdHaDe2X5CX1djIrpYNGVZilHhoIgGZW9PFQuQAdlPgvONxoe54wNX58tZevXoj4JOx7mqig415/seDrT59EjjJy7u/B/bx44PsbvbNTgDzuCpst9mIsEFB9vi4Eri+WFxpjDAWpXZQaHonooa5Dcj+tNlYXbciNsi3YfagMEIlhfKp2aNu2OprkY37xo77k5U8n7Ayy3wWlpx966uorN/OKgQnvHJspMWN8nsgeU6dPW6xi9rbdm+6BxRk2PvQGc9nRYLEi7VCmQKxHkMaMV8Yp5BiucanxZ8DxayZEK2QpWkB5ORhdrFf5hik4gGQ31Ulz93ufJ5a5ByFBJDVnLIGchfxLvoklS+BdXX3i/T1deWP7ZggpPP83LKvJ0cnb8tS85Sfa45HZgQECmZ75LUoo4ELHgwMIp7nLfu7I3siZaAWJ19XI/xZtYx9p0V9JGVbqTVEQfNS1/h1ayxGULRIjwDoWZv1syBKpbqThZ3ZdDYTyQZhp702P8/7UQqxH7CWRwMA9mzDyC1hLUkyVnaFkBVhe+f1caWZEw2e3+LXyv5A5pDv8commkx03xBAEOpJMotUV4i3E/q8IPnO41ZkqpM8PFcFp8dY43iXhEWqec6qTVmDXT7zoX6HEIEczzdtprgKjqc1RaQbKi9/X5IVR2z/lHES+V2h/uHeWVM2zU4LkMdYYYuHAotn09kv+8yL8/Ptv+gr0Fegr0Bfgb4CL7ECPXnxEp9af819BfoK9BXoK9BX4KIC30BenP3HHWAS0H/qpL6opliouI2RACGB7YC40bkJCQAQAIAIgARgE92kaREC2ObHcLsOdTmHnYlCe7HBoWs1ACgsTM6hrgq59WBS2v05FlAJ1jVb/PbpblbHtIND5/yFCODMLs/suJelBgQI2RMB4ADqoLhoIuS0rhsb0tJO5oWgEM+lOANLECcHB98gCwBlOW7eb3qFU2ZlGAQ4f/Y5xyKn8g5XPqd8jlRKHI8OVKkTFfDUrA0bFjp40/eezt4SyyFqASikOmHlFdkZwC4HAs0BU73Lm3ORkSGwLNQKAtZQq5B7gCXXvhWAfNlRzbMjQNsVIEE4RPAwhApgpYOK2LsQvurKCh0jSBquM3NH6K6nlgmKpS2Nq2sCHLWh/Pd36yfVnvGhTAGexwUgmH7qCaBJJcQtSZEBmXFUOHoqR7xr13+uSA3C1Bk/0XErOymsqKQqAVH3MQeciJ3W0IayGZKNFc88SJhJUdj33s7tv33zud1MJ7acTmWHQ32vl0udBxD7iy++kKqgQKWw29nVfHG2ZAGQTHCPecZ45JliGQXhwbxpTnub3d5pbN5e3wnE/OzNGwHytidLgWyDrTq/4QwA0aeTudQF4+5ku6cnkT9PD4+2wJ6KXI3Gg5wB4GflWIDddrdT/gS5CYB77z9+cNJocBSAyfdkt6bOc6zdWmtrVzpgF9YC+rdt5EAQQExWwMDI9x7PJhoL5GJgPUX9Ia34mjG4V0h7Z8vFtedk2EAqKiyybl+/srL8/9l7ryZZ7iTLz1PrLH0FgAuNVtPcfeDYkMaH2aXxhTTSyP2eNOMDP8RyzXZ2Ws/0tECj0bgAriqZIjIiM4P2O+6eVd3foMwiu2H3oipFhP9V4hw/54xsfnIum6urt2/s6OxE4CVWURtUJiigCGSH6Op07PZuGXO01O+m44m9fvPK9lsA541CuqUCIcgYMqGCvCCwumvVzi2BsGDbAABjd4aiocQqqpJ11GazdRKDNTno2+WV21TxdyynnHggEHunrBIAfJGthNLvGScnO31hYk133wF/sFiizgDp5L10IY3MLheVrbZ7u7xeKtC81etqvwFkRuXkVmlBSkdmBvM+u9GddknQmmyJrYg6Jz5cieDB2E5uJJice0lmIT08UJME8VtxEvr+tU44CnzuspJ8LxbAjLUeNVQGkJMPTna0ZfOVlm/sBU5UQkS6mkwAepCuB6Igu/fDpkqqisw9QPWx29nx8bEtb++0R24JHIdsso6yaERcEN7ccsKKYHddt7InGDuUMFu3L4zPSBWFzgulaTth7VuEZxnJ/o/ns04IiI8cCwhyqSZkleWqC64RmzSUJlkPvR8kDHlGcT28TnlP3bbWMoTtYb9lnwvSIhULkEXKkml3PSsocjVEEOM21fIgdCaPcpHIpdmwnpiDOycaQy3jhABkytZJ41C8ZTZLkkz3n31PKnAvqdKAKHRlSyg6D8SDZ1ZAKDIOGWoOQeu5KK1DTpBIZ1QthKYr0yStsbIhASvGvggMHvqOoaaGvWy2IG7ImpqMp7ZYLsRXcVb8+me/aTCP5ltzU4GmAk0Fmgo0FXjEFWgO8kc8eM2lNxVoKtBUoKlAUwEqAHmhSgSgDCipztpyq1wIWTkA1IaljoAXbII6HRsPhrZYrQ4WTP42bjGUDxEjAdzk57hZhQnAeWgPkQCeciLCMgMwEwyCTmGAB8JwD9YPdXaPqgncAUs1z/pXFMJq1SEP8BcEggeEupIiLVAUwB2gkIBrqRC8C7fF71CZEEi83yvHwINoHXiTBz1AdLn9KwsQKR0AycJGJwOtAb2yJkl6AJwDsuL9j2UJ3aWA8btyayUd8WmFgdVOzzt1VWvZPPnwJQgm5QfqgSAPkowioyHzRxT0CkEiAUtL6gABVwHuATK3ABcDVE0iSWBadEZzD+Rt3C4XbocSHvf8mTXOcQKQox6QUvm5Iqyi81r1YE7hrx9WZYDFPFAAKLNEahEfb8ZCoFkQDkB1aTmirmxZrQAS9gI4js5cbKRCFaM5iCVKv+8hyhBEAQZ6I3PL55I6eQGU/zrEG5KMBxYw1ImchfcuxvbZ+8f2dD6y2XBoc/IregNXJIT6hPUFGDwbj2046Otz18u1nZ6cBDEEKNmSvZDnV5jty43dLu9k+TSZz5B+yK4L8HU+nUlFwbwcsG63ZKeYLZZLEU7j6TzIq8rqbannQm5czI+tvFtZL0DpLcHH/aFtVqXt660sphY316qfwni7PQGXzCGIDWrHn0hRRCrtKqkuNmELhoURgCMg+F6e9x3rjQa2Idulix3TRkQUkcJkB5BvAak1GI19/nc854AH4zg/PrX5/FjX8oNPPxF5wjWRl7MG2NzVtrq9scloqDnZ67vaZ1NU9u7yneyZRGTKg9+B4fV6Zbd311rvdM0zTgS9o6rQ+kKRJTKDteJKNEjHxXptBaqYHXZUG9tUtVu5WW1byDDyXrSPQMxuRSh2233NNda4opKl4PK9Riq37Vb3lFZLspQCaNVcJG/FwXxNe6vt5m5hV4u93VYEDzuRxnzlNZBLkyHZFygDnGDiMxIgBvR1JRoB0QPV2t/biYHM7EkFGR3ojCX7JAqizOB4SGLk/E5FBusnLYHYWv5qfYqwCEA58OUk0DOTJy2FErh34tTXMX9yvVipSfilTJ6ulGj8jBsndDrtqLQnodLq+7VnHhJ7J59HRsn86MjvvdxatfUzg7pA5rgVU0cEBvt0Au66CT847omdsOkr1muRGlw/nztAXRRKxSQ8eC+UR0kUS31QbDyrKfZUbNG45hxHnc3shdyfBGFuMScSl30w5gl7oGyjtIDah7B2nVucZQ/OJT2FotFkIIIMtVhX5K1EbmGTpZB47kekXmT+xP22jL3bySoIdhEsEAJ+rBzUiMy33NdybWdoPK8T2RW2edQe+zknG/w7AY/BsB/h3n5upwIP0s7VNbV1em7jCDkjxVGGrviKM2u7sk7PESHla8Vt+yDyK+sNnQj5l1/8a4N5+DA2j6YCTQWaCjQVaCrwKCvQHOSPctiai24q0FSgqUBTgaYC9xX4u5/+sE6gSKACFg8A7FsHpOmIhrzgkdZDUguEbzSgW4K9B4AlVAqHwNYEih/4tifYBmiSr0tQis/iGlA18DjYZbh/h9F/T/cyQCOAE2AQIDeAMqA/P3drk50IhuySz7vGOmlvYX21dZsdBUXTQa6AbzpI+wJpFBirwGgHqGRlvgcgqTxTAU/4sLgCMKeGGaorkoMQbYC2qvTOUYDumq7enUDNNp+VtkrK29h7YLOZrRZ0+7bdFsn2YXN1n/nAfUAycA2ZgwEYJ6sqwpHDekOWGQqx7aorOwFGdSIHiMh1uZWW2ypBLzmpsDXruCoG655UUwDAKsuCLvXoHhZpFWBfAmoJ4lJ7XRfdsmFJpm5ixiJtvxLwDfUD9l7Pnj6x12/eulc8SpQgvJKc4X0hLzL/5EDicHMaG7dvoTOdcVW+RpI1ygQBmI77NLMXH3xg333/vW0D8AIEpR28HR29ZArQYS3QE+IG1UK7ZX1r2/tP5nYx7dnnH1zYyWxsk8HQBjxXoci1jUYTAXv8+3Q0Urh0n478IH6wiOLaIAUAB1Gz8Nxtsbb1Zm17QHeMbrpDm81nUh8x356eX8hObNztWA/Aviys3SFnwrv6TTkphdaDlAbbrTzsbb21Yr1St/Hlu1sbj/pWFoUNBz3bAQILAO1YuVhpjSyXK4HCgNmAo9SWa8XGjS70BbXA9mhbejAvc4s533crrCVZBXhAQUywDrodK8rC1ljgoGLpOkC9LsgmadtkNHW7rencjo9PbTToCWSeDgfK+eiiXrKdDTsDG7d7Ilvb7dpuFwu7vrm0yWRiNWutNrd9csZK5MVycWtlufacn25P2RWAv5BUlGy/I0h8a51eW++LIoCAYtaj8Ni92e3izjvR9x3dLyoMWUhp7Bzc5aE533ZAmn+wz9H7oOyiDqyDB5kMAmDZOyDGBFbXqmE451lZ7e1uvbbru1Jh3ZvKrD8aaL1DTKAQ2lf3+4Vsg5j7odJKIBdyhnyT0XhoXVRcgP7YHkl5x//3CsF2tVtLa0iWSFssdXxPyA58xi0zJRxkBhj2UHLlZ4gwgSBx0pdxSss5cGUPC/f9Wms69gIuSqRZKNO0ZwUxq3qy5wT5IvVaKk0ekNGsEZHgqFFQfLGGVYuuxhTSbTIaS3Gxq8Lurt3RfSe5jg2azj9lJjjQzYDo2gJU14Uffoc6z3NQpKKAnCJvKcByzhMpS0QM3Qeyi2BmPYRSRGfh8N5yUQRyWP9JzcD8CAJHmSBhLZVnnUgf1muoGpNQFgnEOgziFyJcWTRhc5ckA9cOIeTKwraUedw3YynqWxZmvM5rD1GjPTceMn+MTKqDaiIsIzlvy8ho8qB2VEwbJxMiQ4azyyl2t5CCmHWbR28gYI1zTnRa3hQAgcJYb4Mw51oO84KzSbZ9kD/9g+onSTrlxIgoSvLKVRm//mVDXjTfmZsKNBVoKtBUoKnAY65AQ1485tFrrr2pQFOBpgJNBZoKmNmPf/xFfQBfBHK5BZK697GDAhgHjKN7uNv1bvnoCs3O2wwfzQ5UgN3MkwDYSBskAV4RdkvxsZJJy48M3KRbVL7kAd4IzIE8UMe0A9CASgKdo+uUbkkB44TTKgTYO+7LChAXECpyC6J7HlCt3Ho3soALOs3pKg4wSlYl0XGfKg4HsTw4W1+A6LxXQzTAlJM7Caynb/cBSAPcioBwdQMH+CTQjdcBVmGHknZH1AW1i2yrIFpcOSJ7iwD3spva78Hvg05yWYZIOeGgGA+AU+6Ny0hVjEAcxjWAQeqeHcUAV9jOQGRgVZOWH3x+ElLcmxNEtUgYlUT5Ff71MDt81QENoFfd++oDmmEvxnMno5GyHaiPjz2AqIOlEFjUuCohPNyKhbkg0keh2Q4UE3DLXHKQ2EEuLLPSxiXJGr1nBxsY9/svsAlT+LzbSjF/AcF8HOka9sBiZVYM+j63wr8dQgngfTIY2XfffWuDDpZcHaku/u6z53Y0HthkOLQxIcpDgF7Iq4ENBn2bjEfuJd/rq9M3Q38zXLjcorRYWLfVtR0g426nz+owzyE9KsKrj200nQiAHA2GIsFaxdr6wOfURTZeXeVIrCq315FKR2B5bTuA9p1JOcDYXL15be89e645UxZLJzciXwSCRkqF1crGw5FtZbXkGSNv376VpZPA662rtXwsfd6uURooyBsrJuksbBsZJsxppjOqJciKTs+zAiDEJpO5rnUwGEldgpLiyfzInj29sMlg7PsToeMAktayZbUxqIN+u2ur5VLgOFZZWwDSypU1wuSr0qp1IZATSycpbva1roEZBomwiEDoTq+vvWa99m5+havz/qu1ry3NG/Y3MifIfCHTpyWAl3mpfRBCp3ZytCUSizXtgebK6AGk1bpxdQWPA+nLWKFEirXLOtL1bHZ2dbcWaVG1u3aLVZZ76tlsPrHb2xvt027l5us39wvt9ajQICvZP5XTgAKosk6vo32PuQLAL1JN+4tbSclyisDyyDVArQLg68SDZ07wvDwXUo2RZKGTHf7+hHXTlc+9UkvuDZs1CAXe92GnfCq50pYvVRoCs8mKYRJ1vVayYoq95lDH6LrH5ox9S/tjWBahhuF+ZpOp3VxfSS3HdeU+4jkWTgRy7VUJyeUWeLnPewA79+P37mvDLaGy7lIqYOkVlk56PwW8x/i48OFgmyT1YZx9g/HoQAyJfA2ChrkiSyqxcm6tiCpDZxLvHWREqllUK+ZwBysmJwpRnTEHUYZIKbLx+1PAe5CjKFFc+RANAiKSnOBysngvi7Rd4SRMZkxJ9RjkjegH7AljfijvQpkqTqAzbuz/qMtEeOiWPNdJ5Bf2ahBgXVRCrtBw4qxjUGqc+Tx/vUFx1tV75jxMwkZ7oF7jz3WlxUj2mGlJtSnXbisoRaIT67/+1b80mEfzbbmpQFOBpgJNBZoKPOIKNAf5Ix685tKbCjQVaCrQVKCpABX4yQ8+qwWybe876B96jcu+KOwVAMQANLCOcIAaGx4yLNziJ22fHoJLCVypazUspw7dn7K4AXhwL+uDH3rYuggIByDEzxuARjZOBGc7yKfufoFQnj0gwCuAKXleR0CrQLXI4fBRJwDbQ1MFsAGmyvLCVRce2Om2RgJJK+80TjBKb0FgtdQMnmsgUgHQXIHT9yCebIoyXyJA+4czr4cf+dZBdylHyIxQ17D/TABMeKRjqwQ4lWoJESqtnq4XYJkgZWGTCm/uuf0NuR4A/KOxbapCxAnjl0GxCWhhsUXHr+oBwBQKhwT2E4gUsdUmI6Qn4FOAdHigJ3GRY85r1Enb6wq4c9BtLwuoDNmm41nhxnoO5IQHLI+HAxv0BnZ0NLevv/7GdvVW5JXIllCoCMCyWqoH9zi/V+nQ2Qy4zns+BPsI1P3hjz4XMTMcTWVbVJL7UJb25Zd/svlsbtd3t5obfYUa+zwiPJe5D8jrw+/ZB6O+2xHVdSUk/pOnx/bZe2c2HfXs7GhmsxH30bbxYKDOawaIe+9iSQM5VWPd4x322P0wTmRcQErgX19sVgqdR03RHUysM+rLVurk6ExgX5uO/F1tE+zEwrIJQkI5FIChrbYVhKyD3Ldb9t2rV3Z0dCQgf7eto6ua8Oo7Gw9G1seaq96pG98t4pwwQ4lBBsd0MpESBbC82BR2e3MlQoh1Qh7Heg3RwVpAPUCoOcikWbGprCiw7mGsPOh4U+5FVADiQyC2Wsw/rwsk0mAysXVV2Yunz+x4PrXnp+d2Mp0qn2A8GsveB9KGPaAglJ65U21ss1qL1FgtliI46I53H3yzbVV66D1/av4CqLes3BDiTWc8ORiVOrchsSAYybTA/gorM6iSdVnomvW8amtMCQJ+sfqCvIDolWUOdlQbSBta0tu2rbGmwqaMLnfC4d2+DrWDA/FOwiVwnnkXmQvR7XdkkUUg+LtFYZttxwpyUsje2G1tOjnWXjbo8XPvYufBezN3D2olXY6TGKwN2e6QmRHg9kPygVyaPsSSbPuc0PB/7slLJzYiSyjUJg/Jh7RA8gyNvw77Thuoe0WG230ps0X7qL9v7usHa0H2KUgg9sxQt9Vcf4DvItBiXqbtkizilD8SIPagpz0GxYUCrYM4gkhhn3xIFCdRnoQJ7ynrpgeWSK4IQJHkweg6B8OuMO+Tz0hbRKm3CsByr4uIdF4PsRXWUQ8JEIHtEGChZMjzkv0a0oUx4nzgugnOlgpPaiJXUaJcUy6ViI44j7HwCsUTg0odktRP260kvNnzWa8Px/ZAIO29rppvHk/l4xf7pz4zbK7y9fk9gH8fcLYROh/5JrJgY210WRtsOZx1kCZkonjuSCpGUaexVyo2BiK/AzHhgd+p6hTxhh0kRJyhgvJAblQYvC+ErpSXOlFQKkLg9PV94Oc//2WDeTRfl5sKNBVoKtBUoKnAI65Ac5A/4sFrLr2pQFOBpgJNBZoKUIGf/PiL2v+jHcQBGx3viE+QKMGPBHwgDtRpGp7/bglyb2XkwDXv4d2Rqeqg01aPvYM66kgFmIqAaXe+8K8WsviIfwfwohvb/cUdiJE7BPAInAa+3JACkAkR0Qk4nIBLAusJmByuJxQF6p6NTmKBcqGQUGdox/MMUhXCJyShUitI2EN3ZRv1IIj18NkK3cZb222n8vFXncPx4wTi+bwD8JPWIdn5HEDew6yQXncUwbWAkXuBsmRLkAcAeIktx6jf825YbEqCDEpANMcVoJ6Hahi+6AlUJpiq4QvCh7/Tnc37AJwC2t6DUhGjApgXXdR40vN32aZEZ6zAQiypIIf6XVmArJYLAdMnp6fKFaDGAuPWhZNmqAqYMw/UG4MuFiDVoZu6UjBuKIiwm+oS0orVV2lf/OBz+/77761QV3DHVsuVVC4vPnxh33zz0vqdgVX7SiDyAOVHjGvOG0K3QeEAL1EcjEcj3RPzaHF7Y6fDln387MhePL+w+Xigf4aQfr2euouHo6ENRyPZnEGWFcVa943tSo5ZdowDTgLQEyy9KXfKQ6k7bdkCTadT67T7Vrfpmu7Zbr12pYoQabNyC6nk2Rn6UaiMIEhETgXIKUs4/i+ff++GJxMDQF0Wcr2BgNGt1Aduu8IcEqGx2yqEnA5l3gYC8Pr2xgFc2dC4goq1jy2TxluKlbVsW1A/sbYHWHph96J1iJqGwOCRiDyu/fhogqO+ffHx5yIvem2safZulUbuzPGJrWrqtBUR1e+0bECORllYUdXqrIYc8UBoLJ2cgEKhoT3K2rYptyLQ6KxnTdwulqaocCylWEcl6jOyPVqygJM6qA2xsbGy8i536rrFbq/lKiAIYUiYqtobc5J8DuVTZLYMJIKUQJ6PQabHzd3ysP/m2uR3ANHMedQfry+vrbSerTYoWypbrJc2mUyt3SIA3OcLOTmjQRAszOWhr1VXPzjxqr0cFVjtawwyejge2nq58gD04VD7F/sJ84I1zF7LfPC8Gb/+3B98v/e5lYRuqiV8TlMn/51UJNhKeYu9EyL6OecC5IKrUdjPMpson6e98oGa5KBu4JpDLQDhm3t1kjIim9nvCYqHCA0VG2qPDMnGGo8xpBbMb4HfZIkArivPxEHx3PO5pof7o1sp+fmJsmm7r2w+n2sO6lygfmEVqDMW8pp5FqqLtITiBwpoxwoOwrnyrCbqJeVHZAZBpso6igvpOFHLuZrXp/WXmURhnac6R65S7vmqv3oEws4qzh7OPt4fsgsbx0NNIYWDiBKpsbtX1knlFzXIM53npGWc5iFkB0oUZbQUIk6ZDxDsvEZrJ85xkcbbvVs9ka3DfQYpxLkj1QahV1LltaTOSMtI8nIYM7Kicl4O+hPriFwNhY9qBNHCW0RTAkSQ9v6u/eJnv2owj+brclOBpgJNBZoKNBV4xBVoDvJHPHjNpTcVaCrQVKCpQFMBKvB3P/qillWGuljpqHZv9Idgf9pPCKgREhpZAdiOBHEByKGu6XgIqKLz8kE3fAacpkW3+6GLNjmAHTKhAPjhY3ZhUxQduAq6jfBwxW7iIx9d3the0LWZwFF6sivcOYAsdf0CgnQBwL3TljvCFxtwGYuXVE5w5eonryM4mO7PvLcaixknLPKRoNPD/Ae6rJUbAJCqkFoHXe4JH7qDuwJqEgTDZik93QWeABzLJ7+r7lJ1TKPSIGB5OBJA5qAg1jsOSgHiTIZjdSV3w8IrQUZe52COg3EASLxnfqlLEPEQih2BqFJbYA0CmBeWT7xOFljka5R0wjqgu91tdJ8OOm3DmoaQcEx86DLu2Pz4WF3+3O9oMrE/fvWlwNQnT57YZDy2d2/fCqgFbGd2Pn/21F69ehWglgeOZ834U2AnA3QIAnagXbZLCmDf2bPnT206ndjLl99ZfzT23AWAwIou5Z6t1ks7Oz232dHELi+v7Pb6zvo91BKoFCAaCt3/eDaVioJaynYlut/Jlfjoybkdjc2++PCpTfpmR5OxuoqxixkOhjYaDUV4MIzDYV9jKfscuoSD6MlMAQBPxsqDliuB39WutvOzU433ZHJEG7eCusn1AMgUOQSgjPIGuyTWZ3ZWA9ivVqprAsgidbYOSpbrIgBdJ34Yvwz7ndPVr3VoAre57w0ZAVqPzNGdrZcLjQnvJZsoQHH86Jn/cR+aDxHmSy80NlN0SWssO9jEkKcBkMg62MtWazju2+nxsZ0fndgHF09tiEJht7VvuDG3AAAgAElEQVThaKD3LxBcjbq2Xqxtv62tiwJju3GFB4BmWSmbg/dSTYM0Eli6LrxjnGwM9gTZzWxtiZUZ1mtbs7vlQqCqgr1Ri8j6jjWNLVtLllGZOQPZQwC08nJ2pZUbiDbPCGEtqxtc+RP3/xklWyLUYx2yNxykznnsKp17+7jVZmOXi6UtK+ymena3Lmy1KUSAQWQul7c2BKTutEU2yPqP+RNzQwC67tFrm4TGwQJJ+Tu+q0khojBwwPu+SDiAfsgzanYgFQh1pns9yGe39EGBcG9z513wTuZKtYByK8iBw7kSpIDPYbcYyvfMa0qbqdznk2DNs0VEQp5fQbbJlkrWStg2YfN3b4OU2SR+PzqJDnsr8yAzjNL2LPdN1YeLCutCr1jsv6EMFHEQyjnORzUGMM5BLvjJ56A7j7Qa4zXsF9oHBm6JmOtGoD0kdlhTJdHN6x8qA9lz9L5BIhyI6FCt5b/zPNXbJXuqN/NR53KckSIpUEXEuPF37r3bd8VD2jQlCafvC5GxovuqKldWbvmO4OoHJ00jD2SHKmQolUOngyJrozOPz9B1oYLoD6Qk83PX96dsmqBWml9SlbjNGfuj1yPOgVBiaN7ssA/sWrlZaZ61Oz2rOcdQY6Dq4LtMBIRD1v3snxrlxeGLTvOXpgJNBZoKNBVoKvAIK9CQF49w0JpLbirQVKCpQFOBpgIPK/DjH39eZ2B0Ap9pV5JWF4CudLLnv8syBO/zauPWFIR6hpVU2khkJ2sCDA/VHFgzHDpfA/ASgBUgCcCMyIcE2R+oMUB6gf4cSG25xQMgtCMbnhvx4PdSbsheyMErAB1e1+u7pYTAK3XL0gGboaV0kos9ceC7dsD9oDpoEdIL0OFWV+mTfn+PHhquUFHdl9t0CIwL0Cu7d9WhDJATQNtmvfbA3LCiclANgMt9wRWULB97QBmAQAAY9/AGfFNoagQAA4alNzvvkZ2nskCpUY3wOhe1iHySVYqrGpKw4rkJbEolw9hj0UOYtMKbPYx8v8fyxO9RFxte+woC5/Nacf91yz7//DOpfK6vLu3u5tY+/Ohj6yjEuLbTszP74x/+YHdXV9Zj3lltL158YAVe6NXWvvr6z67eEQhMlzte+W41pHBcFxBFTgp3F5kd1rJPPvnE3vvgPXvz6rWAs2+++Ysu9Wg+t9F4ZEfHM2ujZBj07f0P3rf/9k8/t21VW7WrrCy26kTHouR2tbTpzLup+SdVQ3357W9sPurYF++d29nJyMbdtgiMXrdtI4Kmu13lSUwnHlAr27V14bkOPe/yR9mwLhwUXC7vXO2AFdhwKPJiMp9qrCfjI2VBdKrKlquFyDtscAScyzLKA7uZTyKoCMOGLAgyhvmB3dgAOyCUGvVWhIQASVRHXOugF+BkqK2ksvGa5vpJ4J55DDmCDVa99XXmlkalOqcdDHfiBLIGwsDzDvz9cs67J70DtqyT2Wxms9mRHU3n9v7FExu1a+sr52RnizUB40OBvIzppqgUqb1HgQCx0vYg6fWq0PMVqh2g+mqxEJDMA0ssANV97eAl+xlWSqhA7pZrz+kgQAR7r2Jtm4IMDc9n4H35jMGIbAKAcb9Xsi9qsgEUfN02bI3avSBs+ax9rdpjg9XBooaMkrCcYo0x7rwvXf/Z3X9zt7LL1do2YL977KFqW23Wvkb3HQWrs+9AklWoUHoOTkOYyEZMSiYni5wcALRui7h1a7hQwAkwd5UEneysbfb60YAshL7el/nKa9KSis2OPZGskVTmHayNBPL7Hs3r3M7H66Q9MJQfaR+V+0juqa58cnulv7VzYn6LJAjwXfscajWB5OwJkMQoZnw+YUnHlguJofuDXHqQ2ZFnFj/nvbgHD5RGiZFZC1gPkR1DJobni0gZgTqm8IDrXCciE3kvCGwUDDEHe0FicJ1OgmEl5qqQw31nUHmsOeXj6O97jYED/k4O7tRX4Gdjki6yfuJzQtnin3WfrcHv8kzUngoxELZamc/E3pH2S/ldgT0Gm7ViuXSCJEjjPP81d4uNLOUg47NBgde7vZqrdjjHnASCjGZd9/QakWphUaV5GvsX/DTrmtcyH/WdJKyutGeI8Gev82u+n+f3cyfnudvaoUoaKsKKfUf7E8s88l6Yn7/8RZN50XxrbirQVKCpQFOBpgKPuQINefGYR6+59qYCTQWaCjQVaCqAFcsPP63lry2v7siAiE7QBJYENtHirxxN7xQdj7HLoUuyFJgg8CjtK3CwCA/vBK8cRlZLrDgEvTeGLdEZmq9VV2fYTWVWBOAmuFcCjeraDLJDANMWcFCQjLWwj9g5OI9lS7vrYBfe/3oGRITUI67AENBFECv2M3Qobwlx7sliJi0kBJq1ugIrIS1AvsCA1Hlalspg4PP5HNm7pH2MALutwCNAGYDp7FpVd2uAOgDwacHhJXIbGu9WjnBqOlfL0msQ1laQFrw/zxNAxWuingC+y1XxAFQyK8tNBPk6EOn2Md4dTSdq+uBD9iRpkgCcd1Pfzw+pNsJrHoIBy/gDoRTXLzKFkPW0DDOzj168UB1evX6tGgLaP336zOYnxyICTk9PbblY2NMn5/Yvv/mtCIl//+//nX378qVdvnln33zzjduJYOETnc5dbGaEwZIfUltLdXAC4/jsRMTT9fW1nZ6e2CeffGzXV1d2d31rV1dXNp6M7eLiTH3LFxfn9oc//EFA4ocfvrDXr94KXCP4/e3bdzadzARiihCI+S07mO1eKpjLN681XtNBzz58OrFn51M7HvfsaDy2yWBow0FfXeuAcrPZRGTEoNfXmCxv7/y9BbaaQHk+gzGHnAEolEKg7fkFPG80mkk1cTyd2PXNjQPA+L3T9QwBQE5Bb6D5yPrlf5vtTl3v5WZjCwLeo/u+tSV4GiUBo+nrks84nk31vnjDM55SN0EWAeISJB65CtgVyRptZwJnuQfWGCSgXh+h7pACXPN0PHblys47uHkvHigEHHD0uY8vPdkkp6fnNh9P7L2Lc+vv9zYbjqysd7aRFU+A4cohcLuXtI1xq6ad3S1QT1Qib5SBUVauCgG45+/cS0WWRc8Wi6UyLqgbgDdEEntOVaJMwwoI9ZGD6dyDq7t6ti6cSPT8HDFsel91+gtAxr7LAW6AfFmmbX3vhLxgDWkt93siPugKJ2dCe8t+pz1qsdzYTVHa1iBWWspMIAODuUFux3DQs93WLc2kdhk4sC4QPggIESRhmZTAfb8/jBBy30cgl6gX98O4577W67S0l6EachXGSM+BHNA9hwoq9zCugXt1csL/05Gx5d5SASZyRYC2kxsuaEjS9P484Lx5SArk/pgZDg9zPfLz1b2PNRcA/47MEfYjau/KBLc4hOBC8ZKWh/yKNR7Xy5jZPWmi+mCdFaHPfk/xn8VBLkCsKu8oaiJCMWrOeaH7jYwhAfCsqSCYlf/ATBNp7iSI1A2Rs8PnuSLBlQvadyPzJ8kd1lvux9JVYrMXBAh7CGdg7jXUezIe2XK1kk0VeTwQaoNh3zarQvsUJFruebyOeY2CAvKN60qlntfGbdCkFjsEg+fZgarS9zhZDZJN0uZ++f7hZxnEAQTvYrGI7JBQdEJiRK6Gn/9OgHB+5zwWeaIcK/Kw7seT5zNmqPOSlGJ+c9brXGWeo6dC5QTxxRkfZ3FDXjRflZsKNBVoKtBUoKnA465AQ1487vFrrr6pQFOBpgJNBZoK2E//ux/V2aEoO6Douj8AH9EFSccuXeKEAxPiquDlMkDJByHVqSgQUBJIFMoIkR/6dzBV7wLP5yRJAiCjrkgz2QW5hQyQq4M0Dlj4n6kSEQATocyAdAAvAo66nokhYAt2QLke3mWr13Rqw+Yn30+W2eRgROhqXp/CvQVk+OdCjtAZH++szAt1snOdAXgmkJLXC5BC97RUHg86crPTNUmaJCxS+ZL3BqiVdQXApP4OuG28mxdVRqfjIdpSlnjQLcQBYLW8zJXn7H7t1MPJCbdbon7YP1ElQCh10QKuYjGyc3ush12sdKRzr4BsUpIAeKN+AewlDPyBmkYkB+9DCG2nY5998YV9+eVXTuqoC3oktUVvSBD8WuPOtU+mIzs+OrE3b1/Z8dGp/f63v9M1Z/0W67XmFD+jbgpQLoPUsr3NpmP74ovPbVW4kgXrnNFopDDsl19/LYIEgovsiFa3ZcMBnet7++7b1zYaTq0D/rYDSObnWyu3pax5ut2+FWu3QdG8VeA6dlgQZmRE9KxYrux82rH3z0Z2Oh/a0+NjG3Q7Isec0DEBg2cnZ7LggmhCVcIc4XoZ/5vFnc1mc9uVngmRFlxYW51fXAhcnM6PlSexK0tdHyTNt998bU+fPbdOH5VHX+RiB7CSNSeS0oFkgFyUEoyrSIQNHvMO3m23tc0nExEA3i0OUOt+/zk3E7B1gNGBUgDu25vFoZOeEFzmWlEWVhaFlByEyGscASEj1NqzdtxeBsA4lQGyNhr0ZPE1nx7pn/efntus17chqgesbMhDIaQX0JMa6vWe7bDbQUR2bFN6TbGjKcqdbQq3+yJTZQh5U+2sYG0qoLyyxWphGMPx+U5k+B5U77yTnzUoFUZY4pArk3Z3sjWisx4DG3Xu+7XIhi469JO4xW4LIsnDvQG6fX/DXkfsG3MlrIVEPJWVLQvGrWN3BT9pW4ldV1EKRPZEZNRRdM/7nsE1YJmFsinzjNKSyWu005xFQYKdTgLsqfbJcZZahswL7RVkcLh9FAHzo+HEBsNUU/j8Yn3znkleMH/obHf1jdtCuX2e7y9JNvB5kMRJBK+x4FId74mL3F/y/Hi4pyYB4ocPQLQT5bkXKy+pg93dfS6Sf6afCwDcrsIgN6aUXZY/IKJQSjmJkbVNNdvfnkkKQY+9ibW7eBDMnV87FB6uncOsqtmHncBgH0o1mQiXfl/7razlCLLm72H1yD7N66XCOKgyyH64Vx08vD8/gt0ukL1H4993BYfOnyAvuBb2fh7MD6mr8sJTJRXETyrz8tfsO6pHqK3yfPcGBcbRlPvBfGTmy4yyVYvQXdzcao5BvqFw46OYN6nSkcqwZlx9rBTsjeIsw8krzn6vKYcef0LKcn8QKbzvplg78YT6JhQgGkeuRYQIvKt/r+Daf/XLf20wjxzc5s+mAk0Fmgo0FWgq8Agr0Bzkj3DQmktuKtBUoKlAU4GmAg8r8IMvPvGsT/2HvmBIASEK53wA6mTXPUB5+mTTjczzs9sS8ITOVnzbARccpAprpQDtea6APgFFbvcDWJ72FeqmVXiod8QmSZHB3gJfwvopQRmBIxEcLguN6DpNoEadvvp8wAr32nbgPlMsPEg4QSlAf/zs5W8eigNdi6ySOm7BAQDUdhCWGmTnsAgHAMjd1gGiuFaAIMCn7JQVWIL90oP7hEBQ6CivbXu3cPqkAx7JfgTffHPigseo73YmuNOoWz2CUNPKyIkfADknLkTWKDy4L/AKwBlwWyCjSAo32FKoNvY6kYNyj1s50KhuZogbuonVRuvP4DWD0VBkBe9JBznqAh4QBUdHR/btt9/aycmJnZ2eWLFaCSDG7iPHWjUSjtSyDz54Xz/nfpfLlWpyfn5u7y7f2V/+8s1hKsv6y1o2GA/tk48+knf511//xe6WS4FQn3z8sTISaAquKgKYS7u7W6iznXs5Oz+RjdR6VVpv0LOjo2N79e0bkQwKzq42ul/ub73yzBDhY7TyMubUbEDA8UAEzKi9tSfzoT07mdmLZ6c26rdtpN+3rSrW6maGDAF0I6AcYI3xp15kLDDK3DP3y3MhXgDFF7dLOzk9sW29te5ookDvYR//9o26lWX1gmVLVUZeAaAsgF5PId4AtxAkr99c2osP39c4cb2oELC22oR6ANshEQkVYGPXhn2H0e/u7mw0wH/eyYoEwBkjlAu70sedVV7KzqgjZYMIsLq21aoQIYHiQP73h7Uc1jlYLQnQfmBt0+vbfE7Oh9mnL57bxdHc+vuW9YYju+X9poRVC6W0usL6aum+96iK6q1Vm0qqHhEFVkuFw+cDerLrAYgu6DpHtVLtbbksbLkhI2NoxaawxXLtQfFbB1xZExAnkJgoS3L9Mx+oL+QGmRzZgc58JquCz2R+iGTU1uNkAd3kAqyjnsoHwJ6rBWHcsm25tdVuL+XEpqxtu29ZuW/ZZrsXKK73IKugN7ZKtmNmk+nQimKja+mRrRILlM/Wf8CFxRtjhbINm7tCuTVp/eZqgiRNtW/HmHe7LWVHMCcVWj+Z6MxwzvJegaEwc5QuQVgkyM11+VnBGorwcDJODvuxv4d/PnMklHp/Q4qmUgESIElorUnUK6EmZC6JiAnrQfbCPEPYNyFQIFJc5XNv1+Q/dyKD2uX5lwTMGluxTlukEeeCMndiHHluEtEO2HuelFsIunJOyoeoqfbTuN7cQ13dOBYZzBjqjJQtlQPyIgBD+UGdUE/ymTyX8092WKGuQKMWvk02pM55JkWNyQNifqtmQcywN93e3SkAPXNGdB+cL8o18s/gM7nOvGdNrcjd8Z95fVHH8VrIVs5FjYiUTZ63M2Hvwu5q4+pAfoZKiusmYDzJM844xoTvDkk4YRuVc1XXFI0Tsp8KRam4xto0ZyEt9bxYE07b8x0IBQjfEZww5nzkFPr5z5vA7uZbc1OBpgJNBZoKNBV4zBVoyIvHPHrNtTcVaCrQVKCpQFMBM/vRDz+r1WUYwdDyxM6g0bCmECSVQFZ0KHqHMJkKERAcFhneQUzXPt7wHoZLMKu6twPYx+ll3/GwUxQPUkSEBZHAUCCE6LTlOXhSAzbTwY9tzUPVRYJE4+HQirV3/WdoNsAsbcKHgGnAf1kxORjlDyc+0oIEQEMgJ53YAmf8d/mlJwEt79J1YuahJYeyNx4El2dXsTp1o/t6s3KPegCpvH6BYwHoQNQA8EjVEM85+Hsr5wOcdqv76rb6ypMAzOGzlVkdQd8CfsJiKj+ff79XlXiHKeBfgvFuPeQAGURP+tM/tHVJQBNQ20PaPUg9g2jVSR8qlOzspg6A8J9++qlA77OzM/vTl3+026trgZPzoyO7vLqyxWptT59eHALFX758aUezmX322ae23pR2dXOtwOtnT5/Yt99+Z19++SfdAyD/8fGRffr5Z3Z7fWMvX34jUmc4HulzqeVqBVnRtfOLIwHo33/32or1zhaLtY0mAzs9O/JQ5xXWQnvlAAB2vn37VrZa/cFIFlK4AHl4eWUn85kAfZyxIG0qgr3LwvZlYe+dzu3pfGTPzmf2/OLE+h2TXRLINaDqZDRS0PH56amUJ3BAEAnq8geIx56lrLSWuIfFciHFyHg8tbrTEfD37P33bLPa2Gw6E0kjK5xWbauicBue2qw/QimFZ1Hb1iXWUGQtjBRqrS75DDknOBsLtQj09j/dsx4Iltk1HE0ctI+1zLKGrAS0JntB182c5U+7J7DSCojZ0hsMRChQJ2/iZs9wiyj+nRqmbZlyF9RB37XJZGY/+eIzm40HNmx1RMgUGz7blMXA3gNJhzqFeXd9e2umfaZt+2pnJcqjXlc15HXYow16PamqILL4HcD6voZU3Cn74/W7S/fbN8B9SIKOSAVeKyudGkVL56A44t75h70xrX4YD0LIM6cGqgtcNNcha5kx6bQ9Qyb3BI/ocbJkXdW2LLC3qpVnUlS1FdudwsG7PQ+P73aYkw6S08ku9Vko1djnmMue3eMd/3wm9UUZwGcqP4QskVCuoDdLwsFVMQ4YD0d9G/X6WksokyB5JsxrrHkgJMif2VZWbJxYgRBln+AatZcCtndcccLPMy8pCQi2UNm+SQ0ASO57TO7FSdbImSzm/MPrU2ZQkqFdCGBsvlzlMSAfRQH2rqhzlYgTM07CQyyhWkBp4lkSqTY6qP5Qq0WQtO+LTn4nuaMcnJZnhvAXiJ0E0XPvTFUdRmSyl1JIfVgaVaFSjPvLvVh5Q1E/5iTXJ4LcY79dUYVqJOyuZCUWuSeMTSr/IOBE8gQRjjRP1l7KcXI7rbQd0/X3+9p7RA4PBj7HsJaKuQnpOhr0RY6mSu9Qq53Pr6xzkvdd2TA6QSEiq+3KQRGKahAgY2urPYv148SSW7VRW2wreR0ZO0leSBkUWUiqE9OfPUE2V6wxasY53BERzH6Wa1C2iaIynaBpsR8pCLxj//zPP28wj+bbclOBpgJNBZoKNBV4xBVoDvJHPHjNpTcVaCrQVKCpQFMBKoDyQrZDgDyAWbLgiSyHA/AFdETXfnRDRx6Dd9lGrgOgmyOU6vx1+ykHdtTZC/y5d7sHoJm0kUowA+CWrs8uigD+R8dmECJ0lZaADwHc601DgXEPpOOV7WMKqJJB0UlkAFK4ksODhMGn1IRLh3SEYqvzU/7zbiHiCg0HgD1q28EjCA4Fee9rG0+mVhQrW4UFFVYqBZ3adJsGuZEdybw+LU90rQ+Csf+2w/mh9RK/S8Au/w7wJBP9uiuQeNgfWBuQFMA5QmGl1MhO1ACcZZtBd3Z0MQM81Q+CTdMeypgPGZyOHVcAeVw3eQpYCiXAnJ3yAuSoXdiRHMY2VDfcP+TF2QXExZ9kfzXqD+zN69cipWbzI1usln8VBAwxgA3TbDq14XRik9nExuOJLJYAUQlo/tk//ZNqfXQ0tXfvXttkNFFgcVFu7OTkSGTHu3fvZIM1nY6NHITF3cImo7G9/O57KQsAqbAbefX9W9ttAewGNp+PBaIJdM2wYLqHt2Hpg2Kl2Mj6qoOV0Xhsl5fkZACWbWzW79l7pzN7cjyxk8nATqYjm437yr4AYAUUZG5jH0UIcrmiw78lyyiBhGWl96aOZF7c3Fwr62N+fOQzEHud3V6gfo4pa6aoKuUmrJYrm8/IxahsUxa2KjxUOgHQuiqsTwYHqqUdigUCdt2vnudw34Sys97uAMm7AI4eMJ7qG/4kDwPQd12uRF6kFQ32NpA9BF4DTioXY7ez4+Njjdum2uh+yFvgfSBuBHJXe+v2x5oTbYDV7c4ms6lNphM7PzmzUb9jJ7O5TZkHgJ4Kq97adlNaWZW2KAgRNltWG+1D+PZvCZUH7GTuowRAvVBBAGIh15allCuN9iLJqs1WZCiWTBCv642rG0DVBRCzz4Q6rf4bCyKehw0Q74etFeO8huggo0aqJQBiV4Pht6+sFje4kw2d/o6tDqTioG/L9druVhsrd3SL762qzZYb9ta2SJjNdmuz6ZEyAtwCivD1yqZTcomCXNald7XHV5VngyRor0521Gn9nuYcBB7EGDZoUsbVWM95yPp4NpatFeTFeNjT9UE+zyee15J5ArnX8VmA0NQkbfoeKnYSPPa92a81X5vvl9eZXfcKeWeNYccXXfoQbLnHp6oDkF7nGnVUGDMANtZobZ1RkOFSHW1RKWGPxNx3cDxJ5yTpcv8V8RIWTW6JBQAeirYHQdjcQ+ZtsH7ybIw39zrxWsB2COM4n/L3WY8kjPy48AwN7idzKFItIiVfnBOQkfr3TlvreRsB4rkfc5Arw6WqbDoaH4h55b6UG6kLJxpPiZlsLZLRrQ85K6SCgGhAxRh5G25/5eogri0VWTkfkuzPuua4p0KR/YHzgDnM50jBVDoRymBJeRm1z/0p32NIbkUoiCDFHip9qHEtUuieXNqsPN9EZnBhA8c8OZnOZc22KbFm7Gt9813k5z/7dYN5NF+Xmwo0FWgq0FSgqcAjrkBzkD/iwWsuvalAU4GmAk0FmgqIvPjhpzX/AS/7iwhyfdiZP5lOrVg7qKpQXSwexmP5qKtDOECnBMPVHUmmQrdl1a4KcLAjYgHAxDsiHRgFZEkyQP3PkYMBIIPFEIHKACrqqIzAVZEW/E/AmtgAWQTRfSnAyPby2m73vAvZQRO3b9pj8UKXftg9AfoDXHHtWBthWZHArkB8MGqBWaIqDooHdVtj/QH4CIAVPvuAcgn+i/xQx7F3lBJizAPAjG56daamfQignWyDeu7RX3mocNYWAB1Sx++vdlXD3pUMsuZQYLbXVl7i3LdIF++u5rXUPLuTc+Z7d6xbf9BzyrOVHUHnde0gFO+lvGFqIMbF64x1WLnH+/++Cz+tQ1LVklYrUrZ02jYcjWwwHKvjdjY7Unfv119/ZZul+9rPj48PwfBYJ/He7z9/bm+vLt2uCTumyfgA6F88ubDpdGIXF6fKnfjTl19K9EKuBeA/9/LmzRvr91E3nNhmXdjt3dJevb6y0XhkFxcnskZxhYHPkbLc2uKOIOueTSdj2ZzQ5ctrXWmEymOo18gyS1ZBDiz2eh5sK4AOUL7TsdmoY0/mY3vv4tguTiY2Gpi1d3t7evH0YLkCUD0ZD1UD3jfthnqESW9K5Vf85eW39uzZM1l0UUfvtm5r3t5cXdv5sydSrkAAsc4Io1WQPYD4AJJjd1AHMLfm8yPbLG/Umc08oAMaEoe10e76nOA6uAbmAWG+6moOogvrJREZCrv1OZ7zi2wAMlDWCzrQ3RpK1lvbrYgk2YAVBRG91ut7+HjwniLFis3W3l7eiuRqkQVABES3ZcfHp1KdzGcjm49GdjqZ2XpZ2GgyVKYIRMv14tZttyDw9qUti1I17Af5dktXvFQjbv/GtaAMUFgx9QatVZf63vefCgIT8qJSHk5ay9G8LoA4rHNkc6YQ6i3hOSKECkgvdfl7jgjWTJ67g7riPucBcmk0HgqsFSnpKQDW7nugd7mpbLXdWqHc77buacMyrM025U5kS4LsqdpAdSGuJfJ4DjZnQUhzTawnnp82VuyTrCNZCEb3vrIfUP90+gdrJuYF4ensOyiY2GoU6K0wcupaiVSAPNMO2nWSBnsilC6Mh9riraXcDOpf194Z7/tR2B6FbZPXj8wS7NucXJHai3mkTBevMZZAIoywTNvX3l0fVoaA7mPtPahPfL/HPk2kQrdjZ6dn9u0330jJwN6RD6mCOLdinPl5qmNk04TyLs5G1gd7BeodkRJYFqGOi05q5eEAACAASURBVDHVuAaRK+JCGUPkBXlKOdurLI9C1ecZJa6+0TnX7qrOzAeppwb9A8niIL2f0RDZdytfezrbNN/8WkV2tLtSI9QtJ9hYN2Tu6HxBjRTqirxe1i1nFXsOZIgIh4PVku+bIqQ4s7BbQi0FgRfkjs5syIJYL+wnPNg78mTl/Y7m84PKhf1F16NwddYNBmN7fU/RXq0cpyRzXPnl5KorPzlzlKbBHIpsjoMqpMV56GcZzQzsp8VmpXvzfYjvMDu36Wq17ec/+2WDeTRfl5sKNBVoKtBUoKnAI65Ac5A/4sFrLr2pQFOBpgJNBZoKUIHPv/i4Bmg42DzQUY8vdoCUaRuU5EQSAuk3rc7T7B4Nu458DTYUdDbze8CfDDDlc+UdH2SGwFrZzHjHq2wp4jUOMXi+BCASYIZ34vIuDljsCVINmyUBJWm3wXPj2wrX32kP1Ame3aoJ+FW7Ut3dqAB4uoBpuWdFwLf87d0G5OCPjlojgSjZr3iIK4CMrgywSQCdP9SlCgAUdlgAzHSY6nd0Z4dFhcA7PgxSYsd7EiLsXbVuR+WdtwKMsLoIcCatmtQBK0LDSRyAKJ6ziOBbLGaElSnbwvMpCrrRIS9kS9JxEDaAJg/OdZLEgWtIjYEyGejOFhhHt32EqmO9wb+JwJD3i8thnpydyxpptVgK9H/x4kMhq2/evrbrqys7OTqW5//t4k5OP/wdAOvo9EQgKw8sQnhPrJdQRohUq3f29Om5jcYDdVdv1itlSXBP69VKwDuZEsvljR3NZ3Z5eWXfv7pUUOvZ2bEt7u7cegRLkX5PKgbUNnRpTyZzhT7fLe9shKJmXdkG4LBuC5wF8Fspz2FnA3InpEDwjAwIJgDkSb+j3IuL46GdHY1tOuzY2dFMqoFBb+Bh2q2WFBLUsdpXumb52VdYeLWt0xtJeaQg9k748pvZZr20fnegDBAAeymO6ETHiqfE7saJv9XyTsoHxnKovImtdQ1gfK05qPD0Xt/aLTzfW7Za3wlApp5u31IJMB1Px35/ZWGvXr3S2LPWcy/Atx+AVdZahFazxmVB5ITXdl+pg5/xEZiKNZPsiFAPtQLMRIFRWI3iA8UWQd6b0kmr8diOjk7s/OzITmczO6KGg6EUHcz5YlnY9eJG8xvQl45xbJZub2+FlQN+5xqlLpkbI8ucyteMz7PClouNrdYQaNSS1ADIWAfYvYPfyUDWF7ZHWEkxNtSSqY8NEDZV5CBoLRAy3AI4dpqQunk4fYS8F4XmdqfnNneoSVA4oT65W6xsRfZIp2/VrlbWxRZFBFZPy0Ld7tpvIrfHAXpXA6AAQoXEI/df5X1sIewcTPefewi3xjrsnVxVgAppaLutW/ewB0BAMG9YL04YuPUS+31/0NfaEykN8cJ7RQ0Yl+HACTInNh2M9wwDV7vx+Xmda0gAlCLYvw2HsjSSIoGxqumQ91wXWa4F4YNlk/bouHbWwHQ28fsi2HwwsNFkpDmVNZGSDJI37O7Wm0Jrk0eSOzpX4vrymj0Pw/f6/Ltqr4BxSN/KM4U6kF9r7TH+AieW2R4hWQD8nUCGXHcyI4ngh0oUgevRMJBjIUszEcstZUOgFkA9RN4Ds5kMFBoBIGUhjXU+MebMrbLQ5XBf88lU18peKOu6UMHck0tOquhMFBnTEgnIeZyqkSRQOEeljgk7LpE7aVXV8/3rYc3yGrh/9jLWq2ymIq9C8yfOFwWTq94+N13Z4XOGhzItikKV1jzj+wRjS2ZN2uA9QDDSBlKGUczHLuRQqYYHGhvYA3/+sybzIr/HNH82FWgq0FSgqUBTgcdYgYa8eIyj1lxzU4GmAk0Fmgo0FXhQgR/9+HORFwnUAP0DDKsbe70+KBFSZZCdxgmeCLCILu0ENxKYyPdNyws+46EFEuC3wFZAiAhlFYmSmRt5XXROAh4CqCpE220kshNcxEiEcmf3tzq++bwEhjo9AXCCMsLSRaD8Dt6kcBWJ4irotA2bigBnlT2x9+BYbG4AWQg3Vmdp+mbfZ38LRPZuZg9uTZIkQV55jwegl92oCQQrmDtCtekwTmAVjyuBTzsnDLD3wFII2xxUHbpXgCwyC9Tx3RWILS/2yr3QIXKGg6nGGoAH7iSBJDzqqSH0BPcFCMSf3lEPOOlWJQKaAhSXlVc83zucAeO7tts7MEhXK9fc67Ttf/yH/8H+9fe/t+t3l27zU9c2nU9tNJ7Y8cmJkW3B9asjv6zUDZsds4DFq9VaoDfP4dogNiAPJpOhTacD65NlsFxKETIYj+zV69f23vOn9vr772WXA4A7nY2c7BIQTVB1YZdvLz3YttWWHdPl5aWAu08//cRubm5kMQWIxswpVnRU99SlDxhGpMCuxi6NQGx8/gF4+7I+OYCO262dz/v2/HxqR6OuPTs/tuPJ2KajkdYZwC/3AwkBsQAQp7lDpz82PL2O9UdYk62t36cmOwV/g3wCEM7nc9kKsVZnR3MFdQN4A0ISjk4mwvH8yLo1ndCl1TuURoDbXdtvIz+m3bbvvn0lkFOf2adLeqvPoaZSRpjZmzfvlCEyHQ31/pAJ1FNgYXSae34FpJt3XjsI6gQH5MuGgPAglXhPgOLVqrTJdKa/Y/0k3/mwJYPUZO2Pp4x912aTsZ2fHttsOlb3PLWDIIO8YX4yfvPJSK8hH2VVRq7Hfi9iTKBxhHmjKFB0MiqR9Vod7lJflFurKg8Y5/2kFuoNbFOuFejOWmBuUxcnLZkHpk5/rSegU1Rebbe9gRiRmkFQPFlBbo8EYA855TlBqGUAltnLRGFau9+21Xpnt0sUJNhOQX70bFm5ZRTXi/3V7WJ16NZnTBiz7PDHWo3xyMwBKSRa7LnkBSz0PAg75tzNzdVBKZPEBdfpYD334Hs1HelYrqV6DDAZCz7mru8HWG753w/5FIDcUiiheuiJ2IPokupPnf7sid45z7xm3qBgYHw5I7AkolKq08bVchBh5baULRCKkeOjY1esYbPW74mc4rnYQTmxs7PXb95oXaCyI6CdzBkRMoO+zWazA1HK3sDnsldJTbV3NeFDVQJnZV5LqsykPmCusx/HOca+pT2BfQ+y0uNnRO4ozwJSGNWK8l4gwZxQYC5wX1iy+X5KDgMGjCalyM3NrQdnQyVAnO+22v+yUUBjHsqSYr2RdmE4HLk9HNkkrNFNeVDw5RzRGQqBPOzboNM7KAwF9Kc91W5r44Er0GTnKCu2ve6D51EBzq+7xeJAbuj8y0yJB80M+b3Bz5tuBHa31dDAXpbWUzrLOH+UJ+LNAr5enKhTzYKM4VzUdxX2LpSRqK9QhVgrzueBzv5e38kPn6t7qR85Q/kZhDjj+rN/bsiL5ktzU4GmAk0Fmgo0FXjMFWjIi8c8es21NxVoKtBUoKlAUwEz+/FPvqiTmBAYEB7WqX5IEItiAcrI2iY6c91yxa2kBMgkcEHn627v3vCQArwubIsSLBfIEN3AdOJn6KiID6sFygIeAxLLtgPgii5KOlQBKiJQOkmA/FNEgUKAgf/ANQnlpaucbs2dDej+LwAqUXCAtQCMoRRwIN5BRg/pTuLByRh832sB8Wkh4kG+riKRhQ4h2g9sP7LbFJsodR0PhyIa3BbIQR6Aza0AZQdDBfxEBodsrEJRktcPWEOdNR7RdZtAjgOn8ueSHQmd0QLtNgC4WHr0pRrIzwFMLIu1Bz2nOiRVI0EwML4ijMIHnk54gqYJW8aayAOA74NPuaYktvSmrdr+0//5v9pkNLX/+//5f0UAAbACiNJhC1D505/+1F6/fm2r9Uq2IGQqJEkG4EfActbt9OhYb6vwZavtaD614bBjt3c3Ig+Oj2YeRNvGUqlrm+XCNkG+AN7PZlMBolzHkiyE3c5ublcCo5mzq6UTWb1+2z7//FPv1gVH25b2+vu3CvMGYDyaTazXNlusKs1LiLCc26lSAWYc9HvWt9JO5kM7m/Tt/GRoT86ObdDu2OnRCb3WNhyNbTSaWFkUNp7QRe5KKEZFAGqvZ9fXtyIXIF5YT4CCeMQzp8jDoAt9X2/dKgpiBT//slBuw+nxiYOREGASAaRH/14kF93ZANBC86y2heaEW1ZhwYOKgDp4IHAhEkTh822zcrO1yWwsuy8IoX6np9wYQF6eJwuXVi0ShTWNn3zadCmkutO127uVW960ahEmAMJSDgmYbdm+3Nqu3tr85FS/Pz86tsl4JDCZ8e/s21Z32yKVUH0Qzk3XO/vH9GgusgTbL+rhe4I3v7PWISgALW9vbq2N1VINYbAWgaH8C6yVZIXnHe78exKTdLnzeizs2I/uUMJI+eJ2T9oXsc85kJW1Vfva+hAhm41s6VAqOOAKyREWRLaz0bCr+bkmc6AghwPrHrrWu7YmqyPUJas1BKp3/ufeA1iuvJKBd9dDkiSJkKoBrY8BFjz+Wln4PACUc//Ldcg6Z4owXsPeQJ397Y5bgkEOyoIPtQFzqAWxtrWKGrLvBLCs60CNEhZPThoM7Hg2FengILW/BqUCoc7VttR+wdxB9QXB9fbNlfYPKSH2zDlXjIgwbLXs/OJcv7u+vrFRhEVDijJurBtIURHDjJ0IRwicicBt2ZtByu5N84DP4bmQGYQ+D0eQjChRuC9XEECCpVJBaz9UBmlvpRB6AHLEaCJWIIO4XidvZC8lq7mdFFDc08M9XcQwZHcobAiI1+9RxXDvoQBRYwDqxLISEQPwr+wJhZ3vZbGX+SOQj1wHZCuZTewNSQyw/3LtXPOw74S1QtAhDeK85/dYzrGXuuuV34fmet8t5A4KSpoAeP84J/U58XcFmbdcMcGaSPVHBqDrbOFUwz5KBD7qH1Rbfl7zQDHEWDBHk8CAgGBR6bMgOKQaSSWkq1LIvOEMdCe1yOQKwgmrKog2BJO//MUvGsyj+bbcVKCpQFOBpgJNBR5xBZqD/BEPXnPpTQWaCjQVaCrQVIAKoLxQ13TYUQAWpP1IgtxSJQSYL1XENsJrA7RI0PaeSKB71u1vBGLwnnRdRmdk+uZjj0K3uPIzAiQXSBp+5lgH0eUvS5AInxYgEh2cWC9hlwGowzXKDxwPdAgPgM8MnQa0gFgBZASAqfc2Go5tVwb5QtDo3pUH6oUF0HtgXwIgKSsJAl0BkADjsL3Zbm0w7DsYieVPRXfrvRd+Kk8gWxLQAtD17l0AHIBo93gH2QKAoctWoC1KFEAniJu9CagGjFL9QVSUT+EduSJ2BNOYAKBhr3+w5KIe2Hh4zZ1U8sBZwlUhVQgJ9i7lVLyQy+GkkStQuN7s1mUeKL9Ewb+VAF+FHodlVuY10CVPBzHWIu+991zj/5e/vLTReGzjyURgcVq8/ON/+A/2//3n/6z3mM5nUjgQPo5Nymq9PNjFkL/S63kgOF3ugO3YmqCccWUF3fl0fpd2fHykMdxjo1JFCHurtk8+/dT+9NWf7eOPPhLYvVyt7Q9/+MoWd2v9nc7b3rBtF2cXAvUgDOgSR63z6vs3ttlAEGCT74TcGnumykOZeQi8JRejG6RO3bIBIPt4YBfzkT07G9mTs6nNR0ObT6fqfCbAmrEZj7CYCdsgAM5qp/sqy80BaN7RZh7E3A5ipdOxk5MT1TJzJ+iMd8CTTn3vLu8CopOfoY7/rjIMttVaNlgQRHT9dwGnu0CF4TG/B0Qu9NlYe3lOxN7W1drWy5VVxSrWSVcEDJ3ssjcjvybCg6kJ4DD2OISGE00DAAkQLpB6vRahMRiNtTalyoBcajGXUeGU1m/3rDPoWz/sjwjrxtcf9cXN7Y299/S5dQe0q9O5vpE1GXPz9vbGOuTN0EUPCbZaS7myXK5EFu1QMJClUpBTApgJsejWOcx3wE3un31Iipo7MhwcqIVAXK+XNhyORbYoiaflmRiKowibGnXBY4mkDn/PVIEY8vlSixzCwkd7xR59Ac7+ZAZAxpS2Yg7X5Amwb6EYYqW3pDYAUF+XZGy0pCYgo0P7gQLe2RsgVjw3gTFMxVeSFGnvR50hmbhnXptWOqkGS+UY752Wcbmf85wMjxZ4Xe/dRisI5LQMgwDL9zl0xAPyt5z4HcmybaI9aVs6ESP1QuwvdOSPRlg+Te3rb146AYJyCQIIC6vIX8l1QBA9Y87vpHqIrA92yaVUTKFq21aybFPWRd+f60SC7zGMFSRXf9jXGpP1WigTmRdJsKXiL1UEboXldlAPmwMOikAB437WSNkFAco+DJG0q9xGUE0AzBc/O5MEEgFHXgzPCetE2VTFuZxnuM5HMPzIZFKGDXZlxVrkSxJZOktabWN/pTZYAorMapuI/xwviAYC2rnXvE9IDGqXoeRJhkHA5PcIZXmgJhJx19N6kqoz7KPYM9J+LdV8fq9+xrH/Hb5jsBeQ2SESxec2e6Z/hqtGUzmirIxQR6V6g93NzGsLwQ/hizoQAo71zlhTNNYNtaV+v/7VbxrMo/m63FSgqUBTgaYCTQUecQWag/wRD15z6U0Fmgo0FWgq0FSACqC84E/+Iz8PdgETkWMhsEWWH27DAODwEKjOjIcDOMDzW3RJ0n3sJIcAzQeWDgcAMKydACIAl7KDU+Hce7pR99bF4kaKAldTZNCpAjwVZMrPHawVOQJoS5ewAEQH+lO9AXAq4qN22xVAGrr38eI/2DgBDYbdhN4Ln3fCTCE0wqpK9YKQoYOdn9dOHSicV9kY9+GnWRe9P8/bu7oC6x4Hr3gvt8BIQEivUQZIqDHCgoMAYLqCHXhzOyrAHd1vu+0BtCJC3As8AbSuitSR5YhA47AaASijtRS1g7q+uS+BQf75AN/pqa7u4OgoBhSl5gKWqghdjSyStEviz8Gwa3//939vb95c2b/99rfqBoYMQHEBgCxgrt22jz7+2P70xz9pLOhyHw0n1u21Zc2lznd86ycTheFi73J9c6mO9ZPjYw/oLQubTEYigubzqX388QvVbn13Y1fv3tnt9QIE3Z69/4F99dWfBbZ6DkCtjl/q9PbtjcDpdbHU55yfn9mz8wv7/rvvVDtA8Zu7hX333RuNuwKJC4KBqbUD9pqDEjAQ8OuB2sh7RMS09nY+G9uzi5FdnIztaDxS6DHWX5OxBwkvl7cKCQccBcwje2E0GttwSE4FqqG+lZWHzBI4jl1UZpowdlxTdhsDKNKtLTCOsdztZTXW7/W11iDjhmOyCwZSkiSBJishAFt8+iECogt7BIjZ9S79m7s725Qbt/hZFwI0ISe4HqyNspNfXdmy93eFRWitRFbI7qd22x0Fw/N3iIpeT+uJdSubGSzi+DnBzihiugMbDXo2Hg1tPOjbarOxZ+dnUp8AOPMePcDa/c6ub2/ce7+u7e7uTsISKTywVkO9gNpmu5Pih92PukLQoCLBpkw2TlIjMA/x8Pf71z4gYBnA2K2ntH9G5zfgM2A9qhaB9lgt9fDSx37NScZUIbjSK+YOV9GGaOtaualtuSmVt1EUkK8ED0Nu1FI80XlOKHi9v1dVUMfcF1BCAPh74LN/Jus17eAgSQFo3fKrpfV4CDsONcbDkG/ZRXW9w5092S3tnERVV3yvp/diHNkTUgnhJAaqgdifg1yBKGHuMj4AyKx1njs/mrsqriKfZaB5wi4NPi4bJtkpQTT0RXJARikjpOPAPLXjOg5nGecE6gMpQkx7OVZ1ZAAlOS+1WCjcUi2AxVyv17bFshKoDTGKhRN7Ea8bjob6B6UT653X6SyMMzLPI/YkniNyYjCwPSquaisgX0rHVq0sDuUwMQdrz4LS7+NsQ/FxkNqkmiCDw4Mk4XWcGBD0PkeT2HdVh7KM2i2pWGgWAOxPNR2fPYmQcldMumpoMh6qlryf2zWSx+HfBzKDIkmVh7ZNFWRgECYQ4TCWzMDMaNLn8rPDeRIqQr5zQOiJOOG7hp/9GrvcPdo9nVfs75BunBkoDPkMKac4C0Olsas9OBx7LiQW1GHY6xq8N/USDSjVxd64zrJAFQTxiqLGMzMgOH/1y183mEfzdbmpQFOBpgJNBZoKPOIKNAf5Ix685tKbCjQVaCrQVKCpABX4yU9/CKrkIaOAMwGKAzjSQpzAV9o4ZH5FAuOANg4CeXc1DwFmAGsJtESop0DxyMg4gBGHQFvvQk1AQ+8EKBy2EYAYDpo4iJUdrAn4A0aI/ggSBvADZAKw3y1u2lZhL6OuZkD/sdWV5A+2q8t7D20B/OgRHKAHREviZKtMTwBVB0V4X8AsJV8EECOCJSxQ0v4pcy0ypBtgD/AwO0oTAFInNBZHCjIHuHFfe9UgbbAc79LnuTVP5YBv6XZUdIpDOMzG2IYUAom6WG1oXN3CK61gRLrs9tYJUkh2SUP3+QZUxTYHkBWgtx9WTMwRiKUkew4WOpo7rjjgfk9P5vYP//Df26tvX1tRbe2bl98qpBriYjIZ29XVtVuN1Hu7uLiwd2RhYPNUEvRsNp0M3V5LRIv74rvnPB7sPv5uUdURsDaejG02ndrvfvdb++Sj9+35i+e2Wqzs/PzYvn35vZ2ePTEwrN///ve2Wq7sxYsX9t23L+3Jkyf29t0bqRym0xP7/b/9xv7T//V/2L/+668FVs+m8wDKNlag1KnbViyWAntXa0BaAD1my14WYAlgU0MsjgSe00ndbdls1LPzWd8ujid2Nh/Z8dHcZtjVtCF6+rZeLuzi/EydzKrNbm/TyZFtth7s7J7xbXWZ070M8E8tBRSjtqnwsncroNl4LHKoriobAlSH5UwRocUAsSCYVcwbQH/lxhDkIU9+AHOzYh3Bxm0H+ghNJqx7NicfYCW7rulsLkC5KADaV7bdOxi7r1ueWzB24LcHgF8B6nekcpCaq97r79p3QrW0qTZSTXnndd9q7Ki4X1RLkZ8xGmHBdWxVtbPT0yPNPTrzr29ubLeBVHKyjTm+XK5tsfLsDuZyr+ugLPPMFVWuPHLrJDIptrYuXYUgqyx1ZPesIhR8tRYIHqypE5K15zDI4EY2Qp45A+aqbBHtJXThuy0Xa1upFlJFaPvV/BFgy77V6drV1VJqi2UBuO8kzQAVTljzUDOpn0r27pYNByMpRnLPoSsdgs73Rz/rcg9PIuKwLz2wbEpy5aEKQ2D9cOhkaFiOQSwwv2TrRXc7FoLK4Ig9Jo5Xt7Py/SoBfd9/GJ/Yx6MOmt8iWthbfaMD6Mb6SWsemogMI9R4kA2t1sECkAwO1oWUeHHG8HsyHpShUe9sVUAGjjTmzHc+6wh7Jca4gNgjp8iJ9N6gZ7PpRHZdN8uFtTnjyASS8q9tx6eneu5mvbHF7Z32IJR5fj66RRKfdXNz7XNYLJ7PG83LrZPQeebyGykgIxTbiUfPVYL4k6IrfpfWifka5mtmO4mU0HnedtJMmR1+rxmKnioGFFp5Vol0j7wQWRpKaXlvzcR+kxZoskoMojbJed+v3CLMCYc4E+M7Ae+Xap2DIpEmhbCXyiwR1q3bV3mdct55g8K9XSIuVijsuF8+T2ehMmeceOWzcn5r3Ss7x791yF5KUhCaNrb+PcO7HTRu/FW5TNxnVduvftlkXjTflpsKNBVoKtBUoKnAY65AQ1485tFrrr2pQFOBpgJNBZoKmNkPf/SZbKMSKFA4qUgHunpdJZAEwX3nvYNRAipkieSdkSAAfDnIrn+RGEEoCDYIkCszK5S1kESELBxc/YG1UEHHfXQMyz5Eft4OxAG0iGB40Pmr/AqBV3S+e1BuEh10ZfK7ilRdulMBaLFxqTzDghBugM+bxZ1bQzkHcwivVfe8OjcdcFSn5oOAcLpME5jLSQXMgqXPQ8sQWVXQ8R33JfVGWD8B7lKXJA0AXvBgF0kR/u4AWAK3QskisiHIn+xsLQj87nvoKOAawJnjZgCFThBRC8LSBWhjKxQgGZkFgEA+9j7GDgZhy0EncEsAl6B6fgdAJjLpXvmSdSDX4cc/+pF9+eWfBSgfnZ7a1eXlwbpojDUQFi7rld7rgw8+iLK31CW/LlbylsfK6PhoKhscQlSxyuG+sEpaySqpa5998amshqrNzn7zi1/YJ599bNu6spPTM/v8i0/s7dtLz9QgE2FT2tXVrX30IT9/Zc+fPbM///mPCgqfTE/V7dzrtdxHvUNGCF3pkArnCoVGeQHpdXVNJ7+TcQCd2x2hvvV9d73LiDRfxgPA8VIe6meTgX3y/NRO532bjQbq6Cb49mg6s+1mLcAzrXvo6B4Mhw6E7yt1TS8WhU2nhCUTuu7z1gG5rkg1gE4RB4wllj6oY9aoJFxR4BAwc8HByUFv4PNRk4TrrTUfAHeZZ3T5y26o6537kDw8R+B2t2Wr5UKEDZ95fXtnIzri9xvlSgAWt9pd6/YGbuuyxXZmDAMiUpGOdDININSw5FGoPMAuihxUTLJ/2wukVLd9r2ez8cTKamdnZ8cGgYHVDmocMlgYC56DnRZ5MeuiEIHJHOM+1msICXIG7slV7O2Yv9xvds7LLj9s0TzrY6+9olSmyFbXlDkXKFD2dMbTJY7X/4bMBgLnxyJbfFywh+Nzd7bbu8IJgNjJDM/lgYBgT+OaoWGXK7IX2Oy6tlAWwNCAkqkpL0MNMDs+kloI8gRSdVPQ+V+LrGSPcyLDyWTmFO+vDIcgPR/a/zzckzJ/KC3gfGr4XoGiTpZpAoeduNGY5aapwO68R18DrAsPJnfbvlTzpZUdNYD0Sssh5ku37aHxvA5SgTFijVN/OvLZk5ifKLDYX7Bgw/4Oq7Bnz5+JOCTzhAXNnvvu7VvZjk0nM80HCDFlGEFckT9h/jlk26QNn/bg4cDmx8f29Vdf2WwyddK062Hrd3cL1Zpz72DFB0nX6bliDVWfyK8ySBgIICe+M/cha0GtlSXVdWJLtoSoiBSw7rkpynVgr32QGcGaloqGubFeSYGinCnUVeQrSSHjSgIXengDAAuUsRtiXxaqE523rdp2BMxr/XkzAO8tZUgQ8/xMZLjItvgOAKkGIamz2usjIiwUkSJUgkVLuyrWptpDYQAAIABJREFUnFRXGou9q6c0l1GhsAaWMX9D2WSeedEboExa6yzi9ajKUtkopRm3p7MewYXXOq259D2E7wChkvLvLz63eYjMEYnblcUb4/vLXzTkRfNlualAU4GmAk0Fmgo85go05MVjHr3m2psKNBVoKtBUoKkAyouffFEDtMgOIyxGHLT2zsf07U6QJYuWAFd2caqLWNYr917X3s3or9D7BTD6sCNSPv0CZrzLOQEOt7rIgM341PzmEaoO70T38E+rHajbt1CCQIR4sLF61QPwEegYwDsAKuAVAb3e9RxWUGGPkbkcUnzwPMAodar6NaK6ULgs6gTZs7jK49DJKqsmf8+8f4WNqkseYCQCclEq0A0eRAeAD++pTllIkQBe+GwAJd4NoAX7H4EtUipE13aEm9NJ7FZRYQHF9eONjs3PzgFige6oO7oddcczfoBK2bktsge7FYFtnvHAvfEPtkaAXOPxVACTgk8FNjowx+eezGf2dz/6wl6/u7TbxdLuIi+A+xTIau5/zmfcLhfKwTg9OnJLkNbe3n/xoX3/3bcC7UeDrggcdSrvdvbu3TvVC+Lngw+e2j/+x3+03/7b7+zbl99ZXdbWG/btgw+f2Wa/9TyIxdJefPCB/dvvfic7oNOTM1stCqvKtUDw28s3dnl5ae3eRL77l5dX6pYXGD8c29npiTIeNuXSaoBj2eN07O3bK5tM5rKYurq5tW++/ouNRwMFhxNMTDLI6cmxbavSbm/JYaht3G/bi4uZvbgY29nRzKaTqU3HYxtgT7arBMJmtzzEDOPSIZ9CNksoEMZSn5D9oZwMbGBWCxE9ygIpS4XSS80BCAeoztqSQmpvXRxU5H2PZU/h3jEKxN1qXgHms56wxMFWbLVaKugXVRUZD7Kc2nlWBSQjdmNuk1Yr78A7v7ciGLDmAVjtDoZSMGHDsreO9cdj2QEVq8IVTtgWrVYB+HpQsk9fMh52eu50NvPu+G5P9zqdTa3VhkQkpP3E7YPUKY0dFORFqa58rJpQRrm6o7ZNUWkeOSnh2TJSDCg3xzerQhkW/uA+ATEHvaEHeIsQcWWKsgPoNlemTtdzWKKznoupAVJr76DnreXgRbaIgqshmlpuX1W3VGNCqn09kK3QtlVJ0LODzYPBWOOBddwWIoW9soNKxPcKHg5i0/3u+y0Av3IfgvzkzyRTlQ1E+7rIZievucZDxzlrPxVkCpD3Lv7cz9MmiH1EFjzReY8yQ/P3QGx6lkeqAUT9xvmSBIjydiLnSFZckHbdjtbGakN+hufycL/sWSPUFFUpayR+xvugvACYh2AE0GZ/YJym87m9+u57D4judu34+ETvCaGdNoDa27H5kmrG8xV0vkFkDno2GI/s5dffiLwQgQcx2Ic0uVVNWG/kqvA+XBNjCiGp1CIpitxmiaBz6pQEneZIqCmYiLIfi/Mic2GkNgwCgDFAKeUEcxBD0WTgVmYdER4ie1hrXMvB6tDHMC0VpbJoOenC2oBYhYQE5FdGVR9lYGnHM8+kUhA3pGNJNpTbCabF4KFZgWsNIoHLY29Ioj3Pf7eAvD8bfftx5YRs9uJcgKRm/0syAkIQ9USbTCjmvtQf/HvHOvEdQ+dwrD8IQ8hcrKQyzyu/0+T3EurBmpcaMc5V7s8JGVd+8U9jG9V8VW4q0FSgqUBTgaYCj7sCDXnxuMevufqmAk0Fmgo0FWgqoMBulSE6LFOFcQDdpQYAVEkSAKAKsiC+BgSwDYCZeRTZ5XuwcgqVRCorkvhI4iHtTA62Fam4CIWBQMmwcxAgEV2T3k3uncZuQ+IADpG3HmMNaFgRzyngRWAlwAQgvkJHwbcAPPBD9w5TB/3ctx8bCsA8ANkM3Q7nD7erCNuLLiHSexO4KGBSZAzgkQfvOrjYFhEgUE1++Xx+dIwGSKjaR7aEYpMDXAQQ4jVuf1Gp29g7xlsCc5NAkqe7wLPKBvw8Am9zrPgdAKtqQNesrM1bD37mXbT5ELAchBTd57K04SEyxKzfx2YF2yQPO+Ze3S5oZ+P+wP7n//g/2bP33rOvX35n/+W//FeBztzL5btLgcYAtpAfDmC3bdDtK29ivV7Y2fmpwoHXm5Vq+cnHn9huG2Hntdl3372MMPCnNj+eq7v6X37zGwVRY430v/3v/4uhQsGeqths1UENQP7DH/zIbm/v7O3rN/b+e89sNOzaN19/pbE/O39q+1bLvvnmO88cCZUK9fzi88/sqy//KJDy7vbGPv74c7tbrOzN63e2WK3M2j27eoP9VCmQjXlAuQig7vQcXC1LrF+29vxkah88mdj5HALjRBkOvQ5e9aVNxlMb9ociJxgK5jfArRMXbgFDwDfd/rLjERi603jn2AEgz4YjAZU9slWs1r0T+t4jiwZrlhpPd4g7iAs62AHayYDAtmynjAWt8whyZqyZr9QFQFRZJ22UApBwANI7u7x+Z51OTx3UXDx1E2HZIR9kLaBUWSmDkQBv1BECTjtdWyyXB5ARoJSubkB1wEvAU/JTtrvapoOx5uRgOLJuj2VR6+8oklgbrFP8+29vrkWaoW1AdaE8BlmQoX7aSWnBnqZ1HTZtkBQhmJF6AlIPosAVK6xZB571fNmpbZz0MDI23GqNWvMzCCxIJ+15yrzwMXT033MhPFDbszIgHoqSzJC23SwKK0oskSqr6pbvQe2BiEfm5KbYed07vt5j+9afvb4DwKxV9g9qzrzIbJTMIZJyRqo3E0jdHww1noyvbHcinF3kmfaurQ1Yv2Hro/U/8NBrAPOavXCz0ZziNYwHe4FI3tyXQ11HTQD/UULlnH0YNi3bLWvp/WWRFMSpMj24PtQJf2PPNx5BpG0NyzHmOXMZ2yz2Gea+9sp+z2jIZ5yoKQSQCNntVrkzEBdpYVYxF1pmk+lE17haLz2jY7Ox8XiitXBzfWsjiD3mlcLiyXIhALqra6g1H13xhAqn10F5sRGJElo4t0IMEoapcciXcJGcVEgtyEZs/KT6cQKZmkhtEISxlALag+8zizTTpKyjK8HHmuvM8znPjcwn0XmDuhCqBaWGkXsxttu7Oz9jILmCrGO+s1gUAg4BviFrxq0nRWw8sO7yIyOaEYIRcJVHSwTIvbKzttlsasvFQmucMSJMnbWbjQqL1ToCwp0UMizTuv17qyyR/+yznM9ui0UNCCT3ZgJRtaEm6WjOcKfstfqOI6UUa9IbOFjLv/rlvzSYR/NdualAU4GmAk0Fmgo84go0B/kjHrzm0psKNBVoKtBUoKkAFfjJT34gJFqd9hnazH/8Z4C2u7t7BoMBugBMhXWKIBgyFdxCRA8A3wAvBFqkioMuT8DushIgRXcoYEta1ciiIzuDAa8CRIeYAJTEQYUHXZbq9AS0kRVKRxYg2LGgRlC3qSxOvEuYzn2RDwAZEartti+kB+DPDWDjXefy8Ra6EeCL7CUUF6tOT3XMhspBeRdhz9HqtGyzqSLM9N5Oy8EQ7+CEOJHvt8B9AE3/x5UqbrGhzlCBh+67L/sgqSmosodt061NvQEfBbzQER2qDYFBAISQJGnzsQeQdcstz6/w+vMY0+1aO+miZtgHgCDgp2fjRi0AteB48LzHbxzwUzYmLq/JIOSO6k5Xrynw9Sc//al9/+q1LZYru7u9lQc94OPi5k5e9tjuUHuB6R2yEEq7OD+VTRFg7/nFU/vww0/kHX97d6XAb8Dvp8+f2JtXr+3u+sqePH1i48nIvvnLn2XRg83Thx+9sH/+r/9NwDzZFM/ff37w0C8KtwpqYek0Htjd3Y3Vu606rN978bFfCyG247EBYg6GPTs5PdVK+P7b7+3Lf/utzeZHIimYS69eX9pHn3xqt9c3NhmO7He//526r3M9AJpu1nTpQ/qZjXq1vX8xsyfHY3vx5NwG/bb1O207mk0EHjJn3OcfpQLqIIBwwGhA+771uv0DaDk/OhJgiF1MqqMGBCp3erJwQo2hdaishEpkBR3NWitlpbmOQkDgMeob5mJrbyUd1DG+rDVen+HXspMC/G/VIojcdgqVwp2yNyBp+CyskgSeK0R5I8gQkNyVDqxZiMiuMim4SsBs6k7gNXY3IkQBg2uzcrdR3sawPxIACZDe70OwbG0yHVlHHfF774xfrxXme7NYaE0DemNDty42WsvrZaH8CpEdh2B7yAXel6D0pdRBEITlxsOLXWngtjKqYwD/FcqrQU/h6qg8sP2CPPPsEVeDsU6ktOi2VUNAdVRbPNKmT8Aw+RzFyhZrlCItY3jK1t6GUn24VQ+h66gypEvpOkGk7vlQcoVrjrJQGD9sh9zSiLwP7rctcFZ7qda2k3Tc21+prqgVYdOae07gBtur57lawu23+HfUV9XOu/LRwECqSlnAXj8cSEFD3ZwhjlD7Q6aD2455eLgDzjwE5HdRGTkwr7kU1nvUOZVgvKergwggdxUH5wa2e7IAkorM1QXMSbrr2SfzzBPJ0vHcGYguKbxi/abysKw2IpCfP3+qtc3vl3cLzXfukX1gU2x09jCHWC8EzfPg3y+ePbXLN5eykOoO+iKEANFR8mChd7tYqHZpXcbrPGOiEtkBCZLEdhI3bt/l85L9TCRbzNWsI9aFIvxbqK9QDXp9ZUfnrlCeFcG+ALlT7aQk1FkcnmN3CyzyWFtOJqXShr2Cecb7iVTgpAkbSFlIhVVZZnJoHUe+Db/r9wc+N1hPNcqu9cGGSmqbyH3yhgJvBmBP5Fo32MSFJRoErcgVkeuhVoTAk2Il8ntCGQRRyGHuCiFoR9YQKib+BonhtnIiZOtK6+ef/+kXDebRfF1uKtBUoKlAU4GmAo+4As1B/ogHr7n0pgJNBZoKNBVoKkAF/t1Pf1TL8iO8y6WCUDe951eogzK6aNOSwbt1AT4dUB2Ph3Zz692STjp4IOu9TYMDCnSxblbr+/DWIEZSkaGOTegQOtczyyE6NgE3vRs08C95o7i3NT+T7UUAF+qG9rxxkS2g7gKr6dgFKJd9lLlVSHiTy54puk0FGkXgL+8g8iY7N6OTGp9tBWC33b9fdk7h6Z0+4FJbhF1PgoPeNRuh4Aqqvc/LkIXWphQAJJBGv8OWCk//6HCvKjuaz+XzLjsYIYje5cw1K9Q1ARtsMQgsxwcdkKb07AIHG0vrtuiwdmKD8ZIFTthj5dh5/olyzRVa7DYb3j2ue6Gru9+XesPv1UkRyBM82M/PL2yxWAiwW93dicSha306mWgcEqjM4GYAxNlkZPPp2ObzqR1fPLe3r79XNsTJ/8/emz3JmZ5Xfk/u+1JVWVVAFXagG+huoBey2RJFciSNIiSNNHL41mHf+Mr+h8Z3c+cJRzjsS1kzE9KMTYlsstlNstkL9q2wVKH2rNx3x+8871vA/AmI+LKjA0tlfsvzLl/inOecs7SsPIx6c0kKDYBKlBDnL25arV6x/qBrpXxJCgk6oL/5/bc2GGCzM7O11RW7+u416ylLJdiYzZzkef7ssSxO+qOxlaplW19ft3q9aXu7u5qr1Bkf/c2zG3Zy3LGf/9d/tP/hf/of1ZH8//7T/2ftk55dvvaOff/t93bx4kVrNBp2+/Ydax8f20qrpW5igEzsa9yixWy5WrCzS3k7v96y1nLdqgVUEQ4EQ04wLigWmNyodSLZxfgA3GpNBmscANpK2TvAmUPFdNbKmZyAUgDPfJZsCLegWgRAcTgYBtUOa87nEOA6ROB0PrURapV8TiuITBjIRkZ9Mjcbohqamk3GfdljxblCfoUItBndz6QgkHHwOsBe+RMCl73bfxHuF5Af4kFAfCGvcG2uCWUDtlDjAWSqGSHRTiMSxFyQbVOzWXdCj1yRMftG1lJzzxmAWIGY4/oG/Z4yTCbDsbJSuLaQ2evZDbKTc1BfhIIyX7DBwQ4OBYl3iDO/sduCHJXKaTaz4ZSwbw/1zmeLAn8hWBT0jcprPLZatRbs7JwghfCkRhRVpCFjYws76XXspAeZWrQR1jcpLkRJPQqzp9O81xtJkSMruZBJFC3bWD/UCMItQ2d8GEORtUHZxdwCOIYcwG4LgDZehxOYU50TWx4AawHhEM1v/MuvVqtp/i9CEDLjRzi6KwF8l3YQ2AnVaKEXyWyRTIGglUInBDzH+Q05pn0Yeyv3wZLSbTAaCvYX2cB84DkViBUIIEgi9sKoNhHxrGdSIKYDMQlRpqymhT+XsBnjV/6uVK3adIR9FAq9sR0fH1u90bRuh2BuzxPB3g4SCjKE5xVrnfevb2zY3t6e1et1kZkn7bas6MbzieUIfZ95UHeKcGieG5BK3GPIqdEYBQVUBO2572jnxLqI9orkVcRgde3/wXYxWoNF1Y32VjJ3Tq0JPacEu7uTkxM9c32OucqL97OOtKfwHE+nrX1yEkhK5q0Tm816XXXlGlgH0/FECiOqraD2N5oXILfJYXKbKlc9MSk0D+dOXkQFhp6D47GVC2UpgZyQ8MBt9jxIFq3tGZkUGeXcuCWkK5H4ndYFhEtQuajx4A0rypibxZigimF/Jc/FRZ8Q9MzbiRRU339/J8E8kq/LSQWSCiQVSCqQVOAtrkDyIH+LBy+59KQCSQWSCiQVSCpABW6EwO43gQaBH1ggBWBMAD7WJ/I8dzDbO32lR1CXIr7tgAaARbKeWDjoAVAny6cQFgtILEoh5F/wHgAGABApDFAX0B0qsMw7OU+trDxKOhwv2jF5B3G0tpJlyiJji1QIJuVXuqNRh4hs8M9J8ZDybnVAMDpg+TkACx27UieoY9otoLhXAXuEIqstE5squrcd8Be5oi5lAEXqBAgYgpCl+ZADT+h89a7U+IodqrJHAawRmUCXOhkPU3U3AwJjZSO7ENU4EC8oQ7CSAQATqAMonVcXaux+9evyGpN7gR97n2DvqNQAyg2KGfc2jyAOYFCwaVEgindtSwcitQQB4m4tFO9HxE0AVumSJjiXYy6vtmSpdHzUPg2hzSoAnFyFgTqnAaTOX9xQwHW307XPPvvMvr/zvf34T35su7t7dv/hE13nxx9/Ynu7r3TPjUbd1tdaZqm57ey+tFq9Zvs7u+p+v337np1dP6POexQbhVLZDo/a6sonB4P5denSBRsPurpGOvXb7RP54XPccxcu2MNHD6UIAAhbWVkWqL3zctt+/JOf2IVLF2w+NfvNF1/ZxStX7MGDB3blyhWpAjjew0ePbOvxE6tWQgD9dKqQX9nUlNK21ijYudaSrS83lH9RoJN+OlXINmPKnAUUrJZKQZ3i3eLMMeY5oCj2UuPhyJaayyLvFK4+W1gBUHU2taOjQ1uuL1mlUNKaYE6nFOicVQ0gSBRQPB2py54X6zxauIm8ARxEZTFZWCeAvKNe1xZTVAAedM0cK5SKp5YvkFlSDuVzCspWt3ceQJ48DAcrpc4I4bysDUK7AT8BwQEUOTYA/HiI5MdtrliLAKNkfdBEXSx6Tku5WrbheCIFVDZFUPJYpAS6IxRKXa5XIgrP90HBIDuusD/JxkbWOmRZ9D0Ue0yQMCA+QKwHJbMeI8kxZq2qO95DzOcL1DwOtLv9D3UmV2LhAGvYdwgqF3nCvhDzNhYpXdNwBBmysMF4avM0qomgfCJUnJ9NRjYYu42V1lzwuQLwFZmY9b+H3NE8CW3kHi3Ap9jDfD8EFCfTIbISsgWDjBkOBbBDDkLE+d7P+yFAJ77XaE900sstgtiXnVCBCJXFEYBxVJDJksiDv7X/ntpdOWgtyDgQa3yOPTmqc9gTmfFRjSPSJZBSTutktL4hRdmv9LMQJM3clUJBioOY4ePPKnXyoydkvk+nIhkr9ZoIBlQUzB9IMPIXIDS7Jx23VJJKgEyGnOqysrxsu692RcyiJDhuH1tzacnSzCdlimSsPxpYIVdQuLyIDvgCwPW82/7FekW7Rmohq7FQJ84Fgc21xWeYlBEoXwgQV3A4hKITIXwukjjUvNfrW7lSttVWS+RKzO1QDlMg2DXOkJ5TgrSx7xtobsgibeqZMShquA7GvbWypPNQC/YtKTcz2P+husEazZ9Xyo2Kcx/FC8H2qP2kMqP+r7M+TjNA5qyZohWL2IGxlrE79BwcnkCxPuwZIla1n0wtnfNnlytNUALx3Ob5xp/JSPH1KAIfsiWdlQLFVT7MUd6ftkUq2FBaxv7wh+8SzCP5upxUIKlAUoGkAkkF3uIKJA/yt3jwkktPKpBUIKlAUoGkAlTg3RtXF/J9D97ZsUP3zfwKt2xw4DR6dDvg4aB3BJ/iMU6B+dAVK1IggDi837vPHWSLf44WFaPgEx4DwLHMcXWEKyOAueL1AtKcXreCUdWY7P700ZveXY0Ekr55vYu5qw5kqwNJETp/6VAXPEIAMJkDEBCAwmmIDgJ0ATQJH1bCpxQHWE0ItEz753QFaTInvOvYw8BJ4gAscwsZgdN02wZlCx28EAuQQGMsqMztpHhFywy3e0mJdKAGkBEA8xEMVNdxIWdzhfgG9cl8pveoExYAaTyRHRL1AXiSPzjjD0kRvOXdesSBHOUfmINsWA3R9a1uZ5FD1MKDbuO84c/q8qf+trBaqayA8jzXmTLrdftWLddsd3f7NDwdFUZeFkNZu3T5vB0e7aref/O3f2f/+T/9g/31v/lrW10/a/3B0La3t63XGdigf2LZfMZ6g75lFnNrLDXs9t07Osbq8qql8hBgc2VqNJvLdnR4rLHcebFt7aNjzaVGs2E3brxrkChrq2t2++59daqTgQEYeuvDT2zrxVPdK576R0dHytAY9Yc26A8Ny6Yb771nS82WnbuwYf/4j//Zmo1lq9Uadu/efTt38YKyP/7j3/8/AoRXV1cF8HEcpAvrzYqt1Qt27cKmVQp5K5V8ndXKJdVDHe9STmSD2kL6HoF9VB+AGeIvRyd4DhuYlOyjsLThHeVSMYTSL2STAhhbKJUsUy7ZdOxBwAC7fQLTCygW8P+HOJhaTvkGDpRiw1Wu1m1qKJfSNuq0rZRzRQWAu7z+JxMpf1BuKIOGAG8RfORtDAQqypYo5Acw310bhSUO74eAw4LKQ4bbnROtNyycptOF6pGHqBn5PBZYnZkrLBmyiFwAFrpAyHzedndfuXUQYcpjlCQTm04GIvGGo4lA32jVxjqgM112YrIyIgvBA5TjC/KQ4HBqzrE8LHtmkwkkLfeVVQ4FIDPrUqRoEaWSZyc4wevnxMpsioQl5Tkm5AWwsvsDQs4nNrOMdUcjyxcqwZYPcNusNxi6WiSdF4HA/jCejkS28oqd9pwMQNezaaJdVFByyTrPx0JZKYWC7tfXvI+p7yluFQjgz3EVOC1ChD2XUHQnOuL+zz27dSB7yUT7HGPNe6L9E3IUiC4R11hBBVsl308cyOa9UhEE26G4J8X9JRJlAupRthDYnAIMJ8jayQRdU+j+VzZHJqscGYidbDYvcL5arwro77RPlCEjMj6dsmK5IkUPyhLOzbrd3d3Ve7gvVFwxlB2ygtpATna7PWWzsC9zrewNKM7Yj0qVsvW7falUIDoODg5OCQbuQ3tvIOWijZkyIsIzgjoOJ04Q8hJRWHDlTFSsQCp4GLZbN6LUoI7UAvL1zJkzwWJqoXvtdLtSj8TPB9GgwHwR0qHBQLZorLsxmRZZETAQOqhy2DtQwPl1LKxPmD3WXCIPnDx3yytXCFFL2aflINdjJpQ3EkRrM6n/ZE2IZWJW14gCizkOWQtZEeeE9kcaCMI8UgiMbAvnHr4+83XIPcqCSnk/prdBaqCWghxEAcM1ah5aIO5TPL1melb+6vPfJphH8nU5qUBSgaQCSQWSCrzFFUge5G/x4CWXnlQgqUBSgaQCSQWowDvXryyiRVMkHfhHPACgwoZPPeEdCInWQtHuhy5IAVrqhPXO5gieOOPgoH4EuGXhMqLrGZIgBM7SLY6fvJsgqbsT8CUSJdFWCsYgBlVHNYaADnXt0k0bwqQBwYJtVSRc4rVHoAw7GCkPsD3J0l2NYsO7cOny5HiQCQoEF+BFWC7gKHkJDs5EwgPATsG0/Ce/dkgdwFYHgCEAlBmi0njXL8CirFdO7TjMAa0puQN5G03JlHDAWdZPIUg8gkJ0RAMOOejmyhOpJmQxRDc4HvR+LVy/yJjgIw6JIFWMLDlC93QALuP4OgYG8OMWUbF+dOpHwBK7nmhRsphOXT0xINvAxxJLkM31VStVKgKs6EjefbmrMFtIBbqYM9mc1aoVWRRtnF2zXr8rMAmgamm5JZC/22lba23Tzl++JBuWB3fvWb1O533GllorNugc26vdPXv8+LnG80d/9AMrNyo27A/s8pXLAqSw//jyy6/s2ZMtK4TA6MlsbJViwc6sQT5csuOTvg2HfTs62FNZ/vKv/o0dtg/t4HDfHj14aK1Wy1qtNcMD/vuvv5NiZIyNTSYn66LhoOcKnXRB4Fi5UlFTO9fsXe1TazaWbH9/XwBqOZ+2Vi1vVzfP2mqzbo06BATjn7V6qXK69gq54OkuhNHDZbEumswXVszlrVarqKMbhyHA3GKuIDKEOQmIzTUpxL1YtMN223LVsmWU9QJhllGdpsOu5VNzyzG++bJASCybICO4t+OTrsBr5jEmZKwNQrhZH4QYQxDkisEKiD2DkOLxWFkN5WrFDo+PtC9AdnjLvuchQFzIjoou9xBiD3ly2D7SHjEcDswWHiANIE43OvkVkAhTxq9as3wxL1IFNcZw1Nex1Fk9HNgCxdFwKOu1KXkRk6n2EMLjeSkDhr1rnlIuSx51COThfG79/sgBX/eNOwV6dewp+TcA8wDPOWWEpFNOCkRil+uDoFHQdCByfO2kXNExp5udbn3uZW4HRz3rTxbWZQ2hjknlLZ1lj5rYDDXZAvULqgIsssaetSBV11zkVlQfEFq/ttqy48MDEUFY0aEo45Wmy128q2cEMGdcGQfA7JZcHvjN+ejez1mhVLBKpRr2dwfDUQ4AOB8ftx3oFhHqYLpUHQpGB7zG6ml0amfHmpUqs2gjAAAgAElEQVTN3huKgkisxieybINC9sSErJSUX2Mk0eNnGSsUBbyBOZriIRJCpBln9ibNE5Q6RbdaA+iGiKg3arb9ctuKpbydPbNmL55vq6alak1jmpOdniv1UCDwd81mQzZanL/b7dhJ50Rk4RLkBwRUCInWMyeQMXsHe1Yuei5EvQLhlrHBgGt2hRN5FFJTWFAfpM0JktRCa1SqOd4nkYWPIestKkv4OXsAfxcbDDgHQdftdlt5GhAGKEcOjw/13BHJxDwUgY0SJzzvRHY4YUfNsGXi/iOxwFxhdrAP8Nzi76N9F3Z8qKX0/BaZ56pLV/35fUBwusrFCUqND1Zfp/aJkjnpuKz9ydRJGjKUUMsxlhzL11OwmcvldC3YdGFTaAZ5TyaNWTrnlm1+nqyyfdg/1WCwCIS95EBO3KcgZ5UtxVrHCnIq4ubr3yaB3cm35aQCSQWSCiQVSCrwNlcgIS/e5tFLrj2pQFKBpAJJBZIKBOVFtIeSfUVQBbxpX6HuTIBvrElO7Toc3HYTKZPdUQS/OAbgg7r/ZTPkaokIckWAT58juJdjB2UEQAZd4lIshHyLSGpwHMAMwEheAlW4NjpwAXhDp7QH0LqqANCOTlJATylAgg+7LGKwt0IpkE8LCHbLCLovXRmh3A56l/mMLEmCXQnhpnQuAyRNxsp8gCzg/VJGCAR0+yh1KauT1ZUmM7q31e3sXd6AOtG2RJYWM+574cRIALjcpsrttyKQJCAyBIALgOVe+TuFmU9EFnAsBCFcRwz0jWSULH0UWu2dr9HGRfcZiKPY6RuvD/AohroTSAxoynsqhaID6PmMOnoP213Z4tARf+uD9+zo6MCay6v27bffaoTIqaAGeNSvrq3ZzVs37bh9ZLPp0N5997qdnHTt+dMndnS0bysrS3b54mUbjqf2/d37suuqlAo2Ho+s0axLEdKo1+wPIhNGslD6yZ/9ieVyKfvqN7+V7c3ycssOj47kQU/XPZ3ry6srlstnbNhp2wwP9kXaNs5tWnN52baePrW11VVLZfMiJJaXl2xnZ1dzDCJIiprJ1O7dvSuS7dy5c5ojDx8+cAuxGUAqQblzZXswl0dTzyyh8/r5s+eBYBpZvVy0C6tL9s75NSukzSqVvJUKeUvP51YqlgWeMYdTqbkAPOZRle5w2YN5JkW15koa1pDAvWzOmtWapVMoFlAA0Tk9EkhIsDXdxIwB9GFFYD0ZD9PQhT+3CZZj5FxgQcQoBzscxh8glxqLOEMdgH8/XeNY7cwmPj9C1zUk3WyRspNBT53PqAYEuodcBXBSD3x2pUYPe64Fc39mu/v7AuTnU/6MNVBQMWFhM3TLJ/atYrlouVJB65uOcEgGLMPIfqDufWomgBZAltwBX8+cJ4KrWj+Tmexv0inyBTw/R7ZQrPJQj/kkdL7rZxMr0XU+mWlOcY2szc5JT6QkRMrR8YEUO5OpA8t0fqMM8JyCoGJbTGXDw7kXqby1BzNrd/tWKkNe+f7BfjJfsP8sZPcG24rFmuyQcimB3+c2Nuz8hfN2bnPTfv7zX9i5c5u2urpiRydtdbI/ffBQ+wMZF0vLK7axua7smN5Jzx49eiTlgAhfeNX53M5fvGAXzm3KYqjd6WicpZqYYysFqQM5NFY+CfNQ4xaeHQopV41D8HHKnERT3abqwGddujLB5zA1YbwhRviVP+tnyhaCtHFgnM/Gz6B60T7Ojo2FndQGgO1u8/emMoQ9GDKVYy0tLcmKDfsmgPgrVy/a3Tv3bb5IWX2paYNeL1z8wrJ5wtVn1u2S37Oi6xKhlk5JFcBzQHvacHhqzZfO5rS3sW+yXpz8mOqeUQINen3VR/u1Ov55DrrFlual9vGUDftDHUP2URBK4bnIeEcy0lPk51arVqX84D6lypGSzZ+PrHkdl7kfSB23T3LiOhLWzEn2CSk2UEhxn6mUbZw5o/l2fNi2MsRBAPshmFGRyQ4tfA8QeUHuTFB/8Kufxm2doo2UsimCJZ2e01LrLaSioyYFcp6GYyuVy5Yv+POLsWddvUkQUlvOwd8xEKk5+y9rFuWXk3JMaldduu0c7x2hsqJJg5q46aPWPqooiHTWHaomxvH7PySZF8mX5aQCSQWSCiQVSCrwNlcgIS/e5tFLrj2pQFKBpAJJBZIKmNn19665bVQgC6KiQeQF/7gPpILAAYH1IVwzeGpHBcab9lEAKLGDU524wd6Jz/M+gBVsPt60mfLMVUe8uBaABUAsAE1eDi+4hVTs5hSAE3zrudZomeGx3g56RQIEL+5oYaJu0jQAxSRkbIBFZRQJ6tfkSoM374ly4Ac+ngAoBeBnbjbC0gIgEiJGwJN3mhJCHK9agdkLuryx3sio61TqFjpBIRYmo5CFm5LqAhsgQMEIMAHwAhoBEMmmCvIkAFkCcrBjmdBNXvDgdcAbgaWoXsyB1QDaqMs1EDoQF+5D/xrAUod5yDTh/ACnhA1j1/Gmf33s8gWoKuRzAr2K+YxdunjZ2v2hdft9gYR0xGKTQj1ebD3VNVVqVev2evrZu+++a2trq7Z/sKeO2NWlJQHZAG1fffFr+6u/+ktZNd27c8fOXb5imUzevvntby2VmllzqWkrq0uuYGn37NXugT1/9lRBsvixc5x+v2vvXLthT5481djQMX/5yjsCY3d2Xlqv27ZJv2vnz5235y+37eYPfmCHB4cCGslQgOChPs+ePbNqvWHLzRURFk8e3Vfwdq83MDrdX758CeJoa61VzSHOTUj0dDiUFQ05E2c3NwR+Pn74QGMkS6hc3srZlF0+27BrF85YNjO3Zr1m5UJJAefVasFGg7HlMpB1brUyGc3VWbzUrAvk4zh0uNNFXamUZYeG8oLgaK2B2UJrCcAU0ojw8Hq1Zof7+1YvV0SU8XO3f0lZfzK0qfzlF1bKFQWul8iB0dpw0B3VDkQc1zPGOgm7pFkI455MNF/okB7hiT8ZqzsasBPAmWvtDXqBuMtLGQBNQF4La4Echn7IHADgRqmgLvUQ6hvt5gBtsQpCZYPNHKA+BMFwOnZwN1/SusJuDOCT/wlZZs0wbwfdnoBXzsvd0l2P/RbqIYWIy0rNLdE4HteBKsSD1BdS87COO/2eVAxGgHCufNq9HUFWJ1J4P3kRgNxuTQUByL7RG/aVYzGZYb2DAkXSLoHa+bzvJeMpapuJiIpFKqt61SpVu3nrln351Rf24a0P7JtvvhFgvbKyonutVopSpkBW3LtzW8B+pVaxy5cv229+81XYl83evX5d83LryVNZGF29ctUuXb5q9+7fltJgaakphcPe7p4dHWJ5RDaP7y/eAe8ELXsPgH4KwDwQWJChqGJk3RNIDgBkrMiYD9iCuUWVd/hrLodg6ajqis8YEUAEpkPoMLIBhJY6jX1N5yFLwffXCJyz1jkWxAi/hwBnPhVjIP1sphygItkyKAMHA9mR5UslD7TWXuoWYOzhvKdcrtja2prm+bOtLSvksG9zlcdJt6N75ve8OBdqDxRf1Jk9SWsRMpiMinC/vBcgX4R8yITiurFShMlGWSMiRET2TKqKIoRMUCHIghAtDp+foviB5J1YAZJNKjxTHlF87kZSGkWh7KLA/LGoGvZF1nOfpWLBqsWS9XpD1Z1xRtXBdwbq2D5p6xnSH490T2yKnCPmXUh8+YZqJoaPM7eZW5wDYiSdy1spjzpmYlMmu0GIjqxchiwJqqGUK2lke0V4OsRp+Ban7wTKqvB70HcNFHciQyciXPIoQOgICBZ62bRbq2E/iPokvlyF4Sok1HnffZOQF8mX5aQCSQWSCiQVSCrwNlcgIS/e5tFLrj2pQFKBpAJJBZIKENj9/jtyRcGaQsHPdPaGnIXoWY3aItpvREA/EggCXAJI492NThdERYHCLwNYHrudY+csAIwCoFEf4KseABaRFcqKcLsb76r0UOqoGOAz+GIDQur8wdIKYBFLHUJBAekVeIoSA3DxNFQ7d2qZ5NZM+MyTB4FNRU4g2hgLG4KpYwev2jo9jBZsxAEtz51oVGvW6Z6oCxjwBrKC//HqFogSMyEWJsBpHMK+oxd3tCcBhAMyEWEU8j0AnwBSsBehu5gXoBH3La9vvL3HBKwWBXLJ/ELhuJ5pwDn4WS6ftU67AwMjcBvjb+yZlDUSfNfpjAVgVHc8vIc6VYNiBKuXyUyKBPzcCX/d2XmhMGZAtaODfQG0G5vn7fyl89ZsLqk2ZD+8ePHCNjbO2fH+vjr0qVExn7ef/qt/JeXKxYub9nxryx49fKiu5h/88BN1mX/3zTf2Jz/7qT24c98mk6G1O8d26coNa9bq6ozt9ru2eWnD+r2BQMYIOo27PWutLtv5C+ds/+jA5vO0ffH5F3Zm/awNRhOB2eUqQGLf9l7tqPsWoqm1um6b5z14+4c//ERANSqQR48e2HJz2Q4Pj2yp0bTltZY+1z46sJOjns4N+FUp1wTOMzchCVBR7O/uW73esPWznHssMs7VKzP57UN+ZBYpu7K5Yuu1nG2eXbFmrWK5jFuazeZjy6exEIJl8pwS7MgA1ehml8VKJq9QaYgMussBIuvVkvz2IboITce6hnsEwJVXPZkWo4kIDIiaar2unIlGfUlz79XRvmVyaStm8gJIIRtZj4Pe8BQY5poAQsl6kJrCpgJJI1BKyPUBypbp3MYzz4MAfAesjJYzjJl74c9lL8RaAfg86XVPgWxqqvWGLVM2pbULkAohVygXNKfIFYB4YZ3TLS0idO5ByBwfLhGwEo6Dv4O4YI1wr5Oxd4GfKsJkd+MEQtwLsboZDR249miH1xkNvp5p8J4o86TbJ48ie7qXzhfkOORFXqCkEeEznsjGBt/9k17fpnMInbFNF2llZYjwBaQOuRLMYREtZB9wM6ms5YoFu/XRh9pneu1je/Lkif30pz+1Tqdna+urdufObSsWcrZ5blM/i1Zzz5+/kM0XBMOf/8Vf2K9+9Sv76KOP7Itf/cp+8NmPZIF095vvpVTRnplJqQO+3mxaq7lkW1tbAo+pca3etLWzZ2zn+Qs7OTlWfSgb6jlUUeSCpGKXfySog2qO5wRqIvQ9UsWlAM7dHigSI5wjqgBFCoYwb8++IIzdc1Uw0IJ25efaR1OZoHBz+z1qh7ooEl8xDwLSgXldKZZObYnqzYYdHx9bruCZEKwZXspc6LSl0IAWhygcjQisH2mNMc8heSZzz3rAHg/rJuYVhNH+/qHIMM4NKec5NIFo0X4LKeSWWlJfaK652i4SGHye87CncxxIBFfEcEXYBXoWSlTJkafyZp4Eaz8SgVwXag3GjL0kWhAyx2KzAnttpVTSmoWko7bYWYl4zWettboi1RLH6WEjx9+HZzLHRZXIcyA2MIhUCgSUVFvBOtKtmrx5gefTWGPtmROejbII1mUp1e5UKSgbK7J9nPCReiXMr1KB8RmJSJ4ugqXi3EPrRcRD+Co03RUZbypD5jNXwCDc+ObrxDYq+bKcVCCpQFKBpAJJBd7mCiTkxds8esm1JxVIKpBUIKlAUgHIC5QXIZDbAQQH8aKtUQT8o+IhAkmRqIggk4N6Dug7SQGI64AMaEX0MdfnAMSDLZOsRUKwa7SWUssxCoCpg1UK/yXIVdYjZgXAEdQLKBfoVBVD4MqHaIsk8iOoG9TBq+txooQOTQAotxbR0dWxLXWFvN+Beb2D9bXaAJDLSQGUGYAiEeABzVR3MF2nEAN0iqczyq14s7a8D2IC6xagJnmxF4qn18ZtAPLEF2BOtJfhnIA9WGkIwMN+BqsSSCdqbnPZ3ADoRtAIwAliBE90LK8EEoZcEh1b+SJuFaIgcgWeE5aaEZhIJzqgkZ93qA7s9daavdrZtosXz1uxlLPvb9+zs+fO2YcfXLff//Y7V9zgqz+ZWWt9VZ74qBIYfzzfyVFBlVEslNTx+tHHH9n1G9fs8aOHtrfzylprq7Z2dt0O9/YU2Lq9t2uDTlfdypaeW6u1ruvY29m1YqlgG5fOCXCng7ZYLlm1Vhcpc3B4aK92Xtki45Y5586f0/whKPnkpBMIt7k16nV7gt1TLmc3b34km6KHTx7axYsX7dyF85ZO5e3R4/t2//49K1FHbLJqVVtbXbfuSdv2dw9sZ2fHWisrIgf29vZlScK4nDm7rvn/4vkzdeaXK1U7f+6ccgw+/uGn9vTxlt3+9nt7+eK5NStFu7zasPWVsi0vN6zZqFhaVjxjmwzHNp2MrJR3GxjmFmPDXKEzWUG9i7SVsE/K5p3gymVteanhnckLs0at5sebute8oTLAWoZ5CpmAjVcMTaaL3sxKRciQvE36Q1vQkQ254ByKvdjdsXq9KmDRCYixiD/WGeuGDvHhcGqzNM7xnBcFVto6vRNZtDHXuA/IPJQ5EBeQkewHkCFoV2K3vAjJEcCzB0iz1gD4415DlkehVHSbqfncjjsnIviYN4PRwPLFyqlaBGc3ERNzDwNX97ZICiduPZB7pPnh+S6+Z7A3CNCENFU3PIoTgOKcpbIQLhB/GeM/lBNO/Iaw4Bzj5fsRRCkv1lhvQNj5wg7bJ2aZvPXHUxEj6sTPmJQjDthTL7rAZ3bp8gXLFsr2zbd37MLVq7L++uSTj+zzX/6LlE4QDn/0R39s//AP/0ngMqqmS5fP63qeP3the3sHmtvUmlH+oz/+qf0f/+E/qF6vXu0o2Bl7NSnEIFgsbZOFA+jYk/3sZz/TeH35xW+s0Viyz/7kJ1KDZeZmX335Kzs8PHRrvkhkeyBReK64nVDch+nih0ChxgQtc59SzJBzEF5RdcEf41yLShgnqseq2cJQXKAIYj/PSHWElWFUlQHo6z3hFYkq7kv7JUSfrKCKIbi7LFUFhIWeiVlYrpnV6lVrd/oKoY82gdgM6Tk1NxGVKBfYL8mhUQ7L0Ale7o2/FzkR7AJFtlDnOaHVrqLieiAAIRq4vxhCzzOvUipr32dGMN81RmFOuu1UUByGsG+eb9jGYewUlSgipFNZWcOhuuC62Nv4vOpN/hH7XKlk9VpdSoiDo0MR2qqFxopfTWHl5Mcc7h9KrRVVD7HOqDBirbW/8F0DwnMy1vNAWU0Tsl9CSHiwk4pKyqigkU3ZZCxCPRKeMZhe5Es+798D5lBYbkWZDd9nRFwFuzjyacgQQkHD31VLZZtOqDHfJzyvi4GMzQkc8uvff5dgHsm35aQCSQWSCiQVSCrwFlcgeZC/xYOXXHpSgaQCSQWSCiQVoALXb1xdAODId5q/CPZL8sFWL2v0i3YbjkgKnHaM8o/96NMdlRJBxQGQASASjwuoKfA1BHIOx0PlTnAsgk9jKG5UUUQgROAhFioFgknHUhfIpklAbto7/7GvCIqRCFj57XiHdMxxwOIJ8GORJVAWGxDCeueWwX5DncFeB4G0p4kefpwIvAFE8r4IuKjzM1gvofYQMePMja5b94E9BfZRdNaG+1EWhwBZB9ncXsrBPOVthHpzH3TRA6rQNwqo9eY4ySZELipuZxXtVQTA5nPe4buA2AjBr/iroyDJAOTkbTToOXkRvtlFsCmCbMIfsxk7u3HGlqo1e/R4S8DPxsYZdXh3TvryxgewXltp2WH7+NSiS2OzfyCrnLWVVdlFUWDZR1UrduXqFbv8ziV7+vixtQ+P7AeffmKZfFYA5vHhsX3129/bdDT2uZia2oXzGzafDEVsFYtl27h41TL5olVr3jnNcQEM79+/b51uT4qa/vGJlStF2321K6UDIdLnzp0XGF7IZ+3bP/xepMLK+lkd497tO3Zm85zd+uRj2915ZX/4w+9saall89nEzp6BkMjZvXsPbHt721ZaDdvfP7DFmHWCCqEnMG797Hk76XSsf9IJ40WH9Miu37hiO6/2LJMr2jvvvCObrf/7//y/bDzs23q9ZGvNvF08f9aWmjUr53MCCJmH0+lYioP52AOmuUd5/Cv3JG05VEgBiGVJujVOTgRVuVSwpVpD6waLKwgE5kazXFVneKNR1zqoV6sK6E7nyFTANz9ts/FIBBtroz8ay1KJKxoCDKfIUHAFBL+H3OClvSSVsV5/qJ+jvmjUlm047slmBrIBQNvXGzkGdLY76IrPGR3cKAMWC+azh913OwPLCiSG4JgIgFRlUmaValXKAEiHN3MOlI2Dmmw685yVbEFkpXdVu2KJYwNaj8cD1QvAO5V2kD2+gFUhT0WGZnMCoz1qwK9Z4fRkcIgkZf3RPe6hBijLCCkHGFXmhlRVnqcxUjj3xLrDsVQ5EAXklLD+CtmCq69AjLNpu/H++3b37n2FEl+8elUZDJcvX5FlEWNZLOZlwfbg3l07gRzMF5TRsLLatHfffUeqoeEQQDxnvX7Hcy3OX7Cd7T27e/eOnd1Yt2whbzPURsfH9mp719rHbfv0j//YSrWqzYdD+8Uv/lnB19duvGtPHj0Oa3zuHevpjP3JT35in//yn6UmwWLJ64Wiz5V9HtTudT1V30lt54QQP1OWCKqgQKJzjDeJdMYs/jnum9y/23r5HjrBgmviQHzc/51cnxCZIzslXrzfSUACptk/01avlnVtWDMxxswp9rB6tWLjQUekbiaPGoCaF0VGxDwh7gHyYnv7pY7NcSCDAMohQvjZyUnbpiiV0hlZxuWLOZEXkLp65or8J6/JiW5C7GWHJFye9UtuEvflTQKqGvlFgSCK90y9Yz4RP5OKQKoYz2SiZtgJ8jxGBYfaTvcdVIzao1PpU1sr1qvOEfKROA7kTFS6iKxjfZ6qL13hBEEqtQv7N6QoJEXGQ9CxfORZxnnjMxrVlcgbzSlXRPDM0/gyT7LedMB1T7HeymT1DJUiS4RoXs82aVeYgyE3y5+PrryCxPK1Nbd8KvtG7kfW1TbsteF5zrX9/nffJphH8nU5qUBSgaQCSQWSCrzFFUge5G/x4CWXnlQgqUBSgaQCSQWowHvvv+OG0tGqKXRsnoLxEUgIwHgE1E/9urE+wV4kkASuTAhWRNEGKhAcsmPC7iOcD7XAYrawVAZ4Ii37F3VBpzJWwGJmhB2U2z7FV1R8CBhU0qkDiPOM21FEe4pT4OYNVQnHoBNU4Mh8atl8wbunATBRG8wA0WKY70y5BPlcQWCIMxqOtgKQyYomXpc6c90z3LMoAKFS6liOIFnMnJAHP/7gyqNwCwsHbbl2QofpMPewcFdxOCmBxVYKsCX4xnMNCgVuH6kT1pUfdMTOpEYR8EUnbVBOQAAIOA0glq4rhVXGWIA1x+ceIjn1pm0LF0E+xQc3r1tmnrZvvvleHu6AYPli3tbXz9jO7r6NxhPZSm1tPZFFyurqqiw+hr2u1cs5vb8/pLO6In/5T3/0A6vVqjYc9kTYqFt+4L70J92ujYYzq9Rrdvvb7wQ4zVNzK+Uzdu3iBZulUtZsNogZsNGUUNq0ckH62GwJEB9Ya3VNoO3xwaGd3TgrVcXSEpYwByF7Y8nax0f2/bdf2/LSqp27dNXu3Ltj/e6JhrrWaNqHtz6UnVKvOxT4SL7HL/7ll7KMOXNmzbK5lKyXHj/Y0r0CdGLPw1wizFad4VoHKYWazxcePAt6Bjh47foNe/5y1ybDnqVnI1tvFO3dy+etUS9buZAXKA2BkWFZzM2GeN5r/qRk18LYZAn6LhUFBGotBYKuWMjLDocMEEDHarGs+9o7PLKzGxs27JwIgBVoukjrfP3eia4d4J8wcYB+SL5qrWr98cBevdq1VmvVpouUDRczWepIPQRQiR/9dKJQ5tFoIiMfMmHSOc8RwDJq//DYSpUQEh7IOZQwLDwHT1E0oNVI2XAwtnyJ+8cajmwFJ9xGzBfUAJBVuZQ+V5FNFsTC0Pq9oeyZ0gvUDQPLZQs2JGB8OBbIzpjIpo4u9amTBaIgFihW8t65PXudc5EWiDwVAdnXumez9DwZ2tHZs6ivyEwIyGBh5AoPSJ5gYxVAe/Y5Mj0m87S1exM76fYFTJOrkE7N7P3331NIdrfTs+6AuZK2y9eu2j0C6xnvfM5W1tYUmN5ortiVy5dlgba0siyy7b0P3rfPf/FL+/GPfyyrNVRDzMWl5rKHkmczUs1cufyOPX32wq5de9eev3xqqdnMnj/fkuJj/cwZAcCNpWVbaa3ao3v37dH9u7ay0hLw++ypkybkaxwdHdrVd67ZtWvX7D/+/d/bYDi0H3z6I30OdUv78NAeP35s4xHWYw4ny+Zu5Coy5naG7JdyWZZffbJIonIuEHKRqIBMiIQEwfEA3KPJOJBLbH0evMwcAgiHFI/Wg7Gbnvti342WeE7SQqpnrFzMabyYS6/J6YIN+wNr1Eu2urZuqUzenj9/KVKCfZF1P+gzz3gWOmnDi/3szJl11enV9gvLZgra9yZYGSkrZiKwXLk1EDAoJ0LXP58RGZtNKxNGz04pFEIKejol1YpoAREz/oxSdkUgQRSkHeYlc1zri2OgSghZSVJtvUnMK/T8db7MmwS6ngnh2E44ZZwk0HkgEzzcnmeUmhYgSkRb+DMs2lJFclzrDgLm1LrQ1UlS5Ehd5koZ2SbyBMDmMNgYymoRFQb2YHm/XuVhDCenyhHpEVl/vkzVPOCkj39nkAUfTRPhhfrSGxawb5REUXMgsY1KvisnFUgqkFQgqUBSgbe7Agl58XaPX3L1SQWSCiQVSCqQVMDevXFVDffRgoWSyIIhAB/q+EThEICG192h/o9/AAEIgOhrDpgE+OE+3CFElQ5YMJcQmk2nqM4pwgBwAbDA1QEoMeh6BbKg+ziVAUTE8xpgCpIAWyQ4i2A9o67UuU2CHZTbvZA54cCI23lwDkCWtEgRbIU4F52YePkrxDN42EciQSCKOttDODdd1QosPeV6HEhZ0GFK+Pjc0nSZLtLua7+Yy5bDQTg6RHMiD3S/oNG6H7eEeYOb+W/GQZ2mIb+CX1F1AKDGTlqNEeeYLVTz6RwCB18cB3YBfOV0FbrhM2oGB+AGDaf7tX9KlADqxDnAsQD8InZ5m24AACAASURBVAjHeW7evKWO7WqhJMVFoViyX37+ubqCc7miHZ4cnVpsSVkyXdgq1kq9ro0HXdtYqam7vD+cWrFUsU9/9Knt7+/aSedIQOp8NpV6o1wqW6PRtL2DPUtn8rZ54ZLqm04vpHw4Oty1q5cvWWN51ZaXl+z54wfW7vYEdh8eHNj65gVr1JtuqVQt2e7Ojj1/umXXb7xvFy9dtuWVJdvZeW77e7u29fS57nHYH9mnn35m//z5r2x/b0edtygHuMfllTVbXm3Zq509W19fVyf2/bt3lakBGbO83BT4Oh3N7dmzl5q35AEoC6XRUB3JxKjV6upGb58ciiSqyj+/KwKpUPBub1tMbbVetFo+Y2dbddli1WqE8ma11prVmuecENA+HinrYzwcSLXQqFctG0hA7M1QW9DZXcFSKefrASCXIGLCeAF+l6t163UHNseSLZ0RAYLdj9bOlDDxjM3lN++KrDHzbTJRjkhzqWWjOesIcmOic3HPg+FANlEsYTaW7qCredEb9EU2ooKAKIjgtNYoYfazmQ1F3DkxyLro9oYit0ZhLhKQzdoej/qWwQZGiiA6wD2AmfPIAksk6UTgeCadl+UVv4f88fVLZ7dnA0RbNpGi/AcoLFsdbJX8PgZjcgHI23AAVnvK1K+bF3tj9NCP4LVbI/G+iZXLVc+RiVlC04l1ByPrjuZ2MmD/8VDrzc1Nm08Hlinm7Z33b9nxUde++upLq9Xr8vt/+eKlxrLVWraf/tm/tm+/+96uv3vdXr54pgBs1jVZDZBN7K8QRnxuZWXZHj68rzGnvmc2zkqtcnR8pNwVAPR4z73OsdQ57GWQthAKpWrZVpaXRcy1llv24MF9q1ZrUu0wHxutZasSSr8w+/3vvpKa4Ec//rHt7x/Z8dGRFQsFqzUa9tWvf6PfQ2g4yex2VCjDUNuoQ18kTlZqomhjRL3fJCCYn9qjxhOpOqT0CSHNjLvbTzELFzYdv7aO4vhaZ+mUTcfYd3G+YCWoY7JvzyybyzuwnXdiHvIP0oe6c3zmj1RPIdeE5yWEi2ycILlQ6rAm8nmrViu6p94JaicAds92kqIEgJ+9WKq812B9JOEEnvNMnKeUWeSB7W7rJGstnoeoKkJGBpZqTG/2fhEKgQhR3hPPJ+6fdRJCwaOS8E2VEdeuFZL162E/EMEes5sU7uLfFyAY9GwJJL0/a+e6tkg8MLaxoSGSQZxPFn4oMWYzq5AXEkgWvkuEJerrMTwcvf8BosOtnTg+9ed/PbcCgci+lQnB6agt+FwkZ7wpwOvAdTEOOdQYQYXD/O71Q56GzuWWl4ltVPJFOalAUoGkAkkFkgq83RVIyIu3e/ySq08qkFQgqUBSgaQCdv29a4tTwD7UQx2Wb3RE8tciGuSp7YQAwALgULSaEHhIV2bwnwaAjF7cDuT5/wrPBhZEpfBGpz+f7w16TmJwwtB5G0kIXUNQd0RFAV9ETrs8AZ70mYxyDVyhAciCagFLkZn84QF2AIRi6KjAmmB7BYCEWoLcgAmBtmmIAvfz5/5zAEwL7DYAB0PnLlXAhgakRDVJCeQE+JNaINwHNcXWB6CKt8YOYWVPyAXKkdA3QV186d0aK+PdqYG4iNYgdOIqdNTcB5zw2tTCgUvZhijU1seIUGF10TJGeOoHm5GY6SHrDn6ONdGC/IypPse5sGfCT/+9967bP//85/KTby2vCAw/Oj62/nDgXcOLhfI1CHwF9FxbW7fd3Vc26vetXgPcxIZkYitrLf3cjz+2Qi4lH/1CqaT7xU7pyZPHCp/u09GcL1kmn7JGtWzT6cjW1zdsubUqkujJg7s2HQ2tVKtbupCXpVOjWpcFDiqCXrej+8rmi9ZaO2MTWfgsZN8CuHz16lX7r//0z7Zx5px9+cWv1BEebUuO220rlZu2vnHGHtx7aBsbG25dhGf7oGsryyt2sL8juyUCownO/sPX3wnwVgAxob7VqlQMqBLo0AZ7AxSNL+ZZqVRR0C/gZ7NetsJibBfOLNtyvWC1ZkVjC0jZgpTJZK3bw4oqZ+PBUEAwagxA8nq1qAyJLJZDgIj5nJUKOSsx5wMQDUklIiOdkxN+s9qQFRtQvQi3CUHoHWsEm6miOqZHstoCFATcZ4WOp3ObAwYuFuoIZz6NFzMRNdhCYfs0HPXdHmk21t4wGmMjtVBoOkHNDvICQmbQOthwxMqPIC7d5JCK2OS4rVCcq7AQALXsFZlcxsHaDNZZGet1elJPAUz3OyMpcgqFknU6bSkbqLED3E5gsm7BdiWEyqR1j8P+UNZCDqhihzWQGowxJeBX4dAprgeLOQfS2RthMvHUxzrMMwOKdnBwqHporyO3Qd3kGesMprZ73DfEZRx7ubUiFUu9UVEmDJkENz/5SJkLOzuv9OuZtXV79OiRiANCt8fY7tFtn83bR598ZDsvX9rL7ee6J9YOrxvvvWf7B3sK9Sbz4trV61LRvNx+Ya9evRKZCyHja3EuokMB9LO5xoh16iB8VaTcPpZnmYzVl5pSMzWXlqxYKdvm2TO2t7tnD+4/sM1L56VSOjw4tFcvtrWv/+xP/9Qe3LkvEP5gf9eePtlyZZmspcggYL/xvJZIWnhQsxMB0WYqAu7sNcq1ADAXGO/7Z3w+BQheY6TMEO3PDrpzTwrkDvtbVPNF1R7rcUHAM05XGSfjtT1DGuTyIgBR5XFdkTTjurje5eXloLQyrfcYVs25ZY+YzWqP1CyaLSzPsaYzhXvzXo4hMqTfPyXg2TOlcEBtFcB3kcZYcYW8C3+G+fMq2lhFYkF1nnkDQlStUGPWLhk1HCOOP7WEYFIqUyAJ3NJLp1dZuXc97UITAmsKtU0kbCA+omWbwrtDnVyINHfLJoiXfHi+oNQItpUaC9kbosREtebEKpZsUshIReHkEddHDfi5CFme2YFI0X4xJ78p2GuFXCi+B4h4WbCnviYvo+0VSkQsqFBoRvvKb/9wO8E8ku/KSQWSCiQVSCqQVOAtrkDyIH+LBy+59KQCSQWSCiQVSCrg4JaTF7E7MYLn0drhTQIiEhUeDOod2rGbkmOddurj257CMALAz60wIkEg32x1OUOCOEAQuyFPryF0c/NFI1pY0DWp4FLZZ7i1kpwd1J3pmRaA8gAjr61DAOXcUgKwUjb0odNV1y8VhoM3BJc6LAvJ4l9xAEy4RxQDdJ/mcxA0Tl64j7d6d9WF7R4yfny6YwWyKSRVkNopKRHvh2BfAHbvKsZ734kWdbkGwgMAlP8AnQC4AOFdbeHdo/yPZUroGVc3a3oxF5gNoBvDy0VakKMxmSksma5TgX+ActhbhRBkAaEKVHX7DwcDPYQWsG9trWX7+/uySgGU6g96AuBGUkZwPVmPhp1PbW3tjO3u7ylngA5+wCxsawDtrl29Ygf7B1YqFyxXSNve3isRIQBNALP5Qsn6vY468AEfV9fO2sraih3svrRr167YoD+2C1eu2IuXL63f6Vjv5NjKtYo1Vle9gxl7IECrdAhXHgwUJJwvlGV5VC6X7OnTp7Z5fkPz6ec//6VdvfyO/fqXv7B8NiuigVqOR5AUI8vm01auL1mt2bCnDx4puJiMhGKuaHPIrOnI3n/vPbt3777t79H57oArRAc2MbwGEBeplEiOlKxgRjbqYx/DHGcdeUB0q7Vk6cnQNpbKdna9YTnssCoFK+WLVs7nHcQVUOuh8IB7+Ol32m2pVyrlgpWKZRFlTHXUGKgvlImszuucQP58vqjQd3ViT2c27PWsXKlIQYEqAasmAOs59kaoDdKmMUIZBRGCOuqgfazwcuZpFxXI1DMveEFgTSAuxhMbm4dUK8R7NNFnCSAXOZHCr559YqaMEoB95jdApNRA/GzKOaciq0ZDB7QZX96XL2QsX8QyCzJn4MHYUDGyhiGzx8OjR7OpVYsVzw5R1gHqGgBRnyOEjUvZFWyGWJcxtHtIaDId9dqrXu+V2ldohI92Orm0lQoENDNv3fKO2vBztz3CHilru4ddO+yMrT8GWM9YJocyoW4nnbaVKyXlikAWZjKs25RdvnzVA8ozGbvz/W2NM3tRvliycrViGxvnRMa9fP7cSSTUEM2mVEz7B/siLoqlolQoZ8+cs3v37tjaekukCMCy75Fmm5sbtvXkiQdj5/KB6CGIPW9rrZaIE8gz9pzVtTXZpeWKeVtdXROJeeHCRZEs9ZWmbT15au2DY+2LnLvRXLazZ87at998bVcvX7Df/e53ynlgnqFGoOOe6QARFl/xucA9RQLDLdj8WaO9MCggPHshhFJL1TARucU6AfxnvsuyEIK1WNRcjAQuZGYcx3h8zbEcADfh1U52s+/x+XK5KOJkNPT1i/KJY0Lu8Cv/oxYb9vvWGwxlsfdmHosyYkJzQKFcknqN8/IeiDKsnxhrxiYGdzPX2atz2bzsBbFjU9i5F0NrFMVDVD+4ws73oVNbKD03UDa6akTPu6B4UH7HeOR7yqmxI3Z1r62ieHZHQiPWHZJcCg34kalbR2lssAJLZyzH8zGEcSv3JVg2yU4q6ySuCI7wnYLGBmzLIPlkZxjIBmrGi/XEGsIyTd8/wnOMY6gpQMqYoIaaReUGRnCiPXT/Un6kPF9K30sI+UbhgporRSvA3JWi1GIxte++TsiL00WZ/CapQFKBpAJJBZIKvIUVSMiLt3DQkktOKpBUIKlAUoGkAm9WgMDuCAbxq/4QADf3gseFyO0g/EdKsg7g4Ot8C0AScgBkh4FlRzhG/AzdpPK/BxrQsdwzW2ARdjKAvdjbYOkSOrkF0keLienUwXsBnn4HUclxGpAdlAvyww7dotECJwZnR5Akm8rIB1s2F4Cy6YxIB0AMJ3NCt6nAL7qqUW0EACUAPgSOCswZe30AvOnFlkiCP0uNgl0NfeVOYMRQbX59EwgS+A9QO6ajPPQNZ5yg8LhTula5PiczZFlCnoItrBSCdkfkDmQLIkJEKARbLh2DPBC66MkOGE+lWOE1nU8cIApWVm+SWJHIopuYTmBskwipXlLw7IksVQCkeB/dt6V8QV27nQ7d9yUBVYNO14NjF+RNLMlLf9DrWSa1sLWzLSuUi/bw3n0F0VbrVVtdX5WV0tbTLVtuLgsQzBXydvnqZTveP7Rr71ySPdP1Gx8oiwLrqcmgb932od249bF1uid2uLtn/cHAfvTHnzkofnSsMVleO2Ptk75tPX0q0J7Miv/yT/9kxVLVLly4ZFtbz6x7fKi6MF8JOD5zZtPa7QMbjrC7Kol8YQnk8ymrlctWrBTtcP9Aljyrayv26OEzG/S9UxqiACIHUgB1A0G7gJrYUDG3IQymY8iP6al3frVWs2ImZZtrdatkFlYp56xaLVmhkLVGrWrlfOGU4OL4WInRwXx8fGRdgrhZh8WSlUpF2pt1jRAOcFGy0oIwG09FTPh94oM/tmLBA8/7vZ6IEo5DhzjnIDSY+USwL/fh3vMZm6XMev2+7lX59BkHjVEAdYd9KRUmZGYsUGGgEunb7kFb16EMD0tboVi2sbJuFlLvQBZJ6ZSFfPEMj/nc9wTlhIh8RMHg9lAAoOSOQAYChMdu/bg/iPAslmT7hOUVgdieTC9TKIGugPMiXsmvsJSszjz/xsHdbn8owJQxI39AljckcweffQHANtP+obqwvtgLWO/5rNQGEEzUCPJw/2Rgx725jSceGH3xyjUbjIa2u79v6+vkxPTs5gc3rVIp2Je/+Y2yIrjk8xcv2NHRga2vr9jJSdfyuaIttZa1vur1mh3uHdloPNJ+ikqoUW/Yvbt3RaYwLssrK9bvDkREVqtlrVnskJhDNz/6UGqnF1tPRCixzTLfISOwpAIwhzAC9Gcdu8VO34OY53N78uSJgt+Xl5ashbKqWrZLV6/a4cGxPX30WMRlpVKzL7743Iq5rH1w65b9+pe/FBmkfIPZTPOPPUNh0iHvgGMrX4lA6JC7xLizLzCPeKkrXx37Idg5ANo+b6YaaT1ngjojm89q3YkAhEicup0Wahfuj1e0PtI5ALzFs/uDB9JV99/riPCC1IDQi5ZJ2u/mCwHszMdasyn1UiT7nQDx+r8myTK2t7ur5yoWg06w+bWX8iVlE4mYDZkTEEjUAVA/qpK4tjhn469a45AaM/YeJ91FtQclZVTjnYZ1QxBAhwdyHIqDV3yeKfBedoTIlSAafa7H3IrhCFLSn4W6XsYtNAFEuyc9n2OWE78PSkCIWHJ8RKjynYNaBAtL5ijXGomVSNJoL4GMVd5TaJJQc4RG15sWsm4r5dk+sFJOtMueij0ljU0iDQTkiDDOkBfBnkrkxfcJ5pF8bU4qkFQgqUBSgaQCb3EFkgf5Wzx4yaUnFUgqkFQgqUBSASrw/gfvLk5BjUA4nALvMTAzBHpGcCCCJRHojuDGa+9s7wyP1lP8CsARQ31lDyWADEAJR4u5fOHpEI4WOQBup/ZVAC7BdgpAJNo5nB4f8BCACUsmuqHpOKe7Vf7c/nVFdhlSWEANhI5N2WCgaHCbCro65ymAJ6WBC9zIYiEhVOh1V3CsQwR86BAFxKP7G7gJ4gM4NXZf+0x7rZZQ52eWcOPRaUf8m3ZRKB+kLMHmiqyMfE6WO9FCim5YnYvO1JQHi4t7iJYhamgHrJmrJgA3kbyQ3/sIcomOYrNMHvLhtR2Y1B8KS53IOicChMvLLTuQ/cxEoBugIG3H8iyv1wRyYhNTREGRz9n62TO2uXnWdl6+spcvX+p4Dd5XKlu5XLEzm2dsqdUUYPfk4UPlXvQHXdkgvX/zA3XY7+7uCwQEBIc4qZbKdnZzzba2Xlhzed16/Z4dH+1br70vm6NCpSyyArJj58VLu3jhkkDd+/fuWK1cte3dfds4f1Ed/nSbQzqQk1FfWrULl67Y8fG+9XtdOzk+slK+YktrqzbojWx7+6W8zyHnWq0VW1patpcvnwnAq1Xr9mLrhR0dHlq5lLWVlTV78OCp7MsajZqAfsbKsy/aAjkhKJiGEAN0bwNWA6DVm1g4ETg+t/MQO4uRtZYr1qxhsUVXf1b+8CK+0hnLK6yWTmxyIgbKJFFA+GholXJR1mHMTfIInJB0VU+9XAn5JnOB1ytLDoAX8wXLylopr7WKQic9cwURBMRY4e7kqeRsMU0ZFE301cc2BqXLcDi1/mQUQu5T1oYIgOSSXVXK2h2yGbICQCE5oTGVVTGe2HAI0Jnza6MDGlsqcwszJxawyZnL6khd+VhF5SBAAUu9ixqAfT5JSVU1mzngzVynRgDSPgbsCxBuBd1ntB1CAQJxMht7+C+KpImAWoK/+wLWAZbHo6mlc9jVmM0mUxES6orPZRUtLCst1CohHwfgH7KjPRzZ4UnfLJW3w87AxmTV5LL2w89+ZOls3u7cvmfnzm3IggqSAnIQopGt4IObH9iTx4+1zoqlvKXTcycR6g178WJbdQNgP+l0bG1t1TLZnO1sb2uuycqrQA6CWbfjiiYFtQO4z5x4hFyBpCR3BuUW1knLqyt2fHCgfQZLJ2rJ+1hjrOF3rl7T2FHThw8f2fmL56170lHWC8clFP76+zcUdo0t0uHRkd25c1t2Zj/67FN7tb1jTx4/Udh1uVaVOoK6Q0xEchTC7PjwKCgMUMENg4rFlX/swczdSAzze+ZPzO2Je7SD3TMrFIq6f6zDUNlIoaA8Bbd1crWNz5mYh8H+oz03AOUogCqVourmwd5OVHAQ5hBZNgD2mgNmWtcoAriGXLHgtY+h2pOproe5iuIGWzXZMQZin/uB/PSngRP2rGtIAnKmIH4gr6X2CdZLKMdE0ivraOJWhuzLwfop5rzwjGBViQjJBDIbsg8bNhd0nDYrsAYjSXGq7sBmEZVOIDqoBeSPFGahNlhn6Xk9n1ohkKJvNkQovwTyMBCFUW0Tx1TWWKyvaO/IsZjo84XlUlkRE9pPUGbFoHGUg6zxQHYpgjs0DkTbLGVjSJ3HnhIsqZSbpa1eZB3XjErluz98l2AeydflpAJJBZIKJBVIKvAWVyB5kL/Fg5dcelKBpAJJBZIKJBWgAjdv3RB5ofBNrFLm7gkd/1cXaejodNDPAdBoAxWtjGShhB2RAA/Ad3zM/bPyxoY8AHgIth+yXAkdkgCVdE1LGTAmSNe7nON5ZA8VLFsASnjFzwt1ShH4izd2Vl2V0U7EQRrUDgBMU2VeSD8CQO+OVQJtAAkBQun2BEQSeBosJVz54PkZ6vrkHlCW0DEcLK8gYSBj1BmKLYZsbRxg5XgCrbCo0vm8W9jpjIWAktiRy6+nNh9qEHWiBtRR4a7BKqWUC53ihg0HGRccJ+VBrNECTD7y1H9hhRhgqrBXrx/kQ7FcFoBJjaJ9yKkdVjot8JHX9vaOtZaXLZsvCDhbW121+/fv2lprxc5ubNrlq9fs+bMtWWa9fLJlJ50TO3fxouXzWVtabpgtMvZsa0sA5rfffms/+uwzAXSt9WXbfvHcXr18qc7XxWJizUbD6s2mtdtdu3Hjffsv//iPAtOwnlluLtnNW9ft4eNHVq7UrVKq2mQ2snq5aHdv37P1zU2bzYc2nExspbXKgFmpmFeX+pn1dfvuu9uWyuVFOACOqmNX9lqEvuZtPOkLIhwT8js1e/7yhe3v7qlL+uT4UOG7hIk3lpvK6piOxyI0nm29ECh69cp5ZU48fvLcnj/bkf0U9cXmjJ9LOTOfyx8+m/MufwBB7GI0J1MZnQuAOTWfWKtatPWVqq226tZsVKyYS1uxQLc1QHxRodpYA2H3UqK7egHofaj8ixkqJwX7FqV2QtlCtgDzDfCfHAattQAAA+K6smkqoLXE9cq+babciKmEBmS4zASssuwIg6ajH2Df15VZ56QvUmM4HmpNknnB3KR7H5CUUHmOKT0RewTd4BAOqbRUQbJwg4wgiDebUu0Gw5HsoARAkh2TTwtMFvTK3gGIi2pLzeDkukBq+Bph3VcJJucap4DwORFpCxufBgK7TdVEZApd7v0hodyA2fjzO/AZnOT0HsBOsgJ0bg/W0ftF5jJxMmmRMaq39ryFdYcTe3Xctd5IRnBSacjiKpO2y1cuSx3y53/xl7Ly+t/+3b/TuqvVKurqx1KKl86VMWvWq3ZycmSVClZTKJvm1mq1tC91RwOrV2u2t7Or+QkwzBm1Dxvj0Ldao2a9TkckCSTvyuqq7e2/suFgrHXO2kCk0Fhq2u6rVwE1T8miCoURVmFkNRztHVmxmLf19TU7PDwSwXiEHVylZO3jExENECxLjbpdvnLFGitLsogbDYZ2ZmPVjg/b1u32be/Vvm09eyYSjzUGuN9aW7V+t2sbm2s2n8zt+fOXdnx0YuMZORM5kTHMbTJteL40m3W3H5vN7aTd1TEgLhkvnm+A6kdHR6eKDuUzZCConGhinKSuIew8kPVRpVcsl3Tf0XIK5QX2cnWFyY+t03UFBtlA7Hmok7CFo4aLjGmNLiZT7TUohUSyp7CS60v5xrGKrNN02jqdnkLva0HZ4kqDlBXzRSmhJij5Umb9AXtI1spFVFkF7SEoG1lr48lImVLxWZqGeJLS0UF65pEsBsNzGWVVIVc4tdKKwfI+Z/z5rfBrbL1Go1OVBfuD1DCBpOP+sP3CKhAVITUnYyLWkf0/Pp/0/NPneB65qjMSDLJY01p2ey0vpOffsGfE/CfWn56JwVIKgrQQbKx4P5ZrqDe0NUW7KvaKYHcJgTzhkSjVWM7tGuNzV9fndlhf/+7bBPNIvi4nFUgqkFQgqUBSgbe4AsmD/C0evOTSkwokFUgqkFQgqQAVwDZKYA2gdlA38GcAESxSaPuN9kyAXQIcAkAuawr+wS//bvfGpssfdEVKC1kxZOR/r2Dt0BUb8zJkmxQAXUACEQCCMubqQBfYg41FsI9ygJ2OyexpxgWfg7TAQgkghO7v2HUbO7FT5AqEblp+Ljgo2lAoaBebCu/SjgBKDI2N3bZv2nuIxAHkUCm8QzyNV34gft5UUbwOw3VSSOoU2VM4kBQJiVgTjqtjyrc7K2IFwiACbIwBtkC8IRIWGr9AMFFPAUEQJQHokRe87Hew8XHiSZYcubx+D3CrzuyQMcL71tbX9Pe1ekNd4dffuWYvnj+zldaygMFnT7fswYMH9td//Td2995923r6yK69e90uXjhnX/z61/bhxx/aF7/+laXnY6sX87axcd6294/t8OhExM97N9+zK9cuSdWArcx0MrTmUl21dH/7gq221nVNly5dst99/Xs7Oti3T3/0se3tH1iFQOlMzo7bR1bI0lmf0T1jo07Ad6EAkFiUbVe321GneL83sFK56h3OsqYZWalUtmKxZM8AT/snCrtuH/etUq7Z1taWDXt9+fsTeHvcPrZ6rWYVQrWLWQUysxYOD+jmJwT82N57/10B+GRfbG+/8rWjLma3SavVGgpC1lwO64hMkKPjjoKPOQ/rZD6f2HIpb61myVaWa7a+2rByKSfbpwL2XGQSFEoBbAWQ477TIglQUwAyTscDdbmzNmUxBWxO+G2Y53FuehYGgdLMI4jEtAK98czv9Qmr9nwNVCIoOkRgYk02hBxjDju2OJyMbD5LCbROoTY5zZeYKbxY5EaXrvepFXMF7RVjiIx02gZ486dDMHLIdUEJBTmCioUuafaZYj7r5GYg6qIyKFcqiJpEiZG1nMBdiMJ8MWf9/lCEAsod1F3M79FoIMss5hpEAheHZQ0rj3pNRNpkNVYA1OyHrkhypUY6kE7M0/lkKpKKjASAY3JglPUAkI0yoT+0WTpnR72xvfvex3bpyjX78jdfavwfPH5gV69es/c+eN/mi7R1To7tX37+L9rjisWclQmCL6GIMbt4/ryVq0UB6YTbk/0C6SOLs17frYyGAymK+p2eQH46792Sya19yJ6BjGKblpWVpW2ttS7FBaSOgqmV3ePWdPx/ctIJe6NJrQJQDslGfXg/c25tbc2W6k0bjEe2v78nhQjzkHMuluafqgAAIABJREFUNxqehZDN2N/+7d/Yk6ePrdM+1lzY2dmRsgK7K8LCtR4LRcsXstbt9PUr844xjHsV86Vaq9iZM2es3+mr+157npGJlLbdV/shyyCtNcg8RzHFfnjYPtb+BUEzJLNihm0QZDV2VSGrKJDvUWEXyQzepyyokBPSbNSVJUReR7RJ5FfGATKDuUK+Dns4Qd8RxKd+sjOTCtAtrVCrUOujo2PPxxAZhubJ5xI2RmTVoATEZo2nGLWvsmdIvTQzsllisLXIBtkX8mxG6TQV8cncXKTm2g+UeyGbR28ycKWgP++5ByzkopphQk2UFeHNAfHZxeei+kV5VKOpyDqsuXjNsOTKZKxSLos8hGjlnhV4P+NZTs6TK61iswLKHshct/Xy7xFOHLnij4YD/o45LXUMCi05UULBenaUmgDCPsHDMR2e72+qRTPZtA1RxGADmCuK1J2OJyH7BrWINzJ8/ftEeZF8W04qkFQgqUBSgaQCb3MFEvLibR695NqTCiQVSCqQVCCpwH9DXvg//t1Kwr3eBbTTOYxlBETCfCGAPto+ACgAbgBKuO/4XAAy3a7uue0ho7yc0wg5EsGbXLkUQb1Alzod6cqvCIHUsUtax6E7MksH+EyKBKk8ZLHhmRwcR0DMHEuT16G5EAy6RnVu4skf7CXofpVFBsRF6CCdebCngJmQ6xGPGztGueboXw5gJEApBLByDs6vrIsQQKpzB6VKtKzQ8efYzJC74WARABvdqgCuAESy5qBrNHitq4s83IOi0BWs7UoLyB3qB+glpUjIuhDJRA7BZOYALFYY5l7qCmMOWSYASowv769WanbjvRvy0v/m6z8I4Lx586Y6wI8ODm1vd0/5BVgn7e3s2IeffGTNpSX77Ve/tZVWy7afPbPVtVUBdlevXrI7335t6enUVs5u2v37T21z85y88m99dMtyBWqQs3q1Yb/4+X9VrgMj2u935c+PAqLbPQkgZk4e/rc+fN92UUOEfJVXu7sC5RRInM84iFteFph17uI56/SObXd3V7ZkANAQF/t7+1IiLLfW5HkP8fH993c1Txv1Ffn3A0oDrNOJTff4zvMXAt7IySgU6Own5LmgcNnHj5+oYxrrK4iWr776nRXzJSuVy3Z01Ba4ORoObOPsmu3tH1o6nfPQ4OFIqhLUOXQse4MxoCQEQspK6Yy1Gjmrlwu2uly11dUldboXcm7tVUxnrFGra70pQDeXtVwBK5eJ1up4OLTBoGsLSDUBgShMINrIaZmJUHRwHysjz5NgTskOTGvKu/V9/no4PR3hAObMCykjUCl40ovsk/qDiVQHAjlRKwVrMVrBCSon50E5C9j0hJwCkZGWUpj3a9uYmcimqNjK5jOyMRPAOQ8kRhrFBaRrWvZpJfzxITCy2PLEbu6pNRpLIk+wJAMMFdC94FyQFikbAIyjTsEqir0sk9FaYtwgRlFIqWt9OrN0sKaBqHE5BsByWIcifsglmArEJQ+l2xnYUW9k5eaK/c//y/9q//7f/++WzeXt8PhYNl1ssew/z7ae2aef/pF98cWvVQMUS9iOkQXyzvWrNhwPrN/tad1DrBWKBTs8PLZGfUkqHtQMh0dtKTB47e+9kuVUtOZCFbG3y9+hOplpzgHwModzuaLqOhn2bTrFlihny62W7R/sap4yx8nJYCywcWLsIU+oIceHuICQglSDJDw42Ndx4z642mpp3z04OLB3rr9r19951z7//Fe2tNRUbbexvcpANGyf5r8IzFeQ+NT6/YH1e0NZI/F8mM6wGeT4eV0XKhu6/BkzAOmNjXW7cP68wPcHD59ap4MSo+Dh3ZOJ9j6eEWQs7O8fSc3AvOf6RxD2AciXTVkA5/156OoDsnnIl2FOYI/kwe8o/Jz44lkowDzrWSfUIuZ2cH7WBmuOtV/IkbfgxLkyZ/p9rW32xaiUgHDBeo5nDetXeUfYRoVnpYgkLL36fe0DEGncCxfL03wwmoU9w5UUUQkotQnPCj1rZgLuWYvKHgn2WZFgZa1C8MRnPeOJzRgERAelDrZpXHc2q2unmUBKhmDbyP7GnyMB5IQRx1zomcfeynNLDRT6KkJDhRNLkajkewmEtYK/pcDJqn7j8VA5LZJJGOosnrnME1RSolCkPFEGDcqLVFa2cTGbyr8Isv/5+eNzV9eazdpvv/w6wTySb8tJBZIKJBVIKpBU4C2uQPIgf4sHL7n0pAJJBZIKJBVIKkAFbn5wfcE/0OmSpksTIBdQPpICEWQAtABsmy4Avvwf+LIrImBbwA8g7FRe87LkgIwYDIJ/uLfzRnWBG2E4sAmgETtAY3g3nuLD/lAgCKC+20p5MCkdwQBEgAwCNQIgwjEV1guAJIcJB5QAakXHANgCDgciQfeF73UWwJauzuIpYKPualnFOAACuALIFj3FBX6GIFneC9gMoKrsAbpfBbp5VgOAr0H4BOJGYJWCQ7GUwTMqBpj7NceXAKrhUB27dMJ7h/hU1wT4Fb3cT0NgA2jD9VB7/LoBXmVRVCiq0/y0c1id4a9DzQGlBCLlPAMAuxXAMixeGs2mffrpZzYfj+zp8y2NHKDp5csXrddp261bt0RaELgOMfH4wW17tbtt7aO2NZeXZGvyxa+/tBu3btnzp1v2d3/339vewYG93H5un/7gI3v2fMs67RM7OjjQHByOegJAHUTNWiGftqODY6s1qra0smzLy0156KubuVh2m7Bgy5UHwOse23g0s83NTWU0HBwfSeVCzV1R5DZSePqvra7LouVgf89yOcKJq3bS6dnWk8fqgL7x/k17/OCJ7e7syNsdkPTM2TM2GvYtT1f+eCwg1C3WUlYsFax90pZnf6nY8O7z4VCKETr46ZpmjfX7YxEFWKAMR2PZ7UCQoGSRCoKgaiq9WFi9lLKVRtla9bItLVWtUi5Yo1nTHKgXywLll5pNzRGIPcD7kqylMgJvFdY8YW3PpBBg3RbLRZuNWcduoyR7FDqhp04eQOqJUNC8gPNzIJGxxM8fsB07mDmdznjlp1iHMxsIGM+o+z+vMN+F9Ucjy2ULOu50AbHhllyA3uweQJUSfZGBw58hAOl+ngZFE1k2GSe5sspxmVk2BcDqqgDPvCA7Ii3A1oFO/ycKtkKE76JUwMaqWm1IeYEqhbnGzwHGmdNcKx8DPOa+uI4YGh2VHoI4Cfhlj1xAt9C5PbJysSIyYAbZgWKg37PNsxv27OWO9QYTa/dm9tnP/rXdvvvAXr7YtvryksZqtbUiQH9v90AqqHPnL0p1Rlg9NkiFfMauv39dAdGV0AlPJkelWncidzQSCTIdj6zTbtvRYcd+9mc/tW6na9s7LyyPumVhtrFxzp5tPQ15F2PvtE8vpK5iPyKTplqqipSdW0aB8nvb2zbod/UsAHxn7TSWVkSIkasBYZVNmZWr2KjVbTKaqiueWgHYN5r1U/tAbMJqtZrICY5z5sxZ+/jjj+zFi5d27949zU32X+XmHB5qTo8nQ1kfvXv9quykWNOA927tN7dcIWf5LNZRPHfmnqszmyn7pbXiBA5ztljI28bm2aDmytjt23eVc8H63tzc0Dj3OifWbp/oM6j/UDa4oieQEiLmZlYrFa1SrtjR8YmNZp4Rwx6AXZWD9AsRX5B/ZFswZ5mP0aKuWatrb3AF3MzqjbpIVAhA5iPuSRBU1GqWMisWSj7nAd1zGZtDpkYSJYW9nZMNKPTY73UvkCJFGg2i1eLcuoOhVEe57OumBNYUzwfP94Cwd3sn9iT2kqgIFNGRJ2Ml7YqQkKsRyRads9dz5aaZLTWWrX1ydEoQYZ/VxgaP/SkQIsVCQb+XQnLE8/31tYrY59ntfIKuT++NSoxcQcQF6w3yFRJvTMi6pJuQox5krkypkecyyTKS7wGhwSEGv+t+IW3JgSI3KmRksCtxHZHo/H1iG5V8WU4qkFQgqUBSgaQCb3UFEvLirR6+5OKTCiQVSCqQVCCpgNkPP7q5wOpD+QvYPQEsAJQHiydARPnzC2enlZoAWQBFlBZmo4nb39BxKTAgZE5EtQGgB8BMJBBk7ZChgzKrbnNUHeoGB5yYLwQGqkMcUAUob+oZEvKODx3QcdwiGAEoC0hFxzcYBudC0YB3v9Mw+PwDxjoYEu+N7nSBNygXSgWBSJFgkf0SwCk2GlPPivA8j4U+H5UYgG6AfgT5CuwEEMqmBMAJRBEoPD21cQIYAnDr9Uc2TzmBEK2qIsGjmsmaJCciJvp3Y6ETwRzOG+0+PFgcw4wA9ozIMkjLZmMwGijQFNAJ8Alf9gkAcnoq8A0SALCa05ANwHgAeNfrAL1jazYbdvWda/by+QuRURwHoB0lxt7+NsEAAuwu4NufK1g+k7J8PmU//elP1RX9q8+/tMuXr9iVa5cF3P7u6+/si998KW//f/vf/a3tbD8XOUCnNaQHoG2pVBcJAAlz8cKGxuDu3QdWrpfs2pXL9vD+IytUSlaulHQ9WLM0qjVrLbes3qgJgOTcO7s7ls6l5atPRzXzFjIGkDtH13a7I2AW8I35SLcuNklPnz6WwuBg/8gKuaI8+ZmXH3/yif368881HyAiLly6oLwLwEYIgO6wZ9evXbcnWy9lF8QUKpVLstLBuor8jczCsy16vY7ATma38hv0rTplraVlrT/lYDAvcylrVou2BoGxUrOlRkUWLKV8RjYnuXTejg73bWV1xQqlvIi2Uh77k7GAXOYGpB4kzXQy9hBhRUssZAHE/OQl1U7GrWOiZZqDud5JrfmYhyhwm6dOr+c5DwZ5wRr2zzLXINhYkyh+RGjMIQNY3oRvo2ZZKDMBANI97+mKhjzIyD4IEBy7qyzrD+98CDiyOdKeCTKzmVREmVRG18xnuTaEFFwT1wu5ofs3D3sfDHp20nYbIurrIcmeK4N9ECqbfD5jmXzeul1qNbEsweQiSUMgdIp7c5IRgJs/eLAwlaIYC10fewfr+/negeUKVds76lmtuSKSpT/oKdMFkBjbI+zKWisrska6dO2K7R0e2MHOjhWKefvkw48EYkOy9QcDe7rFvGxIlTShU34wtNvff6f5T30vXLysvefBvbsix8rlugiK51vPVQs61Bkj1sGly1ds59WOdQkwD2oT0nMuXrhiJ90T233hIfUA3rLOy+bs4uVrsnmC4CE0/Kh9aBcvXJNV2jdff6vgbVeaQVINRdSVimWRSRAT7InsXysrK/anf/7n9v3334k0e3Dvvq6PNUZ4PAQGdWVfJYj9woXLtv3ylU1RRaQWAsN5XrAP8bn33nvPBv8/e2/aa1eeXvc9Z57HO9/LsTgUWWSxuktd6m61JDekbg+yZEFI8sJGvkIQ5HMYyOv4jREggI0YgWPHQqChZUuyLPVYXV3zQLKK053vuWeeh+C3nv++ReUbENi3UCB5ec8+ez//6XCtZ601Hsq+qtGoWrlcsf0XJ/b8Oc89tLd/7W37+ONPpC66fvW67IAIV2c/EvhvCSnJnj59IkIAIgBqKrJG4p45K9aaDRuPZjaYeEi1gPygIPBzbqycEp4JkgIVDPVWmPac3JucnkHKOILncznto+w/It7nC9UWogqyBEus9bWGxr5QzCtP5/T0TEQPZBdrNgq21l5CvVEdorIjxyeVsk6ffcasmMt7NsZ4HM4JJ09ldyVQ3/eEKNDcg8hDtlWwt4sUENHZx77MeLP/cVZAAHGOQE6wd/NsqDkIamc+Yj2VTaWtXCpZp9Px2kGXibgkZDtYRELgckaOUAIxX93Wjs8gkJ00SEipmExao17TZ5LhEHvFpE3Ir5K9V9qymYItsa6TwioiJPwsjM7al5WRkJauNnUlWfjoYB+8/0mMecQfluMKxBWIKxBXIK7AK1yB+CB/hQcvvvW4AnEF4grEFYgrQAXu3r25AuT4ugvRfb0BRviHvUCVRMLtMeYE247dE1/d/UubLlxdUCzmrUWXu3zQHfghFHhMaKdAUAcGInWBgJJ8Xt3hgm0TCXX80wEJyKWuTEJxQ57GLORMQHREdhMCT9TpGmyXQiD4iq72AAYTmgu4yZd8xgnODkGjgNDcDx79kB+oDWTrkcn494JPOZYi6hwViAPZ4NkbADSuWHAwhX75SbimlA0ANlM6hpPq1o6IivFwaMVyWTUuZHPqMsXqI7LzcAWKB6AnyebQeyfUMQ54k8tlBKAnkwA0dM7jg46vOt2xeP1nBPCAvqAE0fsUCrrf/gC7m4XsgniuBWAygLRIJ7N6rW6NekOAIwBqq3VqDx48kPXSzZs3rTfoC4j87LNPrVorqxufzlbIh+75uc2mEzvYf2FXrr5mn376qZ7pnXfese9///v2yaef2+VL1+zLZ4+tUACMK9q7P/upci/oggas7HY6HgidSlqpXBCZ8ezJczs9bdnG1rp997vv6PeAqNyjd9xnNGfxwedrMVtK/QIuXyoVLFcoCoyqlIsCx5fLpHUHQwGFAG/tDkRTVl3PvOi829M9fPbJp7IcIsgYoPSzTz8VGFetFO3mrasKP97fP5LKAzXJ+t623bz/a9YdTNR93293NZcW6YwNhgP76osvbDkaWXI+lR0VahgB7dgpjSdWLhQuVDZ0RUMsMI9LxbTVClmrljK2uV61aiVn1XJJAeads5ZAQkWppNwiDUBvMZ9J8bNkfSacsOt08NNHiQEw7DZl2MvLT568DDqYZam0UKi2Wzi5Lz72WrI3U/f3SqTCZDK76KZOyZ7MbYjolAc8nM+Y2XQ1r5Qpw1pNKTze8wAgPFy1AsHnlnMCj+mCTnpANevM7W0gJLK6D+VPpPh7FDVuUYfFD3uElBnBqs2wliHfwf2v1MneHwxsMBjp2UrlinXbXbfJCcqcPkRJsOVR93UIAwZsjvz/CcGe0S0fQrcd5F0IkIaMyeYK9mz/zKYLs8HSLF+pWb2+Zu32uT146579wR/8nv3Lf/m/SnEBcM5ayBYLtru7a+VaSWHpzWbVXrx4Ydl8QXMznytZfa3plluoWBZTa52cqzbUsrneFND/2WefCeSlLtjn0Al/dHyofZt1S2i12yaVRNpgy8a+BVlTbTSlqoBUefH8QIQc+xgd7nu7l+zo6MgGI8+7YN3cfv2mPXn6wtqtlvYX1pOs2SZYqFVUL0B8smeqlapyK2r1ou3u7lkmXbQf//indvv2bak4nnz1MNggrURCQWCw5twSCbszQrnr9vmnn9h5B2KT7v2ZlF+oH1jXjx8/Fji/vb0lguSTjz+TGhArN67H8zI+rLmd3XUB6NhuoWZJrpJWLmPz1dM9Y7OnfAjlKbj9kdZjMivVCusCkg3ykTOOvTqVdqKQ2irsnTmT8b1J3f8JCI+ZxrRar4k0gvhnz2PtAPpL4ZjL2VmnK/L98qVdOzo6sfEcu6uiEwpYoikDApIg42TInByXsUimbr8nkoAxOTs/l11bo1a/sHyKlI+uLgnEpUj1nO6D10WqI1lxhfyTSH2hORdIzMiKDsVDs95U7SLLyYiwcaJw4VaFCycXUdaIfKc5QLZVKz13ZKHFfUUWlVrfCbeliqyyRNrYymrlsupy1uqoceLCFlJZVEllCNFzoaguFJzYS+kDB+exB7T7+LDPOFHH72WRJRWI2a/eiwO740/LcQXiCsQViCsQV+BVrkBMXrzKoxffe1yBuAJxBeIKxBUg8+LuzVXURSr/68VC4IUCLwl4DTkKAOgemJuV5UvUmAhwJIsb/kv57wA2ACKw7VEYZ/C2jhQFsmwKAdOgCpEdE++HdzoWTyJQZt7hSnc0QdPYCLl3OL7kbusiMgMbK1taLp21bC4jD3vpNSBMAvnB67CzETCOpc3CPbi5pn6WYFN+wapCNjlAem4H9XUHLvZaAdjQ/Tsh4iCHBzijFBlB8EhdgtXH3K2NIEwgIyBTAlAaqTiYiJHFSOQBToc3diArhaRzX6qwuoa5pqxcFC7s3eB6v6QHHENIkD8AsaHwU2oFIIP0JJFS1zpgqwJ8BSA5eUStebNcsWS7e3jGd+283bIf/vCHdnpyYgdHh3b//pv2+aefWbPZsOs3X7PT45bUBbacWbmSt+2NdfvTP/lz63YGArKcXPD5BIDE3Hnn29+y/UNsaehwJwS6aJcvX1aA9jNCskcT2aRcubqruUhXN6qOSqVs9958XbZP/H42WyokmzGYTkZWb9Td7z2TFajXPj318VkldK/FQko2I8PJ0k5OWlavN6xQLlm73SGqXN74kAb94dBarTPrtnuaj1cuX1NY+T4B3Mu53bl9Q5kXdHczxo21usiQxmu3LZErCTTLFcgU8Q7fdrevrmM6q8ftc8unEnZyeCSyR/ZE45EtJkOrl0silOgKp3Ma8BSLFOywyLyoVvNWK6SsUspZpZq3Ur7E6tJ7QNxIAQSxmElbs1HT3+UyORv2R+pcBtAe9rqqCWvhvNc1ealB7EEuhABfAFjAbNY8dkDYm6kjGSWEYZlEszNEpiuBZD8F+ZfxbnSREVPPzHCA0rud3QoIZU7Wg8ZDODvzAoJpNJ76PEURpewW5jXr0fQaWdVkIBkBIFceZg8grGBv1BfYCOU1t0XGLpZWrpa0PkXkDcc2mkxUE56NLnbvMHeP/eF4KDuxqKOduYfaSAQL+5qsdRaWZZ1PIW5dxQIwrXyPVcosV9a63D9q2RsPvmk/+i9/qXo16k37/T/4feUx/Kt/9b+JhGCc2CevXr0kW6vf+Z0f2E9+8VO7+/pde/r0Kzs7O7E/+qM/so8//Mj3qFTaKtW6zQmanpM14LZgKBHW1usiNZ8+fab9eDqbW7OxrpyYL798aINBV0QA1miokMrlkjJsIGlThMkzrrKTA8wmayRluWJBGSsisBc+ltQacub61WvW7XVFIu7s7KhG3Av5B5Cerm7ISGWmPBQUOMG27eqVy3b96g2tC9Qk3BPkysnJqVQIkCwEiLMu3Y0pKYKO6+3ubdugPxbxIIIbkiblKha+12l37P69u5pbnAMfffShco0Il2c8uY7UVsOOXbp02d7/1cd2/fp1e/Tokc6DZq2uc2tM2DgkNuR7yHYC7AYcZ9/kf8j7iPTHfgz1G/dL1ghkW2STxDyWIkc5KUvZrnHvgPns2ygWmHMQwLJHNJPV03Q0to2NNWt3B7JDQinFusEaipHKZdO23lxT3XWGyP5xbr3hQKA9z8kzc/5EagPODghwVHeygwpnvHIqQsNClFPhxBiEoK9VWdO9ZNUIMaNnVN6VB26LoEfBwIkc/sz4kbMiteDUSUDmO/uKzs5gIclrfW276EEWdsGuUZZO+vyRU4343MHcIrAc4vSsRQZJShkx7B+umHJ7RDf08jNSZ6o+j8hXzNUcUlOF4PCQ7XHRZGFLe++X78eYR/xpOa5AXIG4AnEF4gq8whWID/JXePDiW48rEFcgrkBcgbgCVODu3Vsr7FzUhbl0kPvl7AUHINz2RaAGAHSwL/IuSPIvcLp3yyIARflfh87HyHoiAkTcBelruxxlV0AiJJMCKAHKAHrpLlUcrmwc6HjF1xsVAq/3sE3dDDdGd2Xo4Oa7vGdk6QERAmjP6wBiQERpXE2lHOCI1CDRfYpwCOoJgGTIDJEtK9zgPeUDHBrgh05XyAHv1nSPfgEuoVNXoJe65xOWChY0EdglAGcMMOrgr/ttw1JAZNCPHayyRHRgU+PjomyNEIRMzkgykbUJoLCtrCD/94WAwmQasDdp4zmAWUT0ANxg84Q6xp9dIA/11LXJS8irW3h7Z0fgKWDl63fuqMv/2YvnssuZDkcCRfPFkpVKRXU6v/fuu5bJJu2HP/gd+88/+lMbjqY2Hc8Ukoz6BDCUTmo6vwHyAK7WN5oCP0ejoa2tNdUtTdgvHvGAlEyj6cS7nnkd3crXr12y1tmZSKf1jXVdx23mfcxPT081Plcv7Vjv/EzA33mbwN6sZdOh4z+VsbWtTWusbVqhVJM6BYJlOJpY66xtjWbDjo4O7eykZflM3g4OjwXaOcmUtvkEmxfA2ZTBTREmvCzk7MH3vm8JwoMnhFhjwwXBgsphrmwLMgoyCbOzVsvv9flzyxMYP55YERB9MbcsgB75GFHHN23Ds6WVSwQnr6xRzVuzUrJKJWeFfE5AMRkXdMdDdEGgMdeXqCCyKavV6pqf562WE16ppOoLmAuozv0cnx55WDih2bJo8nnOz0B0sQ7oKseCbbF0IHQypivfwW7Zt0kdhGWLg4PKpWGe8tqkh5LzKAq8ZgEuV24pFWXXrLCFM3X0D0felQ04mU2TW5BxEJY5XijaZDTyfUDr30Hk5vqGQtMBfHN5lFB02UO+jrWvsD7h8dirhoO+OuNRBNA9T34BJJ77/7M3ONkiIoZu7FzWUEu50spsgPohEH7qmEcFs7Zh/eHc+oO5vTg6tk5/aIPJzG68ftsO9w+s0xnI+ufW7Zv24YcfyOrp+mtXleGC+uHGzddkD/X5w0caHxRHrJP1jTXZH/H8gLaj8dx29nbskw8+0jxvNDdkh5dOLWx/3zMlmJeMeTqTt+QqYUcH+7ZKQLy4pU4uR5B8ywr5vBQLWEehoKpUanZ0dCzizwPkVwpllgqBIZs70Xz79us26g+sN+wrCDqRykiVIdvBLMQh+zhh9Nh8FURiYj93dnauMUXB9frt1+1v/+7H2js2yNg4Obfnz59aJpdW+Dj7Ij+L+qTd7Vpiyf6YsDt37tiLF8+l7pGCpFS0w4Nje/PBA3v0+KFIt1pQIrn9YNIG/YEIAt/rE9ZYW7PRoG/FYlnf6/W6trGxIVum50+eydKsub4mJQn7DsREpLCLCAnfr53c53kn46kIBq2iBCeF77UvWwwScF+rVvR+kAWA+RAVw/FYY+0KJM+CyORysoXj9YM+tmYoIJw0YfJpfs6dgMeGiXmqZxkMtJ9DXENSQTqILAyKJE4WxhVFEYo1ndXheiI/CfoOdnEiymWf6IoEznaI8SwWkZAYCQtE+NfioTytAAAgAElEQVSZVnwfEoU1yT1EQd3KttGiZV6SKzKVjZwsz1BzLVELzSwfESJSQ6AwWsi+zckRT8mB4FAzQyKhZ/czjz2KdTu9yOuKVBqyyxIZm7IsGSPYWEq1l/GzEaVeNqfrs6hogOBzCCQkxOQHH3wcYx7xx+W4AnEF4grEFYgr8ApXID7IX+HBi289rkBcgbgCcQXiClCB1++8thLYCKAdCAgpILBPIhw7ACoC77GXmmHxANnhftkR8K4ORsA+AKM0PvIA6p7XoI7KAGi4BZNnXETh2QAT7nzv4GJEfvBaABC6SQFYLnoo1Uq5EpAigiMA7/R7ApK4vZPs0QXg83OyxhKAAwBJGPfXwCuAUURkKJw7ADOym6ErNOSBuHc2FjoZgaSAU9iKpDOAozK+v8ivcKsb7DzIPvD3v7CrEvniAaiuJJkJZAOcJH9CtYIEEgBMt+tcQIu6jLEngeMQaFXVNdRVShg0NjYCiwk89bsfz7DB8Wd2YA0yBzscbE7SF7Youn+yA1IOOF66ckne66etc3U0f+Otb6gzuD/o2/vvf2DbW1sijQ4OD5TnAEi+tb1ply9v28nhM/vqyQvL5UvWarunPsAxHvAAmVGXdrVWkg0Q3dJYwtRqFRFj7U7btrc3lbFyfNySh/3m5oblizkr16r25cNHshUC1Aao3tndseOTE4FjdG3XqnV1tLfbZwKvqdFoMLTx0C1NFOKeTtuNm3ctXwBM7FivP7T62rZyEM7aZ7Ll4p7f/em7ArOH05HAREDK+ZxMkZTdu3/PDo5O7PDw2O78xvdsgGf9YmX1xppl1K1vdnx4JNAsk8u7lUsua/3hyNq9riWmUwUjj/s9KxcAMkmQWFpqubLZaGDZDCzE0maTmWzZyiVyH1ZWy2esVMrKBqtUwB4mZ+V8IeREsFRSmvdYoZGzQf4JeTB0K8vuDSBPeQ3koAzVWQ3hMhyMRMQAdI+nHmYrABCGhgwZ8kXwq2/3BKKvrdXUoc7qTWeTDkqSO6NlA1FoNuiONXfVxT1bWCZf8E5xMiNoSQ/zkenJHsRao7Z0akPMZNMpKygwmh9Nai4BrgtETkNcsOqTloBkgXydAHwD0MoPS/sBgOx4MpO6gMBxQOPBsC+AFVutsfYX34F8v3NCkv/nU8+r8UBkz6dxUNj3KXI6yvWmPX74lS0sKXLntDOwZCZr/8M//+f2s5/+xN5++2376ukz++CDD2QRRf4GxF2jWdOaWt/Ystdu3bBu1y2tTs9OZLs0nYxtNO5rzfP7Xrdvly9dsclsYqfHJ/rz2sa21de2rN/r2PnZsfImIkIUsnACIdc6057NPqhnminRwaYQaspXwb4sa/lSSXMAAJcxwMKv3mhonrBGc1Lkze2ttx5oXzs9O7XxcCC7tXyZ3APyP7yGjA18OCSRW+25UoefuXbtir399jeVwfLX//XvBBT/4Hf/oYjLF4dk4BxrDEuFgogZXot1G6QO84jn4hkhNvhzqVKW+uPx40caT+2jsv4xW1tbV5c/GTj8HcQt4w+Rw2v5/ebmlu6hdX6m8HUAa+yneF7IWX7m8PDIg+9RIgBwQ1hMJ1L6YOcntRI2UMulFF2ddv9iv42IVZ0lQVnFz5NJpPMrKBZFjmGitXQ1A+cM9ZRqpJiTtR7PqD2uhg3XyG32OKdFQPgZnYMAmsw1v2WxFoh9kTeBaGT8eC6pLjU2nsUhNaKUgp5NpeydcN9STnK+hGtof3ipWSCyX3NZg6sSL0KwCcVmH2G1JhPah8aTSVBteuNDpNSI1Fv6M6wpll1Z9l5XTvo55vZfkapTvD97SFBsRU0ErGtUMEuynfQZBmUIUit/z4jA575y2byNJ0NdU7ZkM+buyn71q9g2Kv60HFcgrkBcgbgCcQVe5QrE5MWrPHrxvccViCsQVyCuQFwBM7t6bW8FGIIVBYAv/6Cn+34IUIDtEOqDoCSI7I6ijsboV4ELCtz2cG2+6PCGAIkUBJHyAnICVgF7Hr5kTxXIB95HIAbKjKA0EKjuaKil5U0PAOJMB6ANSgABQHwLhQXe++E69L8q1yGQB1JRyCpi5YG73KeclNziSdZRQY1A8CfPBLgjeyfeJwCtFyAUNjuAIeE5Ik/8iNCJnkfkEB2ugnTdEgfY58JyKkFHv2eIQJDwvvKtDyqWRAB2dL/UOoTJYhmVJNrCowXc1zsEsNJpCgCpjtssWQ+oPHheulddIcI9yTpE4bNz1QpwD1IDH3Eslt588JYdHx1aqZiz9nlL1j5YdAA8T4dDPVM2l1UQNiHJ2bTZZNy3sbI0zLJY9CRMoCy5DmRIkGkCqAb5U67g405Q7Ujzj67xWqMixQZgJsBTpVwX2Luzs2ntTsdOj8+sUCLstmylcl5hx9hhjQaEkydsc2ND7zUY9kQIYL+USGOr4kG6ALT9Xt9S2ZyVimW7emVP9UeFgUrjxf6+3X79nj19/sJm45mA21SG/JKpyIjZcm5v3L1jT589s9FgYpXNTSvtXLL+dGm92UJh30lASltau9W2arUu6xbGO0/+Ra9rxUrFHn76qY3wtl84IF/OF5WpkS8UbDkd2bzfthUh28ozyVo+yzpb2KWNpiVWM6vXilarFqxeLXqobSph5WLROu2uOpKVpUAXfiphuVxBaxxyq1IsCLTme9zT+fmZ5hAKFNYvz8nPMtYRIQiADSmJjQ6qi1y+bMvETASWHFi0htw2TgHXqEgIhJ9CqAFipgV8z6auumKeeze2A6YOeKeU1cJYFMs5hS3TRa/9B2JiyjWd7JsD8EK4QhImsraIjO2XzOOl8gDGo4GuN5nOvQN8xvt4ns8iAZjvKiklVSScaLywqxOQ6wTpdOld3YkEz4BaxHM/ZquErW1t27ODfUutyCnoWaZQsMHI6/jd733PqrWqPXz4yG7fumF/8Z9/ZLV6zX7rt753kQ3Ae/NMo+nU1prr6hBn3NrtrlUrBZvNPcAcJQ37Wy0oMuiCh8hpdwY2mbPOMm511j1T5zvvX6tUtWanE4LR3aoIFdCAEGfUasopmQbAuyjLNXZSFGEQB+VKTUom1lekZGturFujUbfzs7byQwhEXmJtlivYwqh7QVkwqCYgGCFOseIidLrX7Wk8k8mVbM1+7/d/3z746FMRLKxvbLC2drbsi88+s4cPv1BmS7+P4iVn552u9hrto8mE8hUgJNgnmC+bm2tap+wvzHHmsADpfF6KF9Y7wdFkb/DMV69eCeQH+3JKyhBULthePXnyRDlF5WrNDg4OrVqtySZurdm0/WcvtE/7fuv7usR/qJFmHiLNPI/IOreZ8kwpyIIIVCdcWhZG2tN1Od/AlQPjig4IBJE/0G6QkQVsrFBplLR+eEapu6ZTy2ZQ8o2llBkMepbJ5IO1omfGqG7BGhC1oMLuQ+g47wdRovv//wWVv9ygEJ1n1DdaK5HKgvOD9chcgYiPSIGXf+X3vDfEabSO9b3l0tUaIespOptcveVkYqVWUSA7xHsmnb0gIiC4ITKk5mQfSUDUe1YLNmUUVONFNg73JSKHMyFSa2JzOVfelQ8BDRlOcmk4Ugn75buxbVT8YTmuQFyBuAJxBeIKvMoViMmLV3n04nuPKxBXIK5AXIG4ApAX1y+tACIAfWUZlMoIKBSJELISIvAjsjyKVAoC4xVWCyDu//APCJM6SAFtog8LsosKlkqoAORPDRkQ8h4AU+n8jNQDIkYiAkORFG79JMAlqByizknuIUN3r/Iz8GUXvmUZCBIsrQDt8GsHLsUyIxAkka0T3+cL0gCCQ8qLyFJKD+lkB+8tsoOfwS6LZ0RBEkiFiFyIahJ1vKouAKHBngnABYArArMAgwDwAUwUKh5Z60hRkRFYzt/TUczzMD68O6CWd5EPL/IKRLZgPYQPh6Bn8jJQr0zcYolQ5PFUxBT1i2roINzXKhnlLqAS6A80TgDSEAueaWK2tbttRy/21eF+//59S2Vy1mmfi7w4OT6wQqVqvU5f3fjcd63esPPWue5/NJrJKsoSC8tkMyIbeG/ICEC78/ZJsJZyguf6tVshPyNh21trdvDiwFaZpFWqVUtnzFIrrHAK6iAH2Ds8OLBSISegfTbBmqRkxUrR5supbIbonOd7eNPjdd+oVjS2a5tbdunyVfvy8ZdWKtetVKsIpO73sPwhmHwlFUqvj23U2D764EMB2nd/47esbynrjeZ23pvYWqNqmeTCSgCK/aH1ewR3EyCetho2N8+eW71WtdbxiQLOxzNXPqBQKORKCpZOMlunIxu22zalG3iB2iNhuXTCrm1v2PpaWfZVZdQoBWyVsAnj7922idB1OqQZN1YZpAZd4glIhOnIsumsagopQhc6ADnvz8zq9XsCQpVTMaWDG1uXpY3GIw+HJ4maEPDF1JVAAP1SGvm8Vjf0AoXWwgPLRSC66mcymlsynRR5gj2LyC+ImSKB8nRSaxV5oIxyWZgvY6tWPOzX7ZDSAvkBhlmP87krxwAlp+OBLWb+Z/YvdZWLcMD2jQyPmdaOEzWu1LoAlNW1ndY6pJseyzTqVa7WRa7VmoRi55THgHVUp9ext771bfvkw4/t7KxnE1GoJjXFcDS0azduSFH005/+xDY3m7a1vWHf/va37fDoUIHYhWJFexr7CVkMzK9Mnk551gx1m1i70/J1Rlc5ne7KAUmpBsVCyXZ29pQp8tWXzy2VyVqv37Lkam6FUtEG/b71Oh0pLRjjRmNNz9XrdlRXAc1pQPqKdTo9mwxdCcY+jX0XAdeMmUhUMyuUCtp1ZNu1Qh22sFwB+7yRVBsEwgOe+1qu2eH+viVhVxNJ2V65Oo0cIkiotC0SZj/44T+y0XBoxULePnr/Y4OohTglW4WsjvPWmWqP41+Uw0SN9/Yu6c8HB/uqC+D++vqG6nJ21tJrmEyXL18ROP3s2TPVmPk1noxtY31d+RrsL9VaTSoUSBnsmyCPDvb3g2Ioafv7hzafjlWT3e0de/L0qc5LVHo8K3ORX6MQa57Tg8pzsmND8SMCfOY5IOzDrAs/H1yhIBUIBDaKGFQQyaRbF5HpovmN0sBJEMjYYj5nmXTq4szk+aNwh4goFxklAoTzHLVDxvOjgqoPRVak0qGm2DaxL0SNBhp7iELOJCyWgppCAD9h9kG5EBEUIjeUQeNNCNHZ4g0KKBsI5CbHKm1r62sixhQMzj4VFIc8J7k0rAWyfiIlFOsUtadHv2Aj5RlPzGOpM1Z+VpCv4X0CC1vRWKCMKj/fdX5CzyRpEvCMHFlDXnyecCLqwp4xgx3k0t79RUxexB+W4wrEFYgrEFcgrsCrXIGYvHiVRy++97gCcQXiCsQViCsg8mJvRcck4AcgoogAZTiQIUB3LmAA3aRusxF98fd/r3syEA2yJcGGKXhcR+DERZjnS3kQgBYAT1GeANeX9UQgMtwvn/eme9Q97hWojeJCwA5d14RWh8BwiA26okNmhWyQwvXUCSsVAooPBy3pZI6UFvyZ15FNoS/8tcPjKig7WEmpBvLeBg0hiHYukBTiB1AIax4RMgFEjuww5FKlLlFvsxWtELq+AZlk8iSbG38+6iULq6g+/HUAWQhz9m5RV0kouDwoRrhCpIiRR3iwE1FHL/c093wRgKCIsAD4UX1lLeWtwJAl7pXu5BQgF89H9z0AFB3lG42aQH1qcXB0KrCu3TqVpU6xVFbH9WJOsCr+654pQCdzuVyzVCahLnIsVnBHAvTGh5/O59F4bNu7O3b71k1ZOpGZANDY6bbtwYM7AtZnIZtlNOwIsGo2GpbNpxUCHsl/zltdddfLAmS1sGw+o+52OnghIejYbp22rFYqC6DHxoTXa14kU/b6vTfs+fMXss+5fuOmnZye2u3bd+z49NSefvVE4ciDudkb3/kta02m1htiMYQuZi6lSzWftzHBwgpBxmZsaZMB4dwTW0zGDqwFT/oVIO9qZZlcSfYlq+XUVnNsdsY2Gw1tNZsoCwMSY3erYXs7TasVsjYddK1SKFgyBWFRcv/7EEwLoYdKgK7sxWxhhXzBfd4TbvcmmzeyZtJp5QLk8yVZYkFKiLiYTzS/GRuUFOTh4DUPqF0qVTxIfrEQuSAiIWRcCCuMgm/TrqTyvcOt0SAP6GRn31E3tABF9oKvu9HJvcC+jJUK8K6W9JBvIZCU7BHdgDkRks/pebAiIrx7KuUP7wO4DghP8/VCNVfYt5RUroaJbGggcFARQXbQsZ8tVWw8XdnOzq59+sFHVt1cs9mc55/a7vXr9slHn+hnAf1/94f/2Er1uv3oz39k3/veb9jP3/25ra1v2Jv379rf/M1f2eWrl0UksY8CvmJJVK+vyUKM51lf97yXcqViT588sa2tbet22laH1JgtbDZfKFTdkisB7cxxAHSev1iqWrFQsZMWIdZJGw47ls2m7PhgPzyv53js7O7Z8eGhjUdDkSvaRycTKX16na7v+fO5NRpNJ/7Yh9mjUym7ceOG9fpkhfD+M+tCTKbTIqCwHqOe1VpDtWTutM7O3QIvk9PrPRB6KnID8J55XalWlAVD9gTB04cHR8qd6Hbbtr2LbV3Bnnz1lfYMXkvwNsokhbZnstZcW9M+hdIDtQjjjKXUyfGxE2CJhJQWZFFEZBwkCgqDjeaGnbdbTrSZ2ebGpvItIJM4M1D1QQxDGEI0Pn9+INLOp7a0Q/6sAsc5M1H4QIw5JSYwnTUzW1omy9ngGQo6s9Jum+gkA9ZOnhPCWoJgoCa+169EwqC1096bhIRgLc9lp+bkh5+FPBd2U+QgUQfZWc2c/IhObV0bQippIil4zwv1JMQEBD1rMKggnLxk/84FuyvPgpDdGuQFaiTlXpMjMZcVoZ4pamIIpD5rjGu4deTCSoWiXgPBI2JRigvUH56VESkXGRvmDcqS6POGWy+mbbJYSMUzg1AVkeJh5Ss+IOizwlJ7PmcdX5ylC7It0lknNhK+J8liceHNAGpm4LOPlJ+etUQ93nvvgxjziD8txxWIKxBXIK5AXIFXuALxQf4KD15863EF4grEFYgrEFeACtx/cGcVgf2RqsGDNt0yBtAB8CHKhYhAi8hr2rsaXdHAF//YB6AABweQjMChyD5KPxMpLACgA7iivAvZPnz9GuHosgqhcxUvcKwgHFwHWPDYCg/tdm91D8ZeTGfe6Y71UgBkdF1xEkt9n+u4Nzr+1yF0nNcCpARyQkqMcH1AZsBbkQ5SUnh3KSHifD/KqxCoDiBLKHjo3BT4r27ykIPBcwaLKqlC5lN1hUe14h4BrxSiHuw+XJ0Rul2Dt7nIB54pgNDcO1ZPfFP+80FJIfVFCObOJj1/AABLRFMIotb9A2gH3/9oPHlUD6IFXHKbLu/oNStk05bLupUOduZ05hdzeVltFIqA6GR4zGThw3v2h30rlgp2/cYtgZGAggCp3c65xhfbFwHMQY1z6+YNG417lkpkrNU+t0qlbDdvXdMz43+fz2askE3aCquzQkFqDoBl6oDVSCFfEljXOm9bqerhvgoCzqTl0899M9bjYV/g8P7zZ5ZO52U5JVsvW1g+W9K9VxtNWVa9cf+eHR4d27OnB3Z63rLGldu2df2mDWdza/cn1h+PLV/ErikrwmE17NtkPLTJcKRw22G3a4vpROHdAgsVcG2WzVetvr4uKyIRS6uJLfm52cTN3Jdzm/f7uuZ8ObR6JWfNUsluXd2zbuvMqtWiAskrFey+8lYqFjVPs4TUBhshzY9gzcXzzSZuN0PHdS6dd6sbZbTMtMZ6w8HXodt0hM8Wsgoig0SWNrI5c7UTwD9zGbUV5BaDRCYAe4CYgyTrza1hRKjkeG7vxF8ukyJW+DtCkqUsUDbDXCAnAKZA2okDp8xnSJjRdK6u/VRiZbliXjkljPc85HkActLBjaUN88EDuT34FxDWAWi3YiPkXmBsKqm5gE5j+/otO9w/VHj6jZu3bf/kxM7bHSsUy1bb2BJhwpj++Mc/k8KiVK3qfj748EPLF8hVmNoPf/e37asvH9uDtx/Ywf5zK5er3LyCx8m4oFTbu1s2now0v/H1h9zotNvWOT23Yrkogo2aNtfqls5lBP5GIDrhz4TNQxLMFmYnpy1bX1uz1skL+feT3cA48z0UH/PJyJrNhrXaPQV0Q9h1WihwUgqFrpQrIosgYdmHKuWq7e7uKjQc8J6O+Vq1Zk+fPHU1Cyqa+dw2NresPxxa+7zj6qygwGHsC0UCwlnjK80diF2yJCYzgPmUyBLe+1/8i//RHj96bL/65S+sVKna7qUdG/ZH9nd/+7daq2vr68r+GPaHlg9rOVK3MW/8+mU7PNjXeDNXUFIo2LtYvMjIkHpHYPfMgfEVSoaCbAlH46HODsg+AqzZV7Y3m/bk6YFduXrNWq2WVEDsP8whkUjB9knWgwDeOssWInaV/ZRIOAmhLJqU9mjmppPDc407ZBN5M5C0kIGoiMajia+pJIqajkhgfp61KwJAZyX77kTnZq1elvWeCAZI6hQWYFyDrCpXDs5QPZpZuVjSPs6+z/ex9WJc+H2kHIRYcBLSgX4pD8P5HBGSkeoyAUkZVA4ivAJpoBM6vF6qlmLB+iItsBv7+jMDZ6ZUJUHFyZqXxaQya7KupAnnAvMOUj+TykhJGJGPvrcETSKfGRJ+1utL5zzkClQyp7p/XvD/fQ/Q2NEAwX1wfie9ieP992PyIv60HFcgrkBcgbgCcQVe5QrE5MWrPHrxvccViCsQVyCuQFwBM7tz9+ZKVhYE8uof7W4ZxZd3JX/95RYO7gvPv/UF3tOZv1zIfkaAIMD7CnzOfandHzyoCoIvdeRxHQVnRkCH+4P7xwsBFwH0iGyZXEXg3eq8RpkWwX8cEF5dmQBT9L6CWsjMPoCmyyjMOiU7HXVvp9M2xuebtwqqCEAy5XeErk+953JhU9D5QJzovmRfkZI9DjoTBZ8C/L6Ut8E15dcPqeL9uG7FhQ0HoFEI9QbIAezm+wBnEXiEDzld5RAtaiiFcaA7FMJH+RUOuMiyRH7rkCkLdQFDqMjaitBWdds7KM778BUBPVGXq3M0WHP5PXt3cZgTIZ8DKymuG9lLEUoN+A1wSEi6aqZAXAgv71KmY5+aEjBbqpRsc2tdRMfJ0Yn+ji7htbW6QqePj08EslLXk7NTa9QatrvdlL0OORTlSsnu3ntd905XOtkR+WzKkpmc6ipAUqDj2LhXCkfnPXY6gzHB1AuF3WJfoo7idMYWs6kd7L+ws9OW1AeECtO1DIHHnAJQrFTqdtZqqXt6fb1mk9nCWud9S5drduud37ZsuWpnvYG12l0by1IJ8HZqRbinxcwG3Y7mHHG8ndMz2XYRmMz8lxommbNyY9sSmbRl83l5/acTc5v1zy2bSNrJedsD3cUkjSybdA/3Wqlg1XLGrmyvWya1tPm4b41aWSC8VAt0kRMSLssXB+lkoyZlRkpzElAcq6JMAvWVk4Tz+cQmCulO2WiKh33KEnO3WXJFFqV1osO7suduE6XsGyzaJgJ1BRGGrmoPKnZV03KFtRTKCH7lcd23XvuL8gIER4pkcI96B1QVtotlGiHG2mucWCPHhTnDe/LnlQVVhnDNhJQ2su8J1mjKwQkqJq2PQNAyX5Xxs0pZqdawc/JMCmSItKza3LLjdsc2dy7JNoz9qb7etM5Zy754/KXmHWTF7u6efeOb92ytWbefv/sLK5dyAle/+fZb9uWXX1pzbd2m85WTWwtA7YntXuaaXeVFoDogFP3F8+dWyuWtUisrr4ENh+ceDnoKL4ZgYJwdvE+LoLty+ZqNxjObT8067TObzoYiU0aDvjIcmN+QYRBHZFSk0zm9bj51ZRtBz9SfGjIXMrmsXb181b54/MgysrHynIBSKa91xPixfiEiT07OvHM9k1F+AmsItVWxXFJ9W61z/TwqKKmDEglrrq+FDIeilaoFu3blmo1HM1vMJvbxxx/Z5avXpQBhnv7s5z+zWqNpp6cnUhewNrlHrKK63Z6yL/i6/+YbNhz27eT4zHq9vp4Lkob7FaEb8o/4WZF1s5kUJVgwzRcoHQbaQ/M5MiNM+8TO7rbm1/OnL6zRbNhsPNF8L5dLF7VCTVKrVqxSLUoBsL6xeZH/AjGGAsOVECnr9rnXlZWxQtM8XCoHqFIsWa3alGqF8HAUJZD708VKarRcPqP7lDKA8HUpJjkvzEaDga0SCxG0jGFexAhrzn/VmQshwFkymyuXh9yYJFZqnDHB1pFnZl5BuqhJIOSMKPPkJQJDiomgMBTpHeVJvfSayA7rZUvCiPyQ8DCQ8MwbiA3Ib+0bIQNHRET0GUL3hdUhhL0HdnMGR80OTsQ7scPc4AxcwtLo80lQD2qPIwTdnyUKKw+Z4FKYRTlf7C36HLRK2i9/+V6MecSfluMKxBWIKxBXIK7AK1yB+CB/hQcvvvW4AnEF4grEFYgrQAXeeuuNFaCK2z291J0clBQv20o4EP81COig4kqd3bJ3mnKdlGwvElJLeDhv1E15ca1gmxQRFAJNIUuwKQlKg8iHGhAZgCzqiuTnuF/AiajDk/cAMFIXbLCrEpCm3A46LhPKu4gAK1QPqCIA46TMCF2ipXJZHc90rfMsgIUCZULwdQTay1oiKDakcgghpBd+RR6KEbkXOWgK8AdgovclMNVDsrljvu+5I4QWuy0IoA3gFD8r/3MBvXSh5gTWAsAAdgI+uy86tl5JkR/YHOE7DroL+MX4CDRC7SGbnpAhIqDJyZmo7lEnLd+LOtKdhIn61Om0n6tjl/Bpxg7QScRKgrlAboErYUSqBJAVABMgmoyHLMHwybQrOSZ02icElPK8/AxEx9HJqeUyecvnUlaVvczYavWKbWyu2fb2poKzB92epTPUxgR+UQuNESB3CB9HVbC1veNd0th7YeU0HivsFxR+MhzbCcAqwcyTsTqtARIJF+AaG1u71uv0bLUkVHhNtkIHh2eWzpesv0rZ9u/fNtoAACAASURBVJ1vGnocS+fs0eMnXmOIj9HQMsmVzbCHUuDy1EadFpIYa5/3LF/IqQNbhEp9w+bpkuWKBXn/85re+ZGV4KrmcxsEoJDw6WmvYwW62TWPxsYMb5Yytl4r2u5mXe8Jjo9FDNfHFqhSQpWRVXg3X8pbQYFBMPAMgJOg3bFVsM9CRSGiwpTrkExnrESX9pwAYbcEgtQAmOaLteFrdCxQnRqzjzCvZTX30jYrYoAsFnGZkDwOyAPoan5JFeHzJqxW5TKgJKFjnPFxaxrCtZdaU5CUbmVD6D0kHYHxM1dEzZ28g5BjD4nIEZGmwZ4tWn8odmRFJXsss+EUBhaFQNWODw6subFrzd1de/z4mRQlZ622zVdL63e7lsmhDEnbH/zB79lrr123Dz58VyTBxtamFDFkwRDaTmf/ebstANW767GHI68l53kSi5VlC1ikedB8PpuTvZMIpkxKnfiEEdOVn8mmbNAfSiWCUmM0nNh0PLZMtmBXr9y04YDQ9b5lc0mbjQciPcicYW4zJy5dumRHR0c2HmGzxb5LLk3FirL0MV17e3vLnjx5auVaRZ3+EBSMAWuA/IdnT5/ajddeUyC5wjjMZLUEsM2YKi+kUvZ9VNkkWinau9jPI5UY4/IPfucf2MMvHtnG+oY1GhX767/8S3vj3luujlqtpL6o1uvK8WAsGXP2Qoge7OkOD8kFWdr29oYAfIDuJ189CePMXpMWkH92diYiQ+Qsygz93kkKqY5EoGNXxJiU9PPVek2ESbfdsW6vZwUUNwTLpzMiMIajnt27f9d2drYtn89Yt9e3o+Mzz4kZDiydSNvV66g2zuzZsxd26dJljQ3WaBC/rAnmPMqHbCZvnfNOsGYrah2x9w3GE50J/Bw2U8rFYG+HBFuabPDyhaz2T1lABjskzhPWEucjZwJ7Lio/xoE9gmtI8RApCQNJEVlDRUS69tXQWKBzX4ep2yvqrIXID4C/9t4ogDtSXnAGhrXIWSG7pmCNxVkRzRv9DM0FyrjIeG4N5EhQZbLfeP5FxskLEZIQrn7+6x6DIoXE+GTYUzhvon0mUlzImkuEDJ8a3E7OLROX2tPUDJFM2c9/HpMX8afluAJxBeIKxBWIK/AqVyAmL17l0YvvPa5AXIG4AnEF4gqY2b03bq0EmIduRwGSwR4CgMQzGxyMjAgFdUbTyhz5VAN4mCksGIAK6yR54PNfUElEXZgRmCibogAs8J76vcACQnOxuXDrJ9mPyI4qhPgK+Fy5WiLcqzpqUYJABABch4Bs7p3XCYDhZwWouOpBsb1R1kT4GX5KIawoFkI3aWR5EYE7PB9gb6T4EPgaEQABOIlImguVSqgdQd2ARVE4N8QKYboRGYKqAdDEG+T9utG1RCYQcg7R8pK9FoG7qQAcRjWEkOF5s6n0RX4JgBZKDQBmyBFIGScX6DZ16yJ1Igd7KgAdt39x+ykFBqs7mT9DxGCN5ePFPFBQuLr6sXDKKgBYypEFeQnBT1yd96hEPICcgO4rl3cESDJnAJgazXUbAViaWb3WsMOjA9veahrhsnyh8rlz56adHR9ZBwum5cKa6+sOdC08p4P7oOsaCx4Cw7HoAdwDgJxORvLHp3PZSSNT4C5joABrlAQAhuOJyC+yEwB0d7fWRCycdnp2eHBmnf7I5uW67d19SyB3rVq381bHBsOxLZYzWw4GAh0nE1cmzUZ9m/W7qj3/y+8EzoMu9VLNltmKpbHXWi6smE/J3mcxIHC5K6BQaiEIPlQlyYSVC3lLLCYiMSb9nm03i7a3WbOdzbryMrA6otZcnyBs1ByQWNQCYBZSabWYWZJOZH7VWvYQ4dlsomwD1hUd9BE4iBUS80/qogTB2XTAz208mxjQNb/ixS8Fgxb1whIriCT30veA7YRsqtymhYwKvuevwVZN+0NEfCQgJLI2CsAyALu6q+nORgGGlRRh4/KsT0oB4OMPUE4Hv9vMiUTFp38BUcfr8LV3EoDOal/bab0PxESp1rRCrWmv333DXhwe2ueffmE7l1+z07Mza511pC7Y2btsn3/x0I6OXoiM29jcsOl4aMVyzt765gNbW2tIHYQN0c3XbijonKDsg4MD29rZEymBImCxSMgO6/T0wLY2N2z/+Eid+JVSxUrFsp6DrAcyQiBBuE/IDOZWFsWRb46WtLTsgM7Oz0VI3HjtDZsukvb82SObT3oiJsjRODw4FMF7enyifBkHrtkHllavVwUUsz4ItybrAwLgjXt3ZGv14vmhWwQmEgq833/+QkQvAfNYjHFfUmdoP0oaZNt4OtEeVG9APEDEzEUQuuUUweSeh/Gd3/yetU5P7fMvPrN3fu1b9mL/uVXKNbt793X78P2P7ac/+6mA/iuXL9uzr554KHQyrX1jb29PYeFRSDZ2T+vr6wpWlwKM/UqkaE32QwDtkDHc72gydg/BoGArZjMiS7HhIpgbcgi7tGq1ZHNyljhTUillc6zX6woer9SKli+57RlkaKfTV/A2c/yNN96QZRY5HNSGOlfLFVncnbbaIvDKhZJIgKUtrDcYuz1gMimChDUoAkgB3jMbDAeBvENZ58qKydjnLQQXz4nqipwcwHrZrbG3KkdpJas9VzclNG9diQKp7Hsu6ztSPARvspAB4QR3RPTLbjCoLCJAQIpMkSZfn2nu7Bjsobg2xFAK5ZAHdfOzkaIjIkEg3xlXzmpIDeoWkfhRBovIcmZ9CpJhJkJLxDmKQ845FIZcX3k5klZqD9K2pHpgH+VfF++bCCSOap8VkcXXL9+NbaPiD8txBeIKxBWIKxBX4FWuQExevMqjF997XIG4AnEF4grEFTCzB2/dXUX2QvKap9s/dN2/nHMRnJ8Eqrgfvfviqxs7qARcjeAdmVGWggCRl3MsApAYBVnzel1HXZkRuOCh4dwH90CHLV9SJwCgBK/qyE4KUBRAHfBCYETo3gZ0d+sHt5/h9QLYUU5IHLEUAA9QEhEIAlIMMBWID9DLwQ3v6Ke7NCFQW3YmmaTIjtkYgMT937HxJnMjiW1RaE5Vh7ie0218UnTAh8wA71QHSE0pSFbd4+R3hM5wBZiGTlDvNg6h6gHYiuytlPMQ8gAETL0UxhqFh+segm+4xke2XF6H4PrkOQTB0mOG3UjoepX9EmD+woO3ZUmiblrCrb/2QgcsJDRYNiAjB+KUjSDQaG6FHMClKzK4BuCfiJVUwhazmcKHN3f2BHbSeU6Xd6fbcu9zwM5U0q5c3bZMKqGuZqlG8D5PJm00GFoGSygCjlErLBciMJgH/Bl1gLrCjdeOrEhHP6Ad/umyu8FGbCJLosbamh28ONC4VCpVW4yndnB0YNX6up21OtabTOzqO79pqWxJGQaA1Yza6cmprp0k72Jpdt7t28Z60w6ffqXwbuoFYAsJBGZKOLCl85Yp1KxUb1g2lVRGRiK1tEH73GaDvt4blQhjBPAfZULk0syShaVXc2sWs1bKmtUrWbtxdddsTlaGWzUxxpBiWHxB2rCeZCEDERXWHZfyGrgPf6TCSiXxnp/akBwQwMDVyvL5oqyM6FpnzgECA4BiR8RAKyMHwjOodbBxkyVdmH+sHc1zFEvKyFhYAqurUkmAP+uF9wKs5nsA4Nyzcg1sJbsvisGfUYYQIu5d1QkpDJIJV1DwHCgiPI8jZZm0r51I8cXcARhl3HKFsi2TSZtM53b99h077/XtypWrVmnU1S3/1ZMX9sv33rPpcGY7u7t2cnqmrILNjaZNFnN76637mmvXXrtq551z++Tjj+zem/dEGEAUECR91joRqVat1Oy0dWKbG9tSSACmLhdTu3P3lj19+sS6WAhVG8oGYC0N+j1ZAjXrDZtO555NENRu3R4ZCeRl1Kxz3rZiGRCd/Ze1XdA+dnTwBAmPrsU8AHjnnsbDoayJIBSY45AoKIJYm6yX7e0dKZUSyZXt7+9bs7mhuQRBUqs1FVq/tbVpB4eHysog+Juazqau+oIwhCyCJMoWilJVQHocHh5pbyWfBTslxuDNN+9bLlewXCEj66idXUjNntWbVZuPJvZv/u2/09olOPzRF48UEI1SCNUICoIaqozBQGMQddajTIM44HzL57NSbQFio7qajCaWK+RsbW1NdUYRA7FXK5et1+toDmGddtpqaR2DdUv5lsur/uyTkDCQr1fInen17fj4THsQZMrWzraVigXr9PrWOjtVrfK5ogLaUciwbnQ95fbkLJ9zlQGkL2sNopQcDvasQr5ow9FAiicIW0hG6gjJxIJjrJRfMh5qf49sCaWcE5jv5zI2ZDqvPdDBMgHMj86F6Kzuj0YiqplIysSQki0o+YJ1JGehA/9OZEevlcVcIEHcoi4lpRvnL+cm5w6/Yi2IFRaKN+akrPY432XTuBRJdKEIdPpBpD17N6QLpJI+F8hT0c918ehBZcL3o/Bt7SeygvTPIqwDyFmUVpC87Ck6D1OQpws1RsguKxDm7/78/RjziD8txxWIKxBXIK5AXIFXuALxQf4KD15863EF4grEFYgrEFeACrz1jXsrWcEI9Dd5agOGeBi1+/LLgzrh9gx0LKYVfr2SVZHIAcDYAMZEHZIBzXDPe1QZdHkul+qQBLiUZ3ZAzCET+FCBBzed2VHGZmRT4dkJTjBESghZVwQiBEsldYQGIH1FN2cgWdTBOfX7dOskz7oA86ADHiBFYEkU3plKWr5QvPBLpzkbcsSDU4VgBWsR7tfzH0ToqAZzAamyawrgjhQiITg7srkCpOH5ITgitYJjMyGwXIPh3eW6r2Anpe7cYPEh0Fs5CB5gHhEses5g53NBgATrKSkrQmbJxTiJqADg8vv0ueCEEgA2gJruEVVLsK9SBy5qEnXsY0viga5OaqC4cZCI7liAIwLJqSkANmPPzwE8uzIgJcBUIGcioe5i3o0BolN6Mp/a5St7eh0WPHRVb+9sYNyuIOL2+ZkVATGnMyvk8nZ8emrlSkMZFhBKhOsC0FaqFXUnE0xLZy7d++US9wRB5sG43DMd1oCCKC8U/r10SxOCgxtrTXv+/MDmhORaxh58//fs8OxUc3ZjZ1uAGP75B4dHthyOLLWc22S1VPd9KZ2xPHZB/b61Tk50b5BVXLtYbdgqWbBcuSzLHq4DuEtOwaR/bqOzU1tCskC0oQ5SgLWDgYSjLycDK+fSVi/mrVpMWmI+sq1G1SplLMZm1qg3tHaw5/LVxeRnjDz/wsd3ZaVS5SJvRd3XC7NCERVNy/KlqpOCmqdY/uQ1rn1qW8I/H6IE8jMj8kf2cYCTdKNjZ8R9Bo97EUssQELAsXiC/FRGjttGqRtbBJ9nUET5FDKFk9+/r0euq1CbBGtvJUsfga1ha3fLIe/sJ4eDv2NO6vthvU2WK1vb3rXGxrYdnbVkzUQGyOHJmcixa9duiShAhfGXf/VXtv9s34Y9wqHZF0a2tt60H/6j7ws4rjXr1j7vWqVattPTU/vGN9+2jz/+xHa3NkVoMJ+fvXiu9UFGAasIIJo5v7OzY/fu3bHf+O1v25/8yZ/bi/1jXRPgn5+fTFAMZEQIoByD7MnlnQhkX2J86RZnfkOQ9fpDK5SqlkxhMTSzw4OntpgPPaNHmQcFu3btir333kea97z2YP9ApKOTxAm7feeOAGPe8+yspZ/DcgnQPl8o2ccffmIP3rpv77//K4HK6WxOihSya3TP40HIF0ja7t4VKVaKMGyrhB2fHNvN65fti4ePbDZdad0117asubEhBQXB3rVaxZprkCoz+w//13/UnsE5srm9I1UFpM18OrFcsWh7ly5Z+9xtsSDW2Q9QLBDyXS6V9QxSG61W9uzZs5BHMbcrV64o0+K81bZ6vWGffvqpjccD2ZKhAIiIQuYhc35za9OODo9sOBiIYG02GqoVOToQCygtsJV6+OihzoX1jW2pQB4+fmijwSgo3EzkMmQ0gevai8p5KcOePHmhe0MxFpHE7AXXrl0XiUbAOqA9Yw4RVij4fhqdi2o4SJjWHuSv9nsx1G6jqLMuWDZBGkSqSllmkYuRJrMGYhVrsoytsPriEAxKSx4gIv/YpTT/AnkRkQXRQ0bnWXRWS50X1qar2qZSDUafNWTzCBkazjhCwNmfeX81FUA8oOyTXSLkQ0ZjlcGiLOlnV9QUIWWXi7+0R7DXLSCLlAEyCTVwwhabvJQstFBq+Pnnhoqu5PzFz38VYx7xx+W4AnEF4grEFYgr8ApXID7IX+HBi289rkBcgbgCcQXiClCBu/durwAE1PG4WCjoE49+QIYxNhn4sgcLDIHb86W65bGgEYiYIG9iYat02ujUBxzA0iTKa6BLktBYqR0CiC5QISguZN2zxK/aP1bwZwAagAvAWwGeIT8jAiT4uUhdMJpMLqxheA6A04iIiH6Oa8jqiIDpEGQKqRApMvSrpaScUOAv3Zjy0054FzjgDTZJBAGTLSHrFF3AiZ6kKzB4DvWG0nEu2x681LHeCeGpSQdqBuqY9QBuwJFIKUIHLgAdoAwI7HzqwasK8Q5gq3rt6SRnzKiRSCUP2pa3POA2Fkor71KNwo4BDgH13I/eQSBAIoFoWGsE8sbVNiHglG5VhRg7ycDzRpkFeInTGUtAs4gsxk5WXk52obCgVnxFwe70uNNNDDhaLOcFdtMRD3CITQ3PQTB6Mp2z9umZZQueBcDfzcYja240VW/AO67dPe9aIZ+WtZEsztJpazbWRJScnresXC5bt9uV/QrB3Ng5kYUwnrqah47zItevlGShRLfz4cGB25ysFtYf9C1XKFqu4ORFvdG0/cNTWwA6r12yys416w2HlkmlrN5sCiAlLQJrocRsYevlrB2cHFsqn7M8CojZ3Hqn59Y7O6PX161vWDfTqTU3dyyRr1oiR3D7zFaEJkPjJFa2nAxt0h95SHwhZ10CvBN0C6+sWMjZajYzsP4sZMRiZs1awfKphV2/tG6lHNkdrkLYWq/beDr2bJRUznIB9AS8y2Xzsq/RGkuyHsigIeQeC6mZZQvkYRBknDPwPcBNlixkJGA2YGmhkBeoSv4Cz8dzQAJl8hlbMWeDRQukkKu9yG3Je5ByCOR2gsJsNCOjxFVUzFnUHhJzSOnhz+M5PZ4bw/ciBdmMAGomI/Y72EgtTPuC1CaBqMRabbpcWmNr15L5kvW6Qzs8OrLdS5fsu7/5m/Zf/+Yn6pZ/8eKFDccju3Hzls2nK7v75n37xU9/Zqv5zHLFjN1+/TW7duOS8lA+++xzq1bW7Pj4VJZOO3vbViqVLZFY2pMnj+1/+Z//J/vZz39ph8fHNh6NRBRgmUYeyWA4svNOxzY2G/br3/p1++M//k+WzqY828BSVijltY8KxIVAZo2021pDBMq32w7cb2xtC9AfjxjnjGXzBcvkynbeOrN8ZmmPHj20bDpn5XLBvv2dd+zDDz628Xhmp0fHliAceb6QYor3Xq1SVizlpDAjjyOfLeg9IRBQNJRLVbPE3M7OsLNKWKlcsel0aaPJVEoTiC867MlMYUz7g57NJ0O3Y5tONXepD2veAM8tYY2dPfvOO98W6UQ4N/sDexnA/V//6C+kCNjY2jIIaggi7VfJtK2vr2mvu3T5kqysUECgCHn+/Jk1m03Ns3whbZ988pnUFx5ATfh48WIOffOtt+2rJ4919rF3QNR89NFH+v3du3ftvV/9yu7dv+d5H0+eing4P29fkOqbm5t6f+bm5sbmBXl3dt6y47MzqxSqVq3WrNs/t6P9A60P1B7Us94os1vb4f6h5gM2YZDho4mH2rOzcpawF/a7favW6spOoUZLJrhBAFXcgi9YqkkNhdIvnEXR+ojsHxX4Dkkd8ptclZDWWuEc5Cy/CLUOzQLs0SIDyRCKFIkRGZLNXjQ+RPs++4NyODgjOYNQkHFWBcUFa1v2jpm0JYI9VNRMoTMSVR65HM5CaO6klUfEZij/Sn0vIt519gd1CIQECR8cnoulfy6gqYD90JUgbpeJClONDVhCYqs1dRtB6oXy7N13fxljHvHH5bgCcQXiCsQViCvwClcgPshf4cGLbz2uQFyBuAJxBeIKUIHX79xYyfYnAAolwFAFPpv8/gFYZRcTMjEiYEGB2cq5wFfJbJlIyD6Fbn1AFzoqo25QBTVjCVQoeLgulkMEYgoYXyhMO03oNGQAWQO5rHd8BkWBlAQKInVPbwew3QJGlkTBjkZ/DioAupP50vcAqiAJAngq4F9BwQ7uqwdcneaAnulAPDi46p2ZACyuvPja7sgDPfXeQW0BOE9HOf3pWNvMlh4mDMCo94rUDSI9IHryDqgDDgfSiM5XwBRsUQQAhdwL7JqouWoCCZT2bmuFj0vlAZmA4oMu6pwUClgeRfViDCKCCvIg6naVAgWQFzUKRE3KgT35rodg8sg3HnJF9lQrrDWC0oL7ZCKsAIbo0HVPcbrCIw2NOltTGatUSmaJpRWL2EHRoT9RXQEHsUbBsqfd7lqvO3CCJZOyVQJ7mNLF/fCMAHfYBKFgKJfytlh5aHE66YqE9fVNO+92BAp2u20PYMUmJe1+9XTgDoZDKxRLApDns6lNRkPZjimnYz5T0PFw0LWywsInIn4K5YotFml7cnBmhcu3bZkp6l66qD2qVZvOxmaZvD19+gKPM8suZ9YbQsSlLZuY22oyUT7FqN8L9kseHr6xsWGTxdJK21flqz8aDSxJGMd0aoUi1jcty2fzssQie2DY7lhqBYC/0lzhOenMT2DLhR9/emmlbMIubTctjd1QtWDTUU85GevrDTtvt6xYqLBoZaEC+LmaL21trSkFEXNSCgblRUBGzXV/ZBkQog5x0SPTg3yIUknWN75HhLmIfdN4cAG4QgJqlYW1GKl+6Jzni3ktpY/yUdxLf75aqTZaD9j+5AqWzRVERgkQjTqrNU8dNIUoceu6pAKt+Tm+pMpaodDA1m1l0/FEpGFnMrYf/JM/tH//f/8nWdHQwX/rzl077/bs5z/+ubJg2oS5yyorr9DtVDZv33rn1+zgxRN7/Pihvfbanu1e3bZisWy5XNEePj6022+8bZuNqh0efGnNZk25LYN+17a3tqRuabVOrFor25Mnz2QbRrA4a43QafaB3d1LNpsQ0IxCa6oaA5ifnZ7q+eqNNTs9bYXA8qUyTKTGoVN+tVKYPUqdElkJwLepvNkiISJiNhvaKVkQsmgrWK8/sEataYeHh7YKAeer5cySaVdBZSCryFNIZQTUN9fWBUSjfLh69ap98cVn2vPqdYixkS1nKNeyVm/WNIc2Ntas22mplsowyKQMkP/09MxeHJxJNVNSWPlM1x+M5jYYTe2f/bM/tP/2t//N/unv/1NbW2/Y/vND+/f/579zQgs1nOzfUHTs2vVbN0RkPPziocZJ8xEiY3dPfxYBNUQpUbPpZC7FBs9bKpdsb3dPihiCydlTtrY27PPPP7dSvmDZQl4kDQSJxjef170wfyEJUF+wN7L+qE+r1bL5am6bW1vKnSDge3NrXXZRn3zyqa01t7S/jqdDS6Ik1Ni75RH1YZwfPnxozXpda457b3f7VqvVPWi8UBCRU6lW7fy8q/XBe/O+6xvrNuh1RQ7zfMwnSEURyXnOg+lFoHakZlK+VMi4iD4N6e/ECaD8SrtF4phmBD/Doi/uGZIkUhNGDQOQE5HyT2fv3ElGnTEhLyQiT3gPnTuBpPSz9uvwcO0pq5VNArnue8HSssm0miiYo/ocEX0GeGlPUH4OZ9LKrRrZ0y4IfoXmuOoiyonCF2yJbSOEaKTgkMVV1n7xi5i8iD8txxWIKxBXIK5AXIFXuQIxefEqj15873EF4grEFYgrEFfAzG7dvr7iH/f8u5/ucMIv6WzEtpzuxmWKrmbsNiAxHADnyzueAQaS6uAGhOoM+xdBmBHxIOBCfv305wdrpJcIAwGZmbRABoH1WawgxvpzZBsFoBdZWfEzIlJCloX+LOuKhMAUiA8Af3nb080dyA463LGXijqveZ0Cp0N+wwWIkwT4cgBe+Q8vZXZElhRcMwI4uIa6VwFt0hArc3W78vwzAoIXdLC63RQAktQhC8gDBxrBVSOyAPBcBEN4X6kmQrC0LKJkq+F2PyIuQo0i8gYLoL9XbzCaEILuuRae/aHfL7FFCWGpBKOjWBHsZDYPKpXIg1zkCN32gJrKBZhJ9RERJ0oNwIopWBm5FRHP5cBcs1kXcQFAWSyX1AWr/Isi9jNFyxe96zibK9qL589l89XrDeTXvk7Q72AgdYJUPVPsm9blr0/tG42ayDJAWOaJ/NVXK6s1GhdzVBZLBNnm87qWlACJhLXP8bYnU6AvVQPZDZlswXL5jGd7+OhbuVy0yWQo8Pv0fGDTdNlG+aYtcxkRD9iWMBaT+dASybydnXelXiguZuroJ/eiUcnZ8bNnlkZJISDNgTgF8taqVqqvWbZYFTgvL/Z00tKrhHU75zYfj0O+xMpWs4V1j4/NkktbTKeWLxVlP6V1uVpY3pKWT5vlkgurVwqWSayskFnZRqNiyRXZCjOrlHICYwl2LpbyygNADQEPWcimgyKH4HiIMLc2myzMDo+P7LWr192ehe7r+UxzGpA1WhsoGkb9gZUrFVUPkk42TQCZs6nA43wxZ9OJ++Az43R9WU2FQHfIUya6s2IibAp5iKMoAyera1M/xpv3cBXGwhYBgAdEhtzxjuqVTReQpj7/R2OUHitboNTZ2LN+f2y9Qd+ypaKNJzOpp/Z29uzBm/fsf//X/9om04U1mjXNnfFoaTdev2UPHtyy2WJs5WLBxvOh3b592z779KFdv/Wmldau2Wrct8t7dfuzP/ljKXqoQTqbEciPDRdCJq6HoqRUrChDg5qk0uSDrERWsM4JlKa2Dta70qVUrGmOUD3mC+uAtZwl8D2BfdbQqo2Gao6dUb+P3VLRbJkUuM7a63VbyntYJBL27OlT21rfsEQqJxJ5NiMU2kmfTufckqukrKZY01gNpw3iDQAAIABJREFUffnllyKSAO8hXq9fv2FHR0dWLOZF9rGmyMro9zp6TogS1imB6BBg7D1Pnu7bdAaw7s85W/jeOJ7MbTpd2OVrV+0H//gf2snhkdXqZV3z3/4f/8bn1GRso9ncvvGNbwqo/+KLz/V95hE5JKxjtlD2jO3tXStVSgpU/6u/+i+WSefszTffdMIBRdxsLmKBuXX/wZu6HvvIsD8QcUG9B6OhvXb9pmzKvvzykd194w2N3Reff+Z2gum0Pbh/3z764AORUaiwUL6sNZsikcn4wJ7q+fN9u3HzprVap5Zkjw0ENDZZ1JZrcu5AYlD7VsutxkTCYV+Xzaou2KM9fvyl5jZZJcx73gcbR6yiorOMNeHnNZZKWCQ6WK8g6kRCKiqWGPZlqA1QtbA+WNMKwM668uLv5VeF/InIEiqyXOQMR7EZqTeYsyg6sKwSIcI5L0KarB1sCtkH3aaKL8YD1WGkpqIGKIl0tkOwiIzwJCpeI3O4BFkkKVvM3FpOREb4ed4PUpMzjL2fjCGNVdQQ8dKvUoaQlTQd67xVpgnXQ4Uxn9svfxEHdscfluMKxBWIKxBXIK7Aq1yBmLx4lUcvvve4AnEF4grEFYgrgPLi5vUVAAPhpVjUANjOVkkbAC6CDiQTlgq2DZHFTaRYoAsUUKSQITiT7tGsDcdjJymwHgoVjroyBYTQaQp4HoVuA1ImiW8IeRZYLWGDg80OJAIdli/bQkSjFlQTkY2FBzT7tbDdoFtUVhTYBE0IIPWu/JfJCHn9h47SiMSAVHAyAf/syD3fgTFIHvliB/srWbpItcL/ZGB4+CwaD0C6xAr1CdZA7tUPuaJu0oR5h/t8LmsuBTeHPA9XUXhncQQIRyoIvh9Z39AZLGuf+TzkiWDhlBLYGdUbgBbsCnAHYErWGoHUEZCkLlMndGRLFVQkdKXTbf4yEAQhVKsVrNPuqZtbeR2QE0h0KJPzPHpv6gYgTgc2JQeYwnaqVq8IaMvnU1Zr1Nx+ZEIIedEyysRY2uHhgQ17/ZC3kbRht2e5LF33aWVRYE9DB3S5UhcomstmrFQtulVWwqxQAISaC/SjG7taLTuAlQagHyrMGLUFACffH/QGsj/DMmitWbNeb4jPlYd3j91qiGcCJN7b27GD45ZlNq/aKFOxRDZl4+HYtjc3pQxIJCHMzHqjkfUI1p0MbdDua00s5yNZ48xRDazI0chZqVbTnJB9FOByImm5Qsn6nT6SG1tM5lZtrgms7bXbPnYEgY8nNhpgh5VWV3KhUFLWgciLdM7SyaXlMivLLGdWKeasXi3ZZNCRAqOUxY7NA4dRYjBGANCMGeszhxVZJhfybdzqhbmYyRelVmBPGA8AGVMC+SeorMw7oD3H5OuMl6/VER62K8u1VFIAMWA0yhv86/v9roKQ6ZiXiIqAewD5pVmuUBCAjnKC+RiRcIydk5puF6X3H41lESUbqqg7X/tKUH2sFjbFime8sOncrL6xbtPFyrrdsf3hf/ff23/4f/6jjXoDqzXq9s53vi3bofVm054+37dPPvrUBr2eutmL5Yxd2lu3q9f3rL62prl2fNhS2PzOlRt2PkxZPjGxF08+s0Ribrl81iaTqe1dumz7B/tWzKfVaQ9o3ag3Nc9mq7nGHdKqXKrI5ulb33rHPvn0Y2WmMF/dbmlu2Qw2XUPVvY/FUzotMu/mrZv2/Okza/cmtkrmrFRI22o++TpXZ5Wy2TKpbIpkgv15IfuoLx9/IRK6UobwmykDhr1lPJva1ctX7WCfHAbIADJrIDjSdtI6s/OTY1vfqCuTYjqe2mg8slqj4lkpeeYhGwPAsivFZnPyTJgKrmqbzVc26JHr4fMYkhcbOtZ3sVQUQVauVK1cq1mtXhWg/hd/9mfKX9jd3dN8e3HwwrMl1jdsc3NLYfesvZOzltb3d7/zXVtbX7P3fvWeatRouL0b9kvsJ8wh8jW++uorOzo4FAkgog2VHMcfYfPqxBebY9evX7duu23tdkd1haS7dfu2He4f2PHxkUin7e1te3Gwr9eSd7G2tiGVwKMvHops83ns+Qy7e9vKUDk4OLBKuWr9kVuDMc+xu+J+sL0jS4f6713asydPn9poxFpLKNOj2yXrJeRCBHKa8YLgolbRHsb5+LLi8OX1FDUI8LM8r8g25eT4uTGEQNHHAVdRSb3HmGIdSGMA6sSEE+NcS4Q6xH5E/gdLyAuVJLMvrOeI7IfwQuXG2eJ2aQkRUNQU4o8aUBsIOUhcFGPRHsMaV/4PpAXPQBYV90MwN+TfYiqlGXNthXKQqK6g5pwtyPjwe4eEhqCLsqG431++G5MX8YfluAJxBeIKxBWIK/AqVyAmL17l0YvvPa5AXIG4AnEF4gqY2f07t2QbRes5rj8OnidtNJvJZ/rCuukikNm/JzVF6H7OpgBEAzjON5NBraHA75XA60hdcGG1FAVkh2voZSkskVyhEYUDS30RfjYKfI4CQwNarl8iRQVZFHSSkr0AGC7AnmBgbFTyhQvrKdQFkX1FRBLksXqaozDxvAv5bPOs2GOQeKHQbidg+F/EBWAOligh8DQKtnYliFtuiSRxdy2BP4DQUoRAZqRTuhaAMgRG1F0eET/qIM06oASyC3ADEYEtFkDNywQLXaMhOiRYWgHAESju3fRR6LkA4MiyC3siM8vm8/6axVKgMlwE98NzK8R3ObepwL68SBqyL6S+EQHk9iN01NOFz2tS6aAOSa2Crzsg+dQtogpYIKVdFYJdB7+mc1YsFBX2C6FAXbqdnrrmI8APux+sX7C7yeaLUktkMyl1VgP6MqZOQoVuXQinHNYnGfmbc7/5fEGgHzkkBE8DiFGN2WRkndNj2T31BlM7OTu1UqUm+7LhqK9MlGK5bKNV1hp3vmEfPHwmkqNSyFoFULReE+g9GU+t0+3YaNi3zHJuw/O2uoPPzo5tPhpLLUH3MHMyRR7MaGS1+prliiW32qLzeY79GUHndBZz/2mpThiffufMpnS8T8b6lXlEfoJsg+TnvnCLrEzScomFFbMpy2eSViTYdzGzci5jl3bWbDoZKJC6mMtapVYWIA1JwhoEfIQMQg2B/Y2DqZ7zrTB6iAd1ZuelAIG0VJg7PviEUU9mAi0hOCYTQrU9RgTVh9Q5mufOdnHfsocK5AfXZH4y1oCQoxGgqYPeEZnGew3J1Um42kIEEGsBVZAyXVhTvr55hsWSZ8pZhzBn8m+WSVlEnXa6tnv1ug1HM7v34C370z/5f20aVC4b2zsC6unA//Xf+LadHJ0oX+D46MDWN5v2zrce2HDUlYVbpda0b37jWwqO741nNsk0rX3w2J4//tR2t9Y1zslkRrkqXz39yrKQXnTmN9Y0duxV6WxaKoxaY832959bt92yQq5o9998S2uYrnqsjwaDvs0mM3v05SPlu3Ad1ievf/78hcBa9Dfr61s2m/Ytm/H5ASCrjJdKzfrDkcDv5HJu9WbDhuOuSOv5jLU2tWTKrbUy+YKVSlU7PTq0KdZpCjtZaJ26FRiB7m4nxYaRpLM/KLwAnHkNagKIZCcAfP8USJxM2GTieyjkpM4MKdPYF2fKl4G4SCmjaGXf+LW3bTiaqC5/8ad/ZhtbmyK2642qiKCnT55Zp9MLpC8EZ87euHdfah72XFQi5522rPQg3JnMZER0zjv25OkTK4Qz6tr11/R9gtapBcQe94hiZm9v1x49euQWTJaUJdalS3v28eef2XKKmi6tQG+It8PDYxsOeprjnH+377xup8dndnh8EMjDlcYN4lQE3mhg29s7WlfKPQokNvtUr921UrVsJyen/prlws7bba13AsOHAwLkXWXE/xeWisH+CCKCfVl/v3CFQqScjMhGvvcyWR59OOKckOonECqivCCjpJVLGOlYIgEgSmausNQ1Qz4FC5/74bmkBImsBVfYkrmqCMUias/oXKVeys/KOTlJ9hPXcBKa8wISZqHPCOyLXFNNA6E5QVZQyYSTF3POlq/DuyEvIrVjOhOyT5JuWakmgWRKZJg/r2d4/eQn78aYR/xpOa5AXIG4AnEF4gq8whWID/JXePDiW48rEFcgrkBcgbgCVODenZsr/kGPlQggNJAiwINsSF7y5I5AjuhXD7QOfvmLhTIePHMhA23goZkzB364FgDSBekRgJboWk4WOPmhblDZQzhYyb0ASgJUECYLyEVnrqwogv2FrrvEf5sQ6qn8x+Wiw7VkOzMTyKjOcoBEgCFsKEK2A4HP3GukcIiAGogAACkslSJwB+Am6hiNgrkjn26AFUiFiKjhfeaEaKsLlEbUrwOu6T6G0cDyB8BE3acXygUPHgdQibpjXdHgqgzeQ2CUauQESQQwRYTKBTglkDFpdJdSH77USU+3LGCz7guAx22MsCaBvCCsmfejZhGoBULpoDO5Hk5MYT1SLuKlj5pmJWKBbutysWjNtboN+z0j8BrQDdUEcyqyAQFwVR0C2tVobsp+hu5+gFqBz+O5DYcjG48mwcbJxzWVy1utXLbFfCKwsVqvyNd8RS5DLqf8g2IRUgPA7Gv7LbIxUhk62FHqJOUlXy57psZiPrVSLm0vnj1XlzUkwtHhkc0mnuWS/v/Ye+8myc40u++kuZk3fZavrrZAdwMNNwAGO2YHdCvOkruUuDKhCH1IidIfYihEUqElRUncXc3uDNwAA6C9L5feO8XvvPdW9/IbdMQtREd1V6W593ld4pznnBPHuvyTX2rd3NPdh889tzabuRqlsruDCSnG8mo8GysuR3p0/66a+YK6ZycaDQfuFmaeAaYtsN6CMIxKKlYrBtM7nYG29/e1BuCPKyoWsBuagt0rbrUMKM9nY63xoM8DyA6sTKkWyur2e66reUgyR5wJs1SkpZrlgtUX89lE7XpV1TJeZUtdOtjS2mHf1GdhCyTWEZ3JJivQ2BTyBqCpJcqI0MWNtdDKoOtyhfoogIfOliFAPkdQMPNoEjIzcoCNYa7SgU9HNq8FoAnJMJuGLu/wFcg+BwfPCAvHEidkpgAKp7Y2wdYtBCA4LL5APSACCH2XxuOpalUyAjbOUZhiX4XyI1d0oHS+FKu1s637Dx7oz//8v9L/8Zf/XuvNQnEl1n/9F3+hf/O//VsD0Ngs3bx50xY+u3vb+uznP9XewY6W07HrS+AzIQGzxVL7h0daF2JF7ct69P1vVI826pydKYpjHewdOOCZ+T4a00U/15Ur12whxLxFDcC/T0/OhXsWADYkEZ773CbKg1QFYyunXKTRaKpWq6az02P1B+QvrFWIqs5G2dvZ0pMnj7SYzwy8o6hgDCEJe8OBlRGVSmTCajYb6fjFibbau6rXmzo9P1a12VS7ves9ElKP/BPvlxBQDkifWVGS5pyYXIX0Hk8d+J3u5SmgzPygO97B6cWwp7APhT8hNwJ1DeuS9cGaZP/8s3/5X9pu6cnj5/rpz/7I6omvvvpCu1s76p91cCvUnfdu6euvv9Pf/uZ3nq8QnM4OuXzZtf6bv/6NLctQrnzy6WeqNmJ9/dW3Jl0gfJnnrN9f/vKXuvfggR49euS1xh7LPKR+7Eueh7mcKrWaw8khL1BMnBLGXW9od2fXhNuLly88LyFWUH8xjwH6r169rt4Aomfj8WbfhlDndflz853bfix2VaPRRG+//baePn0SFEtkSs1mOjg4cGh6ShKkmU8oF4O6gLUVe02yz03HE8UQn5ybEDQz9vzcBVHO6wRSN1ibXagqE4IbAp+sqtl05nPcloYhJMpEt8+GXFAAtghsT0gKE/JYRKV2hUlYtjMwyKBwOPzSNlspKckZbxI0OYsXyZyBeEzPM2eaFPMmrVEu+UxjH0Uth+JiudTCtpL5YDvJ+ZIQrsw/iE323cTE0uNkcpBzlJwfmhTcaRDOXv787rdfZ5hH9nE5q0BWgawCWQWyCrzBFcgO8jd48LJLzyqQVSCrQFaBrAJU4MMP72wc/LsJ+QSpTcTrILjB5rTxGssPAxgBZOR/8g36A/I7y+FVsGeqnvjPK52SE/w8dOGGblyAyTTn4oLISH4ewrSDdUxKhKTPsdog6eQGRCN894JQSDItAGDpnqfb0uqAJMQX4DAoT0LWRDkK+Rp0fqZ2VSlQWi4TgEqdAmGQWkukagxIFVsDGQTKO+S4FAMQzk0C4K9uu6ZC8BqfzKcqYd1EW7nyBpHDGNDZHuyk+LJNRhJy7nFJYd50DMzUhA54wqcBPRdrVBHBfiThBjxWzlrAJojrT37nMcCzPPUhTwgYyBVsNFKbLOcQbELIKnVG1cD1E74NwGQ7jnxOjWbVhAIBqdw3QD61ATymzhAllVrV3u72SI8KgTEzKLqwlRSEC7Y1XONmmVev23XILnWFWCFsG+CPUO1yXFSljFqgqAo2UUlmR63aDIRQHiukYBvGmHJdEGHcTn84VTEq2capXI40GXQ1G3TdYV+qNPXdH75XIRd87UnBOPzJH6vY3tOTp8cOpW42q/aLb7faKucD2QOIOJ2ONO33dPrgrnKrpceeTvGZLZNymk5GDhAnmN2B0ytqU1SpWld7d1f5UjmoS4pYeAXQHwCfbmXmOp3lVvsslpqMxhdg4Gw8Us7WbEb2lUdtEeXVaoRa1SuRGvWadloNq00Arw93t1WJIxVzay3XC8JKFNGhXAC8C+uTpZ4rlIKSCKUAxJxzQYJllK3HEEmxP/h7IP5MSuaDXQ0gLP8O4cEh02K9yll5gSImrPl1sJ+i85kVC/lpogfLl4LD4unExl5ms4GsKTjHgCwUrH5QvpDXQ64F64Gv4XjmfIXFmvDfpecH17u3t6u3335LP/xwV8tNIGIJcUbd0O/2tVqwfsu6dHRoa6ut7bb+9M/+RGedM5N81AVQvNXc0d7Bga9/tCqbwDh//q3mo46VRsViUDVhAZSSQVgcsexHo0HyniPF5dhzoz84N4BLXer1toPkz7sdv4bzGMZj971jFzYY9Ew4oT5ZrkqqVOpq1Sq6cuWSLZQg587OT13PVmvLapinT59pOoNggADCOqpqILpSbdv6p1Baq1pteFxfPH2sfheyBOVZ5DXCOPLFvYV1L89BAtwBh7lP7xFLxlMeK/bTbg+brLY2a+btwnsIgLyzilDxrHPulGdfhVjBZu7mO+/qq6++EwQzAdoff/ITVapVff/tdw62fvToserVWPPVSvsHh8Ey6vjE5ACZCYRdYwnHa3304fu6e/eex+3stGv1CconiNX333/fz3nw4OGFFZE770uxPvr4I33x2y9N2FA/CBRnWDx+rDt37ui80zGJcXhw6PGh5rzWex+879f6/rvvTKam1oRYjzlgnjolpD31Ojo68nOpyfb2vu8jEMzYzAXlQSDzFr4u1GbYiXkeojxgn0r/DgEaocAqhBwgCIsoMqkIeJ8qAFO1n8/NUsn3NxyNfUbyfthCcVagtGP/z0dkltBcgB8he2g4C6NKHNY1+zWkRpJ/ZDVYSoSwl4SugmDzZ8IrEB/VWs2ZIpCaKBaXzqdJsl5Si8gkI6NRq2ow6Pq8epXrESwLfT7mybdaqITaCZJToTaQF0GhwmeNxCYxF8Ld2f8n05HVp+m1cUZwVmS2Udln5awCWQWyCmQVyCrwZlcgIy/e7PHLrj6rQFaBrAJZBbIK6L33bxsjT8Ob8ege9IYGYFOlRABEAtCQfr1uJ5X+Pu0Gtc0Tiomku58OdVs4JGGaBi14DA2OII481mBosKSyj3UCpIcQaMDype0qTGAkFhHuGk1JD6DQRO2xwb8/iZ92Rz2d5AlYDZgDqBpA2GBP5a/kfXm8u0mxEkptKgBt3OGJnQSYDQHmwS6DrwDwBtIGkDa8XM4B4YB5KTnjAGwyOKbz0GkMZo9Jf3L/DjaWHLoKgMU1BFuVkkGuNKfCr2++JrGl4rtVKoA3Sb7G6pWtFZeUdsBS1zRsPM0IQW7zKkw92FrZ7ishcjxOtr4i8wOrmJLB+uFo6IwJnl2uxgbAAX8BuwDXADqDNVROW9tbBglN+KB8SLquuZfFahbGe74xqQHJAVAaRbGzHLiOyWyms5NzdTt9d5gDoALETWdjhwIDJjdbhH9X3WxbiUuBcFit1Wy0DbJCUswXZGyUbLVSjMqar1B5zLS3s61SXNB8MtRocK4XDx5qnQOIPNd5p6t8saR5LtKlT36pfK2l0XSh0Xiq0bCnKl3sttgqGJzt9zuaQoA8eaRZv2ulDITMYjJxR7dzUwBGCci1vVIA1tYQM4CV7mbOqdIA+C47SLpYLvveIDJms4nWPN5EHSDjSnG9aQua46ePTIIxH1CBMBZwQ6vFTIUcAegNFe0ZhsXTRq1mHQpBxVxOzXpZa9Y94KOkWrWsXB7brLG26m1fA8uFa08B2FIxp+li4lBnVCSAfVZbYPeS2LDkCKHGZo7nutM9UW1hcbQKOQrYQ5mkoTM6ATTJCqE25QgbGUDaokHfyRQCkT0GwpEMi4WWm2DTRnC7gfB8QaPxTOvcxl3szCcAXq4JIJ1uet7713/6p/rq62/17OkLjUZ93XrntvMWjp+9MLFEp3tcKWg86ujaWzf08z/+Rzo+eeEsCW4IBQXh8O/eftdky70Hz0yOnJ88Vq1asq1TrbmVKBaSlWvic6WdrW2dd84NnLKncH3c6/HJMwPkEJjN5pbVS8Mxfv/Bso57sd1aYvFGXdkvCuWGNptIjUqkez9+5859dgVsy6gx+9p0MnaGBXM+l9+oXCFnhHmxr+UK4LqrWq3gHAbGrFZjTgTVF/t5IKrYp0PODdc4NzG3ClZwKNOswqEaeT/HmUC5vKbzhVUZED5snWG/C3sc5NJyTiB7ou7aLLWz09aVa5f15Re/19bugceb8+nOB+/7Hra3d7wW/v1f/p9W/fF7iB6+IGe4BgKtb926ZZLi97//JlGObXTr1m29PH6p6Wikd99730qvh1h6RbGVDekebmLjww/0+6+/8WO48Nu3b6vb6RnsZh85unSkdntL3377re//0qXL3u+ev3jm5zRqddvhYcuVK65tG2W1H1Z+7NqbvKr1iqJCyUoE5hTED2Qt+/Y7d26r1z137o7Ps+TMJFDaJGjEPee8vtgv0rOaXAfICKzfIEp4LlZkKLPS/4lPz6a0aYHvozGqIiyZIq8jiNWcFRQKxJ9VCsHqCctIWx2iyrBSq6AoOevD2bi5IEJ8ric/sxqCGfJaFlM488noiL3fopq5sIJKiAsUQ7VqrLOzU5MoELqQO4V85FwkZ2oxNVEteT+FUGeWoQrlDC9Y6YTlIOfShnOV+ZnksHB+/r3mAG30d7/5MsM8ss/KWQWyCmQVyCqQVeANrkB2kL/Bg5ddelaBrAJZBbIKZBWgAnfuvLMBxEqVDuQDuENRocvTtk38T/9rNgqpnVOCRFx0tbvD09Y1wXbhlU92COw1eJFmSCSPS9UeKQDCawLGvE4qANIGmwfcnhLP9LSjk/ehOx0vb9AaQJHEkoTu8GBlE2yOAphGy+WrjIxXBEQAXpZrlBMhYNYWUQlpc9FFbkud0LmdEi3p99Q2J2dgda053uCQHpt86JZOCBI61oOCAsUHlimhQzytF0QFKhbuw1ZUgEiAOqg0kpyJtG5cB2AYoBmguC2/rOSAZAke5M4bSEiaPJYt2GstAEGDjdSrx4UxK5bp8A8Aj++TcGasiKKiqhVyLcr2macm7tyuVZUvR+4Oxs+/UsbSKmeSA8CbUFu+bIWD3dFkbIsi7JxSi6ACAL+D2osG4bhmyCPAPIDROZZL84X6vbEB08FooPUiECqDHmAjxJa0s7Ple8B2pkjeA7Y+yqvdAHyPA8iZZLusVjmddycGTFtNQsFzViM8uP8Drfs66wxNhGB1M8HTvrGt8uWbKtRaWm426g/GwQaqkNfR7o7Gg9A9f/ryqSadMw3PTrWcEqSdD37+2JMA2ALscrEEtxeCXRLZEKmVjuk0VBjlUrBvq5R9HViQ1dsNg9GlasOWUlG5khBneWcUdE9PDEqTc7CeYo2VWIRNsbzZqBIX3THdbtVtvbK71bIV1WwwUr1SMnmB0qdajpQvbhQz5tVIs+HMACnjz/0ylswfxumCEMyHvQJSwGvIio21u8P5ckZGopCylU6SH4MiirBtfPMBZoNKgb0kBAZPJ6nVDaooSI6wj0ymcysxcvmyrWJms4VGw7FyxVhjYg2KsdeXM1wWqFHWtsDpD/oC+DVRSS0h6RifYtFANiD2fDLVT3/2U1sylaK1FSq//vM/09bBDT17+kS59cy16HU72t7eMqBNtz25DGfnHdUadRMSKGSms7lJKfIabI+FugFQHzs39swCaqKltrZ2dPLyhZqtmk7PTx3OffnyFd2/+6NrbZLY+09OzUZLvQEZD3NV47qtvbjlclzXpNvVeh2C3CEU2ltbOj09tx0RxAzqsbiCpRqkTNeAP2OQLxJ2P5LW1Duv4ZDsBWl7e8+gcgCfN8pDoEFyIe4itH2OJV3Oc7tI6HZCDkMYmFwuFP3zkEtCtk9kEpFjgowR7oGcFAgVkx5mlen4L3gP+eynP9M6XxQk2PVr13X37n39zd/8tX796z+1ouH3v/9ax8fPbd/FHoIiBOUAYP+d9971nPj++x9CzkeSZ7Czt+8g7If37+rG2zd9/U+fPFGj1bJNHbVirN5//z2NJhMHck9m0zCuZLKMZzq8dKDZZGq7OGrzww8/eC1eu37Dj2V+kJHB61TjivZ2j3R69sJB4YRxd887ykWFC9Xa3t6hJsOJXp4ca393XycnZ1rOp9rZ37EFG0SYwXnLoCAEl9qQ7cIo5FhfFZOk7HepyoO9wMqaNIsCUhqCJ3kNFBI+V5O6QKp3ez3/zOcN6gp7CyY5JVZPhUwInsveDGlL0soG5UOxIGa2bSPX2IwFlZbVfa/lZgXCNqx1Z1wkqhJyqlj33gMguguQL+zh7JETNWo1cYSzhn2eQuL680oIDk9ywpXwEjO9AAAgAElEQVQrQPYHIhTVInPHc5F5jhViEZUP98J9hMdBGNVqFc9NW2glIegZeZF9Vs4qkFUgq0BWgawCb3YFMvLizR6/7OqzCmQVyCqQVSCrgN65c3MDuBB4hWAz5A5LMjByAXS4UEMk3f4pOZEC3wAVqQVE6judljbNSwCMSJUXfIAIwCad1wHkTFUeKcjCv+mQdmg04dkAGZATidVU6OgvuAvUPtyAI46QBcYmfDxvcMX2Vs6pCL8n3BNyxo9MwrPTsHGrKUohzDQN5E5BoBCCiqVJ8Eg3WZDcg8kdgoA32F2gOAHUXQYCwDkcwUrDHe78zmHiZEpEBmggZNwxXACwDyCqO5zpfK5Ug4oFYiUBrtJ6u2v2Ih+E1w5d1Aa1EssofgZQnCplgm1G7iLcOVVcrCFL6FYl+wKgKPFZpyMfcJrrqVaDDRDXUqlVXON6q6Y84dCFSOUS9lAlFUuQMXmVygWHGE9H2NyAJRNcnNNyNbvIpeB1HeZaiO1ZDmgZcDUUOMGuKLXn4mfD4cggOqTA2UnPYzIYhfwBiJlSvqhyhWsoKC5j7cO11pxlQB4LYeGAqnj/r1VUrzvyPNzf2VJUZp7N1T0/MQD89NFjjRY5FfORMxMmpZqufvwLDdxtDtg6UW8wVKNWUUQGDDNjudakd6bzF8+0SYgKFBArclfWdKgvDYo5OSRfVKlUtE98lFgzed45NybkkASv92CH4tqhiGi1NJpAHqA2AKxtOv+AwG9ULViAOTVmvXGwNwTGhZ89ypvF0jZekEBkI+y2YkGhLKZjkxK1uKRaTNf1Unvtlp9bK5esKgGEDxY1GxMddJYD/puEsWXWwnWHP2NOWakE+UR+BZkMhYJBzjCfAb0h3lijgJY5dfuDi/UO2TFdhPvnGqqVmoaTodcNa20+X2sMMbCBEJsFMpC1UorVmyykUsi8YO6h3IijkOkxd4C1NJkMTchhp7Szvetrwhbn6eOnJjN++cef6fmLJw47/2//m7/Q85cvdXDlXZ2fn2g+7tgeqVZtmLhAhUTtsVh6eXKiajV2XWbLjXZ3D60gmk4Gmk1Hvtd8gTVe0mg49D6x1d4KeQfnZ+E6vIesVa83NB1Nnb0RLPYK0HTeC3sdMh+wIJtoOp4ZtAdY59qpLfdVqtS0WE61nE5to0S3OvkZ2Cmdn5+7o39/78C5E7aAyklxjB3RzCHYVy5d8Z4wXwZVBF3u7GHsMYv50ntqsPfa+DlkygSiFfUaY0FnfDp/mc/h+kyEAG6v117TELrT0UTz2cKvyxwlXD0qs2ZD/sWvPv+Fvvz6a1s1DUYTjUZjPbp/z/Pr6rVrvv7HDx+q1+v7mrGuYz4zd7a2tp0fgQIJBQ8B2MzdqBjrvffe04O796x0qLea3g8Yi729Pe97Dx8/CoqhfE7v3HlP3/3+9z5v+F2r3dLe/r5JzO++/c5rln2MDAzWO2Py9OlTjyN/Oj3sv1CdzBSX4iSofqR377yjuQPMIUF+VCFfci0JGo9K1DvYbL2+jwdCOg2rxrLuVU4M5A02TqgRUF5wXqWEAYoEztVUechrQhqnr8cyggQxwcp5m1goWjFm60E+LKBWCBaCVtAkNor8OyUrrGFIsqfSszLNsEpVliGbh7MTO8WciRM/JgfJx1kt1Wu1YKW4mGo8nZh8SdWZ6WcHrw0+Dyw3JgO5h7zVaayZ8FqQo+zb3iNymxDMTfxP0qCQ1tbnefLF77743TcZ5pF9Vs4qkFUgq0BWgawCb3AFsoP8DR687NKzCmQVyCqQVSCrABW4/e7bJi+sa0iAbYAFwCSCr1PQPA31TP9Hn8e70z/p6DTwYW/sAOqniobUluLCjinNYDAIEgiMNJwb0Af1Rgp0pN2dzlrwV8h7cFi4SQiIlo3BwJQkMYiCTzdEB+AYllWAncl1Ab4AsgIim78oBHuJYAeFr3cgChbrRUK2JD7ZdJPmgsIjZF6E50JKpHZRXDdYK1Y2tqRwZyn5ChuDSHkIHEiCIrY+CRCUiwymG0Aq0wG9dle4AT9UEJAwiYLkwpYrVWkkmSPB5goCB0wtAYyTDnbyNuhCxXceqx/+YAviTlN3QkNYYdURgHLAUQBxOsYJla7Vq7YPQh2yWs8NyhIifPX6dYN9O7stg5nNZtNgOKqMQikFtALwBYAHqA8wSh4Jncf4sadWJY5QycfKR2UHIff757ZhQR1CnsFiGXzLITbogB/2BwaO64227WYAf6fjqearuRYEy0IQFAs62N0JoBVjXMwrH5Xslw/4HcdVzZcbA6fVaikAfQBv9pGf6fzlMw3dGV2z3c1Jp6/69TtakaMRxbaxGk9nirA36Z16nKoEy85mGpwcazLoa4H9CtYwgGO+zqnHlM5z7KwA2wCBsXaic5j5DeBmsBibJPu0b5SPEvIOigHVSAnSi7lNFkYgV8h5qFVryhWCLRkWNJuC3EmMfdcIuyqsk5Lge4BO1sLOzo5mw76W05GK0H6LteIopzLjk0fNtNHO1pYWKEiUc37JVrulXI6O60Ao9rGZG89UrlTc6Y8ihHVBRzWAOeAhQL7HnaBuQNg10CbSnmAvNxljhRXm5Jy8FtqrVyCfeY0gd/z8uQFtXHOm2GuJ9QgZl08UNTweooJ8C55KJ3jJHdeQAXRimxjifZZT5TYLrRZT7RO0THZGqaT2VjsEiS8mOjjcsZXUP/mn/1h33rmjL7/8rRq7b7mjvnP6QOvFSo3mlkO7+72etnf21O2caTIdmszBGGf/8JK63b66Bq1DFgBB51wnygDIPu6r1mhoOOjblg0VBYWBaKMek/HYQDaWQMenZ857YV5BiAy6HY8h5ANr5vjFsSaTkSrVWFFcVaNN0PtEpXzeeStYHW3vbjngmxGAsLQiDVuoEmH3JYPuzA/soPLrnK2CIAhGqGMSMJrnYsMW1DNzqZjY7aykEpZtzpdJVHKpysy7Tt5jOJ1PVcbPLJfXZMTcWmrYG4SchdnShMxsHtR/EMYmZrHiW0xsuXTznVs6fvlS3fNzffThJ/rDH743qbx/cGCy4/T0zHki08lQ1Sr2a5HGk6GKuaL6w6Eq1bI266AgskUfSjRUEHHFtnJXjy7r2++/S/bIML9sNbZcaDAcOr+mUq14f2EcPvjgA/3w/fcG8slJabWaGg56QZWYK5po8QlWLOi9Ox/o+x++Va1Sc8YFRMJPPnrfNoPY4pHLwf5kC6ch6wLiCrI7IeeSXKlguwXxgLXXxpZcSZq2CQFID3+PGNfyRT5EibmZqAcN5Fvhx16UkBGrhYr5oDxkns6Xc59XrGEUgSurGznDOIdD7gaNDqki0zkUaZNB0vxgQi4571OiwedZ8pmD/RfCBZXbBZmAhgOVRB51StH3w5rhOa9srrAyhGxIgsQ3NCgEuyrPv0WwJUubCIqo2ZZzq244K1n3EJqcL96REjWIP5sknzu+/OL3GeaRfVzOKpBVIKtAVoGsAm9wBbKD/A0evOzSswpkFcgqkFUgqwAVePe9W/YVAtRMuzEBW/l3XC4boJgvg/UMoIIfF0W2kzD4n3hYp12LaVVTa4sUxAAkgEhIf57aVtiOKsmesBW/NvbMTkEEPx6ywdYYAZwErMXywWnSSWcovwdI5vGEjAIeAgoDCAHWpMoQ+16nllbJ98CGBPwj5EYUHPgJqAFwkqpD/F6Av69ZYHBNdAnTxRk6qssGv4OZB0qN1K4KIiKA0ARc+70I4I0qtsxxeGsJECmoH6wccUhuAmAnoea8NwAoHbpWySTe84BbtnbxvYTfOQyaQFhsaVK7kcR6y7kEiceG1S0QMb6vYPXDtTUaFcWVksFZwC/bi2mtWq2hqzfeVrd3qnajZtC8EPF8aTgZu+u7Wq+pUt3S3J3mweokEFnB4gSAF7CKS4AMUb5kUHI86nmsAPUJSB8OpgYDAZywORr1ByalPBdQ1uSxvpmFkOX+wPdLVgK2UQCGkDCAkbaRspJhFQLDKzXPHaxIyJKoVOsJqFVUv9/TajJSYSP1+iON5nOd9seqX3tfswKBshimFzXC6mktzckjWM1VXG1UK8foalSJY937ww+ajScBDAbkm8w0HwcCAyA25ENAaK1tq+MaoTgivyBIg8K8B8hHjbIOShsIAAOX/DwPkFcyCOwQbRQzzrDZ2DILFcbB0ZFycdVWVwDjcb2q0po5vtRmsdS411O9XLAdEKCxwW9C2HNSuQwAOFVUiFWOI5MSkFsoNgb9EOTMPgH3whixZpq1qmLmcDEQjIPRTJMZv8PaTJrP2UcCUYHN1mg6MfgKq+Ccks3GiovJeOYcDQBj7h8AmfWJrRUWQFhrsRZQEwA8A2iihtkwh/kPloLra9RVazVVYH/IowaqarmYeZw3i7mm2I6tV7p+/ZqGg7GuXb+q/b22FsuRQ7z3D/f16cc/1R9++E7X3/2ps0Sm/WcmIerNtom08TBkHzx99kir9VSTyVzXrr+lTqerQb9npQXj6UyAqKROtxMUQPkwF9vUs9fVZBzWxXA4MGAbyB+Cl8n9WKvR3NH5+ZlGg74Jjahc9rron/fU3Grr9OWxiQ32hUYD1Qwkz8pEILZmjWZN9WbVIHmjQUaGbEE1mY6D2icXsihK5arBcMYFUBuSE/Uac5Q9irFjHyb8mflpWqKQT0KfiyaqsOgy8WiCm71vofPzjrZ3D03sYG0F+cS8nTnTI2eSFesk1iWkDao4xoTrKNWCcosvk1yziar1hn7y0Wf6q7/6f7VcQmi2dP36TduWMXbkGzx//tiEJ/ZDly9fVbVSN1l474d7npfsjawL9jn2CMK4OQO++upLKyyY8weXL9uqiPURzoMQJm1CopDXhx9+qKdPnmowGIT7mKLuyum99+7o++/vGmCHmI/KJd28yfWt9eL5c9/nRx+8L0jmH+/d0wzLtXkIm2f/WjizIYRvM5bOSvJXarnEXAkB7qlyMlVKcu9skTzH41Usem6x+ILaMmTR2KbRpzAERWhYSAn19DVNdDszIszhLtZrEDNkMmEDxp6VvGYIREnVc4HUolaBJAk2ecyJoCoLX+xrvN4qtY9KSEkTjhB+1dhnEX8/OTm5IDA4OxIHLJ9PNAqErA9yrRg+FJ8oLVAlbrS2FVT4OWQ1t83+zHM5d6z4TLKuuHL27b/92yzzIvu0nFUgq0BWgawCWQXe5Apk5MWbPHrZtWcVyCqQVSCrQFYByYHdAIwBWAMcTWyWEpD89W7/i4KBCSaAQ7DDDl3WdE+mgaNAIbYgwjM7UVdcWEXZmgrlBaBC6A61wsOhvom1TEKopB2WKUKRXo/VGAn5kGZbpHYP9oZP3gP2BWuTNKQ67fqEbMBCgg5LXicFc0xG0O27Tjy8bS0VrIxS2wzAfsAYdxdTC2I0UBbYp1sGnrFvWueSIF0AyyRwm9fmvQz0oM5YAZrkDBTWGnTbBsWFwfnk60KhQMepMzsCKJuSF1iaAFYu55AEQaXCtfA8xiSX2m1h5bNZ+v1TUojnGTS3lUaw2iqV89rd2/bPAZS2t1ruNm62Gmps100MNeotX+94MPT9ArYxzlN72WMBUlSlsW9VQ7fzwnZDvL6JMluIQSKEsaejnNwCbisqBBsU218Z3CpqscQLf6l+r6s4KisCLCU/grllFy/ChKnhRL3eUIM+QeIhHBzAtVKnUz2MqTMkHHhMwCsKlwDuReUQ8rxyBoFUsQpo5kyDSqOl/mKtSbSlyabgbvvxZGSCiq5xajfsnCo3HGk2nXqMuDb+7mvEFx77q+lMq0UINLbNFfMH9QTjgyqlEmsw7NsqjMwF26A4KB2yqqjJdKZNbp3kFhBazu8CMJjmlDD2UT6QNLzespjX0c2bamzvKa5VHGT8/OEjLSYLW3qhtqB7XVgN8TqsfwJwiwXbYZVstYIKRCqsCLGfWX1h0pH6QkgAnLqJmsFg/kqliHkUMitm87VGqCaWa82mM+1sNbVazTRbhMezB9CNv5ijqiC4nPBn7MRCF7YJPbrFl9hEBdWTA4XLJRNVAMK5VSB+UmCZ9V+txMpFRVXaTdtBOXDcvvY1lWtVzRZLDU7P1D891nI20aU9CJmhtraa+vSnH3qtxLWCLWw+/fRnevjokbb3b1g9sF50TEY6YH6OUoPubeyGJqqWS4rKNc83lBvMI+zgAKybjW2DzZCNsyU5F1sOR793766qtTjkmESRf853xpYA6X5/pDiuuIMcnoeQ+LjWspXOZDBUNa7q/PxY/W7X8+rg6NCk2Gg8ClZ1hGtPIckiVStkbEyDBZGKqtdaVlWFHJOka15570m5AoQBwccz5y80Wk1N5jOD4MxpasQao5M9BayZBxCGBtHZrrAvoz6blYoReTiEQEOKM/fz3qOYM91Ox/vIbDwNllmNqp48emCCB2XOYoWsDQVTUJNB/tGp//Nf/LGfiwUWRN5HP/nEQP/XX3/jsO2vv/htQgaVdOOtW3r25KmOXzxx+Hy11lAUc3YtQjh7mb19rdOTE/W7fa9hFtknP/1U9+/f13Q8CWB6paLj4+NE2YB91JYajZrJONPVednyCRKT3AsaAFAzcL4eHuxrZ2fbyrXdrW3vmc+fPtFkTO4NeU8b26EF26awz1mFaDujEIDN/HcehfdKiGGUMDye8zvYrDF/INY8LvmcyijLbKUX9jxIGc4bixZMBsOHhrPBZ6itEBPbtYR8sDqjEFk5kxJJwdoxNBykhATqQvYv9qJgRRkaDbiXdG44sJwQ8UpFk9nESk/WLUS+CQ0aKKJYZezjpjM/b72Zu7Eg9BuEs5K9Ks3C8vmdkA9p3bwnFiuhjraSDNdBNhOTGFLNBGl63lqFEhoguK+//c0XGeaRfVrOKpBVIKtAVoGsAm9wBbKD/A0evOzSswpkFcgqkFUgqwAV+OTjDzYAB0aZ7AMdFBahszP8T36qmkhBcYNea8DxJHOBbsXE9zrYZARQKfWlDp7a2J4UDTDzldpRpYoNd4EmNg22mDAoAWA7NriZdoDyM1+fQ7gJj31FKqSvy4UD7PAaKQhilYHFFSHQO7W12gAsG2RLwJfkeSFoNni104GZZmD4eQlIwz0F0DZ0bfIe5Ci449UaBXzgsWCKlUsCbwGCUYIA/Dic1j4swU4FSymsSAz6vda5mt4D33kev6f7HkAQoAcCJKglPEIGC/kOIAfgAyiFNQqZAWkwsXMkiiWtQzquO5zp2G40q9rb27JtGJ7x3Bu2Q4CphNWiKsHPHqAOomo4GGoDkQBpExXD65fxX6ebt2DAdTINigiCU52H4MBsFA50l5dULMYqlevubI7LoaOZznorf9Yre/PTFc214GdfSZQYIdtDKpeqIRA9HwgcbIwAAbln6kN2Ap3b572eVmvGL+SPAPwDEKK8ACADHMUepT/q69KlSwa1sEHqDSaK964o2j6SEvC12+/ah57ud8aq8/K5Vp1zK0OKAKCwWOmcm8/dnQyYyVc6l6l3CnwDI5cqFdfdxJ5yqtVrVtEA3q4AJ/ORltiZrQmrnngc6MDfarU839M5vJgGIC5XLmnvxltqHx3Zg7/f76pRi/XJx5/qf/pX/4vHY3x8oul0pHazqVFvEGyEorw72q1mKKKIiTQdjZRfS6UCazmvzumJdtqNhNig8Em4vTvz8d6fu57MxQmWXKWSRrOl8LivAXTnAGinIioXIhExS75Qcj4MneysVDqgqeEU2yTA6g17QhImD0GCrz/WL3R05wPQSHc7tlq8Bp32dFoXqzXb9WzvH+r85Exbjbomto4padobqH9+ohgAdD03wH50eV/NFrZiC/3ss0/0/OWxfvrTP7I12tMXHe3sXVJu1lOvc6JCGbA92B21d7adY7JazrVeBRXCeffMY2ESy+uhrrPTU8Vk65C1sn+gez98H2zrrEQgJydnKygsclCSoEACkA7rvuTOfBRO7d1rqtcrWgxPnaVhSx3lbGeGVVu91gjEQKJ4Yj2ibKjXIJ/C9ERJUIqqyuWwQYrc1Y61FiQAq4QMCtYAtnLkXazmcyvbANBtaVcMqjhILl4QUoZ7SZVezIUwLpAfS5Mf5Dnw2qgesIgKBMZU8+nY63F3Z99zYzZBebAwgcHeyr6QWgotHUwt7yXU58rVq1ov1ur0e9rZ39Pe9o7+5q/+Wh9//LH+v9/8tT786GMdHR3pyy+/Urdzqt75iTYb7BLzqjUb2tnatg3gg3t3TRBB5F1/+6YGvYGt19j/COSGPGm2Ww5Bv3fvnuuLaop7uHrlqprtps7PzvTi+LlJUvYiLKtChsnGcw5LqD/+JWTYY718+dJ/DPzPlomaoWhbNGpHLkeaM/T6GZQSBakdE3sVll9YkEFMAPyb1EzOS+aO99oorzgOORO2kjKhDJkaCHHG2mqb5cJr2CrA1zIgeF/IP85xNytA8trWLfJZzJp37gVZPlhBlVAiBvsvn0W8T/4VucJ6hUSA7AikbiBMUhtI1vCYTCOypNzgwD1hz4ilIOoKh3UF5U+iTgzqoECapJ8vUHD48wwWaKvw+jze5I3TWbCSCwHhwaos/J0/v/vt1xnmkX1cziqQVSCrQFaBrAJvcAWyg/wNHrzs0rMKZBXIKpBVIKsAFbhz+21iGQJgjnWQweqywWB3hieAgGFxOvGx3rFCInR7uuMf5HoN+BgAGjrFbZsEmLUMYESz0TCYYrAnsUK66IxM8h1SYCqEbBPgG4iCVElh1UTSgYrtDl3fdLWn3cKprQXPhQgJllUQHcF7HdAN0NycBq+ThHlDjkCKAFZyP3SzBq/wYKERuoYv5CYmKoD8ba9CEDREDwoK2zXxXuEeAVjoNk+sykOuAgASPuUAQklQOdcyo7sdIL5cdiepiYrX7LPSjlJICq4LQHk8nrq7m9rTXQ1ZcaFuwZt8sXSHsu2SuGbqnAA7DmUloMPFCOO6v9Py64Jn7e3v+nnkGOSiteq1utUjpWLZvvPc4+GlIysdnClATshypYNL19R5+UilcmygaNQ/1/Vr1/Xs+MzgEfU0oVMuG7Q7PDhy0DTgpgPMF1OD6SgpsHrBqx+bl7POmQNd4bcgJZh7kGdhvuFjvvScpFt6tVhrMOy5FnTX453PJCdz1zZeBNYWpGq1rN4Az3u84rGvAkqPgj1OLqdyDAhXUK8/1Y1PfqFNralCuarhiMyOkkoG3IK3+nIy0PH332s+nbnb3cKgNCQXEiRRwTi0PiH71gQeJ2qBFFwkw4Lsk2s3rmtdqqi+txeAxPHYFk+2A1stFZVi54P0zk60wtd9s/Gata3ZfKF6rapxvqCf/9Nfu7O8sA4A4tb2lq20/uo//ie9ePRYZTIHpoEoypcjg6vwOwCmWMiQ5UA4OIHkBPS2anVttRsa9nsq5tbqds/dCd2sEHS8NEmHdZQ7wJPA3fUm2F5Nk47oUr5gyy3uswCp572FTYjQbwKoZ8EaLIIclRbjabCt85oM1nCsa1v3bMIchixjXK3iqqCqQcWwVHO7rWqz4TGZTYOd2Ww0CV37k6nn12o60aTfU24zU7Ve1bvv3NZw2NWHH7/v3I9aHaXIRp//6nO9OOurEMUqaabCZqZKva6HD+9bGYMayHtCoahqva0eZFxc8v2hmqnVt3xdjx/ev7Bmc77JfKZu99TrgzW83d42uD8eQ+5h+YOFX8V5MpVKWacvXwSV1yqn7b09jQc9lUuRLYuY7416k0AeW/mwBshqwMaIGnN9i8VEUUSgMyHycxXysdfjcjX1GhuOp5rNAoniPZd9WAR5B1KIPSEuMf+x6Qp2U0F5F5RG5EY4xwYDNYe2QwKH8Qk2fIEY5x7I6kAlweNY1/v7u64pHftYZqFOeHT3vu3PeC/2Pn5u3zHmTT6XBFPH+uijT5GP6fqNG+qdnurf/u//Rj/5+GN98+3X2tvf06VLRxoNp/rss8/0P/+r/1GT0cgkxd7hgXMpHj9+HIjDpHt//+BI169dU6/X0f379/x+hG7v7e16bnFtkI4hfwW1WV7b29vqdDomujwes7DnQ8pB3H700Qe2+sIyCrUIQeIQAWRfoEA7Oz33GKWqt/TcTYF0wP70dykwT3h9CvhDtae/57Gh9kEJZvKLXI9SOD/4ufc8VBxL1E4ln5Govrhmrpc93c+1kpLco2D1xN7AdZvcT+wNU8UD1582LECqJBzuBaFgYoH5O0NhsbFKzqRj+vkhIQ2YU7zWaBRs5SAylisIxnA+p++bkitugEjssVLiJiV8uGYTHTQiQM6sc87NCmaWGP3JVndWiaS5XIn64+uvvsswj+zjclaBrAJZBbIKZBV4gyuQHeRv8OBll55VIKtAVoGsAlkFTF7cueXUidTWISUrUmCEx6RdmgZGAcETQiHt/rS9icOeA3iYAi62fTAYHzryeXz6h8ekVlMr7ETozIcIWbwK/E5BhLSL0iHhCaHBawL4A5b6fW05FAUP73Lo+nReAP3/qAAc0g0wERQR+UKwuHBnMPYn7hiNtFQIgKb7NrKyBCJkE0K9k9wNgzO8XuoXnnbYO28j8e42CBIA49CJvnCXOR4xgHRNLHuw1SjTST43YIvFyOtATADSQkdqIvEIkeWQJEnYKWGqJUAlCCSAmU2wRgI9xwc9GQyTLQax3KGLbzphxoA9BKWWdPnoyADn7t6WQdK4UjFQiR0R/2YsAY8QamABxWN3drYM9A8nWH6gngBsAlQiryLYzUxGfXfC0/WNH7lJsg3Bu3OrTBhjgLKnTx6r3mgGdQ7+9/mcanHFVjAQAinxxT1h5wFhZmCY+iw2VpB0Tjq2Ejrr9JL5DPkW6s1MAHyDvMK+CvCO0OLxZOmOW8YAxBWAlzFnflmMlMupP1vq9s8/13C5sad+rhSrWq8HYHYt9c5O1Tt5rt7piXMyCDi20og5vV46KDlCQTCa2PIHpcomsWHBSgjSEHAWUHP3ypG2t3fVrpZ1Np1pMJ6qRKD4bOFA8Nlk5mtjrhMK3hG9oygAACAASURBVO+daj1fa9jrGuBHkdPvUfOKPvrZL1RuVG2NQmjz/t6uVRwPHjzQD998q6Xy2jnY15g8AIKapxMDe8vCRtV608TKiHDi1VTz4di2UcvJLHRsR+SoAITTeY56oqBKmeucqRrHznkoVWvGmLFnm81XWoBoM26oVwAaN+wla7KelduEMG3mE2vaczixBcIln3GDsAjd6MHeyOuvEhuwxsqGtRbXG854IScFYhObHuZ52GuWmqxW2t3bU71c0csXz62SIFp71DlTifyGvHT71ls6PNw2SUc2Ap3eW1s7unHrthazlT788GOdnz5Xs1nV4ydPTbSlFjhc1/WrN/TkyZOghNFa49FE7a19E15n+PWLnAEUZGFNvXz5zNeODRHzZjycCOAcUmk6DSTy7Vs31e12QhD0cKD5bGNSLmT6lKzcara3vS4DkZJXvVHz3GeM3JlfKjqDBdUOWQFkZ9SqZQPS1eo2OjEtpkMTIMzJFPgmi8Ygd6L6SqIPLrrdAyge9jG2pWq15rwNAOnhsOf3J9eDtcX1AHpDxjhEeQ04jbVVSW9fv6H2VtMqEJ776OEz3b/70HVxh7yD2BdWfQBosyfwerzOfLZMbIVCkPaf/bN/rpOTU6+H5Waht966oXs/3lN/MLHCjKyS3e0t/eW/+3d6eXIS9iUIy6iky9ev+rWx0yJ0ezwY2NoJW6kff/zRcxarI/bn1NosnIGQxyFTCQJltcrp5OSlLh3u68XLY918+6YePLinwWjoa710cOi5+PjJYz168NDEqe2gTHov/R5pJgX7OKocNwpYqZdcbwLwp4/zubcmlyiMffrlnKrkjKZ+KGYgvK1F5Awlf4k1glpqEVQNJl0SIiUlxcH/g+Ii2ILRpMB+npJczAMIoYvPCEmeFe/PF0RxaCAI1884oxJiTtgWKgkSJ6we4g7LNH8GWYU5RrB7Ss6k5ze/Zz6zxkfjQVCEQooSOm9LMshOLNPCORaUFqguQoYP5bTqM89eFAiQ10GOr778NsM8so/LWQWyCmQVyCqQVeANrkB2kL/Bg5ddelaBrAJZBbIKZBWgAu/eublJO2xft3IKXYrB7iQFGlIAIyUgABMgJdLfp8oFd9gmftQpYAKQ58yIxBaCv1up8Z91Ob7+ng42fo2wSEkRB3sS6uyOUzl4EyCT64+KZc3mgLCBZAEAAhjDZqWggpZkPthKY+HnA3oAXgarngBimOhIrJcAOlZLzKCCrVYK0tgL3B3fRriDLUxixTFztyk/CyCOu4vn2PpsVK9Xg2d6iRDqQPjwGnQTAyrR0WpLF6BEbHMSVYrBIOrH60G6FPJWitgOAwAKC6pcXsuEMAGR4fGpfQcEh2084rKBJ6tAynm1WnV34vL6B4d75FC7Mx8PdyytUtuRANYFYsp5IVNAw7UOj47U7Q+TrnGUBGQcTE0sUAN6W6fzicfAz0+6ZkM3dwjvdhc51iNYV63X6pyfqhSVDJg6ONad9pBKU83pEC5gYwNYOjXgBxj29Okzg11W9pRiqyM8L/NYYuVVp/t+Mtbezr6Jg9l0ou54qs5ZPwGrwnszHQHR0veiNrnqlvKtXR2+BYDc0+7hgckQuuijXE4PvvlS3fHQIFyv0zXJVa/GWk6mmozp7p4rT4AwYDrcE2M3m3peIX4pVyv65B/8SjNes1TSyfm5Lm+1VWu13dU9nI0NCM5GUxakivmcOienWkymWszHmk3minJyqG0fj/7NRu/+5FPF7bbKZD1AauTWnlvYyvzdX//GgPFPP/9HJnAiLfTixbHOz16o2mg5+Bk7HSyiei+OdXb8XHHwNTLxw7qZ0NWdD7XKFyOrZ9b5vEHpnSuXVK7U1dre8voliDquNnTW6SqaDPXi4UNdunZFG7JHQmCMOi+OdfriuQoQCM6RiVQokd2x1LDbc+4ABCLgMOQQc4k5BOFDx7j/HpUdeEwoNyQhxEtcqpi8KEWxKrW6ajttNdtb6hyfqF6tqnt+puHpsRaTsdUL+dxat29eVmsrNsh5eOmyMy+4ka3dltZYgMUNiUwWlBfVugktcljGk5kzEiBhWM/Vamwl0e7OgVU//WHPYDjznGttNrd0cn6ixRyLpKnmK0ivghrVmsrlmvezcrWs6XikGiTnbK7+aKD5ZC7lYpXiqha5sqr1lvNUmAvYudHJft7tarNaOmgbCzayTiAd6bBH4TIa9tWolpQvLDQejlQqbylf3Ci3Juw75FBs726ZLEVJQXh4IDMAhKdJ2PfKodpYbU2mc/8Mgmjs8O1CsO1CJRRBBGLBEyz/GCuUCSyG7e22nj17ocFwonduv22l02A80GQy0/0fH+r33/xBk9HYihOA7lRNAOBMzgfKAMghxicF/dlPrdTZSJ9//iuTXf/P//0fdePmTf13//3/oN9//YX+9f/6r3X52lX96vPPvW7/r//wHzQaDPX86QtdunzksXt0/4HXLoT6R598rC+++CLsf5CHUVAPcI+j4cj7EWsCNSCkBKA/BM7p6bHrcnR0Sffu3fe8OLpy2YTMaoEF3MZKKWoL8Q3hcEHWr0POhQmN1dxkdKUazo1g6Qjx8OqMTsOwU3VjVEqylTiNE6LAZ1Yx52sK1kmBoF3NIJgqPv/IH+G1rax0w8ErS6bwWSHYKpmoQYGYWCylRDQ/Y1+gHv5CHYfUzTFVwaaQ8YOAxeqM+jvHJFFwpM9PGyWoCXs7pwnZMSl5kf6ex9OgwBeh3r6m+dz5OeF6kzN/zSXkFOWCagMyHQKD/SyQpSgogxrOn3+SpoRMeZF9Vs4qkFUgq0BWgawCb3YFMvLizR6/7OqzCmQVyCqQVSCrgMmL1CrDORIJuJQqMdKOTbrFUS6klg/GMvkf/hAl4S8ia+nwrcRVreksB0BKAHp+n9o6BJuXYEll0B+AJLEeSkmINP/i9SFKSZJgM7OxXREgSByVDO6myo/UtzrtHCYY10qEAqHQWO8E0sB5AlgzgSCnWQSQEolPO/diEIPnptkWIDA0abqrOlgN8cXf3XGfL2i+mLkTnGBbQHsAY4AXQrADsJdLvMZfWXQB0JBLgGVUCD3lFV+RN75f7jGx1qBOkAv4xgMq2+LKuR3BMgvLKYrDuKWEgf3Lc3n7klerFbW36u4qB7RqtQGzcgbSG+363wtAhVSho7sc090aOm4B4QAyd3d23X3c6YSw3LT2FAkiCZ//QIAsbQcFQIyyxdeC1dVs6hwNcixQKHCP8zG2VNiVBIII+xVet1IJncCjUQg1BiADmKRzmKnI71JblXq9puYOKpJYrWbLFl3kC9DVjuXLoyePdf/BY01HUAaJRz9+SQrB3ylBti4W1bx2S8W4ru3LR+qPpjq4dMlAZzFXUJzP6Zsvv9DHP/vM3eCPHzzQejXXdNhXHsuwYl7DXk/lQtF5GH4v/ltvtHPlusqNpjpnp7r5kw91cky2R6zlKqetakkqllRvYHk0DPe5XGuKFc2gr1G/5+wDkzijsWu4d/mS3n7vvQB25gCGtwW1BdHUatX07NlLPX72TMOzrhUccaOhG7fe0rpU9jUSxr1cEs488ZxnZk+7HU16fS3HI9+D53ilrNF0qnJrRx9++qnOOudq7+5psYbsKqjebCkqQSoUxUxmTbAfNKsVnT57ol73TPlCUYMRxElYX4NOR5UiYGtOJ8+ea9jr24YJUoB5FdOdPR67mx0glwXJuEPY2XKqWEjIjbyKZKKgirFEoGA11eHlI+1s7+q7P3yrS1euabvV1r0fv1dxtdRiMHC2glVYxY2uX99RTnNtt5uaT2Z669a7Orp82SHOVw73NFuTDVDTejUyqG5rHQjT9UZ7e4e2Q/PukJeGo5H29i5rOOzr7PzY4DRzsl5vqlgq68WLZ1ot5mptbataa2t/d0/ff/1bDYZd/eTTT/T9H+7r7bff0stnj9Vu76pQKpsYImgaC7R8saXzIfVYa9wjuwPglQwGSFNIkaGmDt4mcyjSYoVqYEuHBzs6f3FXz14+cmYEyoV8LlKz1Vaz1VAhv3IwPHsD+7XzCqAi8yH7Ymd7WyvCuhcooCALR1Z0lNzdzr4WVFGQZOyVgOV88W9qwD4MMfLw4WONR1O1yZzYBKUK74tS4fjliTqdrga9flAAcOYsgiqBvXs8Dqox9uPhYKT1JgmwTvKFTPJimZcGv5dL+tN/9uf6+psv1Wi3vJc26nU9+PGunlops1G5VNHPfv4LDQZDdTvn3gtOT08vMiS4V/Ylrp/rAOR33ocBe+wWR7py5UrIwLh6Td99913yuJWBetQbED3Y2tWrQR3BH/ZuAHReM82H4txAmcV7kvUQ8o6C0pAvxgsyChUbzQHhrAoB38EqENuoQOhb0TMeBwUS+22lbCLbZAYkGYq0xN+Q33GPPAflA6RTmmGSEgy8B89D+cc+VKnWAgEdRSZpUe6YmeaarWwMpFVKhgfyOahE0iBy5g2fBVLlRkrc8J4pYZE2D6QNF+nv0rM+jEMgvsnd4hRF+cd70UTAJKpVSsHaEoUXqj1sE8uxmx421DkhqNLPK19+8fsM88g+K2cVyCqQVSCrQFaBN7gC2UH+Bg9edulZBbIKZBXIKpBVgArcee9WoB+SnImUtAhZCMBVgSgwSBAkAReWECn5ADBNFyZ9+aHzPVKE/zzx1flXwIdRARyQsADhwe5+DJ7oBl4SUiO8V9JRmnyHCAFwsBohCfzmufjq0yHJc+i2TUkIQC46KrlGVA/Bz5s7AESxxML3QdgqwaoBnAlGUzyHLAmyL4KVEB7ZoXM9BTRCF2i4FsiaYOmx8uNsfUPlHEydWFnRqZt0rFbjSsi8AMhOQCDuBcDPwefJV7DFIIMi3KPVJkm3rRvWrcqgcX1loIYA51e2UyEvhP8w96DkEeDlcqZ2u6Vmq25v+UYTUHFluyVqxDUAuBeivKJ8KYBR67VtU6ISllH46EcGhgHOIGl2d/d0enoisg1SWy9Az+mMsOBEJWMrDoC5QM4AqBby5DQEEoCucuYNneur+cwd3Khi5qvgGU93/3o+cTaGQaek2xfQtUDI93Kty4eHtjMimJdO8SvXr2k2nRsc9ZwsRTo77as/HOrk9KVOT7rqnnet7KB7G1KD16fGwRolluKqooNrau3uabZcqdJsuUs5pqt+xLWsHKw9Go2t8Dh9eazZaKDVbOouXoA4wH/sktxzDJ5XLKq6taN3Pv5U33z7re588KEWOTmYmq73uFJTZTnTdEX4eM+APvMZhcV42JWmBEKvgmc8/vwTQP2VKq2W/sm/+OcaDPquH2M8Hw2sYkFtc3xyrrv377uzmCXQOT7TOx++q8aV63ry6KHneVxtajmamPSYDfvqPn+sAjY2E+yhIo3mU6lU1tVbt7Vz9YqWANP1pmaLhDQrRVZdWX1VCAHak+HA+QjY0ZCVQPf0AsuoxUK90zNFeVnBQng0Gwz3ipJkMZvq+MVT5Tfkb7BegnrLIKj9+NcXgfXIQJylw7qlY71YCIB9taTG9raB8jHh3N2OPv/1r1WKS/rir/6TZr2OyLyZksNSib0H3Hz7UNcOWyHDYbNWs7UdCL5WXXmA8SjW9sEtTYYnym1CrZarmaJyzbkF7jhfSzVUTVgu5Qo6OzvRaNzXoD9yYPPVa1f1zTdfubN/OJw4d+Fw/0CF9Ur982f6L/7kc/WmQ/W6Sz1+GsDzUgnCcVvDyRyximq1uvrDudgx2q2aRoNT229tt7a1tdXUfAagv3Qw9I1r13XvwSO1t3Y0nS58L3FxacKhVm9pMp6q3txVOW6pHK/15MEPKhQ2Dg53no1VAiRxYPmGsgpVScg8KJeqzs9hjgXycuH9AKsoW/EtQz4J5wRrHsKi3qiqwj6YqIHgj3tdMkLK+vJ3X3pc6cg/PT4xudUfBiUVZNTR0WU9ffrU+RxYa0F8A/LzHsw3vjNeEKzsHZAGqMW4hyvXruv27XfU3Grq2dNn+ru//Y0a1brX5svjl1ZOXLt+XefnHQeeM6farba2dtreT73Oo7BPPnj4wL+H2D08ONRsOnPeBfkVh4eHtmczMVCGDFh5T4G8QHXhM8ZnTjh+fRZBOLz2s1DLEKYN2QwxwqGSEsisB3Jcgk4PdVogvXkeOSe9Xs/1BbQPZ2xQuwVFYtm1cU0B6yGmUDc592Gp4XDk+cUZSE3+/vPDAWXlRoFrmJk8CYRAsJZkHK2mKJCTFFllFmz4GM5wja9bSKIYTHKzfaawDk3KJJ8N0gyLlLhJf54SNeTGMNe8B+Q2XtMpweLGC2Q4tqrbKEJRkthNch2hhijiIEnCec/57XNXygK7s4/KWQWyCmQVyCqQVeANr0BGXrzhA5hdflaBrAJZBbIKZBV45923bRuV+PcEb+gk4DklBQzeJ52TtvFJ7B0A/gE3AAoBB+j2X6wW7rpEDUF2APkEwQs9dCLbOcj+EYADNFCn1hSh6zINw3aAbALkWN2QkBSpRcXr4AfgFf8ZgMgVLuypeM/QvRksqsiDIKSbx/L9gohJ7Kx4LCCM1SAJUZMzoZFacwDIFgI5gW0HQCudsnk6nYOlUwivDkCZbawiQBzso5YB7KEzFLscwJvEEguA26AR/1Fn7J9M6oQOWx4HSO4Q8yR0lMfSMY0VjAGmTQisDt25gUQIgd944lNoHh+blMC6CrsWOr/zxbwtUuJaNdihADaVALuDb35QgQQf+9POidZLrHJazgFhrLFwwhJkZwuwDPuoXLCuwibJYdpknjA3Nu425vUd6psvqtM9c+YAIb7Tydwd7BA+lRKERwDtAOz4uTMoNhvVm83QPYwSpBK78xrbnEajomarqXIMKFo1oAaYNcVqaj5VrVIxoPXi5Fzbezt69PiRnj5+YTD2/PRMnU5Pk/HMoKW911GzADy3dlTauapyu63+YKClctqq1QxY5gi3XW8Mbg96HdvndJ8+D3NuuVCzXtX56Yk2s4W7kwHT83QFN2q6evtdKyuoO1+E/y7mM8W1uuKorEYhp9PuwF3SzBSUHFamYP8zRSExV1yKNVvMnIUBYP7pP/yHauzuOICXMOBSqaA6apVZUP7c/eG+nj55ps8+/1y9UV9P7j3Q5bduaFOpaki2yGKprfaWRr1hsCXrnuv88X0tsYiCkijkVajEmszXunL7lg5v3HCnd1yvOjuEDJoSXeJ0k08mXv/Mj975uUkcQsRHvYGB1koNG7KVLZHyVixhzbTxe7j+9s0nLLuu5Wyh+XSk7vFLrWeL4FNfyIV65nNaEsgOUWiCM6gt3H1dLhuAhFCEjIQY49oI7WY+jiEusHejOnSRex0WdPP6nvZawWps6+BQk9lMq9lSewe73lsuHV3TfFXVcjFSbjnQZNhRIYpUa7bU7w0871GI7O4G4B9SBuUFKiPlIt1467aePnuqp88eqd2oWTXQIkNlOXcXfr1a1qVLe3pxdkwUtlqtHW1U1N7ugfewYGtTsj3aYDjStSuHiiOpWqupkEN1stEAe6qo4DXW7w+8ibB3sydiC8fanY/H2tre8ZrDYme6LCiu7ahW2mg26qhSKZpQw3ruouMdstZd++Tz5J1hADheKsWaziA4libVFtgflSq2i4LMAPS3ym0DCROZIGWPxLrHxIik8XDsHA6uc8Ra4+dYynkvASSnfmF/J3Om3z03WfEqiwllSEFTKxlQEgTVF/Zhw9HYeQbO+iFjJh9C1JOf6J337+jRw4dWkR1dOfLe8+L5C9Wq2HeVfFZh2dRotXTtyhXdvXvXBMq1a9f8Pj/++IOv/+DSoabjiVqtll48e25rP59LVmJc1aNHjy6sr0z+cyBaqRJUEOn5m5LYaa4DJIQD6qmZmwWopWzTBnE9mzG2axM+zl8htySXE6pD9n32NggQfkc2B+QuBEOqhIiLYS2FnAuyMiAJOdextlv6jKe26WcBckxYbxCjrxMu6T0wN/yZgbPHIsK8yX+rNVFjlSOrv7iPlEDh3iBdRkNsH1E9vmqcSC0rA3kPERHIHp9zrPGkGSGQEOHsCx9rwpnteiYKjvRzx+tNEtxbyMoInyPSzzvc7xe/+ybDPLKPylkFsgpkFcgqkFXgDa5AdpC/wYOXXXpWgawCWQWyCmQVoAI3b13fELZbsDIgdB3yZRA/sXzif/xTMAUiAjDgomsz+TRg0FB0NoYAYoKL/ToJYAAAEhQE4ecAUHaMcWAmnZL5kENqcuOVuiMFS3hNZyMk9i7B33vjoGATHqgMbMvPzwJ4j9873fQGE3HxT8K+nSPB30246EJdYOCFxzpjYaUSARCJ6iJVVHDtgDa2KnKX99oqkzS0nPdxILhyqpax+1g7AJcbA7DbLFAr0OEaGdjk9XmNAOAEAift/Lyw80qzONYB+AGogVygo/l1a42069ZhpS4vyhfeY6lGu6FypaS4UjZIU60QOl3T9v5uCE0uBCCKq/BrpioSkziBYCqVI3U6Z4ordQNbtg3B7qpZV6tZt8rk9PQ8KFIIvU66awHgp9O+1vOkS9ih30sHpQNkB6ALMBGwcq31Yu5aYMMynQy1vbNtKxyAqFqjYZVIo1kzoFgn+LyId38h5JXkilrNl8HmSyvVGiV31vKY0IlcUm8YOuBPj08NOJJjgce+CRSDg4FAQj9TvXRdpZ0j5WtNq0TKhGaPhh7v4WAgFSMhSZmPpwY3u4+faT4ZqVataokNE97rS4gnqdJoal0q6cpbNx2EjsqDzndCvyfjvuJy1eOAB36lHGk0pVt7pg3WLFhH9XuaTIf2+rf9F2G0BRQLU0XViv7xv/iXKlSqmo+GBnar9VhlAnRnC92/e1fds3NNhiMVy7Hq2y1byhzcuKXheKzpqOs52ev31Ki3kFDp5N5dTTqnXsvFSsWWUXG1rulqoe3dPZWToF26qvcuXw6ZA5AOi4VD3Atlaj/1uAN2s9YhfGwbRA5Isk6xwoHENBhaKTvrw2HXuZwq9YYJkPGgK82m6j4/drjwZD5R3KibFMJOazjoGxRnuqIrYU4DuM7G5BCsrdTIRwWTH5A7YKoocQDtJ5BbtXpQTOTW+uTDG9ptrLSzu6fBaKJ1Lq92Y1tbO1sh42A8VqFQ9euul0O16zUD/J1+1xkl7GEHh1e0Wef07PkzDfoDxXHFZEq1UrdCrNfrqhTlXIdBLwD1rNlg07dSsRSIrbhM/kXsP6wDCJ+DvR2Vq1XSKBSXkGAxv1B/5DWjy551aZucAGpDHPD+EChsB4SAO3h5MvV6Ys+BWY5qba3zNSuccquJlRvsT2y1rP90vNg6g21d3tZHkAVWkOUBvlm7CkTbaqMqOSO1mnM3JuOJymWsBFcGp8N1lXRycuLxGnQHQTkRFbwGRoOR58RktjCBicoqEBUb3wed/iiM0mvjTIJ8MAmtgtc1X2nXPq/pteh7gbDKm3RnjbGZAKizt2IXeHjpSI1GU8cvX7h2n/+Df2gLKFQn169ft5UdoewffPi+yYTnT5/p5csTdTtd1esNK7PazZYf9/jxY1XK5UCCJdZQZUi+16wVUyUB48/fqQN/Z91A5oSzNAXqVyYpUJak984YhFDsjeuMVZvJh1w4Y5Jj/ULxAUnH8ZbmZEBeeP2YKA8NDOkX50naCBBA/XAeMOYG+63kYL/Dqi2nDeMDmX9xrlHeXNjbUDNacbhQVCxdZGpZIZmoDoMyIyXwQ+5SeK28VRlWWbCWrQhJ1H6ewWFMU4Ik/fwRNoWkEeC1a0o/5zifykq+8Lng9XvlfTPbqOyzclaBrAJZBbIKZBV4syuQkRdv9vhlV59VIKtAVoGsAlkFdPvdt41spN7T7rClaxHwgAyB+dTWT/blpoPRXZulJEAzAB18pR2UABoAfAZWk67KWRJICtgQwPel4jLe4QF8hwSwSsDWF8m1QD4kHZMAmX5eEvaMEiPYR+CnnVhaYTNDBkACuoTXDt2pPB/f+xS4Soc9ykf21E/DtyEtbI2VEAQg6mm3qFUVCSCfXhckCdebuDqZPAG45/4BcgCEQAn7o5HvGcIBCxmAG7rmAdwDZxFsKgDu7eGfWHs4NDwlMwCFEj9ziKI0T9SwY0IQpZYg7jYFmDJYNNcW5EK7pSiODB4C2tIVDgBEd/ncXa4FA0PVOFa/30kUMKhMgt0GvweIpqbkFQTyCauREMKLd7w7qgsF27SQb7GYT7QAeFzMRHgs9lYQFvaKt8oiF+yuAP/5d9KhW6vSlQ8vkNPe3o67qJlngIL40gNeVmo1VapVAQIuZksDqHSAF6OSFlPCv/MqxdLzl09Vr24bVIQrGo0nms3X6nT6zhqAgBgMRpq6CxgLGGxnAMDWmq822r75gZqXrqszGhs0Y6wJWy+Uy7ZWGfYHWgGEJrkZ++0dPbv/o8cbZRLEwt7hJVsuAcCWsGJhfJgrUzzW15pNRgFsJ7TXxEVZ7XpFPTBL24JBXow0HQ00HvScG4IfPqAw4CiBwqVGQz/5xS9MKBA+ndusVGvWTLYcvzjW80ePdPz8hQ6OLmuCtVsxpxs339ZwkXOn+HQ6cC0JdibcenJ8rBf3flSE7RgZL8zdSlntnR0D9FiCsdZRnRBwP3eIfMGEH+Bp6+BAw/lY8wlkBvkGawbehBog46vO8qBQchd5paL69pZq7W3lorKtfzDbsof+Zqne2YkichGs1NhouuLVNvbrxx5rhPplxdxauq7YzmyYV+62x3oqcuA56wjlkn+DiixKQNVCwWD6wXZZn3146Mwaq49W+OQ3tH9pz6QDCol6va1CVFNUzOlwb08dcjP4eaOuF89P9NbNd3X/7g86PnlpW61yXFOt3nAWBs+HsOn3e1aKzSFU8huN+kMt5hCNLW1v7ygqVbS7u6u3rl83abG11bJiAiJgq9XW8empiRvsmRy8HtfU74+00lIzAHlb3/GHIOipymVGE4XW0nMZkoQ9GcVJtdpwJlA+wuqqpvmkr+V8aIXKaoVCAaVc6JIvsYcUsc6y6gAAIABJREFUCKzGiq7o51sNNUM9NQ8KPALm5wQtxyZFOT/8syTfwaq8fEHn5ycG4dkvtKSDfqXxlMybjV8P4sB7rwkPApWDZZzjabCwmpE7gXYGRRs5DyicgtqP92U/4IhivQw63XDGrNaKUTpAIkcljUejkB9Twg4vWJNxqgFqX7961bXr9ge+zlqtEs4d9v7FQjt7OyamIUM73W4YS/8kEDe9blByjUdjK17SMO3UNioFy11X1EIozBIFRmqNl56vaVh5yN0IVk4QG+k5C5lmtUWSPQJxD+kbCAfOTPbsxKZqjfsbRInjgGwpCGG6TBQbVuEVI49hqs4I+TKpzRUkD4qMop/Dd9Y/5AXZWLYIKxStZErtodJz0xZifBZILCi5P1QgwRIwhJCb6PdHC0jzoO7g3phbPDclbVLSh+8ms5x9FdSHabNEavsYzkn7VV7YYHKNjqfBUiqxx3q9iYNr/t1vv84wj+yzclaBrAJZBbIKZBV4gyuQHeRv8OBll55VIKtAVoGsAlkFqMCtd25g4BQgewMTdE2GrnpAaABAQCBA+TJ2QglAnXZjGuh5zbebDweAKSZD6JikpZ6ueXc/bjSeTW3fAWBtZUdCMIR8hpCDEaw8Qrcv4NgisZoASLEVSOGVhUVwAiGYOgnfJrAasDMB9IOdkzQlfDuxg4A4wM4D4I8O7FqtoU2BZvPQ/RxKQcpoIA/cyZkPAGhQfwD+FoUJFOoOrhsQae3cYEDSEG4LUGl1wnLhrlsAa96bTm86lg2aYH+TZAQYlEsCTPn+qq4EhUBerF1/7DbctbrGLofrpObBszx0bqNgWBjMqTdq2t9ruyMaS6DmdkPtVsOvh42IQ02xYoGQSEgqrKbCkCYjkad7eemxMJGwCVkXYZyx+jEc5GsoY9My7ts2BuWBgWJnjawNPNriyuMJuLwy8AoYDsgelCN5HRweOWQbz/3RZKi93X0D4oBLpXLFOQIAkti+pAqb1RJ1RVAzALpx76dnz9xxS+7GYj7VcDTUoIcNVQBDASX7nZ6B+ADwQqRE2tvbMzD/w6PneusnP1fU2LVyZzQcGHjOF0tqbO24zpR/5vcGxCOId6TVaKg1g50vqFwsC/LO3eq2x8mpGMfaLMgtAGRnHq5MCpL1AZFQr8aql0s6HyysGJiOhn5tMiAKzMdlyFdpNhuubakYaxkV1drbC7ZNi6n2UdQAbqKqGIz0/OFDq0s++OyPNJiNTY6cnJwqbm1pMgIADSQVHfN5ApCfPNagey4RcgswDPBNaHqzYTUEa6UUR+Djzl4BMLY9Gy9TyKlg0Hll9VH/7Mz1h7xgXgEYYjEVuvUhw7BXi1RrtxQ3WyqWaypVql73ZARg51OrVzUfjzSZjJxj0qgwB1ALVE3mjM7PTZC06jVnkhByfnZ2qnKpoAWB5qg9CLhmudC9D4nAJErIC4i+NMi+Wl7oT351x0TLYpN3HkatUtfWdlPPnz1xh3YxX1Z777rHbzzsq4iF25J8lqpzKXb3j/Tg3g/e9wBR2Q0AsMmgoBaM4WQ212AAKTY14bm7u+8g7v19vtd06eotxbWmei+fqpBfeF8B9G/UqyYB3K2O7dKc7IqpA7yZx0OIAGfd0FG+CF59VlQFWJ2sipA3UbxQGkFOYvuUy1fU3L6m6YhA+IEmY0i/YOFG8zoqGxQtrLGwjoN9z3Q8VVwtJ6qxYLtjgpJHUG/yfnj8BuJq5nMB1dN4EohD5spmuQl2bFbxbXzmQEiavMqTtUEGEGHLxZB14pyGoDYg6wQ+gzNnhaWQ7QLZq0MeU68/MglfyIV1zj4BoegtfhHUG4GYDfMxnG9BCYjt1dqAeGonVLCywYo1CA9yZyDzkuyhoEop2EIw3H/IXEoBeKsInLuAHV8ljIFB+6B4MDDv2RdCs1PlCEQAr/EqLyOoMUIOE7UKjQWQHOEohYSlNol9UhE1BGQh6peg8ilCEljlFpmYLSf2UUE5EWwcrYJKSPSgyAiqitcJGKubOJuZUyjskjwr5ljapHBhg8gZil1gDhI+kDbsxenvw+uHhgaOIJP5SQi7CQyuxxzEq+yMVG0RVHyBxPEnChMh4dy+UDcmr8Xv03kSVJfhM5AVHYyA88/X+urLbzPMI/u4nFUgq0BWgawCWQXe4ApkB/kbPHjZpWcVyCqQVSCrQFYBKvAuyoskV8GN78JjnA5paTweG4RoNZsXFhCpndTr1XOnemI5lZIX/N4gkMkLoJgABDj42V2gSYfrZq0lwBFAm5UXdFWnyooAn/u1CRCezazYAERPgSBbLdkDm65MrGew0wHkCiBQoERyBiABNrDbcdi28fPQCU6Hbb4U/NHTrkuTFwkpYxuLpOvYNlQQDBHANOAtnb+BhECZUUy8vQPvEQAdgKrecOgcBCx/CAsGkOP3ADa8Hh3GgE6AfCgrfB1JkYOhVLA/AbChgxzQ2NYagN9YZfnaAR8dLSKazNtbLe3s72o2Hbtr+/LlIy1XdIfXDLRRB+zClAc8CjULBE4uBJxjAQRIVQyAESATVi6VasVkA4AZoCOAo8kJOnHzkCKxMyBstbVaGYCkbrUqvv5r3yeqCX7nAOtCpFazrXJU9HNz2AcVS6pWyh6X5SKAeAag8sUAhC5CwDkgJDkGqCr6/aFBLX4P8D2dDzUdQWagGMJOhjyAtUFTfPDJxSCoGIBzPl/pxls3VIljPXz4yBOvN9kov3NJV966rfxypu5grAJWYEU8ayIHS48Hfc+TqIwaKTKIOzw/MXg/XZI3Emk6GkmrheceCCGgLNeEpY8VLL6mkRaziS2v6CCvlCGJilZJMN+pNWQJFmWpF3yr3dAY8Hux1uFb14Oiwvkm0sHRJWeazCcTPfz+Bw3OO4prNR1cv66dvV29fP5Uw9FI1fa2uucd1Ro1q6UWg6HmvZ7JAK+lMSB5UAVh41Vp1YPSZAOhAZAciC9mHSQYwN+KebgJfx/1+8rnsBBLbVvyqjWb6o+GIceEHcdB4RVtHxyoXG+oXG2AOFoZAUg+Go1Ub7c06nQ1m0/U63TVbNR939hvUTdyRSpx2QRRBKi/Asgt6OzZU61GBJovrQKifuxv1VrVGSblaux1q01eMXZkjaqK+Yk+fu+Krl8lpD2nTb6ozQpV1chqANbSdLJQqb6nVnNXg+4L2zxB+kHgYFkEEXjeOfHcwGqIuc4cx3JqNEItg8VOQeUYMq6sqBSbsKjENRNke3sHOrx6R3tH13X+9K5mk4GKdMhHRd8XRAnz4Owc+yns6ULWxHqT03gycd0cPr8IFjuMVUCxgy2Su+WTgGbnF1Bv73Nl5cu7ikpl5dZzdU4fabUKuRJRqai8FyxjlgDMiZKuGpNvkTMpRR4N+x7qDp6H3RoWblGEqmvo67YVEtjyCkLk/2fvTZvcOLMszesA3B2OPRAbSYmSKIrastK6p2rGqrum58PY2PzpNpsP0zPzobqrpMyszOpUSiVR3BkbAjvg2Maec983yKp/QGtHmpJiBBb3+27QOfecs7P1ZqVripZtkJXUlMwgFF8iQmo1WyxWwXrQSfNomxctAbVPKNcb0lKsqvYeiJ08a2rfdfKi1JmhfRZSKwRDc21O1Oc6O6TWgyZpoD50KydqVa5WbtW13YjUZx+P2U5SXDEWZpanuYhHWHIFWCcEbuciJiDTpCLimiEI0/RO4cihAvnBPsy+y01H5UUk1z0I3e+T+R0Bej4nZhVBXqQNDwznjHKnQogTVx/weuaHk1s1azexFXQVQ7QljJ8XCYs70jrUzK28vE4xAwMyFuUmWUneEMBnu52ZzlaiMHYHD37Hag2SIthT8X7KvQnkT3x/Xs8/PKK1FKTfdDaVypAact3xep3kcOK83ki1PmK+hr6fvPdcp/Uc2pBAhXM53FNlG1V9V64qUFWgqkBVgaoCH3YFKvLiwx6/6uqrClQVqCpQVaCqgH3z9WPHEhoOLABSxo5ZBUxL5UD+BaHJ3sEYQQx1KQYvdNlY0IkfrKAEIASXCqyH4peGJcqLmlu4KAhbWRjePXpQRoV3sXs4dU35FTE8M9qDROAhgvtSRwSiwaELV2M4mdFwVQRqEgH70TKCz9gKWOTzsfTwHAvP/YhWTNHCQ92tESwS4OpdtQCCgLceWu7wR7T+iEALIMnNaGRHRwMBdIQH03XvHuWQOm6HQu0BkADe/RpQdgSrltC5S0YCdjrqqKaLv+5hpQDMdNFyPYD+nW7Tut227ZOdnZyd2vn5ma3Wc+t26ZovHUDDduewt80egM/tNAA5qTvAp3Iu8EFPoq2Y++sDzimIfQMYxGu9kxw5RJ4VugZsoqazWSCf6MIGLGL+ALTRYZzKF/7o6Mi6vYF3gdPNnwPOpspmAIBtdfsCAiOYFe2qCLemix2gFssXJ7MaCioWyVMDNF3oOltFy6bqvt/KUgorJy785mZs49uxLHOOT05EXPzw5z8roDcrCnszWtqjf/+/WKPbsaQs7Xa2spLQXN3z3vK0bskGe7CaTdcr2SelVrPZ9ZUlKTHbHtxdLmby8Kc+dIUTsqt5AyC5XlpeS2U/BSDNosGqJ2Ut7KP1CZ3arK2tJfKMd1JOr1+sLGu17eTBA7udzkRODY6ObHh2Jkun28sL+5c//JM+Py1y++zbr3WvP/7wFykNmp2uxhoSgppm2429+OEHdeYDGruwye3BmPN5qzCh6MHqDLsX1oWs7+lkVjd/KXUErcxuYeZd3Py9nqWWtdtSI7E2AflREzVbbSv6A+sMjqzWSI3ZDXjdaXft6upK+SzlbCFChXwLsjcgZ7D+amapXbx6JeXFejbT3IIoWs5uPZQbtU+wkoIIQgnje1tNqhkUMqx76v7w43vWbdWs10rs/v0jW623VrQ6mhuAumRjYOEEibY9pHZy9tie/fJnu758Y7PprcBs7wJPLG9jA0Q4dWKD/kCWTmQDQFrwe4LlUWsxothHDfpHdn52ZvPJ1D57/Jmt1js7u/+JXb56oTFHYWKHjcBmVHHkmWC3hqKDLBvuARWDwOBg8889uVUQajesgOp3VkOA8QD5vnd4ho7UG0lhtUah+z1sULtMZD8nUDeo9GLWAGS31DMoI8pS9mFknriqzmy1Xli5XkppF5VNN9e3svWCfCQeR9ZyzP3kYL3+wC4vrzUnuBb2CsgHQHEIRvZy2dClzUD87ryzH0LRTOQSdysLKPZ19jkI4ToKCe/KZw8WB0O4N/MUgD+oLXw/Dnu7b/BSMElZgPIsWJxRUp0rQS2n80FzyM8G6sDnM29QP6HyiLaIUR2hNR2UdpwRnAciAVhbYX2lzVyf4wSGP5hjkWiOSox4LkdbJx9LyDTPP4rr19VtqciL+Nx4TqGuonEAC7NuhzPG1RVRdeEKD7egkiohKBjuMkVQxoUAbydPPLfI5xZ/f5engYrS1XqeWQH5xvnrShNIHreFjF8i+Fwn6J2woR78TMRGIPzZe/jewDxkvsmGUaSJEzw6e4OdnywsE/Zot8WL81qEF2cvKiV45e22yryovidXFagqUFWgqkBVgQ+8AhV58YEPYHX5VQWqClQVqCpQVeDLoLygEu717x35AHt0RQIcA8gACESFxfvdje/bHAFu8BrADP59vpyrgx5iBG5hBfCEhQZ2OoAxwQopdkOSaQHNscMXX/7abrmRCYz0a1AYawzWBogB5AiB3NF3nc7raGMBMQD4tcFeJ/MOdj4nrXtnJ0CYgLSiGQAMJxEgImJNPCzUbSgAgQCWsJ8RsBOmEF3JEBCyH/GE2zvrKp6CrQtd8XTB4rfP7wWkANQCtuMfnwH8ArBge0Vn6jvAjPsZ9Pv29uJC+RKDQVeqi5u3V7IkAvCn85mg6KxZt6ECmc0ePDy3VrupDl4nn3hvB08PB7dNYYwBauhOBbcTGJUC1AEW4Wcew1EBWQGEsNKCaKEbeSHAnEoIANo7EAoYyXsByLt/em6zxco6vYGdnZ2rRsdD/OLdioV5A8B1e3ur3A189ukQbjZblipfYipASuHNBA7v8PUHLMUiqyZvdgGXCSCYEyooPpgTvO9qUXq2w3KlmpMRcHk1sm67bd/+9q/s2dNf7PR4YIvF1sbjmV3cjG2yqVn/488sGw5FVtARjznNRgGvO9uv6HCHiHPbJJId0CDMb2+saLdkx7RZLUBnbRMIkwMkQK3mgKZyPWqk19qGaw92J3Tm542apc2O54owYwAiUcvUzbYrD+r2rnCz9X5nx/ceKh+CLAUIqP7RkZ3fu2+jtxf2w3ffab42O2178u/+yvKisLdvLkTc5N2urVmvTITdzm5fPpdSwe2+AFJ1CcHirGZ1uswVyruX8gi1gWfSoHjaiIBURsFuZ3maWd7IRNAwdoC6tcwtowTmAkI2W9YbHFvWadv9Tz9VmPhkPFHYN3uF1hJd4ru9dVste/XyhT34+KEdEsa81JxnTtxeX9ns5krrfrPc2gY7ounYtuup1Q88B3IWkmsT7snVRQDTsouhxoedPbh3YoNOar1u0wZ97JlQTbj1kLrHAVr35Jlk9vrlpR2dfCpwfja5tv3e1RBODmbWKCAv+KdmRQdVRdOKdk/rTLA4YC02PSHDh98TxAyR4ZklXc/C2R2k8mFNfvLpR6oJ6jIFn++wdNrZcsU65HkEYc9UF2zlIGvI8UAJAdHn//HmajPWBWsT6yYFIa/JeyGThxb2TIoscnvWq6nN5yPtM56v4Huz8lhgJdW1X9e+wd8JSXd7vZUIRlcZbaRykiXP3uuIDVutTi5FyJrBtmyLcgdQmn0YMmJteV7ofp3IYPwAuZth5z0EhaAD41w/hCVzQ4ooKSXqArs9a8d37HpWFy7O+NT2NZ1N/EY2QuzzEMua/ADZKIw8RDsC/gD71FeB8RoD36ujSqDWgLRraK1g8VcultpH/ayribQScG4+DjwiEaEzjr2ADIdQX+4jns/UQHZ57Dlbzy9xopk15pkg7PGeecF8XLuNmIgVJ220qwTFBOc75z37oqz/mg2p9zptV2OJ6As5QNGOMf4ZlS9OLpAf5cMCURCVDRqThr9HvEfZigWihnuLKov4e6litk5ysy5jxke0KVO9A4keX+t1cYWHn2+Mi+9fInvWGymANM68LwkwqAWV94QK7J1qA0ZDZNPhYH+oMi+qL8pVBaoKVBWoKlBV4IOuQEVefNDDV118VYGqAlUFqgpUFTD76uvHB/5j//0OTgAQAdAARSH5IGZRxC5MALcIPHunYiQbPOuCrm0AnBR7HdkvgNFihbGTRZTCcwN5AQjmgd3uOb0D2EGNAKDO/wW/7XfWHg6Q8q4K7Axe59yDgC2Feu4F3CnAFOBL+RJui6UsCcA7rgeQfbe3Nt31wfM6BndHG454z9FXW58H7BQCt+k2lcojkhkAL7LL8mvjWgj/zSAPAkCNWsNBOmxDsJHCguldtoUHkNIZ6qAW7wUIBdgJGOiWVDWFPkNOANIXrdwyrJcgKwjj7vfs5GxonY6HzNK1LpeiLcCvEzreResWXgQBU5o8b8oWC+AQv3eInQNdrrLF2VgzzQS66f70bdCto7wbl85mQG9Au9RqqQd1zxcbe/jpZ3Y0PLZmlgtgpy5upQJohK/5XhZldNMDfBL2ezudWK/XV1iuCLDVwq2JyFDQGB6s3O31e8A7roEAXlmVqRua99racroQ2Atoxf31BkMbDk9FityMrhSAfDTo219++Nme/vLM3l5PrH50Zs17H1vn6Fje8ZvtyrYlFlgbq5FJsi4tSVPrDNq2nq1sRFD5fG79bldkUqfVUtj2dHRjW1QMeMJnuSzEAO8hOg6IWUryLhwE5RqRqRyw92p3NU7kY2wJWBZw62Ak4C5rlPo+fPzYpsutSD/QOtlM7Xf2yZPHNhvd2Osff7LpZGLNbs+6x0NXT2AvNJtZ72ho6x32Vpktxrd2+csvVmSpwsjVVS+gHVLOlVAAqnHtY2+F8qfc0kXtJBxkgJZXzWzQ69tqjiIFkgYyzAPaIQ+ZP+RzFIMjO37wiRXdrvWGA2W4SCWSpbYn2yBYbzX2B4Wrt4uWSI+NMnVcGZbWGvbi+a82ev1a1lXsGeVqZtsFJFDdFpOxrZYLa2Fbho1ZCeFCw/3O2h1CsLEhg4Db28MHZ1ZkEHB7OzrqWV4HZJ9L1ULexm6zVyj3fI6FUMMGw/vW6/f98/aouDzj4VDzDvd2p23Hx0Pl3GCVBrkHwOtg6cGWi7kNB8fW7vVdhdTt2p//+5/t269/Y+vNwbJWx6Y3F9YTAVmXFRxKJeynrq6utc9ABJPnIqIDa77F0oOTUZLtIA9ctSOlCbkpdTrePaR8NLpx4Jq/Qz7sCQAvLCFXxuq2miKZ2kvFUodtC3uumAsIElQWsobbeOgxodyrtdZVu1UIIAapRxEF2QaA3MZSDQsmrHzIjalDbqAYgTTNtCfRfc/8xjLM9XLvcgsWIiE9n0YkDUSq8j/8WqRaC9358YyPFkmoOTx83Kw3OJJ12noOyXJwtUdJLo0Qftm36V+DQs4VDG4vuF5iG+WkBUoeqaoCUo4aSYA6UpXQ+c9oc67E+9ZeEBQJnEOQJhHQl7oDEod70Xv4IxIn8Wxmz+c51C7+7q4BQXtqtMzy7BEPpXYrQzcXdOJY52uCsifXGcHZwZpC6eNB2uRRBIstZdZ4+LcIJikV97KHynM/r8gVUiA3ykBqqGwLz6+K9yibKz9FtG+LgAnfCxhzWWkFNRfrjPvDzkvKlmBPpSOIuoZ8DFeIeR393sl9agS7LJ9jHPLs5RCF1OKuMYH7EvGFrZzbe+n9Gpn9t7//hwrzqL4sVxWoKlBVoKpAVYEPuALVQf4BD1516VUFqgpUFagqUFWACkBeRHAe0Cp2dQos13/sY01EZoDnYLgC4d1DAI7sjtwOKAZ4R5sH/zsAh3mndOjSjUC/qzkAa12xwPMBGbCXKTcbdXfHh7p+A4gD4COiAtuaaLVBNyrPCaoJqSBEzOxts9tbJm/vgzq6HTY5SBEhQApLFbztQ9YFnbHqypSdiIMcsuoJ+R2oQdShG0By6qAsimClxdtE0kEgHd7zjZrxP8B3gB8FFgvEcksLeYlj2xXDSmX94iCTakj9sd4huwM1A1kDu6VbLeWpNdu5dVuF9ftdy5upaoO3P78HGOp1ezYZL5X7AOAfO16pN9dKeCzXlTexZEmsmePB7p3ndPlmec0Wy4muAbAzduW7gqVUhz1AlMK/DaDqYCf3zu30+NT21rButydiod/ruu1NqxlskgDMBOV7iPbtWLkC1Hs0vr2rv0KPl3OfoyJvuL6tTebY8eCdvrHFYm7tohBJAAgGKAaYyms77ZY9evSZNbKmbKToTr68vJBiA5uj33z7V/b997+zt6/e2F+evbGzr/+9pYO+gqGlJBpday2Mry9tcXUp4uTBo0dWdNuWWSr7HhQg7W5XiqFytbCXz59bqygsI+Q5TW2E2qHdMQBYshoUMMzcZJ6h5thBtExFYIj8wUufMNvQ6v4OOPQ11Wy3rD08sQ3z6rCzdcgbaHW7du+Th3b56rm9+fEnEXPkRrSHQxE7s+lMzx8MBtY/PrbR1a1dvHhmiSykPESe2jH/pBAK61v2TyIL654TIDKQHAVfawDPEB6N3H3/61aXzZRnjvhcd/udhgD7k4cf2eD+R1YPuQ3cJ2C7QodrDVuI2CntZHBkt+NbOz0/94Djw8HeXF7a8WConJmnP/53ZReQiZCwruiY36FCmIr8YQ6gaIjZKagnlNlCRk2W22azlOKnl2c2naKcadj9e6dW35sC0xfrjdaSLIpCJzpzotsdWKtdyMppg6VTA4KNwOSDnd+/p/pADqAEwr4MO5+jo2OpEBRCLCudmhQZjz5/pP0DG6VyS27JI+v0jy1PVtZv1+12cmVpigphJ8u18ZgwbazSfE1ALo1vR7L7WUPIttsiHbcblC+el8FE2KwXyrdAETCbLQRjc1373UbZO7LZaaS2XEMGs8/VbbucWbkDxCZ4eyOVDXMCEgVmGHKmXLpKT9kGK8+74N9Z03HeMFaL5ULkgHI/AsDP9XD9bkFUt8Xc1waAMooRgGwIF+YkpBAEFPNSNnsEVYe9V9ZNWDAF8p0xgiCV+gubrXUMvN55Tgk2UpDegXiFWSK/hnrIspDMhEBacH2Qruzf7L06+4LtHzZ30WKqyN3SKsUyarnQ3gQ5rfeUum4T5qGHZkPgcB1RXSAlnqwAayLoRSaFczEGtUe1YgTfPYfCyeBoAxVBfPZFbsLHwEkI5rznRbnCkLMoTWuuDsxSkfMA/IyFX1ewdkQ9Jfs/J7J4ONCPXWHTamnDFrNgXSZ+i7OVenIN77456HNFdLIG3qlC4njFMz+e4VKghbOQ37nlGNcFge17ped+mAhD9nS3zfJ1QF1E8iQeYM69iaR4L3w8Wli9U3lQrZp9993vK8yj+rpcVaCqQFWBqgJVBT7gClQH+Qc8eNWlVxWoKlBVoKpAVQEq8PiLT+8QBTo5Iwgi66IIasTw65B3cWfdFEH9gGLTjancCDpx9zsTiBO6O2NnaARbovWTwAs6s/GQ329tDQAG+JRlCvduqgOT57wjLvQeBI2qw5zwbLfrwMMfsJHrA5yIQM+B1m+6wY3AcCcrAHN5DYqIGKDKdUOWADIDdvB36sB98XpIBUiLqBDh2mShIsstsgoc4BGggtpgRYYIHfJ1K7CVCmAenaruUe5EBNZV5DU4EgS2TB3dusrv24kWXsM1tdstqQc25cpOhthHra3VatjgZChVRH/QU0c8uHG33xPxtCkJfC1tD5jUaMieBnsYuvlROXigsmd/AGoL0KIL+QAYVrPDNpGTjNlGNaDjOyGfoY5vPF2ze3mzD4+wgqpZf3Bip+f3A4AE4OuWWIztYNDTfQhUM1O3Oa8VaSXQcadgZqx+5gvCjQkqp5ueEFwH3Kjp+HYusJXaaLy2W3kCgHNzAAAgAElEQVT/S35BMC5hvwpphRzJrN/v2Zs3b9S5fu/eAxuPx+o8v3x7YZvtTj97+vNT+/mnn+1qtrOz3/6NWd6y6Whs8F7bqwsbX14q3wC1hIi8AKhhi4VXvEDkQIbJrkZZEqVsmyDK6KTuHR1bq809z5RPMV8uZH2DYgjwlOdyz6hM6OhGZeBWaO5fzzyTsqPTUWZDvWhZLW/pPZhbAp/rDTs9P7Xx9YVNLq4swb8+a9jg9MxWu40tlysBi/vkYKf3Htjk5somb9/YgdDkME50XqNOwG5tOllqbjDvFitUMZltIFVC4Lwza3XPbwl5Au5537Ty4DY3ylOpmXJRmu2OckHOHn5iDUK6i0LvDbi9Wczs7cVbO2H+oBCZjK3XbNoM9QSqg/nM58PWg7ZRTEwv31idNbde2gaLHrrX2U/mM9tv3HIr2vZE4FvAeb0mtRKrGMVHRt55gtqoZmfnQylqFDbdwGN/H2qQefCxHez4+BR/N4V+cw8olbBAwyaJR6/XVg0bDSeBm822VAmM4WQ0tnratvOPPrEiy+zs9MTyomU3o5k9fPiJpUXbklpq3RzbrKnVagdrFl375enzEBDv4crKgUBFcTO2HUQkGQ6tvjXS3Dbrqdl2YdvtQvtAC1UVm6TtbTKeisCLgcrK5whB26hjdruarTcQtw0RO5vtwpLazsrNUmoUrPzmkGC7RNejfR81EpZemiOpTcZjt0YSye32PZC4EDy8P/sUOUjMH0hmSAjtUyG02e3gWAtlCIf3fZ/8DAVca5/2fQU1S8yr4F4g333MYxKS75+sk1qSaT6imuPvUYEgfJ8MEEg4iO+dW7FJTaMpXlfGioiCrQdSK9g5EOKeBeJEwUEkMwo2J0+aeVPkpgidTekECCoRbPnk1eWEN4QG6hlUipxNsuMKWUzRPsrtot7ZKL4P+kfbRp7L82SXFWyaEqP+2L05CcFDajlCypsk9vj1cI4U5EAFwuF9ZYf0DoHQ4Rqwl8rJdTk+sWcvX4mIYW0w32hKcFI+ZqM4ycJ9KfNqR06GEzqcmTwi2RQ/M1pARfUMr1FeVFA4st+xd8T3jY0WkGZcvis7XE2hRgTby84y3jfjFTNc+HzP3WD9Oqny3T/+U4V5VF+XqwpUFagqUFWgqsAHXIHqIP+AB6+69KoCVQWqClQVqCpABWLmRUInJKB+CN0Wjh4COmOOBf+x/86WIrinh85NqQXqNQHaAh2SRB3n8mUPwEvsOEVRIc/uAPxG/+zY8QiJAbCqUN8APMXAUoCiaEMlm4/w3hHkAYAUMBJUF45FuSoEK5c1REEID5ZPuEA5txvh53fAivMVd92wAkywHJL3uFvjyMBC4IgTHncZBKtl6LLNBVIBymBfo47tO3LDVR2ASJEo8q5wn5cQMQoVDXYWfOZujw1GYt1OTyoSLD7yzKwtSxmzdq9j9+9/pO7kdqd5p+TYYlUDUaHO3+IOkIIkiL73UnPUAZaiNYwDUGYhaPUuYBygzrt16Up1CxMMiw7W7w+sUc+t2+1bvzewt1eXlqa5nZ4ei6DA2oku2Ovra+v1uuooHo1u7ebmxs7Ozuz2lrDtUqBiWS7VYQ5wTOc9Pz/U6noP7xbG+qOjYFzmSAyI7fYKy7LClqtSNihcG53aw6OBOqB5vHz5xl6+fGWdTtc63cIuLl5bvZbbaDSx25uRvX17aZ2zz2w9OLV9LRO5NH/10pavXtrkiu73VIBnUwCcB7s20qbta3tbL5a6NsBfdfLuzZohbFdKIcLIISZKbHZMNWA9sJr072VpW+ytagSXBzsVxVG4hYw83a2me1kt5wKNLe/IYgnQMfrbE9Z+wC9/t7Xb6xvLIcfqidUhKLOGjW+n1ur2BNKdP/jIRhdvrJxOlKfBvItBx7B8gLcEgDN/RuOZ5Z2ubRZzgcOsCc+/aNh86WAxU8gBQaXn2KFudnLPXy+1T6NhRbdnB0KW09QGx6dSJWBXA2i6WS5kQ9bq9O3PP/zFWllu98/P7OrqrQ1O7suGqtfpWN7p2MuXr210fW3Tty/ssCqtkae2Wa08e2e5cBJoulTWC7ZL7EetVsvK1UZrs+h2FJ7OHIM0yupmgz5jMrWT81Mrl7wXQDdKJ4hGSMCltbttgb3cIx38mgMA22lmt7OJ1RII0JWsk7q9TgDksdFJ7fZ2JLu6PG/Z51/+1h49+dZW02tbzSZ2cu+eff7FX9mvvzyzjz+6ZyfHPcvqW1vMxlqPKECe/vLcev0jrePR7bV98slDgfmTydRub26s2+3YdFnabp/Yaj6yXblQGDtjwtqEYHEbH64RYHwbApDd5kdEYCDNPFchsXqCmgnwf2nT6UTraHwzEgnMc1ZlKRCfGgAaR4WclGjYuk3nNlvOXdVF3gKgPbkM5HUQSM3ZYTXtoa582IoI4QzIU18XcT9wMNzVQbLNylG2ESjOnuhKgTzz7CXIUDJD1uulHcgxCDZHjTp5Tm79BIGj9SWVhc9bJ5eV5CyiyUPJ3TZNmSbNTHZjii/SuZho/bJ/c018boO1KVsk9oul1AzMTxGHyg7x9czZ5NkUrsiI56xIjBWqFc9ciiB7tEeMVo9SnoQ9hvuIr49ZGncNCSI8fD/n6MXqLVotYQnoSiJXKTAazHcnm9zuiYc3LniItxPepvVUZ79LG7Zcl8oV4nrYq6UsCQHaMRNEbQjwtNQ7WHy5osabEBQ4r+8ffL6rPJywdjs8rbm73BivjYedu/IiJ7x+49fLdcesjfftpaIlZFSecF/vW055jTwD7Pe/+1OFeVRfl6sKVBWoKlBVoKrAB1yB6iD/gAevuvSqAlUFqgpUFagqQAW+/uaLg3IYABvJbBDYdJCVEw9ATECDGFYaCYYYbhpBDZ7rFhPBhiJaQQVvb0CC6M0tEL+eAj25bUQAjMot3aiAO0vvqgQQDBGzCiMlnFgB4jWpLRwgdpWD5x0ktgKkwzsbUFUd4ACOABhY2uCD7d2qAu1rHkTNFXOfc4KCQyA4QDGfR0enulwBOptNddLznlwHn0/nrjpH6Rql69ywjVnq57wH3fbYJ9FtjKoDe6cV1jbhnqlZ7JR1IKfueR2pg4ixoxgSAUUF6gO68Ysis3YHoqAty47Pn3ymjlIUK1hqAJgJ+DocbL0l3NntR1A/RMCGMYtjIkC3LPU6wqDtQCD2WoCvetsF1O1k3YOHv4D4Wm5JvWbHxyeWpJl1Oj3Zkzi41LB2u6PnzRZz2RPRaQygBfAP+MSfR0cDXcPN9Y3eB8XFbE52BBkWTSljatwDYcLYySyXVhQOsEntkDhoCInF/J2Nx8rbwKKq0+3aYDCUTchu6zkKT58+l0UYweCM+dvXr61VZHY7ntpoNNbPnv76wl6O1vb5X/+trXZm5WJqNz/8YOV46qRFk899F+4KKNYbDGy6nHkHNZgnNQyhzMwzgPJ2r6c1Qte6Os2VDeJ2S4Dt5HNgGUQXPmoWWcMAWqJ82puCy1HZkCvQUF7M1rJmw/LO0CzL5b3PfAEgpvOdzvj9dm2LycTqhCRDsmWECNdstliqi3+fJHZ6dm5Xb17adj5T2DKgZAT9Ot2WxuDBo08ty3PbZ4U9ePyFza6u7Kc//2Dlcmnb1drKxVod6YwFYxyJTyxjDuRdFJmleWGtft86vT6+U5Z32ro3SC+3h9vrmifXl1bgoV+07C8//mTd/lCEznY+temi9DBlOqQz1hP2N3u7ffPMtrOFtfsdz7RApbReiYxZLcgEYFCo9161XsyWCh8HcCUzYjVDxZParlxbt0twdt1OTo+V1QCwW2Czswdo3ti9e+fWoEs9qBQiSMpagbyAhIEwY//CTghrpr3V7PqK7I3Szs6PLc1RzvTt3oNPrTc8sXvHfWtlmT14+MCmk7n1Oj3rdwvb7Vf25vUzG54c2WJOIDrd8qldXt5onJarudUIaQcsVq4LKoKNpQ3WsFvysS+xXrAwYj4dH3NfU2WesE5QP2D/9Pr1pR0PT6zZKgTis/7Z+7qdgc1mG93Tcj2y1XIq4m82GnueDHNA5GZdVm2QAfydtQz+n6W+TueruVspzT3fgj2Ha8VCC8IC2z5WzWyxsG1ZWjNr+rpWGDyANmu9aePJxBrMxR3qqrq1CjImtC3aXHPPQfYt4DgANvaDIhq9FpAny+XasmYuizr2QwHXwRJN4D9ZPVI6hdyGcK7xPm4LFm0BXRGozySbgTUfziMI6MHRIHTxuwKAdZkowNqVdszFCK5HuyfGKioFInnhKgtIWlQ8fjZECzTOD+2BQWERzzDP+HHi4f2fsT/6+q4HRREKQ8g0z6eCYMa2inXB/csKUOdsILKVt+Ph4+xfZBhxSpS7jdQiIhpqdSlq/LOdAOEf39L8e0ZU0kVyhfmKeo35RDOAh9FjceXXpb1QJM47UiPaYHkjgK8Dtx5zVYs3L7jiYrPbuMITwrtGXoqrQuLz7wiS3U715DNZA7//viIvqm/LVQWqClQVqCpQVeBDrkBFXnzIo1dde1WBqgJVBaoKVBUws9/+5qsD3esA8YAVy/XStuXWer2eQASBqqHrMnaARvuiaDdCIb37E3AVIgEVgoPkjVpqKZkLBwcl3gdSACgicA84Hu0e9oRI0/2duRUJZEqz2ZLX+mpbmlq5E0AR74b1DtvMg0gPTiykGQCJAyf7zV6kyB4HcakrzPY1B44jYAGgAwgKqAbZgP+3rI5K7wQlDLvdaqo7GxCFIGmALOqTyxJpo+vH6gpAt4MtTiCDAKCwlWm32gLiIUwAjiJAJQsMgFuyRTb/GiASIEPXt8BI7C4gBdp67v0Hx7rPPAeQNnWKbzaAfQA0pUDqZVlaq+iq85fXCRiiGzmoaCBzAB0hTCA9ZK1RrqU2kKUHgNt2Y71uV0HaAn4a5Ef0DDyRMPCz+x8L2OQ+yDig45jPhyAYDAcCGcfjiTrCqQWgJR3xcX7x73jo305ubTgc2ng8stp+a9ejkYfyhvyVzWGre8BCBlLo/OxMQDVAOEgxoOztaGTdTl8WNICJmgtpajc3V3b59tL+03/63wSuv3792n799VfNH8KsP/3kU5Es69XWSHf5z//l7+3L/+lvbTq+tenVlV398kzkTSQbZFHVbFoTP3pIoHJj2wRgvLD1iuyNmeVFJgBOIGHRso6AzFJdwcvJVHZGvEcEBWXtsi0VaEwnMnOGfI4mIO9mq45mLL3SWmL9omWT6Y01O21LirbslZhvzEnmMNchK5i0YdPrKycZ8OpP6/bkyRP7+elzY50V/b4ULJObCytvx/K8j1YzzDHCqTfJwf7d3/0Hm64WNr28EfCOXVajaFn76NjKxcqWs4X9/M9/tO18YTXW2M5JgjTLrTg+tu75qdXy1GqNppOKjVRqHKzleC4qGSkCdmubT6d2cfFWXdSNrI2RjU1HI5E6M9XgYO1OR0AoSqiimdro6i3CEsuaqCAadlivbXzxRkHp5Bw4uI06jHDhlkgEcjMSciBYC9S6kViWJtaEUBmgmGhZf9C2cj73MPnBIJBDDev1WzabL5Wlsa85SUptpZpBibDc2tX1yKYiuwrb77BXWwkUBQg+Oz0XAdAfHtn5vXN78vgL63WxcluJKIF8ZQ1ZsrdVubLh6ZGNbxfBXo3w7YayULA+g5Tl/rTm93uRY4vFVIR0q8s+ZFI1FUXHiryw8ehK9ldYqaFAwZ4M4BqVFEQvRKwDy6jVato7dtvEOt1jW63HVi7Gd2TCdDIL6q1MxDGEQUr4+4yfO+EAccrYs44V6q5coL1slNgD4ZX4OfOFfQRiRXkkm51lRdPVEVK6ufWaMosCqRBBZs6gWi2jXLq2BmqH1dLt/sqtCGYeXKOIgKRm/X5beSHs/a6yAIDfag25ggHmY6vsIMYunoW8B9fDg+uIVk/vZ6FwhuQ1MkbcIom9lX2AHBiUQ5Di3CtnGGs9koUiLIOVk5+prtTg+rhXahOBealFIJGlOvDgbllqoV5j38YyD2UMtorYpnG+lAddr5QfHJcQNzWUKytrslcs5tbqtDX/MmUX1S0rIB0SvZc3J/hnSnhxqCnPg0momqE6C2oHH2uT/R8klGfd1F0FuCv/1d4H2Ytqk3FXlkVQgEZlhqd1+DqLKomoWnF1xruxiIqJRp2GhxAmH5UzoWkgZnu9X0vqwPPdFtKtGrnp3333xwrzqL4tVxWoKlBVoKpAVYEPuALVQf4BD1516VUFqgpUFagqUFWACnz99WOFTtCjCPgPYFWu3LZBQCjEgEJ7vaNSgdihkxGQIIIKCkoNYd74fwP8K4/ivefj/U63OUiDACLIBaxDAD8SbIBa6lIGQKKzvJHW5JkdbUC4Rv63VY4EQIj7ZwPSeMcl7+3kBXZArmpwUCdv5FZvoPUAqASkKt8B0budOqa3B/zQ1wJT6ThXiC2g5/ZgeVa3VjuXNQkERbTAUtcoXf11z8KYzBcKXwYs4++6PsJKd05OYDUkFUHwVI9KFoAYtz4hz8D9uAFP8qYTESB8g35XHa15K7fTs2MbDPqytCmKugNUQC8bSKKNbGQaWV3AWy1xcoWH+3kDXiVu65E1rNNqKXCYrvS1gDICmr0jHVUB/kZ//P2f7Ntvv7XxZGQP7p9b1mzbl1//Vt3JgGU5dj+MW7B2ev78uf3mN79RgPZOwGPNLi8u7OTk5G7+cD3cv0inJLHp3AHPq4u31m03RUgtlt79rc538sm3gGDuzQ+gSOd9r3dsl5eXem91IQOIKwcDkBeVj1uC3Fy+kX3M7Wim+QdATmjwL//yiz18+NDevHmrPAboozfXM+ufP7Cbq2t7/etzq9FNnTZsjqKB3m3AMK6bOwvWL61+JwTAh65fLGrolM5zax8PZKtGczefOR+N8AazotO2xXTuuSJ0CkNWpR62vgN1lvWSd3ODFUKabFd0tHOVHjpcL9oCYHl/CMGsWdhmd5DXPoA+dkT7zUqEmkJqAdpbHRvdTqx3fORkz3pltxdvNf50txOw2y6aVk9r1hseW9If2vHp0I7zzAZHPXv68q11+gNLe317+fbCErrkVytbXd/Y5dPnNp+MaXm3dtGxxW5j/Ycf6/lH5/et3swE4rKGz09OPd9li33QDO8cG11ciAx6/fqNdVodqzVym80m6tqvp5mC5ROsp1otO2xL25dzdZCvlktrd1qaHzev39hqdGPLyewuM4B9i/VCoO98AaFIFgBkn9mg3bbb2xvrNDMbHhPSTr4FWTlL67TaynxYLln3SytaAPWlffXV5yI82C8MwjVJbLlYy8pquzabL1cC0cezucKme52unvPRxx/Zvfv37Ysnj+3jB2fWaqZ2evpAJMH2UFoH+7D12hZLz+eBrLsaXYuUbLZyK9eM/0H2a1hQkeUC2TydjW2jcHpCklHBbWVPRg6McjhWGxEbzCP2hu3a1+vtZCRSUPsnRDTgtpBin49cA5knV9fXIsNYYwTcu5JrI5x3fDvx0Geskg4mZQtqJ7rsAelLAuwh7hRYfvRv7IHcXmwxXTgRnWYiSMk/QRnD3hkzbSDCl2tXGPk102XvexokCGcX5w/qI8ipSJqjxEEZxJhIZQFJs3H7JvYJnW0p9W2L+CwKCIvSlrOZyIaoMuCe2e8gEyPJEJVTwrwPZvP5Qkq1LFgeQRIB9DeLluymSmwE8/xOJeAkCGeV5y+x30E8o+mI+3ZUMvFZkL4Qccxdzgpq6qHrW52d2md2qPfcsik2G8iSaudnpoiRvHGn+oDoT7BPg2zIUhFL2Ciyz7FOIV8gfLRWE3/vPUSPQs8hRPY2Xy61X1C3922ZnGxwAiT+PDYOuD2dW+y9s8hCxemEDLlLKO6iciSSOzyfh78330n8vuKZEm0k9Tnm1lKQL/F9eS7/RPUKr4sKEIg11hD3zqu/+8c/VJhH9XW5qkBVgaoCVQWqCnzAFagO8g948KpLrypQVaCqQFWBqgJU4KtvvnDNAYSAlAyuCHBAxTtSo32NqAOsNPgnqB4ATHht/FIQX6NuUMDbABLIxiMoOFBQEJgZgVl/HnYYBLDubL317uPoqQ1Ql2J/QUBvLbHVxsmKCB45wIY9xl7gISBEk653wIxDUGbUG5blDkYoUDQxdU0DgCl3AgAIAGW50XPoonZ7DsibVNYqRe7vCUhPJ6nUKbO5ngdxAyC7XO+s02oKrOK53PMCsuJgsp2SioVObaApMghq3NfWag2AIQeLYqC37J+w8thinbSzfr8v4BjbHMKYIVMI705qhG6Xtl7j+Q1ABKDumR3YzABEY1sFwCdLGcA0hcXSie6KE3XpRrutYJvBGM7nSwVKP/niCwHznVbXBqen1mp1ZW1EF7vATGy0dg5MgtBDjFBPfPEJWj4+OZOlC+CfwNDpVF3FUnJIueJBv3SB48dfbrxDmoDhZotsg1e6f+6XcQboffDgI1tio0V3984tQ7D54U+su5jL2EbRnU5383h8bZPxxDqtvjrP3168spurW1tgN9Ru28vnLxzEbOQ23yS2TVK7urwSoF+HNKkn1mgVtpotVUPqitoIWyXWRK1JXR1oA9w9qAOZ6h6sezSwGoCfcisaluy2tpxMBIJC4EFO7GpmaTOzbr8vOyVao8nQ2AKWKpOBUOmt7ZVZ4L71WCuxLOgyh5RgPAD+AWHVlY1N1XRsh3J11/W+OZh1ugNLm4UtCMEuWpbVGhofyB3eu9Np2VG/IysYclIm640ljdT+5m//1g4K+jarN9u235Zaj+DeC3JG6PxezO3m+TO7fPbMCu45T+380efKaUCBknd7smqbjie2LdfWLJqy8iIAHJVLt922i4sbZTaASLP+Ze+WmO3I0ul0pAgZ9Hs2n09tdn0pf35yDuiKF6i53dnFi+e2WywVfoy1DWTTZlcKnEUhwBrm0cYOrlGz2eRW2Qt5DqFKjbfWVY6BZxKg/gLYLNeLu7DjON4CkbHNQWWgNeye/ihE2v2eff7lEzs/P7fFdCaSTQRgatZv1221mFmj2bfjk1OBzxZsflArrSEHLLEpZJBs7lAs0I2PRVSpeQPpCum3nE7UNb+GnJSlVcgukCUXm06idQMpjBoC0hDyh8wZsnLIzNiq8x3bKSczWUdsWfP5yoHqw0HWULy3xArv5UNgE8TexDmBckPB75C961IKJe6FOnngdrBFC6B7TgYFlkqAzOS9NF0Jwn7APQvYDpZ3XEOn17XJdOq2SwlAt+9h5GRIqYHtn7rsXZGCDRVGgFnKHNncdfljs0f2hbJZmF8hTFr2Z9OlzRduQwVhptyNzcY6nY7s47D2Yx9QAHhQ2bHnYHcHecBr2RM5SyB9GrIS87OK+2TuRBIj2khFFVa0QIrqCvavmPNAPSAwZIWmTCTf7CGsCIrnfIrnsBMqrpRgfBq1TGPCGbzZru1oMLDRCAsyz7KIAD6v59rYyxs1t47i/OKcgwXYHZy8gfxSFgnqlaC6kPKC+bODPPL1GzM+IgkTyQLeLt4X90RNI8GhnKqYXXWXQeI2XnwfENEV9ttI/LJPxOyM+D5eA97LCQrPaYIA86Buzlk+ywmNoMjcQYxgu1ZlXlTflKsKVBWoKlBVoKrAh16Birz40Eewuv6qAlUFqgpUFfgfvgJkXgjokN/8u3BMAkcBOLByiMBD7AKNXtICmt6rYOym9DBWz4yIygt+p47SACgByEUgAfsTB9P9OXT+ipwgLFhWEnuFOAvMENS+D6oOgl/x/geIc1sQrhGQyUkJ9/ZwO426VAzRuuRfBaQC7tdTD8k+uG1Oq9W8IxFEntQb6tyVNQYWWHS0oghoNgWGQFKoy5fMAkCfg3t0C2gCUN3treA9dwA5Icw4/N69wP1nu12prmO6XOkULTotq6eJddpNa7da1j/q2vB4qNyFWm0nQgHVB4D4er/V37sduofJ/gDA3ArU2u4hF4LXCVkJgMrAogrqdo96yA3sewjbJuwZcJNshIefPlJGiQKqAZMamfzoAcoAzLEAwaKDOqG04N55HqAeAcHcF2PtIa4LKQKo73K1tNcvX9nxybFAYfd8dz91/PIBSQHTHzz4WCATuRh4+Pe6Q2vmHSlYluu1DY96Nl+sZa9StNs2GBzZermwt2/f2P17H9no5sZevXpuDdQSSd2yvLDXF29svVrY1dWNDfp9e/HrM6srTwCMuGk3k5nNINIWa9utISEOIqDWIafCfeBrstWhkxp1zibZST3EvKCO5FNg84QagrEkbPns4Sceao3F2HSijAVIOcDdZg/7p701syKAtQ7Gkscg+xSFATuQjooIwBAVhyxcGu6HrxjjrKHOc3m9s6aUk7JVaDPrg75iFCYlc9QS63UHNhtPZO+GbVyWEBq8tbPzI6tj9YRF0R7rtqaVh8T6Dz+zNGuK1OCi1su1iBrAdeYQ71OuVrbEbuvlC6kFyD3Y7reW5E3rHh1bZzBUYDSIYq/fM658s14a+qHL6xubTFEwUcONbem094QckR5Zu1BeAcG87C/leG7r5cQ+ffTIVuuNvXr61MrJxA6QKuXCFuOZ9dpd7QMQFmQ6lChXsPxRh3wDOYx3uq9XNjxuyf4JMHtfen3dQg2ybWON1Dv6+QeSCLWU1GaNmrVbPfvk0Rf26LNHIliwSgPoHQx6HoydptZpt2zQb/ucqjO3sFTK7NXbKzscXPXEhFHn/Ba1xNLmKE8CMYDFGmQf70eXPaHiqE54Hes5adRlLQaovFwsdd3MU7IWIC/cusqBamUwoLhal7ZmTrKfYHHEPltiKYXNUaJMGJQcHSzNgmpGQdeHvS3I9Smx99uLSEHJx17NXMOOimwB2UAp3NrVQbLY2qLEgDh2Ky8IBGycIAQOAOQ7t4fiwXqb3KJQYk8NSomQT8R96r3Zm4J9Efug/9BzMBTcLQD7oKBtbAn52S5YRsn+CevCElUEuUGpzaZOplA/xsODslE8+P72fkg2QH8krVgDEN67PfZxC8syPwQjUAQAACAASURBVJsimM7rOkVHa6WOOk4kyLug7vctpN4nMThLYmNBtEbite8so1yRJhJnA/lGrSAH/EzjoXOG5oMGmUgQxYmdnp7a1dXV3e+jKoH1zrpm32cv4e+torA9ewi1lNrISTren/uCIKE54E4xAgGw3YtsYF9XMwT7LEQsqjupKlylid0XSk/OHaljwvhHlUVcc4yxGiawkAoKjFhfPRcuZ+eWkPG7S/wu4GcRe6c3FzhpxFp2VeL731Pi95UqsPt/+K/JVQGqClQVqCpQVeADr0BFXnzgA1hdflWBqgJVBaoKVBX4EtuoAPJHhQWAGeA5IALAHN2H/A5QBOAVxgJSgQegQzCcFpGhrnf5vnuOgkDX4E8uv+/QSSmQOHTtQlbIOshwjcHnHcsoAA5sctzKRH7iWKgIlHEADOBC3ccoFhpAjw7cCKCoexjqdgOQglUO4ERdAB+ADF3cDiwFEFpgpPuXo88AbAHMEKC128qKSKBJIC9QI2BrAhAoW4pD4hYdwUboDjgmuHa7kZ84109gKDUAeJUVSsg9AKRGidEsXIkB6gSI1gvWUGdnQ1mOENCs7mUAMUq2IVTWQUTGbE2gM7ZPECLcJB7w+7U1MpnFqFPeu4EBZLdSIJB5QlAygPvpyQMHwensTxIbYuuTJOo2BljSuENYlADubXWb4xOOu5R3Y9Nx7L7sjBmdzj4mEFkedj6dTvQnQGq/S8j33n5++rOdnp/JCki1SBivTJ31h+3ealnNWoVb24icKFF3TKWoYDzp6ibImw581Bav3ry029FEhEYzdaXH9fWNMljOHzywy6u3NroZWa/bE9H1+9/9zrK0ZkWzbUWrbz/+y1PDGUbkT505vbRUADAgOkvAO9ubKEEEmNFpTGmYX1h07aUeAfgDYFTeQl5Y8+jILWfKnW3WC4HTp/fuqeOdek1ubxVcTD7FbrW07WIlIiCCuJEIkgoq2LkVDQc+uR4F4wps9c5plDWodlBvAFSzHrCukgqBjmjznIzFfGnDk2ObLqaWycKmtLyZWnfQdZCxmdsmqVu7M7Bto27D42NrD07Urc99kt1w8eatyKFmr2P1PLNDubfJxWt79fyZJXQ6s66wuWpkIhEGR0dS1XAfCtYl3QJFFGtmY5qPzAXWg8g8MlywgGtiDVWz/tHAA4J3WzsaDpyYxLpqNFb4+O3bVwLIUa8oq6aWSBnAfkatMkLqN1gnYcgEf7Gx3WZl3W6uOcVLeq22VC3YWrnPP6CpzwDWfTNvWX94bN/+5lv77NFj63HvaSZFDqH3fazeQng7790/6mvNkJ/D3uZzpLDlOrHZcmdpdpByZTGfCTBnnbjSAYJgozwZB7APIg0Zp6yeOmklrydyHbbKGWDv5vXq0k/MSoi3fWKttpNj2BSx33mWw1qqtymh3ysIjpb2OizNSIFhr2y3eyLmsEOajsl0aSnoe5dsbF/63GdfEglUbjW3swLyC4LZa3Y4cF0QteyUkDcNKS04PA7bgx0gguiCxxKtlmlfY44yBnToo5B58+aNCIzh8OQun2W7cbBa+3OwmYLYo8bz+Sx040P2rq2EAITwhqxbLjX/RV5wDjVcXcI/ykwIqgURAQfIC/+dg+WA4w7qx/UJaD9AzXAzslazYGf0fTHYMep9s1RkJzNeOSv8XUA6FoAEeDuRzftGKyV+x54SiRPeRyo+XWdDYdQ6F8lEarVsOV9I8cf6YDwYf9U1WCVBpsuCkSydDWQyZIpbCzI28YyA2IN45Ro5d+qoMLQOGmoyiESLyJHELcc8kNvvmz1N2TUK0HalUyifEymo2UKIdvw2dtcEEVSfcc+LBAxzOio7I1mlQPbwxqqLJ1bow1DDREUFP4Iw4WJj9kfMzNB3Fc74QHro+81uZ99/908V5lF9Va4qUFWgqkBVgaoCH3AFqoP8Ax686tKrClQVqCpQVaCqABX48qvPD94N6V2M6tSmSxaP/wyQEbCK4Ev31Ba44QiHe/HTdbnbCggBmFRnePCP5rVSc4TXAA5APkCApAHIBpgk+wKASl2xAChJoiyG/eYgoFFKBIEgiUgHAGyAbcA5B034BDqYCbF1QAVrlPfDQdXhKeCioftEDaHg12AlgUUJwB6gWS3ZSz3BvQhgDAqLSMRAaKBIAChXPoHAadQg5Aw4UC8f9n0IIad7lzyCugNA0U5KFjGASwdTmPfusFEwONcKDglgBBh6enKk7uVmq2nD4yPbJ975i/2J3DuUk5CpS516HRK80FPbllh+0NW6snJb2ma7tzyta5xk06+Q8Jq1ux1rC/hP5Xleb6QiLdS1SsKD1AqZqzzSXKAyYCZAIZVnzGIQr+YMuQwCAhsC3yA+ZrKJcuBVgOpqpYBtQqgBUQGxfFo50ImlFwDq9PbWHjx8GFQpdEU35fUP/g+ALTIsa9piPhdgSzf/9dWlvXj2TMqK6WJtvXbbnj17KqDu9OSeTWYz5TdcXV2LqPn6629sdH1hN9dXNp+V9uTLL+2HH3+x16+vBLTPpt6hjEc8nfmAj+Bj1CmBUNuzVprqHGdVaI41arberEQQKXwZAq2RWyNvWd4uZAE1uryyew8/1lx5+fyZdTsdWy+Xlogg29lqOhOIzhxkjoWV5z71ofMZe53tElskOqmxv6kHMi/x+ZajbthoPpHTgF0Q91BrQCLktlws3B5ts7ej4bEtyrntVmu3tqmZQo0F6BVN++jLrxTMvVitbXI9khqn0+9Z/+TY+sdndjMe24BQ8v3Orq5v7PToWMQAaqTriwtlYmxXhKKvBO5TF9Z/3mrabL7QZ/YGPVsuyHipCbiW+mHLfA/ZNs1CYH+zXUjJRJYCtlMCuy1REDo2UkVSt8tXv0oRAeiPd76KwJrVPgVxV9hiXUp5sdtgzXZQfk2vW8iWKc9Sa2CRxe6mfIHU2u3C8k4mtcpHDx+KYDw5f2CD4bm1itxOBj1Mk0SIudWPUpH1dwB3CAes6MaTifYKD6muW8letzvYajXTZbKeIDlioDAgOwHKm5CFg+oIcom144C2W/tATqF6uFO1laXn3GyxdkMV1nF1RVq35WoRFBJ06qNcwrbHw+KlylivA5CbhFBvt4hj72bdopZxBcBWJBM2Z6gZ+H20DqJDX8oslA/s5bWm1iikKescmzT2U2qhzIoQNo96B7J7ty5lB+aANgTJwUajseUFBABzYiOUejyZqcMfizARXuy9ynsgWsafA3kKAcuuFbvu3baufhfG7fu4ua0hqznYO8U8Bc+kYC9lbNxaS9ZVys7wvU0Kn81GlnfcAyoH1inzOFrNMdZkkBwMsN/PJeyvIO2dKIDQ4AxoBBLDz5WouIgAP9f3jiQIyjoj34O9dqPcj6ikiBaQEDcRqFdOBjVBedDwvA0EUXf328AyMeZeuNKplkAsoRZ0m0n2UKk9OPt1Jma2Lj1knN+74sSVJ27L54orV1T4twOdieH7RWxwiMqLSJC4Mg9hj+ddKGw8qAbJPpJ1ViPMPZEQrizjO40mV9CJxvwM2aOh8gnWViLQ9J5+nsfzqMq8qL4rVxWoKlBVoKpAVYEPuwIVefFhj1919VUFqgpUFagqUFXAHj9+dJAFTbB4oiQQACgXoic0P/PMCu88BaAVEGJuDwJ4Bdkg4BlQQc4hpDRjg7QTCEq7unpNazUpGVBlAKIAImZB1YCdB1ZCUeXA+9OZLO/tAxeUyIOfB8D1HmsIASZuBeEdyYmtV1uBhTz4fLqTuT4sPwDWUjrpy6UIDIA9B1EI/axbPTlYqxlCU+nkln94UA3oRkzEBZ3+LUJMowVUIHQIa8W2gmsH9ATMU5CyQBTIA+yvsDlxWyU+my5sOooJEwZ0a7cK4Swnp0N1lxdtOnLTEOa6t9XOQbLYPYoFEMAoHv2AQgBnfElLG56xsT+42oLuXQE39Zo180xqF/mHZw2BdUW7JyIAcJiQXbckYRxrek9ZE+0OAgUBsQg9Blzm5we6rPNM+RCAUJAcIsQA99cLeacDpjmI6R3AIrHShsiIdrsjOxFqICB054DX+YOP7OLtpebBdl0KLMcSabXC4mYpmyrA8V63a5ev3tjN9bVdXLzR/QO09noDu7y8uMs/6fUH9vbtawcXWy3Lmk1rd3v2/NdfbHh0JCsqOzQETv/08zMEEgamJrLgsLWa8g8Akemgbig4GoAwbwFOJyJQZtOJ7L64H0A1CDJAeuyy6CNnTgDSo6ioZ7nCoMl/2Jcrddhjy1LOF3odwFokvBjDOqQUaiPWQFFIvXDYre326sZ2m71l6cGOj3oCoN0CB0spwmcbNpsTXu3B4+B55Z51kwaANZOiARKwXCzurNNQGbD+6p2eDT99qOtEOZJsdrILWixWlrUKG5yd2YOPHrIw9Q+WXYP+kfaAot2x1y9eW3/Qs26va+PRJR9u09uxurwZQwdlPVdks9lbI/NueAcRyWqY689WB/ulg3362UPlm7RPyO5wNdObp89tO1tYA/u28VgZEHuyU9ZrzU3IK+Yr9wOAz5iom5xrZj86YP+1tZTnNCFz2cyYo549k7dSOzk5tY8//dSGJ/etP+yLrur1+0bn/9FR32pav6x5lBCsF8hUV0LwmRhf8XffA/b29uJC1nOy3MH6qeHZA+xZAt33B5F/bgXkQchyNztANLsNn9sZHfScLG0FKx/PKoo2QuuSe/XQbuY+r4GgYQ9iHh/2G13PegEpwX6XBvICMrQm4J3nYb3WLMjCWWgvhfCVkkFj5dZabICRzGR9szdHIBswu93qWFKH2FzoUICoU5ZCUL+IcAih1pBPy8VcpPV2g4Joa0dHx7ZYzWwymtjt9Uz5OponnAHK9XFyl9opyJozCHu8QCwCZkOw3e1FZGlI6ZUqV4OzA7UcFlfdbk/vbwm5TE7WOIDumTOy5ArqDOYle5yTP27PJPsj9Hjh/nitz/WDiETH09lbICm9Bq4yxJYqdSVV2DOjNZVsCoMiEQA+EhF6pzvVwDvbLcB4KZSwt0PhAekQbLLiXsxkd7J4LLWICFJI+8xVRMxRgH3mZ7vdtIbWBuuSTJIQOE7AtjIjPGJFAd9SqnBl71QNUXkRz16RPZxPddaLW0wpS4tzIliBOdnEZ3ekRIoPVw3xHSPcUyDNo6pC3wHCecO3k5h74ce1E82RqPCr9CGJRA+//2//9fsK86i+K1cVqCpQVaCqQFWBD7gC1UH+AQ9edelVBaoKVBWoKlBVgAo8efKYBO47b2gAH3IkAMaiL7o6rxVgiRWUg1yADJAHgPfKC6VDms7K3V7ANs8FfKPhMQJogNwKcCV8dQ/Qmuo1AHcCm4TWvsuDkPUSYEwIE+Up6sbGpin8LoIjKAj4d++kBUDzxx2IIV/6jVQOHjpKN/HKu7H3HuwKyAORoM9UqCmgYPh8RzsElExnc71u2O9buSYY2kOYZRsl4I3XeeAntZM3uro7/Z/ow60QYEDaBqDSzpp02WaZLHgAiOiszotC6otanXo7II+vf9EtQle2Uma9W3u38us1bH/o6m4J4Gd8U3USQ5DkAm+xu5JaAIAzdTundufIUoKN8YlfLAWMY8uFamO9hACBOAJ4o1O61LWRo+Be5gB0DpjVUQlIxbJXd7S8+WMnbLAwyou2EECUOxBWeV4ItAUoRkWA/U+r3bFlubJGnWvOdE3lhs71tb18/lpBw5AJdA4TEDuAcPjxB4G9gKRpUahrG3XBeDS2i4u36nxmcDT/stTOzs70OX/6459sODxywqnesOlkaf3hqY1GU5vNlwJTsePi89YCDuvgx7K92Sd8Vu42M/u9bHmATVFlEAzNvTMXkt3B5pOpLM96xwNZh12+ubAsqckmSMoEyDo67IN1lqyQAhnldk8Na3daAlfJj4DMWd7e2I7xWa/t+KiwXgHgXrfFEsB7qxoD7ikUu9xYu9O2+WJj0/VW6h3qyyIm8J3xI5jeQVFQyYNC0g9pZl//z39tlze3AvjXCvcmrwPN1c52iYejD87OLe0QbG12hIpitdL6hVgB8GWeoEhZL0qFOjcOeymYRrcjBwwhN0vmEMQg+87GlqixdjtZ2/RPzuz25sY+/+qJxqPVbymnY46SYTRVPgh70uzySpkiB2VDkO3CmnfAMvrpAwATOMx6IFuFnBcstrCGQu0E2AvoDckF0H9278Q++eSxndy/b4PhPUsbdJmzvlMrityaeV0qGdQb1Jo56VZJrF1AbQ9NF6FK3WuZzculg+vkZ2C1pQ5xFAWeAxSVAawNrn0yvpXSJO6pThSm2ntkc7f1fAmIDlGoNbfKA2AGMF/M5iKCvK+cB8D5XrZoCrNmT2TfXGN35+HnqDp4MI8B2dlDqB0qLuY5eziqLRRqUYknUkhWS2YF84dsjMVCRBHqIABx9gv2D9Ynnx9Dq7nW+cyDupVHYq7IYy5DmLIXsWfNp4TZ76TkIIR9CokRVBUaY1kABqI9nBcQE57v42HPIn7C2dXKC1uzn0HayrLIsxfins2eyXyn1rzOiUFUCaw3z5sgs4Paa0/krCIvKRDkkbCKNkgQiXH8yEVpJPnd/IDMzluQ0oD2bpPEPOaMY74p6yFkCemwgasJgdn8hc/QXhyypBRQHYQZUhcwlnFvCUQGxAPqHmykXOnoOTuo3SChXHWRiGwlQ0eWdCGofLPzfSpMlX9FWijnCVtHZaH42fi+Dd6dorOe2LZ00iI+3lcQsYc62eDENmuTicz8i0R8tPWSKgbCqwwNF8GiMqo6fF6Tr+R5JO9/X4j/zs7G53//j5VtVPVtuapAVYGqAlUFqgp8yBWoyIsPefSqa68qUFWgqkBVgaoCZvYVmRfBqieSFYAzEeSLHtARxIkgVgThpLaguzKAAZEYUJ4FYPbWcy8U0BnASTor7ywfdtg91QwLJfmQY/0jEO6dv7i0HrVExMUdqCHbqsQ9vUNnr4M7gJPe9SqbCiw56HQNgDVgDCCM20s4meCB3g0PjY3B2cHGInbaYmsFSALIJLbmzqOfQFK8mxIBc3Q1Kwx4f5AtjnIuIHKwDTqYrhdgL4FQyOr6GSBXf9C3nCyBk4E65TvdljWL3FqtIihbnJxBFQO20+4Vsukg7HaDzQ/dtHXvOPbMCrfNAPQHZCIwmfoAZmEn1GyirqjbYDjUOLU7HYHvDuYltlqXNp3MpCBp5t6dqu5tQk0huwDvD56FIhWFCKO9usdjeC6AcPSD9+uik5yA5Mwm87k61gGzAKXdw9w7ldUVHCxErq+vrNPu2+3NWED9s+fPNd6j65HqjX0NYcWEI/PzTqcr0LSRkkWys6uLS3vx4qX97//H/6mMjDyr2+XbC/vuH74X8QTw+dU3X9uzX59ar9ezn58+s+PjI2s1O/bz0+fqvD49uW9Pn/96ByzSpQxYB7kFwIktzHrnCgWAWkBHQONa4vMcCyxmzOj6WtZE0Do8BzUAYzK/HdkOMqLcy0JNdmwAn7uDOv5j57DQf8BIO1h3eGRpq6Ou9fpmZbdvL0Dq7P553/I6oPBGKhmsveg4FpgqlYx3bW/3dWsQwE2Ybtq0CaHXawBixtTvhTGQYocA3WZmxdHAzh59bqPbiWX7rV1fXYl0gnygOx/VDrVIsGIhRyJDzdHUnFHuDVY2ZLJsIT1TW8ymtltAZJaeXSOllBOTqDUIC092KGwWUnucnp1bcXRq9bxhtTzV2BNOLf5xNrXLp8819qyf0ZuXtl+sbbNa6L2xKYo1iJ3VWrPkNKB2MAKD15bsN9bttixwHdZqN5XDkiogvGVfPP5KNmbz9c76Le79YP1e1zYA/fXEri8urT/ouAottJiLgKgxpz3zB0Cdz0YloDyAjEB3JxCo+w4FGV3o1F8oa2Ii+7DS2iwU3g3hkQaLnEhsMK4ieIPyAJUC74dqyfd0k4oAVdRqCTEBueDBzmRUYIUWXyvg2w623pEp5HsPhBiZIc3Mu91Z77wWcJtg76jOY2/xjAsnPMirYN5hw0W9AZwJOl+tAfpdXQIxOpvNbbUqRa5s1qjI3JoQ5QUAPqQtTnv8PJLCZG7wwJaNtcSnxj2QicEeiPWXyGTNlQC4ByIZy7b5gpBwcmKcHIdAg4SKQHckJlgfnGcQLzvCyLGLSj2/A4KIvY4HBBBjp3kWzh3qFUl6t1HyfTPmM2i/Zk8JigPOo4cPH9rTp08NtyRsELlWKeU4I+tOjkFYQOpEezGRDiHfIq7fHOIjhGhH2ynljtQT2TqyL6OjZMz4OSQUZ5Key5mM2oZsKNQrEPIQUk1CvANJskfJ4nOHR7R7cg1DtLKCTHHbSV8XPg6sBc7E2OxAplK0l4qkkStN/B4jqfLu3OFs3dxZd8XPE8ERMqqiwiKGmPs1sO+5CjKuUx9vJ+fjmuJKv//HP1SYR/VtuapAVYGqAlUFqgp8wBWoDvIPePCqS68qUFWgqkBVgaoCVOCrb74QuhCDLwW4NzyMONoxAGoI1Od52OQEyxMBFe91SQIuAOQDhnugZylwhOdEUoPPEbDzXickIBOWUdhZABQBLOizARfp7gWIgDyADNG1xC5OXuOgiHfR4pEPIbCTVUcE1yNgEkEj8BS6pkF5UEnQSRrJGQeuyNEIpIzA5gC4BOsP3X8I05WaAkALgLaeWLkq1Y2LcgPgzDtMHeACXAchbHZagZAAVNrIpgRgqt9tW6ebW7ffUXc8Ya6ynCGPI/h5C9zCGgsPfALJAbnx7qZbP4SZc32qY3KQ1zqgJ5YgdCcDqNM5jcUR/v0F+QtYnBiKmI1IIlc3oDQ4aExAG52goJvfCQkAbUBlFCe8BoAeL3g9l3lCeDh5As3cAb3F0k5OjmX5AWgkC6BWW6QHwCVlAnBC4QAIi93Sx/fv23I2s/l8ac+fv7I6BMzhYJMF3fWAoFu7vb2RHRZd3SgnXjx/aZcXl5oLgMUKN1dmivvS37t3Yo8fP7blcm3f/eP3dnJ6aleXl1bkDet2Uru8GttoNFHQ9mQ8s0ePHtuPP/5k28Tvi/rVINewQasxRxIBdwDRWkf1huygsqLjgH3IOVlMp1JV0CzMvOTB/KBLf48qwRIB9HQ4A0ai1FGXOt3pG5/PkD61lPtJMeW39tHA9qyZ7dqmF6+tkzWs380Vyg55sYOIqDHO1I1waCWK67ogq3CtKdd7G69RrxxsNYvEk2eWMHezFJJvK/B8X0vs4ydf2ppu5bK0FTZUIaRd+TMosbQOUllJ5d2uAuw366W1i5bGj3ElawE1DnOGPIrVEgDaVVt8roLgBdjnIogefvxQfza7XUsLD9Am66LT6dnMNnrvix9+sPLqSrk2gMuji1e2DeQF3eTKV2iwJoJ6S6QmlkZOXJTLmd9vVreO1kTNhscDm0xurdPr20cfPbRPHn0uovPs7L616ODflLaYT6xoprZczEQ0dbsEnHv9IMMg87TXSdG2lcICqzzUSbK8Y/+S1Q55F6vAixJd3rC02bWW8mImtp7fyu6LsHvWCuQiHfiQmWQMwI6x3pg7IoPJX5CiZy7wm73YyU98/pvaR7U/102qmKgc830WSyXA9DgPUtWOvAmyDNgvsrSQfZUsBmsNrXc2SkgVxhiiwLNF8BB0WyHem7XK/gqZW65XNh7d2ny6UI7FSgHTe1fDkOETgHxZcCVkSxS2mKMue5ePo3vFZg7Vwd6Jcq5PIPTBbF1uPL+JdYVFIcTNprQihTh04pyfs05FSgbgXooxFBQhCLqZQrwFQn3PGUY2E3MtC0o6074agW/dd1DZcS6ilIqKgn/bEMARioKEvUMEPeq07caaRcu27MMC2D1gmzGFBCpQfWD3FWymBLzHzCDlONVtzRyAsJHyx1Vxog2kePN79/OUPSzuSXsrMsitpe9RoQEANZjUNJDLtUT7FDZPjCmFWJVRpeOfExshvG+Bs9jPbc4l5jk1iQRE/CZ2Z2EVThFUZqiz9F4etKXPjw/ON+iPeN5FRWMkOFgoGodwfke1h5MjXleIt0j8SJ0ScjiivRRr+Xff/6nCPKqvy1UFqgpUFagqUFXgA65AdZB/wINXXXpVgaoCVQWqClQVoAJPvvpcUJBAEECN0CkZ8ylil3IEXHgNagLAwGjRwJ+R0AA4eF+lIfAjBHLH94g+1rwPIBH4h4D3GjZKTQEmsUtSFhsQJ1JPuAe2W2K4F76wBgXUenctYL6DIhAHETjx68OjHZBGNj4GAENA9d6tm2LHLsBLUF9Ey5bYUSoAyR069CAzQ+CVy04EmL3rpvUA3UjEELwKUYElEsoMPhNipt/vuZ9+nlm/X9hw2BOoD0gqPLAGWEVnM53Tfu9YQSm0lDrQhWwHWy0W6gyPwA1d0oCKWBudDE8EhqfNIhAZhQgTgJlYy9vxrYOQ9boA1wgUqfMeaL3xzj9fORarUrYp2DttD6hBXPGBmoTci2ZWWI2Oct6Jjl2F+dZtNptYfzC0FgC1gr3df/+jjz62i8srWyyWVq9nIjGOun27evvWppNby9tdKWNG44n9+vyV5QqS9e7h+XxqRdG257++EEj4ycefyt4MGyBA3PlsJTssck4m45G1Wy375ptv7b/+/T/YfDaz4WBgs/nEvvn6iU0nY/vsydd28fqVPX/6q52en0mxAXg+m69sd0DB4N7skxlETmGjm1s7OTsXcCslDB38kBR45gBabwM5scVuphRRwdhJlXLYyapGwCz5A9j8QFaZW8qQ/0CXOiC/OqUBdQ97G5wObQsonzQs365tcfXaioZZv9O0LcQjRAW5GCnjdlC4tSzFamaDQc825cFuF3sr93WbLjZ2M5mLeAOkxLdflmY5nckeHJ0kqR0Nh8bVn37+udQ3i+nEVvOFVCMQKsJrgd3JsOHa6szdwg41yEzPQahDkskiCFs2gFq6zUupfZpFYd1eR2PfbvcEFg96PQH9rMms1bLpciWbsLPzM5uOrpRX8svzZ3Ygq2E+s/16Jdu7cnprh7JU136NIeDwgAAAIABJREFUrSKEWFMAQqJFxC0IqM60fgjs5p7brVyWbUXRVBYMJAsE3PHpmQ2GxzYcHlun07a61axo5QLzpVbaYseFvdRS9VW+QNhjtCdonm9EIkJiRUsaQbKBKIXYw+4NOzcnQABZnfhYruYCren0n45nChv3fc6VZYTQ85m83rvUPTsD4s+zMjz0HeC/LFEFBAUCCQdBOYWtFUoa7hliQ3Z4Il9RXpgC66XIw1ZQFkDhtSJiIJs9zwKaT0o51EiZk5dcE8TJermRAmkxX8iOjc/ya1prz0MpsiGEW2qhhtQe+kxymcj1WGH35CQUiiJUfBG8Ho1GmocxM4TXN1stO+z5bEhftyWM6gNeL/JC64y90K3VTs9PNPbPfn2B497dmaG9MIRUl9udSGoe7H1RFYDqT+cLzE4g9kWs6+w42AH7OSg9FAyMAjZqqDxC1gLPcRDdX648iRA0fWcFJbJ5L+UWdeCc0dhC0hDaDjkGuRusFGXUpewhJxh4+PnNm/s9cC7y/pEw8tB1V9twPVJfpXXlITkAEHI8RBbVncBeQ4a5ZaQTBO+yPt5lSNAY4ZZdkRD3Gu7dsiye9yL13oVmQ/Axtoy35lri53esl87yQJpQg6imdNtI1gmqSQ8af2ff6I0FvFb3zgYW7oc/9b/DwX73/R8rzKP6ulxVoKpAVYGqAlUFPuAKVAf5Bzx41aVXFagqUFWgqkBVASrwJbZR6ox0y56oTohdrOpK3O8FdgME/1u7KIAadWkD2DRqAkDdn9tJCdAVzDxkTxGIgbvch3oia5xo1bQldFovcmBKegtlJbhyA+snQJ9oK/G+/QZEiKyp3uu0jK9VcCqkQewSr9csTequluD9g72LrK4AUnbelRm7R51Y8Y71u/rsUHm4NVZedxAxWlDwOu8A9iwJgJ56Qhgx/vhu+4PlCJ3lsoZqZ9brta3dyURiAHDejm6tTxDwzsFLwEy6ob3Bmc91D3vCwwEvcwBvgDPlgwBWYdOC13yikGSIBtDl4dFQILlAr2ZTIc50/UIm3N6O7upNTTQnQlaFMhvorA52KoCMgK3y8ycfJWHMd3Zx+UZ2J4TbcqUZAdbrZQgdLq1VFNYqWgILGQ/eF7KGzmzCn1EwEAp9fTOyTz753P6///J/yVLn86++Eaj58ScPrZbkAv7W5dL+5Zef7Orqwvq9Y/vLn39Up7HAYNvJ+odxAUCnq9vn7sa++OKxPfrsM/t//u//VwqM7WZlvUHf+kcd22+W1uqe2PHRkf3zH/+geU937mI5kepE47zHGmZj6/Xe5nPCZskraCrfYotd08HBOYgLB44Tyxu5rIWYD3Sf0xUNwMzPsEqhS3+xIihbDICBuDOG9XbPzj/6zN48/UW2UPu0Zr3hUOM+OD+3s/sf2X5yY7/+6Q82KOrWbrpSSUSe8hB8ziU1us+pjSsTGmnLxoudvbyYWNo7tiQt7PrlM4JTtP5QgQAYmzkxRbe+bFgA+/o965+eKrsD4g5QHgDY7XL2UljUsBiiSxurI7IktEYcoGR/QEWyk63czoanJ/bRZ5/Zs6fPpGZoDXqWNQsn5eYzO8Muqtmx28nEFqGGRd609WxiT//lJ+sPB5o/uxVZGnMrssJGr5+r45xg6Qx1D9ZRjBFEKlkUwSqPnAfWTylrI7OiACAllJp1mGu8uv2effHVl1qzjponyhfB0o0chOVyrnvLm6hiGlICdNodVz5lmeeOHPb6k/lOZ71zjw4W+14DqLu+685n3rCe6g3yBpq2Lne2mN0a8c9JI7fZfK7Xaw6tF05mhgfrUu+7Rc3BPENh4tk7rIGrqyvtA+wVhJ5DxrCveB4MOT0eGK3cABQIqFTqTvgwvgD8ylgIeQzKPlC6OXuq5zZAzE0mM801uvhfv3ohK6j1cqvQbdlFBdsrB8Jrti3XOg+4b6mvFKbOnhvs72p15f5wDdwPe2W5YU26Moz9hIB1z0bwvBEIMrfzY49ydQprINY81pA9V/ui9pWV8mp4PQSrclhCRgYKDH0e6hdC30P3PucWALsHOji9zd7BQ2cM1k6cr6woVFUoQdaM8TsrRIgRZXsEgp3cEchp2AIUF26H5WvJLbucuIi2SspWCg/GqsENQ9aFJoG75gFUBxAXUgOZ1e4UXsxFV3hAXsRrk2KBrI3cP4tzMxIpXBOkQlRqufLEL+Ld+YdQy3M0CLUfj6ch28XzrZjrkLdR7RmJjjslhjopEtm35VkmNREPt5nzZgP/zsHeFdQZ7wXax+825G6QgRHJwvettnSvgQzkuvfkY4Ub+a6yjaq+LFcVqCpQVaCqQFWBD7oCFXnxQQ9fdfFVBaoKVBWoKlBVwOzLJ48OAtsVWB0AiwCqxcDsSC44eOX/8X8HukhZEUAVhf6u1SEuixsRGxsBD+oz5XPeD60O5AXAQ1RaCOwPygeeq25IwInYcRnJhpBzEa8tdnFiAQJ2FH23UVgI8AFwo8MUEoBO0f3Bu3zpug22U80GAeIQJd5VLIAkEBt3RAnAExkWJUHWG0uxSJFNh4dzv69GQR3g3trusQ2gBthZdDu6puFxT2HcebNmxydH4fOwCAkBuUldndMAa0A16y0hvigO6rYmVDUBlKNbOrMt1i+oEXK6cDMB9hAKk/HSjoZd2UfJYqUsZYkEOaV/b+U2HY8F/tIRy/XHLtZ2t2vz6VRKhdlsLDUD+RNSM8wXZjXPQ0izzGbTqXXa3WBzDpjkAeEAo4BedHSDb75+/UrzB6Dws88+s+fPXomo6HTxi2/YfL6SNc5iXlq/27Off/nBvnj0xF69eaPX/Mf/+HfW6Qzsn//pTzZfzW2zW9v/+nf/wV6+uLTf//57m05nGtd75w/s559+svsPHqgmTKurywtdz+PHX9joemzPfv3VJpOxJQ0IlEJ5Al8++dy6g1O7uZnYi6c/WyNr2L0H9913v242PB7afDq3txe3ltRTG93MlQ0ymUw0fnTeR0sUzTeyLBL32lc3OXMdezO4vQA4x3yPuP5kf4JFz2Zrj779rTXywm5evrRyu7RiMFBoMcDd2b1zKXfKydhe/fRnOyoa1soggRbB3uVgRZFpvFmH+OazVlGppI2mPb8c23ydWHF6z5al2e2rp7aeLjRXeQ3d1JZgbeXgOoAyGN/x+ZlZWresQ9bDXuTDrkb2QW4vnj3TmkqQ/JhZXk9tqawHyDJCrZuyEMtqdVuu58rt+Ku//ht79vyFnQyH9uLFMzt/cN87zveld+4nDbu8HNlkPLG807S8blLh8AkEUKc58x5rNcyWzMaXF3b1/Jkl241quFltrNNsCrhmPJkMIkEVCJ0ZQQp02pvtZAFFpzbgOz9breZSUnz1m28c3Cx3ymqZTaYichp5Qxkp01vmXVP7WNEsZGW12TtQLiC5AXnq2RPYLzUCkcRag0ADCAd0l0JhRdA6Ko1C9mR00fNZkCTJnjwCLJJ2Inp8r9qKOKHu62Dl5ooWyBPCyP9/9t6z17I8ve5bJ+d4861cXVVd3ZODRA1NEBRswjL8QiYI2u/lL2UIsOHX8kuJlqyZkQya4HBITurpCR0r18335LBPNH7rv3d1kd+ggH3JQXXde+7Zez//dGqtZ62FqgG7pxB4HOz0wl4PqcV6DCTMzCQF65Y9ZTgeqFWrWd0DuTCeTmyLhQKD/Y85oS2kFaoVOuWZFoDLM02x7IK426w1GY2dlzObQ85slbMKhHFFwQTRR+ZGUKYkgDTsAIA2e44tilBRlFEPxfZaOSz3IJkhEecOlbftHDWh+z9f9L6Uzxb8/MU8aqZAQnMNCCsrfxSIR+pNSHil3hQqNED8LKqIKAoh1JYmJnkIgZiFdOX3BoOB769SLmplCyvUZiGPgntOzgWIj6RRAJtEsh48HhCWsfLCtlVxsDzfs9ojX3RWCfMgyYQJFlBJrkjG6wRlWzizQoYEdfNeEmcdcQ4nFk48O3OHheZ5PmN+cFomxA5WjivXyGHYMREfFD1hfSREZHJOck+sS9vexfrEQHyG8z2QCIEcC6RdsOEKqsnQPJGQeV+pNwKpAIkULKuS8PKgsHxjEQVha2vGYHPHdZMzOXxGCHk6QXUTVDbJZ4ek2YIzMeRTBfson/nZrH7+D79KMY/0w3JagbQCaQXSCqQVeIcrkB7k7/DgpbeeViCtQFqBtAJpBajA+++/F8dthy5OwLUkMPufgvcBvwlxs0kQ6dtdkkk3Jr+XdHkGa6Z1UFjYTuMrgD/Jl+D3QmcwHZzrAM7FQcGgDqgmEsuNoOgIFg8GSU2MhA7OhMB4k6nhBna6enO2EwrAxdLPCXqcqD6C7UYhzroINiCJ2uONnQTAsy2x8iIk1k2t+IlDphBkTY4EVj+Lpb+PZ3vGgeBrA8jLNURBWe122/ff7eyqVM6oUMyqvdNwlzkdxdwLYbq1Wl2LKHI2AUG1dAOTs2FLDIA+QLptVi+fv9D9+3ddu3KtaXskSAish1BmNBsdZbH4mYdObbqBAQ4BOenQBpwLYHkIY+X5ADEPD/YNJgLKb7TSaIi3f83gHKDibDZ1qPiQEOxyUWXASIdtA44mNip5tTu7JhSwysGWZjwZqEDX/Tq85vqqbzsiQEq6xOnKRb3zxZfPHeQ9GfX1z/7ZH+gXv/illks88dcGSDudHc0nE132rvUX//OfaX9/X6cnF/q7v/+ZwVfAtVqlpmfPnwk7GQBjyJK9va4BzYurqxio3ejk9IXVHZBJPP+HX/u2nj17pfPzEz8nwOhut23QFiD2N7/5VNEC9QwB73m9enliIC88N7Yt2KzknR0CaVEhnHg2jwPrMypVq7aS8koCVDMgnXGXO2ZDdP1nCyVVd3bV6Ow4R2J4eW4guFjC93+i5VZqNJu6dfNQg7MznX75qWoF6B+sUbAsK2i7Ya4X1Gw2DLAy97BbMpEzmOhqtNXFZVAztPaO9erzz1XEOT9Lp3SwqSqUsO4BeF8qGs8NzC9WC9VaNZVrVdW6e8oAnJoAzajWahk0ptseBQiB59f9vkbjka3EFuOxltFc60VkUmm62ereo0eerwR4L2czKxxQBGHFNCQrhIDnUlXbbE71ZkUF6lwsWMVD5ziEBOMN9Hp9caHL16+0nIw0H409JlhooQCy0ZyDxIPFDGNEt/t6FVk1BjBLoHtiWQTgWa2V1Go1tHu0r06nq+FVz+THdDLSZIxFVEelCsRbIC9ZI40mWS5YpPW9XgF02VOo4Ww2dyB1tRp77WuFeZHzZdC1OMg7CuoIVFkQly+evtR7D+/7/QnrbtSxT+spQuWGkssB7MF6iH1rNo2CxQ7B6f9EVedgaSsa8prMUGywpxS89iEYIJ3Yv1AFFGCJDAJDvmBR5qe0bRdkw3Y7d/YO8zmzyejXH/1e+3v7DoFfktWwWmlCLgqKp4SQzUmVeJ9vtdreW6g3nf7czxRlTtZsr5Ujq02wLJpOxmp1un6eSrls0gwylP0Lthpg2gquLFzUWq122+sQQNpECXsx9me5rC6vr1UtVqwg2bL3OVeoYGJxMBp7LrJHYIk3GAy9N3EvzmZarDx/IGLYK5Iv7LoMwBO8bauirOcxRITHn/MDsicmAzgT+SIcu4DFU2yHSOYHpDjjmJzH1M8h63PIoPhsihWJyVmdnKFWgpSx/wtKOWyvHEYe+1B5HJln8XigBsS2jT11FkU+eyH1nF8VNxqYeGetFPImtWbTWayqCOc2X9QiqIXIJgmB7l8R+iEJiXWYEAXhvA62Y7britVBEBC87g2BAAH8JosiMDwoP8hgYc9NPnOwdoNiIhA6iX0l/811HNhuu8twL87xymVsIxXI46AgIauK+oQ8lPB+qW1U+lk5rUBagbQCaQXSCrzbFUjJi3d7/NK7TyuQViCtQFqBtAJ69P79ENido2Pxq9DOxHs66UC0/3QMSvM6+7zHqoskqBtgEHAFOxLnRRCUTIevwQJCskP3NuAoVjmJXQgAAa/HRon3tmoCaJeOSyyXYjsrkylxoKuButh3+ysrp7XBLIM17k7eiG5XkxYxKIjlBqAoyBdgJwAo90snsbugHZobAz/2wSY8OXzkWWEdQucpfu72SA+dn9w/JATZBYn3OV3BJYdZY0VTVrlWsfoB0BLrjPliocODHZMJgDAAb1hVJDYcAJ1kAMwWc4Nq7ryNw0pte7FaazaZqllvuMsXwLhQqRjUyeewpAIgx26loOvYDgr7IKtGopX6g2urWQDbUWyQp+EO7lLJQb2MDaB/rR66nfGzB3gF+qKjl1r1hwMVS1Xli3ihh852+5znsuq2OyYoZvOVLi+u9O1vf6jPPvvE3v3Mkdu37+r09NSg12g002Q6M0BJfgTEFOP4gx/8kX74//xnff/7/1y//f3vtNfdV71V06sXL20VhbLFoF0xox/84Ae6d/c9/eV/+E+2qwHwwlbqT/7kj3X//n1d9fruTu5dX+qXv/y5yYP5fKUHHz7Wzk5bzVpDpWJWH3/0kYrVun778W/0ja891uuTU40nU929fWjCK5qv9fr1mSrVhgHZ66uBXrx4FdYDNkrKqVCrG4iGXCHYmWBqg5OofbAeymcVTWcew1whq2qzYeKK5G/GGxJo9+YtNW7eCOO1XGp0daWCpIgMA3IzimXVWy3P1fJ2qcsnn6hNBsNspFIeex2se4qqVQJIS1h7sZhVp91UvVLVpy/ONZiXdX7dU7VWVqS8Ll+8cuaFwU1AWAg1ApghIwCJF8wPxnlugiVaRWq0d/TwW1/X0cGBnp1fq1CtadQfmBgjSHp//1gTnim23tlCXGAZtlzr6PZN1colvXj6RM3unmr1hir5nD777FO9fv3C6gQItFwWNUDeiiWw0latolKROVjUweGR5jGZhzqmd3Gpk2fP3N2/Xa48Bo1axcokr3nyGdxRnVEhDgKGTLFFURagGZVKALO992VXqlcr6uy0HRDucHgImNVc89lC3e5uAHodqizPCwgB/I1QNZHv4f01G+YqofUXFxdeS7u7e7ZtIuMDpUAuG4K7HWxNd/oaEHttqyTGgtBp7MUm05HHCHKAzAjshfiaRsGSC8s2ci08brFNV2KV0+0G2zhIOfI7ku+PRiMVS2UTJga9M9SqIG1WWi+XDlnntWScZPI528Ct1wv1GetxpGhCAHdkq7recOxrYFcEkL2J7fYM1i8W6nRb3r3Zm5xzBBkRA9ReK+ugtGMO8T5JBkQmlze5gWonT2B4Vt5LwzkR8o/YxyBXvTcXst6zUYIUc0U16hX1BgPCncRKTb4gaFlnpXLJgeHrTVbtVleVYs6k3/n5qckp5lC/P/SZxCglwDlrC1QdAB1V0XYdlEusGUgUVHJ88ZwO8ea1WLnFGU2Q6JCcDh6H34gtuRJ7RJ892HVhfxaHvFvh6LoGdSBqIXOhntNIDwOBAnHiEHTmfRwgnhAoQYWziVU3c691cpxQINqCK1Yecq8+K3IA/Wtb8IV8mGCLxX0k2RFJvorzlpx7AQkT1pRJKltOZRUtIxVoBHCgPMqeMOe4J+z5EkvH5DxHwWZlSaxYS9ZcYv2UkCWcU15/jBiZJP7Y4lAq3yP345/yWcZrJZBE7DNYaRVQ9LxFHPFsqW1U+kE5rUBagbQCaQXSCrzbFUjJi3d7/NK7TyuQViCtQFqBtAJ6/MGDbRJMbbAutq9wmPZ67S5bfKYdzhqDEf63vzsm8ateGvAORAYkRQAODEKgUABYN0hCFy2WTVighAyMhCAxcULXOZkXce5EAtTbmzsmIuwXHttHJL7qBiPctRosM1BW8JUQHlg6kS+Qwdd7A2gCqFtSMQ/YFPI8iqUQvGsQKVZ1AMLzf/RxGihBzRDnSSSWVAAiCSDk7tVixlZO/FatHgKxG5Wqfx+Av1QpqtVu2uYGpUC1gqULFitTlctVdwzbrgdLGzpOCR93R3fGQdd09bqu0cTd0pvVVu3mjkOLnYSRBfjhvciQCFYwpVJevd7QoF69XtWALvjhROVqxYHX2IIQjgxxEmHDtFx6nCFiOp2OO7AB3XEBmkdTdVuEWw80MzDfUiaHB/xat2/cMkC03C41JiA7Hv/bN27qV7/6ld7/8LF+9euPHFS+t7dnNclkPNHJ6zN3nh8f39TLl6+sDuiPhqL/9fNPvzCJ8ef/05/r3//H/9vzkbnz6NFD3+dnn3yiXCajGVkYt+5of29XP/nrn6hSIkOkqcUqUqFaNsgGiAlQRv1azbqGg74I3cUGh07rmzduOdB7MR2r2Wzp6ZdPDEbeuXNHs2iuzz79RA3Ac+XVH4w1Hi/0+uwUjNDkT63T1Xf+8I/0+ulTlRsN9S7ONOkPAmi23WhNXkyELQ5hx3yXPJGcu8i5L89ZLM62K7X3d1XudlTZu+HuX4iOSe9KS9QIzhiR8pWyiuWGbt26Y7un8y9+q06tqO0aOx8UTkQK0L2+slXWTrerSiWvG8dHzk/49Nm5nl+OtXfvfb1+hjploPVkFoLVc3EODeBfJoT0opwZ97DHCftCIAC2tmO79/B9VbBSWiy1zuXU7u56PdcaLRVrVU3GfZNYZLhgUcbcGAwH2tnZ8bMxv8jm4L5R4pydnGixmNpujPUP0WRyIZfTwdGhtquFDo72rXpYbzIaDUfeZ1DF5LIZnT17pquz18rQwT0N5IG74gmQx66JIbGN/lalfN6AMkomArchfCAcKuWSw+cDQZnxvTZbDasner1rE2fsiwZEM1gIVU3WQaSwPzQbdRVLKBoA8CtvERxbK5sgND0LnCVQ0WQ2c0A6uQ/8znQ2UdHqiZx6vb7zaZLnYF9xBg45IgCz62BPBmFBZ3zIOwl2UGGPXpgkgDiZTuYeB+fw5OLu9WzOXf0QIbY5yvAz9mxKs/DeeHXZM8EKkcvany9Qvi29DgHducfsFru4csj1cUA1xC1KncjnCJ3tjGO9UtY2t/Fah5RNCHIUWZtlsOXr9a88ToDo7I9h30eBlzFRypqBQOP9IAQ7e93Q1R/nMkEA8gwh+Hxlpc/e3o6VZLw/wd8oKhhbd+tvpNmC4PisKoSWr9a2+eJ3qclstjCxCr/PXs++BznBOg4EX1ADsF+xj2fi+cbZeHR0pPPTMysWURsRoE19GBsIuISYhsgmy2RhxV6wSeIrWI3FwdpLLKGCHWPIhDBPFnI9IJ8LzCHOu/DPdOrDfOS9mE+QUZARKAwYE4dZ294tKC2sUowJN85zCAbmtvfOQsi24D0hylAt2V6twBOFuQaxybM57N02VxDoQYkRyJYwLzxvbaWIjVtG0Yyg+nCWJMrHRNVpVQxZMjGhwn8nP0uIG1N+MUkWrKuWtpFi70hUKcnnDv40Pxuvj8S2j7UTGjjCnOB9IP9S8iL9oJxWIK1AWoG0AmkF3u0KpOTFuz1+6d2nFUgrkFYgrUBaAT18eG9LR6PJBXdHhu7NxN4pAUAAs/HIBtAwOBP7Z9MtGYJSA+AZgNOcPdkDsEAH98akha0y3gIN+BmAizNOCUc1KIftRdmdplihcE1siQKwEl7D+3JNwE1Am+0qdKYaTLWNd0hVNki8in3F47BXXgMJULbHfQA1bc8B2BHbZCQB3iZjuC+siqgRqhLATNtPBcuL8CYAblk12zV78JcrZfuuQ0Rw//VqVVjJ7x3sGsjZO9jTYhkZNEWJEbpocwZQ5xEgas12JluHHXMdngHFRLAmojuX5wfwbzS6uuxNbRcFiglQOh1N3UGOFRFAJMQL9izY1UDiOIwVey785gGesM7ZrrSgczsGGBkXyBpG5vLiQnv7e1pvFgZF16uFQTLA/6PDI5MPUDZ0JJPhcX7Rc4c24CH3TvfyweGexqOZ9g4PrWb47NPPDKQCSO7u7evVy9dqNdt6/fqlwePpZKpbt27qD//Fv9B//tGPrKYA9D66eSt0/GZQb9zS3/zN37gDHhD/y88/VT7uqCYIm4DXR1/7QJ9/8vs3OSqEiT97+tTh6Ywz4wm5dfvOXQ16l+pfnqm7c2BrLtQxu90AeAI4P3782ATL8+fnGg2mWhEIns3p3oePoeNU63TUv7xWIZfR5cmZstu1u9bX5F4YsAzZJzmyUGLgugBRtQq2NyaOsms1d7pq7O2rffu+Adyz58+1mk+0IeQY9UUUqd5sqbGzr52DQ00vXuv1736tPJkYpdB5zNwkvwFocm9v12A6Xer1WkWFQkOfv+7p46evVe4e+f24Rp75v2QNLkIoby6nWrOp9ZRskY2JBr4AF9krWF/1Sl3RZqFcoaidgwOtCwXtHt/AhEXzDWu56uDsSqNhINQZONqaxBvPZnr55VNNej0D97PJLJA72xB+DXEGoeRsmsXC41mvlnTj+FjtnbZJGCyLUCAZ4M/nFY3Hev75p1pHc2m1NuECKIwKp8i6JCcmVlZ4LWU2AufdAtyXglKFjn26tiMyObIFlaoQGXkTJNVy1WsQiyvWdwkbrXXIp6DLHoCe2qNM4IsQevYk1j0CLuYwz/KGnKXe5NlguYM6xJ3sqMZWrldv0I/zCwKASzYL5FEgDrB8g3yJO80hfy6vXSfbScX2e27E36z8TLy+kA8KN+oAoVnE/kwZK3pQKKwWc80XU82n3Kc0mIwUTSLn1rx8ceK5AJiPYgdCgOeFuMEqiueazyZeV5wjrmmtalCeZwToDrkHGa9BrMZKxbDfQ75g0UW2B+ukyjmwWOvy8iLMt420iIK1VVC1hP2wvdNRZ7dtqzJIS6ysfC4tV7akG09GYp1B5l1dXHpsIGsCgYNVHuq5wNpnsYtahoyMyWysibMmyCUhjH6lXLbk5x2jsPBcDUSvg6KteghnJF+2+UKBFAels2+h7mDvdFYQ83URAtW9zzMmNAxY+Ra+EhvHQFSEPeJtxZ/HcRmssThzOJuDCgiVVyAbYJ6twFgvvRazha8yJoIqQT4TwvPlrHDgHqwIJGcE8to2XiurbpKzmO9XTB6xPgpBUQXJ/1YtnYf+AAAgAElEQVSGVsjJ2cSWYyFY2/vcJpBUiT0TJUNplfw9+SzCvfnMj62pvH+SwWHLrqTVwovmTcB20uAQFCGBpHhjJRkHqieZQ1ZlbtfOa0I59FUzwlfKyp+lmRfpJ+W0AmkF0gqkFUgr8E5XICUv3unhS28+rUBagbQCaQXSCkiPH90PpgpxsGzwog7gi/3S6RbFBoruzdhnO7GQAuwxsPEWQOBOyi3BqUGR4U5GmkYNTgS1AIBhYt+Q+G/TxTyZTVQqhBBtQG26ro0DZVFS8CYhQJWvRHERbFZCyO4GqxgAY4JDK7UA2AU/CoPu200gLei2TbI77NNva5+5f8+BqQDEWEC5Cz0GuQG5Yt/wf9z1mVU+E8CZHJ3asa0SFkXUAnCw226oWCmoUquo0+5YxWCQhBDe+dh2RhAVPAvXJUsgQ4jpJmPgnPsLNl1YfARrF0KE5/O1+sO1MnksVDJaLUYq2tYKgGjrTmmAnsl4oE1mpVq1bksS/k7nOEBRqBVgeiCKbP1SggjZuMO80WgrmwO8chl9H/P5zJ73d+7eVWaz1ssXr7S/v6vvfe+7Or+40GdfPjXQjXd5tVbX6cW52u2GHt5/rN998rk+/ewTdckPGM10dHTTYdi//tWv7JcP8Nq7ujKg9Bf/y1/o3/5v/9ZkFsDm7Rt3NZ5Odd27cC0A/OuNmsqFsvb3DnV9faHvfPtb+vGPf2jgsNluB/9+PPqxHckRIF53B3UJqxf7x6/V2en6Wf7+r/9K5VJWm0zRAcnK5Q0gX19embjA5ufHP/p/1R/MtdhkVOt2tHt0bDUPKpTJgnyMmkbX15oMBoomYy1mwcpntQxWRHQmA+DSCm8Vw2Lhzuk3ap5cVo2djg4fvq+FcgbWe69fhg5ygEuIg+VapVpZlWZHtd2uitFcL37zkSrbSJ12ySCurcywi8rntLvb0vHxkRUYjUpN/fFCp5OtfvPsVNXugc5PT7WNIg3OT1WyrVJYd62dPQOR9XJWi9nEFmzPnp0oky9qDsBbqWmzxkJtarJjk5X2btxQ+/BY0/lC2VLNyov5ZGy1Ub1CeHtZ/etzXfT7+to3vqnLs1Mt55Gm45lweyHPA5C1YBXCMpB8wftFnd0dNSuolg79PmQ0TJeRImfQoJKQzp891ejqUmvCogHUp7OQh5FnX2MNhbwcAHDmGoHkGfaM1ULNet1j4lyMQlazaGaLLUBg8mYaraYtmoKtHMQXVkMV1dstg7woNSAvTNCgjmEvjNVp2NlAckAmAqSHYOGwpiBHeS0KCXd9x+TEDOulYsnWdp6O2RA8zPqjS5y5MF8G0BuyzgD3musW0QP4dVaErLaqVqqIaGzltV5nnF3CnJpMBwa9s9mSLl6fxM+/la9dKGg6w8Ysr/lkFlvqoMBaIjdSvpRTznt5eFYIgZ3ursYjbLWC2gOgHpaLHAeuT/5KIMoXVmAA3peqFdvSQTAZvKb7HwWKbarmJi6tlogikxeQCexXVnJgz7ScmQyrVBmDgob9vp+3bostyKNMfO/MiZXzSjjnks562GATihDy5KOU8iYcIXBZaxBe7CEEk2ezRT8fNWAeQV7wJ0A/Kq4pSiKfOcGaKMkUQl1AOHxiuQf4DtlmW8K4WQAlA2oO1EycfdEskDMOsmayxPklCZHBPCQcG5UT50fYn4PNG3VkvwtB8V+RZcxRkzPFoFpJ9h2rEGKiPvleyIgKORUQgZyN7Kfco+2fID3YI20/GNsnsg/QOBDfd0LyJ58FwpkTQrj5vUQVklhwJWRDQv5w3tg2jDnKhOKaZKYswzqkNokC1KRGrPJMMjQcuB4TNJynzpi36iXYUobPODYBizOxYuu2WJXBa9LMi/STclqBtAJpBdIKpBV4tyuQkhfv9vild59WIK1AWoG0AmkF9OjRva09nmOiIVgwfXXE83cAWWdB4MtN93eMZPP3hIRI1Ar8zGqLtwI73akZKzro3rR3tbuBsZfIhvfgNSYHuH7eXe/r2JseoA5VQQJChC7cYHEBcJMEawJQAgBiC/Wm6zjuRuW+qti3OIQzgPYGPmLgyF342awigyX8LzLAB2DM7+I3nxA6IFMAf5SpXiNbIjJ5UalVrZ5o1msGF7GhKRboXq9ZbQGYBBDP7/q9iGemw3UGsI5vur1sgr99qWxFQQCiNgF0UUbNetPPB5g1jbZab8nswNZqrvn00p312VxJpXpXi0VQXZSKUERLDQdTlSv12AucMeE58IiXohkdxhBVWH9AYBStmAB04trFQtn2LXR+8+CdZsths4NBT/fv3TEA/Oz5c19z6c7fnL3Op9ORgXqyJu7dfaiPPvpY5+fnOjw8Ui5XVMFgds+gYnDzyOrs7JXnxr/5N/+r/vf/4//0PTGuX//6t/XLX/3CFidY0zBPAeZQrzRbLV2cn6teq7nTm3vv7u6oPxxaoYMaZqfb0Wa91fnZucqEYI+G7kS/cfOGnj35QrVSVs9ePNPO3nF4xr1DPX/+XDvtjh49eKj/769/otF4oQWe/PWm2kdHVicMBwOTPBdnr7V3eOBQ6rMXLzznPdbO+g1ByCgxih7jnMFnsgfoyg/goXR4/44y9bYKzZaB5t7ZiUbXF56HtUrVuSC8sFxvqFpvqd5taTOa6Ozz36hZ3KpWzlj9kyiKyCzZ6TZ0+9YN1at1jYdjnVyONMzUNFrn9Ozla2kZd3yPx+6knqFSKJVVqTd93XIxp4vnXyqfA/CWsoTRA5xutwaICQYf9wcmDyEd9m7d1Ep55cpNZSsV1SoNZTNr9Uc95bcZW+pAGjLXV6u56tWattsQhr6KZq4pc4g54P0ot9XxjRu2G8tuI1VKVS+V4XCk5YZ8lJnDq6nn8OJcM+4FZcJiqVysEqk268pp5cwSusohdSBmIBu326Xvibljq5wyIDMh9gHQhcggv4cwbqzU7K9Prnk2a9ufaq3hNcnrEkUDBAaB1G+Dp6w16hkA6dA5bsIjm7c1GYAr5FaSEQBpzDMAZAO2zqdTA6+AuY0WFmZZjSZTg+Bk3jBnUVdBUrLHMcsAfcNTAP4G1Q5zkusDtBNWDjsMOQigTkaL1xU5FzN+vrYVFnPUmQzuos/Ynq7erFu9lc8Bgof9u9PZ0Xg08nqFPK7XWyYmVrYzk622IJFG44Hy5FOQOZTHXgtlCTZlBD5XTGCwDzOukBE8F8QT6g6PK3vCIhAntUbNNkl8D0ssyKAlJHC1YoJiPJ5YUdbrXTksHJUNKgGCtyEPOEMgLzgPONMYO8B4A+lhhmgymTmoerOhnhDaGdeHukG0hD0vhEv7YNhsTEr7794HCIjPeV05KDqfj/OYUPZtPB95X9SGX2U5yecu85o17zDttwmMmNCwcs7WYSGzKpDP8TUTMi1uRiDzidtL9s/krE9IEn4vaQxgfgdSbWmym/3fyovYAiqpVxEiKx+IfkjiJOCd+0psoFB0hDaHQHQNRyM3AwR7x6Cm4H8oNxJVUmJhSN2CnVP4Yq0FW8fQWEFtmKfJe3jc4s8wybMkv5uQJIGADIQFc4D5QQ0S5UVy1vOa1DYq/aCcViCtQFqBtAJpBd7tCqTkxbs9fundpxVIK5BWIK1AWgFnXiRlMCEAwhQD+W//Y97KiziIOwE4wAdCXgXGJ3EHMagepAYAByANdlFx2DffD8oOVBDhslzPr8Vyw7Yb2JfQmQtKGogNLFDodA5gSPAwp6MUMDBRigQSI4BfgGAJecG1AVZQUUBcONQ0oBsmTAKYwvfDfZABwa1tiIAFyFrS/x5AHMDGpLMzUZ0Y8M9uVKqW/Vz1Wp08WHV3Wg7ohqxo73ZsnwJYg9UJgF+zVddsvnB9omhp248xnfpLAm13glLEXaGEipcN0tQaDYOIgDp0FAMQF0qAmDkt5hOtl6NQW+DIUlPrbVnZ1UqNWlaXvXOHa282oRucJlYsRNZ+2KUKJigAkgK4CogEcQL4R1m5R9v3LFc6ODjQAgXEcGCwkC7r05dP3IWeL7YchJ3NV4S4YTrp6+nTp7Zzuby41qA31Ne/8Q29PsEDPmOwDlAQ+6nBYGTC6PXJS1+HMX706JF++vc/Va2CRc2Rzk5Pg9+7u9s3BpMfvv9AH/3qV2FcY9CuWq/Z1oh7Z45WKiV1Ol0D30+++EKNZsOvv7y80vHxsc7OXuvGwY5G44muekPdvfeePn/y1ODq/Xv39eTJS3357CXyGlUabeXrLeXLJc+5BRYym42m/WsDq0sAeLr+rfhY+Tq8DnsVyAvIF+yECOANQcgB5MuVSnr43e9KzbZyGayJprp69ULbZWQlTqZQ0OGNm8pkgqoC5c3p2Ynyy0jr/pl2agUV3X1NVzigcl6NeknHx7s62NtVt9NxHsmL06H+4YtTdW69p9l4pIuXL1UhD+WS3IKtNpmNdvf3rWyI5jN3lTfLJWmbNykEMNvudq20WGL7g1pjPtcUQLJYUHt/R9VGS5l8WRGsXpYQebJu1jp99drqIGpBvgDEEqstlw/WUIuYvFjZok3a2dtRq9UJ1muooLJrlbN5jcZDkx3Utd/vG0gu5/Ma9/pajKfaLMkrCIQPBBf7V6lIR//StWSNFgFOsbbKA2KSEVPWjJDlblOtVl2DwTBkQGQztkhqNjpe/+RQADADqEN4QB7msO3xthIIA8aZ10BuJEo2CAOAXbrGAV9538Vy/saqJ7PN2KffNBb7IMSF1SLsgcGWh7liohf1WA4lD1kVa2enAKSHjnheg6wDcmzi9cU12X9MQIgMkRCcHJRyGWfujKdjzeZ0qkvZHB37dNjnPFfJkbEdkm3zAO4jZakbd5sLxA7rjEBwCDnf55bnC3s7GDP7Ns+MtRx7aTEPCRDir6M5hEo2jMF8GjITlNV0BumBQm2iq8uBZtO5yZDtKpwD/Dckd6VeM+nDs+VNZGQdUs3zVaoVExps7Mx3fjafTYN1kXOP1t6HOWeoZ6IkTDIRAnCOjVgkAsVROSSkxCLaaDKdOWQ62JCFGkPSs2ezf3r+8ewQIVbPZLyX8nPubWsyDIB+Y4USe7+VJ86H2tr60OeZw6bDnwwS9odBN4Aahz0iZFmgarGakox6WzMFy8UEuE/sFRN1QgLkh6yK2FIqSw3DXPV8cCh6UJLwPvyu9zV0j7EVoQOvbVcWZ8zEmSPelJNmBfI6ll/ZYvFejHmiivK1YmKBuiX3Hv5MwskD0RHIw0KwqIw/TyRKjOS5k/MgyckIwd4hYNyfXWL7R+elOGPqKwVGaKxY6xc//zjFPNLPymkF0gqkFUgrkFbgHa5AepC/w4OX3npagbQCaQXSCqQVoALvP37PLII7QwnCtA1TABCSbkcTBAGRePOn8bUYZAAkpLMccAyQJlhMhU5Lvg/wkgSOvt3VGeKwgy2Tb8LgQRB2LAnpJSjYORyBNKBr1OGzxvbC+waCZRvsUgoxCEy3MZYj87kKeIsXCra3sHuEw5JDYGcCKtpyymBi1t3IvGcVu5tFZGCLDngAw6QTNakLwCRd6RkB9OdtC4VnPqqFfCmvVqduNUYe2xoHNwcCiPvp93vBB3+TiUE3Onyl1RZwJeRrYMVDdzAgFWGr+WJJ1/1+8A03CIPXeFnLBXkVWOesTEaAFyuLVU5D+Sxe9ADOASCDvOD9iwQTz8YO9KauBq0N0gVLL1Qt1Jz603EL+eC6VGsGfyAReD93iQMyreYGMdcbuvLL7jB+8vnvbBHE6/7sz/9C/+7f/V8GG+nODkBfRnt7+wZMDb5JOjs7M8j87NkLg7Z/+qf/nT79/EuVCShf020/NqA76F/rvffu+V5ePH9mMJK5Vq5WtbO3q/l0ruFkYB91nuPG0aGJidFgGJ4zm3VgMHY/nXZbn3zyCVSK1ouVbt29p0K5ohevTu2fT4f3Fy9O1T28pWKlrnylohXgYZxfUABkHQ40vg4hw9ifQXhNhqMA8uWzKlUqnoMEB1Pf6WRm0Jj7Y54yJrfu31Xjzm3NM0XlNwvnZyzGI20JfW40VG3UbdlUst0J5GDOeQ/L/qWmF89V3CxVLZWt5qGWxUJWrUZFd24d6PBoPw5RX+jz04k+fnGtVamuWiGv8flrd/CjkFjOZ1bmNLpdE3m962sDlJtF8LuPxjOVC3l35hMsPqOW5KOwR0SRyblSraput23yKJMvsTAVraR8sRIA3O3GqpdGq6VcIXQ8d3Z3Q/j6nMyYism5YhEl1lrtZsd2X4RYky3BCiZXgdyWy8tLLeaBAJhPRpqPJsqsN868COH1ZYPW7AMoBiKrnrbO9sCSCwC9iKXUOgQz5wo5kxfsJRAuTFOui5qnWCg594EO/1Kt5GuiMqjVG2q3OoE8KLIvhVwg5n2wCYMoCBY13mdiK7v4jxjoDgSt90JzqrCLiTpr7X0PsgJSjzqRVQOBgJKIvQHLpMvzyxAYvuINAqALAMx+VUFJUytrMV8YPF5tIgdfA8ZzoRCivAl7dwFLIbrbQ6AzRFm9WlEDRRkWWput+lbaYFPFfkFQ+cokDnsfewXXhbxottommdlDeQaHghM2X4TIi6RsAmSHXIJysajVBhVWeG9s7rzho34Yz3R2cqrFYu1gcyydgkVWRpP5XOVSVQ1s5CpFE1fcA3Xf2ek604ccHQhsKy9WoS5J/kk5zgyCmEAFk2QkJNkdrk9s57VakpMUFHSTCWqYrEbjsZYReTGBlHcmCXPAWQwoMkKeBORUUN2gIAiKK8i/CuojguPXEDyQY8G6bcWZSB1iJRL0hQl5bMfi3JmEiIdwDnMKRR17eVAmJoD+GzsoWyeFLApeC0nNl8lBiBHIiUz2ja1TyLjIev1jKxgIgPBz7oNzP8kQYs5BGiUKBhMEkBWQL9wXQeSZQJCEzxycIagOOdvJwghnvZVd8fgl10sEoaGRIMAQzM+gyAzkzNskDdd2cHdsYcU9Jw0ZieoifC5J+jdC3XhPqDPXQxv94mcpeZF+Wk4rkFYgrUBagbQC73IFUvLiXR699N7TCqQVSCuQViCtgKT3HtzZAvpikWL+ABDjrWwL2zq8lYFBbkXoVsTyCKAj/qe/7abAMTcGfgAZE9AhsaJKVBJQFQA5BrtX6wDQxEHYgQjJGYRDUUDHcdAfhFBpAD7uh67VhAgJoafB9oO7AZAAEOa6hOpyTzydFRix7YVJFVvGBLDHHfQAfe6YJX46AIn2wE8sN0zW2O0mWF/RNVqADFir3qgaBGq26+4mr7fwYA+gpUGW0Ewdh7cC5iQfoyAt4tBYvPdpqt3IQCEgCgBKu9V0Jgd5vtNoHkJbs3kNB2M1ag2DpEbNqaOD0bHaKatUrCmbWWoRjW3tQ/gwtkzlcs2h2CGPG5CMsQs+9AbWtsE7nf+okpOxDgAY9mHn52dWkwDkUWNbHgEsjsYmOabTYIF1fnHqrAO6txnn/+F//Nf6L//lv+qDD76m3uWVzs7OdXzrtsbjqeqNhkFvwDCe+6d/+zex8iKvf/Wv/nv9w89+7nFBBTPsjwzePXz/PZ2dnwXv/GrNHveDQV+FcsndwQCzdL9vsxu12y2N+r2QG+Km5a2qzZr29w4MkmINNZtGarfqunnrlsmM3/7+9zq76Gu7Rh2SVa7eUabatJICEHw+DbkDs9FQw/MLd5MDCmPZxEC7wz1WBmFrQxe9w7DJYQHcW2+09frJqlirmYQqdzrau3tLaxRI85mefvaZmvWGSu2WinSPk/FRb2p8fa18qaTheKTd3V1dfvGpoqsTFYSqw4EqIVdju9ROu6Y7t450/8E9P/9kttGLwVa/fn6qcmtX5y9fanp9YRUCZAIZA0z4naNDE3nT8digb71UsoVNNI1UwqteUt2h2StbidH9vI5mGl5eGUi8eevQBBnqksVWWvDnko7zstd2JldQo91wxzrEwdGNm4oWc3VaLU1jMqdSLplcoNOf11XrDfV71157qDcIQz4np4GfA0wro+loaKs0GbyObLnEXgEBaDWDw7rzJgC2q6WKhYyfPQEwAZvJE2nUqwbZp9NxbIkTQoK5NkRFuVmy1Qz7DmAzaovNJqMNHfa2NCKcuhxscTLBjo39MAltT4DUUqmgHGEfBl/pps9ZbWDrozckxMbKBPZoE7ZYQrnDfm3FyWw889gsZwuHYs/ICoGEgiry/hNAXYB9SAP2920GZRO1JQMIuyQslFB0TT0/AaUz2Y129iGOymrUUHihJsKmDVsnVv3GJOxqDSFT1ADbsQpzuai93T0TkihosHoqlmoisHo2G3nulCCt1ihLAolQq5WdUcJ8A9RnjJjv5ANRHfZ6yApUJCcnJ97rri4GQT1SZG6xR0GelKyScSB4PhcUOeWyrYbYN1FCQNASSs4Y8ebsW5DP2G8xP7gua4WaFnIFlatlW0+FYG1+zn7OGUH+R1CqoAhhPBYRQeq8BmJk7TOFFzDvTUAkwH+hYPKTvRH7MmdQ5AvBHiomEKwmiFWMfn6UJjQIMP4x3u78izj/xxZInMvxWZyQYD7/rEJLVBhMCVf1H9kk+axDBYYqxqREIEgYTzJLEtuqpNGBOcDpSM0h7Lh5WzzBMscNB7yfiQvGMm6S4PHMGbyxdwrnXEIsvK2S4NmSBgjOVWazLR5plshxZocsI5NLcQh48r6JNWRQ/PzjJoqE5OC1CUkf7iisxcTOkrr96pe/TTGP9NNyWoG0AmkF0gqkFXiHK5Ae5O/w4KW3nlYgrUBagbQCaQWowN17N7fOVYhVDIlllEOSAWYAHAzYhn/XG0CzjzxduQF09z/5bfeQCWTEmtdng+ohBoTcwZp0H+Nx7e5Suv037tCOkQwTE1yPdFfAQgAWKzyAzhwOS3BpsLEAf8FeI4sq4y2liP3X4/cEbETd4I7nLT7koXMY64wA6tGGurFdE1gRoCaAK5kXgEvBwiKxq8AiI3RqUgfsLorFnGrlvDrdlu+j2qhagUGnPUD1kk50lB/uvoYMgYTJajgYqdvZtS0PWQjUa7NcarXcaG/vwCAQv0M4Nx3kgN+TGZ3KBMSuHKTbanQM+IZaApgCNOGpXlS52tJ8OtZqObQtjjtsc6gAqGkuVqkEGxqIEe4rjA+d1oCygFAhHBdQCOsee+DTjT/oaT6dBAXIEouTuc5fnRm0K+TLDgsG1CQLwp3ymZz2DgmMbgQrIsKfy9SpYYD1yZOnevzhQ/vbv3r5MlhDrVf64z/+YwNav//db9W76mm1JDA3a7Lm8PjAKhDArX7/WtPpQo8/eKyr61MDaYTjtutt9fqXHseri3OPA2AX8+7h+4/07OlzEzCM5Xv3H7gjezaf6fmz51qtM5pMV8qVG8o0Wjq4cUdgydP5VBdnFypkslrOJrp4/UrtetVKgVa7bUB0Mp24I75UrIT1gI2LLW6w68rYbol5zritMlnd/8a3lKtVlCmWDaRvtisNTk+VceaDVKyWVa4SQI/aI6flfGEwfzyZWgGyW8xo8OJLlTNrVYt0Pa8cjlzIZXTzqKu7d286L8JzaJnRz768UlSsa0HH+GVP7WZd/etLW1Wt5gtNxlPdffTQ9j8nz57hISQtAcaXWkwXBr+LlbIK1YqKFUD+SgAA10udf/mlVtFC+wc7qtZKzpLIlQoaR2ttc2UtVmsHjVcaTc9FwFtb4OTyJrHsWx8jm/bPN1E00t7errKFsr588rmfZT7Bmiijy5NT5bJQchlNBkMHxZN3EE0nrp/Dfal9bLcEycC+Qmj2Zjk3AE/nOxkoVo15/4qzNgBgCxCo0CJbh847XLuQV5OA6EpJ5VJF9WbDig2Kzv/NF1iC5T0/HU4ck5fsMSgFrAqLZoGA3a49r7+y3wt2UShSmC/9Xl/962sD5rVaRdEy8u+hujIZNRqHXIppUPTQ2Q9hYHIm7tjnvZnXDqyv1WP1iHRwuOv8GUBecibY6EplwuqlcpFnrKteL1k5RB0zS4By1AQEb9cULVEPSfMZhCphyGFvLZMdYkIUJd7GVkwoFZrNtq+z2GAThVIh5HxY0QbnBsjMXmscPMyJdWYbwrNXS5O8JgWWK52enms8msaWU1Gwv2OUNvK4lCpBLcf+g/olsQlCbcXaQAXHWq2VK1aYTCaQVAXPN9QoEHTTaGE1Dfg7e5PtmlBV2AorEFnjMSRm1YQp8w4VEOMAyZLJFKzM4ItzCwKDWgTyG8VbsD5CYce8dLZSsegasf+ORiOrfVgHBva3wYouUTIGxUEIoKbeEHV+jdWK4VA2aE9ORzYoG2gMSIB5iOtEbREI/FgdxH1kc8EmkLBvrLViUoXrsDczbpAtZJgkQeIhv4JpFEguas96SlSX/LetmbbkTJArEhQoEGjYoHHuM76JUsnKGT5TQPgkAdsxKcK8+0evixUkIdMlhJbzlTQPBKvJcD3Oc8Y6jCVqD6zGgsVYok7hZwnR9Iuf/zrFPNKPy2kF0gqkFUgrkFbgHa5AepC/w4OX3npagbQCaQXSCqQVoAL3H9zZAoZhFxLH176xjzKQE3eO2nPdNh5r298ALARQInwcMDgQgzG2jsF2BOWCO49DR7G7RO3bHcBbB+Ju8dIOIbCJZVUC+IWwaoCiYOMQujsDqAAwtowIQ93YQgUULfHaxrrDnecoPAp5rRZ0vK6UpWMWm5gCdjAhpDXYgay0WAEqQZjg8x1IErqiAW2CjVbcGZ0LuRx0hRO222pWVK4UTCocHB0GEMpETc6gH3Y68bdCh3NOWixXBvNsXb6yQYjDr7utTqibrTMgEAKQOBj241oSCkzH+dgWLSFXRLZRyRZCyO16nXGHekQ3cYE6Y4O1MghmcIwO4NXaVjj1BuoOyItF7GWe1eHhYWynFWp4enpmGxjyKOjy7/WuValU9ezZUwNE1Go0HKlZbVsJ0dlp67e/+dgA1XJF5/tK3d19dTs7evrkmRrtpsfs4cPHOju/0otnL3Tn7l1NZmOdvz6NVTAZvf/+Y7XbXf3VX/1Xd9kH9UwIriWc++jmocNC1GcAACAASURBVF4+e6HVCpUFcy2jfKmoDx69p/F4qKvLC4PQ5FzsdPf08a8/ck1o+YVcajZbury8VqvV0He+/XV1O2396Ic/1HAwtNXReLrUeJVXobmnnTt3VaVzG8udzcbvc/n6tW2KsputKsWSu/zd/R6TI+VC0dZKazrCbbcyZ4oED3tnKFRVqNbVPb4hDLMa3ZaDpNeTqRqoK/rXiiAnUBGggGmg6GGM5ecCdMO+qlJvaHryTAvsuRYzFbIhKwJboEa9rL1uTd/9zjc9Hwv5kp6c9PW7s5mm+aoq9bbOXr9Wo1HVfDZTo1TQYjTScDjU0e27Hr+Tp881GY+t6JjGnep0W5crVeQEKtfrcUjyRvlKWZdfPtWk31OhkNHefssB1ZAL3b1dnV72NY/WyleaKtZaqnW6Brp5nrAWw5zDYgiVz3Q2NshcKZYDYMva3Kz9v/lkolW01Hw+tUXUfDS2emc1j6yymGO3hVUa2QnZXAhndoYEgdClQBRGU69h8jSQPLFHAEwv1wDnIQye2geruoxKxbzto2wvlQs5DgFUXjvvZQfSMZ9Xp9MKZOoGUqBs8pF9bzLG9qrqZ6XeCeEKAMz+yfWwLIK8YY9zdgKEkXMquJ+5w+knqGNQBJQqVgBZDVGu2MoJxRid8tQg2aO5RwBnOtcrkIYQFVnC1uvxe2PfE0hKSN29gz01ajVV6iVVSuT2cM9kFQCcL01cQu6u14wtGSB5Xff6Jj6rlYb3t3Kt7j2aTBDAeYBmiIznL15rd+/Q75fNbL1G2NYB/snV2ApSIahMnE3AvHWo8lJLh4JnbB/FWJHFMRoNnMfDe/D8bBGMDWoJ/gxWfxDY0u7ujq8HYUbOBOA9xB2k0Gg4NFHksGtUL9Fc20zRcyqA55C5Qf3ANSBB4aXy2KJB4EBesCZjRSAEIMRFUHEEiyZb+lk1EP8TGhKDuQl5kZXVYgFYx0KM+ybTJBBbicrQ9aJKMcHGHgw5A8HAL3vexGdzAsRv1kF9k6gjEiXkG/mGybWM54ibBTzXISWCWhEln8/ymAB0toUtE4tv5WCh/OMWYIYg/zYma/zccdi2tR7Y3XGoxjZlPDvnWLCNDBlWPBN/8uzJZwJ+nFhRsaYSAof3htxxHV03GhWCUtAKxbgmJr1j9UVi3ZhYVyUk0NufCN/USCgvfpNiHunH5bQCaQXSCqQVSCvwDlcgPcjf4cFLbz2tQFqBtAJpBdIKBPLi9hb7E1sr2JM6EAyAIaEzONg0ASaOJ5MAvhp1DyCLAfQYMEjAgQSssBVUTGgkpAXgs8mJOLDWoAS2EiYfgt91AIY2Br2CyiGE1CZkSbDQCKoNQDBCZZPOSgJ5Qaro1OT74Yvg2IVBE+xQUBmEcE46g0OoMu9Dtz5fAFGFfDG2mAoAiIO5i6ErnPwFAqTL1Zw63ba7oXcPuioYfNoYJMaGCOIEUAqAlMDwYGMR2BC6iA3AbAPJ0ul2fJ+8BgANBQXgHGoOyIpglUHWQABSASx5HUDodX+sHAHda9nKplyQ1tEISslgJ6HAAJ3uVoU0WUEIbTUaj1xTFBO3b99VtVIJY7Fe6/r6yiD2zs6OAVvso373+99rOOhrPp6p2mjq+bOnqtUaurzq62sffEuT6UD9/pW72OmMLmDhUq/oe9/9rv7y3/+lr3V4fGzSBNLo5PTMQbn37t/X0xcvVCqU9eC9+yaGyET425/81F7+gInj8cjz4vad2x6v4bBnQgxrLsDd4+Mbur66tspkgK0SWSR5yB78+8s6OjjQaDhwWPPu3o6f7eTkTN/77rf0/oNb+uEPf6yXL0+cnTFbbhWprOLOsQrNXXeKV8t5NWtNnZ6f6+rlSxWsQFoZ9F7N8N9HGTP1vMHDfYb9DrYmq43yxaIY5W67rf5o6DwNCLsf/Ld/qqcnZ/F8lZ/76vxEyhS0mM619vsx5pFJJ0A9QF6IRoiO9v6+pqOp1v1z5RYzlQmr9/yD5lmrVMjqg4e3dfvuDdVqTRUrTf36s9f66GVfxfaelhCAWDhh41Msatq7UjQceLxbe/sGD09evFTv5Fzb5dTqoHypqjkd4VWIk6pa3Y7XJ/NgOp+pms/r+SefOpS+3iirXGDNrHR8Y18rcgfGCw1GC21KNWXJD6k2tM5kVWs0TdwRsM3ax5Lr5auXarZCsDrWOlZc5ZivC3eEk08CCTAdDzwGgLioPlj1AOz248+FbnIID9YG4DBr2N3hk7EzHFDk2EqJoPpoGZQL7BGEqMfAMcQuoKlt5QDDY6IlAVQBdBn33d227Ly2WXn+E0ROngIEIlkSlxeXWkQrZ0TYVz9PJzwB2HMruUy4WnEW1FLjQd9kK3O/XAYszurqOrZLQiGVKyqz3Zjowa7NSrgYHAaMppaQKAUyHeL62aapjoXTTI0m5FPDz+Pu+5zUbjetdDFIDHFWLqtarzr827Z964UzRxL7wHK15DU4n6FcIZNBqtbrVhk4MLtSUd05KLuazxe6uu57fVfLVRUIAl8FWz3ul5nrvAPyMExUk+mR02a1sGonVyp6f0UxFc3mmkxHJpyYBwPIG8jFKOyR5A1h/RWsD7fOJ4FgZhJw7cWKXJWCiqW89/PZdOKMG8Z9SQaP99ulCViuYdIiWjq/iDGazVeKHD4N0B5ya8ghMWgeq0QIH2fdzmdLzeZYekUm/02SYyFH4HWhGMgcAdxzZqDQgvhpKJsl2wSCavnGSmu6CEoSW2th77flVH7b6ggiIiZM/GcA9HkA9ieIn2Sfd3NBbJ0IoQXhl2REQCiw/3jOQ7BAXsTnPb/H+UOdOZM4fwPxHiuNrMpknQXlIgSOLdveUje8ydeIiQYrIAoFn/uMWaKiCGsNW7O194Kg8AhKE9tPBmmkSTs+j7xN9iSWUf7s4KM37AeJYjQQiGEME0LEnxiSnC9t9VFqG5V+WE4rkFYgrUBagbQC73QFUvLinR6+9ObTCqQVSCuQViCtgHT/4R3aKoNaIPyr3QAD/6gHNOEf8QYOlni5xyHZsZXUG8uouJD2QQcAjIM2IUDovMVHHXuWkFtBaO3agdlJuCgAGR3tiW0R4CTXAlC1T7xzJoB2AvFBhy/duQAOAH5J56TBtG3oHsUiCRDEQeOAmTHoC0hZsk89wG2wPILISEiWN5Ya26C04IsuUgDLSqXg/IlKKWfv9GarYl9/LGOwd9piRbNdG1DG0gm/dhpRAVDXEZ7tC9UagSCAiACuAhADTKcWqBv2Dw+1pfbTKFjYOFtEMRAYxgQwcE7XOAoYurJzJZXrXTVbO7q8utZ2MVetQq6IqSEDX7bjoYYEWMeADxY79iTP5dRsNuxJD0FVqVZD56vtYJa25gLfGU0mzjTAEipXKmt0fWVf/tbOnrvzx5AD263vsdaoq7Ozp0ePHurHP/qhQS269Xnfbrerer2m6+trPXz4SMPRROeXF7p546ZePH2hXv/adlxkTzx9+lTd3a5JFAA9Mg+YA9lMUOTQdcs82Ky2cjrKHDuhrXNUqu2ujo+O9eTLL0M4bKFoggmlBhkVdGDv7uyokJH+4R9+bvub0WiipQoq79/WJFdQtlyzAga/f5QQvatLNVBSzGeajEZeK9jzkGcBEE1QOACqw4zJRzi6oeObt/Xqi8/VqJQ0GI3d2Y+Cqbm3r87Bsa3DyoWsovFYgJ3lSsP5E9evXmu1CoHPvCeAPUHtdDwT4l3ttHVN5sNyqsx8ohaWPytAV0DAjGqlgh69d1vHNw/V3t3XcLzQ715c6mlvqe6NO6p12rq66Oni8jJYqgFcLiKPy+2HDww0kx3x6UcfK4e1EUBzNqflbK5ssaBKvab9o0MDiJBjECas089+/Wtb/bBm2pWCqpWsypUsud3Oi4iijUbRSsttTvnajnLlmoAl6VQn0yMHCJpF3VHSlnB5rJZ49yVjTRA1nfELLWZTjfpDLaJZCEJfbbSkW9uKl5U79rEEQsmEcox9CYumqu3e8tpg7xR759t2Z7P2ngFoD+BMpoatdsgDaTQ8h2zpZFA2kJC2/qLzO5dRu1N3WHSjXlI0n2oyj2wNZ/A1X/A+iGUYyofexUjbTEGFUkxO2uIohEBDWqIMApSGiBmPx7aRwlZpPBmoUquZABn2hyJ1gGcrlXOaTiPlAeJRShj8XWoWMR8AmrEsQi0RrLHYjxkz7hdlFVZL/A4qHCzZUDQx72q1ujMuArntndpkIuRF+Np4zqKWWSywjKp7PaPwwPbI+w5ZIRmpu7NjcLrZaHgPuTi9UJ1A71VQzbFhssbZwwOQHMgL5yuZSOJ8wZ4LYLzodbdaR5pOJyZDIHnJ0yE7wzk+vEEua2UQSifGintl/2g2mqqx59WqJi1QCqGgo9ZkoaDqIb/GPLtQ7rGf5j3WgPnspaPhRI12R73+0DZhZHwMR+MQZO3cJHlt1apVXZxfar3JauWg7EDSBxWGS+i9w+t6Sz4IahZsr1Bo1Qy4A9yHzJ5wcDJ+7FchUBzSmzOs8GbeJjlSibrAihErCFF08Bzh/AyNB8Gqya+1xVq4XrDzIg8lE/iwmODie5x/EBjMqeQawUYw2EG9aX54S/1Ebgjvzf+S5+c+EjIinIvhZ7yPbaviZ2afT6yeWKPJmRZUFqzzYGlpjYnzpUL4eMgECQpQPlPwCgg953WQW+WsDDI6klqEzyH+HBDfzy9/kQZ2p5+V0wqkFUgrkFYgrcC7XIGUvHiXRy+997QCaQXSCqQVSCsQ20YlBzqAjANu4+7IRC3BP/ydB21yAyA9emPREFQASwPqgBgA10BcgFkmHQCWY89vlBIGBeLuyDhzVFEcosvb07kaQnAhTd6ymopDN5IgVMAdrDwMvgC4EBRKZ2Z2q5y7MOlKjn/fHdWRlgDa7hYNJAyWKwbHYisfwoEBjIKCJChKghqELtiymo2a6tWiypW8iqWS9g52PYdW64VBQCypAFsJPd6ug6854bEgkAV67zMh1BzECi91QEYULbl8UFw0mi3RyDuLYu99+3Fvtc3kTbJMhiNVqhXl8njGz1Sv1DUdD1Wp1pQr1TSa4i1fM5hTzAGy0YEclBQBDMyo2W7YRosuYcJoe4OBDg4ODPzV425pd7hmAshKoDZ2N2dnF5pNF5r0esrkt7oaDJUFtN9K9957oC8+/0xZWxZl9K1vfVN/8id/rI9+/Vv9h//4n9TpdNxF3GjWdOvmLT158twg0vXVlcmEwXCoDz58rKvzCz1/9sxqE2yYULgAUmPzQ97J7sGh7V1mk4my2ZV2dvc0osM+k1M0i1TQWtGk71yT2/fuaLHO6uTViYFtJm6p2VJn98Bd/ZlN5I52ZUsmLBiwF8+eaThZSNWuDh99XYNFpLOrnhqtjlbTSLMR753TbDjScjwyiJ8hPBqwnbFarTQYDPAm0/7Nm7rzwQcaLBba3dlVdjLR2cuXenV+ZlIA+69uo618vaZitaYiIc8AwrmcQ4uz+ZKWo5FW0cxzbbmYG3xH/eBu7XJJGTr01yuVVnNllzNlITpAibX2nOo0qvrn3/+GAVYAb6ywfvbJCw1zbTUPjzWcTDUbTzUlWDmaaHp+pZ12y4HIrf1dHd26pSe/+1TRsO9xB+zdZLIaDwYqNeom3e5/8KHOT89UIbR3g2XNys+BHRXkwtFOS5kt3vULh2BDGjAfD46OTYidX410cj5QpdnWYi2rMNoHh7bEqkIYbBUsqrYbXV9cuoM/b4//tYbXPXfKk29Bpz5rPIR180bYQxVUq5Y1JdB6FtfGFmoFZ9cUAC9twfOVzz5AOPMNkhXAH7s11rXJLzrEVyuvRfYX7LOY70UHi4eA6O5OW8PBlUFxyLEWa3q50mQ89BycQ8BsUTd0HcydwxouzoeIIrr+Aeu3DgoHkWX+Q4RVaxUt5kt/n4wRMolQLc2jZdh7slmNBkPVmzWVq1UrgbCDo9OfPS3Y+WScxQCIzL4DcNzuNHV+fqqjoyMTNHfv3lWpWlQhxy4uK36wz9vf2dFsOnJWB3ZR7C2BqJ77exDTzVZXw8nMWS9JaHWwMOI+I3U6bVtDVYp5lUsFTYZD5QxQr22Ftd0UlTWInhDZIbOB2tv2D+KbHI3l2mROsVix5R8WaVgykTUzvL7W5dlFUAtgrYeCr1wyIQWgz7gwd5inh0dBBWawPJp7r2bfH436isgZ4syAZFsuVSxVQ/bEeq056p4cVnAA70X1sZpzZkUAwq3GUVaTycxEMHXuXV9rNls7R2jG7+fzsXVYsE50qDyqvnLJbAb7szNTths16w3fA1+oSmxltkLdgVImZ3KZjB3r+TjDUdugxUD5NWfvgxwKtlFJPUOWE3Z81jz6uRlPiP1w0mes7uLebLVo1dJXJAa2eJAVSSA510yyapwvQpMAe0IcCh5snOIsjtgCKglA5z2SfAxql5AgbzdHBGIlEIlV1FmxFRWKGD4noIhhT32boOFzSpJ5YcUVhFKQmVipgWEj6j1qwdyHuGL8wln51Xv9/GcfpZhH+mk5rUBagbQCaQXSCrzDFUgP8nd48NJbTyuQViCtQFqBtAJU4MGje9vELsqwJ+ABdlAOCw7dqyYIEgAcQiAGDpIKvrGNyof8BAJtLVrISov5QplCPu5wxr4jtqXiffwGqC4Afej4zNnPHNACcMvKAbpKcakKptgGsQIQQTd66JZMLCGmE6x6ZJsRqzZiuwt3rdONTUem/brpYl67UxYFhMkVwLEcth1ld28CbfB3un25lx0H9OYMIpZrZdeIFwL+AXQmig0UJIC4PLwtnMpF+nZVoJt1tbRdERY5dAMblFrg279Qu9PWxhYcEBNYWWFXRTA6BEEApCqFioNNF4upwenVgg7gjYkbXmerlGpDhWJF15dntn/hmvbdn04N0hWKWYdwA+QUCiVd9a7UqDesRjDxtFUICF8tDJ6dvnit1y9fabPOamdn393Rr85f6urqWowgdjRWCZCFUS7ru9/8UI/ef6gf/ejHqtXb+vh3v9O9e/dc8+lkYJur168uDIy3Wk0rFhywXSjol7/4mS1vuru7ur68tLIEMAlgiwDeeqOqMUTDmroQkN1UxLxcb020ZLcrDa8vDTx2D/cCKbHcGiSEAGju7ung+KbOzk500Knr+upCV/2ZlSvD/kiPHj/WLz/9QocPv6FtrqjRZKwZAbXLjcYXV7YCMnA7nxFc4q7pMiHKqC0WC80XCxUaTT36xrd1ORzp8OaxyYzFZKzdVtO2O8vtVtFqo9Uk0vX5mRrNpu2FVsu5u7m7+3s6f/VaW/JXWI/RxOHA0XJuNUHG1kABGIRk2i4XKqwXVl9slwRFA2luTBS1akU9enhXHay/6k2TW3/78RPVbz1WsdXRF09fvvGGX0ZTTa96qhXLilZL3X//gS4uzrSOVupdnCq7CCHhWGgxZmRwMLe/99/8kecHtjXGT1H6DAcaXl/p7OxUnXpN1VJGtQpA/1aNei1Y8awJwG7q+PhYJ2cDnV4PnNcyY97nS9rkirr53vvqjSaqNVrq7HQ0GvT9u+0KazSj9TLS6fNnHm/ILsjIzGYrdBp02HMvKwLZY/UYBFW7QQZD3iSE51a5bBsq1gNrGKB5uV4YzAzZF3lbl5kQJLQ6s7UNFICueSLIS5MM2AGRKyI1WqgVUBZdqdYIxAvbxfXVQCvn8ZQcml0sFVRvNG0DBSDPhoLqgq525srWGRxLTedz1eoVDXsjq5bIYSBQ25lAKGaKJYPf7LuT2czd+ozVAGUQdj+EiM9QKGCHFyyXDBCvsDiKvO7ZI1Bg3Lx5Q/feu6dcdqsygey264EQWqnbqVtZNhwMDMJzb+TLhI527PiKqlTrGmN3BznK/UwmJo64JtfgXMHajayJG0e3HTg/m/IeeQ0HkSJUE7E6D7A7yTFIiGRbgKECcQ7GxrUyEb1YGGDHyo713ru6cr4Ie9vZ6Yntqdp7O1ZTBBVY2QHx+/v7wR5rE/KTyCBCuURGzWDY03Qyi1UC8tnEfgoZAwFuJc6SeZTRYrOyQgi7OJMY640Jkmw+Z8uty7NzLaKtiWBn1mz4vUCcJYA9Z2awjcqqVCg6p8UKjs3GxLLn2mppAiNcexmCtNm01+EM4uxkX2ANW32DitGKC7JDgr3i0moImgjCnIaM45yzjROHrTsVMs7m4UzmbLYFWz7nsyao+DKut0PuY3WSbe2wzEJBg+UUBF8+q1IZG8VpbE8VVBE+91dkrYRsCqvpYqLKexvh3bEFFfQKeUFJVsibHBtIp9juMvkM4o8dcdMBWVuQSH5fguahfWPlR5hjiRVlsMBM8kXCa0LNuM9f/DxVXqSfltMKpBVIK5BWIK3Au1yBlLx4l0cvvfe0AmkF0gqkFUgrgPLivdvb4HUeEwu2OMmHcNLYboh/ySfAni0lsJxYB39qrBqcH2FAgiBTfM4hODZarpfB8oWwzH8CGhiIQYkQ5zwEn2o7kjgjAsAEcAN1AGHM7nRdAq4HiyeDjRnsL0LX9Hg6cUc6IawoJbCNCnYXW3ePcl+8DhADuQDAUQKC8H0AvKB+aFrVgI1KkVDefEa1Rk3VCiHC2A7l7F0P0AVwVq6VFC1WGo0ABIsqAdZUywYmAfPiJk9lsDfKQNxsHXxNPkKr0VS/N9SdO/d8fycXVypXsYRZGDwDRAqkDaBLPgaa6bzdmJgBdAN8BISl5oVi9c0Y4OWPEgAvdixTrq+4zh2H0xoQnWJPVNUmW9TF6ZX2d5q6vjpXs9028En+xd//3d9pfNXXbDLVlI7fTN4geJ0cglxB/atzk0ST+UTFQlnf+/739fzLL/T06Zcen8ODIxMAqASwImLu7O8fuEv2xs0bevnyhTu3Dw4O9dlnn7mDu1qrq16puaseGx2CzFFuHN28YRAdi5f5cKTtmm7rtY5v31W52XLeBXkHBAwDTHX2u5qMxpoMhq5VqVbV3fce6cXzV/asJ5tj2BsoWyirUKrq8Yff0iyT15dnlyrVW2p3OwZer3vD0DXdIwwZ8HChjLvAg4pntVho0EeRUdbtxx/oEsIsW9KNWzc0no6s6KALeTbGZgfAvqOT1xdaRZHK2bVy243Gk5manabqnZbf/9UXT5whEdLkN1osg0UW1ljOu8DSJx/UP0uUJ3jgr6YqaKWS7WiWanca6raq+vY3P1S11lat2tRgMtOPfv57RdW2jm4/1KuTUwOp8/nMqghkPxBn7W5L/ctLbZaRu9UJaV8PeppAJNRqGg5HKlQq6uzu6A/+6I90dXGh6WKtUrNpe62Tzz4TlN3V+bk2y7WatYKqJfK9t6pVS7ZwQ8XT7rTc8f/0yXPVmm1bYtGFv9xkNI2w3Sqq2Gyr1d3XhDyL7cZkQ6vSMFHw8otPNOldOQ/FGTrsQZu1MmS6ZPDiydg6iu5qCD9US3SWQy7ays1BwbFNTCZY7lRqZZONkIzNZlvVSk3K8PeBwX1AW8iSVrtlBQRAMGu3XCg51L1QDBkGDx480iZL2PdEw35P9UbdYOlsHmk5D8AzwHK0XNrC6OTVubL5gnZ3AukWLUL2Qr/fd2c599Vp7ajX6/u9IK3oRE8seNgHqvWayQAULSaAyxVnbND9v4hDja8urqxyCCRw2MsrlboDrbdaqtNt6ujwWMe3jtXmefOo4SYGdlHllEs5DUcQTRAXU+8/7mFfQ04RaF7XJpP3/Bz2Bz4jqBFEMQC155lte9Z68ODbypdKml4/Uya31fOXF1570TyEl7Nfct16tSmyjNin2U+ZU3HEs1VznD2oPdhzuJ+z89e6vrxS73pg1Qj2dxBO1VYj5DRBlGfJTJJ2dvacC9RoVm1lxfrcrhZWuKy0Nuk+Hk5sgQV5SPZGqdbUCpI5mpk4JUeHPdN2YipoSdYIazaX9X3OopkWM+ZI3fcCoQnpMJvMNF/wOs5X9hbCP+RsnfUSpVLd4whxwfyrNyqeo6glppO5A8w5ZzkPqPtoNPb+D5mxoU62ygsWS0kWRdKUEP5OdkT4fa7jcG7sp4Sacq1VTMJA2GFvxgyBTOG1EAzsq2HdxZZLMYmfWFtZTcJnieXajQB8cQ2PrbMrAmHAORY+NwQywvt1qWQChveCyAk2UcG2K7m+s7FQnpVC1gafQ2gYSEiQxAryK+VhsJIKyp5APvHFOg52WUmTRLDXYv3xZ0pepB+V0wqkFUgrkFYgrcC7XYGUvHi3xy+9+7QCaQXSCqQVSCug9z94sAVcpaM5RsqD2iI2j7BdSuzPbVum2PKB/+Yf9oniIPHMBhQnAwJLE0AUe1A7bDd01BpYiNUXtlmS3L1qJQVdtUsCZpcGabiuwZi4A3Meh58GACohIEI3pS114veHvAB0CtkDIWAcIw1IjAB0hHsBWOFnEBd0oAIShS7QAG4C1JXKeNhX7GMPwAXJAyhF1zldtZAQdB3XGl0TAvVKVXNnW5RsawWgh53FGmue1cKdvgBnfHGtZqPtIFo6o7FQmkVkTOBlLkVzfOcBbshTCGRMCG4NWR6AQ73ele+7ATi6pqt/YSCPplHAsOHgWrs7+7pz+4HrSFZGr9eL6yDlyy0too2Ws4E+//RjdXa7Bs1+/g8/0/XFle2YAMmxL3n0wdf16sVzExKVWkvdLkDjzADhd77zff3kJz/R+dmp6tWa3nvvgR48eE8/+enfeSzpZOe5AMfxk7e9ktb6gz/8A/38F7/0/TjPo1bVTqerly9f2nYIsLxJNsNVT6sIO66FNrOxCrZOKqvZ7Wg0J+9goc1iqXw2o93DY3X3dxVFK11fXDhP4xvf+bauLgcaDUc6PT21nRDA33S+0OPHX9ez15fa1HfU2D/Qq1ev1G63rbihU/vi9FTT4ST4vnsNbLSczzQdjd0dvc1k9M1vfU/to0N99uypio22ipWKcyy8tqJIrXbbcw6LtMvznoZXV2qV8pr1rwIRUQ2kEgqT0VUvhKpnMipVKkFhU0A1EwLlqR3EGV32q9lU1e1S+W2k6LmhDwAAIABJREFUIkSdPeC3KpdzOj5s6b17d9Vo7Gr/4Ei///ypfvrFazXvPtZmk9ez58915959XV1f2+qMzJBckW7qha5OXjskG7suFA15OvTnc3drh+yDrHYOd01eXA8HVsTk6YKnk3w61XQ40Gcff2zVQaNS1kGX+TlVJrs2GbVcQOSFPJlgzZaQc0vXrlSteL6envdUqXU1jFBk5JTPlW0rNpuMpTmWYaFjnLkD0YC9FhkmUKkoKtgLDHpDrALibrF/onN+axsjQpwBPVE/FUtkDkCelmwR12i3HMxeqpaULWTVu7hUp93RaDTwNQFHUQUBskJU8tpanS7+rG7duqOvf5s5d6asUArA9y6tAqDjHwKBsG0IMu52PJsqnysFa51txgqpcrmqwfDKtljcC2RBo9E02VTMka8ydS3613137AOCe09ptjSezkx6Ye9jWzzm7AKQu+ZrYmmEUo3aYAmHEgRik/ssVcrO9nn//cfaP+gon8EOcO4MjWqFjAXp7OxM3W5bp69PQl4QpJC73CHVGGuA9aUVMXSwM++xq4I4XK7IyGBvLOoPf/AvtV4MFU17Ojm/0CZT0HV/4oByBACA5s4zyAVrrKTuSad9o9mwjVM+W4TV0GAy9pny9MkT30Pv6tp7QjFfiontvOufxzoui+ojgOfHx0e2/ArkeFbkAZk4QhmwmnvfIC8FeyVI3PUqgPCokADCyQPCQg+Anfpy5rH/VBshGB3SbNCfmcRhTnJWoJZbLEKmEyRz8myQB5wZPGOn1Y4JprLB9ZCHUdAiWsdjEjInktwnk90ct5ugQGAOJESdCY04Wyqcmag/UB+EgGrOsxUkEaQL+TEmJgKpgRLQxMk6ZFG4gYBDJs6PCE0BgTQzEVIk54QA85nnHCRDonZI1JI0HiTWUFaRxPuAsz14pvjs54zmb6hlsFGjxuQzMYdt8QhFxINn+X8sH4PtVqJogfBNLK1ChlZoaEjUPIxV8vM3itM4e4PXf/Sr36aYR/pZOa1AWoG0AmkF0gq8wxVID/J3ePDSW08rkFYgrUBagbQCVOCDxw+2ANMQCiHsMoCB/JkQF0lwZfIP++BfjX1GHGoZkxMOwU7UGjFpAfAAmUHANj+n0xJQBSCWjlxsXgAeluuQL5GQFQYzuZdM6BDm9xLQJAFBrKSI7az8HvG13Y2M8gL3i+1GEZYi2FDhlx4HlwalB5ZVK/v1cz0AD3trb0IHf7PVsG9+t1tXsYA6JatCqRCIGDAiQC46zmt1FQo1AyAhY2L1BmTieVCwlPNFdTqt2F88dLDmCyF7g857bfMG+Mj8gNThd1A1hHwRQmrpqA71QekRfPuLyuYCCLclqBzwrJA18A2oSgc3ne32M9/QVbvUwhY5AFI8bxH2Qust2Ql07y/007/9ia21Ls7PbU8CIIcPu0OPS2X1Bz2Db5gaVWoNA1/4xqOyePX6pUG5g/1jd8iittjb2zWgefPmLT19+oXzTADwnnzxuf7sz/61+sOBfvHLXxoIZCwBtseDobbZrR48vO9Q2pcvT5w/cLi3r/Oz15oPL0TyMWqMVycvTWqUMhm1sPpZRto/uq1XFxe+7nKzsQ3V3sGBfvubTw1wHx4c6PMvPvd9fPi1b2gwX2lbbWlTDv7055fXOtzf1Wq+UP/6WleXV5qPxq6jiaNNUN00dna1KJSVK+ZMOFSLwbMfBQFgc7tR0dnJmRqEEmMjg3d/NqMez7feaKdS1ur/Z+/NnxzH8yuxxwsACYJXksw76+g6uqu7uqd7RqPRyFpJGyutdjccDkfY/hMdjv1Ztqy1QvLu7Gg1R0/f1Ud1nXknkzcJgABIOt77Etm9/g8qAhlRUVVZTBD4fC/We5/3Xv9KHc70SHOrngDEcB4g8UNYFRu2w4B3wF8EWkcMBKfHPYE/qmOmV5cohBPYVHGwU5j2KIU1ut0GDna3sLezja3OgcLKIxTwt7/6AvVb9wV+FsslnF0RuLax8BeYjyZSGhEkPdjpopDP4bNPP0OR6qhwLmA/8E32Bu3Vtg/38c4HjzGcTdSZTsKtkKxRqVYx7vWBhATPHL3LS7TZNV5YoWgxmNrCMiYYWdX8Zk1pK6Q8mM0eRNCa70FQfDRiJgmBeXamF0UWidjcgJwcD7ndEPQtQqoJ+f9zciIPp2QCivk8ykCQ3RJ74g3oybelKkN5OzbtkzyNr/Hhj2QDZayRGDGSKHicP8cMjnqtBq9ZM/ua9rcQZaeBf/NX/1bvyXDwKJprrTPgnYA6gd7BYKKu/ygK0O9dixBkjgXXAO+P64jXi0JfHfpu3dP9eZUqUFgrL4bKH3bW+zNjCccx4H1QdUP7piimFV5R5BSvuV7TboyEyUyB2iQxOY+o5gDD04skdXICnqkY2tnZxv17t3D3zqEUM1QY9Qd9c19U+zCXqFBA7+JaypkoiRDH3O9JsuVkC9fv9xREzbXmWAzxnsC2iwoel6LEaWJ3exeFvLH+ovJhEecwnfm4uOiJJJ7O5ljnqWQztkckibiW+B48V+qNlvZj2swNR0PT7b9ciuQjwcj6knCj4oJWfbVGHZPAhEcrq2lVQK1eFRnDTAwpDKgC8EP4wRyj8ZX2Fdp9cV8m6B9FJDmKSEKjahhPaX1F4N5YKYncL5GMigXwc/7SFo1ENceLP8uMkjlzcwo8l2KNBScyzxFtCbQhs4oig0lAcN9Nc5MKeRIJRumoM2sT6M2amMYCMnhkW9MMp7WUS+nZyWunP2POQmPnyK88GwM26g1ZZEmhwe+x5mtDlDHwumACrymqoDKM5ytXk+4/JSJ4kwr6Ns+Tfr4wuRbGFswoQ9gkYUh5qSDMRqC5Zs51c02Fbefzsgnk/d4oKjeZG2qw2ChJFcotS0WTtWHmj1nzal7Y3A9fn37u+MGezLyer8sCu7PPylkFsgpkFcgqkFXgza5ARl682eOX3X1WgawCWQWyCmQVwDuP7q/V9bgBDQUObZQWJrbT5GAQgEi7//kf/FShQJ91fq1JBMh6wXw8MMDAD1kVBDUInqS+0sbCaaVOTwMgGuCHzZwEwWwBRQZgJLDBr4pTNsoPXdcAMbzDVHFBADQlXNipvlrQdmKpjmrdO3vmRZZQibGWOoRAIokJqgdsAtHM6wC98Amo+ji6fQDHLqrrkygNg2nZeUwigO89my/Q7u4IFOF7yz99TU91C6WigzgM1WXMjAveJ1USDJCVV/hqiWt2G7O+CvE2FjRUW6RhowT7ms3WjcWLQlxXfA4IgKZFC++n064jnM0wm48EhNEb/+DgSO9J4JKKFgaLc9z4i6/hfRYtG47NgN8VPv3DZ7I1ue5fCfSjddJF7+rG7oiBprL3oOVGssTO/iEuL8+wf3AgULZ3fYm37t5TRyzJhsFghNmkj3/7H/5H/OY3v4HnMrC5hBcvXmJ/n4BoWWDvVe8SSRRid28fL1++FoBHMNkP53j8+F28eP7cdHKvctjZaWPQu4JVKMFr1jEZ9RHMpyhQkWLZqNY89Acjgdysc3t3D16thSdPvpa1lcLJGew7m2Kr3cbpeR+Ngzu4nocKpDah9Ua1wg7kZ99+J/spkg25DWlVbTbR3u6i2myg3t7G6cUFChzrOcPTawLdOH+smLYwMXJOWQod2rjQM17ra5lg5U9hRSHOx3PNd+ZA5JYxnFoNORJZMYHZOi56PdSbTYwHQ1SabZQ5f+hlv15hdPIaq8kA9prjkpismCLQqpdxtL+D+++8g1yupA7qpFDBf/x//htqOwciIkazKUqui+FwjJrmFUmrczS8Gu4cHuLbJ0/gz+cCbJfsDAeUycDxJ6h5+NYd3H30DvqTiQi3hm3j+uwcVrmKl0+/QzFH0LGEOIywmE3QrFvIr9i9X4RbtlGyy5j7kek+X69Qr3tYJgs06x78IESc5ATucr0TMDbBw4JXtQ5TgJRrhWt/tcqjWDSaMb4u7QKn1z+72xnczhyGlCQtWiaUVxkINkOdLVlaNbdaAtG5xkjs0LKHIDKtm5gZwXXEOVFvGKUWMVyBwQSy11S9eHjr3n3UGiQ/K2g2mUNT0Fw/Pj5Bs7klYtCiqioJcXJ6qv2F5CQJAhK7xImDcLpR+7DyJiOAhA6BbJNZQPugCdxyVfU4v7yQUkDkYqEoooL7zXA0xXyzN1IBxTE0GUNrqSFmswCzKW2PGKTNfJxA+5frONjd6eDdx/dw79aBLPGuR0ORQyRKGOhMRQEthqr1ttYdAWOSMMpmSOKbwGqqR6hSoC0YiTza2jFTxS4VsdvdgVOmuiUnlUSt2qBWBa9encOfz2RRxyIznLziuFjFvtb6YpnTePCLJARzOGjlxNqKCABw3evJ7ol7Bv+NtaMlGy22NPYivGwdVN2dbTQbNalerq+vsaV5SLJ9helsJIsk7ovxmtZGa1kacoBoBaZwbGaATI26IlUUMO+Bz8yzYDadqT7E87lHUvUxnfs6B7VPy/ZqqZwo5A1Iz1/KLclDeTGcoyShTB4DSWljRWYIE0OqmXioleYOraVSG6WUcDDkU3TTpCD1BXOsOZYRSSY2BShGIxVjbggRQ56YfAxD5IrMpbIBOZ19qSKTt/Dj5oL0DKdKJc0sSQkUky9B4s9YR/G84ldKOtBKivOfr+fnDEOaGNKRc4n1M2pMQ8Bo/VCtscm8SAkTkkvpA4mw2QR2/zj74iYsXHIUY8H1aZZ5kX1SziqQVSCrQFaBrAJvdAUy8uKNHr7s5rMKZBXIKpBVIKsAcP/BnbXCKulDTbuFTVYErRYEE25AMgKyCrIkjEBkcBPibf6dP2cyL0R0KMvCgGvsDOZ1lwQdinnj002AYaNyIIgiEONHJASBNYKeJDRy66VAzXjTmU9wRLZOm+7aFJj4oYNzJZJEJEaOXdclAUt8T9NZbLpcRWIQ9CLITK/6orGCEtHglQUAsmua90zvdfnnW2VUvSaS1RrRwhcITRCJChICf/wyPtt8bUG+6LSRYkAwiRCClgQMSZCQLOgN+rpHhrfyvviLliMEHfnFZyMoS2BOHbzqFud72IRysNXqYik//1gZHRevXiBXZCCuhf2jfXj0ik8iAV9X51eyhGKILe1QCOQWLQsldjaPpvjnX/03tNrbChA/Pz/FnERFHGN7Z8/47FcrAhpzhaIUFTXXEyBK0odEydn5OTqdLTQbLd0r75ug06N33sOTJ1/Jxmk8HGF3u4tvv/tWBMx2t4tarYLxeKjMCtaFoB4IVOfzePjwAa6uznD6+ligk1Oxdb8E+qkoobXKOokx7vdBd3lapKxzeYwnE/37/u3bet5f/ZffKHj3wYOHms8kTV68eIHheI5q5wA+SbNyWbkT08kcwWKhrn7mPsS0Kis5sKiSWLKTvgqr4gi8L1dsZXScXvYwDWORC+1WB57notluIL9iYK8JhI+CBRY+bZMYkluAPx4gmM9x+/A2nr06g1etKQA9vwoxms1RrTP/IsZ87qPebMm6iUBryfN0Lc5TEhxnX3+FUjyDtY5VAypyqlULW80y9nd3Ua03cf/Bu6rD8/Me/u5fvoRd7+Dg6AgvX75E0XEwH46VW7F3eIhkucBiOkY4C9Shr/WyXKJSysm65+LiygCVXAutBh7/8c9x0e/BKlewoAUWrX6KJVyeXiCYj5XVQvugxXSICgPvmWeTROi0a8qXGQznshuitRaJBVo9He53cXRrD1e9vjrwSQDNfO5P0oYJ4DVfxr+eqqr1Mi8ihGttETAvwuTpSGGxgsKsC3kqkpgTY8Bnrgt68RNQrlTKaG21RJxu73T0HoUiLduY1zBDu9PFYNSHbVVlrbUgebFVk00X7ZvcagWz0UTrnrZO3e0ualsdNOpN2E4BjlXAeDwSkbbV7mI8nqKQLyKKQwGz3B+59hk2zblFyzgSG1Q4EKAV2clgegV9F9Wlzn1hNh5JYcB9h6ql8/MzXaPeYJA1u/i5R9nKZPAXocLhCyiIwKBiy7JIzowwGQeYjscoV6imorVfIsspZlO8df82PvrgbXSaVa2dYBHiiy+fIFd0lEdAW6BgEUkRliRUOJh9kDtspEwekpFV5b4oyyiOEIRznRlUM3luVVklJIoUiO5URIAoy2i+QH84wSKhWo3kkSF8SDK51YZshEhecfxIOnAv5BcJBJ4fwYY0HPWvMexfS3lmLAktZR2UXVfkAs8wKptazQbanbpCpku5pRQ9XMD9waVUOHw2EjckM6OUpMhx76eSIUEwD2XnxvlGKzLuaTqvYOl9mWVCezCORxgm8EMGqYeISQ7SqokEprgHoxZIreL052JR85dEOJ+DWR1U7pDMoyKK78fnl1KP4H6xoHFhFgsbAdLwbZ6dfBOe1Ua5mNM+SvUXH1hJMAwup8qJ9ko8dai8kNqQzQLGMi21m+J9UfXCOUobPY4JxzJN6CaRkJIL+oywUYbwzOQYk9TjfE6to9J8Lf6uzxwbNWhKOkpUslGL8KMI1yyJpLRxgj+Xvp8hbqj6NKqPVHVhLLCMSoMNDLSRSs9c8zqjQuFz/uHjLzLMI/uwnFUgq0BWgawCWQXe4ApkB/kbPHjZrWcVyCqQVSCrQFYBVuCt+7fXCrbeWE8QFNDfCVQQNNhkK9zYSmxeqy7yzZ9T0IDArGxVNlkVBCPSvAsDZgGJ7B1yAn9uPL7ZVRtFssxJvwiakMCoVV3YJeOdnao9CO+w858WN4IwCVRuiBWRMAI8qKxIAQvinvS5/iGI0/en6HS3BN4R+OK1rGIJlbKN1TJCo8Gw2rwANoFWVGPQHqroyhaIQJdsaRQQTmCU3aob2w26PNGfvFQWSUPFiFM24IpUEKsVrqkO2HSXFhiUuukaZV3VnUvrrg0xZDpMGTK7lG8966KQYMcVoJzLm3wNp0TPfXrv5+W1bhfKCh8mYGb8/0tIwkQ2NyQXSLJcXV3it//8e7iVOuqtFr764hMBWPSRZ/YAAdzJeCRChffg1epwq02BkrSMISD77rvvwfPK+PzzL6QeYNc6LWGm/hTdTlfvxaDvVy9fodvpiKwgUH16coL3Hj/GfDrB5fWlFCajwVgg6sOH9zAaj7CMY9mr0MYn8KcC1ur1Ju7cvoVxf4je1YUyORiO7VQ8BWeTcOl0Ovjyy8+lCql5LVA18u23T1UD2s6MxmM47V2s3S0EcYQ4iRAJwLQQ06aMYcSTMdZUQpTLyFvGLoqAaPfwEI16XUCsH/gCIpnNUK814U+nyqkgGRYtAilBOHcJ0HJtsWbMEFjGCxRonRKtcHJyhhbtsobXqLll+Ekiv3mGabtVY61Em5+YgJryW4wioOY4ePGH38Fahgr/zq3pFQ/Q+eb2YRd37t6FXfFQKXuyzfndk2d4NStivsxhb/9All28h/7ZOYLxWGRWvAjQrlYwnhs7G86zJE7QLFu4Zk0IDi9XIgW9rRYefPA+xkvmxKzRdhxcnb6GXXRwenws+zJ2YzeaDbx8+i1yWKDulIBVhPaWJ4A4X6pgPiPZYCxwqHKiiqjRdLG7tw0/DHFxca2u7FkQihAsFCz0rnoiVjgGnMfFooM1eO2VyAtDpYreEBDLL8tmiLWt9+Fa5L1VKrT24d+Bbrcjr3/LocqCIdcc30AqK65b3m8UrmHbDJ1ewqlV9XMkuLi7kZzjlkBSa3+nhcEkwt7BHdy+ewh/2sf2TltEjVVyMR7PtQ6MV9ZatSbQTvCbFk4E9/l8Irp8X/UlOMz74H0LdGWAexRinc8pVJtqA69SxtnpsfIrjFqDai9P84J7LNVeVFswb4L3yRwH7nfD/kTB1Ku1UR5ZjrUhqag0CXH7aA8//eghGrWyVFXEuo+vqPRwEAUJVnnug5bejyA5g8hXBI1pKVTIIVyEIsatfBFXV1QqkQLjP3JN5VB1qaDg/uhojEgc04poucwjWCQ4ubjGalnEaDTG3n73hiyWDVjJQrhYYDodbrr/WSdDMDKwnNeaTUe4ujzHZDTdANh5BZIzzDxGCq4bqzGvVsbt24eyOQuDSBkiDPOe+1MRMtxLqEii8ok1T2h5uDJn0kr2ZkaBQ1KC9Tb2X4lIHs5VuTPlchiTIA5iLOMc5v5MlnD6eVpAKffIAPckTqkgFCEArm9XeUdSZSg3ypwVXEep4kSkBMkIkhg6Hw0JmV5T6smVIcN1j2w3IEFBooykBvsTuNsVzL6XhltLTbmx1UoVGGkmFu9HqgjuowyMZ1bSptngx8SBsXMzTRApOUFCRQqvjS3UTf7Wxr4yfV216mo/NCpPE7r9YwsoY2+1luUivwxBYbJITJZVQWtInyU4V/NmzElWKKyc2Vus5yb0i9fLMi+yz8pZBbIKZBXIKpBV4M2uQEZevNnjl919VoGsAlkFsgpkFcC9+7fX8rfeWB6xW54AhxQVK1oNGcDD/AffgA0pQCBwcBPcrVJufKIIiBgrqI3xFDucGV69AS1IcIgMwcrYQ9GPnqBH0VhHpD7bfC92EydRIBAstTwimJfaIf1ArrBLdm1UCpEJMSVwSRugFCixqLzIA+EikG0Jve2pHCgzvJlqkFwetXpFXu0CL/J5ZWLQ45s/w+51gteE24zvfsmAZatYwdzs6GbndX4dC4BLVnk0vAb61wNUq47AeT7D+fmlAPdFwhyPijq1Ca6kmSLn5+cKeGYYrQAX3kfCTmL6updvgnkZshvHDHVuYLkKUMqv5CfPzlv5fjPzIY4F+B0d7SPwDQhL8IfhAP2rHp5+8zUGvQFanW11FDPg2tjurOG6VQPe0qJoA5axJs2trsbp6PYhDveP8P233+Ls8gz337oLu0zv+Daev3whC5qT01fybE8zAfb39zCZjvHi2TN1Ev/Jn/4Sn3/2uVQPfFZ2jRNs5bi8fv0S9sZDnu3zJAMIsO/tHmA2HsIfTwTashu4td3F9sERJqOZ6kvbl7/+67/C999/j1cvz6QA4LhS+fH82fdYrHPwDu6i6LUFsjJkfRyQUGAQbR7JnM+9QM3zsGSeCgFvdorncqjVm+qAZi5KxGyP0QTJ2mQxzAZDECunTQrD3plLIdCRobwMJLcYNmtrXtJyZxYERuUynaFsWwiihTrkkS/BcV2UHFuAXrSIjFKIAcybTuZ57xLj01eoWQVYOQKegQKja1ULRwdd3H/4AFXXw3Q8RXtnB//8+Xc4iTx4jZbm3zyYy56psF4LxA6mU1ydXGAdBwJDC1ZRndyeUzZqKruKi9MzKYASf4bOzg4e/vznGJMsoNXWZKIgda7z58+fC1BuNhoiAMPZFP5ogEaFr1jAdnLodFl7WrY5uB6MFWDNrm12lK8R4fH7D7HVrmGgmlL5kcfgaqhAbOaATMazG7u2ME4EIPOLndzKuyEQusm20XIuFWBbJCC4P5ig4lq9poyH3W4bVoHBy4HCudn5XxZQGigUnCofdrHn1pbGhtZyOYUqF7DVbmIxm2JwdYX+dU8gNefvVqerzJK79x7CLlJtlqjT3y57mIy5hy0x9wMEkclNYOYDgXHbKktZQFUGQWXj20/7PPMarnvWKrW4I4HDvYcB0FSMscs+WZCwXGy61rkvFQ3ATpKI1k2Rud6a2+OKVkWhAsGnUx8xQd2CqYFbqSj7xXaKePjwLn7+s/dR88q6J+ZWnJ72sM4V9HqT62ByCRRrn/D8iKWGIZHFZ2N2AQkLOgHxVVRhMGSdADhJAipdVss1Op2W9lB2zNvlOi6vxxiOAylSclQZFYC6V4evvdNkE3BPogItDOcbCyIbk9FYBGIU+ZhOhphPphgPp5ugahNGzfXJkHJlDvkRdvd30Wy4aDUqshY0mgNIoTGezqTmoaoo8E0WSxjEWDO4Zs0zis+UIEntmzYqEH6fRKVX45ouIYmWer/INzkhIubCRAHyydqcZbw2SXyOHY9HbiK2VZLKgbdEtQ9J4Dwzj7AWSUwrKs5JEekcko1VnfIo1gbMN1fiOWbCwjlexsqpgBWbCKSENOctv/h9knrGRNI0ABD0Z4MAv9LsCI4hr8968h6ZWZV+8T1k5bQ2ZEGqrkg/U3heVXZlqYVTqrZgTXkZnvNpkwSfOc3nSDMszHlnPrOk19dnFjUBGMWW+SL5ac5Fqj6ogLwhMEgiSgFJMsrcK/+cZV5kH5SzCmQVyCqQVSCrwJtdgYy8eLPHL7v7rAJZBbIKZBXIKoD7924LgaBvtP7zv1FapCAFQQ0RARtQQP/hT79HgGbz/bQzkv9GUoKgTxqgzWvKYokWTLRwISga/uC5LcXGij9HoILdlAY0oOUSOygJFhFQFni3INgTCVyVF/YGDBFIwYBOqhjUYWnADH5vEVCl4KgzvWgXFMoaLUPUa1WRHQZoJuBSQqVqqTuWZISxm1oKDK16VeMzzgBUkgMM81yxU9gWgMT7JjCySgg6+qi5dVk2eRUXnsfAZj5fDv3+NcoOvfIjRCt2f5JHYCeo8UnnPRPkY+YDAR+FgBN4IRBF+xWnInsZ/up2u+yBVdd5o15GxXakTCCoxOuQjOB40KKGwBJrMBgO0ao1cXp2IfJiMp0J3KtUqnjx4jkmo5Huw6t6CgU2HbDGZ5z30+7s4L33P8Cdt+7Cq1fw+9/+Dn/43e9weOuOnpEgEX3cH73zGGfnZyiXTecuu9L5e8WxlCFAqxt2Pf8Pf/av8MUXn0vZMRwOBADS2ubuvTv6mf7Fhe57Pp8IoG1utdXFHYyHyCURyo6Fwzu3YbkNfPXkO1xd9eWLTjXOo0fvoOpV4FY8fP3VN6h5NfSvrzCNYjQO30LOrclHn53MxxcXKFUYcj7DMorh2gwpXzEbWcA9x5x2ZFtbbbheHYvAl7ULO5RpV8XAZXa2E/XLMwSdXc20urJpdVMQUVC2HLSpevGnmE1GsESkJYgDhjzbIvvWhQL8BedrGWWvJhCRhFMQBpoHdqGI0XCE/YNDvHryCazFDNFsinIpj1Ihh2bLk/Li3t072OpsK6DcpnXVco1ff/EMU3cJUk1zAAAgAElEQVQHtlfTXGenM4lJEnNYxgLMnz99iXwSwZ/NNOdkMRPF2L19B/PlCoOzS5TtAoLxCPF6jQcffShi52DvENdXF7JBY5f48etj+P4M1YqnOm5vd/D8yVfoNlwsk7nmMq2N2t22wPrlOofxZKr6Sd1BC618jF/88icCvIejmZRAUchcF1oUGas2Au6cdlx/zGshiMsOeNpsCfhXILBRg8njvsiwX+4FxOwTVGtlWTzR8my704HvLzAcjWSZxi+SAey6r7gkFEggWbh75x1cXrwW0UkseEFVU6GA0eACyWIhO7B6vW3yKrDG7btv4eH9u4ij6SbDwIZlGbCWqhzOQc4tkpgkXaY+M2MszGYE2Wm9R3B+BSQQ4M3n4Zwm8E6Cg7Y36+XaBEonxkbJ5jzyGTJvgqpX61h7iQY1TzKBqowVotUm4Jj75GKB4fVIdkYifmkHVCwpsJ330WhW8dMP38N7791TvgpJpKvBCDFyCOYk/gikF7GIF8qK0FrIrRUwzznMPeT66lIkYj5fkvKHeyfXEterFEslSxY+ueJaVmqN+pYUUbSdms4WuDi/kAUfQWdaWF33eyKhCbjzvKG9XbGQ0zqOk5Xmfb3BQPU5Bv0e/MkEPq2dJjPZ9eVp6CSSJI+CzWwJo8xpNhvY22mhUa/eBGUHOrPWmMxnCOYzLMKZrq88oXil+RYGIaUmmM3nqkeazcQmAFqbkZNYgmSSJbXemhkXcYIgihBMFgon5/vTuo7jk9oRcj3I7or3qXPI7PGVChVBPLOM6oHWUYuQuUbMwDBNARzLlCzguSwIfwPM877471wPUvPExvaR3yMxmxIGfG4qFXg/fCYed5xXaT6FeX9jfSgbqY0tJFU3hU3jAp9LtpIbS0QCCcpQKvIMM/fFunA/Se2d0qaJG8soqjYVtk2ymIuYv1hy8/lAnwE2YeSSXymuy5DxNwoR5USZ76XXNYoSY5FlzvIN1bEGPv/sqwzzyD4rZxXIKpBVIKtAVoE3uALZQf4GD15261kFsgpkFcgqkFWAFXjn/l0lKdA6QuGbBKs3XaME5NLQzPQ/+WnnZEpo8BpGNUCY1YAB6tTcKDnYfU1bE5mE5HMCSUy/pvHwVtcnQVR1e65vAj8J4rHr1wSfUpERqhM3BShSyyleh0CRgAh1SxrLB4J/BDJM97IhBRq1CtyqucYyt0aFobTlisDl+lbdPMeaYdYEjWgnYwgFEwa7xIrPoQ7PggK2GRZLkCgNZyXkwYwOKUz4fnVX4A5zCGin0uv3b0gPdlCzo5ZlU0fsKjLe/EVDnsx93wTf0nqL3ewEKtn9v4bIBoI27HC17DLKshGhZZchhFLPbwKjHIdy2ZUFUSCQ3MH333yHJ189EUnS7u6i3e3i888/x1arhelkbGxO4gREhTmuBhAqylbnr//df8B0Osfnn38qa60XL1+oNZaBw3t7e7g4vcTO7iGiMBaIudWu4+TkNfq9vrr4CWbSr91lKPStO2i3t/Ddd9/Kd19B4OuVyAsqHqajISLlLjAEuIRmqwHL9eDWXFyenmGrVhHY9ur4HKPJQkHcHAsCmKPRFD957110ttuYBwsREq9fvTZ+9G4duWoTcY5zy9i8hEmMCIAn66eJ7KoKxRLWUaKOfHbsd28dCJy0XFfjskpiZTJMplPdI7uN5z7/3VPnd9ptzK5ndp6LBCIJhQRepYJoZpQDtDdTtgoD7ZMlotUKXrWKWrslsHQ+ngignU/n6rJmeDfX0/GTz1GIJkgCH5VSSUoOr25hd6eKd99+B/liWcQZ4gVOj1/jeLrEpNxFuFqjyvePIrhVD6OLc1y8/h7R2sIKJYHeUkC0mijXaoiGPbQ6XcyiGPFsjquzU6wZ7Fup4P4HP0GxBCzmRhnEWhYLRVxfXqj7u0yLodVS+RtfffoxWl4Zrk1CkbZUwP7RjrrJqUCi5RuzCjh3Ap9e/ktsd1v48KP34VQcnJ5fotOtYzKZYbFgrsoC8ykzA6KbjnKOP0k7Wddw3jJfZsWu9EjrrVarigwtl6iAcdQJT1KV9lwtqkRyQBhMweEq5Bko7ptcDIvrixk0CVpbu/CnIxQLtObh+mUIdBXXvQvlXzD7hARaY6utPa1Wq+Hdh28r34Wh9ru7O+pkJynHdXZ1ea19l3PGV/YHx8AXOeH7802Xex5JyFwCZgsQVM7rNQzkNqQnwXuSh8ayZ8ksIdpJhQGWSQw/mKKsIGYGGZdEupJ8mC2YsWFClLnGk0WE614ffhgLSFZzPQH6Je2TXFS9Gh49vI333rmLfLEEt+piNJ1jOg0xmU6QLxUNAB0vREZWrIohu6VU4/WN6o5WXNybSMKmALVsApsNjdtkOkK7uyNSlRZQJHKozOB6uepdY9AfSRFFmzeSFVQY8H1IlnKNMStme3tXyrF+v6exZ92WYYDJeIrpcCqyTlkiSYJSyUG17qFYchSATQuvW7cP0Kx5qLoOnHJRhDbPosFkhPl0isBnLtBCY0m7pYgkVLzUHj7zSdDxPDOAOvf4PHOgaBnHM3JjkbiO1lJ0hFQCrIu4vh5gMpmSp0ISsW4mUD5VPCrQmgpCBo0XqPyBwtV5xhBzZy0X4VJrW/aGm4DslHzmz3CukbQkQcffxWcxMWe11H7quszkWGhPTFVeyoiSlVTBqB7MxNB5y3OIz5mSELSpomWUqSvnHIPmGTS+/pGaw6gvUnVHqrSwNnlPrGdq85RmU/zYntJ8NjFziAQb99qUnPix+iJVeIrgSJUg3KtFasaG3NmcmWmdUwWHVEIAPv0kIy+yT8tZBbIKZBXIKpBV4E2uQEZevMmjl917VoGsAlkFsgpkFQBw/87RmuQCHVdubBbotU0AfuMfnYZ0/3eWDrKFIoZOVGDTySmbi7XJlxAYws5W5kYQajW2UhsraQEJtBRhl63yNVJLKXY+MtybnZylgoBQ/uLraYthQrcNECbAgx3LQSiQnZ2vyobAEiWb2RImrJfkRKtRQ7NVxWoVwypamPsLBe7SwqTecI3SYblU5zU91AnWFG0CLuyo5TMUsWbYMjuFGaJdoX954SYslmG07J5fr2MFWOt+FwFqDeZDLDGf+PoefcaZQWGIHv7GrvIBtrs7Ao8UMrwBq2gdQiBwRjXAKkGj3lCYLcE6EirqsLbLsqmZTCbGOz9HW5gYrUZT4CbzGoa9AarNBq57I4VO//o//2cBYAT23vvgp/jd7/9F1lDb3V3cu/cQL18fY39/H0+/faIudF6z7JTxv/5v/wu+fvINPvn0Dwpsbm1tCbTjMzVqdWPXkyeQ60ldcnFxgapnwrEJBLGmtOBi4OyDh+/oe19//RWmvHeCY7QcoR1T1cX1+SVWkY9Ww8OCwbeOhb1b27CtinIcwpmP758+w2AwwipKBPizDnVaTlmWsYG67mFrq6nAZ44j5wmDzvMlG9XWFgaTKQICvgw1LlrwIypwHJSqzDLISTXBmUuSguBgs9tWVzOK7KwOFLJLcJkOLSV69ZdthYXnCfqSCIsTxP7CgJoMCVgRxLOVB0Aijm37rBdtZoxlmAEDCfSxk9il3Q1DgXPMMKkiCEOsFxxTi+kOmJ4fIxxdo8rA6o26qVrJ497tbezfOkKr2VVnNwF5hqx/czzA2NoCbBfDYR/7hwd6rt7pa3zz5ZcoOVVYtoc4R0A1wdG9+5hNxgguX6PCoHrLxqjXQzgeIwkCqQre++lHaO92MbjsaS4mmzkwGvYVvs4a5nMEKoHhdU/B3TutmlQrJGKarRqq1TIKlgXXq0p14c8WCGa0VVJiBVzXwS/+9Ocmi4EWWbaD/vUQg961bI9IylFdlS+wa36heWix/gkJAV/XJYnBMGpekyHHqzjC1lYLu3ttdZC3222RpfPJUMoSdvkv10UUS2VM5iPtZwSmuQe0WnvKNmEWBMFoKSHcCobDoX4xo2dy3ZM1l+3WyO7i7fv3RcRMxyORftzvHMeS2oKANbNrqOIgOM/acz8msE9SiyQg35+bGUlQItqcT8zpMUqXHNYFkrd5KTDUOb9eodVs6RrcE9nNTtsyErxUpSnTplRWroeIZ4VnG/KYweDXV334Mx+uUzH7VkL1RBGu1xBB8K//4hdoNqrap6MF162L0WSKfr8v2yNek/lBs+lEOQIWFWPBXIo8fz4TsZLPcRab8ROlt1rCazRQrVQxGl7LZskqu4aEVsaPg06nrT+/Pj4RabVeFxAtQrS2GprLVGXQ7q1UoJLCENgkcWVFmFsrZ4RzMZwGCHxf+R8E6rnHO04JdsWFVaKFFDOY8tjb20Wz7sKtWHDsigDvRZxgPJ1KUUL1xSL0jQIjYuh6uLEv23T7i4ieSwVCpQX3X2UkUZWhIzavOR9HCfKrvPYPzqfJeIKQJASJqh8FV6eAPucP1Q3cP0gQ8FxirpJRGLCuxvpoOJxKmUP1A7+MXZoB5UmgkFTVOfSjfAiut+ksQERVhuaLUbWYn+c0NDZMplHAqB25ltNzOVU+kBihGpBf6fdS4kSEhAnWuskS4viYnJMf8rT4fPqAkN7k5nNE+pmB19AezazxDSlzY0O5UVEoR2OTH6Ln3tQztWnUe9w0YYjlUHZX+jyZbVT2UTmrQFaBrAJZBbIKvNkVyMiLN3v8srvPKpBVIKtAVoGsAnhw99aaKgS546Se0ZtgadMhazyy+aWQTNkYGbJCZAdBJ/q2yLqBygTmRJBIMACJQGv+Tj9tMgkbe4obKyr5WbPJ33S6L5JYgJwA3A3ZQdAq7c7l/aibcuPTbXy9aY2yBPtiafPC9yQhw/tgjgCtPxoNWjUt4ClkNyf7KafqwPVs49lN5ULMDlqTZcHuW4eExnqpIG8SFWu2tuaAilNRtzX/wpoUizlsNRpIlgt1oTORlZYw7c627ERmYWC8zWWpZSy4fuhopSIiUOd2wFwNuyzSQ6BQvigbFQWS54mZm/s82NsXKEnQiqoKdprz2dgQK2BMthmxSCACo93OLsqeh5cvTxBSTYI8fvVf/gme56Far+H49UtjWbQ0yph6Ywv+nIBcArtCW60VHj16iDiJ8eTLJ9jZP0C3s6cA29OT19je6WI2mQokvXfvgWx2CAr2+leyB+P9/M3f/HsBvvcf3FMdXr54gU8++YPshEbDoeYAQfxqra6O4NlwCCznArbZff3+z36Gfv9KAbzn5z2pEJZLA8KyD5njXavWlLFAEuTy4gJx7KsT3WFGQLGgzvJwscKag5Snh30sUI/5BLBKmBB4zBcRrnIouQ1USBaVq7Kb6bZbxqaMcz9ZqubKeylZSLBG2XHV4R9FIXZ3dlEslTCdzTAa9BHOAgWfE5wjthwEVAGUNl3RXCsEBLnOjNUU759WNrQmYzYBQWqHAcwMAR4PcXC0jztHh/j13/0tGMme24RWW6U8Oq0K7tw+QKvdxsHBIcJgIfuop0+f4/vzMYaoIFiYjmMC11RGPH/2LVaLGLmSjbzloNxsYCU2swinsMbk+BkqnW0slnksJmMMLs4FevJ53n3vEaxaVWqlMsPoQ87DxOQb2A5mo7H2EBJ663iBk6ffYKtRgVU0APzeHtdIqK535kHEzB/xSV4wuBoYjUZotbbw4c/ew/b2NspUpNRqmpNXFwSwpyKHpvMQ4YKqHpIfc3WDM4cgSUKRYwwNX+XXCo6PwkD2TtwLdne7AuNrnotaxcGCQdkM354tUKnUNCeYycEJQ5UEg+jDCCISF4uZxonrkGqL4YTAeAH+dIbz01ciSPZu3ZaihCqtn370EywC3q8Pm0RAlQQoN7ACJoEve7c4Wt4EpVPxwXwK4rasL0FW7X8MiKYJFsmwfEFzTXjy2tgleV5NAL+UWZajP3Mt0wqMCi0SuCR4uH5kZ0QiQUA4986Sskom4xF85l8sYoG5plOdarGyCEmuy7/+qz9DbpMNsLO3LwKVSiQ/oCqG4eNTkcJcN1R+KazcsbAgqWpbmpskRklecO8i6c1sjXptS+Hb63URrXZX6z9fzOHy/BIHB/sai8urK+2xZ6eX2iupyiIZQfKXJARJomariXijCGCZOZd0puSA2XRoVDKjibKACPST8OKa4xxhlkaOe2m+gGbLxdHerurJPB7afE19X8/LvI5FGIgkixeJVA/GGYnE2ULEJzOVqMhi0HywCLGmnVPJkkqF65AkBPd4ril/vtD1/XmgP3ONUi3GfyNJwJtPwXdaSPGXiAyrBMsuScVl2cWbjCGqhbgWRTpsbJaMPZI5K3Sna7NuBOxvGgLizbim/57+rvvkZi1yxCjyeNbkSyZfimtBr80xworNBwWTf0FryM3ZbaqzyaQh8cDZvFF7cp5xXzXjtMnY0FloiBoqeKRaLJHs2+S28DMK61Aw78ecqvTzh7GGIslibLX0GWe91OcVcz3zuYYNEqwjLefSxohUmfHZp5nyIvuonFUgq0BWgawCWQXe5Apk5MWbPHrZvWcVyCqQVSCrQFYBQOSFgC92QG4ICcHym2DuNLD7x6oLFk6WOLTt2BAexRLDfSODSmy8plMyhN3JVsF0hapDnFYSDCtNaG1CACUncI3gA8EaxzL+/wQT+ItEBr3RCfKzK1V+3QRuNj7XAp6KBGzYYctOUQulsi0iw6tYCssm8MScU7tiUWyhf3PcCtxaRUCouvsLJT3DkqBM3pIlDIkQAht8XgahEijMrQmEmGBsfjUaBDIDeFXaGIUYj0eyOKGOgsAdQRC+BwkH1rVSJti7vLHIIqhCoIuvs6wSojhQVoHpxKZ3+VLB5XwGgsAGjDKgDIE9ApZUHXD8aB3F6xBoHQ4G8KpN2dLQwoXY1dPvnuHu/bfRaDYFcsXLBa4uL/DqxQuNQ6PexHQ0EVAuP/SCYZf29nYEjvXOe7h7/z58ga19NLw6omUiqxNaK5FMYfc1wcswDlHz6vijn/8MnVYHn3z8MQb9a+RyqbWVhVIxjwk7+ddQ0DdDlQnUtVsNXBy/wNuPHmI4YCD2EuPJHOzon01MkDF/hsAw7ZJoh6Uxzhfki19xjAWYgFcCXzmOJTNKHMx8XyA0O8ntUkl2YoUSx2qJJSyMZgnmBQ9rtwa30cZg0FcgMzu5nXLFhF2PJhqXqltG3iphERkv9zXzD0oEwz2RGpO5jxn99WMCyHxu5hdQlbTCegOscr3RQ79Acg9GbcOg7qLDjAcqHJbq8F7GCex8Hm8/fhf1ioN/+U9/hzJrCVqIkcgqYqddxVt3bymge39vD47t4vnLEwzDJb580UdkuTg/u8B2Z0uWSCQKzl6/RL1RB2wHnf1bSHJrTEZT2c7YBPrGPZS29zDzQ4SDAWb9Kz0rSb1up4tqu4F6exvjfg9OqYRgMkGl6om8oUqJc591j8MZBpdnqFUs1CpF2e6UnSK6nRZqTQ9FhhFbfOYY0/FM83E29ZWFsb/fxU8++gCtTltzXWHO6wRR6JvA9NVSuRgzZi/kGdodiQyw8mtZgE2nE+weHKC7t4tq2cXp6TGKVkFz59bhHrY7NTjFPIaDoYK2B+OpVFhU9IQB7Yiq6kQngMy5bzkN1Ku0Xloqn+D09Ws0Wk3tAwRraSF18vpY4+J5dQXGdzrb2DvYxiKYIIl8hcdznVaZoaIw7gS9qyGWS2ODpb23QOUFSbOCFGHcnxTPvLHgoRWUgP98HqPhGJ1O11gGaS8xgdcmUJn5AguRDcyPIUFK8JxguyFnzJ7PYGmuI6q2SMjQPoz7Lr+XKhiYs8Cx+fkvPsL9t44wuL5WgP3W1hZQsPD6+EzzFmsqSNaYTOawnLLUSVxv3BuoMqIyiWcPSWPacXGNkGzitbd3d6XyIJFMMJlnBp+pUqnIMozf718P4Ieh9j8SCcwA4n7N1/aurqW6Kll5TGcT7Rc8R5g5xLNqteLPTbHwQwQzKh3GAttJsFtUX9H6yhyMaHc8uI6NRt1THahYIPnQ6/U2hMMc09lYhFI4pxUVRVVMODLWiPP5VEHfbqV2o2IgSUflBceH1xaeniw11rJNCyNDfM98hXmTXOAYkiAQkE8rMxIZaT4DyQKS2Y6l0HLWTOMNqiZ4nZnmlM5OZlOsjXoxbSJgbkuO4P8msJoZLP9/Syf+PbUY43wU8g9uG1QoJrLhMkQ/VZNF1ZxjQRJdmVcbxUNC+0CqPlbmPfRZg80RUjmafSWdj7xnfi6QvdVGNWHCxY0iiXsox4TnKYkxNjKQvCApbbIxjIVl+qzp341NlcnNSYkSWVAVirI1/EHtwsyLrzPMI/u0nFUgq0BWgawCWQXe4ApkB/kbPHjZrWcVyCqQVSCrQFYBVuDte3fWBYGvC3U1pgHcBvwwvv088A0AZuykBGJsOkClvCCYIMVFIlsQeUb/KDuDoISABOLgyQo2O5wX0U1HJoGZG5BhE1rNe0stJghUqjs0Mh7XyscgELPJuKAXexDSY5xkB7uES3DdEqpVGw23LADNLpdQZripbcuio+K5Akt5HYIv9C2nmoKWKSE74wuWwGoFmNOrPTEgH8EYApJ8XbvTEqBXcWjhFAoci/wQRQvmOv5i87MLzNOA8rxRXjBcN7WHEoAj/qiAfu9aORC0FiJITtUJAZbtnV1ZrQiQ2nSlEsCr1xvygyc4S/CdF5qMGbRdxFVvjE9//wk63S62troYDIYYMbQ2CPHg4SM4lZJ+hiqL77//Hh88fh8nr19iNp2aLBL6tOdpUeXgzt0j3LlzCyfH53j27JlqXK25srRiFyyJH4JB1aqL8XAoguDevXt4/JOf4NNPP8bZyamexbH4nhEc1lQWQROBr/NwoSwAWqzQuun+g/vIJUvZvNDKZTAcYDgcY2dnF199/rXIKnZsuySMVms06zXk1itcnl9prtTqBiyvlMuy/CoVaQXCgPSNpY0UOXUBmQKci8wH8FHxWrierTEtNpFUG7J/ujg7V4e726xrbrPr2inZChS2i3mFdTNwmlkk4XSqeUmSg1QIbYSU47BgHomxLNF8IiAtD3mityYDYE1LMyoGVsCqWBB5wRDuIjvqJwMpW/jvD959B73n3+H66bewSbDl8ihaeRwcdNCqO7L8evfdd6VIELk1D3EdFvD7l1fojRkaXUA8nWM4HkgZQfurnTu3UShXkWNHOAFzn8HDORSTJea9MxS8uubN7OoKUTDT2uXaYRbHW48eyeN+iQjBeIZpf6Dn5xxg1gQVPrQMsu0i+hfnyC8jNL0yCuulwOVG0xOozblTds18p2KHxAetsq56Q629Dz58H/cePhAozXnJPYhjStCY86tkO7i6Gsg2iUA495hFMFPWw3wyxSpXxLuP30XM8SYZGvo4OjzAdqeJikUlyEL3ez2YY2/vAF9++aWUFeVqU4QobdbY4R4sDOnKPB1mTlBNQ2JyMhqKvCPBqvf3ZxiNrmUNVas3YVsu3n77gbr+SXoxvL7qeRjP5yJ7aF+0WuVxcXFmQoPXBFg5PWJl45iOdyrkxFZsyAQD1nPvSrvIS7L5iUSYKGdF4D9zKEygNa3AwmAOfxEqz4JEKTMXTMd5HnFiSFA+E1UsJJCo1qhWXIHg/KL6xanY+Nd//mc42u8qVLxIgmMRYjqeYnDdw3Q60nxSjgRtvUokF01uEOcywXqqbwgW00KKdeMcmYc+ao26alkslKSYUH6F78vey4DwOVxdXUmNc9XrYzyeKOeC62vQ76PRaKJAYrJeRbKKMLkeotakTWCMMYkKZobM5yJpaa3EuRL4oUB2EiAc03LV3APtDRkO7tgF7O12VEOS75NJgPnMR69/DSatB4uZwPRVYlRk/OJ7cXxIhk9mJrCdRAXZVJK+IvPzBdhcd8oeocUcbdt4HgHnpxfw5zyHqdoylkZp/pS9IQRoNygSAjm4InHNnGC+y2wa6Hr893ngi4hOz48cs5sUmm3ulXKENBNDJEcuL9sqjg/PtlQxKEWmcqHMXs6f47lqzjMqLFayNSRBRaKEJEZZDQk/fI5ICQwpPhQqz6KYzxdp80SaPWGssH4gP1JFBPkMk8mlYJANMWNIC74+/eySkhhSGW3yLfg+yhlSoLchlVO7qfTvqbo0U15kn5WzCmQVyCqQVSCrwJtdgYy8eLPHL7v7rAJZBbIKZBXIKoAH9++s5TNtvC70u6wbNpkWaZcj/05PcZIcJCpSAIXAGP3Ub8iHUsmAipsuTyoPTKCsIT3ski1lRhr6WSpaAinZQc/ueYIuNxYWG+UFFQ4EIxjim3aKpvYfBEsEkhRXKOYsgWOVio2Ka8GxgDLB0S0CWXl17coznB7d7O7MFQSoUwlAIsBnZ/mC/vAmTLdoWZvQZXaXMtOgjDBg1z4JDAcr0Bc7j85WW/kFp5fHKFtllN0yZnNfAGMcslM6QbykHVCibmcTtFtWl/MqXiFX5DPwPRluu95kfBj/eb4XO+hrDFYejWSrxWen2oOFTBKClDmpHQj+0X+eQNPl5TWWqzyefP65Oq2pwJjMfLQ6dRwcHAhgfPHiOQ6PbmFndx/BPND4fvbZxwLeSOyQKCGoQ1D57Xfuo9VqKKyboKZtOXjx8rlqT6BQao0CFIxNUOn2vbfwy1/+Av/4j/+gDuWKXdG8Ydf6al1AvJjBLuYQzugRvwYJNCphtnd39H4XFwNcnp3Lmogd8OzqZnc5FTPnp+cIpnMpSfjsJuycXbN55S7UawzMngi0JsnB8HZjt5Mo14DXkOVTjsG1ULhu1XU1B2MUMEuKiLwDzPKOSAd1epO8qLnKXZlSZVOpoOnRgozXN53OBBxJVhAUYzc4QfbZZKJAb62BnAlWluVZnBj1EdeOSTq58edX2C1B3nxRQDtDw/mw7NTe2t3D4w8+wPe//zUGz7+DrbVBFUlJxMXhQRu7+0e4c/uWro9cEa3ONr54cYWPX/UwmBjwOZjOcHl5jlqVdkqA02gIYOd6N3Y3S4RRhGISY3J1ruyG/vU1CgzxTZZSTfCZdna6oGXQaNDDMlqg6tFzNNEAACAASURBVNYwHvYFvJJ08hckF9ZSJShQPlqgf3GKbrOG3HKh9VxRILIjm59GoyJ1ADu3R+z8j5eYzkJmx2Nnt4P33n8Ph4f7ypjgF1UpnAMMAO9dM2fDl93PNdUAJBMXc8ynQ+1J/f4Uu7t7ODrcQ7IyoCxJtLu395EkPjrtJvIFSwoOArpb3R2cnZ0jWZFEIDgdaV8UqUrVGHNLqChbsRs+j/FwrMBtzhHuNSTmgmCivJooWaHmNvHeo3exXHNPzMN1CtpPa42GsmWq1RpGE/Pe/LtdKt/sqyRAOFdEfpXyslyyaEMUkfBYolxpoGRX1OVPRQqzd0gY2I6reykVoXBpWvMl0UJ2etf9gfazIsO7GSDuVmUBSMswfp/rfzIZ45qE0DIRYUlihOuEFoG0fKNF1c//6Gdo1ivw6ib8nAD52ckrTKZjjMZzOG5NtmlOpYbxZLghdBPNe9o5MTOCdlkkJHgWca+k/RvJP+0vXkOWfcVcwTyLQqBX2otohcR52x8McX5+YbI23LIsjWjlxk7+ybSvTB/us4tormsyA2M+GSMReF7UeuW871/1UfNqUh15Tc4HGwtat/GcQYy79/ZQdx14LgnzSHOT+64fzDD3Z1LLYAnZbVHdwnnMuSlrMO5Z+bXygkjS6kwtO9qPFv5C81nn0ZpjRZLVKKAm40CKRNM0UJC1mgKq8yZLSnZHPNc21kpu1RAhJC/4nLSzIvGWrm1jeWgIFF6PqiUSKDyri3meiyvzHEroNiSLzlkpP0yGCHm0PIog/0Hi1YR205vKfDZwqyQvSMqSqC9JweOWqVoxuSxpvgr3TZEiVPoxtHwT8M3v8ZpGIWH2RqpiZF8WbYLEaZcm0gPILc09k0C7UXJsLPeUwcW5tSH9U1KCP2dsHw0xwv1M4fKb7Aw+M4ncT/7wRYZ5ZJ+VswpkFcgqkFUgq8AbXIHsIH+DBy+79awCWQWyCmQVyCrACrx175baeQ2ZwHDMFYrKWTCAQRqUaVyuzetScCD9ORMAasD21MZCnvpUVLDTlCAxzW0YJLs0Qd+G3CCwYd5LIE9IYiQnyw4BkxsChb7pBJYIct+Eb6oz1FhdiXxJ6PFeUjA3g3iDcAq3aqNSphc4w3qNrdCNemS5EpDnWI66XWljwffo9YbY3jsQmZHaZJCoCEL6YltYLSMpBNhly3oRTGOochD4qLHLdwMyEZyOCJ7Q2iqJsM7RvsWGv1iq2z8KJ7LM6V310el0BNJzCIwiw1hKscv5zp27UlaQrCAoyuBlkg/swqWtCAF4gp3sbicp8vS753j16rUCtv/VX/wb/PY3v8H52blsVfiMpVJOGREkIIg8Hd26g8FwjLt37yAMZmg2ttCotxAvIzx79hRlp4KXL59JVfPTjz6U1QqVGY8ffyBwjhkPJAe+++6ZFCwElv7iL/8Mr169EiD58tVzzMYjdR4X8mvYVgnb23u47vfQaHiw8iV54bu1mjqTGVJdLZfx8cd/QH7NcV2h2Wrjq6+f4PHj9xEEM7x8+mIDOi4FaMr+ySnCc6sGSLMsNGq2yB0C+KUcAddAKgECsuzWr3kEydXOLk95gnsWyalkjVylibmzi8Eyr6wCkkbj0UD5EOyUpz0JSQ8Cjez257iw/qcn55rPnW5LHdicP7LdCQkE0wpobazSqFpQZzVBvCWWYYIkZkC0sZJi/gTXCu2lOL5sD5ZNmmPBbTTw6NE7+PQf/haliKDoSkSTVSxgf7eGW7f28M47792AvE+++AoVr45i5y7+r3/5CqvcChHJwnCB2XSOzuER5tFKigKSIHkCjhEzEQI0W3X0jl9hPhqiUHJxdXYGh97wBaBS4lz2lfNRqTjYabcQ0dYtiWF7Ndy7+xaG132cXfZFJvBZaWlTygMvvv0abc+hDEt5HjSNYah2q7MFzy3pmUhkTMdzTCdTTNX9H6LT3cLRrT189NGH8P0JDg6OBKjKU79QUJc7QeHL/jXKvL95gCj2OQtkszMZTWRH1W5vi7BLkjkcq4CdTgueZ8GSlVgZocDoCPXmtsio0YyEgsmQWBPgjBMs5jNZHpmg7bXmbL9P+6qV7onWN/yZyZTBywTM17CLNrrtLpCj6oDWcGXsHvA+uPYNYUjjnNFoon3g+bNj1Oue9kIGZnMv4Xzi5CPgOp/RJq+g/cfxttDevYWzkxdYRwHKDtVpBI+B5tYWwvlcJBJVVgx25p7Lvevk5MRY+yxJVlFZUkapVFHGxGg8xCpJpGTwRxOB4HxtxavIEqzRrKPVJIHh4Zd//FM0WySHE5GSk1Efw8kYU38B34+Bgo1S2ZAxBL+5T1LBEPozkR3stydgT/UJw70rbkUKk9w6RoFAdpmWSyW9P3+We9RwPEa92cBgOJRN3/HxCS7OLmRXRbK50epoD43jULZ3VGrk8iQFSNCsUEBBex7Jh6XUDhEGl2NgSSpxCYdZLitaBZY3ZCfgVou4dbSjnJkSlXnLvJRVsv1bkWibYeFH2me4ptPcKJJvslVkFlNkAHeOYUg7OapjCgWFW4sYSJZwXRKwoVQXfF7aR80ngUKpeYKmBAbPUir/SMYWLWPVRJJFBILrYm9vT5ZO19eG3E5iEwqfgvTkJ9IA7zSgmiSG1Ae5PBZUVcriaaPu4PzmOZwwq4dnGvQMmt82c3lM1lVKCvC5SIZQ6cQ5JnvDTZaWGh7WSxE9VGrwbOF1dJZR5fQjUoHEBTNXXKcs8oPkkpQqJKtEFM51Zhv7KZPBlTZipGqOlJy4+WyhvBlD0FCRIbXGein1qD4PSeWUw+efPskwj+zjclaBrAJZBbIKZBV4gyuQHeRv8OBlt55VIKtAVoGsAlkFWIF7D+6s+R93EgbRwnR/mv+05/UfeiorCIyssJKPdGodIf9qvkaWDwQ6zMeCVJFB8F2h07IwMV7ZaQckwRGTWWH+jb8riJSZBEXTJc/XEBxmNybBfgIum6RwAScEQ1IrK4HAqwRV2UJZaHdqKFdoNRWpA5TfY6c2r0HgqlypCvygBQ/vXYqLIBFBQFAokb0PgX5a6PC9aU2RR6PRkh0LFQj53Eoe3/wieNjrXQnsFag2HArgZbCu+B9CYesyoqSAgu3CcvIIJj0sFxMBpry+Ok2t8sYKpoC9nV1YtumgJQjDzmta1LAbPrXFIPYuW5Moxq9+/WsM+wN10rpuDc+//07ETqe7o3G4f/+h7LAm8zFev34pwOvDn/4Uv/3tb3H37l3Zr3z55RcCuCoVlzeP4XCEe/fewjfffoWFb0LE33n4joCss4tztLe3cffuEW7dPhJwzPvidXrX19hqbOHXv/qvOLu8UBAuVR3Npie7mWA6xWhCkmgfL56/xHuP30d/NEK93hQJ1qh56F318Nvf/A4/ef9DZTMQ9CL4+PLFS6w2GSJVt4IClmg2agKwqD4oltayuSLYy+DrvZ1tRP4CtsU6LmU95lgEfuf6Raspkj7s/Cc4Fq8KuJrHWDaOgMYupn6ARRCgf9WDxW5511UdHNdTPgfHhPNlvYwxns5xsLdjCAiBw2VBiQwzJ+A9mkxRtGm1QnXPQoolAuKTwVgECL8IPuaWDP41a4Zt2AStk3iJglXAX/zNXyOcTPHpP/2f8Ir8PoOlK+rGv32rjQ8+eIxuZwetdgc118Ov/+uvcPTWAzwbLfHN2RijyQjhPFQ39dZWGzPmQfiBsiqqtg27bOPi7NL4vhfzuDo9xoOHb+PTf/kNsKByypJdEjkVzkt1Q5dK8MplMAKGOS///n/+n3D87DlKVgEnJxcYzQKtuSJDjP0peqfH6HouSlQQhL5IR5KPR7cO0dpqIFzMsb3TFjhPooxd06PhBGEU4+E7D/De47dhFfNS41CtIIJwHUupsVrnZAHUaNRF2F3T0idZKCPj8vJSJOMiXCl4udF0pbhp1hvY3W7AqzqIqTohQFuwESZGrfXy5ETqCjaWFyyz582nYwG7VsnW+qP6iHA4CZPz83PNE4La6Z5ICyXipMzOODo6wvPnX6HbbCmjQlHWylFg9zqtuBpSUp0fnwvULdqWOva5xpTPs1iISGV92dEvS6uVrXD5XDhWIDhJoRuAmnMql9Pa6/cHaDRq4NohwdjudA1ROuW1CQR72r/calVqgiRKRO5enJ5KHUDLPYLRVKFxvyQgzzX/+P1H6Ha24JYtuI4hbF8cXyJfKitvhwoTt1ZHjoHgYSxFUxJPZBcmdUBsAHeq3pjRwHnI6V+vVaRKevb0Gf7kT/9cKijOt35/iGZraxPUzDB1XnOhnI6Ac6zXg2VXTYB76OP9D36COJ6j3+9pTJYL36w3hqJHJteDe8MiWGEyHBsSIE9StIL23hGOX7+GVyU4H6PdqsF2CiJMKlVXyjDum8yN4JyjhZVTsjQvOF689iJMrZmYx0JFG5WIzPGZaA4XHZOhNBoy5JzWcTmtU5Jg3J94navLgWzFBNqnodZmhpnzkRkbJKJyXJeJ5iDVF16N+UnM9fCRxHzeWOoZ2TJt8iDSpoQ0ayXNiJBCYpOxYggfrnvmSsj7Ss/Cc1INALIpM9ZQvI+UADDuVCtYUjf8kF+SPgcVlyZPxShI+NmAVpOlTZ6HUWcYQj8NBNfnCS4ofeYwRFD62ST9TJKqRW+s+hgcTzJmk6GRqjpS1UWqFk3v3ZDLa3z+WUZeZJ+WswpkFcgqkFUgq8CbXIGMvHiTRy+796wCWQWyCmQVyCoA4O69WzKRILHAbkV2GrKzkqi7lBYiBkznN1UUUldsLKAEcGyADflVbywe0hBvArOyoOE7sKOxaDzYmbPArmXZM7DzU+GjDKQ1gAeBLAEIMqRmI7ZRWaiLkz+/+fcUXOD3axUblp0T4eHVaD9VkJ9+q9PEKiFBkgPyRZEZtPeh6oLNlQSFmfVhYOOCAGl2UpO0YedpPm/JIqVSrgh4IfhFxUBA//Vu14B7ixCT+VQWNvRuJwjFANdiwUG+6MCnosTyEK9oe8R7y8GzVvBnV8itaYtEANfGeDjCg4cP0drq4Pz4WIHk9FN/+OiRADECRGkQqlN2BcZW3Dr+33/8J40dwX8CjwQLo3guQL67vScQ7PL8XCqCP/qTX+DRO+/i7//+/1aA7sHBIaJFgLOzUwyHffz5X/4lzs7OcHp8IgDVZbe0lUfAztZ8QaHdHHMGMNOiI08bFMcR2L3d3RZgy1KT0GEnd9GqYLvdQbNZlz1TsWijXi3j6uQZTk5PES9zsKs1VNyqrKvY8du7Osd77z7C90+fYzzy8fDtBwoY/+yzz9QFTr96vif97Mt2ATXml3C8kEPFK6FKNUwUoUR5BMOuBbrTPiXGivOQ82jFLm8foSxd1gJRr/pX8vsvVbuYlBpIGnsKG56MJ4Zs8H1Z0kynY7geA9nprU7CrCwlBomvVrO+8XBfoUCwO1/EbD6T7QqDgNmlTJKl37uCV+WcWMFjLsVkIpKENlGh78vyh6QdSUGSIZyvzIN4+OgBTr77FvPLYxTWDGW2YFtFqR8e3NvD3v4u7rz1QHZZVDD0eteobe3hm+sQx5OFCCmSAlw7EwYZSyGQ4M7tQ/jTGexKGcPRWF3uzEQoOzbOXh9j5QdSUhDsZGi4FFK2paBxAvwMX6Z66P7jt1GitU8So9lq4ftnr9AfT2BXq9jrdDAfDPDs66/RqjK82dieKQtnFWmMmXVw++6+AGiHXdYrZseEyu8g0OvVawK1//gXP5Oai7ZFtOeySnnM5zNUPVfWaQRnCbJPGXg8nmA6HWrMqTy5Or9QKDIJjkazga12F7fu3EOxWEbZycHJR8qAeHnSw97ePsIoxKA/IUJKfxrNJ5MpYaxmFCLtB8oXcSwbg9FQ9k+pZQ7vezC41n0T5N7d2cf+TgeXZ8fwah7aO101rBsHHJPBwj2KFj5c48pIiUKRZMkyUnc7ySoBx0UTyh3nKrArDSSzPhYhbcqodmEugaHEWA8GRpOk5prlnCHQXm80jaKr35faIJiHIjeY/cE9lMQu1UF8vqvLa5EDPAOoZmNAdLPJPJCSrL/+9Jc/Q7fdQB7MsLAwCkpIcgVcX5wAqwVW+SWWK5ItVQwnIVxnBStHkps7ivk98Eli5ExWQqGIYoFd/gtYJVq4mcwXhst71YaIidTyJ1wscPz6WIHupycnCAIq9YCDwyOcnL5Gt9vGZDqE41jw/QB2wZBBPHt4toVBoNdz36BaI5jHsn8qVz1UG21ln5ydnXAAUK9XsLe7jXqDIfNFlCwb82mAgEHzs5lUbSRSSF7wz9xv+GfOlbkf6IyjyoB7B4lZEtC0j+I4CPBnCHXFVdA116kCzklahYkyLGhtyDNYWRTK0zD5VDwb+XoDvhvyn+N06/a+xnw0nEnNNRnPteZTwojnrJSRG3VlSgwYi8WiskNoJ8Z9iO/JuSTaQI0Lul3NJyoB+TMkTUQEgFZ9QMlilgpQYd4UrdpojSWl5krWXrM5lUbm7CepSosu7msiUkgQMm+D0hV9xuBRR9WHUXPx/OT9icjIUdViLPb4eSElLWKq8TbEoAmlN0QZv5RTFf33mR7pZw1dP5dDlnmRfVTOKpBVIKtAVoGsAm92BTLy4s0ev+zuswpkFcgqkFUgqwDuU3mx8XEXiUFCQTZQJk/gx0oKglVGhfCDhZQAA36vkNfrCSzTqidVWlCtYXAOA6yoG5hqBeY/MFybAd/8uU3nJK/neVUBSAQHlU1QMIoPkgJEmAh6pP7VBOgduwRPqouSOmKdcgGNek3gfbJeolqhNVSiDmaj3mA+gQnBVQBHgbgkSQVLwAzBOMJptMqhjUoeK7gVgkuBwC++D7M1mGuhnIkwkGUSrYkInBLQLbtV2SHFSxtW2VP4temYZnv6AqUcQXPai8QCc1ivbncb5XJF4MpyEeFgbw/9UV+++rSOIjhLsLBer+P585c4Pj7Gs+9foVZrCtQZj0a4vrpSF2617uK99x7jq8+/MLkKDGCPI7TbOzg8PMKzZ9/j1q1beP78Oe7cuYMHDx7g9evXePHihd5fqJTQrBU+/OlH+PyTTxVw2+m00d3ZwevTE6yIWuXYTV4WYMX7IyZUr1RxdPsIQRjg5Owcd+/cxmg8EshfKjooly18/vE/C8DtD0aIVvQxT3B0ax+dzjb+4T/9PZaLEB98+IEhj5DHl0++lmUO7WCotOB8Yehx3SsLAGdgcMWyRO6sljG8qivvf84tBla7TkUAmOngpWVNWXkUput6pk5nX+qHIhbI4SzMo7L3EIOZjyiIEBPcTGJ1qJPMuAGtmVVSMfcjFRFJFNov5fOYjWfKFnBshhYXUfFqIkxI4THXgh33BFtp8TUdT2TRY5cKCrpm5zltaF58/0o+87SMYt5AkYD82QnKOfq/mJwYKnuoHDg63MGt27fw8OFDlPJ5fPf1l5iORsh7Hfz+9Rhrr4vZbK6sAOZd3L33Ftyyi5cvX2F7u4tWq6X5UHLKiJYES0MswwCTwVBjb8avhHVMYiiPQe8KrmMIStrZ3H7/MZpbTbhWERFzPvJ5fP/spVl7XgU7rba6qZ9+9SUKywAV2e7EyK0TlMu2IUhLFro7W9jb3zJB51R5xHmBrVwD3IP2Dw5wePtQQeb1Bq2yDpWfMJ8NUW/WBUjSjq3Wqmkf+c0/f4z9w11c9a4EIlO14c9mUnXQUsmr17Gzf1fkg2sXsdNhcHgVYbzCYDTWXkMSZB4SeKalDonUvIggdt8z40QZ2rQ5i2MEJMtcF9dXPe1btI7iuibhudkMcfvwAOdnJ2hvd1BvthQKTRUPVQisFwnU0aiv3+faCws3agpm9XAtMMjbgLs2ojiPstvGKp5jmZgudu0jrK9I5RxKDgOrGdBdQrmYl3KM7zmeTlSzF89fKWuCRAXzJowtH4kSR+TUoH+B85NTLMJAigDO8739fSwWSxzs7aK95eKDDx6BsRfRsoSryRqO7SKYU5UVIvR7Uuos8x6CpKy13KpVpEKbjS9FDJFAoJIhXyixhV/ZRSS5SEC7VgWj6URWSFT90GaqUW+KhCCpwXDpeEkVYBEXp+cgoWGXHfj+TOuyWOJZRZCfSc+hyAKnzNrFIslIZLOmk/FUZ8N0OFPuETMvbt25g6s+x2OpucrMG252B4e7qNVcjEZTFIoO5sFCxARzPLj/8Qwb9HrwqJoLme9jrBdJrnA/jgXuE9Tn3lGQ/RHzR2Txt1lbJI/K3C/iNSaTmQhd7vGpYoBzMVVz8NocSxEZuRzcsoNavYxavaL3T2JjM8is9lQNpJB25hzJHmolZQWvQWUYz16R+6nKIQepaNjaYGzJ+HmBP2ds8dgA8EOjwQ+fIYySg5aUbFTIScEl4oX2kswa2qjp+OnALVeQbM6scBGKlGb2hFFYGls2WgRSJcXzk6wgz5/UspGZVrQv5F6RNlKkjRXp5xnRhBs7O35PFlYrY3vJRgqe/zxTON6fffJVhnlkn5WzCmQVyCqQVSCrwBtcgewgf4MHL7v1rAJZBbIKZBXIKsAKUHlBb2kCOIYQEO5h8i/EUqyxSkx4JgEGAgQE29lBSX93AgQCpJbGw5/ABD27jb0DAaENSVGyNoSBAR8IfBOs5HsTGEnJCP5OSwxdh9crGMWHCQn/4T3YCdqoewoOVTh3KSfAZXe3I3udJJ7L8qNEe4+qJ+sQAjHsPB4PZ6jXGrLgYOer7drqZs6xgzlK1MlKMGxdKCsXgh7uDBt13TJWqxi2U8Lguq+OWYJGvk9g15L1Bbt6peNgt6065gluOpiOr1FyigKiCSjmcwnms6nAT4L/7Tb92acCUOcMUz6/gOe56HQ7mAUBbt+5i6dPvxMAxeyFr774BrlCEU+fPsXR4W0EwVyqCwJOBHhIMLCTfzIabUDIJfIlEi8kclhHQ06wtl6thvc/+ADffvvtDXlFH/m65wnA2d3bwce//4NUBwxYp60JwWrHNpZc9Cg3RIInjOvpd99jwbyHJBbhQ2Cc06l/PUa11sCtgz0E0z5Oj1/irbfuKlz88NZtgfm0rPqP//v/IVuisuUImCWYZjtlTcd2pwWLBJXtoOI4IiQI3u3stpGD8ToX2E97Elk0xQLCCB7T9oag4nB4Dc8zJJEsgOZz+LNApBUB3UrNw8vrAH6hAX+ZM7kV04myO3JgMC7gVcpY54qYMRi43sAiojVYIn98gmnO/8femzdLet/Xfae3p/e97zr7DDDYCFISbUm0rbJj5/+kUhU56wtLqvIGEkVVTpVdipRYkiVbIi0QJABiIYDZMHPnLr3ve6c+59cNMi9hqp4mp+bOvX27f8/3+S2Nc77nnGw6AJXMAXdDp5XaZ7nk6CRm7SSSGs3HXltHjUYg62w1s/EcS2YyGvTHuvPokS7b10ojjpqP9enf/JWOK1jLhPEzf85Pq/rRhx/onXfeVqVU0GrU19XFK72+vFbm6L5++myodbbiMPnpbB6A+6OGFpOZcunIGQudbtvKIsK5FeVs/dO9eK1Rr2+7o7WSthvbbZcaDfru1R63b/x+zZMT3f2dHykV5bSbTzS5udHlxWuvJ8DOeqvpcS6nM5N7k+6NihmUCwTZL7x2qY9JoWJB5UreeQ+5fFrTwUSz6dyALfPr9PxEdx/cU6VUUrNRN4FTr1Q06N94jpoA3KCyCSqvX3/5jYF/7JV6/Z4K+ZyuLi80HQ1t4XVyeku1elPvf/ADJbcb5TI71VsNXXcJW58YIAcoH0xC2Pl6gTKDDIqUQ5tRmJC9wvhW85n6o5FVNpsVWQNtK1Qm46nJWnewowg4O3dQ8xQiIJveKxgC6QX4Tfgyi4A52usOvR9DsnlfhVhaLK0SM9EIuJvAfqmg2WykYh4bro3BcYO+JosTqjVu7bMMVibBQOixZBpN5zo+PlK/DzE38P7uXIU1BEbWuSZ05r989rlS27Vurm5MpqSzIaQe+yjW2+07p7p798zjuffwh5quElqMh1qvZkqld7p+9aUmo77Kzbva5s+UL7ec6VLLJzXuPtNiPtRiQS7D3rovnfH+ktRamVTSGSE+c1LpEHydK4SMJQcrh8wislxm0xnmRfry11+bzMRejL05X8DeaBlI8PVac1tHBVI9WBwlXHvITfIT5tOlbi47Ojk+VxfyNZ9TuztQNpVWo1lX87il27dOlUKQY+sr7P0ISp9ZaQP5xlqGgO90u1YebFabvY1i2j8n5wa142IRLNgOeVDkuKDYQlXAvMlip7ham/SYTQHtUQBhS5bw3mI7JOyW9n8zN72PmDzN6Oz82OpHzr9ub2hbOjKLUNaQR8TD9o+oUBaoioJygWtmLgWVxeZ7uypIA0LEUfjwPNRCkBjU9rctrKyiMfkBAXFoYtiqVAwKqn04xT4DC8ogkOEm3CEU9paK/MQkibOy+Jrrppli/2+Hv9NmEJov/Dliy44V7C2/f+xJGI8JEgWSZm9rCVFBDSBouRe8R7CN+iLGPOKPy3EF4grEFYgrEFfgDa5AfJC/wTcvHnpcgbgCcQXiCsQV+G3yAsIAINvEwf4//gHBD98HYLU1BaDAvksyAQi0t4ritay22GzdIQ4IYSBkBnCVcmdrMo2SgsBP+1OFTs/N1l2TPJ9O74NPNtY67i7FPmSfvwGA4u5LyeAuAcB0tKOKKBWwzsE6JadUNqVCLmXrDjrYneexnKtYKBn8pAs5igCvgaITfn/CaemopeM2yuYMnOQKJc0Wc2ckZNMpA0EAjeRblIolXV1d+z0BwNqdjgkXxnz43mQ2lnaRiqW6Bt0bVWoFd7AX8MMf40ufUvOoZaAs2G9geSGDbwDz+MoDKBbyZV1d3RhU4h502l1dvbpQam/9cv/+Q129fqXpbKJiqaZqtWJA8euvvrTVFMqF7Xan+2+9o9GwZ9ujYMGVVK1aNdCTLxbUIth3Nlcfe55KRa1W03ZIx62mPv75L3V6fq6z8zMtlxNdXl2p1Wrpu5cvTYjMp+RCXIbQ9XRk/3dArh/vLgAAIABJREFUWrIF7ty5radPvnXXf7VS1VGzrB++81DT6cggbI9O5x1AEeDhWJ999oUKKCXWW1WrJVtUMf+KpZwBbQDIXKFoayTAMwB5AopLhbxtlwiS5T6ksXOZjpQGNF6vTHgwdyEwCLjme71Bz2oIpDEoHgDEFputLrordeYJbVEGod6JEoqS0mQ6Vq5QMCi/3ib0qj9V7dYdJVLYa6U1ncxtvRT8zmRvf4gYlDqAY4CB7gLGa57iJnaKyC9IpNTp3qiQK6p51DBxYEupWl1RsaQFWSSZlHovn+vFr36hQgpv+NAhHWXSevTgls5Oj/WTn/xYqfVc/cvXat+0td4lNYqa+vhyqXLzyMBwdzg2IUZOB+HtzXrN4CtzCwIMQRJWR6ytxXSuxXiibSqyAsg2Ldj8OJdjomI6qd7VlR5/8K4qZ2e2zuEax1fXGvS67n6ncxqSsl4ndH6hQi6rb7/8TMf1ijYL1AyhQ569pJQvKpFKqVguKJNOOPsitQud5cwV1EXMVZQXAO7NZk1HzaZ2m6VS2loZBFBKVzeg5GKz8T7w7MVzg/LUBNCVvWa9mDoQnM5yLLz+8Cf/xDZp0/HAwcr1oxPhVvP8xYVu3bmt1XZtohL7Irq0AXWx4WG9o2ABep7Mlw4Jp24QJig/mFOQF5A43jt3W//99sNHnhMbrZ13g4UU1kkQlAQ+M7e77RuvqV2Sjnb4ho2zXEx04YSHDRCKlL19GaRNartz7gVAd6Xe0DaR1i6RU75Q9u8TlJ5JhzBsbJkSmazvUbBGutB4hPKn4t/L5YrKpBIaDTpazntqX3yn9lVbiURGqQi7KCyCdiYI7t8/18lxRUfH97XeFUwYT0dt5SHytNaw/Z2JxuE8rV3hjqJCWcnURhgEzoevtV0McGUy6Utw+i6RtBKJXBeySdjzUcfd3Fyq2TyyAg6lCtlAKFfGo7Fy2YJurlEKzUy8QryQEzQaDdU8qhkMh+iNIKWzIU+C33XOiTv7Q3D3bDYPyrnpWr3eWPlCPhANiYzPONbt6a0zFUsFNZoNg/CA7vPZQuPxzO8HMQBRzTxkbSUh0wiDH09N6uZRq40mHj8KFwhf9iSrAZ3VwV4aCHcspFi72Shr9QX5RewtnKOHXCmIi4PqITQDYGsHuSArwG7dPrPqaraYec/m2sejuccEMWDAnzye9SbYNpnMgBRIec5BXjDvOKScH+Sg7n2u1SY0NnyvoNx/vAr/5jcgJUO2BQ/mNnMB38gogW4qKCHcRLG3qLQaY5/JcVBuHj6b+PMGnzMOtpZ7ssVKpGzW6+tg+8Rzee2DZdQh3+OQ50X9fpv4OTRquHcjmYiVF/FH5bgCcQXiCsQViCvwhlcgJi/e8BsYDz+uQFyBuAJxBeIKvPX2/d1v20MF0UXoOHRgt+0U6ArF0gN7BTrKQSMS7r63vdL+OYC07nGkS9MKA7yp91ZUB3DBnce8Lp3xkcFQVBsO7OZ996BvUDLM/X2ASHeUJuSvyecguwJgBcIBG6JSPuMQ7qOTI6ItlMsByyaUL+SszjB4DLFQLNvznyyGySQAd4sFncd1EwuECEMm8Gcym6lWr9p6AwCN93MOyHarfm9g4ArrDdQngJMGdQAH0QCs574+AyU7PLnJ/Ei5W3253jr8GfAfb/3hIHStwic0GnX1BwOrSu7dxd7pidIRioesPvroY11eXev1yyutFnNbu5yeHrvz/PLiYt9lnVCUzetf/qt/pZ/+p79RqVI3KYHKo1BuqNu50atXzw0oAR5BLhy6jQFhrTrJZe0VT1cqRAcWRy+/uzCAlyKfxOMkrHeti9cXarWO1et2bC8EUIvVCh7up8fntqb65uuv9Ozbb30vsbzC4utf/vM/VL97rSL2PPOFnj9/pU8++dyh1qkEao6irZ/K5ao71HMQAgDndCHnQgA7f8hFoKtbG4K4I2eTDAYjjwNlzGg8VL/XU6Vc9u8ORgM1qlXNZ1h+LTWbj7VczjSaADiOwntEWX31bVs3o6WzMurlnFIJAL7gAT+eQiKtHdDcmaVUuX1f9aMzvbq4cO2qtZrG46k6N52QF5NK2sKMsWJjxoT0+gKo3KxNXGALQ7YCYOZaa+eL2G8+ndHprXPnNDx6dF9XT77W+OqVkhsstFJeP0etpj78wXt6/713dHJU1qjzWu2LV6o3jvT6uq3Xy5y+mWaDbdViqXQur6vLa9WbNfUurtyZja3WxcsXWjG+dM75HYD6S7IDdluN56hiCkqymHZrKwggjN69d1eDbtuAYWTlzU4vX7zUBsB4MtZqvjB5w9pt1OsmBjPppL7+4jNVopSB8UAsZr3+C/miMtmsMrnIOR6JJJ3QIdOD4PPdZmcVxPH5sY6OmrYao3a8zlGzrkat5PwGlCTsY6iv+v2er+GLLz83IJ3JFkxeTEd9DUd9A53VSl3n57f16K1HDi9nTWPbtdmSF0EGQV6T2dRd+XSd89oQG6yf5YJcCBl43SZLKhbSmqI42CzUvkGhlfceA4GItRoAeqVSVqNS8z3Htu74+Mz7C6HxkD4OHLdl2TQo0whuhnBib4UARhthj//wNXsoSjI2qCiR1GzWteKrVD3Segt5EUBo5vyUzJZiTrVKScnERqPpxOTNeDrTernRnHDpVE65YknDftvKB22XWkD2DNoatntaLrYG5LHHMvlZKFv98+j+saq1E+2SZZNjk2lfzaNjPX/6le6cHZsYnSykTZLrG6vRqFrNlE2i8JtqtljY+imXLzt3I0lwcxo7sbTJLNY1+9agPzKxRWZFKhlIyoL3CObTRk++fWpChfvdHwzVoab10O3PfpNxp/4uWAU5SgkbQFQXZC4x5+Wv2Q8vL9quPYQJigX2cYhkbJ1QxpUrKIBQn9D5L5MoqJsgGLjfwQYsKDAgHFCAsY+i+tlugpUi581yByGGtd3WCiyORezbANMhTLbOlAgExWa91Xgc5hRzIihwGPPG5/Eh/BoGNcqmvP5OTo+cHZNm3aXTmkzmmk0hc2bfKydZJxCZPrvJmdrnVFnhsv9sMJvPg7XkXjEJQUnANgTBIfT6QAbYSjKN+gPbtInVcBBzPIqFvNVRKNBccM5/Z26F10Lxxnl7UIHwfVtI8lz+b3VE0qo89nOrKfZNE1ZhbGnIQJWy8mv7c4qzOIJ75CHb45CNwfMP2V2sB/JLWJO/+PizGPOIPyrHFYgrEFcgrkBcgTe4AvFB/gbfvHjocQXiCsQViCsQV4AKQF7w96F7k65H/gPfnYpA7bsQmglhgJVJCM8my2FjBAC6IXRD8nsBdEWtAXnhCGx+ZkBp4bBnZw7s7SkMFAAl7MELW04YNOH1Ap4RgjwdTuHv5XLkWmSVy2UNahcLBRVykBtzNY8byuYjv1ywfko7HDmZzBiggQAAlNxsEto6T4Oe37RtN1ABQIIANqFcsPIilzU4BvBYr9XV7bTdPU53Oh2w2HoAfvPa2QhQFqIHe5epg45hblyT1D5Ud7W05Qle7/Yo3+10dnJqqx2snADBQuetVCpX9PTbJ+r0OgbwCWsFtPl3//bPNJ+uDOi9/c5bBn6vXl9oMZsbODvFjibK2C4KZUI6k1W/1/bv3rr7UOent/XxLz6yMgBwHwyK93QQM/ZFR8c6Pb9l+6D2zY1ttW7fumVwjD+jydDAD8TGUetYry+vdHxyrKvLS1vmAL5BXpAj8NZbjz0fnj75Wp1ux8QN6pd+p6tsNqV6tewgbPIeAAPpPmYuUWvsgs5OT20jBThGdzDEUyYtd2GbsCrmDFgmdkslttQH8igEXDN5Vqh9uM90uq+DnQse9wCWzCXqv5xPNJ+jRJg7y4JMEgD2y+teCFhPJhSlE/bVX64Xms1DZovBwmRKN9OM0q3bKjeP3WkNuFatVHR9fWkVBkHnKGzwlsG2K53BGimpJH7r65VJLJ5Dtz+/C9C/A8j1PJqpVCqapDk/OTHY/Onf/60KCbIxApiYy6Z07+65Hty/rR/98IeKUhtdv3qm5XzqfJOXry71+eVM/eJtpQsF7ViPdFk7+H6pzWTmHJn29ZWur6/9s2KlrmTEmiEDJKEpnvQLbMKwqtoql4k0nI51fnqkYrRT1pY+Bd20O2q0mrp+9VqvLi99PdhEkQNhq60KBFLSc+zJr79QiuyXZMKB8VhP5aKMVTYoL8o1QG32JUBHqVwtei7MhiO9vrrW0emx7t69q0ajZJVQJV8weFyv5pXPAGhmvWEQUkwH+2Y1V284MJjNvjJfrDQaDgzIY682Go7VOmrp4aOHOj0589gBv5ebnbNtFgQc77vzWbuQr7Vy3TZxfZRM6ZTX9mqT1Hw6cdf7YNhTq3kcuvh3W+e+0D0P2QFwe3Z2FsDoVAB4CWbO53NKJ8N8TaZzzkAgM4NAe1QcPCAeAcFDvgF7C0DtVps1YPzWwHylktNwNHXOxXLHzxEL7LRBFbLkfSAik15Lk9HIY6g3WiYMLq+7VqD5tRIQ10sD/dvdyoTE1atXmo3JT9hoveP3GprOVmrW8rp3l7Vb0NHRufe4arXurJTVamrlSw/7tdHEeULstexDBqfZiR2ILo2n5HbsVCrWtHJYdwgZJ0A8ncoYUIfAAZTP5SPNZyufE4N+J5CUEM/Mu3VCyUzW6whiEaKUM8gWZIu57z3kSa9PEH2YaxBT5F4EV70QUD1D8TbdeD0zB9loUe9QH+YpCiDIKHItrDoajaye6fUG+3yLmYkezrYEwdvThfdJ5y5BAEAPcb+xGiS3YxUI/g0EyhblydLnDevB+9h06vtJcDx/UxNqze/xvgDuJl7IyDGJy56zU7lS9Fg5n2gOgIDqdvpWu3EtBG57LrlxgXmGCjNl9cGBmOCc5zoYDHv7geSYLbGfSpulPFg5oZTijCbfAhXNarFWBhUOBKkSSjvjJu09DzIlKJJCphb3mPl6UHN4jhwsJZM0GKT3FmxYS/JZBQLvkAPCZxFOQ/b/kOPBa6MkY97w72Crxd+hWSFkxDDPg7KEnx+UGzF5EX9WjisQVyCuQFyBuAJvdgVi8uLNvn/x6OMKxBWIKxBXIK6AA7sPHYuhKxEwZe9TjYKAYG3nTwQvaEAYCA4AA9uX4Pyw7wQNoPzc9hqAO+lkWulkyL4IZk/B0xtQ/0CCWG0BMZKgWzSoIwBSAJeD5QVdoyGLI5Whc5/uWTpwCfqc6fioZQubXCFSrpBWuVqyH3uUAbwke4M8C3DMtP3DHTC6t2naboPtEKQM5ArZ4sHyCVAj1ADrEXfazue+Hoeu7nZqt28MitEhDcAG2GPFiba2NgGQIuwaYmS1BCwP3bAAwIDxXNvp0ZEe3r+vb5881U03dIAD2tgLfbPW1fWNFQ/vPH5Ps/lC48lEv/rsMz+PcT169JaePn1iRQFwdLZYUKVc08Wr54qw+NnbgKQyKXeVv7p4rUKxYosaruP09FS7xNYKB0Ax7HWoB1Y6w9HAwBchzvbtz6T0zlvvajgbh47Z9crd+wDe5VpFZydnur587Y52iJtqrW5CAKJiMsYOZmvAlc59AClAI6sjsgSiB2KK8GA6mbGYyWRTajXqWq93BuaOjo8NLJ6fNd1ZT45GOZ9TqVhQlNo6lHe3o5t4Zksv7gTEBYAeqiG6y42SmXGjw30dQPhBxyDmZDI1UMm1Y7kFqIbyhvwMMkgm40WwwrI5EWHWU6+Jwa6mdflEUbmmbrfvjujtamGQkqwN5gTrKkMoexRUIdxj1gigL1Zh09FYu+XcpAqTFeANpcZqsTKxAOh259aZTlstffr3f61yDlIlrJlqJae3376vRw/v6v333nMnPaqL0bCv0WCk5Wqrr64XmlQeaBtFztFgDUOaQM7lMxmNhwOTXbAE19cdrw+6wiO859c7jQCCF2tbKtHBz1zr9/va7cidyeverVMDlsv53JkrdGZfXbe9PgjVRhUDGAtYz704Pj7Ws29+rfV06NBuMhHgd2qVijvDCcuu1OuBSMrs7ZK0sdpqhwUP9yGZUKPR0vFxyNI4JxtmPNL922fKJFe2F4N4K+RL6g36JgEW642GQyzKdlpuZUs7CJMRxNRi4TlTq9f1wQcf2qKKvSYqlPx+ANcoQgD3UaVYFYAd0w6buaDeYl8w2WrCd+X3Ys4yr9mP6N4HIB0Nhyaljo8Y88BzGLutWq3sXZIMEDIEcoWq1+lwODRZxr5iEnFJ6HzIreH1TewV8q4/wPRyMVE2KqhcrmmxSSlbqBrMp9ZRcqX+4FqZQkFRrqLkLqFyEWAcQJq8jYlqjabttVCAQd6FJnuAYTJ8UraHm/SHDkVerhMmdoolwPuC7t1tqVyOdHp64s7+CrkW3os2tkDCsgjAPJPJaT6fuJYHEhuAHqB+SdaGkrbnQsFVcT4CIDVnDfto2qQFJAEkkRVB2BCmkrb14mwC1B9Nl8rmiw5UZ3+YzZYmXNjjsNVCGUO4OIoAvhcyD7BD2itpliFUGyI+ly7q9csL1571S7f/Yr400VlpVE0wkl/EvQQgZ5sZDAcmrghc50wD2J/x9Wq9D7zehLDqJTVwD8Fe8RjOHWzsVkuUIJxveZNjkIAoyZgLtqgaEQoeSISQgwHhiBojKAuoOcokVFqFYtbrJYRWhxwK5uRkPHHg+HLBvA0ERlBQcH5lA5lgK8i9ShISxSqIpMjmYM9H2YHahAFCxDkfYx2ICJ7DfrrbJm3JVSiwXsjVCB/AeG1+zjnA/gmpcfhMwh5g60ouPJTIY2N/4v1pXrDS8WBluVeNHtQaVqlQe0giBoltpAmjfX2cawFZEkK+PRZI5L0dJuf0zz/6JMY84s/KcQXiCsQViCsQV+ANrkB8kL/BNy8eelyBuAJxBeIKxBWgAg/eurcDNHCAsG1q6PQM4ApgBcAp4AmWKAC5DstMBXABkAagA2ABEM2BmttAgACEAjKgugC/pOPa3Y+OiCV0NWNSAvAGoIYn7ej0JJibrvhkwjY7VijYviJYQAEO4lVONylWM6gdAHhzpYwDWfEHB9zieYCzeHIDJBIQuqK7NgOQljKwmkpnFWWwhCJY90b3Hz4wOLjdrveKjdB9S23wdu+1u+7SBEwMShWCU1EMkCuxt+rYrvy7kCT87e5OVCBR3v8GaOVVybIAbARIYSyVSsMAIbY5gEDffPutbq5vbE3z3rvv6T/+7X9ydzTqDIJrm62Waw7wzPW1O22Ddo/uP9BXX3xucOvQkX3vwX09e/Y8WHDYEiurUoEw7oxKlZJOz4719Vdf7UGgja2ruO6rqyt98IP39dVXXzokHDD8zr17qjYr+sVHH/neEkILMZBORXubp7LG/Z5uuj0tV2srK2wdBuAFYgzAm0oqykUGdene5R5iE1WvV33vcL+hIxolRyGftQXTgwf3nLGAPQuvWa9VQNDclT2fDkNorQDSZiIMwKTSauYx4HSECoeBABITMgxgiO88diMyGLZyZz7fO1y/LWWUVO+mbRARggt7KdQB283Sc3wetdTdFTXbyBZgy8lU2yWhulMlsDXZbqzWWSWCXVEqE8gryKjFaqtcMecO491q6TF4LS1W7kS3Ysld15H+1X/5X+jm4pVefPGxsikAvlDHs9Om3nnnLf3oh+97bpDrMRn2tZxO1eu0tZzN9dnzjtrRmbb5qoE8wHZUB9gsMX8H/V4IMF4G1QxETqmCxdRKr6+6UpT2+ErZvIkfANP5aOTg9kqjpKN6RSuA3ChlomfQH1it4DXGlazmSiWSOjk5MQFQKRe1ms508eIb5TPk3iy12S6Ui1jPrN2sas2W13uwW2MPCkHL+TwWbDsD69VqTadnRw67blYqrvNiNtLZSV25DFZdBXfwozRgPXz36spjwnZqRyDyaKTFbKrxcBiUOKmkms2WTk/PValUVCyViEKx/Vu33fW/sQub7zu0b246KldPnCHBfkVuTrncUDpKa9THugoQN4R253MFFcplEywg6wDD9XrD4Plw2FEuX/E+W6rkFQEILwnyzpuMIFDeRFAa8mJt6yyDxwZYFWx/tksH3LO7onIg+DqTLisVlZTI5E0uAd5ul0NtVyMlMwUlM1VfUzqx0Go+9j2n9thsQeh2ISggE7Zy7k8muXG+0PX1a7149kx5SOAEoD9EL2RkVmfnTd2/d6JUcqtW81RkSnPdVvBhkTceKpcjgwi7oqnBc/ZW6uG8JHKSnMsBUB7UQZBE7LcoLbBJgkQnbLrVaKrTbpsIIjcCSzoAaLKCbm66qjVONBiPgpphvfR9Xq1RNcGnrZw1gsoFCz72ZoPgGyzhFiaNeFhFqKSD7efThRYz5iH7O3ZwGVttVeoVz22Ua4TBlwoFW+y1ex2rGWaTiYkIK/FQXJDfMlvYIo45zno/EBcmDexzGHJ7tuuNpli3JZMhSBriF+ur2dRnF+qOxQLSJRALEId8zfnN/gUJyv6Lkg1C7+i46XW6Yg3swtnW7w1NNJF/AXkRyI3wmcA2kVjp7a0h9wM1iQkByyO5U9jnUR5tWa+Rsz5cP0JM9kQJnw8gkCGiQiZHOBn4mjWGUjMoRoKNFGfDYSwHOyo+R9iykvmMYgmygQaHvfroMNZDrsWhrn4dSGuCwLFvtLpz/3nGzRi/IUf4nQN5wtef/PLzGPOIPy7HFYgrEFcgrkBcgTe4AvFB/gbfvHjocQXiCsQViCsQV4AKPCTz4uA3bcVD+A/679UYBkVCp7w7Fr9vXk8Gi6C93QN4i4ECQDV7X4euy8P3raTA7gGCY++PDaJtgsMdkW6JDFYzALbZ0PFJcCiECGGfAEzYUGAX1GrWDNoB/qSjpLL5dMhGIKA7HWyaDiGfhUJJiRShruH1FksIio0Bd4AsvuesA6wqbBsRFBN0RQN6M7RyqWKlwSEwFOKCB6AY3a6A4cF+InR0ApjZLsjWV1nVai16Rg0ohY5hVBg5d5BChmB9gwUN3fRfffm1bm7aymbomC0Y+3nx9KnBW6C0iv35z/XqxXdarsYqlSoqViq+DsB2OnPpJj4AQbdu39GLFy8MfNFVn87k9E9+8s/01ddfm0RAfQCBAzDKOHide/fu6rNffaoPP/xAqcRW3z174fvz/oc/1E//4SN1221lo7StjOydPqMeJAoHMBDbqIuLV+4yBnRzLQxiYVeVV7FUNPhaq5SVTiVUa9U9BsAy7jPg3L07d/T8+bd6eOeWWq26duul8z3IOYHVoVM75ZfcaYGFjQD7V+6kxzrm1vmJrVXmi6lKZYDnpUHfpYmIteaLeSBWHEy/Vm800GK1CBkKWIzQ2T5faDIYGjDG+orubbqDsZ8xQdW4q286M0220nS60AqgcbNQpZhVKZtUpZhzl/ZNf67xCvIs7W5ylEDlWlNXN9e20yKvo1ytqN/rmGSajafqdnoG1cmK+PCHH6h/+UrXT7+wUgHFQDFLNsm5PvzwXb318LbXQqfTdQD9FguZ6Vi96xt9157r2bKgVb7q6yBXoFwuhTDkdfDwHw/HDp2GxMNSLZPPqzsYqY/tFWHp6bTar1+bfNlsCBSGfJnr/PapaqW88qm0bcaYQ2SHUFsD0GssrrCGWqjebKpSrRvg3S2XevLlpyqa6AP8p6s/YcstCEQsfiDKUDEAxGLRRsBwPgd5Qb7EUoVsRo1WQ6fnxzptHdn2CfuwUj6tZp0sioUB2MVybgKM1n3s7pxPk8j4Nbm/1AAgFkC8kMXO6VyN5pED36v1UDOuByWOVWOse8haEyBBrYUtD/VYbSOTlfPZwEHv7EnMz163b1K2Wqtq0OuZmLXCJ7FzrgQKAfYnXqPZqNsqC3splDlr5l67E0B3lGOHzvcENmuBiGVjTicynhvQzpAmq2VK+WJDuxQqtKAYKjgnZalyoarOkJweCLa5ShXufVv37921Bd1oMtJoQvZDRolMTqnkTutFV73OtfKFgtrXr7VhD4Q8ma5VLFY1mS30+J2HtmG7f/+eTo9OrbSg1qih0hmZlGE9UiPIV5O/vp6dlRNLCC9bBaLSwyooqZuba7VMZuW99gjY5rpZp4DqWKRxbmTzeYfBD/tD13MyXZp84mcA7JBYWAhiI0YoNWfAZDJQISLDglowZTeef0EdRm0hMcKeyhkwG8+8xvLZggH8xWqtqJA3EcvZgwLj5PjYSjUUhZALo+HEhMJ4OvT+R24G9lvYKCVQlCTTJjN+ozpEHZb0vprPRc7swAIPy6oMtoxLVDgp7/E8LxAYfC/rPCeCvyEnUJwwWaM0aoiEMy8g9I9PGqG+ezC/1x1qNMbaam0CIyhQQjNDiJdwwESQx32fYRXyPWhogOA55GCxv4ZjIJAg4W9smBhLwmc9xIazNHaySo89240SWOu5GSJYOjHPITT8uWP/3kERgR3UnlxhjPux+nd8focHRK3Jjv2YD38zBv7HmRQUoPuPH7/1Ot/nbOx2MXkRf1SOKxBXIK5AXIG4Am94BWLy4g2/gfHw4wrEFYgrEFcgrsAjyIuDXYUDuEMQZvC0hoTAgiJ4SQMiEA+7R3mCV7lJjb0x1B6s4OcJOlP5nb2CwxYUANPplFURACQBJNmpWC65OzWEXQdgksBMACS8uQloBrAmTBvA6c7tM1WKIUB3uV6q1ihajUFYMhZKjDOTzn2fxZHPl/edxqFzFbBiPJ74tQFYCH+t1spWZODLTmconbe8304b5XIFddp9h4WTzYD3fORg77RG45EJC4iQXq9vz3XUH6HTc+ug0pPjc1tBXVx+Z/DdXvClki4uLgyynd++rdevXzv8F/eWr79+qna7o1oFP/Uz/eVf/5WSqDv23eGP3/3AYcgXL547RBpw6PzOXZMnl1dXyufyevDggZ49e+aO99bxiZ58+7XrXi1X9fjd93Vz3dZkPtPN9aW7qRkudj69Xlut42N3tf/q009sDXZ+eqzzW+fOhPjpz36qKCo7V8Pe8FgcRZFrCIhEfgDAKffVxBaBsyZVdgYlIUsgbvhZvVbCzFYtAAAgAElEQVR1MPliuTCoX6vWVCkVDWLS6U0mRrlQ0HTYVaVSNEFE1kcxF7nbPcoXNJuMnCPRHU4N7jFn6G6/dedM2xVWIWSbrPYd1IGgms2XtqOyVRBh1OOxAVGuabVZebxkgAB0AwQPOl3Xod/vajbF9oT8gYnzIabK6bvBRt3pzJkbKC2KUUKP7h1pM2OO4fM/VXeycwA4VkxYzeTKJXd0kzeAfRhA9my91NkJ2RlTqzDG/am+/forHTWaarRqWg976r361oA2AdUnzZbeeuehfvjBY905azqY/bvXLz0OagEI/Q9//5G6y6wu13nNkxldd7pWF1xdvVa1XFGr2dBkNlbOCqSVXr14rtb5bXXGgbgA+F1MJkqSH2AAMeEgW7ISlrOJHjy6p3Gv7Y55LLGwg5lhobRXBmQSSc3nIwOTdx49NBm3mo2FDKrz+jsl1guTeInE1rZQgPBYJt26dduZKqgc6AbHK3/Q7VnthNoGUDxKSPVmXSfnxzppNb0+7965o/VipFazrEyCvWRhIoSadLpdzbDpWWFdtjEwDVB9CBcmuwIAmRya1vGpur2ecy8A2o9PjvYER7g33S4AeV7zafD4x74oX8xrMFo5/2C7WSiVCHucVROptIYoexZhPFwDNVwvJlphU0QGQLboPBwIlWRi6Swfwt5H06nDn6dTci5CODPzHECe/Zjx8FrwxQusyhxUDEmcVCoNyE53eqSN96SNovROk35PmVxB3W5Ht281lUOJlU4Jc6AoSpuU7Q1nGo9B/9Ma9G5UroSsFHf4T/oadG9sOzUcjFUsQr5uVG1UrUSApDpuNLXazE1e7nZJh66Pxj29//676nTams2nvu71Fhu3TeiKT+4UoWxAibGD2BnuMxuSrht7nTMMNjsNBl2dnp25+x4VB+sKFRWANcRSlCtqtdqq2+tbrTaZjFQs5zWdLDWZQ2ztNJ2NFCVRv42/V9mx91Nj9igTnmsIjbWVNIDdN1c9pXcp7cgm4X6smbtFVWpVZy5BNkKkQYqRVdTt9jQaDTWdQWIEQH3LzbKVUVLTCSot87Hh3Ikiz8PRgGwQdk6ZhOEshrzApulwTnHyDgZjEyRZh2LPTUJwfext7HdYxEGG1WoVkytnZ0dWsbCnkTvCfjwcz1yX4WC6ty0M9lpBYZLw2Q0ZwD2xDZ7VJyE7KMRfh7lncgGnuH1w+OFM5zlBHRHIfawWUWGitAr5OjOTgAflBK94UF4ccjWs+tx/DqERIthJhQBvSFK+5sE5d7B94t+HjAuPNJn03uQmDYrubI9tOLP33/fz7C5IE8Jan336ZYx5xB+V4wrEFYgrEFcgrsAbXIH4IH+Db1489LgCcQXiCsQViCtABSAvbNGANQvB3AAUAM10qzqck++FrksrGdwUmrTthr2i8bLe20yEDs0AZbijce9PzXMc9m3lRrBT4hECNkOHKiD4oeOTzkhUB7hM0KVfKqM+2NpuhK7tZq3i7k1cJwAM05nQCY9lBsHBKD8gEwjKplO80Wzp+qanbK5kywyUEgDEgCW85nA4tm0R5MVyObVVFlYkgKh0P+Mlns0VNSOct0foL/YpWXcqV6pVzWYT5XNFX/tyPlOUy7tGdOO2WgT2zqykwI4IcPDl6wv9wY9/bPDsydMXymRz6g9GBo8/++RXah2d6/z8TDc3N/ZV//qbLzWbDgOppIR+/I//QL1+T8+fPHHnNIHay81Gr15eGHDB55yQ73v37uutt9/Sxz//SPVaTZvtTt89f773y9/pn/3RH+nVy+/0zTff6OGjt3wd2DTRVT4eThzabZLJwNDBsxw7m4JyWNrM8WQnnwN7MO7nStlMAPyCcgZ7D2xOUNwkVWs0TLpwj+hSJuDWyosopd5g4LDi+7dP3Y2e3K7VrJZDqPd8pfWO+UFYdEoVfOW3a6X9HgB0GQ0nUwPwgO2bdbBgAiCmu5u5PN/bmmBbNJ4tDHyNhyMrNwAlySdIZyMVCpHBRKtx9qqOYb+jfqcdwMjFEnzUYGu+WNRFd6Lnl0NVyedYzN35vV2MtVyO7NufLdY0nm80XCa1yZS0cMhvTcVqTdkoo1wmrRnzr1rRzlZra2VLRQPdk8FEs/7A4CN2NoPXL1RIBoKPoG7smv7wn/2efvDe2/rLP/tz/e4Pf+B6ZItl2/lgq/P8uxv9569eapquaAhh43DcyADfdDJSBDmxXpt0Gw/6GgxH2qUhg0aEztiaatLtKh0VDOTt6BrfrX0/UFxAfrSvXiufBwhHXRDs5uh3Jq9i47DvhefW8cktlZsNpTZrE0rjbluLUdcgPKxdOpNUrU6GzFKNWl1HxycqVMr29ud7K1QwhGfvg9dZa9VGxWTBw7u3vN7w9C9EZBpMdNKqWbGF5RcqGojG0XiqwXhuohOgmHlNJoHDkJnrKIdWG2dfAJY36g0lMymDt6N+3+oFVArfPn2p1vG5e8MPewmXAbETRQXlo4zv2aEDnStEYYWlDoDtaIS100LNRknrxdjqBILSM1EID+5eX6heLwTrKLIXFmvvEc58SKSDJdfeWghrpS25HNO5GkfnDpeHDGJPQmXGA2A7kYRwXCudmGsybDuvglDo+w/uarHcOVeGjIvEBquqkabTtRZLabpAFYBl2lBlVD3YBC0murp4piz5KFayQWKnVSyXlS1kVSjWdHSEpdZK2WxajUbTezEN+N89f6FmqxwCwNklUlnvGbvVxuoIyCzmEHVlDUOe21KrVFQqhfouvbcdYs/hXIB4W/o+YolXqzf2WSkpET+RSgcrtPVqTqCICZObHpktO+9hmwW5EZDtQcVFbQG3Z/OZiStyNNjPITGwjtqukxoNxlZFjKbjQMgt16q3mj6PbAeGQrBcUJTJW83EPuQ8Eu5HAgIAa6qF0om0FUqcXelk5GuG/Esl0ibtIKLIaklg57jeKm+QPSgevR4JuV5v1OuONEJJYxmBfGYxn/08bM0SCdtZFUs53To/dqA7RD61Y221O0NNZuSxTB2objXEFsUEIeqoE4KV00GVeVBkmOAhv4KcCAgMCOFksIOkhmR1oDDh80DI0yJEPO31nk2n/XwbTe7VFZwbEcpNSB7Osr3iAoKCrw+h3SZRUGRiDWcyK+yLVh/uLaQCCRFIk1Cr37yPx71eukGDgVND1BxBWYmiKSg2WL+ffvJFjHnEH5fjCsQViCsQVyCuwBtcgfggf4NvXjz0uAJxBeIKxBWIK3AgL8Al/B/5IuAYcCWEWgIeQCxAYgC0Q2vwfQfTGqxIGCSmo5f/4LdvOaRFMnhRE1gMaWGwAsBrTec8ZMfWpASAAuDAGgsnQASFcGYAjGyUc4YFwBdAN89PpLbKZ9Nq1qoGnQBAAC4LpZxBW9Cn2WRqEHA8nuv81h1VG0caENg7mas/mNguB4UC3cUQIvP51KAnY6Er1R23GTpVuYaM/fvzhZKGk5nB3eurKweOZnMBZKSTmq5nspbTCQCmRQiJzUQ6ah35OZAAvAYWSuvVIgT+TmdqtI40HS8NMr169drEEX77X3/z1JZLt89v6/btW6pUC2oeNTToDTW3ZUha7fa1lvOVQ2AXs4nee/89/dmf/YXvSaVaCZ3xy4VDv7kGyAVIBEBnQKjHj9/S/Qf3HdTMNV/fdHV0dKRnz59p2OvZh922LUlILTrB074vfE0t+T6d7oTbQhasFytl8zkrUg7A6oMHD/XixXODkRAT+NtXyhU1W/Xvg9ir5aJK5aBGIIfh8cNbBsVvXl/o/p27vq90HJPP4ZyDYsFB28xRCAmCe9P7DlkAWtQTDh9fr50rgpoDAo4OdnIm8I+PcgWHOdPTDIFAmDFWOPjXJ+zZTuBvsE1hLgxRPHQ7Bhbp+HYmDKD/cu0O8Y0AIIOCg3lMmDU2KbzvYpPQdJ3WMlXScJ3QOpVUvXWk5WZrFVK9SlZD3fdkPF0oE6V10257jeUAardb1apVrRdT/foXf68oufX1FoqR7py39Ic/+V29+/iRUsul/v2/+7eqH7WUrzWVyZYcmv7RV9/paWeucutUN6OZ+rOFgXjW+6jfc5c4IDj3BiUKFjTlekuDwdA+9GlyabAQmkFa7LRdrk1AMs/Lldz34cOuDcRJNmvFULVSUqd9rQ2ZCbOlZuORKvWGzm7fNmiJtZS2S3Uunms357pRZJGbQBhy5LlVrdXUPDnWcsZ9zjlYeNDre4+gTiHfIGuQ+PSorqOjhgN8qWkmvdXt8xNl0ymD+YDcZHRwr795+lLFSnVvVxUA0fk0BG5P5kvlC0W/H8Boq3mkYqngtTl3aHdal+1LB7cXKycmZQBOmXN8bcLMeQKAoDuvQfYVQFXGQGA0XfVp8imShKdPlRZ5IZEpn3K1bCK337tWKgUwX4SeM0HY6fYNprOEea3tFpu0TbDHWq8MUqfTOS1WE6V2K2e/QF6gZCpXCYfP2KYolcQubanlYqvJYq1CsaHlRlbusM89PCtrMLjRfEZOBWH3Q+JlQHZ9aFoRFyU1H3W9j3H9kHrpTEG5QkVHZ2RdzJXLZHRyfKJ2p2MLrtt37zurxRkzKzISWD87JdNB+bVZLGzVd7ANOqgfmFOsLa+JXM5rE6USNYHYYk+fTia6vr7Ro0ePlYmyvs4Q9owFYM57HETqT3/6d2q1Wjq9farBcOh5jlpqs4ZICbZ+rA3m2HIZLKNQzcyWM1szbZaMXd7vyLVxjgI5DUnmbU7VRtP5J9VayfkSkLvc28lkZnUa6gTIgs0GBdBKaaUM/vMYj6bO6+AMgyyxGgULKID1ZLDeW86D4guwHaUMGSeQ7pPxXJ1Oz3U0YbHC6mxhopIcCpQe+WykUrmoSjmn+3dPw361V1AQSj6dLX1W9nsEzaMagmzgnkNiBFVDyLDgEfwjDzlXkOeoMANBEAgVHjQubNc7EyG/sXEsmOhG+QHxsNmtTX4G2yeyMBLeR/j8gRonvF1QzXGGhXDypT9n+H9kYu2tpkxkWV2JKpQ8HdZisK8KNlg0T4Tg+4M6JImtloPHUavs/N4O+t7bZ8XkRfxZOa5AXIG4AnEF4gq82RWIyYs3+/7Fo48rEFcgrkBcgbgCevzewx3BwBALRsWSwWccEGe7Bo4MNh5AFQ7opBNy70e+94AQscb+9oYAVFyqQ8eiwQ4sJjIoIUKnqAGEQzZGoByCHVIy5bBk1BAQEli6lCt55XJYNc3VaDaVzyTVqJe009rdsICWhXJJyRR2PWScJuz7vd4mtUumdefOfV23O84AIE8CJQad19gzrZZzKyuS6YR/TrYFqoS33n74PUiGVVTeAdoLjUYTdfsdZw1AqkBC2IM/nzeQUi3XbE/SqNasCDg5PVOUzurFd09tT1XIlzUcjTSbjp1NcOju/uarZ3p1caHhYKLf+d0fGmAH6Hny5IlyUU7vvPuWrZwA5rACojOW10S9cnR0rLv37+lXv/rMYbQA69QWiy2ALey36PwF3OJ7obYVPX/yVNvtSv/6j/8bkzeAXHSE//yjX+rbb58Z1DWVlUwbkEKdgm0NAO52vdQSMC0VabcG4FopymKDAjiE3dLacykXpexzP55MVKpgyUWIds2kEdcP6FSrldVqNJyRgSc7aovTZgW9hjMvGgR4kw1RrrizGnuo1WKpYja3D3FPaToNXfOQG3StA4YxtvlybtAPUJWu9SIh0Vs89lGRZD0urMaYmwB+ZHZANA2nE9/bfBTqBTkDbTccDEzKBNsU1gG5BoSDh7wEwLDxFL/4rUb9sYN2nW9RKqo3XmumvAbrjDYQeZlg4ZNJ8v4p3blz23Yw2UJeL54+U6FU8pwj4YRckZPmkfpXr/TNp//ZocnZVFrHzZree/ctPX7nvt5//FB/95d/YcVK4+y28pWWLYNG04W+7qz05cVAzXpdw/lSc6XVbXdcx+0a1UxQxgCDojwB3I8KFS2xikrRYb8Iapo1yoFxUNIAfRMoncP+K2OwndeA1CtXyrYtI2+DdT0dT/Xq5Uu1qnUtVkuvY8hCXifKJPSrn/9M1VzIsykWWScAz0nliwU/r1AsfB9OzX6CFRbAMg/2GKzjsBJrtSp69OCOysWyjk8Is59rOxvrRx9+YGscuuFHw5EzY8YzrN9QF0xNOvAHMgtVDrVPJVGGpVQqoczKmdT7XhWWSuq63VYhW9R4DohMkDa2R3Sae2u0wgJVDjWBWGDP4/fZK5hDqAgg66IoBIBXSlmtV6Ern+ewdsleyBl8l8OaAWEvrjsmONiGUWmlo5L3OogLgurpqp/OhpqNOsomCZ6Wsvmy+r2uqtUjJZIQK3OVSmlNRm3vuVGhrMViq10iEFrFUlWtCoY+Kw1HC61XKC8mIdx+vvBaRilwdX3h/Zg9ELVEAJxzUrLg9Vos5FXElm+903Ay1zqR0PHxkY6PW84qYY0xv1BNYZ+Gjdt8OtRsMtYusbHaCgXdoSM/kD/YFWUDCO61kbeNFFZYFKVSrms6m5sMZD2y10ScHzNIY/aqpfMzarWGVR/sEZPxQtPx2LxMyOOYGHznHgGkc384/7DYC3ZVGw2HkJwQ5ayRyHt2UO5s1WiEwPYGKoxCpGajZvXEbLqyXd1ys7Z9FPOF02+7Ql0RcqVGw5mJfugCcitQDzKXOFG5TK7JRON06swULBTZw7gvXONytTaxzHpcofrZBAXBeE+GZDOoVhI6PWnpwYPT71UM1GYwnvis5j1QUE2dd0LANeRIIK0CQRDyJw52UIcoDAebQxBkIyUgL1Ba7BsdeB0UF4cH95L9FnLPSrNcsKdkvXtfgg6GqLCKbh2ysBIJkw62S9tbRnEvGMvhuYdcDGrL91DU+Z7Z7iqEj7s5g/OCzI39HsIa5+ecFQci5DfZVkt99ulXMeYRf1aOKxBXIK5AXIG4Am9wBeKD/A2+efHQ4wrEFYgrEFcgrgAVePvdBzvUEnQDA9Y4YNvZFgcna/gMAKKUAR5UAzyfoM4AItHgS/gl9hHzAILa/gYzCEgJQLEAPhwABN4XcAAbEDpfITwgTSABABXwRgdkJ+CVjv3QAZ9QvVoKVhPLqTJRUqlsCHeGYEmRnVEs+KaWqk1FuZK92hkXAb0AFzM62zM5d7oSztto1Q0e07XLJdbrVWUiPOy3urpqK5vNK53MaDyd6vrq2tYiBlsIa96uDLYAJBnsJOOBQPFEUpeX13r/Bx8qnUnp2TOIAkK2qwaZqqWyf3+6WOrf/+Vfq5At6fHjd22HgpoEtQDAOkArXeQ319dq1Gs6Oj7S559/qv/qv/5v9ed//mfu8k5sE7r78KGaraY++ulPHeBKiDUgKAqZUrXi7uoHD++61tT8F7/4he13MPeplAv6w5/8I+df/OxnP1exUFS5UlWvD2lDVseJLUTG05GqxbIG/b7BT4A1++mnIt0+P9d6A8Cd0t27d50T8O233+rtR/f15OsnBiDp4K+UyiqWC7YrKpfJM5m7Qx5gELUGndwn1ZL6N1d66/HbBveYR9SpXCz460I257Da5BZqZWc7HWyKEqlgO4ZdFuHGyShSLsoa6MIOCpUEyopEKq3Xr68dSk4WQrDhwmKFjuORQerJbCLtUBfAMeTU7fcUZSPNJkMDuCkC36cAb6mQuTIfG+CGHKP+gKtX121b9vB+ILTLXULrqKrvujNt80XtUmlbFnH/7t+7p36/o2a9qV998Zl+//d/30Dos+9eqZLLmVxq1mqaj2509eQrZaOU6igNjpv6wfsfqFrL6cc//EB//n/9qVrnLZXrx1ptU8pmixpO1vq7X1/qerzUllD5TEHTHeHco6CeWC5MjkBKRdmsJpOJ8qWC8yEIDAcwBdgvF/K2PQOARH1gtme7Ub1Z1bXB4JqazYZyWQDHTPCgx3ps1JNWO3U6HYOG1Im1fHJMeL3UqlX0s//0N2qWS16HrHfmwS4p1WtNq2Kq1arvK93QKCiw7aF2NqUDZF6urb7JZ1O6c/dYRw52zql51FJytdL5+Yltt+azib744nO9/fhtpaKclqutc2YYF/uYlTeTiUmF+QpQOG/CDzCaB/MWQqo/HKjWaMIoaLkORMJ0NnAnOsDuwdufuccf5jfkICQgeyLXzz7rzu8tgLSCOmWJhVXWX0Pasu8FQim79/mXrtpT3XR6Js4YDxZJkIaJ7ULd3o3na61W12o2UiUfyJJ2Hwu0rOendiEQOWRszDVbYBNXULFA5tBI89VclXLD6ohqpajBBFIj0qDTlhIQf6ugaiCwfDU3+bCcTTWZYpGGTREAcUGlSsV740nrxFkbr15d6eTszLkS9UZZSSvmSt5LrFJKZpQrFDXF1mvYN2nE+jrYETJm/nDNWEAldumQd2AlyE6ZLGcTc25jgBtilqwLE+co7JwnsTXBGTKcyE6QhqO+NpuEg7TXy3nIGuEogjTabrz2IJl9zwgGx9pqt9FivtF4MPF4rq86VmeYNN2HTdcbNZNvhXJOzWbdGTqQF4ldUoPxyOsM4gJymXUyRCFWqzkf45DBMkfh5Bqs94B+GDfqPS+/PSAPuO/spq20XK9MgHCv2SexLySjhznJ2FGDcfY0GhWdHld1dNyw2oOajWczE6aoSyB7u92ur505A5FzUF6w9phXXKvzQDynM75G1Fv4giVQYWSwTQvkAvVBmchrcA2HNYd6kevwebrcaLZYBUJr/zw+B3C97P1WT+ytofh5sEz7Tb34OWRzICuC6uOQrQSZThYWZHaI6EhY2XUgL/ibdQq5GuyiAkETSJudfvmLz2PMI/64HFcgrkBcgbgCcQXe4ArEB/kbfPPioccViCsQVyCuQFwBKvDwrXumKmx7EUUaTcgBCCGYtlDYh08DRJjU2BMWDkU1EBYCb+0kvu/ITDjBO1j9HEAHrDpQS9CZjk2DwcwoaxCCrw/EBcAVKggsLrJ7uyg6esEU8vkoZApsFtqlNipVC6ETdTJVOR/A+WK5oifPX+nHv/ePTarMAPLtCd41SAcQgzc8rwUoSncmaohmq6XRuK9SseLg7XKlZNDru5cXVqDsdowRi5KqstmUrT8AcoKdUgjhRvVx6/RU9XpN3f5Y7c6N1SCPHz3ae+2PtJrN3WH/ySef6L13P3CwOGP40z/9P00OECzLWGxvlIk0Ggz0+J139PzFU41HQ/3BT/6pfv7zj/X43bf13fOXajRaJnuefvOtHjx6x0qIr774Sg8JR44yum53NRj2nAZLjQGXpqPQQQ+YPJmODS7hMw5ZAthXLIWOcNvomNhJGMyfDEdaYneyWenevQeazwBg1yZXhl0ULlmd3bmvVuNI//E//HXIk8hmHWRLx/nt2+e24wGozmfSGvQ7evfxO6oUs9ouZ9quVqrXKs4pmKBy2Cb8e81a2UoIExSEvCbTur650tmt2yauHMSbzdoSi/DXJVDqfKnZaKzm8ZE94y9ev1atcWTgD5DvAEgHf3s6gLH4oT78PwBug9HYlkGEQye2a3e3Q2CkM1kNRxOtt0urHSCuAM0IlJ5M50oksNoC+DVNR5q7hsuUOouMVvmyVuQqLFfaLQFgt1rMJ+54h1yrt+p6/4P31e8MdH15ofOzU3328c8UJRaq5iLtNivVS3ndvnOiH//u7+jHv/u+vv3mqYOf86W87ckWa8aT1GC+1f/zs6+1jSpKa23LqBddOssDCBpldjo/PtV4hE3MUplsxmtmNBzb7iZXrimZymi9WGg+GWg2CQAvFwbgCLiP/dPJ2YnXLGsTdQz+/bv1VrPxUJ1O14HM68VSzWpFq+XUHfiEDkOKfPLzf9BRtaxmo6wU6puU3FU+nc901CSovO55GsDEhPrdkWtNR7q7qLEUw1ounbK92sOHd6yUeefxY1tVZRI7vfP4LU3nE6u/yL7odnqar7ee22F+ywSVCQls7AQxlzFhAumHdR1re0GuSiGveuPIIfN0amO1g4qLa2Y8PA9QG8KA/QFrHgcIuzM/WAWVSpXvAWH+7byFREpROmdi7+bmUtVa2XseZGZC5EoAyiZ13e1ajUF9CvmiM0lSKfQYG6UickwWJqUm/Ws9evSWBqOZCTQD0VCWkHJZlGYRkLYWs6HXI+oUbLXShC0vZ6pUa1ptc0pEJY0GM0lkjVBz9o28xuOhCWUHTEMKrAh6xnorUrPeMhndOjpSPl/SzXV3TwKRKwGhkLQCA+IC4NznhS0LZ0omdrq6ulKreWKCeDQae4/PQ3yhrkpnQ1ZSOuN5gbIFVVYmk9BiiqqOc4DrIZy7trcaSlkV9tmvvtDt27f18uULPXjwQO3OtYOusepq31w5f4bcDOq1TaC+IKsF26e0FXjMdWc0rCEqQrbPqDvRcDgxcc3PbMO0XevkvOXsDwLfUZctlkGtwF4Mtg7wDoEOOch+g1UUNbBdYTqr/mhmAm0xG6lzc2MSmBByVJGQzxxOzE8yVgDtydNgXWP7tppDJKHcQI1GVs3WYw2KhYUqJezQijo5bTnTZTKZazyfmujFihBlHQo/9kTm3cECyqSJLSLDZyfOEPZfrKl+k1cFrxk+CxDczVrlzKd5gDh47PuokUPsM3yddN1YbyFjI2XLL76G/Pf8ZtxWEQZi9EBqQUrQFIF6zsHifCbZN0nwHN6TnzF+xhz+DoHvtmlL7LSYBZtKiGzmDWM55GYEwjWrn3/0aYx5xB+X4wrEFYgrEFcgrsAbXIH4IH+Db1489LgCcQXiCsQViCtABR48umuMNUXns/MNQmg3QF6weMLPfW3QAMsLsi7IsXBI815BATIAcEAGgW0cyL8gcBO7FPynUwkTIgAuhzDN3wYRHGKqnbuN8dHn4a/LZYPpBiGitHMHbt06dhgv5EIyg5VEAHRSu4TBqlyxonyxbLAOcBEfcpQVgUQBl0poudgYWAb0CeNZq9GoGbgAnBuPR7ZFgRjALunq8ka1alnz5VSVIooOgklnrgUdsqgUeP179+7ZWoducQC9m+uO8rmUczoq5aqeX7y2CoeHjo4AACAASURBVAQv/1y2oJOTE/2v/8v/5pDkh/ce6NXL57Yn+uN//cd68vS5bjpdA3QAfX/7N//BIE6pUNR/9z/89/r444+Vz+Z15+4tXbXb+qv/9z9osdw6hJvw5b//u79Vp9MOXa6oLColrZcb30fUJIbV08HbnQfEBaHlgFyLNb7/BW2Wa82mc4M9qynB5UvtEhlbolQrZV1cvtL9+3fsOf/d06fOIPnwRz9Wt9szmTEdT7TabOwxT51bxyEDhA57wpQhVGqloirVksFnlDsAVAaZ9wATZAXAO/fq6ZPnBr7x8GcOGqja7pTPZtXpd/06U5QZqbTrhq2Lg2TpBk6ldX1NPTbKFbHSCiCWwdcccy7hbmvPdXdnh85t1AYAg4kkGRXYAM00xZLKoDOvsdFyvhRt9OMBHfjYrqXV6fWtZgA4JMC2P92os0xrla1oi60VPvfLtZaoWiolpdJZRYVisEzK57VN7FSIwtxNJjfqf/e1dqu5yvlI926f6p/8098P+S/1gmrVpkmXTq+rUXekKQqfekP9VUb/5m9+qW2upl7nRuVCSS/bhE6HENtMYq3tbKpqvWYVSaXWcPc8XebtiwvVmidaaGf1TXq31eWrlzo5poN+5rwYbKK49kqrplIhbwIMog9Amf2hN+g79Npd3d2B8umEzk6ODRpyjdhujXpdTXpXKkUBhIRcY44Gu6aGyaP6Xv3A/VrMsHnamBRgHKHTnuycnWrliu7dO7X91Ha31r27D22zRd0eP35k2zZIJa4fwrHX6xmQ3iaC1dlksnCodJQr2uat2+6qUC7o+LiudDIoVgDPsf+J8gWrwLbJtdrtrvcA9hrWCMSf6wupOWOfQCmwNhjPnCHA+EB42qqpmHfeB7XLl8jkSeni4kJJiC3nIWRUzBZNnEHQXV5emgygDtlcsK07kAgmg8lVWM2VyxYdwmwVHPtxKqHpfKl689jB35vlXOVSTpVCpFeXL63+KJcqKhUy3q8ny5Q26ZJGY8Kbp0puJxoO+ravY7+OsilNRyiSIDSXyuVryqYyymcz3iNRxzAPIfRKlarJBaITUumdarWKqtW6JuOZ7f9YR9vNXO3ry99SFgSyPJ/JWSkEdVlrYTO3dEB1q1WzpSC2ROkUK2+rcrFk1R5KIbKPUGCgymDPMGm53and7Xzfpc/+R87JfDZyEDY2aQbrkweFQLAlYl9wHXchl8kh8iu+J40HM81nQZGA/ZgVRtm0WqeQN3mdHZ/o+vpS1UpTyYgMpJ7zFVbzpdK5lBbkhuwzIharhfpDlG5VKzEqFSwPJxoMZ55XkDhY5Vkh4uwLVDJVk42TGcReQtdX7UCeWu2ArdT0e7KFawGQPz2t6tZZU41mVYP+VGvtTMhnM1k9ffbSZyTv5z9WYCB0gmQL9QhExlZT9mwUZvvcK36OAmi64D2TJrD5HoTIgXRgHUPwBjItKJ84LwNJwr2MfCYxlzPc2F0gH0IeBZZjQQ0Dqez8FwgUWE/soFKocIKN5SE/KzRVhLHzPvwehEu0JzaCbSLWlqGRgvMHdRSfXxjrL3/xqxjziD8uxxWIKxBXIK5AXIE3uALxQf4G37x46HEF4grEFYgrEFeACtx/eGcHKG6rhSQIAf7UAXBwP6+tGrYBKOYX9lY7AFPBfiPp4EwMeACSbbSwz7uAtKAxnd+nIzkEcgb/bH/X1hc7Awe8X6mUVy6fUb1Wth0UuQCgEJVyyZY0BJXi6w7IhX0HwKaJkSQkyc7kBUG4BPvm8vjVF/T8xTPdvnXLAAwAFkAbgB9gOLkSvO/bbz3cBxbP/HqE8XZu2pqMJs4AADAB2AHcRw1h0Hq3CuRINqsoA8FwbGAE+6FaueRO6s8//0ynZydqX19pOhnr+Oy2u9B/9cknymYi/ejHf6D/43//E9UaDb3/7nt69fypbaao3x/98z/SP/rH/0h/8id/qsvLKwPCDixN0F2KzU3R3vKvXr1U8+hIl69vtFltbV+Sy+bdDZ7N4xEOAAjBUgyh3elwX8n5ICsAGyzIGvIifC3ZyKBRrxtCuwmnNqmQigwGbRNp/U//8/+of/iHf9DRacPgXL/XU6fd1r27d6xagXBwlyyA2GJpm68ok9XJMWBezp3Xo96NHt2/ZxsaAMVaqaRSMR8sbbCFAuTchVBrgDlANZQXhIITEj8Zj6y2oVaA9UCbdL8DxBOgy1ghDiClDHAyL203EogDe+ITAj2Z+ne5X9gGMYe32IXsNg5xxkd/s6XDfuyxYNfFGEKntDRfkXux0w710HwWlCx4xa+2Vs8QfMv7JLJFXQ1XmiqnuSITVli7oNxYkbeQjvToBx9ovlpp0B86HJmu9UajrMHVdxq9eqJCJqUPPnxbv/c7P9Jo0NMPPnxbkdZWW0zmgIxLddpdW/Cko0jf9Tb6v3/2a7VnGyW3K9XyOV0PRloGtyxVCjnluN8oqLi3hAZPQ36BO9ohb3bsDaF7mhwSbHuwjqMLHkcegMtUlFa1XA42XNutZou552ImlXBAMAjvpNf379fqde8pDlteLnR21NTnH/9MD86PTbKxBx2CdcvlgpotCIzS99kHvC73lfsHYH/w3t/sqKV0dtLSyXHDQd7VSl3r5VT3zk8NlhMc7ADhxM45B/MlyqGtPf53CciqQB6A1ZIDgXUVBEmtSrd/CPhlzaFcIMyadXl0DLg8tZXRdBHs2NgXIKOoGwoC52qsUGbRnY89FKAo+x5AayDAUDHwcK5BMqvBaKBmo+rX3m3pyE87KyHkPNBh3w0KGoBfEyoT2y9ZBWfLvo2ibFXtm76Su5WiFLMcW6S0ao0zk3i7dVAKzOcobxa6unqlD9//EIdAZZMp3QyXytdOtNmQSTHTYj7QeHBjqynAYdY6+QYQhKFjPlIpn1cCsDlJhgFWeUuTncyrbqevWq2qXC7lgHbvQVapRLZH2i4Xurm+tOUSyhr2DFQM7Fv8DRBPHVirEIS5fMgS4cE+NZ9OdNRqeU9CNQCxnGOPAJpn78iGul/dXNsijtpyLjFfCYLHxmrj7JqRVXmsa4d0b4Ki5kB4mrxj7c9RZsyUTmZ1+fJauWzOBD+1YC1W63Wdnp5a0RJZRVjSer3UoNv1Wlss1lrO9+sNCyYaB3Y7E0zZJJZKUjZHxsXEZMJkipUeKpCsVSHscSw5soU2WxoIdlbqsH+w/1CbxRyrr5TW+3UTzuCdGs2yTloVtY6btgDMRJFevnypaqVmsmmC/dSMPBMUZ6v9fOUcxA5tZfILopVZxTmRz5E1tfF+j/XaITTbnyOwqNuF7AmInaBQCaHZNB9wP61623/uCPMBAhm1lbxHck5BqtIYcVBhHcgQzkVnYew/o/AxhvPdxLxJL0Lqw2eMw2cQZ3LxUYQ+jf1nkPCe4TMKP3fzxWajzz75MsY84o/LcQXiCsQViCsQV+ANrkB8kL/BNy8eelyBuAJxBeIKxBWgAo/eebAr5vL+j//QUR3ABgBNPNn9H/GphMEjFA50Wzr4EkUFhibpEIKJkoGfAyAEUCJy1ySvy8Phm/vOVf4NaMWDrmkAbIAfOvIJh67WSraNAiQlaJmg1QIBsIWCA33X24U993n/KIcNUU5KZO33DkgC+Oku211Si+nEgCWAYKd7o6PjU3d3A6SWHGBdMrEwHLXdgVqp1Q2avHj+wn769pbPpAySQ2IEYBVbDsBIvMYTqhQrKlbKBmZevbrQUaOuYr7oTvjL1680n0+UY+zlsrrdgX79+dc6OjrRrTv39LP//JEev/2O3np0X//mT/9Ew2Hf46arFkBotcYvn1yC0C1PPW3BgeoD0B5gCNA1n3enbQBD+Yi2ce0OIbPcy0wqctczQB8AMAQBXd8QCvaQj7D52mo6mtiKazGdO3DZtjd72567Dx7q7r17+sUvP9Lv/f6PdfX6UqP+QP/iX/wLXb6+ULVc0V/8xV84NPd8n4dBlshXX/1aH7z7jkmpRr2ibIaQ6J3ypbLVOfUyahkCaRMq5PIGrND90B07GA3VrDe0JHQ9Q+YJ171xdkkW4grLmQ1AJfZiSc0WC9v7AJzyPCyn1rYDktZbqdPp+1r7g66BNgcpTxfOTKEO4+ksWBVt8Vtnfi/3diVhLpPTkiOLYE9e2HZts7VKAjsd5ubWio2FojTh4RtNNlJvtnYne3++tgIH4He7XCriRvAnX9LJ3TsBPDcom1CkrTrPv1Atn9D7j9/Wg4e3bX92dlxTlFwrQgW0lW3JGFCULRrkRcHz8bdtPR2nNZgvlNsSAC1djecmAwDYsQuiY5l7y5zoDQcmna7a1wbJHeadCN3HgN1ev4cO6HxWkQLxuEvyfn1F6YTqjbpJMbB4gqSXM3zxFyKGGJUDpAeqAQDvTTKhzXSk10+/1kmz4nvNHIBEYx5gnWTrJgDvA2nI/RkRtB2scLjvdK0DUMOLlktF3b97pojsjJ309qO3tRgPvXfcuXXLChqIKBNaCWkwQpUV7JQgNbr9kVKZvBqNIxOi2ErlshCya+XLRVsmZSNIzLztdra7kUHbxC7jXKDZdOrMkGBdNNVisdPxyanyOYLNlw7PNghL5zhh49i0FXOuMR31hVLZd529eDYdGODfboKdzmI513qFKiXkkzB/06kQYG3wdp8Nwl7hcOtsVdtEpEm/reXkWplMsAAqFKsmbrSee54PbVHE66xVrTaVL9aUJNthJUXlhkF+COEECpX5UMNh2xZHXCNqmel4YCu0XK6kSpFMCzrkIxVLFecGoHxqd7u2KMKaKJdLq1otq96oBKUaIeCQR2RqpJkng+/tBA8h1QeLoHQirZTtCMPZBBHKtTJPma+cG+yXkA2TyUzVRlNbn0HoNjZSgv0BdQxnSsFrm4wI5ubV5bVDtplLWAuyxsNeyVoJ4LzXCgHpkH0mN5ZWLPY7I/W7AxPqPDYmXHZeDyjtIC8gDcj+ORBnnFXLGUT8zuqsxWRmhQ6ZQol1+M9szkRIPVJ+ptOV7eZYG7adgrzj/MzkVCrVNZvMTI7x/TD3FkolMg4m50xhTBDLjD9fyOjWSUPNk4aJcKuQxjOTPlwPeTBYXvl15hA4cJCB9WQO2R7LJBl5VsEGK+S5sBdzBidNGMER8JlhtQ3KC5OH6833uRYO+U5HVkXaDgyhxb5BAjkZ5wXXC8FnheievAj2UMGuzyqfbcjo4qxarueeD/w8KLPCuFm7BwXNgchgXQUSkQwPSBrIC94v/C5j+uSXceZF/Gk5rkBcgbgCcQXiCrzJFYjJizf57sVjjysQVyCuQFyBuAJ72ygHcicJjg3gDOAaYH3oRAzqB0CSg2c8IcmAhwYSAIVSqQBIgDwkguUTti6HkNVDuKetpiA4klilFL/vXgd0q1RREhRUKhaUyQaCANCiRfAuwM4Ca42Fu5Hxyia8Ez/+QrGmbL7gIGXUBXjsF4rl722HAugmgy32vQaFcchzUpkUgH5Cs+lIw/FY1dqRxqOZgRyDNHTTExydSRnU5d+EA/Mo5gn4ROVQsoc9uRPt9rUqpaK7bQk9/ebpU11dXOjttx6pUCrp6uZGn37yhd599wN9/fXXKhYr+uzTz/T2w0d68uQbTSbDANIQgJ4MXt2Aizx8H0BnCcoGLXLGSOhYtRVTKlKEXYe7ienaBWBK2aoGj3aAPIONWa6FoHMUJHJH+gEEMim1WqvT7mg8GP3/iCiAKeywhpOxCsWCAXCCvTHr+P/Ye9MeR9I0Sczo9JOk8woy7oi8q7Kuru6emdYcWKywf0GCPuqDPuiXLaA/IGFnAElYYCXMHtPTXVVd3XVlVR5xR/Am/aTTBbOXrG7oHyTgMRPoygyG0/15L6bZY2YN38eHLz/E7dWlVAm0xHn87KnCfG/urhH4Ll6+/BD/5z/+Iz7//FM8efxYag3brmmutPyGchUI5DLolz7nWbQyxFJkFA6sCUNVMwKJVl0qmsVqBoKZ7GjWnMxz5KUB1gjgkaQSmUHrJWY3UIXCPAyLHc2+Qml3eQqGFDJkm8J9bRI9rDOtpWLY/L2CID7rzU5ggvmmu9mAXLlyJKbTMQr62NsOrA2UrzCLUsALEKUFUpJQNjun1yhzdsJb8t1fZgW8dh9wWwjY/ZzlaHVDpPe3cPM5/t2/+TVODvYRJwuBe/uDEJssQjPw0Rse46cfGY5eh9fqokhTvPrhDX6cWYj9PiarJfqNBpL5DNMoV67KKk4wXSxUd4K7tP5ygyZWtKjZrV121KMmoL8o6lsSI5UlDude0zdBvwyjtqkU8WwBplT+kHhaMyukpCKqhSSK1U0vS6zNRpZwnX4f88kDLt+8xtGgDWdrUecye6PMRToNBkP09w+VS8I9gfNgsViRadAY8/129lGOZcF16+jvtXFytq8Q6idPnmstMVvmcK8FOlNRPcN2fqpxCOhOpwuFantBgGUSI2h0kaWlLK9ocVUix2wyEpnCudVshMgUxu0pw6FcE9y1sJLywijLeJ/LZYz1poTv9pTv0/AJxxJstTCbT6XoWW/WmC9mCNsdeK4vZRdBb3bLrxbzLchLezQGg680bzjfuC5MxgTBY6O44J7GPzOXhB3zm40Nx2+h2QoRz2+AfKqA70a4B9vz8XD/Bq1mU4C4cgmoxMprOD59iTghkW3JyowWRMvZHJt1hjSdYVNG8GwfRWkpryJLl8g3KWoWrcN87askBkiisKPfbfqI40wZF08eP8diMUWaLnH++FjnBdf1jrQiobOYTtBuh1pbImW2ar1dPpJIPYdh9ok693nfOzsnrmeHaz0vtAZ5fe4psjgk4cncg7otsoJ7D9UKyk/J1ri4uJJihXaAWZLovOOcM+dWTcQ41wJzXXhh7TFbBQZ/fz5dIFpEOo+4FomZk2ik8oRCjrBNe0EC7bRRymV3xOemskJqmrsJwnYba6yRR1T1uUDNjDetoJoknbZkBxUhu3DqoiTRt6eGg+Viqr2VQekMuOeer0ypFH8m+raB5SfHexjsd/H46bmCx8cTnoMrneVUus2ZjcR9bl2YBoUNiSJ+LuDU4FkkWaUB/GnXtM2bMKoiQ2TEuVFUGKsoAx2onrTyM7++VXDaOjON6sKQbDrXttdBjZ8HLLp5bYPad79rsoVoc8bXKgdnq6jg7+/mzi6/guuHRJiC3El41Go6C2hhJ/XQ9h5FtGyDwivyovqoXFWgqkBVgaoCVQXe7wpU5MX7PX7V3VcVqCpQVaCqQFUBBXbLJopKC3XvEginvQmVC1RTGDsKghMEyumoI3fxbSg3/60v8II5F/S3lnHKWrkKUmPIX94TmaFwzzozDXZABwF4C42Wh1YYoMssCJ9hnit15/IGNsVanav82WT8gIOD/jbgtob5MsHJ6WPYri0PenYhsyNZID5VJGWBVtjBYk4QkMCmi/FkKounWDZAkM+74wbqmqbFz8XFtcA/8jD0JXd9V+SFzLS2YaXsxJVyoO7i5Yef4fZ+JMuRcp3h/PRE3bPs+idA/MP33+P0/FxWVCzIZDLHF8yr8H11dpNgYHAs34sArckFMWGwxqLKgKGmi7Qha6RibZQABKv4XKjZ8tVXtbcKCSIzshXhO9smT8CxHYUyczz4PvwdAs/yBM8KPDxMZDvC+ydBwvdsh23dD0FXqlzCbh95FqsuzA95uHvAXr+vnAsSWb/81a/x4w/f4cXLD/Dl734va6j5YoLPPv0I6yJBu9lBv7cH2wL8hisAcJOTGLPkV8+xpxIoT5ZodzpYJTGsbQYCgTiSJ2HQkrqBiC7HTzYy7OjdbDTPWrpnC4topfnHWrPvmuQFsyiIJLbClqyRFFTNwOFt9zrrQuCMRBzHnR3EAilps6MQepIYpsuYgNiac0KdyFQjGeuX+XSCNF9LWcJnK+s2ZszfcBwBzez0jpNUYcTrjYVVlGKZlcg3dbT6B6i1+hg+OldGgJ3M4eZTDFt1xjaj3Q7w4Sef49HZAe7fvcW3f/wanW5P86RzcIyDsyf47svf4WaW48ubXGoO4oy8VsP1kJYmEPfhbiRg3anVML67wv5gD2Wzgzm9+FPaci3RCnwUeSzAnl3ZtKQnKVYWa2UY+K6DyXyK/T0qjVz8+N338rvv7w0VsFsWKZpBoPdndgzXJMPYaW/E2g32+lgs5yIPgnqBkA5ixdqQhC5rBQwP9zE8PIHjOyiIwMKEWJMGIFlEEJ/Xkr8+avC9Ojq9EOdn+1IfEWg+OXmGw5Mz2MUK5XolUJiEFMeRqh7AltolITHGbvtNDfNZjG67i/WGnvwM+KVNEQlC041NJRgJLna6x8uVxttvNhRiH61iWY9x/InQFoWPTmeIMHDgWAb85X4RpUvESSSClABq2Oqg3JD4IllcII5WIrYajRCO5SDO2FmficDkeHOuE2Dl+uQ+zDowu4R18PyGrPJqdRel3YC1iRBP3wl87g9PlV3j1FKMHq6NwsfzRALVay4ODp4om4LPwGBz7jHj8Qh5GsN3je0Q1SDKDmGA9ibFdPYAy/Jg1xuo12qy2NNuZtW32UGJQqTzjIRsgJq1lgrm6GiI25sbHB2fmnVslSIukzTS/kTygAom2iSRJObcpbKFBOOmoGUh62tyE0hcMHuE5xiVfLQE47lmuuttrLNMqjVOLM4bjqlyHjwPd7f3ysQh+UVbujROfrYoYkbCdDym5x66/Z4IcL6HUb0ZBRhzckhgLOexMkdaITOS+Bpa1/VkN8aMGOU4eJ4yIahmYj24v4gcYX24brSn8GxKgRrVKLT/24hgJzlEAoNWjQTideLWLKknuHfRApCqAyrJlsuV9n0qhOKIKqVCxIRRIpTodAIcH+/j6HgA2/UwmS4wn60Qx4nsnzhPGdxtMj8KkWpUooiMEGlmFD4iv7fnEa9rQssNSafzR8TvGtk2S4jzg0QQx5t12zlJSuW5tT7Tp4wtkWDIETYgMDvL5B39rLLQmBpVJ9fmzn5Kv09Cb6v63JEnO6UGyY4dScL5zXuW3ddf2FftVKhff1XZRlUflasKVBWoKlBVoKrA+1yBirx4n0evuveqAlUFqgpUFagqQOXF87OSNhECeuQZvZHtQ21D0NyABep6rhnFAn3Ad13qBCx2HZjypN52OirDQgQHbSMKuL6H5XypUHB22TL8lsiITUsI20ar3VCmRbfXFqjYZRi3FB3mLQkqEJwh6REEdWRFImCo2egK9GLOALMCGLJr3tPYWLDjNmV3Nv3E8wy9XleBvAQr8mwlMMtvNrFm+zVoJZXh/naM8fhBoCO7Mwn+eL4B2QmmqbPXtvkGePb8BS4uLhH2eno/kiu//OxjvHr1imUSgUGAsdMfCiz65uvvcXtzayx5ylIWM8wuMN38lsgAgrcGjNxlg5ggUtPRbSGiCkCEg/HLlz2M7an7mJ3CJFb4M6OaKdBoBbK02hQ59no9EUrF1n+8JuXABvPZAvEywnRMr/Q1bKozfOM7TmCc/uYfffQSl5fvcHL6CLfXV7i8usCLFy/w5vU7fPLJR7i+usK/+Tf/gH/8p/+As5NTfPftt1KgPD49wmL1gA8+eIHf/f5L/O1f/5U6m1n7VjvEwdExsoy2NEt4jgPfduFYQOAasJbzi0DjPsN908R07G7JM+YtcFyZk8G/pz0J5zHzBpQN4hgSiLWkHQpdTwQ40m+eVlAbgos1Y50zWwqkY0c87W3U8c3xILTNJmN2clMBlDPs1Xiha64RnssJYNLHnSBabuyM2AFMkG+dCUSmGoWzbBXHmM0ZNp2RPsLNaKKfr1ISgy6C1h7KoIvG8SmS+QR/9/kz/PTlf0NgFfjrv/mVlC0Mhi/zJf7lP/0nnD19irAVCpiseS04ToCbN9/jcprjt5cx6n4bnaYJkrYcFw/jKdKY9Y4RBC5uX3+H426AVVaDd/QESc3BOklRUBVS4xyOFMrt0R4oNV3LBP0aBGM9D0kaw7Mt1Is1Hm5vRGK2u13UFIBr6TVWvcR33/4gKzF25JMsIohM+yNaANGi7P7qDfqhDZfd1ZzptG3xHHR6bRwcn4LbEYUwBFQ5Z0muMuOAexUBWVrhlLRECqhcyPDi+RkatEMrgcHwsayJ2o0SnZYrezCGXpP84rorGbDOnBGH2Q2OLHyKNUFvkriplEaT8R0ePXqsPWk0Gf2sFqAKg3N0nSZYrBZohXtIEqPikb2cOsipgOggoEUZwfE00u/TzmcyHxvglfOjXMMlYeZYIkU4ZrS7o4VRu93RnFwsVwLoaefD3BXN3cn0Z7s8n0HoUaTOf9racZ4x0wDlWuHl3CfDzr7WgVfLMJuz23+grnyC5ATeN3mKTujDdpsCnKmwIClcwxqr+S0cj2ZmXFPEpw05kEZz2VrV7VBd8A1aQ7XbSPIN2r09KSFms4kAZqqTuFZOz04QNjydOW5AVYut/Y+kV7RaKCuFm/lOYUIVBweA65xWgyQwTAaGOWu4jzJM/M85GibvgHZUtBSMIyqI1iIJDOnD84wWb0Zd+O7txZYIo9ooRh6nymWhWmhy/4CiBhyfnkjRsLNtEvG5LrbZGBAZMRtPNC4ZgX5amYUt9HpDzSNaDzIXg2cLiS42ASwWc0N+ixwnGUEmiqQGzwWqHEsRXLSx4gKISHZw3spCbSlLq52lE60ESW5p/6+VspKKIqMI4nV433xP1orkzfHRPobDNroD5pOkmE6WIio5riThVgsGbxuycadAIYlsFH815FsyhLZQzKOgqk/1ZO7PxuyZjkUdFnRmU4ll+HbaoPGsY6aRIYMNAcF18Ge1i9anpB6bn5sIaEFHUpl7vXnOmrJWDPFD0mdLSNNWjGf1Th2iIG8DX/ylIkM1334a5OcRY1ullg59/qiUF9VH5aoCVQWqClQVqCrwflegIi/e7/Gr7r6qQFWBqgJVBaoK4IOXz0opLuj5vPWwZldznT3rMpI2IZYyWTH/L8smgj8kLwwQQLDPdJ8LFKD1FEHyDb26zZfsZHzjz76z6aMDmgAAIABJREFUgyDwQ2sgqi5ou0SAhAG/QeAgjthlWkOj7aHRbMJzQoGclpULfGRA8SG7dUkCENBn5+hkIcIioGVJSSIgxXQ0Vmctu4o7vT1dnzYdBGUJAjIbQQASO2Zzqg8eBIQRAJlOJzg62lcnOAH3RjMQKEirlJPDY2O9ZAHf/fhK3aq//vWvsZhMsIoi3cPbi3cCQDwvwI8//oTx3QTj8dx09Vp1gUvsKPZ8WhoVsoYhuGZALAI0LlOmRQARnCLJUloWHAbDEiDfKmEIshLk29/vosxL5SkQeOd1mC/Q7jVFHBHoU9iqQn03AqnTJMPV1a1qT1UMWZcg9OXdTkCfvuf0lf/ggw9Fyrz88CP867/+TvU8Pz1SWDbzPOhh//anN1K0/PXf/Br3Dw+6/1q5xu3VBT7//HP09we4u7zAxy+e4f6O/vIBzs7PlI3CrAh2v7oEFUtmN9Q1p3aTjkBd2AzUWWy5Hmo0JlozpJp+/baAXHb0bixbHfAUZrBLPc1ThdWyRlSdEASjPQlBc4YIEyCXZY7lCqAluG7GP9FcUehrrUSdZBRDrBkgTFBMvujGd97koRB0M1YjJJCyNBIIz/HkejB+6mzednB1c4skXiNJCyxWK1nZMG06Y5K25WGJAO2zD7BJ5nh81EY8usSLZ+d4dHYukuLRo0NYyQJ//PILPPv0F+pIv769Q7oucXp8ju//8FvMCxe/fbNEUgbwrJo6/MNOB9d391jFKUqGlq8mOA83GHYCvHtYYtk8Appd2LUaosUCpbWRImgynqLhkMDL0Ox2Ea838FwXnmvJs58EXzweIVktRD509vYUCk5LItcqcXd7rXBn2n1RpdPptJEzM6FOu7gOLNvBm9ffo1HP4JYFPGaUSHlUk43OyfmZXst1RGKOAOxqtUSWMatghTIn2UrCgJ3ehuw8OuliQNutzQanjz5H2Gqh4eQIbKrCLIHLnKtUODDj4vr+AeywZyYH54rrNXA/GqPfHSLNclk2WZYZZ64H2l7R5kl2Tducn3W2RpwyINn47POb+xABWo5z0Ogpz6Xh0bKOzOwGd+NbKca4fzAGyGOAsUWQmV34zBUyVm5EwWmVtAOpaXVk7O1KkRSmO50gMQlJzkNLewLnHZ+Bgd60v7JtD0lOmy/IdoxWYVSnCNRmkPlihqZLe54CtttCjT8rzJqJkyVWtJ+yTHZMve7J2itlvtA6FbFn2yFcO0DgWej1GH5eot2nEscowViLrROhFGSsR9j2sIgSHB7uiyjPCc5jg9urdwrtpuqAXwSsbQZnk8+VNZGj6zMHh+uMhJbIjJ/VVlSdkSw3pPN4MtKaJRFE5QjXbqfLTCUSkSWS1Qyj6VTrnPfKb4rhuNd6tB0UOVmI/OW+TbCfwdi0JTO2VTnylIqZSGocEo0kTKnWKOsW9vYYJu6jLKhqJLhvzk/O5SSLpaTTucV8qaJEGucG9E/XGlcG0nNcSXZyzFbLBZJ4JQUg93zPo6rKQRKlsurjUUwy4PL6zpB9MUPujVLBWChm6LQ7ODjs49mLM9nrzacRojgX4c/60oaRweIkn6QKZN5GZkLSd8oEHoJZWUjFRSKCFov8TGCM2UhGmrlOlYpym3bE7jbIm/eo3BKLOVhUlJBwNsQ871WfMai8EHHNtgZ+riC5SeVTrtf6yrWyjL3V7nMJiUjZXfKc3lpgbokMWStSMVIYa8Yd2cz3+ksSif9dkRfVB+WqAlUFqgpUFagq8H5XoCIv3u/xq+6+qkBVgaoCVQWqCuDFyyclsy7k7S7PamFeAjDVmLoNu6wxtJuvE2ZhwA8CTcYugqCOsbBQaLcshwx4Z8Aqkw3AsE57a0dE8KDbCwV6M5STnagiNzaZOl3ZUU8AO+w2BSwc7J8rEDmOJgq1bYZdXXs0GqHT7in4mYCfQlwdV+oJXpf363kNASn09qcVB+03el0G0caygmH3tPFkn+nn9F0nmLcL6NY1LUt/Juh9fnyizv7ZfI7T01P84ds/CWDj7zRdV68hQMsw4CLP1XVOv/f7+3uBR2zn3wWZE8wyIKcBVzgGJJNo3UWv+VLh3SYIPSPAVgLrsq6uXkc2UWsBRqz9cNBHjfcRJ3CDuoDQgMHKzOngeJZAs017EZNvQnus6+tbLBcrgZwEm1mwZkiQGBgM9tFsNXH26Ah3N7dotUKBSQRNkyhR53tp2Tg8PBD5cHl5icHeQJ3vVBdQmcFgdFquNIIGPv3sI4wf7g3w7VlS2nz6ySey29pkuTIowrAD12YuR10gV7SaEfdCM2wb0JKe53UHs9kCvsN5U9O8oCqHwCVBPXaFExdkh7ZRDRmFhmzINgSsSoV621KXGPWJwMScdkANgX4cHxMCzRyHGG6tbjzqqdbxbHnLZ0mstdJqkeQwob55xq5304nv2bSgKfReNVpvWY4sZrI8lc3WcpmgZvt4GJPwWqDXoSXNBrnTQtEYIGj48GsRukEdv/j8M5yeneH+5gYnh128+tNX6PX6aA+P8cc/fotOvwPXDXA43Me3X3+B68jBN3f01a+rk76hQNo1bhczMPp2enOFo9DGr8+78F1gmZb416sUZWtf4DQtnjrdNkb391IvRdMJugxVr7so3BB+3aKLjoBa5gOU0VI5FwyYHxweIy83CDgW0Qqj8YPGsuk3EDZdqX9sryUSih3/tNNyGKB+/QahUxOxx3lrlRv4gYezJ481D6WaUVDFRuQZSSIpAjasN23iSA6ZSeIGNZwe9kUk5GUTj85foMwW6HdtHB8MDHCpDutSYeerhMSUCWBmfg7JhGYzBCwbr179iKOjI6mQCLgTuOY6oLKAdkskMGfThUicNdvzFWq81r5FayXuFXyffOOJ9PIdklqlwsVv7i+2qhxbGRM1EIA385B7BonX1ZJAeYa9/nAbLr5Rt755du4HRkEym05F9EqVZfN9HFxdXuHx0+ea0wzCbra6iJO1wrp5p9GahGaqfZlzl3U8O+phPBrB9jvwGh2pW6LVEr5dYhmN1PHOdURFhkULK9rSUbmWMZ/GhucErAD63aYIs5wWUxt+c5uyRYpPpyOpJI5OTuDKgo/rt5TSgQobkkpptMR8OhMAz3oyYN6cPYYkJFlOS0Cv0VSdSSpTkcHNq9PtmPNpw33VqLXGI4aWO6jVaUnGcasjSWlR6MJxalgnK5Gx88VC8581paqHdfP9BtIsNefd1qaIhAH3XinBdN7RuqtAGqcal2W01PlDG7tGSHVhQ6RX0PC0t1NFw/egpVuW54jTBEHT1zzeZGvk6doo61yS26nmP+eYMjMy3tdCZAaJ7yTJEfieCBdei+A+yR6SX3f3Y52VPB+Xi9QEY0vpx7PRQ6fTwsefPILnlChyB9+9utDnAN7rZDLDZMosJkhdZizDOL9JCJuMCK6Zms25QCXGWp8BjBUTf/5nQoG1I+HPcWNmDO0JZTlFa6kalSg7YsWoT3YkhHgSyxByfFaT6cSz0TwHVUwirkn6myPi5zwOqXkUCm4UGMr04riWtB0071PwOjwztufwTpWxU31U5EX1QbmqQFWBqgJVBaoKvN8VqMiL93v8qruvKlBVoKpAVYGqAnj+wZPy53Bu/aMeAuiMt7SxTviZwKBVSGkIDBPOacAC2j9laQLfcwXKkDxgwDcvtutq5GtJSiTxUlZG/G+qLqiiIIFAkJ+KiMOjgSyASIAEDVddx61mRwAfu0mXizG6/T5oTc38B9qksDGXQAOBGIJcBHB4Tw2/IW963gMDOa9uLmBbLuqeKzC1EbRMTgFte1bMIJgZMDZLBNzwufm8JCJKPovn4enTp5iMx1JPsHP3H/7+H/DF11/ju+++kZLj+aOnCu5erpaYLRYCfufTpbzECTZGSYSaQBPTsX10dIjL6yvVkcAPrZ8IqkgZsSZAyIBnh/nEyAjCeU3YDapTQswfHpAtxyJl6FEe+IGsREhM2H4d7VYDg72ufNxXi6ne49mLZ7onds9eXV1hNGJWBWtnAMLjkxOkSaywYgI+JJSGx0OURabQYb7uD3/4Cr1uD5OHMfb3D6RiGQ731IHNuXFzda26/g//4/+Ef//v/zepV9jh6tRLPHt8bgLhywKf//ITTCdjhUafHR+LMFGgLUqRUgf9PjZFgsVkil5/CMcP1BEsr3V2ATPzgiQBg20J13Ee2Oy2NX7rvBi7fflHdjvvAn8J7gkw24LUJD54XSpa3Do7comymm8GnXOuFkkiCzBav9DeZ52nsrghyUQQ3SCzpcgav+Fhw9Dubd4LAfqEAF+N12ZgdCRVDwFphuRyjEWerDkPI9iBh2Z/gOcff4rZw6UsUbrdPk5OTuG4G7i1jZQUFz9dyprlr37z92Av9N39HY4ODvD67TV+/3qKxO5gdP+gjmWfSpxijdd395jPl9hrevjlWQsdxPA9C4tkja+vU4yKJoJuD3WuYd13hO//+AeEjoNev4f28BCjKEdEoNyvK0OEXenxdIwmc2pqNTR6e0iyXIRfES8Fqu/RCq4ssD/cU2e7VXdRD5pIsgxxlsNrNDC/v8VeyLBvApR1WVVR7bQ33Ee33zUl1rgYJQvXKYkrgrHM6eB4pFEikNMLHJyc9NFg+HfNRqd3hn5vgP09H/22I2B7sVxqDZL0Spk/kG+URRAnOfyGL4ulLGXOSEcgOLNxHNrVFAxmn2BvMES709LzEVCm5R2fS13yBLhp9yPbMqqvXBOivSbRyABo2wSnRytZRB0dPUdeczG6f4P9XiCbPv4994x63eSEECTn+ovihZ55OlkILOc+1Ww29V4i3WgJ5bnKiuF8CjtdY79nmXtgdgWtxNJig2VGZVcGala4B3NlMdeCe11RUq3U0jMRuGdG0Hx6pTB1qqJKy1HuCL8EqlOhRxumEhp7KuqY5eF5LXhuA/NlpL3dd5k/QfUTCT3mNMwQrXJ8/qtfYBXNNU9JQlFVsE4yqWssm6SIDc+lemr3T1BaSmUImi0RKrTLogqh2W7JjrDZ8JEl7MQ3+wJvLE0jpBmfr4lsq47Z5CQeeVZxz6hJNcZ5SfKJii5awYlU2SoLjTWRsVGi/Rr3amOZyD2oxGQ0kdqAZ5dycngvPENg4fDk2CiEZCuYSsmXU9G1zbsgeU5i1qkZe0Upu0DbOc5Zo0ogu8i5yvwJnm28FokU7nsMAv9LayTOj+mEmU9U8GQi6UVe1OqyGjRB6TY+/PAU56d7qFke3l3yfMukHhyNpphOl1KqSFFGiz6qn/KNyAKpKZhhsaaqx9U9kFzY5dDwNbLZ29pS5pv11vbMZFORUSeJzmuSCCLJsrMi4zV2Nloirrn2t6pEY6tIchqol1zDnMfmvXf5Fzubq52SglewaryXXGS3acTg1r1NDt/mdexIE9N8YeGL339dYR7VZ+WqAlUFqgpUFagq8B5XoDrI3+PBq269qkBVgaoCVQWqCrACu8wLggy7vAuCrgwGJXhWZwABuyO3CgzZRm09xh2GYMur2oAIzcAXAEF4kd2iBF4IpjGI2XStFgJMer22lBatVqCudYI0BHhW8VLdyF7AznzmYRjriMBv4vTkHOsixdXFGwyHB2i0e1glVEgUsl0hjULShUAz+4AJYvGLVikEnZvNQN3KBHNoYSMCxQ/x7t0Fup0+rq+v5anNzlKCSwRBeP/Mu2BHK7v1j4+OkScp2p024izBbEYAt4mz0xPQxuXd1SWuLq7wcD+SxQetl9IkVxBq3fFx9e5SdijKJ5A9CEHH4GeAk9ICPg87nSl7MRi8jygtEK036B4f4/D8kcKe2fX/cHmBgv7rCbvOTf4ILY0E0hA8LTfYG/Tw4tkpPN9C2GqgyDK8/vE1ZuM5Ctq9WA4ajZayGNhdTjXKYjHF+ckR9oYDKQ/On5+hXJsQ5x9fvcGTx+eIkhXIT11eXqnDm122TID47LPP1K1PQC0tSEJMcHJypDoTGKWVz/7hUGPFkGe7TkDWwdnpGa4vL7G/P8Rgfx9pEiGJYpEC1mYN1w9guw2Bc1L31EyIvLp/mcPCbBXXlb+9QDzWQzVmYKzxWZf9TZaYcOUGA4VL+boT2Ksz9L1uY84u61ZTvv1FngnEpMXOOqYSyHQU077o3bs36o5nKDyty2RXQgCSmSOc//R/d42dDcN1CWwSsCbomOa5gPPlMpZlVLRYYr5Yad3QxqoZtozlTM1Gu9dGO+zg6ZMn6HLexQv0Oz0U5Rr/9z/+Ex4/eYbjx08xmc+kJuIzvbpZ4J+/ukTN89Fy68giWhJ52NQ2+Pant2h6Lg7cNV4ehyiimYDh+XKOq8UGEwzgtAeylJkvZ7h+9xbpcoqzvQ5a3QFmpYN5kiOajBD6LqaLBTZZjLPDgeYILXyiso6kZA7CEs3aBps0wlGvrfWsucm+/LxAu7+HRbrBeL7CKjLZGS0CyFgj8GwFtzN7haQV5ybnqYKDC2MbRTBW2SS1UgRYtCTQTPu1DWy3jm6viaNhD7bnwfVD9IdPEJAQcTL02oHySAiuk3DlOJBDGs+mqNWZvQDcPTyg2SYB2sRyTtuntjISmPlAdQ3VRswzIOFI6yDauylPQJkcKcpNXfkIVJCR9JD/vgi6QnZIJLOk+qkx1wUYHr+EF9TxcPkVHGut8G1pNqheE/Ceo9VqqIYcn8U8QZZvlCd0cHCgzn3teVv5HDMqGBvhBy3tMfxv5hlQZUHrLJJ35FJ22UQkIJgZYtUStLYKDSqGwJDoNIdVrBAv7xS2rfXBcVY2QyIQnRZxJJCkgGH2SdiA7drY2ztSyPZ8NkfYaaMZtEzGTOCibiXahzy/iX5nD/maZ0am5+MmUqQ55isGk9tSMxiyyQDV+iYpadtwfV8ZGLKC6ndFHJJMBsnFnDZ8JXJm5lDpQLKMajwGkmcEzncZSMyzoRVRLKXWZPQgoo9nAcmhRbRSgDvvwSaZxFyIOEIcxSJbOGcM6cxg7A3mE4bBGxsz3t/+8SHqtB3jfKEip24jEaHAPchYUnGc+M2zpc3MEBIy4gRJDFFTRqWMAemjFXNRcvQGexjdj6XY211rpxrh/URbwoJ7lEiPrSpop2CgQuNgv4VPPn6MKE4xmsaau51OR2Hfo4cZxqOZIfMZYC8VzUbB5lzNfA+SqHvdHuZcP1xIanwwodmiHXjvu7Gzanp+XQMbWYfRZov3zLUj6zfL5M3siAwpLxQFwmwWW0QUN3WpJHiONprb3CF7q9DYKkFlkUiy8P9nQ7XN5zJ5KRwjoxZljWiXZYgLM9d+969/qDCP6uNyVYGqAlUFqgpUFXiPK1Ad5O/x4FW3XlWgqkBVgaoCVQVYgacvzmn+oQ5KenrTkkU+7uXW7qk0eRi7kO6dv7uaxZlfIaDcgk2rkq0lg7z/HWPTQAKEOAbBH3Zc0xaDdkGDfg+o0R6lJeLDcdj7y/feSPXA7nZej/Yt7U5XhAVzMIo1MxZaqPueAK7JaIGw2VZmBn3Z+d7NsEe4GrPpRAQJO3Bfv3uDVthS1/bF20tlORBnI0BI8E94C6HfmulaNuCj6aYnMP/hhx9iRYClBB49foLZcq6u6bdv3mGv2xFQdn19g9c//qTO2Xa7KfBjPJ4hSwtMZ0vjl74mmE3Pe1fg0Gh8p25TWiHlWS6AHfT5tupY5SWyTQ21uge31cTw9ET2QwRae2ELf/yv/w3FagabSg5Z1Zg8CwHEtPLaFOrs/fCDM+wPuwgbTfzpj3/AarFEbVMTEMQRpB0O7UGOjo+xWC7QbBjLnifPn2CVxHj6/DF82xEJxADXn356Zeq3AaaTCY72h9tQXYJIAV6+/ADff/9KPw9aLVxcXauj+eBggIPBALPZCN3QR6fN8PM6BoM9uLaLxZw5Bok67QnSTscTdMIQ47tbuF4Av92B53uYzeaIlit0FUBeKhRalluyE6INTAN9+st7Ab797hVaDRfddlvPQnCf6pS6awgXdk5TiaG/r9V+Jq1IRjEvhIAZQWp635OMIMnHTmk6rxPwIonEcF9+EZsnwUOglM9DAJRAGwk7zvWC2Qw1qptK3N7ew/GbsiwiCMl5OV3MBYr3+n0pSz767BcCp2nL9uTRGQKfChHTAb4Y3QoAfvryUzxMZ2g0Q+Q5A87rWGxC/B//z1fwwh6yxQQdz8GgH+o5f3j1FicHewjiOzw+GWD8MJGKaLEYY+MEKMIzXCw2GMcx7m+v0Nzk2G952B+2sco2GMXAoqyjnm2wmtwKpHx0tAeXjwiGW7cwS0v8dLvAZDrB0IUyNazaBr7rKtCXJAcnhx0EyNYE+6HnJPjOsfH8OnzmwCQZ2rSV83x09vpaI7KJoRUULeA4niTJopX2BXWfb+3XZB3luXhyfiDrOaoOitLF/uEZArfA8X4XtYJEExVhIRZRpMyHdVkzNlJUPDiusR6iJVKSqFOcxBV9/0nEUBnA99nr7wtw3tnOcH2yw5tqDrrTrNcJPJJIWSSC1IQ8U5Wx1h7AbSZJavBa59jUfSwnP8GpTdUdzt+hzRJfy4yN9ZYAZlc/y5hnBOwNyMu6cC/mXObeOZ+OpZBibQnYr0sHlhMgTxciewghcy4xoHxnxxQ4tP7LETT2tHezzqgz96IGa7NEEY90T7Rio6UWFWtUvHHd0uaM6g0GRquzfZPrnhqttvYYKr5m8xG6nR6Ojk5wP3pQmPv97QiPHz2RNdy6iEVsKveBJlq086J6CiVWc3brG9shbnM7Wx/W3vcDAc0MQfe9QASB5wf0ERMBS1K2SBPZjrFpn8QRSSiqxTYErOsufK8uBQTrpiylaKl5wOebTOZSZBFsV/aDrBILbIoNkpjqCBIkPDNJ9DP3IkW8MOQ9vxzPQ5vnRKMp27Zut4N1lqqGURSZsHKFk5u9hGcbn4tfJOtINtGejYoHnjVSGCaZ9lgeoLTPohJDc8AiSZpqPySBTYsyk83D85QkFlVLaxFuu8aDMLTx+WdPsExiBbiPRwsslxFOTk7w46u3mIwXf5HjYkgkkSBrZly4yNYZysLYWu2UDFJFMGeJhOI266qgCoabqm4cCi/nc7ebLREvVBhyPfDbsZ1tMDj3TGPjKAsoklckOSw2SRjCeqdy4zlo5oNREnJO/GzJSDKMzRBBIKKCZy1zMlg/7tO7seJmr32a71GW+PoP31aYR/VxuapAVYGqAlUFqgq8xxWoDvL3ePCqW68qUFWgqkBVgaoCrMDjp2elwAAGvZqgANlFEdhXsLZjiXSQV/TOL3qzkc+66UCtq0OW4Auvw9fIikLAZKZO3FbDAAkE0rt7fSkAaDFFYoEggm3XBC6126ECVNNspc5dZh8QROh29uTd7zIgmJZGnS7mEbtxLQF6y/kCAf3jr03OhVVzRHCwq5/Xn43HaLY7Unm8e/dOdi8Xl+/Q8DoC65eLhXzPCUKH7dCARwRmsky/Q+spAtkEzA8PDhD4tFwx1jHffvut8TCPc9zd3sIhcLQmaFTKcoY+3gRllnGMKGIOggkKHfSHGI+n8vaX7Y0CUYm12YgY1gsXKdj17MnCyfJslI6LTruP0rbQsG188R//I5w8Af2SDIDIrlEGG7v67x3AlG0yPH10jMO9Hi4v3mKdGusQdrkOD46UxcHnPTg4NF3Ldol+tyuQKeyEAohsdilHseyfvv/+e3UnD/cPcXpyivlkjPF0hF47xF6PRNMAl9e3qNXr6oi9uLiU9ctHH71E0HBwf3eNw8EeHu7vFc5Omxhmh5B84b0/f/5c4NPV5TWuri7QCprwqURgN3WTHfy2ACqSXKyt6freCHQkoUGlx/3tg8La83WJMGygKGg3ZSk3g6AfATcCYW7DR9AMMZ3P5Y3PPI9Ou/WzBQvn9JrAbMCQdBMGSzHSdDQSOOv5tsBogsFUN1AxQmCO85cqDHaV2y7HI4Vjk2SisscRYMlcEMcn6XUv4oSWVI7vS4XA11B90WiHODw4xNHhHgLancmap4bX3/4BB6fnyDc1XFxcoxG20Wk3cH15jZvpGhP0sFrbaLsFDjs2zg77JudkXQPdnbC80bNSeVKkBkCMNhtcRC7GuYMlwc54gtO9Fnotqn9iuEEDqwx4WG0QRyUazgahX0O9zNHthLBI0BTAbJXi3f0Sl/djfHDURb/lCzBm53u76QscL3MLMcOWXWP5RZJS9AfDgEkgBo7mHPeJRthCzfPQ7/RlFcNQY37Tlo3WcOtkgWg1RxwlAmoJpO+87feGLSkwqHph4LXjdXB8MEQrAMKA2SUT7SFBswdSWBurJqswKshsPxDJ1OuHAvoJ9JIYY57EhvNJAcFrgfHKJuA8IKmypq0SO73NPsJ5LdC0UUccMaeA1yoFmDsu/XAs2F6I5dJCozVU53pgJxiNX8O2uA8lIma5p/Kbc4fPZwgTArJQGDPfi3ZX/BmJlRaVB2XNBFtvSsS5LSIji2eaw7T5IflEQJmkKPfu0C3h+lSedZFmkdQMuazO2HGfwAMJm0xh8wzLJklDoFk5FPY2p2Bj9iAGrhNMb3f34Lqe1GlHRwe4u79GyDVGIjBby1KPgPvh6TE8z4Rxp8wdSjPl4LCuUlWtaTkUqJYkUsNuByWVagx35zySFR9JRpKZ0L7AWkdZJpK8SDLcjydSbDHPhOSFCOXc2Lo1AgeWXWI+nejcmE+mqj3Hinu61wiwkOLH7AM880gY8L1MYDizULi4aKe0RrLi3p9IWZBvTL4EyVeeTUp60DU8jSe/jNKgpjOXz8fn5v6mZoKNsWik3ZNRB5D0IJlh1D7MR+EZxf81tmHGQpF2giR+qAZZLmipZhSF2v8zY8HG67VaNl48PcLzF09w+zDGeML390SUvHt7jSwlMWzImL9UMmyFDz+rb/QZYqu0IDFAop4B3nw22UnR1myrvFCGDeUq288Mes6asVSkWoaKJz6/pDw1qk2oTDSB4GwCoIKR48txJHFC2p4EKa/H/CbWgj/fNV+YPI6askdIhvxlpgbvTVkcW5vEZlguAAAgAElEQVS3nVKD4/HlF3+qMI/q43JVgaoCVQWqClQVeI8rUB3k7/HgVbdeVaCqQFWBqgJVBViBnW3U7h/yVCAQeC/XBKYI2qylSmAuArs/5WtO4oIBoLRQYbguVRC5UWiw25+AhfE/z6WI8BxH4GzQDNSZTTDea3hoh57A9nVuQBUCzK3Ql5USO9g3+VoANW2ggoCkRqRu4GWU4fzJIyTJCp7rGYIgzQQ+MDw2WRboDXu4vbkVGMFu0PPzR3j3+jW6w6GAGII59DMnOBLFCWynhiyNsTcY6O8IWrOT+6OPP0IYNpEsl+q8nkzHArsG+wNMpiO8ffvWdN9HuWyHCF4RpKM1UZJtFMq8iiKs2J1LsKoGBVYThCNuQ9KGxBFDR0lqxOzCLiykDE0PmvJzjxKjRsjLOhzfU9BqfbPBuz/+CfXVXPY3vN5ylUhRwDGRJUdOJcY2m8SuoeXWELYCWOwYZq6J6ymkuNPrwwsaAoM/fPHMWCytM/R6HXUiEzg9OztFq9XCF7/9FwV5z5cLvH77Rj78YSMQOPWb3/xKgON0dm8snvI1OmEbrXaIuuPh5upK84EZGQQSWQda6lBlQcJsZ7PErmGSYv29oYiK1WyKk7NT2X4lcYrBXg9l3cVoPMHLlx8b6yesBXoTbGO3tCy/6hbubu7R6TRVW5IBtuMgi2N1S7Mj2G+20Gg1BQSSPzo+PsTd3R0eRrewa8z8IPFgwuPZ4csAXxISfA8+G+cu5xdDa2kbRTCP8zBwHXVDy2uencCuoyBzht5yztbqNZGCy1WGhLkuYYgkN8Hevf4BJg8jRMkSh+enePToqfz+J+Nb9Pt7iNIN2g1PdkKvfvgJj588kRXV1cVb5TNEWQ3LsonRPBZxEAYl8miOy7cXsB0f+8MBxjdvZCl2+e4S8YoAoY1pkiCuNRHDxmQ2wwdPD+CAtjMrWas9jGaaj/MoxyIrsVrM8cGjQ+UWGMIvk30b7Y0ur2dYxAmOug2EDQYJ04LNg8MO7HoBy2ng9u4eYbut/ATuHaypZTlwgqZyOhoMVGeIrg0pS2jTxXnOLwLKG2bAWBbGdxcosljvS2LKdL+bkN5NmeLly6fav7h+eX+0L/r7v/2l5ke33TL2UxtL2RsMGl8XDHkGbu8f0AxDpHEs0kDkgO//DDQzV4fvc397h+FwKKBUc4XKkDzXuiIxStJEazuhLV4D8/lM2RV8bmbKcO/jvbteE2uqULJSGSdpNIFj57IOolUf4Vl2zfParMPOYmg8nstiyNpwY6AtUmTCwgvj58//5j5zfPYB8sJCvBxrvUilZdVlkyXAmyHfLm36GrC9LqJ4LmJ6FSWyv+P8DxsO8iJCnMUmgyEr1MEvsqhO4JnKplLkIDOLuIe43AtSQ+4QVLfqVAOw+z+TRdrrH37CKkpxdHIoJQb3GQVZ006pJEmTmLOlYA5IKhXfDuzfEbTKPKKNGwlJxxURyfFvtdoipCiYiJYkIwrZP/k+rdl4XwbIJ+lDyyoS09PxvQjP0d1IJAL3c9nT2Y4IboaCMxOC+xWB8iw3c457Cklokt0kLrkHLWc8Y0hckggIpL4gKcD5RXC+5ijMQbXgs5HIIAHPnAsSxCTwSCBxHdC6kNk8JIY476ie4Lgof4T7PbNC6lRTFKZZQJ5jpfa8xSLCfGZIEmMbVYiM8NxAyh2K/Q73W/jg2Yl5zszGaDwW0T+bM7spx8P9RJkyJEOy1GQPUY1C27QNzwzm3PCs30ZI7LI3+J4mpqRmsmTiVIoH8wwZYG9VLPla6k/jelbTdfl5wlg6MQypRMP3kOWpyQkiFazQbhNirlwtjxZutCI0arydmmKnGOV5IrWF9pCt1SDVkFtLqx0xJGJqmx/z1ZcVeVF9Wq4qUFWgqkBVgaoC73MFKvLifR696t6rClQVqCpQVaCqAMmLp6clA7ZJUqizk53m2+5IAicKgS1NAK299alWAKasRggw1AUysKuddhn0xCZ4ZwCmNaLlAp1+TyBaM2ygETQQtntwfAaqGqCBgNdqNVc4L8Fthn1LeVG3sVgsBAwyzJj3JmuljbHWoR0LUanrmzt5tD/cjzE4HCBsdQTmMpSaPk9N5mAQ/OP91epI40LXvbm8MSCnR5CrIdBrsZyZOlgWPvzg462lzhyfffoS8/kU33/3g67V7/fwcH+Ld+8uBf6QZKF90cN4ZgJWXSpPNnjz+krAXCa7KHbd1/Hy+TP88P2P+jOzodlF7riWuujjwkZue+gO9zUO93e3IiT2T5/Ab3Wwpp1KrcB8NMHk6hKYTbBmVzyB1MJ0WctGwzEEhiy86raAM9oY0Y5l0GsydAAnJ4e4vb+DZdOCq5R/+2e//ARHh4f48ve/wy8//wyvX78WMPrJJy9xeXWBdZIKMO8Ph+h0uqBfOkFnIqXPnj8SqEXHsDQt0OvvCcwicUF/eWYtxEkmFcVy8iAyo91uKLT98uICR0dD1ZZgYbPRELnw8qNPMZ086H6fPH+Bi8tLFAz1rdXw4uNPMJ7OZVlWrtfo7+1hMZ9uQ2g9KUsWswmWAotduIGnIGEGxNKShGHvJABop8RsAmNXshFRcvfAIHSjHBIwuE41dwl70d+dJI1yLJRzQKKooPkaVqsFut2u6ZSWKKlEGsXKhgGt0IgS1qg0MoCsHzTgBj4eRhOUVom9wSG+/+FHOGWO49NTnH7wIcJmB3eXrxUU7wZNnD1+htt3rwVuDo6P0Wh2FL5+f3WBx88/RFFz4QUhfnzzVgTD8cEeVrOxLL7Yff2bv/8H3F5foBE2cPPmjci6WZTB7/RwdT82He5egAK8R1qaGaVDnBhbGgK3P7y+wS9+/ZlImm6nIxVHXmRGnUPAPGPuhIOSxCQ7rT0Pg+GB7Fl++uYrPH3xIcbTiTqouX4IzFPVQ6umutcw+w1VAQxLjqnyoZVYW/N314VPssHaWEhXE0SRIazYQb9ZlwpU55fj1XFyPBDo2ScQO5uLxGg3Azx9dArPsaQYoB3UbJXg7dUVTk7PFHQdJbFAUpIHjVZL5AnfY2fRVNa4LzoiQUmuMviYe5fyJdalLHtm07nmDYFqkiQ3N1eywuKaUl6PzeBksw9yHvlBUzkqJGQ5R7g3dlodLOOlsXiShVSOh4cHgfwE1y2LVkoMuGYHfUtjQXsq5gZIXcRgeoYi2yF3JpTrGGk0lRLIsX3UuWcUOXyf8zlBt90H6i1keWzsiRiqvkq15vjs08kMtk3LokTqDYLxBIJl1cVnoaXgZq38Ij4rCTNmWqSxAbe5xgnwG8eeGkYPzMihQqXE3nBPhA7tk0gAuLIOpN0blQI7dQvtlQzIz/1O5IPvYzwaiQzj/cxnC5yePpICgvOQ+32WMPzc1loPqMxTkDgJLROsThsiX1kmD3DqJebzFSLaVq03CFwPyygWOf5w9yBFGYF7KgJoycU6czx5Dor8durGenBt7K64Hkk6M5vm+bMPdU0+e7vXwWJBFWEdy+VCY8x7LGUbZQjv2YQKvQDLBYkTPq9ZA8slVTCGQGJdSYoFHkloZrGEJgNqO2dJdFBRZKwVaVNmyBLOEf6MjQPDYRvnpwPs73eR53VAVoExxpM5JtMZmn6IyXiq9c01SU6I+4KxnKTV5C4/hSoce6sOiYzihEHr3DsVws3mhj8TC9wPZdm2JTH5eYT2ViIhfO/nHA+ey1RWUMVGkm5HUlqlJTWH5jrzhajG0FohCWnOQL6nCAoSmgXXHRWStM6y9Hru86z7LkuFr92RkBV5UX1UripQVaCqQFWBqgLvdwUq8uL9Hr/q7qsKVBWoKlBVoKoAnjw9K+kNz0DYQoGcDF1lGCYDUgvQbZwoE/2z6/xr/kNfYABhE3YDE6ioi2wgUMBgWoZGEzDgP/5pi1J3LTgeA7J9Abt+g4AtQS6Gb9YFtjVbAdpbK5GatVUirBlsWxdwY7keOp0e4ijHmzcX8ANacLiIGMbdClFzaAFjLIT4PNPZTFkYDO4VWM0A7jhG0OoI7KHK4P7qBsvVQsRF0GwiWtJDP5d91nBwgNOTE+QZw1tzdat/8cXv8ejxuTrM37x+iyWDliczAY4EitjJ6sjWJRF4NJ0sZWVlrDIMeHJycoxkNcdsSsDThIgTBGLH6SJZA34btWYLnV4X07t7hTm39/fR7A107YODfZTrBIsoRq/Vxj//0/+OWhLDrTN0li2v26BUdZKa4HGBVAR90jVqCgu2EXglWg1HtjJE1XjvzJ6gZQm966eTMf7qr34p33MClmG7KSDz9vIC7y4vEYYdHB0c4fzxOW5vr9FqBAKWh8P9bUCxB4JQBA339vqy6WD3ux+EmE2nWKcJDvb3sVxMMV9MBTTShmuzSTCZjPH08RMRRzcP91L81Mocj5+8kEIhmj/g4e4OQbsrYCxsdbFcrIydCwHU7fvO5mO0w0DEDMFCA6AZ4oHjQ0WI73oYTWY4Pj3XeMzHdwptPnv8IRzPwY/f/sEEh8sGjAoMT9ZV5+dneP32JySLuWyvCKDSHo2EAoFWWjGx45mvJ4HHNUGijwtnvqSPvi/wluAZn2nFOeq6ODo7x3/+z/8VT58eoxF0Ee7vYzae4vbdK5yen6HmNERC3b77Cd12BwdPHisM/uH+QbZMYWdfQOl4PFJ4NkF4FBnyKBYYOjg8QWnZWHB9hKGUNFTA3M4WSDYE9xguXIdTZyYAFSW08vKoa0ESrXAwHGA6nqPuNBCSpKk5yohI4gVOTs8xGY313kQyRTTYDmzPx8HJuXbbdquN65++xfjqLZxWE2nOIF8byTpXnkerFcoOv902xBhBbM67Xm9v25FvuslZx6IgcLuW8mvEDJD5RHMda3apFyKQuGm1Ow30u8zFYeg7bWUcpNkav/z0JfJoimfPH2MymWI6naPV3cPNw0SgKcHpslaX/Qy7u0ms7kBX7jM72xvuL7xf2uBxnvNtuQdwr4ypmihoeUMQdinijp3ndMKhgoeTgM9NtRn3T+bSEECVZVC6xmpBtQvzTPKt778nRQXviWQOa0MgmrWi/RR/RsJJNju0i8qLrdLDQ5o78FsD7WebfCW1ivKKHNOt32q6KHNmvRwiL5hzwfVUaP9aLiKRkLCoKlkjXo5QFAZ0Z52ZPUMCgg/fCDwpZ2glRtVdI6SCy5Co6sYvjYriYH8Aq+bipzc/Su3FsaOijvcdRQu9N/N8stzYFTHvgXsF5+3uy6hLNgqd51yh8sp3fe09jaAlkHo0HikvIaEqxrZxe3OP/l4XybouuzWSr7xGp9MW2ZbEc9h1k8mwTFKRmovxVCQ+rQ9JrkZcV7SxIzDveZjOp9s6mt/b2SvlSY7FdAHLdUSekgAa7B1qbrFutKLic3HMWBsqL0wwNtUcJEbXIozrNZMvwh2e9kncV2WZRFXFfInZdCmVC4PRR6MRhsM9zRmRMqW5rmzOMuZfGEKGf0fFArM6kiySpd8vPn6CVmChKG1kvI+CCrFCJA7VhUmUYDFfKS+C+ymXonkPY6PFjwtUgFBZJjsyjjc/O2jvK+E5ruYIq8TXkwzkFwkyBYgrJ4PWj3Vzf9vPHCT6uV9SZcLGCQWSb8x1G1QQUpWzzuHULJ17WgOghZhRzql5QU0YhtTg1+4avFfud5yThugwKo5dXsYXv/+6wjyqz8pVBaoKVBWoKlBV4D2uQHWQv8eDV916VYGqAlUFqgpUFWAFHj89Z9Oi7GrY8Wu6GY3NA73a+c/8nfKCwABBFwYI64ufBAguOHUFnNLum13aDgGFrb1K4Nuos+udIarKo7DR2+sjXTNPwgYxN3ZY0gqCXcMEIQhkEfwy17RhOwTCfXS6XXzzp+8wGAwEXDDglz9jgHKDBESjJWCGHd393kBZFEQ/aBNDMImd+fN5jD9+/Q2arYYAcOYz7MAKgiez8QSffvwpLi6pBDiQIuL07FAduvf3YzyMb9FqePjqt18KoGz4TdzcjwTe00ZLdhZWXUTKzfW9uqRNLEiJR48f4/rqUhYqBBoZak5gkzYcRVlHZnmA35C1FWt89+6t7Lma/QHCXk/A69HxAcbjewRhR7ZMiCP88Z//XxTxCq7FjlXauZC0YFAtAR564q9lO+O4zBtgnkmOwKvDqW1wfHwg4ur29hatsIlOtyXih6Hbhwf7ePXqlUJbSV7MpzPcXV3IUqjfO1DXMLvSp7Mp/vbv/wYPD/c4HA4VdMtO9A0KdQ1TkUM7j/k8UkDti2fP0RSguUZtk+PHV9+LxOJYJOkSebJSBzPBuifPn+Kbr78WmUOPfQJe56enBqylmqNpbE9aQUt5CXc310hzhjcvpeSg7ROrnSUEP3MB9Zy2zDKhEocAHEE+2nGN7u40f2klVcLDcjWHZwHHp2f46YefRIpRjeGRpMgKHB6f4ObiDV1P5NHPcfRcWx3eXBxU3wg8Ywc/gUT6vrMLfuv/zq5xAYr0cXddhO0u8rqFV9//IFXMpmaj2x/g4e4G6WqGRquDbr+P2mat3ICTo1MRiUHYw2gyVV5Lnm/geg0BmnVauJBI3Ky1Dgjor+IUBwdHUptQGfTTd9+pU5s6hVWcS8lE0oIh4/VaqeBjzmuCtlT08H6X8xWyHBgeHmN4cCJLHP4e1y5BVZKUr374Hra10f2dP/9QmQFU2FiwsJzeodvkPc4wX2WYLXm9WIAn/6/d6WktUy1Dz/7Ld+9kNXdyeizgkpZsAii1hhoaE6ogppM7rBYLLMYzbU+5rJhsxGmEp89OMOh2ZP9Uq7tYJRmOhofY7zVQrBcIw7ZA1RI21jUXqzjDfDlGWafyhNZ2RsHA+WcIHQK3VKCRoFiJlOWe1AqNndMqjmDXHeQpFQVrAzIz+H1rn0OrJalLOHksEjh1FLRRYmZFHSbHJwj1nOyOX6WRVCXs6CcqTOs6hkLzxbQd471RjXF4eKQ9R/kARYHZbKH9gCQS15Pth9jUXAXKAznSaCbbt4RqLauAtYnhei24jZ7Ac+Vt0NIozmE5tHwyJAtDv/MykbIpoL0X7XtINhCEpxtVrcT+oItWswHPa+OP3/6Ajz/+WEqaNInRajKvJsHh0Tke7u4RZ0sdJiT/Tk5PjSKPlkRWHUkaSfWmTBFae3G9erx/Q4KQWKKVU40HhywPDUjNOUNCMs0zWJsSE6rU8lz5E2GzgdJyUbM8xFvwXZZg61T2Xi7zO8ii1S0pNUhwyL4JG8RJIpUa9yiSJbwHWqvx/rnf7ghj/g5zWEgy8bkcN4Dl1EX8mkwnF6Vlci343vxfklK65zSVsoT5Q5skwnKRKgC+yz1XORA17Xs/h2KTxIpTXcOlPVv9z6A9a0b7Jb5YBMQ284jvZVuuclDihFZadfz1r1/i+ZNjkRVv3l1hf3iEh/FUqitaR43HEykkkpi2VMbuyZAQqXKBSEZIWUHy0rAX2m//nJllMi1kWca/p6pLmSImd2e92WgP4LxmLbVe+EepnEzeh0gOElZbckSjwt/jNaW2ADzHV+YVP6+QoOY+qH3MIrmxVZfSwk5dGCT6jVKR65C7AM8ssz5t/PZfvqgwj+rjclWBqgJVBaoKVBV4jytQHeTv8eBVt15VoKpAVYGqAlUFWIGnzx/JPZokhYBOGPsHAu78x7wJdDX2C2qJZmekMhVMgCjBNXbusuubwC8tWOQ5XrBbuoPBXiirJoY3E9wg8LA36ONhskKnTdAzU+C01BVbdYK6ZNlF67mo0eZhU0evR5uoQp3dDONkkCsBTotZEbTxKdfo94f4/ocfcHhwpPBjAmKdkOHLDGneYDpdCai/urgS2Em/cwIUCtxOMjBr4R/+7u9kP3V8ciwgaL4YC1i9ubrFYrlCELhIoxVKoreAfMTrQajnGo3vRdJQrUB7nsWc12cOSIZWsy0ghaAX20sJWhKmYbEJ+y0ywG32FcodtBpYRzHS1VIh1c3BvoKcac9FJcvZozPZJXG0CEzH93d4+9WXsJgDUGwzSWTxYgAZ3gMJqGajLQDHgEAmQJr2OUWaCGzkLKD1TYOkDyDS4vWb1/i3//2/xeufXun3Qt+B5/sYjZe4urtV7gPH/m9+8ysMB32pd8o8RSYfeU/WXQRviRE5NapsOG4B3K0KZzFfqKOdhMdsNsbj80dSchC0SzPg/PyJiJjJZKROXAKHZ2ePEUVLAaADhoNfXIqY2uQbXLx9pQ7dOEvhOy66XVrupOq653jz3n3lDWwEzPK7HbZg0TomjwV4O7L5oaqgQK1YYz5fak6zg5yWJdMpbWNoIZTK4obzhHZpCkpeLeE5JN8cEW4EkEnMLBdzAbIETzOSNhZtkWzdD7vzSdzZXhMJg7MXS/T39uE1W8g3a9go8ObH73H6+DFa7Q5GVzeaB51+X+TSsw8/wZdffYWnTx8LyCUwPpnOsTfYF2GxWMx+9rn3/UAKGM8PMKaV1MNYYdwz+fUDzdbWh7/I9R5U6XBMOTYMOWbnNoHxTu8QrbCrWgogV9aHCUKmkorjmmVLAcjtbl/7CF8zebjHp59+pG7y2XSB/vEL+fHfX79G3d7AZbgxsxXaXcxnM9mRkeTI0kjET5JnaLbaAj0ZUlK3QywXd1gXRiFFgHU1X8qOyojGCGAS9PXRCZt6PtoY0Sot8EK4tRSb5AH/3d/+A6KEQdQpkgJw/KbWZrJOlaNxezuSFd7OqmYXIi39GZ+NljYEjV3bZGgwCLrYyGKLACi79UmkUXlBcoGgNsFpqpz4Oyk721eRCT7fqhA4lrRHard7ymkgASTAV6BuTfsMwWLuI7RvoiKC84i/YwBa0nYMKnexpvVTkqDuBEDdhVXzzL6dTIGcxEiKbqcp5R3nZrt7rOfgN+d3TmsvBVMXAne5bqiWS/UefNYcNazVwU5S0LZrqvfZ6TEWqxTrgmD1RqHSebyCL1Wcp/Dl+5sxJvORAGqC8yRaSEryOdMsVmYQSUERsyWMTZwFPX/Yaevw0muChrSABO45TnwvzpmIpMBojDBkAPsd2r2h5hXnACyT+0P1CwO69w/2QMXWsN9DrmDrXLklJA5ISEXLleaezkZAZwItwZjpwrEl6bDLGzKd/FQL0FYuk72b8kpop9Vua78qSku/Q0sy3jN/zswd/pxf3JMerq+lLqMKknk5XNPK2BHZZtYja0OSK6bCKs9VGxK0sibbhohz/lB1SPUCCQyuFZ7jzOSgUkfKrF6A48M+Ts4O8fAwRm9vKNXQaDwX+UWLK9pPJcxAyUmMm0wKWXxJXURChbupUUgxZyheraSE0V/xJ1JT8DU1NUjonCp50lkK4RbprguYTyaGkzBzXn/LjYSfPdREYUgLZaRQdaW3rakW5Pm4J/G3TBYHP8cYizCSfbtQbq6VHQmza2QwpJh5ny+/+GOFeVQfl6sKVBWoKlBVoKrAe1yB6iB/jwevuvWqAlUFqgpUFagqwAo8ffaoFMBHKJydkgrBZBiuAWcIrGXrHQBdUw4FSQ4iArTBCfxAgaUEeYa9rsk/qJGMYPB2A/sHPdRdAoZ1eaTTmohfk2mMVot+6YYYUTbCtsuZYJ+CvNcG+Avpwa6OSHZTZ3j35h1OT0/VTUpveQLytOS4u7uH6wbo9XpSgZAQoRWRAPWirqBugi/z6VjBq+yoZRe669YxfrjF//q//M/4D//4fymTgxZBb96+xsnpoUAddqnSu/725gK9dqjuZ4ItyzjDMjH1oXJh9DAVUEnygsAh63J6doyb6zsB+iwcA7XFGBGAcRwFMG/8DhFT5X4kaSKwcTWfK+PAD3voDgcCtni9R8+eCLQ0VjIFsijG1Td/QvrwoMBaU7u1uoJl/cIQYvl70zYmNECyvOSX8D0XPsORXZM5sCkYxFqoduwGpl/8X/3m17i6uES0nAtkI1gVJTnydak8ksVsik9efoBOry0gmwDsKlqJFKInPx+W90sQ+uzkSCD+1dUbNBsBBsNjBI0QtmtjfHstwLk32MP17Vs8evwMdzd3sgP61a//Bt99+71qOR7PcHp6jouLd2g2wp+7fdkBPn24x7pkqK0na5JWs4Wb2xvdN0kv2iKx85ndywSbacG0mk9hcc56nu6foNXg4EgWNemCKhCqVmwB2g7BdXZeL2dSXJCIanY7Rj2TZZrD44drdfA6ni8g8/DwUOoJKgQYbE8FDQFsqjGoTGA9CIC2GYS+igQSeo0menv76mCmdZldo7c8s0xszO7u0e/10B3syf6s2xvi+uZmmyFgKcDcYlB4zkBaTwAl7ZjY6c77uXj3Fv1eH0ErwDd/+gZuECAuShyfP8fBYIDFaiaShjZA88VMweMkydphF9naQqMVwHdbsotilzfXeZuEG4HX+4lA1eHBARbTe1m7tem/vwVZu52W5o82kI2FrNZHuvGxmt2gSCYijKhsoKqJFnTMAeA69QOCkbSgc2HVGSNewirobhditbyT1U++Zod5TWqH5WxqAtZpH1UCQcPCXr+N4cFQyrJme4jR3Q38eooPnp5L8dDu7avzm4V8d3mNdo+Klon+LopzdLs9rdmd/ZdUKg7nWalOen41mr7umeAouV4SMdy4uCfsgpbV4a3AB0MYcm7yz7KhIsG2DfxWt7pV0xrMcto30caHmTdG+ZYnGyyiha5BQJchxySqqEpihkdBOyLmEXG/2ZS6LykUara67QkgpzGJngUpaxHGzBJiOLvrtwUkE1wmCbNOI+2JGRUH1DKVGUoGcAchljGzLyyAVkdUktESCRsMen10Ok2NV6vdl5pnl3mxWkZYFzV02i1Zvs3mM9AukPuJyZHJ4dqeyHCq8hR071FJtxGRQjs0AdCOrTXFOd/udDWtpHSpc142t8A2STVPgfbkWrjfSFVSFGi0eiI3+f5pkmB/fx8b2vxtctTZ7c9dZAMs40gB1iSZTGf+xigFOPZ1RxaCJIOU+6R93hA9/GL9qYRynUAB8DRjpL3eOmd9TVaGOXcNqM+zRvuX7KOo2MqM2mZjbBb5rdjF/RoAACAASURBVHB6ZmowCD6OVVcqUfharneue45nkqxFBInckLqgRLRKdA6uc845YEWSfLOWQqHII7z44BH2D9qy55rNViKzqNgiyThm5kVRQ5oUUnnxeQ1LyLnJc5a5FvIu01kkBZrn6azSeWfbIhbJQ/BsVy4TT1KGv2+ztkzYuFkPO9KCteR6MMHazNiytR+y0UGh31sbKlkHlkbdQfUmc3NIkPF6RtVprsvrsGa73zVrzagy+LWzjeL7VrZR1WflqgJVBaoKVBWoKvB+V6AiL97v8avuvqpAVYGqAlUFqgpslRcmXJZABkGunS80+4kJatBXiv+Ip4UMu2oVWGs7cOQ9bawZFKLJzn3fFyhKgKXXb2NvbwDbcWWb0em0mAEqAGU2I3nhw3VNYC47hwl+WnUDIhCYIoBOEDzs9NXFfnd7i4Phvum8rEHAO7taGZjKTtz7+weBwI2mi1ajgaurW3X4M9A2y9jBPcfD/b1ez2733l5PwOter4te2EZtk+H+foRGoyUQkKRFux3im2++RaPJXIu1OkzzLJN1DsEQdqJvaFvCoOG6hclkhsVyqdBghoaTECKQxFBQdjcr5JwADlEewoCWjdkyR8BuYAXQ1lVDKgq+/+Y71G0ffiOEE3gmYLpmOlHb3Z786klyyCJmFeO7//JfkC3nAnkNqGQANCoXCB67no+MPuueJzUNQfN0tRJYGLh1tOnZz07YOgFVX5YvBHOePH6Em5ubbQeri8dPH+Hq+gaz+UI1+fDFcxwMewL4CdIRkmVmQJKu1KncpA99EIhgChgOnzGfIpFKodvbR6vDOVJHvJgiTyL4zaa6nDudDt68/hFPnzzDxeUVjo5PcHvH+7CQpDnOTk8F/HW7e5hMx5qTm61XPC1dlqtI3f7sYqaNFUFizifjfW7yW9ipXKSp5i9rYinbIsLp+WNcXr1T3kXgGiVRoxWiFfbg+Q0sZw+YTUZSKtl+U4QP81eGgyHyItXYlAyT5nVpdcIuYIv3ncmih8RQK2giSlYi4fhM+yTkOJHrtrrSOafUVcz7XM1khcXO9MD1Bfgq38PzJZOaTSZSpzQaoUBNKTtsWlF1EEW0dGliOpnKMuz+/log7f3DPd5cXCDsD/DBBx+jFe4h7ISYzUeYjO9EHtICqsgLNNsDkQhXN9cY8Blzdra3lelBIJIExXj0ICCS6os0i/TMDEiXWqko0dT8ZVe+A0+KDiBKXWzcfYHd8ewCm3whoF5B1DV21K9UM2bfEAxlXk7K7BZaBNVq8N2uAt2pvOBc5xpLVxGm9/em65pgOskCZ4Nut6kQ6W63j0ZngOVihDpyPH/yHOU6xdHxkWpKdRAB0NF0AW9rZZcVperOzIKd+sKAzia7guDwweEx6o5gaO2l2yUoxRDHkUQjn4lgN0kBrstdoDDtkZgPwX2HxIO66bcAPdUo4+kY/jYPwxA/JBQsRNFMGQMMPOYmSMCW6497OMFxWsvxXmRbtVjAdXzds7GT432SAF7IhooqCu65Tb+JXqenwPsNg45Rw3I2Up4C9wfHomptCj9so6x5iOIU/x97b7bjyJav931kMMjgTCbJzKzMypr37t7dZ9CZJEGyIcmG72RfyBYM+M6AAV/5DeznsgDDFgQYls7Qp8fTp4c91JBVOXOepzB+32JuSY9QQGSj0LuqMsmIf6xYwfrG9XZld8R2/R/3ONZOo1a1O6fZbJlkrrpknH1hrla77b12PBnr4f5B1XrZTqkcrhkT4LibgruEc2bf4/wgLziv4LYIUXjg5MzVZF2aKimVvR9XKEDP5bReLzQeDVWutuykIiIJoj0Xl5UrJIeoInoo9n4OFUuRHXaVcuwuFBxzuLIgjwDXTRwfoormq5UdT+y5uHDC37H/rw8NRAycOUZKkoqBftYg6ydEkm19r/JcYl0HYiLEL8Vxzi4LSDieR1Bk7NvcQ6x1jsXOQ4gEx+qFGCpmwt/zusv1yuTUY4wgJARdMXArG4QJOGzWW+9JzLiSRHr27MQCgBxuv1IiyCaeoRTeb9Z7LRY7E0Z21BUjTSDGvOY2LmeHrOOzBPsQ+5cXIV8Hmyfrnmc865TnIdfSzrUNREQgKVjPdMg8/lDYtyO/VFKqmNQK5ogQHwaJAonIumatYszgvorjvLs2HjsyfBiH+5h7+dHx+fjnvq6QxVuuS0E/++mvMswj+6ycTSCbQDaBbALZBD7jCWQP8s/44mWHnk0gm0A2gWwC2QSYwMs3F27PtBISkmEN2AVwwD/ggQ1QRgb8AFUt4AzKY/SJRA4tF3P3VwDuu0Q33RvwPzs/dY527/jJAbALqmTAZQO665ySCuBFiJoC2AF4IuoCtSlFogBuZNQDHKIWPe4cGVS/ur4NhaW5nBXlAKi7Q8Y2JzOdjg06UIq83uTcd0BM0sVpT0fdpn7+i9+qUi5bqTsej3Tc7er/+b/+byvqIQ7Ozo7VblcdY3Jz+6DLD0G5D9iIej30BYcS1N02p70jK1C87q0IRtVKCSoqXdCVHDEWxFY40il1f4C1tnFJw8la+SrkBNnsG/WOe1ZadymzHk/18d2NgX9AnU6noxQQF5CmRCFt1Yrx5WJpgHx2e6PvfvZTq/QdykFklZWochQV1zFfShxhghrY4EwUGexNipEqpcj/z3VHIY+S/fz8ibsgfM2jSN1OR6Vyyb0XSbliRfTL50/VadXAkDSgzLkQObaLot39FlB/YrdOp9vz2phMBia3WFsolp+++MJq8sngTrn9Smkub1U/pbAUpBNzcndzoydPz3Vzd2MHCeXBLUcLUVxcN3gF6AcZBsjHzxCNRM8AXxQ+M0e+ikXKb6eBKCoSA7YwQP7lD7/QL372t6pVcYT09PHy0gW/j7EjAK2QaBAyy/nYUVd0UCxXlEZTHj9xtwgFy8R3OaanQIwTPTCh9B6SZD5f+D7iunANGs2GqtVEuWKiRqurNCrow4f3JmdYw5QXj0cPVvkD0DYbLQOfAKrEsVFwjCOoXq36XimVq7q/ezBwV281fd2nw6kWy5XL099/+63qrRC99N3lleOw/tFf/Be+fqvtUov5UA/3N44bApQ94R4uHOnu4cogMEXSAMPtVkVxlFO13tDabgkU4CGOhe7efB4FfGSCkS4YgHGATuKNQj4+8S01jVclFYpNbZYPWk6vfO1MPBE7kxTtKsGFQcxZPl9yLwW9JqCThQhVN6rvtSaTsUHSxXSs+WhgY8NyHgDOqJhTIb9Ts1FVs47LKXTOABA/Pb/QUQ1io+K1v9kufT65QlnD+cz37nq7AU93jB2xXADUAMPsB+wNED18QeBxnu6F2ADwEve0teMBNT8FzAC2OG9w/hiQtaKcnouxut0jOxKQsNN74R6T7dbuMZde26GWd9/C4H6sPUQZTiv2JMhmq9oBbulyAdiWXUZEVHE/G2Tf4cJg/YeuitVyompS1mK9cWcGLopaEnsNj2c4hADsV6JiB3KqnMQajz56b16tcVqE0mb2Fe6XYiko3VHuH3e6dsvxlZRLJo8A9tl/ANons2XogXGPxFgvnj/XZrnwPbdeb/1aqOUh+FaLWYgX4ufjgkk5yHO7yJZL1WtN3xe8PvcN82Xt1Rvh/hpPIZylwYBCbtmlkFSbWlICbaJ+bfISMoF9pOD4o63mK5xWE++zRCBxfdn7WQN+DuA8KZa0wRkFSb1c+pkEuQ1xQHzddDz3vkWMGnsCxCzXkPXHHsXxpgqOvNBTgjOBnpLxYV6cJy6sleMbOUccjxAkMWuSrpZtIAR4/0eXlTkAgPotRCevR1QeUXYFDSeQVmFPgpCwCyEnVcoFnR439cMfvtHVzY2Ouj07dT68v/TaxXXBDDkG1m9wabGZQYhH2jhejNnYtxJ6nXb0vhT9XOC5yPUkzurRfWGiJY7956xziD+O18eEkyKPWyI4Jg6JXZ4RZBIkMaIHAhgTHGe4WXbhOWsCM5eqlvDcOzg6JMf+8RXOORfcpP9piTfPbf9Jql/8/O8zzCP7uJxNIJtANoFsAtkEPuMJZA/yz/jiZYeeTSCbQDaBbALZBJjAFz98maK65AuwBLAnaIcBSFDABubCRd0igqFgVTlqfZdUb8gF3xlEBRFqt1oq2j1g9FInZxdSGoqAy5WgCnXERZrz9wA68Gdl1Ot2MMR+L1Sbp6cnBg03+4Lur+9VKkZKyhEJGgY69puto1wGk6lWOBAiOgRKqtVrWizmqtQaWsx3+nT5werSL1+8ULtT11/+1U+scu72Tq2+/c2vf+tYHFTFy/Va//gf/0PHliznU11eXn1fqAqoB7lDFAuZ/u2jtkt+6RcAkHoYjDUcjAymPuaRU0rNcZHTD1Dvgmamm8trtYu03OV1dHqqJR0UxZJdEe3jrhqH1/71z3+jQj4+lLQSd9NQVC0pLif+XkrUUSIntYr2q6Xuvv1Ot999654EQEHKzK3CJnIkKtjpUSjF7ltQFNSlgEuixDvOBScMMFpeev3mpUFOiAyUv5RvU3B98ezCZBVgOArfWq2kernoeB0AS/o17MiBzJnO/bN3t7cmf3BBHPfaVpgDFtNdUqu11eme6O3Xv1GzzgwSTcYzdU+faDwaGPg/6j3RZIYaH2XzVk/On2o8nGg2mziOplqp2RnA8dXqDd3effpeUQsJ8uTJuc81kBxzA1b1Wt1uiaB+p/87NUlz8+mj+wko6H5UDOPq2G3WBlSPuz31Bw9WmhPxVSA7/5A/H5WDsh9nj90vB2AMwBjgMZ8n5mVuxXNk8Bh18l4nJydqNJuazNcq1xsG7M96Xc0nRP0QE7Ow8p6CYbstUrw0souDtYz7AEcQAGhCcT2kohXbqa83ALnXbPtIg/sHZOraQrQ0Wu6NOSc+LSkqinO6v/3oSLFKpaFq7UhxoazReK1aIzGIPV/SDbLQPl2pc9R26e9iuVFCIbcVzYH0JAIK5TxkC+SQyaMUtXkgDQxqptJiQ0l200RmfjfSejHSfD4zgVCmW2Sx1HgyULpdaLsrKI2KJlqUhoiX2XxtZTngJTPGvbOYj63uX0xndm0A8lfLRZN63W5blWpJ5VpNaVRycfLLZ08Njj85fWJyAAB4td1rTDlyoRCU92sU+ZAQATD/vrC4WBapSZRK4xZg3QDMAr7eXN/63jdATCm5AVgItrV7WIjd29qRFaKIiB5ib4QI4BhqNSKlYpOXJPmxR7APccuOBiOXqkNsuK9jiVOs4d+zjwNmQ2xBaECiQNawd0MasT8B/BokJ0qHaKjtTidPjn1f7ui0IHLtduQYLs6FHoU0H0hmpQuNxrc+tsd4HxTvvBckNefLmg4xTHJkFmuCa8E65TUwny3XW5PmdHqwnuixIZoKcLlYDLF1vACEJN06OAHXy6UqtZrJSt7bzwNcVwwFl0mx5AJ2gHyeJ2/fvlWzRaRUcD6xL04nC5OpLqteLAIJEAcnoWexXh0iEee+9pBTkCij/iC8pyMLt4HA3hNFVTVxz37vKKR0fyhYPxBfsEsphHpRxXJNtUo1ON9Wa0VFXEj0Y0ReF5wH3SxENPX7995TOTEIAZ5TfiQTSXbYz7y/rw/9GgybfWHxWGwdnCL0VBCjBUbPe7KY3HWRMhMioWZ2b9CZslpPdXbadMwa9x/3aBQnjut77GuBOKL3AiECc9kuiRukuwICNJCbrD9IWq4Jx8D14NnOmod85BnkaCz6JXBUmKCjiwRnUoikYm8nGpLnJo7AMNtAKvDl/qY1fikcobKognvPjhI/h/Le+yDLA1mU82cH3ovnJ/cMBMrjV+jbCO/3SGhknRfZZ+VsAtkEsglkE8gm8HlPICMvPu/rlx19NoFsAtkEsglkE9DL1xfu0ESlCPIQ1JQBnDE4UABkBHCTSgXAv0cgCtAbJa+llaq32iHaKKYgNlKJItqEXxXVKhQXr52hn6Yh4gEAY5+unZkPiAGwARAGgDkaD02YUJRr8CTiNWraLsZabeZKKomBVhDMXvdU795/MOANMAE45LxwQMJdXte3Dwbdif3ptDt6eLjT2bNTzcdzx5n87ve/M4i2Ws2+j4kAsG83mz4/RzztdlbHP3ZwzAC7VgF0Cf0OC93dDtQfTlxiCsgJqJIrgLvtDJIvFmuDTSYvAKwLieb7SLtCiAYCkWketR2L0+x2HHdVLpf09pv3GtyPtFkEkKhMjnscqVirGBivJInWs4WSeohJ2VIyfn2l/uV7FVHA7snKp5Nk50LVfDGUyuKOQEVud8Z2pzxxYPzKpSoV83ZgAPyhWE7Tjb5484W++fYbffHqtbPzfSxJWYPhQPVGouOjluqNmt/HEWT+H8XQNX26vtaLFy/UpCtkL82mAzssklKsu7s7r4le74mB2JzWjob55vffGQSG+Dg+PdZR76kqtWogUOKSxrORFnNiUQpaL2c6PjnVdDYzCNlpdzWd09UwMuhaKTd01Dky6IdCezjsW5HrHojZ3Apm1jxKbe22jgEi1gqlevf4zCBWUoh1+f47lcuBHMnnYkcaUd8AoHZycqb3H6/U7nQ1HtN5EDs7H4A4BvAm+z0pajEPGfIAnoHcGTsO6vT8TKv5RJV6Q0e9cy3nc/XvbvT82TPNF1OvJ7pnyOtfbjbqdNqaTca6ve+rc9Sx24cYN9YYoPPDoG8QtNs91XA48vpGgR8TOTWeKCpW1HtyJkT+T05PDNyXqyUTO9PZ2PdGUu6oEENcrZXLF3xFC/He34NDarEkx7+k9ZqeFQiF/CFTnmJh7htATKYOOBj2FIBF4mkAUKEbnIGfFtQfcW5txdFG/bt3KpUiZ//z+iipIW/Wi5nB7n2OWC0U4IDvAPl7TUZTRxJxbLsVJc9DO2QK2mu3DpFSOJcMeqY7nZ50HcG2hQBJpWdPLxRFqZ49PVdCcTpkxX7nmLXFFrfYJijq6QUwPhzKiiEbiAIifmxBEXUSemsgGoiQY41B2qxXC+9/dO08Rt94bbi4Pa8YZ4Rj8wBYZdIBwJf3ocsCwojrCjic51dU8LqBZLUKf73WyuXJj44qHDD0YLDypPFwaIeb1xEzNGhMzFDBzgiU+HRAnJwcq1pOtN8u7XKZLugziOxKw3XDPIpxRbndRrP5tdIcJNXhfSBSt4D6EKaRWq2WI8boIcLpBjnAfYRbi/MkWo9oKhwJoxkxaDu1j5omZNl7IS+4tibq9pDGea2WM+9zuAfyBp0heg5A9AJyi26EvGfFudF/xHWD0EDxv8KNgptwH/k+5DG3WIafw/GHw4euCFw77JGT6cjOGsfK4VhLU40ciYSbYO+9g+sWQRJRZL4NTjfzCwcQnIiwXJp31BWEZbPVsyuKvXW1WBz6j3JaUqaNY2s+s2vMReTTiQlB3p/HBD0Pdhm4EN7baSANKIdfhsguf6UHZyC9HtWK91GTS+5hYb8jhgpXHCQU7rScCY9QQL/X6XFDpydN31OT6VKNVsvk1WxCfNRGaByGg4nXkvfL5cL3zWa/d4xZiJ8MDhy7I/y63Ktbl44zv+B24ZkTnDX8OWXjkOBcd64z8yDqzFFOCusbUgPiEOLEr+nPJ8EFwmcUl4jjhjQ5lzs4m6AtU5VLIWaM1zdpkYZ7wD0bvPbhHvJNeLiQGXmRfVDOJpBNIJtANoFsAp/3BDLy4vO+ftnRZxPIJpBNIJtANgG9efM8/BPdJARgd1A/0kFATIpBaBCzNPzDH/TMgOQ+KFX5b4BaojnKtboVjuWkoOF0ovbx8QFY2fj1eANnrudyVsqTf+9C2igy+QDpQME24PL5+VOX9i5XOx2dXjh/fHh/raSMuyI2sPj0/IWurq6CMpTS1OlUz19chLzqfU43H6817I8cg/Xs6ROrl2+urlWtVQzGffp46ZgowK0vv3yj9+/f+2cBsRvVqmNowM4AawB+AZCOTzt2mTz0p1asllH5Npu6vLy282I92xhgIjLDWeP5vAu+h6NJyMrPKRAIaVFRpak4KR6iTvbKF2MTGL3jk6CCj/IuSX379TutFivndqPsdamoAboQc0PsERFN9UMHgXYbabXU/ftLredTFblexKFsiZsKwDHXDRU1bpcA1OA82Wq7XKleI/t8644CSrUBdSGXAKwhFgCS5pOpFdYAf1+8eeFiVHoPyDyP4oOadzZTpdp2tBLH+qhwbTWqGtx9chku5/Pp07WajSO9fv1Ku/1K8/HU1wkwPqbU+/hYyxUgaepoIpTyRLQYmEWRS1xLsWSgLWSqU3Jc0M31J6uqAdYBZR9LWu8f7n2NKQe+ub4OnQiOuanq7vqjj3U86htAfPL0pf9+eN/XYjZWo14OBci52ODndEg8E29ZEFAzMUYoewFLiQEiWodrChDPOuOackysSUA71hiz7R13tJxPrEKngPv66qNVysenT1WuJC4TXsymzqAHtDUgvlxrOB7p/PxCHz98VL2SWJ09X2307Plzx9/QdXH54dKuosF0rCfnF15Lu5QYobXa3Z7vNYkIMeLV1hoTyRaVFBfb2qwBrQdKKk07U9KUCCDIKaKgdtIur0KMG6AYHCi5yF00i9lE2x1gKvcmxGRQPUOI2RWw23jOnu1woly+rFy+rnKlpny01nh47cJvg86rjR0urFvW0Ii+D0fasaeEcl72ipziEPMzg+CKVCT27dM7A5O4OJJqKHfv0PHx+lwP959CXwl9E6WyXr16YddYvd4yGDtbjJWPSqK8g0glCKKEwvZNAOz5BbHH9eTPOZZms2FykN+jmne2fk5eswC3xNc9AsyA3hR0H7Vavta+PyAf1pSj1+wwIt6MuJ3gfgPel4q5QKjiCCCOh3uI19yke80mUxOtgPusQ+57riekEY4FopKWy5Wvg8mBQ5Qd5ElcKur0OJCIkEfr1U7TZc6RVKvJWGucI3Y4sOD3mgzf+2cc9SOOn84Z6ip2dklAxD5/9lzlhHi5pWOjiO/5fh1sALp34fq7B2Sv45OW0i1kAERYiNeCkDYen+40mQ58vSCJ6PRwlxAOggNozz3Ff5vAKFcOJdoUqxM/FZtgm6/mKhUTffz40a4v78tKHQ8V52SCCVeFiVEXlu9MFkCglOK8JpCkM3o48iYwISe4H1f+3uAkYV2Hng4iBZd+/yHOsKSuVou9iBitorRde//fblOlLoyOvUbtmmF/mYRCdu651Rq3U7hHcZjl7HoJrg3WeEQX0JL7IPTk4DZkn4FggqDK54ra0ukDWbOGyNnYtcDxs9aIg+KhD3lDDN4Pvzxz2TWd86xLIsFwD3Ktd/ucri7vtN3i3ltrD2GVLzqiCpefo57cP8HeCuGwVxodCrHpuyjEJi+4r/l/iAfWz/zQmcLnDv7cbhp6hVgPuVC+/VimPSW6iwJ7yDX6RQ4CC+4Tx1x+352RmvhyN4pJ6kQphD0EPKIHO2Ag1NhP0uDQwIHB56BCQX/7k19kmEf2WTmbQDaBbALZBLIJfMYTyB7kn/HFyw49m0A2gWwC2QSyCTCBN1+8SPkH/SPgDvjMP9gBIQCzUTCCCgCEAMAQ4YO7AjV2lE+dXU9M0zbduSwbpTFECADrUa+rHWAdcQ4RAONM1UrV+eBRLnLZqrs894BLAJ+oR4MyOamUlEsLury80enTZxrc37kvIy7Rg1GyArpea+jDhw9qNJpWlAPtEU0UFxKRhPW7v/+tVaYA1f/oz/9M1/fX+u6bt1rOZ+6C4H0gQgA/AJCJHUrKqGGXPk/AjdmC4tSc5pOZCnFenV7bAPJosjAwyPc+9Mnaj3R5daNonzewjsqWE3c5NuCOFdA5dyLs44q2+USFpGL1Nx0P5UpZaSFSp3dsYAoAcr5ahCLWDQDkVKN7HCQBSJsNJyZ+KrVEG2JgAJKjvYHyPN0hjYo61boebm90f/lOizE57xR8AzqH+A1HZCinAo4DyteV02IyVbWMGyY4MAwYFQHac3ZCNCqJuycAbOkZQP571GkG10uxpNkEIBKXQUk3N3c6Pj3Tl198aUcHjgxiSbqdlpaUKj/cGOC+vrnV2ZNzrx/PfDLV9dWlOz3On7208wDwDeAXoBbwu9Zoq9Pp6e72yueFowLQjagaZ/0fsuuX67mBK+KAKPEF1Hr//q3Ozs/9PpBldqJEgNYVDe5v1Ky3NV9O1e12dXVzawKnBEBGPjpQWiFWq3OiqBhrt5xoeHdtQDuu1AwIu3g3jkMUWpQzqcYXQB6Z/RTHA6YDLkO4APznor1yKe6Anvr9B993KO6PeicGXIlpWs5mVuB3eieqN1paLTcGxAE/6Ye4unzvuBlHqJVCSfyrly/1u1//GvRRuRIAdUX5QiBuLi8vVavW9PzlazuctmtU1SsD1BsXDCcuc6YjZD6bqFLBZYFTBVV8USWiwtZ0q5T8mtsdxwyBU1SU2ynSUvsUYHSjer0WioW3Yd0ZLMyjKF8bKG62OhpPUdC3DRyu1iPtVn2NiA2LIVpCJj9g9nA8VdnERyikZy1vAFF3kQH6WrmsKL/XZn5vEmg+g3Sohii5akONelMX5y09PHxSMalYDc97XDy98Jr44VdfabuYKyqx9qu6vb/Tp+tbA+GVGiQOwWpE0VDmfG+QPDoQDJCBbJkA1oDN3ktT3Fhk/uO4ARANcVcA3ZwEzotCHIgdfh7Qnr2ICCrWLvsM5x8gbCkP4XCIEWKej90LM4DgferfB7A+kBzTedhTmQ2vORwRlRYcGYlLyOX4Pe7nk+MTx0ale5xiO10/4NrKe4bsMf4pFz2vtVrcO95pPOkrKsU+NsenbfcqRLiA1jo/u7AzKBAQqSqlQMBCBkMgED93/zDwuhgMR/riyzfabnG4FNzT4PvNoD7dBfRLjO3Uw+EAqRVcLKlJhkIUm6RhdkQtAVLTafMYFcT9R5E0XT3EzfWHA5WKZdXqTaV0FG03fuZx7Diiguo/nBd7OJ0l/n+TRHPvnRAorKtGq+noJVwIvk4QTS5ElyPouE9xEhZLFdUaHQP14RmDM441jvScGwAAIABJREFUzLXlnYg3CvFRlE8PBkMTzZDTEIw8n7lfIBzK5ZqifMmF53yP3Sju0oHZy9ttk5Qb2hCJSCF3sWySZsr1YpbLlbuF4kNZOCQQMYpEj0FaPn/WVW6/1cnpEztWeN3lcqbFaq3dPq/xYK7xOPT30P/D85xIMq87OxnCfgAZwPXi7IjsYq/iPHB3MSs/F92xdSjsPvQBeXh+ViGYILQyVaOOAxKBAGX0lIMHJyG/7KDA9eguG1Y3szw4KOhGSVN/fnBxNwQPxGoub4cN18vOMrsxgisuuEZ2+tUvf5NhHtnH5WwC2QSyCWQTyCbwGU8ge5B/xhcvO/RsAtkEsglkE8gm8EheuPeAnAziOrY7KyzpfgBADTENIUscYASyIcFtERdUiPaOmikUKcbeqNPrqYyy1uRD3YDKakkxbHAzAEqSXd5qdaw0bRwdOdKFiBDeA4U5YBKF26j3cR0QOePce7KpYxSleSV0PbgYuKD7+3vn0JP73eke+XVQDI9GM/XvBxoO7tRs1fRf//N/pu+++86dFbcUAFMGXooNMqJ0Jr4GAGNE6e9upxgQMY60dkZMACoBXFB6AjbNZwDeUveopU9XD/rmm0utV8Rl7EOBLvEl+bzBelT3oWiUuKiyFiqodtTTzPEkAJNbVRp1JbWmGu2mjloNRyRNFwvn9g9GU7W6XSWFRL//5d9phQJ/tfXP7vaAWiEOZrtZKR/nVapWVanXPatGq60kt1cSR3r/9e80HUy0WaHY3ht4QzVP4ThIDjFSKVFHK4AunB10PuzVbtZNHoC5NmqJ1oc4LUpnqwbEif2KtVkBKgHQBSW+nQ03Nzo56dp5g9Z2CxAVU2pcVbGAg2dl5W5cSgykM6MP7995Pb3+4o90cnqh4fBOH999rdWSfPmNCbJCIQnF3YWQTQ4JwXu0mvQLbBz1slitDGSiXj8/P1O93jSAPBwN1e10fWyQco4kQb0/HbmMuNHs6L4/VOeorgHdFnEcMt25LyC24lhHvWPn8Q8f7lR0nIuLWERjSK4QqdXu+ByILmKNuTSXa43afrPxWgNIZi0RcVNpVtW/vVez2XIcSqVWVjWp6P7uXrVGw+AxUVK8djGpqdc7dmY93SFElT057en9u+8M9gG6FoqRao2WapWKvv3db0Kpu1Il1ZZ+8Id/otlypnJcULtVd6Z8pdbRfj/Tx0/XKiR15Ytln0tSrnpu47u3mCp8XADLuCAARteLraJSWds01i6X994BoBrld9qtB4rStTY7+h4oiacsneuWsxOJ8nCuG9k9EB64QZYbSrrbqjQamgw+aL0YaDKBqCtqMp0aaAWMZ/bMkNcF2Cd6qhCXleQhC7d2bqxmd44Sc5nwAdTvdOhg2KhW5Z6hY4L3zRl4rVbqajda6h0dmRDLFYhWwl2x13ffvVW11TD5A0G6V8FAOATufEZ/QtckKOfVajesbOdcDax7jQFyz1zUTASW1f7uDao4Ooi9kj2NP4cksauA/XK70WQ0cWwPpBTEZblU0doOjtRdBqxHCDL2MHcm0CtAPE4+8h5q8rhQcLRVsVTWfLHyexNvxz5AT1G7e+R1XK0lyhl032g0nmmxrWm7J14u9r0LAWKOYrdUMVpp3L/xelgcFPPs/RDDhPTgmul2Tnx/drotkzbVJLFjpFqJ7SAplEq6ub1TvpDo6vpGp09O7UggZgpypxhBEA19jHZ84SQjXogYJ0dEERsFYRAU8zyqTAJFkWrVqsFo9sarT5/U7fU0Gg3VqB9psQlOuvFoohPi0/Y5jaYz/1mRHoXtWjmyv5Tzz9A9QmwR8WrQDIv5WrMls07tZqGvhu9zRBIgOWX3iuxCsFPg4CQZT6c6PqEHKmf3AZw9fx9KrHl2IAyIQg9Ejvtk4MhDiFtIcTqM6EAK7fHEElJWvrLjEVcaBDLkGoTmeDRWIU4UF6teN4D/LqgWhOHGPTWsf+L32CvpzWBdsH/y/s1aUWenHVVqRLexT9W9nzJjyPvFfKPZdBV6rEo4QELpNQS5e4Sgq/YIFwKJ5v4fZlMIhBPXa7vfhf6TlDiyQ0F3IZA3XFu7Xh5zuLg38nmT6EQdQqhAnDiqcMceHmbJ7EMpfCByTH7kI1+DEE8ZCBEiwPiMw7FCdLGO7JY5EPW8LaRIFhuVfVbOJpBNIJtANoFsAp/3BDLy4vO+ftnRZxPIJpBNIJtANgG9fP0sJbbJIAz/eHeGf4hdQMUL6QAwgHKYHHsiiCoU3+ZS1WooZ0uiA6JUrqrWbAQ3Q6msQlJWHAHKzGjrNBhfTA6gC8BNqaJyraH9GuXmXuUDWAXQQQ457gBcD+PxVHd3N/rqR1+pVKJEItV4SNROIqpLAV8AEwE6eI298urfDTUcT7ScLLRZjq0K/a/+xX9poOz25kEfPlwaSKzXaprP5gaFi2VAnmJQ4aN6h6BYL6zgBfgADArxNhAoOTVqdUdodHsdffvNpb75+sOhwHerJ0+eOJKk3e3q7v7+EPvBQAva5GLtCmWVWijMU+3XG4NFSa2hpF5zufLx0ZGK5eKBOMnrYTxTsVrTbrHRUbOu97//WqPLK+1dIhsUuwBBgKSAO1aWxrFa3Y7Pj0iYqFTQxdkTPT070V/+u3+r0cPA0SeAwQaWIC4OKlhuC5S+RO9AVuCegZSK807QsfMF5S6K4mMIq0qizXal+/u+/viPf2wXzGYd1Mufrj/q+cWpI5FevHipD5dX6vVOVK3XlQLe1kpWO9OjQbY9qt/BYKBW+0hx0lazfeIs+HSz0Nvv/l7rRV+tRkuT4VDVRlfnz57p/vZOw/HwEFlWduwLLh3y7m9ub53LDqnx7Nlzfx9xIBT6UiIOwbNYLO2QGQ3uDSKfnT+zQv93v/071WsUKlPyW1briKLxsebDYVCS48Tpnmn0cGtAbYZaX5HX/j7NuSC9/3AXItPykcFjO5vyKKoH+sGPfmw1MoApZE6t3fN5rVcT3yuT4cjxYy7yZj44ecpVxyXFcV63t3eqN6ra7wC7ic7Z+3rXylUt10u9fP2FxuORPn37e01HY5UhRnaRvvjxH6hz3FFBa/XabQ0nOwOZ7UakMWB4tWvwkJicpHqkfK6genGj4eThcB5Tp8y1us+0cZxXThH3DgC2AhBLjE4CyLwCQAVkxhUVVM/z6dh7BGwGUVjOvE9zJkrYe1Zr3EBN5dK19pu+ySfu6WKCq4QopVnoVaEsvk7EVyiShuikGwYHwWYz03zSN2GynK5Dkfd64w4GrnOvW3fsHf0UXAMI2CSp6fzsqe6uP+nHP/qxr6kLroln2u81XS40GA612ey02Uc6Pj3RbkcXQnB/4JpA/Y+7hvguiENAVqJ+mCfgKEXukKZhX93ZgYAbAWcae587dgx2R75mkBKAxhAVkFzDwVidozNN5/e+5ovl2muK/Zoy6gLOhs1WpULBZAfnxfGTV8feCMAMWGv1vnslKl77EAtJQd7jW/W646BWm536o+Csmbj7gi4M3EMbFdKNdps73X76VrUGpCNXng0EN8LKAHCp0lCz3nEvTK1WVKfTUkHsT8RCpdqvAKD3Gk/HqthJtHVvzmw+0cnpqQH2EDUXSs43c+7TomPmyuWigWj26802xHaBnc9nSz+v6LgBzIfoBpjGkcGMx9OBCvmqchAui7m/F2K82ToyOcN+DanG182nD6pVm3bRQXjRd4MjjWfHdEbHycrxhax3SGr2X44VsjL0vdDhFLpfOFbHxjmKKqdauR6K0vFv5CGStz6H6XzqUnp+X69U7DwCkKf4fpdPtV4sTeywPoh9Yn2ldD4ouM/mE9xFxOfxurhV8u7bwAXCvsc154nB2oOs4NzovngkVlmnPOtY48TQnZw0pdxWvd6Rdjx7RzMLDK5u77TbRRYJsH/ymnZH2CUWnCGQ/+wPkBOBIIZoIMquHNbKoRsE4oTPIC7+9rrc+Z6EmHgkMPh59hPWFf0s/h5cS1GkuQvvcXeEkm+eaXZN7AMBAolB1JkjKok2S4lNjEyW1MqV4OTAGYK4gL3s4PLhXHifX/z07zLMI/usnE0gm0A2gWwC2QQ+4wlkD/LP+OJlh55NIJtANoFsAtkEmMDLVxepI0RQRToeg7gj/gGPIhFBflA28oWqulaGXNgYuCZeBKU/IB9gZVRIrPqt1FtW6haijaOHADrtmnBcSoh/QT1PQTfxFMROASxQ8Mp73d4NdHcLOF1X6ugOVOQJ+K/6DyODNUQM7ZwJPtPpyYlLR8/Ozg1YXX64sioaUiKJc1YCr9ZL9Y6PNULFjKp7ggNhbfALsO3s6blBUQiMh/t7K/eJ4CHmBUcAAA0kw0O/r2fPnmnQ77uo93e//cYK+o+Xd9+rgCE8mClgEspS549vU21zkTYqqto91nJDee9cBUiAat2Af1yrOYarnJRcZj2ajpVUGhrOZo7YWIznJlS6jaa+/fnPlKMwFlX/ARiCbAIMC1EqXDNIopKanSNH5TyM+mr3jtRr1dWq1vX//tt/h2XAqlyrsEnpOOR9E6kBeFirlFUobFSvUBa8NXlRdU/HWkmxoEat4UJtQM3xfKLeSUfzxUY//dtf68XLp+q066okJbVbVXenzCBTSonV/BTJto/agTRazPXwcGWXB5ns49lc7aMTffPte/3Df/LfWEn+3de/UG431fD+1i6P4ycXdiLQlwJBQRwNIOIE505+b+JpPBnq+vpG3WZLz16/1uXHK0e/AIBZ8YzDKCoYUJ6ORwbYb+8e1DshvosIK1T/BfcgnJ2f6d3brzXs3ylPpntUUKvzRIvJMMSbpNw7kU6fXuju7sHA6Xg4ULlSNbAJgNm/vXMMFe6PP/rTv9Bys9LH99+pUKzqx3/yF/rm67/X8Pba5dS79UbN7rFqzbqB5Eqlps02VVIs6vb6o0rlSgADqy0N+jcGnpNKzeTFcDBQ74Sy7qHef/t7Z7x3z56pc3qu84uneGDsakiYX/3MEULkyuMc2BfKWm2IeKPfIac8bocx6nNcWGTM45wpa7PeqxgVtCJKx0B40VE43HsAm9X2qaKYglwIm6ULjx8G92rUao53oZeEiLFKAuGEowlFP7BlalCbNTud3vm+BBwnJmu7U3BhFWO7EsjMR10NubTjBVyaHCJ+5pOhJoO+0h0RWBQSL1x0TT4/xfC9XtsuCdxUOGfq9bZB7ErCeUT68ouv9NC/VbNZdzdKsVzR28v3arWOtEvzJqiqtbLV8AG3z6ma1LXZb+wew3mA+r1ar9nxAzBrFXkqkxj8LC4UCriXy6lJBBwgdBMYrMYRB2jrnggU7XlV6j3t1ks9DN6GmDf6HoRDY2VXBQQJ54kTCkgbgoeIMm5uAGx6etiTeD27NaLY+xn3Tb2M8y1So151ITMxf4tFqulipeU6p8WGd8Q9t1G5VNDd9d+pFG00W6xVjMt2g7CQKpWyr2+p2lSj0VFS4PlQUKdZ9V7MeeVyW1UriePGrq+uVW8fabnceU3Qt0BfUK/X9UwfHh78vKlRpE75dlzUbEYfESB8WHc4+nK5ovf/HI4z4oXWlNfXDeQH0mxkd95uF2tCTxDr4ODcuLz8pDdvfqB9lNPXv/2Nu4wglxv1ltZ2I0bKR3vfl9BAt7d9Fdl3ttvQPYKTBWLSz83Q5cG+8njNIWHcxbTF3dI2UVe2g5Aia/n5tIdMcFE6bohNiDzS1tfwfvAQCADilYiYSlN3sBDPB3niYnsKwYmc2tC7QUwY0WzB5RCK3HFbhNgrjmdOJKLoi9j43mI9dDsdTWdzz5GS+RfPn+jpE2L0Ziqx/6wgvva6ur1XqVTV1dXtwR0RHDDsIRAF7IUQZXAlkBc8A72eCa6ipD0q+PtZ8+zBNKTnHHcV3BmPsU0Qt1N6RYjic7QTBFsgJ6ZTntcQRJzD1p0hCB/+4+eZ4MaAkHZPC4MTs8hbmMF7h4Ju+lXoEAn0PXsqf/cY//Xzv/1VhnlkH5ezCWQTyCaQTSCbwGc8gexB/hlfvOzQswlkE8gmkE0gmwATeP3mefoI4JjAIM7BUQpEh4RoExSIKBwpde61GwZsSH1vNWuKSpGVqgAm5IZXKnWVq02DF6ko/iwcQAFAjJA/DkDMV7onUz6Um7bbLeeCDwZjOzLI1SbJajnHHRCZ/CDnHrBuMQs9FLVWXePhSEdHRwb/AU3JHZ9O51Z0o5Jv1+s6Omrqi9cv9Zd//VODegBat7cBdDFQUYwN5tTqodCXklSinKbThUEMVL4co0GyzVrHxz29/e6Dezrevf1gxeztzdBA1fezczwSxdqRI7nICJ+DbSc1rAt+DQArnAAQOXFcVpH/ryQqxkU7KgB/AMjI4YewoZib67EcTx3X0ut2rc4HFIKIQSkfok4oE+Y991azos6FaAGkPTs7NYi1y+ec8X/57q1uPnxQul67XHq12oUIrf3OINF6NQ/XWTtF5MrsKROuqhTlVa0Q14VaFmC9rCm5+BBgaaR+f6JKOdZxt23lb6tJT0lwd6A6R7273e11/uzCs4es2WwWBraISdnmpIuzMyuPc1FN11c3ykc7x/TcXn3Uce/Y6mAiQGbzlb7++lv94R//oYZ91PZ51RpV/fEf/5njb37/+9+pf//gmDJIC8gw3DRW8O/IdD/R7e29AXyuN86Z797+3tcO1w4l0u12h4B0XX94p1IhzLTd6qhca2nYv9ZmsdY+t1Ore2ognGtI8TznssS1lJS0mM1UYBZHde0gCHESLJdKt2sTDcWkroeHaw3ubrWYj9WsNbUhjQpQertXq91yCTTHDqA9G1PmK5XrTbtcKjhiiAHbbFzmPZpO1D5qWY1OxFq53rKi/fnzc/3sb/69/vgf/FjNRk93d2OVClsTkcQ2LRYbJfW61wtxTvlSzeRSUgwKbe6FarXq+a0WUxejNxstPXv5xvcs500cWblSV3+0UK3eVjEmk3+OwUez6Ui5dKNKPRR2z4nDUsHOB9YyRBL3Ga8Pqck6nk2XzvSfL8Kfu8+gWrEjJajKw74FiIlSHNJJ9KNsVtqtd45e8nstFmrWcBtwb/JeBbXada13O5XiquPuLi6eaEasVbvn9VWphvv/+r6vVqfj3gD2O+5p4p1wDHGc7ubY7LyHQPJAgBIBxT43X87VaNQdPwcxQa8JBBC5OnSZVKuBnIVkyOUTkx38PI4R1sh8uVbv9Afa7hLdvP9b1WucK30i8nUiio2+AebC+4c+kY1BY5d1r7YHp8daNMxTng34TW9Cq1U3AVstFR0NBzhdqVXspBn12dc2mnNOeeJ9kgBg77ehsLvAPlc0aAx5uN6tDQgncaKk2jABSa8AJOh8NlDZ0W4tX386Qeq1ph4eBo4J+3R9fyANyyqWCprOxp4RPUl2Lizm2hx6O+xiiHKODYTIxjnifgVccrttcNXhqDsQGxB/EJq5PK6GnB0T683Ozp27u7vQLbSX3n14b6Kk1+u444Y/e+hTAF9QsZT3vQ+pMBiMQhxcPq+HwcBuCEhuE7TzudIc5HGIicNVxZpljdPH1DwiRi84BousQ6Ua9O9VTcret9+9+6CjdtfXC5cHThzWLSqAnYu3caPQP7H03sl7QAY4vikuacEzs0jEXSDV+B6XVfucAyEW7hXioYJwgedqq3mkfr8fXFcHa8RuPdfzp90QF1lrajye2ekTJxVNZ/QMEb011Wod1n3o6glkERFW+zQQXpBmQQ1hnsLH6++hE4qILNbrdhOK7Q+uCggajn3lMm4soUROFb53cHHsEJV+7sZ0zYTYMEdI8RQ0iR8i9PK7QLzCj/C6FUdNcmw4TUP8GN+PgyOQRvLa47X/5q9/lmEe2cflbALZBLIJZBPIJvAZTyB7kH/GFy879GwC2QSyCWQTyCbABF69fpY+Rjo8EheACwB0qB0BG1A2xgBeFBTvVgYwcS80iDkq5lSlPBd1Z4nc6L2a7Z52GxwVxBkVXIrtKKMoMsAQQD6iGrYGaQBc+PsJETIFIlQK+qu/+iv9+Z//maNxADAgIIjBmIznBvXSHHn1BRMRN1c3jki6v75zkSoK0q++/EK//ea3atXqevH8hX796187Rsilz9uthsOxz6NerxpN4XVR7zabFIICxldCTFSOWJ8QMwE49OrVC11dXevy8kpPnz412P53v/qNVmCCdCI4E55jK7kAFjDNgFpa0Bzwpd5Wu9d1uTSq4VJSU1yuyYJzwBQyvSF0coDEW5UhHZZrOyTurq+VVBMDWMSYPH/+XHdX15r0Hxy9g2oZOGa1mhssiilRtqI3qLNj4rwKRGEQqdTTaDbWn/zZn+j9N7/X6PZa+zVgUsWdAnv3BAeVb71aVnIAe13MDSmz36vZqruvgGvaOuo45x8Hxr/+n/5HPX/xXP/L//y/6k//7B/ox1/9SD/56/9PP/zqS5Mh5MefnV1oPBhoT+k4uf+rkCVfqx3p/v5BnU7H62o0uLKD5uT0qT5dX+v2+pOePnuh5XSi4aBvt4GdLWmq1y/faDJD9Z+qXG/YqTDy90R6+923JuBQc/OF46bRbPnav3v73mujFCf6+c9/rucvnhpAB/wEFIaUozD76dNneni412ZJAXek3vETvfvurWqVoqrVptXz1Xr7QAKtvBbcS7JZeT2QiY/ThvNH+19pHPkcXj+/0MPNtaZk18fELy1c5EsJPOXg5WrDkWOr9VzL6UgnT57qYfBgZTngHxE/S1wJ29BlkAIulhK1j3qaTyk/v1Gnd+6OlX/53/1LzaZDrSYDdTptffP2o06fnCi/J/d+7Xv3rj9UrXEU8vdV1Gi6VbW0UZpbmXQiboV7mPlw7W5vr/Xs2Sv3b/D3jWZN49HQpc8QV+8/XKna6Kha7xg8Xq+moiN+uRg6goj1Tu5+mgbygdekHHw0ooiY/p1VAN+3W/X70xB5g3ofxbVV3JFL3R/3FmK+cFM9RpEtp0sD6trsNBiPdXp6ZhU2nS653FpJCSA1VaPVVT4i0qmoFy9e6erTB/3wzVcmYgE6b+5u7E4CKEVZz+ZAabQ7DxoNk6fsZe6tKOQ1mY7sfDpqdzQZT7zm2EvOzombOkRN5eT7gOuYc4/B3l0iANbFfKSbq3d2tR21X2pX6Dn2Zzv5Rvvdwu6x9RbSJrJjA+KEPZu9lZ9B0c41AkRmrmHPhdAM3RrEANXbDYO0SUxR8U7Hx11/D4QsZNOo39dsPnK0mfKxdnu6FSg83ms8eVCtSWTU3s4y9wcBFkd5R2lBBB0dnfr1ucYQF4P7j7q4OPe5VnENrJZarvYmxKfzlZrtIyWci90dFc0WU0f0seXw5WLqg2q+f3dvcB/HXuhIIDpp5W4X9qd2s/U9mQNx+tC/U73ZOVwfZsI5TDRfTr2+Vsudic3Nbq1yrWqilh4UXHKTwUT5wk5H7apWREbNFwbuIQP4e96fY3G3RYTLInRvBII8OBeTUjlE2HWOXVQOAQGZR6zW+7dv1e0dmYRj/+IZlpQqun+4tjvGpDhygFmIdQprPjyflIa4JRwbcNdcDwgtrnHJ3VC4b1aBWD4cC2vxEex3wfxirclsrmKMiw0iYuH9mG6reiVWs1FUpV7zGmOPwTW53OQcU3d9/eBjNlFTqWlp1wbxi04rO7ghiG8KxAbXCUKMCCfWPQ5F1kxwpxDjR5Rk3ueAY4qIQtaV45zS4Lx47MLgORcVY3c2EfX4eF+FuCg8n8RPOcwvEHk4TubzQBQS2YXzMS56TwskUORffIWfT/WzLDYq+7CcTSCbQDaBbALZBD7rCWTkxWd9+bKDzyaQTSCbQDaBbALSi1cXiBGtpKVgFCkiQAx5/cRvEOuS3xPLErnEmbLZaqWibrfrAt9Wpxkipgy+k++NW6CqSlJQXCJOJNFiOfs+Rxqwgi+Ka61Q3lJQW7RC8/LTR52cPglRG9qqVm3o7dt3OjpqG0xGfY6Ktf/QV6fbUz6OHM0zHU/cgfGrX/3a4H1gAvbqnZ74PJqNsh7uHwyUXF9fB8XybqtquWZwa7VZgtuFglxirGo1fbh8r+PjU63Xe5MBRDkdddpWsX/8eK1avWq1//npuX75i99YpQ9IxzkxUJfJHpSc6zSn5SqvlILWel3tXkeDuzvli7GePHulPUWzdiSUDSgu56FkOKh2y44/IhqK8uFilFcpitwDMnq4kygJ327dV4IzBULEINF2qzgXyCIU/zhJiOGaDkcGEomFaTSrzpDnZ4iiSVc7zechr91ECv/jIjstX6pUYxMBgHMU59IjUaKEt1Y2mPXzn/1CP/rqK5UqZSuorz/hSkn013/5N3rzxXM96R1Z1U58F8DVYgY5EGKfrj59tIr25cvXWtLdAWHVbLmse7taOkblydNzxyUtZoH44avb7bjUFvKMHgUifiAtJou1f+787NTXfLddGiiHtCGCKBRqB2U1UVl3N9eqVBN9+vBOb754o9VBxc5rE5N0c3VpIuGrr36s0bAPFWTA67tvfmM3Q7VxpKvrTyomZdVqTe3WgIk5DR5uXPILKGeA1Rn3OR2fXWg0matUjrUH+Hy414f3l/rDP/1z3fRDF8dR78TAW7XW0v3tvbaUs+82qjWaSmms2Mw1Ggx11DnRlOiqAxhH3Bdg/JvXP9Dbb79To3WkN1/+SIWEUvumFdm7xURvXl/o7//uN0qqVS2R8KepqoC7gPLrvcazqZKkqzhpaD69dE8BEU+sqXqtbXU8//3+/Vt121399Oe/VLd7onq9rJMeBdYyEIk7gogxQOpNmqjVBiAn2mav0fBapTjntcB1KVeJkwvRU6x9QFAIqsFoYAKO2JvZNKitNykFxwCaZPqHbgnAyJmLvWOtl3OTZemGUu2pdis6J5ZWkOMyUkpXAcRc3qXs1XpTi1XouUGFnmqjXqunF88v/P6DyUTjyUjlSsXkLvFjGC8AqXFg4FRotzi3Q4Z+GkBgonlYQ9Uq9/fWJBZutUdQGYIL51l/NLa7aL9JTRxYFAunAAAgAElEQVTF7CNLCrcLmq8itXpvNJ0ONRt8o1IcQHIcZOyxdDhwrwJKs4lb9e5+C/oSQv8CZCqdCTh3DMzmc2p3OyZwiUnCuQUZ2+4cabFaajahL2ii3Xqh+YRji5UrEXk2V84l0sT9sHcBAkeO2Nvs944r4v7dp5HvBYgdiDIcdFFu68ipCY6zpKRytWqyFPIqp1jj2UxPzs98fOxTRKQNHu6U5lO1G01RO82+iJqfr8l4YKJrvdrZPYJ6H1cUv5gx669SIXYrsiOIPWIyn5mEYv50ONB7wrPOnSDLtQlLCJLcfmdnx/GTM63n64PzbKU4l2o0GLgPAZcf9yi9DbgtiOvjXncEYRzb0dDr9UxGcMxJuWZikMg5COHZfOzOE5xzjk7yGp9rv+OZG4e9Jl/Qys467qe195FSGcJy4dgxHDassd0up0I+MpkyXYQIvWJxr/1qY7cEzwjODYKL+4d7BncJ1wqHFR1Ts+nC8U3EP9qWYCIu1dlpS7VG2Xv1ZDjVdp9XfzTxurq96Ztc5V7lddcUgRe4PhAu5pG+JxLoqiHeLZALfN5wy7YdkVxX13y76TsQHzy3cELg3oFUqNZqmo4hNfF+hucsZfFBHBFIntCRcoiPMmlhCiT0WR3IiVQQSiE+i88IPF/9XNxuD+Rs4SBaKOhnP81io7LPytkEsglkE8gmkE3gc55ARl58zlcvO/ZsAtkEsglkE8gmIOn5y6fkQ/kf9Qa7DDYQ+UCOeMjpjy3vRO0plZKiAWkAvnKlpHKNbGhyokMUBYhlu9lRMd4rH6MMT77P/QawMFBC4SbRUzgxcnQP5JWPY40nM4PpjixKgmoVEIc/4zjIJYf0QJVJ1BLgCmW+lJSieAakvv50pX/6j/+poyYGo5EuP73TH3z5RjfXN1YHk3NOxwK58M+evTD4S/TVeDC38nWzWRpgBPwsJolnQVwJXRRkdz/cA2bTi3Dn6JDFdKkbwBurgomdAJ6meSLMkQLfdb6ofREgdqe4WlWOXHByvqO8as22njx7ruV6bTUueeMQD8OHvtJt6siU7Wat7UF5vB4NtRwNPWv+DnBuMRk7tgkQh1n6WqVyFAqA6aPTxWpVCoRRA+dwikBEUAKdOFqH/gx+GlcHQGwoKt8rKoTek6MW5eVEgmx11O14dt12Gx+D3nz5hd0SgOzffvdOHz581F/8yVeOjlJU0u2nSwPYz18+cxdAKakGhXgSyoKJK6FEezZb+JgB7CBo/sU//y91dXUVVOuAWxQh41xYrXR9fWswkogdzmHwcO+SVvoxGo2mi5y7vZ5G46FBzkIxryMiW6I4gN8UKK826h4/MdHAfVCrVNQf3hv8TwF7V3OtNsQQAT7m9IOvvjIoR5fBZNTXejlVrdlSOalrNJ0aqEWJzzkuplPdfvpoYJoScWYI6bXe79TqdBUVYg37D5Ymf/zunbTeqlAu6eIHP3A3AyrtXLozKTUYAthBLwLYxyY09unKcVg4L0LE2sxltRBDuBfurm9UqdVMlPSHE/3RH32lpFHRbi2XQcfxzk4LQObFbKxGnRLtoqI4r/lipXqjZdCzWm1ouph6JpB7o9HIinTuf0gk1ilEY8HZ9rw3he7hLphOFgYG03SlfCGn5XztTpRCqalKvWPyhlJvorfKhUBQEifGmuWa0AtDwTPvyVqczSGACpoSNRXRoxOHOBrtDRi7U4KoHCuxt3aeEGUP0TAdTbUk578AWZqzE6daLUnpQqenkLGxknIlkH+7nN68fmUCjH2B+2ud7vTNt996tt5DljPl45LqtbrXKHsUxK1V8ijf8QDsQ+kwa43fs7fxfai/Ly4uTLxCXtDhMXPsD1E3zl7TZjXVZsmfoSyPlS8RwRRpOb1VIb934TQuHcgmwPDQbRC7v4A9c4sCH8fFam8XRlIpazwcG6zlOCq1qtX0zVpVSbnoORIT9eLVS5O0kH2D4b3Ws7HJi6hQ1Daf13JOHFcAmnFMhF6BgokMlPABcI5MCjYakBbEMEFmpdo4+mmq9lE9dGxUiHeCME21XGzssqk06nZfoIhvNmruNaGInGfOarHS4OHBkU+OGlrNfS0oiU6IvSqE+bFXQABCQLBX4Aggmi49RBixV0IiDvtjNVotkwwFeg7ocyqV7VIiau/m5katZtt9HuwZ1VJBuxXxfVsT1ZBsRLVx3NzjAQAP7/lYNs514vlELwXxSq3uife3ZpM9cKoISnO3cz8NBHvYiyBbBu6uYL/C4TOfrUxieEED7G/WdpbxbCpE9J0Qn7b3WohL1eBOygdyG8KC5zlfrM9H8oK+GH4fos7CM4NnSvhir89psZzq2VlPzWbJPVCQYXzvwG6UWA8PE8dJmQxh7mk+XBOeHYfPFXxmeOz/+E//HzIFwgU2CUEBhBoxZ8RvsY7oNPLnkDzRkWHfDh0XEDaB5+A5u0awwOeIKDyH6WRiHbAX8uePMZiP0Zg803Bv8ryL80QJhs8bzOKxnySUfu/1y5//OsM8sk/L2QSyCWQTyCaQTeAznkD2IP+ML1526NkEsglkE8gmkE2ACRAb9fgPe9S+qNEN/7kom26KEBHCfwNAJOVY5VrZalWKVcuVsr8fgCGJY5XKNQOvqZYuaX18bVTUgHCAB4AEAIAAfq1224rX/T4AasWEqKONxuOROp2e35MYD4AIsrXddVGrOdIIcGq3zelnP/25Xr586hiVwe29/uAP/sAq1bfvP+jixVONByMXg68WCwMk9Vbb5EajWnPsz3G3p1qjYTcB6m0AqHqtEWI/9gA1qWbTWQDByhXHGhGf8enjjT58uDOIhzIUkJZjmy1mJi9AmNJcrLTaVLnd1u3llfJxUWdPzzSeTvXszWutlvQ7EFdSMkly1O2p3x/YNXF7fecYISucdzvF5Ius10zLimBAHgCzBJUr2A31ruT8b4nrCusb8MsxH1HsPwd4AzQH2HS+dx5wFVVrrFIl0ZzomzwgFoWxKZrxEJ2FGwKgqSBf10pSsUqXjPxWg2x/nDkFF75udnn96le/0mm7qna7ZjUxcTfM7+LZhZ0d+aio0/OzEEvm+J21M/sBrF68fqOkWNK3X/9GxULsWKNdCgi7Uv/hQc1GxSQWsS+FQslqbAqQcQXt1ms7EjrHx5qMp47TarcajlwCACembIxiGMBuDajZUItCc0iHA7gHGHh7e6PVbGpHA5FExXxwGXRPnyhJqppPxyb4UEeXk7Levf9oF8B8OjOB0qi33bswvO+r3gj9AQCrxNSUkorKrYaiUkmb5Uq9o6adOMj4V/u9nr2h2yDVajnV4OHWKvqkShwLnRGmL0z+RCml7zMDxsyA/6F6poD9+avXuvt4pWq9qi/+4I9MCJyenWi6nKtWaTlyarcaOEqMjgXU8uVqwdcYwBtyAvKE9cq6uv74QWfPLuwaCEBs0WXXgTxbuJvm6bMLZ+AQw0RUFg6k5UpaTCbK5dd26AwOHQppRCfGmdJCXVExUiFdKoKMebhxRw6AJNeYfUDblRaOsCtqvtr6+k0nY6X5nPtZrKgGkKXjgflsIA1CfBJ/B9COU2A2nRiwbDaO9P7tpQvRO+2qescNpYVAJLqwdyudnz31a/KbH/34hyaOrq+vtNnu7CQh7owYH+KjihHRXYDOeTsziEMCQKbnxGQKRJjkThj3sVBYbndMuO/nk8mhoLpj0hQgPU5irWaB2EhIdErzmq8KLrje71cqJQV3+uCkoA+h0Wr6ej2CxaELgfssdjHzZDoz+UrcEWuZe6V32lO9gcMkVaNcVj7dazyd+LWajbbP5e7+k3ZreobGIo4rZb7bvBTXVIirmowflO5xexCVF6L10n3kAm+Kwau1uovEiXaaz2aqlWPVa6jdI1WT2EQeDp/dmq6PWBGkVVx0f8R/7NQJXUIhUolou9DrQQ8LpK9/hhgsnkE8P0yo5OzcGY+H3s9xY/EzxFKN+iNHDRHrxf6zNUC/dpRgsQhLDGFethshuMxCXwlrmmi4Vq2sj5fEeZXsqIDoglzYEIVUKtg5tvPedIgoOpAFSalqAL5Sb6neaKqURFo6+ik8E3erpYlMCNrlhucbzouhnRvDAdFduAApqA+xjkRohVLuQEZwMlGBtccaKbgvJcRJ7d2rA6nqRzsktovjbT8J4P+a6Kut47MC6RF6ZCh75/lTq5b0/KKraqVoQB/ybzzB+VHSYDTXaAzJuPczON3i2OTZEvZYyAnIntDFFM7VBN9BNOGOChNgodQ+xGmF/Zb3crH3ISrKjh7HlIXIPKK7cCtaeIHTMApuI79Hjs8vgZyBHON2/s8jMolAdD7igSwNro0wFjpsip7Xz376ywzzyD4uZxPIJpBNIJtANoHPeALZg/wzvnjZoWcTyCaQTSCbQDYBJvDi+TniS4MYAAX8d+yOBuLXKchMlcS5UMp9UD2ivmw0qgZPKHZ1AeghY9oltO7JSBUXc/9ZzwWlwbwBIBeANRnht3cjtY+PtVlvrSBdLJYGybB5ECdVq1YdkUH+PZnWzqhOyioDtM8WiqKi7m7vXYK7Wiw1HQ/1z/7Zv9D/+W/+jV68fuVC1uH90CXTN1fXgXipNzQG/Nzu9OTkRDfXtzo5O3UES7vZUH/QNxgJMFolumaNwnVkQAWF/3A40ma10y9/+Vtt1sQ7AcZQSB6r2W7p7v7eESC4SnLVjqJGW4vNSsOra2fRP331ypEjUUI5N5EmqZI6UVvkf68cDbKarTSdzAMZsVxasUyOfzEK8VQotTmu9WLm/geU5YBtJosMTgFvUcCOiyUxmEpuOEpk+hp2qFJzCuXdB6U731+gYHwLYLVySe18Ngkl2hS5R1K5hGuCgnMiQSBsdqpXY9WqiUHbk5Oes+tR3o4fblUtQ1iFaJ3ZDIJhZWUz15AomBevnhskdtHyIaaqUEoMmr14/lQ3N1cGHQGqUF4DIm+2SyutQ3F0TZVaWQ93fb8PZEVOKJ/nOrt4qcHwQcvZVCcnHa8t3CSstfkc1XxskL4CMWBnx9bKY8DO2XxocHkOwEn2fVIJHRBpqnKtrttPn+yeITLqfkC0S6T1Zm/nxu3Nld0Wg37fBbQlg5wTOwG42V798EfKFRPHrJEZDwkx6N/5WjabLfWePNNg8KDJ6N5rA0V7o90JMVtR3mDqk7MXev/2d47xMqirnON+3NORo1cm0Wq+0svXX6h7fqzFYmrXCWQN5Aek1GIGAVbyeTGbJIkNcHMdALsN3kWR5z8f9+22IXqIe67b6R16I6qO2nnoD0y8QebExbw2uHjyeV3dzFXKca1m6vSII9r4fOYLSqvHOjl5o30utvIcJ8Ri0dduMzVpiDIe8ur+9lZ7ipbTWNu0ZAJuOhv4/XGCQFSydwGSQkqyT+y360P+/c6RPJR031y9193dQNWkbtB7tVzpuNsUSXa1Vl3VRlNRHtAXp8dMP/rRj5XuUp1fHJvkK+JKKRR0+elDiITDihahmg9qdn6FiDApTtjLFiE+aY+TJADZ3LscX6kYq1iCGAqROIvlwipwyCmIKyJzqqWSzz23X7snZb5MA/G6Wjiyj3sAQg8V/GQ+sVPAXQNRUKuzLir0ESnvGDDeH8KzWChoNHjQ04tzVRpNLWdzHbebKscF5QCE1xvPdLVdazzuK5/bq393Z4cA7zuerqRCGwrNe0WxRMk7xd4QkJTDB/ICELhcqXquzKBWragYcb4772VPTjqazZd280HYzJcbxcWKHTzcP+WEKCwcGQtHPnV6J74/2QcWq7l2q62mjpCD0OA+2Pr+5uABtyGJuIcn45GJsMFgqFq96e/HrTJdTHy8xSLFzEQN0SMx13q7dpE5e3OlVNH19ScVSrFqlcTxc41qWTc3H30vLhfhnCE5IDJsfMvzbJv7PuK8eSCGkmxikiI7NTqdromS3T7E/LFfbxY4NyLHKhHrx/wgYCHBIHwh1YajkeO5AiC/D4XxgRYwwWyXgSKl+UOxNdUs6dZEzyNxYYJrR0QgkVfsFUWT3zwT7EabL4PDA6IDF8kSl4p01Czq1YsnXpuOsVLBcX7L9V7XNw9eh8zg0emAEAAiKzhQDn0bB6KBGT26IEyyE/+WT5VStmQXY7hv+AURYUfLgfSwu+NAfiAYYE/m90SWxcyF0ElIENw/vvcg7kMPih/UB/eJ3y/deY8JbhGOMxSYh2MIx/63P/lFhnlkH5ezCWQTyCaQTSCbwGc8gexB/hlfvOzQswlkE8gmkE0gmwATePXmIgXkstuCYsz9zsDm1uBhXlT2NmuJjrpH4e/I6k6KBvkNZtcq2qLwtQqajwYhPgqwuVIj7gK3QlCxKi0axAMwX89nIv86X6hYxQxAAeDmsl6Ig1LJimJKmwf90UF5eyghLVX8PgCX69Xe8UEQJbPxxEDgX/zFP9b1zY1jmUgzIfOe7HBcFyjsiQQB2DpqHDkWpJzEJmGIEqklFRMbKEi36c6xQ0RYAOAX8nmNxmONx1OtFhv95Ce/si8luFQKarVbdjT0B0ODUSqU1H7+Ay320mw40OTuwSDQ6bPn2scFFas1TYYjg5lHx8dqdfj5jctFAe+JeEHJv5lMNZuOhMEin5KFXrKCFxALkFa7lZEulxLv9t+TPIA6AGCA9PQaoBReWcVadkkqivSdXS0HsAdQb0+ETcngW7Tf2V2zmC3txIgicuVLBnsAdnDJbFYbRYW9KsWizo7b+lf/w39rwKl33NPt9ZV+8jc/0XQ8Mog0mU5d5Pv4fpTbEldjUqiUGGBMKuTWb+1uAJzj97hL0EMTn/Xk7CzEqxRDhAmF7iGtDMCWuJySeyUWs5Genl2oUIyCi2K1UqsV3DR8L+t4METNTBl77FgZgF7IBV7/Rz/6Ur/5za+Uy++1XW2spAZEvL+79fHjDIEkWuMWSVOTTrU63RBzbVcLdXodg6AQFmS0c1y7zVp/9Cd/qtFiqduHvt0Tr7/4ofs+cilxSDt62VUqFHT76YNJPmJZ4jLkU9ngvLPc93uXjd/eXmo2HqpebzpO6fTsiR1GdJwQ7fIP/8k/t4o+iilwxtmDQp7i3aY+vPuk87OeryvAII6E7RqQvGEiCacI2fsAu6bBiBmq46qSYsp1yZePIfcqUGTqPwzUaHc918124dgkFNvrTV7lAq+w0RLAM4WICQQfc5+NZspFRdUbXaFM555dr2daLUba7lDXh+4AiIvVJq/pHPJqreVmqtV8aHAbwN4gcSqTJ6G0emmwnb+bzmeqxGVNRg92w2gfeY3NFnM1G1VdnJ84IqlSr3q+ewiFfNHRdK1mR/UaHR5t5XJEO1EwTWzQRhv2wzh0SwSFe15FooyIrMnjN8qFYu8DmAphFwqW6YVYWlnPPfQIREMA466pVKomDogMy6WR3W3D/r2Bd8gTX2McDnTpQGw62ivEsLFv4d7gnmJPhZTD6UPk03g8ORAKiXL7nC7On6qYFHV/d60fvn7l/Z8CdG6o2XSpXS6n/uBG6Xblrhn2Vrs3ljkpVxd042Lat6p+r7Vjy9jrTXTmQwcH66fZavs8iaU76bYd9dRpN/XwcKte79iuKWbBrOYLZ2bZ7fb6zQvPdbuGEFFYf5RT73Ge3bnAvVyMFRWL7p0wEYETZxF6S7i3iTWbDgfq9jp+njSbx5rgsMsHtyBxdY4uxH2xWAfnjh+FkUF9lhV9S+znENnEMBW112jU12A4dAfToE8fCyT2WtsDkM7zkzngZuCrUqbbY6ZqvRViwJTaucR7Q2CYcFrMTQYHt2IA97mePBOJRMM5t6UTCYeYO5F2JvAL+UJwHgHYE5G22ykpV0NMGf0Vhz0XYoG19khuubw7RWBQ8LOD5ztrecZ+j/uC9bveajlf2fmWlCN3X9CVRIzafLbWYr4zIfnp6s4UCntwKE8PMEE+F3okHqOeHtcl5/hYqh3Od3eIkwwl2o/uh0fSw5GU/PkhqgzXpfut9mko8zbxHd6TzxX8N2THY0E4xB49RmH2wVnhGLBaos1y6fuHnw5EVOiT4bg43qzzIvusnE0gm0A2gWwC2QQ+7wlk5MXnff2yo88mkE0gm0A2gWwCjo1yubSf6jntAMxQitJgvadEOlalVFCpUgpdF42a6pXEYGxKxFI5RGsEkG7vclS+Gs2a1aLufSACIhc7rggVOpnro+HIxaAoMAF8iO0ARAWkWK/Jxy+oXjuUeu9R7gcwAXSGPoPJeKKvv/6djnvH+vDhg8mD1TyovTmXF69eab6iQPdIk8nM8T/latnH8/z5c80Xa+1XFIrHunu4dsk0rw/AA8AB0Ad4iRuE7HEAxWF/qBWgIyrPbU5/+R9+7nNLDezn1Ol13U1g0IRsdRXUvnhlYujm7VvlAVo2e8XVho6fXbicFrU5Sm+cHrVOy86N9RJwdOdc9/V0ppu336mI0nQfimg5TmYVIn5WBp5cm0vviFWlgD8UQxedlc+McV88xnUYtAKAJs4DBwgqckDX5crnx/EXiORCxb7bKrfbq1wpuuOC4yiWYpWtGifqJcRltepVPT3v6v/43/835dOl/sO///darfa6vZuSKq7rq/ffHz/gL19EoEyno6BML9Id0PSc2522exZQgIfi11Deeto7cVTOw8OdTk5ODbIPBgOXtlPYTg8C13gzX6hZryiX37lDYDSaqN1uu4z5ydlTq+9DpjqKbc5jZ+KEmT2CbPPRWMPRXYjdArSNinq4uzUABhCLK2m1XnpdQ7IQ/9Q6ahsMrZQrvo43tzcmiADyWUvk+PeePNHHqxs1W0fKFQr64Y9/pA/v3uvT5Tu7KADUcLeMb2+V1KomDhpHJ9oCZqZbjQf3vj8LSclRZ3fXn1SOi8rHiU7PzjQZDa2y3uzz+lf//b/W9c075WPXhPv+rpRrios1TWcA3qE7BODw/2fvzX9lye/rsFPVVV1Vva93v2+bN/uInOFwG1JcRpRlrZDMOPohim1JBmRBSGQnsSMlgBIE+SlA4Ah2EhiSqcgWAyWSkGiJJVkizVVDkdQMh+Qsb5b35m13v70vtXRXV3DOt+9I/8IDqonHeffevt1Vn+/W75zPOYcKmdHwFJ3OjuYJs2QIhnMeeGXaIpVQ9Dy4DteXIbtIAtWCGjJ2xxOw5DyjJdkiVs7ByjJmVkkyF6AZFMtIVzbiBUPtM4GMWLA7O8V4OoNtF1Gq1FCpNbHgHEkjzOZTZVRMpiHCOEGSOkiWLiy3hHBCG6e5SCSLSgHeC5ZYRgStI80bqmEsuwzHyjAZHGM46MNKaRW0QkIFhOtgo9uE46Tar3YvXxLgT/KCe8HO9j5sK8V7nnoScUrClNZEvkBlqjyYi0NCcazMkBom4zFWWaL1zCwev1QXscrsCu5pVFIxsJoELu2UuH4IQhNMpX0bax74ZdnX6TlOUWqQfu9UgDE71HmfBhB2MZ0xJ4jEVCj1BpVIDL9WXk9KhUcRU5Kfs5nJcVkR1F2i22mLiGi3GxgOhlpDZFZbrTZgp1IU0FppNBkhiWay2KK9Fb+3ypg3FGC+CLGMx7BWDIAO1cnPLZph6FxbVC8wH4hrS/tVoYB6OUCtypyRDLPZRGQYQX8GwE/mIZYpVVzMb4ikmiOQzAf3WZJprP1F5gqJ0EUSiqCq1usKDieRTkUdAX9jdxeiHHh4683XFWA/D7n3FUC6hYQb7exIxFH5wd/l3pcxaLzeUF6CsTYyOU3T0RCVugevYFSDtAEjOSHSOFuJnJszoF15QrROo4IiW4eo08LPh13wtW/XajyLTNYUJy/HlUSL2JLMlrKOhDlrSpie60AWbQzs5nljmZB6ZT/wGLW57oxKgWNNQpO14/f4HJcKIEPLyAKR+2UUznRe+J6PWRRLwUBSluTbdBpKrcDxZCYJ51SpQvWbg6uXt+AyF2eWYDqJZWl37/4hFon1bu7MhTpilZoMCXP2mP1N18VgbL6X1qzJqVEGlsgVEqBGXXFhccX9mmo+rtGEFltrFYbyumjZuCbMnIIhJUTEyfKRr2yyTzjuDO7Wd2hDtlZ1uMWCiO3VgsHmS3OmM9F9fb599zuv55hH/lk5r0BegbwCeQXyCjzAFcgP8gd48PJLzyuQVyCvQF6BvAKswNWHLmXGticRuGAXjNUCwXM+6s2qOoAJBrF7m533BJeovmDnPDFR/o5CNpHp57AMAECAoVZtgKGccZios5Og7mw+w2pBhYDpyCS4TqshdsvSU79U4XuyI3StBLFNCDHBbgJ4BB0U4LuIZasRzU0oMIHlWqOG6w9dwbVr1/Diy69hOmUmgLFyIVhSr1bQ6nRwctxTKHazWcfZ2SmuPXwd48lAnc8MKr71zk3s7u4JzA9nIVrtNg6PDhWMvLe3h9du3MLrr9402RvIsLVpLHPuHZzI9iUlUFPwUdvaFZgyODqCQ2uuZQa/0URQbaj725At7GS24NWraDTqBnRjx3EUY3B4gGhEmypjeQTZPBmLJb9S0u8RwDFe4VjnlJCE+mubEoJSfBrVCgQQZRHG0aJKYw0EuR6BNROkTjJmkSRYpuz+BuJwKm/wRTRHGrEDlzYjVGhwvjB3ZIlmtYytjS4euraNrc0a2q0G7t29j2RRwMuvvIa//YOfxO23b8mjn+PIzmyCQwL+F+zWJQnDMeecWknFsL27C5tA4Zxh5h7K5SocBcEmInEY5Mvfq9Ua6Ha6uPHa65pf40EPZeax+Mbmi8oRzlEGdxdcH+3OpoAwevATVGVndRzRPz/EfDYW4EWyYjIZYjado7u9gbPjM5EG5VIJvRGzCDjvmbOwki2RQLdiEeVqTSoMWciwIz9J0KhXpNop18q4cv0qbtx4Hb5XwjxO8J6n34vDe/cwozplSdDZURA71RocJ3ZQ++U6hqMelrS9ckyuhWy0upuYzkboNjtaD8WiI+IrXS7wyKOPo9tpIbMS9McTNDrbKNCaRR5xnuYc7b/YuU2LHs6DZDETiOw4tPEJ0R/21AXf2YC8P3YAACAASURBVOggTqiGYZg115EhErkOq8zGWJJiAXxZ3iRrYJJh98ypoJXMBNVyRV3qBOpjAuFxiIz5D0GAo/t3jUJIOPVKxEGzzuso4LzXQwZXRCQ716kgGI0TuJUtLJI54qgn9QvzVkgmLQiohwsktFoKGpiGGUoExnv3sIxGskGj3RCxSSqxWI12qwbHIYBsod5sKneFAexcQ6wzSZ69vR00m20RfOzKjxexFFqcCApsjiLVgITuMpmhWu+i4HawWtmYjg4ReBkshi/bjrF4499dA8Yy64WALXMeRoOBwFnuS4Ozc1y7clX1Oj450Fzl+mDtSchyP+PaJgjO4GiOGfdpqmmoriGps0xigc8E/flzgtxUFBRsC5ubmxrDg4MD7GxviyiTHRi725NIyjOGiPM16I016vdQ9APMQxdLi+twAbBj3s7QO7snBQ5tjDjFPIaauwySdlCt1pQVRAKa1ngFLOC6jF230R+cSQVHojW1ipgnVDqNUCuXtZeT9JPqyyVpMUDge7J848RS5z0tqGiRJdUN7d4I9mdSBLFWJJKs1RKzyUg2QsxkguVgOCXJRBIiNPteQgKGZx7JtQzNVkfkVKVEe0RDXkyGA2U+eS4E/A/HtMpK4dAGbTZHyslkkxwwmTpxFHKTUN6CsVZ04bgleEEJjVZNmRR+yVc+C4k/KunSmPZ/Dla0YaRyg+D+yoy3CdlmLkWi53ING2slksjMMUkN0dXvrzOBFqZGJLOZK8FGgQUJETNPqODh3qtsF6uAyXwmQpvnNucM1ZImNybBaDjRnPV8Cw9d2UYpKCq3aDKNtbdSxXR0MDB2UlKFGDUJyQvWyJJdmCHndOYxcoPDR3Xn2p6JYyF7qGQpmy6eDe+SDLLcy7QeSdhdWFFJxWd844zyySW5ZsK+ecaxHhcZGDpnM3PevmtZZVGlkWkOcuOn7aDqsX6wFq++8kaOeeQfl/MK5BXIK5BXIK/AA1yB/CB/gAcvv/S8AnkF8grkFcgrwApcurqTEdDk/1YCvA3AQOCHBEVQYrc1bX2KqFbLCMqewF4TqMn8CuOtTfWAlBOFDNVaIODCdTwUCp4CqZWf4bJrmj7lMwX+LuNYvuJEMthZLhuZ2QTNdluAOAFV2mcQXCJgyPdVUG+WKey72Wjg/KQnQJLX88ST34P+4BxX9nfRaTXwp5/7AkqVhtQkAlxXFi7v7SFaJjg9Yej2Aru7uzi4ewcPPfoQ7t+/iwIKstohMFmu1HDrzZsCw0h4ELCcT6fY3trBN775bdy+fSRSgEGuD129hLNeH1GSYmU5iFILTrkKywsEaofMpSDIza7aMjvqHVnACIRjfamMwAqNVkNd2+x+nZ2f4eStt5UnIgsQgqokhUhs0BSdvvm+sZAyzyF4mmkcOZ4EeokIU7WgINKUbui0TLIFzFIJQGCQQA8B64JNwIhhxwSQLVkHsUuclluBa4iTyWAkAokdzyRrqMIh0SUCo9VG0S3g+tU9hNEY3/PUE/jWt2/gtddfxX//3/0X6Lab+H//nz9GHMYCjWVj4hi1jTqmBaDH6rpmFzqDWGkxVC7VFJhLoI6ElixEHFqC0ZJkpfwAeviTqFgkKaajPiqBr+wFWqKVy3UBivx5qVLBea+v7BF2a8/GY/T7Z9jotqVYICDMuT4cTdRFPGbuyCJTvsGStkHsQl7bs/jFooBz1p3EUMwchWWGiLZoCTuiLfm4M7ugXHSVu/HhDz2Dl178puYuLcx4Te+8+ZbGb3h0V8Ab8xKoumDIMK2YCFaOxmcoFkiyRLLpERDcbKNUqiGaMlh8gOI68+Cpxx8V+N1oBCJ/zvpjtDa2EEYLbG/t45137qJcNuNGuxR2npOInM3Hsivb3NxVdzc99JcrjgdJwbryMbgnMNuA3f8kighCmiBeG/PJCB5zRKpVAbMMOmdQc++8p+wahvgyp4Gh0wQWGULMAPNms6XO8nQRoujYcAnEhiE2Nzdk00RVRso1tQ7n5XtP54ATVDHiXlJwpdJgwDnryIwS7keZXUHBq2I6PoWVzZHMJ8iSBOGU9jwWXM9VHgJD51ttgtqplFq0Vmu3N6TMYH24l+3v7+veL9YR7ZWodhiM+mh1N0QmUgVEK6B4Ppc90BI1qZSy5QTLBbv0GUq+9tx3Xc1b1ysqU0Dd//NIKoEoNfZPzXIZxYKD4YTrpCACQlY2zEoREUFVS6J8Enb4F7gXrTvWnSKVVkvtVwwFJ/nL3CBaT9UaDVnL1UQaGGsdY59WQKe9KSJpPBnCISEk2yYSUjEmg4HUMbO4iGXG7ngqOVJkKZUuIVZLY/OleZOZrAFagdFKikophsZn6QJ72x1YWIpU4Pw5PT9Du9NFbzhFmTZnq0zgO0lMkiUkvlN4CNMYFWYpkUiltZlIUN40AWhb+yZJDAL+fpHE3FiWgFS9MBeoPxqi1dnQ/ItX5F9NwDQBboLu/EPAPmauRr2FUrmMkkK/x1IUclx5FjoOieKlvj8ejvQ9ZsYspHazRYgwg4n7lCzPLsK0C0UUi2XZjdHyTnZtoPLNZALRVotAP+9JlkoZMJ1MZC11zkwfm0oNo1qgMlKKSZhQa+5LfqkqIluB2qp1KsKAE4MECM951o1kB/fbi0yJi5B3zi0GjxsbNOYGmewTvp8JMy/CspbY3mqi1Sxr701XDOMG/FKAd24dScFyoQjhmZzExgLM0JKGMOfPL8gHE7pNqyajujDqyrUFFIeWpMTa4onznqohXfffsJ3ifkv1mXJy1qHgnH8kjZTrJEtFlkH+gu8Sr6y5zlXljjCnxZUqVIcTFR1s5rBtfOfbr+WYR/5xOa9AXoG8AnkF8go8wBXID/IHePDyS88rkFcgr0BegbwCrMC1h/aziw5HWeaktLnJ4BYKKDOPwLUEPvm+h1LJg1f2RWAQYCHAQUKD4AptRiq1QMGpBEIJDNBrnZbfBAgI6NDuiR7aBH0IaNCKyHN8nBwfo9npvAsqENwg8MYuaIIO/Jqgc8rg7NFYABNVAePRUKoLdr7T7uMTn/ikwLPxdIROq4sXvvYC9vcvYzieYmuri8OTY2xubAtYJlDFrv2NjS4ODu7jytXL6uwleMIuTHayDwYMCV8ZQIOAEsEjiyGtKb7xly8p4Jk1K5WKaLeaeOfOoQJ47WKAQZii0u6oi5rANwEuPuLxFAUvEIBGn3Z2vBJTIfhYadbglwO4vqfchIM33kA2mwk8ZhgCbaeIJl14hRMMLHiOroFd7IWiI/DMqDloj0GS4q/nOYPYjeKC1AbtOeQeBfUbF9ijazp0GcRd9HwB1KWyj1H/FOFkJAspBnrH85nIAYb1Pv7wLt7znofx6huHcEt1BWxvNivY29vEM888hT/4/T9Erz/Ef/vL/xlqlQJu3jzEt156FeE0lHrDK/qyHiNSR/CIxMksDkWqrBZLTOdT0z0riw+j0mi1Wgoa5r0SWHNluUKrmwhzkhRF5loAT77nSRFi5+c99M7O1Xm8sbUjwJFWSVu7W7h3lx35tMpawvNK2NzZxptvvYlpaGEaJRiFtJJh7ksFg8USQamqoGV2WzMAmF26EZUQ7MwOJ/AUTGIJcGVGhkBCWpxIReHgx3/0h/DOG29g1DvGY49cw9HBXXX8Msvj9b/6uuYeLaHqnTYq1QZ6/b6AQZJL/dMz1ZwWZ7Sm8ms1rOIFzo4OUKoG6GxsiWzc6nbRbtaQZlRqOMhsklxluG4Fi9TB3Xu30WwE8L2iAfQYVDyfYzDo48qVKyJtms0Ozs5PpQRSN3KRU3CJaq2uUGMCewTT+dxOp/Mu6cVQ8XqNCpkCBr0earTzWdLeZylwOaLNUVBCtgbgh0OGzdNb3kaymHOxkw1Eo0bLIaplJvAqFcRLdrRPBVpSqUDurjecwbIDLFKbzfQoWimiSV/j5TglkReplSANz5AmnG8mCyWZMe+FtkYB+v0BaBvjFPi1I8C6EAQmf8UL0OsN0O22sb29o72O35P9ElUNiwXG41OpQoJKA2G8NIHcaSIrJiq4uE+SKKMigBZm8WyqutlUEC2oXAAqgVExNBoMRF9qXyEV6VCpFlRwNhhpDykQiKelHiyBv1yfygOSJRCQiNCgamuBRr2OaM7O+qVC6UngcjwJypOYUZD4MsJsOsRGpyuVQZosDWFWb+H45EhKJJI0tNyiEms+m2K1cpGgAtieSOUoMqq3VTJXrgkB5n7/ROeG9inLxfb2LsqVioD3ZqOORTSFY69EttB+ifsXO/2TNNO1Eb+uVisoeg4S2mz5FfQnzGtxUHG556a6rguykecCCRPmMr35xtvY6G6uM0Aik4uyYh7HHI1GB8PJGBbJLstBb9AXoeeVfBEezJQouiWkK0vKGTIr6xgFkYE8L0iOBy5zhyCyKlsyrHwulRRJL97LheUa5y/3bgPUUwVioehVpJqoMSC+XMZyQXuzzBBTy1S5S8a6jnstyYaF8pVECCxjqc5IqlHlyP2Q2SUiBpY8M7mOSECb8TKWUpYhSd5V5zHQnHUPNX+4V8rKSb+Xam3xenmukuAm+UA0n/uD8iNsC/Wqg1azhEatjjjhejQB4pz/s3msc/OCEKFCzuR+0A7SKNS0ZxfY/GBrrqrRgc0MUiJa+uzA69PBKDELFRN0fSJhbYLRL9SKJCmo4FAmFfe6NdnBn3PumOdROGSC02UbZZkmDX5uoT1bca1m4sTj9y+IlYtz9pXv3sgxj/zjcl6BvAJ5BfIK5BV4gCuQH+QP8ODll55XIK9AXoG8AnkFRF48fCmjd3jBLYi0oBc9u9WZIVGteLJj4T/o2fleb1RgMwMAS3Wa0/qHHeB8PsGG7mZDtg4KTbZseH6A0WyubnlarxDAZGcmQRWCIZtbHSyjpcgEZTA47HQkkOHKaoahxAQcprOJQAfmHdADnqQJu55nk7E60QnC0HKKYNClS5fxxhuvYToPZfFz6fIVgd9Hp4fq6n/6ve/HnTv3pTYg6E1wlu9V8os4PT02RAMVDcUiTs9O9bu00qAlCd9nb2cPX/rSC7j3ztHaZ9vGzs42jk6ORUBYloM4tRBaDoJuVwC9siGsgsgYBnQXg0BWSASF1SnqOAiqJdWgXKsiwwqzs1Mc33wbdpaqW5uZCrRoYacyQSblVNA2BKnsZywCsEXf+IevA0/pa07kRs+VxdHCKB0Krn6XHckE39XrurbLYOe2JbKGCg3664fIFjGwZDjrTO9NBQa7nauVIppVD//sn/0cfuf3/gwHxyO876MfxEN7m/jaV76CQtLDBz78DP7t//nH+B//h/8G0fwcy2UBf/ZnX0aapAr4ZRe4vMVBdYwnayOC3Hxv/twuGA94goAMVBbYTeuTiF7/xuqK18WQ4tlsDivLsLG5KWVDsVjA3bt34bpURSxQqVb1HkR62Ul+cn4qMoh2Rox8jVc2TiczzKIlIobL+2UBqrRF2Wo30Q8jzQPOd44Ju+Zpq0OyhxZfUTyFV8gQzaciUnzXk0UarW74vpVqBdeuXlGA8OMPX8Ho7D5O7t2Uldnu/i7uvPGmALt6q6n1NqfqYDwWmcXO9MP79/R9kiIMnt7cuawxHA7OZSfFUGDW7qPPPYdCYYkoZJ6IUY3QLscvtfDO7fvqXK9UA9m/kRxkNgHnCbNdpI5KItTrLQUr01qJRAmBU4WQrxVWXKP94VBWSpwjJDu5Zgh+0uufa95lE7PtKFyZnfcKmCZ4Xy7DLfoYDsZa39k6mDicT1CwaBPG/AiGp9tSP2UFCzOSjcxkUQ4LMJnM14oDhgpniEhG+GVYGQHeFTI7kKXVdHqARTw1pB8t0KIp5uOZCCV2olPVInuhFfcQH15QxNbevuytuI/FC3aJF1ApBbCyBXa3t1BgJkUSo+yVRbjdvP26yIvRLEalZkK115ipSFKC8Lw2Q/qQm1kYtZRjLPriMDJZEb6HoEx7JdYxxOnBgQDsVntDa4GqBJIglVJFNjxUDdCWimsjJDmz4P5Ngo+2akvtXSRymHPCfAZmvrTaXRG43EO5zIfn5+h0WtpzSawsqFSqkmReIEymSDOLIiepdKh6Q1bBOCZBaux5uA8zUNvOliKpFwy+ng+YdKL7oLKOhAj3Z+4xV65cRtFJMR33MRtPYNncR2oipRlKX66UdE9UuTA3aTpj/o+FzC5qnQIR5uOe9lO+P8PMSdoM+33s7O1KvcK1xnkcx1OsFnNd2zycSCmSJMxOYOg4SaJI90tQ3dTDWCFxnpK8KAcVhLEB7TfaTdV7OBqgXGKIuovT0zOR9hdqN2OXlJgA+Yz2TEYlRVs7nh3MH3KLHF+eLw7q9SqWzAtZMCOFRKIhO6Q+SEkKhCIx3EJRhAivlxZWVCtFtJwKStqLqMgz4Q4mxFuZVfRro8JCqjpH+z/PMaoleC22ZfInSMDx3seTKSqVkkQHtJYiUc+1PJ2aelL1ZELiV+i2a2jUPGxtttUYsFgwg8lXjtRwRLUa82uYx7TQhyy+nlQazGDhmmItaDvI8PnUWCca5YUJ6paVpMKzY/OctdWUGVOqfEzuk8zqqLyhanS1ejdgW/Ib/pykhQm9UKD3kq9tr9UWisCwxY/wBOS+ozNxvTZF7q3MOfv6q2/lmEf+cTmvQF6BvAJ5BfIKPMAVyA/yB3jw8kvPK5BXIK9AXoG8AqwAbaMIZAgKWJMX7KquVkqwLQJLJQF0tLihvUqlUVGXsLr92QtbJHnBzuoEu3s7AiLYRTqfxSZvICHgW0BQDBTAzE5tAhgEaajQSOaxSAaLYB5tqNg9mTHw1BXgrOyM1RLRnADTwoRZZxnOT8/UR3nRhfmxj30MX/va17C7u49e/1ygxaXLlwTC3nznFuKEftoOHnn4CZwcn2MyZ5e86XhudZoIZUeVmqwIonqwMB6PTOf02q6ld9ZH4AU4PjzHrZv33iURCNqqS5W+3E4B88TGqlCE36YVUaSg41q7I5KB4EgYL1AuEqRLlbvgUNHiUdFSUk0X4RzDg3sYnZzCpm+HBBe0c6KHeWEdIst8AYLEVE6QHLEULB2USrLGYL4IVQcErQgFsZ4MIiYQJYsV5hOkK4GbBNPYmUq/ev7c8R0B9iI7OM6LJRLawURzBdzSRoZKkHaNljor/NI//Tn8i//t3+CDH3kO7XZTXeO0CbvUXuLKo0/hX/367+ATn3gOnVYT/+FzX0av1xdxw65rdpnXKmX55hNsdT1jQ8aasoudd6cO4jWYRMCO84PgPe+TZFc0o7XTQnNhzhDagoeK7M5s3fO1648gzUy3/OkJQ7eNTck8SZEWPExTG0fnI1QbTfR6Y3j1Oqwi/fqLyjthXoXjEuQE/GoZlUqZo6B5OI1M0G8hY55JAntFS68IYThFiXZW4yloL8X6NtodXH/omvI4wpA2YiHe+M6L2N9o45mnn8ArL38b21tbOO/3lEHAYF12cxdLvtQmg97QqIIGfa3Xy9euY8zslyW7tS1stDvYuXQZlVIJBTvGeHCs+hCRdLwSytWW6uAVAwHq8pMXSJpio7uN0XiA0XBgvO29Ihr1MkaTiTrMH7p6DYPREHUSipYhdGhOxm51WkUxbJxAK7vKOYeTKEK9YVRZIlCsgkBiEoj1Wk2+++xCV1ZEluHevXvwijaKRVcWayRPaRe2YEe5larOBrA0//wYDRlgHKPALu1ZJKCSIOpsFiKobMIulpTdYoMk5ymylFkV5OASZbcQ5OY+x1Btds6Xyy4cK5VypVSroNbowil6WKSK7VCGS6tWQaXkwq81FArOOs6iBOGC1kMFBXBP5nMB9vTRp3qMORzsBmeY9zyai8BingkVHkROuW86tNFaA7JclyZPhICwrWwghoC3Wy3YqxT98UiEEPeUWTRDtiqIgOF1LyITUs69j1lAVL6xU56vx9Bu/r3d3ZRNF4H4SrmkHAuSOgXXRq1Mm7EiznpD7O9dxtHpPalk4oQEAMeUWQsVzJa2AgtIRtMeKY5GIjhoBci8l9mc6pdIoe2lUhWlkrEmY+7F3t4WwmkPZc/kfRhil9kOzMpgYHsJSWxyCDrdFoaDCTy/jDBZYmdnC+mCaz0E92LalnF/JuFKS6eLM8kvV6W0UIaMQ6JygVUWiyBZprb2WRJefPR6PaOWCBPl6VD5QnVVo95BoUD12VxrrhKQWLVwfHyMcD5CvVFVDTmPCaoPh8M1yM56M4fCBMiLhI0iqcSKxQBusSyVG+3cyiVf5ycBdJ4FbsEVWcm1x/08JhHjeLJI5LpQuHmyxDwyORNULXDvYVg9iW2SR7R941qz4Or+uMa5L5LYN0C+IcwVbq8wckNikJjg36naoO0UVSAk12ZTWlmR8EhM80CRmR82Njo1lAOSOL7UK5nUW1Sw2eidc29mRhWJJ54rmQhjZW+sFSA6r5iFIWs9nkfuuwQE930RHCLVjcKTvycVBc/HZCmFKMfe2CWu1SfiMYyNGEl5Ki8uHlTKSZ1oF7WeDZlE20uejlQB2SKBLogU/h7PfRJRr7/+do555B+X8wrkFcgrkFcgr8ADXIH8IH+ABy+/9LwCeQXyCuQVyCvwLnmh7mfjic1uRgKHBM5KXlG2ErVmTZ7fnjzfGWJbxHLFjnVfAILA+zQ12ReLhUBny/UEiMgGhx3GyxXGs6mxiPCKKK5tKggkl3wfXjkQCEfQjjY5tJsgsEdLG9qCEISmPQoDn+njPh6NBTTQL55oNsNnac8yHE4xmk9xef8Shv0zNDc6CltGIRPg1253UfLLyjkgljMeTdHZqMn2Zx5TxUHv80hdviQHonCOOjueJ1N59DPE++VvvYLjoz4WfAECs7R4IYljFzBbrjBfKMUcQb1p7KAqZXWYFosl+ZJba6sOdkcLvCpAdky0BuL9x+MRenfvIJlORFpYfB8Gw5JkoHUHAZvUEEgEAC+6641NCDFR+vl7KPo+CrLjMKGvIiME7tBahqCpsVtidzUfBF81jrJd4l3RRsMRcLlaJcrBYMcvrbQ8dlXbFgr2Cr/w838Pn/vCl7GztyeFzNnJMa4/tItnntxGe2MHvVEitcubb9zEwf0TFJTWajzr1XHu+crKMIAvfdp5E5mstqiM4XwSaD8dKc+gVGvKNobjSXCbth/8L+cuQXM+poOxQMGLYFsCq+ySJjg5msZAwcfK9XDYn8AqluF4HjLL1tzj/CTRNh2H8t8nsLhYxALGm+2OyC4SeVL9rEzX7yKM4BWApkc7nRT9fk+KEIY5cy4T0acaaO/SHna2NvD1F1/Ck088hle+8TU8tLuBZ59+VKQVgVjOM2ZMEGAjeeeXS1KNnJ/10O50BLhyHW5sbWNwfiYgs7vRxZOPP46MdkJRjGrZRdFeYhGOMJmF2Nzel4VYROKs1FAXN3Mt6OlP8PDOO/fw9DPvl7d9kjDEmAAn7aNqmk+T0VAAKAPJbYfd+AWBqLStYZc2SQmqQgQuLpa6plLAPBtjRcbuea0Bx9XXh0dHaLW6SBYpRlJUEeRlEK8tEpX3x4D2UrUi9UqULGXxxD2FWS1jKrpA26JIcy4WQM35zG7uAibTqd6/WqkiikaIZz1kGZ+zQjgZIpyEyn+ZzuayYuKc8wMbZaovSh4a7Y13yR0bvvJ29vd3UAoseKUyju8eYntnG2EU4bx/jjaJyngBJ2DXv6+1Gc4m68we1oq1bAqENQDuQoQwwW/mtFyAxwTd2R3eaDcEEg+HPZGKylqwgEq9jiReKsi8UqsKtuU8oc0d91/Ol3AeCsAmcUQil9khsgYq2JiGJk+G1mdUw3ENk9ikJRxVAKXAKNi4DgVWs1M+iRVo7xQChJGLpe3LsonWQqwpFTOy7skskV/pYipbJSoZLNtVzkS1XBMYvL3ZgWtnWhvVsofZtK+1bLsErJda5xfZB9znyiXawzkKANfcohoomkhhMJ5O0GhWFcDOvYpEComjcq2mfZDh4Cf3DzEaj1Au0yaI3fXreWubUHrWjQ+ubYL2jk81DQkGRzlHsgFbrVAvl0S+HR8fIkmmIsJL5RLGgxFm84nUTdE6rJrWbnxMZlONCR+0Rit6ZRTcslRMzA3ierG5uSLDPGbQODNMSDBTeRNJLUAikmqniGcT7dJow7RIsFgx94IqyVT2ehf5ULL9s5j7YQB/nmOso7I9CsbqjWQESUsS9yRIWXM2FVwEgJvMCUNwcP+k3RWJU6pxqHCj2KHTrqJW8xW8Hs+5n5K8KiFNLdw74lqzdc+yuYpNRtNFcLbuLw615rgfLNU0YT6PUaFD5RfnkuyzqASkaoKk0prUYFODVC48G3luOeZzh7KQyF9ITWEjycy+q2BwijRkP2gIlAsiJF0ttK4ugr4vLKZkYbi2kbqRkxf5h+W8AnkF8grkFcgr8EBXICcvHujhyy8+r0BegbwCeQXyCgB7l7cy2lWwW9T4ZdMjnXYfBZTprV+tKISbFh7sUiQgdNEtyX/os/OfIM5oOEGpVBIgY2yH2HG9Uic/rZIIMwiYZOCswr6ZFUA1RNEQGrSZKQYCE+vNujIDCEb5foDeWQ+O7WAWheqmn45H8pQ3YagrgcOf+tTzOD45xf2DE4G9jm1h2D+HTysMy/hkl6sVdLtd1Ks1KTHu3zvEcNRDo1pFq9XE4cmJVCEMySVIzzwGWVnBwvnZmQCehx9+FH/5wos4PDw3gAsJnyyV5cZ0vsB8ZYFwqmxVnAL2rlzDycGBQLV6pwOnVEGcJurU5/WnmQkgJRlAkI5A8fjkBOPDA6RUmRBUpLUNCQTVrkiTDHnbE7DheF0AMQRsVmpxNR236qBV8CtJCMAuEgBlaLcjVczWVgedVguLxQrfeOnb6p6V+obv4xpC68KLPKVdD2gx5AsAJ6BEksvKUtQrnrpWP/zR53B6foJ33r6Fzc0O9nY7+Mf/+T/CF7/4l/jCF/8CabrA2elAQDcJjEatKrKItSdYTZJAXf2gbUtN4CgVBSQ4Nre6mAyHGpftXqupFQAAIABJREFU3X1Z87iBpy5/Ba9mpnbZciGQjd3FBGjZET+ejqUyGU4inE8WuHX/FAvaPvklBWMzl4Th3aojA+tpp1VwMJnHSOeR6sBOac61RUyPfA+ddl2e/ae9iUKpw/kcnUZZYKidLmWndefePVTqHYSTAXbbNazYEe36GI+nWC4z7Oxs4o3vvoxLmy189KPPYto/R+/kWOujIIuUWGBjtdFSJgjtdJYLWr7QCspSJgYVSJ2NLlbLDB/88AcFurIbm9ZQq2UI145E/O3sXlWw/WA0Qb3eNB767O53aL+zVId/q7WDQtHFyfGB9gPmryRxqDXRatYErBLw7bRb6siehVONlR94JgvCWvvOrwBHOQZTAd+0/mH+w97eDqJ5rGsmELy5ua0w7pVliLVFTJUSiTNb10f1EP9brdUwncU4Pz+X5RnD1wn++0EFc6ou1HNOcNrY3hyfHun+FfS7sFCrcY7PMZ2eYZWSLJijUari+PBUmTi983McHx0p16PdrAj43r9yHbZr4/D+ATa6uyLzCJRzHlJFwI54ko/M56jUmjjunWI8GUupQMWTQtXBvTFAtCCxthSZwSwZrnOCyURWy+WKFBzcj+TTHy/h2i5Si6CqjbOzU3TbJn9BeTtrcJsh3JPZRN374jZp6xbGJgdjMBAB0W5vo93u4OatN6VyMkQyLeMgIpR/Mu735TLOT07RaLbQaLXx9ls3cO3aVZFFArQZIu/YOD8foFiswSrWRSKPRhNZ7ozHfdgEtR125TMY/BSr1JAwzFqhldYiWUmVRSuxa5f3ta/Rlmw2PVfNbNvH2WkPzXZLewIJF94LiR3PryBguLjC2GMkkSFL+H9UQvBsIMnJ+ULwO1jn9XBvOj05w8pmhtMK9mqFoyOzvsq1Jo6OD5WXZNQRsfKZvFIV5UrT2C5hhWatLrKedaaKjZk+VCSyHhxDXhJVhNM5FTyhCfgmIWLxPHPR7/dlqUQVSrLIEJRJxmQiw3itVPsRVF9yvjjGElDh6bC0l2xvbGI6m4lEIIDPtcz60PaQaj8qumhDRhXDxXlorKeAcE6SpCLiVcD/IoGVUY22wHw6N8Qo1QVJYuyiGAT+bhg2g7hNMDbJk35vqHNWFoTI1Myw1W3A841SiOuDY0UCcTAJMR3Rcm5lSDnbWD2ynnwPvhfJTcmlqDBJDEkr4sEiaWH2Wj73gmi4yNDgPZJsJenH6zP2TobQv/ivlCwpX95kWCgwnYowZWgUjJ3akhlHHtKFUaDwc8iFxZbspPjZZp0f9eorb+SYR/5hOa9AXoG8AnkF8go8wBXID/IHePDyS88rkFcgr0BegbwCrMD161cydjdeKC8I+m90ayoOg5QZXEsfeIIEBA7YZUo/cqoJCL4RFHdcB3JooC1Js6Fuf0M0MBeDdjLslLSMbZFrshQu8hQIpvlBUTYVtOkprLMl2CGrfAV20U+n6iSV5VI4QTxn+G4qsILgZbxY4vnnPybP85e//Tqm8zGiGYE1C9EyRavTVWgo74UEyvnZCa5fv47XX7shUDpwHGxub2I8m4koUJczbU34+vM5ZqPxmlwo4PjoDLdvHyKOCLSr3dg4VWQpVpaDEA6WmQnLZn2CZktAOgouGp0OWzyRpLSuiZTlQNKD4CtBNHZSE3g/v3cXYa+HZD6V1VHRouKEYbwEVSwBXxc1Xa1MwLrpfDbEhYJmSWSsVsZKZWXsMJ55+jH8l7/40/Jz/+f/4l9jZ6uJze0tfPkr38B3X3kTBeZ1xDFq9RKe/9THEYVTfOqTH8Wv/vNfFYA4mszwD3/m7+ELX/4S3rxxE7GiSgjABgKTCFTR057A1Ec+8XHZGzWqJdmJ3PjuqwZ8tpm3wO5mB9WSj9PTc3WEXwTCk9ggkMS5xgB1n9Y3FgHomsA4qlRoqURii3PKch3Z0hDIdjwHVmosUPhelUoNDgHuOMPh8QD3js5h+SVMohjdrS117hLoCwJ2odcxC2N1MXvE0dwihuOZAtbZDV+vV0CnmWTOznUSBxUUS0UU4GI4MYHKQbGIYjnAbNBDFs8xn4xFWDRLPnwHIkkee+wxvHPrNkqVBg5OjrC72caVrSZqRQvRhIScyXy5sHARYdhsKO+Bgcqz8RiVKrvh2X2dYX93X6Dtndv38BOf/jsCNOOY487Q8BEci0oFKmoYLF9SFzWzQUgkkUybDAfq7m63NxVsTjuv8965OstJcPHBHBbHWsHTuBTQH/RE2HCu0AKJxFDJL6G90ZVNEm3oOPsJuDIUmYShIZgyzKczHB+d4LEnHsdgMJJtmV+q6PskyEheEJi/c/82Ws2G7OurlQb6vZEC0Um9kbiYTcfaM+ZRArvgK0B6ldkYjc907SRPGDjtu75spRYrWzZWg/49eAUqhmzMx3OMhxMFtZMMDcpFLGMC0hZqrRZcj+QlX6uI8XiCvf0tvO99z0g1QKse1nNCssrzweBgKlGoFuH1sb7MPmGdEqqEii4GDHsOaKFEopLd7ZkA6m5nQ3VTSHFmCF4C2yFtoZYpapWarPO4TgzAvDT2Pqnp8BdhRjqRIejzubG+sW1UgzK8oIz7J6eyOeI+zddjBkvB5b0xW+jcWHstSYg6yr+grRszIur1mlFyhLEAbu4ncbTAyqI6ooheb6h5Nh71RdhchD6TShoPj6UYY5ZMq7OJTncTG90Omo0KkCU4OT7UPRZdkzNAYo57CInwi/lP9QHr57olEY28hixl5glVEkspEbjP8vmcl8PRENVyWXOpVqUKyJKqbEoFlLXCpH8iEJ85OBxjWaitw6EJtC9WgBvUscpcbGxs4f7923j04etI4hnara5UG7R0y1ZUstHKkAA9M4I42y3cunUL3U5L9lQkhriGCfxTiVR0A2XjMGiE41uqBJqnDK7mfkeLpgUtFl1HJPnFOcQz8ELZyLHnWHNNMA9H9oZZJvKCRBoJBFpucXKKkAmp1GAIuy8Fg0LDdWwVpOYxlkwmE4PnDy3VlPuwtn6Twi+z1sqemUB/kuUcr3LZU9B8s1UToT0eD0WUDEZzhNEKs2mo8RQRSQUG7e+KrpSMZMFdn3uSUWMY4toQF1TQ+Gvy6eK8u1BA8GszV1Yimy7OX5PxlEl9xdeQDeIFoZGxkQCwGNitMTeh7JxL2ttI6lA153k6hzObRIaLOAxRXDdZvPbqmznmkX9cziuQVyCvQF6BvAIPcAXyg/wBHrz80vMK5BXIK5BXIK8AK3D5ym520blP8JsAZb1aFOCfrhIB0wEBRSoSii4sduQzF8I4NMjCxdiOZLD5PNonrWhbQZskhlwbgIkkBgNpafEzC2fq6C+VfawS2hQVZMvEcF57raYg+MzHWKHALQFoDC0Np1O9P7vATeDoEq1WG8995MMCxb/+jRcR6meJwDiCP+VSFfVmC8NhX8AfFQr7l/bQPzuX/z5tY07Pz9Dd2hRwtNnZwKuvvqou4H6vL4CJ4FC5VMHR0SluvPGOQDla/BDg2N/bxe279xBnLlr7VzCczjA+7Qtod2k/xQ53j2HnLtxyCaV6BcuUoee+rHJK9KufjbG7vYmT4x6GZwNMaRfDgF+CwNFCRIoyChg8vPb+5te0zCDQQkKDYCcBJto78T79kofLlzfxi7/4i/jMr/2GlCif/bf/O37wh38Sy4WNh6/v4BPPfxxPPf0h/ON/8ksYj2boENCeDPDjP/5D6A9OMRj0BPRcv3odN956E7/wCz+PP/qjP5IVF2vr+2U8/b5n8ZUvfgnf897rcFx28loIwwif/OQnpOAg4PQvf/Vf6vkEFputpmo3n49VV845k5VSUij85kZHgNbZ2ZlIAdN96+ATz/8tvPytF9HdaKLfO9X82NnaheP5tDlX4HnAHBOGMTslvPTt1/H2vSNGmiNMFuhsbsMvV5AQwWOug0/lxkrXRKCXtj8EPbMVO5slH0A8mWE6HMtiZzwhYWK88kkYlCoVEWK0nCmWPYF+nPNYJViFc3iug4ODY5RcD3tbbXTbdQWJf/Pb38GEYb5pio986FnU/AK2qx5OT+6aLmbLEsjN7mqpcnxXPu9e0ZO3v1uk7qUgexwCdb2zc82PZz70EXUxVzxXQB3nlcDhlIqG8jrEmcG4No6PT9Hd3Fh3f2daf+zMJ8CqLI/ZVDZCfH2uxUs726jVGOyd4fTsWMB9o1XHfGqUGRdgocivWk3WVYEf4J13buLS7r4squJFpC58rieqF0L56E90DaMhbY8cZaCwQ5pzmoBoZ2MDg9FU4cYcH9pBMeSawDbtsxTqXepovs1DE2rMbnKCrJxjrN0FyakA4Wyp7AKnQPuoCOP+VHkp4vxApZGFoFJEpVHX/uF7ZZGyBDyZtfDII9dRtE0+DPexZrOBoFrDRDkdPrIC1WAk0GYoBybjxi+VMRiyA7+obIStrR11zNNSh4QE74fkAwkpgtiT4VjgOe2BGNjNhnHW+AJwZZaALHUWzAAyXfVhHGEymb3bUT4aT1ChZRCJDiYgeAHOTk9VR2PnRQuhQCSg3O9SSCFw3jvEo48+LuKQtaR9kLFwK0gtQfsix20iSgmypwouj0ISWLS1C6Q4I6A/mRzDZfe6G6BaraHeaGkNtZp1UgqYTkYoByVMp0NUa1XNT+69vJ/uRguOQ9DZgO0ZiprrGqFshfsHd9CoBNoHSfjwLCDRdePGDVy/ek1KCc4/EmeW4+l9aTcVz0YC/Pk+cThDr0fidK1wKgWA7SOo0/4rw97evsihTc6//jmqIlUCnNMWK5lhuYhkYUflEO3QtCfQvol2c6xpluq82du7hLPzvrJZfL8G1/GVVcH9jWPBTCntb1QbLBIpF09OTkSYd7pdkL9nWDufw/skIcDsJGbhLNNU64DOUzwSuMaikFkjptFgOp6pgcBRvhEVHUvZJvEsvgiy5nXzNbgHkwjha3D9pwztXpNl/D2Gd2vOSu3HEHsHjVoZpVIBrWYVQ9lvOVJkBeUqjo7OECf8DGDmLRVrJHRIupG84P5psl0M0aJsjLUa4kJNwe9xDvBe2PjAsefOR1s/5q9IxWGZnCxeNwlEXjPtHv/mQ5kuXJciS8xP/lqpUUDRYVOAaYbQ9dDqi59xwEYBD7nyIv+snFcgr0BegbwCeQUe7Ark5MWDPX751ecVyCuQVyCvQF4BkRfmH/PE6CxUqyVjGxX4ssogyLOx0TGgLKMxHZN7wO7ira0tWf0QnKK/N3MDSkFFtiXsjGTIMEEPduLTQ5pWP1ResDuYdkwM+XULnvzUi76HwC8LSBwMRwIbJvOpOpyn0xn8ko9hfwD6iQsMWSxkFdLpdhD4Jdy+fRsPPfQwBqM+xuFM9hiyYVkQHHF0rQRDaaFBsFCWGcr2KAq47W5uIUnZ1Zmif9aXVzY7lelxsVCXJ2HdAg4Pz/DO7QPj4c/Qcd6bwrAjpMUKVhUCdW2c3LkvUIgB08sMcL2yMjsYvuz4pr5xulCoMLvEH7+yiYcvX8ZXX/gm7h+eYplEWEURFrMZVuySVae2+eh10Y3LrAuFw1K1wq7bxOQ90FbIsVP80//6n+AP/+APpCgg2VCvVeF6zBSp4fD+ITY6HWVWBJUmzvpTHB6cKD+Dr9ntNPCTP/kTeOEvv6YQ2fv37+PS7hZsJ5Dy5vLlK+yBx3BE+xvaiaT44R/6AfzWb/0uNrYv48knnsJv/B+/qWDijW7LkELdLn7sx34Mn/nMZ7C91UWtUsTf+YkfwX/4/OfVCb5/+Tq+8MUv4v7du7h69ZLGq8bO9cUKH3nu4/jTP/1zvPXWG3j6PY/jY5/4CD73Z1/A1taG5s7W9i4sx8VgHOHGzQPcunOkPAWfHdgEy10HQakiZY9TCkQCkYxjRoaVMazeqFakXFikJrelYClsm0Ci77pIwqU69JUXwtekTU7Jl3daUKVl1FBroWgxB2COcDZHkjD8donCMsb3PvcM3r51U/VOLQudzU1sdhqYnB3ike0W5rOB8bDHCtVKTYQd5yeJKI5BtUrgd4WEALLjCmTjuqKKxwsCPPb0s/r9wLUxn00RMPyZIhK/BKYC0JllNh6p859qFQLX7NYnAcO5StCPNSLAR7UTVUkn5yfY2dmBq9ByYxXW650pfJkqIZJdtI3imjw9PUF3Y1PgKb8msUdrOGZ4PPLoo7h98xY625vyzO+d9FBl+LdNuxpmhAxM9gTzO7b2RGJw7yGxGYe06iri6OQQflCV2opqHoLKJBcG/bGURyQ/OIoENqmcIoFJOzraLXFcOR6yg1GuRoxwGmE8mKnjXBY1yuRg7omDRreNcq2u/Ww6n8hmiDZOnXYDzVoJyZw2VDOtadpCMWie3e1usSICgkQPrdTevPGa1E20JWNXOQkp1q0c0O6JXexLEY4MBiZR7BZ9+EX+bIX7h0dSZjkFA+BSTSXnm1WKhJlAIi/Y4R6h3qxprx1JCUPFmg3fI2gf6n6RUVWxicUiwnw2RsEhcZoISJeqjqq3goWtbRIHjnIimMdAAof2VNynyoEnQN7xylimZUzigqzdkmiu1+WezfBxqvjmc7NXk0iisoXzgudBteSJ1OW84O+xDswdCEo1TKfMPqEqhVkNtCekMxTPiaoUFJ4XmH25sEL//FhmYVI9UOHT66FerWuPIwllwHkL58MheudD3Uu321IYPFUTp8dH+l2SbRx/5tE4xTKKQQ1eqaZsI9pONeoNXU+lFOg5E+avTIcKl7dWGQbjsULtL/IcFnGsM4RjS7KN3fwcU6oMPK+quuu6bRKUHvlWo9BYJrJp5N7L9UDxF+cKs5OWzBlKqa6gDRNto8zr8rmaA8yEikgi+pr7OgNsGnoBju1q7yUxSRUIc0X4A51dyq8wSh++hhQYF+qLhDZLvAYS5xApwb2FJ5DJVipo/9zq1kUI1ho1TMbMrKElU4rBaIbBcLrOobBkC7dMLWMHx/sCz2CSe/FaUfjXSsu/Sc5fBNlLQajcigv1kbG0EsEhq6kCCvxswWwsqTaXxrrLIjFCMruo+vFeL7K53s1W4Txfx35LwbjO0eDr8jmv58qL/JNyXoG8AnkF8grkFXigK5CTFw/08OUXn1cgr0BegbwCeQWM8oL/uJf1BkHYkod2pyFghxYcy2SGWq2EMkOn2d24WqFSq639pg1IwE5rdrvTtiHwKwIv2FHMQM7xdC4Am0AAvdXp8c1u3mQRYhkx0LshYIZe9gxlHfX66mAmqHZ8eoyyTw/xMeyiiylBIoKMKyovEuzt72FjsyuVx92793H9+iO4dfumCAICNewOLxQ8DTMDq9lpPxr1FYJNUELkSjjD0b0jXLqyL+CjXm/IWuX+3Xu6XlpxyAPbKeDNN25hGWXqKiUYReCVfvT9YV9A03TpoLy1pdeJRzOBKJ5fgk1AzmMHrCuAKYxCbF7ZNXZYBJ6dAvbbDdRrJdw7OMVZfyRQktkXiNi1SrDaEdBE0OriQSBGXasMq5ZlRib7qm6rjnA2xU//g0/jtz77O/iBv/08uhtb+OpXvomnn30Prl+7jC9/6SsiSRT4ndm49tAj+IuvvoDphGGpK9k4Pf99H8VwcIqz40PsXd7H5kYTX/zyN7C9uysgiGHW/d4ATz/7FL73I8+o6z9duvj//t3n8OjjT+Hll1/CD//IDyCczvEbv/lZtFtNhZ8/+dRTmI77+MAzT8FzLdWB5M4f/+nn8Pz3fwq//dnfkh0JyZXRZIr3vu9DeOWV1/DWjTfxn/zUp/FXX/8mgnIgRUCz3hDg3qQll1PGv/v8C1hmJuCXwBZBa1p2kfyq1VuYLxh0bmOZEsgjcWQjKBBsNwHoQaWMVMoVhuwa5QFBW4Zpnx6fK8Cedl7MLWDOxCIDgloD7Y02shWBxBi+a4KBSfi4tD3yXHS7TVy5so9bN28BtotavY7zyUi5Gd2Kg2tbDaziUOPYaDbgFDlvbXWWEwhlBzCVKeMxO5wzVCsVzCdUR5gQ4+uPP4F6Z1NEDEmLVRLBWs0VED+PbQGonm/hvHcspRIB5slorPwLBg3TdovrtRyUBVyzi5yd/5lDGyqSNQUpSUhEnfdORaow54KKB1r7kIychzNdp1GnZAioFohikXdUnMThVMqLcDrDfD6TGoAWczQ5Ozk6EehMULdca2DKEGACnBZwdMT5d0kWNuMJrdSA0WQkJcnpaU/d/mQ5Ca1yXTI8nffL76TJQl3lVBBRWUCQnRZDq2WERbTEZEBLusTkw3C+LBOBsQzMbnRbyk0hgCxSopApH2ej00KLexmVYdMJ3CCQCoNfMz+GRBJVZct4geloBM8P4EkpAO1bDHov+66smUqVlrrS6QXEunu+r79vb++IEOX+w7VP4oKZBZyTg15fey7zckgYkAyeTml/xb0lUpQAUku2Tcw0oa2eSZKxUXDo+U9bL8d83+Z3bY0VXYgcd6VMGgLeVETUqjUpLjh23DdpEZWlFmaRi8ytqZOeRDUBdrJSyuSxMynLkojzwdUcK60DuzutJrzA0b2Fs5nqUCzS4sgA2gTnqWZhqDXBcdajQPWA62OqnAaC5kVE0xHSzNSHNeU+xHld8jx1zZM04dphDgdVASQr02WsvfTo/l0RbAuC/wzZpiqBk9T2NR60ZWq0O9hoN0UEK4PCyTCbkfimOmGqnBiSfVQQcM2TKKGigbkQVErQHomqMZ4LJK14XJAwDMoNqRYJvJMI5D5LCyy7YGMyHoqg4f3R/o5nIs9UjwTZbIbjw2PUmk2RTrKByiD1BZUuJP2p3OC+7BY9s35JIK5tGKl64HlExRBVTyLHLe4vsUgMnZGpUR5wHfD3RZzw9bMUUbjAbGRUT8zrkf1fuYSNjSYqJQ/LNBYRx/FZLjiHgJOzvkhW7h8kIcwYXzzMe3G+sBGCtZH92doakfXh2PLB5zEonK9/kdGhzB6SdGulWpmqsWylzxtU0+l+9DOSHmZs+OBnD9k8pqnWK79NJRbvnc/hZxeStiJEtDYsvPH6zRzzyD8s5xXIK5BXIK9AXoEHuAL5Qf4AD15+6XkF8grkFcgrkFeAFbh8ZSfjP9oJ3FZ8X+RFpUpQ0UYpoJVEilqdnbbmH/WZ7cju6P7BfbznPU/KSoIAJkEmWkrR5oPgiiyo2B1eNKHKJhy0KFDAkBcxnXsMAJPQUsKT17pf9BRyyk5l2nHQJopWGGHEjkpLgKXx6Xaxu7eNdqeFQX+kEE8SBSI8qrSYIRFRR/98oA7Maq0uFcRo2NM9sePz8v5lASZ3bt/B5cv76j7vbm3LqmpMP/4liRaou5xh4AcHJxj2prLuoOVKmETY2tzEwf0DxAzOrnTgt9qy3EGcqGO8SALE9WG7VK4QiElRrZRx7fGHcfP2OwKrCNjUAx+j3pm6uUkSLQhIMjCXIFK2kmKAkKNAVoG6rHXKYAH9nCQEx4cgObvziw7/3kCaWiIx3r51H7/7e3+iYOAPf+B9ePFbL+Onf/Zn8Lk//5zA0M2tLRwcnOHo6HzdRbzE9Ueu4tlnnsJbN76Df/TzP6ug6VanjX/1a59VN3Or0VQQL4G8aw/vqcudINRwNMN0YgJh2YHO+zk+7qtr+9n3P4M7d27jjVdfw/Y2FT3MAhhInfNTP/X38Xu/+zsI55HA31arjve+91l11H7tay/g4P4Jrl3bwYc++D689dab+PAHn0GpXMev/+vfFih+eD7C+SjBIrWkxqB3OgFEhlBThUHQjfO36DPI21KXsjqm1SmdYZml2NjeQMhueMcVsUEwvuwXkUYRlgoudtA/PlZ4OG2ciHmu7CJqzQa8kmtssBzTHUzFRrviC1S0ip7A+eP799HtdNBsd+D6vsDRVTzE5c0aFvMpdjfZHb8QaJlES4yGQ7QYdOwFqFSrSFN2VhM4ZaYCwUl2ci/xxHvfp3wPAqmelSGenaFR8aW6GE0Yam3AU9q88c88miHwGRhM1QnpAxPeK6DQdTCZjhWaOxj3ZTvTPz1FuVLC/v4OZiRdnKIImDShn30iq6eAgD2BXpFDS9lDtRtNEUXLNMGdd97G9Uceg7Vi7sYEtusBjoez4xOkSaLXo7SAY8p8X4H3ToYwnuPevbsiSwiWZysGV0cC/elCw70pXbBT3GTQULHjB2Usaddm2wjn7AB3lPfB9cdxZXZCNJ9gNp5iMiKZMkelXMFKFlIrNNtVVJtl8CtaeJVKDe1NtNJ7+KGHUFgtpc6hCm1AxYAfGMB+sZIN1jycq06tBkONy5hHc7Q6LYVMJ/MQsxlzUmwpDpjhw+wFAt0CTsF8jgZuvPE6tre3NUdlLcT8g4BKjCKiONRz4zgSecDrvwB2CfzKYmm9f0mtUCRJVFAgPQF2Em/Veksh49yG260WFsu59np+LwpD/aHyiExeHM+RrSKRbXFIH54aRiEVAOxsN2HP7Jgn4M72fBKpDHunjSDJrShZ4NLeZWUl8JDgnBGBkMy17zKfhqQBCRgqI/j75Uqgc2k0nopM4HpeRAupXM5ODpW3Q3Lm9LynsHH+LsmqQFZh7MpPVZdevy+VHomf8WQo4J57HteEiHBaEK0yFIolFNyqyKZme0OZPDyzwmikPXuVOTgb9JEtY7hUIMaRFDPz2Uy2iuPJRPkhBONJkrCbn1ZGzNYgsRYEDB23pQSkuqpWZf4HSXVXBAcJCN4Dr308GsIhyUSlAQlXAu6LJWbzWGQf5wqtyfgg+cHXXXDRZMYGivZKF8H3nPvKfdD6sGUfJYUF54ikPMxHSkXMMCuFNSS0z1lEazfaHibRAvMZ5wDJG6MWKpd9tDtN1CsB4piqi4L+cF3GywzDcajGAtrqkVQhscdr0B+uMmU0mcwTXquCw9fB2/yaD54L4uKkpIFIDO5xIiaUE2KaGUSXKnuKNmymOYHfUA0yo75i44QUOZaxn2JdODK8U94390BmYi1JCproKP3+mzdy8iL/tJxXIK9AXoG8AnkFHuQK5OTFgzx6+bXnFcgrkFcgr0BeAQC8oY/RAAAgAElEQVRXru1m7OhXZzcDh4sOOu26QoyDEoECWrAUUPRd4y9NAI+hnwS82k11LRMoHAwHAmQI9IlcEGg4R63VEUCjAFPH2PAQaCG5QJsSAjwEFgjCsquaYMHh/QMDZiwXIjZoicFOSXaJ8ncJivPrne0tNNtNtJpNzMMQd+8dCKRjd3G708XhwV0RKV4xkEXNYrWUn3yn0xaJ0ao3cPf2HXXnE9Ckb3qj1cFsPsfZyam62wmylcsVgfSvvPI6ptM1kUJblrIvkJLgb7ICiu0dLJ0iir6DWinAaDDGeBwKuCbYS/CEj2o1wNb+Dg6Pj+DYDvauXMXJ8SmKVkFe8MOzU0SjIcAuWcdkRhBJIWhJsoh+6iQuCsRz2NlL66gV/cWB93/gfTg9PsD3fvyj+KtvfgdHB4f42Pd+EC9962UcHp0Z3UZKkLGA/au7uHb5Eq5c2kIYx/jKV/4Kvf5EYasKBg8c/OzP/H18+Qv/Hr/yK/8VfumXfwVPv/+D+PyffwWTaQLLdtWZmhVW+Pj3fgjf89TjePmlF1Gr1XH7zn11YF9/+BF8+ctfwWwcC1x96NqegPlGraGMj/PzM82Dq9cu49bNd/Dyy99Bs9lEpVrClatX8OYbb2Nvr43NjS30e2NlC2y0S/j+7/sI/vD3fx+f+NSP4tc+8zsiv+4cnKDgVWVZYrkm9Jvd1+7akoz1IwFBbFdAHQNrCWYRbM8ydDbaJvSbwcaZCVGXese1USn56uCdzkIpB6LJBMsF7ynAcmXLkoj2SRs7XcSzGXrn5yi5jgiJguvh/R/6EIaDcxTSVBZrG9s7uH3nDlZRiA8++wSsdIpuq4l4nZXB9cG1RiUClQQru4BuZxPDUQ/LeGSAdBhgk2vt/R/5OFI3MKBkPMIi7iOodBBQeTHry26I66de7whwz7IF2t0NLKNU40VgkaSDwPVFLPs1rmNa25DsoEKJ11SpBLCzJSy7iKLnKz+BSiIqnAj6xiE78BkSHCjHYrPd0bxnrdTxvAI67Y6UNxyjydTYxnBeJvECd+7cwcOPPEEjMmOhswgxmAwU1l6tkpxJYGcupuFEJCeVBxyXMDREFIm0yXiibBPtFZalmtlOCR7JmhTKNaGiLJr30T89km0cAVCQFJlHgLVEtVZGoVjApWtXRY6MxzN02psoeg72d3dh0erI5z2XkGQLREkqJQOJYAXYzyYay3anI0Cf+6PIjXgpeyNaeBHUXiSpFDDNVl1jR8y1VuV4LDDo95S7U1SdxliEMwRlqt4KmMxG2NzcAPMvqCDi/KMKhGoxY7fE16ayaB1erBpbspviruv7FVRKdQVn81rarYZRpRRplccQ7pFUPMwooiqA+5JjU6WQwfWamIY2khU78zNMxmORx7KrKhRNN30cIlnMpCxgkHN3YwO1WgO982PttXaWYWd3C3fv3VI2SruzIbKMoDiVeNz3/MCsYb6HF1QNiWvbGPTOjDrMo+pkCpdWcMxQKpV11jBI22c+kw0MBkOR0CRiSKBxT6J6aTocGjDcdXF80tdYzuIUldoG/HIJm5t7cOxM47i11UWl7OP4rK9cG5eKgIzKLSpepho3ZlBwfZGQkV1hNJc9GutN9QcDtsvVhkLgCcuT+AgCE+rNe6GSbJlQWRCsQ75jkf+cl9zDfK+I2XiMxSJTMLwUDisS+RxjR2cWLbZ477SSI6F1YZFUsFlD2kIZCzYSuoYQ4TmaCfTn/4kkYHPAmrwwaiSjEiHhQdUGcyO43i3zS3jk0euYTPuoKvvKkIMkXZkYMRxNMZvz/KblFQPmadtk1BZ8YeZU8Gt+n78nxSYbHjhX1+EU2quZP7HOPlI2kudJGcQHf04VCgmhJKUSiTZ7RtVB9ZtIkrWFGO9fpFZmVHYXmRtSi7EHgCtE6Iai1WFJ/WFTcZljHvmn5bwCeQXyCuQVyCvwAFcgP8gf4MHLLz2vQF6BvAJ5BfIKsAL7l7czAkzsIqfnNoF1du3b9kqAmuMWkNkrdasrJth1BMLRXoZZE+xmZmfm6dmZOsMJCDAwdToaCszpbu+q85ye20FA4Iad7gvEYYJKo4pVQmWBsT+aTGeYzSPZQ9FLnSQELaMILLHrkx4PCiwtsGMyk9UDu9L3Lu1K+XHz5m04RQeXLl3GdD7H0eGBOlnpwx6USiJm+r2hsjfmsyEeunIVd2/flXrj3p07eOzxxzGZzdRBS++VUlBShzi7bu/dO5J6IJwzF4MWExZqjQqOz04FiMwXNrzWJhPM1Y0beI4yDQa9ITLHwyJdyfqDH56e/J7HxP6c98/gZhauPPoYbrxxE2mUCCQOR0MkkzGWYaTAU4JItDjh76prlVZPBErVRLpcq2KArc02bCT4jz/9gyiWq3jxxRvqOu82A4VgP/XEE8gKFt58+w5+/TO/rfv49Kd/DLvbTcQJu5IXuHnrLv7iq18XQURgiB7/9YYHx0rxMz/7D/HVv3wJ3/3Od3FwcI4oXqJVr+J9zz6ORx97VCD6rbdvClC++c5NfOi5D8hu6K237+KFv/g6KrTTKRUFmsdRiOc+/AGE4VwKkePjE3zu81/R+21tbwoMvfn2XXTabfzwD34Mt955A7VGF8PJAlkSYm+nq+7r933wI/gX/+u/we7+HnrDMW7fP0OyMHOS84d1Ux96Ru98T5ZnJGcIwhKUVbcun2Hbmkf0KUoEsqUCIgWa2SYomFAYSQ6SPxwbhR3H9JuPZOlFco6v6XsFTPpDNCoVqYmCUhnvfea9uHv7puycHN/H9ccfx/HRMW586yX8re/7KBpVB3t7ezg7PgbxYwLCrXZHWR0EXtlpzeyANFsgmU+UD1Cu1jRHH37oMtrblzGNGUa/QhERlosR4LRhOexWP0fAbA6Fcdsaa1rElStVFCwTKt1oUaXDbmwbg0FfxCHXJMeJgB4BYgKMzMFhbQj4USlhPPcXKJeqsg1aJrSMIxjLgOsEnl2QvVen21KAcL3dwp2bN7G92VFexHAwg1eqYEWf+uVKwDVnejEoi0xh7kV/cI5Wq4s58x2Y05E6GI57WpvFYoBovsB87fVPYo+gPYOZadO2WprxYZiw5kTBEzCZxnNE4RCulamWSJcYDmewwftMUCy58IMAG1td2TCxe7zZ6Komu7s72Oy2UasEWgPRIpSyitZDVE6VGAS/SmSl4zg++v0h2t2OCMg4MmQolQVSpCivhrZlkdaPAVhpk+MgnIfv7qkuQ5qjOYb9U0RxqgBrAufNJseAVkVzREliyDqX9nQOCgyXoEKLqqKUQegGTCeZWyrVUXR8HN57B5vbbQOgBwEm3HekblugRAXDkoC/hWg2RbYIkWUFWH4FTnED03iFxWwiQtFaZx2A9bVdhNMRFouZ7AYbtRaa7bbyYGjLRdKbe3O54gNZDM8tYWVlJhydhA5DyBk27zmac+nKRrXeRkp7JpIyiwVmk7Hukaotqh4uLPRok2RiQUgU0VbKRn8wRJkh7hmVMQw2HylYm2Qc60XyUXkOToBStS07JQZ2cxxpv8dzg6o/Bq/P47l+v+hSwRJjNBxIPWACpY2yLk2WSGmjRBu9zKgbuC84Hgm0kmzBuOsUPRJvzLywUSr5mrdcbATdqaihuk4kw9qCcTaewHU9nW3K5uF7kvzn2Unin+RFZPJwLpQwJJQuQrGNmIHWSBxfkjBFWS+xngz2FlFChVkU65wnubZKCfbzv7SLuvhjlDOycWKTQ+Bgo93QPdkWLaiMMmQyCTGbM09mJdKSD94j86KWS5KZxvLLKDAYeE4FRnGtPpEu5t0MJlMXWjkZRQav+SJ0nL/PNSC7NH5KEQPBPZsqF1rJJVJrkcyUgsmmMsOoWrg2uE5kJ6X4FGPhRdUFCW6e82+9mZMX+aflvAJ5BfIK5BXIK/AgVyAnLx7k0cuvPa9AXoG8AnkF8goAeOTRqxmBGeZSsKuath4ES9rNKmzaK9iA4zsKWSXo75LEoFLD8VB0PNnx0K5Cnu8CYgqynZmOzpEkKbb3rgr8IahEQDwJ50jTSMSH7EVg/LbZ0cnsCHYHE6QxYcfMcTDWHux+pgVI0fUEONCPn93dBMK2tjbVET8cz9DuNnF23jOhqamxqSCYQ+VHyfUxmk4ESHsewWwH4TREYx1YTKsqBRcvlyYcNYoUlMxO4YJdxHe+cwO0GicgtL29hfsHdwUIMoh0llqo7ewT5ZXtSZYssHN5H67rYyyAe4HJYKgu58effNy89mSMx65fQ28yxcnZENFwjJh+6ZMxktFYIBLBFicIZDtCdYWAZGLttBkhOEbgnCHH3aa6kK9f3cU/+E8/jd/7gz9V/+jP/ezfBZYhvvzFL+H87BQ7+7vY2r+K/+v//hOc92Z48slH8dGPfADf/vYryhmoVGv4wz/8Y3Xlcjyr1TL+o7/7o7j51huycqrUqoiSFT73Z19Vp/yzTz+BZ95zFbVGC1/40gsY9k14LS1t3v/+Z5Ux8vAjD8mq5rc++7vqQr+yv4+Dg3fw3HPvx2w6xY/8yA/jf/qf/xdYFkPiHTz62FU0mx1EUYZ//yd/guc/+QH80i//In7jN38PL7x4A0m0Qq1cwvc88RDuHtzD4eE5vv/55/H5L30JrY0t/NVLr6mjXQ23TkFze0FHFX6toNyygD8CUwysJuDtekXZ+NRadcxCBq37sh1j8DVc2kGtlCHA+b8iGJcs1ek7G4xkgxPORkZhRBWRayGTTVWqMHcSMXtXL6McuEToRAxs7u6id3qKezf/f/bew0mS/L7ufGWyMiuzfLV343tmdnbWzM4u1gCLxS4MYQgjwsmQUjDEI3nHIHTgRUgij3EMkmLoqIs7gdJRPFA0EgiCpGBJgAaOWMLsYhfrZrHjfXtT3mZVVuXFe7/upfQnTER2BGKAme7qrF9m/rLw3ve9zzWcPr2MR87eg16/i621VZkfbppVLEY4Jnyemh3vgfLUJNotXiddvQ/eB9NlD0dPnQbRCX6nBYzaKJSyGIxcJC0PvV4FrpcyCRGyJGIxJV/4njJebk8Q7r0OfM/mMtjY2JK4StGb5kl5clZT6Pw7plAoSBYLOYmGYo+UCLh2VUdEeDyrbCjES4Rv90x/vO67lFgHnCTn9Dlb0Qhrl/DItFabgndGnBIjxMYldBfyRU2cMxXC9AR5EayP4dr2uoQjGxGW+48BAgP+0JeBwkltTn6bhAhrbfpI25w+Z31QTaJpbDRWqoqT7RS4jx47gHqjhkw2gzjTXHFHqQamzObnZzRlPjszJVOs1W1Kj252+tp33BTTF95etVNCIi+n75lwqVR2tSYUVPknDRaak3yv+5P2rNtKWQk0Gi1B2cmeoPjK/Xh3ew0OeS6gUO3LZODUOZMtvN85kc79mSYQ91zK5EyfcZ14Prihs9qIE/7cv1utKkplcocCJWkIpGfCheL52O/IMKFRRRi9lYhjHGcyyYWTWUCrO0TQaQjgbrue7jnuhVyvQaeJMOzrnOayBUxNzWJ+jiazgbhzr6KJnYwxMZZB0kmh3+X5jGHQ6SCf81CaKOr9xRO2zCwaNHxWsaaw1agr9VbM52GlmOpLyOTmNcVrhsKzEiHGukSdKZ1kHK12Q+eoz3q+wVCJI/KUBMIORihNLiopNVEuqpKKP89kX7VaUWVegyB7soWYTqrt6rW4l5iaKmMSMYlB/o2YO2JEjNjWhDRh4GQgKaMYip+zN+oPK2lqk2iYcd9iZRT/C+8tpp/4LOOzKOdl9Dxstcm7YYGgMXNk/CmpZIwJJfP4sJHlbUwVPn9V0zgMlFYI/FAmBY1J7jW8b1rNNqZKE0qY8JrkcAKPi3s6Ez6s3tP7YkUVYqrVcpw4XCcp04y1kfsAcNYyNdqs1eorZcHrtNPm5wTDnTBfNBO4hTItwWereWbTXOD37BsUvKZpNvA/go0Tcj5ghZ4xlvlzNKF5HzINSPYTIfU0wEyCyzAtuEZMnfF38Nwk46zzgyruaKApHRljjVRSNY1ct6tXIvMi+rAcrUC0AtEKRCsQrcCdvAKReXEnn73o2KMViFYgWoFoBaIVAHD40ELIiVtyBQqFrODc5Cd46aSSEuwXZ31KLEnzwpIxEZP45SLwA4kOSTsl2CwFJCuZktDq91uqyHDTeQkNjuNJbLDiFHPIjCCTII12mwIjgalDtLpdsSiCnq+aFglXnPplh/ce74KCHAVTiqDT05OCQJPX8PK5c5hZWMSt27ckkggknM+jXq+DU8vkXcSRMD3hsbESJTQlXDsNl1BwgncJGO71JRxThGq1WJVDdkUPuzs11OpdCXQUSnj8nHyWmIIQ3VES6ekZjJNJJCiGA+phHwYhyvPzuHLlhgSzfMFDaWoCiZSDVr2Go0cP48atFQSDEJW1VcG7OeU8bLXhs2OcwgrhwBQ8JWaHSNAkouAzHGAsbsMIpVJWk8z9blN1WhQWjx5ewF3L85gsl7C5taXKrtcuXsHc3AG8+PJ5rK5vSrD60Id+DBcuXkC90cTc3CLOnXsNW1u7e9O7IT7y4R/DSy8+B9uOIZ3NIJOZwOVLN+B3+7j/3mP44Pvfhv/wn/5ABg2Fyla7i0ajKeHHcZL42Z/9SZkYCSuNT33qszi+fAjHjixhbnYam5vbePa5l3D79oYqa2Zmyvipn/on+Pa3v42L52+hPFEWKHlubhYr6xW8+OoVVKucuLfg2Qmcuvu0uuxZqbO5s4Nf/ze/hk/98efxjW9+R4LeYDQQV4RiuGquVF9GAHNSf7K/XWLb0IfLJAInpFOOAO2ctB6Ph0i5LjoN1pQwzRFXGkIVXjFyBUxyiKYcQd6sIBoTFAwabqFEsSAY4O4z9+rPcBjg0MFFTSkzdTI7NYWbN65icXZSqad+t41MmiJsB9lsXh3vNZlxYwmbTI5Q1KtVq5ianka9XsOxw9PIFfPYrTThpTOw4gFiiRBudgbjOO87Mkh2JZQLnGw7KBeLaDUaukcJzQ76HXX3E/5L06bNKiVaZhQJORHNLv/RQJP0SSuGkT9G2s6g02shlUxJjuUewulvpjoouFIEVOVRvYnpqSnEknHUK7u6l3ndETJdKJRkXpj0S0yJK9ZPcVKbewtfY2X1lqqH6BRStNXE9IjQ4kD7Rqc9QDyWUiqL+wXPJ6uxeC4lfoYjDPyRASHHgQ6TAuO+7v9GvaPrhAwRVk8Jwjwc6rrlNUITJlvMIV+Y0uuQUTE5OwknaRIYNCO4X/b9IbxcXnvWeNDVhLwYQQQzc19hpdJeZz+nwcWsodJLo4dMBHI7CI2Px+E5Hpr1Kqy0K2GZ1006lZYIW6luIk2ODuuVxjQmyM8gX8ZU7zFJ4Pc51R7q/dbqTdhpV3swUw+CNQcj7XGjkWEsMBXH5AfTaZfOX8LiPOuxbKzeuoZSIa97g7/LSnuIJSxVAQ2QV5ql26ypqkuC+Zi1OwklavrdugT8WDyBbI5AdxuzMzMoFrMS0ZlaYnJle2sdpdKMRGf+HgrMNCbKpRzqjTqymTy8bAaFcpkoEp07Mom4p9frTVV08Tql8c41oOmyn8KgSUYTnPcZrx/u/awy5HXRbjRff660mcyJ83yTTZRBeXIa5XxWyQk+77hGZJTQuL21sgrXdvbMt45emya7UhdMBBBu3m1LYN83DQTuHo2VeGG1HPdhJidY78R7i/dCJsPn7sjU1Q2N6Xnrxg1Mz0ztgcAN54kshnFAs87X85L7F88zzztNDD5Lua8xMUUzioYD6/p4rinr0wCyLZO4GAeCkwg6zuuIyRi+D6aneN/4YlAYk0ApKBq2ZMsEcoF1zvmuE4kRJoo5GU/8vhiYHPFVHdVuDzRYoCqmOFNkvo5JBvdeikJ8LNtGvW6A3TJZ9kyX/TU055SfPczHNj6XmTph4o2/l3sFDRkmuHixxpS4oHdm6q3ojqrpSulFUyuVslMyNZg2YyqP50LfG+dtaT4fcEjg8sWrkeYRfVqOViBagWgFohWIVuAOXoHoQX4Hn7zo0KMViFYgWoFoBaIV4AocP344pOhDxkCxkIVtJZD2OOkZwMvYMi7iFMZsW3UaEiYdD3QzOAlKMZDVRhSrzRQmRTGKeV3VoxTyJQkk4ShpoLUF/ruPIfvzvbwEQwoaFBu7fl9iULfVEYBXE5YUYvyBmSQlvDQIVGORz3q4//57UKk2JOatb21p0pSiEL+HgNGM60mwoElCkbDb7gk+3CdXgDDy8RgJ1nqwOoL08BCadJ2cmNQUabPZktBCUYnmxcY6BX3WXlHwMIIjp/X7FIIsD8lcAV55AtWNTa0jodExKw0/oIxjQKgHDh8Q9JWT/jze/F4l1bjbRzDoSYDrNpoYtlsI+uwpTyJu24hxenyPfcEEwJiCIjvt1dMd4tixgzh+4gjmpifx+S99GWfuOY3LVy4K9BpnL/hohPvvO4HnXryg3v0P/NgHsLW9hVdePoeDBxfx1FNP4vvP/UC1Qqur63jxhVc0wc01eegND2BuZgKn7lrGzNwM/t3/9R8lRE2WCnj8jWc0nf2Xf/13Mr9mpnK4dHkV3T6hrsCbH30I129dw8OPPYK77z6Jz/zxF9FsN3DmvtN49dXzMsFee+2SBGtyVpaW5lW306ju4i1PvBUvnXsVly5dU9XU9Mwczp+/gLm5KdTaHWxvVVVF9OAD9+t83XXXMn746jmcv3QZrX4Mg54Bs1PAoqiVSmeRFMSbKQDo/HAqnsKfoOmES48J0s3DlwAWV+rAdtjRTgaIo/uCb4w1K6xUUb1UKoVOm3VGBLyHqK7eVsKCIj0ZChTnFg4tqfaIJsdHP/x+vPDc9zG/sIijxw7i+888A9dOYH5mGlnP1YR8OPbV4a/alyEFv4EEQcKfKdpZVkKVQr1uE6dPHVa9zSieRiaTx2jYEXdlOEohiOUMP6ZbgeOmJMYXCjlk0kxJxHRfj2Jj9FttrK2tScA0EOgeXM+WoUdTg+IiTT/KllOTJbRqXXhuCfFkIDh7Juehx1qfEafSAx0jzyXB0s1KVaIqUwz5fFbrQuOPtT6c/PaHrKVLS7Ck+M/0D6NeYgP0jfjMc9Tr+0g5LoaqlyJImKmvAJ22rylrJgxkEJFrEo/BZzLD3Hnw+6zk4fR1UsBmKwn0uzQnOSEPQYYpQuvYA2NOqrqHxtnBOaQcpnX6cJw83GwGs5MTWjsKtxJVEzE0WoQWJxGOfAnTFEn5mum0y0ia9iaezzTB0kOTaPGyBEGbvSTw99IYnFiv1VCamtTeyffPDABN026/jXyBBpaQwjomVloxRZDLljAYEJJMRpCBmTNRkEgZIyUpaDPNN1YEsa4qpgo+8gxYqTQ5OYkBuUIsF0qEqO5uGuE8JOQ8JVNvNI6h3Q0wTpbR7fZVv8VEGPdUPgx0XHFyJ+o8Yj0nyhMzcL2sEjuseiJHZn19FQ73XBDs7iLlOFoz8Qcwgpd2VG/G90jgN40MGkJK4dGYsgh6HsnESNFcZ4cexuLUMGUn8Z3ptnpDRqcR9weq9KOBwTosGc8jGucjVGptTE7PYhDEMTU9g4mJEvpMNwQDMXiqu+s4dPQI1rd2dF3ydbS3JGKCRlPI1/WDsfggjHkJoj2k4ZxQFRqTUvEkq4+Meae9PR6XwT7JWjGDnZboTrOJ58GcewPC5hevmRQNRd9HW5VXY517mu0yBYeBTCQauu0uEywlpXJUpyQuCQcOaE7EJNCTF8NE176RoOtwsFe1F+Mam9fjutOgo9/GYzdIClP/JGZKIa91ZpqGCTeuB1NtzVYPjQart2iahfpZPu9ZX7Vvuhjbhx4wr3HeT4ZHYYwGYwDufxkGRijGCM0FkTq4v9NIiQFDMS1YX8WKKCNV0CzkrxgEZNLwyU3Tg0YL15UsKsLSjYGilAwrArneNEzIvLhwKdI8oo/L0QpEKxCtQLQC0QrcwSsQPcjv4JMXHXq0AtEKRCsQrUC0AlyBu04dCzm1Sji3m7Jg2Ra8TFog3lg8QMKmYTCWoMjqE8I/E/GEqXfqdiQEIEyowiObcSV2USjia3DCO5MlwDtEt+3DcW1kMg7CgB3bnARmB3Ygk6Dn97FbrUqAqO5U4ak2x1Q4UXQxgonp92bq4sTxo7BSCaxvbkvQ3alU1NnO6XL1WlMW80fq8r918xaKE0VVvHDaksIeXzNOMbDd0UQ7qz6YNNmt7GJ2Zg7dbgfFYlld4qura1hd2USvxyogI7SwTokwWPZjd1l3kXCQ8DJIpj14Tlrmhj8awnI8JRLauzWJ3rl8Qf3oiZSFdN5T0qK+XUNIodXQRdUXz+RGq9YwE6rJJLKlkib+1UmvmpsRYkxeBD6WFqdVj3P8+GFcunQB41Ec73j7W2CngFOnTuL3f/fTiFs2fvp/+gn86r/99wK/vu8D70Gz3Zcof/nSBdx/7z147eJVTRl/5KMfxC/+618GQop+XeRzedx18hheeflFvP/978KfffYv8MDZs9hcW8WHPvQuXLlyDdevrSNtx/GRD74Vf/b5r2F7p42h38PD99+NKzev4+c+9vO4tXITX/jC32BzYwv33X+fgOg7u9s4/9pFLC4uSSij+D+/NIsf//F/iBeffx7PPPscHnvTmwXZJXz55F3LyOXSuH5rBZ/+9J8jkylgZ2dH5sGZB+7FA2fP4IEH78av/cYncOXqKrrtrtILFOCSPC8pA6DmRD/FLF4zqiMT6N1CMAzFmiB5gWIdr1MmDlTBE7KX30acyQ07vVdrQkDtUCYZRW+Kle2dLfQoYI447U+Bm/3qwNmHzmB2bhLx2AhP/+23ceDoMk6cOIivfO7zeOD+05o2L+SympTud1syIiha7mys63oxv9/V76WgS2BvdWdV52I0TqHZoXAbQz7D+xhotQaw3GmJiLXt27DTnEoOkOWUepyw44EEeHpUZMpQ8ON9RmOEySROnhNyT5OSYi6NG5qUdiqFcmkOnptHq72lVBM7+ynSUmCnMNhqdpDNpXWvJoP/NKoAACAASURBVBGT8UBeBtdCiQOw+qkDmzyb7kBVPRScKcqyWoz7iue5ui95Dilu0yTaqdRlAtDcofBMAb3T8TXV3qw3VZtEqZNGCs0mTqu3m02dc8q/rVYLtmXB77UQoyjP6qR2WzU45tiZJmhL5E3E4ijkPMTtEF6uyNyNxPj5xUMyBYulnMR3pmxyRcOgIGSdtXEEafO9pjVRXld1WcI2fBFVH5HdE+deZut+Vq1egoIpU2GWWD+ZTFZGKZMN3WYThdIEBgGNLANs5v0i7kFIY8LCaEQx1vT8YzzAxuamjofnR8D2blvmspvJaaKcx8k0Fy9O1gSVSiUZQI7F5FkfneYO0m5GdVQ0PFm50x0MMBy5SKQmxCaiUTL0O/qTtWC8BpSSG/UxHDCtFEd5ck6VWbmMC9u2ZJCtr6+glONrD4DQRq3WwMTUhOEo2JbMXxoDnKjnOTH7oNmPeE/2/BZ6PZoGIZKJGGxWF/EaVE1g0iQTmLARq2EoADnNq9GQ+2tLZo2BN7NOrA/HKyEEE3qe1uzAgQXdvzElC2K4euk8Di8fE5eJgPEwDFCpVnQ8PFdMvfB80wQ3nIoEKpWKSRLQyErQmHEEUud9IPD8XvLA3HOEd8f2OC6OMWqYIGItIANIMZjaRd+Hk7K19kpMDEzdE78MyyLQN1PMp6HBazpQ7ZOpZuQ91e+xWovPQWOm0XyjEbRvpgwHJpkgE5DDAHydgNDusfYJY5zxWRxXdRnXNe+lkUga4LXA6Yjr2d4fGvaFDBUZH0PdJ0xvsgLSpCqNqUbjgMfDe2H/9+9XRe1/WuP55fkyKZ+YPh/wuqPJQCMzIP+C6yleUVJ/0ohVnWXK0nunNcNEnDFGDCODhgu/x5govCUMWyMeD3HlwpVI84g+LkcrEK1AtALRCkQrcAevQPQgv4NPXnTo0QpEKxCtQLQC0QpwBU7fcyIslXKanmQnfzrDGg7A9dKqTmG9DesUKLpzXJ0Mh9HITPub2qQUUgKtGkgpp4z3JycppLkZTnibaUkKJxSV0raFRq2hBAfFi93dHU2Ws7qJYoetShROsvqaEhVwd69+hQLasWNH9LsJ2j1w5JAYDPxipz2/KGzwOJiooADbrNXhZPi/yY0YY2pqyhgIsRjWbt/WhDNlC07pcsqeJgxF0XJ5ApVKHaurm9jcqMDvjzTxSeGbAFiKKFQF24Q/e3nELAv9YCxh2XHT6Pb7mtjutPsYUYD1XBk2FFr8oA87l1FFVIIiZKeFQi4nsZYVLjQxxoSQkqfQ7cHNZyVMUfykyJkibJpplWYTU2UXhbyHMw/cg/e+93347f/4/0q4O3XyEN702MP4xG/9F4JLcGBhDs++8CIePnsvJqencOHiDcHNr1+7hLc89QQ+8yefxezsLE6fPoWnn/42Vm+zb52A5jF+/Cf+MT77p5/BwUMziCdTKJdn8dzz38dTb3kUV6/dxg/PXUQ2Y+HXf+Xj2Kl28OWvfBNb66vIubZgxbdX13Hk+EmsrG4KtE6x+M1PvAlf/vJfqNKnPDEtkXV+bhoXr1zA2bOnVRGTy+awuDCnaeVc1sHnPv9l3Hf/vTh65BD+8q+eBpI2rl9f0fne2t7WhO8v/uuPYXWjgj/7/F9hd7uCgaq1QkGVkUjC8Vx4GVdT6Zw6zpHjQRGYNU9JRyZbjz3ySKiKhCIqzShCXJnUCcIhsvmiGCD8MNwfBBLEWFEzZEqg0cLI7yHNHv+eL7PjnrtP4cyZe3Br9RpO33Uczzz3Am6srOPe0ydw4cXncejgApaWZrC0uKjJctYnUXgvFIpK7DCtwqQOp7CHAyMGTs5MYWdnG7NLy4glbBlqVmwIyxojl/OUFgoTrPpJoN3YQbtVx+GDh5SQorhI0yabzeIaAdqLc3r/vPkJIWZCgkJ/0maqgFPSltIIzd0qyuVJNFusZStjGLQxDPpiPFA0pLnCqp1Ws6ep7EIhIwGf6iCFTtbj8IuCvqmI4YS04V5weJqiK40LJnEGw56qpch7sCzWArGXPiEWRadXR6/L+8tBtz/E7taupqsFmvayEjEpunLNVN3Eqp5hgG6rKQNq0Osg66ZRrdWU0OD1xX2L9yr/s7W2jvJkGbFRoJRWeXYKKZt7YxwnTt5rKnySI5kYo1FPIj8ZGlxCQppZMcXKvVQiie3tLeQKee0VtqqdOgYET8E0ZhgcNHlyuRz8QQ+NelOpGqYI+CfXkYwFrpH2HIMH0eR7z++JXUFQOOuvON3PdSYPaMDE2phgaFvT6Ew0sI6o2WrpXFI0JleH54umAfcE8ot6rSaSqRR2tzckhPM1KejzOu4yKTdgeimv/ZnXkN9tAiHL80wVEF/LwOFZUxVTooHnc6pc0n1XrdTguSkM+01dX2GQxG6tjqWlRVVeJePmdViDFxuHuH7jluDyk5NTYmX4foBmq4Zud6iUhOfa4i7s7m5jbn5OZhufMzQIaCQMyNhot/UsYxqDYj73caZwWAPISsRhkICdzsPxMkpzTE6WkUrGsLZyE8vLy9hYva2kVJ2mwZ6ZWW80xNLg7sDzSaOJprfSI3vGA68/PnNiSUsGB/cSchh4fIJCh6G+n/tHvVrR/bifCODa0lzlfsnTzdcKujz/oarCyPOhAajKsZHhpvB1WENmxQxDw5hlvNZYjcfkQRzBYKjrstPvIV8svM60MM9HivhJmRU8Nia1eE/xuUXzQoBteY80IwJda7wvnRS5UEyhJc29kWDCcaDPC7VGRyYRU05KpzDdwb3CMWZTt8N6qr9PWBjzy3yP4V8YI8FUT5nEEd+XYWbxHiDDxtF7515sPgPw3md6heaESZzsQ7+Z2OJ9wPOs1AX3HCZR+Gto2LD4KsHPPiGsOHApqo2KPixHKxCtQLQC0QpEK3BHr0BkXtzRpy86+GgFohWIViBagWgFgHvvOR5OTpVAfZEAUdZEsdKI08HZHIVIM01LwcX0mXN62ExsqmOb9RB7k5gUwyi+UMyg4JEvGCGIyQwKOJxSLRZL6LWbEpEoWjeadU1otttd1UoJ4Z1gZ/dAE50Un/izFBMoRlCAu+f0aU2AM4lQazL9YCFfLGrCkmIdxQrXMR3nmkQlBJRJj1GoieV8voBOtyugK6tUKNQViwXUqzVNW9OYYZc6K1WYuLh5cwP1GutRQvQoOlFI9zxU6zWEcQstgl7nDipx0u50MTE7g1SGdTCc1KbXEUejQuaDpTQIJ6njlhHRM46Dxs42MDLVWGRusK+cogv5IZyA57pqmnSvDsXASvsYd7sIuj1kvQR+9mf+CYLREF/44hfx/ve8GxcuXcGVK7dRyBPcHEdlt4YjRw/jh6+dwz/7iQ/DH4xw8+amJp7vvvs4whiPK46v/c03cODgEm5cv4Xbt9YlHtmOhZ/+6Z/C89//Ht7w4H0oThbwyU9+RimW++49LY5GvVpHIh7i9IklzC3MA7EUHn30LPxOA+1eH7/5m7+NM2cewMVLl7BLOHnfx9ziHHYrFXgymmLoq8c8EKOjWt/Fu9/5ViwtTMDvtHVu77nnNH73D/8YJ4+fVDLo0NFjuPe+e/H009/Hl77yV3jnu9+LP/7MZ/Gmhx/Q5Hss5eDpp59Fv8vp5JGZ6OdkNlNF7LTiGlPETcaUkOA1GR/FUSwXxTEhD0EVKBihXMzp+qA4z+REpzdErpBBsZxHaKWNqEcQbq+L+vY2Br2emey3kjhx4qTg7NV6HUcPzeKNj5zFn/y3P4c/HOHNb3wD6lsrMv4W5mcwO1OSccUoB9eejAoKr7V6FQcOHERlt6LaI96fXi4jQPKJex4RvBfjLoo5GwO/q2uXQjTvBQqlzVYFlUoVZ88+qPuJk8dxKwHHcrC+vmag0UoLUMgeKB2VLeSUKOG/FYoFmQPNSmVP5CbPwhMY2h+0zNTy3gQ0hepEyP0iRKfbgpdOITYmL8IYF/tJF5oj5Gt0um3YblbT6TTsJIyKtj5Cu9VBv8eO/IS+T5PxTL3ERzI2gvFQyY3qbk3T6qqrc7MSNCmYmgIcMtcticB+ryvxmswHGg/tZgM9v6NzVczlcXttC8NhzJhUwz6o2vL6OLx8RFwGrmk2V8axo8cw8DuCN8etGNKeiyDoozegWGzBTiWVjKFpwuQHUyO8v5lG4zHRWKEpI2GbdVY0cBJMTSR1LxDgzCl9Jg/6vY4qcsjbaDSbMgC43lzHVqeJTouQcxrIFJxjmi4v5adUzUMTtd/vyGiLp+JoqUbJiLau4wrEral+K4liIS+zF+OhDNNOhxyMLNEWYgjROPG8CWxVeogn03pPvXYbvVZNJh9NTlV9DUeIJx0ZGr7fxtLSgky4MpMjewkzAs/9TlP7cTCK637kPSPDiLU9CcKsCVSO6RnClA3fH69nK+kqfUNTnT/HUiYrZRIGvKZ4rslr4PoEfULYB7qn+KxhXRSfT7V6Sz/P15YpEKaQcrK63g8ePCij3UqyAo3Ad3JbasgXSujwGRULtT61Rt3UQ5HBIPg30ymGSVGtVZDNE4Q+QrvHdJ+nxAmfp8Qw9Ad9VSPyi0YSqxlprlHQl/DfN8kM7gE0Ofg6PO5WtQrP9eCz/kmpnLGMDD6PZdbwucxnIOvbdI2xxYtGkqnH4vexbMlwYViXx+oqMmocpWv4jKTxxJ/bf33VNoXcR5j0oQFhnlX7aUitt++jmCeLxRgO/BzA9BUrycg6YmLFAL9poCRkMNHw5HvsdVkjZVgXhvlhmBhKUO7VO4mlIVaO+dzBNAuHFZKsgdNahKScqzaL1VC8j3ic/BluJTQmeO3oreylNgSxVxLM1FPxHqPBs2+Y8Dxxj7hy+VqkeUQflqMViFYgWoFoBaIVuINXIHqQ38EnLzr0aAWiFYhWIFqBaAW4Am9+4g0hxpyQZtLCUbWRm0mj024jZVtKKQRjAnHj+vd4IoV2z5e4oenR/24ykjVPU1PTRsiMjUyNB0WJhI1wT1xJpdMSDCmeUhDjJCbTDV129rPDXvBT1sKYSg/WIbGaiaIFJ4RTqSQeevAsbt++LfOA0+eD0RiZDGtbWhI+BQJvdcFK9Z5PEYjAcAqeZoKTokm1QgiyqQ3ie+BkOad8R0OKJz4mJgvotTtYX9vBxlYNlV1WyYQSJAltdu0UaoS+DkO0AsDJltDXBLWNpJuGVyqo6319dVUiUNZLY25+QVOou9UdPPSGs6juVnD72i3ksy5uX7+KcDCUgK6vGAVMU23BLxk3/32dBYVh9sCPQ9jxAB//hZ/Bq6++ggceeAAbq7dkfvzt088JROuWJuGwYuv2OiZKHt733rej1x+AGIBvfP1pvPFND+OHP3wNGxubeMfb3okvfOmLWq9apQYrYel9vvNd78CXvvR59dJTyE7ZLo4tH8X126tYWFzC5upttGo1TJQy+MhH3os/+ZMv4vjyQRw+OIm3vvU9+NjHf0XmwframhEmEzHMzM7i2tUbEqkK+SIeffQRfO2rfy0x98GHz+LukwdxbGkSuzvbqp1h0ubwseNYXa/g+RdeEaT3sTc+jO9++wc4dfpu/OCl83jt8i1sb27j8IFp/Pqv/u/4yZ/537C1VddEN8+D7XqIJZNiLPC6crw0xmQ+9Al4TsACwb0WKrW6xHoD+aZwbGMchHoPrBki5Hp+aQ6x2AhxVjmNxmg1W9hYXUOKApzfV53O4aOHBa0m26PTaWEctPDYIw/jTz/3FxLgHnv4IWQdclliSlykEkPMEPzOCqVhoHSDkd9DrK+tqsqM9wRnipNWHPMHjsHOltTNnwjJkmlprTg9zD+ZTtjZXVedFCuSZubmsLWxgcOHDqkrfm11Q/ci33uz3ZZhEfg+atUdJYhY1cP0S7ffUSqCQqiXdQXuJWeCaY1szpbQTn4FxVRC6tNJW737lhVHGPhoNqooTUyIE8IvAcgdAoUHgoYzu8IqmUa9gVKxoOud99PGyjpcJ6fUQ7vPKrJA7BIK3N1BF8NgoOSWxMswrvo68S1EQKDePRajQuIkRdN6VbV3gnJbKaVRWA1DboTp8A81MZ7P5bC5soJYaMyLhUOLYpZQ7M3ny1g+dgJWwiTQ/ICJEk9VREOmJEIjtFIo5jQ8149pD3J+WDU0Nz8vIDkn8ZvNqkRTiq4egdi0bEbs2o/pukslUkra+D45PTkZy0NO2DPcEYaoVllNxP02pkohqucU9Fn9lEyaSjReZ/X6jlgyfO2064jZYqcy2NrawPKxQ4Jid1kDRQN4NEQvGEiATlnkdcT0PmhQrK5WgQQrvCzkMhlUNzdkeMQSjvgLnNT3OeSeSKsSD6MebBniFo4tH9eeTuMtnUrC7zMtMkSCFUZajxSajbrEfBpRKceCk7J037D2i9cj9/VGvQ+fiYBRgHwuq2trbroooZnXD80hM9HfoeqPzc1NDPv+Xr2SYSKxEEp/yjyKw04XME46qoRiRdrEZBnt5i5ajSZKpQKcVFrGTywV175BoL3g4EogDNHtkN+SUjVTODLQdz6XVGc0HqqaMM3rNsZn29/Xiu0/P7nf0vDnNWgg00xOMFlkEjQ0tbOeh5RlRHnuDUwv8Yvvg3VpMqX0vwnjpsHa1XEzHcJnHs0aJkTMnUEzgueaBlooHo7uCZupw4GeY3y+c4hAzBxyNQKakeTAMJlhUoD76QgaDzTsSkVWR5q0hAYHeE/2A3R6rIA0x8Yvmhc0PRT1CmlcmBorVXsFIwPkph+xl1zh+vEa5DORx8W9iyYMDSOZPUzOkWexV3VF0g0B6/yMwRosDj3wuFn7aGr8mMYwgPT9uijVcglObpgbvC/JXjn3yg8jzSP6uBytQLQC0QpEKxCtwB28AtGD/A4+edGhRysQrUC0AtEKRCvAFXj4kXvDUjkLBKyQyMFyLAmFFDjYlV8olyRyWOpR50R0HM0WBTHTS20gl0wFJCXwCo5NSLaTEvuBTAkjsAw1Ea3OdEJVCfPskiexrola9npTbAlCJiUYRNibvtyDmJoO8LE66DntH0vGce36DdWx1FodA80lx4IT6em0BKvyRFksBJPGSKJQLGoydtDvotvt/f1kZzKJYjaDzfUNVV7w+yenyvC7HWxu7ODW6g6adYKXOWHrK5FCkS0I4hjFkgiSafjjOLy8ERdHMSDlOsgVJ9RzvnLzFlKE49op2K4r0+TE8WXUGy1cfOUiRn1OL9fVQ8+pXQmvoxAZ18VwNBTHI2aZqVSJSgTZDobotluIhwFKWQdpN4U3P/EYvvt338HykUO459RxJSdGSRuh7eHF738Xta0qpqbz+Pf/96/i4uUbWN1kJdYGJicLeOY738PkxBy++bdPCyr7f/zKL+Pf/Nq/Vf0P+/qXDi5iZWMFQc/HXSfvUvqkUJ5AfmYWXi6PQjqJ73zzaUzkLfzyL/0LvHTuEpx0ElcvvIJH3/go/uW/+j8Rxl24ThqVnR18/Bf+BX7nk7+vSi4CcTkdnkCA2akSlg4s4fbqKh5+6B48/uj9uHL1Gp577gV84P3vRrXp4/f+8HOq49rZ3sZjjz6I9fVNfPSjH1CN1HOvXMSBhQPIZlK4eu0SJqYXceH8FYnLgv4K3p6UMEvRmSwJXjcUrSRkxYwwR2GdSZRsoYguQdlpG50WEwKeqmYIsp4/soQGxWMrhV69iXQmi531TfTrddWQZdJJTM5Oa0J7Z2sHE4UMPvgP3oWrN2/gu999Dm9/21PI53Mo5l3cvnUR/QaF+wxyYgEQOpsUy8DL5nRtumkbmVwBnTbXinDaMY6dOIHpyUkEw45qZ8j18PJF9LuGYVEuTmJl9ZqMAM/jFP0YnWYLszOzMu4q1Try2YKpl0lYGLAmybEkZLcaLZmXvOY63SYynqm0YZoimyGgN41WsyuxlxPfXb+B4Whs+v9DwoU7mJmZwu7WBqamJiQ60sQhALpeqQhOXq1V4aSz4o/UW10ZC0x5UeTkf+eEe9rJiiUQS5l7gHVYDhkllo2dypbEYwm6/hj+oI9E3Jbwqwnx8RheLosB+TCDQJwcGqTDXl91YbVGTUZTLlMUw4bmC7vy11dua//iXsVkBQX9+YPz8IMh0m4By0eWZeQxoRWPc/I/gUazKgh5Nl9WfZSVimPYJ7Ojh0KxjK7fl1HC32ElzMQ/J/Fb7QY8L4PEOIb67o4m9rmP0IjJZXKo7mzq9Zk4ICBeJksYiHkggZlsFiZL9oRYmbEWjePEXoIhhtGwCwRjXauDkTHqyCxRai70xSVgFV11d0PCsFcsao9meqNer6LX72IUxJDLkw3BlENXf9fYZQVUBn2ff0t4MlMMSYxhs9UIMxM5JYH4mvOLi6jVasjwGnXTqNUrMo3r9SampqdRq1Zx8OASWi0K8ZYqxSjqE0JeLBWUqmB6jZgFVYFZlqlrIpB67MOxmCIg4JzA8rEMHwr8XCdWBzLdYoyzAH2Z4ZZeU6mrIA4nV4KbzmJmehLU1VNJ1siZ42AyMJfN4uatWxLFea/xGCmeEwDO607HElI2jyk9J7w9E0hJMi+ATCajCrB9jgavTQMdt2RA0afm+6LhxGqvudlZU5E0GMnE4WvSMNmvUTLiv0ky0bygGL/PQ5GZR44E/67bUz3ZoN9HmiYbr5seOTMJdJqsTAuRzrpap8p2VQYpj41f5PnQ3KE5wDVtNmk4mYUUIyYe1+9mMoI1eeUSn2+hPg/o5/0h/MDwg3h/0jygScBztA8t3+dciJXlmRSbzJIhDCeERkKSiTBWfTE9waonckXI3GC6gk9OfjzRiuuzA79oZtCkoTmi/70H/uZrcI+j4cukEpNOfH3u+7wn+e8Gam5gI7euXY80j+jjcrQC0QpEKxCtQLQCd/AKRA/yO/jkRYcerUC0AtEKRCsQrQBX4LE33hsWCh7SdgKWk1L9iSpFMmkxAXLFgv7PfDwcY3d3C9lcEb3uCAlOVo85eTmUMEzBjGIgDQZCujklSTEpbbuoNxvq8M/lCjIPKABScGk0Gug0OxIybCuF/sBMTwacuhxR5KA40Te930odME9geByc8rYtB27G0xQuBVbTwc1KnVCvWSyUJeiQX7FfDyJBpdsT0FeC3zgGJ51SZUytUn1dHJEw5fc16Xvp8i31q1OUYTXT0oF5XLt6jbOcGMdt+GECyZQrQLdbyKM4Pakalk5/IEEo5+ZU+0QBi1Pth5cWNTm9trqJVqWB2ta66qs4UU0ZxkzjGvCtghdxyl0GIqoKrSSnZH2MWa016mNpYRq7OxUJnDRvThxawiNn75Vx85kv/DmKU1N4/LFH8Z2/ewat9i4+8Vu/ge9970U0WkNVId13/zG89tpFxJDG3NyMakjIT7h85Qq+8pVv6UbRlP/8DNZWbmE84prZlNdx/O5TmJ6ZxisvPodus4XlI0u4//7j2N6p4X3veSsw8rF44Cj+1S/9OxkJr7z0ks7t5NQUOj1f/ffvfOfb0W7t4tTxQ5iaLOHrX/2aQLSHjxxHt91UhdOx48twbA//z3/4JFqtvpgXJ48vY2trVamd++49hVcuXIXtFXD1whU88sj9+F9//mN49wc+qq52Cls03ChMU2AldHoUko/got3tYjw0ohpTIUwMcUK9S+bA5CRyhRICVq2wsoTT0JYjkb8wNSF47ubuNqxEHH6nCydho99so1ndQamYR3l+RpUzTjKOVBKYnSrAcTycv3QFc3NzqqAiYHvQq6NR3cShg4u6blmrs72+KeA7f//67ZuqO5ucmlFlmsX0QDjG+z7wo9hYu4FgwIqWGLzSJNrdnsR9MlwYkRJIN4yj1WljefkIzp9/DSdPnBZjYWtnV9cUjbBMjmI2xdCOBEnW1SwsLGg/IIuB93CpNIE0K4hCmnwxiaw0nziVH0tywrorPkU+Q77LUPf1zWvX0e3WcfzECa0v0wq8x1NWAltbm6ZWpttDynGRdj3YdlJmA7+3slOH63iqgcrkPKTSjo6NiZKBH+r3DYYdcQhGAYXUtkRa8hkogBLkrT0lGKDf4T5gaaKaTADuP5zJ5vdSgM6QF9HrKc3B475x9brWiGvI6ff5Q9Po9DooFmZw770PotGsGeMm6KPdrGEQDLC4uIj+fjVcjGyGDvIliuIZCeBcR7E+4gYyTMmf54WpgnSSps9ozwTgFPkY7WZbVUxk5HgumRh9pD3urz0lxFhrRLHfcT1xgGg28XyxbosmkuuxPo+1PDRDPXF++BqsR+JxcL/kXkfWCyvbKturcL08KtWGTOypyWlUa9vwe2SwsLrPQtJOyByT8B6LaQ+hyO4TmDzmXsE6s+QedD2J48vH0CToOu0qWZb1MqrxYYKo2awjkUihWCopndfttTE7O6fnCvf7dqcuDs/ubkW1TZzQP//aJUxOTsiA5D5EM1r74TgQVH5ne0d1VLzOOMm/vb2jiqahwM2WzhMB8gyskAfC+sJR6CCdK2A0jmF2sowDS3NotWvIM3XUbSuBRGOA1w9rqDY21mUA0cRlfRG3aSYbOOnPa9BJOdo3if+YmJ5R8qLbY6UVhfHg9UojCe8jQtD36s1ocFvcm8a6/8imoODfbDZgp2xdm3wK0lhi4mhigoY8wd6G78G6LD5r+BygccFnFlM8NF4p/rP2jNdar2MSfs1GF7bDZ+cQada7xfn+jPjPlBGZPXQGVBMZjNBsthAqKZFU3RPNG15HvIYS8bESfvxeGjXkN42VQKJvRtg3jTbWdqVkXPAZzZ/dT0KYmiezDvs8EvoH3J+YKtlPIfL+3zfr+G8jPpeDQM/U102KMMQgGIsHsw//5mvsV0nxuuDvkj+BhLg8psItpmpBvS4rtuJx3L5+I9I8oo/L0QpEKxCtQLQC0QrcwSsQPcjv4JMXHXq0AtEKRCsQrUC0AlyBJ95yJizmKSaFyBY44WwqZDh9T04E/889hZeB38PW2rZ69m07h0y2DN9nH33LiEiOSWKwO5tCt1CZFOH5p/gCrKS2UNmtSnTtD33cvr2GFEx9w4DgnqjTlQAAIABJREFUWIfTxj3TTU+wd5qgXwPb5RdfjVUhxaLp4p+ZnsP5SxdxdPmYgLecYKaQw/oUijEpKw3X9SS2cJKedT8hxX/EMBgx2RFDgrVKngPPsXHr5k31iVOYofDX67SxubGLGzc3VJmhyeZkHIePHMLLL74CZiSGsNAlaDgkiJWVUTYWDh3EgYMHsLVTQbvTM6DfWNyIhb0eHjp7L374wx+iU+9ge20dsYB1UV3VjcT2pkM5Ncv3rdoMSo8UW3S8RlyhWEORnHBbOxniDQ+eAduYKCY1dyq4/64TOHzwAJ47dwF/9Y1vqbv/4IEDgiCfOXOfJuG5hs8++yze994nceHidYRIibvw51/6Mh586EHMzs7jE5/4PR0DYgHmZyextDCDW7c2sHjgIH54/hIW5+bw+BMPYWFpFlcvX0WjVkez0cKHP/oP0GluYG5uGs888xLCeBGf/qM/Q6FQwvbuJu46eRznXr2AXK6EXM7FyG/jbU88hG//3bcxNbuI9Y0tTEzNo8f6j0wWRw7O4+m/+y4uX1vDdDmPhx+6D/HYAIcPLci4uX1rBfPHlvH8869icmIWLz3/DH7kbU/ha3/7XXQ7QzOxHQz2BPI0MtkMWs26UjoUVikiUtjkulLgosAWJm0UF+bgZQsC/Kp6yIqjkM8rldFjx/zYTE6zfqjbaCJnp1Hd2lWt0dz0FEZJYH19Fekk8MSb3oiXX3wOjz7yGP7ss19C3LJQLGbw5BsfQn1nBQO/hoxrISsTIQErlkA6mzMibr2t+8x2XB0fR/uZGrnrrpPo91vkkKM3GCObLahObaJc2ks9GRGY1W28l6cmy7h0/jWcfcPD2Njc1IQ/Re9kguZkRWYMp51pYE1MTeqapdh59cpFZN2MhM25hYNIJhwlI5qdJgYB62ZsrG+tSgg9dOgI0ralezAM4hgPWS831KS+UhytriraCO8mNDibLaLaaMJxXSWfeB+QAcD3ubVZQzyWEq9gdnYa7X4PhVIR2+tbSMQtDFiTFA/QbFRkZrD+iyIxJ6gpmrLOJ5V2YSdZVQZxBfxOC1MTJU2ONyjqjsYSlMkWoTlFUZMG6M76LkKlF+JIxZNI52xk8hkJ+Gkvi6NHj0p0FqiYtVkJC5liHkNOmpPP4XBqP6nk1PbWjgwemmXcd/weK3loBhW1ZxLw3W6atAyn1Gmoknezn3Zh4oumDPdSCsPb25t6bRpUEp69rPZA7t3Vag2l4oQ4KKrtIwtgECDteDLvlEbxXJ0PCuE08XpdchlsJXounb+K6bklsXl4vseEcY9GqFZ3xS0p5rKq3eO1yX8fEY7NtANoAPK8JxBLsEYrBttjDdOE3ifFdP4cz7sriHuIKpMmhaKuQ74X7kuqXBqwushRqoXG4/TUjAR6GkB835cuXcDp06dhOzzPFPdrurZYE8WaJH4PzSkaDw3WK40CrSe5Dz6hzqoXGpnnXTyFfhCHlc5hYmIKs1MTSMQIOk/oPuaenEw5Mtd7nS62d7a11xszwBhDxkwi98IkpvjMyeVzYvrw+jpx4oR+nz8cCJg9Hg+V+Gi1mzK/9lkXSgLwmUdDgQwd8h/GPH/GtGAdI++xRq2JQo57Aw31kXgkNCqYdKChR4OOxtR+7RKNAhlMfV97NFkRmVxGbCKmnJotJrA8fc8YI5lZZFyo/mxoahz5ekz9sUqKUHCa2PsCP/fNlBVHxk0jkTBJBg4ocI+iEcHzWa01dc/yPfKLqRe6pTTx+KzjMfL6JXg+Tg7JINDQgmFemaqnfQaGzNU9yDerusTnILtFz0vW9rHuiufBNFMJ7b33/VxfGlc8H6xlU00bjSjWVKn6zgwQcG/ndX/rxq1I84g+LkcrEK1AtALRCkQrcAevQPQgv4NPXnTo0QpEKxCtQLQC0QpwBX7k7Q+Fjp2E7Trw8i66nLrP5VQt4mZoVKQljpnpRT76CYSlSMMaDFegW0JhOUlL8YgJB4poTF1wMpnT1Wkng07b14QxhRO2OHDQtNVqGyD3wIg0FHDYJc5O8VarYQQdQpU5GUxhikZHMES5VADiI3iZPOqswJmfQ6NZkRClHvM+pzBDuOm8IOHs+2a1Ct+DmTQ2RkteHeotCVvVahW5bF5CB4XD6elprK2s4+qVm9jergu4SnGlXCphbW3N1NCw1maUQNzhpDGluxBJmjixGB5/85sl5rU7HXR9TgSzn3sAz3NUgdKstbG1uoJOpY5+r41QPeYDehYmcYG4oN5cT5O6MMIrRVgmVwQ+ZU88xjhyaE5Tr489+pCSMs8/+xLajRruuusErl67itfOX5ZAQ0Avp7m5BocOH8T8whQyGRvvePtb8J9/74/Q6ZI9kdXU7uVrV5XcaDT6+l0TpRxOnDyCn/jH/whf+cpf45Vzr2mSenungife/Abcc98pvHruVbzwwouo1No4cGAG/8v//M/Q67VQLk3j/IVV/Off/yOk4glYqRF+8if/KT7xiU8iWyjjiTc/jo3Vy+I/fPELX5GAVG928PhT70B6agbrKyu4deUibtxY18S0aydw1/IcPv6xf47NjdsYDXxMTc3h+Vdv4IWXL+LVly+gXq/hXe9+J77+9W+h3x8qtUDhkH0wBKWTL+GlTa87J4o17Tyi+Meu+LZqqYJ4EtNHjqrz3067MjhyxazkPbZ7MR3CKXaqZlwzOxlDY3sX9c0dCWGEUTcGPRw5OIvNlRuq7Rn6Xbznfe/Fn372C8hks5ibmUbRi+Pk0UXUaxuwkjFNlbMuh9cMv2QCjKEKJYq8fG1VsvkjnDh5CsNhH0MMNX0f9AcCqfMeZJ0OxXhel1y3pYUFU3OEmGEhpCyJscNR8Hpdi6Dc7YZq2LLZvCC+iWQMw15Hk/4UZg8eOCGTLJVOodGqYxj0BW9udjqwub4pM8VMU6dWbSCfTcNOsaKnoUQGBVTWwLmuK0GYhsx2pY5CqYB+p41Soajrdn5+Hj1/hEazg0IhJ95NrdFGx++LSUHxs98li6Gj9AHr9ClYUzzVuRyMkEg5MiIHva7ue4rNgd/CdKmo1Eki5YnRwYYZGlCMhnEvohlBhsturSMmByuueC0vHFzSeniui2OHDqHdG8DLZ5WsoTE6Mz+HSq0Ky3GRiIVYuX1L0OtwZKqdHC+j+9yyHNTrLRQLOQz6DSQIorZoimRkMJAxYsWTqo9L8Z4f9NFnjVQxj8rOrsTt/f7+MDQ8Agq1acfVnq1EShAgny9h0GwKAF+cmEaluqPv49qTK2Iq0mzQ2+GateoV8TcorHdoSHC/6HV1DfEe6bUNEJuGlxGmCdruax9PxgwHqd4iWH0CYcJDJl9QMoemH1MMYRjIiCqQsdFpYn19HcvLJ1SnRwGezxAmfzzVBbHCLAHbSqLZGMBy0gKM08D1MjkZBtNTk/r+cDzQXisDB2P9XaWyqz2b57NS2ZZB3fOHMpMNODqu6y+esOGk83DzZbhpBweWZpV44PGxqk3ckfFIzBMlEIZDmVHkRDDtQWG/XqmqDk1VTSF0TZvnpTG1yOuhIRkj62dmUve1GA6JhNIl/N59/pLSg0w77iVjaAjR1IpTVE+y9mygZwENKK7FoNtHZ8/Y6tIspxFAM1zsHRoNYwRDw1+hKchKJP48rS2zv4xVWUYBX1VWY1YVmkQKfzcHC4b+UCwKspJ4XXhMVgwDk8zgs0qVjSOZltyfWEnF64zPcK4199hGqycDiuvBdeMeRINhn/uhJEaMyQ3C62mj/Y9VTzI2RqyAjL1eCceqLpovYm9wRiLksERCRuH+zytlxM8RFjk8TKGFql0zqQ/zmYYfSnh9c235sLWSfD9mL7h+7XakeUQfl6MViFYgWoFoBaIVuINXIHqQ38EnLzr0aAWiFYhWIFqBaAW4Au/8kQfDbC4L27VVB8K6DlPT0pXwxEoFf0AhZIzBINDkJPkRFD4814FtW0hZtgQBCimczI1RqHLT2NndktCQ8QrY3qqJnUGVkBUYFBbbvTb8ro8xeRjpjKphgsFIoNZez1RDUAERSHwP8sshSs+1MTc/jXyxhGaTImwCu9UtiZQU2fgaFP/Zr88vCmr8e/IM+v0u0mlPQpHpi2f1BTvTx5golvX3BNoS/t1r+3j+By+rpojvWYZHLi/BjdOZveEYvTCB2YXDaPTaSLLagpU0ji2haGJyQoDkWrNtJr57XczPTqHHepRGG1sra+g3W4gRVM7JWIosCTNxTrMmwZ4hSuV0elh7hIRYCGQ0MAHCtaGovDgziUplBx/54I9ibq6M2+sV/PVffwMHlxZx96nDmCqWUKs3cOPGCq5cuy5e6/HjRwXRffChe7Qe/+n/+xQS6smP4+1PPYVPfvJ38P73vx+f/syfqOue4uMD99+lZECj2UUhl8err11Gh/UjYYCZmQkcP3EMbjqN4WiExx9/GOHYx9T0DF548TV86r/8NwGjOQX9yKNnsLA4h89+7stIptKYnppAbNyH6ziquOFk/US5iOs31/GO939AAvnu5gZOHjuG//rHn1Oty0TBwfzcLHYr23jnjzyOrOfg03/6Vaxu1FVbdOvGTYHmw5iluhKKUQQXe/m8ql50zpkG4oQvK0w6PaVwur0hLMf0rIcJC1NHjqh2yPY8DfAyxeA5SSRsiq00B3xBq3l/UOxavXYLBdvRhDn78tnC/uijZ9CpV7CztY12u4Enn3wLrq2sYTDw0WnUMDeRRyLmY3F+Grl8ViByTo/HRgFypQlxB2i+1Kq7En4pshHuTMb02Ycf1vR2CCaV0mg3m7oHaYzQmKvXtlHIE4BN82+EqXJxL0HCGpwAa2urMlloclDIZd0Ok0jJhKX7jueeQnU2a5IWFAAz6QzVRZmRldqWSSakbPSHA+S8nElE9H1kKVB3u3CcJBwmX1ivo3oaR9yOeCKmRIw/DGFxPdnnDyCfzeDmzVsolooSg8mG4R5Fc5JJCk5Ys1Of7I02IcqjIfwR0G6byifCgTXt3R0glXERZ8UdjRy/J8B60GnJ/KDxQLg0EynUMEejgQwICpasN4qPKfgOsb3bRC5Dk2OAE3cto9OpY2l+BrPlMpBMI1+a1s/6gzaarTamZydRa3YEFye/xEqlkUmzGovMBlv3L6fkKcSOxwOxJmjo0BDRPsXp8TBQAk3CMOt96hXxVrTvdLrioOh1qPQCYkmwIorMBk6s22lOzvvIF4toVJssGkK90cChw4uq16M5wus+mybMnJVHZs1i2K9XYiUesL6xpropJo9YOVXb3X29koiCPl1oMoJYu2XSd6wYC4BEHo1eQvVw3PMc25IxlEjwOcFniS9jZ3p6Eq7LNEtcrAUmZyRIDwdIOxbG4UCmbzqdQ683VFUhIdS8LgjkLhbzqNcbqnpbWavo92QcJmmGqDequna5Dn0CzxNxA46W0cj939RIhYkk0l4BuWIZyUQCUxMF5LNl7DY6KGbYb+Wj3e3LwCaQnO+3UqmoBpDfv729DYvVY70e+oMAXiaLRrOhZwbTUhTdySTiPk7DU4wOJuhAg62PfqeD8sSU7jeeRxqXVPBN4o31RUxipFUrONrjIo2HQ8ODYO1ZLKYaNSYFWH/H5wdTNLvVihHw9fDk/dGWwC9zLmmSPSatMUBivJfUELcj1L0mtspIJBNdnwRfB6NQjBImiFgBRUOXpgaNtPHIR7mYU0JQibREUpVs/AxA88IfjvWzJgXB5zLPLRNtCe1dhlViAN77KYt99gbTGePQGBfca2Sc7Jk8YkDtGR1KZrBuUukWc//wc4ThXtHCSOjeImuGgwDtXvd1LoYCotrkE0qREKzO17hxbSXSPKKPy9EKRCsQrUC0AtEK3MErED3I7+CTFx16tALRCkQrEK1AtAJcgfe8++GwUC7IMOAkLscmbcsWoJPCBSd5kzbNhJ6EDk2P7lXssHqB9RSEzbJ7vZDPIOnYqoHglHmzVZMIatueJrBbraam31mBEgwI1/U1+UvxhMIN61IohGjiViBwA1HmJKmB0RqA6/TMpERWJjL4RehvGA+Ry5ZQrVUkFiUTKYnK/pBCBYGpoXrP98Gf1DUoeBnzYqjpYdbjEMrK124227hy+QbWV7cxHLK2gqZNTMBUAUNHY/RZSzMC0tkCrEwGY8FETc0Wu+z5XhzbhZPLIvB7giCfffABvHrxAjr1Jnr1FsYDH2N/ACtGADOlqdDUdFEY3PukZXIYlF2A0ZjsBlMjwqldHtPY7+HUyWXsbq3iZ372n6JQnMAXvvQ3eOEHL+Hnfv6f49qly6hWdzSVyi9O1L/wg1fw1DveiqvXrqnm6fnnX5RoemL5OOJs3Y+NkXYzeO4HL2E4CFXPcvLEcViJEWZmClhePor/+uk/R78XIJWM49ixQzh997JqYPKlPFZX13D40EG8cu4iXn31iqa0z559EDtbWzh111EcWz6C3/6dP0AwpGIUIJO2UMhlxQh48KGzaNQ2sXJrU1pSMp1WSqZcyOHm6jZcO4UHH7wHr77ymuEDJIA3v+lRfPHL38Ds/BLWbq+Ji9BoVNAX/zwJh7VijYZMIQpnvKYEAFY1Gq8t9ruPkPbSGHMF2LPuunDLE4jZNqbn59HqsO89lMHAOiEKsKob6naRJlC31VMdUKtWRVJmHieAmVwxoj3f6fzcFO655x58+5lnJB5PThaVJDl18giWjyxia2sbPmugdF77KJWn4GWLMgrSjkk0NOtN1cUwMXDm7EOo1SqwCNnuskPeTFAzsSOwL+tcUjbypTICn3VNA2TzOSWfKrs1iXgUSPVexmPdd6wWI3eAE+XdDu9FMkAGYs0w+dSqVxGjwE6AjUXAtumS55fn5WDFjJlJBg57+bN5F36nh1zWQ5sw8zgByHXMLcyhUW8h4NSza6DdFK15XTebTfEbOAVNlgLPF+HLTHjwBFKIjSdC9FptjH0f69sU1Y1Z0h8R9usbsDT5FW4OI4rv8THi4Qh5z5VI3icHYWzuKf7e2JiA4b6EfDJCOP2/vrKKrm9SJDRdvJwHJxVHaTKPTNrG7PQCcgUaTPJz9DvrjV1YTlbVQqwtKpemVPnDqjympmIxTtLzb1jF04brpuWgMGHBRASrhphqo8nAiftkPI6V29cwtbCofZT3r5k4H2J3Yw2Om1XNjuN5cCwP4yDE+vptGcwTU9Ogym7bruDqNJu9XErG0nDQQ7NaBUv+aA4xaZXLeaq84jWW8jLo9tvaN5gsI2R9zCn6IcHrnKhnGo/mxVj3m9Z7FKDnk5PgIOHMYuHgMeRzNhDQgHDg9zvIua72XNdlTWBL1yun5zvtnq7bmbkZA3Om0ZGE/p7GZ59T81Thx2P0BkO0Gn20mhXcfeq4qcuq9VBttBEf+7DiZE/UxWjgOur1YtzZIDYRmTEEtJM/4+aY5LNQKJZQKpcwVS4gHCdRbbRgJfvIObbMDT4TaZjxd62vG/ORz6B9iDYN71qtgZnZeV2fjpuR2UfngBP+XDPBqIc9nT+aqLyWh70u4mJxDJFKJmQI81j5MCkWC/odrB9stBqqu+N1SsO7WCypZpFpSR4bAeY03/RMZTQyHnu96onniKY+U1pKTzKpETcJB15jsZH8cRlq+6kUMZbImQrJhOmpLor3i+57gcJpBtIIHiolxtQFQlP3Jb9kL33FPZdpnp3duvgU5nwHSjkwLcP9ifc3n8U8Nvpx4nrssTFMVVRc97uBbjMVYWqp+FmEP8e/VXKEBgfiYhIZhgVr31gtZiqw9o9rguuaTGJbBo95uqoii4ZiGCCthJv5fTeuR+ZF9Gk5WoFoBaIViFYgWoE7eQUi8+JOPnvRsUcrEK1AtALRCkQrAOAf/cO3hak0654SpirKdVQVEQ+TaHQacDM5CTBdCkuJhKarKeZzspsmQz7POpeUOtNzGRe5fB5IUAyAIKFp21G1BCtSVOPBpEVoYJgUvygyxuiCsD+/0ZDITAmQ0+WsSqFAx0lyilv5QhGHDx9A1kuLWcFEg7qv40Zk4HF0ul1N/48kWlO7Nb3ZFOYpjPF7+cWfI2i81WhqipPHk88XwYlWikxhmMBLPziHTruvCVG+hsDFSnGMJf5SGA+tNCyCfgFYaSZRCBc3feqqeZLwxalxA9k+dPQQLl+4iNZuFSH7zLme3S5C9nynkppE57Qqqz72v8T8GFF4hWq4BP8WcDeBcDzCoMuKGeDJt7wR29tbYk+84eE34Ktf+xaSqSROnziGD374vZqM5XR6NjuBf/Mbv4k3Pf64EgrZfB7fe/Z7Mkceefh+fOiDP4pL5y/j+8+/iouXb6rDn8IO0y5vePA+PP/cswJ77+40cfnKTSwszePHPvRujAMf515+WevF3/GNb34LMVJNkhYmpwr6+xJhsb2OroG+v1eJ06/jjY89iq9+9Zt6/0899SQcCzh6ZAnf+vrXBVyvNfuoNNjLn8byscNYW1tRnc/M7ALmFxewfOQQfut3fheZdBa9dhe/+Ev/En/4B5/C1durGIxC1ZiRs0DoNAV+ql08p8Mxgc00K4C+z4n1FGeZNdnNCWSvWECmPCljaWpmEgP+a9yYZhT3GtWq6oH8dhfNWktCMwXIbqcFi6B1GlKxEUac2j92FFOlPGZmpvG5z31R13+mkMa73vlWbK7cxtx0DnElnDoo5HMIxwlNejN1weuJxhun+G2LAveartnjp06jVq3LmJmanVW6hGBfCqY0HHm9ZjxP6x4GvmrBwkQM66sbAiDT3yDToNNt61h5bcnASxheA4VySonD0VB99qzOYcqEwmOtUkF+oqxqGq4PBX4yZpLxFMIgJjF1ZWUFaTepeiTCrS+8+irGwxEWFuZkSpiatjTGVFLjrNBpS6ikcUJRk2kAmgAUYmU26VgIBqcAHCr50mm0sLtdx2CQUmWP2MecWA86MiJkAsRjugacZAyFTBYD1mN1+kpfUNykwcRqJ/JyVD3HyfdECrcvXYc/BFym06yEjMPyRBFWOgE7FcfCzCKmJuZV56UUT9jHbmVX3BIyPFhfVsgX0adBS5OCvJ2hSUswqWbE5LHqtrju+7+b0OmZyRKCYYiUHcPq6i24WZNE8TzuvWNVKAnsvFe9w3PnWGnt3RSQKYYzgSF3D3E0mz1VDdl2TOtBUHQmnRJLgyYrz9X8wqwA6DvbVfhBiO2dTSVgyFLIuBkZc/6wr72SxUOcyCcfhVVYsm5o7JLrMAxhezMoThxAqZSH69iqdgqCLvKeh9GAdVUOHC+l1Jip8gv1fOA1y+o+cnRoBqqyMG5jfX3bcIw8riOwuraJu48fQjxmagc7XR+dUQrd7hDd2gr6nV2Boo3gDRnOPEZWh9Eo4rVMUzqRsgUpL5cnlELKukmlYNqtnuq0WCG2sbWNYpnJEFZoEXRNTkxC6UJWVZnUwEivl7RsBGMjhNOMotnDyjMaZqxTYmqIzzM952xLKS0mNHicvIcMzJoppITMEsKkZeDznDFtN+grvWGnzHNxfW0DS0uLGI35+8mGgBIONOVY4SRgNhlJ4mKY9ZCYH2eFEjDokUlj9kTWS5F3xZ+lIdZu8dnE546j9ASTKzRGeJw0YsTkCGOqY0omaGCkYCUM8FqMoL0BA9pOtXpbzIz980HjgUklpmR4D9KsELtCiQkuD+3euN4j94RE0qQw+RxBmNhLThrTVEYLxuKL8L/z+HgdmXST+Tv+d14KtuMhpfTTEGE8QUyKuXdHA5nG/KzA5ypNHX5dv3oz0jyiT8vRCkQrEK1AtALRCtzBKxA9yO/gkxcderQC0QpEKxCtQLQCXIEPf+iJkJO/rCiiKGil4nBcR6BdCmM2hfm+L4GCIF0KxhTQKCZYVhw51pdw+nLgI5N2kGHKgBVHMVN/xPoYTtOzooaQWU4FU0zQtGRopjYlFsgdMOIS/90kJIyQSAGIxsOhw4fVm18u51XZ0/UJdvXVQS/AMWsw+LuTjkwJCjkSfEasmkih027B9Tj93YLt2SiXiuh02hj2B5oYplGj6XyJF3FcunAVve5Ax07hg1+9fk/mDIVCJG10BnGEVgrFmWn4hMyKjWDgpuyB57HHEin9fTaf1fujALizssr+DoxpnPT7BnKq82BpSrzPCp0Ee7ht9eGrYoc1HsOh+vnZ601Rh93eAWtk0rZqTNxUSmmC+dkZdPoBXrtwReqV7cRx913LSsq8/PI51X8szM/iybe+DefO/VCpmNWVFXz4Q+9DuUxGSRvpdAaXLt/AX/7Vt/Tez5w5g4vnX8OhI0t48slH8crLr+H8a5fw5FNP4uyDpwUh50R3bzjC2sqG6nC+9fR30Wp38e53vxtf+tJfSByam58V9HZxcUlplKeeehRbG+t45tlzWDx4SFPgpbyNp95yBm965GH8zE99XELqiPUiblqCPi+XBx56GEeXl2XYbG9u4/yFa7h+/aYqrViP89KL5xCAgr+DbquJfDar643rRkGc1zWvZwZS9kWtLifvB7QoYmKOpBwHhflZeKWSaq36wRBxQV5ZQ5KQ+dRtNFDd2kHgB+JpkGtBIY/JCcuOK21TLhaxsbpKKQ6HDizh93/3D5DN5vCxX/g5PPvsd1CvVTBR8HBwcRYDvwOGoCgoU/zj8Q6GXVW/LCweVTqDaRW/18HyydNodtgdH1NtEA2DmZkZGRE7OzsSVXOZDKYmyvB7DaU33FxebBlWdHE9lLwY9mWyUDAkfJv3HwW/rJuVqcjRbCZxaMaxpirLCp1gCCuXVw2cEQgT8FyCox3EQ9NPT9YMJ+jBuh83rZonJrS4ZzSabVXLsOKmR4bM2FTaECTMihqK4l6GVUpQ8iSbyUsY5fnp9vua2rfIx6k3BHLudghRJ8Cb4Oo4+t1t+IERqCnWuskEsq4Nx8kglrKxtrGl+0Bm4ziA32/v8UUM+JsT7kxIVatt1TSx3i5XyMDNOEi5TC+kUcoUMbe4hInSjAGAd6oolvfqstI5w4KQIcnKqw7Goz2BlZPkTAKMA7iyleBfAAAgAElEQVROSvBuwrm17wUDNBs1FAs0/Jga8FW3Vi5PYzgOXt8bWSNWKJfgDwxrgZwGVvvlsyWl2ZqtJtJMhI3N1D+TRTQIXI8mUxqJGNNAxnS6efUWZhcWxVy5ffOaqddBQvwTL+vpdVkntnrrhhGarRR1ZfN9YgnRZAgMC4OCMGuxYOPYibNK3tkU73tNeG5CZgkTfdkMTbKYnjfVnS2xPijAkwtBk4AVQrwPKWrTENhc28TigUP4/9l782/L8rpKcJ9zz53n8c0vXsw5Q45kkpAqlIwCKiLSCjiVlKXVZYn9Q3Wv5erqWl1t9Wrb7mq72gkVLVQUcYICBEHIJGXIBNKcMzLmePOdxzPce06vvb/vpfUvxFrn5YoVkS/uu/ecz3c6sfdn7+3NXOREegzQbJREFnIMJ9MZRl6E8SzEbNiFP+1L3af8AxLcc1/7Ms8LkiBOkkC4K5u4ao3ERRWFXAaVYo6GTiIZOBaaB8x54Nkx5rphjoYvYoR5IJzLfF/NI+lpbHLNqFRqWofDYV+B5SR65hFBcb6OSgFHJHzo+1L9MaeDa8iEVpMkTWA0YBA5k40YMm2sqTI8I5ShwqB3S2qL6WyitX2shOG64/rj+9A2T6qCkPZKEXxl4bApIIPA5esCERJ8fcomURhh6k6VPcQwc4+vCahiIuHsST3BGwj8udYPzyk2AzDrhuoLkic8s5Q1ITWiUbaNJx4Go7Hmr9k/qcAaq0GBf0+iUqSHbYsAI0EhVYQUE3wP5l/Rzop/f0zO+q+8H+tD3QWJXilN5nPVjQQNlS1UyZnnjARS2t+M0oRnruozpyUjiT2qXkKRUxypyxfiwO74aTmuQFyBuAJxBeIK3MwViMmLm3n04muPKxBXIK5AXIG4AgB+5Ee+OyKYkM6k5MduJ+k3TfeohEJHaWREH24Bkgq4TAp4IaBCe6VSsSJggV7p7EAngEqwadDrGGsI+lyPRrLCoDqDqI7pAvXV2Uzv9QTBKXaBWsZq4hjwIAlw3I26srKmjlt2iBNsIWDCrsnBoKewYSeRQbGUV3c2wWUCQfTeTmVS+jsCJAQSCdwgsJDKp9Vl6xEk82hl5ev9fD/A7o09nD55Cv/41DMIAgKw/9Qh3un1dP9Ua0wXIVLZGqZhhOpSU4SGvPkddoUGqoqxyAhllVOvlU0WAi1CZmO4ozEmyrwIBaan8hmA9lYeQbYZUgzrJkCkTldH5hYEwDheJGkIWJLICKbMnYjQXG5hOmTQeVpg1urGGrZ32pgOJ+oy5a98LosHH3pA9/ntb39H5Eq3Q/uUjBQr9NCv1kqyvvngB9+nwPPf+I0/FrB011134Nr1q+i1D/G+/+6H8LnPf0le63fcfjvy2SSu37gmVUG70xdRsLZSgpUs4C//+nP48R//cfzZn35SwPd73/OD+Iu/+CS2tk5iPBqiUS3iyuVrSOVLeMvb34HPffZzqFfyuPXcKr7r9Q/gLz7xNwJDxzMP9WYT73jXW/E3n/pb3HbnPeraZ37CM8++iHa7o7yW0XAkcPvy5RsCp5TDIrDNN+ConYDtpAQGUl1BpZHAvGxGxBs744nPJTIppHNZLG9tAumslEesv+VQ3ZCCz9DbRYjRYRedgzYSaQeE1tjBzw8M3RlObK2jWi9j1Ouj1+ninnvuQL1cwsf+8OOq/c/83E/js5/9FB68/1XYvn4Jp7bW0e+0USjlBZYShGanfa97qNBr28lqDc5mY6SdNLbOnsNhp4d6syZPfXYMnzixLiDzxQsXBYBSsXPu7EnkMrasgVx6vyDE/uGB1EG5rOkOJ9HC3BjOu+nUQ7PZUk4E7aaYM9HpDqQcqFRyjL9V/dwweGW9co4U8lRiEQw0aymfLcGdjlDIGys12vUQxOa997odgaat1pJUGJFlgEOCiDaS6PWHqFTLsFMJdLt9FApGccD1z31iPBliPBxgNplgMWdIM8Mr0piM5wLlEbkYT4ewHeZ1OCDumXVCpFI5DGnvJdsbA66yboE/EWhputtpscNADBvdw67+bFxnIqysN5ErZkFBVK1UQ2tpBblMDuVKHTOPodFUapQxm3g4OGgjm8/p3ozaq2CCygV223AcGwtvivGwh6WlVYTc8xYReocdZEsFZLPGPorKF8dOYsb9kkHOnotSuSQgnxfmM3PgyIqnVChLwcT5KaI5aUBtzgWSsSQYSTylU8ZyjsA59/ggJPmURiGTVF4E9/HhaKSMiMP9DhqtOrZ3tqW24z5br9X19zNmjSwCnSFci9wvSU5zrp46ezcKxQqcxBz5XAr9Xlu2b+7Uw9bWaSkXKuWyCDOOreu7qgnJNO5LJLapIiiVqlLwrW2cwMULl3H+/IbJsnCnUhZxOxyMhnBnrhQ17cO+ziffn8oeSSC2rIP4JwLkR+eCyO6k7kkWbbk0cpmELMZ4PXwtrZkqpZpqRDUQFS/My+AezHOGxA2BbqoVYJPw4PwEms1lZRTxzDq2j2KWiuNYImo4HiSjFq6nDAmed9Opr/NXzBA/nyQ5wxhoI3ekSuCZxbMgshLIZfM6w5i5wcwRnhXE56lAZH4482KSNglfhnDTGskQlcyOObZ7MxZOociHkAC+w9swdkwkKLgHORYzO6BzkuoJ7jXcI2knJpKE5H4YIZNKKWD9OFybDRC8VmZB0c6p2x9JiWcsokweFZsYSIJpXI4UhSJs/bl+htdHgs2oLwyZQfKCc5rkB0kSXo+CyRfmOYJEh1FLGsUkM184D/TsYNHKkrkZgVGJaK8wqiGOC/cEzhh+Dn/26stxYHf8sBxXIK5AXIG4AnEFbuYKxOTFzTx68bXHFYgrEFcgrkBcAQAf+MCbIgINBN4ZtFyulKVSoHd3pVZDIpXA9Ws30GwtiTCglYUA4ayxsqBNDLtLc5kkrGghksPYQdHj+hCWncbgCOCajIcCisK5CSElCbCgJ0WCYIQvr27aRRG0oJ0Gr4sAAkFSBuzWGw10h33kcmlZuPR6XQPi2xaWl1cFRtArn2AXu3rluS1QDOpqFrGhrs4AVtJBhd3UtJ866IpESWZyCP0I2WxS3vKXL2/D9RfqJKZHPbt0S+UqDg466sQNCAxmS0AqjcVRWDl9zpkfwusKAoaEQ/Y87pw+2mmMe13Z7DgWwbRQ9kIERNmVTmCL3aGEeRaeK8XEZDhUfgi7fA2pEwqoY12IsRBooQUKx4DjwY7gldUmUqkEfuyD78NH/+BPsHvtQN377M5/5zvehr//4t+hPxzi9JnTWFpewgvPv6xuVdbJV7d7Sh3/vBbWtNvvIWElccer7sTG5orGfnmpiU98/K+xv3eI1dUlfO8bXotrOzeQsNL40t8/qmthD3Kt3sDe4SEeeu3r8PnP/x2YA/uB9/8oPvnJP8Uv/tK/wSc+8Qncfv4WPPbVr+GOV92PF1+4gMFgiDNnT+Ha1Qt473vegb/73GfwUz/907h+4wZuu/UWXL12CaMp8yI28F8/+wVMJzOkMySEfBzs72N1pYlnnruMqUcSwlincK5xThKMyhfypp7pFDzloKRgR7YUN1QkMLdF4cXpBFY3NlBcrsNfWBh0qcphrY29C0Fz2qrMpuOjgFlgzg5oWk+xc9qKcPrUpsgIZk+w/mvryzh96gQ+9tE/wW133Il5OMPmiVWsL1UxGLaVjVEuFxEsXCz8BZaaK1hECwwHhxp7J0VVRFZWYfWlFbRWNwXs1xt13R+zKU6f3ETCCvHkt74tlcHWiVNotWqYTXuYc+5lCsYmil3TtgkNJnnjuiNZVOWLZRQLVQG0QTAVkUHg8GBnW0SQ1ngIrG1uSkFjSEd2zCfhWI72iWy+oJ9fXdqQ/ZuUWSQZ7QSe/s4TOHP2NIq5AjrdtgikcrmGbr+vLnx14JM3AIOK01JakAzMZ/JwA9ORT1UG68GRpUqBmTuD3hiLMIl5aCNauFL5DCdjOKkyooigpI+UNYZFy6WpL0UUO/oJMAfBTO/B/YDrj+AoP9Od+hh0hlJ2yL4NIYpl5u7UUKmXkUxaaNTqWF45gSwty2Y9ZNJUgFloM5+iwv1iR5Z3hUJZPv0kH/ne3mx2ZDdlYTToy2PfEMIE86m6MaTDdDpSxkhwlGtANQD3Nllb2QxHNjkC7XYbS0tL+gyzR5hclmy+JCKa703iLp0y1oAHu7uIQleZRYNeD2sbW8YWb+HCChkAzRBm2muRHAKKlTKefuofcfbcSXTbHQTs7qdZD19HANqCyBoSe1SbLKIE1jfPi4BYX2lg7k6xf9hGuVSU6ohkTrNeEwBdbdQx7I+PakxQPFDWg1RFUYS9PdawLuKw1WwhYbmyD9zZ3jdkrubEGO32AVw/lM0c79GK5rKJSjN83p8hwlz7OYkjgtjcRNO5HEqVuua+kwhRKqSRSpouf85r5UPw3CMXRBJqOsLu3rYyXQaDgfZW2pwZ2yiqVYYiHKuVFiYuyRxa9ZVh2QtMZ7ToYr4D1Xbm3KVaimA6MzMyWarDDIGhMG4Y0ktB1cm0yYlaGJUSiUSeS9FiAXc2FmnNtcH36g8HSCZSUmZcubyNlRWe35ZUPJzv7XZX+6ByeXgeKsOHKgajmqG9GIl+2XYFkQnlDkJZRzGU/NiOib8zq0r34vmyP+OZR4JCCgaSAJEluyxeC0llKjd85UgZkp8kJyePyTlJah/jM4Tu8Ii0kYpSRJPJ3OLrSLQzM4M11LMECSqRkeZcNEnlxr7LWDmadaKz8+iXwruP1Ba6JypiVAMSXEfkxYWYvIgfluMKxBWIKxBXIK7AzVyBmLy4mUcvvva4AnEF4grEFYgrcEReEKRhtzl921MOAd1AgEa+XNI/9m/cuIHVtTV5q7PTnF2ZqaQjgoCAHjvSE3YksJudqVRVMCh3d+9Q1hz7e3sKCyXwy5BP2quYQO65OkLZ8ajuUlqiMP/iyMNanZHscs9kBCKtrK284tdNRQDBrcgmYZIWOHR40FGHZ7SwZQNFO41cgaqMlKyLaGkxDwNlcZAQaTWa8KZT9Lo9gaRhlMD+wQHOnjyJ/b22bIgWBF4YBLoIpUxod/uY0UaDthSE5xNp2Nm8CJRCuYhcuWZsK7BArlhS5ketVsPVq9tI57OYDYfyFXdkU+HKjZ7oOgO4velEv9NKihY1Fm13JjN1tJouUAPoGCLC+HETMCRQw/qwk5d2MCsbK2jv3cB3f/dr8dhj38B0wm5ZMzbNRhmH+weGmEpYOOx0cerkGXXeE7S6dvUSGrUyOp2u7vfMmU3cccd5fOXRJwTIlWsVZSS09w+RsBLotAmcV/DWt3wXslkLzz39Ml66eBVq+manbDKByWiK9mFXAPjJUycU/p3PZrG6toxyuSCQ/qlnX8TOXhcHe21sbm7iyrWrAv/PnFyXYue+++9BpVKV9dSPvf+9uHDhCnZ3D3Xv/e4h/vtf+BA+/7dfwr333o3/8rE/w0sXdpAvlNQlzXlAZQvJIZIOLFrE+WYnBIZaTlqd0yTVmENCoDhKOEjnc6gvNeEUMrCdNHyNeyQCQHZo/b5s0GhXxs56At9WGEi5sPBph2aj0agAiwAeLW2GA7zpe98A2wrxjW88gR94zw/hdz/yW7jrzltRLqaQz9gIfYKatoKhS4WqlDIHO9cUdEwvqUw2D4fqguEAzbUtNJprmM8jpHMpLOYE7AKsLjXguzNMZ1PlWyyvLCObYog9480jDIZUJdkYqyPclvUNAVKSUgyKTqazSKeMPdfO9g1k0lmpIJqNOk5snBCgSUA9YtaNfPQDgZUJmxZXEPhOAm/U25dtTbVWF5BMi6BSIY/JeCBQnSAuLanoe8+8gRF/b7UwDxdSCJBASmeppJhKhULwcTQeqONcGSUzTyDvYNgVcdrrDNDvkYQsIJNN0llLRNRo5CnseUEg3+HeNhSIzFBtg2+SPKA11lxrz526UjzIe38RYdAboNudKpieXeckBlvLZSQzCTQbNSy1asjkKlheXkc+k4U/nyoDZOr6yhCiOiCdzSpTZTgYal0xB0dWfCEJWwK/nuYm8254cxqPTA6Fcgn9bge5QlF2ciQ4ggWtexYiKZQd5JuQZa43kYYRpwq73x3lOnC/5X1y/bQ7QxSKZdN17jhwbGCptWz2XYth40MUSzkRcsxpkdpoHuDwsIPV9RN47ulnkEgC/ngCh8TwkdqOCjWSP51uRxY9BPyTyRyaS+van+uVouY9VRmcM8srqybPKE2LL+LaNhJWBql0TnkPSSdCv3eg7n6qq3YP2pjNqI7KIZ+l4sBCs9HAfGEplJs5EP1eF8PRDMOpT8xaa5W2e4E/NWRlSOUFO/SjV/IiuK9ybE6cPKV9tVTMIJdxpGYoFHOaX1z37N0fj6lgI2k0F3lGCzVapo2GQxQKJa03KuS4J/HcoAKQ5CAB9+MvgvfFQlZB9lT+0QaK5JHJiKAAgOo6H6k0g7sZZp0SgdEfDKQYYoA5VUX93kAqR465LP7Saa1tEdCc51muMzM/+v2B5hZnAZURJCVYY0ozSDSK5EFCJBD/juHoJGO4N1BpRnWPNyNhwmsL4PpcQ8bakeesyb7wkEqYzIoMGxlEIlBJZe782CqKCqGZxz3DkAtsVCB5oeuTsoSCE0M08O/4xb87zrBQPZRXYcgP1o/jRkUIT12d1aEhQo7PSBJwxyqKyAqRsDjvzYVFysui0susGa5bqhBZSDVYhBEuXbgUYx7x03JcgbgCcQXiCsQVuIkrEB/kN/HgxZceVyCuQFyBuAJxBViBn/iJt0YEXkUEALKNIbDBEG8C/LJLYWeiAHzTwk6LDQKs/Ec+u0bnBCLZ9c/OySNLiJk7VTg0u/bZhT73+WtuvLQJmjEkl4CSFAQWfOZpOJbAsuNgbNlZpTKykyDYVioVcMutZ9HtdjAaT0AULZVmOG1K9hYEPx2SKY6xhKAVCYE+5mWwy5YWRbSNIMBBokZdsp0BpuORuopdbyHbiVIuhxeefRmd/kg1ofc3QaBatYbr13fArFXayoQkIJwUUjkGAM8VlJxiLkA2iXyliFKtIUAwAVvdquPBAP7E2LwwwLZ7cIB0LiMP8+lkDG86ln3N3PURuDP4sxms+XG3qLHAUIf7kb2OOn4jAjYEzIyVFcelWCpgc3MFg35Xf7+0tIwXnr8gv/I7bj+Hq1evK8+CCofjgGDWuFwsq6s3nXbkWX5yaxU/+YF3YqnZxPs++K+Rydcwli87gcYQv/ar/x7/8X/7v5Ar5FEsZgTE3vPqV6FQLKA3mOHbTz0tkmR7ex+XXr6EtZUVHHQ6eNtb34h3v/ud+NDP/JyAeALJd77q1fjGE9/C+uoGdna2sbK8JNsU+tETqDpsH4gEYRFuOX8C++0O3vWO78Mt58/i93739/C2t78R3d4YL7xwCd98knZfBMzoDU9gSrCeQHFjfebApkWKlUBCYdBUXbDjN9BcdtJJVJZXkC1XREoJpKWv/GiKYOYJ3PY4/yx2RjvIF5llQmuwEINh/6grmPPBwcr6EhazKXZv7OC2284jX8hiY30F3/7Od/CWt7wFT37zH3CwdwPNWlkB5d968gmc3NrE5saWgH07MYctT/uxrj+XLyKXKWjOVpfWsLR+DvMwgVKlJmA4mruoVXLwp8we4BJxUKsWkcsy9N2VVZMJxvZkH0MCazwaKNidpFo+n5GKaTRhVoQBGFmbK5cv48yZ00in8rh86SWRfQ7BVAURu8gyD2BorKym4wmaqyvAYiZbG85Xgoy0TGL7+tQdC5Cv1+uwrQTGo5ECjdmNLSTbshTSXqs2tPZoTcYw3VfA/chWBgoBS3Z5H7R3NC/ciWdssTwGVbN7PouEk0QUWhi7C4HCoTdABFfjSjKWqhtaMNFuiGQZ8xgMkcCMihlWWg1QMfb0s1cEEBuvfgigPXFyVb83mzUsL6/BC0Jsrq8q14CgvsKDLaP0IulBuy9my5TKJD5yCsEu5rIiXrgOuR9xL+M+RYULCQOSwLQLU/A2FRa2hZksiyz0e33NO5Ic4+EI1UYNe3t7aNYasvphfexkAtlMRiohEoqwU8gVyxoL7pG0UisVc6iUSiI/Ccq3Wg0EcxcTBoITnJ572G93US3XsL+3rwDvq5cvsqdene+0/TomUnq9vhQJPENIGtMaisA+CTGFl1eKmHoTKYqIVPveFOVSQURPKlXEeOIiXyiKkGSWBcm0dreDfKkse6Y8gXGeB+5IpBCtthj50WkfiGTqdEcIWE+RAVQBcf6MNJ4kEbnPJZJUnhBoNx35rVZL6jiSKflcBvVaTvOAeSuUntASjPs31UoE2rnPUiV0bGvI+ctxJthO20BmjVA1k8rkFaxNGzXOGwHwVFWQWGE4NGwMqLbIZEUcU22oPYsWYJGZD1w3PAf5ReKf9+G7E1mL8Zqo2FNOypF1FdcalVRsIDhWK3RJzjPwW4QAsySo5phqzKfeVJZq6XROpBwJS6rQbuzsSq1BAtabUF3mod0Zw/cWImd5XZFIBEOeaYeVmnIhQkrEAW+U5IMYFz4/BJhTSeR6cGckkkxjAJVdUljIvu2fbCP5WawFn034rMEaykrPZ3OEUdHxdxJ0x2pEqi/49U/2k0ZFpXVrR8o/ojXWMXlhugck/tSzyHHQeNLh84yxjrt+NVZexE/LcQXiCsQViCsQV+BmrkBMXtzMoxdfe1yBuAJxBeIKxBUA8MEPvjliJypBToIrqTQ99Z1XuhjZecx+fwZV07ebIAI7adnhT2CcFiGDXheNeg3dbld/xyBgem6PRvTmhrpT5wEfG2i5YYK0qQIgqKgAzSN7CJrzEzxiF69CP0kykByZz9HpdLC01BBYx67jjRPrArBLBGAmU9lMHAM0ERLqmqWFlLy16cVNsJAB4gE745MCS2mNBGVaePCZqTCeYqW1Cnc2w1NPPa/u0mOf8cXcw5nTpxSATZXKIuKdJRDYSWSKZYSyskghU2ZY7xjZIj3wyyhUyghmru5p0OnKaz7BAAHardAiykmg3z5QFzS7V0kaLAjOzDwsPPpzsyOWwJgBeEx4KUEWE3hqfPhNIDnBSI4J/c9L5Ty8YIJf+vDP43d++6PKA3nwgQfw2odeDdtK4Y8+9gl881v/iIBh5GDtHLzu4dfhyW9+Q6QBAbD3/MCb8eo7N/HM8xfxyU8/ioRTEHBPEsRGgP/ll38B33nySWVrbJ3cwF/85Rdx4dJlvO9Hvh8vv3QZt9xyXrkCX/nKN/DUd57BymoLd911q3Iz7rn7bnzmv/4der0p3vaOt+p+ut0hvvb4P4AOIwKqEwmcu/0W3Hfvvdg6sYVf/uV/J3CvWEijXq2gXCrj+tUbAop/7uc/hF/9tV/HbGa6u6mMMWBdYAD4pPGkZ7g6gUV2h9NChwRUKptRaCttZxjkurS6hgTDrwsM7mXQbQhrEaF72EaSQHh/KIBbYDKJuJQjMG8RegKFFUTv+Qr/zWaSuP/eu+C7U1TKJXz18a/ie//ZG/H000/jvvvuxte+/lV1U5/dWkcmYWMeBajRamjvhgKbSWIlUmmQDMxQOTT3NWdJ+CxvnYBlF1BtrGou5HIF2cqw27+YzanTvV6vCCDmdXijPvb3ttFY25DdDdfXZELiIIl+r4e566HeqCl0e2HbAlP5vrTwmYwGsuBaWqICi8B5FzPXRyZfFDDIuScQ1V+gXq0bYHjho1AswuYA0EZNoCEVSgXs7eyi1Wzq51g7EiC0ZGPocrGQl4891yonOLvCTSd/UqQTiQ2TJcPsHBde4Ml26WBvX+/vB75IQN+LsLy+iWDuwA0sDEd9RG4f3rQrcoNd+wSYSW76Gk/C8SFG457ZNyIbVhihVMjh+RevYeFzv6OiwVKn//JqQ9ZR7KRf2TghdQ/t7xq1iuYkVT2jqS9ypl5vwrFTAsM9WlRF7IKn9/9MaofVlTWMBkMpRqrligibTC6PnRvXUa1WRKjRXolfBIaZn8IsE4LNzNQYT2ayDyKZQCs/WmaJsPMD5VBwr0tlciIGOE+ofqiUawLcCQhz/jP/JJ/LYzYdiozc27khUJqmPFTUzCZTFHJ57O7vIJ1Ly1qIgDqVa5VKXfvrsD9Q4LPJNEihmC+j2VyCneK5kUWpnAP3UqrgOC06nUNsbZ3C5cu72NzcElFRLJe0x9CCiCHbzLSQeiWfhYVA12cFAa5cu4J0roqlpRW9T7vbUy4F60BiLVOsYNAfyo4wm7GlXKHVkJPNGGVEuJBir1wpUaiBbDaLYrGIXN6RzVs+m9acYGc+7auYqcG8Ep1H7Y7shTh/uZZINtGCjkQEx4nvpWwGvk8+b4LrGdruzpDNmLlLsoSkBc9bgu+ZLPdwA8pTrcE8J6oIaJHEsSwW89pXSFyqASCZwmA4lJqn2WwoC4X2b5r/OldN8DzPGo4z5w3HiGcMz0wSO7wHnnvct9gcQEuypJPRGTKZTqSco5Kn3x3C8yN0DrtSqfFr7HpSYnou3zuBFBVotF2zuReRzKZtHwOzmc9h1Bc8T6kCnMxMQHg6mZEiaULVimOb3AnmX4iYYDOBsYpiYwCvneeUqU/qiMCA2QNoqUZ1Hc+m5FHwN5sLFpHIi//WKur4wc+cpWY98Z5oMSb6RVknxiKT33/5pQsx5hE/LccViCsQVyCuQFyBm7gC8UF+Ew9efOlxBeIKxBWIKxBXgBX4sQ+8OWKnPbsk5TGfzKHT7wswI1Ex9wJ11QrgPQoqZuArwUP+w552Iwf7u2g06ioogRyCC/sHbQEv7MJmhzPBEwILBhA1jxAETfg+vjcT+E57EHacKpjaM8HUfC8DXCZw3333CYAcjQZYWl42gJ0dCYhhoCvJCpIv/CLQyZ+j8iEKItiOhdHI2HDwPXkP7A4mOMmQ8nPnbsMXPv9FPPK61+G5515SDgSBLlqusIs3m2H3a4iDw4EAES+IpMCIkhmkCkXY6TSy7LRlDoVtw3ISsqwq16pIhZH87Xeu3xCYSANDM7cAACAASURBVA9305QqY3p18M7GE9NlfeRtH7g+bJIcJthCHa0M9vYJ+DjsADdZIY4so0IFTSePPTrCCKm0JaDw7d/3JvztZz6D//f/+RW88NJVfOS3P6LeVAKG3/72c7AStPma4dz5s9g6sYbXPnQ3nnvuBfzpx/8K7333W/Dah27D5au7OHnmNjz5nUt48cWX8diXv6xw3lRygX/3P30YL758SZZAf/Txv8YDDz6I5559Btev7eOhh+5DrVHHt596HidPnsLTTz+DtaUmmq0mnnjiWwLGg3mEYrmg8Nj9vQMsfBelYh6lSgOLhYcf/+kfwze//iSu3djH3vYBTp05hbXVJRzubeM97/kB/H//+SOyVmJI+PWdA3WXc3ybzaYyAI7BKXbwRokE6usbSOQYtmzIHoK49OenSofESJ62XwL3RshVCwgWc5SKJXQODtHvDBExzDvgWLDTOFR2CtUaVPRQBcT5x/lNksqmH/x0iHvvezWWWnV4UxePPvYo8pkUCtkM3v3ud+HxbzyuzIt+ew+1YhGlclFKkOm4AzAPhuBdKo1kKid1waB7gKRlI1MooFirI5OvIOnkZKdEkJid0ly7VFEUslkU8vTSNzkMmLtaI+liQzkZ+WJO6zObzyCVSGD/+nWRfFzrtNWiJU02kxXIGngu/LmPSrmuTujr168KhCyWaZmUVS1oCbWYJ2QBl0pYqiG72mk/xDUq0tKxsLezj9X1dVQqJe0tBA8JXtKuhnvK1SuXcPr0afQGA5SrVWPDQ4JkEWI8dTGbmdBpBikTvFe+zn4HnjvDbEySxXTH5wo1OOkSJi6VGswG8BD5bdihuZZgTl97ArFUR8wxD314s6nAWo6hsgCoxCoVcfnqNsYDdsHT3i4UcNpcqmB5vY5M2sHqxpaUFdwz8xlalHmwMylkclQzMTtGJnNSWQyGI1maMbuHewQVK5x/7AiXpQ//P0dSJW2Cs6nUKpqQb+ZY8Np2d7nnNkRukUQi+WyFwMx3kc0VRERxTh4etlGtVk22QiarGhYLBSSkRuMYTVAuN5BQflFBlmiTyVC5FDN3hOVWS8TZdOYJYH/m6adRr5eRy2dla8Q9mp89Hs2kGqGV2mgy0uelk3k0GssC9kmaRJEJBC8VzR69v78vCyvag9lWWnaEVsKSZRkVNOVKEUkyNMytYVe8Rds2ZiN5mA6GIslHE2M7aCUiDEaelAEMiFcgNi3iYFNrYdQKoa/PZZh5hBQcK8DqygZsJ4V8zoE/D1AplZFJQQqlMhVlIiMjTNyp9gJeB9UzJA2oSJIKgFkJUgw4IkWojjgm845JNp1lJALnc8wmQ23rtMASEJ8wZxL3+OMzj4A968vzh3Zsg2HPEKNzXzkV/D4tn8KIdl0kJ0wOiuY19zWtk6mUICSiqY7gl2zGPENu+Mf2gzabBMznkbwkWUIrSX5xHot0mbro96dSLwVTnqs2Zj7fh+SOIQmoXuBnk0wnycfKc28leUGrqHwuhxkzLmjz5Jk1YdtJkR+8RqkUpYYylpK8RinnbFtEGbNAtLcuTL4TP0eWUSR0ZjMzBsmjWh79LAnIYzXFsWJRuVdk446aJvj/Ijc0zzhBuN8Y8odKpysvX4kxj/hxOa5AXIG4AnEF4grcxBWID/KbePDiS48rEFcgrkBcgbgCrMA//9l38p/5AvvZ49zpTlBvNQVy0pObgMaoP0BzmcAoQV5aRTlSJ1QqFXX4smOdnZoM5iW4xG7PuW/hxo1dA0wq0NN0Qx6DyfzddFfSDsYR0EoAO7It5QUQQCRIwS8CMyQ9zt9yTuAgu9aXl1f0+mAe4KBzqEDaYr4kEIJ2KXxvgfqBJ3CFoA5/loAZr5sWGWxOJXhKtcipU6fVoUkA+8tffAzt/Z4+n1339Ck/eWoLz7/wggluXUTwFwYUCa3kUZd+AYlsFs1WC6lsCt3eQJ/H7t5hp6MuadpGKVSZeRayL7GVCUDVhbUgqDWSi4U6TB2GrdpHRIix7yFYFSkMnfYntLMyKg3eR8C8ECuhAPRGtYLXPfIQsrT2cSycO7OEuTfCn/35F7C81MKJ9TUBo4/9w7cw80Ncv76N++6/G9euXkYqFeLW287hySeeU7bBufOn8NKLL+lazp67DU46hRefe14WIOzYTzvG15yd1LTR+amfeA/+6m++hC988Wt41avvwcraBr755JN46aWX8F2PvAGPP/aYwmoJ5BLUrDVbKFXKuHL5ZQHFxUIG58+fRbm5gmeefgK/9n/8rwoBvvjyDn7jt38f7/6hd2FzvYFPf/pv8eILF3H65Bb29zvo9iZw5Ytj5hU7gdnBf9g5lN2ZQ7C/3kS9taQMFXb1sxudxBS7j4llFUoVKS3UdxuGcL2hFDUED2WxMwvU5cw5mrRMYOzMmyItz/i5xkw5BlGI0aCNMAiQSzs4de4kDg4OMBuMFVx9zz23IZdMKmT7jrvvxO7uNjoH28g4FkKBdswLCQzYujB5HewE5u/WPMCEHv+RhdPnbxMxyFXFjnvaMPHelpebKBZKel2ZSiaPKgtar7my5Ulka+p2Zl4M5yeVFVRp7G1vY33tBCInIdCRAOFsavImCIRPJsbCplatY29/W/ZMTiqL0WiEHAmPRYDllQ2KtQQ0kszIUOVyBA6yI565Ngwk7/dHsqXiL64J2r3RToZZKHSr4heB91K1IiCaIDQJDna3p9IFTGYzvTdVXexe73e7UgaMh13Z+xDMtpNVJDM1TD1gzvUTzZFOjBHNJ/BmE1kqETgmycrW8PnCEylFCyauQVrYkBxk1z/t9DqHPUxmntRmJmMmxMZWC7VqBa2VVeTyOZTLVa3vUj4nlQ/Do1lLrtkRg8Xn81cIGXaRs/b+bIq9vV2RB9lsBk5kY3V9Q9ZJ3GP6/b7GwuyDadWCNnvjyUgWP+xqJ4nBbnTO/XbXQ7mYByxfezq71gejgTIgkikqTgLtk1StUalQbyxjETnaF7kfN+st7UP9AZVtRX2PNWb2ERVd165cxlKzYZRfjo0XL7yEZrMu4Hk6msCbmzOApFqzuYJSuaTso2QyAytivoH9Crhfqzexu7uHRq2JIYPvnRSyaaozQqQzSeRSDBmPNMc63V0sLzW151Hl59LWx2dORxfuzEcyXQQs2o8x58PYLtFqjeHn/nSme3ZyJXj+TIB6Nmnj9NkzmE1nyOUzytcgoVSvFGSlRvtAKd5sW+A7yY1jqyLmrVCNyHnOMRJpb9kolWuqC9U5JOy5bvhFYkf7NMPD07RmnGo8mUNCsoDnkInoNhlOx4o/2UB5c3R7HQVyR3NmRxlyhPsv5yHBe6kl/xsFFIku1pBrQXZVR0Q9iQ+qjDhneByTzKK6IptNaQ+p1moiSfn6eqOqM59n3mAwlv1fJpVF77CjXCAvoKKF92KUU1wXx0QOnxEK2aN8Cp6XXqDmhPGUDQeOFDGcUyTjeN0cX56XVGPye8cB28dPaaZ+JHeouAg0J0hyUflDEoM2klwTCZvrw5wBx+THcVA39+Zjq69jy6pjwueY4DgOXVeDBdVTVoSrL1+NMY/4cTmuQFyBuAJxBeIK3MQViA/ym3jw4kuPKxBXIK5AXIG4AqzAh/7l2yOG7RINl/e0nVTOgMI7fV+gCsGEfD6LfDavcFPTdU9LjwVSTlId7k4ygeGwD4sN3v5CgdfGGoMdoo6xgGCQ7JF/t0AD2R+FSKQInmQF3glgchz0uwcoFYrqcqV90NbJk6jVa7h67YoBACtltDu0qUqhWmsKPGLHPkGt1bUNXL9+3YTY2ibsmqGdjXpV9lMKIy9kpMig+qLWbKDfG4usOXHiBP78T/8SC99YDpEcybJTOZEQiE5gyvNok8NIbmDObut8EYliAXfddw/mcwZfh7IX2T/oYtTpw59MMfVc2FGI2WgkixJ21YcIFB6atBMKdE7Z9C6f6vpM8CgxVQvRkZ0Gw3oVmH5UN1ocESQzFi2kMwjOQPYdzVYZg8EIb3vr96JSjHD+7Ab22j4+/7kvC3QPwzlqjRVcvrqjLu5kyqgF3vA9D+M1r7kXjz76DXz1q0/g/R98Pz72sY8p9DthRbjlllvQWl7G17/xD8Y+x2U2QQHf87oH8Esf/ld45tnv4H/+978qRcD2jTYmU1fdyMzPuOOOO/DZT38GhXwBwyPrk3KlInCNYbi0t+F73nXv3XjHO9+G//NX/3c8cN99eOThB3F9Zxdf+dp3cO8ddwqIZ27H7k5XAcEMk2YGAEHAmTrOTRaIyTqxRUCkKyUUa1UasAvoIxlD2y9aMmVLhSPgbyHQn770tEUq540NUBBRyZKH75mOewJ1KXYrO7a84AmOZXMpJJRN4SoYnJkTxVwGzWYFa5sb+No/fBUnNjaRTlj4Z2/8Lvzh731E2Sj3vuY+M9424BBsVqZChLW1NcwDKiV6xhveYXd0Du64L8/5YrmKQq2OBMN1ZYtFCyIPlWpVFm60Mrpy8SpObm1gMjjEfO5q3TrJLMbuHKOZp3wLevJz3DMZB5lkCteuXsUKw4sJNjK49kjFxA79DH/ecTAejNV5vry2isF4LHCXqgGGzPsLE2jcqrdQKJqwcq5tdnYrNBehPPBFeOTzRt0VBMb6ZTrT/zPnghY4Vy5dwelbzkkxM5lFQCIHfzJUvk3EP3vGdo3d4Fwvi4WLSxeeQ/dwW+s+lSxKeUHrJqpX1MVtzTAd0V7KZMcsFiQISY4YmyXaQTG0nffLrB6+L78EBgdztNtUdiyMpV3KweZmC9lcBrfecaveL18owwo9FMtlDMczZItVAbrsRO8cHqj7XF3eDE4fDKWeIMDNfa5arUsxw/kz9wjAL9Rtzz2YcySboyUf7aFo2TMzId6LhdQzZSobjlRimeIKDvd24SQCERVUKCwiQ1DL4oiWYgSovRlyxRKikEHw3HsTWFlZAXMDaJlEgrpeq2k89/Y7yOVSaO9fQ66QQ6fXRT5rLJSYHzQejUV0Z5wkBuMh/CBCudTA6tqaSOZstihlAskLJqm3210B0bRdy5dKui8zz1MCyBdRINKF2gmGZ6cytA5KYDwc6lza2WtjOB6g3++iVqtqH58HNhpLKxorEmUkF3i2FWWFReUFkMqVETA/JeHg7MmTIu1I/tlUTSWNFZHrjpBLJ0WUkJyYe7T9CxRcns5k0el2TUi1H6iGJBXGI+5dSanxQpt7squx43xmXdIZk0vBvYLKJn4pz0Kh3tzHbb3O9Weo1ipG0WKZ78la8JBKrAgFkmLzuYB/cW5cUVT2eUZVwvfXtR6pGVmL6ZC5Fka9xDONeyOVMVT7kOTleiNJQwKRaqt6raX3ymSZuWEyO/i+B/tt7O8eImllpLqg4oVnHWvPzyfpQhWOyRmKUMpm9Tnah5WTZMs2i9k2zJaaTlxYfDbgHKa6k+RHYEKyjxUofH9+NvceKtuOCRrlw6SyyvZQ7oWsGQOdycYxi4HhR2e/8k8s3ac5n0lR8xyglaA5a3mP/Bk+pxzbffGZhsT8lQux8iJ+Wo4rEFcgrkBcgbgCN3MFYvLiZh69+NrjCsQViCsQVyCuADMvfvpNkawmfIacmm7G4WiM1fU1gZQMn+U/6Bniqm72I8sodSbTviHhYDIeq5OTliv8/mTCDu+ZQGASGSQ+2CErkIi+3OwazWak6CgUivJP53vLc7zMbmACNQskrYSsTfrDAe657z6MxqNXbGYIhvaYsZHJoFSqodfvo9mqirxg5y5DcZmHYCfpiGUjoywPfransFJ2cY4HI3Ufp7I57Ozuo5Ar4rbbbpWtzVe+9Lix5whD+fbvH7ALmsAIO7RpZeXLqgnpHBLpDM7ccTvS+YwIFobaDpmfkEzDHc0UzE0rDHZwZ5MORsOB7Lbs5JEfN0LY8xDe2GSEEKAhNUJQmMQPwUR2b6eTKXgzglShwGKqXhgyzP9Y91cyMNR1ShsT4Ec/8B588x8ew/ve+4P4nd/5Y+YlS7FhU+FiWaiUG3j22efwPW94GJ3DQ1y9ehV33/0qfP1rT+DcLbfi2Wefxzve+VY8+vdfwRvf+EZ88pOfxA/+4Ltw/razAvv+86//Jk6f2sB3vf4BfOrTn8HP/+ufRf/wQIqXr3/reXzmM4+CBMXP/uz7Ua1k8bGPfhxPP3sJoe3grjtfhae/85SAZoJUBM9IjLA7nJ3PWyc2ZAlFy6PnL7yE8cjHxsamwMoLFy6rvlR0RJEN/8grXiC0rExoJZMSoJbMppHIpnW/nHcMveYYFktVWcsE1Fr4RrVBRQrHleAfLWvYvUy1iWzC5gTWODWJUC7QquUxGbRRLJYwnPpgWPF8Fgiw92iHlABuvfUcrl2/gvW1dQVw5/MpvPPtb8Mf/P7v4ey506g1ysiSFLBsbK6tYm/vGqaTgdYZiZNMPoUFiT8/QC5XQrfblpWNCI6Nk8qmIOhmrFAWqDcbKBXLyCST2L5+HefPnYI7HahjnkTY1WvbyJcr6gon2ZhMcA6UpP5YXV1VgDNzJYx1UqguadYim8xozUg9FSykzMqWy+p25npKOmmpbxjgLYWAk9G692cuqrWG/iwHNNCSayJrq529XZzcOi1wk+Bye39feQFUmBwc7st+iZ9vW1k4qTJXBML5GKVSBd4CcNJ5TGZUNhQFSA86O7h48WXZLBGkZw0U+p5MwA1mJjx7wbBjH45DJcocdsIoGULaimktzaUgGXSH8rznGmM+hQKvaU8zmWmfJGnLfJF6s4DTp2kZlcbq2rIUasnEHMHCwu7ePk6cOiuAnsobEpq0uaIVTSaVwuHBocgCjuV4PEKxQNA6JeB3OuorO6J92FcOA0Oz+cV5rqwc2u1ReTD3YEeme521zqWS6A6myl6YEITPFxUWTiKC84P2P9xLSGCOhj20llaOutQT2iPzxRKqjbqulWA7Q50z6RRevnQFuWIWzz71BFY3lqXAo8UV9yHmEpCEnc3G6PV7CnP3XGafLGt/zuRy+sxquSwSTQoiqRwyGI1dkcPct7meO92+1CS5QhK1el1kXjIRYTIaGgJgwb1vjqvXd2V3du3aFROAzTUfMsOkqPwNzqdCIY9UMgPfc9HpHoLLtlysYjwdIZ3LYWNllSMMH4EIVpJo9XpVAfc2aHPoSr3FTbM74HgQzLZNOPl8gZ3tG8hkM4bMFAmRgLdYIJPNy9qwUqspaJ5r27JDuNOZ1HYML5+NmSGV1P5D1QjnQ2hxTgZHSh1fJBPtBN3Ax2DQN4Spbeu1x6pEsp5UTJAAMJkSBrDnXCUpFniBiCWSC9oTmW/lHKVUH9mx0aJKZEnCQiKTVhYK5xxXA2tLMo3XNRyOMR5O0d47hJPKqB48i2j/SNKBzxFUY0QLox6jgoU5N8fWWZz34SLEzKUKI4P+gEqq4BUFkNQPSBr7rQVJD+fIvo1/Zuj5XEQR9xGdF1qDgZRSVEOSROG6UKSUrOCO7MaO7LSOzxkq8Uhgk2yyEySkjXqmyPyeMFJmCNe9SNlogWsXr8eYR/y0HFcgrkBcgbgCcQVu4grEB/lNPHjxpccViCsQVyCuQFwBVuDHP/SWKAxMAObEnaFarim8t9pkOLYJ2iRgSyCBvtO5bE5AB8FUdmynU0mRCOywV8cwuz7duTosCf4QDGZ/KFUdBKf0RRCDTxEEUhIEqaoCRwiY8YsgP7v86eNBIDSTTaO51JKdD7tZCW5MpxMcHOwLwMhkCqjVK+pS7fU7ipKgIkMh3pmUgMHJaIJiif7q7I4uyI//cJfg4ZLscAzYncRdd92FZ59+Ds8+9aLUGuPJWPdLAFP2LAoYdhESMKeqJF2ElU0hX69haXVJmQAEv49tXggo7u3uoX/QN3Y4cwaVzuHQLoce6vLdBubjKUyIxpHdBdurE5CawHLSCrxNJW34rmsCkBdzAeQGcCewYzpGCa7xzwQr2fF86vQ62u2OwqMHvT5WV1ZRrZVx5uxZfO7zn6c/EdqHXbz+kYfwwvMvqJN5a2tTwazvfMdbcPbcSfynX/9NPPK61+Pxx76uelu2j7e97Q34k4//NUqFKt781u/B17/2DZSrFUzGfdxz1x3otrfhpCr43Oe/gp//V/8SV689r/DovZ0B/vIvP4s3vfmNOHFiEx/5nY8awmC+wOqJDZw5fQZf/fJXsHnqNK5cfBl33/9qnDm5hkWUwBc+/2Vsrm+gOxgIhG81mrh+4waCwAB2In3CEOVSSYAebaBsx0G11cCEc7VYUsYBa04Amv23CihmiG42rw5eAuQEzTmXgtCTFZTjZDD1qeZYwKcHPANeESFjU3VSkZ0ROaXxbIZgSJu1rkiBV915O7ZvbOPEqS0RF2urq+h2DvDAA/fiU3/1KZw6vQU7ZcGau0haEcqVggDBUjGDhTcVYNlg9zetpFx6xVMt04Q7mWHmTaToYGYAE7/p9U8ffGZmLLWWkU2n8cJzz+HB17xaQbQkILwFO5TpM++IXKMVmzsdK1iXVj4EpNkJTQCP89D3ZyhWKqYrnvkelqVO8mF/hND3sN9p45Y775QCSkCiN0OtVsNoPETGSQucpsUUwUt2U0+ZJyFQkYRmRiQG7XuYQUDCan9nF+V6TQAlO6TZec9shhGzJhIZ2bjM3IEIB38eyTrKn9PWiR3lPg53txGRBE1lMBx14Lp8fxfFfAXpTBV+NJdCbDIcIJlcYDLqw7LY0Z2RvRJVVrTtYaf9cDDWtdLHX8SAy+8NUc7lsX3QRYmE7GKBYj6Dar2CSq2ivYmh9FE4x9UbO3jota9DmEhg0O9p/yRJc3h4iEarrmwIEgi1avWoe91YcmUzOe2po35Pe5KxtcsiRfKHAdCBCUTmtVIVwH2br1EXuRsgbTF3qCdycCgCLYnJdCpQ27aMmuvYKo92VNw7uO8a2xwbmWwOK+sbaDSaIugIT+cyKewddJArl5Rf0u/vK8OHJCj3aBJFxXwBFy+/jGy+IMsoK3KwdeK0IQqjENVyEeNxH+VSTeRFtVZFv9szJDfzOFJJTMaesbSCjTLzWGR5ZJng+3QKB4cHyNEObTrBzs6uVHQMOCfJovBrAPX6stQMJIxITtHyjfweiW8SkUS+SQqcPHMGjkWFSR5jl3VKoNfrotVqav2n00ZNVMgxWwG4vnMd5WpdJAAJcKpctq/fUOYSyYpjO0GOEes5npEwoKJogmTCRrVegiWSiXOQqhZPIHkmnxPpYSwCTb4T/8z9o9vrY+HPRVzlGNbN7CdQYcbzb6p9K53LKOSeZBX3J1mK+T78yUxzgrZK+n/94tzhqR4qJ4OqM0NyG1tFBl1TecE9lmoaEvskgWi5xdd0uwO9x2RMlQzXHVVuJIohBRoJgSCgKtGoO0QAUG1lRSLAqDBkdkgEqlySmM6oZlloHfAeeO0UTbBpgEokZbooKyvQ+PBzyqW85gibCnjG0tLRnU4RhSRFZyIceC9uECh4nHszlYq0DyPhyHVIFZJKxU9MGIu7nBRgRskl0oanBA8KZl68FNtGxU/LcQXiCsQViCsQV+BmrkBMXtzMoxdfe1yBuAJxBeIKxBVg5sXPfX9E+yGCSMlsFkN5UYfy4zf+6gQthvI0NwCcY7zwZzOBE2Q2Ou1DdV4SjKR1Dbu6CZhNRmORDgRW2fXNUGcpFwhsMOeBYGg6i8ZSQ8CB/L0Des0bCwwFg0YRao2K6QQOw6P3YxDtoQASenPTPqVWb+CwfXAE4PDHQviuL0CdIJmCUR3aE40FnGVzWVx84SUsr66qm5ld6LRtueXMbfiTP/pThAvaKNHegmAvu69DkRkEQUx3ZghGi4cEVVMOyvUGztxuMjn2dg9QLrM7fK6akEhI2xns7mxj1O0gnzFgqfIvAkP4MHSBliv0I6cdB4GkuRVKFVIo1wQa0VOc9h8MNw35azpBsAgESFo2PdZ9BUqrv93mJwB0vVlZWcZo3MeHfuaf4x+//W11PV++dkXh2p/6m08JqL319luxsbGKhx+8B3/8J3+MXCaL97//h/HMcy/i0a9+Df/DL/4CPvSzH5aVF730/8d/+0v4lf/4fytwmx3QBPCarRrOb22iWi1j+8YVfPOJ53B40MXDjzyA555/GpVKE3t7h7jttvN49w+8RZ32n//Co9g76KI/HOLVd9+Hb37zCWVIUCFx/7334fL1y/j+d70J1XID/+FX/pPUOflcAZeuXNWck+3YkZpH6oNFqNwA2W4xnwRzpAsFNDa3gKSDKGDGSgozn5ZiCfn0U20wD+fyZFfnsOzOLVTLeYxnE9CX3w0oOAgwpxUN7VL8GSKOQRggkytiOJoKUAsnM4y7XYFiBPhZexIpmxsbuHL1Mh5++H4sFjMc7B9gZWkZxWIW435fWR9BFOC222/H7t4u5rOZOuPrDWYLWBh22kilkyhVa+j1BiIGCqU8CsW6yeBw0gJWuTY3NjaUHeG7M7SaJamYSL6RkBmOGPDsoVJvwPen8F12kdM/3xFYTbiaHeucPQoBZogtDGlBmyQqobavXEOxRNDXpwZIADqB4wI77I8sofge8qOPbFSZMZN0pFSgaqRYpLVSKMXWjevXcfcD92EwHAgAZac+u8jbh0aVoJickLzeQhY2YYLjW8BoOFIOAcFSgtUEemmfxPXqe77ySggyJyKGAc/R7c6wsr4Fx8kC8s0fY+4OpcqQhU7GdNBzDrnM1piN1SXuJNIi/UhYEczu7Lfh+yHyhZzIJILBGydXkSlksbG6pnyHcrkgUL8gZQ8tqUJMXO6NcyQTKYULM1vhyqWXcfbsaeUWDIcMN1/C/u6+rsWb0qYrh1wuL4smkrCcX8wfYYhylwoHBUPPBTKXSgWEXoCd7WvIpdOYuCH6IwZncwwZPm464DkezFugcoxzhYQCwVq+h00LuySJhQbqS0vam4saUwvPP/cSTp46hf2DPdg2yS4ckdOOlEIMOpmyu9+yZKHkTueo15soFAtotJZk6TcYdkHar1SuG5B4zi0bZQAAIABJREFUEYrUoy0YyUtmqEyoMEg7KOZzGA37sKUMKiorhft8u9tHr9vHeMJzimTcROPCPCCS1QnYsuaiIoiB8rlsAdVqTfebTzODZI5KYxWtlWXYVqD9lnXlz3veVIB50ub+uUCKodTTKZxMGr1B39hRUYXDvJV0VnkSPP/8YIFkOieAnf/PcG3ZJVGNlE0hKRJhglZjVUQFdXXj8UDgOOs1Gg6NXZrjiHTnulODgBdIETR1JyZEmjaMzO4IIQIntCLZocmGTEnThlxXsDuDwT1feyTVerJQJEl+tNa5RngekpzjvhIyK8pjHkkSaxsbqDWqJrQ7jDAbj5RnNRpPVVO+l+/O0e8OkUimRUyGCx/sSOBZOnV9OCRDuHPYDPK2RQLQ9ovSQtrvcc9N2ClDso2oqKRNWmTm5Ggi9QlfzHOM5Cqt3fie3Pd4gB1nWnBfEDHjzaW04P/Tmo4WaMwzOs6+YrFTzDai/Ib7O1WdDCYXyUVVU6hzR5km7NZgphQVM5aFi7FtVPysHFcgrkBcgbgCcQVu6grE5MVNPXzxxccViCsQVyCuQFwB4Cf/xfdF9P/udntIEKwqltDv91Cr1QUkEPTqtDvY3NySZzStZGglwZ8xIaMMJx6qG5s2N7SBIHAj0DECUikCwsErYbOy9ziyjyJYXC6VkWana8aElLLLudvZF3juTqbyFa/QxiNBz+q0SA/+HD+DAAw7Q9klWq5WFd4r5UEwFxidctJIZ9MiOIwXuK8w73Qqg0argb3r20hmaPfBrvEAKcfGma1b8Fu/+REBh/wsgltr68vY3d1XtzeBGpIoxEAC+mofgVZONosHH3kY/cFQ18AuUYIgBOgIulLJkE47CgFeTF3Z0LjsPF+E8vonCEoLKAJDoW2jWGHYcFoKDyoEmCWi0BACMwna2QA+A76PQp6ltqBPf0Bff6ovOAYcKxNSSrA0mXZUC4JpBAtzxRyC2Qjvfe978cSTT2Fv7wY21pZlcfLAa+5RsOwf/ZdPKuD2gz/2HmzvD9FqLcMPXAHPBHapuCHASjCSPv7sGGakxMH+Pvb3ewL0XH+MD//iL+DffPjfYndnH/fefRe8aR8Pv/YBfOITf4G3v/OdWF9fVs0PD4f4rd/6fdnvvO6R16PRqOHbT34LtUoNjz7+BJZXWnjphZcVOH2c88DO3ST90n12ztoiJ0hepdM52X5EjoOV8+dhpdNYBL6ASmaWcIxIpgn0ky0PrWdM6Hmr1VJGBEkhkka94dgAhOwynk3A/lwqX9hVTbBOgeqWg2m7jWAyFsC2ubGGcqmIy1cuKxj5xNYm3vA9D2E8aGM4miCfL2DnxjWc3NrEfDFT9znttu569b24eOEC/NkIhWJeljmc/xTukIAoFGi/M0exWkShQIA8hTTVKyRebBsrK6tSARAmrdXyWpccy4uXLivYnr70tDTKZtPKNhCgSXLBczUG7OBml3h30JOKheAg5xfVEsxuGHS7ynOot1oCHUVMJpNI0EufOTGLOVK0IMrl9Lm5TF6d8+ymLtMCySOBlMHe3nXtNyQs2DG9s7uHZmtJdRmOhurk5s9zcbBbWuA/u8VDE/BLUF4EC1UdJEuHI0wnY4yYbxAFUgdQvUEFSTpdACIT/E27KXaOG5UTbY9mGi/6/st6iYTSsIvoyJdfGxZTyCMoaHg69rBgTkmKXf0W1k60UKxWcOb0WdlOMSeiVGTGAwPhae00NTkAAmQd9PsDlItZ7S2Vchl7+zsKRq5WqlL2kJjh+PHeA8+DF7gokFywE1KvHIcLy4JrNtHriciSmCXQz3lAhc10NtZ8IhnK+1a3/HSiP7OWGm+NP0OtTSByFCWQyRXQaq2gUCqj0VhCOmnrvXndBOFp48Y8BH42cxPG/Z4IWoa3M9uHAHq4SKDVXDa2e4UCUpmsVC8IGbbsYGVtXXP4+vVtlIpVHHY6Ol+8cR/VSlFgvoWFFBOlYkG1IhjNfWf/8FCfwf2c65xfLucUVWERbYACkxVEQi1flnKFtSJpSyXW8vpZYwU3pQKHgLUJwQ4XARrNmtaCk4iQTjjKvknlOB/HcL2J1gzt4wiwczugeoUnms7K+ULnDckDXh8JbNo0ub6nfdibzrG8vCqysdvb175MApUqBE4uqhn5s7om7u8zV+ud5wjJJZ4dAe2/XHPfI+ZEZDJGieMHR2TeXOtu1B9qf2MYvRWS8KZKgmcCScCJ7peWj4bUT+hM4xokGbKyuox6k1aMXSw3WiJwWOsZlSRHOVjuhGsACuDm2UlVIdUMXPtcrzz3eO+0PqNFosK4dfYzV4bECtWHKcxYK86/TA7dTk/kNG3oFC5PS7/AF5lFxSfVKlT78FwmYc3a0N6Kv/d7JCLTIvNYO6o3Zr6xWjPkDs/kEEmHJCDJN+ZrmLkTRoaEJNlCgoTPKCRsdXYCuBgHdsePynEF4grEFYgrEFfgpq5ATF7c1MMXX3xcgbgCcQXiCsQVAP7Fz31/RG/siP+4h/Gsp60LwTCCTg5zFlxXICO/2BlKZoJgEr3EGaY6m7oYdPsC1VzaSREUFORuw7aSAl/Y8cjQTYISpls+IQscKiqMVzdBxECf2d3fRxTN5StOkPKOO28TOElvbYJEhVIRru+aQG2f4EZKoA8JkEKhBHc2wTxk6K6PtfVV7O3smsDbbEZWLyQ12GlOuxN+PgFs+qyfPXsKT3/neTz+1ScEJvKaCGAQML967QZgOQKqFNpNy4vQQqZcUyZFlEyiVKvK9oZWJOxQnUyG6uwfDUaybJkoByNpbG26hwJaaRVlLQzoTyuYZDaHdJ5kgAk5JyCUTJPEoKERbUVIdNB6h7XKy8aFagD+LLtkGTZMQsQAVSb7gqAXvdY5dm96y5uw8Dw8/vhXBdB9+Bc/hE/9zafRqlXwvW9+A37/Dz6GG9v7uP8192K5uYSXnr2IYO7Kzz6br2Bnew/j2UjAJz+P8A47uvlQSLchURgWBEiTUCiWigLLa2VmFtgolioK3d3Z2cZDD96HF198UQTBu37gbbh44SJWVk4o7Pfjn/grXLt+TUDi5sYZKWteeP4lZQZQKUJFAMeCRBW7nZkNwk75ZCopn3ci/U4yo9cxZL7QqKDYWsYiYYJcmXnBcaeKgzUa0FM/nYY3mSGdSSqjgeQR7ZeoKBhOplIFsbOY984uaDJYBJfVeRzSgqaA4eGhVBKORSFDIEuhu+68Hc898yxuufVWbJxYwfXrl5G0HQFvs8kAwZzgehLnz5/D9Ssv4+GHH8ELL7+IfnsXC9dFtd6SRQwJK2ZebJ04g2w+LVsx2uiMp76yDAjyMlul2mJWSAbNCq/fdGV32lSDUHFCAs+TtZDyQJK2iDTaFxFg5/cIUJOUIEnIcSVwzc5+NpYTDCfZNg8tlKs19EdjERcEGkn+zSYzAdUcc/JtXGvsel9fXzXhxk5K2QTKjFnM1OkukH4+R7c/wmzqo1qradwIfKezGZFNk6mneT8ejbR2WQ/LSoq8UGDveCIgmWoSdnILGNa8SCo3I2Eltc+QrBPAaaelwkgxs4agd8LBbDKGO+nBcwn8EnCGcgrCObNpjHKBKjRaOw3aXXXDcxY2GkUsr6+hWCqhUimL4CVJU63V5QRHss9KGGszEk0kZXl9VKkwh0eWbzZkq+fAwlRh6kUEPu2yEhhOhnBSSXWqk2QjqUPMngQxx5Lz3g8CXLp4UbZHImZIZowGUgeQaGZOBtVaJFsmBIHtNLx5pFwEKglYR46FAq5LVdktrW+cUAB2uZyTRdPh4YHyVLrtHXXUc4/m2RBx76EKjddO2yPtCkk0Gi3tsadPndE8SaXSQORjbXUFU3+O8XCgussuKpxjNhkhm7Jka0cgOVx42u9IhHEujKcT2f9d374mBQptgrj/k9klmM054zg2wFwMWQI5sonK5Yoo5goicdhxf+L0XSIs0hl+BpVrIWZjWg8FOHlqUzUpFDII/QDdbgelWgOdDolYkodj7em0XiNoTrCdNoeu58JJJ43lGnlmktBRqFBzshxUFSkbI5XV2E5nfQHmPMMUFs3r1ZiGOnegIHpPBAnHljk7JKUZ+l4vV8yc9zyRtVQIcj1FCcus21QGC4aJy+KOyjISFmbOmQYB2mnZCEVqZg2hzlDsQlZ7ZbPZEAnGucMmAtlawcLO3oEIJBIhJGrH/bHOqNFwRkEPFoGxgPJ5rZzXVBZGC2V0yDFRCqe01HpTqkFCZpmMROAkk1l4JIGPXsc5rueCaAHbjlAqljAajaUGOQ7iVsA7zx7mYvWGUm5QfcbR53lLIkXPIhx3/mdRycFnDfP8ofXIPW3ua2+hukoR6MxGSqak6CEDFJMX8ZNyXIG4AnEF4grEFbi5KxCTFzf3+MVXH1cgrkBcgbgCcQXw/T/02oiA5eraCsYT2uBAAMZgMEKz2VSXIzvPCfYQPGjUanA9T9377fa+wkBJXpBoCLy5QEj6Zi8WBjSVQoMAm7pTkwZAgIVsLo/G8rKAu3KxYHIppiOsLK/g6sULAg8IdrCL9vTpUyI1BoOhgHF2fxKIUkAoAdFMVtemIOpEAs16E71B78iGwtgCUXHB/Aj+HEEVhiTze7JMKVZw8cIlvP6Rh/FXn/g0Dg/6AmT5dwRtSLr0hyN1sh5bdDDXg1ZCtL1Il4rI12pSYrRWV2XDw+5a2Zr0J/IGZxD6oNdRpzIBSQKLHnMHBKYYA24Gg1u0tqBNBjuHQ1p6ZNVJ7Xom34Kv5c/TvovXxs9asL709E4l4Y+m8KkMkI0K34cgeigVAe16XvvwA/ji330Br3/4YXzjm4/jNfefx0994Efx2KOP0U1HtkGj4RzPPvMM9vd2Uc7n0e721MHOseIvBrETFKOdDIFkgkGy9mA+wJF3vrIN+D0qUGi9RcsSXm/EepdRrNSkbnBnAcauh2qjjFvOnsOXvvj3eO3DD+HTn/kCxrMpHrz/Ibzw4iXs3NiRzQlJKJNPwDlA3sIogQiACZxm13doAlmJDuZLJrCYJIhvRaivLCNfLivM20oS/KZKIK1uXM5x1pakBDudyRxRqZIvFuWhzrltgrFDAfwWu+oJ5C/mmLtzgXTMMnAHfSk8WM1KtYwwYD7MArfcdgvqrboIAGZTzH0Po35bNSR5sbLUxHDYRb3ewHg6RuiN1Y1tJdLI5PMY9Aeyl+L90uueljS15rKsoKhIIGljJ/PYOHkLEnCxuUQroFCKB3rT94djdVirhhbDyNkdXtQa5XziemOwNOvBWvJ7BEBJTCQSBPCpZpiYPAzmPZSqyrtgSDjnBXMPGOpbZMc55lLfLLVWTG6LZYms4bycTTzkclnlCdBmjuNFEJdWXtlsEdlcQWA2yco8CbojwpPrgEDjQHZCVBKQYDT3Q2snjgm740eDPiwyPbJ6Y6C3sYQi6JpJce2kZAFHsJ3++5GVhO3kUClURBj0+ztIppgvM8VsMhVYzXlg2sttdNp9TPvDIyunudQolUYFa2vLWFlbQyGfQ6PGnI00dncPsdRawpx5KXNPdSXJYnOlEUBGAjmRkEZJFC4cuHOu7QjlPH8nCO2KpGBWAz2DaI0mZVcQmjlJMtV30e8MRO4OBh0Mej29J6+BdxnpdYZUzhZKGA0n2D84FGHCfZQEBlUFXkBrvjVYdlLjdedddyErwNlHu9s19nVJoN87MOHjJGWnE2RTKakf2ElPqDidyslujWtvqbmM0WSCerOJl198AefOncXeflv7NQkyAs197o3JBJKpCBlmfoyHqJQ5nwZHaigLw/FI9mIkUnifx9ZmNCji3KWCgEA17ycIjUqHY8fsg2qlobm5trEON0ggkSThQbDdR6VSRTGfl/LKoVIgSV3VHBHPB1ob5vNSBWguau1PTTi0bc4bvp5EPskKnimcz7TA4jmZlTLCrC0nyZFIyMrK84a6Xr6GgD+JaHfKAPQ5Op221A+T8UTzm2uE5yXnAe0FyU1xHLx5YLI+QsbeJDGjBRats6wEpmNag7nKTyFZxmvlZszTl7ZlPNNJfJOEOD7naHG2tLpqCLgwQL7AucE5SQIAGI0m8OaG/CRRMeqPpUDsMR+GmUMi200Dg1GpRZrjfIbgXsO1zz+T7GV9aL04Go9fyfzQc4WTVu6MARloUWnWuLIqwiMLRzYgpNJS2ugcUDPFXLZWsmMkaRFGUlDwS2cSf18Y60jON6M44dywlVHDMZCKg8qmo9wNKUcs4OJLV2LMI35WjisQVyCuQFyBuAI3cQXig/wmHrz40uMKxBWIKxBXIK4AK/D+n3xTRIAiXyzIXzsg+JGkjZJv7D5SDCx21LkpJYY84WcIFp6UA8PeCK4bCKQioEFwfhHShsdkWBBYcPS9SD9HooFkCUkKK5MWoEbVAfMxaLkReZ7APXZYs3s/4dgiUU5ubam71Z8H2N8/NOAlwSPbxv7+AVpLLYzHE/l3V0oVgSLG7mYudQVBav6ZXdfmHsao1GoiWtjNS9/+tdUN/PWff1qdqvLKJoRFS6JkUmAVQRACpfxMixZBM4bE2kik04hSaSxtnkaqXFIWSCqXEoiyd21PHdb5QhGTfl/+4QReaDtDuxXaDiXTDCwmoMou08QRCGY6+olUGSLDEBqsJ78IlpXYgcuQagbephNSVBBUJShF4IjEgensPuq2JdBG+yGi31Eob/6tzbq686fTQBZH2ztXMeyPYTNI+cjDnePJzu10liocEj6hyAFjtULiJZKiRIGx6sg2PucE8Sx1ItOSJJTrFUkGWmERcDTu5AzUXhPg3W73ZM/1ukceUnbAeDrFhReu4f4HH8Yf/u5Hda/srGY9fXZMz2kNxW5uk/lB8IwAF6+XgCHBSyQT+lzzugU21paQKeThJ3NwFwspjcw9QKoN1orZI8chywT5mBEhgN0zlmME6mnTknQi9Aj2k6AbjGUjRFsSd8xg2xl++Iffrbk96Pfx2ONfUxg8ogDFQhZOKqF8DRJaS60a8rkk0o6D4aCH1tIyep19hPOjkHvbQaZY1rUFLlUnnNcR6v8/e2/6K2l+X/ed2vftVt29by/Tsw+HQ1KUSdMUSUmUFFuSacuSlShW4oU2SVuBHTuJ/cIJDAN5mbdBYMNJkBhIYNixLStGINCLJJIS1xnOcIYznO7pve9a+74Hn/Or2/wbGngKuOjue+tWPc/3t1Wf8z3n1Kra2t3VdE79MxqPFzq4+py2tmoqpNcq5rCMWVgdQh5BF598N4avtVzNVS0WAjCayzuXgywV9gLyalCeEFJttVMqpWq15FDbQa9jOxbyDMgpoUM/mYbICgAt4wtRtpgBZBPgXdd6SUczYcrbto9pnl8ol02aFASE7bSD3Ru2cMVSzfk7SSy7AGFHY68/mDHIE7rBQ+hx2iQE5Apg6mg40nDAXkR3fk8k0lh1tNxk6aDQgoR18HjCoCTrE6sZ3ne2BNjNGPgdjFBeAILHn9jTEJbMv2dTFF0jnTw6NhGKJRd2T6gFGrs1HV2/avI0tp6rUd/yvZTLNcWSSRNgkK25dFKnx49UZa/I5GyNVK1WQ0D3cK3pIuNMnkQcsmVhgq7bG1gFphgqjYTBaoKT2c8ms7XVMXTSL+cAy2MTOUactVahkLeChK53FHbYV41HYw26fe9rDrA3CL5SsVRVplBWpUrQetKB68wnSKElROhqoTOC0VdTFYpYccVsK4di5EnAeC7vTnq+2PdQpAQCNaeL1oW2t2qeK8z/ZrNlMo54hf29HdtKBSuvmQm2HoTJgqD2uTq9rjNonuzPq6VWBFp7DgcrQY8xZdoA5XTYY52kFSqXtBr7+0qQRZHPmxyZTobOGzm6cqhqtWiLLGoxGTPeMeefMHZsbZ1u28oJSAVUfN6P2LdRxE2xkEuo3WyZfIOkZb1ekt29Xs9zBPupaqmi+XJschllEWcfa4GGgel4pO16w3ZJtgGrVjUc9JRKZz2GkJnsgVgx9k1KhIBpgPzheKb1Yh0UFxAGEM0TyOyJz0qoE1R+7LuoObgHzhjnRKwDqYVaaLmY6saNI9cfQpI1ioIGYgqCBpsn5uxsTHg55zr5Isy9eSAmZguvd9QiXAfziHlv1SZqCfJ0Fgv1h9Ngiei1vXBMNvPC1o+cazRSZLjGECqO6sJEOZlQqDWSKU2mIZi82+l7T0RZyWv8WHHh4yGcoZvz0POB/R5Slg0RwiqJuoQlE5QXtmZzXjeZF1Fgd/RpOapAVIGoAlEFogo8zRWIyIunefSia48qEFUgqkBUgagCkv7yl/7kGkBmsQ7h2QAUAIx04uLZjR2IQbvZzIAmAdP4sgP8tZvtYIdBF+UM65DgU30ZsgsojyJgGUtYNUE3Pp2PN25eNyiBHRLd51g30JnJ7x/fu6/KVs32PXTu1+o1A1LY2hB+fPfeXV2cXyiVybrTFOuOSqXi8GL80EvFskFNrGMCEIKneCZ0ncYB6YeajgkVn6q2VTVITqbH++/fUTZd0tnjs9C9SjfyZOJ7tqojnbZlULD1CIHjkwne3QDgKQOKueqOto6uKF0q2kokV8xr0EIRAsCU0MXjY4PZq2mwgDKRkQH2I0uaDJFxCBBdAryGbtfQwBrsn1CtAAYB7tizPJPxNbrDfEVHdNJkgUO/6WQfDDZ1DXYkto9KhBBUrFEa9bpisYk++pFX9fabbyoLAL2c+GchYQHbr2AZEhPWInjZr2xVEvIioG5iBn54XdM92FsBFGHh5O74QF4wxraaWa1t5eO7BiSKJ20TBd5VrOxotkw65PjP//qf0z//F/9SnfZEDx4daw0xYVIEIofcDwCmYAdC57nDbx22Ks8fQHjFUwaMs2Qv5DIG4zUnM2CpyTKurd19bTW2lM5nNZqMNxkj9PtCDjFHADHHBnoXBNxi12MEF8ufuKqVrB7eu2sybD6eKeGsDYm3/shrr6jRqOu9H/5QN25cV75U1uPHDzXudXX92qFiqZhef/MdWxDFNNFPfvRldZtNHV47VC5T1OnxHdseQZLlilWDxszLXrdlpQYBztuNhvLFiobjud90d+ea5tQ9ttC1wx1lsyGk9vaP3nUWQaFW36gYlg4VTifiQQmEuiqfM0FFULkd31FmzAnwBVyloz+lRCrmHBGAXUB/B+XOAVNjJkCw0wKohOSjVti3ACovZkvbLmHpxntBgs4nQ5XoZF+vdX567t/F1mpra8eWa+kiNjJ0lqNeqXquQGhCUI0mIyujIJP4N6Qm3f+DTldzOuABtd15D2g6NBBqm53+UHk67OOQehB5IQODDBlUOmS4YEXENUHM2oJuApi+spIGuyyIHGzpTh6faTwJ718sFLSzv61CKaNytaTD/QNdvXLgdZ0vEOy9Vn+00CoGibtQ8+yhcum4trYgCarqdDuqVMq+18UUADZhIHapiRKxhfesQrGqbDqveHxhVQ52SlLaQL5y2xp2W5oNmhoNWrZf4n3SybTVI5VyUalMzkQoIDOkAWHQ2NmxL6Bmob6A7dXaltdNubKlWmOb1a29vV01myfK5AvOasii+nIIPOM612TYVzad856KpRv7eqFcs/qikA9jXK5UPFcgwZPkyGRSunf3ga4cXVUCv6QYdcxa9cRciyeCwqF52rQV1Wg8UXfQ93VORyHLgH3AZC5EMxZ5mywlxhfbPTI0DO6vZIC9Uq479BvVV2O7YdURoDprHJIrQRh8FnuxhKrlis8MLO6wtmJX4NqZN+cXFz7nDLLzvsydZDgnOYPYjFBkYOXnLIV4XKPh0GQ8xBugu7N41oEw7XV7Vr08fPhYO42tDeifEoSHLdXmWKPNNRtPTQpjk0jORG+AlV8+2ErZzmllO0P2d0gtfg9tD+e1o33YL8lYmmOttFY2E/IywhpOOXR8e3dHN5+5EmhlVAqisaCrwXDgdUKTAuQFY8NYs/cR3D2bkWURCEJsz6xsID/CxAjDFs5U7gdik7N9OF7Y2ovnsteGoQyfIby3oOBw5lBQB3FfYb4GksrB9mShoNCco1CB3CQvY2V7K37nMkeLv1+eqWRtkCHEPpFFgQfBT+6Fz5bQtOB9fPPe777zfoR5RJ+WowpEFYgqEFUgqsBTXIHoIH+KBy+69KgCUQWiCkQViCpABf7KV/702pkKS8JDg0d4yvYbcnAuXcp0ZNO5blug2UQXZ+cG2gGRALwAIgD2bROVurSGIvhyaQuGOUBFfxQyBgolXb1xZEACkIgOcHeCL2cO8hxgUZTLBC9zyVYdWMygVtjZbujRo0fuzs/mcw5dDd2lE3cxA1/RkY39BP7tjx4d24N/a2vL3eHYqADCpDeh31hR2LN8OtV3v/2m4kqrddZ6Yg9F5zgAdK/bNUDl7lKCRDeKA4CxwWiquUJINPY+62xehzdvKJHLagogtk5ovvEIB/ycT0aa9ocGXOgKxrICIBDwCXVFYH7wb6cD9Mddo9SKD14AV6HjG2A52GAZdI7xW+vg674k/HWqBaAVQd6LqUmNoIYAWA6WVoA5hTwd+iktZ0tlDb5vumbddRrmgXt210sVS9nQ4Q1pYdVLzJ3pwD2XIeWBZJHymYTyKFJ4vdjSGSR07nMTgFqQI74eANXJzHZG01Vczc5YL7zyEcUSRb35/XfUbPcw8TDZYzCLIgBwYZMEOAihgxKDcNZ4XNXGtsYAd2sIJtQsK9cMUL1UKqrbamqNl/6Ijt2MO4CLtZq293aUqxQD4QUZhD3ZFNAw+MQDqgLCD/pjJcmHwSpqOdF01A/dxRuQtNHY1nI51s989qf05ptvuUv/xjPXtHewp+9+93vKZ9La3qk64Pz4rKV0Jmt7oOeu7+ji9FTlakWVclUP7v1IuQzKo4xzQprNM4ONE0DEZFyT2UhXr13XlaObarZ6SuXKBrdnE0KU4wYg47GwNiA8mBezdeho5osgcEBugr6zubQBfdbcbIJiYuoaW2EE0TWbqVIqqNUfqrHzrMajc6Q4wfZmMnFnPrZ/LM5AAAAgAElEQVRvWN9AsFmZMseyCGUFKqC47wnbMjJssOmBOEEhRN1Y01iUVWt1lWt1E321nW3PNfIxWAdYjRFADQiMwsqESyZjgBcAk4Dv2XisYQ87HgBorMUANlmz5JRMVa/U1Op2lGI+wKYxt+ngJgScOQa5iR0QweijoZIxLOfmWsUSNGe7OxySFaUOtkz37x8rm8mrggKmXlEqLdW3q7p29arJla1KaVMD5nZSi3jZodaQS8tpV6nE1JkKdKSzR7E/JWNBmUQHOfVtXpw632G2yiiZLmg5gzDumlzDUm48XmqVP9JscKLVuKnhoOMaoAgBqAaQrdbK3r9iyYxzW7CxO3l0YuKqUip77Kb4+wOMp9NeL5l80aRZvU7mRUVaY12HGqBtGynA4JPHd1Us5vX44QPVt3dcN0LRUfmUqjXScJTPFUweYhHFPsV+Mhowjn3bxjFXcvm0QXBoM/ZA9peTk4e6uOh4X4KbdMc/QLhkEiqEVNOtH7rqmQ9sLsxhzg/ICwhOLJDYx7qdiUoViPCs6o1tpbLMAXKAwtpl74OTyeSSXuuog6pbZas5OFNQbVjJBzC+ZD6NbT2GhRzzk+95D97kEUFuOxtns8/G1xBYQ5M2uVwh2BcuFn7NEBq+soKu3W45LyWwsbwuajaZPO22sI0rmNxFCeJ1mpD62EsxXxIokbi2mebTELKdTqImC4Syc3oWZMnwmpwBMSsyWKsIEA6PjnT1+hVnnECw2FpLMfU6bQ3HgQScLhbO12BQOu2OCZXRYKzpOIwN5AZ7sgkFWwgGBR9kL2ecrZpM7Cw0ngULNH4OcRdUfbJSkoYBPpOwjvL5bFDvxbCJRK0RiBFbYdkOamFyyiqiWNyqS+wXrZ60agMSnnwTSPRwFjCnuB+yhzxu2DXOUaxg5TUz8cXF8D633vsgwjyij8tRBaIKRBWIKhBV4CmuQHSQP8WDF116VIGoAlEFogpEFaACX/pbv7YGUAje+oSEBr9qABY6YCENgvXF2pZJ8/HUwB0B3fyvH+ADkAIQAv9sOiwDQJ0JgZnuYsRaYqr5fKm9/UM19hoqZHMGHdai6zNhb+5uZ6Dm6Znm84kBdjpCUVsAnmWzeZ2cnrjzmesgTJnQbndtYnGVzxocXccTGo1HBkGwsaJjP47vNz7fmYwuLs61u71r//mECYGYX/8Hb7yrh/cfCwEInaV0X6KYAAxxRgAA0gbkwTc8ZQ9xgNqFhvOllgspkc1yN0oVCqofHapQ29J0hDKCMN6krwH/8XEfFUrM4Giv0zRoxcvRXYuywNkcG2UCHbwmBghL5zVmowDUuZU2KCpCBzAUSrDGIKw1YVLjxz9bAPoAtJkcwSYjdJlqNdQnfuIlnT6+r+GQbm5CZ2Wg0H7l/sLkCXIrWFYBwDkTGNLFhAkkU8UWOe54T65UKWRsj2PrkBRd5EsDwDy4p4S91oO9GD9FkYKioNrY153jmV5/69h2PgBsgOB03WPZE0J5mWehJgBlT+4pm8MLRNu7e2q1yT0I3bq2k0llrHIhoJc0E6yFDEYDQFpNklAin7HFDgqN3SuHSmVz6nQHvt52q2W/eAA1OtpjAJiziUFicHDmCMUHfH725jUdP3rgwFeAspdeft7g4q1bBJLv6vqNqxrPQuj1rdu39JlPfVyT/qnK5ZIuLpr6xT/1S/rut76h9WpmSyATROuQGUMwtUOYMwlduXZF+4c3tZonTdis5qim0trZ3dZ2vUjmr44fP3Z4NvfIegLchWgDdGY8ISsWM9QlIxXLFYODKDyoG7oWns+8pYO+WN1XrrSjQeeOravovEbpRIcyCqBcPmOCBeASonI0GqhYIOg7qXye60kbOMVbvgi5N5kYpLw4P1WlXFY2X9Tx2bmOrl13yDbgIgQG4HGlXNN4Qn4MX5OQiTNfajgcGawdDHrqd7vu6jZo6U5qQG9sxIJl3I/XMmBm6MoPKiYI1818ZPITtgzJY4/9tSYTOs3JeSHfgOfKc+SDW/c3tlkJK8PW64m297f0kY99zEBsOh0z4Urnf388VbZ8pOkCS62h5uML7dRy9MWr1WyqQDB5DAFNWqlYXKPZXIMuNl+A+3nF0jVNl0mlYmR69KzKWa1mWsZKKu/c1L33vq5p/1yjfk/pWNzkHJkFWAkBuG+RS7LJgzg9OTMpw3pk3rLHz5YrjyGkbyJJNk1cuVJFxWJVlUrdgDLz5d2331GtVtHh1esatE90dn5s9VKv0/Xa7HWH2t654uBvuuzZ2wHgmW9piDD2rCWkFRkKwRaJ/WgyGmg+DVZRZ2cnm7EiiBolGOQuIdCbPXRCaDlkA+q3qYHmS1IOMhpigjXL3sS8zRCw3h0rXyqpVCqrWqv5TzJpIJbJt8lhabRamoAKWjhpNOqr1e553UCG8AUpQbA7AdKeo4D0y7n3ItSKl9Z+2B0ChgeLNvZi5hNjhrIg5ExQU9azc0o6bZM/KGogTKkxZzKNAVZDpjM6Oz71/Mhir7hYaTydKZsraDKb2k6ReUOejAO1TSITYB3IBL83dTQZk7QaQ4mMVU6cd7lCVi+98ryuXb8a7P8gwROcUrLiiP0BpYID2Xmf6cT3O+qRCzOzbRNWfaPJ1ISJg729N0IimHF2Xbl3Mk2oyXRzD+Q+MTfHU2zVGI+SFZUrVG6i4SG7OX+xE8PGESuqsHapNyTRaIiV3krD0fgJwcQ9Xz4nFWceovpD6RG0hJfkO88LygyIM5KZYlZkcg3sJXci26jow3JUgagCUQWiCkQVeKorEJEXT/XwRRcfVSCqQFSBqAJRBaSv/O0/v+Y/7ygh6IYHaOA/7ADZ1WrZpAEPwCPsS7rNtoaEV6/W9skH0AEMAJQBvJjRvYg1EeTFYm51hLtk5wvt7e+7iz5fzG/AcMAMujQnWq/iujhvBT/saQicBix5/oXnDEDhBw5oC5iDVQue7/NlCAGla3O7XtfJyanKlbqJCR50LPcI740nDL4k0ylbLHGfdKUSZksn67A3UPO8r9u37jpAmudDXxxdPdCDB483gaWbcFyQauqVCPkIgFR0NQOyDWcrxQDcsVrK5ZQtl7Szd+iu7uUKJcnG6mg+t3Ji3Ou7phANBu5waNoAjIZXNnkXtmHyIEAgXNY6dBsDPmKRZGcTmnURb2AD4w7x4A2OZzoqDK77iZe3CYlg85RJznTjqKZXXrqp0SAQU53eUN0B4buEFBMiDpTNI6Y0weixpTuVQVynq5R+6qd/wcD//Xu39MO3vqdMcmWCh87+Yh77polBM4BSd88u6fbFBz+lUiGtciGj7cae2sOU/tnvfEvTZdaWRdS4vlPV6eNz30sg0uTueTAx/NwhV7D+iGeyJNfaIofuWTq901leBxuahC18ABT7rZaBPudmOPSbAOyclrGliY5KseAw6tF8oXSu6G5/ci3a7Y7nNggsHfgEZqMksBWMu65DQP0XvvCL6rRb+u63v+Mxoi4XFxfOY/m5n/tZnZ6fa0Un8Hqhb339D/Ts88/opZv7KuXzuvvgnl5+4SUH0babF8oXKlZAlaplvfP2m6oUK+5cH8/6qtQqOrjykgOJuazZfGwrsSuHe6qU0oovsV5ZqO9weRQ3a4e7Q0yRNcP6ymfTygC0kvUBmDqe2grO6gVAYRRVcaJDsPMqazKfqd9+aJKE4F8IFQeo46FfKD7xjgc0pVb8Hl3mta2GwWzs41BDAOo7SDiGlQxg50LrGCRHWYl02vZXzYu2rwFFBMoh1i9gPkqSDEH2C4iFqVUIKDCa52darYOFDiRJMV/QcNiz/Q9kKAvMFjuoSgxWhs5tCCfIjGQ643lDbgREgnN+SgQlzx1WjAPaaDjxnlcuFpXJFvTB+3cd2O3O97S0c7BtRQzrjHEolvL25QfMT+d3NZ6l1e+eK74aKptmfS7dfV/MpT1Pzs/OVcgVQqZPknyggtqdthZxapLXaoZ1UkaLaV/DflOlxlX1O109uP2G4quplXHxdVzp2MqEYX+Ksg1rrLhKWxXF1gl1Wh2vIUgpnkutTJqk064Hdlvz+YrCOL+hWK6bPELJspqH0ORMPi/NRjo9e6xsIadut2Mbn1Qio3KlYRUfxJUVEzNItYznDBZfkGrMKdZtp9NVAXu9fl+JdcwqEMB3asK5AkDPGr/cu7D74YwiAyPYAoXueu4H4oL3y5fyJgcA0YvFmqbThTNDGrt7ypWLqpWx4AIQR8E2VaVW9l5VLha0WhGajW1ezGRyq9UJtnipjIbTsYk9FB8A5nNbI8VNqENqWaVB1sQqkITkaZgcS+dN4PV6ISuDI4Q1AGkxHgxVyOfV6jRNoNgWMJZU1wqiEC7/8OFDbTe2Nej2HHQOsA6hyT0lklmrEMcoQThDIBsmY1u+OUuC/AfUYyjREvFgiUfTAPkQfF8x1/jo2oFefuU524Yx9yFriyUIx6B2gGThtU1aTKYmCDjrB52Bum3W9FrDccgGCgJC1iBZR5AEIasivgzEDeNP9sp0vrSFVTqWspqk0+2ZhLpU0fBafG5AecFZzhlrJeCGzOX++DuvPRzw3pBdUys9IY4JNEfdR3B3bIWuJ9jFsedgjweh4pokUb5AMi02n13C2XppS/ajSHkRfVSOKhBVIKpAVIGoAk91BSLy4qkevujiowpEFYgqEFUgqoD0W//NrwGXB5/uWMLWC3SlAhoAmoYg14UDls/PztRrdUxcAMa4C5MObXtWzxx6HSyVFvYJB1C0z302o/p2wx2guVzR+QyoGuzJvfGfBxQCBBn0+gbFARWwU3nxpZvurF7M1+qPR1ZVQFYAVLiDdb3W3t6+A0VPT0/d4Q1wRXc34IeDP21jM1cixfvnNB2HIOL61paDcelo7baH+uDWQ9thGTxJxN3BfoYf/yx0kPLBB6APRQOdnCHUF0A9+K+D903w4Hd3aEb0cCZyJdW3t7VOxJTM5BSPp9wdnc3lNOx1QgjrmDwFwoDHBrcAWAHnAc0BVnhjW28404JZS9cp/ASdyjED1gDj1J2OatAjQprdFbxYaYoP+6YOgPUO4oaMcFBpCHIlHDqXnulP/vQrKmeXKlbq2tl/Ru3OQLfv3tdoQjAuPukFJVMx7dSyWi8mtsP50f0z3Xt0pmdvPqOf/twn9OjWGyqmlvr+D95VzN2zSy0gWLiHZEyZxNrhvOSW0OmNdc7j46Y+uN/TnYf49ecUxx5rBRcRs03NYACgGazJAP5ypbwKWN60uyaA1smEitWau6HpysYeBrCLLmW69wnmLpZKyqczal+c+f4Hk6EtjMguyBTzyhUKypXzBu94HoU/w7pmsXSX8WyyMBhvgim+AX/jMjA7IFh4TNB1Vq+99qoeHz+2sgYP/Jdf/ZBu37ql+/fu6it/48v61vdeV7vfVz4l5RILNfYOVMzJ2QSd1oXVN9euP2OPf+ZRm4yXdErZQkFnjx+pVChoOO4ZxDw4etnXVshnN4Hhce00ykotZ1rNBs6bWSWqWgqbJeYsay+jTvMUkYrVOmZv4mGeJeOMU8brBeUH3dcE+C7mI8UTZC6QZbHJlEgldXxyGuzBVktVAD6TANADr9Es/vf9gbMT6H4H1B0ORrp29UjL6Uj9wcjgPGHEuXxWt+/c1+GVaxvCIqEHDx4Y7N7fP3AAum1eUim1281gvcN6c6f6XKP+WO1WU/EkXv944nMfcZMv3V5H+Y09HOuY+cM6hJi7XAupZMY2Y6h1IEnpXG9enDmfY4J6Yb56QhTSvQ2BWyyVdXHR9RpDObSzW7Uy6pmbN1Rv7CiLHVSjFjrgUb2sckpl6ppNu9Ksr1I5p17vQqViXsNBV9UymSCs+4la3a529w5CDscU4rWoySyri+PbSmayWs5GmgxRO8S8n9kuqt9VMo4yKq1iNqN2p68hoev9geKphLZ2dtzNDuHGfEF9BJw9GIesHQK46ZaHLHbOwmrlwO1KbdsZFpwDs9HI+02tVlWve+rgZvZX1D1WqCmhUmnLaritet1qKix/uCZek30bO745weLLpUFpwG4yRrx/2aoN0o0w6GXIXBgOHZxtEyPmo1UMMcWTaYPzzB1sgQz8O78gWKNBQGAJhpVVwpM9YWKpUql5PUGaoQyDYMJmCUIvCQli5QZE/tJnj7NN1vKeDSnHv02eaqVBj/End2Vm8of5CBnjPKCVbC/F2BGEjWKGedntd5TObBR18wCYUxNqxZ4FSQapwNyE1EExyPuePj5RrdHw2cXZNxpBLoesEsaGLCfqQN4S6juHmM/nT4LDIVkhtPm9RBz1XCAwSpWirt84tCqMswqCcIUKYrUwCUD9AwmCBWBcrVbL+R2dVtt7Y7vZNUEGGYF9JGe5VVsmUMJ5Faz3OD/SSpCns+Y5wfILMoS1OpkuTT7wPZom/J4QrfG450k4y1cb28Iw3pBIkEDkT7HXQngTim7yZKP6dP7ROij0eG3nu8yxMUQJFuyoLn9GSDtKmnCuB1vE9yLyIvqoHFUgqkBUgagCUQWe6gpE5MVTPXzRxUcViCoQVSCqQFQB6cu/9WfoH9V8vTAwDcCUz5cMfNCZ6BDepNQ+b6nX7BiowvN6PJ8plUjZDgnwBICfzuhg6RP8pSER6JDOFIqq1bdc7mBzFEABuu6D3/XCpMX58ZmDatPpEIC6t7+tVDqoJBLJvLuDeWD9ZFDDgcNZAx0EiAJiA0QAvpCtAXjicG1CSWcz3xOADdc96PR0cOVAt+/e03y21nQ4053b952rYEATwYHhL8CMkANBPgJWU+7ctooi2CilNr7e2G+gNMHCA5BovoipD1CE/VQqoXSuoKNnnpdiIdQYeGXaDZ79dBdPpiO/3vburlL5rHLZrN8Dj38AGgDVVCJtMLXdvjBYTi2xygHUpVMccB0gBnsNOogBA7HOArChi/bS6gsMJ0HHeQKwk8yI2QbInSifwV4KdQhhqTHV60UDkN0uliABTP2zX/i8vv3t1/Xpz35e7eFIb3zvHV052Nfzzx0qH2/rsJ7Um9//oXr9lQ6vXtPv/sF3/B4vPXdV7YuQb/D6W3cNxJ63AUrx2s9rAZC+DgG77pJNEjqdsVc5FkXnzSZmUx6fTK6ofndgO6jCVt2WYctFUA/xcDgsQbf44Beyyheyrke3RQbE3J3fJjpyOVUaW0pk0vbqDwEHAHUxA4mAmQDiANjn5y0NhiMHktPhvKb2KBemY42HQ33upz6lTBaAr2c7oF63r4/9xE/om3/4Rxr1uvorX/6i3n7/XT08PtPRfl071awyuYJyGbI/BirkcurSjV4u+dqLxZLa56fq9ob60Ic/YqVGvV5zGDY2Vi+89BHFU2nl8gUDqs3zE/2JT76mbvNMscXEaoj+NKbhaKJer68M9mrVqjLxlfr9lu8LpREN+rHl3JksgLSQM8NBW/0B4GBQ75DvMGGdZ+haT6hMR/7WvjM+Etg0JVASBNUWpAs2Z2cnZ9revaYYwbjxtS1oSkU6ztsmffLFLSVSAWQFACYoGmCTNWE7IVQLhIAv5wZxIZYAlK3eMWk61Xw6V+uipelkpMUclUPSa5AgbUBvwEhspsixgEiIrYMSwXkoaYBv9iwUO8HWarZYKhVL6OzkoVVi4+FEi+nCaxuyALsqW7UtsUnCDi+EeldrgNYTHR7uamf3yOMEYbO7u2uwfTheq1jZ1qh/ocQ6BAtPxgNtoYiILYJ1H3ZWyYRWStgmjc51gNsL5tPFUKXsSkNURYuVSrmkLjpdW2cxV7QkVHyoTC7vfRCVHNZmAMoQDqx3AON1Im6LLYiObDan4QRroZjVAwD5AL1YO9l2LZYykZkvVW3xN4cQJC8iGWzuUAegCCDrIJNLuZa2mqpWrEhi3CAKxgDta4UMlFhcg2FX5VLR++TZ2YXnnsPd1wvPkXAurILSIxZzODUKGTIaAikrTWYLkyawBCj4IN6cYZJBRUJeTMr7AOqZ0RjyOqXd7T2fYbVGzXZRBLFXyjkt58zzlDLsCXFUAwt1uy3Fkxmt1gmdt9pq7Gx7rFEIQoQyl3gPwHcIZ0ghyAfWLOQC6i4ehJ5z1rEv98lcIlcjRsbFMgRwO6eJ+qxMSC+WM2UyEIXkN3QFsdZpdf0+EL69ft/KgWQ65HBgYRaUIuGcglAgvBsyPIVqaaPAgMwH5Idc8MkWR/mW0bXr+7bvwj4xkAXYiS1VbdTV7/WdjXJ+0XSWCNfI/tTv9Tw2HIGdDsQT4zEPofNzFH2cm5BMrA2UeoHAYF+B6IM4QqmCCpLPEpB2KERoHuC9g/pCPveYtMViyKaivlYamghnr+e9QvYIDQzFQlkXzbbXJvsIVlE8N5UkDwSyFBKL/YR8GRo2wnXy52U+hxU0G/KCP99993aEeUQflqMKRBWIKhBVIKrAU1yB6CB/igcvuvSoAlEFogpEFYgqQAW+/Fu/sgaQK9XwAE+qdXamar1uYJAO6iIKAWxqhmMH4mLnMsYeAl/5xVyFPCSHNjY4dPUD6gfwAzAqU8irXt82IOcOeMJJl3OVCkUD05AOKDz63b5Bq26nY/ICwKGxXVMijrJiV+PJwnZM2F+gAAHAopsZcqRSqer4+LHq9YZfjwfg+MkJ3ulrlUsljcabUNNk0qRAMZs3gPngwSPbwhA4im0UlvcAGbu723p8fGJbIVtnzKahW3QdbIsuw0C5znya4PBVCIlGHWFFRgg/nxGsOggkg61a6BzFeimTd326zfNN4GxGU1tLxZUvFt1hS04IXa/Y4nC/cQiPWehSBWABaAPsx16K7wHc2d4D6441mRV4q0OwhBBw7E7oXDagtukqzaRiKldLevGll/TtP/q2tneCIuLe3fsG0pJ0I8fX2tkuigZWbGa6w6muXr1mv/TlKih1PvOZz+nf/r+/oxdfec4KidV8re/80R/q2edu6s0339YqljIIBmAXx3KLzlgsZTY2NKEjNmFLo0B+AVIDfIVQWcgZagx6nUrEVd9t6Pj4TKXqlkpbVa1jiU0nMkG9mzGIJQ1+l8sVJVEdaKnzk1NnNCwWU5XKFedONA4PPZcAawHIbaWVSgR7lRVEW0yx+UxbhbzW6Ywenba1nNHp29N8PNJ8NraP+3jQ0Ze/9Nf0gzff8hz64IMPtLe7qzfeeMP5K5lkQn/8M59ULJvRfJ000FxMr8QYpOIE1aasGLKihjGeTU3ADDode7l/6LXX9IM33nAI+rWjq7p7965efPmjyhe5jwDSLWY9Pf/MrsFn7uXx8SP1e0N79adyqFWKIXQe8H5NNkXINJkvQ47LcollVAhox55pd+/QIdYTPOhXa2VyWWebGORMZnxfgJGVSlnxJK+1tv1RJp3VcDDU+cmZtvafN2iK5U/OWQiohqZKJ1aK8e9sxVZvto5aJ+zxX6ttuQ4A84DKEH3MCyya6Bzn/QEyncMzmarZbJrEmy+4NkDztQ729vX49KHJjnp9S+1228qmEOwb24D5WNflbM8DagsBSxYHHfWoNvIGbNcOS57Tfg9tGVLjrUI5O2tbxQGQXzMJMdf+4ZYO9q9a7YGqqVgpabVOKpMnwDun0aCpZCwQq4D/2O9gWTSfko9D4PXIhBYA/Onxiec+84A1WaugjljblqiQlAbTuQbjkSajoRaToe2/1rGYtspV/fCdd0xqsd/kcqhpWP8hswNlFrZRvDZ2P/lCwWA+oDrzCMLYdbLaIaPtnT3lCoRcQ/SsVa4UdHJyrNpWVePewBY90NWFfMnZJlZAbIKtT06PVd/aNWC+ViAlsaZyIPs6EEF0+rN3c41sV1Q4mcmY1LZN0GKpdC6/CYOHWGUvDlZikK/sr/6tWDzYelWq3ocINWf/gHg+PDwyIcm6qJZLVsnkUnHVq0VNpyPbdYVMiEAIr2Mrtbo9FUsVZ4dAlDMfPQuwUUuSrzTx3yEuINT4SqdzOti74nwdslim44W26kWD7ASXL9aQryuT0YsZ5+lEqVTCZyK5Lpdqg2Qqp4uLM893SArOA9hmsqSG/aHJddY15AX7KvPSRD9Wbcu4JuOhsin+HqwSeZ/RGEXLPJA8yZWOrh9qZ39btVpNSfKD1iF7iBolyEJhTc0WJtA5ewfDvklb9gLuFZLswb0TDXtDK8NYu6wLh3vbsgyCjj9ZZynbt6F4YA5BPrEGsIKEkMCuzhkdrEOyUhZhLrKXQmJQu7AfQNpAdoXgeNvHjWdP5g/3BtHDqQepxNnIg/kS1i7//rF68jLQO9iQYXXFWerAHJNrH9y5H2Ee0cflqAJRBaIKRBWIKvAUVyA6yJ/iwYsuPapAVIGoAlEFogpQgS9+5Qtr/P6zubw7ph2EixVHjkDtpVbzudoXLXdZmhiIJzSZhOBkOs4hMOheXmCRbuVF3GALXbDlalVZglqzAQQBdFhhGTGdqFqtuNOX7Ifz83ODZO2LJnoGjUcDlcpl5QsZAwhkb1y9fs3hqYBFvHd/MLDHOoHOgBKAh5AggP0EoUKg4MlvIDqT8f2cnR773gCIASzyhZIBvPPjc52ftnV60jKuAZj76U9/Ul//2h9qzo2JUOeFQSMD3KnQ8WovbSeDr/z6awJpl0u/hyGSJNZHq1BH5wAD4oQ/AWboNiV4F7AFsgejE0ghk0HG6UNQcwBT4h4LgCXbq/AeG8UH7awO6U4kNnYpQeESrKZCWDmvyzVZVUKuSWzt3Iq/99/9bf3g7bcMsB8eHupH799Sq4WvPl3Ma1092HaY7MFuWYsZljE5NXsTFQplW3SdnDzWzZs39eZbb+iXv/CLevzw2LYdt259oBeefU7Dfkun5x2DS+4MNsgYFCAIJCBXCGvHUoTudLp3uWe+GAxsxxjrULcAfALYpQt4vReUKhRNqGkFOZRwcDVdtgCpiVXctlP8HnZOdDdDBNGVn0jFdHB41VkQK3JTVnPnXhAeWy0XNRz0rdKYkBuSTGk2XdiKB3IN8G8xnVl9k04lNOx1fQ85wn4J755Otbe7owWG3gYAACAASURBVM//7M/o3/z276jd7oVMGCVsVfUTn/qEbt25o8P9PR3US9qqlHTv9i1l0wmVtwru2mYOc93MszjgI6RAsexg6Pv37+jwYF/vvfeert98VopnVCxuuWb1WkEvPnekQa/p6zw+OQ75EMyHdPaJ7zsqFAC6ADJOg41MLK5ut+2AdHz86bKHajP9NZv7miCYAKorxbLGZBMMx54nBDwnMyXbjw36p84V4UFdtnb2g3VPIqlGfVu93sSqmUHnTHu720rlSppju+agb5RXGdsXGez2/A8/Q2FDWHIslnKXNjUBAGdfohN8SoDwsGsAF+UVRCrvPxwHQhOrImrKWACO0oE/nSxVqTSUymRMjuHFjxqpe3Gh7Z26QWlnLwzHATBHOYbtDGt6Tej0VOPpVJVy1VZJ5WpexVJW164dKZsBWM9oq1EPeQDrhArss/0L5fNpd3xjeeQQ9UTcIfaAuNSXOQqZQAYG1nFYBXU6HStB1ou4VRr71YLe+tF7iqdSmo36yqUT6o/GXlv1raoe3H1ghQLB8+yZ7EeQNKv5zF3q2VTK1n7VesPXwsrEDgiFTi6fMukTgs1TJqrI5NnfP1QsBhhOPszERCnd7Kgd5s7FwW4noXw+p1azbTUZtb5c06z3AJ6TVcSesHL+QpzcH9bVYmnSiDHi7841QKnG2K3ZN1YqlQoeF6v8hJ0Tll9hX1vE1lbiQaAAvpO9wRjwQFnAWiAMezwYmEw7PKhr3O8pl0pquggkEoQB65fzA3LYyoFESp12z6/V6ve1vbPrc873kkyo0+34LGNPHA5n2t3Ztx0eQeRkeZw1Hzl7hXG8fvOZEBDOnJyhomsFK8V4zHtH+P5U+XxNiUzWex7322q1tbu/Zzs51D/OW6JRgHU631gpohJDATEl1yWcTZ1Oz4HfkHzj2dwqSfaY/Z2Sjp65olQ275pBBj574/oTNSRnK2u8P+iZAGm1O9raqql5dq6BFT5ZE/+P7p1aCTKdr0y6XgZds0YuFTSoeWzjl0mZvGD8IYzJ0HBOyJwMDZ6PFRQEUHrTIBDOQwhMiEeHt6MBmk89l1F0cJ5AfNBUEeYQCpSYhijjOEU2uRiXxGNQf4YGCe83rD3OTs6JYsEkD2ucB+T17dt3Iswj+rgcVSCqQFSBqAJRBZ7iCkQH+VM8eNGlRxWIKhBVIKpAVAEq8Df/7m+u6ZQMwPdKw+HAYFAuFTIDmmcXDhX9sfWEDCS6g9UAgzR19zxhzHRUxuw5rkRCW1sNVbcq9v0OdlBYG2GTUjO4EEviHT/wzy7OTlXMZ60cuLR7KpYAZUv2wQZw4rUBNuyFTUd+KmlgPomqYIXSI28VBmALoBDe5oAX2PcQ+tlsYlWT1pUrVwyaYf/Bo9cd6sHdR2q3QmAo/u90a5YrFZ23Wk8ICQAP7pHr43H570BObMKwN6DHE6B+dQnEA7HEQjf/OqY5kgy6i5P4nM9sRxOCSMPrOqTbn7Tw9s6YVKHDdr3Jw+BtAF/p+vVrboBfbHQgjlBeAMzQ7cq1XfqLo34wuRKX6jVsW4JP+l/70l/Sf/z939et28c6v+g+CSlPxLHsSujawa7+wT/4e/r7/8M/1MlpR88/94Le/sEPVN8qu5M7CVKWoLM4o+ZFR+lsSp/5zGc1mwz1+ve+r1azYxshQO4RigpsOrTU3l5Dv/mbv6nf+/e/p3v37mn74EBvfP8H0gpQCtAw5BaQ6UG2A0SOw1STcT376ocNpo9mE88LSItkKq1Bf6RkPq/pYKQYod0pFDuhUxgCqra15VyFTC6n3misXKmoQqVk4m2Jv/1k5NyQ69eu6PF5V8PZ0vOScNnZZKxsMpBxAKTDbkdpk3gzzaYjlYo5/alf+Lyu7DX01a9+VVcOr+qP/vA7HieCqAGjX3n1JZNHKA1uHm672/rBB/f1xz7xmmYTbGUyHje6i2Gx1g4QJkS3raPr1zUakAsyN3iMSqpa21UmXTL5VyrF9VN/4hP20AfZRHlxcnaucrmqh8fHunrtmudfNpdWDPXCbKwUFjWJlLu3AUnpwh6NB1YozW0NlNRkY10GGdYfhe5wrrHf7qherysez2qxLtDfLa0HSsfXap5fqFIqKY1iJV7y3AZoZcwJ5p5j5xRL2OZlMIFwKDiHIihgwngb+NbSQDKg9cMH9wxwFgvkFsTUIzdmMtOoO3SXO3XxfF/JuQIlckQ6nSfr8xJEt00aq4Kw9kJF6zjEa/DAd8c12Qsr8gLIywkWVYDV3LMBT9u1QTJIC0BzLOOSXDf2Nn196EMvq1DMeN/Z3mkYAB8OJ84GWUxHBnEhPMlJmC5mvt4SqgXnu6BAwEon5XwB9maIWkhe5mA+gyXezDZRWBu1WhfKJtbKJtNK5DIGj9mn2N8AeEeTOVSeGtsNXZyfaTYam6gKBMHCAfdY8k0mhEfnTA4qxv4RwFvmS4Jg9hiKCdQXUr/b1GjU140bNwLYvlp67S+XITjbXezLQPIMRz0tUK6tFsoV8hoNxiaBsoWMxoOpCSmsycIZw9hhWwVxHjrzQ6c9Ad4xz8eUSaGU1WvYfJlQYs8mWNtfGa9tyCKrttIp2wmxr29v1zUa9z3vUI/kcyjnMlozBkJxlfYaWK5mJop4f4hLgHnUG+SI1Bo7JuuxjoNIRqHR6XVNmGbTOU0Gs9AMgGXZfKwUZ6vn5cIE/1ZjJ5DM3O+EsYAAQpW2UK/fVjoR01atrm5vrPsPT2z7hRVYr8/ek7S6Bgu02WJiOzByO9gjLy0bJ+OJCpmiiT3e4/SEXJWCyRUIAwj9SjWvo2s7Vitu1Romec9OzvXM9Stef6jvup2hFlRlyb4wCHke+aLOT09NiveGZKZgr9b0Our0BlYIcQb5GlForbDdI8dp5fML5UW5mA9zhutGrei5yOeKcIaG/KxgP8n8ZPwZO/ZASDbmoM+wDYmI8oIx4jXYMzmfpyYqA5lySV44Q8nWYiHk23N0TZ4XGUa8H0s/5GKYvNgoLD+4FSkvok/LUQWiCkQViCoQVeBprkBEXjzNoxdde1SBqAJRBaIKRBWQ9Nf+5q+u8dQGuBz16abMaAIoWqzap3y0yWQwWKbg8w54Z7AFAIDQzNnc3b8A0tjIFAF9YnHtHxwasHInrda2eXAoKiSHLR0mmhEoTTgoXtf48ncDwQCQiVe9LT5qNds/OLgUAB9bJkB5rZ0/UC1XDWLSpQ9RQtd1p9NyF+xgOFQ5X1C719HhwZH9xLEmwUImdHmT97DQW2/c1mwcAmV5X8ATbIX4/QCcYcVE8CzXMA2e986gAJAPAIy7QsnDiCfdVQz54PDVIKMwwM9zANxXtieHjAlAIqqDoKQIZISNvgFy45uwU/pN8eneBIUDlJLlAeJyGWwKwBkAq2DZQvc8div0qgLKAmQCngbrjJWeubal//Ef/l0NJnPdvXdPg8FY/+s/+RcajAHalqo3tmyt8hv/2a/o3be+rytXtvWd776h69df0N27D2wbc7i/Y6B6sZzqv/gLf0H/6J/8U7W7gFhp3Xz2ut57947y+YI63b4KGWxWphqMsACTKoWEbhztq9Mf6sVXXtP7P/qRSrWq3r91W73OyICvgcs59k2hi9f3kUgpmUvr6ssvKpXNagGERpe1YgZn8XQH0I5hnYV112SiVDLl0PVcpeR5CjiK1dFkNVdlu+FxIsB4u1Z1ZzpESLt54UDxR81OCOkl72MwVAarncFAUzr6CabGPmZEAHPB86bfbgnH9hdffM4KiX/zO//WgCWjOpuM9OW/8pf0j/7xP7ad0Cc/+rK+991vGVx+5eUXlYjNtL+/p06nq2Kx4JDt44cPVKluqdcb6pmbN91Rfevdt01+JLNZvfLqR5XLFjQe9FQrJb129g+uqNVuOVAZcrHXG6hSqxpgtl1RCsJlahKNGqYhK8fkRcRMZND5TZg9qDpg5KA7UNk5HAuH2bOGAPIn/bEBeuah7XX6HdvuTIdD/xwiYB2Pq7rzkpooq5YDVasFFYsVnZxc6PDqkYb9ge1msG0C/IQ4RCFzdvpYjd3GE6LEypsUPyOEemyrqfFwFADuWEbN1rn9+gFncXiKY6wTDwom1AR02pv4ost/FnzuIQji2EaRfUHeQTJtcDafSZj0KBbJ9wjExXIRcm5YP5BiTOIRxGMs5twGSB93+ceWun79qkrljNUtz9y4ZgVAfzj0exJOXULlY6UaSosA0I4HY5UqVZ9Lt+98oN3dfRPIPLinQHou9Pj42N3i7HFmPRZ0iqP4Qdm0duZBIpnV47MT7ezsKL5OqN0bKFfImTyiHu6UN5m3ttqEzAP2BPZq5wMVAxFN7oYt8Nj70UktIO3iKpUqSufSAWSm3gLcD4SH7YsmIZeEzI5cNmOFmfdRK/dYj6Gznr2SdcS5wHUzgFwDc8DkxTpkQ6ALWS/ImEiIf9H1H4BoAGg6+KcmrpNJMmTyfh3yKPg5uR7YZzG/UfEdXtk16Vgu5T1HkgkshMhPmalcrKrTaQeLIqy4FivvXzMyFFZL3bv7SOtEUteuPevMFkg+CAHAcoh/6hGUNKmQkcJ+i8XSjCyHudUfiRQWXsFyqdu82JDpc1sILtacnyWNhjMrVwD/J3PmQELt1lCLGfZrELucKQuTTWTtAO5z3tAIcHZ6oVopzCOrt6ZLE22cxeQ+VLYKOrq672DxcqlqhQ9kZuui7YyMre2GSTKsy8ZTbKOWnt/YczlDaBqsqSYz7NV6GvUm6vcmbjJgzcdRsUynVklyxplEUMi2gryA7DV5zVqYQO5g9RcIDOYE9li8PnsM/6bOnGXUls8kZEjxWoHsR0WVcci95zO/A4U6GrmWjAPn6WU+FQSl1VxKBHUHs2kWlB6XhBKLCUKMI5hrvHM7Ii+iD8tRBaIKRBWIKhBV4GmuQERePM2jF117VIGoAlEFogpEFZD01//Of7rGFuTs8YkODg7cXbmKk61A9/HcgbcOK6aD1kG8IQSVP90dTvYEVhd0OKbTyufIcii40xyLFLrxAW2wcCkWi0/sHgDjIAkAmtvtjjvMJxAYhNRiS7LxuQZwuXrtyAGpj45Pn1haAS7wfN4b+yesqQAzAJErlS13I9vOarFWYwvP8rGtXXr9joFhwI9GbUvpPHZSp/rut94NYaMALNhYLBfuKG82WwY7AK54PLFyojtzo8S4BFIAvwySLFcGcExebAJU/bu2T0k4nwFwfT6ha3euIuCYA4ETwU4DEHAFwB5UG9gTQbo4ZNV5GoEoCQDP3OAeb8Q1XlpJ+ToM7IQOVogNQOgv/tX/Uv/qX/4/6vYGyqYS+oWf+xN679Ztd+9/7Wt/pNkMxCaEodKN+8c/+XENh21dvVLX0dGhTk5a+v4b7xi4LRUAfVPqds/1lS//hsqFuL7xjXf1u1/9poPKsXsiu+A3/sJ/rt/+7X+jk8ePde1wXx/cP1F/NNJLzx4qrpX6Y6BPFDsr/dRnP62PfvhlB8H/93//f9KA8N5NeOslOcR9o+JZEjqezeiZl55XbWffKooB9jnZggb9obvnAdoAS2tbNRNB+DoBPhaKRRWwIRoNlKtW3PW8XMxNjnVbbe00dt3pji+98yJSGVvyLNzFvjYgqcVMRIg0L449N7DSeu0jryqXxxqop4f37upgb09/+M1vaXf/QJ/69Kd05/b7+nN/5pfUujjX73/tD/Spj39Yd2+/p+/94If60MsvOzw4n81YuQR4O50OXetcgdDhiT73sz+jt15/XefHD9Xp97RzsK0rBzedy7G/W9tca1LpLKTPxiIG26ExgfUZzwmMoAAEx+TArLBgIRQZYHJp1RXqlcs5Rnc5tkxYRs0XgIqhQ97hygRnjyHyYiYK+0PC58faqkFiDJWKY3fUN4icLx9oPo9pNmnakggHtUKZYOeqf5+g3kt7H4Lng7/90GAvRCDd6UHNFPIeAGSn04m/NxoONe5PNBxid5QNSpHx1Hkn3PMlIckYXeYJAMhCHAQiNGegNpHAXiipbrepbJKA+3UgWGeBMJ1NQ+C0AVPm65K5EFN/hFVWUIlAoqIs455+6rOfVKmYV7VSDVkuSoT9Kpf1PsX+mU5BdgQLK9RBDrSGJkiw1uMmhtkjrYAQOSRdr+PxqGvCrX1+5lyO5nnLoHY8sTKJ0uoOBL+ytFIrr7g7+6eeswC4dOdn80W1Ol2rRRhP9p7ZJNgWUedsNuV9is5+yIDLbvVOu6MrVw+VyiVt39W5aKlQKghXJ2wHISyYuxAYrBXGaOOGF+ZONu8gcWy4+Jn3z01XPZRtPpM1QcJ4OifFKoaxA7vJymBuYg/HOveYruYBNMc2brZUoVTxnIPEgLCFDG9AHi5mHpdiMa31cqIyKpNEXPlM0vaHYW6zp05dYwhFAurp9s8X8rYlGg5GWqziymJ7ZpVidhPkHmwVuT8UQ9gyoQLgHMmifplOPF67uzs+MyFrsH6C1GGOMpfirMXV0llCEFX37j5QLld0MwFqun4XxZPU7WEbNVGxkEX+ESwKmS+JpBZzSKC168+1tNvdMH+WKxMUifVMjf0tlWtl2yxC8m1v1fX48Yk+/pHXdA75q7Xy5XLIm0gk9OjRqU5PzrS7t6PBsOeam5hah/X08N5DzSZhDXPGA/qP58xR1EtcR9gzOEK5b4gWJQOBHBSLkATBHornYjFo4mzGWYyaKZBkVkHxPciby/3ARHx4Lq+B2mc0moVMHGdyxFxT6hlyUTZnajzp14SMgQpCRWrVFc9wJtLCKhw+Z3xw616EeUSflqMKRBWIKhBVIKrAU1yB6CB/igcvuvSoAlEFogpEFYgqQAV+67/9jTU2He6GhYwYj5VLp3R8cqZioagZIZ/DgZUBZEEAfSbTAOIJTaYzg9cA+vPFUplCUcVyaQPKZW1tAvkAABk6nsl5QF0Qc3YAnaoGL9ZxpWJxA74hk2CmUqloABIPaixYUHzQtf/49NT2DraMMPCxVNJgNkBOXLP50IAPFjLcDx3Clx7X3O/FxcUGJFkbcAXkACR6/72HBuggB0KXJiHEFQcBX3ZbB3AFCgHsxRfhzt4YobvT2RObCZ4X1Bb+DdcH25FFQqo3DjSH1SCPIZ1W5/ShZti8ZLIhvDYR1wSwiS5jEx9zpazYCB3vDhbGrmS11Bigc2M/wrgA3l3afwFmA9TE1gtnNvzyF35ZX/+9/6DXfuIl1Rt1tS4G+g//8WvKZVP6yIdf1dtvva3+YKTlktSRtTLZjOqNsn7hP/k5g0x3b7+vt95800QK9a0U89pp1AwqdntdffxjL+hnP/dhfeOPfqjf+9r39eGPflyvv/6WXvnQh/X1b3xdH/nYx/T2m2+ZRDk+bdrWaLdRNaB73uzoV371Czo5faDr16/rO9/5pj772c/pf/mf/0/nG1BD28NssjDszU8XMOqJWtVjmCXk/OiaStt1dylP5nPlUimTGFjvJMkTwFYqm1G2VFAqm1J8PtOg3XTeAvYygOcAXOePQ0jycDC2tZkJJXzxIQH6Ha3jSfBl+/Rjh6M1oLr067/2q/qPv/977hJ//rnn9ejBffuoPzo+U61R1+c+82l99d/9rj79x/+Ykpqp0205SJrckJ2DfYdRFzIZr8FMvqB+jxDgkQFBiEDW0Csvv6B3fvC2Prhz1x3TyWxc2/VdJbVQfavoIO/xhPwOLJjWOj4+VjKT08ih1XUDuIqF7JDJhCB51qXcuXxJHhjA29SaoHsAUbqlIcrw5ccWDgCS62FPwMaFOdG8OHM3t8HSNSDiIITqrvmdktK5kiqllMaTjkFGSMdKtahOu2tCz0qnwcDd9uRbXHZCAyDSBe/rWy81m401nczU7/a85ufziX+P+wHUhIhhzlyGQUM8jScDa5m47m6n5+ujPtjfQF6kkjmlM2UHa0+nPa1nA8VTawfWUwvyHyBceE32tbV9g/gZYPVMnc6AS3HnOsD7VimnvWtH2j/ad+d+qVixfQ77Hpkeg1EgaACjV2syPpa2CypgpTRqK5nOOGeC/Bj2Z6salguNxz0tp33NJwN1uz0rMJjfgNTOc9gKeT6QO4DHED3JHDkcRXVb58plcw7tvsyX4P7JkYgp6cyNyQzAN25igbGbbSyzLhUrAONcN4QJBAcPCAtrI2JrK51Yl7a0c+hC2P+wGrQCZjiyQqReJyR7aoIW8oyclct9nZ8z9s4WWlJ01FaQJ0urROjSD2q1lUk7ckICWYFqB8srVICoaLDmyttiipwjgOpqJadcJqFEbKliIe/zJkNexmpt4gsCj70PAgLyDBVSfzgyicSGnM8VFUugHEz5GpmLAPSL5dr5DdQAYpU5srC6R5qORlaGoQK4uGiq3qj6vagbZBVkJeHaqHLIs4gnslYjTiZL29yx96EQGQ2wWExYddhqniqXSfoc4kzb29t3/kS3GyweIV5LRXKKsIYjKymuTDauSimnxk5N125c22QBYee21KA30Fa17L2mOxh6TTN+3d5Is+XSKhAUXRCCa9RUoumAszEofi5OWjo9aerKlUMrMCBAUKsFdU1QbLKPmLBLM14xPw/SgSB0CCg+HzB+kDR8roBY5cvfT8Y3eVyBYEB5wlixf/H6WAVahbMKBKAJSzJT4nFNWK/sQZ6T4QyHUOJBpgnnKfPbpzVB4SxKkYWR8hq/9aMo8yL6tBxVIKpAVIGoAlEFnuYKROTF0zx60bVHFYgqEFUgqkBUAUlf+pu/vgZcA6yZTsYOMqXTFquHJV7/o5GBBKx7sHegU9U+9Bv7IqAE/uMfT2RUqtXcgQuACLhnYB+c3pZFgNBrrWKgdQvNCbCFTDg9U6FcdiAw5AUgZKVWMRBvsCER00uvvKhMKqPG9o7eeOstdTtdA2EA1wAbhM4CrADsd3tNTScL7e3tqVbGxiWE0kJCEFYK6FGr1Q10Amhzfe+8+77u3Dm15RX/BlwMXvvScDgyWeEf0PuMJQuWJJdKCn66IVIAqoMlU7jnOBkKAOOJjJLFmkq7+8ESJU7A6MQhwevlVMN2R7HlXJNh35YXxH3TXWpgfAMEuqPZXb0jZ2cACoVA2x+Hc7tbHj+qFeoMrjAANWQF4Gf//AvP2r7kxeeelRJJffMPv2dwcTLs6GBnWw8en9kfn2vP5zMqVwv6mc//rP7gD76uc/ISDhv6O//1X9X/9r//C12cX+gLX/h59Xoj/ej9uxr1LvSlL/2KRpOp/tVv/4F+4hOf0vvv31GrPVC7M7AKoN/vadQfOfeiZyAuEBL4je/ubeu5527o8eMH+vVf+4Le/P739e+/+k3Vd/Z1en5uEHZtYgWgVUrRLU22AbkeiaSJrUQ2r1c+8ZMmLvaxI3LAfABOqbfzRNJJk1LYrWAdM+n31cYmJkb3MjVLqosSyLZmZIMkbaW0GE807xMGn1V/1Fe5UNZ8NrH6BysU5il2adizvPDSi7ZZefXVV3Trvdt6+Oix9q8e6srRgb71ze8YdPzoa88rlVjpw6++ZnDye69/T3t72ypk0lrMZupNhg7ZRXGTzeRsqwZtRmYM44u9FiDieNLX0dUj1fMZHezvqlgo6NHJiWqNPWXzeT148EC9QV8pvPgnMxOP+/u7wWoHwHTjAQ95wRqiunwfEJp1Pex3rVBYrPDzJ7gce56S9wuH3uIVTyc2dkSpkM1ARzk/uwQEO82WiqVDAcE2aiU9ePC+ba3wuKcbHFAaELPfHxqYJd+ErAq6nwHZ19hjOYcmEfYpri+R0HSMVQzKmrH3KRQS7D2ZdM5rIyi+AqFHzkGYb6i6AjgPoJpKZZVM57x/ZXNVJTN59bqn0nygRCqpBUAsqqe4HArsNYgCZ456hQDhhRYQBexfdN4vsdNKqlEt67mXX9TWds2WRbVqzYA+yoZkKmurKMB0gpLn64SS6axG3abJyhyhy8u17dQgXyFnR5ORg4Q7zXOtZm1lE6hyJmo2IYGnBsB7g6HKtar3lwcPTrzPkbPAtLbFGTvaOua9mP19FVurWCprtpwRn6HRcBqyKHI5E1DL2EplFAejoQk66FSIMfb1AEInlc2FfR2+CPItBEnT0R465CEbICdiiisZT6rVDSA4uxzWQetFsMpbrxfusEeRgR0Uahrvo6zvZNwZNLwWWTEA1OkkmTAzq9kyKOywDkOxkSYPo+BwcoB/lICsd8at3+nopRef1XDY0U4jEOrYKOUzKd831kGjYc/KDWzG2F94bdRf2EZxz9hxYcOGPRPzi1wVRFioIej0Zz7zukGBh/ItbvLf4DlB8VZ3hLyF0Pm/sPoCQohxhgxGYNTp9lQu1XV6emoV1no118XpuarVugaTkWLUw/PZhlpW30EEQz47lH5JmHzfBAGXwn6ezSVULmd148Z1ZfOcceRBANqvbKF3dnKs51940XkVBIejWuwOIKdDYDfnFXMbZRqWTJxt5PCgYhr3x87IQMHjxgLIizHNC5fKCizIwjpmw4CM4QFZls3kTaDZhm4yMWnMGXxJxDPesMV8j7kXrCvDnsE8zeazGg8nVqhBvF/mZvBG7P0z1B9iHwi2b8wpBs0qRrJcVhs1COoQSA+TKAl/n3u5/f7dCPOIPi1HFYgqEFUgqkBUgae4AtFB/hQPXnTpUQWiCkQViCoQVYAKfPErv7IuVasGtckV6F60aEc0IDgeAyhlrIQANKDr3tkPkBF0qeM/vl6rVK4qkUgbLCVsGEAvsclVSMSxryFMOeVO872DXasinHSbSJq8ICAUkUKv1TQgaWAWX+pYTB/+2IftlV+v1t1xe+/RQyUTGYOV9XrVACAdsjy/UMjbpgZg7vDwUCcPTwzw2fc+lXRo8WUAKL+fTiSVy6T17q17uvPBAw0HIcsCMG1vb1ePHz8yUAKoxT1fdoJjMUFQKwDHHC90ANFNtgXXfNltavsJJVTaOVCmVFW+XLE/+aDf92sGu5SVFuOpRu1zLaczxVMZ2bkpvlYqji3LIigv3BzVWwAAIABJREFUZlN38BK66iBd4KFV6CTn/Ywgo7KgtRTtwQa0Zfz46rSb+utf+Yv67uuv69UPvarTi1Md7F/TV//d7+tHb7/nAOH5aqF8saAiWQda6qd/9rP6+je+pft37qmxVdDLz+3pC7/88/q//69/pdF4rc//qZ/TrVt3dfzoVKv5RF/84q8okZyrM4jp3sNzFYolXXT6ev+9e/r2t76vcrWk9WzkrtdWZ2iio5DLajLH4sMGM8pnU/rLf/FX9erLRzpt9vWDH57oG1//hs4vOs4JAcbidhn3y1rzDWzKAAhhIUqNuq6+8LxShVwIUJ7M3BUNWZYvlkxcYBM1xuaILAPGEPVGLqdOs6OFrctk+y7GgZ8thhMDboDLxWLOXeHnZ2eb3ISkvwfgVykVdXL62PkPn/rUp3T39i3FVnPFEms1dvb01tvv+nq2qjkd7tWVTCf0+V/4ef2Hr/6uX6NerdjOHgss5jMdydw0XcAQZ10yYVIJPXPzSB/cO/Y1vvrycypmk3rm+nU9uHtb9Z095fDu73V13jx3nRAKFIpl3w9EDmu0Ui17jnX7A2UA4rHOouOdDnbUQuORu/0JSabbXKu575eu7EviybHrgPCZrAkl7I3wsWfOJROEPAe1UCq7bUC6Wgp2VQCWZBHQUQ3BhGqDudvp9FQol3ydJismE4egA8KyZsh5uAwohoAMJMXC+RRMfZRLKC9CgHvGr2O1xAIrmUAYsG5mM7qrY74OyItkpqBkquK9aDg8kWZDxbi2OfsdQG3IwYG0aDbb3kvIPzFxpaR6/Z5anZ4t4OZc12yi/aND/bFP/qQqtZpJpYVzBEpWrdG5znVBjq7jGa3iadVsJ9W1UqPbn6jV6wZCIgPAOtJ5j7yJmDKxngbdlpbzqfqDqTvfAapRapBVsLd/1RkzhC7H4it1qe16FcicVNq5OVY5JMnU2QQVrxK2mZpPZ97PvE9CIhVQESxsiYY9Vh87qvVSWattsgbV2YvS2aDEoRpWXJBhAfGQShvcR2FBzgb7F+ofSED2WdZeIJnitjKzBSGg9mTyZI9cbuzZbItE7k+KeWVq1sobE2UEiSfTJozj6axJB/YJFHmQIqngVKSrR/tazMYmx7CT4rWL2ayJIcupUFER3D5HWdCyxRb3P0GRwVk4XamyVdNwNHaOTL1RM3HX7vedCwKBBhnJPCtlcoovp5oRBp9ByQDZB04fzlCD/IRWL+fOk4EQYf7PJkvbTBGkzhnMuhwOuraCcm6JySZIJFQtcgYM+xHqiMWC0JeYep2+gXzqSY4MqovGbk3bjfJGgbVwvZ3tVCqqXC3q4vTCNmblSsVkMfMKpQxzFOIAYhsrLPYAPhOgwggKnpWmg5Harb7JEO8xUzI2NuT/OmnC4PJMD30ANAHErIqAQOSaL/dzzuZL8n06hXigTjOTXlZKJSDfsNea+/NCChVLIh6C4JfSYqPSgyyyCsPWYksrLFBWXNqfXZ6VvK9n7sYSD+UF18bexSR6P1JeRB+WowpEFYgqEFUgqsBTXYGIvHiqhy+6+KgCUQWiCkQViCogffG/+rPrfK6kmf28B5oNQ4cvnZWreSAQ6Ibm4cDcjV0MwBXdrtX6trIFMgbwmycDAfJiaa91QCPAJYBHKyMy5ANcKAsIRNdsPK72+YV9xumgvDh7rHwh53wLQC2sRK49e91e5w/uPTBgkbctFeTFwPYT4NV0UwPZk2VxuHdo4Gdnq667d+8byMCuhQ5LA0ZKqD/obnzG6dLO6Oyspde/9wPNZ6GTn8eNmzd0985dKzx4XNroAKpc5n5cAriXvxPsMUJA6youzdYxbd14Tgk6geNprd0RO7cVCZ2zve6FumenSsVk2yzULMqgXAngDmHQ+MYDTq2xiFpzfXSoAvqFIF2+AMoAWIPdVVyFQvCvJ0D61Vc/pG9/53V3Nv+Nr/ymHj54oMlk5dDYb37rDZM21JqucDpxG9s17exs6979D/Snv/BL+mf/9J8b5KuWs/roq1dUzMeVSlf0rW+/o1/+c7+kd354T++9+64aWzVVygn9mT/783r3vcdKZrK2hqrWqvqn/8c/19HRi/r9r31DL93cVzkLORY6e5dK6rQ51GQhg2jptPTrf/4XtbuT0XCw0Pt32/rX//r/c2dthlBq+8kDnocwV+4TQBkvfHzqGR/mZTKf142XP6QrN29oTlgw2SDOLkERFHOn8mw40LDbU76C9dTKtiz9Tleak8eytE2XlR2ptMHQYa9nZQsWSoBpSXIAJnRKL/WZn/6svvvd72p/Z9s5CflcWgf7B7r3wX2dHJ/4el/9yIdUquQ1QWFEB3oxr1g6ppdeeln37t02IFzI5VSoEBrcUT6XUiK2tnKF7n3A/uMH95WKL3Xz2Zt67/07zjP4xE9+HJ2IXnrxOb39/TecWXHl+nWdnV/YPgYQDsAVG50nobSxta2X5ihtYtLuwa7nAGvcIfJoUMiiADwvlzWlEx8LodUqKDQAAmPxkCtByDZKrDgZC6hcRooRzJsOXdjsL8n8jnqdc+VScXVabb3yodc23dMTg+FkMLCu2HvIh8hCWIzH7pYGEGVcgxXMXINe2x7+rAFyCJgT2PT0e0NndlwqcgBiWb5WcBBqvV6F584Wms6wB8p6v4ons8rla0rES+7yH4xPtF5PfK/uviarYobag4yUAOCiugBgZ/6xbwz7I+dR2MooFlMmnVB1q6yf/PhHtL+3a9XRVn1b+VJZSyyr6Pa2bdRKi1VSHWxvYgRhFzUZDjWZr3R2QZ5FVlr0FV+N1ewvNZ4MNRlcqIDtmWTAGhssLINSubwB/FK1oRUe/6mkeq0LaYYqJawN724mlIItF3ZHKFUGg4kVS8lYsE9brRcqlTKec/FMQScnbc2nE4O5hH7bPo8O+thK69jSQDj7fVgvqJXMJIUjljfd7PE+R7B0y6Ak2+yXZNckAuEawHBUHliTZTZ5Q3NnIqGwIpjbmSxJFCQQwCuTemQe8R5pSCis4VAALZaeU8yJXBpyZqKSVR9LlQpZX2O/0zbByZjWaiVVK0WrwsiDIBx7Ttj2PORyOOg+ntR4slQmn3dIdwh9ltqdjq+NIHLOrRk1ms6UT67UV8p7CUQBZx97P/cZFDCBcL7MWmq1u94bh86SCaoVlIPcK+sVZQ/rMJVNK5lCkREUBGTMeA6kMnr44EQZ1AzA9jQBrFeq7xY9Hw8OdrS9u6vJiIyYodU3jVpNlWpJk9EU6kk5lF6z8HMaBrA4W68Saraxc4IQW1gpQcYFRGzzoqX5KJAkq1VcU+/tYY0Rlj2fQwqFzJQn8ybBGoAUREUTiC9Is/l8ZdITcoiGB9ZYyMUgyDzvmkCOMbYc1XyOYN6YoO/2NB1jERUUhzNIV0Lu53PNsJfcWENdnuchB2pmJSOB4CYtaKTYKDCwnCIg/r13bkWYR/RhOapAVIGoAlEFogo8xRWIDvKnePCiS48qEFUgqkBUgagCVOBv/d3fWI9HC925dU+7u9sa9HsGHtwROwsKCkA+OqBTmbS7gvlZFvAJ0CCfV7laVZ/ubYAZ/vPPf/oduBm8p/M5glXXtqoBsABM4AsgeDGeazSgW3Wh2aVnfSKlnd26tho1nTdbajS21To79+8UqxWDIRAXABqAG/l8AJ9Qf4Rw2KWee/ZZnTw+1aOTR9raahgEA2ji+e12W41Gw12pxWxRdx881HvvfqDJIHh187ooN87Ozn0vDv2ch05/ABBAp+B3PrO1DIBtUKOkbSMEgARgXju6qXihYpBpsYgZEIRIWU9nGrXOdPrwgWKLpYE8gJZErqh1KljRZOLSsN01yI4mARzw/2fvzZ8kue8rsVdVWZl1391d3T3dM9ODuTAzuA8SIESQBCCAIkFpJVESaUleyyHZYXtjFQ579wfbCu86Vl5rZTt2NyzveleWtNTGSqIsEbwPiRcI4iKIG3P3zPR91H1lZh3peO9bBWn/hInIQkw0Zrq6KvPzvarf+7z3aDHPwFNaYcnSZ6o44b0VinnZQ9X2GyhVytja2sZDD9+rMf3iF7+GbD6LDzx8D+46fxaHB21849vfxeE+M0aMTRS7ewl2zc2X1Dl7ZHlJIPWPXv6RuoWPr5TwO7/93+P//f0/wOMf/Un84OU3kS1k8dWvfU/WQUeWq+h1avi5n38WG1tbuHVrG3cqq2QIfxDF5/7oz5lYjlzWwupCDkHgYeCOcNhwsVsbCBx/9EMfxFtv/xgff/qjsKImtLbTH+NrX/segjHDkw0YKRBZNjjG4osAJmtUyGcFEsuTXXZRE2TKJdxx991IlwqymzHYLcfDh9djxocBtOUxT5spAmq0SIvGMSL4J891M3c4XwjcerR0cuKYTG29EI/h8cc/jBdffEl15Nz86OMfxHtvv4NINIEb6zcVbF1eqODCPRdw/cp7sDFBpZRFdbmieUUrpFw2KwLBTmW0FuhTn8umsbt3iEKhKO995mFEmCNTpLVNF8l0HhfuugsJx8LqShXdTktzluuRBKQ3VerQCob2b8wxoPKCa8hYKBnAmPY5JEgUuEvFz9jHcNCF71JpkkabGQ2yTOqLYKTNFIFtGsQwzJsIbiTGLnADPpMoyuXymARjDHpjFKsnMfQ6iIz6AnBz+bJe9/LFi2jUD1CqVNAnMG3FUCyVTP5MxChsuM4ElEfZUV7T+HC8eP1c93wQnCd5USoXlZUznviw4szkMAAxbaNIBpKKILhKJQ4tmywSHFKNlZFMVTDo1xFMuhgNWX8LQ9dYwdEOiOttOGLOiZmb/L6sa2gh5FEZ5aFRb6JHW7FcBpVKHnfffQ65fEbrvlgqTzNU4prPJCh5z4lkWnOV+yf3p+EwgD8hoBpD83AX/UET3VYLvQHth6gYokXOxOTuBCN02x0EEXb3pxBYNhJOVpZnVLXsb28gmzIKAw5SMpmWNRGVDlxH3W4fCAjcSsulfYXXwTmfK+ThDyegSIWqHRIE3VYTG1euvG/lZZRpFlIpgunskA+QTKcQt2MaN9431RK0fLJiVLAFGj+znxlykPWlaoark7ZPVP0ZmRVrzPB4Wi5RgTAUOcAQbd46VRF8DkFv7gC5XEU2aE6aZIwht0uVguYnQX9MTO5LisA/Rgq1pzUfr5mWTQzgLuRzcH2SdzFjzUeAnKSOZXIsmKHBQOhozJbtFbNYeH/eaCi1AnMtDMAeQb/TQi7loMfXj9O2ieqsgZQvyoNxUjozeP8cBzYGcO+X0sP10eu62K8dIpdJodXuyq6w3WxiYa6MIEKgfySCjX88hVQDfa5tn2H2s6wQQvMTrKzNY+nIPObn56eKD863OLruQPZ0tPzide3vHOhspP3Tzta2iGCda+4I129ui4CLWwF6/a7mDK+7UW/BAs9FC/VaEwnaeHFuk3gQecBgcmOhyAfJAakzaXM4Zh4HVTIkiUjQR7Wn8+9GlePLGo414n6h/ZukMkk/EUpUrpi1QzKsXmtrjnEec1/nelczBemwaT4UFaNkbGfjFJlmp/A9uaeJYJtaQJLAuPReSF6En5bDCoQVCCsQViCswO1cgZC8uJ1HL7z2sAJhBcIKhBUIKwDg137jU0F/YDoj+902GNBLC6QofbvpWy4gJgrIL5oWUTmBMLJlseMKSk6ns/IIp82NLI2UxzASgFQqFYz9Ak2BaD81JTUIRgg093w0aw0BQfTupo0SQ5IXFuZx9NgyJpEY1q/fgE9AKxJM7Tfot26APl4aO2AZNsv3VnfxtCOf/08ATWTClDCZeeer65Jd3p6P7mCIl1/+MSY+QW9e11jgDTtgZ+TFTF0x+3laWwhImVp/zELBB4MhIk4CuflFxLJ5BZgTfOGdqQu81UZzZ0Pdt6xndDIFSmwbubkqur0eRp4Lv9tFlL4bys8wqgiCnaZzdeq3/n7IKIGdDE6cWMO1y9dw/q678e677yrIV6GmEeC+Bx/A1SsXceLoCi5fvoZRNKaOcQJQ/D67lwk0s560MDmyVMX6jXWBrAnbwqMPnMKv/9rfwXNf/jbuvuc8rt/cRccdYnPrAHNzc7h88T2sLM8jnU7ggQ8+gn/2O/8CP/tzPyXLrzdeew+3bu1i9ehxXHrvPdx312m0Oh1Zt1xf38JB3VX3P7MULlw4izuOLeL0qRUcHBzia996Hnv7LVmSMDGX4zAbA34VQTaOmLDkWICl5XncvLGDCQPmpcIYU0KA3HwVa2dOK19lSFuXqVpHtlzxOBqNLtqthkBSAvMEFglAxgJgqBBjA5CPGNzsu4hMPKyuLGNv91BA3dlzd+LSpasoF/M4f/4sji3P48bli+gMJ3jt9bfRbXbhZDP4wKMfxP7WDSTiUdQO9rBczSOfL+HY6hI2169hbm5emSf0qCdQnHTiiNkM6aUfvifglLkaa8eP4vr1qzh6/Iy+f+b0CRP4TCsY28YOiTfaLvnMhRioW51AMh/8/97UBovkBUFFkhIE8zlnspksHDuKYMR5a0LpReqxkxlAp9vW+iCQO2h3pMwh8BwjoUO+h2AgMym4R8TjcOJZONkjyGZsDNr7SCRp0mLJRoprw/cGyOaLGPgjtLstlEpFk6NDZYvs2gjoeiLuCP6yA53gLNd0T+D7BL0BiShDyOSyebhez9gYseN/zOf6Grt2s2temz5CQsyjApbtdAW5QhX9Xh0x0PapLxUGffrZZW72tTE6bUN4zVQDyvUxKTRwewPNEapm+PyFSgprJ1YVnr5y9Iix0LLs9/38lSUSMCg6JbJJ++bY7BX1Rg++1+e2q2yV/qCPVqOmOd5p9jD0DelIgoJbQzJbhjuMYoioLHQGHdrnEVDvy+6MZJtyfALG6IxlpcNJ7fU8eMOJwGkqFCoLC1Lo0BqL881OpFCuzInIjlsxZW74g66Cx7k+eO/s3rdFFJk1l0zaGmNjuTQU0E5gnqQhyQV10lMVMbW2m6kPCDETACcBHIuRUIj/R+dJMu38zX3T4kfJQ5AycBSMYMdNdgnHlcQV98RSuWD20JGPYiGtGpdLBVhjAt+ma1+d+bRkYt6MAG5jTac6kUCTjZAtRRyJDs61RCIj2yLalHGPJRmm8aNCbqrUM5ZQtLlilocvi79MOinQnmQXs2wCDjDPWxKO7TYGbl+kJMOtmbXBczFhxbG5tYP56jxa9aZIBwbak+gcezwDY+j3fIxHEbRazHahuowNBMxmmqBYTmN5dUFkM2vPs1WxD8yC4L5JMn44kv1j7aCGVCahedputmFFjWqE+8V+vaEMFmZ48DqZgcL9glkwNH6kdRzzpngfDPkWpRywiYEki7GF4v4xzXnXeuLcYLg6n0dysFAw1o58LpUdVBLOSAeqe5SDRbszvjaJMDYRDNkgYTIyaoed97NuZAcYBGoMmH0m+ZssKCosjPqIJCH3ltlZwH2T2SSaG6MRLr57JcQ8wk/LYQXCCoQVCCsQVuA2rkB4kN/GgxdeeliBsAJhBcIKhBVgBT772Z8MRmMThEoPeRIOsooiCUDnIs9HMpOc2ncAS0eOqJubdgoEzooEgixH1ha2HROhQLKAIAYBt2g0QIkB3CQS6GceDdDr9oy1ErshXWP9QpBHNhfTsGuqLZZXFwWkXr54WUAcwTKb3uFxC5btyCpD2RpETqMxZLM5NAi+Fgto1A+xsLAgsGVnZ8cMtjp8afPiiwwYjwLk0ml2VmL9xjbcvi9P7FIpD5+dr7TPmnVrTkkcY2Fh/vBhAKox20lF0PS9ALmlFaRLcwrmJUBL5cpk6KN5sAe/0wDUMWs8/WWclMqievSECJrtjVt6LokL2n0QoKLHP21oCIzS89v1XIXQut0eHMcA+hErjhMn1+RJv7O9h3vuuws3b93A/t6BPMMffOgDeOPHryPl0AJnhD4tSAgOs8N1qCQJ1Zg1Yif12tqqSCOpZiYu7jq3go8/9SH81XdfxbGjS3jsw4/g3/7+57GxsYX/6r/+ZRRyKdy4dgOLSwt47hs/RKPRx+JyGW+88mOBrYjGsXbqNK5fXUcukzY2YnYMN7e20Gi6sn4ikPbgg/ehVExhdXkOi9Uqvvv8K3j1R29JdTEhWDn1yDddsyTFBIcph8F46TtwB+z+Z6YBlRkEsCMYMaiYPv2FHMrLVVQWq5pL6qZn527KBETz7wZwJFDqSSXDcOD9vT3NCb7jiF/HrkDj6sICbm1tCij88Mc+ikazjmIhj2olj831S2h7Y7zxzlWsrByVNw6Jj0ceuCBVxQ++9x1UckmkCgUcW1kRmZHLp5DKFjBU5zTB0D4shxkOLmKRhMB+hh2zhlfXr+Po2pqUBMwnSZDg6HQEPvcZXk1LMX+Ey5cuyRaKIfZDdwB/RPCduQEccxIXXWV0GJuaobq37XgUcQRwkinNbwKu8VhUYCWB9kKZwdBRREl8DOj/30YynVFo8qwrnBkDVBVwHQTxCvK5NCx48L2eshHUhU/yLBoVCUFwn5Zv5bmSwGeu69FkiEG/g4QdQ7PelPKL70WSQlZRrTZ6BG6Z9xJjN34MdnwaGj61/eK4cl/CyKhCuI8I4LUIeMYxCaJw0mVUFo9jb2cDjjWA53cQYVaGN0EySbLURqPRlLqLuQbRCKtDWiAiazeGWtMqzydB0m4LUF5ayGNptaoMAVreZHI5ZPIF5FJZ5QeR/KXVkJNMa+6ym52PmfKNCjHacbVqh+gPeJ99kYz9ZldbHtU0mWxG+8OQ4LCTk8VWr32ovBLaF3Euk8ygeoq5E7TnYs4KSSuRe0Nj60NCbOnYMTTbA9TqTdhWCtliUeQmwW0qgageatT3dL9UNlnTXBLOjagVN0D4VHUQjRm1EoF2BZ4zk4b2PMrhMIHWJI/5HALFJNCkbIubfB/afHEsSUxKZUfilkRREDE5DgkGTRuSgWfLhCHskwgKpTn9I8mS+TmC9LQfZF7MAJlUArlMBoVcGnaUYHlHr0tikEB5ykmIAOn2Owh4b8qMYAh8RPVw/aHm5YB7JxUWsbiuhWcmzzK+L/8u9d+Ea4Y1icjCimcb79UQpQ2pQWZEu0KqadEU4ZqgaoKNAQnt0VT/ZRJpNFtNFAs57O3ty56L84njTuUI9wRvQCWjhdphU6/D8431oyImk3WwtraMMpWVVOlQDeGPsVAtmcweqi4QEyFVKpUQc2LaQ2+s38L8wgIGHhUMzHUxVk5Ut5EQ5Dmu+S+rOQ/RgEoeV9kcUnPRzlCkxECqm9nnCtbJEI1jOHHmRhnZFvcR2ldxvLsdQxJyf+fYGMLafC6ZNT7MPsFxqyexxnlIW7d+n58njAUezzeS1bKsYjj59L35OtwneN20AeT6kFUgCTk2QUSjImhJjl++dD3EPMKPy2EFwgqEFQgrEFbgNq5AeJDfxoMXXnpYgbACYQXCCoQVYAU+85mPBqMJf+n31anaaNTeD31mdygBF9osBEFUAbD5Qt7kDURp7xBXCDM7dPkLPztpmUFBILfbc5UzQSUF/cxJXBBcIJhDP+1gFGDgeui3GF5twB0CHrSvYJcqfe/PnD6FUrmMq1evCpwgYMLOXHaWyyt+OFH4MomMdC6P3Z0tgZSzzs21tTWBs61WS0A9QVJZPU2zKZQLkXbw7ltXcPnyDfl1Ey6pLs6jVWsKnJx1bbJrlkAfFSkE+QW+kDfhddAWxGaXZgArW0Jl9YQ6/gkQBez6xAT13W2Bv71mXb7pBL6S2QzmqotIpDLqaN5dXzf2TQTlCRjzCggIWqaLnV2k7JAViGNFcPLEMWRStCNJqHv64LCO3d09jSUtfO6/7375nF9875KAIYbQMjCc9e4NeqpHJp1BpzsQCUQyqj/gOAFn7zyF9969rH8nSD9XcfDLn/0k/sOffB1LRxbwxJMfxtUr1/GD77+CZ37qJ3DnnSYj5L577sIf/vsvwXayeOPNd5BOJDHoddH3RiiUy1IOjP0RHnzwQbz22o9Qa7bQpV0XuQaBjhE89NA9qC5U8MOXXlGI8GGNgFwE9z/0IC6/dwldhQb/TT4J/eAJyAlEjQKLi0u4tbkNBqvPAoJpB0KbFY4vgcl4OoF8qYzy3BxKCwvoUXlCAJLqIuYOUGUxNKGwtJQJRmPUa3UMOj2MvT7cdhdOMo6lcgZbmzuIBDFUqnM4enTFWKJYEexsbaBUrODG5h68qcKD3urZtI3jRxexcf0yTp1YQb3dxMmTJ9E4OECumIITT6PZ7qhDnN32zEnodpqIRRh23ZX1TzGfRTBykcllUJ6rYml5UZ3PTapHxmMMaMsWBKjXalIXUTFFYJC2U67nI18sGTB8bBRRJPlmofQkg0bMK0nbGBM81/qJIZlw1PHMsGXOp06nJ4CP4cHvZ8JYJMSMEobgKrvv06k0RuOEbNMI3J47f1r2dFbMUac41yRBdV5XoVRANB5DuVIScSdrNOWMBDg8PMRkSIuYBCaRsa6BUo+dnRpa7SaKpZwAW655ApMEiDsdZgi4BogcuMrmmeVncH07yYzUADZto3Jz8Lw2MGxhNKbqIRAQS6LA5PZkdD39HjvCY8buiUAtu+1p3zMeyraN9jfcG20LWL1jRdkm8/MLWDuxhm63h3KhgMl4JOXKeBKRV38i5YgYkkiNOQseSaaxSB1/wMyKPnzaXfVcjSHVJlxLBFvzhaLW0CRmK3eo3dhHOsVMDlqBkcgxhA1Bbi4A7qHca8m3MkeGezKVYDv7DXT6DOqmjVAKxfK8CDdmj/S7HdQPmU800RhINTIiiWCUDsb6KWaCjqd5KSKaLYL3DKuO6DzgPjwjfTkX2GlvW472WZKEJNTiNvdpT/OH6gpZXFlRjHxC5REc1g8wv2CsADmHU5msziOSZ1GFoTMDwcy7dCqFqBXAsahg6ePMydPo91qyjmJ9uJ+TzJ1lGZHgIeExGhPUNvsu6z4JZio+G2OlnccRjcenpENEc5NEEueszz2cyi7mPIzHsvT72/sVz1SuuZkNIefGD+G2AAAgAElEQVQxSScqFEiEcL7yDJzlbJA0EulRq2M4GqNYKLyfF8O8C5KAh4cNJJwcmo2uOb8D7nW+MoyOHj2C6mJF10rbLN4TSUCSBwLxbRtDklq0haS6ASY4nOomrjXO/96Alk4WOp2ByCh2NpDwIvlGJcrW1hZWjxzFoONJvUFCiOqL/oDKqtH7SiqpIqc2jLxMEgckpZl7wzlZLpa0D3EvmJEXJEu5rkWg8vyP8yw2KkS+Hvf0WEBzLM7xoVQrVEaafKMoBtO8F+51VIDM9ioSImoMcKjwMec55y7nmPJNpirOa1dvhphH+HE5rEBYgbACYQXCCtzGFQgP8tt48MJLDysQViCsQFiBsAKswK/8ylMBuxUJzvGXeoIZAj8FqJiQUQItpcqCQpjpE85ObYKhBOgz+bz82qP0Hle3oyfPcoIxuXwRnXYT8Th95l112zuWI59tdrJns1kT2M2OXIJhYx8Ov/J9HUud4uxa3d/fkx0OMwkIQlP1QSAulc5iYW5B1hr0V7l06SKcRAo0y0hnkspFIHjK65kFjRsv7bECVVOpLA4Od3Dr6hZa7QE6vcHU3z6BXDqDZqulrlvCGbOcC3Vw/60Ab2XR0lefgEwsieW10wqqJqBEEqezvw/X7SFOT2514SaRLmQwiVoCjFt7uxg0ahiwm1zERUxAsciRkSFaorGI7LxiERNaHGCIc+dOs0VbShOC0g8+/BD+5M++oGulfQgvmwDq3/v7v4FvfPVrePTRR3D50jW8884lNFodJOj7HQFcbyig6amffBLf+c530GyYe37gwfvxztvv4umnn5Aq45tf+QJ++x/9Jv7kL/8KHXcEx4nizOk1/OjlN/HwA3ciGiOZNMT2xg6OHFnGx578CP7J//Z7sl86OKzhyaeexv7hAd556yLW12+iVCmpo5YET79PMsjMPeaisIOeoeEk0y5fuSW1A+fiyuoy9vf2laugkPZpFy7nAv37OdYaXypRWLfA5FUI4KLd1NQKROBkwFpH5MUfpaVSPodipSxyghkqY5JGySRjEuSnriBhBvf2fXSbDWN741gYDtpYqc5hc3NXZMZw5OP0yVOIxZl1cQ2/+OmfkW3Uaz9+y4CgEaAyV8aTH/sQXnv5B0jGIygWMxpbEhAE8RhUvL29jaOrywKxCcqym98bDEyuR7cvldGJk6ewt7OJZ558Bu1uR0AsQduDw10MJyN0+v2pYoP5CZbGmzZwnMMEe5kHMQNQCWiym5y1JQCdTVqwozH0fBedTke5EMLVxyMRC8wGocqAORwEIxl0TjUQaz1ktz+DphGRCohh7iQ/E8kUFpdW37dq2d3dN371iZhyQYrFCjL5DDJZ3iNDk80aJrjY6zThMRx94Mnyi6uA3edUEOzu7giUHI2pzuLqNHZQxjt/jG6vY9Q3LsO+jZ2ULJficdkiBQHt7+ZgpXOIxxgh30evR7JorPuNIYY27amYreGZUGT9v0+1GPe9oeYaiZH9vZrIzXK5onlcKjOE3sKJk3fg2Npx9DvMS7G19/H6SNwc0o4nn5UFEdd97eBQc7XRbgmkrR0e0NdN9lrM1SAZEp3QwqqNbKGIdttDKlPExtZNFNi57sQ1Pm6/q9c7c+oObGxuao+Lx9m5zrVmyxqIuQSJdBqBP8L69W0EMWtql2cUWivHjikQvN1qSgkm+0CuVVplRQJE47RoMgoDY2nHznWSDIbM5h5EMmI8GSNbyGE4nuYgpVK6d44b90qFwI+YjRDASUSknKLjG3+OQeZSWpEgwQR9n+B7SqA4gXeqdZjXEk8ktfa5XpkRQ6CbakAqaEr5JILxCHPleZFozI3hVxJtzN4hAZxMJGFZSfheR2of3p9sAUdGUaGZRQKce7vC4BlY7ytkngQqVTHc+wPuY8ORcmiYUZHJFFCZN6TBTDXAM9WiUoB2U5MA9XrL5JH0GAwfk60esz0YoL63s2uuje/nk0RL6d85ttxDpRYbAb2u2UdJLDDbJpGMobo0h/n5IqrLVXTbXZP/QZBeCjvul8bmzYlZIgHYWFAsF9BudTW/qTCi8oL3OxiMpIggA0ZLM/7AQY1EhS3ykfO60+yL3OO49VwPvh9IPaR92BycIsSlcsAE8WgME5FeVH8yED2ixgZmjfD5yhkakmCgZZQJOZ+tX+7JvAediXpx7m0mN4OfZ6gI4dzyJyTqaO9FJaOxtZw9ZF3Geky9rDim/FyjsG7OOwBXr9wIMY/w43JYgbACYQXCCoQVuI0rEB7kt/HghZceViCsQFiBsAJhBViBz/zy04HvjuD2ewK8GMpKsIBdsbSQYFgpu8UJvi8sL6LVbiEyicBykvKepvc2OzYJsvGXfYIM7Ho8PKyLeBh6roAbAUYB1GlNsIsWPLSwITBEP3upLujLzrZ/glSxGArlol6XPvfz8xV1KNM+aG5+DgvVKtbX12XLRGD6xImTAiVu3rqF5cUjuHb9iq6f3bXs7iXIOfD6Aj/YiU5gJp/JYntrE9eubMi6itkXBGTMdVhSQdByIhozId3qwvXZVW3sWAhyECwaR21EkzkUl5bhDkeoVudxsL2Ldq2GgJ2gANKForzECTCzszyfzmB3/QbcZg39dku1Y3cuO6Hp4c1wWvq0E9SZPWQPNRnhzJ1HcebUmgCjV159A8lUXDZO3/nuK+h3+xgRsBkOZY/i2BF87GMfxpe/9A1EI46sSNZOnMT1q1elCCHQ9Su/8st46ZVX8PAHHsaLL76IM2fOyP7jG1//JmLWBB9+7IN45eWX8dlfeBZvXbqKRKEib/e7zp/EX3/tm/jZT30Er7/+Lj7y0UfQazdxY30T7777NuKJIq7d3MfDH3gUf/7nf6Hw8E6bFil9EF99+IMPozPw8cMXXoPvM2+DAKVRmzz99NP4q29/C8zEnhEQBC8JzH7osUfw8ks/xJGVFYWxP//9H8oqxVhJxdThzdBgAlWddkdziHY0BAkNFWVsskhiEFD3J2NUqxWF0/LauswzUSe58URnwHQ6X0DUiSsYlyD6fKWo0N2hO8SEGRRrR7G+tYG5+SKcGJBKFnDQaCibYmNzG5s3NjHxfZELiAc4f/4Mer0aopMhluYr6pgvFaiOKOHy1WuyLqN9jhQRiGBre1Md+HmGZfddXLj7XsxVq9jYvIViLiuQkoAvQbtUMqPubxIlVBxEYhHZy5AEqx0eIpVO6f4JeBI0FogMo1gg2GdHRkhYUbQ6XUz8vjIP/CCKg4N9gZ4kFZkNQlCVne3MSqjXaYWTFtFRKpcEjt+8eQvLy0sop1ICkd967xrO3/uQcmXSiRRqtbryQjDylLlBkqbRbqqzmuuVFjq0vWEuTrfd0th3pdSyteYn0YnJzKCSi53XAjFN3g7JSiolup2uiD8GKXtdV6QswU9ePz3vTcBzHon8EiYRC+kE1RZtTEYMZqftHUtFWyFXe1un09D+yLnBrnQCpp7XU3bNYEBVhq/ueVpSUYlRXczjxB3HUSwUkS9kkM6VsFBdkq0TiSoCuSTkSIRR4cYx0HiMJwKB260O9vb3gDFrUBfhIOWZT6s1E9y+vVNHELHk3c9cEqoPmA9A6yYqHoKhL2UYg7d5D1xjtAXqD4awk2nU602AVnIDo6BhoDf3ewWlR+Oy01OXOs2DqBpgnsGsM515FrGIshxIapA8mJHg3O+ZF8K9k6qghB1HEOV+aoKaqeChuo9rUkA5AWMrhnw+J4VYJpXWnphMZaX+OTzYw9xcRddksozisiYieE6bN9Zvwj3UsUQeUSnk2MxcicCOMaw8pX12MqK6LCbbupjloN5ow0kkkUxkYEVJ6DQQjBj6PlUUTfMaqAbUGI3ZlU/1ig9vzPunlVJXKhzZcTGLaEqSNxp1XQuJNq61ma0U1xEtqTRXI7FpZgvViK6UAjs7u6gUSyI4Njc3RQwapcBEyjVjm0ZCizZTPlx3qKB6jksmy1DxHipzeSwvV7Gyuoid3S2snTyBkUsiwMbB/j7KlbIhhEiWT8ZaL54/0LrwmecxteXjXCHZziYH2UPFApNBNaGqsS31hT43KL+qq/Of51y90UEwMbZ9fC1jFWWIA82RqRqSJAPXNMe0MkfLR+apmGvgw+To0IaM69W8lvl3YzXG1+K6lr2ZH0h5wesk+cMzWrlVtKnkC2nuGVKKjRQ8Y3k2aD6T1Iwyo4PB65ZqQ+XM9Wu3Qswj/LgcViCsQFiBsAJhBW7jCoQH+W08eOGlhxUIKxBWIKxAWAFW4Kc/9Whg2QmpGujDbhFgUjsmgaiJAF3+ok8QtVAuyc6Cv9QLoIlRKGCsmAiS8pd/djb3XU9B3QQ2SsUs/JEJGSaIQIslkgIEF2KTqECp8dBXJzU7XVPppIAh2pIsLLJbtINqtYz5hTm8/ta7Ag7Z2d7pdnD56lUUZGM1QaVcFcCzfvMGFubm0e2138+lmOVW0NdawErUQj6TFkFDq5btjQP0ByN4Q3aTe+oGJdBEIJhAKjvJCViJPFD46zTIlZoRkiIjYPGO0/AiQLFcQrvewMT10Ng/0HMLlQqiBJGDAMtHFjHo1PHuy6+qmzoaTASoiVRhm3+E4JjpUKVdjgF4IlNgjEHONs6cOoJoMIZtJ5VfcPfdZ7C8UsbXvvEiyuU8FpeOoNWs4dGH71ZILMNVv/e91/C9772KVneg+zh5+hR2trfw1FMfw43r67h46ZLx+0YEK0cWMRwNsXFzB7F4DM9+4mm89NJLKBVzuPve02h7wP7OHnLJAMsLZdx59hz+7PNfxOJCAZ/9xWexfnMdz/35c3CHCWzXeyiw1gf7WDt7Hq+9eVHjUkon4I88WE4KTjKHi5eumQ7rWARzlSLOX7gL3//+D0RAcC4oPHcKRD3w4L04fmwZX/vG11DIV7B+fUuLmZ3WCmCdBsqnMzkBX+xMJiHF0GHW1WQeMITX+JoTLFQWQgxwVNOh5nLCdpDJ0m++gcFwgnjCFnFHsI9WOOVSHltbuwJIT504ioODPdxxxym44yHeefeS6TIOgHQ2j1s3byKbpGoIAt3vvu8C3C495lOYKxakLqpW5qRSmV9ckGc9lRYKnaftSiyGbrcjVUi72cLyyhF9r1DK4/SZkwKGB70++gwUH40F/NFuih3hnWYTk8lQJAahQxKJXH+ZdE7kozvwEbeT8LwR3EEf5VwSrWYDI1gYej0B9JFYFFn67AcTqUDYwW1FCOByXIYYjgZw+G/MhPCGSNhJdZWL3IhM4I9HGPhRpIsF3H///bh69Tq2NreRdByw55vgY6E8B3fEHASTQcBO9qHfFZHH8aFypVVviATj3qSsHBjrINkSseN9mkXD9araEYCPQLkgE497DwkeF9ksgWSC8g5idhrJ4hJidgo2BkgmoyKKbt1cx+rRJbiDiXl/n1k/E3S7bcSiCSm8+OL+0IXf7wvEbzV7et5oGMHAH2BpsYgjK3M4efK4SOCe6+P0mQsiq2jRp3U+ohJoOO34ttBqtExgcZdd9Z2pVVVbOQ1Ud5CMpXKNFjmV6jx2dw5F1iVsG67XVyCyN6Barmzs+AZGTTSgPRezVERcsbvcRsSysLW1p72YbBdVbH13IJKCYLRHy6mIAZapTuB5QPJZoHsspjXD+6YSQAHrnGERo1Tjg5ZaJFOSyQTiMWBuPodMOiUijA8SBATxM8kEUsmUchSidnpqYdgwKpJIRKHQ/V4Hcwvz2qep0KOpVCKZ1DXHrYSC68mQj4a+8o4c7n2DLnKZJObnClrrHAOSXbQQo+okNc1psS3ampF8T8D12piMeWb1papIJtI6N3LFgizBGDY/m1cE7gm+U5TS7THEmtEqY+RzORFFrJMyMIIAxWJRe97Mbo3/znB3njUk/fh31n40gSEmBr7ODxJ/3I+5J3nKjzDznNfmkbRwx1JEsP5cn1zfi4tzyOXTKBQyWKjOoVwmkU/yjgrLidQbfPBMZPMACSDzMEoTrvkZSdBsd5FIZNFk1kpAW68IfM+VtRfPbN4Pz0h+ZqjvNxT+zr+Te/A9kolj7R/cjKWAmgZyz4gHvo9RVpBkNgoJOfhNCQeq6rhWSbqYMHWTH8L7mREYJofKqIKYecFx4ryjUoU/xHh3l2NHP0U+AqMqJXkxy0WSQo/7BwkSzudp9tfli9dCzCP8uBxWIKxAWIGwAmEFbuMKhAf5bTx44aWHFQgrEFYgrEBYAVbgmacfCghC8UFAgA+FqU4VBgQY2H4csx3lM/R63fdBKwKGDEGWfYPAqghu3riFxcVFdfqyIzVuRafdzjGMJiPlLphQ4D68bt8QJQEjHgig0npjZLyqIxEUSyXTWcne80ig7lqCRadOnBIItLm9LZCMQBU9vwlgsZuXIdgENng/+wc1FIt5Az5OlRMES0q5nABA13dRP+ii0eyh3WEAKfGvQEHM6tofTwRmE6Ca2aIQvHb9MVzei5XA8TvPKkQ8mUmj1eti1HfhdboYM38jmCiQmUGnzUYD8+UKIvEoGju7aO7tIMIQbtZR3uu+CZ8dT201WHrlwE6tjyYEbaKYKyfxX/76r+Jzn/s8EHUwP5fDJz7xMbz79lv41f/0P8H/+s9+Tx3KzFbY3NrBA/eeF4j81a//EN9/8TXlARAku//e+/DWW29NX3+iYOGzZ07j+PEVPP/C80gmsrh48Sosi67kpDUC5AtJPPrYowruvfvCKZw+sYwbt3axtVXDwvwcrl27ht3dLeTSCfz4tSvojy1YkRFKhSLuffgR/MVzX8Xf+eln8fWvfRmPPPIoXnnlVTzx5FP4kz///zAZW8jn0zh27AjW12+h2+5P8xOiCgLmvDxz5iyuXr0C24moQ5vjzowPAlGcsxwb2vpo3sQMmMrQeP7bcECCgncRyPKIxBvnPoExWvjIPsWJC2jz6AFPy7TxEL4/QLW6qO/3uwTqxqguLihjJOakcObOszjc2cRHHnsYz33lm1g9eQqXLl3BoFZDKZtFdq4CPxLA6/Xhddq4766zeOQnHsLrb7yOZnMXc/kcsrSqmkTQ7fewsLSE8YSEYELXt72xiVwmj/3dfawcW0XjsA4n6QjYfuqpJ1CuFKd2PbShGSjPhOPL+cQsjkwqA8uKwPX7iNEqqM8wZ1pEjdRpTeKPYbYMIvZ7XfS6HZRKZXjjEfr9jjJASJxAagWjcKCqikBhIkH7HxcbGxsolYpYqi6JUMtkcvB9Ezr/1uuv4uFHHsWtjS2UFuYEBhP0bjY6Jkei2RIJ2R/6BiTOMYelL6u5SEAbHZMtQ4A3k8zAScWl2qDzF73wmdPijTxZvcz2MAKw3FoIYio7gIzgKKoMEHViM8vFMl3hcSeNbGVJwe2FHEObY/D6A/R7bQHe9VoHqbRRXtHGi6oBK0qwm53yA82Zw/19pJNJbG7siFSUjY/bw8lTx1AsxLF6dBHV6hKKhYoyerI5Q+4GAUHqPra3t1BZXESt1QQYkh11MHRdtFuHaLTbyroh+EsVGm2p2u0u8rkMHNav79LjDGN/IIVNPpNCs0HCyhA43Fu4ek3XugHCSQpSwUB1EB18hiTIpE7zkEglRHqR3B2P+ZMEy5n9QRILICnI/ZV1pHqB3yMBaxQtY9WFKicC0rSeohKI42RZYywv5rQG4wlHewpB8KRjGUu10VgB1d6Q6os8/PFQ89yQxiZgnAA3SQsS3lnalDFkfgwknaQssWJR7mNZnUecs7Q4U3ZQMFKeCkntpeoiBt0+7KSDdqcLh+OfKcIloW7HpAIKRgPEY0bFYxQ6VNh4GEW4d/AsiGo+kpBgLbo97gsmq4FzmsSPw3ybbIYUje6B4DntraiSmNkXymZtdh56A4Ht48B0/0+GgewU/SHnnaf6xiMksLgmLBFZk3EUna4npR3VAlTccM6W59KIOzaq8xWRa1QuksSlXRnXWCbDzAsSF77UMbTo4/lNMsTY7zHUe2hsrgAMvCH6PU/zLpV2dD3KzLCA2kEdiVRSxG79oCkyg/cwcIfotAdIZ7PwXKoI/2O1hDgEkiFToovzlaTojPAxhAQ/GzDfYkZwcI83+7bZ742iQ8HePSpPDLnBkHDdH8kjNgjoMw4zSEhyGzKc7y3CLTA5UhY3paliRooUWkpFo2Fgd/hROaxAWIGwAmEFwgrc5hUIyYvbfADDyw8rEFYgrEBYgbACH3/m4YAgEzt0qYogAMgQSz4E7A6H+rq8egzDyUSAFkHjRJJe02OBmARDCCTkcjnZXvD5BFpS6YQ6ntnlS+9zdcATFGMAcAQCX9ghTNCAVia0W0nSk5sgmfI2jGc6gagPPfYTuH79mgA/khpUfhzU67AtXscIzXYLC/PLqDUOTS5Ax3Qvx+MJvcZhraaO1bm5OYFOAiUP9tH3Btjc3EG34SkANyAgm7TVBcwuVdpGEYwjsEXwg/cmaxdaENkplI+vIVnKY+gaP3M+WgTUe30BT2QfEukUfIb8Rhgka+y2xsMhrImPSd/FweYNqSxYTzvuGEucMYkKRwG/xnaDXvBUFgyRduL4yWcex49eegEX7rmAa9c28DOfehZvv/UmLl9dx/KRVWxvHcDz+zh//k5g3Me5O9fgZKr4H/6n3xEQ+HM//7P44nNfkjc8LUp4Xf7QF3hEn3/P7+He++7FSy++qs5lXdOIgepx3H//vfr+/fefx13n1tQ9fPHiOsaTKNqdAX702mvq4GegOkHxz3z2F/GNb3wLiXQeF9+9iKOrS3jyqSdw48YGXn3pJVy4+xyS2SK+8uW/VtA1US4Cm7lMVsoCgktXLt/A+XNncO36DQx6HspzRZRLRezs7qPZbCmXhc8fjtjZS9CNxEUUUVlIpaU+ySbTAoE5XzlSBABpeJ4r5lHfP3zfuosgKj39J7K8iaqTO5vJvg+qkVw7deaoOtdvbu7Bor2NP8SJY8vIZhI47Hk43K+he3CAEbv850uYO7JkyBHO88a+VDHtVh31eg2FXF4g6EGjhlOnTgkIHXm+ATyV+ZBENGortDuXzwh8I3Fx8uQJERdcg7Ry4ZrrdV2BlgzRZRe61pK6jKneocKJZI0hZng9diKpNUjFBwkNt2uyVRwnhXw5pwwSzsUYbWp8Y50UIYjMUF3XRSaVk0WNHTeKFZJ0qWRWWSK0d+NzIiQT/RFq+weG5IwGyOQKspki6Fg/PMDIY/iviyOrKyIEqJbiOnViI/Q7Ta1Xqq3GExNDQ9s2gr5cj/Tnj9kkIkxuCpVVql1/pBoQZKX1Df3bZMnE77muyFI7lZRVWzJdlHrBjkdk5UTyikQFSZOh7yGZsgUi7+01UCwWZLNHVYLyHZhd0DO2QSRUSCZEEUeLOTVWBKsreRxfrWJhfgFLS6vKAqIVWNzmeHWUcSHbnnxO+0dz/0AAN0HgTreFHu2ARkahQDB1OBiYLI6YpbD5Wr2OmJ1BPEplkVFzSTVG9ZBjlDDG0sioU6hUO2y20etTITLG/NwcGoeHRkXD62LGSK8vAqHZ7Gg8qU7ig4TYbH9nGDiZZwK/sywH5htwcXFf7g5czM0viPxmtk0+Q+UD1Xw+MtkY0g4JO+Y0MN8iQLvZQe2wjkJ5QdZmzECw47axAOpR2UKZR1SvZ8Ximr+pXE7WTwwHdwc9ESFUtfDsKBXyAvOpvsimE7ItpA0TSQVaSpH4UFh6uijVCW2/OO7MQkk4EaQcWoEx1H6MVJIqJgetfltke6/bJfsjuyueiVyDEUs0iRQD3W4LeWaJRKIiMDy+Ni0EgwDl0hyceEzEOnM6eO5xLvOrUfiMtH5pm0UFAFUMPJd4zlF5McuqqB0yB8YokKhK4PnAi+M8OXfXWWRzKVTny1LLHBwcolI2Qd+pJK0JmbVBRWVW5AXPZmbtUHlSO2xpX+BC6/V7UtzwnjiG9VpDc7DVamoN5UtUt010LvmDEQ736nCpYhwzgHsMzzUWY3/b6mn2/zyPRVRQBReL6Vq0X0wDvXnesvYcf9smoUYCwtiQcX9X6DzVnCPOoYnei8oK7u/mezGd27TPM0QJlRkmt2T2+Ybrk8oLQ8aInhNBq7VCYmQywbUw8yL8oBxWIKxAWIGwAmEFbusKhOTFbT184cWHFQgrEFYgrEBYAeAnn34osNnRGY/LfoO/xBPcUSfn9Gu+kEdlfgnbu7uYp22HAlIT7wdotltt5UIQPOTP2E5SWRNxOy5vdwM2mGBWggr82my0Mei2BV7KBmM0FmnATkmCNwQNMpmkQozLxbJAiQLtdfb2sbe3j3N3X8Bb77yDdDIhQNpOZUQY0AOeNjZ9drl7LjqtNpKpDJyEg0qloq5MESfdrvI3GNh5+eJV1A7b6jKmncTcfEG+2e1uT8AIwVuXXajTUFOSEF7EwtzR48jNzcMfe2yuFcBmunbZeUyg0ADpsjMaeog7SdlzyAt+PET9cB82O5rdnrqvWRsqJAQeEhxDFBY9531PwBRf59Of/jk8//0fwPd6ePjhc7jvntP4wfOvY319S6AebWHO3XkG3/7r7ykYep7AeaWAE2vLOKx7+KPP/aWAno9//Bl89atfx9mzZ2ThQ6CJnapUGtBe6J777kKzdoh7770XX/rilwQGEmBaXV7G3t6urHwSCQsxK0A+k1GgLOtJIOrxjz0li5U//nefE9GTSjn4qWefxRf/8sv47/7bv4dCIYk3Xn8dz/3lV9lkLnuwE6fP4dvffQHPPPM03nztx7i+vq5aPvHk40hnbLz44ksolyrodAbYuLUta4+f/umfVsg4LclOnjyGJx6/H9974TW8+OI7dDARUE8g32JNbVtqGAJSJATYGa4A77glf3/+O4FtAbT0dQ84LwmM+bJcob0ZweAZuLa6toJ2u6N7Tqaz8szvddsol3M4e8+92N07wO7GBnY3t5BIJ/Dhj30ISTsuuxr2MrMGbq8tJQe1IMoBmIyRLxZlV+X3B3ASCXhDgmoEEQdIxAnSmtB32h6trR1TiPnh4aG6/3k9CoEe+foZPpgAACAASURBVMbqTGSCjUF/IPA0k8tymuo5sopiiDeiTDIQ2N3ptBEJmCuSMEonER4MqI8AQ9es92gMluPQ5G0KhpOsyMhyip3wVFcFAcOcITCSNaUiQx76AXCwu40IMwjiKY0hg7oJ7i5WF7GxcUukZK5Ygudx/bZF/hCQp60UQ5DTuRx8l7kpHYXbVyplhR3zfrnHuP0BUmkqO2g1NBLxwLnqk1gYRhQqrxBmusMQ3Ceg7iSRL1SkuuLexzUwodKK+5Lvot2uoz/omrwJKyUQmYQMVQXcTzg+oxHDWaJSbGxu7aOQLaDJ7v6Eg2w6grNnjohUPXnyFOJWUnOGc7PdbsAbeFJszc3P6/VGnTb2DhvKp2HexcDzMaS6IjKBYzuo7e8JwKbVF0mhdC4tIiPp0GKshwlzgqjUoO5oCiIT7KX9Gtc4lSq0kDK2PszIiIjwiFpxAeEkj7KZvABuKszicZKXJDRNLsUsn4CEUqCMmpjsAQkaK5chkM5DBJVPInza+U4Aut3pIOVEkc/FYEWZYxA3WTXxhGzduM5S6awySZKJOPqDgfZLBWX7IwHYQQSI2wkRaT6JcZF7DIUeIZm09Zp8z+rCnMgyWprl0kkkbUfr2mWoNrNWrLjqZsVT2i+8fk/7J8nM8WiAoduBxex3hUxbOh8hq6GxwH7lPBDQbzCnJQ7XM2oUEitU/w16bZQqC1o/DIVm/grBepv2WO3WVBk0VQAIyB/r/GvUW+iLtDQKMv0JqDYZIqD6qz9QDgvXcKdDUoc2iyROOD4THDu+arJCMinkMhllLXFP6XdbSGeSIlpozThTNZAoImnDdUMrKlqebe/sal9ud9oiL3g28UwztokjdNotneOBRTKMxEsHVsTGzesbGA0hVSIVbsyXUPD6mHZlU3WO8q+M+smQCrRz7CmjSnVVkLjJpdB7SJnJdUZCP/7+5wmpcMZj1VS2i8OxVHisoyEoPZHufNBejvMnFjV2ZjO7KZJntADkXsg1QwURb1KErWzQgPWQvAg/KocVCCsQViCsQFiB27oCIXlxWw9fePFhBcIKhBUIKxBWAPjok/cFTtxB0rHhjUYC+dW1SMQoiCKVcJApFuQHT5DUZFvEpKqQnRMiAlBoScKw1EK+gEazjVwmDdenaiAqoJgWOARTCSywq5dkgbq5h+zkNaAICQuqNzq9rl6ZHZEPP3C/PLmvXVvH6VOn1eVP0JMAatx2cH39KtJJhgZnpeAYuD11yJIcGPR72N05wNqJE0hkElJtCJwneKlrYfBqDDeubODgsCVAk2DJnefP4N13LoIoGe+JHeW8B4K8w2CCccxGbn4J5ZUVAYyxyBhjf4xenYCq6QrnfQtUihFUm2AcDJUHIPKCdzv2MOz00Nrfw2hAUMuAxATfCMbQsoN/53/pTFq2HOwifuyxD+Lzf/qXKBUyCII+/tFv/X38q3/1x9jd76BcZjD6BEeOLOHwoI6F6jxct6exdGJRNHoDXL2xhVajh0cffQwvvfSiwFB2wG9v74l4mPmO02akdrgvlc3a0WPqwKZihmNFBQD95Nk5/tBD92JvexuFAm2CRrh48QqzfzGhT73norpQxRNPPoG//utv42B3D0dX5/GpZ5/ED77/PezutbB/wJpFcf7ue/H22+/I0obKilkn95lTJzSPfuPX/y6+8/0X8J1vPY8gEkM6l8WJE8dxZGVBGSedVhOPP3YPLl/bxv/5f/xrDMcM7+UUjsFmFoNtq6OeQbMEpqQuIoEh0s7sBAT8OO1li2QzcJkgGGtCIJg2QybYlt3lBC4JiwkkjkZM57ITx7Hjx1FZXECjXtO937h2HeORj4898RiW5sv41je/qdepzJWQTacxHA4Epnq+h8Af4fS5s7DsJHY3N0Qy9PpdFEpFdJotlAoldLpN5cCcv+u8PO2VJRCPa64vrayg2agZ4tF20Gk35cXPruzDwwPMLyzI3kz5Fq6r+cTubZJxDK6uHRwgnc7CTti8JREEJKyoxiF5Ycdp7zPQ65NMqczPSRXCbu2EkxIRROCaNjtULJEEYl2Yt0DChcDu5sYthb0vzFfRHRhrKP4RKM7XYSf6gNc/gdutyU6OGCfHhcQA35vWcOympzJh7dgx1BpduEPae3kMHEDMsTU+VBg1Oz0M2h0wSGAyIRnFseSD4dAWEukkIlYcuXxJRCHXK62QiJgyp2PsuQI2u25XXe8MfeacoKqJOQzERpWFMbU0Ynj7xuY+SrkCdg8a2seisTHuu/sE5ucyuOPEHbJjyxVKSGVS2N7eFPDOvfeg1oBjWwK6O62uVDlUvg1cdtz3dF0M8DZgtam1nchgNPaQTMTgimCh5ZmnOUL7LdaENkcEhJUDwkBqEkGTAAPfdO1btAzrtRGhIsFJwVXWCtVvFtxhoPB37u8MNqZ1Hy2eBNJbllQKqUxWxBwJJ5JeJJoFjgeAk0zpfUl8SBHBiTVixkxfKj2GSXMPon0TSWiOt5QUybjAeu4xtL3i2UFw2rFthWYr54KWhSKHbQHyBKz5lfOdiqlsKoV0irkTQ2SSDuyYyTEgaUVFQbs3QKmQQxBEEUQcEYvJbFrEiYURvH7bKP+UJzNQGDntyEhqjbgnRKnWYOYFFStAp90WuWc7JAd7sKwAuWJFhAP/KAja4vUQ1GfuDHMjhnot7iNWzEHHJWlnSAqqUXjGUg3A2lCFQYs2XkOrPVA9XJJaJIoySbheD4ViCrlcGqlcAWfOnjX2YcEIxXwO+7tbOHps1awTPSIiSHlvDLTnHO5RcTQcy6aODQhUDfJMHTB/g0yzMtjlzYSd/bqC7HP5lNaD1x+iftDGcGSUilRyci/ldfKzxMymiXelzZOvxbN4eu6wuYCfPahw4nkri7MhFYmcU0YtwbOUa5CkMv9/piDja7OWzNvgupyFjXMP4oMWeJyXzMXgdi9CyiJBHdd4k/hK2Al9j2vOuGWaAPibV8PA7vCzcliBsAJhBcIKhBW4nSsQkhe38+iF1x5WIKxAWIGwAmEFAHzyk48KRiAI6hGkV2DnRCCYug+tGKpLK2j3B/Klb7eaSCUdWR+xs5e2RrZDIJ2d+SZIs8PQ1UiA/qAtiwz2dst6yaW6gKCNj2ajD5u+4d2WyakYT2S/QsCWgA2BlUqlhDvvPIPt7W11lVfKFRzWDgUeEeyrVObR73flm57LFdTZGpn6uncbdQEsBNuKpQoanbrACAJOAqSHxqqCgNLBVg2HtTZaHQJOFi5cOIc333x7GkZM2yh61RCQjcouKruwhMrqqgJfGVRLEKVFW6pJRADXcGS8zam0kC0G80OcuO6KgOlk6KG7t48RVRrjCUZeV7ZRBhCkz7axvpgFmi4vLyGbz6Hd7ap2DOvut9twEsA/+Af/Bb743Dexs9tAKpsRedTv9QSkVcrz8P0+jh8/hlazjlOnjuLYyTX823/zH/DMJ34Gv/9v/kBAGS2R9vZrIpZITlFdwPlAoIxg7iwgluHl6gyfDOWrf+rkHVislmSJ8+D9d+F//sf/FO4ggnrLVXA0CRcSKs1mXSDbufNncOP6Zfzmf/NrWFlZwm/949/F7n4Td99zF7LZHF74/gumyZ9gF+1PGBLMrJW5In7iww/rut577xo2tw9QLM0J5CqXUvilX/pF/JP/5bdFHDz66L2IRVP4i7/4Jra295TJ4NE7P52VfRTtZQjssns6GgSqI4O4+X6cmyYIeKxxoQUSu2/FNfHvceaSMIQ6IzQ9lUliNI4IqGPnMEmEbLGI+x5+AK36Ph584AH86Z/8mV7jyPI81o4fwY3rV9Q9TpIqneTr0LKlq7EnYVVdqqI8VxWAPPI87O7vY7Fahdfvy2KIagha/VQXqzh3/pQhVHwG7rLzeyiFQjqdVMg4ryedzUiVUTusmRD64VhkVaPRlC0Qvei7PXZbD4GA1i0ZeAygZrAzbVRiBly0o4GUJemEyeEgpDpfrQoIpXKlmC9ofbXb9NXPiyQhsL+5uaX35boaerRd2kO5XNQcNeCjrWwZqrQIcrNTvdPj+/fhxHx4bhcjAtowKhha+5i8CmYTjFCtVrG9vQsmMthWTMHlpCdogUZSpdsfoHFQR0we/gasZ134PeY3cL06qQyK5XmNAW3tSBglk472vkGvY7rNmUPN/cSytGdRPcN5JBA2xm7uQOSoE7NQr7WRcLLY3tk3tlx+H6dOzmPt6DxO3HFS5MXS8hFlJBw2amiRZJoqOKgoIONEUvfqlSs6o/pU64wC1aHf87UuFxYWBRxTAcc1bqy5aAcWBfU0vjtinLjmS48ki6z4LN03FU2NBvM2ovL1bzXbqq0tmyKOk49iqajuf3JzrBE5BykAdC6wG55jYF4zl2Wm0BCTgPNorPHmNfJrMplDq+Nqz8aEuQcREeJUbDFQnmA17ci6bSqbYgjGJNDTgBWRVVZlviSyhMSiyfAgqZ2Q9Rit1BLJFFy3Y84rgvgM4Lbjmgccw0wmIas7mwoK3iM79HnCTKZ1FQmSguNQPeTpueOxiwnJOtaO9n+y3jK5Csr1CCayDFNYu0vLopGydWiPyAfPlK3NDV17eX6OS1zXLkUXVSYR2v8Z2zXl6JC89DypFCIxWnZRbWRUcFQCMAeK6jLOW563XLN8K+ZTsN48LyLMrUjHUZzLI1csKleFWxct1EhEU72UolLFpwWTbSy4IqwplQsTxGO27pN7L7df2vYR4N/a3pYdFs9lvX+nqxp2ul00m23ZHNpJC43aIQbdIcbDCFpULJJ8j0akDuHaITlq3ms8Jd5MjhMfItaGHrKZtM513hO/NbNonD2PX/lczjuOhcLJp3WVBSAY1u1qjfDvfC+eIcrEiDJHyigi+TDh5lSKmjqIWCGxJTs3BtIbooxjtH4tJC/CD8thBcIKhBUIKxBW4HauQEhe3M6jF157WIGwAmEFwgqEFQDwqWc/FFDhwF/maY3ErnaCIsmUo7BddrceWT2OeruNmGUCWvlLPgEuAgkkFlKZgkgCWlYkHHbRdjBXKWF3b9OEtU5VGQLi+q7sHAjwBf5QwEwixU5vo3Lgg+AEQbZTp+6Q9dH6+rpAFQZukwSxHFvd8ouLy1ImtFoNgaC08CH4SiCZwPR8paLrEwieSUmRQbDO9UweAwHU1dUVvPz8jzAYDFFrtnT9hWJRgcB8EwIf8hyPxuGza9NJ48iZ0wpfZTYAPwwRgHMZUsr7YYenFUN5bgGNpsndsNWp68ljnbY0g0YTg8NDAUnsEvYHXYXxmkBdA6rw5wgomzyDqCxAVo/dgTfeeJMppEglIvj0pz+J/f1dgezlyhy6/S5u3trUzzMzodf1USlnsbG1ibnKvKxrTp86iu39Dr7w3LewtnYWL7zwkrrdaZFFew8DoqpfXACSwDYCPyN2BhuAh/Ze48DD2TuOIpUg8DRAwmYtoli/1cDWQVc+64rGnoaNs2uYIe533HEUzdqOsb9pdvHzv/ALeO21H6GQK+LVl15BJGqsRggAUt1Trc7DitrIF3M4ffoErt+8gXQqi8PDGq5cvoJjR49ic3sT//nf/Qy+9VfP49lPfATRWAr/42/97xiNowJLYyQhEg4SmYwyMNipzC5dhv76XXZ8M+h1giiVGCQvJuNpqDM71QluxWTbMpRqxzyHYG06l8FwHIgUocULyZ0bN9fxmV/9FVx8+0188KGH8KUvf0kgLK2z1o4vKyuBL0kAnwQFg9UPDg8EKFcqc2jUashkc8iXytjb3VO+wnDgikyx4lHEnRi6nT7Wjh3FhQtnlPHCdZpW3gdDrQ2BF0RGJjQ5yU50hnN7AqkzmTxana4CetUBrTBmiNyibY/J1zDgoLqaGU4dt+BY7KamdZWtLmjPm4hAuXLlClZWV6X2Ybd+u8WsjRjcEXNCctjY2ES5WEKzyaycLDqyBXJQrx2o69n3mLthC8gmMReMI2A8RbtHyx4mSTMroI/ImNYwUYzGLkUUsnujEw3VQtxPYglbqhDOKyeV0v1y3beaXQy9Ica+Dyvg2DLXx5I1msVw9qhRL2SLZQTKnCEJZIhagvckBuJWTFZMBJ1prUUlTSzCTnpPrxeN2SIHCEDHggCdVg+tZh8Df6RgbubDlIsO7jy7iiMrq8qk2ZfVF+3M6LfvilAl0TEOorISa9QPFV5NAsWj2qXnSp0jaypmjeSysmojOTEjcNWjbwFZx1Z3/qDTw2TkK9SbYezcU9nFzr1t0COhSuu/se6X1lTpLMOnPRSLZfS7HSSSVPTQrorqOdoXAf5kpP2GoDjnIx8Ev2mbFuV4MXS+20U67UgxMRlHsLB4RKA7CRKeISQqlCcSRJArFERuphJxzbOUlH3MozBKj3IlJyKWGy2JdZI1I+Z3xC0k7CSsuA0nHsX29i1Uq4vaKzk3qD4g2ZjLZtBu1pBNpXVPVB+RaOgPTNgz51yhVJ2C9kOkbXb79xCMfVgi7uguxfsgIWas2JhjESEZR3tDWg3FLJHN7ODn2jBWRkPYjoVUJo12syVCj+t9EhjLKSqVWGsqiaTcoHJgyFyToXIsIlGT98FzjJZOtJMimN/tuFJuSNXEfJs4VVMBUsmEap7NZ9HsdvDAQw9if38bKytHsLu7i4VKBWMqXsaB8kSoUmSmiCHWmQvCLAxHZ6Jtk3zifMji5o11fZ+qKh4IvBafOTC8b0QUhk3ylUHiPG+43uoNkncJvdZEqhZLOw3PkJld0+zDF/8uW0lMUCkXlWNFBQrPDZOlYT4TzOyzTH5GRPvtTLHBWvA1OJ5UiDDfhuQD68UaU9HJ+cR75/zka5jXZFuFaRownztiUufNAI5ZGPj1qzdDzCP8tBxWIKxAWIGwAmEFbuMKhAf5bTx44aWHFQgrEFYgrEBYAVbg2U8+EhjLjYmAuFEA2PGEuj4J7jLE9uSpO7Gxu41iMS/AczIN2CSK2Bv0jO96Ni+SguAeu/aJB7BTPJ3OCNAn0EcwdOB62Ns5lKWL26XNSVwgmQF+DEhOEqNcLqBaXZBfPl/jjdffRC6fV/gmw0ypFlhdXcWNm7cEVBKI42uxI5QhtZVyCbvbOwI02TlsukcTCgJXB71HG4yxQJZ337qEsQ/s7O0jm8vIaoeqCnVcT6g0YEB3BKOojbnV47CzGfneM0SVigISPJ02AS9aUUSRzeXVsUuwiuoUS0SE6bJlzfwOvfw92Batcmy46rw3+Riy36JliEAdS2TMPffeg3cvXka9abJF2NVazNr4xDOPiSBhXQkUFco5XLuyJYJmd2cXzXod//Af/iZ+53f/BaFonDuziiefelRqh4sXN/DjH7+NldVjsla6cvWawG7f8wX6Eqgy3a9T+5cYcOxYFR//qafBZtWvfOWriAa+LERoa0WAnqDcYBjHbp1hxkY9MbNbojf8kdVFHBzsqSu61xvgY099BI1GHfXDpsLNr1+9qiwH2pw888xHcfddd2Jndxef/7Mvg5eUKeSQziXx4H0XUKkUMFeu4Lvf+YE8+T/y0YfxwvMv4MH778PV6/v4l7/3R7Kf4XwiyEU7NF54zCaJkTfWLm6fpv9SNVAVEFMj8Bg+rz0SKE/FdX3ZiVE9QWCU1kkkMfL5IgYMBrfiOHHiDgx9H+12E5Ydx9133Y1vfv0bWFtbxf7eJnLZrDrj7zxzBxrNuuYLc1kIrPK6qHCiXQ5JkR5zK2jtlEiiuryiMZwovJtd51ERJvr5AQPTL6DjDfT6VH9Q+dCVjYzJ0Oj2OuqY55pNp9ImxJwEFbuLaYXU74koOtw9FIFACxmSNZyDsVgc7VYLSds2yguHRBbnMXMF0ojHErLc4hATZGY4MP8St7Ky6KI1DwFQ/uEcOTzYlbUY7a3oADOiHVOMoc5DZWXQ1oXkAckUd2ih4440p8bDAZLxETq1HSQSVGe4QNRG0onDsZM4rNVNiLRAXJJ/lmx4SAgwt6bXcTF0jX1VPGIssLhfTaK0vkuJeCzNLSCRzsId0L6KtSF56qizvt9rw/MHiEzGul4qCnidAQOKfdofcW+JA5G4rH5IspAc8Ho+Wj0XcwuLsvPJZmwcXZ1DdWFBWQJUm5FI4JgRaN3a2UJ5fl6ANEHz/f192WJxXH2P5MW0g5zkIt8/AhFRjmOpnuxap/VSq9tCpVhEu9ES6cV5mUil9Tqca1TVNepNqVao8mBnOVUezLvIFis4PKyLUOt1WtqflJXg8b1J+pg5QFCd+5YCq4dDKREC6TwY1B0VIM6MA3auG7s9s4/w4UpNZYtwod2TrJS4Li3WPa69jOcPrb+YtRCJGsCb5B+VKpxzfB7vJ5stSmUx9FinPjKZlNYx1V5UXZAYyiRTDDCQSisWtWSDx3FrNGirldceQTtAbc1U+ESYd9KH2+/quQTPGRxPYrHT7SOZSEjZw2wIZUL5tCmiDRfXJ/MfRiI7qKJykiZsnEQyrZSUxRHhOTuB26day8UkYrIY+P4890gKcE5J1UL1BUk4rX+eRcxxMfZNJAl4lpHsTSaZO8McFRsL1SrypQIKhYIURFQuUTFUKhaU25LMMIfGQzKewDigyoGWZ2xecJBJJ3XdkYjJhaB9Y7tV115JkpYHI89L1zfEdKvRkOqK6y8YjtHpDtBtd2XVSKUFaQDPo46NU8WQ8hxv1mlms8Yz3+SEUOE2FsFAay1lbNDaKWayKAzhYJQaJBkUkM6MG81ffnaAsc8beNOQcBLt0/lJxYcUkaT3OEYM9p5miSjGhOQK1aHMsjF7vR5UW0WA61dC8iL8tBxWIKxAWIGwAmEFbucKhOTF7Tx64bWHFQgrEFYgrEBYAQA/97OPB3+7u56h1OzaHU6MbcxCdREDemDnswrgpcc4O4Hpl++5nn67J6jDrm6CRo1GDUdWjsCjd3d/gEwhL8CSlhFUauzs7KHbYYd0EoNOR0QHAWN2u5v8TlovTQRGnjx+HCurS6jXm/oZ+pSnchl9Zf7FxsaGOlWVjxDQNiMzBSUI7KVlUcNw35E/Uoe15SRQLJWMlRNJkvFYneo3r28imczi+vUbKOcLSKYT2N+r6ZrY8RrQ+z2IID2/hFSxpM7dyHgM3zWgkgJDHRI27P6MYcR7UYdoFG6nLesZWvuI9GHbOMOUh768aNjZTispZnDM7DHYTS2bllgETz31FN69+B5qzYYsXPo9Vx2v2XQMj37gApaOlGVDY9QCcXzxC38l4IcKkhNrC7jnnnvxB3/4pzh1eg2bt67hs5/9Rfzf//oP4Q4miEaY4QBUl5ewt3egnyPZwkBW2lyxm/7Y8TV859vfxb0XzuADH7iAP/v8F2Stsri0IksgJ2q64WlV9J/92q9ie/sAn/vj5zCcBBrHVncgOyBmqjz00EN4+eUXjR2RFcGnPvVJfPG5L+MDH3wEP371VRQyDk1X8Mu/+ksY+R0sLy+ri97tjfA7v/v/KDDdTiSwvDSPc3cex1wxoxDlf/5//TsFx54/cwZPPPE4/v0ffwFvvHNJnfIcD4JVHAt2CVvMiHBSUmEoSN330G425VUfGflSkdCLn7XhH2P1QmB2LNIgKcsbS3Y17Obtj8eqf7teV1D2p3/hF/CVL39FlkIPPXQXrl+/jFQyhehkjDtOHptmssSlYJqfK0u1QOUJ7W2ik6jyL2hpxqRgWmMRcG6QVMtmtF8RmF9cXEAyHoUVGePk+bOy5CHIyjwYXitDkmm9JksUAI1GS3ZgtF6j5RXBOnWdD2mfNkKv05e6iEAhAUD6vxMrZOf8cNAXyJ5MWwL1THA765AXkJ1Jp6UOoJ0PXzNm0XvfE4HB+cQa+y5DpOmNn0W/15VKYW9nT1kYhEFJWDArhgAmwcd2fwIfjsgHAvdpZwy/sycglu9PGLNUKCrcWffLeauMHojE7Ht9gcjD4QStg877vvmcd1K61BsC66my4NysVJeQTue1rxjygtZtVBZQ9dDHeORqnTJLgmudzxn7riysuOZicZK/tKUaad0TJB50BqDzVjTObvg0Ou1D3HP3ae13586dk82PgpylPvFRbzWl+OL20KgdoFavye4pHrM0rpyf7VZbyp9uuyfFQYKAdYI5OvREoqqtj1TWqDkmwyHqe/sCcLlH0ZKPoDfJC3aj93sjEI+mzRj33VS2AG/EdWmJqKEaiQRRloD2hGIvM5b80++ZMHmq3ZgPwAwKgtQzwtXmvJtQYdCVDRfJEbLZGmsRpCSyjULhbzrxTQc+X5O5R1TX0b4nahGwZn5QFDHH2NZxLVA5RfJmMuGanRIzQ1dKq2KxJGs0EjsMImfwtxQTDGR3GFZtY3d3D6VKBbadEllJoJ0kdwyGvBgPTYA1VS58UJ3GdUTFBPNcRGIym0h/TCc/93Sec1wPrDUt1/b2dpV90++bHB+SF1Sz0GKqx0Bp2k0pE4MKmoGUbSZHxRdJnUokVSPer+8FaDY6IiFJ/vJ5jsOMjSgK+TwSqfj75IUIj0igTI/IZKhweIZTC7jnYqMTYjQQCUZlUr3WxNLSovY8kpskLjmpev0+opyjzMOiEiRiYaAcCSojqG6IYuiN9PxOzxcR36zTEo7ECq3eeA6QGjAqRtVpSihzvGVfxRFWbcz5b0g9Y1vF/5+FdpufpYLIkWJxlpchpeFo1vxgrKN4Y6wZa+RRWcfJPlWUSYGBAAknOc14imk8ggnPYqovzFkxs5JaD8mL8LNyWIGwAmEFwgqEFbitKxCSF7f18IUXH1YgrEBYgbACYQVIXnyEbkbvA7yyYphAQZ0ErOgF32J+QqUisICWQbNMBIKUBO1qtZpwB8dmcOcQhVJWgL0VCZCjd3qP4aKmc5ig6Pq1W+oUZUAqu3kJ1lPtIIhjmjFAsOWBe/5/9t7D17b7vvJbp/d++72vV3Y+PrGJYhNlUVS1ii3FRizDnvEkmUyCQQKkTBAMJpMgGSANMOAxxrIn7jY0ruq0TUmmSKqRTyQfydfr7ae3ffoJPt/fOfL8Cw/YR3h+tzJK+QAAIABJREFU15f37rP399fOW+u71jqj9Y1lC8/GSsTDasS6f1FRRNRo1A10AlQ24C6eMpscQMVmE4sc7FK6Ck/pyg6q5XkG0PTIjQC87XlmZ7K3XTWQhY7RE8ePafP2DY1HAQOxATEEOJnOK7e8ZqAaJITXaDm8NEgHJ/YTAQunBUQOAKj2AAUD8hp1jbyOhoO+/fyg1TLiwwBFuk4DdHxOZvkWIEoBhYN0n3K9uIWN397c1ANn7lcknNDf/M13NOx7OnnyoJKxqV54/kldvnZTvf5IP379PSGdsUDSyVAfeOIBeYOpCqWSFvIJ7ezuquNN9d1vv6peD9KHztSRDh05pHa7p3qtZtZQd991UsvLS3rr7Tf1vve9T1//+jf08Rc+rPG0o3fevmYg9urGquqNltoNcjiwIUrq0MFVra+t68Wvv6RYMqFmt6vNnab6w6kpaQ4fOaQL7120juqDBzZsTtB1Ttf45s1rOnxgWb/0xc8oHJZu39wxz/hoLKTQNKzf/O0/06HDh/SDH75pFjcfe+Fpra3mdWBjQ//yX/+GCkurGvWwKkro4qWrNtfwPgcgAxADvLTMjiDqi7hi2bRSacKOTYogr9XWqNdWcAwhNVUyFreQciM/UAVpamA7wJkFYofDZuV11333qDcO6NI7FxVPpXXgwEF9/5XvGSi5spjRxsaKdrd3lEomdezYIQP8sAiKJ+NKJeNaWCjplZe/az+Hf751QkeiSmWyprJhLLvNlooLBSNEsM1Jp2M6uL6iWDigxdUlRRNJ88nf2d2xMNv9atlUSnN7K8aZP+2OC8guFopGJBI236jWFY8THA55geM7uN/E7F4CIxRTXeVyaes0xyYIjJEcm8k4ZJkZXGd/f9/CoS3cO52zjJsBob0zf/2+11K/15TX85TPFTSdQHZEjOjMF3L2vnS3A0xjOdRseRqMAxpPAOVRu4SUjkuN2raRO9wjADdrl+cCTEbdxAsCIpp0uS0Ev08GAPR9AydN8YFNXdoROKgCLOw4m1c0njSLH7rgAU4he/iZRh1Lr7aREhAP3Q5WUnToYz3WMUCcWgHqDjzUM6wp1GV7SsSz6hK+DF0THGhpMaODhw7o3nvvNWDbLHACIbXbjkBQKKhpKKRmtWJByyhE2OfazaYGPWd116i3lMlmbJ/FNoq1yFyHrOK905mUkaexeFR7tzfFZm4WOhZ6PTFgl32n1epaTpHXd0D6ysZRs/uBHIpFA0rEIDtGijLmIdQ32HZFnHpnMjUSFYUXgPBwtq+zziC0U+mEqVAiRpg4UJnwcyMBIVCMKHP3Pe+wn+cZmE1eEJs8lEIBs/szRdh4qGwOwjGkeCyiUJhQbpQbXeuYh1yYDum67xmAT94G+3Q6GbMQdMt/CBNq7sjiyn5Z+VLRcjOwbDJCCiUVozXuKWbh5GHbs40MjseNREeh4MLuUZ5MjKhDlYASxdlFOWKce4fQ5XutVsOsxcZDyIKxui3C5lFOhE0RSD4L52i/P9WIc2IyVTwZU61cNTvGGaqvaqVttlHOTglrwakSSQLFsdcq2tmcSiZsDhSXllSp7SuTSimTiJnV00RjU5ehepwrH1wwu8vRQWVGrlSr3bJ9qO95Zn2GjV0fdY6CajVaFNKIWuYb4wsR0m431GoNzPIMcRS5NTDwEDN8noCw5GVKxlmNGGdHllL/uV2isymkfuxJLtvCERjU0qk2WJ8uoH2uouDaWFAOhhOnBrK9i7MwYOQFtn8Qv8wZLB9Z95BYrE3m1HCIJRvkVcDmNd/nbODr6z554X9U9ivgV8CvgF8BvwJ3dAV88uKOHj7/5v0K+BXwK+BXwK+A9PM/9+wUkM4AFwUs9PWnnvDRmJbXD5pXOJ2OgDjpDOHcrnIEUwOi1OsNcDdNJiGViivq9OoKTPtmuzMYYa/iOjQBG7lGvzNUzyOQGsIjpq7XUWxmYwF5YcGe47HOnnlQa+ur2tneNTsqwMVKva7l5RUjCSoVfOOdPzY+58tLy7p45aLrqCdsnGBvAoUBKVAmhKPKZdNmtUSId6tZs5yM/e2KdSPXyi0LPqYDHMCMkHK6hcexlJaOntCQwFDAxXrDPPDpDJYFn4asixulgdd19ljW3R4Kqduoa9BpW4c/XezT/lCjPnZSLg/C4OKACyelM5aa0C1t+bbTqX7mZz5kthyvvPw95QoFFRYWVd3f0Yeff0aT8UCHN1Z17tw5tTpd1coNnTp53CytFpeKBga/+c5FffCZR3X84Kpefu113d5s6Uc/+olZFTEWgEYHjxxWeX/PlAB7e7t6/PFHdPnyZQ2HgJRdPfnk+/XSt7+r5ZWcsumiWekcO35Ir33/DR09ctyC1WvlfbMtuXb5qgrZpFm87O5X1B2Ftb1dMzutY8eOqOf11fF6OnrkiKrVitmTdZpllbJJ5fIx/Tf//Nf06iuv6zvf+5Hed/ZuPfHEWd26WdGv/8bv63M/90m99NIPDIRfKOX01DOPqtnu6sW/eVWPP/6U3nvngl2zOxxZN/ug6wKCAdAsRN2A0bCFroeScQUgCVJpuzfUOa1WXQlA1YFnne5tgDoFTdXC/HVKg7QSSUKYe4okUpoEJsrk8jq4fti85rc2t82jfzoaK5uJ6vTJI7py5aoWF0s6dvSwKYLopKf2dIYf2FjV5UsXLHAYgoNgbes65084YUApYB1zEuVTIhWzrnhIj+XFvDyvqUJ+QcFo3CzcUIpM6d42exXXcW6BwuOp2lgnofKZQI5FFI0ljLDyunSxuwwMuqu7vY5l1QwHnmV0LC+XfmqTA9hI2Pf6xmEVCwsWNH/t2nUVi3m7PxQBAJ+AlAT6suYXF4suoDydUGVvT9n8onZ390xdhc0WAHy1XLaf8QiJHjpSxRGZMQUjcU3GnnqdpiZjlCDYCKFm6JjNHRZe2DhBMpnVU8+zdTjsjRQOxgwoRgkwnkJgQMA4CyO+TkNK5gtmB0WHeCpXtDyGbDbjCNJ6VYMhtlEBA5YZJyzaeG9sbsgaCIRjatbbikGIWNDyQPVKXR1voGy+oH4fpVVH+Xxcx44f0bFjR7W4tOi618djs76CsKKjHQJsb3vbsk8IsMD+iK+x0Nrbrtn45RZS9nyWJxQOWeA5IDZ7KffMnovyZTLoG/FBToGp01B1VFtGWBiQPMU+j1yOnBF65ECk0kmFpj0lk84izVQZaRQzXQWmISMijXAYQ5dMzVKv2+sbeTA/Q9jP7Hd5QrMjHJvdE5ZjLoDazQ/bn8kxmqnUjFAyVVZI8WTS7Oj4mqyi4XigXD5j5GoqkdAk4IDvyZTueqesioQilk+CWgabJ6YPyh1ICOqSSiVtHfC+EAP5QlFeb2TnynTaN2s/SBHmShyVSQjPNcjlqd1/rdI09Rf2iKiYUDzwzEDeKFZ4YJ4RMprnRiVgIdT9vllvhVAtQEINhmq2mkbgEbzN/UAO1qpNW0OoocjGAO4H+IeYhPiplOvqeU4VZcROHAUX1oLkIkmrB1bt3tZWV+1simK1hT3icGT5LpBaJmThfpH2ceemfIB08tTtDmcZLASXY2c3NRvGWAICxal2IKwhVTlXyW9ibJnzlb19CzWHHGvXPSPFmYOQVhAzKDGMZJt9eJiP+TzbgnN8nkXBHc4tuea5S6zPuc0a++FceTFXXzhCZ2zzmWeimQGS1CwYITlQe8xyNCDbsJAk22sqLPHc5wOuFYa4sPFj6N0HnZtXb/uYh/9h2a+AXwG/An4F/ArcwRXwD/I7ePD8W/cr4FfAr4BfAb8CVODzn39uyj/YAbPn/uWEcwL+J5MZLa9vuGBarI7GdKDGzG6h0WyZdQjgzd7ungGlgILpVEaV6q5iWFkU6MYOmqIhnc4YSILVS6fRta5cOpQBnFBU4KNuriKW9zC2LveHHnrIQNW33npThw8fNCLhwuXLBu7T4Q4Q7byvpxb4eunSZYWikAkSGQsAK4AWWFQBYNGV3ve6lmeRTNJN3jXQaO/2vgHcW5tlIyMIUy7v7GkM4BdJKL9+WIFYwiaM126r1+m6LuJgwBQqWNAAcwAYjQm2nXWJWggruReTkQbtFl4gatdqGht5IcslsODUqcu4AEhhLOgQxfYJSw+6pukWRQDCW374Ix/Sj374A1VrZQWn0v333atsOqGNA0uqlcvmdZ4v5vSTN99Sp+vCen/5Fz+ldqOuK9d29Md/9BXrAu56dBeHDdC+/8H7lUlF9eEPPakX/+YlbW7t6eMff0F/8Rd/oaXFVd199ym9/L3XtLO3o8MHjhoAh2IEay3GJBYN6uSp4xbOTI5Dr1XRwsqyWXp97vNf0J/+6V/qyuUbZlEDcH7m7CO6fOWK+foHpmNlkyEdWC+plI/pn/6zX9Pr5y7o+uaWDq8v6fixo/rjL39N7753Tb/0C5/Vm29d0IGDB/SVr7yoVCal0/ee1A9/+JZ2tspaWFzW7s6Ovvgrv6Lf/Z3fcxYkdIUTPE/odDRiipMoIdapFANm4bt40wPkd9rY/TQUw2IsGJDX7igZSxoojhqBbt/xcGKd28l8VolkRpVGzaxoUAEREE/n7vburnX6ZjNx3XP3Kb178ZIDzSdTPfTQ/dre3FSlvKeTJw5b9kEHYg6P/rgLzAX0DEaiWlhYNss1smNy6ZRlNETjESViceXyWRXySY0GEIITNTtdI/ISyZTi6ZQpD1AIADoyp5jfBNkHxhNF4nEL/QYsBhhutweKxwGqnWUN+RsQmNMhwCNg6cjWNwAwoCFZCclk1sD5TDKhbCbr7JQg3oIBVWs1NZoNra2t69KFS2o228rkszp6+IDZLS0srmqvvK/RBOAYMjSoapWaDS2jodftatDDoglgOqDc4oJZmfW8tnpeyxQq1h2NAxvWOcm8vE7V2fKgIhuNjUyYDNnD0qrX26bg4drVWssImkQS+6+oYgkyRLCo6ikUZR2jqEnYHkPezv7ejuUuGABLwDskZ6VsOSMQt9yHdaXz3ljcTANqtxoaDrBnGkgBF+YNwJ7LRnTX3UdNPfLwI4+a+gLFCfMTezDUT0a8eD01GzWzvSGXwWt2tL21a5kCkCrh8Fi5TNauy76GyqDZacAmG0kHeIsNECoduucnIORmb4eVk1M7QYgGQjENBszrhIHlqWzegsjz2bgCIYgeyKyYhnTL94dqt/sG1PP7wWnArKjMmkcBI0wgnNnHe33A9qDNU/a2SCxiKj72K2pkActRVAJJU8jZXmhgesAFU2MXFXRkHYoLyDgs5ExdEpxaGDf7CEQ6RBFkF89stlPkwsTjNledum1sKh1qDaEISc2ZAmkHARaOxK0zP0gWBWoCCGmyO0IhDb3OzCYuYtZsA8+FO7NXoxBiv0ZNlCuUZqoLlCR0/2Or5HJsmIvYWO3u7Vt2xdUr15TPl0zFxFrifoKBiK1N7IzY980aMIRtnasH6xu7KNSBPc+pBiyoO0QGRVS5fFoJ1BYLBdzmbO/iXBwHppZhEQ4EFU8mbA8w6iIEMUoIOWcLuTWEhfe1t1fW0sKi3QfzMpfNOgXE6B8ykLDY4rzDTopau5yOoQbdrnZ3Kmo2Oxp4kMUjCzXHViyAFRXk3yx0fE5izNUf3BMkHGQB+wyv+c+y7pz9kwvwdsHcAVN98LN8LpkTGNwHa45zHvKCzwDE6Lj8n47t+2RR8ZkE1QXz1JQnFrLuFBi2qcxfE9QtAd245pMX/qdlvwJ+BfwK+BXwK3AnV8AnL+7k0fPv3a+AXwG/An4F/ApI+uznnp5Gw1ELl6ablX/oGxBvoahDHT91euZtTVcsQbEA60kDPyE4trcJ0o0bMAIoREdjvVFVMICVCd3lhAC7HA3sMQAU9gkItvDujnl6D0Z0vYJdTTQdj8zOB3BxYXFJa6trZgsCsHB7c8dAt3QSi5e0dbu6wM6+BoST9ofmA6+ws/owsCMQVqm0pN6wr2q16u7V7D0ANpMGLp378ZsGIJUrDXv2tbUV7e3sajANKZJfVHZl1TpJ6aodoMag23aCLU5P6WzKupZRbAB4jkYuAJSfATwe9jwDYQmGHvd76tSrtGbbz5r1OGqWdEJD8gfGI2VzWT377NMqlor2DC+99G1tb++bTzlgIkTCuXNv6J/8Z/9Y3/zaN1yHfWCiJz5wVl2suiBSpkEjIEoLBd24val0PKT7H7hLr71yTpcv3dL73/+EXn7tVZF+Dnnw2Ace03vvvKXP/uxHLZPkGy9+R7/4iz+vK1cuqFZtW83Pn7+oMM9pCdCAmgBHEwMirQs4CbAe06lTJ9Rrbhv49eQzH1C35encm+8ql8kZuVFptbW2fkSXL1218YmFQ8qmY6bUOfPAcX3khZ/Riy+9qmc/9JRyqZT+x3/xv+o//6f/hf7yL/9aH37uKQue7g08fePr39M4ENKBQ0va223o9R+fN/sewo7JkeA5mBt4mNN5bl3aBi5PDXQFEE1k0sIoJplK23xgDgemE8unoOk6m0qaAgBgO5nC4991ooMFn3nkMV29fsMIq0w2q+MnjumbX/mKDh/YUKVWVbPRthDrs2fv17UbW7pw9aaNzb2nT+rW9cumSjp65KCtE1IcCoslWwd0pjOorU5TGwePqlHdM5sxiBdqTcf+xtqqhqOOgcKZdEyjCTkNUTXqdQMKyW8YTvmdsJqtutnXYJVGmDHryyxqei6Yne/ncyXFo1jBOE96OtanY/YBOpk9LS2uWCAyXd6AjIl4ymqQzuRVLJXkdZvme1+vkPvR18aBQ7p286bW1jcMzN7Z3tb58+f1+COPGKjLPkEewkQAs2NTHbQ7DQ28tloN/vZ+mocA4JspFFWtsGdELbcGAgkwut9tWmh0Krug/qAx88af2pihFIgEI4rFU/IArLNp3bpxU4kYmRAma5JCMWWKJQXC2OYMzAIrEiEk2nnxA5BivzYcObKxU68ZuMlcMQIFWzjPc+HZEAX9ga0FwGGUYuT0BEPUHkXIVNHISKdPHFA6m9TRUyctN4W9qOd1rK79PgQywe8N1Wo12yNQC+1t7ajbHai4uIbWQeW9m0YgaxpWcRGlSE+NRs0UCZaVM51atz6h10b6mL0W4PFUzUbHZQKgshuOlUpnDJAHSM/lU6YWsi54Z4g1A+q7liHgdQmyB5hm33Cd6RB+gL+xZErVes1qOFeeTWc2SqiIqGUUsHk4lDfAcihsmUjuvtjfXT6Ny4Dg9rAGDGlhqWSgc6tDwHbG7AaDwYni8aRiMdY0c8GRH+z9WOrFQmHl8nmXazSZmKVZMDS1/AvIbPZ6iDPmPveLvVkiFtNo1FcMImc8VjIWUxhLrD4WUXEXpG4WR5RiaqQF3fpkQbj8jbTNP2yzyEpBKTAczbMXsD8K2jixL2CFBiHI7/M/XIwghCC+UHxBiFnQ/UwdBBC/u1Nlp7fAbu4nhuoijJVd1EgYbLaoVTjozjXm72Sm6DNV0sjZh6VyjHfUnsPrdIwcYxyClmeCIqVm9mUWsD1iD4nOrO5Q3NDAACMUNnWWKSajMSMFIXrL5YpZ9aHkmqszB/bzrCNn/zTPp7Az0tQSKHAg4RzBFwxEZ7kykArOWg1igeuxnzNeFvAdRp3oFCTUan49twYh2EamrMAGjvccmsQFsm1g5A6fSbyBU0lapkoQFc/IziO3hmnoGJsl2o2rt3zMw/+07FfAr4BfAb8CfgXu4Ar4B/kdPHj+rfsV8CvgV8CvgF8BKvCFzz83pfsacJCQZSwisAAB7K1UmxbmjC0Qgb508GbzWW1vbhl4hB0LXa3lctlyDLDTqVUbM4uptkbjvqKRuIIBrFtaBvRx3U6zK4AtC5YdDSyAF+tsbJOw5UF5cOjQAe3s7qtYyJt/O129C6VF7exua2VlRR2vq4XFBQs5rdX2DWwGFDJgtE9AOH3JIeuQ7rS7mgA4eQCwdFdjATO0cNhIOGZ2Q5AR+3s1s+QAyOr0h5rEM0ovr2lKkHDXMysivNyHXt+sRbCbcF3Fk5nqYqJI0IEyeIibP/ygr0ajong0ZN28rUrN3guAEfBzDt4BGBMU/uQzT+utcz9Wp00n7lhHjx3Xm2++awoBuojjkZCFs5IzECSXwEiQkZ566mHlc1kDac69/hOzW3nw/vt0/u1LSmczeuqZ92mxtKY/+N0/UKGU1+Wrt9UfjPXcs49rc3NLlXJVhXzOwH4sqOiY3d7aM8ALkBDwiIyDUgFQ0HmbA4xCBtCFizUYFjKEjB9ZK+rW7S39q3/9P+n/+N/+L33sE5/U1csX9PzzT+utdy/p5mZZL730itUfHBnLMXINzjxw0uxU6o2e/vGv/aLqjab+7W/+kY4cXtfq6qoIMHjqycdUa7T07770RyqWlvXP/ssv6lvf/Lb++qvfsUBzwC0AqqNHj5qNCpZazDfsuZy3PVZE1n6sfLFgXvDDKdZS/DcX1gqQOxn37fliKGHM6qVnc59O8UQ6p4+88FF9+S/+3EJ/WTMfeuop/fa//z3dc+q4Gs2adVvTBVzIp3V7e0feKGjgajGTtUBm61omF2NlSWsrCxZmPeh3zF5sb69iXdMnjt+lemVbcWoUwle+rfc99JAiYax84pa3kkzFrMuY7vvtrR1HFoajygDYBqbW0d9o1rV5e8vmWjQaNuUEz7q1uWnKC4hEwrETqaQpgVDT0LEd0NiuSyg1YCvrk2wHgEFTUplP/UQnjh+3oGxAwv3dPeVLJfUHI9UadRVyeV27fNmUAO12XXfffbeB82tra+DTBoxWKjULsB6P+5aDQ16MgfpkCyQSqjfJlwkomcxrEoyb/U63U9doUDdFDM+LIoU1z9h7bc862qejoFKpjK5evaxjx0+qvL9r428B0tOAwpGEisurCkYASbGSiVloOeAs+1U+m7Y8AOyzzCYnHDCSl65yjQk67rt7jCVNAcB+AxhKDgL3sbtb1mAoI/2C5NgEhjp54oDi6bCOnjiu0uKSWe6hZgPEJVOBvaFWrRhB2Gp1VNnfNxshcgewOEqlowqOeopEE6aEYC1jlQbh4DraCZCHjO5bB3qn5QLLIVy83tDsphjPqQUzY4cUNRJrdWVBmWxc2SzqpIHVFIUI+x2KoWbbU7/HTh00Uhtug9qYqkNBebzHZGhklVNBuHBtCFj2KAB9t+xccDg2f9R85i1l9mIGTANqizEibyBglk6mKIiGbRzI1kGVxy+yTnmvdqepfD5nKhQA+WI2N3u2iAHri4uLZi8FHYf9FmQDeSF9zp4p3fkEPrOfh4xQglSARIjHwjaXmFexaFzQ8Yy3hafA4ZpaY6pWo21nC0HiUQiVKVkYnqkLmUcQZu2uZxZOkAF7+xVF2fRQE2iqSg0rNMK3o1YOyIdmq2XB5rwajY4aDWeDxNgYERQLq1CAwCGbA6J/UcvLC5jcOUVgPKHh2OV7cF2IhWgorFQmZyQ/qpZOp6Vuq2vvh70Toochiq1RwDKuUECF2A+mjliH7+t6EE3Y5nVtP+AeeS4yRPq9qdlphRQxNZKRfCNUW059ZBZb/1G+xTz3iclkapxIyIgYCAfq7ALisdaCFKLxYWTPzTx3c8Cphrgmv0/jRROrvylziDOY70NmoMQcaoKFILkZjB1KRlOYju2zDNeGGESlAhlJUwOqFv771cs3fczD/7jsV8CvgF8BvwJ+Be7gCvgH+R08eP6t+xXwK+BXwK+AXwEq8PNfeI44a1MVdPuuaxQbFQKyI7G4ddNHYzHl8jkLkS0Wci7jIoTlEF237h/6AFmoJQAeOh384EdmszMaTDQZuy5KulWbtZoGfWcxY6GnGpnVxGTsgHwALLzEjxw9ZmGhrWbVCAiABoAfLF8seHjYNwCDbtzbt29ZJyrAZIlOcADGwUiLpUXdvH3bgD0CfbG/sB5YrJqsvReFxlg3rt9SvztQu0GHNQG1QbXHYcWKS4oAkkzH9p78Hl3MAHqAVAB/1ihPEWbhoZOeC1+17k664WuQFQNNybzo9RWiHda9i2UtYNVldj2hsT768Rd08d3z+sLPf1Z/+od/rAfOnFV/NNbm9r6RCY8/clbV/V3t7Ozr1Vd+aNcBJMYD/JOf+rAK2ZRqVbIDUioUCqpXa3r3vYsG7o2nQ/NMT0Qj+uUvfl6xdF7f/s4PlM2GDex87ZUfm70WdSxX6uoNJyqViiqQB9DzrJPYACKzdiEA2SlR5h2vzpceO5qhgEW5J+ysxlM6ZLH5mOjzn/uohqOgLl3f1te/9R3rZqZz9vOf/znrcn71lb+3a9OV/9hjZ5VKZPStb72sRx4+I00gD9I6c+ZevX3+srwBHvC7+vTPPqu/+7tX9J3vnlO17tn9ABwfOXlc169dcR77Q7rI+RMwwomcBMBC13UbUADVTDQK7GfPZRZTeMRjO9LrKZsMW7g2WQGAnOl8TocPH9K1aze1vLRkQOPHPvkx/db/9/t66N5jevaJR/Wtv31Zb5x7V4cPrpvih7nMZMH+pl4pW95DLJ0xcu7k8WN67/zbGvQ6WixkVSUEfTzWQw8+pFr5tsICYAsbybO6vKxSMaulpQW1+55u3bymA4cOWo0BUgHK33jjDd137722vsx6STKLLrIdmNtkbgBIAxLzvNQ+qIjZqbkga+pEcHNIlf2qEsm00pmMzXvIystXr+j06dMGemINBNDIn9WNDSMA2Av29ysuYDweM6LN63i6656jBkJ2u31Txpy+64R6o4GByS3uaTpW3+tYQDZrmc7uRqNp+RyQjqlkRt3+2Kzn0omEEgmUV55Z/QQs38PtPa1GV4l4Ulu3tg1ARyUAgcd/o6ud6xFaTEFRTSXSaZvfPDvvwfUgIuhsj8bjlnvBC+u1NmHGo5E9N3+jJIC8YM+BdAXsZYUPsFnq9OX1R0YGkZURmPa0WEppaTmn0uKCDhw9bkoLSGCzwyH0ezBQrVJVvVq18eQ9AIhRG+XSaaXTZDJMtLdbc6qTNO/d09Lisja3biuXy2ow8IzYigYVs77HAAAgAElEQVTCpgRgjyGcGxs5RGBkEQD6Q46wHtgXj59c16DXU76ALRWE7MCsBAHDux0svKRGvWvPA9HMPg14Pw9fRv7A+of8wmIJqzJqwlxAKTCy/TppxE9wAhGFWg+Am7DtuNkmUfP+aGKWZSjd2AvWNjaMiIWcCIUJe0AVEbc9l/HiPvo9R3y4vCApn83ZfAG4n5MBKEYmk6GNJft4Kp5SJOI68QHAyXKIp1DAQcCElYq7YG7LiwhxJkF0R1RvNY2spkbsU5CFrIt2p6V4wpH0AN4Q2MvLizZXuaaFpbe76nVQ2TiCmz89r6eWx89DOsWNKKF2KB/YbyEcbt2uqNPtG0hvZ2QEZdBUCk5UWiipuFB0qpvQxLJ1WDsA8t1uWzkI2qGzY4uEwhoPZWQnRDTXQ4UzD0mPxUO21++VK8oXnVUb87nWqCgcCmsapN4paYoKzFO5vGn3Sog3GTC1asdUTaZSCUft/p3wAsLT5V3Ma8N8h7BzaraAnQPcF2c1NbW1RYMD85PPFG3IG/MBs73ZZV6wKh0hTY25Vq3WMJKH73s9MrncOc8YoZjh/4U4Y75ARvGekTBh6rAZE1MUQj5xnltjgKQrl677mIf/cdmvgF8BvwJ+BfwK3MEV8A/yO3jw/Fv3K+BXwK+AXwG/AkZe/NyzU/7xj7UOwauJVMo6D5OpnLKFvAFOAJcWfD2zwwDMwVMeYKrdbZtdDV2n6YyzQQG0GAwBRWLEPSgRz6hSqTgwazyyYFKsnrDiASg2YLDVUyabUrvdVKGYtTDVbG5RkVjILGAq1YoOHjxgIOkcIAKs2NhY0/bObQPjnGf/VIl42sJZsV4BhJthEYqGAoomk+p2nAKE597ZLhuA1ai0tb9bNbAEAG0QTyteWLA8ggTWGaOxgTSAv7EEndRYV2C148gHwBPAoemQTl4HXjkyJq5ht6lRv6duq21e8Twz3dAW2k2eQCRknvDUNxadaHVpSZ/+9GesW7fZ7era1Rs698Y5p/ZAoXD2EX37pVfMDqjrYY+FHRJqlWUdP7KmV1/5gRE780BuQJ5f/tX/VO1GTz945WXXcTqZ6Itf/BX94AevanW9pK2tHb157j1t71ZUWliy+tAlbdkJXTrhhwpF6JoG4ge0JCAZCNgRN85khucGrIqasmVpIa3dSlOLSwU9+YHH9cNXv6/Td59WcXldL774bbOR4vcObKybXRCh7afvvduAR+6xvl9Vu9bSYNDR+x65T0vLJVMyfO2b39HJU/con4zozP1H9d7VTf3BH/6Vbt6qGxkBYJ0p5q1bn5ozJ5gPKEMIEp8DaQDt2I+1PWxTogYyo5iJJ6IGaAJsYdkUDY4tt4TO3lQ6q+c+/Kx+9OPXtbm5rbMPPqCrVy7p7KNP6O+++4rOnFzTFz7zcf2L/+X/VG8U1BMPP2jWals7ZZsTKELo/K/VqtbtHM1k9MiZB3X7xnXVqlUlo0GNxgH1BkPd/8B9ajXKBqQm0xElk2Gtry4pl06oUa3oyMkTareaWl1f0+XLF01FNOyPlS8VdHt729ZiqZi3EGM6tuPJjAYjT712W816U4Fo2ABzBygSeoxqZWgEG9Y8dI9DVvBKZnIKTrHjyajWbBj4yX8LTwjvdaHiBAHv7m5rf39PG+uHbO3xdTwFwDtVIhZVPIU9j1TI5qy7u93tamtnR5lUwoiLvZ1tA7qpPfPPWe+EbD/hPYoF1ArYYxFKTkZM3DrCFzZWVdktm13T9q19F3YMmaOpBYWjJnJ2UDzvSLFEyqyOCqUF6/ZHfcBkBIzN5TLWmd7u1LWzs2NgOZY/0+DUMiR6XU8hCyF26irIHvP3HwwUnEA44L3fVziatNB6VA65TFpeq6qFYlIry0UtLC/q4LGjGo0JFHZe/pNJWO9efFejnqdbV28qGY0ZwYJiKJ1KWSYMOT697sjWN/RTp9smSsds5cgt4J4cIOxUKLGwy4G4tbWr0tIh7e3VLWQcfQ3EEGtjZX1ZhTxqu6DtmRBrkRhqnKERW9TR80bqe2NV6x07HwCn3QsAGssrp8KC6IakhiBgv5+MRzp+7IgqthdPzJKM+zNbnsFgRmg40hFlBwqeRsszmy3GvLS4qGw+ZzUqFshZaaqYRY0XceeR2dZN7ayZEyF8jcUeqjzIKIhcrKXYR5gzwwHZCgRyRzTotZyaIRpXKpNxVlMorlCKjCaO+GafH7qQcwjeVsezACLGmDmKEq2yv2fnF3sgNkeQ4tgWcRY6QhVfREjEXcVn1kT8HN8fjiEdQ0qQF9LrGfhuYxeDIPG0u0e+BpaOuHah2ENxEFMsmbTcKc7LdCZu36OunNk8h42ORbGEjMjk9ye9qc1pzi/UbLzfnAQC0Pe6XZvHkBOpVNryfngm1EiRaEoDxigKoVfReOjZz5H3AyGJ8oLn7ZGrMoHIJitonj3iSBOn5HIqDM4taoCqi8VnJBdZGUZmYK0FVxG0r+0zBVZagYCpK10mBqvcqcmcwocxHqu8X5+dXy5HY/6HsxrruQ7NDWN2eyy6ZLk9zFXeZw5u2PmN+iaR0jtvnfcxD//jsl8BvwJ+BfwK+BW4gyvgH+R38OD5t+5XwK+AXwG/An4FqMDPfe7p6YRuV4AAQnD5Jz0e6MmUsvm8ARdY4EAAABY1m3WznQFM4B/45TKBxRHLrgiGnS0DgA8ACaGp2HPQ1dxqYuXSNW/96n7TOqDxNMeyg+7j0XBi1isAGKlkRAcPbmhhaUn7tYaFqtIxe+TwQVX2Kwb4YCVB1gAuL5tbtwyccV7rUSUTKQOJACAJGbdgXzovsVRJpjUdjNTstA3ouXHjlrKZvLx2Tztb+4rEk2p2PY2iGYXTzkapB0AIGBl2uRb5QtY6snlB+gCmUg/eD5/wTrNlliFdj+cFZByb1dRk2NdkgH2JU3cYOeDRNeyseACGsepYKOX1qU+/oEqtoR/+8E1dv37TQEQC0QHMPvWJj+srX/uKgc34pFMPAp+ffvIRxRMhvfTSy2ahNbfMIDj2xIkNnXnwPj37waf0//4/XzJgim7X4yeO6yfnfmKdwbV6XWsbqypXqhr1AWbxGfcM/MQiBJAQgAtwlrr+d//9/6Df/ne/Y2MCWIVtCyqcoTnJhAykxxpk1B/omac/oCsX39GZs6ctzH19/bh+/d/+ngHZ5EzwXljD/PKvflG7+7tK51J6/OGH9Xff+Fu98sprBtI9//xT2thY1p/8yZ/rF77wSXvm4WiqL/+HF7W93VCl1lEHooX8kOBUy4tLrrO51VI6lzVLEUeugAJiuZTSNBQwJQaEBqG2piwBCCNglokTACwEQ3Y5HyuLRasFnby5bEF33XVS3qivy5eua/3QEb3x/VcVnAI8QsR5OnRw2bq6y9WWgcHLK0s6c+aMfvzjN7SzV5ViMqVMvVrRxmJRhVRczS6E1EjHThzXwmJBg05Do0Fb+VxCT7z/UXVaVRuHhZU1lct7BjA6YDhk85L1Rle+dYpXq0obSRiZrUNshLCDymo08+EnJyCZztj3AQsDIwBYN8Z45WcyWaX4k0xZoDhWPplcwdZbIhozK6VKZd/2hVKhZPkErVbX5vWAnJdux8K2VzdWHMFnlmkRBUPk3gAkjuS12xZw3Ou0NMaXPhoxIiIUDtheQs4GljHhYMTC1XlGp3QAnA+bomp7c1+FfF7l/T0D1VGBYTHFC3IQ3g1QG1VGhM77aFyZXE7xVNK67Mmt6bQ6ti6YG7lCUs16w9ndhVA5dW2/ajeaioboLEc55MKIUTpYlsrYWQsB3KaSOd28edPWoQGtk5EW8ikVS0ltHNnQxuEjP7U5297aN+IMdREWfo1y3e6JNbe4vGiga628bdkAkCzsOSgEstmiGk2ntMASiedGbcS8jkMCAj6PJ+r0RuqNIFzIO5iq224qGU+qN/SUz8eMFE1lU5qOZvkLqKdQCAwJUB+Y8qvvYQMU0HgKYRE1AhqVGfdoocwse4hZLPnIbTB1FqHQ7FOQY6gwIkZocA/phLPbol6QDOyLkBT0yjdaTatripyLLHZMUaVTCU0CWBGGlIynLJA8FiF4euhUfAHZWKUSSdu3YbAgN8hssTB3uYwXz2OvTtrePB4SbD9UkO573ps8opDMNiqbSNm+aJZcGtvZh12a5w1MUQFRY8otcnDIc4IoF1ZZzqpo0Bvr9u0tHTt2THv7BHb3HaGssWLhoNl4DYdOXcO67XV6M0Cf7Slg59ZgNLWQee4RxYUB+YOO7QvRSEzFYlGHDm3YmovFg0a6GpEed0SG/XwPQiuoVqetIko6y31wBIIB+BG3jjkTIRdsv2RsRiO1ui2TszDPk4mMvC6kQ1CN+p6a9X1HkEwCZmlHJoqd46OxqdTI6Gh3ZmoujW2tzj8f8NkBAh/ygjkL4cyLfWqeOWGKzllDAs/h2XoI2H7pbOXYY1wjAaoazkauB2kUDDqCzGyiZn9b7dkryGKB8CcvJSgjJyFqnWrKESf8LHfG55F3z1/0MQ//47JfAb8CfgX8CvgVuIMr4B/kd/Dg+bfuV8CvgF8BvwJ+BajAZz/z1BRgHnA4HI9b1yUAQaaQs+Bs/iGP8gIQFyAKcAaLJ0ABvOsBKgCzyUsAUEsl04on47OOWBdoCwCwu7trgADBw/VKywA2PPmxGgFAMVUGwc8Gvnb0yKMPKJMt6PXX39aRYye0efuWlpdKFtYNAKUQYbwx9ftYxEQNmKHDFvCVTnfAo1K+qEanbmANQAWKkUQyo36nbWAf7wnhAIExHQZ05eINZYsl1dpdKZHXJBwzL3OLLqZbOx63oNxeGxsmFzZaKOTN4z6XzTqfdgV0+8o1A59REJhNiqlCQNJ6Lu2ZrnBTMGBnAZA31Aefe1avvfKa2VpYJ3Y4pLOPvE9vnPuJ2s22AdEAXVYjLI2wwBpjhRHA1crAu3Q6blYrXrdn1lzUY31t1cJVARQb1X390hc/ry//h7/S6sqK65DfWNPuDiAUwDe2X3QTh2cgLsDUxABT/ob84b4BrfPFnH7lV7+ob33tRZ0//45ZgwDkAQy1Wj1TOVgYLh7xCioZC+u//ef/SOXyjk4c3lA0EdabF27rx29c1kK+qNde+57lmDz73NM6dGRNoQTe555KyZT+9pt/q4989CNqNioGomXSCVOB0GWbTGX0m7/x+1rfOKTXvn/OVAvUiM5s67wnz2EsU8vQVU6bPgAWHcnYfk1Br0IhpZNpI2BsbKYTswUCxLOxw1YJcFpTHTmwqjwh7YDR2KiEAioU83rzzXcscwKQtpjPGcC6X67q3nvvMvB9MKR+zvufWpZKi7p4+aoBg3SyQ9YNmg1lElFt7VVMLXDy+HHlClkNvbYG3bqWloq6964jyhdyant9Z/2ikXU0V+sNpbNZdT1PpVLeFDItLM74u9Ewm55UMmlAY8vrGegMwAfYiBUS1kPZXNLsZkZ9zwiJUDBqa+PkyeMG5vPMAIiZXF6ZjFNeFPIp881nfWfyReWzBW1t3TKbLMJvLZR4PFS5uq+NQxuaDsZGhjhCYaweXd69njrtpo03GTiEirM23WtqwGKn7dn+kUymTR2VIUy90VQhV1AkGtTubk39nqf9ctm61QE1rbs+wh4xA41NLUWeyUTBSMzIz/5oaFY79GGzZtLprLONsjFHiUEHf0fjSV9ep2E1a9Wa0iRoexzANq9EKm0qEgBlr+8pGE0bGF3Z3Va1WjPiExuu5YWcorGJjp86qmyuJAz4sddjXUEU3bhx0zIayuWqOvWmgfu8Mqmsuk3yhJjPE8u3mYwHZieEXRpgNXZ7BDYTeM6eXdnbVzaTssyQUmlJm9t76vWldCpjBAKkcyQyVTodMeKOfRzChzlBdzvkBKTE7vaerTNUXoDpLlsEuggA2oHDZoPkYGj+j61TcmTYS9zeMTXFGWQzFmzML8gts3HrO7DZJDTBgClbWIOoDThxSitLM6ulkVZWSxpPyBlJmdKBa5IrBIHC19a1HwjYXoKlEtZ2zGPGktwL9mEUGZYPEQioWa0pBmkZCtl5QuYKBN3S0pLSRpKRi4FV1lSBcMjuC1WZ7d+zYGhnncUc69v65x563sCsw5q1pimsyO8gT4GgaFOxhYK6cWPLlE/MDfZW9k+z7Bpi1YW6I2bWY6xv28dQG4QDyuUSplqESEHxmMul7OtWu25kBu9HHeeWTMPuwJ0TkmWGcD0yN2gAQOkCfxCPOFWPjXkobGQ9Y9Zqt5VKp+xrCPFOC5kPasi6QgGIDNQkFatzp01dJramXN1CljvB3jm3i+KeTOFgQe2OLIUE5LyjwYAXBMpcuTi3ypoHffN91vRc2cN1IDwgMtjTLJx7wHM4myrW51xdYqROJGo2Wj1ybzDLi7hwb8gqrv0fvwA6uNfLvm2U/2HZr4BfAb8CfgX8CtzRFfDJizt6+Pyb9yvgV8CvgF8BvwLSz37qiWlgGjRAEIuSZqth3viEEgOMFIo5A0QJzgXUARAAGAVsIvuCsGZAMLztzaMaL2kAbgXkDfoW7IyjDPkY0URc0+HE/KvxrG63yZEI2s+3W85SAnBjeaXk1BxJlBMjZQslXblwUeNhXxsHN+gt1vLqitlVABZBmhw7clTVRkONetmIFjo5AYYAx/B9B0ChKxXMCbAEqxPCRQH4333nknmL37y+ZTYRfUU1iqU1nk7V2C9buDa2Ovwh0NRCbIMA5HHLzgDMsk7S0ViRWac3FioA5OQplJaXDOit7t7WsNtRLpNRo9Y0n22yKKaBsU4fP6GbN64beDWeBozU+eCHntOlS5d088YNu++RWXFPtLJQ0uGjB3T58lV1Wu0ZQRLQo4+fUW2vpu2tbVXqTSNaUL+kMgnl8lntbm5pfWNRZ88+pCHAWqOh8+cv2LUzuexPrTMICAYk7fa6lmwKwGTg6nRsdV4/sG7AY72+pwfvv9/A3vJ+Q3/9V1+zawFa1ZsNm1NkHQCoQRwsFpN67JGzdl+bN6/p6MmT+vo3v62V5XV5XlvLKwv64HNPazzuqrS0oguXr1pXtdfuaG11WTubezpy7LDWFlK6fHNLxdKa/s3//us6eepuffbnP6V/+T//G02mQT3/0Rf03oW3dfPGbU2Yb4OeDh06rBvXbgqVER3lqCoAZgETw/GYzVtAP4DYfDGv/b2K++8oBehCjwD091UqZPXJTzyvZmVf5VpDtVrF1ACXLlxRIZ9VvVlXMh5Xea9s1zp28rgWSkV53lBvX7hgFltkw5w8dkxvv/OORig8JlOdPXtGb7/xugVtE1pfXMip02jo7NkHtX3zpqbjjtZXcnr4ffdKIax5CCLOW3c5WQ4N1hmp3gQ8YG8zA+0AiVEyAIxm0pAbXYUjETXbBOLGiJwxAgd7Jgg3grXjibAppIYDOpOjVo/EzIrGcie6nq2bfDYrr9u0jvCVFezb9swiqdWoqdNj7TdsnkE0oehhb1kuLikWS5gtFcQe9761tWU2SN1O28a71+3YeuJ5ABzp6gagpOOaLnEc7bHdAijl91A2WMe159m6arRaps44fPigbtzYNLCY/44Ko09eBVZ4eSzxUkaUkKdALArv12i0VVpYnHWAT42EajaxPOopHAqY3dZkRHd3z4Wa4+M/dWAs84p7hdwZT8IaojppNlStVY2QxPYqn01obbmgTDahbC6vg8eOzbKDIFMJBY9pa2dbjUZL0IEtckMIkeZ9AMdHIyMx2ZvJSIBMrjWx9ItpNO5L075Wllx3PUHSoMuQY8Mh7x9Xv+fyA5j/CcKvoxAVYQUjEcvuIKsEYB0igGBnLIgYI/aAZruv0TBgyiUIIp4VxYDlEqAuCWN95VQDzBH223nnPPcDSMy+j4KG/ZiXjTMZDTa+ZEa0LaAckoD9dBoIanF5ydQXgNCZLKRT3OybUAxh8RWa5V+g/IKogtTjb84TVBAQmZCyEDJ8fx4aDVnCfScyKSPJOHsgM9gTFhZKCgeluGW4jO3MgZxyQHnPyOy5HZQp0UaQiORZAIK7zBNIZFYjc4WzZtDp2lgwzwDayX/hnOMshQyag+dOjSA1W0PVG21HuGGtxP2Oh1pYyCqWjGpxZdEs5bDEo2nAAtQhtC1vyZEkkNm9Vsf2A2zvMumMkQtmEdXjb4gAiOCR+AgAe97tDe3sm+cHUS+z+sJ2LRhRtbxv5xA5LLzq5bbNB7JROLcG2C6i7ghT97GpFTk/5mc9NeSa1JH7mpNbljcSdQpKXmbHaKqUmJ2xNDlQdyOsZtlRbhyCVk8XWO/s0pjnlh9ic5L3hqRw5BVzC+so7mc+B+ckiVPoOOWNZY8EAnrv3cs+5uF/WPYr4FfAr4BfAb8Cd3AF/IP8Dh48/9b9CvgV8CvgV8CvABX4zKefpN3V/Mqb7Y4S6YTZYaytu3wJOr8BJwEEABYAGuhIBwADTMROhK5TrGms0zMYtsBdgN9ms2ndplwHyx48ugHfOq2WAfhef2BYK17UNJ72hwCqEZ06fdyAq8FgqgOQFeORrly+oilgzHioB8+etW7s27dvK5XKKKCJlhZWzD4llsAeo6bhwFm6kH9BNzn31mhWDVQC1CDHYjCzlDj/9gUlY0lt3gLolAYBwjzxUx+a7UqIrnvr8IyaPQiECiA0gFg44Lp9u33AX9C4kIFhwWTaurvJEGk2qhp5HU36ngVmO+BmYGAUHbfPPPuU3v7JOcsv4J7DBADT+YqffChoABNAk73tBFuuiD77uU/p5o2b+s7fv6zPf+FzNm7f+MrXVNmvm9//wIC/gHV7/9IXv6Dvfvc7+tCzT1o2wj333KurV69qZ7uqne1dA5D6dKIGAxoROG7AcdBC0fnbiKBgQMVSQUtLOT3w4EOqVrBBQfWSNmucjQMHdfXaLV2+eNPUI3TU86K7FlsgQEAyO44dPWD5Dusba7r3vnsMVL985brZojTbTT36yGP6+le/roOHNvT+Jx6zLvZGra53331XH/6ZF3T+/HkdOrhmlmK/9dt/rEoVMBkRBIBrVIV8SeVy2Tq2FRjo137lH2lrv6wXX3zJvNit45eMh1n4LV3G+MSgrghZx33AVA/tVl+0iTMv6c4dBwgvnigWhpGSMom40tmUnn32af3hH/6pAWvDblfBSMiIqlq1oqWFBSXTSUXCYe2Vy6aWwB2FZysVi7p08ZKarc5szp/QPadO6eLVq6YG+sm5Hykdj+v+++7RZOgpHBhoeTmn++87qVic8OyR9vdu6Z777tfmzq68ft+eK5FMGNhMJ7SF2QakSCBgBF84ErM5DSAciSWs89h566O4IVPCgdLxWBBpkBFBkAC0rWeSKY2wewph3QSBENDy8rJ6/S6Ip0qFBZunlWrd1CDcA+8PWMi6aHYaSqXiKmQLRmZidcXix5bsnfPvWZB5qwmhNzSSCNCVPQRLOey6QiH2nrHa2Kyh6AgEjWABAKbLul5van+3rIXiomXFQCQ40N11ZtPJThBwj4DteFzpQkGFYtFqY9Y6Y7q1R9btj6UaLzJlENgQzDzotdXtdy2zhiB37MlYi0NC7IMoGLCzQqnVd2qaCWqyjjrttqlGEF6xXnLppNIJwPGMlteXdOTEKXWxlINkmDBONWfB4/VV3S3/1PPfAp0JM46iCImZSgPQexyYqm/B2gFFAhOVK9taKOYsg2MMgE4YeJCgaU+BMFZC1KVr8z8UDWltJWeEBzkRU6OFHKHgwGDAXoDkqbwudZ4YgdEfEADuwGIUVlgLhkPOvos9h/cw8N5zYdBzNYRTKwRmFntpsyVDiYclG3thKBpWPBI1MgOwf4IKYzBUoVRQvliwfSiRjCoSIsA+bvOW/A6kHqz9VrNhJHsimbIzy6neAmo1a8qkUqYg4P1RrrAmLY8iBMHN+EVV3ts3IgsFFuO6kCuammc4xo5Ipsxg3+/2nEqQoGcIAwPFyW1qt51CEQu+Wt1qgvUZ5+ag2zdSht/lOSAGLTBeWPER1M38IFtook6np2AgpI43VK8/srOCOQoRHY0EVSihbkxYtk08FrPzjTMqm4GcH6tLjkWUsXYWePwuBA9EP/ZQbUiVacBIZ8g/zmTWGooWLJSwehoMGVtUU45E5ByAbOeOK+U9hVHMjEfqtj216sxXZ/1IfhCKjn94Be37cyUF3+d+5uHdc7JgrkSc56FgexaeKVtYPJAyfA5wagnIC0gMLAydBZkjgDhzJka6sT7s7DG1BQHfKIsg/th3Auph+TZTs1ALW1+JuJEkRlZzJswyXHzbKP+zsl8BvwJ+BfwK+BW4syvgkxd39vj5d+9XwK+AXwG/An4F9PGPPT4FQKAbG8socgeWVpdl2Kekw0cPGZgdjUQttBvLBUAiADAARX5vMhkoHnPERiwaN3sdwr8b1ZqziwD88kYaDugMnhiwChAMiIDqA8AQIImOXIAeOsrxSycEdnVt1cAsyAs6n7FDAQxPpAgHp/M6ZSCjda5iGRQcKRh2thZmf5UuGHmChVO9XjWg0flaY7VE4LWni+9dtQ59usTpGo3GUyqXK/Yc2O4YkBEIGtkxf8Xp6CQMFDsOABRQYkAZwo4TSWXWjxjQOmg0CX3QoN1RHyXD2AWSGliEZVZgqnvvOaXLFy5YXgTgG6Axnvnz7l7nv023Llj/xCyG2q2GSqWi7rv/AX3tq39typejRw5ZF/hbb74zU0uMtL6xrLvuPqkTxw7p/FtvqVlrqN3pmvVWLldwgG6vp2gcJUzblBzdZlPpTNpsUgB1AF4JhT116oQ2DixZJgcKFCyF8vmCGvWWbt3a0iQY0ZVL162rH5CJDmJAtvFoaCAzNT91Yk2f+uTzqlZa+vrXvqVnn3tGL3/vFT386Pv19tvv6u3zF3Bhl2d+5lGtrpb07NOP2f2+/qP3lM0XFAoH9coPfmx5GWZRE8KOKWIWXlubWIZBKEmFhZzuveu0rl67qb1KzQgG5q/rAp7VE1sbmxHMnYCFWOOZ32l2FKgkyKUAACAASURBVI4njKgA6IxEwzp4YMlyNrhGKpHQkUMHdevmNQvj3q80NAZoj0Z0+PAh9S3noWcKlMWlJdXqDQNkmUEoL+45fZfe/MmbBlrGEjEVCjl94oUP6++/+4pu3Lqp8WigaFB64P67jIAKBSa6++4TyudTZhEW0shslgZYu3Q9FUtFA+Z4btfZ7ezHYJKwEeJ5A6GIAek0LTM2cz94B3AStku3NMSEzTbFk1gh9W2tJVHxxFw4Nq9iLm+gIIBwMOg6nof9kfbK+8oW8qbyYT9ZXFkyIJEu5lAIIDTiMl6GA6spnfaQU5BGnuWVjDQa9NVs12wvSSRcx73Xaxtg3Wq2jdA4ePCwAgEA/6kRWF63r1qlYWQogcrWxW4kwsgyLqhNOkO2xQC/MJUWFxQNExA8UDIDCYs9WtSA91g0ZvkklvESc3Op1aobyE1+i9fpWke5kZdhcmtcBgoEGEA0ZApgLqQO5Aw152ct9wGitZhRLhfVgaMHdPjoSSNbAKbpXN/a2lYbC63+UGFLgQip1mjaek4mUDh4ipB1Q24E20EsYmsjlYharghgO0HoALlkOmxvbmk6DVs2DtkuqEYsXoAu/FxSqQTWWK42FsjcB+DtGwDsgpTJ5nG5HoDyzTbd/FgFopgIOfsdLIqChHb3rQasIyPEZ4QMey+AsEWscx6M4QUhYRxpwb3zwhLJuuEn2D711B+O7NxhH4oknDIjwloYejbvUExls2lHjrBQp2PLL4mnUo4MMcvDtDrNuinPeGzUGCgGHWE3MBUOv8fXRsaMxsqj5sD+aQLA75QBg95QrXbT1gAKD+4Lu0AImHn2QrvVtr2Sn2+3O1ZL9lTur11njodMJQGpj5VdJIpNFQSxUxSgSoEo6naHqjeborQQ/OFAxM7QeCKqbDapQHCibDZje2txoWQ2YLxPqZA3paHd18Stybmaw4V/t0wthSKRMWiz70eDpq5BQdis1+xrzlHbI2ah26wR9mL8pcgEoX7MH8ghr+2p7/W1v1+z66JssqDu2XubndhMjYNqY05iUBN3b4z5zFaKs5b9J+wsDCFLGFmbVwE3d9hz5jZlqFx4QUq4/RziaGifTZh/81BwiCDUK/x3CDXeF4sq1EeWawF53xtYThXEEtd3akOuG9Tli9d9zMP/rOxXwK+AXwG/An4F7uAK+Af5HTx4/q37FfAr4FfAr4BfASrwsY8+Np3bNJifdDymwuKCdbsWiyVVKhUjB+hmB+zum6IhaB378UTSgJlqtaxDBzcMIOQf/vhkA2h4nbYy+ZJ56g+9kQGJhMzWG45YMBBhDJjmwAtAVLIjjhwF8Bxpa2tX73v0UW1u7iiZTqteqxpISNf10ePHrJsccJ0OZ54Bv3o6Xbk/ACVAtFQ6ax7qgEb1KlY+UQOxAAsBdumqv3ThuoGo7ZanRCZrdjAoBRr1mgu9FiC+QYXWaQwyPO/shbSIQloEAwbW4lNeOnZSA4W1f/OadW5rMEQKodGgZ5kHdKwC6HJN8huK+ZRq1ZpZrUQtKBWAD794Z1vBM8YJN59IJ+66S+feflsJA1pDKhXzOn36hF577YfqdttaXVvX9vaOkSOLiwv6xCdf0Ff+6itmZ5KMTPSrv/oL+ru/eVlvvnle2ULRWV/hA99pO1uwWRcxgC1ADve4urqo+x6827z4UWgEAfbGHfM+h5gACCN4eWuzqq2dfTU6fdXrXbO/ImcB2y4Dt8ksSMSVz4X1gadQgdzQkSMb+su/+qoi4Ywpf1bX13X9+nUX8ou3fzajhWJKy2tLKu83tb29p0odeyHqwgxmLIJKZ/Hk76loHdpT1aoNPfnU+/XKqz/QaABxNlQwCuHk1CBAqQboo1MJEkUCohpUJEGQr/PkhwQDqJznjPzcZz+hm5ubeu+9S9aV+8RjD+udt36o3iio3XLD7LCOHjqoVqOspz7wpH7rS7+jYDiisw8/ZB3e3//h66bgSMaj+uBTT+u73/17U6jcc889euvcOT31gcf1yvdeNVueyQBf/6gK2aR1yGOp9YlPfFgBAOVpT4HxyHW8x1MGQqJYAPc1+69ZsC21mQxH1kUeQzUVCJtFFcRGz5Q8E0WwbZsMTalCcDq2UoB4APgAhaMJ9Qkom81pOHDdzgD0mUxKca6JXzxWToCZAP4hOrwD2rp1Q7lCziypWtWmUmnyNggoRj01UjIO4ejZmmGeYW2FUiKWADwda9RHjeCsZgysnPbtnrG0iUbiSsSY/zKgtlHvqFbH4ixkawyCBCUKrAMKrHSS/BTmHmSUA2aTWaybckYw0HkNKQYADKjN/OEPz7izfcuAYhQRyRQBzyO1Gk0Xrmy069RIECzVWA9km5h9TSBsId8oL8ivYP5xzXgkqJUl5nTcgs+PnDhtNj7kC+3vVVWB8B0N1Kq1XM7AjAQEKI6YTd1QHlZSMeyMyAPpSeOgpgFyh7IG9ELWUJfxgJDtoZqdvs1DAHXUMQC5kNS5QlypBOHkLtyZtyPbwXIvRi4naH4PEDJuj5Y63aH6I1Q4UFwucJoufxQp8BZhlAazjn+uyXqDcJvbBkEEmHUQIqYpKqaYzWWCsnk/7gXiGlVfLp1R2+tp49hB20d4n2Q0YPkskFpp5iFjNkLp0VWmkFcylbTr8yKDpFXHwi6iSBQbPWwNR5YZsb+7qwjqjSSWSnTvs585kLyUzbi1M8BWK6V6o2bqQaywILioMzlLkTgKBNRMIcUiMbM9Q0mIigOwnhdkxRRSzuoEcQepMDSQnusb0TiBrKYK0niARR81QIXRNburqSDTAorGQkZ0bqwumuKR3BTWG5aMrS6B25mfnhvMZ2oOcQFh6JRFKHgI9Z7YOQQhxFmBfdZg2DOCbmx7K+HlI1NgNJpNU4p1mlgRoi7yTN2B/VK72dXAG9gc1zRi+2hv1vngzi5HgEF2EaTNuMxDuamHy6WJqN3tGOHE1/M1z3gw73ihAoLk4L7mCtC5aoOxgHThvpz9lpurk/GMoJ6pibi27VGof7ChYn+Y5Rwx79iTGAw+Y8xJH+7v3Xcu+ZiH/3HZr4BfAb8CfgX8CtzBFfAP8jt48Pxb9yvgV8CvgF8BvwJU4Gc//ex0MhxoOB0pGYsqmckokc4YgYFHfDgaVCweVa1aNXC208WSZqptsxuKGLCD3UUmgxIC4AkLqrH2dsvKpbPmfY/tikb4wk/V87CTcdYRrvM7YgGbABmAqHRXZ3NxHVxfUTFXUKPb085eRQtLi9ZBvruzawTLkaNHzQqi0ahZpzbgK+AEaoqdzdtKpNNKJbDA6Go48/ge9LoKhiIWJBsLh9X18FcfK5MtmnVNC5/5SFzVakMLC3SyD9SgyxRjKrpOCQTlf5AX+JDT2Q3YQRc0Te6BqRLFZcVXDlngaW3rhkXOivBQwom7ngKTqVnmAJobUIca4fRRC89+9pln9M2vf8sIAssVwS4jID189mGdf/stA5Y+9qlP6Hf//R9aJsXd99yn3Z1NpZMRZbN5yxwIhWOWWYI9CfY6dDjvb+9oOBnp8Ufus1yNUydP6+23z9uzkvVQrVYdWEO3LnYcWISYKiRodjJPP/O42dzQ2V2vdXXwyAF1mqhqRkbwtFs9Net15XNFXbm+qWqrp0YTj3uAJgf+09lM1yvAKSDlwkJeuWxK73//gzY/ms2Jvvv3P9DzLzyvP/6TL2s8mJIPq0gorMcfe8jG+a23LmmIHcjE1Z3OasD3VDap++57wIgMLKyOHN3QwUNH9Gd/9ueaYgE2GRtZNQ2F1ay3bMwBSLGasq5gQNspYbgxTXhmC1CmEx9VxtQIp0fP3m/Kky//5Ve1dvCQgkPqFNDWjWs6efddOveTd3TPfffq3BtvKBYJmXpjd3vHbMOYr3Sym7ooHrEA7JAmyqbSun7jpsr7FVO83Hvv3bp9e9NyFZJxLGJCViOsbw4eWtNHnn/SOou9Tk3N2r4pOmLpnGrNpoUgEyCNTZVZ4wCUklPQaBgYB+gImdRsk0WQMuu3SDiu8u6eVldXNA0B2nLtltUD+ymAyIBYU3El0ikj8VDqAPBz7zduXFchn7e1wveYR4ChiWRGly+9p9LiknXN796+bR3y0yBEExkiUjQU0a1bNxUMEzg/MrC31+srWyi4kG2seawj3oVi416UTWVNWWQd1SMsdTztbO0bmHl7c1+RSNpyIgCFIZ4Af9lzWAPkpsSTjCvjGVF+YdEIUUjSeRgyv8N7cz3UB+xl7FcQNuTkEBACaUVNR/2x2dxBZphqi3tSUIlUztQYgMMBjZ2aqetZ9gugKsRVPh1TIR/T4lJJhaVF23MhEAfDkXX4N+sNbZMDEk26vQC+dBJQIAx4HVBtFzJkYKHywN3kuMQSEa0uL2h3b08HDhzS3t6eWYC1mj31AcMhsiZjy2cxdVw4oMWlrNJJrMHmYcXYNKG8GJvnPy+z4plMjfRiPxwMJsIZy+uTSyED88kosYwFC0l2gffUEAKU+cqLvQSlhilGpgEFIMjIZel6ZnMXChGuHJ4F2mM3hhLHjX2n19OB40dsPxxNRgoGJspB6mFnloHsGpl6gzGCnEaNANANkYaChXOD/Q1gP5bAPgjrv6HaBJkvLjjSIx23ec4cZOPBPgmiCSlFp9VROpfWxfcumC1dIuEszIygCUeNjGe8IVs5wyDhID+5ntlnQboIwtAR/81Wz3I4sMhibCEVWHvsl6xRr4PyCCCefYv5COk6svEuLGQVj4e0XMzY78eSOVP/RRMJ9UcDayhgLs7zH4zw4PcnnLGDmeUS5/Q/WEG63AmUjn2zYMSdCdIakpH1wBqk1tVKza3fWbaEEYetjrwW6qK2RiMXzj4cT50V5NQpHPkb8hCylJrwYv9lHc8zUeZf275sCiZUKFh8oX4gbyNg9XPkRcR+z9mQofZ0wepGjGJtFQzYGDheYqbmsVnmyDE+JzAmluNkWU5YDEKxBBRF+WFh5oTRY2sW1YX3rviYh/9x2a+AXwG/An4F/ArcwRXwD/I7ePD8W/cr4FfAr4BfAb8CVOBTn3kOLwhngQKovLxs2RRrBw5bx2wi6YAt/iFPGC4d/IT60nMMMA1qD/ABeEbXKv/wB/dq1NsG2AJKYMFCN6eBS3iCo9CY+V4D2EBe8B6jydBAWEAvAAaCjyeEJkcjWlxaUKvWkNftGqidyed1+uRpNVs17e2VDSQhA+PIoUOKRgEvo2rXG2Z1FYpEDLAE3AanoKNz0O0aYISVT7G0bOQF99HzBuZBXyjmrSZY2biwXOffj+e/Af10DYfIxRjMbFIMkdHq8VOqT2NmE9WpbFl2QACLnsHQOuD5e07c0FE76Ht67LGHdPnaZQvmBcQFmKRTHwIDAJ1O5oMbGxZs/PgHPqCv/vXXrVv4wYfOajLpq17BG3+qTpdw05TZOaEEoZv98cfP6MwDd2tze0/3nD6kl1/+viplLEzcs9QbDXsfOobpvOdrLJQcsRTW0aMHdebMKU0mnmIR5BjYzZSsa7o/U2tggXLhrXetMz8QS6hca2pzt6HpFLAbH/ypgcSoJSwYNh5Tu9PUf/KFT6nT2tf9992lbG5B//Jf/d8aT0IG3DGXXKBqUFEA7ulYfRLLAyFFwmSAAG5PjNA5cuSo3nn3XbMtYYD/q//6n+hLX/qSETpdwG9AxIF51ajbcjYn5mtOR/9MiWCWUYGg2aeAc9GRzRwc82k3JH3koz9jWQ1bO1Xd3tnT6tKCep2Orl+6orWNZeWzRb13+dJszg9VzOfVqJSVTKW0vL6uK1euWijxyVPHdWvrlg4fWNU9p07ra1/7htmsAEADot919126ePGSRr2uWVSRv7GyuKiN9UU9+dRZA1pr1T2lEzGlC1kpFLV5v7C4aOAemQBmixUIqt8lnDukdrNjtmmE1+5X60b60W0dDLjO8DAe8CPmpmd5E2adYh3SBK4PlUmnTSUQjsaVTKYth4UMAex2AMnJvgD4xy8eHy9qHU+EVKm2FE8l5DUbisbQKDjiL5VJqllr69wb54zIAWXc34N4C5vtD13RgK3oYrxO08YPogwFBOqkXGFBrVZDPa+vWrliFjzNRleD0dTuyyknAGEJLo4aqcP+hToC5Q95H9niwswyyAHthImj0qKDG2DULHYKWbUa9RmZgW0QRKYLYB71h+p2ugoCovYHlg0yEXk2rB1nvcTeOA2GDChtN9kPWUNhJSJBJeJBrawsaXVjRYlsStFYyrru93f3jCChrtEgXfEB+12yURLZtEoLRe1j0cZ6mkCwAU5H1et1lDACC6VYwGySUKrs7FQtQ2EcYI8dKxZOGAlNIHwqjUUaWQdDmxtkOKBAM8snaFeewQBfR4ZR0443ULM5UCAUtVwd6uq658N2XpBv4JQyvJ9T4gGOUxMshwCDAcVRbdj9ByPqdTwp4DIHIL8gy8kHwYZsMg3JGwy0dvigzS3eC3AawmVhMWfnDTE0SVPMUBOpWq9rfX1tZkMFIB1Vu1Y3giWVy9s4YM+3v7evTDatNCHWva6NDbZvnE+RcMRISGrCnkUGC+eHgfDjocsEIjMjHDXCh8wViGBnkdczYgQihLo2GqgBA/Y1BwekDKQO+xvPwznJ/k0INUKDVgvC3zO7OgiSTBY1BZTfVIWFvDUULOdzigbDSmexb3N2R+NAUNF0xoD8OTngVCyekcBmozZ16imz9IsnZqSGI/AImDelIPZLk4B29ytmQWZ7L+HtiZQ6raYRi5zDkC7dbs/CsTlHgwHmYV99I7GgQSCvsE+DFnDKLF6O2PoHGGEess29uvEN2rNj7WQOZyFyUUJWV2eLN9uryQ6BYJippVwYu8vxmb+XqYdYEdN/yHMxVQnqM2ws+SIYsPnIfsOzsw/xMrVTOKwLfmC3/2HZr4BfAb8CfgX8CtzRFfDJizt6+Pyb9yvgV8CvgF8BvwLSh55/dApwYkHFybjSubwB4KlMxgAVbHjoqKYD3wBoAKxOV91u1yyB8IQHVEL9QE4FnZUAVZVKVWFFrAOVbliABYgEOm4BPazDEbsiQBD83fF873Ys7NjspKYTHT9xwlQSvHZ3tnXqxHHr1rYA4VzBAFrsaLa3t1U0W4u6WaZgIUQ3ZbfZMPCEoOJJYA7WOD/yIF3IobBlEdBVfvPaplrtrrxOD4zIrDroTqcDMxQMGzCLnztg9//P3pv4Spbe12Gnlntr35e3L73vs68cDofbcJmhaIpyIsmio1iLrcBCjNgInMRBDDtAENsIEsSGDcdJAMtUFEiyBFKkRIqLyOFQ4ogzQ87e03u/fnu9erXXrbtUVXDOVzVC/oQG7hs0pvt1vVvf/X3LrT7nd84xoDrvegqi+ASyCHy70ynWzl9CP2Kh12xj2NiXxRLBlMAfI+ITlJ2oE5zdqwTHCc+cPXdSgPCtm7d1TXbK0w6eYCBrTOLl6LgpW4tKvY69e3saA++NeRlXHjwnC5lb1/eQK1bxJ9/4tmq8uFzHoNdS9z4tiD71/Mfxla/8EbLZopQsw2EXXVpxyfvbAMsiLWjVA+agxPHEEw9ibbmKW7euo16vybapWqnLbmt5qaYO153tPezvHOBg7wB2Io2hN0EQsdGkXQuVFwwWlu0MQ1RpI8IuWge/8Rtfwptv/AiPk4SZAt/+3o9w4+aB8lLUac7MkkIRp0+e0Ni8wIPjBTjcPVAIOuv3+JNP4JUfvaZ1ZIJbo3js8Qfx4s98An/w+1/BQeMYiXQGfVpiTSPw3Ql63YEBqWTDQkUCQTATcD3/4nhiCdrpRJHMpvHsR5/FWz99A4eNY1QX6zh9/hxuvX8dzYN91Bfr6u52FHYO5RI8/shDuHn9KuxkCitrm8oyILBHYJVqAwL2zz71FN5++w3ZyjA/hbV/7rmP4i9feQXEKpMJC4tLNRBLe/jKBZRKGSwsLmD73jUsLy0hS4KkPxBQJ5DSGSI+y42hhQoVRwyfZobI8WEDAUmxJIkLhtUbm5pMOqs1OXIHGjcJGjXdC4SnusWQOJlCXuH0PAvW1tY0j1yXzcN9bJ44JYCTeQKygOn3ZXVFm569/V34zlDd6jxDmBvAtTPo9KWiMl3UZr+1Oi0k0xnVw6J6gkgqCbVgjGwmr9eZrmpmRNiyslOH9SQKZzAQaUJl1WhIQpHBvinZUFHVEgQOojat5QpgSDvVZTxzssrOIXhMq7kRqtWKye6h+sMjQEtwlDkCQwy7Pcl0CL4HQRS+44oY4T+IOH8cB4k1XkdqI5+qL9rzME+gI2KBQGssMkY+Y2FjbRnFcgbFShF2uozjdldkYjIRl7qDa5R2U96IWSoMG5+gVK1i59Zt/Z1RlRjrM98lQaU2d5PrEYlIFdE86qLHMy0GjTXJsz2VRjGfRCZHUrgAN3DhDj3N9dwqSrY78mXjee0JkOY1meMwGvGMmsKfTJXrk0qmRFpwHATblWtAAtCK64wm+My6kRDgM0TZFxPW0Ow4BUKTcIpGkEjFRMzJaon5QdG4yIHyUlXEEslA3iPXUCZHsDsqBQJrRlCbwfNUDu0fHGFjcwPJlAVL5zdrQuuiQHs+nc+ic3wsKzB79swiyU6bKq4HrkuOSQqmWV1I7BLQNnvFRb/X1Tqaxixdl+uTdoX9bleKEipYFBLtjfWcIjFO8oPrSaR+YGy5eC8866l44LPJ96cY6c/muUy1Q9yOIZWiYqgs4rhcKiNtJ5BJZVVrKnqGrodYkoSXybpgNgkbEbwhiZTR/88SjeecsYwioWHOWgUIRUj6BZiOo+j1GbiekOqDc8FMGIdZPqOhnufewMVwwDyaQFkwfH5yMCRReP5w7mauTOb8lkUcFTbGpsyo+2YKCqlzZoq6mfpCiii+hnZ+JJFGVPMF2vt8Zs2VPSTZ57aEnCsqKg3pZp5prAWJFak72RAQZwPCVHPJMYnI5y9lUfF5bvIz5gHz19+/FWIe4YflsAJhBcIKhBUIK3AfVyB8kN/HkxcOPaxAWIGwAmEFwgqwAi+8+NSUVjD0nM6kmS2whO7QwcryirqRCZa5Q9cALJ4nL3WSEAS02BVOcL3ZbKBYzJnOW1lBRAWUscs9Mevy7PZ6yo+IJWJSMzDgleQFwTECCCbYMxCIqQDYeFxg6NLKEhpHTbSPWyYvoViUTz5JFCoUCKqlGZCdz6J5eCBga2l1RSDX/s6ulA201CDSoe7SWagxbZwMWKJ8WFy/dgvDvqugZr6WwIuA9skM/BCiy1BnWolAYzeBoARR+P0YJvE4CovLmGYK6B+10D7YlSUOr0HLDAS+wHzer0X7qqkB9Ak2ZbMpdcUuLizgkUcewc72Nq6+e02dr7v7+3A9B5ViCeV6nVEdyhGhVYfTHyIWn2CxXsXeXhOOp15VdV5//JPPIZu18dYbb+DS+bO4cf0Gbt64jbWNTak5jhp7iMjHnkG7hBSNhQk/4LEb+eyZk3CHLZw+tSEwsXnUUfByqZTH0VEDTz72kAiem9fu4M7tLZMLEomizy73SEJKB9OdHBcQJyxUeQsM4/VRXyjg9Ml1nN5cxanTq7h++wBf+ep30e72ZU22srKChaU63n37vZkliK/rU2XA2pMo26cllk/Lq6lALgHckSl+7dd/XsTUn7/yujryZUFCezR/iuHAFxlFwogd0Py5eIye/KwBgXwD/sZsgq9xnLl4DpVaRaDn7kEDD16+jMbxEV7/8Y9x7sxZ5Y5ce+cd9B3mMowUsP2LX/xr+OY3/gTeJIJnnn1WhMy3vv0dWQMVckWpnC6cPyP1AUFRrglmLBBwpT0NSYd6pSh1QzQyxs9+4XmUqyUcHuyiWEji7p3b2Dx5Hg7HT8Dap588Af+I7LkMucUuayqYjKKHdSGQHolQhWEr44OAaqfTRoH2O5OJwElmIBCcJqhJhRXnjYosAqWt4wYWFxfl518ol9DvtVEqVOAM+woQZlYMCQXalrHTn+G+zGIhD1Es5nHcPJLdHFUrOzs7WFlZ1Vh5/6wdVVZcJCRD2f1PAJwd4SQRCLorZDmVkRUSCdJBn4RnGbu7O6hUqmi1OsoMCKYEidNS8mQyefQHxyJbpChJJJFKZwX8E8AlWEtANBZnNgADgdkpbmy0Irz5WAydbku5CuzKJ0BPMJcWT6YD3QD2uWxZ9eVXTID0SGdUp0t7OoYFk8iNIRadopC1USllUauVkC/mUV5cRaszwIgWT/4Q7VZTOQQ8GwiCZ9NJDIYTZRBQUSZLIpJRtIajim1MENZsMAYdk44kocDgcAaYE/DmOHO0BUwlUCgkRGAUijmpeajEUdaFcouoIDEZNYa8cGXXRXKOqg5nRHUWrXWo9hpqfzPzgT9DUpIByeyUZ56IzsZZ4DdzU0aDvqzpaP8Us1KqD0Fjdr7z7KGCz47O7Ad5bo4NIZnIpqX6mUQm5hngOihVskgkYyJ1qRxLpRPKPEnZCUSZ1zIOVPNauQKbxAmVG5GYgpr5vPPcIfK5IrJ5o9YhWJ2IxQ0hkrBk9ccok06nI+URr6VzPDIVUShwO2ohEEgeEfk+GXsiR6WyY/7DkOuYXxHl0oy5bpi/wpBsZZpQTWIr6DpgpovrKwCemS3GvoyvTWnPJNJmz5GMr1YWlM2j847gvhWVeouEdjKdgD8jBrj/48yhmRgyirWcE73ZrBmDCcQ2wD3XnCzAOPaRyYVIz2zvxsximo5lHUkiNnAC3SuVRcw7UbbFeCxLMdVTYhFzDkkNNjuTjCWUsY6cv79qT3u42TikwGCAti4RQXRq7m9OSHCOjBUWSWeuNaPCMOuYJJEhJUge6r0QE7mlpgN9K2KCzZVDYlQZXIf8XDJXhfC5wJpdDZUX4YflsAJhBcIKhBUIK3BfVyAkL+7r6QsHH1YgrEBYgbACYQWAz3z6UTnlEIAplWvI5HMCUeN2AjErieHQVThsMkmbDAedTs+AAr6DSrlkPMkHJCaMPzlBCIIzBA/oi09wkV7ZtOFpNNvIZpPqEYVfOwAAIABJREFUkhZ5oQ7HiII8BboxCyJCEDqOtbUVBeM+8+wz+Mmbb846rCeo1+tSg9y5c1sKj1yugMXFJdy7d0++9gwzjSdsFMtlNBsNAUrFUln2TYhOBLYx2JcgXrfbkYXGzZu3TfDoyMWwP5L1RCqTFclCpIMhp+wgNZZTJkB4bkshYJ6+2SQ5olGkSlWkF1bRPTxE9+hA3vEiOfxAwD9DinnPcVphyNJjJMCZ4BStUwia/vqv/Qq+9rWvodce6LrlWgXLq0uYuB4yubwsgNhVm89m8dM33sTOzrauL7DSIzgdxZNPP6Tw3HSaAaw+1lfW8NPXf4rh0MPJU6dw0KAnfkf2Wcy4IHBPtQqvS6uMzQ3atEyxUiuieXyETDaHg4NDkS3OsIvV1UUREbQ2Om50BXD2uh24PjBk13bUlgqDdZqDSfFYUuAoFQF+MFXI8CMPXsSpk6siR45bDs6ev4A//c530ek4ml92J5OYUO1j7Oa3EJlGsHHiJK6+977p8o/EZPUk+oXWT5MJFhaLeOKpJ7Cz38DdrXtzxAqDoYtBfwg7ajpx+UVAzBBZE1QqJbRJYBEwm3mv56plXHrwCrKZjBQwbBk/fe4sfvd3fhfnTp/Rwti6fVNKDQ6B/vsPP/wgvv61r6FWq6PZ7mJxeRldBj2PXGSSaQGKJPx29valLOC6P3NiE5V6De+//z6qlYLugyG5tWoGv/Q3v4DWcVuEIa2COG+7e4dY2tzANAjQ7fWRzWdldcaaVMrGRoprjPNJMJyWNrzPaDQJ8jlzkE5A3zQQ0JrNpWQjRAsw+vVzLxEsZdd1IV9G3DJ5KPT+J4hM7/5Bt6f9zKyBTqut65LUko++56PTo00ZFLL9ve9+FxfPn5WlD0PBaU2ztLCIw4N9zQVBW94jbXxo+8XA5cGQtjtRBW+TLIjGbBEC3c4AzWaXTIHmnkA+SSkGevcHPWTSKfBoyWQrIjHHwUjgd75cQjKZls0P9z87yQnykrDjWiAAzNBs5vlY0YjW69Dlvh1j7LFOIxFEtNJhjaiSYoBxqbSgtc6akBQbj03uC89M1lMEmuyXAhQyNmqVPMrlPOxMDKVqHcHYRqawiL3tm4hMAww6XXT6HRTLFbgDB/6EAO4U3VZLigbWhIoPqlPsWJRcoc4TrqXA5z/TqHDylEvAXATOB+eMIG4uZ6NaziGVZh4CiWNDdiizYsz8A6oPuEcMOUv7q3aro7OFBGBAdZWCkU13+ygw6h/ud56fJHdLpRw839WeY+f7ifVN3Ll9TeNi/skUtGmKIzKNYqRsD4aA8xgkkZc1xLHg6yimsSiW1pcReEO4zkjn0MLqAvLFjMgbzhUVAlGqZhIm9Fl5KXZCFlskUKrVGtpHTVjphAD8QqEoEpZ7nkQWCZdg5MqOrlYpCxyniqPZbCJXyGvd03KPVnUk1ahCoQrRY2D3LOuD67PT6ihhgc9BEvbdbh+pZBbDQU92VSTGBZ8rjyIONyCwb8HtO+j1HXQHVDBEtCa5XorFjNQVhWoJ2UIBtp2W/Vcuk0OSYedRwHMGqiUbCEge5osFQxI6VEn21RTA6/E5bcD8iMhG2ZuxylJaTTDsD0XU8DzmWhGJxbB5WoTRjmnsiyil9ZU7MM0MQ2eks4OEJu/XCwx5JuIpYlQRvNc50W/snaiETH6gjDA2hWb96MxicLfUVzzbI8qVIQvE17H2XMtzIoMkC6/FdcH35R6ckyVUvTBPhvfLdW8IHJLqDCj3lQUzV+xZUgmZ956HifM6YeZF+Ek5rEBYgbACYQXCCtzfFQjJi/t7/sLRhxUIKxBWIKxAWAG88NnHp/yHeoL2NhtnELWTCroOpgThcvJAz2VTaDYPkcul0Gp1BSiSvMgXsgoCJtChLkpCAVNaNMRlf0GQgSCfw4yB6QSdNkFjdn4OkCQIrc5Gesj7sNhJCROgSasK2rc0Gk2RFQOXFjgMII4IsCfIderMKVy7cV0A28bGCbz55hso5LLyADehnjb6/a4AlQQDmH0HvfYRUrmsul+J3pIsyRUK+OlrbyicnKBvt+uIqMgXCuh1+wphlbWFPLCN5QTBYmOHYrqN+X5pkh2Bh1gqh9LGKezv7WJ4YMgLKlXG7lhWQfxivdklrJox/DRiABSCKax9rVpCp9vDubMX8dprr6FaK2F1fVXd861WS/XkpZIpW4DVz/31n8O//60vyy6HHdDsjv7lX/7r+O73vi/f+meeflx+4a+88irW1texsLCM3d17CmFnV7uAX3a50vKDod0E4DNpZJJxLC/U1Zn/4IMPini5fvMOJu5IwLvrTQXukjjZ29sRID8KImhzvmOW1hTnl/drumDZx2+8z9kRSyLgQ089ilzeWO1sbpzCN7/5TZTLVSyvbKC+UFNI+p07d9FqtZFKZbG9RzXLBP3eAKVKGUeNBjLJJFaWqzg8auG41Td5JET7qOCx4iK0vJGjzvpOb6ju6ejEdPuTtCGATbCZHffVWlk2WJGYJXCWoLydSeH5F57HmbNn8NJLL6NcLMAduXjlRz/WNcrlolQivIfjxjEefuwhXH33XaljSoUi9g4bCtI9ffoU7t3bRq/dxerKElZXl/D2O29h5I5EjJxc20ChkMONG9cEvB8c7isMe311GR/9xNMKJp6MhzNwPEAuX9Desy0Lt27fxsraCbPmY8y56CGbyyrzgcqOQacl8I5/ZhZEb+iYTI+ZfVlkTKKDQLax9Wm32khn8+j1e7AZDMywYzstezb+kt2NHUMxm9fa2t/fx0KtrtwWAqgkLEgCMAB9/6DBnmxMxyMMe30BtgS1SW4RMJ34HgISo70u8gJMqWpwsL+/h9W1NaQzOWPVFqGFFBUmNhpHXZ0PXB8Ea0lsKFyaIKWVkppgEtBuKQ1vbCOXL2J//x5y+QwKpYLIVOZUaD/PrGxMBkFUeRq0duMZlU+n0B+0lbXCvA2FVo9c5TH0O32TpUELmmkM5VJNeQDJlLEpmkZMRgPVIL43mf0811kE5UIajAzKZiycOruhIGnXjyGRrWm/jUd9tJsNJNIpprMgFrXR63b13iSEpSRjCH0wlq1QhEQCSSefWTAkmCh8stF3Ruj1BzOibqoAaObQlIpJLNQriFvm7CFrQAUPFSUmyJgEVAe2TcJxrI56npcUV42DKCbjKBzX016k7VrUMjk03E9cQ5wjqbikLgCWllZEfkZBUodEUxzjKa2DJsrAqdYXtJZ73aZC1w2JZLIYZBMUATZOrcMZUv3Fe08gThuwApUkSVke0vaJ68B04TO8OqH3JrkhK8CMyWyYRqNSPhhidYRsgefUVAq+QWegfIhSPk/tisnlUC6FAdypvhgOmClBosA3YLnILl/B7MyAoFqDB59DYmOe5zRTVzFkPp8rGFLADWAl4nq28Jnku2ORAqwrx0ZlhMjGyAS5QhbZUgGJVAaZTElnIdcrVVJUC/E8YvYKQ+k7/R5cr49iPisS6a+IgomIFJK9JAYymZRAfZ5zJOY8BtAHEb33cbOJbC6HQi6vNcY1wXtnODnVUbRuG7vMdglkHcX7JPlFZRntxKTiYDg71yHzTcYk1owKj+fOnDQ21mSGlJj/nq/hz3N9U/VEFRgJXqoVDdHGOVE4h9YPx8L55PnLL77P3P7MNB0YVQm/J8WSz3PUWIDRPk+WUbQJjFK5Z17L75kA91GovAg/J4cVCCsQViCsQFiB+7wCIXlxn09gOPywAmEFwgqEFQgr8JlPPz5lcyMzLo6Ou7j4wINIZdICB3LZIgb93sxyhFZRrmxI+A9/EyZM8JHWIQNMJ8yEoMUH4AxNACwJjCn96EcDFXp35xDVQgmtdlNd2LRQIqhH0JyODiQ/CJLVaxWRBwcHB7L+IIDBDuNpMJEKhMB6baGOdo8B4saCYn11Q1Y66VxGAO7i4gIiE/qsJzD0PBzs75iwcFDdEZFf98LCkgCM9xjW7U/QbrflXU4lysbmOnZ39mR3pABTgqwzD22CLwTt5jYY89BaqlesbAHVU2fRbBzheOsOohNjRUSwnB3NJAcIrlG5QLD16LCp6+QLOQydASITo8J47PHH8MMfvCwA68UXX8DB4Z6IJFq10Kbn5u272Nq6q07zZ559GnfvbePu7XsmVDwaxT/4r/82vv+9l9FptdBuHcuyh+9XX1gS0LN9767yPTinJIU43wrVZc5ELo+Ll87j7q2b8AYOyqU8Tp5aQa1ekkUHLbwIHDP/IZPKCBTMWHHsbN9Do91Do+/CTpnOdoKorI+ImonpPHd9gn+WOrjPnT2Nw8N7M0ubPJpHR3jiyafwwz//ER5+7BG8/tpbUvY8/eSjuH5zS12+p06dwZtvvik7GGfUx4OXz+K/+s1fwnvX7+K//8f/O0rlumyaGCjMcOhyKStCptPr4dFHH8O3v/FdgWrz7lwDgnFdMFzYUuewGJCoEWww1yWRzWBzcx23b9/FL/6Nn8ePf/xjvHv1GrLprDro/86v/Sq+/Nu/g7v3dkU4HO7tC1Rmp/X+YUMd4J/69Cfwre98G6VSBWmGX6csAaTMiiEZQ5uzZ556Etfefw/PfvhR/OT1d/DQw5ewcXIdi0sVrX/P7yKTInBrwRnRrsiQDSRHmq22QFh1NM9APm5I2g5RFTMJXBE4sTi7v42CYt6lbNHrXlYzBKfZMT6SikUZLbEY8vkFAbapbBq1Wk0AJMkzn8ody9i9pBl2PDVkXDyewt27dwXK08bIc3uY+AT/fbzxxk9w6dJl1TnwR4gp3NlHKkOiYCTAnGSa7xF4H4p8lD0SsxOoEBhPsbNziG6nj1K1JMKI82vcX2IY0oM/8GWPNA0gy6NsqaoMAwKqmXwK0bgl9YVRkbFzO6Ezi8QClUo84xio3eseo90+QiKeRsSKYTQcSBXiDQO4jidCghlBiNiqVyod0z3xunMQleRGv+egeXSsdZZKJmQdVa3kEI9McOnKeaQySbhBBBGroC78iefg7TdexerGKiJRC4eHxyKRuC4Pd3ZkRcR9RDVXtVRSd73Zw1QLTDGi0iuRgj9y0esRRHdnRB2tsWLY2FgEJgyzp0XURNkstI0i9Um1htQOyusxCpxIPKZcHClIpjEE4yiOjo5hJ2nlRXUFya+osZ+bUr1FSyMSgwyGN3ZCJA1ZX9pGyZYNlq47dBytEypw+GwYu45RBU0NYcXzktfNl0oIxi5qtQoS6ZzIboqdSN7R2oj7WNZDDKG3IiKgmPvB77lUy/RJjhV0BlF5QZCcCo+IgHCYLATfKDd4rhZyORFjVtLS9zkm/txkHFFANUk4x/MRTHyB3EPl6gC9zgBjj2TGkMlBGNOKyzLAOF8XjyZAtFwWRSTwSYqMfPQ7DoKZ/Z32nYiHMdK5BEqVItLZLOJWUgofZrswWJoqEBIwuWxOikZKRWj7FJlSWWAUEek0Q+ppixeVsoLEDokiPiO55qkuGTj9meogYUjAKaRy67TbyktiTafjKdqdrgB/KhW5F10nEHGCSBwubfMCqjMMYSWlBevRGyCRNBZVc4umOUkwJy743FI+iOzvDHlhc065qakS0wvpvDjWvBqig89g2uQZpQVzQXiuc9+Z7CaSs4YoI/nBvW/URMZuSgTZeCxVCm0uqfLg/2XtNmtM4N+HmRfh5+SwAmEFwgqEFQgrcH9XICQv7u/5C0cfViCsQFiBsAJhBfDiC09MCQwWigVky0UF5rbafSwtLcgbn+GvAqkSMdg2u9UZQGpsPaIRCyNay8QJWDE3YdalOiJYE8fB3qHICX6fwAmVFzF2UU4JuDLg1eQz0B8/lTBgFwGGhYWaujzZ4V1fWMBBsyHv/CnVEr7xgT9z7pzICwIV9Kqmp/kDDzyEoTvEjRs3UK9UcPfOLYH12UwJk6mPgTNEo7kjtUjaSssOifZRd27voEvbKNeXUoR+4ZeuXMY7b72jjlGOnVZFskghrKcgYYbl0o+f45lZfLD7OWYhv3YC3XYbg8N9wDegsEgQoTAEU6i4mODxxx/H1fff1b3ynq48cEkhxk8/9RS+9tWvYHNzVeG+9XoJn//CC2iwczmWw7/5N/8e7U4Lv/yf/S383u/+R2ye2MCd7XsCiQxRAFy6fB4HO4f4whc+g9/6rS/jwsVTWF/bQKfTx9bWtsYk0GlMz2/Tcc55UafqLAuCIHIukcTaQgEPP3gB9XpZFkh7u4fKK3ADX2qVc2fPIxJMcLizi/3jFvY6Q4VkMx+EFjIEmube4nNLDoKCiXQR1WoRn3/hWQF/V9+/i1yhgj9/+S/w4WefVrd8q9PDT3/yIzz91KPYb/Tw/vV7OD5qSlmwVF9EBB6KhRR+4ec/izfevoGLlx/Bv/rX/w7r65t4/SfvKNsjlbWUIXFiY0M2T7/3u1/RXM6tv4z3PAOG+brUzGaHgOZEoN84AiyvrqiD3Y5H8MUvfAEvvfQDbO3tYnl5HfmMjec/9hx++z/8NkZugEqtjq27d5BNpwSOMbuBc7K2uiQFCe1m2CUei43xkeeewR//8Te0ryxEBa6trS1hdamAu3d3sLK6hE+98Ek0DnaxtrIMd9TDsN9VFzYVS8R4uRb4m3ypKMAuGo3JtslkyZBQNB3LBDmNtZsB9OZgKu3TqDAgiE2wWdZMcQPqc21yTOlkRTv28gOXZe1DEJe2MoN2B+VyzeTVJBPUTglUn7gBrt28SRRZOQS0pSLBaRRRfWRzaZFSyiLw6fNPEiChE4GzMRoOFcI8VfbMGF7gCyxlIC+tjBhETZCdRM3h0RGSFpVMBMVteO5YuLcSBTxmmljIFMuyCWLwNvdgIpES4TPPAZjbwfH+CRiTeGI9mEXDIPOjRhuJDEFwZiW4GDtTHDaPRBbSVsu2C8rZWFuuY39/G37gmZBhz+RGdNt9EQy9jgGJ43YEtVoeuQxDl20sriwgbmVIQ0kZ4LkjNPbvYWVtGb3BEP3eUBkE+XwJB7u7s2yCBHqDPmyqR8Ye4lZMygwqB1yqzxJJDPvOTAFg/p4qBRI1lXIaqSQ795MC6MvVqizl7Fhc80JQ23S5R2SzRoVL1OLfkcQO4LsRBNNAZ7fyCmyC0wawntv5zEOZRSkpv2BiQrgjE6O8gyWVAM9Rknh8z+lkDDsWM2fHrCtfXfApG/lCGdlCUmeJNxnLVozKkUza1vWUWcPueq7xqclkohUY1QbMB5oGHjokcsslnDx5WqRDq90WsG58nyYidkl6kTzzHBeFQkHzxj1z3GxjbW1DKiOSvlJuzEhtqqxI+A0HLpzhyGTyWLbOZGOXRNVLUsRYEDBnwtO1Sfxw0fM5SuJ8MGJGhjmPivkC3KGD0kIBxXJBigeS9clEXuvAJGZMkM/npd4i6cIxUTFTyNLqkcHWUxwfH6NUq2vPpkR2uNpfnBOSRrQi47nAM0P5IrMzgvuA+5q1odpwODLERK/bE5HR7wxkL0blA58bUiiOx+gNR7Ja497MJnmeDjHl036eDzVTNxgCwqgc+Nt5gDdrpfM4Ycm2TtkiY5I5tJUy6sd5WDfJQNmQzZQ6/Dkpt0TAGGWPiCnaIjIzgzZwPn9mlmUVY6i4UZbMCRfWhWuXOVbjyQQ3wsDu8JNyWIGwAmEFwgqEFbivKxCSF/f19IWDDysQViCsQFiBsALApz/1yJRWTIl0EuliAVYygSkslIp5TKcx+OMJApdZES3ZBpVLJXmBEzRggCr/0U/f8EwmKeUAu7IJtBE02Lp9V6Ax/czVde+NZc9AexOChOxIJZhJUIVfAritOOr1KlxvpMDu9fV1HDaOpM7Y29kVIslO+HMXL+DgoCGgcR5Gury8htu3b+P8mdM4bOwLwCS2QZsOQtEEdaaxsdQNVHoo8NaKYn/vSN2yBJA67T5GzhhrGyvY3dkREPIBICdLlYmCf9lNPPfKJmhDb3+CS+QoCstrAnWau7uIsAuV1ir6FSgcOB6HbKPYhbuwsCDP9ds3bso7/flPfBzX3n0TZ89v4vTpkzjcP8TezqEAKOZ6LK9t4syFc7hJYHgcw8XLVzDyfHz1q1+TdUw+l6MRiMDR+kIVO9v7ygXhWNmxXCiWRUbRf92jxQkDoemwJAApUFcrwRsFatcWcfHsebjtA2zUKwpPv37nNhrHbXUCc0ytbgfpTB6toy4C+r07QzR7PvKlivzEWTvTBWvCUxn0S49+AqbMWDk+PsSv/+ovYtjv4S9e+ylOnb2Ar/7hNxCPxgWUBWMPH//ER5CIR/HWO9c05+zZ1ryww9sGkpaFhx56AK+/9oaC22nhtLN3iHv3DoVJEmRPF7JodVpafykriUbjWCCYAbuMdY7sgzIZgf8kuqSusS18+nOfQfv4SEHh97Z38NDDD+AP/uNXsbK2jlKxKHCbuQ9jf4RjgvmVGhp7++r+JqgqUDYCXL58Cdffv67MBFq1sCO6XCkqoNtzjOUJO8Vj8SnWN5fBPvsTJzbwuS98Hkk7ikGvJ3XSeDLC3v6u7FwshtFr7oytDwk4gchTBgvTCsgQIlxrcxse7jeCnAaw7AisjRCEFfBs1Bj8GVogReMRZDMFRCNJgZcXL18W+EmiZ2VxCUOHNlC2CUyPjEXsEfjrdjo4bnWkerKmAQ72qGJypOpiSHK315I6QmHFI0eWSOyA5t/PyaR50C9rQqs0x/URuLSP47kUxb27OyIfOQZ62/N17CyvLy5gZ2dP0C4JjoI69iOorywjQaucKYkcBiJTARFXPkZa7wupIlJJW+fD0OmpY5u2YHfubiGj3AMX3siDNxyLcCMwTqIulS5ImTIdu3AG3BO0saKqxlegNBVDu1tbGPZdRBgcHougUEhioVpEJhXHiVMbAlFjdhqTiKV7oc0Wg6V5fnR6jvJkmJXT2NvDyDMkgukQn4DiARK5zPugjRct7nj2Uf3G15AsS1CRgzFyuTRKxRTSKZOTwbOpWK4qDFwd9gHXkEwARVooZ6PLDJMJ/IBKirju2/GYc2Cs82gdZex5YojxjKY9mUK/AylxBFwTOPY8hbeTaCCGzLPBBDjzbOB/Sk422UJ83Swbgns1mc4iV8rIxpD7M53L4ujoCKdOrKCQTev+GWweTDyTUTEDx3lVnj8k4FtHTSytrmDQ7SDGzJXdPaydWNe5RKUen0nVclF7kTVmcPw814j31u0w3Jx7xNUZr0yTfl/3xntp7B6KsGAtSFYoMDseVa6KQqMtc+YYi6NZbgmzJphp4k+laqDCiOuGlk6ZlIX62oKI4tpCVVkX+VxNiqRKrWpyItyR1hut0EiiUI1WzKYYEY6BM5BtIZsEqNIg80gaadgfGGummY0T54dEZZ4KDtdk5XCMPCOU+ZHLadxU/ynLg/lQHUf7i+RiPGbsIyla41rgPXD/UjlIKy2SG6zP3EJQVk0KdacFGaQSMfveKFxEIFhx2LSwZGYJeX/as/mGAJ1nY8yVU1RO6nVUVc4yL+aNB/M6036KNoIiQz1jA8Z9ovXLtTJThlhSGc3soyKRMPMi/KAcViCsQFiBsAJhBe7zCoTkxX0+geHwwwqEFQgrEFYgrMBnP/PYtFIpq9N1Eo+hvrSARILhnjE0jlvqRKXlhjoVx2PQs7tcLhhrjllYNUHsTDYj4HMOHhA42NnZRTbFjAr6okdweHiEUjYvWxrjBx8TiEKgmkCuLDk4JRELpVIRnu9geXlRgDGDjA/39wXoFEpF2Al7ptKo4+ioqbH4zhjlegkr9QXcvHOdJtayHqGFB0kVhqv6Yw/ucCjAk+B0tV5RB/txs4PtrT11zg8GI1y4cB43btwSUENgWL2gsq8g4EJffVpzQEoNImwEQRmlQb/vxVPnBLa22aE7dPX3CjylKkLWNkDCjmJpoYpsPo/m8TEK+YJAu0jgIRklIeOhWK9jdfOUbI7SiYTx2h9P8dCjV7B3sAdv5OPKAw/g7r195S+kSKrEIlhequJzn38euWwe/9f//WV5lzMbo1QqY2FxCW+99R569NVnJ74Vl5UVLbx4gwKMSSLJaz6JcqGIhWwC506sqGO+NxrBHQdIpnNSqBw1W+gPhrI0IjDZHY3gjALkCYaqK9aQAwJUPc457UsiAhoJuNGq69zZkwpyv3j5ksKXf//3vorGIcFtA0Yx3JkNtJz7xeUFPPLYo+our1QqaLdaaB41NW9vvvm21CMrq3XNpeuO1W1PWxFv7ArsIyG2dXsLSZvh2gRnoUBrWlyxw91OJuG4Q3UCcz7PXzhnSIV0AoeHh7jy4MOIxAjUxzDsDvDOe1dx3DqmAQ4sdi0nE8gV89jeuouL584pp4IAZzqXxvraKl579VUcNY5BNoPWTw89fBk/ff01kz9B9YVlwU7aOHXmJDJx4PzFU6guVLG6tCBg9uiI9+ULYCzmSwpK3jvYVVYGiQMFLTPDQ3ZPFlzHV2AxyZIJySCGlDPyhT79tH9LJ5G04+h1uiYjJBpDt92R9RrtcuSXn8ggnyshGk+ICCCQWSqV0Do6wtrmGuLRqEBeEk0GiDYd+He27sK2U/j+t7+Fhx64oNpzHzG3xfj453B4wOB4WvAkUCqXZRuWTKQU3K1sGAUcA8fHbcTjCa3NVrODPsOCh9xPUXNdWiUxDD2TwXBAMDkm4oH7lHuGtkwR20KhWIHF4PggMLZ3gY9g7M8shtKy6kFkjIVqFa3jow9spdSNPiVA6uOweQhvyOD6gciIOAmPVAEjb4T15UXcuXUNlWpVhAzXLYFzWnohGMtujXxmImFjcYHEhS1F2/kLJ+A6DqbRBKxEGguLyzjcu4tEOq090ifpEbVl+9VuHKLXHYi0lC8bqK5h0IvJGqDyRBkFQw8Dh+A7O8jHUiRQ/ZBNWVhaLGIaYfB6Vh33lVpNZAv3mJQWXD92TDk1JDJjU7O2+OcJYugcdzVHVLAoPHmWM8PzkIqTmXjAdOMrJNnYJvGLmRXc/5FofJZxZGzOtDZJxMxUL7SM0mkbiRklQzqNUxc+MWPLAAAgAElEQVTPqZ4kLo2yaIxiKQuMXVnjJe2Ysli4bpgvw7XKNUn7wHjC5HqQaMzkqLxJybJJpPk0poyMTDKBBAnHKAky2mdBRGvCYu5GVNZfJAEGg74UVCSHOA6uPxI6JCGGQ1dh2sctKqKi2pve2BNxSlsjKivmpK4yX5T7RNVbBEN3JAJPikJEUCxkkCvlYGeSuqd0ioq2BFLpPAr5ovYxx0Nyiu9FGzF31EUiyeYAV9kWHD/PIH7ReoqT5bpDkfC6T+4B2ozF47oXlxlTPsnAtCycTAg7A92NMtH1PNk3dZtdZV1Mx1GM+XzDBA7VGSTB6PrFKBXOOwwRMs+04DjMOfFXigm+iqpLPf5nygyepRMSX1MqJ7ifqdg0fz//mjcQ8L2MXRQtAI2KQqqLKZUW5nOJIehNHhaJGt4vCSopMmZkXZK2Uh6bK8zZx6/r126HmEf4UTmsQFiBsAJhBcIK3McVCB/k9/HkhUMPKxBWIKxAWIGwAqzA5158aloq5WWPE2GYazqjf9TLEoZ+9rGY/MwJfhiffB+pJMOYLVlhOAqx5d+J3tBrCIDIGofdv95YFj/0qSeQlrZsESCJpLF+YGipDHomgbo82enr+B4WF5cNsBh4GI5GOHHqFO7cuqnx0OqCQa0M5WWHqOwpMlkpM06ePIEJwQhMBJKyy3ni+1heXpI6gkBO6+hQ4Fo6S8/7mK5DC6wbV6+hP/QEFBLkP2oczXIuJupqJ0FBMoRAIUGxZuNYnuWxhFFR0DPbHU+xcPI0nL6D9uEhJgQE2ZUrEoS5GbTXsXDm9BoeuHIaN2/fwetvXtP7c3yLtSJWamU0jo5w4vw5rJ/YwM3rt3DtrXcRnU4RtdKIJYC/+5u/gX/5v/1bhcU+++xz+N5LL2PU7wvM++Tzzyn0ud938Pjjj+L7L/0Qn/30c8poKJUWZXty3DiURQzry2Iwr4S4LRUyxGy4Bs5fPI+HLl/G63/+Mk6tL8lqhJZSt3a2EZ3aIreitN1QiK8vS5LjvgM3mIowYQA5QSMBQ+y69QkUjgUMydYjEkFv0MWv/OovIAhc/Omf/BnOXbiCP/v+D7V+JJ2ZAeEE+k+dOCnShkDsRz7yDHZ39/D2G+9iPDHAKNfBcx/7CH7y+qsCu2mjQvIN0ziabQZQpwW6t4/bGPYGUsKYwGZjgSPyiE78KVvAMNfWZz/3Al555S+lRNre2sYnP/MZ7B/s4cK5s/iTP/oT2TKxS5pANUExjjiZtPBf/J3/HL/95f8Xx62eALel5UU0j5vqkh+zw9rzpHhYW1/B9evX1TFPcJtt6/l8AecvnIE1cfHoY1dQqhUERFZLeXS6R+i2eqhUFtHtDeH4DuwUQW366TsCHGXhEo3NLN5M1gAByA9CbNVlTSuXMXKZNFrNhixs2CE/GgwVxOsGLhIMlY/ElGmRSeeAqK2A+6WlJXN4ToFytSBirXG4p/sXUGxZIiIbR4eYjiPotI6AyQiEJpkd4HlDge4EgwUqMmeDi0ikFnNYOFYSfCkRCQRQSZw5fV9A+sjx4HsRjJyRATbjMROqzHBkqnFoOTQjzUhAJZMppNIMxPYQSzBrJK9AaWYW0HJuPDVh7ZxLgefxGFYWFzEODJDreQTWPdkUbe/umpBmlyoy2hRNEWFA+mCksyBJYHsWjk4wNZEgUWLWPrviCdLe3dpGNpdCuZiHbZHwiuPk6SXVLpXJaQ+STOi3jxHwPHQcqZZ4nnFf+I6nGgxH7BqnEmUqNRrPICtmiywgkSMidugiEmOOTly6Bta3Xskhn00gl8/Bpk0WDAnEonHNM4CZJKPIR4Y7kxQbeSJ5aXcExDHoOzqvj9t95TfMgeG5hRRfRyCd8zAHkz/IOeABM7MYmlsJWSILCMADCYvJGwakZr0IwPMMoYXQ5tnTsr8iUcp6kXixEjHEIhMsLy6gXCpjf38L+ZyxgqKaZ+h4ssXyfD7P4khE4xj5I6SSSdl7cd8k7bRA/OiUnf2WiGGe27yvbn+IWn1JhG631UQ2k9AZyvsa0KqPpOBkina7C3btk7hO2Rk4I5LkDjY2V+EGgXmtG8gejUQ0C05VghdM4TmBzhze65y0pb1XsZCDlYiiVKmKLK5Uy8jlSojF04hbtkgwo1JM6VnM8Udonwag024pp4TEIAsrEkLPaEuKBp5F/B7rTHu1OViv5/KMzOBUDYcDM7/jiazzaItFhYo7dLXO3BGJUuZ/uJpvflYwZ76xHeN/3Ft8vzmBwTNi/hwwAfFUAJKqMs8Kri1ZN80UGCIieI25DVQ89kEIt54lsy+SK3wtx62MjSittMz158+iuXJDn2doYzmZfBDIzjWrrBE9E8359P7VmyHmEX5cDisQViCsQFiBsAL3cQXCB/l9PHnh0MMKhBUIKxBWIKwAK/D5n3l6ms+nEYnFYWdyiFo2qMSQ97VtK9vAFjhPQHGKTMZGLDZFmh75E3alDgXOseuXXdxUXzBXgV3e7CRvt7rodYcC8dTRL/sgAizseI/AJ+BmsXOUYdYkMqJIl/NIJtKyZiKAQ9COACRBvGq1hMFoCIt++OqynKK2sIB+p2UAdNrSFMoCawhiHDUbSMhLPUClWoc79nCwtwvQoz+TQ5+BwAlbnczXr91S5+jYN+AnwfNYnGHhtLvwZMFD0FM5Agz29WmTE1fgspgYZkVELZRXT8LpdXC4cw82FRkz2yiSKE898wh2t+4gFY/gn/6Tv4/FpUX8D//kf8UECbz66uvIphJIJeIKKv/wRz8sS5Neu4dvfOVryGfTiNlZ/Obf+9uIx8b45//zv0R/4OPs2dPY2trBwcEeFhbz+Jtf+k/w5f/w+8hkCyiVi9ja2hU5sbqygmw2j3fffU9dtCRDOIkGxDf+3gR5stnMzD4qjjE92H0CnkVcPH9SdkT7jSMsLa7izXdI9jiy/hAwNhmj6/jwp1PkshmMXE/2O5WSCYOf0iLEJ8BM+Dcii5F2t4X/5h/+BpYXK/jjb3xfuSjvvfc+msdDJFPZD7qan3jqSfzlj16RX/2lBy7j1rVr6tpnK/M0kpQFDNcXyYMrDz2g8GuC8wyCTicz2NrdN779BOZGrkgM02XM0OIUAkLSEaCUL2udEbhlUPTmmU30O30Bb63jLl78a5/D17/+DSwsVLF9+y5iBLBpPzIdI1cqorF/gJWFCpaXa3j//esCm3m/K6vL2if7e/tI2AbQJjj63HPP4gcvvwTP9WRnVV2oC2B8+JFL6DcP8cyHH0ehkkPSiskaaDhoyeomGs+IDMjkaecyEcDIPUiiIZVMz7rVTeAy9yJJLQLKvj+S6mfsEbg0NmEkjpR/4Q4FvlItxPUnMmfmL18u1eAHESytrCnjhucB7bmo2KFtlzcaak9HowwMTyusm6+jKmo6cTHqtpXBQNCbZCmBSAaoRy0LiUQa/ojZAGOMmCMw6/RmOHQ6kxUIzLlyBiaDY+RMYMdt+FLmEPAkKMoMF1+d5VxnJB2kHrDiKOTz6hbnOUOroaFD1UVO+5rzyuwdAZq0dIvFZHWzsbGGUa+D8bCn9TyJRNFuO7Ld4RhF8gRUX/B7U4HfVEU4g65IXdaPAGiS596YGQcuOp0eAtfHwcGBLH7y2RTKpQIw9bGyWkW5QvVMDMlMUSoh1+F9k9RN4t7dLRGvDEiW7RdzPWBJgcPTimuJoPs8JJwB0D7rOeLc0oKJNndMXxljoV5GDD5K5ZLmW1ZfdlRnMFkDZmRzzIH2qcnfGA09PRMITI+8qe7dZNnM/x/oZ0TUSqXHcOa4CF9jy8N9bwKb/yrbwIDaIk8jvKavrAnmCzFfg4S2zfFF4yKnYsyDObEukm2eocOaZDNJ5HMZdcxvbKyg023IGotnM+chHosjl8lLbcd1kqeVoedqXa2trKA/7AnkJvHkDQci/lLMeUmnRcxTtdQbjKSyOCRxGyPJExe5T9sskhVUeVExMugPZsHPHiZjHxb3FwH3iMmjmJMFrFU2k1c+BIk5zvHIcUW4sH6cSy7t+kJFtYlZCVkM8j1o45ZO50VoZdJUvlA9NFFQPPcc7eqUC+KNRGqSvGVIN0n9YBLoWcosHipkeOaTIw5GxiqKc8r1xf0wV1YaNd5Y9lP9Xl8EL8lfrn3XDTAaBrDitLoKZBXGX9ynvF40wuelUX3wjJlb180JirnFkxE5/NW8cq1RaSKFyoRZPAlT1xHtnsb6XMDr6az2PCmupDZynA/CuLm2+NakwDiPqiPJdpGUxlqPv+U5wMP/A0srkmbzdQrgxvU7IeYRflwOKxBWIKxAWIGwAvdxBcIH+X08eeHQwwqEFQgrEFYgrAAr8MWf/fCUHu/0zs8WKwimUyws1GUBQ29zWpawo52WGAQoLIudzPYMqKFFBgN9abEwkbWOCQylfcZIHZfOwJkBpb66nzutLuI2ASkoqJdBmrIESSYFQvD3uVIaxUJN77m6tioA7vatWwIr6PtNwFQAi2XL7of+5u3mkcm/mAZYP3lK1h1UfWTSaRw1DgWqMdiUne0EWfqdjrzzSXDQCsZxfFx975qsUWgRLsAvZgsk6fW7ssxiF7oAuZjJEeB9Ms+AIK8seRjGnS0iu7CM3lEDncM9xKNUGZhOWBIBa2sL8L0hPvvpZ/CdP/06zpx9AO/f2Ea73VO9FRg8GctD/fnPfhKlSgl//Ed/DLffR71aRrfv4B/+d39foP3/8i/+lQD3jY11JBIxFPMJPPXUE3j7rXfx9FNP4pvf+h5S2QK+9c3vyZKnVq8qGLnRaMjyZkrFTMzwLvyaA0vVakWkx8H+oYif1vGhQP/zZ0+iXikIsEwmM7h+554Cb1kXAr8kfgYefXJiGg/tt9jZnk7EZZVDwJMdtez6RyQOz5+g0+3iw08/AjtO1YGF969eQzaVwy3mVUQszfXjjz2JH/7FD2VxxW59gnIZ2h1ZESwt1LG1cwjEk+i0B5qnAGM8cOkyrl59Rz73tMtBNI5Wq29IgwgE+pF4+8AXPUYIm5QKlSTsTo4jlU7i/OXzsoK6dvU6Ll+5gq2tLRw2W1heWcL+vW0F6tIaahKP4tGnnjC2O52OyIZ3335TBBxVTQQPH3nkUbzz9nvodLqIUvExmeChh67g1q2bAkpjkwmq1TJ2d3fxn/7CF7F77zYuXD6D9ZUlEQzM1jg43NG6tjN5OF6gPAYicQStOX+me5oKKZITnoA7WUmR3JnQSmggm6LAM4CkwuMjE6kcGEJMS5+Rw3BoV93vMQL+6ZQIBsvOIBq3sb6xgunEgIucy2I+iwQVTtNAfyaISKDe9x2RI/5wgMb+jsBx1nKssyWqjAUeBJwTA1Iz+N4WCTLwfAGkJAS4SHlvw54jBVez2UO9WkG3Q9sakkMBJuyaj/JnY3BFKpqOfxKT/OK+JUmVSqcx8gMRY5adFKA+nnjq9ieQT3Cb51mtXILndJFPJ+HyfroDdZ2PJyT5fGVr8OzrtElWmKDoUqEohRVtvyYzayOC1AS45zkgtODrDxyp0AAfG8sLmIxdLC6WdTZwP6dzZSytraprH7IDiqPTbUsJ1u8O1Ene649EICnaRDZEY9nYcXHzXrv9vuzcaInW7Q5EQOcyScSiU1h2FLk0wWkgm0mLsEhnc6DZjk87p8nYZBaoU54ktLEC4ngiEQvN475s7hxawfkkdk04M7vxeZhIQTC37ZqFb5MMVF4QA9xJYhMonxFkIlXI/c5UGurAJ3HGXxMSciS4aNs1xdqJNcQSMZFMR4dN1Ko1NJsNpJMxZHNZrK0tIxL1tZ9YSxIXzUZDZG19eUnPKXk3RaLIMiNl5CCRor2ai3wmjWScikISKFQIGaUJlSutVg+ZbFbrjHkuVMnxFwHxTrsn4qbXNaQ9A7llwURrpgTPcxJHEUO2Kw+Ca56qGNqV2SLKCbrzrOVenUZJXsSQK+ZQoDqHmTSIoFKpak1XyjXZYFEJwroR4KcFFM/FaIwKkGOe5rJy1NqPMguDmTJ5ETCcb82Pnn2Bflah3FQtWZZREVIJw/ODqqjxRKQM74m5OyRkmQ3FeyXBaNQVUTgeSZSxCKO5youh7Cb4nfdtiCuTd2EsnIztU0zEE88nKaBmdk1ScpH8m/CcMuPivJOk5nPZWMVRaWFUFXNyxCgySVKYrCnZjvmGnCaZNJ3EpOCQEos5NawW1V6z9+V78Mb5HODevR4GdocflsMKhBUIKxBWIKzAfV2BkLy4r6cvHHxYgbACYQXCCoQVAH7mZ56YMnQ4RouKal3gFEOsRUR4Y6keCFp02h3U63UBj7RxIcBovKKNXQ1BjnQmOQv0ZIemIyCkfdxBMm7DGbETeop+dyi/cVlIeOzmNdYrBNkILvDr7PmTeOPNd5FMZnHx8nncvnUHhwcNATmLiyRWfAwdV53x/CLZ0jw8MPYnUeDc+cvo90e4dvUaNk+si3SRR7lYCUJ09BIvqZOZfvsEno6O2jhutnB83IHnGhh7PImoQ7/TOhZQwo5T3ieBFxMla7pJmTtAMJbKCztfRiyTQ2t3W2nh/BmC/eysJ2CSoN0FXPzqr/wsLl08hX/+L/4PjHwY0IsgITtiCbxQrREZ4/lPPY+/+MGfqyuZ1ihXLj+A7qCNVruFM2fP4uSpNWzfuYsXX3gO97Z28cqr7+Dtt67iox9/EvXFJXz9a9+ChTjypaIsaRgyvHXnjggS+pZTcSHLr1lgNW1WCBqxXgTUHrzyIK6+9x4Cz8G586fhjHooZvMCv/sDFz1nKOCPwad0evIQhZ1OI5M2IdG8Z4/5Fum0OpWZj8COdIW0elO0On189MMP4Quf/wja7QH+3f/5/8D1I2g0e+qij1kxFItl7O3tKReDQBf9+j/yoUdRyCdx8/YOXn31XVy8/ICAdlqLXX3/NjLZvO6B9jx8f65Tj/MwMkQZwUEC7Oy4JvhvbGkSHwDqcTshFcHJ0ycxcBxZvtTqNWxv3UMqk0G+XJSKIskO7H4XmUIBHufXTiDP8NxogIOdHfier3Xq+SSu1qVKILnE3BYCnwv1qoBZBs2PXReXL54R+GdbEXz0uQ8hX0przSBCgJ73McHh4TGS6YJAdXbxnz59Whkppoud/vPGosVkW/DnJurMJpAnAHBGnLArm4BnhNkCMQuDXh+x6ARJjp8AeKulmtIiLRpJIGbZiMZoGZfA5uamSJaV5UVZD/EX1R+8F16fwP7R0YHUIE63h0G/AytmbHgIisrTPxqTNUtvFnjMv+u12ljfWJcVFxOduWf9SRwtEhkRW3kj/Q7ty5jtQADYEUHGLAOeVwQjqeghIUNkn4QXgX3LSoJzmsnlMIGxCrNSVGkQJOdrPaQT7I6n5Z2DM6c3kYhTHTQWido4ONKZSJKTYx9RYRT4Cl8n6EnSjDZsAottS3kKrB3PvdZRSyQqjzeuxXanj+Zxh0E4OHdmHe6wIyVPuZxTt/3Z85dQqFTRp/XW3o4yOth93urybPIx6A4QtZLodR30Oz2i19SeaM5YN94b7bUYEj4dB8YCiJkqgSc1HTNOUsko8nlmddjKGYrEbBRLZXjas1QIjDEYDtSlT2KGc8N9MHLHstUDAXlm9yQSWmMmgFpmTzpPBWz7tM0y1zckEattwGmukcnYE5ivcG6C1n5g5nL2ax6cwL+jHVrMjmNpdRnT+BTpVArHjSZy2Rw6xw2kbaC2uIyF1WU4TltEBp8/BMyP9hso5LOIJmypzAjSZzMZxBkwblGLEsB3fWQSCSSZFxOY7BmSQSTWqPQYDBzs7Owr74n5PTzLSJTRvqpF+7yohaOjFoYDV4A+SXWGv8umKWZpfZDskToJtPFKoNvpA3Eb7XbHkKWpBHo9qh5o25hBoVIUgF6qVGSVlWOgPQm4ZFrPlEzG5ElRQcH93u219AzWXBCot2S6pfmnOoTEIJ8vXCvKT3I92cVxbRG8T6cT2N7eQblcVTA8STqeocbeiSHdI4XHO0M+30d6BnOe+eAeucbSjSqe+bPErAOuBxJXhhjRc1SB3CRHfEPqz8gHWYjN1grXhMLEaUMn8tfXs8QQhYasYw35ff78/HoKlZ8pXHje8e9ErmhNcZ2R6mNKvVFHSUWpM8mQF7wOv0xWh/l/aBsVflIOKxBWIKxAWIGwAvd3BULy4v6ev3D0YQXCCoQVCCsQVgBf/OKHprRPylVK6nRnh/7QGcqGg+A+ASoCWe7IQS6XFQBAC6VE0gRuMqDUAJG0q6A3OnMqCGa5AhQP94+Qz2bh+QQKxhgOGBRqrETYAcsuSnac8rr07ibIXa2VFAh949ZtPPb4w3j7zavyBicww850Xp9ACsNsCYQz3DtwGQjKDswp7GQateqCQPpiqSiQlKBFo3EgOxnZAxXKAjjZb0/AaTj08N671wRO0kdDAaexOOq1OvZ2dgQCCWxlh7DUFyaEVCDxvKM0FsfYTiFRKKJ5765spuT/zSoGf2WLQgurT3/qKdRqRbz88qvIFWq4dvWqgrafffbD+OY3vi2wie918tQp3L51W2qXWDSCzY1VPPXUo9g7PMCFSxeQz9l4+aW/RCFr4fs/eAWbJy7gp2+8hYcfvyILrmtXbyjIe3FlSZ3LtO3Z29k2KpXAgEEEB8G+a4JA8ZgAMsd15P1dry+KOCCx8vRzT2pNRCcTkVAkZNhF3u71BWBRCeBPoyiWSgpD7nc7htwZMTPFqAJGI5Ntoi5c+vh3e/jEx57CvVs/xWc//QJ+9w+/iVEQQeOIVipRbJ7YFBD+qU99Gn/0ta8iYUXwa3/rZ7G5vIh4ZIqtvRb+9b/9HcTsJB546JLUIavLa/hv/9H/hCsPPIjXf/IqKuUyHNnnMAeCdi7GB565GIaIIoAak0VSrljGwBkKzKrV61hYXEB/MDDWOaOhgDOCkfWVFXR7XeRTacRtZoewO78r4JZkQDmbwM6dewKPp+oij2JzYwNHzaZAT4J8BOfY/V2uVvDKK68gY8WxubkqkmQ07OLDzz6OeHyCWq0im7OkHVVuxngSh+P6mGhdx7U2pGSS2oJzynVnvOzZMW0AOeYGmM76gTMQGBqZ+gIH+72uQGPWgT3UVESoOxpR5SJQoWEnM+p2Tthp1JcWNZfOYIATm6uGFJwD0pGJQFGeB/e2tvTezYM91STwRiJLstmcAFUC1+reZzB3khYxYykJmB3AQHU7HoXrc28yJyCDdquD6dRHKZ9H1/GQSGVkS9TudhGRJQ6B4rhs69i8ryB2/p9B9lEGMmfgMaQ8V1D2gJXMIUoLLypB4MOiKoEB9mMXZ06vw2MWQjKNA9qTTYDesCe1DoFuBhVz/Q97I9V/5I6QpJJDyh+q0NJIJJMYkTgbQ4qnKNFw3iNiuLO1r/29vFiC67RQqRSxvraoc7VYLmNhZV3EDMcg9Yzvo93piBCYeGPEbZJyEdy4dlN7i93pDJpmLXmvJJuJlFsxC91uT2cz9zy7ytOpJCJTF0uLJREyBMi5PplpQpKFRBuPLBI5TK0ncK37IjAcTOGMuJd1K1onzJ2QAs3QuQKLjaLNhIVTQaHciwiJC44DsjaiaoDPCcu2dNaYHBwo14i/4YqUvZHF8zau0PVStYxkjgB+EqOhsX5KxmII3CFKtTJqi3WkkrSZiiKZSgrcJ8nBfdzr92S9RuswKiy67bbUOIhS+WEA9bysonxDyviBiFzObbc3kNKFYzY5KJ4sh6jCoOUgyY1uZ2D2GbMZpPahuoAqE0t1MM9AX938kZgFz/HR0z04UhFWa2UR6FwXxUoBhVJJxCeJmDzHnExImcd9nbAzUhNQHUaClHPrB+aM4phpRSXyImoLpKcaxI5byg2ZB2Pz5CNhyfdjs0GhmNW5ISVEQMuxkYgU1oPPI76P64wQkMAaOMpx4VybnAu+P63SzFlKuyauj3mOxjz022QMze3DjJ2UcoBoUcazdZaRxO9TAcXzSQQHSSSpNDhqk1PBc26urjCNBEaFQtLdkBbz7AuT95FKZownGgk0WU4aQpdjl2pjYs49Y7FmGir4/avv3Qgxj/CzcliBsAJhBcIKhBW4jysQPsjv48kLhx5WIKxAWIGwAmEFWIEv/dInptGYjUQmAzudUliwARyMpQN/Jy9uGIsJAij8IvhJcIc2FwSXCY4RoGGwK4EDgVt+oJ9lJyr/z59hJydBInW6x6PGuon2UQxlpfe8gKoYakvLOH32jEJu33nrfXVnJ1M2FpeWZM3CMFIGd5crZQwHtAPyFBIt0IL91AQ6qHuI8z0HyBeYbzEQWcKxEvjgeFx3qHyNrbs7uLd1pCBcY3NhuoU3NjewvbUroF2AGoFohQwbgINkCVUHRE5oaWQVK8iWqzi4eR2DPruRzXWiDBFld7RFOxEXxXIWy0tLAgWvX7+JTCaNVCKC//Lv/gp+/MrreOmHf6kOUUJ49VoRC7Uy7tzeVtfxL/6NLyr4+Nvf+R7W1pfR7bq4+u7b+Mf/5B/h7bffwxtvXEU6l8F7b7+v4NrRsC/ygmBqu9XD8VFDIChDctWJTDhoHAjonStLSGK1Wm29v52wsLS6go2Ta0glCJaNFEi+vb2H5lELRwKVGZhNG6GRMgIq5arANK4gWv0QmFKQu0/wPyaAkl2vrU4bi0t11Mt55DIpWEkbldoivvmtH8q+6OOf/Bg6rR6uvncVsfgYP/fFz2Bzo46XvvOSwo5v3NrH0x/6GF5/8yrqCzXk80nkMjb+7Puv4cyZi/jWt/8UpVLFeL7PrEtI4IxGtESZj9kxoc8MtlXnviFxqNi5dPmiQONCIY/hoKecDX88wZkLFwRqyhaNAc4jF91+T93/JKfqpRw8rjffV+4CLdOeePxx3NvdwfbODobMQGi1UCkWtY5pz1Yr5pFMWahUKshmE3j4oQtIJy1lMIx9Bz7DrMcBuF8ZEs02/cmMfKL6aa4G4rokIEdAmcCz7Ntm3djxSAztzjGSto0ICSyCfaMhUmnT3UzCglEN34YAACAASURBVBb9gc8g40Dd3elMDolMShk2BCQffOQhgXyH+3tSv/B7hXxRodAE0cdjWuqMsLe9C5fB0cOu7L8sgqTDHgqFoqyzSBYRaCR4zi+O1Xjbm3FzPLTG6dOOJyDA2pcVVTGXh0sBFSDlDtceMwqsZEI5K5wDWkktLS7Cdw0RxTMlmc6KaOQ8U8URT2RBlzPxNvTRT9iITkg9eDh/dgPETQlY37p5W93to8BBv8fcCgK7gdRHJDB4DpJ84V4iQCzLIyk+GEwdFWja6bQEnBMwJ5nAUPvxNIJ6JYvJeIh8JoX1tWXYyZhA6+rimoBk5S10+wLxh33Waix7JirkDvZbUgCQ6OE+mneQcw55JvO8JhFL4oMWUeQoCcjS4isWG6NWzgikT6YSyjMgyE61yJTnG+23SJxwLZB4mJC0GKHb5zme1H4mqc011+txfhMiV0ne8dvKtQmMSk/hxwzonsBY9UQZMG9Ua9yXHIMVicIh0cPMDarbaN1EkBkTERsiNGJRpHNprGwsI07SqtMTwK38lHYL6xvLKJeK4BSUyyTMPaTTWXgDV8qkZNpSVkm2VIJFq79JgPZxT7aDUgJOx6hXyno/EvK8NnONuK9pUUaGMJvOGVumGUF03DwWsM8Adz4zuG7N/qOdmbEp4poWueBTLUBrQFskOcPUeZZI3THh5WlVNNY5mCsXdRbyHOaZy8YBEltUyvT7jpSDPE/Ns5SxK9xDXLu0Q3KlhuMZwbUuEmoa1blNYl+qJikJIyKzSKodHjaREtljsnhIxlChxucqn3sk4bnO+70hJl4gNRLVjZEo1wtFTlMRdcaSiuQA59DYRM0DtVkXzrXJSiGpQ6WSUb2JvFDAt1Hi8OdYf/6elmfmM0lEz28ZpZFwmxEdJGYSM9WU6j7L7TBKNA6OOVvGIopKIJZqnoeh2ivM3NM5zkVKgoXXlvoGCJUX4UflsAJhBcIKhBUIK3CfVyAkL+7zCQyHH1YgrEBYgbACYQW+9Esfm06jcVTrS0hk0uqEzeXzCHzXAJ8RAvz00jb/mDce28ZLnuCtO6LnOYN/DTDvDI0VBDu+ZV8xiQh4HPYHAlZ4XXb5fmAVEjB8l93OfC+gkMtj5HtIZXN6v8ZRQ8HaBOkq1SJGzgjZdNaAywkGhDNI+Ug2QIVKGT2CTBR1TCey9JAX+zjAmbMnBUjcuHFL4IzsqtgBGo+IQNnZOUTzaCgrD3aFE3Bhd/zJ06dw88YtRCYENIxVFN+bXuq8rjo22cFJG6ZoBOnqEpLpPFpbtzHsu3qtFBoT4wvPe+T7MpuC0awnNldw5fIl/NP/8Z/Bdfr4B3/v1/AXL/0ZcqU6vveDHwukfPDKKXzoyYfxW1/+A7z4+c+IxMnnc/jJq2/h6rWbGI0m8nVfWqkr/+JHP/4JPvrcMzTHwMHBrkBuWoOYrvSeFBFT35e6hoQKyRV25BNoY7cw742gWFzWJzZqSwvKCyHATfCToc9bt+/IiqfXG6HRNqHsSYZ+07tcoHpM/vqbJ9YQTGjLdSxLrl7PdJJz/LTd6fT7eOZDj8OKAgf7BygXC2h2e7hzdw/5fBZ9p4/AjyKbTKFUSuGLX3wRv//7f4hHHnsEtUoR3/7Oy+qETyQL6A37Ukusr61gPI7gxz9+Hc1mEy9+7gV897vf+wDsYxYH7XdMB7CZRwXUJ5PIl4zyiB2/iWQMDz7wAPYbTXT6A3Uw7+/syXanWq8JsCOuy3soFgq4t7ejMG4CYQ9fOotu61hrMc4A4JQB7ZqdttaLS2Jv6KBY5Dq3RX4kokA2n8LG6hoy+SSeePJhdU8zd6HVPhAAypwVgoIEZjPZovJLags1hZHH47axNJp51otsoyJm2JdvP0Or1bkcGCsVgpns5KY9DAdKgC9h2eqq5nqgBVYyS1IiLXCR58GpE6eQTDO3giRKBJGxi6WFZYGlmSzt4AjsMw9iqPkkcch1MY2MFRZNAJzXoVqq0TjGkDZWFpFsAygSNKeFDs8Ani+pVBbtow56nYEyAxAhEWHNbHEItpquahIPjkKYjfUQiUnu/0Q8DjthwEjaXlm03ckUBVhOI7T1IcDKn0/IUi0qNVaAfAZYWV2CSzs0+up77DZvKyDbH5G0HeueSdaRMCHIT6KQHfQMHB/TRi+d/qCLnWuFZAQ73dkVz0yKuEUg1cdivYiUFUOlUkImZ8kubf3UeRwfH6FWX0Tj8FiEQq/Vh0/SQOqNCfa3D5jQgk6roz3MrA/OH7/a3Z7AZmK+BKlpjcW5NsjtFOlMHPlsDPlsQSSy1Gm0cqJqIAKB3N1OW1ZYJBwILJOkJVHKvBaT7TARSE0bP6oydD8+g771pohRySMnKVr9GLLCoXJkTNskW0C9IUu5joxyZm4dKICaP8P8h7glkz6qZrhfFpeXtF5T2bxRXtg2dvf2UKkWsLG6Cj9wUK+XTLaEr/RxpFJxbG/fxuLCMnKlImddiioqGLa3t2SZtbBYU3A1i0Z7Lc4XlT3HrWM9A7kfGJLdbve1/5zhUPPPOjhD5oLQossQZczKYEYG7f6UdzE15C2JSN+boDdk8LyPaJyB345sp0jyk0AoFLLIFNJIZzPI5LIoFQo68/l85XuQKOS1cjmGVHMOCPyPZYE4dB0pTrrdrkLhGQrujobaU15AlUvKhNmTcJ+RF7wu54D2Vbw+GxRI1htFJd3bTAYKVZb8Pq3K+HuqvKikYS0Upu2PzdqcBsDYKLekjAgCEWBzu6g56TBXZfDPJLuorph/8XuaBz4zZ7kpJq7EKDBElEl9QT7SWP/J8s3jmqc9HhsujALILPnA2OWxIWNisnW45knyUTEiZRA/l5DQZr4Kx8sr0DYqVF6EH5TDCoQVCCsQViCswH1dgZC8uK+nLxx8WIGwAmEFwgqEFQC+9KVPTCNxG6VqDalMFve2t7G+vq4QWNcL0O4M4DpD1OpldU8TCSCBQfCMICS7ggkQFAoZhQELspoS8AsEXPrsSJV9PQECdk1OEFcop+mwpHVRRsDuWGG/qUQK2VIeuVxBgagEdgjodIcDpJMJHB4cqMuZHamFYhHtdgsTER9j5Q44DGFmKHOc3e4ZjIZDvefmxoqAkOvXb5gOZVqhqMs1rfeg5/v7V++i2egYSxCCcbaFk6fO4OaNm+qyZqD2HOQjaEJwlH8WIEKLHs9FqrIIK5FDd/cefKpQ1MlKkJwgq7FMMvkZVCQwqDiQmsP1orJzefzhs/j4s4/g/IUz+MrXv4VXX38fFdqHxCd4+51bePHFj+PS/8feez9Ldt9XYqfDvZ1z98vvzbzJCYMZgBgiECBIkFwxmaIkwpQVSAlcRUtLaXdrVZZd5fCj17It7y63yltbLq0trsuSuJREiaQIEgQJBgRiMIPB5JmXc+d0+3a4rnO+3ZD+ham9Tb7CzHv9uu/9fFPPOZ9zzoXTsEMDOG0Xm3tNfPk/fg3VSg2drvEtf/iRh2FZfTARhCD8xvaOAHPmE/S6XXRbHTi9DqZLBdmRVKp1Y6FEO5JITN3qD58/LnVGoZBHu0cSKEEeStkPzVZN90FSqV5v49bdTQHRMTuEMDunw1GBpz2njZnpokCxWCKtgG4Cf6a9msBQAM1OG8dPHMInPvocvv433xT4f/TwvPz9z54+gZmFw/hf/vd/h/mZKXQ7TbzwwufxL//l/yEi5uHzx3Do8BLSmTw21vfRbHdx7dpNtFodhUkTJCaQb5EVYHdygODfSICVsRIz9jQ0tyfQSUAuOLbeYb7Kb/z2C3j1x29gZX0Tj166hOs37wgc7rYaWJifUZ5Lo9bAytq6VD9dtyM7GFpsXTh/ViDg5voaWtU62rSYyqTRItipAFoSQTZCIQ/ZXBqdZgcRdpZHw8ikE3jq/Y8LPI9Gwhj0HXS7TXXHExQl2Exgkd3X7FZnLRhWTQCbRCJzamjNRMCc4OvWxjoKxbxUGgQSXZIZAQZYWyY8nVB+0BPYbbr12WltQEzat8WjaQQsG/V6HadPn5baiD8jKZBgx3Ovh929AxSyaZGBTpfEZU+qHIKoUdrJ9RjSzrVvg7kq7U5L6gsC0lyXtIUTgUS7nrFKh2uHYcdD18PBflkWSAgaEJSe/FSgdDtdKaoIXLe7JDwMgEw7Ha7hTCIuAJnh3KGIhZAdg2WnEAxT4cGsAA9ujxZlUalMquVtJKJBLM4XyPHI/oljx050knr9kVGRlStVkQZU8CgEnlkvVDeEwrLmIarKGjLYmj/nnsLsCGYLMOSehEe3bazuZmayUnxMTRUwt1AUaXr6oQvY3j3A/Pwc6nVHQekHe3vYq1PNxH+COehS8eANsbdd1n7WZ8YAKdE+A9NbY8s/QyaLBLCp5AJsZvNYQLEQVxg71TG5bF55G1QH0DZnoLwHs1dzrmksvAB29ypStPD1uZaGfZKiAUYIGLVPyJLSg8QkM07UKc9sCTAYHuhzX5VNoPlnpGyKmM9NMoT7YoiKiL+3BIqwqJrHhvCOxLnvxFCYmpLlF7N7aDvF7Beqo44cWYTrMFA8hXgiJns4jl846Ek5RTKA40ySiiQlr4U/p/qJhBoItCtAnmszLCKOa4TzhPs3LeWGA2Y8uFKckDjg/mbEQyZY3igigiIqSBaTmOA9UZVIYkGWS0Pasxl1EQlivmevN0IymRB5EUtFda1cK1y7DJPn+UmSlHs61xVzPwjIk4wIeobcKVcrymliragYYc4Rz29dv9tHyLYREuHODAtaRAWVQ0Tllu7bpjVVxAR1D/qyEBNh0e4oI4kKE4XU016ONoFS30CkJMkrhzkWsmQaSh0zsW+akDqmacHkSkzIi8lzpM4ZkxNSNwZDUl1wgoh8D1CRMYA3GOreeQ+qujKiqLai6stkXvDa+FrM/xGBwTBy25DyzLSaKFZkZ0VrTFpekUhDQLXmuJprCOKWH9jtf1T2K+BXwK+AXwG/Ag90BXzy4oEePv/i/Qr4FfAr4FfArwDwC7/4IS+dzcKOJwX2s8u0WCwJ+LVjcezsVAX0xCIhZDIERIcGSBkRpOmjVq0hZAURlF+16bQ0oNQIrSa9wI0dCYGa3sDF0HVhW/QApy//QMAUQa6JnRLBr2wpg6WlZaytbxo7D+ZYRKJYW1lFIhYzVhK0vQkAyUwKFQa2xmwkUxkFu/LaaUmjgFzaoSCAublphbuurK9i4PbV9cqQ4ajNrAPmYVQw6Idx+/aK/PBJLLCbdHp6VsHExoGdmGRIIA3BDaPwIPSh24A7GiGen0UiX0J5YwXV3T0BhuGwsbkgqM4aTgAfdnWyFgZscQUUBkYOTp9cwKc++WFkcgX833/6VWxu7Au8y2UzSKZCeP/7n0AhR/uuACr1Af79f/hLWchwTBbmZvDUU5cwO5fH5uoaVlY21K2fzibw+GPnEfTYodvFzs4eapWKPO47vQH2yhWcOXMW5YMKgqMOHjo9h0yC2RQRdAfsZDWEEEHf/UoZiWRCAbWjYRira3s4qJQRsQn8hBEMReWN3qzXMRxQacOOVyDM4GGSCCF26w5k4UO//J/9zMdhhTgeMbz+2uv4b/7Fb+HevfuoV1so13u4eu0mwuEI7t69hy/+3m/iT/+f/w+ra9v4jd/4HBbmirhzbw3f+/6rOKi0sLq2g1AgjAsXz6jzf2//ACdOHEGlvI/ZmTncuHEP7Y5rckjG9jS08Zp05caSzEUY4Fd/7fPY3NzAK6+8hka9ii984Vdw894GVu+votms4fTJk+q8vnn9uuYcCQmCzwuHl42tWbWOaqOCbquJFrMKukYFxAyPzd1tEWaFbB6dVgsf+diH8OKLLyIdSyAQcHHm1DEcO3EYS0vzNKSSRz6XFQFGzh0Cqv1BT+8TjScQjfP9STxRCdNUx79yEAZURRlbGt2jbYlgDAfpT99XBgrt1Uj2UQVEYDAcNMAy7eAI/lpWTOMSjsZFRh5ZXkY2lzG2KiEgm0lqvZHIarXrGA1cdNo1ON2BsdjidfTaCiqmkorAJy3caJPF+UQ1RJNh3LxHjkqA8ySEEAio9tCod6WuYAc4cyPYzU5VB+2JSNhQtUFFCW2Fuj2SFwTDjfIinWKwfE9B1twPaOvW94B0Zhp2hP7+tDaiEqCt60ilmZ3TgetUUSwkUSxOi9ii1ROzLnZ392WP5LojJOIJAci7e/sCpQkIRyMWkumUgFwSRwTVyfiRpOO+yQfzQJhxQMVJvdpA3+mjWMpIFVHIJLF4iNZnSRSnpxCKZZRjQbUD1TutZgW7LQK4vHfupV20anVU9qsmG4Pk3GCgTnnuNZzg3FsEwoZMpgnD35nzE7FDyKWjyjmg4oLkSzxJ2zeuBfMeDi3QSDKHJxaBVF40ZZ3kMqwZQd0rO9W56xuQeCT7IF4DFXVUCSkHg4C2SG8TIj+x5ZGVG0lsgt4itfmezGqgndAQiVhcZwbPD9YilcvIemlmYVGWS1yDVIXVGzXZ1k1N55FORtCsVlAq5WV5RuUM12w+l9E4c25Qecb74hnCn+Vyec15OxCUgoih1FLaeSTV27peanIq5Zr+3Op00Wy3dZYMen3NVaobTID0SDZGvAeC/SRIqAqolJsKn3YH5vskMrimqSxh3bpOX0R9Lp9FLBUROU+7KNonkYwJjDz9nfuWcqWoLIpG0Gc+EQl5KgCpwOn1tCcNvSEaTZMxJXWX29NewHXYYTOAlEGGnCIhQJWWsaLjbTOYnuHtI11zvdkUUbW7VdZY8n739/Z1PlK5pD1mwIwQC06HTQrmMcmG4p8neyzf3xBURpFisifMnOA5OCENWH+bmTScI1ZY+wIJXNodmoweo7Dk6/IAdvn5Ykh7LmZukVQcIBQ0FnTKNaKyUEHclslgoj0kSbfRAPFEUvaAClO3eX3G6ozv6Wde+J+U/Qr4FfAr4FfAr8CDXQGfvHiwx8+/er8CfgX8CvgV8CuAL3zhkx4DhWnBlMnnBXASyKLqQdY2Cmf1kElFZdXAbnwCFAQ/qTwgCCIlBTswmXMhMIIAK73n2f3oodVxwQ5a2vowszbINAebHep9RKyQfldgRMBDt+NgZj6PpeUjWFvbkV0UrZBo27O+sibihPkQ9GmnHzdfJ5/PoNVoI53OymqG/vzskmamgMA3QB2s7KanmqRRr6jrlGBMIGhsLuLxBLqOh5+8dhUDdyjbGoLNBJAYWM3O4UkorbpVQ7SdoDETu5X78rln/3U4kUMsOwWv18D63Ttjf3p2J7N72JL1SChsSREQoP0UjJ0PHwKVmi0FeRNUZA7H4cP03qcdl4NPfvIj8q5vNGryyGe+gzuM4C//+rvYO6hideU+3vvYI2jU9rF8ZAqf+KmP4F//6/9LHebJZBTHjs6jWikL7Nnd2kF/EEQsncLK6hqKU9M4e/YM7t2+g2GvhccuHMZckV3jQMgOGLArlkGl08XufhVBKypQ6O237sLzQgjaQTx09piIkTv3NtHvMDR1oNqzW5215shTfUDPdYdzqzcSAPwLv/AZbG3dx/z8PL738g9RmsphZ2sbne4AvdEIH3jmfQLDX3/tTZw+d0Jjx/DmzY1NmoXg4oULyhkpV1uyiorbUfz6b35eocXff+UVXHrsIQHQjz76KP7mb17E9i5B57JyHZhZMAHW5LceCiKVS+Lnfv4z+H//41cV1Ez1w8c+/o/w9W9+R2Ag7VoYHp/LZrG1tq61kMqmELVs7JerSAsEpuIjgsr+HgLeCFYwrHmVyWcwCppg2VQ0rvfO5TKoN6o4c+oUavVdFPIpHDu+iFIhh5AVQNSOodFqo1FroeeaQF5+ud2OgGc63YcsAqEEEY1H/cTr3dimsIN+Qg6wO94zoCsD7snhBAII0Ce+29XrspOZ5BNBS86dRCIDdzgyXez1Bk6dPS1AORwMyM6G8582YJZNysFDu1MXeE5FhuO0UNnbAYJUekTgdrtSr+wfHIhQEJlFWzMZ95srN7ZXYWXIE+Sl5ZjbM9e2vLyMu/dWEIsl4AWM5RcVEiQ24rEEnH5PIcccM6qwCGDT835ndw+pdAbRVAoeaAmWFiHE4OqB25I9DDMxuB8NBx1ZORF4pe0Q8ztYo83NNabooFJpSbFA/nJ7b19h4STtmKFAoo7r1XSvewJ6SXROyFnOud5ggI7IvSbikTgGQweZVBKZVBzFqRRy2aRA7JPnLqLd66LvMiMGqO5vY7NmFBZG1eCgXm4qW6fTInFEAJggLkFrZwwMG6UKB5p7Jy3P+BwSqhQ1pOJRpNIxWOEIHGYiqPPeGgds0/6oZ7rhOS49YxVFsoaKOdpJUSlDBJh/nqgpCAiTvDGd9KZjXuo0AuyDv880YMc/91JyBMxH4gGiFI2QJZsfXifBZM4JqUEGLmKJOEozJeSnpsb2fj2kUlSA1TUX5udnsDA3hfLujhQM2VxWoHzHoRKMFk8MareRSiRFQHWdNhqNuvb2VDKDKEkuMMBdflaaQ9z7SHZyvJmJRKC+Rcsox0GvyzPMRrlc1VpmphPPEtZamR4Dkh9UelHtx5qEUG+RMDMh6SQIYlGjPGSNM9kM8iRdkoakn5+dgR3leg8j6AVEditHxPNQb7Zk7ceTh3ZKJI0U80BpJCPohybrguuMK4sKQKrOSPKwViQLme8h9ZHIF6oibKOiCBnCjWc895h6oyHlRrflolZuiBAnwK88Cjpz0faJYyhZ5tieaRywzf1BSsaxbZMJ3TZ7oCEwmHVhPjdMlBf8Odc7GwW4pkRokLQZ9kWomNcyCh3eC8kZEkS8F94jSbhJ9obJnuHvmAyOYMDWnBVxw2tjJUzPhawBuZbFbZO8CIdx/Z3bPubhf1b2K+BXwK+AXwG/Ag9wBfyD/AEePP/S/Qr4FfAr4FfArwAr8MILn/B6gz7yxSJ6tHBKJtSxzS5u2lu0Wy0FmgaDIwXDqtPRMgoLdnLKfongvUcQ33Rc8metJrvEGZ7pySqHgBg7HKVWoG0OvUKU6j0QgMLu7Ww2K+Aym4tjbmEBBwcNbG7tYHFpQWAJuzCdTlsdlrTaYaAs7ZjYyU2yhKArQSaCZFaQ3apZAWJ1BqwCmJqawsHBPuwILV4iqDVasndx2nVY9Ef3wrj61k3Q3YodnrSzKRVL2NjYEOg0FCBHwM1Ym9AvnsGlBExMXKqHVKaAcCyNXqeOTr1qfk/gn7Hk4fvydRQU6hFQJAgzkBLh9Omzup6bN67LOz+bzeDxxx/B3u4O1ldW8HPPf0phsXdu3Ue1XsEv/FefxZ/92V/jzcs38fSzH8CLf/ctfPazP437924iSdUEO+i7A3SdFqr1Kk6eOAGOtdNqyqanNLOAgBXBG6+9gUI+j0fecxE33n4bo34PZ0/O4cKZQ3DdjsKGsyl28wcwDIbxzq11lBt95PJpWVfRa58EUjjQQyKRxZ372zhz4ii2ttY1Z27fuqdaE9ClBQg7aREIy+aHgFMqFUc6kxHQ/cz7P4ivff0beOZ9l/D0k0/g8tUb+NY3vovlI0uo1Bp4z6XHZB32t1/7OxTyOYTCQRw7MoujJ0/itcvXsb22iZmZKXz8k88hMLLwrW9/B//in/0GvvzlL0tF8sijj+N//qMvYX/XgI0E9ScdwAQTOYYLC9N4+gPP4PqNVezv7Skj5L2PP4rvv/KqutGtcAC5XFqKnvLBgeb14uFF2ZHs7e2LdODamJ2dwfraiogCWqCwS/zZ9z+Dq9evo8kO9igtyzo4f/6cwLX97U1ceOQM3GEX504dR7FYQCRmodfjOiKQP0KzXZF9D61g4A1EHqhT3gvBGfu9cx3QqobAu0LSFcZMQtKR2ojuSwy1noTnul3XdH/DZE40W3UBhAQtI7EELNt0aLOz33UcnDv/EDZW1zA3XUKedlQkQRRcb8hM/rdycCAAt92ixYzpzOZ+EA4ERHSwTh3XQT5fQLXaFAjrkUkhqDoKoNkiyWEZW7oBFFrcaDZl25PJ5ERWBi0LdpRZFV0B07ThopqDq1F7Qpc2dp5CmwlCKlPDNoHgCDAMmIG8zAzoCkTOFwpwew7skKcOfpKyuzsHshnquV1UKhXNYQa+K+w4EsNBuYFepy2LHXWAs3ObeQ4jdt9TuWQIABK/5BCY/dN1Xdl/cXxoyROCh3Q6LvJnfmEKyVgE2XQc+VwKdqaATt+SBY/nNrC+VYYjCz4mPA/RKDexu9tEzA5g2Od+bDIYas3OOJOFtnWE4j2pO4gbM/iZxBOtlAr5pHI3ksk0RqRfuS8HSM4aqx6TIUBCqit1D63XqEqQ3ZMUVSZwWRugwOWhfp82PpN1xVoo+4CWglSkSG3GPJKQ5pmUWCTdlJVhFDKDobFHoyKH5BuVNbwP3kOuVESmkBPhQOIhmUpqX+bcm50topjLiAQuFjIiukUqdBqIxixlJvGMg8drMWcZ85kIwhfyBSkIh6OeiDe+PolrkiM9Wbcx44RqoJZsoxyefz1m1/Q0tznWXM/5fF4qpXSKaqS2wHTODVoY8RYbbRMqzXVDspcWdwTWk+kEItEYSjNFJBJRxOPMv8iaMbPDyh/h6/B6eF5yClTqVakRqayqNRp6fq1RRTSWUJZNIpGSZSAnH/cBjgvPNRIq3CdIEPBc4n5EJQjHl89j7al2oVJLlmQMwiZpU+tIeQSqlkD7LEfzhKQUz3HOF2Usjcd/YgXFMZioFCfkhUhTBblTJWZCvCeqHD5HTQI2LdhMeDsJO9aMexnHm6SICAqFfNO+0eR08GeyeQuHRTaRZOc+afYpkn4kgdh8QOUQFUu0eJtkdxnFJusllUYg4JMX/kdlvwJ+BfwK+BXwK/CAV8AnLx7wAfQv36+AXwG/An4F/Ar88uc+4sWzeURjMdQbLUyVSsZqhDkMvYH8xRXoO7ZQoI0Gu3gJ9gmAH3lSTrBjMWiFMXBctJpNQntodx11sBIoCVtReZqbrmrTY0uYIEZwYjSESz/weEwDQvBo+egyrl65hYAAFkvEw+7ujrrUlcouJQAAIABJREFUqRShFz2zBwguqNM6ETed6EGgN7a/8QYjxFMpdW3TDoeBpdMzU/KON4+xZYXjwgt6SKTS+MH3X0enQ/sJ0w06P7eInZ0dgU4ESCagDIFJdwwqE7SirVWDyhLCLKEwYpYJFaa1hzdgyK7pPiVg0nG6eOrJp/GDH/xIdhYnTx7G4sIhfPflH6mrtlAoYG11A4uLc5iZLWBpaRa5dBpLi4tIpmL4kz/5D9hY30Wj0YHTH6mj//3PfRDfefFlLB2awgsv/JKyPd65ek3A5FQhpfc9fuqkxrFyUEal2YVNq59mB3ev3xC5Mj09hVGvj2a1jPc9eRbPPHUOzUZNwcRep41mbyAi5/DRo1jdrQlITMaiWN2qKBh5biaPZsvB/fVdnDp2DHOzWQwcD3fX1nHlrevKT2EHP+tDQKnjEiwHnvvg02i1W9je2kJE1mUtPPu+x1A52EenH8YPvv8qfumXfha75T28dfk6PvP8p/EXf/41rN1fVYfw0lIJJ04dR7c7wrFjR7Fy/w7u3ruFz/6Xv4T/9Y//LQ4tTWFmuoR797fRaLrY26uMibaAAtXpyy8gLUxgPyxw88knL+E733kF+VwOyXRcKo29g5pyNZgrcubkEexs7+Ds2bN4+eWXBUBmiyWRY+zOD3hDHFlewPEjR7C6toatzX0RBMxoYTc4cynYoT01N4P9nW2cf+gsnG4DD184i3TSFhg+PV1CMpVVYO3a+ppAaSsSVn4DbU66rTaGIwdevyeAks5EDMxlngzBZBJnBImZQ0ESkt3t/X5XmQzyfGfc82gkVYoUAJ5D/Y/IK4X5MgC8P0QynYZtx0wAca+Hs+cfwv07d/HQudMinIyFm1kv7U5TXfDtZhP1akW+/yQYnW7H2NlEItjY2tJaD5FsCEJgOC15BP6zg9sdoVFvy/qGhAXtyRKJhEi+VDonKyZ19Fth7O3vy/qM9kuyLvJGmJ4qolKr6H1ZA2MzR7u3KLxgSCoDg7aboGoC5bQGojqL5E48YiGVTiAaNR31tOqhXRItr0h4kBCi+scLEkyOiUgi6cGue+6JvGeT32ECzEkEdNodKQxq9ZpAY4G8siGqa2xoEZbPJjE9N4NYxIId6iOXCmIUyWEQTiKTLsJpN+ENXWzt7BqLLXbcD0a4c2dXRI9H2xyB7B20Heaj9JWFQOUD60xewtg0UYkWFXmRiEeMHSDzUkYkYGxj0cO6KDGb64N5DFTTGXs7PpdjToJ6otKQxRIwDnk2+QzK9iGRwX3fZXC1AaT1RaKKoDUBZf6PoLLH4GZjBUSgmQB6GMaKifkqfJCMoEosloqZCgyHCjgn6E0Chvvn7FQB3WZdJCOzT6gWpM0aa0CSwCgXTFbCJG+B90ElRmA0QH/YQ5Xjnkzp/Sq1mtYRc16ajbZ+p9WhYoNZEgG0+T2S2ekMmg3O1ZjAc9aIY8C9jsQVCUjOc7oYkRCgUoLvyzlIhU6mkEU8mZIVYjYVMSTfbhlHDi8gEgmpHol4EoO+Z1QfriFQtG6ktvBQqVRRKOXR6nAekKAIkVESOWNFI7KHojiD64RWaLFoSooW1s+Qb+RRSXh39XyC/9ybSdjT+q5yYFQqnFfMyGH+C2vpMPclFFBwOVWJk9yoCVHxD8O5Ndf+wfuR+DH53GY8Jw8pQWRVaAK5barHxmeoVC1jSzSFu2tO0g6rozXIZgY9VzlHA4S4tYyVIKOhISV4DXzOJM+EtZI92FgRMsnm8DMv/M/JfgX8CvgV8CvgV+DBroBPXjzY4+dfvV8BvwJ+BfwK+BXAC7/+Sc+yYwpSLRaLAvsIrKbSaXTabaQySVksTIKzCQgScCL4xq5LAp20iyB4akejGLpDWaKww5MAgkAClxYZIWUJEHAgCMNOc+VkjBhzKoRNr0urHb7XmTOncfnyVZQrNZw+fVKA0P2V+yak1A5hdnZWIdV8rUAoiEw+p3wBYmK0wyFQTCA1Fkupg1qBoTaBuJGAZnrP2/TyrlUQtWhf48kPfX1tF/fvbbzr0878D4JPBC+NFQ//T8WELaCFgKwUBQKnaMdCyxWqSQgWKsFXdjyyiWJnf7+PVCaFc2cfxtWrV+V7zzB0dXc7Lo4eO4wjR4/h6tvv4Mrlt/RauVwKhVxK40A7Hnq3r61vCxhsdLrwRgGcefhhXPnJm7LgCQT7KBbzsMMB5PMJgXcMWp6bm5O65e69Vazv10AQp9tp4dIjF5WjcOfWLQGkTzz2CM6cnsPUVFLdtp1KBft7uyi3HBQzcbS7LbS6JhOEQdrf+9EVvPfSJWQycfzox68p/LzbcvCeCyfx51/5NuxIDPPzs7j81nVEEgl5rW9v7qDadDAKBnD+3FFMF/O4fuM+Lj35JL7yla8hiBDsWFQ+5OFAEL/3xS9gYWka/9sffQlHjh3B669dlk89w3IfOncMy0cWUG+ww93D3tYKDspl/MEf/g/43d/7A3TaLk6dOikVwf17K9jfLytIXmklnHcMUo/Hjc0VO6SHLn7nd38bd++t4eqVK7JTW723ImumdreLxfkpXLp4Dt/89ovqPq9WKiiks4in4mh1mqiWa5qnJ0+fUDbGSy++hFrVqHwIGlKp8cjFhxU6T7Cagdobq6t4+n2XEAz0ZWt26b0XRTwxSF0+9KO+UTUQOHf7CNtRxOJZgarq9o/GEbYTArWNB4qHiEVgtYzBgPZNRpmg6AWuvVCAzdM42D1AqVTAaGDAa4KxfacjdRC7tyNR2jNBeQ8kOI8dXsbx48fx2o9/pLk6NzdjMl3G1kEE/ra2NrC3s41E3FbuCa2ICIx2nLaIh163hRFtoTzmIVCZ1Rn73I9Bc9rTtNnl3pePPoH5oTfAoN8T8cD9ZWpmTvZIm5ubiNkx0yUdpi1RXxZ0DDsmmMlsjWQ8gUQyhQ4tpWhz43kKKXZ7fQzphT/usKaagHvF0eUFAd0EYPlg7WhvVSvXBXhzfxqNqMrY1fizY52qFIK4wvsDJitC+TjsYHdd7TmErplJIpKnRWsbV3sku/Tz+RzmZqeQjFsoFJJIRAO4cP4UvGgC1aaHRmuIZDSGem1Hr8F8j4HXh03QOhTF7dvrsBFErbwvIqnZ7knNwHGJ02YsYiy2CJaTSCJnTMUTw7upMqEKhKSFAZZdPa9Ji6FIxOQH9M18MQHRxpJnc2NHeRN8sOueJJsUNvSaG6uaVD+eE1T1gKoOXofJ4eAxMATJiwkpbKzNSLLZEUtjxfOE2REKWma2iR2S6qJYmkLIDpuQehJsiYzIMOaFWHQcc9vwPCr0UkglE9p3ec+8dtruUb1D8DrCuRPmGTVEqVSSmqrrNJWTMunsJ1FBEL/WbGFve1ekAucVyRajCDQkBa+FSp5smoQ5SUNjFcUHCT0S7MxkkUKq7ymzhhONJCbDtgulEpJpBnIHkaZNIzOXZqbQbfIco8KK88kWaU7Cgw0GnZ6DeCKBRrMldQaBeqpEaJbIOce5wqwM5ntQBULygiQMGwmkBnMGshIzZxftziy4XZIxJmTeqC5MHg5Jk1qFpJCt85OkdrVaRzqTNQQVyTOqS4aGJJPa5B8ocCYqjAkpIKJkbC1m7KKM+kKKRF4HLassC9FYXD+j+oYqHEOKBUTcUJlDco61UXbHmBjhmS2Bn9Q+zLYYE9QkqcGMEUOgTK6P98+GDOUFjQm1iXWUT174H5T9CvgV8CvgV8CvwINdAZ+8eLDHz796vwJ+BfwK+BXwK4DPvfAxL5PLot2mjVAJ9RqBkphCttnZSdCLXbg9p4do3FYnMTMOtja3lTthW0E4nY6ey25qgjUEuwj4EbahnYsdiAi4ZxAogTp2NMvdnMoIO4JWs66ucoK/lm2ra/XsuVO4euVteVmfO3cW29s72NrZRi6TEViUzeXQbNQV8Jor5AS+80EQluCYgJMRg7ldqTYIMgWCJrw4aEcRoXUMuzUtgi0ErS00Wz2UD5q4du06AgqNDcuGQyDOOFSboAp9xE1orung5M+MFYqxsTCdy/w+u+CBYcBTeDnBUQJyJ0+fUrf5zMwMXn7pe++SLfQtJ5D80IVziMTiaDY6+OEPfqiubgJhBNaIDCXTDC1uIRQgQePiIx/7KL7xjW+YzlVvhEcvXlTAeqtZw4c//Axu3nxHFlSxKK132tjbr2Lh6Alcv35bJNOJY8dw/dpV3Ll5BwuzBXz42Udx8eJxY7NDi6yug939A6ztbCMdszAYeiKv8vmsQLu2YzzH2S1dKBVkr8MA8ePHjuDWnVXs7lYFLFUqDUzPzGB7bxPeMIBq3UE4EsHiwgz6Tk91IwD69rU7IlZ4P0889ThOnDgh+6VYFFi5d1/jsbx8FNs7O/ipjz2Ld65cxkc+8hy2dmqo1uo4d/II3rz8qjJM7q9sY2FpUeP4p3/6Z3jvE8/gpZdeHoPQtFFidsoAswvz2NnbR8SOwu138TM/+wl885t/h8HAw8KhZWxsbSKVSMlzv99t49ihBaxtbKBLYJaArdNDcXoG+/u7ylsgOZLLm7m6v1dGq0XA21MYb2m6gFKpKGC/Xquh2+kKxL948TQiloeHzj+EdruCEfrY29tDqTRlMiUsC+W9spRGBFwVRjvoI2TFVC9mmDB6hqoEKg0CYKd+G+1WD/F4yoCKsvUBur2OOqQZ3D5VLGjeEsjj65EAZJBwKpVV9z3HOxpLojQ9JQLt2NFlNKtVzC/OiaQb9Bw0CM6mEtjf38fW5gZSsQi2tlaltCDITIA5zODvEPNTWpq309PTqNRrAj5pGUXQmuuXeRv1WgveiGB3CNlcUhZQssASCB3Veh15tArqipCk9Qztorh+6tUmpqanUatWlaNhh0NwegOUZmf1Xt12W9kBsj4Kh0x4+XAkVdPC7DSCUpGY11TgcI9qsi56bVfWSpz7LnNxSNKOGGbPAHjmBViYKs2j1a5qD4rHImhJHRZENGKr0577hgBl0NrGZDAQHKat09LiAsLBAWan0rI4OnriKKZm5xEI0bYIqFdqGPTb+tnVt68hbFnKU2m36ohG87h/fw2dFsd8iDaVKCMPkTBDh40FEEkJrsNcLqtrSKViiEUCslnLZml11FQHPG2vJsQsX4MgcKfNrA0SbwaM5x7IPZ5kLWugjS7IOUn7MqMqIPFBUmlCAul5XlBZQlRCyCaI32Og+bgrnsQTwXaSbP8QcBaRQSA8FEK+mEMim5ZCjXvszOyCiMVatQJ4faSTUcSjtB6rY2qqKIWYQPIes0uAWDxiLNX6PdWdcyKTSkvdQzVCImbJHo1B8rRuomKM5wnPrnq9Kc0Oz6NmrYUoFUFSDZk6MEw8yJXrUr0EZf1wbjAPpeO4cAcjlKamsHJnVUoUrkkraongzZWoslvQPeXyCV0n94UQlQBBz5ybnlETMTup23d1/nHucg7Va1WFqdcadaRytGA0dnGybBwMTNh1yBIxIcIpRCKLc9/kPnGe8j6pGuOZw/uhJZvUlaOAiHPuVRpjx1hoKReGOSZcJ0OjLhw5Rpkzya+YWIu9O8bjc5PXICXixFZLlnHj8Inxz2hDJmI2FNKex3km0ikSkYWczuPx93jtWk/js5p798RWapLHoqk74l5nSBA+lFk1fpBoJenHTBLeJ+/Pz7zwPyj7FfAr4FfAr4BfgQe7Aj558WCPn3/1fgX8CvgV8CvgVwCff+HjXq6QF/g4Pb8gaxCCV812U920/Mc/w2ndviPrCna6W1Zc4AU7m+mPTb9tftF/nrhIq0Wgkd2hDFkdIDhiZ+1IeQtWMKQAZ9mY8L8M4kRAXa0Ew2nh0+n28MEPPYvr77wtEISdqQSAm62mSAvaVdDKpd1t6vdJohDcpBf5oeXDcGkD06JVVBjB0EiqCnYI08rG7Y9gx+KI25bsXuywJ3sXdlRv7pSxv1PD9sYWoR0B18Q32KMftthx3VMQuBDRMbhCYI6gFwEQdmyS6GG3dSabkiUM7cbZHcvnEcwh6PL4E+/F6z96TfZXZ86cxxs/uSxQjXZEqWQSs7PT2N3ZQc/1cIYh2vfuYWtrS4qLMydPIGyF8M7bbykv46DaQIcqiDFISBLh+PEjeObpS7j8xqvIZmKo1StGeRCxUWu0MRpYYNvz5l4N5Wpdtajs7ghEmi6l8MXf/iyGLq1CbHX7d5sNAePv3L6JuZkSEvEoqg2CeLQ7MV22DEyu1B2BaOlUBI1mD52uCfRlDQlU37x5E4uLi1IK3F9ZQ7nSwdHjyzh+chl3bt3EBz7wfvzoR2/ijTdvYm+3irAVQDwZgRWKYGamhPc9/V6EAwPZtdxdWVd3/y88/2Gs3ruPaDyNn/zkOp58+hKeeOyMiLB/86U/w9W3b+B//J/+O1y5+hb6wxD+8i+/idXVbYGoClF2jTqIipRmpy0g9fnPfBrX3r6Krd1dfPi5D2Hv4AC3bt0UkMWg383NLc3VRrWKaDKKfCaDTqtjQLZwGNVaGZl0HvUWiYkOohETiMyOfXaOf/jDH8QPf/gj7GzvScVAAiOViMK2RnjyqfeoE75RP1BuA9cYbaCarTassCUShNdQqR8gl80LKCb4yiKTzOizq7/dEnhOIDeZTGEI5qyElCcxHHSVG0NgOJHKoVGtYeC6yi+h5QofBJ4DowAymbzCwEkghMMRdXhzHKmA6HW6mJkuIkZCkyG4XCfDIa7dvIFkigSPg53tVZQKeYUNr65vyo6Nag4qvPheVEdQdWEyOcYEKUHZdkdkn9PsKZj53v276oqPRWICFrkH0TbroFI3Kqo+5z8wNTOl8aO9DceVAeEiDEkmWpbJ1UBQ2QFtjvU4wFfWPYEApktUQNmykTJWMn2Bsgxfp8tTh7ZnIjIZZDwQMcvnsJueD66DeDSFSDyGWDKOETMRaNvFLnlm4oxM9geHi2utfGAspDi+JBaomlqYzWNmJodINIgTp04gnc3CttIC0+PRNNY3VtBsMb8hjtX1NfScDmI2QW4CzxZu3r6nPY6vb4UZ4u5oT2UdLMvs57xOjknMDmN+Ng+HtnohS2ohZU+APydQzm58YwFElQoVFT3X5GAwJJ3d8AR7SWBGbUsKHQNYGwKN70XVlyEeRmNLIEOGcJ1MbH9EYlDNFgqru55zlyTPxMaI+zdfm1303Ieprkjns1ItEIDnvry0tCjVAwnDXpfKCQ+JZAyBANUVtFozCgsSV5lUQqS29ibaF/LahyajhNdcr5RlF8czJxoLo1HjHmvmFB8tp4NypYl+x9gpUgFgskJIugx07gwVHh0YZ0pwjyGZzJDvIVLZtPbhwJiwoWIxmU5pz0ilqRgKY36hqDnjDQZSSpBIs2mDxmymUQDJdBbVWlUWYVwDVGhxjHlWaj8eE+X8MwkZKgqMbJAKBWZQ2QiELLSb7bGNFseL85KkZkB5NVR5MVtDBL07FAkqBSPzM7p9rQPmt5C3ommbwtBprej+fRj3ZF1MlBgTknRiJzXJQzE8gllzCucez1NelGyqqCikyIgqGTYLhPnZwzQN6H5oLzVW53CcuM7ElY1VGiIpaFU1tobi/XCOkQjWvifujSQaIzaMQnJCmN28cdfHPPzPyn4F/Ar4FfAr4FfgAa6Af5A/wIPnX7pfAb8CfgX8CvgVYAWe//kPetOzs+rsjCfTODigT31GgBY7hwksprMpDAf0/LbRbrbUdcwsCmNZAzQbDYELDMIlsNXrdQUMjNyR6XIdDGSVIc/+YAgdWS2FEGSWxojh2F2MBPTQtiIikoL+88ePH0ahmMPq/c1xt7MBwsrlsnIDYvGYbI/oVd5uNxAME74aIp3JGUCRzIE3BsJsS2QMv29UE8KakEvHBIBQFbKxcaBsglqlgqFDFCOAEW2vhkNZStFCQyia7C5C73YME8HX38cAJkkcgmEmjNQTeUFQT/7qXkDd3e9/+hK++ldfxyhAn27zcwK47Iyl7QwzRAjMEYAtFItotNqYnZnBzXeuAaybF0BCyhf2mxMw7whMov3I008/hdu3rmNmOi9LJtZwaqqE9dX7sCIJxO0UDspVOAjgrWu3UN7ZQ8wOwen3kM3G8au/+CkMOhVZc1F5YQWAe/dWlV2RTCaUkWBF4grWJXJFmxM6xaysHcjSiJYnkUgcbn+IdNpGsZjDxkYF6XRUdioE/vYPGmi2OkCgj4sXL6DTbuAf/+NfxIsvvoJ/++++AiscVxdzsZSVjzvtmn7l8z+PjbW7WFvZQdtx0KhV8W/++A9x68YNVGsu3nzzCn77dz6PtZXbOH7yPH758/8cxdIsyuV95IpFROJpvPP2DdnXELwcI1ZSIlDxQ/KJY/DUk5dkJ1aYKmJhfg4rKyvKVCCoVylXsLm9KxULx6xULArgY4f9p3/up7G2uo7XX38DEQbCyqOenvl1tDsO4pGosg1OnjmJH3z/h0gm0shl01LpuP2W8jqYfxK1aXtGO6KYiLPbd++gWCgKRKcFFjvXCaoSvJPVD3NfaH3G8SfA3Kf90wjdtgOQ0PAsJJM5kV5ut0GpBPqDrkBbWtD0nXGgMFUZIwZv9xQsz/UclCUaMyY8kQ7s2n/1hz/E4sI83vOeR1A+2EEqxTyKAKKWjWs33kauWEC/Q6uhNqrlPVm6NNsOMtm8scHyjCIrWyqo5i3avVGJ0GzDdXpaD1TExKMJzSfmsdAGjmHptI/jazBXolypI5PNKtBXe0YqoW5/hoTTvobAJNf5xMue2wH3jwS9/Gkxw2BocjNUDIQCOHHskMBuqhM4tgLfaZumLnMXvRbXKX8+FMHCulDBwPkkBUyIgdYMGB5hZnZepAGBVI4jFQjVahkRm/uIi1q9oU72VsuRzU88FqdEC4V8FAsLJIXCOHzkEBaWlhBiuH2rgeCQYxmWnRPVJvVWGW63LmIgbEVwsLeLnsvA9a7srPZ290UUEhDmdXPDo+IkErFk1UewNpuOIpliLoSrtW3UFGHNC64L2WcNqEQJCNSlkoD5DrQJ5EsaUmKke9e9UlUx7mQ3AcmGMBFJM+6QpzqMWwfXlOyjGLLOII6RsQMiNUxFBs8LAsvMOeJr854ma3V2fgqxdNKAzVKLRGGHbSmaOq06SsW0UV4UC8pQ4nliFHJh7O/sYHpuToQ8LfdS8YQC1Xm9djiIdreHSDgCt8+cljZqtRZCwYjyZHZ3d3VmNepNWYQpDJvh5+Gw5jFVLlGqCVtUazBfJax9kOuY6pVOe4Bo3ELfNRkxDAyPJRJIZzMKlm826zh27AjSmbjInEwmo3owt4l5GtRx0MKM+gTOKxLnDH/nGUbFGzN1YrGEyK1mp4VUirZeVCsMEQpyzzB2UPreaCCSMhZnbTjuxpqLnwU4FiRVRYo7rhSZtNaiRRPnMpsXSFyTvAjRopFB8T1DBIdgQsD5EAFFUmusqCC5LzsoZnGMz0v+2czRoSFHpOYwqifaRimMm3VmIo8dlm0jr4NzizZSnLsk2/i7rCkfVMlwT5ooOYw1GTNWOAdskdc8L/mYEComwN1SBouxg+R7B/HOtVs+5uF/XPYr4FfAr4BfAb8CD3AF/IP8AR48/9L9CvgV8CvgV8CvACvwa7/10x79r6m+CAZM9yz92G2Gb/ccxFJxERjs2he4oeBdF2F2+waC6iYf9ox3e6tDFUJK3bYEOmhdwweBG3adsjuYAAVDPgmeJKImIJTgLztD2SXJLlKCGwQw+cikkupGJcA4ARkYCE4og3ZRmZQJHCWhEYkaQoFdqew8pv83O3AZOBuN0NbD2J3wOgjMMOuC+RD9Xl/gUccZolrtYnN9A6M+rZGMJznzOkTWjDtvCeSRrKFNluyxxuHeBvxgQLCxKeH9EEwh6MX6sPOTJAdDyg/NpfBP/+D38cXf/+/RUxfoyHiJuy7yhbRqcPTYERyUD5BOZ3Hj9l1kk1mUSnnZfsQiNhZnSrh2+ce6tlqzJ5ukSqOFn//557Gychs9p4kLF87hle+9guc++Lg6kO1oAqt3twQM9kYj1Fo91Jtt9NTNTS/wIFIJG5/56WcRsUaYmZnGwf4BLr91RbVoNbrIZVMCdeW9TsA2xGDyIdLJJDLZNKyQjRs3VqXOsO0ARsMAVlfWcebMsgDmesPFzRv3Ua3W8DOf+Vn8+V/8Jzz22GPY3dtBpdrA9k5NNj8KP47H2fgvYOrXfv1zuH71LYGy9WYDU6UCPvHxp3Hr2k2cOnsWp48xq8DDH/3x/4lIJINytSmLLDuWwanTp/DOO7ewubErYGoCrBEk49xi9zOBQYLbrNMnPvFTynt57cevSeng9gO49s4V+fR3B0NMFYsiVTjWhXwevU4b73v6CamU/uZv/hbNRgsXLj6EZrOGuYVDCoO//s47WFych9PpYmerzDgU5ewGRyPML04hX8pjaXEKs9NZlA/2NV9pe1NrNdBqtkRmcf7K2x0G6OO8Vdg4/+6y25je8wTYCehFMBpQmUGAmZkzAaRSOYXXkojsUUHRbAIBApp9441P4M5tMUtZ1mXhaEIgN4HVWDSGVCKGjfU1rdMzZ06KdGLN+gSa2y0FQVN5MiAp4lIBMkQiGsfW7jZ29yoiQHj97KZmzo7hAs0apfUW7VqYF649gqB3MCzrOlpNEbymfR077YsMJW4yfNwSWRMKeApfJ3nBbnR1vUcjAkC5Lgles04Er0FVCveuHsc+LBJnulRENB5GMDgSwK/gXyosFELOPa+PgbrvB3B7IwV86z6CfP+/V2oQrJVqYTjC1My0LKfMdbMjX3eqPWJ//0DWWCRnlB/U7WJ+dgYRZlHEQ0imo1haXpIyJ05SodOV/Vo0RRukqMiSVnkb5d37aHZcxDNpVPYP0B9Y2NypIsK8jzLtqwwJIxusMcnAjBISZgwnT0RDIi8IhzPwmnOK1oAiCrh3j0bKFuH+RQUALYRoudTrD9TFPyEVtI4CVKoZqx6+Fx8miFl/ejcIeRKUPAGw1bFP1R5t/Gi/xDkLWqAZ+yVaE3LD5/OZSUMxe/2jAAAgAElEQVSVwuxcEZ5UcCRVzFfUjioHZ+D2kMlEEAqM4LRcLC7Nqe5UK3H+1coVJDJZOD3aQiUQC1vwRgNESKLA7NHKqIiyK7+FcrmOaCSO7b1d093f7enMKNfqspJjlz4fBNFJyhBY78oGL6Q1ReKPgdaDAZUfVA0EUW+0NVczuTSiiZhIOK4p7qUk9o8cOawaUk1YyGeUeVFjCD0zHgjuy0oqJJKS12is03j+MLckIFUfrRJpgyfSkhaQVgy9HkkBnk1D5ci4Tl9ntus6qq8ZfxOcPcmQqB1U1IjAsZ8ErBvbLWMl5vYHcL3hu/sH71dzZ2DIKKpFuAdNMiQCHs9yEqKGPJjYSpn1aUnVRlUJCWbahHEP0FrjWTOey0FaofWGWs+TeWfyK4yl48Q+ivPeEDe2+STCfYLqHtp50UEvxPdn5gm1P54IOpItCoknAe2TF/4HZb8CfgX8CvgV8CvwwFfAJy8e+CH0b8CvgF8BvwJ+Bf5zr8Bv/v7PelGCGrRZGJIQyKtjmyGrmXRCWQsMJ2XHMxEk2sUQTAioo9J0YDodBwOnL7sndpoTMCCpIeAQnoK6SYgYC6EAuh1HHacDp6MwXQaDE+4giEjAll2ttCaiHzl99VPpjLpi2eUsi4yDA2PxEPbkH07A9eBgTxY2/aGHdC6PZqOpcFJegx23ZI3DL6o0mDdBGw76wzMgd2FhUd7+mUwRr79+FfVaHZW9isBg4jAKDY3G0Gy0FQrL+2ZgqbpMx8Gu/DP9x1kXAh60pyCQTECJhASJC4KUtPZhZ2shG8Hy8hKuXLsrH/l8oYBCvoR33n5HnZ+zcyU88/4nBM7duHkXP3ntLcQTcTz7wafxnRdfwsLMNMoHWwrQZjhvLFXA+vqerLlm5woIjAawwgH8xq//Er773e/hoXNnUK/uiiQi7ri3RysoYGN7B+FkXoD00O0iU5zCYOTiVz77KTiNbalv6NfOHJL9Sg2JWJLwNjKZNBKpDCLRmO5xe2sP8UTUhJ7G4sjnZ7Gych/X3r6JWrUBZ6yyoLVPo9WBNwrj/uoa8gyJRwhnz51WXsdffPUbCAeiaHS7iIbZFR7T2NO7PZ9N49lnLylwmP3ZmXQSZ04fwerqKjrNhsZ7Y3sb2/t1JGNJrG9vIZstYXu3JvUDwXx2u9PCiXO53WkhFouoe5nduOyGZ/oAcy280RBTM0UkLHZz57G1uYuNjS0sHVrCQa2iudxocp4mkc9msLOzg+WlBbTaTeVUcP5/8Z/8Fnb393D3zqoA8FKxhHqjpnrRRz8Riysbwuk0BJidu3gOc7N5zM3klA/CwHd691drzXfBPmUVJDOo1atIZ9Mm30XgIBVCtF0ZCji12Mnu0bfd5FcI5FU+y0CgbziSEokXYOO4OrtpJ+YItKYqIxiyEQhbmq8E5LnuRv0Rji4f1nsXCjk0GlQ+pASGElyU/ZM85RlM3cBo2BXpkkwkUGsQqDdKBAGbw6HyAppt2tZYiIQtQ0x0esrN4RpiJznVUhyPZrOqdcqOdiovpA7oD5XDI/DVYS6MhVjCWBRxT+kPXKSSabhUFaQzek/54vcdhTj3eqwP1U38CiEaI8BJNyl2qP99mK/jdqWc6XdJqNF2x1XOBOtpAF7uAyHZ81BxRMUQyV4C92bOkdTJiQTgNQVGQ9RqZZEnzWYHTtvslZzj/N1CNonZ6SRmFmaweGgBIQLQoQgCgTjaHZJREHnS71bhNHZkuRdLZURWeIhjbX1PdSYhwns2tlhjC78QlRCGuLCCJAtG6vJnR7wdtQT8knwmcG9UDYbkIVAt+54g75lgffAf5CUYsFoWPTBWSQS5jZqBVkrGQoqAu/ZEgcxji6BwCPwf/875QYCadej2JmPF3CVbSiSOK1UgYTuEhcNLItCD3ggJKX/MnMlkSJ67iNoBxKIWYtGEgGkFgMephDDqqZn5OT1P4dBUTjALI2IUA9zTq9Wq9krO6Vq1ie39A50/VM5wzXScvshLznXuAVQ/Dam+CUwI+L4s4jrMNRkF4PSHaNTaOlNMSDVBdAvJbFIE5MLheUQjUYVnc81SHROJJLS2ePaSfKGyg+eeMl9CYa1rZlUMhoaAJwlOlaAdi8k6LhaL6/0myiOqnJgjQ4KEOU8cC9oC8jpY/4lNF/dwjj3nNs97KrpIRlJJxLOba4ZkBNcBLb04r2GF0G7QrsvW54jJeJhzkYSQsZJibUl8TIKyOTeVtSNljWlumGRJTQg3WVxJaWHIkCHJNa5/Emq2Id7M75hrNuQLFRm8EH5GMeNMZadUJVJ8KKnk3f1o0mzA1yEhzaYE7j1UYly7dtPHPP5z/6Ds379fAb8CfgX8CjzQFfAP8gd6+PyL9yvgV8CvgF8BvwLAb33xM146lUGfvuvsplQGAFUFEePJTaBDocAEPYJwOz0D2hEEHYOhA4cdnMZqhb9rgCrTucn8h0bbhAPzwZ8TAGE3tdd3MXw3XJM5Fhn0hwNUK3XMzZZw+tRRNFpdrK9vCaQhcNxoNNXhLXAwxJyIOIbs/Bz09H7Kr6AFUJ/vSRuqKMJR2lm5CiJVBzCBIxNbgUImhXq9imDYhm3H0O4MFMR64/o7Y4sUdrEyZDaGVrsrH/JAgP7aYVlrGAuMsLrY1UlM1UUQJttDnaXsZO8pp0MB3kNjpZGMRwXm9QYm9HZxfgGFQhE//vFr+h0D4kBWWM8++yy++9L3db12JIj3vOdR7G+Vsbu3jmSMXb4eMoVp2TDt7ewiGg0hYQcM0BYK4mc+/VFcuXoVwZGDhy+cRjyexl997dt4+n0fxF9/9WvITc+j2XPRYUhzMY9ENotCNIhfef6jSMY8ZQy88eY1NLtdzMwsKjiYIe8E+PP5PCrVGg7KZdkMsXPVG3rYWttEvzcQWTB3aB63rl1FImXj/EOP4JUfvGrAOwv46Mc/hi9/+c+V5XHpvY/gK3/9LWysVxUAz0BjqkFYX4KIUdtWl/jC3LS+aAl27Ngyrrx9De978nFG2+LVn7wl8PuNN95QcO+hQ0uYXzqGb37zJezultXhTyAsm8uMFQf0Rzed/+xQJmDPe3j44nnUqmUcP3wE29ucf8D27g4GtDEKAkePH8POzrZRE7Hzmnkm8ZjAddp6/e5//YIAy299+xV1ENfrNVx4+Dw2N9YEtm/t7AqYzGeSCHiu7IGWDi1icXEKrtNSpgPnFtUzBMdZR4Xe0/pkOJAVlgK0aaUSZl7EwHQQj4FAko58rskfMGAxrcioniLx4yEsr/6BO0KjVldwczqXQyhko9/rAqGIyACPYDEJOZsd0VMK6p4uZgQCFksl3Ll9W2qSVrslsJaB4FSh8PrisZAC4glCUtWl9SOvegdBXgMJSK4PxxGxSIsdhnDXa20BpRynZCKFXqeFSCKK7e1tRCMJFEsFKa24J0TitrIduM5N+HVPljm0ueN6Klcquv5EKiUikmuTPzOKDE+g/dzsDBJJ2oD10XNc2SERCR0Memi2WyJUmV3itEm+kGQIo+9Q/TVCvdEag6GmziJDbNa2K9CZYC673EMMhh8a9QDDkGmtV6nU0aL9lKxutLPIiigVt3Dq5DwKUxmRF1TttLsOsul5WHYcB/v7SGfSKO9vYnv1GiLxJNyBh73tPaTTJVy7fltKGI49iRMCtxMFyqS7PRaLgvKafDaBdNKA9nbUFigtKyftj1SOkUgw2QKcj14gpLHhXjbomw537vdmrw+LvOB9cK6ZJvbxfdHqh6qBoFHCGDsf818FPvO541wDgsytjgGh+b6c11KmjfOSSHIvLi+JkKJtYCadEtnOOT89PaPX8kY9k3XBOTUaopDLKqSeYeyV/SoOHTksa0QSI9yUmfszcHqIxhMiJJhrw7VNsoaqCQZbV2sV/b7bddGotzVvpXawSWgbcjAcYA6IJcKMoHuZNoypnKyoqhUqgjAmdUYIR2zkiyVEYgmkcymkUintIyRlp6epUKIyaKgsJNpGsR7cF5k9oxoP2DDQ0fvyTCNhGolGFZzNec15ypwKA9zbOiOtsCFCRiTTBwbUD8hCyWRdyVppbAXmOB1ZypG84P5Cwr5HNQTfW6opQ06RvHBlQWWUhhiYdc3aSVmlc5fz0SgnaNUlgoHkqpQSRoExITQmVk8TJQXryDlCZZVUGmOVFe+Blmp8cC81pBBJFUPamX3dzFHaUQYCbKUw85vnMF+TD6ksbKoszHWNc7zNnLMsvH31ho95+B+W/Qr4FfAr4FfAr8ADXAH/IH+AB8+/dL8CfgX8CvgV8CvACvzO733WY3AuOygZzkqgmrgSfewJ+rDNtLK/h6VDC1IPDNU5So/3gYDxZr2FviyR+rIVcTo9dYAz6HfSSUn/aZEMBBTUdWm6b8MwftUEvRqVKrL5Iqq1hunKjtiIRsM4tHwE9+/eRzIRQSafV/4Aw2GZeeH0HRSKBTRrDeQLOQHEspyo1gRSJBJJ2DHaFDXUzUtwgrYb/GrUKgpuTcZjqNQrjIIVqDIKRFCrNHD/7l0TrisgboRUOotGoyFASx3JYCcww2npW85g6w5CtvHIZic8gTbmaMheadAX6E2bC2PdYggegjTLR2bx1FOP41t/921kslRPbKLbIUg4sdMY4mMf+xj+9m+/LjD3yJFlbGyuYmHuEDY2VgXEEhQVQBO2BR4RLM2lo/jkJz6KSrWM/d11ImYIeSOcP3cS6VQSu+WWFC47m/vK+nAjcdj5AuxYFF2ng2wiArtbw+nDRVy4eAZf+lf/Hs8//3G8cXUFq6tbUiPQOovd8bSKYng3QbzNrV2MBh7yybQsVe7cWwHjeP/J73wOL730bVg2lS997O7uI5OJ4+TpU7hNZUKziQ889wy+/q3v4datDfzc8z+D//SVr2k+ITjCc889q3qtra1ha2MDiUQU06WCgKiD/Qpm56Yxu7AgdPpb33oJX3jhV/B3X/86um4bx46dxKuvXZHNkACvsIVUmnkKJriWwKTp1h0gkUzgmeeeEUBW3t/HkcPLuHr5isaXVj8EVt/7+GMKZF5d3cDOzq6UOrlMEvmpaWxvUa1i4ec+9Qm88eYVgZYbm1tSqDx68QKqlQPMzc3h2rVrUicsH5pTF/zysaNYWpxFs15WLkan0xCpRXUH7UwITtJKiYoldkazq5pgHNHukQgAWhoxYDpo/OVpV8bAaYKFxq/FgHsC8mz5VY367NoeKOOFpAfDvQmIct6nUiXNZwYGs8PZTsQxOzuHgdOC1++q+/nYidMCo9utFrqdNuKpGAZ9V+QFvAH297ZEVpC463QI/PelcOKDSgDaOhHkJWjcaXdMiHAgjHK5pgyDWDwOp8NA6qhycZj/wjBqdrpvbq6jVMqKCLEiMXj085e1TFAh191OE51WGzMLc6hWGnrtHkFq2pCNoP2OuDrXQioeH6tXuBeRbKBaheHKHdnW9Jw+et0eygd12OGUrNLa9SohYHW7ywyKGT8kJ8Q4skMcSCVjCDMjgDY/ihEw3fbc87qOg8pBTd78GjcC+wgaAjGZwOmTi8hkLMwtTOPQoSNoOz2k4kVEowm0Ol2RGW6ngfrBKnYPauh02S1PgsDC7k4ZvQGB/6hIJBOeTTDb7DvmQdCa5E0AuVwCGdoDjrqqD62UeP8ixbgXeWavojVT22E2wUh5QQyxli2QSGwz10SmWdaY0DH7I/ckvrf5s3l3BbSP7ds0Rz0qRCLv2hap654kB4PTef0gMWJsffi78UwchVJBHfLHjh1T5hH3/CwDziO8zxHSyRQszX+C0LT9Y8C6g2Qsobne6jRhRyIYdDvIZlJo1duwo1QOUpVgrNdoX+iMhijvVxX2TYKOKgRaKKnLnxZE6uIPyCrMtgiAG8s7rd86VVM2Og7VOqwdELVC8EIBKS4isSQKpSnYsYjUbLSuikVtZV1wLiQTNrxRX+uQ9ev0XeVYkKjgWpXCRpk1Fur1hvJmqCDjfkWrNKdLEikk0pL3FApHNV7cNxggz72a+yEnPecKxyGbzes8IWHc6zQ1ZlwDTttFv9tDpVrVfkZrKtk0kbAgWcox42eEHvclQwQEwtRFmn2K5DLnuGafSAKjguD1TDIyqFTimuB5Pfm5yELmZSkUPqB7pz1fv0vC02TM6J7Gr0vygjXh/DfzMjQmTGirZYiaYIDn99jeakyeTF5Dqi6XCic2OQRx4/odH/PwPy77FfAr4FfAr4BfgQe4Av5B/gAPnn/pfgX8CvgV8CvgV4AV+Kd/+DmZfRC45z/y6RdPIGTSiciAS/5jP84OVcGkMFkQ7NakxRPtmWhNQpCCAbaNtgA/gpb04qb9CnEFKhcIqDD/gM9jWGqEwGebXvYEybqIxhKynpp41CMwwOnTp3Hz5m1ksxkBbnu7e8pBiNGiqO9idnYGzXpNYE+jVUcsGVWouLFtob2VZaxaAh4xRYE0xEzU1RsKIJdJyRucndzFwjQ67gjVckMkTr1aESDXcQYolWawu7sn0Iqop+lkHge2EjAee7wTdAkF6L9OuyUCRJ463AkyESNRl7LbxxPvfQw//vHr+JlPfwiFXFy2Om+/fQfpVBFvvPmWaREPGJVGqVRSBzV92A1A6CGdTuPUqZPGy71SEVidyqTQc4bY2dpEvbKPX33hl/G9738XuZQBe2mpMlMs4PzFM7h+8w52N/ZQKVPJ4mAUSyGQLSFMwKvfQ5yZJu0Gwu0DXDi7gI2VFSwvzeHNt++j63qIKzA6iEIxj5BNa44BpqZmcX9tE41mB/lMTh3QW9tbiFghXHrsJEKBIeYWjuDWrRWsra0rNJdgFEmls6eOC+D9V1/6E4QCERSLBZw5cxYvv/w9AW/z83NotJp49D2P4Ec/fFWkDYFMBlkzF2JhcRFbW7t4842fIJ6IYWam9G72yJ279zAcUIkwVhEoiNkEyhIYI+lmvNI5VwOYnivKdigcsvDcP3oWP3j5hzgoV0QoMdQ4n8mq/ptb2+q+dvpdlAp5tJy+rnN6uoQbb1/VXGm2qEiIirQ7tDSPbC4tYHN3ZwfDYQ8XHzmnNZJOk0gLI5uOI5VJy/ar3XFFvNGOi/ONQC3BU85dqmoI/MuGh4HAnIsMrPWM7z196Pn3sLILzJpjrgcBR/4+CYeYFdF82traQiablPKA4HqHoLLHIPsI4gkTPs/AegLA08UcZkpZNKoVVEkWluakzGp2mrLz4ewcusxf6RprpWBQVlAEgidAYtftIRZnBzib3kdSd5B8MRY3loB3kjBOu4FkKoNmrS47oQCJjzCDd9ll7iiLJBIfkzLCT42aKWwH0W43YYej8AIEwbn/JBG0QhhKgQWE7AjiyThyqbiyR4TnjtUBJMNonSTFD1U1tKwZhbVPeB7zPXro1E14MkFVWWFRBqaOcoL3JveCnf+hsPmebO4CZowI0DILY5J7wblnur8J+o+Uz2OHPRxeKuHI0SVMzS5ganoR4UAI1doBnD6tczx1uh9s3cG1u+tIJOLodztoNR1lgjCDpj8w3fgTKx6ONUOepcAJBRBjPoJsjyIIh0h2mL2F3fvBsAlkkW5iSKCeIDBky0cbHirMRn3+3SgvpB4JBmSRRzKXa9p0wpuQZzXgq2ve2FfJvo7ZSGPlBrvyTVgz94Ow6ZgfuoAXVmaQch74XOZqjIZIZrNYOLwgqy+C2spXQBDZbBqJhCU7Me7BBzv7WFiaQ8Qi0V4V6cm13+1RIRHQGUB1YNALiaBivghrv7+3r32aa2dlbRWhMDM5Ami32uTlMKJV07Av4owqFO7TtIwiaWLOR5OZRNCfirRqvYO+a9QFJIUi8QhyxRIy+QKSqbRyLnjt2XRKQd3Nlgml51yb2CWZTIqBzlLOOZ4HJFP5Pc5NZsjEZMNIMiOs+cuxGo36sn3j+DALiuQHx4YKSIoimGfjOG0pE3lmc15zjpAUcDvdsSKzr3Nx5HqqK0IBKQsnOU69EckVklVUNXBNKx8egaDJuqBSiOox8znDZGUZVc3ExsmocPg1+R7vQWomkW5hjQf3Ba5x/i41ZMynmSh/jJLHhHXzi58JTBYL16DJvpgQFNyPea2ct/oP1WFjYmyS2TLJZrlze8XHPPyPy34F/Ar4FfAr4FfgAa6Af5A/wIPnX7pfAb8CfgX8CvgVYAX+2X/7BY/gGYENhneSYKAVUMdpKzyVORL0VyeAQB/9Du1rCEXJF7qPNsENl+GWJqSa3agEC2m1RBBC3tFBBqGaznZiIgReolELI7ePdrMt/+qurKAiCKoLlCqJICw7gEOHDuH27TtYWKCtUhb37t1Du95CvlQQSBuLR+F02upkjqeSgEdPfYaYsoM5i3Aspo5b5lHQ15ydlOzIJgjCUHLmFTDTQynGHt8zKmUBbW5W790znu/OAPFESvkeAmtk1WPyOUjnKFhWnvAMDyWuQ1AsjBBB5F5fmR+sA7MdBML0DEhH8HlmOofPPv9foN5s4pvfehn5/DSuvHVV1jeCUwXuBDA9PS0ghnkKp0+flBLm8uU3ZT3DTmCCTQSK5+ZmcPrUCdy9dxdu18HMTBExO4Tjx5ZEGDTrDZw5e1Ld+2t317C9c2AyQEIRJGYPox+LIsgQVIaQOz0UExZGzU10KnsiA0jGHD5UwEMnlvFX37yCSDyOw0eXsXZnDbOFPDaqddSaXXXtvu/pRzEzU1CmAwHHu3fW0XdHiCcYpr2PpcNHZN30sY9+GF/+06/g5p117O5Vx7UdYqpUQiabwd279w0Qb4Xx+FOXpKCg1df01BRC4TA2Njb1tbgwh/29A2QyWWzR0mlEayJPr0dA10CxJJBMMKyAaY4lg+U9M18tWs2oO3eoOj/2xKP4yp9/VV3Nz37oWVx+8ypqB2Wcf/i8AHqqfmrNGp77wPuRzuSxtbODq1feEoF26NACymXmQzDXA1J6HD9+FBsbG8jncyjk02B+NEHE5SNLCMDFkeV5Wa5VDsoIBI2dDz3j+y4tYmgnFcf+/p7AcXZMB6kECFuwSBhiAAw5RwmsDkQ60DqNIF0sltDcJdnBtcU1mIhFBdrRy5/rgp3Ylh1RXsFgGFZ3MucWu7njcWYg0HbKw0wpp3B2b9hHpdbAwX4ZS4cOo91rw+k0iWtiMGDXekfAaqdtyDtaUjE/hsQDrX+YO8OcAGY+MDeHXepUdcUTaQQtC616VeuPewrr1211EEsy1Nhc/9TUNIYjkgwE3QNIZ6bR5TU4LeUHyIaIQ8t1R/CZACU5hj5zHrLI5TKwLQKepqvdPAJwe1SxGLKF3e0m44Ld2hacnqdu/Ya61EcgEcPrI+kidQIh1aBRGhAUl+VWkHuNJQDe+PibUGjaLt2/vzYmNofaMxiizPmYjIVx7OgCpoopLCwuI19akHqEc6NWaxkyuN1F36nj9cvXRRS5vY4sgERAMYuo52puTd6Xd6c9dgzSmnyFABJRZh4QvDWd6bIWCzCviCCxjSHD3Hm97Mbv9TjL0HX6CkGeKMgIMvPeDAlDMtAQtQSyObcIiE9UGLJOYhaRbc4W/h5zHEg4kTATSC/bH74T5y9JIkOSkAyifVE0Ecf03AymZou63lbHQTSSkYIi4DGzxcNoQAVaejyuA2RTKcRTzOWhosZSOLcdsqQsLBbzsHQ/DE93sb29q7XAtbG/vy9rJO7dXM+2gsJJeHnoMmdiNNI+1W22NPe1b4tnC2sM6E7E3BDufZPcFaod07ks4smUCBMC7bStCwUGUobESCiFQ9qPmJ9EIoRnKEkKEhHcv5mjw/FpNuo6X0qzs+gye6bX1xmXSuXM3LRILlNlZoB+gflDEimcrybjgXPZ7XeVWdNs1RGyTSMDlRaDniElWJegMiQcY6tG20M1J/AMpKJrYi0GWTkGMbZ5GueRUJnEzxl88DPDJIuD5MHEOoqEx0SFQfJlkkVB+y8SstzraHel2pDU4PkrdQXnicnO4O/Xag3NdWa3cH2T8JwQF1RUKLBba57rxVwTLe9UD9nXcQwNMXn3zpqPefgfl/0K+BXwK+BXwK/AA1wB/yB/gAfPv3S/An4F/Ar4FfArwAr8zj//ZU9BnbSRGXhwej3kcjkBptVyDZlsHJbF7tSwuiXDDNUcsKt0CMfto6tAz4GIDoIB8uln960CXxkI2pEPPFuy6cFP5QX94xmQy5Bvdp0rxLtLUMZYWtCmhMBBKp3E6dOnpHggocIOUgJJBODpVT63MI+trQ2BFFSLsIN14DbRkT94SPkXASsk8oKdrQzKJcTrOl0BHgRE6Ne/tr6uTmBmXgw8ZjwQAB1gfWVdQeO0hqEqRCHNsqAag5DqEKelBUHYkSyXCKSyQ5z1GKmjeiDQWv9l9zLVIOOOZAYRE+RNxG2cOXMGb7x5WZY45YOq7ofAVTBovOIZBEyQb2ZmRr/DP5976BTTMfDO9f+fvfdwluy8r8ROh3v7dk6v++XJgxkMgEGORCAJMIGURC0lSqtAaSWVLItUcRV2VbblKtda67C7VSpba1vS2iu7ZGsl7ZJmEAmRFAMoAIOMwQRMnpfz6xxu346uc77uofwnjHibxRrMmw7f/X3h9jvnd865KvDm3LvvSW0ScwjyP4rrV6/JSitKy5CBh2iEXcce7rrrODLJBJZurqBSqQtM9gYBZOYPw+VcRQzQG+gPMZPPItKv4HAuiK2NNQHbzGi4+/gh/O1rWzh+8k6RR9jfx8nDB/DG2hZ2Gw088dhpPPrIXbh0ZRnnz7+HkyfvxquvnEEqlUGj4aJar2N6dh7LK6u44/gRXLp0FXvllqyCqCRg5/eJE8cFEFKVsLa6Jg/4mblp7Gzvo1FrSPVA0I25IMeP34G77zklQueZp5/EX/zlXyGAmGrO2pNMkX0Su3XH3ukEWAnK0p6Gc8r5pcc8Aa+YE8XxE3fgwKFFfOtvXpBNydHjh7GzXUa9VkEs4iCdS+PmzTV8+Pnncf6dt7C6tiWrJe4HAoa0OgsyzHkM6nFvkISj0kEOcL4AACAASURBVINd58x8YYN7rpjD0eOHEBy4KBRz6jDmfmNIugJkZbxCyx3j506uUcAbu5yDFvpD2ku5spzpujUE0VOGA69XAfFE8MOWyDvaOjF/hsRbNGYJnGVo76jHYPASpqZnFIhuRxOwbGZ4uMhlMlL1sGu93W5gca6IrY11nQURO4YA1xehYF4TO5y9LjpeQyAuw9mZEcDPI/BK9QcBeAX19nsYdPvaQ16rg1ajrr0RtGLojYBYhIC5J9KQgD/t3gJBS8AtVUS00qIyhHZGBIZdb4R4MqbMEQL52UweTa+NsBVFIGQL8DThwD0UpwsIB4dIp2IaM4FmqlZ4Xk1skLivSZoR6CTPxflg5kWACrV6RXuzxkyPsRUW5yess46qAxOArI73sSe/YO2RIS0JMNN6LhpPYWllGb0OLa84PuZJ9JBIWJifmcL8bB5zc0UsHrsHdVr0MXeC54tto97oKIB6fWsfVy5fQgg9vQ/XM/cpVQv1Wh2eiAVDWlHdwYB6dqHz/IuEmWU0RCQSBDk8npPxREw1pyqKag8+qIzheaRcpCHJHXNOEygWKTEGoEkj8Tp4Zt0Cs8dqN4LRtCI0WQM/AJNpWWYAeio6gqov2/Zl5db/gR0Q6zLJSXBiURw5fgSZXBKjIIkKSLlDwqgwlRERwHVghzkXBNU9TGVI4HU0v1Y0rp9FnQgGXhtTWUOCBAMD1OqulF1t19U9b3t7W6RKtdrQ/YDkp6knREzQfSiVjJu5GYeTU8XU5z3SM1ZRvQHBfpOBxDWQHO+pdDYnpRhtrKi8CAa66DOLpt9DJBoV8UPCiFkTqUxW5wbDxzl2BW7z7O6YMS4cOqTMHSkahjzGaf/F3CCqnIZoNlo62/jvHCuJ37aux5x9zZZR9nW7bSkw+JpGqYYwLbtE7pN0GEjNwTUmglRZFWatm73zA2swYx1Fypih3Wa+eU7QbpJnpMl6Ya6T2ZfaH7KeMnZjxmrM2ITptbwnhYLabyQcSDaI8BtnSxn1XE/3M36v4FojkfaD/WeIUH4qa2qFI0Z9IZpuQPkFQgFbqibWhmPhvcNXXvjflf0K+BXwK+BXwK/A7V0Bn7y4vefPH71fAb8CfgX8CvgVwOd+5+dH8vqPJwWcCSQdDJEQwNWD22nCioQVlmzCvAnABVGvM/w0KE96r+PBllc8AcyeOtojiYSAUXWzT7IYGM4gVURb3tgE4Ai2sKOZNlIEQAiemWBP2mF4ePThh2ULkkwlcfbs25ifn5f6gmAyraGonqB9FEEhYy3SVkcrO4PZ2cwO1v2dLXVZkzyhb7rLzxxbnfB9Iw6DSg04zEez3cXefhXVSgPVck2gOYE3XjyBHoJoCj1W0KnpCCYOQ3/vaCSiAFiOmUQCyR2Oj5fO7n/j7z7u8g4SdD+Opsvw15ZAagJk5j0lbhHZMjMzi7Dl4OaNmwJGc9m0vPCLUzk8+shpbO+U8ZWvfhP7+1UBZYcOL6LbpSqgJqCGgGI+n0M6acFzXYHEd586ia3NXTRargAddmpni7OITs9hu96iS7kAo9AIcEYepkINHJkOo1Kt4fDBA1haqWK3HkSlVsPBQwfQ2CsjbI0QiMYEVP3mf/4zuHr9Il567T0sr+6KmDowN4tSpYrtnT0cOXIAoVBEY37qyUeRTKfxP/3hn2JmehaNehmdbleh2NXKPu6565jG9+qZc/jIxz4i26hqqYriVBb3PnAvvv2d7+Lo0aPqHD56eAGppIUPPPM0/od/9SdY3iij3zUgNEkEKkC4bmnjw3WqdTAaCdSTHVOEah5bNlSpdFog37tn30FxbgYHFw+I8Nnf38PiwrwspNKZOO596EG88NUX4HWGsvCanZ1GtVpCPpuWJUu1QUVBQMTbJ3/8k7h+/Tq2NzZlWROJBHDn6RNYWJhGOuGo873GzJYhYNsxhRBzLXHvcT+xK1/ZLSTQev2xJdkIgwA7tJkdU1KouYDYIAFhk0HDznZChwT0SOxRtaE8iagtAqzbC6LRbEhlQDslmx33fWZEJNFpu1g8fFghzu1WDYcPH0C5tKe1vr2zj6PHjqBSKWMotQVtitih39K6p4KFADAVCSQTq2OCgsqLAIOzA2Fsb+2Pw5FZ+5gA4UAwjFqlhFDQZJQ063XQwm5mdkFhytOzM6js7ate8URS19XrUVkRRmGa2TklEQe00ZEyqk8LNlpfsbM/iPm5PNxWXWcc83OYQ0FgnLkiXAcEQAdjWxkSIVQweC7B0BgGIxtOaIitnS2RuATb1dU9HCnAm8qLaNQoHCIRS8CwFGnjXBH68XsEWDu0L+qrJiTLqExhd3u/10E6FRHBwvNtei6H0/c/KMUIz81sJo5SuYSmS6VEVEHoG5sb2F65jlwqpoyRTneEje2SCOZb2TzhsM5YnrsTm5yoQ4sqIOowp4cCNKOIMUoM5vfYt7J7qKDjmhvKiiusrJhJboUJHB9pX5FMmljzCZzmOUKbKZIRQ6PQUA5In5Ax6xfW2aeA5on1kIl4RigY0c955hryx5AaJC+mikUUZ/KyVWM4M+0LTexGD4uLMxj2e1Jh1euGGI+ESfqEle8yDELrOhIKIZVwEIvSSolZJ8xLoKqhpXVDZWGzWdM5zmD4yn5trFxgDbg2qY6wjLqQWSmep3F3XU/3Ae3BHmQpp6BqwuQjWtPN6MzjemezQD6fRzgckPKiXimhWMjqzLcizHnpSWVjWVQdDbG7uw3biuhsb7aMcoXj5VoQKUlipkd7tKAIEAL6snMb134ktQWB/K65Hw2ohiMxSbKmBQS66HY8qXK21rcRCZEgpZyShGkQLWWdjIkrBV4bsoHbhYQf71m02NL9cmSUHlJP6f5pPlvzOVZhGCXIRLVj6/43UR3y37hvzdybenIPsG58Hok87meqSDg8ngO0jDJqEmM5RZJnsuZIZuvuq7kY3FJukBQhmcE1yT0yUX9wXV9675qPefjflf0K+BXwK+BXwK/AbVwB/0Z+G0+eP3S/An4F/Ar4FfArwAoY8oKgAIFUA+DSdoSAh3zU+23T9ayf0TPagPBehz9jZkUbA68Hh77+AxMgSnCs3TPZFQr37vK5ARP+yo5UKhXYNWkxnJPKDHY9G8Be3bbKwDXe/AQgjxw9hHQmg93dLYHPtMXReC3T7WlFCEoaT/5KpQTLCSMRTytDIRgcKJCY/vgkRnpdAyKO+gMBKgQWqb6gf7gIEHZx94HNzX11Wy8vr4A+KUN2fhLId1iTvjpQOT5DshAQYdj3CLFIRKCP7DkUwGu6aJtuV4A0f87r5/8JvBIwIUuRScfwmV/8Wbz15lu4eOEyKpWasWCJ2Dhx4iQuXbpsOlAxwJOPP4D3PXUv/uLPv4b5+VnZm1y+sozNzS1ZK913/2msrq2rS59d9OFwROqGhfki3nrtbXTbLQHvSeZb0AIkFMJ+qYRTJ09ht9FGK+Qglslir1RRV+zcVA619Zs4MRvH7sYSHnrwbqzvjHD5yk20CXbH4+h6DE6mnUoYmVwKhXwUDz5wL/7gf/73GAVt/NPP/RzWllawvVvHzZs38OlPfwzNJi1wPLTcugC3S5eXsL1dkuKGCpTt7U203RaefN/9eO7ZZ/Cv/vWfYOHgIt5+66zWzOLcNFLZFM6ePYfp2WkpGqzAED/+o8+hUtrBl79+BntVV97rDtUkoPVJRyAcAV4SNGEyRIQUx9YmBJ6Zl8Hu5sefehqvvvKa8lByU1MKit/d2lXNCCwz1P70vSdQKOTxd99/FdeuLilLYGFhToHzBBa7vZHWFgkRPh57/HFcuXKV7crIZ1MYDtu4596TGI48nLjjmLqzOV4qlAYDAn8cbk8e+HyQzKBtDkFY5sQwALvRdBGLxrXXZNXmdaROYJc8gTgC6FTyEDhVQLFIvJCUVg7DjUMj7OwSlA0jkYwJZJ0ELMeiUYGByWwGqXgUw34HkVBAoDA7uKmKyuSy2GUwdJfdzARxh7Kc6fY9lAn2hpiF0xRBqu565sKw077jypKGIKRyFAIcqwEQaREzvzCHZqsKt9nRedRq1jE7tyiQkqB33yOgTQCZSi3ja08bOSqeCFCa4N2uMgeY2RFh7kUoKNIvnXTQaFRVF2N9ZEgIXqux6jLkFs+unmfUZQwIxiCIpjtQZz6vVR3oJJp4dgYDqJWomgpofvj5HZed8LT4MkQSzxfl5gxMzker00W5UtfncO9wXVOxg0APyXgUmQwVPwuYmZtBOJxAMZ/HoO+hXttHqxvW3mo32jjz5lnMF9IYdOpSE5QrbVQaLvb296W+0Vk17mDnOuLYDLFMZc8AiXhUa41jp2ohEg6Y6xux253nmY0+VQXqgB9J6cNXDjlXJKu6tA0ygeBGmcCzP6h9NvmZsgtoCUVlTtcToUZQXJZTYHh4SCHiwpZFDjN7geM2gdGG8KB1WVhWS8lMWuQF97YJd28hEXMU2J3NpnTWk3QmKJ9OJ5RTIRKbuQpBEzruNmrIpBJIpwoYDj1lOJFIp/qp1eqiVCnr/O4wO4QZIq0Oep2+iD6eESThJmQ/1y6tr/iZvEeSSaB6pVrrjG2nSJqGEE2mUZidVjYI1RapVBqJqCNiMhQYKuvl4MEDOs9pI0bVH8F1kdqBICqVCizaxoVCqDfqUkDwl/KwFRMJT2UNFYI801hjPo8EIs8BPo/qET4vloxLiWWaDjzZYXV6HanPaBXWqDfQqLIBwVjt8QZItRMzaUjyaZ4GjHsxtmDdvgnODg5HWhPcQ5ZIBEM4TQiqicUYr4GEyqSRgM/h6yfEwcQy0ShDaKFnFGm8b5OA4n1H90gqR3ldrbYZJwLwmP8zXismK4S2dbxXm/s2HxMSxXyvoT7E2DrquoZUIxni7N2z7/mYh/912a+AXwG/An4F/ArcxhXwb+S38eT5Q/cr4FfAr4BfAb8CrMCv/9bPjOifrl/eGawaDKHtMli7h6iTEHAaT7Cjc2hyG9id6nZNhgA7KmlT0uvLvoH2M7Kg4i//IdNJy77/CVhBD3KGBO+X9gV8um2jmCA5QiSJlh9UXRCI5IMgBp9HAL84PY1EIip/bxPM2Vc3LUElghPTs3MCu6nWYDd5NJ4WANbvteF5DCMNCpjtuR2Bhz12Fw9HArAIgNO2yraYM0EwJoxSuYF63cXyzVUBdPTqMRYZBD1C8nvn+IzftlFecNiZBIOPDSDD/zddVyAou8LZPTsBhScACYkeA+70sbA4h0cff0z5FlcuX0G73cEddxzHa6+9gatXr48DgQfIpGx89rO/gC/9v38Nt+OhVq1jOCDA48CJ0tqKnuU2PvWTn8Qbr78jcOzwwXmcefm7ePD+e/G9b7+EeDKFMOeP9lm0MRoMMJXPw4rE8e7VJSTyBYwCIWyX9mU3lXBsJMMDeJUyFmYy6A9i2N7aUgYGwTNeVzqVFrBlOxZWl29gqpBDLJFAubyH5555TJ7wpWob1UoZp+87hdffOCcbrWg8jLtO3Yevv/BteF3jRU5bG4JVh48eRq9Du5wmWl5IQCQfuUwW9UYVqRQJmB5mZor44Ic+gFdefgXBQQ+PPXYf/vzPv4KWN5D1ysee/yjWN9fx1pvvYtgbg2lj+y8T1WyAOQZhD0YdPP7Eo6jW2yIuYk6M3iao16vKETHZKASjXfzO73wWZ157HaW9KjY3DbHB3BF2/RJY5J4iCch9k8+R8EjiyrUrOHzoIAZeC7Y9wuEjC7CtAKK0gxn1RUSwq50EAe1baKnTbDcEShMkjNCSjKooKhrGAdYksAjMTZQ93J9UT9A2ZZIxQMifQD/HGLFNlzZJgVJ5D3YsbsB+t49OqwN68hNcjNqOgL90PotCLoNQcIDgqIeVm0uIpzOIx+J45503cc9996NZryqMmGOr1qoiYlpt5lUEtZZpzUbgcULgEQQnKM091OuS0AQiDsOjDfjLGrN2jVpLpAut5ojxUylVqVZBYoV7my80HdoWRoGB1m02m0etXkEsmoQVodVUD7YTV8d+ImbLMsrttAWKEhAWMEyyodMVwEvrGNZJFkfDLlzuXdoj9UcKXyZQyw5wWmIx34fWPMypidiOzieeQ7Q8Yk1JUrL27Opn9gUta3reOEvD7aDZ6qCrXAED9NLOK5mMIBmLoFBI4OBiAUnWOjkNOxpHNumg06pic7eBoQiPIF55/V0k01FknJCyQkjAXl9aQWAURsvrKHyeD5617GSfnE8aXwhwbGOFRwKY5An/zo52ZgXxNR2vr3OR55WIJiaseMxIcRQqzzNxErZswqJ/AFobIuMH9k/8bFpxkRgRWc39PhwgYjlS72BkrLkUBj4mLCaZDWaMFmi5l89nkcymRCLyXsC9mmSWhKzDqKaKYW42D9c1RAMzgcy9aKDnEbhnyDbP9XQ8jdGgKwVRkGRbsyYCqN1qw+t52NvZhxUMI0BlSo/klXkfETshklW2CO3hgGRuVPkt4VAErU5P9l7mTOtrHSfSeUxPzyGZTSJqR3Q+M+E6k0mgStXFVFbnBd9za2vTNAx4Hezv7SOXn8KASpaQpX3S7XlouC1kMxm0W52xzs7ce7jfSvtl2U2RzLTtkAh0qoiGwwAiUVuKh45nMq1oR0jyX6RMMKA8H+YLcX/QIo7NCXwdlYhUunBfc47UjEDVTtDSumYXggna5v3cEAFhWjrRDmocyD2xhRIZxXsgM5ZYz7E91MQqiooKEgr8bmDez1hTiogbf1dxLEvnIsk0nlVGaWEySfh9gq/jOWqszIwl4iSMW/d7fabZFyR8WdvJ9w/+efHCVR/z8L8u+xXwK+BXwK+AX4HbuAL+jfw2njx/6H4F/Ar4FfAr4FeAFfjlz/7EiCAHf6GndU5P3ZPGg5qZF7Nz7GwNol6rqdvVddll28POzg5y+aK80bueCztIP/QenJiD7qAngIu2RVPTRXm183npZFLdqPS+7/UHIj0mXZYEKfm+E9CAoAXBG3Uqj0aYm19U9/rezjamsmmFJUdiEXTbrkiD6dlZbG+todlsKnx1GAghnaN9z568z9nRy858dkJTv0AbJXbEZ7M53FxeRjLOzvWAwOWSOltjaDQ6uH5tZWwlYzo1jUc2gRjz9wkxw3GLaLHprU9vd1qiMGjWqDxqDZOzMcm74PMMwGNqzQ5edgoTPJx0lzI4+PHHn8Brr78u5YoAsn4fBYJeMZJEXXzus7+G9ZVVfPlLf6Ou8p/66U9ibX0F6xtlHDhwBF/4wl/j4LGDeP8HnsTZM9/Hxz/+UXznO2fw7rsX4NgRgY9gpokVVmfxQw88iDffPo/8/CI2yhWpQtil63VddJsNWKMB+NGhYUjd48b+I4hSpabxkTxheO3W7jaOHT+Eh+49pbFP5TL49ne/h93dukCwT/zIxxQCzU7n1dVNLK9u4fLlm+o8/8AHn8Lq6jo21nfQ63WkSrnr5FFcW97Czu6eCWcdDpHL5lBrEDjlPPTxc5/5aXn8MyybHfhf/OJXEY0mcerO49jf31UIL0kBAlgEQ439ErvzGTJsy2qFIb7sICeBQIDs2LFjsikj+M3xklShKoLBwcxgee65p5DKZPDCN76lbuVDB49gY2MLxeIUVtZWcPDgIWTTSa0NgqfXrl5TqHAiEVGQuZNw8OAD9yCViCOfy2Mw6GoN72yXUJwpotU2ORDGciWAbreD4NDkckzIM4bNEwhmqHfYssYkl6FkqKYw9lP0iGfOiyUCiGA991yr1RTQ3qalWZg5Ewl10ZMIIBkWth2MSBTGYyjmUmjVSygUsgL1ucLjySzcRhU3blxHPsNcGgMur21t3srtIKjLGp179xxmZqdvZcaQdGo128aSjURj34T/JuIJDIYBuF2jkvG6HhwuuhH3XUCZDARUmSUTi/IMYKd8G5FYFPF4FK7HfAZHvvVUcKl+IyCZyaHb72B6Oo9hn7Y4zIAgGM9Mmp7yK2hBxf9mDagEo7KL1jf1ag1usw4nEkWNweIKkubSD6PV6SjzRkkOUmGEkYhFYUfien9laPT5GSQ0ehgpiDqgkOlGi5ZUnsia0dBYfdEaKJePwwmHkEpZOHJwBjOzc+gjilxhBoV0WuHsm3skLwLY217H0kZJAG0xn8Bw1FFIervZwZUr1xFxYrJ/mnS2T4BjnlmT8UXsMAIjo5ALWwF9th3heWcIDYLVIhRHBLKpYDO2RJ2eyfuRLQ+Jq3HIMRmgaJR5Iia7wADGBjQ2gDHfz6wVQ16YUHBlRozCGAQNscFxT0KYJ+cfz0vacqUzKcwsTMPt9pBJZ/S8WMy6ZdllBQPIxiMiJbIzCyhXa8CAxESVETCG2BsOkYhGkUqSwK7DDoVEMvEsKFea2ov8PBKFtJ+ivRdzJkj4U+lB0oTzSmK83xuI7EgmYyYw3e2j0fIwHNDasCMyMWjHMDUzL9I1n0sjm8/CCpB4pgovhEG3LbI+mojrPklmheuMSrlqrYKt7S2B/fFECtvbu7I8oxIjTiK/09F558TiWlNhm6HxYa3XTCatc84liD9WUdK6LJ1JSqWhHIwe1RQM4XbR7XTRp51gu4OQiAcqVahG6ssCsdFsal3zHOJe6ZMoGPJMNGHsCqVncD33LMPXhyNdP4m7v5/ho3NNplbG8mmSNzNZMyR/SUZw7o2VlFkzsqiiakOx4OZezPlnDYwlWkifaVoOmMNCdRYzSgxxTXLZfNZA57wUo5alNRl1mEVl7M34PeS9iz554X9b9ivgV8CvgF8BvwK3cwV88uJ2nj1/7H4F/Ar4FfAr4FcAwOd/9xf1273HsM2w8aVn96ETi2FnexvZbBLZXEq2QrQRkUXSMCAAlDYLCkPueQgFAqjs7yNfmNJzaGfDDka33YcTIcDRk6UOvcPdFjuXe4hYtlQCBCbYZT0BHabyBdRqdfnHOxESAhamp2dQqVawv7eL5z74PoEYN5ZXEAwYYINgBj3MCZg4sQgG7LyNZWCHg+oI5/PUacoO37Alj3F+3s2bSwIuCK7SZkKdoeBrU1he2kCpXEWj3hLwMRjSVsWSjQdzFCYgpwFWBMmpk5tdoupCJsBKuxkCo9WWnjGxqJgElNLiw1hlEcwj+Maw3A5C9LovTiOZSOLy5Yv4l7//e/gX/+L3cejQESwtLWFqKotsJikw6InHHsD1a0vY2NxFxAnis//Zz+O9S+/hpVcuIJ0vokV1SDiAuXwGs8VZfPkrX8KHn30/vv/iK7IVkS/6aIRatYZHHn4IN2+uYnOnjMWjR7GxX0aUHffhMHY3tzAi0D8cIMGubG9sHRIAPLbEBwLGf17BqsDHn/8gmrUy6tUKksk0Xnr5DdWENku7u/soTGcRiyaQz8/ijbfPyjpqbXUdmSS7qqfUMfujn/ww/vh/+79w8tgCYCexV6liZXkNVigo2xWCoQTXGOLKoFlaiTEbIlsowG12RUbNzeYU8PzuuQtIZ/JYW90ag2ycD7NOpToKQaAzCRECtLQjS+eyaNZIkISlWiBBN7d4QEAbrYPymQSmZ4rKs5hfOIClpWWsrqzLnkYWRQWSfw6CYRtvvvW2PP0PHlwAGKAetRFLR3H/vXerM3phbgGh8AhXrlyRIqXRqAnktKiocWx1k4fD8pQSQUHLImZsMFcjoGDiEDrysWfXO8FZWiKxs56h1iQHjN0UO69NrgxEhnDtkdg5dOiA1if/TssU/ju77bk+49EIEk4Q6biDK9euYnHhICzHQiyRRK1SxvbmBhKJhIiIWq2JltuBO1EuCJikRVUMrTaDvCEFBgOWjY2LIShJznC+lm8uo1CYRtjhWUS1SACu19J1VGrMOplWp/Ro2FPnvPHIp+1TEFPFAsrVita0HUkaazYSAuxEj8bRaNdx4NAcWvWGzp9mi7Y4tNNy0Gy1TZh4mHYxxvqqz6yRWl21ZBgHS1+t1jDscb1QNUblEYFOcwIIcGdGSYdnERVaIe1l2fDFokjGYkKj682Gsipcl7lCBF27Ig+p7KBV0FQxieBwiIWFDBZmckimU4jE0khncpjKFAXktjzm87QQGHbwwndeRTwWQyoRkEKlUqrLpq9UqqKnLGQCtSTurFuqCGUNcLzhsPJQGG7Ns4trxLICCvAmIUFAm+QSz/1gOCJbMpIcbruHADvxFS7tiDwLBUKy9eNZMLEH5J9cG1yfun9MwpuHhvTQ6MIMXR/cCuRmHoKs90iQMCycpBz76wNcsyZ0vjidk3ohkUxK9cJ1MBi4mC1OSVHGs5oWYSREqATi5PHzpgppRElWyzoqiNnCrAm93llFMhaVZV+11kB/yBD7utZNqbRHukqf3e0bNReVBCaU3EM8EdFaJRmbzaRRrdUQgIVms2syIkJBxGNJjMIRTE1PS11Hm6ZUOoZkIgq3U9O6DgxIolWRzudls3b58lXdq0S0IID90g52d3dkn1YqV1RL1rbVbiPiOCZY3YrobCKRyf3PvaJ7cn9kSFSpYEboeZ7UR6wJzxkq3Uhm0gSq3TT2aVQc8R7RpdqCVnuDoa6fJMYtkp73Lu7DLsl4M0/MA6F6g3uG94ZgyNg+idjo9bUn+B1Bcd4M/CZJPhqHdo+4pw3Rb0gMY3NGQoT3V35h4brkc3SfHRh7PEM2DDRHE0KU18n54f7lGSTSVWvO5K4YktIQLFpjI0NoMvOG78EaXDh/xcc8/G/LfgX8CvgV8CvgV+A2roB/I7+NJ88ful8BvwJ+BfwK+BVgBX79t352JPAXIwV4EiQhKGDAJgN2sPvY2J8EpHig5QefS9CRIB8JCILsIPjPTuleV1ZEAgbAzlR5OMAOhlBr1gwAMRxhf2dHwELYpvUJRzNEOp1GOORgc3NTZAEJE4Kohw4dVIjz5toaTt55DHulXSksOq22ntNw23otAdpe3xV4GY1l0Kf3f9d0Y+bzGYEqbXZYx+PyyKYFFgNTCVhnkgl5sfNhM7xzGEA0nsJ3//a7GAyDIkQI4rFG6ialH7sIHKMYYT4EQRh6YGF+6gAAIABJREFUi/eHfYGg7Kh2ux6aDYLEpttTz5XPPru1TWcysz1Y56effhpnXnsVU4UC5qenkU/H8eDDp/Dlr3wR5VJbwOenfvIn4PUG+LM//XMkE1SMjJBOp9SlS4uTwNDD7/1Xv4k//fd/gcs31uGSQOn2cPfdd6G8zywPF//087+Gf/dHf6wObQLGgbAtsPn4kUMCrDa3NgREhRLTaIcCUle0m65Rn/RcjAiaevR/7wo0o8d5PBFHJGphY4tzk8cTj96HTrMqpcWN62vqfP7o8x/F5ua67K7m52Zw7t0LGIzCuLG0hiefej/Ovv02Di7OYenmNfw3/+3v4cwrL+GFb7yEuZkCtnfLeOyJx3H92g2sM0h2HIbcrDcQd2zZNS2vrSqThEApQTMSZk8+8YA6sl1vhJdefp2eZpozKVy6XUTsiMBdWuTkczmtDXrdcx2TvCC4xi7lD3zoWSRjcQStMG7euIblmzfx7HPvx8bGKubmFzR/L790BqdP34s333wTs7OzGPY66tRGwEKt2VR3dSGfRioWRcga4r6H7pUKSASBQ3ujlsDxSYA4iT7a0kSTUXnJj/pUOnUwoHPP2J6Hn2tA84iUPgQt2T1OZQUBXFozEYA0Fi4EMWkvxTyGhnzpSRpRhTTZ88l4StdOMofrm+u051aRS0UxOz2DRovkRBuZXA47W1uq13RxVmQLg6TLlYrWdVs5LyZThKRV3zNZN3yw/tpDfXa100rK5BkQOLQ55nYHXfnaJ4gn6pzJFaZQqTeknCrv7cMOBVAo5tThT9s3WsbQ6irs2Pp820kIICYhGKR103CAeJy2TrS5s1GpVKUU4jpwCYSSsGAGzMjY03CMnnz0aTvTRmAMfJpQcuYNM/SY6jETbs19zEeL+QgkRGi7FY3qZ0aREjLX5XVkMydVE3OQhxDoTSVKv8eMh6HGmU8n4DgBzM9kcejIAYQjzEVwZKvEMysaz6BSrqO6u41z11cFKM/NpFHd30N5v4xWyzVgbZAh3OyMN2MyYxkrMWiXRmVNhNkIJvSaRIQdoVqlj8g4IJ4rgdZWyiTgmIlL943yanKWTerGudQcdwlAQ/kEnD8ShKwRx8BsEZHWlgGQpcwQ4Tu2GRqvbVkVjiBynOtDNncRqtZGiMYdFGdnxhk1/NkQdiiIdDqGRCojqz/m/pCI63U8pJJxEW2FYoaJKYiQyAmMkEyk4XU6aNYrsEIBVOpNdNyBskhqjYb+jZsnaJr4RfjFYnHdA5Vr0nFRnM6KXCfIT5UEFV6dNrNq2uh1gTDXmW3BcpIozExrTLGIg6l8VkR0u93AFM+aAImRENY3txDl2tc2D6E3HKElW6i+amdIJxJJhtgxwdXMg+jdIh45ZyQJSUiZ0PLY+LmGhOF+oHpJmTxR3qu4XroIBoayieJ81yp12XlxDmlfZ5oVTF4UCW1jCRZCj4QFibfBSJkZUrVRwSk1JYkeE5o9IcxIcJFsZMPESEov814TAmJiQcZrErEs9ZlRTciGSt8LSNKSZHR1dk2ypEhS8LvJ5L2M3dQ4jyNocnAmxAj/ezIurRMRfBFZCJoQ8BHOvXvJxzz8r8t+BfwK+BXwK+BX4DaugH8jv40nzx+6XwG/An4F/Ar4FWAFfuu//GUFdvPBPwlydjptgWMTYIpgCUE4esgTvLDoj90l0GasQBi6ydBMAlXsjiSAwU5+dmgGghH0PGYJRAQUEwEiQMJmXoJstKMI2QTKhgISGRzb7Y5QZlcpu4W77K4cKAS5MF3AxuYqilNTCmrd3dk2Tej9nqyj6DtPaxzattDnu7JfwXBEkgUC5+iFblshddY2my1M5adx8eJ7OHHihIBXjp0d8Pmp/JjAySCRyuFrX/2auk5JVjBUOBZLqjOTwCM/eAJasruWDwJBtNqhpQWDumlj02p6AlAmIaAT+xQC/6zH0888je98+7soTBXwoY98GOcvXMCNa7QYiuHTn3oer5x5Ec9/4uMCxmrVBv74j/5PpFN5bG7uCFii3RczET77uV/B1154AXZogOmpObz59nso1Woa+2jYxa/+yi/gy1/6koK+77zjEFZXl7C6sq1rIqBNgicejaHfqaLXa6LiJRFIpE3geIh5KB6idhhOMIC99TUE+pxbS3Y8XCMkT8rVhqxmTt5xGCeOHUCj0cLq2pqAaHrK33f/KXQ7A6yvbyA/NYX1rV3cc8+DUoucuvtO7G5toLS/g0/+2I/gq1/9Ki5eWpcN0z7DkG0bH/zA0/jKV7+BbColIG8wCChwliAe8w0IZuVyaVmeHD4wjec/8hQ2Njdx9sJ1LC1vqoO/WqneApwJehMgo4VLu+PirtP34MK585LaMJibHdYnTxzD5l5F733wwAGcO3cWH3r2GZx9+x08/NgDaNUq+vxao62uaK4vgvhrKyuyTGMmy82lFSSiMaSSDhbmCyI3Fg5NY9ClVVQLg2EXdxw9hGq9ZjqNewzvpRqAZGDQdMgPCBIOBHKzU5lr2+xTEkwMpp4AiiZkdwSCxY5eo7DlUU9AYrPJPZ4SsMjxqeNauQV95UVMiDYCeVR3ROBK6cPXcH/RNiaZyaC6vy/QnOqPaqUmxQy7zkvVmgBOA1wy1HokX36qGPhzBWH3uuh2PERjKbTaLQHNs7Nz2NnehW1F1E0ek4pqgHxxVmotJx6D12qhXW8inUzoTEokGFTcR644jX0qhRK0Q7MQCFnI5XLKtul4baRTzEawlUswHJCw5RQzgJhqAK4h86frdkWqKgQ5ACl5pM6KZ0S0dFouhiMTkkzwmOQQzzt1uROUpRUZ/xzb6ojwk2omKBBeoC4JoV4Pbrevz+O5ShC4XKoqQJ3EXCFDRUEAhakUjhxZRGFmTiocMr07W9tIxdIixcKjIC5cvY69ahODXgfRcEC5JFwja5vb6JJoCZkcigl4PCFR/759HcPbuaBI4kUjNqwQzyvaRI3tdWhrJGUIVSdhzR0t8ZhvxMwSZgbwQcBXigTPE0BtOuQJKP8gCHlyb+GYuB6aLu2SDClsiLYfWPvwPbn2GfQ9sf0h+WRHbcwfnEd+KkfuUWuc1kf5fEokJN+HFkX8x3DEBi+vvLuDdC4hYs62wiLCmDfBddpsULkVQFkh3UCF6r8q7ZEYYD3Q9fG+pOyPiMlhYB4SPyGesNFsNNHvGsUIyQKeKTyXSWLYsYgI4FRhHsXijCFQqBpDAEePHIDXaSGTTkjRmEnnsFvaR9iKjEO5a6i1Gog4cSkYa9WqSDpjHTcQ2SlSasBMDWNbaOpoo8qzeBIs3+0im86gR8JKc2JsCvf29tUgYIiYDgYk14YMSR9oXsmuGXIzae7tVDd4XYQsW2Q/yVx+ZyCxxnXOPUDWhXuQllgm86mvc2ZiX9ahRV/AWC2yBgrtJjHE9x0T+8ZW0ZAUVE7wvJBNVa8ruy6eOxPVxUSF8f9fa7TNM+tO+VwerQKpPDHf/fiR3O9Uq/DBLB3OMcPI2aBgSN4g3nn7vI95+F+X/Qr4FfAr4FfAr8BtXAH/Rn4bT54/dL8CfgX8CvgV8CvACvzGP/vMiEAa8w92dnfVpZwhaEZPb4INY0CDQGh/0FV3Y5ce8R5/sbfQbDQExJGNoA2LAeqGAl5oh9LuEPygf35EYAWtiRzHArvl9/d2ZFMVon0HgQyGxBKEGkGKAHb+E/RqNhsK677vgbuxtbMtcP34sUPY2tlU9gR9vOlVbwBY6D2dqINapSIffz7ohZ9PZ9Bo1NXlPBiGkIwnsba2hiNHDsPzjLpkd28bMzPTAqmjsaSIlLfeeFtgjtsxdii2TTsbdoAa1YSx5jABtFYkouBlkhd8Tavdgev1BYwRkOODgM3fDwwlELa4OC9g9uLFyyKCCJ6wszcVj6Pfb2NxsYAHHjyJhYVFve/c3By+/KWvo7TXQKlcVkZCyArhM//kp3H5yk1cvXQJx44cVih2bxAwgeihIH73d38NF85fxOrKKg4emMddp07ge9/5PlZWNqSQIWmVjDoY9OqYncnh2nIJzX4AwUgc6akiGlQRAMgkk9jf2kJpY9tYd9FSieGtg5HIGptKiNkC7jxxBOfPvYuHHz4te5fXX3sH6WQatUYNufy0Qql393ZhOw7uu+8ezE4XRChdu3IFyYSDk6fuxIVLy0insnjxpZfVdf7kE4/h7IWLqJdJTjFAnvNibECO3XGHuqmbbhMbG9tIJx389ud/Fe+ev4iQncRf/eUX4TCEumsANdkZOZY6nOcX5pBIp5CfLuLN118XSHdgcVGqjljUxm65LlDTDkJqlb1yCcm4g6N3HEZ5bxebG1soFGdNd/BgKH96dri32i4OHTqESxcvIxZ1cPTIvOzYirNFpDMxtJt17O9VcP/996FS3peChbQDUTcTGG4hFrdlTyQg3u3IkkhWO72BrFdI3tTqLaSzOeMrH6KFGbvpCchFDIQbIDBtciXYJU/ikQoL2epUy0gkUrKnIgBIIorrjNdCq5pCIoLZ2RnUaiUkUikBtwTR2/TlV1AuwfygfPqpjiA6zHHRiokWWOy0Zud51I6KcDLZCB4GPZKOcZGPrVZd42Snu+f2kEqZHAKqpQ4cPYGu19MaZwe426gphJr7ttdn93kQUYKrw4DCxkOyPrJkgUObGiqBRqM+4lGC7j2sb25jZmFB4HK3T2WS6f4nOMxzjWQFQXVLSoC+bHTaLWPJUy1VEGD+iEdCksHIDnqDkYivQjaLvVJV1nM8CxWyTmKDBxvPBxJEA4aKE7ANKWej2x2qJuyaZ+f+zNyMbIzSDM52RkimHBw/fhi5fAEWcyQQRKW6g3AwjEyiANtK4Oq1y1ha28Gxo4dgB4Y617a2d6S+kM2RxYBno7bgPlE4u+x1jKWWfk7bKKkm2HnP6R3KDimViImoUGc7yTPmk/RGCmHWOSbS2hAT7FanhRsf3D+8n5izjuSNOfcmny0yjjZQg54hgsfhySZXaBKkbLrxaTlk9hV/bjrx81NZ5At5ZPJpKSFIjPIcmC7mMF0sYNQPiGwJOw4SyahUS61GFdFYVGvBjoQQd2JSINmWI6szKjOkChgGtL/rDGfvNLWGCdzzc5hTwprRWoubRM8PjJBNZ5VDwWtuco33gwqs516LpRxYkTj6ARvHjx7HYNQVwTpdyCkcndwj54IqJl5vvelqX0gdKBsuEyDfaLZ0tpDYk2KIZLITNYRTzBZpwDOBKsTt3R2MBgER3hM7pWAgpPnh/b7Xb0jVsV/aV9i2VBOjgSzPPAbIK8NiJMKN90M2E8iaruPKIov3vd6wr/s173eGwAtgQMJDzMBAeTHGFtFkBSnonfZdEvMZwoLXoTsj55drFVR0GosvrplJNpRsp5jFoiwsEhOiPYyVFzMrIpYydPgarqHJGdrtk5w29nfGmpKB5sY6iyQq14jJXzG2mSQ5eHayQYGv8TMv/O/KfgX8CvgV8CvgV+D2roBPXtze8+eP3q+AXwG/An4F/ArgN/+LXxoRCCJImslkBe7TbsaJ2gJs2HFJoJagEwNh6ftfKddghQmKWgJX2PmfiFJhwcBXWle46vQlGN4fEZixBRbLaqTL0OCA7IvYTUrkIxEnwOVJdRGxQmjRaqljAlxlJUFA3G3jjpOHMDc/K8KEgccEEBsNdpCnBeBXGVwai2GqMI1GzSgpaB9DNUZuKodExMHKyrI6SBPpLPZ29vXZW5vb8k+XLzZB8CCktCCQtLG5h53tsnIvXM8AKgY0MfYrBN9CYUtd7axDyLYQc2hhwvGHUW+2VAe+fhJCSvBk4v0ugFV5BD2cvOtOPP744+i4bXzzm38rkkXd8sMeHnn4XlTKuzhwYAHraxsCX/JTBbz8d69jfn5BRAxCA/zEp38Uf/mf/hrbW7v4+EefxPLyNl78uzcQCNrI5xL43Gd/CX/2f/85Dh8+gqUbS3DdFn7k+WcFEL3y6lvqpI7aNrx2Td3Bmzs1VKpNBOm5bicVTlycnpEahmDT5soaQiOoG9ZiN3avj4gTkW9/lKC/E8Kn/9FH8KWvvIBHHn0MW9ubmJ9bxIWLVzAYWcocmZ+fxlNPPi4Q69UzZ7C/W8bsXBGf+JFn8b4nH8Pv/u5/J0CQxFLbo3d8XADe9taWOpDJCbFLlt24sVhUnvef+vSP4ff/5b8R0PXgA6dlubK3V8HSzVUpYIiWsSPYgPrsnI4J/Lrv/vuxsrGmDAvaT00Xi3js0Udw/tzbyOUK2NkrwRFozkDfCrK5hED99bV1gd30sq9WK2jWmyKzCsUiOq6Lubl5XL1yHYsLcwgFesjmU1IIHDt2WERAo97EqbvuxOryMtLJlAJluTY2N9aRTkbRaDeQihtrFOYidGiFFmA2C8mtPgjT1xtN/Z3Xw/mxI1EB5AzvJYlCRVC3Z8gn+bz3GQDOjAxjL0OC0YTiGiVWOOxoTvL5JBr7W9grlXHqxDGMQkFEIyTX2qqr9hkB5t5QxEW93hJgP+xT2UDrFWYrMLsijFbDM4D2wPjVc82Q0CRYSAKL2QSsO226uPYx7CIzlYOTzCt/IkTrulYbYZFVthRTVF4oUyCVMMROIADLiSt8OcnMECuk84zAbK/XRiSSFPjLM0qB0wRtgR+oqaj4Yvc5AnDrdWO3FA7B6zCAuY2hcmyM5RXXnrrBB310PA9Ry1gayesqQBukkbrhea20rwmNsxxokcT5rdcaOuv43iQ4ldsQMOHNRw7Mo9+tIRFngLyDR554DIlMXoBrp1sXWTuVKqLbC6JWrWB5bQsBdBEYDHD9xrKAWAZOC0gOBkVIy+poHNhsrHcMuExAmWHUFlmL0UCKEwQ55gACCointV9IgDaJM6pFjCVRWKQlbfVITlG9wgBknm+GJKEtFM9Cfg7tpgwwLVWKbTIFWC6XhFuQ6iKTcWDQbP734BawzfOVnf0KZ+71pPgqFLOYW5hDuVaVdRCDqdPpOOZmeA9oIJXKwuP9KRlDvbyHtbUV2UxxL9Gei3U2ihSqJeqyzWLeEj+eCoxquYZhvytSifVTRo4V0aHB0HdXWROW9nA4aOsc5LKtSrHB/A8TEs1MiXAkpvmjGmFhcYapE5gp5HTP2tzcwok774TntrG6uoZ0dkokFdVjtAvb2FoVQU+yjEo9gv+y5eI6G6sIaPvFORLBVqvJPo4kA0lA2p4ZQojAfVD7i+tzMOhqHXH/sV5U57EmbB5gRgZrw/fgBmm3XKNQYuZFl8+j4o77YIgI7xndDsBmAVquybovgKAIEUNkSSHHfWCF4TGTI2RIf810iBZQHH9QZCr/b9QSPJ9ImowzUAJBqZJGstcKK2dD5IcUQ0ORbLQL49sGud/Z3aB7qHk9946WNm9aIthM0DiJw0kezCQbxtiChXD+3GUf8/C/K/sV8CvgV8CvgF+B27gC/o38Np48f+h+BfwK+BXwK+BXgBX41c//zIg2UB3PVVdkMpkQiMOuVoL3BGIZzM2uTwKQBI9o7cBOWVqCdFwGXgZAS/kAOyyHBAh7CBLMUC4GrUYYiGk6HmlXQUBsfWXD5Gx0PMTixsqBAEYumxUorIBvdV0O0W61BUCkUjE4MUvdxQTd09mELJRSqbS6uPf3S/LxnpmbR7vVElDoKvOii0IxL8B1d8fYcZDMIKFA6Gdrd0uduj3mb1jsjDYhno4TQb3ewfLyJsqVGvp9grAcJ8dlfPgJwEw6SOWzL+UFgRwXoWAEtWZDoby0ljH2RAzFNXKQiV3XBExmwPPigQPY3t6+5f9NFI1Nog899ADeeutNzBSnND7aW7CLvt3qqHu8WinjntN3431PP4zzF67hzTfews/91EewvrUPBFP4+te+pY7qH//UxxAKO3jp717BsRPH6bWCRCyMh+6/B/VGTVZcGytbKO3s4NDhWVy/uYpTd92D7794BsUDR5WNsafwdgvReESWG3tbuwLNGI6cy2UwPzuL9fVVDAcenvvgE5jKJvHm2WtSWDzx5EOyRfnCF17A5nZJQNJ995yU53smX8Ty8hocy8ZOaQ9PPf0Ybty4huNHTuKBe08qq+Pf/slfSN3xyMOP4vXXXxPopvDnXh+5XFY2MaWdbfzMz30S9z36EP7gD/4Im+vb6iwm4EwLlVajSXxLIJ9RXxAoG2FmfgbHTtyBS5cvjQklBsRG8DM/+49x4fy7SCWTuHb1hlHgjAj8ecils1g8sIDz587JSokdz4XCFK5fv2GIgUAQxWKBgSgC+hcXZlDZ38TBQwtYODCLbCYlxdG1q9fxwP33iqQjtxIOs2u8r/DeqBVS5z7fi2Avu40J1DVdFxHbEaEYFGA4UDA4cz44H/xMPo9zJdGPurfZ4c+w8IRC5wm8DxheGwwp/4VkB/cSCTnmVMSjDtqtJhy7Z9b6KCglVGEqI7KQoDfJTZNhMUKzTeLRU8c21zztsNitLrs5y+wbAurMvSFYz2tMJhLyxg/aZpxSP4T4OVUEAkPMzC2I6KJ9Uz6bEMHqRAh88iziWENAOIRkOq3zieoRZt502i30ukNkshmpyTyvCSfCMN6u6kIglZkf7BgXuUqrHHr0s4N8SEso7tuuFA4ci+zphkGdWQS4SQjZDEAOBtB2XZECAsKDzBzxZLekIPUQu/QtnUckQkhqqQOdxRgBLaqyEEClQsVKWAoAnn1ZEi+BLqKxII4fndf6jMbTyijhGdpqNaRcyeaL2Fpbw9LaugLfmaVQr9awu1tG2yVBF9IYnFjUKCdo9Tcwlji3utFDJA5oacXVBY2dFmzmvKI1nFHUBUfs3B/Joon2Sc1GS9fSYb5R2BAUt4DoMSlguuhJWAR1nXw99/2AuTNWWOu6RZA6RCIhiGGXK9JYXfFB5QvVPSQsqWiZZBnQ5qdYzCGbzyAStUWeJVNpqdiYH9P3SCzEMArRsokKkyE21pYwU8xofmMJRyA5lTAk2WjHRIKtVq9pjBsbW7I3ZG4S1xqVBrIOZHwKlSTMYun3RbIRDOfZT3Cc6qzJPate72J2fhZuz0PESSKeSopoLM5kpL7KJqli4j2yj+LMtFRCHa5/i2HfXGcNtL0OkqmkCAhWbqJCYZYOAXwTdk+VjyHDuNaoxFCGA4lNKZC4Lnl+DKScmPwS7/I84BpX9kgHrWYdwREJR46J12fUNBwj7+dSrPGaQ8YSi/UguUESkmoWkv+y+Or2Reg52g8ks2h1R3I/rFwZ7lnN5zgwnueaUUSwqEMpMAyxYUbK9aNcGa5L5tpoPVL9xHPJrMlJZobsyaQE6mufm+YANlbwGvmdhMod03jAayOJS1KG18j1R8VFPJ7wlRf+V2S/An4F/Ar4FfAr8A+kAj558Q9kIv3L8CvgV8CvgF+BH94KfPaf/wJ/6zfdkj1aWeTguR6cmINKrYyoQx/rgBQYtGEIDoPyc5fKwKJHufEaHzHzwImI5CDg1Wi7+pOqiRHo30/j9SB6rot2u4V2oyu7FnbB0y+cqoduz0MuNyUQyQR2GpuJiT86QZhoLIz7778HV65ewtxcURZOzLCgNQbBlXaroe57A5YF1PVs7Jdi8hRv1Lsau8fEY4Z6yifceMGX9kvyxTdhnkHEEjG0mh2srGxja6ssBYXpXDU+3ARh2PnKcQlgGRE4dRCxw/LYH45I+nhoq7PaWG6pK3xsG0XghsqASTjwp37yU3j1zKvY2t4WUMzamNyCET74/mfwxutv4PnnP4RrV68I7FpeWUc2k8b1Gys4esdRda0+9+Gncfad97C6vIRf/sVP4s/+ny9je6cKr0vguov7Hz4Jt9XFpUtX8cz7n0LXoyXKSNkKDI597JEHsbVVwgtfewHzszlZiNCi6qUzb2MQjIIwYjqdhdvu4NidRxEOhATWl/Z2da20icplHaQSjrqg33jzPPb3SogmUnremVdfwVRhBtFoGmdefQ33nDqCf/Lz/xj/4a++hLWNfUzPTGNrYwv75YrAN3b3/+bnfx1vvPqSPNTfeOeaSIDDRw5heWlFoPFEvcIMiYFskHr4sR/7KAZB2vNE8M6bF3DzxrKsXFg3ElumqgyrpgqAeRDA9PwMjh4/hkuXL6NSKiOdzeDB+++H67W1vkgqBUYBJFJZXLlyWUqGk3ecQKWyj42NTZFkVF4Qkd7e3tF+KkxNyY5qa2sXqXQGzWYFdghYXJjH/IE5TE+lZBVlOzGBoLSgoTKhR4XEcCigPhox9jp8cO/R3okKA4LCjVZLndutRl3AbVBBzEPEBKR2RfoRZOb41WFPZJVXz05kWrWFCN730SOAR6XTwNjg2HYc9WYNIYz0/laQwfYZAfRX3ruIw4cX5XdPMohj5FhaLdrEedoHRHjpxR8OOcauirZrLnMkCF4b5QdJAIKplmPDbTaRzeXgRGNoNxq61pbbUujE1NS0rNd4TQOvDQKu7HTnXuQ+V7g57Y9kQxREfiojNQA7+wnc04LJ80aIxhLoMRPHtpFMOmjUK1JGEIzlkNkZznFTzTHqma5zjJhjEUKzXYbXqivEmPUz1zE0BFDMQYth9uPA7kCIz+/AsUy2BdcnyQN2jHP9EUSeAK2e60pVUSo30GjyTAoL9GW3Os/eiENQtY+TR+dw+OgCMnkC3KxOCMMADZyG2CYJKGuePprt5hjQZWc+cHNpXSA0O/VTGSrohlIRcG8Z0o6ZJ+asdqKWbKNI4lKBwbnleoknIyIvSGpQXUfij8oSrkXmGbEe6sCnomJM0Jhr5PlGtU9XpAifyT1nuvnNPYTAs1nXDCYwKgI2xXO8XLsGbGaAeQIDkuZ8ByrjGCxu2yjOFGQblcqkdN/iZybjMeRzKRFclhVFMpsXUcURbKwvY6aYxqjP87gnC0Le2zg37OLv9DzlTpBErFZ4NjLPg5k0JsNC9zTe0agq4f3Mo5KJ5AUthyw0W03UaySueV+w4fVppzdAOj+FsOVg8dBB7al0KqY8kVw6LiJaFmrMqWBuT5S2U66ePxjR1mlPjQMkzHjwUH+oAAAgAElEQVSdEzUiz3PbsjVPvBfZNtd6V7Ui6UklCi3YqODgeKRk5A1bqg1js8TaUvVFMoL7mAB+v+ui0+J4DGHKNazGAwbau2xyMPXvMDeD+0aB9SEEhv1b5Bxrxb1EQowB7xOLPtVvrLYwpISx++NjYiem5cUXjfNTJnaLsjhjg0A4jLDDBoGuCCtevzlzSLRQacnzPIR2hxkXhhDh9xJeG6+X3yu4V0SUUeERDKHVZI5GxBA/so8zdeJ4z/uB3T+8X5D9K/cr4FfAr4BfgX8QFfDJi38Q0+hfhF8BvwJ+BfwK/DBX4Df++WdG/MXeDkfRbFdRLObVbRoME8QyXekEMwnSee2OrCUC4ZCsgWySFe4E+PMQF9js6Rd+BjurgzlkocJuUFq0uJ7AFGZmKLB3bI1N2w1gIICVnfQMCJ6A/Ar77RtrCAL5TjQsS6GOZ8iS+bl52WwQmGAHN4FNdU8SgGq7yOWnwCCNnucimaQtSkwhvfT5jsYcAR2Eo1gDdrBH7Ygslw4cmEM8FcfeTgl02Fha2UCt0hzncLDR23RXE+AgcENwiOATswIIYjEfhFkTBL3oe06/+Yl1h6xWBCIbwGbSdfqhj3wQr7z8quw52MUrcNmmH/gAH/nwc3jnrbfU/Z9OJzE9M4MzZ94woCLtmgYjfPgjzyCTSeHvXnwNqzeu4fOf/wz++//x3yEYSsgmh4DuQ4/cg7Nvv4dO18XC/AKe/cAjOHJ4AS+9/LpsleLROK5dv4FcJosf+fgzaNYrOHf+CqpNV+HATjwpdUQykYLlhNGqtzFVzEnBcezYAg4dOIBcJoHdnU2RMF/44rfwxPsel53Vv/nXf4j9clMguwmAjeHpJ+/HwmwR33vxTTTaXTz33LP4wn/6ooA7Wgg98cRDuPfu43j5+99Ds03gNI6l5TXMzBWxsryq9UK1D6GuIsPOP/yMgpw3NjYwPcsA5wpe/N7Lsl9hCDTXL9cgwToCjvJKty3Zfc0fXMDiwgLePfuu5mR+cQGPPPSgQp5LFQaYd7G8tIZKtSqFEsFBkhBvv/O2VDrV/RLuvPNOrK6uioBLpROYnp5Bq93EytKaVEXMrsjl05iZKWJ2Jg8MXBGAs/Pz2NneQSKVNGs9MES72UCv20EsyhB7Av09MOiWeRJcTwRnmbPANddptmVzFLYNABdzIuj3GCo/1M9NN/ZQVnBSNNF6ynXB5vZcNi0lFZvK+wOIEAqFHGWBNGpVrQUM2tqX3BeDbgfReEyqpm7bKLK47+utLnZ398dkXlDnB9VKrA3VFFz/tLAiwGyyEHrg6JQTE40ZkqHjYtQfiYggOE01Rky2dQOUd3Yw6HeQTqfUJU4FFEkMdoCToEnnMuroJgk34poY9qVM6Xo8E2wEAlG0O214CscmsEqdDgOo+xq/zjqSrGqtN53bg34YvQ4Diqvw3KbC3jmfrJ+68akIS6dF1BgVw0ih8gT2SZ0oD5rhxRFb5wsfE4s5Mjr8ZYpEwibVS+EYKuWmAGJeB7vMI1ELjj3Cgbk8Fg/O4NjJExh0A+iSSKW/XYDssbHy63Sa2N/fV2f63u4OrHAUOzt7AmdJBpisgLDIC9aQgDfB6Ua9LkLF5KRQuRMc20WZ7nTOb8QJC7AnzMzmeOLP/dEQXouEBe14TEA5SQIpOmiK1OtLwUPygoAz34yhzgMFOo/0en6+iBcC4gwDp0JPRIfJJJAlGskfEspy4xqJgOKDZCb3WL4whVgiruwHziht9+YWZ3UeJxMZ3b9IcuXSPAeZ8zCCFQY67Tqy6bzJVWo1MRoGUa8ZNRFVPrRW6nT4WoLd5jNlNhTgvAcR4bVJsagfKvya50q1Ulfnf6fdRcsboDg7g1EwhFgijYUDBzHsdlAsZODYwFQ+pfuHlAkDKkeSOgeZbRGyTO6UlGX9NkqlqiyguDhHJuZaZBj3CQkXrpmwRRXBULlCTZ75IsuoCOKcsomgr/oxw4UWciQEuC95JrBGIlx4TQwal7UUqZaAzliqo6S6HJhsGBJVIjCoFKP0skdrqAEGykAyllV0taLFF0kCZsnw3yeB7lJDUCFGO8mJzRRJFpJXPIjGipKJOmhCXrDunIc+bdloY8ZFGhhno3BfUNkTDEoBxr3MvU6ywqxbQ5iRsJQSg7k2dkTkI5WmUg3x20h/BCpb+D3o4ru+bdQP83dk/9r9CvgV8CvgV+D2r4BPXtz+c+hfgV8BvwJ+BfwK/JBX4Kc/87HRwuIC9verKE7n2Vsr1QA7GAmqESStVevykpaPOe03bnXL0kKCntYhWHZQnZcEeGndQtCASgpa1zBEt+t6aDVbIjAIuNBKiaARgQcCuuzQpGKCABtDf403e2gcAMvnGascApP0Ofe6ngCx2dki1jfWDVAWCCOVTmGqOKXA6iEBCiuiDvpatYT5uaJsVDh+gj0Ev2j9o1yJsTXGiMG7LUN0JFIJ3LyxArdDj6ww1ta2TBfzkGG2xq+boDmtRoj+8rpj8ZiIFNXKotVNE7U6vcJvQV9j7212FJvubr4Pr5t+/qdPn8Ybr70lEIzgEIFp+pJ/5MPvx+b6qiyfCAARJCYJMJXPYWtrQ/V+9JG7MTWdx0svvon9rVX817/3OfzZf/gaVtfLsCIx3HP6Hly8eB5XLl/F0888rbySenUXH3j/k3jhb74lS5oPfOCD+O53v4sYQ8QX8sqtWFvfxqOPPgw74uCNN85iqljAoBfA1PQM/vqrX8dDD50WmNfp1BUwfu7CRXUE00ZmOIxgZ2cLmXQcly4vyRufECBBpDvuOIIPPfsk6rUqzp27itmFRV33yvIK1tY2cPT4Edx37yl8+xsvoJBP4eChIyhXOtjY2kPH6wrYI2hMdU1X6Dvwy7/ys/jKl7+MBx58SCqIK1eu4NUzb2g87PSPKAid69KE0RLMk81QLIq5A4uo1apoNpoC7O6865Rshu677y6tw4sXL2Bnp4R4LCEijVZkDOJ+49VXBQBXKlU89tgjuHbtOirVMu688wRWVteRyeZQ3ttHJpVCJhNHvVHB8aOHMTOTAUYekukiYokESvv7piN+wFwYdksDO1ubAiwr1Yb+HolGtObYrU0Fk0KD2c2uZPognKgBcEkMhKk8IBAshU9EHdaxeEKqAYZgc50Xp4sm6Hg4RCweJQqJLkHHQUAkEEnCRDyOenkHU9NTAqD3tzfUsU5ChXuHNePebNEmqtExWRBgdz2tdSz0h7R2Gak+oaBZvyTTEnFHAGoimUaj4cqKi1gmicGwFUUk6oigNDZTFqqlsskXsMaWUb0uHNtWVsYwQKDfUZh4Pp1CvV7R3mIuQrtdR8Rix78lUDgQtmT9ZVsxQwLIXstkfdCyx3FSAp9pM9VudAQ2DwYN9D2Tw8Mzbtin7RPJXSo/uEdpx0OwNIAggVva53W7Jhuk29W5MMbjx3kjtH6j3Q1ErHEvUlFEcpVZN0Z5NhJpkEk7mMnHcfDoHGYX5hGP5xAMGsszzjN5UJ5J9cqOcklKeyUpG+jjz/kXyaGAYgP0GjDXWDlZYUdnlAlHDiOZikt1wLFRQUaInBkLJPBCArJZL2MNxe57t01rtPD4zCd5Yex/SAoSQKaCjFkgyiwIGYstZc6oe3+otUrsmdkEysRQ0DItgUyGwZhe0vj5MxKNzEuZKBvyxRzSuazs2jh+Wh4mk3HMzs0IECdRQ0tA8karazekMiFxtjA/hyA6en9eEO83rH/HbWrstIDruR14zHFRfkXAqAO7JhtGpI6sjow6gXOhzv/hQPZrnBO3PUAoEtEea7RcpHN5zC8cQCbhIJeLIRoJITgiCRCSIiaVyaNSqSBANWGtgUwmr/tUo0lyCWNFoiGPeL8g2UP1oG2Ftb/3y2XYNsO128ikciLBCMyTTNM9bhyIzTEyq4OEhv7bbd8KRTdWhsw5MYpKnjNu1xB7brNtFtpEDRkIKqtEP1FQt8k54brl/1mrMAPrqYbQvd7c6wxZTxqMz+OcU31hLML431T/8FyWgkKKEaPAEYkFwIlETAj42H7NKDnYKBFEt2MyfEjaKk+F9maBsBmflCEDXTfJF84j68LPY/MCV5vJUKIS1RBKJHIvv3fdxzx+yL8n+5fvV8CvgF8BvwK3dwX8G/ntPX/+6P0K+BXwK+BXwK8AfunXf2LErmeqF06dugOtZhOxhCEQCPIQ1G9UGupApVWDwlbp8DG2o6Y9im05yl8IBIf6uSxB1A1twl339qsIB4wPNkETdsJ6Lv3m2QXJbtUh8vmMsS9yW+h0CaRZiNhRde2arsmgOkvtSBh33XXSABWei1wmLjubnb09bG+W9NzsVEZd7OzAJBiWzU2hUSsjk02qw5yAIcG5Ou1CHANcstOT3aLs+SUIRsUDu0ypMgiGHQGcK8sb8gInkiSw3vWUC9AbGM9vwvLsxmeGAf3+CeTQ/qPWcEVmqEF0HFg78ZufgD0Eowi4nD59Cssry6jVWgpOtSMm3JtAfwge0tlZ+YwTiN7a2kQymcLOzg4KU2n84md+ClevXcMubaKaZfzqr/w03nj3Kopzh/Fv/9f/Q9kPJ06exM3rN0T+UDGRSWdw88aSAKbDRw7i7nvuEmDjtpryh3fsiGx5ZudnZKcTdahuacsKamb+AC5cuIxPffJ5XL5yWQqTmWJOnei27aBUKmNlfQM3bizJXoYgU8RxZEtDMGl+rgArNNT7X7p0E9F4EkeOHUY+l8Puzo66pKvlHaRTKYRCQ/z2b38epbKLP/xf/nfceefduHFzyXSW83+0LQnQk57AJnD//aextHQTW1s7WmPswCfYT0CUQB8nQySbuuWp+kkgO5UTSdFsN/D0+59BsTiNr3zlK/jEJz4qcPPCxQsoFqZRF5gJqT8IkF05fwHRWFwdx3HHhCQXilMCyujJTkCZlllU9XTaNWRzadXz0KE51Cq7mJ1bULD9zs42MskEBn1myvQE/tUqZSRiCezt16WyEYhsWwLZCDpyD8SdGPokwixLJE2EAbYkOCK2WsWNn7ulfBSChOQeCeQReOU+p8qHYDDXbyBkI5GIKo/AbbcUEkxybthzkc6kEAhZsJjxUKuh2aqK6GAGBlUYJAZ73ZHUGyTZZAfDvIJRTwoOWgOJNxoH1DNEu9fzpMJiizbHyDERqI6lcrLAilLF5Llo1qpgNg8JxxEt1QhqEkgfERQPiiiLJeNaKzG+ps8MjoG6/KkoSMaZX1MVIOoye0b71eSQeH2qHwja8+eWLLMGA6pbLJT3NhG1mbtTQa3M148Qtmy4LVfAL8ncTDaNcqmmc41nB9/D034fCmglqeFECZQaZRfBfAZXG/B4iGazrfVFMLq0V1UeiXJH1AU+EHmRTli448QCjh47ht6Alk5xWTXJhikQQbvdRKddxs5eWfPstlomrJt7I2SsjojJct8xg4R74e8rMX4QnMxxmZraVgiBwVDqD0LNVN+Re6SChHNGlQZBYK4dZosol4KKF+asK1zbEDAag5QdYZ07XIM806hoIPBOcouPCanCD2EdTfc9FxPr1DPBywS6ma9DlZFlIVfIIZqMI5PN6hzhHmIGTaGQ07q3mAETgPbJYNhBNOqIHKK9XCrpiNPhNRBcp52cFQpKTVCrN3Qfo01YjdlIChM3+RK2HTbAOmdHyj1z3VQ98H5Zq7U5OpSrbUTiMRGGsXgc+UJBRGAibqNQyCARtUHRIXNh7AjJugR2dnYRTWbBcjK/goHzJFJIgPGs4nrhvuQYSMzw3ktijON3O64IM6riOJ9cZ5wbqqQ21taRzqa1X5RPM+wiFLQV1k2VIO9L3ItcJMORyZOgCo/3tlarZYLTaRvVbIm0UnA657FrgtuVZzMaosdsioHJ4FCuCkPZexwL74dh3Z9lV8bTRnZyhjTjvuK/i3TlAT4O7DbWZrpxGkUObaZkE2Wsqvh3PibWUz2SKVxzVAGRJOHnjGiJB/T6Jvx7Qq5o/XMfju/JVJ6Fwobk1q1BQd5dXLxwxcc8/O/KfgX8CvgV8CvgV+A2roB/I7+NJ88ful8BvwJ+BfwK+BVgBX7jn31mRKKBYZtUPhDsoAKA3cCEvARitrqo11tIZGhZQd9zDz2vqy72aq0mEIn+7LJCGjEck2AQAQsGjaawvVuWKoLqC3Y40jqGyg7CWgToqfYgSEObFP47bZ1oX2EClQnqmfwKkgIEH+bnZ5DNZ+VR3WxUMZVPqxO81e5jbW0N3Z4r8Jw2EOxmnyrOoFzax/wCu8xr6gClZQw7/vnphABn52axs7klcJhANoE/qk3abU+gvBNN4ubNVWVHEGQjWKKAYxIeBBmpwhgMkIjFpSThdQQDNhpNF9V681Y49y0wBtD4CAxNPL0J+EQiYTz3oWcF/lBl8uEPPYOvff0buHr5Eh555B68d2lZn9ls1PHIIw/jm9/8nkD8n/xHn8DBxTncWFrG+QuXcd/pk1hZWsLFSzfw2Puewrf+9kV15y8sHsTyzSV1maezKTz9zJP47rdfRL1WB8Hkw4cP4+bSEo4fO4a5+Rks3bip+YzFkwKieV1UtzDmY25uBjs7DXheB0++7wlcvX4V7549K8uVTruDo8eP4+HHHsZ//I//H3tv4izZeV+Hnd7u0vv61nnzZsEM9n1fSHAVQRIiKVKkSNFOOSlV4lTJlmXJluQslZRTKadsVyplheWU4rhkWXaUMBRFiRtIcQNAgMAAxGAADDDA7O+9eUvv+723b3fqnK97xH9hyrerUDPzXi/f/X3LbZzzO+d8TZ389GhXJ3kxL+DNsVMKYGb9zl/aRbfTx/ueeFQZKBfOnYc3HuIP//Cf4V/8i/8N2zvX8OUv/yq8IIHdvSYuX97C1a1tHBw0EXiBbHkyuZxIjG6rpe5kWYHRMicMTZh1PKE1Q1CPHcVSIEzo/U7lj+nOLS+V8NEPPolr+wfo9oc4c+YN3HnnHTh2bBNbOzuyknHdnDr6uXTPvH4GzUYDrpPBbXfeisZBHVcuM6ycn2eAYlkApZJYXaphOOhgeXVJ5IbrpgS0NxsHuOmW20UKEVSlomjsEaCkRVEXiSnQG4yVSRAnCkdwORlXxsY09DHsewoCli0PFS/KerGNDz3tkRK0hBE8bEDjGbv+4yKHCCKyNiQqHcuV3ZtjxeCQwEvMlGtBUongZcCMl3hciol+s4nBqIditSZS4uBgH96YhEgKI38yV9hMYSfj6LQaUhYM9fukMjS6va7Ae46X4DFJFz6Hlmj+dIJMoQI7UxTR4vA86vYw6nYxS3AdTVFZWUYwGWA2TQi0TsRmqNCKx3FAMQprSVCV9l5USFDZRTuhg91rsj4j0Ko8HgHiDAdn7kNSe4Tg/QwOUnYF+XQG+7vnMey30O92EAYzkQb8PNneMJB9ZQm7u3UBs1I0ENaOkTidIqUOc5IGJF+ZwUD1gbGOEmg+YxbNWF3e/O9gryOiVOHB8TiG4z6KhTTWlvLKoDlx8gQKhSLGJIICzrOr7nIG0gMezp8/Dzbkb1+6DG8UKIxdShFlb1haIxwA62LGS8LYm4cUZ0RY0CKJag2e/yTCaAlEBQYRXd4bSIQo34KKC2YISGlnyAYDNDP43L9+g11kXShXZB7MrLDyeVc91wFrSbJhEpg/pdTgeqayIWkUAkadYdRqlgLpE8jk0iiUclheW9UaliLPSojU5fovFgo6x5kNMpv6spkajPtIkISg+ioM0e4N9Fn9TsvYR7FTn0TLiFkpXMvQOc1Ofc4v54ZzRlUWAX0C/spQmNuCjUdGfeGFMRGNCcvG6vohLC9VYSUSyKYdVGtF+OMBijlXc6jg68kU7U4fcdmludje2lGQNtfNwo6R60jB6VIZGNJlYcNEQJ82elQcck9rysKpsR7UuuS9m6QoyYp57oznYUg7NKoHMYU39ES+cY2IcEJSFkuTwBPpTMtHEhbKSmGwOFdJGJpsEr5nKqlAckMchmo+oPUUlXG0keK4uWZ4T6eSZaEMo2WXISBM/hbHy/XPdasQ73k+BtcJ93g8ldB643Ok9JoHf2v/KdeD1pUjZTKZ7AoqhUigmCwWsrrci8zLMBkuhqhIJKjM86Wk4Xrle79xJrKNir4tRxWIKhBVIKpAVIEbuQIReXEjz1409qgCUQWiCkQViCoA4O//4781m/oh3Kwjmwl2zQ9HA3lBJ5kVMQ4FKhN0JAArOwjPE1BEZcIC1CETQZDW+IMTnODvhgrJ7Q4Gslxh2CtBGHYGEzQzwAU77xPI5rKGqGBYLftWSQrECKSF1/MhmJEQi8+QyaThZhyBhuyUbTUPcPLECYENP3/tdTgKCY0hV8gLLMnmi5gFIRrNXYHJCphlx+h4iDiBp9lMQdH9TpewnLIY2s3OvBOdHfFt5XNc2drFlK3HIi8s1YHKCwJ1HC8fbiqFYik/B4lp9dFHt89cAwPsKfh03pH8i+GlAv2Mo7qyOAiyL9eKaDb3EYtbWFqq4dOf+ji+8Y3v4OTJE/K6Z9j4YBTgypUt3HbrzQK1SDqdvOUkvvWt7+DS+S2UaxVZEl29si3g5sSJm3Hm9OsC7Ku1Eh64/z4888z3lLuwsJXhWPPFAkIqY5RhbLIScm4aJ2+5GfH4FDedPIZHHr4Pv/MP/juRKQT2trZ21M3NdfTQQw/g3HvvYu3QCq7tXMPHfunj+OpXv4r/9p/8Lq5cvYrvfuevBSb//u//A/wv//x/xcnbH1B2QXNvB1Zyiv/6v/wN/Mc//Q/wxi1c22uhXKvijjtuw5WtfZx5/awCVRlEu3nkCN5798I8OyTAyqF1bF26KGKIQH2aAdAD+rtTGWTqb+xfJsqSUOZIGChjobZcw4c+9H58+y//QqTT5vHjuHJlWx3mtBcr5rk32MHNnIgSnBTDqnvKG6Cv+4c//AG88vIp1Go1XN3a0vqjDUyxXMaxo5uwkjPsXtvBrbffKmKKAdAMNScA501GusaJZ5RNXkBgngCbsSRjRgvzMNjFTPiYQCnX3JWrl1DMFRFTJgx7wY07EQFPdmATwGV47WhkVBckVERETDxMQg+O7cpOyXjRG5WGNxpi0O/h8FpNGRPpHG3ajA8+Q30T8RnymZzsr3qy1qHblCViZcAMjFgSY+2JJELfU2e5chdCKi8MgVmtVnV2kCTkNYqASBBA9BBLWciXlzH26MFPAoYZAzNYDBcP2E3uIJZOw0ryvEggm8ka6xw7IfugQacFzx8by6LxyCi8UqRpYrh27ZoUNVx701gC4wn30UzAqpWg3/8Y05D7mnZUKxj1x8g4cXSHAwy7LVM7gZxJqTq4bwv5LLa2rqkrngSwlGVz2zuC4gSB1TnO3IEkLX4YDu0b8jZlYTwcGRs0z0evOxI5o4wHZl7YloKdq6U0SkUHa2tLuOWWm6WQGcqlKiYikCAx7cZ293Z1tm5vbUudxXklQayAcdrT0XInlkC5XEKz1TDE0dzzn2Auz3wGndOGi8SYRaVOMiEbM65LBTCHgTItwmnC5FlYNkJ/KqssAtaLrnhlCvjGSotkCMkZKXziMXg+bc24D8064brjeue+5OtYSy5IkimcN5IXsqSaJ9eLwLAc5IsZKQqStq2gdq4nri3en/i+hXzBKAG9MdJpsx4sN2FUeQwcl3KEYD3zidoY9LvodkciEUQcxFIa6wI055/8j2eLYzuIzZjbYLr8RWYlUlLS0K6QdoG26yJbKGF1dRlr68sKE+eeqNVK2mP5rKtMCs4D1Vu7Bx1ZquUrZdm6kfA1UkcGyvMeIq7kuiWYUe5x/xliTEqycCJiwVhLUelgVDKyiorP1zgt80IzZtpEKiybioyABIgrlaQhl8yZQetC3p+l6OkxN4TnppkjEk60XurxPs8MDmbqTEO4ThpDj/ZUKfjMrppnaPF6OGauDY7R2N4tiAwqWsjPmvXK7xusNR8kGmQjRWKNa1q8Ea/BEBw866T8mb9OFlhztQo/g7+T7ZieT4WRUUryzOFTDXnBEPOYvqPwnsZz88zrZyPMI/q2HFUgqkBUgagCUQVu4ApEN/IbePKioUcViCoQVSCqQFQBVuC/+nufnrHjmmAmwQ8CKBMG8I5G8vHPuiVlXhDAWlgdUVGxAAEIPo2GY+Rz+evh1ezWZsdpr90T6E2YedgbYDw0uRldZgqE5msEActM1oDICuElYIQYrKQlcJrBt/K3pqohS6A1Lt97gm+bxzblA87O9UqljFKpgrNnzyJDOxOBaDGsrq+h0Wyqa3w0JAmTUFctu2ezWQehx8DhmUJLmS3AbvRDa2uo7+/p546bxtif4eLlawAsdfqz65Qd5rSGWQR/LjpgSwxcJrA5narrudPpCwgn/sRrWNhbLFbforPUKDIMGElFSwwTfOnXPiuS4qVTp3D02EmceuUVPPzQo8jnXGDmK1SU4c8H+w0cNBqoLq3huZ88pyDmoWeyR2o1hptPFJDN/AyC6eyjvuXWI1iqFkS+XLt2gIN6CwNa4TC7YzbTc9V5KxBposDw7373u3j8iYeRdhI49erruOvuu/DjH76AIKA3P4GekWymmCnCvAB2V3/y6U/iJz/5CRr1Br74a18ApqY7fGe3jnI5hy/+2i/jK1/5N4BdxJ1334tRr4v69kUFFLM7fHtrF3fddyfuvOd21A9a+H///Hu4eIFzYaxBNg5vIpvO4Q3mbDiWyJJ33nzL8EAxCBRnx7g37z4nqLkgkkzIrgmqZebFJz/1y/jzr30Ny7Uq8rmMVAcH+01kXQe33XGLQo67vQE6/b4sx0LPR6vdQtJycN/992LnylXs7u5JqfHKq6+gsrSEpdoSdrZ3USsX0G3vobayjM2jm1hZqaDbrGPz8Aa8wMPe3iVk8kVMfFqQJfQzO+VofallGhM4bl5ro9tpIvBHiKfseRf4CI6TNl3v8o1n5/FMeTWZdF5gnQFWzR4mscjGdeZNEHRk13c8bpRQcVhSM9FehwqncbeDzmCEcmo80tQAACAASURBVCGNZDyObq8nyxqqp5I27dF8HDQ6UlqQzONZQGuw/thDJu2isX+AeMI2dm0ErxNx5Sp0Oi2BpFSPDEZDFPI51Ov7sB0XfhhDZWXdhBLHDNCoMc8CAc62lYadz6Ncyhu1BG2kZgwBdxS+PQ2GQnj98RSNZh2VakHqIZ5V8QTrwvFMMaQ//twmRvYzc0Cb6yYgiOuW0NpnrQcK0+bvaT2jMPCQ0xIX+Bl6A1kLkXxLWglZrsWYVMwTgCht3ChiSDgRgJWNzdxeKaWMEYaZe7KaI1jqjU1oOMFlrl9eOwmU9fUybjq+hvXDG7CdDEbkBeT7zwDiKa5cvaJzm8o1jq7T6uoMl6+/iGXatllSmdhuWuRBnCRIz2Q6kFRizoVN9QWJAyoJCHLPDCmTIHEx8rR2SDj1R1RXxDVmWbM5tpQVLCXruwhaFolF4J1kBsmOlLEfZBgy54SB08xA0iqfhCIemV1BYFtrep5vEAtNThD3LM8t2qTRYmhlfVkd/1qv3kgEVrFIZV5ae4fjmoUTBP5Q5DdzIXjfIYEUnxlVBTv/D+p7Uvcxm4njIhHMM6dQKGnfmLPCXBfXCzMeqPKgUkX5R+FM5B0to/haJ5vDFEmkc3nceccJ7alCPiNwPu2kDBGXpJLCqJ94z+z0xrKParYbmM5Mtku73ZIykZ9Lco2KxFTSxnA8EHEnIihl1BmW7tOcNl6noxoOeh0zJyFDrY1VE69PuUwMGO/wnkaSjVZqhhSlhRkVIbxm2tNxD/b7HVlW8V5JwoqEi4gF3j+7fVkucV3I2olWX5MQAdWbIe/fRiGyOIf4O36P4H2G12/Uh2xo4Kk8Q2yuKFlkXhjbRUM+i2TjGuAcSAlDGzKqq4wSyKh4eMM1hBr3l+67M5IXVHqRBGNo+9wKjERh0ka7NdC4WUtayBmSKLKNir4pRxWIKhBVIKpAVIEbvQIReXGjz2A0/qgCUQWiCkQV+E++Ar/1j35tZqVshAgx6HbgpF0BuQhCgTi9ztjYg8RmylYol8vKd6BFBHuZCZgQLDBAExUJ7OKeYBKbod3qClQlODTsDk2XayKhTnV2NxL0IVBAP3gDQDCwNilLkEwmK/DYC4zygoBsOmO6s0kyUJ3gpB11XNPL/siRYwLQ3jxzBmknqU5PEhibx46hvt+Q5VGn3ZGyxNiL0B98hFzaNcG4ti3vb/r3VytVtBsNE9LqkjCxcfHyNoIggf2DpjrZDUA3EyDHbl9jsx1DIZtFJpsRWEr8slHvCpg0HcemXr/on26CTdnxaYJO+djY2MB06iP0h8ikjXJkEsZx8tZb8e3vPINSqYQPPPk+efCzE3pj47Dsst5+9xwuX9kWGMS2VHZbl4plkRscEwEfApTs9H760x9Ct7mLj3z0Y/i//+wv5PO/vb2Ler2hrmraoXCOCSxyTtYPraHVquOWm4/g3vvuxNl3ruIHP/wRZgF1AIQwzZ9Uy7C7eDobC/h57InHpdx59ZWf43Of+wxefulFEQMXr1zBnXfcgs98+kN49scv4OVX30W+VMTGSgVer6PPqpQLaHT7ePoTH8SvfPZTeO30efzO7/1TddsTzGKGAG1+csUCNg5vqGO5Ud9Hq9HUGmWHLoE65g7wd8pNSdAyjH7xntaYYN5piPsfelB+7ZPAx6DdQbNLQI9zEuLLX/wCfvyTH+ORxx8VqH327DsiyR56+EFUCiWRWLt7B3jr9dMIwhnuv+8+7O3uaP3u15twkjbWV6oKrT509BCqtQpKxRzGgy7W15fQ6TTR7dQRS86tnpRkYIJqCTjSp37kDeHYWQVZ069+PO4r0J5A/oKU8AICp2yYprLIUxizZbkCLKlgkDpIncgTeP4A9ToJpLL2KEFRBeiGJjy+Uq0gAebA2Hj2uRdx281HZC3nptNao6zhS6deRsZ1kEilMQkJbvZE0tFWaKSwaKKofFeSWYHAXipVqILg/CXjhnQg4MzOdFr+SOFluYizq51/V9A0H1NMCT6D4HgMhWpVGTXLK+sKkm+3uzp3klYMqRiDeidz5RaJuxYsh9kTAbLZjNZ3u8ucAVskF7vxiVSq439C3/+ZLHkIQgcjYz81UZaHUjYwmRDAp8VNSuTCbEKVmo0Zg3995k0M1aXOMbPDn2swwfwO7gt6/svf31jhcCwk+dhhb+z0GPRs8jr44LlEe7JZ6GF5qYBC0cI9990Hy81iMiXNSxaFSrMEesOANAbqB3tSEPA9m/WG1oRyNoDrILg502MoVpd0rcNuZ66SCOHKzofArgkzlgKLpEuMdllmT/DMImHFeSQxY1Q7xtKJa9aQaKZr3qhIEpgxb4CuZ1Jk0A7QEGqyXpp3zVNZtHg9g9B5jpow5hhi8+wjjlvd+omkCKtcKSeFGYO6aXFFlQEVdnaKYdExlCsVzVkmQ0UB57Mva7Ypw7KntAzrijQcjsfw/ZGIExJ+3DfdjskG4T2M11EsFvXZfD/Mx8YQc6pxuL96/bHWSjCZiSCKW7YUVUePHEKhkJZNIdULlWpJqhaOgQqOXn8oIq3dG8F2svCpjBLvlbxOPCunRwSaud9SUbawsiLRzHryrCYpQBUOn5/J5LC/e0VrmUQVx0giS/k/LHs8psYFBWkHJmuKRG82k1e+02JOWSPmqpAY6Xd7WkvMyyH5o7N/avYbVU6c5IXCUKTlFPBDBpqbB0lu1lJZFyKDjL2VTgoS/8FE8yMiZL5/FipFQ7LwHGeWBd/7b3JVjO2iUf6JHGPuBS0D5+QFCQvZvdGiinuLeVemCEgmHTSatJSMaU+3Wz0RaVwD7567GGEe/8l/U44KEFUgqkBUgagCN3IFohv5jTx70dijCkQViCoQVSCqAIDf+r0vzhSiHARwU5bCigkCDGn1Mouj2erBdTMCGjxvdN2eQfYecYKSBvggiEKA3jhJTGUbQyA3VNd3KBUGyQt+DjuM1YUZMkAzLkKBAM/uzpayKwiGsPuSHZZD2sjQ3mU8FODDbkl2O7sZV7kB13Z2BD6urR/C3u415DJZ9LtNUNhBEGxpdUNgC0FQkjQKsWUncTYtICs9Bzuo+khnXAx6fXXtyt7GGyOby6HVaqNWW8XlK3vY2dqD54WwnTT67DhOpQSEs9OVtjmuY0utQasbLwzQbdP6w1P3MoHdBUFhQD5a9Rg7C+JxxnfcPIqFPJLxGW46fljX+/qbbws8/9a3vysLLsd1pCKhlUq/O8D7n3hUXd9uOoefvfQS2u22gEF25hLH0vXMbTqsVAqZjI2V5TJuvvUEfvCD59DrGHCT10Pg9fFHHsWRo0fx7PPPYmd7CxvrK0DMR9q20ey00R2EIgQYrkuAh97/6WwGh9Y2ZGX06U9/Aj/84Y9QbzbwxOPvx/e/9wM88siDeOmllwSqEXivVrL4J7//d/H2W+fwk5+8iieeeBCrKzX81V99SzVJxCf48t/+dRSz7Nye4l/966/hrXe3ZNnFOq6vr+Py5cuqa6VWxYc+9CF885vfFHjlzfMZFiAqCR92DC/ULwsAlWuYSoj3Pfk+tDptvHn2LaxXlxHMpjh/4TweevBePPbwQ9jfa8g66M233pb1EEGuaq2G3e2rePSxR/HDHz2LqWfyJD74wQ/iW9/6FmzXgW2nZaHywP13I5vm2rClYlpZrqLbOsDhzTW06ntodxoG7JyDkFRYmEBodkHTPokB9jaa7T6KpQpStovty2+rizufKxt7l6TMfARiMueCndO0alHXfwLytrdTLnx1fMdEYrH7naG/7EgnYG0A5zGOHTmq/I2Jz70ax8HeFhzHQoW5Hf2u2cfeWJZQ9UYPSXU0+wj88Tx8OI29nT2kUuzwN1kBW5evwkoxXNuAokmSGv5IFnBuxja2VrEEgmkM43CKLLMp1IEdIuu66HUaiJO84Hyv1ASs5wpF7espuG6ZSB1SNmFUXMkk8lmqQAaYxabwfAKalvYGQVq+j6x1qKAKRlqTBIa575gNQGzaHw40dlreMRuDYb4MKp6QuGS9YrSK49k4QbZQhEevfIGepvuc4DDtevgaArxUXJDwJKPAznECsdybPE8JHtNqL5zEECgjYKLnZVwL/migvZHNpnDfQ3eiVFlFb+ALvKcF1mSWhJXOYevyu/B6XakpeoMRep2uIYbZ6e77In1J3vJBQgkJB+XKsjINGB6fJFmkkPWZshJ4FtM+if+ReOF5SCCbnfRkZ43VjjnLBBjHE/McE//6XiO5RwSb181zkM839THrgPeOhTUQ35d14INzo1wOBaHHlYMw8jyBy2nHMXWMx7C0UoOTSSukO5E0gHwul4OVcuG6BRwcHMgKkERBxrHh+X0kppxz2hbN7crGEwxHQ621drtDakREmzkzDAHFunEfttptpG0HNlUXJGBSceVAkTxv0yLQoyXSFJliXuD56saqFBeVchHLtRr8Ia3SqCoyhDfnhwTc7kET+/UOSuUKghmXMZUdVHEwK8id2xiNTBD13H5QllhUHVgpqWOoNmEId6ddF1nG84OWdxOfJB0Jo3mQ/dzGkIq80ZiB5AnZppGcS2fyuufzfm3ZRjXDvd9sNnWvG/R6IoZ5H2LuBMknRkvw/TWuCS2+uBZorTYTKUlij8QGFRUThW3HjTUUSXJZ2U1FhID2UbyfxBkKTzLTKOi413hOcQ9xX3HdGHLXnI1G1UHCz4SFL9Ql3NOyINNeI59orL1IfPPM49pjgwRJKRJO3W7fEPwjnm8k3oC3z56PMI/o23JUgagCUQWiCkQVuIErEN3Ib+DJi4YeVSCqQFSBqAJRBViB3/ztz83ozU+ggPYkM9k7MLB7qM5tgmkLkIAAG7shCQ4wkJTgk7o9GULL7lp1IxsbDhIOBC8IJA/6Y3S7QwFhBBH5M3Vez8F6AggEpPg6/sy2jT0HiYD+vOOVthC0iiIwtVSryFbn5Mnj2N/bxnhMCwpPoOyJE0fVbbq1s41WvYFEylVo62g0kKUN35/gRzbnwvdIXjgCXVvNJparVYTTAD67tuNxqRUIzrIWBIUYSDwNk3j99NuIkQgZ0GqqqIwA+rkrAFTEQEbA8zgI0GoOZIVFgoGEBq/ThK8ae49FDXl9ixDVBbjHmrKTlIB0tbYkIJIWXgRk2DpKAIxd7rVSBStLVfjBACduuRV7+128+MILmgtabxHYuemmm3DhgsmGIAjJOt33wB2qM0GbF54/hf39hv5NgsexaHMDfOYzn5LVzNe+9jU8+dh9uPP2TfjTNC5e3sWPfvI8+j2jJOFcEwzMZ3O46+7bsbu7I/CPtf2lp57Cn/2Hr+ITT39cxARrybwUKmQ+8dTjePThu/HNb30bx49uYnmlhsEwwDvvnMU//K2/i3//J3+Mxx5/Aq+dPou33q3j52fO4vbbbhdo+Pbb5+D57NJN4bHHHhNhwNovLFEIkhPQchxb12XIIgNuscZcd3xsHtlAdbmEc+9eQq22jPPn38VnP/tZvPjC87j//vtQLBRlc/Xyyz8zaiGC4vmiLKveOfuGAEKuufr+Dkb+GIVMEd1eRwAqO5yPHTuG5aUKKHwYDEc4srmJfMGROmZtZQVer45OvytwXVY+cQbrEmRLXgc4uc/4IPgYj6WRKdYwGrbgDw9Ml7JNUmICdoF3Wh1k8yUUK1XGlQio27m2JWs1ruFFSG6jcYBDG+sY9Gmnk0TKsZSFYieBCi2ZwhCXL1zA6uoG2u2m1u0sTiu1jLrgz507h/5wiKWVVZ0DBPsIoNLGZuSN4fVpPedjGmfmxkjgJFUjVE7xvWwFA88QTy7CchMoVZfRaneQshjAXlAGTmJGv3vmebBTnhqxEIVyQXupWCgZCxmkMKTVC8mXMYFzgt98/8B01sNXvsd+vT73ufcxCWg1lZ5b/phsAALlDHGfUAkxMp83JeqpfGkCquywt9AdjBTYnMsW0O+2de0BLWwsm3nqImvz1armTOdnMJFFDjv7TTc5CQ4TLGwyeJi/EKqbvdvhfDA3gJ30zNIxyrMldusnJ3jw4buVZ5IuLkmFQqUcCZn4LESrtYOsncHF987DG02w3+zIPowkp0KyeaY4Zt2THEjEbUw5924W42EXw0EXiXAC12YWAa3s2M2ehGMn4Y0Hei7JIs43FQokVqluCGPMSmEwNh+mg5/XtCAJFbrM+4bPsy9mbOnmuQYmQ4LkjVFusD5cI9w7tKgiabF4X54zJsDZgN4kkfPFHDL5LFZXV+CmLaldcvmCfpdKuWg02iIvclmuzQFsKwZ/3JV9Hkl6qig41ma7g9mEp62xHBoz+ykIFECfjMWkUur2BzxRTfD4/E9ecavZUrZQysngYL8lEt+y01hZW8HGxqryWFaqJZPDY9lI2hZiInQMqePJpiwv9QfzKpi5QRUFbdrS6ZzOLt4fl5aW9B48oxe1kvWY72F1bRVbO9dQq5TR6TZgW66AeAZYU0liFB5d+F4wz6MymRjci1QOmXySBPKFkggb5VpMxrLNIiFybWdb86b7N0O7RVgtgq0nIoxp1UhSkfelwDdWUSIORSzQOm4ii6+FXeJCYSQyk+HwzMeg6onh32xiIJdGEpd5MQlLtUnZCaS4dmaGxOH61tk0P9u5oyaeCYxfNAsYtaNmbE6yGYKDa5JZXqxlu0U1GwkSWnWRoDPKi/PvXY4wj+jrclSBqAJRBaIKRBW4gSsQ3chv4MmLhh5VIKpAVIGoAlEFWIHf+f0vz+h3TwuVXp9+9g76nYG6y3O5wnWLIwJNBPFNZ/gUqaQ19762BJAQbCKwtwALCH7IKiYMFELb6xkShB2tY2+gsE+CBylZWRAkmSjLgq8nqEbwTATAeGRirGcM6mZnqQs3m4Zlp+TJfsuJoxiMxxgMPVy9fBUPPvQAev2+OoJ3trZRb9Zx9NhxZVkIkKfXOW1f6ClPIJJds5Op8gUIOrIjnYSJOo1ppTEP9B2OJrh0aUtgGMFF2kkRMNHQphMMBhMF8qYdV0AZG5MJtLSaffgT39jp/EJQN6+Rr18AULJBmtteEMhTBgYBlxQ77yf4+Mc/hr/+/vexurImtYHjGj94dv0+/uijuHLpPXzm05+EF8TwR//mTwRE3XLLbQI19/d3cfPNN+PNt99BMPZweGMdnjfEF3/98zjzxhuolis4deoMrlzZweHDG7hw/rzsuB68/w5sbKzIC/7DH3of++TRaezjlTMXcMftd+PC9ja++52fiuA5fvw4soU8zrz2Gj7y4SdRrTEsOon/58/+QjV/8gMfxvPPP6/nyuaIna+xmQJvD29U8E//x9/D/rVdFEslXNraw19+45sIR11ZZvkxC6+ffhOf+OVP4aWXX8HHPvokDh9awR//u6/JzmupWlPn7DvvvKP5IMjYH9LuhSH0xu5lAZQulA0Lookqk7X1NVSXamg0WrJoYVrJF77wqzhz5gyqlYo6ji9euorjJ47LHoa5IcxX4WeefuUlZPI5PPWRp/DH/+7fau3ee8/9sjLb2d1DdbmCbNpBq17HynIF1aUlWK6Do0fW0KNNG4Gz2IQslnJgFLALgrUmj4PrlvWSn72VwpS/J0iXzMLNFjGbjTBoHYjUs1xbRA7BSeZY0JeeBlRUbNgi6QxIu7CZIpugfSqwMKYQ3FksxKGVChyL2TMzqQbqBx0BebfcehLbO1va/xfOvwvXshHQUsiyUN9vqfaLc6DTbqGYy+Py5R30xwGOHT+Ja1vbyg0hgNhptRXsm7KNdz+B2VK5ROkPiHPS9ofrn8CuTUUX91qSHdtTkUJU2lAZwOwHEqlSLkw9ZLIl9LrGEodzwbNlqMBlH63GrrrlSWaxg59qnsCfgkokApsxng2ej0GvhZTsemiLwzPAGKORXFgApOO5ooXEb7vekHUYPy+dzeHaNhVkrjq6la+j0OkEcrm8yJJm60AkDy3KFHCNma6B5yXnf3//ALG4ozVguu+Z8RCgnMtheTmPY8fXkC+VkC1UcJV7dvMY0q6NZmMLuawlq6HXXzuDbm8E34uh1xsY2y12vCctBdfLEo/rieAzNTB2DplMHv1eF+NBHXY8JnWXOuADD/HYVEHePs9t2kMpyNmcaeNghqWVNezv7WM2mcxBX5M9sOiCN0HLCdkSsnM/npwHeIvwniljgOMmeUdJjFHmTZQL4XCcOjsNQWzIC1pquYgl40g4KdSWaqjVKkinbWTSJIgDFEpVOHZGmUOZTBoZm4QQ7dEI6DPrCApkpx1ap09lIEmKFJqtuu5TrXYDmXROe4ZkDM8xPqikYz3iJoxG+Sd8yPKL4eneDP50hnyhrPyNw5vLIgSpnJEF4pQ2WDPYSUf7p9Xuqaa5QgldKgPj/CyjGDDd/3GtLa4Fkpfc1+YeYey8SCBx3ydTNq7t78EfD0V687OY80QCm0NdBFYPhn2B8lJSzmIYBz7yuZLu49xHfJ9sNm9qHQP29vdkNcXn04KP5x8rkYrFFd5OMoPjGI+o8DDrmWdmuVSbh7vH9RmLs5e1WmRaTElSzC0Vdc/TqodRQNG6LE7CgT8xIUZxknmsPe8dikMhEUhObobpxCjP6Fx1valC+S9yVtMecG0TEk+lIPO0SPou7Mt47vD6eR6yPqMxbSxTePONcxHmEX1djioQVSCqQFSBqAI3cAWiG/kNPHnR0KMKRBWIKhBVIKoAK/AH//3fmbGDdjTy5AtPYLDb6gkoWQQbG4sPdgcbj3ICnqajNhAQI1hgbh1FAIRABjsXBUD5DMwM0RsMhCAQAFxYhBDUpy85QSjjS02Lkhhc20aWgcn0jmfQKjvKwxC5fFr2IPkyA3inmNCOQgCEsR1ZWVmRjYh82BPGM3t76wo2jh7T5x/sXsPyUlV2N7RvyaZNJzS7PQmAFIsFWURRfcGOUgKW/tgXkEJbmlZ7gH5vDI9+76GxtWJ3LOvUH3iyesm5rkgWtgwPRiMpL3idste47glv0C4TxmuICnbZE1xa2GHw9/w7nzMcjXDvvffijTNn4KZtDDlXtLtZhDAT1ElQWcD3imNldU2qjO3ta0bR0u8ik80KSOPP2F1O73837SKTTePy1SuII4UH7n8I5869jfp+HatrJXzx1z6Dr/zh/wnXTeD/+Mr/rIBpduX+y3/1R/j0J38ZthvDP/+Xf4RMfhntThdHjh/D/s4e1taW8dAD9+DylQtw0iV8/evfwBNPvB+nT59WtzbBOI6V4FM24+Kuu+5Ep1nH1pXLuOPOO+FmMgJj93ev4p13LuDw0ePo9Ds4ceI4Tr38Gh584C72quO10xcVpt5utgyoTBw0xnVpFEIEvBZ1EmA2D7Re2IzwZwTOllaWcc/99+G1116TuqVQzCtofP+gLoD5xZ/+VMAiH6whP4vkHjv0R/0ePvf5z+NHP/gBmvU6JtMpNjc3dZ3soi4Xczi8sSZ1zuFjR1Tz5aUVdDoHynkgON7r1GVBxjVrOpJpKWNSRAhgMlhba01Kp0Ad4TGC0LG0upitJOHJicgJAtOOk0EYhMpl4L8J0tJCx4Qyj0QMdLpdkYBcLyQOCEBWqwwqd1EquPLTn4VmfzMgmPu63anj0KFDeOXUz5GWbdnMAOTz/cDnkuzg2dDv9JRT4A2n8MIZKstLaNWb2mOddhNpxwJ9XIxahJxFEmQPs/kCRmNfhAjJL8VihyRdxsjSji0VV9f6yvIqyuWiApIxo4e/AWwJUvrjnsDHSRDK5slyCxj5MeQyDjqdPSkZWBepWXR8mewGPpcd9uzEt5IWRv0BCvk82h0qiAikM6iZnvnMfJioa5uEJdUZPD9lrUelD1ULBJ4DEpAJnRFGsZEUCJzOGgsgo2AzFmckOrmuCJwSzGZuAlUK7GLn2ZBMzjQ3S7UcVlbLqK0tIZPOylqLqhPi096Yyok2yJzu7uyj2eyg358o64OEjRRJtABKMwclNAounuWcX9pikXwqFI3aZDLQ+UuSgVZnDPE2QdAmE4UENwONeZKlnKzsoPyxpy5/no8iOEhYsPN+3lXPEHCpfmBICJ5jPJ9Ye+Z90L6Q4LW5n5izkHkf80ANKbv4M6qctE+kOErCzrgoloqoVCooFDLal1QrcH1lMgVZAFWXKnCdFAa9BpLJEBazG6iYG1G1N0Cr20Ei6chyrN0hOJ/QvuC9h/c5jnNBXnAMPENJvPLeMfZ8Q46GzIHwkEg5sGi1mLKlBFtdLcFOxXBofXmuVCAxmUAmnYdH1Uk4E1HHx/5BS0A/CVhmQ1HNsVCJcb32eryvkqCtoNOhneGSsRebTdFsdbTGaIc0Hg6VaUKyn/cnnpFc7LRu4jmxyCJhDg2zfqge4/vymmkjRmslzpE3Gsu6yvPHOjtMxhVzTpKYcJ4nExGDXFs8Y3jfJ/lEtSGznnhfpX0br4kPYy0WR6g9ngIY7D3/2eKMFrHNvCKqEedEltSIPMccF37oywaShAXHKbKLCkJ/bCzzeE+ezJBizgrVEyRIEtxHMZN5QQ8tBZPH4QUzkRjpNBVEJIsM+UYClApUPs6+9V6EeURfl6MKRBWIKhBVIKrADVyB6EZ+A09eNPSoAlEFogpEFYgqwAr8/d/51RmDUUdjD6OBB9clUEnLFNNNuQDRjYWC6TQVUDEHz9m9TJDR2JsQ+zHA1P7+vjrfGdZM9QLJhoUyg8ACwX+BFmAHsKWOb3Y+8zOdRFxgGwEWY/fDrtspUk5S9iCFUkGhogQSCTayR5zd26ura+j0OkhYKTipFNZWl/Hm6deRKRSRKxYFQk2CsfzSR6MhrFQCgUdFCODaBkQjlknFB33X282e2mnT+ay6t5PJDLa3dgXwxGXrMhVITDsLAoy0srJTlq6H9juNdhudNj3TSSrMgbs5gMeasZPY1JcBpySFCOgbsI/XbSyujJ88FQmPPvoQwtDHmTNvYGf7QAASf0ewPZGK4aGHHsKpl1/FaDDGYMSOfc4fA075GSEOHz4sW4yzZ9+SDQc78hnMvLe7j09+60uMrAAAIABJREFU8ik899xzOKg39fOnn/4o6gc7uHB+CwE744dDPPDgPdirNwVoYTLCP/qH/znSuQJ++PybiMVtvHHmbWRyOVy8eAG333EL3jt3EefPX0KhUFTY+2/8xm/gT//0TwVesdYEsh988H5cu7YjkHhvb0d2O+zQHgzZLR4TSE7yaBb6+PgnPogXnn8Ff+83/ws8870f4vzFfSkvCF5xzQmA9g0RRCVCIkmgygReJ1OWbEboza7Oba1bRlLPYKVtPPnk+/Hsj5/Hyso6jhzbRD6fxZXtLRxeXcVbb5xBsVLD/sGBwLtyqaTuY+2JiY/3PfEwfvTDn5iMlaUlERzvnr+gz15dKsG1mb2QUZf44WNHkctkgJmP5aWaupmH/RaytEiamI5fY6XCbAj6/E9k9eJYNrzxELFkUq8jUGlCgXOmKzw5gz/oyIJJQQzMKmA3Nok5/pugcWhAxzCMod3tSQXCHIpCmXvDVybH6sqSVDmFXB6dVktWM1eubOH4rceUu3DxvYtw01mtw1a7KcsgKgXY4T6lkiA0Qcxc07QG8wMCoj5y5YIA1zYJsFxB+RvKPknGZcETzmJI2Qz/JqnB/A4qc0ge9uH3WvLeLxSLiCVTOMQ8jpBKJc4lrekIHhMs7encWV2lndJEobymgz2OXj9AMpVBkm8PEzi98P8nqDsJx0jxLEok0WWmx5DnmFG8mLOKxIIvmyaeF4vzy6jGfCTjKfQGYxNeHwfsZBKjIBSQnqKPv2z1SHbEkLRTIrFYJ2MN50r5RVsnni2dThc71xoiQ0l2WPGkApxdi1kpeVRqWRw/eVTd9uVqTdM96A9kTVXMu1IwUQXB8+7aXhd+EBNZS3Cag+PzGWYsBc9875D5m/HsQdKEQXdaSKeZOTFV7RnebeodJ94MfxyC/A1VCMvLy2g0WwLReXbRwo9PMgorYyNE+yWuSuZCEFSfgkCxh1K+oOeTEDIEAM8rA+4TLNe9geehyB1zXnLOY2ROmBvBrAbHxvrhQzpPSHAz46WQpyqJ5x7Va5beL857DBhkH4NF4q1LCyW+Z0x151kwHgzQH/R03+J5IXsrxqDPlTVSyHE8EyplRiJLuVdNxgItmEJkskX4U6BUKSvzqVopYmWpjMPrNZCPO2h0kM3mkKLKcTSSvVRAwnxCWznmbsyMOiBurLeo8JJiRSTjWJZhCzUWM2Mq5YqyKA4adZ2dxXwO8ViAgzpDtkfIKd/JkOQkLkhgkOzjY2FH5zOzJZ/XZ+ZyPN8aIgxJonDOZQHI3KTxyBBLJBVnUxO2Pieb+n0ScRx3fD6nJricc0QSgiTJ9XsbqVlZSiVEOktxEWMdSbqaYHLdA/lLshZUDfFcT1gi6thgwPfkSGxZFjLY3QTc/6KFFO2tqF40domB1Jomn4XnhyGLYwnuT64l/m6q7z/93kCWhPxu9Pprb0WYR/R1OapAVIGoAlEFogrcwBWIbuQ38ORFQ48qEFUgqkBUgagCrMDv/MHn2bQoawZxEzPAG5nuzIUvtdCCOdAhD2sCVHOFxSJHwHXYzUuwYiq7D4IF7BwlsEjMie9FAIQAneloTKjTmbkWysqIsSOTYGYCGXXgEuwn+Mz3JNBAf/MU3FxaSguH9lEkCBp1dawTtCjkc0ZFINCeYdfHcfG9C0jZFsoEkoQ6MvzUQrfdU3e/Y8XVwUoQlZYY9PPvdFqYTjk+khgG7AkZWnzA8FsH9Xpd42dgrbEzYe2MGkV5Gtm0AJvdehP9rgmJ5nMW4JsCdINAoCWBoUVNSdAQUF3kYCyUAkRL2fG8tlrFE+97BHu7DZw+/abyL2hD85GPfhA/ffF5PPVLT+GrX/2aPMBpCbToruUEEzzk+7JrmVkT2YyN6tIyLly8Kk94dkwTJKJ9WLGcx4c++CS+/vWvK8Mi49oCAk/echJ22sb5C+9hMhjiyKEy/taXP4UXf34Oz/3sbQab4gMf+AB++tOf4sn3P46//sGPMegNZSPCa1laquLWW2/Fs88+p3qdPHmTxk8VwyOPPoDaUhHTcIZnn/0Ztq7uaA0QuCPQVikWZJkznfq47bZb0GwPcPlKA2def0u1pd0XO2c5PyI7EKpjmGRafMZu9yxG475IMdb5ur1ZbIZ0Jo1f+thHcW1nF5adQbVKG61T2Dy2iUG7hfPn3hEgOp5MsLGxIUuVwYDd8RPYKQO4Xbx4UV3Qt99+O06ffg2um0W93kClXFDX/FK1quDoW+64Tet04o+wXCljOKSX/BZW1w7D84cKTCZgxvVG0K3T2hVQm8sVjQ+97MbYFRwiwe71wRCuUwK72id+V2oIqhhIzNiWow5k02WcMt3xvq9ucBIaFy9dwvrapsiRciGHcDbG6vKS8iXox08yjfPX7fZQW11Fr9dGl7kA04kA3Xa/LwsgEjYXL1yWxcugx7wK5hZAKqvRiHORUuZCOpdVuDVVCgH3oWVLVcJx5YtVxFIWbCujLmnC6OzeHrXrQDgUGE7yglkjDI2mQmvAgOAYyT2CsAT+u7JCokqA3f+01xl7Y4z6I51JKSuLWcJYaSXjtJSiNRxtbzo042e4goDX/qAPeVeRgBmN9P7DATvOQ9nRmdwf5pEwMNhkoHANEqilgkKnm+zpaG9D0ogHLOcuqesiOM9xUpFBAJcd+lz3Um4EATqtLtodqmuSRhlCwnMWSjngODGsrVRw4tZjslOy047UKQykZw7ChFkjgyEuXbqkdVpvDnHpyi4cJz0HdafqhOe1iSSIk8oJpRrgOWnOJna8G2seKsY47pTFNSSfHp1xvFf4wRQBwX9a4ukOMQedZflk7IN4jbTM455kBs3CPo9h0iQPSMrxvsBzkGcBwXqyJHpNaDrkU2RLZOFHGypD9ooYoQ1VxtWezpcKIgtoD8X9PJvGsby8onEwo0RkuD/ENGTmRVLvOZ35GA7G6DQ7aLWaIseZNdPrdTDyAtm9MQOKJKSUJFQb0upPZJcJhacqiQTIgrygXVvKyiBhuagtrcByUihxb/lDbBxahkvFUsKSbZmbzihEnepC3r9aHdqdMWuDlld5qf7kP6ixMuPIBi2fXKlAqLxjRkpHhE2pWES709G9kOC/ZcVx6fK2CMOtrauolMqqM7MrgokJUzcKNIbYJxGMJ3CyBc0BwXvmTvGczGaZGcK8G1/rS+cLFV2xKaYTT7aPbHSIxUM09klIcq4Y5D6WCpLHD88aY8HIcPOkFDoWSVXWliHecZJaVFCYDAreb0VS8RyYhEa9Q6utOO+tBQxGQyQTU8zmBBn3Ks+ahZ2YvquExqYqDEw4OO+HJEJIXiwIGz2PypAU78ExKbVIXvA/2nVxz1PZ8caZtyPMI/q6HFUgqkBUgagCUQVu4ApEN/IbePKioUcViCoQVSCqQFQBVuAP/of/bEZAUx3DsRSG/aE69wluLLpNCXwSHODPFsD6wlJKXdbsXk+xQzYmIJLKBYKp4/5Y4D0xCYIX7BxVZ/mEAIHpMCdow+5aepEn1CmeQJog2txOggAxgXsChgz+LFSLAqm6vS7cFH38aRVhgIsjm4dx0GgI0CVYtb6+joP6gQBM+oIz4NViBzEgADWc0E+d3dVjEyBsO8jlshj0e+j3xyasdm63YjtZvHn2HGbTpMCe4XDMVILrmSAkczgOgpIkL6jMIHkxHIzmnegGwF8ALAt7KAJr7NglGDT3sLkeqLx4zsJWg2Dr0nIFBwctPPXxj+Gb3/w2jh87iu3tLYGlTz/9NL761a+ru1kgETuD9a6mE98A9lPcfdtJ7O1fw7333YNTr57B9s4BXIch2sa6i+HVn/vsJ/FX3/grhfPS292yGNJ9GU994il1qb/zxjsIJyP8xt/5LHzE8cxfv4pTL7+Ox9/3fnz/me8JZA882pOEuPvuO/HOuXPIFDJIxGKoVZfx7rvvYnV1VXYsVFzcdcfNWFqt4O6778GPf/wCXnzhlABidmmvr6xi0N3Dl774tECll19+A4eOHMHPfvYqdnf3BbwaJZAJTGY3uG2bbuk4O/kn0HgYFs35kcIFMZFV9KVhMPuhtVWcPHkS7W5X4eh/+Y1v4I477sD5d88pJySbzyBXLIhMISnBzlwrkUCtUsRbb789X8cMa6Y101ih7yQJUsmErGwIihcqRRze3JAV1ebhDXQ7HYTBGIG6oWco5LNAbALXyWGazMAnKDdswE6w/i4azSYSCsx2kLJSIvU4s2MPcHNFkQfBmEonXr/pWOeepE0UO6KpbCBYd3BwoDVWrlYxGgRS1lQreZQrBWQZYD3xsb+/J+CSB8OVS5dw8+13otHcl6WYrFzicWxtX5P9GEHN0ZB2cZZIGXa4i3T0qVYINQcmLJoZN0ksLS2j1W0j8ANkSUaSsKB1UeBLgWLWaojRoIPm/pbCw2cJ1rGIWq2KfD6HES1swhDsGI/H5wAq3z+VEEjJs4bAcCJpa64JuhJYplpAnfJUraQc2bvJmipBAJMqkR5iswCzCc/BAUIvkDVZQBCVGRmBISt4fnHHcr5pq9Tt99SpnWbo8mgkGxvlPCgTITQd5AThpW6Yag2QcCCpSBCZLfkkOxKxBPb3DtDrjEyYcDKuQHXaJ6VSMa0lJxXH5pFVrKwsIV/IKGeEdn8EskmMtVsN9Do9XN3eQrfnY3e/A5cWRWMSMCQEjBLJ5p4J6P8fM+s1a+zEuFbdJG27jH0P90siOTVjoEKDlj1ca+EUGSePnWt7qrHhL2JwLAeD8chkEnB9CtyOIZ3JGOs8ZiXILsnYEOplUkJRFcJu/AUpbIKxSf7wvvCLmUE6S5Nz1YrrSH1GO8FytaLxV8o1zVN/HkbPsPp4nFZPgUIqSFaPxwP0un1MSRgpdJ0WgiTUqGJoYblWwpjWR+EUE5LTHB9VhCHvjzyz47oXmKySEEOSDbEkwpkhiWtLS6gt12T1R4vCVHIGkvwkYy3bEWnVZ9YG9zER/HhS2U0kL5XLMjIWbyTeeD7wfDY5JAlltSSSlojTwaAtMiXjcm2kpEYg8V9vNkW6koTQvp2HXPN+x/OS9VSORsB5cFAq13R/5rnFPWEsDbmXjSWdsY2iMiRUVo/IvkRcKkaeAeEkpXs7yR7esyZBgLECvbk2jNpO9k8k/EkazEl5YwFmgtr5e46Ta4NzPmNuDEgsBFy2In+4qkKGdWs/JREPjVXkQqUoAm5C4oH7nDkaMcyY60XSThaNtJOi9mcma7dsPo2RLNJSUlxyLgaDoYhX7vO33ngnwjyir8tRBaIKRBWIKhBV4AauQHQjv4EnLxp6VIGoAlEFogpEFWAFfve/+dJMXuT0+O4Y/3r+z7+869VRbABQhW0GBG74e+OPzbBZPmRxMe+E9di1myCA68EfThB4tMKBQAFaxRDQJFjBjl4CFOz0JKDGTnECKmzAzKXTCs9mfsCEncy0OaGli5tEoVJAvlJWNgWteDhOWqYQfL/pppvwzrl3UKrU1KXMMFp2L4fTibrQh6OBOi85IAI6tJGIMxw5DmVBEJjOZY3fPz3YGb4r/3bxCnFs7+yh3R4jncmh3e6JFGDnKa9flhcxdjLHDbjqjVFnxyrR0rlCQ0QCrVoICrIjW5kWzPtg0DkBHRI/fwPgEDgi8CnwRV3eRp3C2r//A0/ipRd/htvvvAW7e7sCpL/4pc/jP/77PxNgRdClWqnBD3x11nNOSZIwY4Lg5/rqCjyC5vEkzp59T4QHr2Pt0DKWl0u487abcOdtJ/GTZ1/E2qF1fP0vnkEsnhLJw1D0K1s7yGUzCIYdPPTw3Xju+dewu99St/OF9y7If56g7JEjR3D6zGn5yhOIUyhu0pK1Euebdbhy+ZI6fQ9trGFldQlnTp/FzvYePvPZT8ua6N13LqHd2FP3N/3LD69tYL9xgG63j0TcFsAmi52EJUsY1rfPDuW537usbhx73mlPo35jR8Lxcd1SbcJ1ZKXTWFldVmg3iYKHH34Yp0+dQqGQRcJm97ZjALB4DN4oQBjQ593CsWObeO/8ebQaLfjBSCG/S8vLuHawj6Obh9Bu7suGavPYTSgUC0jGQ+WiEMRttOpSAh1c20e1WpOqKEOrLO6XsYfYlECpyRIgWMggda4zvnZGFo5kicf9l4Vru+qO90Zd2SbRiofri3uL/3H/Mn+Gb8XgZYZny1bGtZFKzLC+vqzP0XO59qY+JsxjGA2QIug6GsMbjpXf0ekP0Gi2jbWTT1B8goAZBjbVDrRii6PRHMFKObDTc1u1UR9hGFdwdWWliGa9aayg4jZCKpkUEp1W5z+x0U7rQKoLkjIuw6qXarAcqgNSUg4MRgMRRf2hUVno3BoNtPYJ3vJntHma8b95wK9UBdp79Mhntg3guMxsSCjXxnLTcBIx7G2dw2zigRquVqdvLIhkfxcqZ2EwJFANrSOTy8O6EuSdCFw2mSUG7A+VN2xICwKuVGPQs5/WciR1OCbbcZWXMe7xmjxD/HgMTyZx7CFkMHoihkzWQiHj4PjJYyiV80g7cZGuJDB0rs6t/bavnNcZNhh4Ii+YbcJzYWGNp27+KcPKLY1NAPkkhKvzeDLPV+HZR8IpgWSKNmZQPWJUYMxB+153iGTSFllNhQYf4wEJLHO+0cZIhPbcdjDBAHmbBEGgGlBhwEyO0DPzIr0GBXIB9zMzkki2mOsyagyxT9ct9bjHCWin3BTKy0solYoipUgekJzjmmV9qaYi8Tebesq7mE4C9LpthTJzzxKYJ6nAupM04DzzvWgPx/ESkKf1FhUpBO85R38TGG0Uggxx5w8nkxjypQpK5bL2Awlnntv5AjNmZiiVqtjfa+hc4dio/KOSkNkLtDjjPPFskm1j3JxnPHcX2UhceN6YxHRCZyot9qgIoWqvUi4Z1eRc7cbXSik4nUl1QSusReOBSAKfBERS9zSqK7g3zf6Kozcci3xiOPkkGMpykeomkvPMm0pyHB5D4T2pFGazpOpCKyg1P3i+zqipbLc4IrMOFrZ9kpOQ4KLiz7FF7vE6F4SW9g73a5wWdJ7qwjFr/3IN8v6rUPGYPovrd/F7o65gDpLJxhDZNU9UMXU0JArHXazQumwspUenPdD1c56ogOG8n3k9Ul5E35ajCkQViCoQVSCqwI1cgYi8uJFnLxp7VIGoAlEFogpEFRB58esz04EZIhgbdUQqaWNMCxJalWTSqhPBAHYAq/NT/+PPrmrPAJ2TiTp/6V3OrlkCn7TjmAZTeCNPXc7MqFDYZ2BCOwnaEHQW+JCktQq7Km0B1GmG2caMWmNBjrBj3rITKFaKyJWLxos+YNd13AAXU2MxRJCKMAltfPh6BnwXsjkBTbw2y0oobJWkCYHufpeWUUmBVLyWjDzO2TXuMdZXACitUQiCEQgNAkNiMGyWwA+9so2HfAKT2RRuykI67cKj3/z+gUgbgvQLT25ez4K4MB3cBnDhg9dAwM+ETRt/+UVOiAFlDODCR6VSQibHkNFAIPsz33tGAOdjD9yNzSOH8fJLr2OHqgQkMBr3NCaCmQRVx8M+bj1xglASqitreOXV14xXeSyO1eUqUqk4dve2ccstJ2Rfc/XKNXUqf+FLn9ffaUNSrFThOhZOv3wKn/r0R3Dh0h5eePHnOHrsJnUCn7jpJrz88il1B5Ocom8+55pe8rTicN00NjcPyzro0qWLIl8I8LGjmzVjHfL5NA5tHMKVS1votttS+DgZGxMvFMnDBxU1XAusDdUmskHhvNEeakJf/sCA2HQmI8HEnAGCXrTcYSg0CadkEoPxGJbroFSpCAi+tnNVBMSld9/FxqFDaPdoyRRHpVDGKBhj1BvJxuxgv4Gjxw6jtlTByy+eQqFcIDeieaPtTjHrsucYuUJB6gWCwJm0JaCU9aDtEj+v3Wpj+dAR2a4E3gjesI/YjGHxDMBmeG5CaiQa4+taGd5NwgsQ6EgbGSqBCNrSVioR47X7SFm0SSIuSAKD+RKA54f0NZJ9TqvVwXKlhFo5p5wJrhHmNCSSJkMiMaMVF9cvAcqhyA8GZnP8nUFfwdzscCaJMOOeJqnJfBcQiDQAYDgLpGCicsB2aFnFcYyV+0C1FcHrlJNGoVQ2+dmsQeCboG6vK5uc2vIS7FRSBGSxWJG6gTkQtGkKAhJ7BpRlnVgL2jnxfNGeof0TibtsVsAur83Y/ASyrlEXNgF22mulHIX3NravArMA/mCE3pAZNwlZSZGwZeZOvdURUE3AlOcdL5xzy8OARAfHxfwAkY8kzxJJdccTUCVoz1DvRaA6Q7RpCcTa9dtdAcCtJgkoc/7wQbKFYyd5Uco5OHHrTShVssg4KaOs8UZYWVlBt8McB192Zm+ffRuIpTDyJxiOJvDHzI2gyoL5HyR1zR5aALkiB4IADjN7kinlCPFP9qizCz5lk3owqgWCulSyUFlD0oeZMDzPmvV9hP54fp7RkMpkHuhBdQU/hH8lsByPiyBoHDSlUOJZQXspEhR6GudongvCc46npDkveTZS3ZBRxlAmm4adcZSr4rgWQn+CQ4ePYnllXQo78/lTEdphMBIpxfwXkmz1gwbcrI0Rgf3JFN3eUIQe9xwzkXi2yIKPIRZKKOd+oB0R1YXGToqh87R4YvhzEJA0c5ArFUXEcm+kM5ZUNryvcn92uwORFZbNPeLPPy+msWZyRXNPmxP7JN4YwG3ICy4Ekq7GxksZFB6D4wm2k9wkoTpBsZTX/YzPM68zNo+8p09jVBYYpYKWLTNPbEsKptVD67CTzG6hpVtajlUkCEbDFlKJKbrdpjJtsrmM5ob3Eal5fBKdgO9NQTKL3wdYGwZv80+uOa5B1sLk4TCrahHMbp43pUWkLL5Mw8Qi60LZRSQv/LHmkfPOc5yWUQuiQtkY/NmUNmcTrSHdU2NGzUM1of79CwoeY0EWl7Xl8lpN10ECkfXs9U3eF9VkzDB5641zEeYRfVuOKhBVIKpAVIGoAjdwBaIb+Q08edHQowpEFYgqEFUgqgAr8Nv/+Isz2UlMpxgN2Yk8k9VRnFbbKXYj/003I4ERdugqEDnBEM+BbIX4WnWnyhomLssQ2m3QP1zg3sSAG+xoJcCh7llh8OzMVUO5gA2SF/HEDFnHmSsFqGgwigPbTiLtWijVqkg4FsZDWnwYcInvy/EIHAkmIlGWV1fRqDdQKhfx6COP4OqVywopnkzGsGS3EQjMGg/ZqU0ve9Pxmc+xG703B86msgcSkMNrdNLY223ioN4WKNjrEYC2MPIDfT6/GLmWJaCWvuH79ZYJySU5tOg4nasvePULoOYX7aFMsK+x0FiQHIawWFg/zesWi6leJGTUqRqP4d57bsPf/tIn8J3v/Bhvvnken/qVT+H5F36Gxx59VLkS33nmewKVGXb6xOOP4K0338Lq2gb6/QEunL8sS5uN1RUBv48+dh8Oby6hP5jiz//iu3jw/jtQKLr41jd+IAuOTz79Kfx/X/1zFLIO3vfE/egMpnjxZz9X7sNdd92EZCyF7//gx5jOOEcjgYrZTB69/lAkxWjYxwc/+CF8//vfx/r6IQFYnC9zPam5370hHGhD440GAneTFrttCdTT856dvySVmK9gwt2TlgmOlxUPbX58X8Dd6vq6QFv51k8JXCVgpVKYKAPCQcKysbF5BJ0+MxyqKGYzuHj5EnYuXpGdDtcYSQYFjZdKqO83cPMtJ3D+/HmNIZ8vCDymAiNfLEjNcbC/i5VKHvmsoyyVe++/D0mboc0zqQ5iyjmIS8EjdYTliDQjSE+rLgLytD8hcM38Ds5LxnaNJQv940kiSqFEdQ4BWhuJFEk5ElRtpNO2CZWfrz1ir7Jzko3LDINeC4V8BY4Vw1K1hHQuJ/Jg2O0KqKViKRj7Ck3f2dkyoeiTCeqttuZIXfkpC+1OW8ChPxpj7Ht6j1TKlSWV5iTFDnFX4LuxnWEntqeg3EyugEyhhHBq8m4UDE35FS2g4hN44y4qxRJs10HOzWA0HiromPZX42Cs3AQBuLO4lDF8D4GbzKnh/OvsMVkfBJX5M7OXTH2NSsOcf1Rq8fW5dBb71/ZUO1qG0SKOAD7DrbmPOT8hgVkSvuxyn+dayFZoOlW+Cm3t6HSzyFYxaqiJbMvk8Z80gdYk5Eh8kvSlesjrDwVo1+stmjvp9TxbzbiBZCpEKZfG5pF1VGt5VGsl5ApFtJsNkVEkNZnhIJVbMMGFS1siSXrdEcjgkXAImDGSz5vMCSo+PFphkVCaIT7PG+B6W9g0LQgDknWkHUQ0EACn9U8iJYKTJBn3AVchiSKT6WNrvfC+IFWdbPOMCoW0G4mJcqmEcX9o1Cu0Gwzp5BU3NlFUogTmHkCSMeSa4Uqfd81zvrkmy+USrLSLfDmrLvpadQmDwRiJhI3l5dX5vW2ozJZquQArOUUs9NAfDtFstCUn8YY8d3hPG4nQ4JmSy9giqGRpROLa97XGRd74BmjvDwfavyQEg0lMNSRJli3kUF2uGgvFyRgnTpyAlWLuSKCaEyifgNcGWVsRSLcthrgbQr/T6+q8NHNuwssd21WtqZ7jXHNttGjLKFI2gEV+jaqZVBytdhulUgG+N0az1dVcDNodQ14kSHz4jJlCwnKkgmEt19c3NIe9vi/VCpUmzObg+BEGui9OQg+ZtC0ygXt40GNQPJUZzIkIMR74JlOC6jRvrJwpEogkCnnGifCZGPtJXif3JR+yjqILFAO82T5AdQQ3ipQsvohyQ0pwz1CF6Vwn8he5W/wiEZ+aQG7dP+NG5bEIAuf7keTgd5iF+pFkbbmS1znA/RdPMkerafJyxgH6gzHOnonIi+jbclSBqAJRBaIKRBW4kSsQkRc38uxFY48qEFUgqkBUgagCIi++MGMntTeeqoua4ACJBXYJMzjT2A358v2WpQzBiHnlZKVBe5QYgUeG0RI8mWIwpF+8sRxZkAIELwjok7wggEEkWl7qtO6hd3h8Jm9wWjxkbMcAX+wOnVuhMIO7WMyzx7URAAAgAElEQVSiUC0R+RNJ4bFDlh7s7EoOaCth/McZZH3s2DE0m03lZNx2223odlqyYaHtBb3zBZ+FBIppY5ODNx7LOohKAALhAl7CmTzRZzN6zycEcO9s10XYEIw+d/6SgmFVA3YwJwk6x9TJOhp7aDQ6JodhrrCQ9Qk7/VOp692vvxjYvfgdr3sBOC/IjAWBQSCHP2O3NX3GjcWG6c79lc8+jfreFezvNeXFvrF5CKdefUP+3SRR6JlOcH82DfCV//1/wve++0NcvLSL1fXDeOZ7fy2ANJdxkc04aNTrOHnzcYwDWlcFeOLRO1Fbqqoj/MiRJfxf//YbuHhpB/fceTM+/JHH8O1nnsN+vYtOuy+bEQY/95g7MDZe6bTIsTNpJGH8yEkaPPrYE3jmme/P7X2myGSysp06e/Yt5HK0WCFo78iP3FhzmQ5a1XdglAsEtdltTyCWdjEkKqjAIDjLjnquPwbV0gtfljmy7zHB13weATOCfNXasiytdq5tIV8qYWPjCN5+6w2Evo80Q5HDqQKnCfLlC0WM2I0/A947966AOgKWJC/OnTsnS6xDmxu4dOE8sjaDmeP69+133QrXNUHP7LImUZNxLROi63kol5c073zQAkah3MwcmE5gJRMCjZlJY2xdiDzS+52d044UBIhZspKhdZLr8NpMGLwMU2Jx7RXlaATGhscPJ8g4DpaqedQqZXjsmBeIHiJlJdFrHQhQ5dr2/RHarQ763b4Cc0nQ9foDzSMVBqwx1/94RPCSQC6t4gKjSpA6ZIRDhw6j2W4il8nBcSwpGgqVFdhudk7kcb4M+Ol7falHGMx9ZHNDcyxgM5lCt021R0JkZCrBvZSUxZwyemxzDnEd0GxuBipvSByE2qusg8hU5uSQ7CQhIZaBe5Md/QROCcIOjNVO31hiaR/Kp4s/nqLL8GKee3ZCqiUi4LTqYh6I9nk8juHQF3HAeTDgLM855ujQ+soQJjwbFKY+nWksw25/Ho5Mm54FqGvOWBIfzFtI2wnUakUsr1SwfmjJ2MRNZgKVczlXeSCtZl3n1kG9izHtvkYE66k6saXYsWxXYDzXB4k52i/JMjDOzBBDBHH9KZ/B4rqiBQ9zCkguzOBarskImM6wt1tXjfgePIvnS/i6HaAst6QoM+ce/85zjK9h2DvXDufHZBUYwlF2U1PpM0zX/Xzvc92ry56We1yb8Sky+bwIo0q1iJX1FWTzBdg2r2eGSrmCTq8pW0GqRrxxB1mXRArDrgdSCPaG3H+jeX6EsR3jOk5xQcxt5fh5PD95HjCfyNiPUXHka675J/cecy/cTBa5Qh4bhw9r3acdB8srq8q5oK0isz94PcPhwOzVNK3d4jrPaWEmtY0IRkghuLWzg3yWIeRcV8YqSvkOkwn2DhrKymBWU+jT+mqkvJv+oGssntI5nRG8n5HIoHUc1ziVlrzHcty0CqtUlgyBChM072ZcHOzvoVKqScHFfJDZlOqSgfJPxqOh5owWYdwn3JuNehfeiN8VzPBJ5o0mzPMxyqFpSGLBBL4v9tSCOFyQ9awx1xuJaY7FUPbQ/Zn2aHyQfCFpu7BgNNaWRsnD1+i7yoQERqgzySgbjeKOY+K6ouJERGdI+zajJCV5lsnmRGjxe4zvM1MnxOnX3oowj+jbclSBqAJRBaIKRBW4gSsQ3chv4MmLhh5VIKpAVIGoAlEFWIHf/O3PCd6k3cVYobtJ/c//2DMgCIEthXvSMoUdtAwEnVs/MJxTVh8KQCVIwPBOWi34GA3965ZHC/ujoSxpCNoRMDQ5GYsQaXZaMxeA/y5ms9cVF7LfidNuJolytYDa6hKGXiDQctDv63kEegmUMui2Wq3qfSuVGvZ2d+VPv7a2qgDnboeWIAZ0ZPdluZzDoNfB6sqSIVkIb8SAy5cvCfwmeMFrkTVWGCKbL+LMmXcFshP0abQG6ngnIMPrlwWWQmchy4lmpytQkdfETl51Hc/toGThMw9AFyAqoP5v7KUWgIy6jufg54LIMeQFu3iNWoR2NQSDbjpxFPfcextOvXgKtdoy1tfW8OLLrypDYXvrmqyRCAamXRt3334Em8eO4Mzr55DO5AUynz79hoDUpXIBK8sVdAd9NJsdbKxU8LGPPIj9+j4cJw/XYUD3KwhjKawtV/HwI/fiK//6T5C0MjigDYvjiBDY268bm5i4CYElaDrxCJAm5TX/2KOP47lnnxd4ZhQ2U1RrVbRadRw6dEiqhmp1CY2DuuzL2s2OyK0F0CXgCzPkS3mBxkS0yL1JlcBOcCqI5kCZlBjz2hOYZZYJPdapQnnooQdxsF9Hs9nC8sqKMkLK5Sr6vR6GVGLISovZJlQOMFDXQavZlGVNq0GCDDh+/Jj2SqfTlcc881fa7QayjgXXtVBbWcbR44eRLzhaGwTc2+2WFB4EcqlMqR80sbRUkxUNyTn+Pp1xZIVCwoZWaskEyb4YGo068uWiurLZ6U7lAcF5kmwE7Wilxg5vjo37meAiAUuSiJlsVl3zrFMyNsPNJ44KyJvN2Gk8krKBhNUsGCrYmUQA11jzoAFPnecpKVRIEvRaTQWrkyjke2TSeVy9eg0pJ6NzgiC554/kk++6GalR8rmcANFYIgk7U0EsmZKdG88PE/TrzS1wRlhaWUa1UhQxwNeTXGHWSf3gAOls8TpQztwCo24wSjGpwMAgd+aHBAK5qQ4hwMwcHpJp/BfDhhcPswdt5QkQCM5nc6jX22h3Opj4E8SnJiCa5AWVAjxDqFAgvEpCiIHZtFnig2t0OAp0jhCUXoD2WocxYw3HPASpCGbGWopkS6/T1xnKOSWwLkCfBKJ8+o3dVi7vIptzcNOxTayuVUzwtxegXClKjXL18hW4KUPqXtvriCibhRNlMoQh9wiza2jxZWq06FQXuUDFnTybmL1ggo258PjZsnWj7RWVEVRKtTuIE2iXheD4OjlB4HcRCL147wV5YxQdMxESPFd5fVJacc5hDki+hh3/tH7j2uO9h1kN3Nzc8Q6VVxoiu/cTyObzImULxSw2Dh9CqVKFZWWwt1cXmVUq5Y3dUJzJKhNM/CHiM4awBxj0RyIR/WCM8ZgkKa0QkwKtLaqzXMfkkviGbCFhuVAJcF5IhJEwp3qGe6o/GKJSrcFO21haXdFaW1lZ1fioLlPwfK6g82qkrJhAijCuF64dJ53WXiZpxHsMFV1qJAhpdxXCzuZo3CUFDQnViTdCIc/ri2s+G42GSCYSFySx8pmiznaSo6NBD0kqLXwS/Y5yYEhy026RKhXaK5nsKRvtdltzkXYMGeamHdnRAYEyQoKAREig7wxUWfLM8T1g0B8be7IY12sK44lvzjNaSSmuJCYCiGfIgpDifWHx9wVdQfLiuiKRTCjJr8SciCD5MjWqioV6ke/PdeFNmGMFTOd7xjRVcJ3PyUPlR3GNGfuy+DQU8SXrQdkWJqW0YgPDcBhIcRORF9F35agCUQWiCkQViCpwY1cgIi9u7PmLRh9VIKpAVIGoAlEF8Lt/8OXZ2AvQpBUS2HFr7D8IfLm2I6sGgnUkEQjaTulrPw9fNZYrxrIoNe9uZjcrwUIGn/I1i455ggue//+z96ZNkuXndd+Tmfdm3tzXWrure2a6p2ewEQMMYAkBmptJkAJJSzSDJGhJNk3RosNhWg6FpfALv9DHcNiKsCMcctAkZdmiSZGmKBLERgDENgAGnH2mp7eqysp9Xx2/89zbM/Y36IhbER1TXZ11897nv+Wc85xzdrZabKS0ALDhCwsOAr4BZgHkAfNKee8aT4iLcqWozs/TsyOr1Bu2wvpmA7g3tYh7pDPXTF7iOE3Qffnssx+wN9983aJKpE5XeYTPVrZZza1VrwnQANiOIGt2GxvKZoNgVbN797DIKdhivhToJEBYnb8F++73XlGdilHVzi/63vHuTijqjAYABNwiRBnwHyCPTtSkoz4JI/3/d2M7weFZD4nVDP/l9Qq4jUPRHcTERsR95dUVnfEQWYiXF198QR2/L3//FXv33bv2oQ/fsZ/8iR8TEXD33Qv7xje/p9fSwdxuNaTK+Lmf/zkbTyf2l1/5ul1d9a3VLNt/+Zt/z6aTgX3xC1+3bGZrP/Gjn7T1bmfvvNO12XJu3/r2K/bs8x+wT3zsg/bqa2/q74vVysbDsRQMKC5QIEznEwULQwIpJHm9tVqloRBnsiauLq7kGV9vNO2q27Nmo64sCWxoyC0RmJrLae7Roc0XHd6AXVLmGB7z2IChpPGw3ySoW78bAv6uNS5JPZWNQFjyzjtzb9y8aefn5/qervNGo6agcULhL88fCdSbTJn/ge23W6vWq7ZibsSqJCyRmKOAjq+++pqIqrPrpxYEe8sFhLJHdu3szDqdhpVK+Nw72SDgfIN9WV72bImKRmQcdjubtZVLRSsEgc3Ii9l5boMAZYLdeTaClmV55CQXz8nvUX/vnsdLnsyCUF3XEJVRuSKLOOYV4eE3b1y3qBjYxcUjhQlPJgMHo9VlnxNJyAJDbbJaLEXqAXzyvlfkusg/3hUE49FYtnOFMqDrJu7qL8X/BThdKB8EEgoLnPbBTZsuF1apFh3UljXQ1rbLuVXLkR2dnFqpjG0StjOED/eVHTCdjpVlsdmRU+Fe+HxRQ0gkLJ8Sso+1cnhwIAspAsEBJ+nR5r2wj2NeJl+M/2qOvZiHBDNvqSXzOsd8yuZsgcIjigRc84yJjRcKLnJwuBWRF1PyDLC5ykmdklh9oWrxDBL+sIYhICE9sjadusJFBMbS7fYSktODrhdWKodS1tx66sxKlawUP3zRdf/UUzfVYY/N2njYswcXY2u1j6x7+ciVPuWqDQazx8oGEV/vy+HJ7slWMSsU3NKHvBP2RzrdBQ7P55oLWAiiXiI7g/qgOBBRKYWF25XxfULaJGStyB5Ud2QiZCEuEiWGZyFQA5Q/PLMCrLdrC6jdemlZsoDo8n+fioM1WKnXpF5oturW6jStVq9btdISWcP5ItVOFkunmTJCMru1sl0YD0B6Aeu7teaUxnTtZHMGxRNnHveFMmaFFZXPr8Rui72F35kv1sq8gMzGqrDaqFv75FBzFSKdvZn5WCqXdGbpPWO7Qq7HHC1VyloDlXLVCbeM53qwHnOZjS3nM6s1D20w3dpqt7c6Krko1FqFGCFI/b6yWrJSi01nE5EFs8lUvBDnpMZa9mZOmuXDyA4ODhTUPRz0rVqruRXcwDN+COrm5jkD+Z512x9cicDSdbGDnKFSXFu/hzqDfdnnlEgZCMkd+SgEbOTUIACpyf3yJZVSHPSenG3asyTfIB8mZ3mUlquVebME2UbYCsYB77ElXqJQVC4KWVhSI0KIY4kWXyNWgUn1sceYD/Xn2qrlitY6ClTGAhKYPXq54D0C+8ZffSfFPNLPymkF0gqkFUgrkFbgCa5AepA/wYOX3npagbQCaQXSCqQVoAL/5L//+3ssMuZTCAsH4gG0AGkAL7C9kAe1ul8dEEyAYEBqOhVlm0RW7d4BNFkFzb2bNAFhAGrXm71t1/4e/nOsUAJbAsgVi3pPgOdyAcDMASy3WtqqA/36zRN14KPgwJIIGw6ACsDc4XBoUYTVkAMndN+KIMl5tkSjXrfRYGT1cmR37jxjF5cP1Qnav7pUFyngRSGKBBRfXQ1EhtBZKm//TNYarboskd5556FNZ2tZ9NAZTRipqwbcq1xqEoBeAL05HapY0gQiMQAqEysfB5n9XgGZ+VIIeazGoHaJdVTiz51YqygcmVBTES9OZiQ++oB1f/Nvfsq+/vWv2/Xr+OI35OV/cX5un/r0j9jbbz+y4XBgr73+ijqpeQ2d2tTu8ODYLi67Nhz27Bf+9k/anVtn9vt/8Af23/23v2V/9If/RhZTBHW3O227uOjbK6++Zp/71V+0v/jiN+3119+2v/t3P2df+OKf26A/s9dfe0v2Ht4Z67Xh/n/qJz9jX/3ql+w//pVfkCXLX3zxq/bG62/LCuXu3bv2yU9+0l566SW3KkKlEStaZgs660P9PQE/E3AaJQn15hpJpzfzirEBIOX1KIkEfMV++YCJXAtwst5s2OHJiXWvuuqIRr1DxzxzaTGf2MN7D2wwnFgBkqJctkqpoPwD2Zhk6fJf2nA0tk98/BP253/+eY3l9WvXbDruyWIGFcnJzTOr10pWjnJ2KU/1krrNAdYg0AjC5QulAEoMwGt/Fg8aZqz4g6qFXAm+ZM2ScwuYqFAWcI7KQX7yWPoQTF8mrwNwM2eQlDmpe1jf/Hdlt2+cyY6N9QMQLQB9MrJe/9KuH584WF6I7OIKG6K9XfV6mnNYvpVKVdkToaahu5/3V1g1Hd/NjjG9AYcrlapdXnZ1r4QUn10/tvsPHtm1GzdtuQttr2DrlQKSt7uVZQj4DlBPtaREubq8sqAQaH0SQI+yBUYQe7hyua7wZ4B2xkxr47GHPvMvbxtCvVnsmaJlc95JL3uZHdZ2M9l6oVQJ8oEsvLCOUyD1AsUCYc0r63WvFLKNcgVQmWuIWFBXN1yg2+pBUrAfQvrImmu10h4QBBAwG6nZmHvUkrmkdSxwXbusMnkAgbFnw3Yq2VOSec2Y1epFKxUDa3fqdnTYsOvXj0XwiGAOS1ILVSplm4yHdv8R6oOanotufNZDFjJgC1G0FpnlBAZ0zt6AlxkjV3xlbIXqAOVNEIrsArDmfpmXZABBRLM29ZzKaPE8GfZNz4ZAleC2WU7sxmcLuQVRwSbzmeXJoVmtLSwUY/AY2x/M3ci8WMumDwCcvwuk5noidiGRi5aPUF3UrdVui4RDSZcLyY/YWUDAdL1mO/bl7dxCyJItOUkLnVWQGLKaCzJSzsjKKxeJ4GKcGC+RTlJcQChiNzWxctWVeag3UPRwrfWKPO2clDDsKdjksbdDCCZEIsRVuVSyyXRqlUpNe9x0NLANipKoplpeO8Y+DrKOUPV4Dm2WVsxnlasxmO0U+L2YjvVa9uvMPqf99urqUlZc3PNVj7NtrbFhHHTeRszttWzEUE1eu3YttjXEzhDlFAqLuUhssn3ITpEixyCeZ1JdYHfF5hPq88FSGSFkXrAPUTfllmQCnb8euM58QekVZ1FAcrF2+Dt2fKWSkxFkWEn54vOPL/Yy7h3FJzOAcWceMk5J6DavQxGj8zI2tZRKtMBnmPcUHP7ZBiWlz0dXNXneBz93G62l5bKozci6WYmM+dY3v5diHunH5bQCaQXSCqQVSCvwBFcgPcif4MFLbz2tQFqBtAJpBdIKUIF/9E9+dQ84APhIJzcWJ/ie03WYLzgABRoByJL4ltNNDOAAgAGAk8X6I/SOVK4DgEHXMMCBdyU7iSGAa+UAlDfmOkCPhQp/sKahexmjB1ciONiRzRIIHtjhtRPLhh7Mjfc3ABxdnOQfYOeCpY2CgDMZZRhUG00bTcjxwJIDQBGrniubjIZ27RpWUoEVo4KtFu5vz/1DWIwAqmOw3YG4gkgQ7EG63ZE9uuzZ0eE16/eHNhyM1cVJJzHdrsrWpit1NhdAJaBzzfMD2jmQ8tifO/aRcoLGP1YlpEbymoQUcdsp6ulhuA7AeIe0h7QC7gDIqO1bNhkAt88+e0vKhGvXTxTK/b3v/3Uc9LxTpzQ+6i989KP2+mtvKNS3c3Cgjl2AqlI+tL/xyY/aJ1583h49fGhPP/Os5aOife97PxC49ezzz9p3vvOK/em/+7IAxutnJxZi27Qze/feo/ge3e6He/yRH/n3lWeR3e/sqaeuW61RVgfzo3Oseab2zW9847F6gOfmD9ZMgHL8voPAgX7GXOWLnwN6A2pBViS/l6gveHYCybFzOjig4z8mmvLYBu2lLtoTdv7ix+2y2xVQ/fzzd+zl733fjk6O7Kc/8xP2u7/9ewI5eU+srbb7tY0HQyuXS1JC0BU+HE1kZYbVC+OEeunkiPfbKrz35u2nrValUzpvvd7Ibtx4xh48uidiJ0+H88bJF+YvY0uXPGCa1CLKreVuCbEOFDwACJkoStwfn/kA+B1b0OSx4nHlE7kV2Wxec5Sci7feetuefuqW8i4OmvjnOwF31Ud91LHZeGDL5cQajaYsXiaTsexYUMNwf+wF1BmVwHwy1b3WKjU7v+jFnvY5q0nFFNhoNBaBUS6WrFItYc8vEg8FwHA2s102b0GhKFsj8hSWy7FFYU6qnWqlbAedlsYFoB/lz3SGxVbR95Oph2VnA7cc05qgwTu2GEpAUEBnQNZ8VLP9PrRV3Flv+43tNjNbLsa6J9RjIsxi+7f1bGHzycS2q43IHTr/mW+smU7rwLpXVzZbYn/EHrnT7wPgSjUAoRS5ZZXsucKC/PZzsqbxfQDlkdQ+ZK/kAI8DhTHfe/fcrrpDm0wWcVB7sj94TlCtXlb+QKdVtYODqp2eHlu9VVGAeKlYtXtvv2WHxx3r9a5Id7HRBHu50CaToUVF7gPQltyOme32ntdAvSFo2IuwMMN2JxvmZA/1WOWjrICdCF6QfTr+i1KyzPSMqDPIS8DyTJY+sVKCznlXcaBsymgeMpshiQQ8Z7NujRXnbzDf2UOSjBrIOoB+5gcKCQii5XolSyPmLffLe7UPOtZs1KzVrJllIHcOLLP1nKNipWJRKbDMlswK3+s5q8g34L63q6WNxgOD+4aUGU/JQ/Jge2UwiKCY6kyCFJFqYrW1qFSTFSFE/nZtViiVLBuGyrwIokBr7+joyJqtjisvSmWpDLGt4wxF0TMZ9WRzd/3sKXv77bft+Tu3bTQe2nSGyqZkvauecoLIgoKMHGLJuN5ZZr+1ZqNqU8691dYq5XI8l3M2GAy1B0klUsyLnFOtIoiZmZRaKGcgauv1qsaDbBQsqPh3xguFWb9/ZZVS2aazsS0WE9WffQUSlcaBRw/PLcwVtcdq78nsbdif+Pkf5GwHAbbw7CrmIOswIfAhHBK7LIgOEf8iaT3Mnt/RWYeeJfBmCj6rcP6jKFF2C/s4nxXWEA2+B6A8YZ8iW4bzW+crxyI2W8zTzVbqISyquB9IT2rD/OT1EC40dPT6Y62Vb33j+ynmkX5cTiuQViCtQFqBtAJPcAXSg/wJHrz01tMKpBVIK5BWIK0AFfiv/ptf2QPEnJ9fWqNRV4Co7EwyoQA1usALOQftEj/5JIcBoA8cAECbLl6AAEAPrKPcemMnsA6AjGbLJYqM9VJdmgDry9Vavu+AQoDvdMtXa2WB5v5e3OHOdvu1tVoNO7p+amEpL8Ci3xsIrE7uCyCqUoxsMgKI9ADTw5Mzmy6mtlrO7KDZFNB/78E7ApeWs4m6dsE6IC/aDbpM5zGJkLVxf2jrhZM6AiUJot2ZXV4NrViq2cV516rVunUvB27plMlKFQJvwH1DXhBIDAgHOiYrjI0TNwBiCWiXADmJvzc/T/y/Exspjyyli5xcACeC1JUrywyTrUYBQHdLJzmKAsbPwaLZeOZoccZDelutlu7lIx/5iJ2cHti/+j/+T9nUYH10dnbD7t17IGUFQOrdu+9Ys162X/w7P2PPPf+UPXp4Za+98abVa01d49U33rAvfOHr9tnPflYg2em1E/vDf/2H1jlo2+tv35WlVhJWDhD/zNNP26uvvCowDdD+sz/7U9buNO3P//wr9s7dhwJJZamy3cjGyrvjHaB6TFTk8xblC+rCVS1zGatVijbojwUMMhbMw4QkAiDkZwvC3YOcbFFkG0LoK8RAGKjr/Yd/+Ift63/5Vbtz545V6xV74/VX9doXP/5x+4N//ft6joQkah8eirjAF/3e3Xdks9Lv96Ua6rQPFdoNiHrnzk17cO+u3XruObvz/LNWLga2AOjdmq22gYN725Utp111ywMstto1zbnEAkpjjV2RyDf84tcC0eEruKfkWfMhYcnuLQ/4uFwvlTsCwEgncSYTytYLYK7eqMne5qDZsKNOzb72ta/Jeuj07Jr1UEgwQ3dr7QnYYUFgDqdkMSxlsTKbjDQuAL9YBGG3A4mJ3z0Kg+F4qrVA9zXkBUqMTrtt88nY6p2Gxu7w5LoCn5fq2MZGBv99AoAnAmxvPH1LxEiY33heynpro/HcciEqm7melXHFqg1AvxyVRRpi15Z0ebuyy+eOolcCLJHytlhtZQnGc+Hlv17NbLvB4mlhpaik2gL2Eti8mk0FZNKpT+Qv63w6m8pCiaUtFQx7W6yGAXRtNFrW7w3jcODd49DrpNs7AWeZN6yz09NTdbhDEqFwuLy4sul0IcKM8WcdC0DP8j6QJWSfZKzVKNvNmwcWhlm7TtZDvSXw+/jowGazkZQgrWbT3nn3kW32GY0DeQdS14znAtD3Rv1MZEAy56gne8hjZdfeQ8whXbDEKhYjkUXUfzZdxveWVYg5EjDOgkRBxlpVBkG8jn2fe099BxEptU5si8dYk9uw3u6lqFhMZ3F4tVvqJftjsm9CHrr1Vt46xwd2eARpBuEXWKPZsijCcmpth0en1u09tFKIJR1Kj4XIN2qNomrc70uJMxpMrNFp23jCXAeUH2uNFdknMgDhbtO2XWMNuLH11okWCDzOo1a7YwdHRxYUC9prIe5Ojs+sUITY3ukcSxR0/L3fu5LKgt+t1lo2XWBtVdSa0jN1nPRQboptbbWYWyYX2TYTWMh5IHXjRmdXpVqxYh71wkrEumd40DDgSr1kfFHeQRpXqi2r12vKQELhgaIJomU8GtlqsbBGu6k5k8uhWPB5Nxz1Y2JhK8UJhNl4AKljukdqSu2xdCRfaUEGRRYLMidVGU9yREQyxGHcEGUQeTr38u/ts/w9yXWiBpwH2Lqh5GHfliVlAGm7FZHDeZMPIg96ly2Zn4Xc545NlLB4VEYc5PGcZCwSopuzgnEMZM+2k+0bir5vfyMN7E4/LacVSCuQViCtQFqBJ7kCKXnxJI9eeu9pBdIKpBVIK5BWwMz+63/8q3uAZwgLQBCAFGwjcgGhvfjwZyyIQWSAOdmXxCoBAD0kCU52ZA6PW7kAACAASURBVG0ymylDgZ+tAHYUwuohuYCq2HNwtQT4SsCxxPqIrmPer1wsqHtdYF+Yse16aa2Dpp2enVqlXrbJdGHr2KpD2QdLrDsAHFFerNVZiXXL6dl1t5DZEuYZKoT6svso7ujcqnMYr/35bGzHhx2BhVdXPVmW1GtVu7rsqTsZYBZ7rHqjYb3B2NqdQ/v2t77j3atBUR2ufBF0CpjKfdM1O4nJEIBiiBBQIPe9945TOj7JcXjciRqH9jpIh5LAO0kZF7rqAVvp3gaE8VDcSFkgSXdwvhR5HoKQGQer1GmKIU1s3cTYApRBHilvROGlOzs4bNkPf/rT9rv/+79SmDbEDjYi+SJZEVubj4fWajQF1n7ohz5in/jEC/b//PGf2YMHF/Ls/6Vf+iX7nd/5XXmEj8cj76I1ch0AN10lwXNFhdA+/elPCex9/gPP21+//AN75dXXFQzOF1YiPA8AaNJVy3/JHgiDSNYxKFwA6AH7HQjM6pnczsi7wwE1AdMgTZLud0AqvgCMGSdyJA6Oj0Wc4fsOigp4B5gf5uj+De1Tn/qU/cm//SMROliIHB8d2XQyVfbFYDKw7sNHAiY//aOfsosHXXv77n3rDfr27DNPme2W6lT+oY/8kLUPm1arljQeU0BpLK0yOVmTNGtFu//O63Zy0tL8ZzwScJ57CzH0ATgOWH8E5i4tCiOFM+exUNlu7a9ffsNuP3tLteN5sbvhddPJzEpR1SrVuixuLBfYZffcblw7tevXTmy/gUB0r3eudfeNNzXeWO1Qp43A7p1UBqhSUDbQpX95eanxQUVSKBdtcHlp+z20R8bGs6VskyAKsJkZDQkfXtjptSOfb4SsNw5tnyGzY2elQmjbFfsGoHlk+Vrb6q0DK+T21qhjd4U6Ym2btQesA8rKhm2/ERkDUbLbeIYF018d/gogNxE9qAcIA09yUviHPhk3jaZsryAwuD/+AOoqVHiDXdLK+t2ubK/4N6xtmAOs9zCTUwj5YDhW/VGfYfnDXkdWTqISgjxQPs/Mg8GTvQ7iwju9s5qLKM4AeAGQmbt0l7OvXXT7evZEkcXPo2IoQraYz9tzH7hOD7o9+9xtDxPf7eytN1+3F154Qe/XPX9kDx48sOF4bKVixRYrt5ljTxmOZ7ZeuGorlw+lDkFh4mvEM2KYbxHhynuTrdZmvbJc6CoR1jrEDl35EGS8XmdI3FHvBCK5KYxHYCFzIqDlfa/1E0DA7ndSfkx1BmWt3WyqBtnAlULsHXTbJxZ7rshzQpM/hNdHUd6CKG+NVsPaRw27du3YioWKslfKpbzttkt7eO+end0ghyZvzfaBzccTe/jwoQ3GBM/vbTmbK+MFhdYMoD4oykaLPBrIlu1qG2ddRHoWQuOxMONsIFNGewzqm0LRDq8daywJwq7VmxaGRatUIuVIQFRJvcRaQiFExkWlYvMF5NlK3zMfsP0CuB+NBrKBQpVIFlOpCOGFtZwT4oDtgO5l1mB/6NfdQfRNbDYfW6OGZZifEawB1IPsDfy93mjJ4gpLxyDMW7VSsatuV+Qtagtl72xXNhoNdRbwOsgMsjIg4gd9LNZKtphAXmzs8rwrGzKysKSQIJPH43lUn6T5AXYQFQ11lGWX5ocrKwgxT3KhnDCG/AByyFgBSz0INzJ8sEzMkI3hKh/2hewuK3sp9qtEsZiQaInijnWtXSpDNksotSb7N+tRxCcEZcj6Qm010V78V19LbaPSD8tpBdIKpBVIK5BW4EmuQEpePMmjl957WoG0AmkF0gqkFTCzX/+HP79PQG46chNwCBsMbBfkK03QssJKQ3XxC2wXPk73M/ZD/M/+wjZbgMW1siAcpAN4p+PSvbEJ2CXwN7GM0gAAytL/G+YtwtdeIcJxx2Rsf5TL7u3gqGWnN08sLAQ2HGF34gAcyo7VYqWu+sl4ovt/9OiRlao1Ozm+pk5hgLfNbm0HrbY9fPhAQL1AqunQKqWi5TI7hb1OJ54XkLOszaZkdOys1x8o1HQyxSM8sM1ub2E+sh+8/KqeKypU4iDpvbpYAS+x1aADdUauxz4JHncAny/ULEnAKAAKX4mtivuCu40PAFNiFQXAw3XpTAYIhbigjgQO0ynNmLjyI1YkxD78AIBJaG7iO88zcg1+J/H/Box0cqFoATUIAylHyKD4yy99yZ55+sxWs7mdX1zaz/7tn7d3775r3/3u9+2zn/1p+/znP2/L5VZgoQiqTM4Ji2zGKuWSfeSjH7S337qrsOV2s2XP3LopwPG1N163ZqNj3/jGt6RuQXEB8gkAtaXDecvzeyYKHf6QQChI5NKz3QrocyCTLly3leK9HahyhQLIWRIwz7NGpZJdda/soNOxsFiwENA2COzs7ExAHqA2oOZkPJbV0a1bt+x7L3/H2q2WXlcuV2zQHXjYdsZJEtQNH/v4D9kf/fGfSHmw2mzt7NqBPXfnKffE35vdun1TxEuQwyoIEmtvywVg4NLObtxUPsFuNRFQT93WhHoTrk1gfMYsjHh+moZdkQTgq3hjrMg2eMG7nRoAPmvJcxV28udv1DuPAUTm59Vl11rthn38xQ+q43k6Gj9e9/fvvmWVWkOEBpZI6+XcZtOJ7bZrvZaObpQqWIxRewUbBzmbDsa23e1tPMOmBvA9Y8PBVIQFa+Stt960w6OO9fuXWpPlyoEVy3WRkLn9UuRFo31kB8dP2z4MrdOEyNxIFQX5NpnMFDIuYi/D+25tNhpauVq2ubJR3GKLUG72LerMHOGL9QSx+Bg8jUkE5dGg7Npt1SEvEDX2tdoBSJMVsPQudidG2dMcUCXQA/IM8B77GtYU1jda77quW7wBYLNmAZAZFyeAIYl9XbK/AiYzj9x+iQ7yjY0nE1uuuDcyGnbaPwmZxyYPm7Igl7UywfXB1m5cb1urU1d+DeuvXqvoutjpEXo+HA1FfLEnYZuF6ggV3MUFNlFZ1Q9gGwCdOc59sR8x/1dS3pEXgW+dybItG2b0HMozKVcFZs9nntlC/bOyB3Ibn7BQ0PdswmQ9bJaoc9wWKFFSYOM1JdMmR7CyE7xbESd7y+T4r2ctJftYYqemoGXuk+yQbMYOT46s2a5Yp1NXyHfWAjs67NhkemWY6l2eP7Lbt2/b+VXXNqutxg6VEGrDq8tLKVDo4Eeh1uy0ReJjj7ScTR+r3WQbZllbst9sXE3HHwB5gO99LmvXbt6ICeWCNZttEX6n169JkcicOz4+FIHBfKSGzE81CQSR57bMycIJ7P6De/bM7adtPBxZtYpV2E4E0mAwtsmY9TCxs7Nr2sOxvII8RCGRye5l28R+MRz2Ne8mZNoov4Nr5KxcrCgjhP1VmQ/YcBUjqVTqzZrUMuTduJJr4iS41jtzcyAlFHs+vz8ZjnSPBF2zBlirkBGoL7kLbCjZg/3s8+ugYIIMxLJLWUYEe6O2zPlni0Q5x/pkX+NnqF2YkyhDIEch3Py8JtMIW7+8RZCWmZ0THDRVZP2eZFXJ9alKbC/FumM9QdyI9Gb/YJ5ZTg0S7AHcx5e/+K0U80g/LacVSCuQViCtQFqBJ7gC6UH+BA9eeutpBdIKpBVIK5BWgAr8Z//5z8mLw7uSCZ11X2jyLgDPASGwTvGwVVz3MwJXZUORwXIkJ2sYgonpyh2PJgKvEuAQgkEWUrJ1ALzA/9q75BNbpCSIORcAcJUtLw9+B6gVWEwI67VDax23LSiEAp0WC7qgzR49eKAuUUAudT3TyRkGstE4OjpRNznAIV26JQVz4iNetMm4b1s6uNcrazS8y5wA5t7VlQUZOoRzIjMenXdFXiw3WytXK/LYzxh5Alu7+85DqS/wFyf0t33QsNmUbI+1TSA/UIOsYpsRKQIImZUpz2NLFgVQx2Cqg3keMu3d9/KcEriZkAJ0jCa2UgkYxO/xfEGs+uB7qU/oUo4tqpJw0yScNJn9iVLh/dcEYMNC7BOfeNHefOMV+9Ef+ZT9/h/8kX3uc79s//L3/qXlgoLG/qrbt4PDpj16dGlhkLfpfOae+PnAPvrRj9izzz1rf/W1b9pb77xpx4cn9hu/8Wv2L/7F/6aObeoFOPna628KENa0UmaBZpi6rmWLlSHEGeDSa5eQawn542AreJTX1Mk01CkbdfgTwJ2QNMzbpXIzcgqMpeMWqxUBXIulHR0f2/nlhTUbDXt0fq7Q7XK5oPd9dP++upLv3HlO5NjpyXUrlgr28NGFXV0+so+/8DF7+ZVXZFECkNauV+2DH7ptV/2e5cPAPvjh5wQ8CsRjDLFUwUIlD7G2FVBOqDwd1IDNWKtBwPBs+O2/P9QdeyT86gEQAZ0huB48eCignA5pJ498zkBEMYuyubzIBYgXQL07d561TqekcG5qSkA2ljCAeRkyXpjnWUiDoZQ0+diap9vtWbXesOloaQ8fPPCgaTqg19Q/b/Pl2hartazgAGIZY+YJeQRYI8FptVsNy2SKlkE9Mkd5tLFWo2G5oGw3nrltQSFnUQhJsbXZfGHdnttTsT8JPN7vRD62mlWtBTqmpcRQboWrcZK9hXtSV7XyGSBEcrYls4DNKFap8G9cNyL/ZuW5KgnBR0A1tjbY6AA+K6R7u5GlVFQq2nK2sgV7nPaqvd4DFYuTFA68ap1ii5QNrFypqls8IVK8q5wMkLLuGZIBayCI4rfffqgcguS1h0fHlg2yNri6lM1WqVBUuPbptbadXjuwZqumdcU7kvOAtRnjP53NPKNhwb60kPqGNdLrDQSmjyYrzQ3ek9dp/3hfDg/gsKhUlBSsJ0KzZbfmaw3gm2szz9yCijXsZ4SszdRNzxLfWzFf0FkCeO+WXztbbfay5+Hfgal1NhD6HGA56HuYj7srQdgvsIgT2djv6z1KlZI1mg0pnA46DT03eRKVSlHzJMxgczW3e3fftYPjE2X2oIAqRhAfexteUlOIgaF1Dg89fHy9FOGyXriSxvdjoqs58zgTi9q35gr+Xmls6u2WlWo1EdnFYtWKpaIVCiXf47d7Weu5upHQcDKRMlYqVWR3WMSSbTZTfcIgtGKlbBcXF7I0Q7F21OnY/YsL1atYCC2fg+QPVTuIbVRD3D+h5dh58R6aO8Y45azX71lULBmh4ahwsKRCZUU9FYy92Wjvmy9nUrRwf4wtKgoyRSDlyOZZLKdSH2HVt8cKMc5NmYznUkIx2IvZUrlUa/bwLUobX7vvP+8YV0hZ5FJYQiXkBWSok47MySQnisu6pVRCYj22NSPrB0IEJRPnnZYUJHigc1CECAQYGhvOl9hCCxtJasTeqmwqMjZiwmK53NhiCRmZsS994Rsp5pF+XE4rkFYgrUBagbQCT3AF0oP8CR689NbTCqQVSCuQViCtABX4B7/5HyrzAgCXkG6sdgQ67jayzgG8yBOYzN8Bmzbgmg4o7/eBWeCEwHTYE7AA6Io1hYcWY3cCIIiVBfYgMRAnuw06y9+zJwE8KZXzVsQySsAZYAVQBGBaRl7mpzfPBJABaBKQXCpXZOdBjsB0PLZKjbyAmTrdec9Gi+5ut1Khc3WENVFmZ8VKZOvFwgZXF9Zu1kVaYGbD61Z0P8t+aG/5At7cobINBgT20pmdJ/A2b3fvntt+l7Orq65sYfZbD46lk3m73wrcwjc7sTJ6/2wTSBl7fgNUJRYXiTWKd2Q78Ae4BHkhOywB8ZBMDrDye1iGAMDIHonBMe+O9q5yV7bwbwnow2sT8Cd5b8BKSCUnixw8fPbZOwLrS+XQ/tk/+6f2j//RP7XP/eovW6cTWf9qbl/80resPxzag/vntt5gJ0T3sM8XQNMf//Efs5dfflkd5T/zt/4DgZT/4//wP9nptet2//5D1RSrHLIHRLxguzOfeSctwC9d2yLMHMSCbUhCVZP6JTkGidrECRi6bd3fH/AMoMrBLCeJgryrgKJ83lU+hdBmC8C6rIW5vOp1eu1U5MXJyYlUMreeeca+/73vysoFIE+d3vu93X9wX0HlhCf/0q/8sv0v//P/qnuWMmm3Vl4I3fBYz7TbdavVqlau1wTmMj8Jw85mGSeMayBgNsrzICCeZnXZt+V2lts70J6EzxKeTefxMlZfkBsD6XZ0fBRfic55txpCcXB1NbCoWJW1UbD3+fPRFz5sk+GlgusZ+37vQqRO/6qnTBjUF4MeNjQeSI3KYa85m7F+r28zgErCd3N56w16Zvuc1RtVC8LIHj3CPmb72OoIAi8XEGY+tcOTQ12zEHhH/mo5FZnYbHcszBetdUCeSGTlMnNya+cXVwpFBpxN5gF2dbKKEZCdVb6MVFBRpNe45RFreKM1yB7E65hXrHUIMuYH9lNL9gvgfgJ7wzAmQRw0B8Dtd69sgy0duQyLuTr28fnnvbGb4h6XyuzIiRgD7AQwJXOic3xs3cuexsCt3ZK9kG5vCLy89lTRoXkyhiDnsPGK7P79ByJCAYSZz5AzBJWrcXyzEjALuYSNUKtVt2o1Z89/4LZIjSgsWK93bs1WQxZJI/Yuy9j9+49ss907AZvxPZL3wK6IIHSyPhKSgLXC3qK9BjVXHKQsRZjA4q0s7NyyZ6vXjSdzKS1QJCThyRBHAN2oYbZ0wMeWT6iJyFqYArxv98rcUFc8xBPnQoD6yvcj1uTj+xLJkpXyRAZ56tzPi2xvH3bsxlOnlg+zsndDLYhq5qDdMNsuLSpFTlxtUXqspLLCHm80gMheirjD7k/5FLEFlmydShBSM72fMh3IEppjY+dqnsUcwnojRUOl0bL20YH2lnKlYeVSTSozKBieKSpGIrg4C1nv3GO5UtGDXPVHImVc0bPUvnp41LIZFlcP7inHqFhpWLFck51b7+pc+TCcuSIGIA0UQF0ViUHoN1ZLtt9KHcjcZw4C2pfK1Vhlgw2ck4zlEucgGVYFW8yxh9qLvESlk6goWYdkg6DoQv0FSck+tlntbTqe2Ya6oXRckxDjBLXOIhFP/jmDvTaxN9R8ymJD5vsmhDPzCqLk8VkQqzY092NyITn/+H2dY1IwFWy78s8pZLRIoRSrRGUfFQayg9tv+GyTE+FFto0aNfhMs91KNafMGzJN5p4h9YXP/1WKeaQfl9MKpBVIK5BWIK3AE1yB9CB/ggcvvfW0AmkF0gqkFUgr4OTFz+3JeAB8ob+WQFfAIHDKnDrE8X8nGDMT2/AAzLqvtQHsm9sZTXpdJy/UGZkV+AL44D7bK4HXAiB3gKeA7Fm9D5YtgAZ0nAtcjHIC5rKA6HiC77dWrRbt9OzEqnSW01G+orvbgYXhcGxFQp4XC4Egs+XckDwA9gEUo0Yg7Jj3NjIqQkJns9Zp1G2zmssWhw5gwHH83jMAZsAuQSgrHjpV6TyXuRXhnqWiLKu+/OVvG3EA18+OBRT1exNNKGyFsFqhw3lFmuveFSSJ0iSxaUpyLrxGDsAk3eJcxzvJPaA7sYWiZoCmiW++uAl1vrvNFM8KSOnArtt00MktwAiwG2uNHCHPWDt5RyvP7oSI52rIekeB4G4hls3urNmoykrrqaev23N3btiHPvJh++f//PdEHv3g5b+ObawcyMNeiHwQlDYAuneeu23jydBWy7WAXLdIyQm8BeBMAC2RYQI2nWgB7APIKwCkyWrMwXC/p6ytd2vLZx38TYgZ5mQCcCer29UY2NY4KYLSBiuneqOurnGUCrvMzoJMaJVyRSBlGfJuv7NmEyXNRGTM+YMHbtkUzw0Hoz0LoFyM7Md+4sftt3/7d2SjQ6gyQCCk29FBx05PDy3MZ9XFDUCey3vWAyDafoOdGmsGq5eF5v3GslZrHuFMJFuwwPY2HHQtyvvYEciLhVCVgPI1XddLy0MOLDcWliJ1cq8WbvsGQLpd743IFdQB0+HYPvDB563dxsJnpdrQMb6mExy10Hpp1VpVoD+2NCiYAFPHg766qqn1oDeKAfGsVWt0aq+VAVCqFG29wo8+L+AVIhIQk/UHeIqtS6vTtEopb9mducopzFn74MB22Zxdv/mMg+SyisHCDGXIwmbkTWwczKTgi6Xb0vGHLwGkdO4HofJQIKwgEBlDVEwQCnsGCuejLCQKgejKepcdFKqDjPYiJ4ggL715ey9QezHHzmkjW7TJcKp/Yw6ipIEkwUIIUDRAubDeiPydzKc2ns6tUqrIig2Cs6xO+nP58/uazwvQxkYMwJjXNKpl6/V6yg6imx97IEhRckM8uBuyM1bk5LIColvNmrWaBfvQh+/oubhv7HMYuyzEyX7t4zsnt8NEMJFjAJBPZg1KMtkfQfzEWRPUOgGasQ2UDRDkJp3rOV/DEiKgipBKwa3rRlMsgyCmEnLH9yv2mHzolnzalzJmxXxo0+Vaqrb5YipVB8C1lEJxjpLzGU6OeGYG4+nEFHMnIpuBrImQzIu6NQ8adnxyoDoWtLdlbdTviUyEQGQfKhZrdt7t2ng60XMMe1eaP8ViSTXKha7OgTdZzue+7xeLBmkIUaDzbbHRvGHOkI8AWVgql6150LFKrWqZHHOxZtVqw+r1qp1fPLSnn35G98PZyDzW/N2vtM9BpOwz7G9JnvTOWvWqrTdzqYxY35zNs9XWGvWGVSslzUvIc54dQpU1hu0c64YLsWaYl7PFVPOS/Zjzs3NAvtPUiqWKFaSyYc42ROZRj2KppD2AYG/GnbnCvZIRxSJij2W9X1z04jDvuU36E8MDaoFSg88RS4LsWSlOCkCso9jBzk3jz3PyOUBxFhlZWiU2YomdWqKuk+JGnxNQ9eV1TkjZI8XdzvLkX2DnCPnIOZGFBETN4WdKoirRpOO9d1uRxGgxijRXbNex8giVWkbnNp+HIIdX64195UvfSTGP9ONyWoG0AmkF0gqkFXiCK5Ae5E/w4KW3nlYgrUBagbQCaQWowK//5s/ucxbYfLoUCAUwhRXMVmAR3d8EJwe22dPRiJc+1j503OItHdo2GwrIXI5HAim4hnu0uz+9qwf26o4GRCDAebsBaCjE4KN3AQNA0LlaLOWVYyGkEWAizFqzUbHOScfqrZZyGOji3m5dnZDL5W02HdlmPneQhO5ec/9/8imiStk7MgEMccfe76wU5e384Tv29M2btDELCAMEAnRcYfkShrJ9Qshw4+mn7d6771qI1UrcfbzP5uyll1637uXI2u2mAoxfe/Vtdc+6Vc7WprO5wnETu6bE6zuxZElUDolFTaJ4SCyOAJWTkGEsrQDH+DtKjER5kIA9IgMA9QBU41D1hHyQZUacg5GoQBLCxDv5PaQdskQWRHiRKyTVw75RGoT5nP3s3/pJe/TontWbbT3nn/7bL8ZgE17tbuchMoTuVkgQwCZAYWUvEEoLIA55xbBiVeKglr7ifA9ZHOl3MKrZC5zkC+CQ63tNTIoKg0yzrEUxAea1SvJFnMxRJ/l64yGuAMT5vG1Xa4HEArYzGStHRQePw7wH22a21mi3rXvVt5/5mZ+yV199xeazmV08fKRx5l6oQfeqawcHbetddq17eW6/8Iv/kf27P/0zAdxhgYyArd24carw4GsKqnZyAkJhhI1ZWBCABoHGGPC+hMor72A6leVYtXogZYMcjgzrorHtd3OB85AXm+XSquWCAsLH45mdnFy36Wpp6xUE1NZq9YrmN+G+GzIxAuyYAvvA889axsimmcsKjfGZjqY2mYw9KySXkY1VJsM89gyT3Xou0mA8wmptq1qhtiH0HK97zR9ZJAErOrit+bNdqxNcBGW1YZb18Pfdcg2KqAyS5sGhdQ5PrNZo2J59RgHsBAKPZE+meRBbbaGSgcxIiAuuD+gdZkOBjlgN1ckHwBKKvWiftQJ1JkNlgwoHNQ5EDpkq3gkuqzmUTJp7EJ1u68TXbrW23XbuzzyaKouEtegGR3srEO679dyVHYNmGZEGi9XGr5vJWalYNPYMZT+ImPE1k+wFzCkUQADN88lEBB7qHMa01+urc5+6E9QMsI4NEGAu64Xrddp1O7vesWIpZycnx1YoeNB6pQIJx7rYKRMBMmnMM6w9MwUiDOB9uXQlGGox6kPWCfkmsqiznAX8VwErGe0HKBhYwyIi4yB0iADGfU64tkrnz8jrIItlj4VFEa/KZKwQRQKRJ8u1bfeo9MYiPSCaGANYGLrs3d7LyQpml+7LUxE0PlKeEVBfLFmr3bRCKW/P3L5p1VJB6549kbUzHfTs7Pqh3Ze92oENJ3O7vOpqnk4nQ2W2AOYr66ZclEIFS6Y1CgQpSzzjZDQeK4iec2y2RO2AomQnAgVyqnN0aAVCtQPUFqEdXb+hs2i5mNuNG2c2mUz1O1xzMp1ItSVFo4jxitZUo9G23ujShlfnVixmpaiaT9kjyAXa6fcW86kVIubMTvlMysrQunCQn7nB+huPhyLGNqifyAEJslat1hQ2z3zEqo5xLhbLNhwNFNrNecn65n2wxmPfZT9wBeBSmRaz+db6Q9bFwjazkWyvnBhfqrkAazvmFnOEsdMZxL6tEHdX5kBk6QzTevfPCrLwW3n2yvttAvk594OtpLI/mFvxuRbGc1C5GLFyg/0XskyB35wFkEwbcnvI13AbNAh0CB01FHAwZTI2mc2156IWg+SE1PvyF7+dYh7px+W0AmkF0gqkFUgr8ARXID3In+DBS289rUBagbQCaQXSClCB3/gv/s5+NpkJEOV/8NWODHZEWHIOkGthUakgsFcdkjkUAgB8+O3nbJ+L7N133rVAtj5ZgZWrOABW+QfYiNB9ncvJkgowgz90sAKGYbHCv0EO5CNsNTzDAJQboGtPV2g9spOzYyvXKpj3y9d+OEQxUdF9zKYD72BXdoAD8flCXp3edGICutDBD7jBv0eFnG2wFcps9IyFXCCA9eL8XIAiYbkAMfiGHx4ey6ufjtH5fGWDwciOTo7tjTfv2/17l1aSp3nBHj3sSgkCwI2KYDQaibxIiAPBzwoFjTu0Y3CUZ3+/jVSiongMnj4mABzjT5QHCdmR2G0kBIbySHaoApw06atQ0wAAIABJREFUAqbh+nQu07XtgeCemwHI5cASgBde9q7ikF0Lne0AS3qt2QsvfMTeeP1Vs0xow8FI5JU64YEp4/fkegCV/A4d1LLTipUSUk3QpR1324qkiAOo5ewUP1tmnxOQvDMssSJZS2FRkqhN6AQGIiasVaGsClFHwRCHtOboYHebE8g27ETUpY+6RMQW6htCswPNhXIhEri8BJSbjuwA+6KITJSx/ciP/ai9+torAr/efettAaV8tVpHAvFyYcbOLy4EkjUbNXvuA8/bN/7qO3ib2G67sg984I6dnJ5Yu13TeGARw3wUyLjyjmAiTwCRATGzWYA970jGygQSgrmeyUUWRhWpCbL7ue02qKMCZbEU8lmRSvj194cTqzWaCq7HiobayOpobRaV+P211ctFu35yCPdjo8nYqnUsZiAJXCU1m3lQOWH2zA1ZIpnZBEuvILDLh5c2GePVb3aJpVO5KoBbwCRB98rHIdvDu6ILUVGEKHkSkJPTycCKQWjTycyq9YoVKxVrdA6t0WjJLqpQwDKMMGDqkRWHSUc5zw6BQL4E2xSAawKMEgDNvMIWhzEmYJo5USLPJOPrQCKBHaokB3UZA9Ytc5wucZEhgObmpB1jQoYAhMJqObYtHvjTmYhV1CWTOZkNTiCtN76+uB8UNdwD++ScnA3uCbZACjTAULfUS7IlEpCWbB7WXq1KPc2uen0pOrhPZXKwh6KgIvRb2L6TvqwHLJSOj5tWiTL21O2nlFeDJV6t3rJCVJIdG4oxFGQ8DxlFPCf78XqFpdBUGRDkIOwzga22G5GC273v2xmyOyCtZd+2l5qLNQQgDtmg3IfF3AHi9caWGyeB9HLzvBb2PScvXK1QKBZF/8wWkB17W67IfykIJIdwYsRcKeUkHKHRijWCMFKtPOeGfRvVApaBPGPnsG2HJ21r1ivKuwDYh3zNB1kbdS+t3W7YeEpuw1ZEBAq7+WQk5YXUh6g/CtgaQsTmbD1fxHZikMbMy7WeMZt1BSBzgaNR2SpR3urtukiPTufAytWa1Zodz+0hU6Xo+Tn5sGgPH97XWckEZ49jXrRaLdmEsRcXywWRZqvlUAHa0wnnVkWh6uxhjOl0PtHeRY24Ls/KGoWYmk7Hej+yVrAjYzBYk6xHzoBbt58WUepWa5yXBe3duw1j7paEy9Xcev0rrQNZm4U0H0xtNlvYZMrekLMBisvFUHNcCpzVRhkcIjGzTh5zDuSyrGs+XvDZYW0Z5lX8mcMVUqjgPID7/V8iJiE1lG2z1GeGRK2XqAdtg0ovVpuQR4OaZLu2IJsRYSviG+sryAqeI8eZuFWwOWPBOibLp1ItWy4sKBCducXnFlRuf/mll1LMI/24nFYgrUBagbQCaQWe4AqkB/kTPHjpracVSCuQViCtQFoBKvBr/+Dn9xtsgoD39mbz1dKBfwWueriwAAN1OwK0YxvlgDbe5sPR0iZDLJPeC1RWp2ZsPQQoGEUVdXXTYQ5GyB+RFwS/Kvzbsy8In83nY7sSgDqAhsCsUs3bjWduWKFcFKgZ5ss2X2Abk1M35WoxtdVqYsAeBNzKKgYf7SjS6wHtFdhdgsDIWWa3tul4JKJku11ZPptTJ+psNLI1lhSyXQKU8tBiBfmuAfQBiBZWqVfsy1/+us1n3i1KyCrWH5Ad9UZTYA2hy/P5RgCOjHBiixvvWHZliKssvBNZ2GqchSHSQdkT/HHATgCtiJ7/r5LCA6vddkpAY84JCEAxDwh/LxAc8AlgK+ly5b5luxFbL/HM/C5AEcANhA8AtgBKET/YndD3vLcgG8hGxu/O7cWkytm7VYfsfzLZxx20XJdOd4G2xYKNhiN1VidgFQAZQcceQA25gCWR55VEUUnzB3AzsY7CnkRED0gu11ZwrBlOY/yud7g7cAVAN1sBAjvgjM0K4DZPVa/WBHxNpmMM0uTnD+DIXK/Va+qix5bnjVchMXxeHR6dGmsGwHEwHlmjVtV8+sxnP2P/9//1h7I2KZcK1jms2e1bt5S3Uoj8mQRGT2byy/eudCfq/Pu9dS8vrBSVdG8QKGQarFZbi2od28oKZqZ/329ztg8ii/Jmq3lPhAcgMOCk0GRPWNb8H09mAs9bzYYdHbUtn9nLUoeMCrJjsJ6CCFHHNrkX3Z4NyQHYebc1QP4u4/71o8HYBj1CkkOFCRcjAqj3UlBgbQQgCunE3MPfn0wD6ksuTakU+gDxrEFgRfz9y1VrdQ5krRNFoeYLllO+JLCfwR5ub7P5VOTjbLkSaQWAnMmEUiXI1i6LhRLqmZlVi2WpOrCzYv4w3rwX6hrmHKQCPxfpFgOoEGRcH2smxlWrVmsza9vNQp35WC8xz3h2LKH4nU67LWXOcr621kHH3r330DvVyaghCB0Cja78ctkGg0G8D7j1GfMX1QX3R93l3b/bWUWvHWnsIEGnBDuL9PX9hte5fY/nwvD96bWO1aPA7nzwluzjQoDbMG/1elPX8P3F7ZcgL9hzeQ/2ovls4fkjK5RrBGhj8ZO1fIHu9p0Vcm6PJmVeJqNcAN4DdVVeFnEo7VDgOAtJngQEsvKSQlfr+R6VtVIBNQSqvb3yCWa8drsXuM/PVHMB3+wfJgKnKIB9Y4GAb4g7MhtKmhtuOVi2PdfPh3Zy7cRaB6jhsI3KyoYtX0T9UrCrBw+se9m1o+NrNpkvbDSeaE2v5zOR830InFJZ3fvrzdYi1DjsK3HmCO8NWb7ZYivoIfCo/8hGUJZEuWhnT9+w8Whit559XusVhSHB2GSlYPHFWmNuoYgg76deq1ulVpKlHM9FUDTjVSlD+kOyzES4YNMktSHWeNgTFtkT3c6J4PLzR+caI1QosovarkX61apkbjiB5gqNptRxWOJhm8S/sUdyj5xVUliI4NiItGeOcaYyR6m1q7N2Ip0sE8n6bbMcac4zh9hjsbdSkwL7/d7PFL7I1EItp72azxIxaaE8itimjO+TM022URkyMpyQFwkCoUQIeWx7KPs2WYx5Lgr/lcJOeTj8Hk+JAM3zoCCaIpLOIeEUIp+TXRhrQu8XhPbo4spqtbotWH/juX3r699LMY/043JagbQCaQXSCqQVeIIrkB7kT/DgpbeeViCtQFqBtAJpBajAf/Lrn5UdPN7eEbYQyhtwew4AgK05UCAOQy2/dFW75c50urRudyQAB3wC8EBgmkDWJJAbQHGu4GNAKfAtAUAK0nW7DPe2zlixnNc9JLkQkAqFfMaarZLdeu627ejk5AKG/3dGwBYA2Wo5t+Ggp2BVB27wuzYrlEsCXAFoWq22DfqX1qg3bYb1R0C3OCDlVnkZzVZVABpe5oBSgFgO6GH1AghPmLOHShOE+6d/8kVbLpw04Nk6nUO7d/+hPM7xzMdKa7GIyZ/9ezkUbhfloCggC932AEuJAiMB512x4MHmHjbshALgHoQEr6erPulY5VoiEbJZBwwBopQt4l/ykhdI7sGpic2TrJ4U2B0Dk+p8dpCUMfUci50HnQIE5wsC1MIcIaeJNcx79lgiKWJgmIlE7QViyqsc5QX+4v7+PIeHlGcEcEPUABjxvIDZaoSPO7cBlJk3fMkPH1uwrYe00ooO8cG8CzAjgXwh16JeF7Ekz3TbW++qpxBuumm5B2oCMFtt1kWCoZbAVqrePrCPv/iC/cXnvyAA+mc/+xl7cPeuxpf5EOEvj6UK1mcE3GY9d+HB+UN79plnRFQAlm62C3vqqRvWbrcE3AKCEoRL1gS2MswbOtAVfA3fkOFq2Dzt9DyL6dSKAPq50K6GA2u0W3EQO0qlsuUKZVstIYGmVsIaRjZqnp3CewGWy5VFWRBV22e2duP6NWvWaqotIffeGe1EEMQW3eC5TCAbt/NH72rsAF25s8vLgcKqx0Osdcp2794DKxYhL3aypiGjQV3xWYJ+8c/fOSGQCaXSCsK9tWoVEUflmgeIE9INUHh0fCA1Bd3VkGx8MfcZ/+FgqLktBY3qlFV3N13TWg8xASjbGIBQyFDdM93czLEkPyZrYZDTuhhPRwLFCQbGBiqXJYfE57oTHp6N4UHFK9lHoRoY9kdSYU3nC5tOHTyHWGRNA57TOQ+QL7UT+2HgZEi73Y5DjuexIob8ALc9YowIg5cSp5AXuzseTrTWALIh1vBAk9UOarcsZK93sHudVnb97NDa1ZIdHNfs+tmZ9jeyDyAgUcMArpNhoFDi1VrZDv3h0AphSWA7a0t/lM9D7gJEludTFLJYarm6RHY9rHGB0ri3Ye/E3rDXWiYVBgBd37O3QxYnJGYW4Dhwax+t2aVIKNQfuoa8qZzYka1WLmsL9sYMeTFFZTzw7wLDsxkrhJ6TgHKBNU2ezMn1U6vUq3Z01LLtdqkzAYUdtmftRk1WaQSULzeoFzxnY9Tr2Wa/ky1Yo9G0xRoLxb3lIe3J1yCbh0DuwPfj6RzrMCzHXG1ELbmng5Nj6xwfaG4eHZ9ZvhBpHrVbba13VE2X3UvZejGes/lCe3WtXjY45mq1bssFodFLKaMgjtnjRbyXSzabLW2+QvkSWI4MiuVYtmWT2UxzAJUF81mqlSzznNwZzsBtvI4jEQHlIkQeNo15qzXq+nee4ejo0BVwMREwmUBubW08GmsvFaExm2ldKJNlubY59ZxiGZXTOe9ni6svIRUY68SuEEsst5VzRYZnUDhJKJVV/EUtlY0Rc7AQaax/ziARGAH2jxCNUCG0BriaTuO0W+kcQMmZ/Du/oz1RVlFuG6UzMefqQa7FmpCqp1i0y+7As7XmK+t2h/a9l15JMY/043JagbQCaQXSCqQVeIIrkB7kT/DgpbeeViCtQFqBtAJpBagA5AWdzHRJJl39Ck+WXdDeltulukJ3dDoLYPBwTFnJzJZ22e0rGwLwAcAVsDoJtKUzH/CGvAuAL4iJ6WxpS4BAfPRRYAjEzlqxmJfXPr8PUC/QDHB7O7Pjk7Y9ffu2zbE+wis9E9p4PFd3rJMfO+tdddXlPJ1NpZTgfvBVF3gaFqxZb9ho0Ld6vWbz6USd5QeHDdlLrOdTK1Z4X1BoQss3ls9HAmoEmAozz1muECqcG2/1r37lO9bvzQScQXoA3mK9UihW4nDfqS1XgHpgNHEGQww0UkMAGQD4/X4dEyBOHrzfFop3desVt4cRCC+ffvIbCrLweD95ARgk3/A4zDQhJZLucgBtvgBX/doOOCbe+04kuAIk+W9CJAlcjNUg+t3dTl3jnkPh103sqBLlCCAT1yLIlrnBfQlwTXyiFEwOKOh5Awoj3pGPUdb1ElUKQCnhyDvZjblvOUBTYjm2hoggMyWXtzIg+nQqABVg0a2LCsq/CLFFESmEUoP3DW08Ggmoah52ZKNTq5QtG+YVILxe76zdakmRgaULwd39q4FNpyNrtFp6H8KYuxfnypvo9fv24MFd+63f+of25a980bbLpZ09dWbHpydSJGxk9xTa26+/YUdHRx6KbnQMe7g1YOUQC5yq56ZsIQ7CjHW7XavUa7LrkaKhgJ3RxsD2CaDfYGEVq4V2u4wVI4gguuOxTKLrOFYQFQOrFCM7PT1Rxsth68Cmk4ktVjO7vOzaYrm2iHwGKYACWVpdPLyvIN9KtWIPH3ZtOcPzHt9+wMWczUTQudiD9/WMBs9EwJ5Nz7HaWbFSskxuLzKGL7I2CqWSwpObzZqs6ZieyoaRoiAQADqdTjQnmGfMeSxwJsq9CWyzRtlAVz7h8GScxPk5mVCZCUFsxaQ5E+ZF0EJqiJhYAYQjLMtKfSKLqNjSi473ZP4zB9hXgKl7V5eyseL7/mhq8xmqr60VCAlnlqAs25r2DQgSZYVgT0Peycq99xljLHp87fl9QeIlAHWSVcOzAyhzLbrd2XGx2VF+i1QmTopwHX6frKDbN08tCLf2DJZAu62suFhTHnpPvsVChBZrEdFUt9fTPnzVHUpVpswgiEVldxATwx5asD3EpSRkAMWm92Z9xVE1bs2G3RkWXGTzAPqTgcKcxMIPOyjZ1pG5EqJv0t4NkcdFCLB21QEkACoN5ngU29H5viiVGhD23olSr5nPpWarKTUNwHS1XrPWUds6nYZldlspl5iHrQZraimC4tGjKwWFB2Q6TedSBe0yO6lnmMOQUKwFbK6wNxIZA3GjjCDTnJcaaLp0crzI3NnYwfGRFbEeyqJsONQ8Jevn6OhUtez1rgTCJzg95AWZEygScUsiSHs8IhsqeDy+/X7XavW6q8uUMYO9IwTxxjI7FFwmZRVjsFzORb7xWtlvqdKcrSUbDIfWbDSt1W5pDF566SX72Mc/JqUBcw8ygn1BqokMc3gqpR3zCxKEcWWf5r+sSVQZfD9GbbUD/F9qvpOVIcKbAHj2WGo5X2rPlR1YfJ4lZAQZKhAwjDHKwlLNMzdmk6lUdY/Ph1idkeRh+NzyAPlyMXJFoGJVWBPQluSqYL3F+U1eiFuRaf5KreTnVblcEenh4zm2Urkq+72EzO1eDu27KXnhH0LSr7QCaQXSCqQVSCvwhFYgJS+e0IFLbzutQFqBtAJpBdIKJBX4T3/95/YAHfhAC3QQaCyvo/gPwGBW/tkiIVYbiwIHrfEOpzMxCZnmmolNDwbXhaIHnArA3G4FAgK0CNgzbGhQB6xFXNDlWyyV4iDntWxt8F3PZNZ29vRNa7Q6tgaIBcikcx1wE7UA3ewzOmgJ5N3Kr93B4JK6eoMwqwwDQMJGpSrQh/DUQe/Kjk9a8sUe9fry1C9F3ilLVy2ABgRGr9e1arlivd5AIBUe6eVKw+6+89Beeuk1u379zN595x37wIfu2P375wJCIW2oD88HeCcTIwWWOpjOz5PwbYC6BLAEHHp/+HXiPQ545DYzgD9uw+GAICqFnBNGdJ/LhsptNAB+kpwIxiVRuDwGR3V/Hv7NM/Nfxg7gCHLDQ7tz3u0d2y9xHb7Xs8lWKhJIlqhGHud7xHY8CQCs0HY6X2U95N7xsEq8Z/LMAp5ixQf34KCsd+Cr254OeHWyQ57tLCtQ3tUTANrq0t+jxiDs1W1qspm8Osn3eJtnA3Uf76g3KiK6bCG5YuspVDqQFyglypWa/fUPfmBnN27oOoN+X+TFVbcrMmOzWei9qRNBuZBl0wnWO0ubjIfKaHnxYx+x+/fftes3z+zw5Mhymb3UGFgNrWYLEVc+15YCbcM85Aue+Iwb/cobKwQF6109kkoiUBc39mUAgbHdmOWUb5EhSyAM9XOs3Ahllg1RIZQtDuHgFLxaiezayaE62AHbW42WAE/ICeyYpBhAhbVYWIbQ2u3KirmszQgQ36wEQkLeqWN+tbGjwxO7e/9cnfhkyIRYv+C5P0f1UrHlYmpBFkKKMSCQuChAFVs6uszDQlH3iOqCTBD58qPK2mxsMp/63wEVF3PNA89N8c5thSmvsb0pqmsf5gM7IgXWr6hHXvk9AKKoA+jev7q6tHKNfJO1rHawPWJPswxzyklGQFWyBABV1a0NEYL//9yzE1YEXc9mIncgL0ajhdQGSTg5ZAr3TBc665M5zzx20m4n0gzlCcSeCN2oKPUF1miyM4uDhhkvVBcQDQpBJkdICjCyXCIFNjPGzP+oWBLg36hgE1W26zeOrdUmXL5slUpF14HgpSuf1w0GfdttySeBxNjZcDix6diVEsw89izC5DWf4swEEdrUHTs/7HjiLJvEHnBF7gfqKEi1lRMg/hr2qlAkLyRTyD6WC2wy9edyxRcldmUHY+xKPF/7hTykLdY/rGH2I4gSVxgl1nDkXZAlw1elVrXTs1OLopxq3aiVtc8XIH9ta8sFVlxz64+GUipMrvpmezJSsPra2H6L3ZZbCXF/s4WD+eTjiGzeQdJTR89tmrEWsJgqRtY5PBRhWC5VrFiuaqywl7p1+zmbTYbKHGFv41k5uyBJWvWG1H+z+dg67QO7vOwru8X3QPJJBhpDnr/fH1tYKClnw50Bp1avFax72RfRhSKOm62UK3b/3jvKcKjWWlJKQBoA1JMzg2oqynPmYl8FAV+LVTU5WYVBdCVWgj6HTYQl6x41IuQexBl2Y9MJqkpIdc5i9mGUTD6u1FN7mbJmUGzGNoNxdols/iBb9JnDc0NYx6HUQk4usgaZR5oXrLO4ySKx8xJ5j4ICNR47A6Tgbi1lCWuZc4d5gu1jVAhpG9DP9XqaFdTcwBzL6nMEhCyv5Vmo6WAwsW98/fsp5pF+ZE4rkFYgrUBagbQCT3AF0oP8CR689NbTCqQVSCuQViCtABX41b//mT1WErvNWgAoHaZ0NQMYODgEoLdTV7M6nHc5y2Xy/j/2o6kUEIDH/nonLwQo0KUZd9kDfAEMEi6KWkNgmgWPbYCKxVCqC3U4y65oL5uQcikSEHHjmVvWaLUFPhNOCpi13niXLuAeQDL3D7AB0LRa4dFNGK+pox1QEDuas2unNuj3FBw8m4zt+IhsA7P7b99V8CvAC9kXBHYC1rQ7BwJyAR0BVtxaImOLNQB8aN///qv27LPP2Ve/8jWr1UuyvwHMJCeBMGQAwqQuAkkI56ZzOAb2XGnxnt+3Kxj4GYBL8r13aEsVwk/jLmQPGKY7mg7kIA4k99dAXoSx/ZbbXjkIlCg7+HuijgCocjKE53PLKEgQ6gjYBOibeJK75ZXbmSQ2H+r0jYO43YJDs+UxoSHLsdi7HGumhCiRF7kyORzcRf2QKD8S6yw9456Q2UIMqroyRADg2sFW7sPJFbcf8053V6AsVnuBxFgxKS2W7+LfAeSGABNZtN3a4dGhVWs1KRzefPNNgdQQaLzHi3/jRfv+d18WAAmwWGvU7O6bbwmQRY1B7YYDMh0im06GFgR7+6EPP2+L7dKeeuZpOz46tPlsaOViwdbLjQ2HWK2hePFuc4BS5TtIXcCzrG27Wct6rFwtKjg3X/DXALhiibLaQdZkFJ5bLZdkoeVh1Hjrlx53LAPys05Wy5l98PlbZhmyQQDOvXYA8dRnGZMx3ukM0D+yUjmy4ZCsh7Vdnj8Q8VcuV229xi++ILVGsVwWYLhdzm0wHltEBgYe+gctWy8X+l1mBDZg08XcjiBP4hyMUrVq9UbdSmXs07CKITx5Io/9fZZ8kKWrR2wnv36pSMhZwIJsTyd6IuLZeRjvPpTND3MWEgXSixWh7BwRofwASyMPqYYARAFCzgOgLHsaQDG2V4DVEDS8x6h3Zbksdj1ZyxM2Phqr7szfwWBmk9naw79FTDohyHu4KskzfHxuQ8ZwTa89+yP/hbwoFMh8wa6O770zHOAYYgnCCEWNC5awyKFb3okL9ifeG+XBjWsdOz5qW6tVs1I10rOcnV23y/NHygZBTcA+ftW9tEFvIEXUZLqw3mBoOcvboD+K1WpZ2QFpjbP+sGxin3B9yeO1n6w9SAdlZWBZRE7FcqN92vcNFDqepQKgXMUmKwN5MXtsX4cnIYRJoizjGT3Lw+2xWAso25aEb5PpExN/STYJJHlI4HQ2Kxukg5MDK+b9DGrUKhaVslbKhzYaXlkhKtuCNTiaGLZIuwVgPDZ5OameCDhP8oI22n72IksYG0jK5Xxl88XGVkuAeMB0t5Xi7Dw6uaZ5CDnAuD/1zE1lVXQOj20xGwn0L5UqHuwe5xcV8oEIp9G4pzyldvvEMtnAs1I2K+sPehaVK9onlDUxX2pMpEBZTaQ0YC4mpIgrU1CKrHy+hqibiqo1c6tcqViR51jNrRRx3hZFomBd5/voWn9nqUBsKvNCORa+HlBWjMhzmi4syAQ6y3sKTPeg8tVyrWtDLog3yGDXlJWtF8HaIiKU9+OfCXzPwhJwrfuDSBjPsJxzSye+uHcs3ty6cG9ZyHbmVvAeQR9y5hE0vlmJHExUOa4K8vM0hNRWhBckB9lInjPjZzJNDxBKqJQ8Q4dcFMidr6aB3emH5bQCaQXSCqQVSCvwRFcgJS+e6OFLbz6tQFqBtAJpBdIKmP29X/vpvbyp49wFgCO3+MgLaCP3QrBvzkHo7DarVnjAHzpBAcPoqvT8gUjd64AlgF0JMMfvEe4LoJXLFXSdJbYc+gJozlhYCKxYiDwglg7JICfgstFsWLPdslK5qJ9JySC7HQDIiZQdgDF0JicqAYJKC0GoDk4sWvQuGTpSo7i7EpVFWaHaBwc1C/YZ3TfgG7YsPMelQjtruj6d7JAgyl8oFm04mttovLA3Xn/HnrvznF1cDGw+m1i9UVNNBsOxvNrpek+yJBL7JUia3dZ9wAFuhKOow9yfC7DPv0etEP/bHtLAg0wTz3eBQHk6zcm32As4z2QdoE1A1ARcfD9xkZApiRomeX3yGn24ozs6yAkohwFKiArAJGxSmBey5SoUVDd1x253qrXIEogPgocrFXXQeq/8XqAr75t8JXZTSUArP09qwc9QlPB3rpl04CZ1TAiOpPM7ATv5O9cViJx1AAwAi77r96tMABy5q8Ra69btW7KIuf/wgebuxz72gvUuuwqBxgrm/OGFbZczgXAv/nuftO9881taM4T/Mg6TMfPdrHv5yPKFjH38hQ/KAgVS5uiwbaViaKvFTLkQzFUnTyCzNupgZrwBJwuFnE2mE2vQMT+daE4z1+Vdz4TYoT3IOkgf51uMhhMpCei8hvhTJ/TG7V5qtYYIomajYs162Xb7tdWqTZFx3e6lbIMe3n/XGp22lCVRGNgyzhdhLY5GU4GxZMrMJjOpL+haJrR4OJnabr220+Njm05Gli8W7aI7FMjLOpmMRgLNs+TKQNYUiqoJdk7tTkdkZqnCPuOkFv7/gPF070MeTGaTx6HZni/gFlt8TcdTfIosCCMLo6zqCbgKScGiUhYK60nrAQs8V7TAZVHByXjmVmPYKsVWb5CeGdspY4J5jvJqOllaOQptPBzQlG3b9U75F7pHsjPGKxtNFhqLxIaNuec2SG7r5NkZrHUfE9QLMBHMN9nf6L34fScRURJ4hoGrEwCMyTvwa/jqAZgGHea5ZRWXy1kh2Fm1UrJIGMR6AAAgAElEQVTjo5Zdu3Fq1RrkUEWZPowZ4fKo0aajoQDcvizT6ORf22Sy0PsD0sNASImCWglCDeBYVkAQMK6W4otzgWfx/BzCtde2XDM+dO9jI+QKCupeiFB3ba2CpZlB3Hi20Pv3Js8KcSJBnfbK93H7Ku1B7P05z/jg2g7Yb6XwI3cF8Jt6npweW7lSsEa9atVq0Tqdmq1ZG9iCEeK+z9r5+aVA88VoKmIbgnTQG1qpXJESwgTEQxC6tR7X36xYfzvb7DKyC4P0hITA0gtypXN8LAJUeUoZVAyRLVcLOzk+telsZFllLbDOyYRaW7vVkFKs1axaVIRcWlm5XLPuZU9nELWA8MhFFc01VCSXFxf+8xVh4bOYXPc9nzXCWu8P/OyCJGAM3bJpb41GQ3XDOnE8GSqLA8UP98CX7Pu2W803iF3OUVSREBfMh35/GCsueN+lTcfsN1jxZaR8ISNCiqSFrx/fy+PsE+bJgsB75qyr+3RuRWWR/R5WT95WRhlG3EdiZ+jzPqO8HW8A0BLX/qm1lg8ssyNsG2XMWnsk+65C7eMzlHFk7kgFqM8QPjelaAyoX8bGkHhkZ8BaQfiudzYcTe0rX/x2inmkH5bTCqQVSCuQViCtwBNcgfQgf4IHL731tAJpBdIKpBVIK0AFPLCb/AAPtUzApATIAICATEi67uWHvjfrdvvqUAREA3AAxAG4SIAGrgPoAZGBTQmdyAB8GcPuxS1ZEisjQArUEKWoqE5NKT7CnDzEadytFPMCZ7GdQbkBsIMNinewezgsAMqKTu0gsOVqqbDjaoNgYgfaACtK+UBA0YOH961cqgo8OzxsytP9qt+3qBzZajq3TC60wXAmoJMPO4vZUoAPxAPX6w+m9tqr79jlJQBQx+qNsq6FhQb16g8mCjP1MFLvDnXQ0UEk7zDGCoOuUw85J1TYARknLwBTeE750MfBvA7WODjvIeIebJsLPPA8X6Dj199Taob32UHxs6QrPLkn7kjAXKyWScY+WRnvJwxU44RU2SfB2Qlw+R7BITuVOPw76Th3yyv/2JgoMRKSgrFPCLMEQHv/fST1Aqh0kNRzPyBGEgImIdsSUBVgTGAnnbhkc0QlzQfmjOaeiJS8VEZFFCq5nJ1cu2b379+3o86BXfau7HOf+2X743/zB3Z2/WkBfXTm3rt/T3Vuddq2hizDviYsWKNRs+55T/V55unrZrmVrRdT+9SnP2WD0cCC7NaazJ8snvALkWT4sEOIAU76Osip87pYKlgBI/sd2QFZm5PvgKUbeJpCaTe2mq2tXHFbNMB1AEiUQlIsVYrWH/SVU0PNHPQ3u3XrKWs3G7bCtm3n6w/QkNrcv/uu7XN4wwPu52w6wzaKAO+5XV32ZTdDBsE7775r5ahm03Ffyg3mMPNsPlsKGKXrHoBcxNIuK/uYKAqtlC/YdDazSqNstWbDolLZgrBouexW2QQQSwD5jJUs19Yrdduzjj0nAgAZmy7vfidQfDGN82hiW5nErs4DpclqALzE9z5vuzX7iVvSSDugDmv33wfgxeYoiEKRLKCd5+fn1mi2bDJbCBzm9YRDuxXOWiAnRCsd7+TazOYrm81Yx54JkJAY3DPfQ1gkwcQJsUaouNZqGOj3scyDzBHxUio6uLsluH1qswWk0XukHKoLVy7tFFQsW7+oYK16RTZ4pycts2Bv9UZDyoOMbaxWrSpknnWD8gLyBVUNgekP7p9LMQZ5gZ2X9AYxaL+HrLS99l+s81y9FdsAFjzLQkSGQP295mQu5xkKbm/mVnfYEUl9EUBWZWw0nmjv9r0IkNv3FLcaMp0HhMZHxVB5TJxR7HmQe6jtmNtuMxVov4Z8EFkS5Oz4+Ngy+ZxdOz60RrNo6w3ZNHnLLNfW7Q1k85TL0mE/s/lkHO/DKJ3IEMpZLs/GD6GPzRfrPGPbTMZm46XOPAizZD+dSVmUs2qlaqVq2erNplQxVA17wUTVxlr3fR3OzTOeUCYdHXZsPhlZpVaxfS4nQr5erYsUJlCbNTBfovopWma3ttUcEgR8HvIHu8St5icKEWqf/M95ucR+Q85Gz27evGmr9VxnXqlU1vMyhv3+SPOhUiOng9d2Bd4XwkjnGX/KZRoRICmSvIupMlj4MxqNLZthX2b81raFQMhiGzeTXWOi5EvOHeVPrCGBXD2J8hEbPAgChl9zRWcZhIurFpURwxlhBNSzbj1zizB3wt/H04XWEJ8ZIMjYKNkzUF/p/FI+106B7HnOg1j1JDI9QLEYSjWD3d58PBYBhqIMQpN8Ltbwn/3p11LMI/24nFYgrUBagbQCaQWe4AqkB/kTPHjpracVSCuQViCtQFoBkRe/9tk9HceAXgBIAEJYmCRAsOdKmGHLQGc4IAJe6XRkK4Q5B1ngnbeArXTLJ53ysqWhS1l2OFHs+x7IjsKhfA+BBZyAtKBLW9/bVrZHkCa1atEq1chOTg4VCIvPPJ3bbmPhuQ2e0bCzB/ceWrvdFlAGgKqu+9guCew8s1nZrWduCoQcjkciAuoEEd+/ZzeeOrOrq4G6OwlGBYgDtKaTtVQsWZgN1V0KyHpx3rNXXn3n/2XvzZslW9Pqvicz9855PvM5VXXrTnVvc2l6Ahk8Q0OjsCUT/kMi2gbjcPirKeywZMnIsiCwJYEgEDIYGkSPt+/tW/MZcx72ztHxW89+qwq+QUXs7D5xz5C5c+/nHXbWWs9aywaDma7iF37+67IawhMckO/p02tbJO73HfIg3D7DOz3dVgaQzwOtueagSHB1g9utOKjnXaICWkVsOMgXPN+96xoFAXkABHmXde0B3AvAooOoDjQGi6jQGU0dXxEadJxmYy4TquwcgiWULGoI2s3sPALREEirYP3E3wN4GcgJQCWselDphOwMXs8jkBPhdYHs4OdAdMjS6o1Qc47PNVEDV1zQ0e5duhyfbAM6mhVsrOB1J4gIqY3iinu+01FfKNgnP/2JPXvx4tXxT1AiDG6sf3Bid4M7AWWETrMOIKkA5+hMRrlwfu/cBoOxvO7peh+ObqDz7L1H71n/oGvTycjOjg/Vdcy4LtOl27oUPfOF9z87O7ObmxuNDcDb1cvnGm+fwysFJseVqgPo6dpIp4lEFkY2HMwEuvE3xnK2GItMaDWbPh9KHP/Q4lLZZtNpFrZNdgIgYWTf+fO/sHfefSDrGIgc1hPfDwdjJyL2exGF5BTQ0f3y6Qs9p9PuSaEzmc6ljEK10O72FbA9YS1t1yJjAO/T9caOj/tWbTU01q12VzZC5djDp3mPu8FQ3fYOnrv9DfPdVQBFV/lgx7RcWQu7p7Vfb6NWF5BKJzhAbP/gUIHrjDWqMvaefbFkyXplnQ72NkXtaWEPApj1fJCCjccDXeMdWQgFX/soWsjJwRKnVm15cPfWrYQgM/cWSX213qTy9/f1Gb1SJQXCIsxdrTcUZ3SUQ/5iZSP7qKbmAnZOZPds05UNxwOB91IMiMHCrx8y0NcF3evMZ2z2anFkzXrNegcN63RrsujqtFtWr5QFipP9w/Enw4HyF6RIsZJdXw9svkQNFNtwhD0R5IQHH8taq9HwvT4qi0SAJCuVY4ukoIOgAuxObTCaqCseVQ+2XJ5ngzKEfAEUFFhdQcCZgsNZr5DbhEOj0II44N4DYM0cYP6zfrGI4z25XoBonxNOmPr+FyvUGrIMy6NWt2G9flehz+++d2H33zmzVbK0Xer2RCgL1hvAdciphc3GI127xnK/t3SDyiW2TUqO0tr2rNkEMg37OZPtH7vWmjFSCHVJQdgoXWoN8pUiZcSgNMK+kLXIvQ3CjzU6XybWJ2R8PlWWDiH2kFSA6NPRTNcAuQRRQjo8RF+x5EoC2yQiUgH9sXuDvAj7N+uD9c66BHhH5XF0cGDFEnZNW+Wr8NyTkyPbbzc2nS+1Prkfky/FayECeA42and3AxGz1B77K+bFcrGw+XRml1eXtt0XDJIExRNEZ73GPCE3R/oJW61RMrEOptrHRIilECw7kTYQmqxbnoMVGPshRBmfKWTzJPUSqhiyldayfOJ+TFYFwiMIKRRDaxETRWVaMCa8T73qKkCUV6gC9wXuC65c48H5Qlxg/YflGGOyTpbWrLf0+aYYVW0wnOi8f/df/mGOeeQfl/MK5BXIK5BXIK/AW1yB/Eb+Fg9efup5BfIK5BXIK5BXgAr85m/86h7bCOxY+Ie8d+Fn3f+ZlUQxKsjrG09p2UXM6cqkCxUQG6sGnNDtVfaFqzSwMqrbbLGQ/QbAIHZJIZsAMD9zqxBRgXpgs0vtsH8gsB5gYQsYFRXs3Q8urH/UEyiCQmFXALQt23CEj/haHbLel+td5oCNWMK4xcRGNiVYj0xub6xeq1ql1rB9cWeNakVgxnI2ssPDAwWXPn3yXKDas2fPrdM7sMVybseHBwJj6N4GgP7Lv/xrW22Ldn091XUeHHTswf1z+/73f2Ddbs+ePL2yZOU+2gB5dLqqkzpTRQQiISgkAEsBwvl9UCLwfFlcZEqNNwFQAH9qG7pIsS0CQAQU5Jo5RrBTiqgtcFFGEnBcniPFRkaUBEWDiAJBS55FQbA13bfuhQ6A6HZM4eG5DZ6VwfEDgRG6toN6J9i7BPA2qC+CSoPnu/rESY3wCOHh6qbPOuwDIeLnA6D5OjwYpQrd06FuApEj7xQHOHSybKfQXiyu1mu3Njs+Ptbcvx7cWrPVstFgaJ98/JF98fSJ+6036lYDUIR02ZcERtIRTQA0r6MGEA8QZ26FUrZOt2XnF8d2cHhg4/HQep2WLSZjWyxn1mw5SA3ICTjsYFoigBglyPXVlfV73VfEBpDecDK1Wr3hPu+ZJUutXrXZdO7e8nvPfxEQX46sWq9ITQVgfHbcs4Nu0+bz1A5PTnSup6fnChQHtO62USG5kgE7HdmCFQr2/NlLgcX4+zNHP//imS3TlX300Uf28vkLz9Uox1YqAiLO7PCoY/Ol55JsFonWLqD1GuuYXUF1O31wLsCU7IIwPzZb76AHvFZI8mKhjm8Pud4KzF8sVja8w9aqLGCZawWQl08+TAR2N9O5SB7A8DYqhMi7vwGQC1HFWAuQTuSUCEwVBM1zyJSJrNPuS6kxmQxEKEB6ACoD+k6mI+WO3F0P3DN/s7fReCwCZY4CrUgOEF7/Do5yTM+GgaA0G4/HGTGL2mmNBkuZDMwprK6oL0oOhSnX/NohkMhl4DhSnqwc+IVUCKH2vBc1Zv1XS7HF5YK12w27f3EoIP3o9NDaraYsuVC1cC7T6cjuri91bpDBt7e3qhHKn/Wm5MoE9pHI8wC4IsYEAHidMscgByGcCEavKHcBAJucEVc2mY1HAOnYOm2smlnu8X7VSk3kQbAiYg3zHN+f3IIQtU4gKjkP1ES8RkRUhNqLnArGzNVljBMKgvlyLqC71qja4VHXms2qSLXDw77yYw4PDu3m6rkV9kVlR6Duub261j0BYo6H5gjDqxwU9uwSFIGULxBgKAfI9GAsIKCoFQRG96Bnh8cHTrzHZZEy2EYxdzgGP3MNGt9qVed67/zUqpWK3d5e6TpQdMxmZLtgR5XaeuXWSdPxzHOoROSyl5Gbwjoj98GJr8Vippot5is7OjqyVvvA9jv2TQi+uV1cnGldQJYwp5qtGkvLKihA1qmtl4nWckLOi4srbTgYWL2OMg5LNt+fFB6fpHZ5eStFFPsNxPDN7a2dn98zgtvZd3gPzp1sDBFCup+VLI5i67Xr9uLlSyuXa1aIYs0t7OrYD1gDZe5ZkPeG6tMVNiKr+AyxJ0zeCVnWgVRZMu7aab6yj1JftxGUZ5TuY9wn+NkbA0oij+vNmsYcWzTlYki1EYtYQ3kzmaFMq9n/+c9/P8c88o/LeQXyCuQVyCuQV+AtrkB+I3+LBy8/9bwCeQXyCuQVyCtABX7zN39lr3yKKBLAIpAhUwfwj3115NPhqk5UADX80RcCLgECCCzdKLvUPxbIu/qV53uaZRZ4iC0kB/79AQjfZLEXgFx0wZeivXt1y3d6pS73SrVop/d6dnpxKjBH5IWYkrLdjcZWIPx07VZCgBKXly8EHON5DYgBMOIBv3sr7AEAU7/OJLV752c2n03t2dPH9uDi3C4uLuzly5c2nk1tCTGz31uzVhfIt9pt1fHZqNbsxz/4iU0Xa7t8OZIvNiDK8fGBRXHJioWSPX3+UiDQGo/0V1ZJgPJeT9VtQ1ezW1oFpQDnGBQvb5IFgcDguQHEB9CjHoA7gbCABArHEBiYhWELlMm86V/nmTg4F4B+ecxnqoZgt6FxyJQrb1p98X6BHOE1AYQOHuKBqNH5Fsxq5YoDWViwcC7AbhufB0GFEuZNsFl5U6Hy2nrLLan4OWRchHPmvYKKIRAgsnvZOsjJOQUFhxMHrzMK6Pz9+je+al88fSx1TavVtQ8/fGif/vhz2RMdHh/Jbz9ZpXZw0NM8Gk5Gtpwt7N69ewLuub7Hz55YvVbSvOr1e/q6uDi36XRorUbNbq+v1WUNWB/OETVTsArDHooAXLqyk9lUJBqgtez+QRMLRUtS73CmKxtgkk5n5hUAIwD04G5o7X5PNjpxwawSF+2TL31Jnd8vX7xQZzHWTdSA8yYM+smTJ+6VfzewdqtuEeoYZS3M9D4A8lgTPX12LXAX8vLgoG+DwdBzRCIPVUaV1Gy2M0IrtWpctGqjbNvV1jq9I2v2ji3dra1UgFTZ65xop1ZXf1DLYBXFeks9MH0yHFq90bK7u1vNGchGchWoX6XckAJM/dpr7OTqApYLkSkDhnqmy4XWId3ZrHvmAHtMsbjXXlCtVUUwVhsNWXCxF/YPOp65wHowDylmXbOk7m6HriJbukKB6wfY5rFcbWyJr/8WLgWgFODYFUEeNg7hZgJ3sbMhJ2EN0Wt7Ozs+0fzdKAzd3xuibTIZoTVQ0DsqNh1Iyg4yiDJ1E/OZwOK4bB8+emjz+dSO+g2FvR+fHtvR8ZHt9syjgsZoOLyx+XAoezAOyfp9+eSFFaj7pmCLJJW6ABUEYLnbHRHcnLwiYyESVpntk9vClV7lHE3mie4Ryh3JgschmdTZXyxp3im0GuJ5i+2f5xxxDCd2Ez0XoJ3aUwdlNzBHitgDcuxY1ws5wAJhTvi+tRMo3SErqdO2TrtqVmTvjkRiXD59bmUWRrEg67f5ZKn5B8nF/cKVZXMPhEfosNvZZLowqM8SBmec34o9v+Cd/bED/ofHx7pHhUwWSE0GCJKn3+9KIcCcYi0zDmdYWxUA9d0CK023Uh61Gk0rVx3Q57xQEVIHyK85xEamvEuXZF5gWcU1rz17pACJVVezQKfTV7YHc2yTQogw/51MqcTU0WwxT5Ur8+Dd+3b18qWdnh7b7d1Q2URcJzZh7TYZIFjIEdqdah/lXMm8Yq8q0rywL9oKe7Fsb8ZijfFAKcGckRpsNrV2p6GcjQTFxQyynjtB0TapZysFJSJjy72WMYMsZX2Efd4t6Xa6p7CGpOCzVNaPUmZAZBYLGkvIy5BZAoHPI5Dxnl9V1lol84LxGg/HIvkgUBQkvtuL1Pq93/13OeaRf1zOK5BXIK9AXoG8Am9xBfIb+Vs8ePmp5xXIK5BXIK9AXgEq8Ov/8Bf3dIvLriaOBSwBNAEs8YW3PnAZliWAPeQ/EHaLjQMWMwBIc2yb8JUX4IA1UkHkQOieTRIPAMfrn05wAlLdVmKvbkmABrqH9wW85fm5ZrstYFLZ4mgn2w9yBhZLgmdjdbTOF0vlXwB40eULUBF8slFbKMC2UnMACFumDfZCBQGydF8vp0v76le+Yl988YXtttiNRHbv4kKd709fPhdJAzhCPQCPsIgBmGzW6/b48y9sswPk2NuLF1cCkZqNmpXiojUbLbu5HdpyubL5EnCUEGK83VE6QNAUROIocyAjVpzU8M7TN1UJjE9QsQTLpwDcBxKjRq5BFAmkciXDSmAYdeG5fO8EgYfcAhbxc8gbCYoHMFHGD3AqECpvEi+AjOG54fXh5xCsGoiZAGwCLGHVE+xdvPl1rw7XoOIIIH4gw2QNA8L3Rph2yO5wSzG3yxHQtdmKUFBobyW2FMsvADRMm7aoXjwwPYRy857YntBNywRkPvIg1LrV7XiNipAxFfvST31oP/jhDyyZLqzb69nwbiiCql6r2NPnzxVwDYh29eKlnd27UFjtZpXY0WHHuv22ZxEUi/bRRx/KD34+ndjzp0/tvXfvS33RaXdtu1vbcrkQmA6QHhWKtsXDHnWL1EsFB0cXc0sBeKtNAbluwVKw9QqCgVBdD6yPimXNAxRCdNlzjFoZMuVEtcDvfjlf2HwxdYCz15U9DAqq4XBk68wCCDAUmySIC8iR2WJpm5Q8iJINFFxdkm0T8wAAE5QXcL/aqFm9hnprq3Di8+Ouzm+Z7uzswYcW15u23i4tlj1MkpF57BWAhdTdwWHm4gbyL0mUc4HVEGsRKpD1SKAuHdeysSObYIOKgWkFqEyXe1Wk2Wwys3Q5s3a7ZY1W08ZDAqp9/2g06M4uibxhWZAzsVr5ddTUbe5qIMKg6UxXeDXE7SJR3sV6udA4KVh7ja3O3Aoo06hTAWDbs3hkbbcnpDj2bIK9g6wA8awH9lYAcuyYWOOdTteaja6v0R1E8UTAM/vPduPKJ/ZK9hJ+H9RcEeB6jLKkZI162c6O23Zx78TOLs40f8kQyhxz7Pb6pS3GQ1vvdjYYTW2T7kTEMdaEUe9RWLmAxpUrkKLZmg02cezZ1E2EBmop2c1BcKQiRTgW843ne4C1k5yuEoD85vrcPo91hOUgeSM815VhPhe4N1UrdZ8XttH+0W7W9DoC0SF/eL7uIWRslArW1Hi3BLz3unWr1tzOUOMxX1q6WkD3KWtim6IScALBMx7csqtMlguqAbIgRlPPLQJsJ28lSXXfS6Su2Uvt0+sfWKfXsjr3S0LH44pyTDr9rpQcKL84dhTv7KBXt8loaZUY5QGZUa7UKUYlgelRCQJpqevSPYJQ+nIsyzf2izhCCbHSFyoaMnL2u43ujVjLLVdL63R6Vqs2jMwS5j6v67Taeo9aJbLN2pUWbISzxVxzZDIaWSrLpJKyrMgtgXgjpwQyYTQeWbJIpNZK0o1NRmRObUWmYgvHGoak4JiMnxMsNDnstMc1KpFdXV9ard5UjZWfBfmBqoh7O7ZiUqO5jaIUgFk4fLhf6R62N+VjYUfHvQZlKDISzVEI+0LxlQ0VdpiQfuRduBWd3xekcqtXpLpwy7a63V7dWq1WlwqS+ZEkG+2Lf/LvvptjHvnH5bwCeQXyCuQVyCvwFlcgv5G/xYOXn3pegbwCeQXyCuQVoAL/w//4d/cEowJCAqLh2y3AfLeXemFNRzV2DRsHhgHix6Opg4kASnQVA7JnlkUAfnwBBAGEO3DsthGyfcLuA/Jgjl98bHHJsymwPiKMlW5reWYX3VudDM57D07lxY19zGaLlURdHZEKfpVnNv79bv8iAoOfZRsBUL+x6WQsIAtwBfICoILg3g/efdd++MMfWqfTkGVVr0u3btdeXL60ZJkKyIG0AdhWtkeysXS+sB/98FOrNntWqzXtJ58/FaD6la9+2T790WcKI55OZhl54ZYZoWs0gPKqJy4VWwfPg31UAOeDTVNQN7xpHcXzHbx2D3hAtzJdy3RVF1zdwYNucnn977cO1NTwAIdQckIjhF0HqycnHgCaPL+EztMAGL2ptOB3gRQIZFH4e8g7CQoMkSnYcZSwFnPCBIBJYary1XfgMdQoEDThPYJaJJAor2yyUPcoGLgksB6A7+joQEHbZJOQgQB5AXECyDVljsgKxhFZB1Sd2OB7LGc4zw72XeQq7Hb2rb/7TfuzP/szWy2wySlaJa5Yp8PaWNtoMrHRdGrf+NmftT/70z+1i/P7Pj8WU2u16wIpIQyY0w/ffccW84lt16ybsR0d0YVNPkZd4DXnTmd2ET/2rVmy8o5+1gVd/tg8ATZeXg1sU8AWyDNH6MBeJwurN1hfTkwBnmMptd7t5UUfF/fWIUS43RQZ2Gi0rEL+wWSo+UH3dLAfQkWxWi0Fsi6mI5GL0+lCnkST6dRGt+Ro9KxSr9jly1upAwBPP/nkS/bpj37ogG61prDhlC52siLmE2s1Ktbo9K3c7Gvd4oPfqJFJg2+/r49Xahpsh5Bjwbsoz8ItaqgH+xMkhc/Xoq1XrjxgzjBfuS7sva6ur6UQiyI6+T0oXrkx7ArYIEn9wL7g+TWQCljwKJdBZB/EhQcibwFJCWKuEy4eqR7sSfytrLwVD4ZfphtbLiCvNurCpzaBnARgdULOrdf0PTsm+wLXkgWqe76H28EB/tZqDvxj10Md2NvI/fY1uRMJigqBvVKKBILI0bXtdnZy1LN+tybrpNOzY3vn4Tuaa3TUs8dMhjf28tkT5SpAIG/WBZtPp9rzEsQdqCWSjQgAlA9adwXPGgiWd2HfEClR5DoKtkhXNp2hZHAC1LNK3KJOhHZK9pEHn4fjcP7sBQKpsaGSnVdRygAUSXj+kPFRKddU9zSZZ+aAZjGqAinYKlbJrOXiSmT7YsG6/QM7OOpbu12zSmR2cnqivXByN1R+w2Q6sUrM4QvKOmIdUGuUEsFSj3U2my4tXYttsmTpNmBScFlBmTpum2R2dHxgvcOeiGQs3CBuIPhWm5VUQFgRYdVWq0VWa0S2nEO4oZRb617J+GNB1e10RbQTrn58eKTsFUgnQHT2CObt7e2NbA5pLIAUZW9BlSSrp+HUHr57z5qdrsgB9raoZHZ7fSN7vHqzofmDUkNFzqwAr6+vNfegjakBmRpPHj+z9957R40CNANgOwWhAaiPDdztDXuGW6450eJNBNj3QbyRzQNBuN0WRBi/fPacGI5sPUBWcc92BScERlBNQGDwfpojm43C6JX3kqkU2ZwqEQqMvb9G2gxXMq6SVJZ54bnsY2ThtEQqoQ7zOcycJffq8OTQohK5KjCgHxAAACAASURBVE7Os+a5xjTd2+XljYiXP/njv8oxj/zjcl6BvAJ5BfIK5BV4iyuQ38jf4sHLTz2vQF6BvAJ5BfIKUIH//re+tVenIoBMlltwdXVlJyfera3w5v3eO4w3OwHB2CrQmevgtanTmcBsADLZAyXJq05bgH0HtzMvbbrm8bbGikV2Ix6KS8cwQAcgooPaBXnCm6X24aN3rNPrSLFRqUJgFJR3QVAtYO18Ntc5yO4hcmC7WvdwWixI8Ikv0KkM4SLwj0yNsj16+EBWPrTGcn1cL8Ar+RjyQMf6RZ75dGDXbTya2O3ltU3HCxvMEnv48KHAH7z3Aay/+OKZlcpV26xSGw3GNl+u1VEcwPlAPATVRFBVBIsarwe+7/6aYNcSSA8nJej8pWvdaw3QiR2HRBWyXXEbqvDc0PHM6wAi3yRTAnHAf0OWRbCHCqvDVROAbJlX+BtWT2/aOQXbp1eqCAWNFwUkBsDIswKcxKDe4bnh/cM1B+usQG6Ec+HvoYb8zcPlKwLhVmu3GcNT3cFAsgSYP1ieVQWUay5k1lgBPOV4bjESKcthHxXt5PhU1jKf/+QziwuxXd5eai7Is11B8JENBgNrd3r24aNH9ld/8R0Bk3d3V9ZpNqx10Lezk57sy45PCMouWLpY2OXLS/2uUASIcxsjcg1q2AdtVlJLYPfE+e82ewXj4v8uC6dlYuVa0wolEFelNdt+zWsI18X+q2iHB2c2Hk/lzQ/g22xU7P13H9h0jGrkOLO3Yu1NlT/x4uWVd6+vUYC4EoKuY3nPz+YiEQgXH+MBb3RflxT0vN8UBRwDPAPSUtvd1rvQSxU68otWr1bVSV8q7a1cr9nRyX2RKjFhzwDeFXIEsAQqqgbYc21RzkhRAgmZWX3Jtn5rnW43C5lmHsbK4QhzOSKLxsxGw6FIHeZZyO0J1kVhvni2AsD6ViHdgP3luKL39L9gc+bETFTB4ktJA9br9TPbpKLVG3XbpolIDepGJ3opqtiSrvTFTKCsFD9xRcoTCDvUFyLl6C7P0sLDuRB6LguiCFLH55dyOrR/kQFCRsRKhI1CtguQu74eIQW4XlQ7sjxKE+v1Wtbvte3gqG3dbkN5B81WQ+MKwDsej+z6+TMB1ADR2ActFoS072yzcwumonKFSrq+cJ5xpaagZOZLVIzV8Q45g9oBsm2GRVBqNmMsVbeszigD9gDvHmTutnnYYK30HIhNqfgy5VnYB7kfyOpKFlpwG9iNoV6LdK8J+6PyIkooBAgGjxSUzXxpNKtWa1fs6KCjudhqNWwxnto2XdvjJ091/6jWy7aczkXcsC4hr9xCqm7j8UyKo51hkbVTB3/o3IccXWOnVsIKqyCFS6PdyAgDlFeoPcrK1vFcnp01sIQqY8mEyrCohoB6ZWuFYtmG44myN3igkgg2joRHu8oCKy9XJywXqe6XyWImhRPzURZ5e0ifyGoVbwhAMQjBMh7c2aMPHklhUa36HEDphUqDjCOuCVsq7u+o0LQfr1f22aef2/37F3qv6WIhlRIEBcHm8/naFouNsiJEnux3FhcjW68St7ark/VUtk6jZU+ePpPdHOOlLJfsXrtf77VXMb5BhRgI+6C+ePPnoExEwdSmSWA2EeGC6g2imOuCyA3kU9jr1TAh4sdVaxw7vB+kPiotrh3FXrVctbvhSNeImgq15R/86/8vxzzyj8t5BfIK5BXIK5BX4C2uQH4jf4sHLz/1vAJ5BfIK5BXIK0AF/qf/+e/t1YGedaWH7vTQWRuAZABSQJPZbC7gUKGeGVAukkPBrLVXHf0BoA8qDNAngFIHtLB38ZwKwCKAfwBPt0/yAGasMXAjqVaL9u7796zRgrQAsKsI7BmNPBNgmaa2WdHF72A5raMEkQKs6e/LmVXK3skp1yIAtLjogcGFvR0d9ESGeD7G1Cazoa1XG7N9ZKPBQEAQILOsXQpFG1wP7OWLW7sezKzRbNgpHb1GgKrZNd3xO9QQZRvcjkReuJWNqy/+dp6Fd537eXPdAFs8Avng4CWd5Q4Ehr8FUN8BTrNa3e1Y6Pj2Lm+3hqKLnnEMXv9OYEwFDLuygiBgz1/gZ5Qb3pnOucYCxTnWm+cQjq1u9oxkoXahg/4VYJTZc0AsBIsonVs2Z8L4c028Pw/eJ5AgbxI5oTM/zB3em2uCGMIGip5jwHuyFYJqxa2sPNBb4FZcEljrYKi/l7rhV2uLyg6udg569o2f+zu2Tggxxt6kYsvZXATM6G6gWnUPDl4FmWOj8nP/0d+xp188Edg7X0ys22kJ9H70wUO9/rDfF6CHJYv76c8USIxIxuc59jI1221WyjYQsZMman/H2of5vNsWbU+wMbY6lbrFMRY42Nh43goh3pAp5bhuB4enyiIgkPb0pG9VQL04tuOjIxuNhp4bkQWkT+cTm83n3kWuDIdUwOk63cmyic5tAELsxAr7ms3TpU0nc4sKJakGyFFoNFu6JuypJrO5HZ7d1/tDINbKkc4NtQbd2JAMrGfPOsj2kIxQXK/wyGc9mCWLlY4tSxltMjsRA/fvP5DlD2udcGkHIyPlK0AAcG3LZG5lOqllu+XrJtgVhTnqr3MlAcqd0Ygu/LLXF/ITInbveTICmTPCw62kSgqBph2eRAy6ywnspjEcCx2h6pm1WaNSFfHDvsWzsThjl4Og4neea+Prgw5zWffJMqksNRmgMWoACCosq5Kld95rP8E6iub5TNXE7haIz1arbs1W3Tqdmj18eGZn50cC9bvdvu0LW7u9ubL5iLweVB2e2UENp5PECuyvJbd2IlPHyZLXx5bKQvMBHtJzNOh7R5kBUE58wWSykEpG6x47o5LnPHj2h+9p6vjfkBGSWAU1xnareRqIWursa5j3gEAlZDlx1Rg5K2X2J+4nTjlhS7SXgsPtsSDnsAuLygW7uH8klQo3BnjDTZLacHhn+0Jst4OBNSs15TugZqlUPHQc8ov7ACRMuqLuRV0v140aSVkO7K9xWfvQ8emhHRwdcgeTEoTzKZch6WLrd/r25MkzqSA6nY5sAzl/zmm7nuveMl+srdVkXQPur6130LfJaGysUeYkpCG2h4UtJMrWNjvuOYR6k0Piiquzs3vZvYPrqDhxzF7OzrLa2iJN7fTeiZQd7RYES82m87n2QwgFxpzzhgi7vLyyJ4+fW6/bsnSdWrd/ZKs1hA1EJ3Z1iVQKm/XWZpOJtVsdqR+Yr5CS3W5bcz3BbnG5FNnpKgtXR6J+icyJHGlGmBuoydZuMelKQM9b0ZwgI4b5Qdj21u0lPfOlZPPZzNqdpkjdHSR2No80b1XjtYLeQyYS80U2jVpvJnUM687VHGY313dWrtbtbjiUOuZ3/2WeeZF/Ws4rkFcgr0BegbwCb3MFcvLibR69/NzzCuQVyCuQVyCvQBbYHcCpANKF8NIAJLkFSmKLOZYgdK9j2wLA5z7zAg12O6vSAZrZOwRLngAmY//iBIX7tgMk8DcnLlAZoOCouAJEXtcAL3tr1St2fu/Q6q26gEo6Xff7SB3a8/nSkpSOevI3MishvLpnS4W2As5DCJC/ARjGOZGDAUDPV6tRtQXAR7ur8wIjAYBGldFqtu3pT54JhK1U3fse+4xnXzw325ftxfXIxhMCm8+sWinqWl68uLFety+g7cnTFzZfEDYKLrMXYBUIjDdVFYDQgdTAHkOW3m8QEMFjnnN/E+SX9UVEd2tk1Zpb3mC3EcaSv/t7emdrGNtiCTDIvdVljUMHMfYnWLWotsGax18T7KUCsOpESwgdd9ulQED8DbApI2FCt6tCmePIn5/554drEjgpMNwDy99UnLw67yKgoHfvekD4xnNJ+F9GDqkGCmyFnMCappCFJ7vaZr1hDoZseTzN6TA3K8eRVapYnQB+lgWmbrcre/TxBwJhUQkBmifLpdXbHYFyw5tba6I62G3sk5/+xP76e9+z81NC5VPrdlvW67cEMH/43vuyjQLYrqDK2WCV5FZsEA/YwRAUz/ec3H7nNkl0ZZd2G1usFuqKj1CYyM6rzOrQ2IdOZrONOoWbrZYNBmNrd3s2m0/t4w8fWjUqKjOAjmlsbG5ublRHiCmtUbIhZjNbACbGWEXRbb62VbIWwMgaXyzW6u7Hf0ahvUtULbFUBq12WyA61zZPthY3Guo4T+ZTa7eqAnvr7bpqvMVuiTDwzVZqE4BpOt5RPWD3gqKCcfOwa8iL10Qn8xWiCW4AYLbZasqeDcCV55ewDiqTQ7C0wq4gMJy9CVqMa40rFYuZY9l85W9er2EG+jNhUTRAhswENAfSDQsnCI3dfq08HrIMIOywmwK6n0xnGVli2ns4H60JAHpdz1Y2UKwBlApxtezWX8px0DMFsgJoE4DsGS9bvQfnnqRzgcQQDQC3+rvIGSdZWDu8jpwCut8B9FFjtdtV++jRfbt379iiSlXzHaIsTRa2nBG4PJKl33Sy0N6erLZSYgD+QwJAanC9f9vOLWQKaF+BsAEM5vmZkmM2BYB3cobrqDeqnhmR7UNhbKUiyDIzGA9Aerlo7Zw40n6vLJRINkQiGDttG6KwUe1Q53mtIIwD4SkrvTKkeF3qk3o91t/b7Yal89Qm46HsC0VsQgppzDbW7tQzRVhR9UbxgpoBhQXTkflJPgy5KBDDPLb7gpVrZbu4OLVqo2m7QsGajYYsCJkvbBZYXt3djTVux8eQB9zv1noO+TcoTjhOVIKYSKTWQAUA2QhxxXVDOovAwR4K0iCzGWPso9Je6iXsj5gz7W7bDo6PLU3IqFoauUjrJBVRQzi335N3tlqTNeL2TD7XlrK3KgP477GnGokw4DlcrnJJzGxwN5TaqNXuKLOK92YMthtUOKg/nPzinsp8h+hBISH10Jrn7pSbxTotFaBW9rbhM4Cuze20UNIw11HZSClJUDf7Avs3RH9cdrIblRJEXpxZMZIdlFlX8n6sT3Iv2DyDwo/jvby6tYODA6s1IFbZS7GERJmCkmMt+7NC5MTo7/3On+SYR/5pOa9AXoG8AnkF8gq8xRXIb+Rv8eDlp55XIK9AXoG8AnkFqMBv/uav7CEJAGNC1sAr1UXJAQJAX4Avuih5HsBHsEZx4Nj9s4NPdavVkv0MfwMEHI+HIifckggMFGucVKAWoAJggtulAOg6uCw7lNLe2o2ynd8/Vgdw/+DAPf8TrDzw9x7K1grgNADostxRqK0DY61O0+jqdsAcqyXPSNhsUjs8OlSAqxX82i/OL2wyHaqDtN85sMefPxUQuzdA05JsQ24vB5ake7u5nchfHNCtRRbHbiPFB92+EAo3NyOF+4ZQaIF3RXy5ywr4DZZNnK8rHzxUNoB8AgQzoiCQCFK4ZHZLgfDgedQR5YHGrehgT+hYpXM4gP4ATACbdLUH5YM6t9Xxjt2OB0EznhwrTRcewF5ABeOkgnfORgIXlWPyyobnNQkTyJlAtrxSgtBFTWd0BlKp81wItZ9jsJMJnbehc5668AgKEABbBVcXY81FJ3K8Nn7tbmcE0Mj3zFknhRxIBpCLSh68C8AmGxVC55V9ULajQzrUC9Y/7tvp6ak9efyFNQleJzy6VLGr2xvrtTqaR51uR3MdWyblvCyXAo4/fPRQx3hw/55VYg+wZ64slnNLkrk81wnaxbZGYGIWXrvbcs47a6NomI9tMLh1VQHERQkLGnIP6AT3QGkHItdWqzat3e3aeOqBuaiN7l0cGwkC1XIl6yb3NcOahKTgedjSkCcxX3JOBQGRdFVDIqKAIMuBNTOejaVI6fUOZB8DGUCtURMABLcaLVsXytY6ODDbrmyTjK0KiFgh86KR2aAxznQ37yxdLryTvFCyVbLSOgFI9zwEU9c762izdeVRUPm0mh1bsp4L5DSQQeGkYLpOlPHCA5CTeUuXuLz0tY4Y/4zUAPTPwqipH5ZH2O+gGEGhoJDtLNulVIgFkstuplq2iwf3NY500I8nQ4utYNdXV+r6V2j8ihDzuZO5lYrmBmQIBIVyNiBfqhWtdYBdkWyMktREdVshXSjs5PMfgq49PwiVBFZLBFxvRIYwZ/fKLyAwW/8XScTPrXbDmvXITk/a9vEn7+s96Y5nHpKlAjkHeQFhMB5PbDiYWoH9PgVA34gIQWFXYk8oeAYJQDyqACcWXC3lGRzkU8Q2QcWzhzxObDbFus3HjfUlULvkFkWBDFFIdpp6ELayLVx1xp7EHiAgWx32PsaQi+xzSQIwjqIGEsdtxZoNSGkh7Aq5h6TBOurk7NAatYLdXl/Zew/vi1xSjgdWSYSVowbIlDZlMpeY16XY0kViSbK2ZYolEkRwpmZLV9pjIcekOikQGB0r26ZSr2pvZex7vZ5sqtiXIIC+ePzUHj58X9eB9WKn23xlAcjvlM+099BrLA4LO4LEWcuQh6gugiKEnIjMbivLi4H0LxVM8435s04X1ukf2nye2vnFqdUbTXv+/IX2qOV8IdUaQdXT2VTkTbfTcwJ4v7Prq1vDmQ57Ltb/IlnLhithTWy2sue7vRlYvYH9XclGd7fKwiHP56DXdkJsv1deVL3Z1riyoEPOSSBcd5B6yrVZ2w7FHzZgG88UCfc93Tc25P8wf8hPIrMI27bmq2Py+aH2qjGhYpt1KgWoiGvuyUZI98rKGUkj4j3LzoHZDGQov0+WC5Fb3N9mkItWFMny+7ltVP5hOa9AXoG8AnkF8gq81RXIyYu3evjyk88rkFcgr0BegbwCZr/+6//F3sNKVxkgvdQ/3mVfUszyA7aEPieyZ+BvgGh0KPK70M0oUDqzSwl1dZAFSya83+leTwU4y/N75/YhACmusoDAKAnoCZ20dKF22zWRF4BSnXZHoOVoPBMoCqADMCgyJbNlEsC92wm4JpQ7LjvoA1jIOTgoiJ1NQRkJADblWqxO6HsXF/b8+VNr1BoCcfDtLxYJG0+s3uzofb747LFNZxu7uRmrGzccl1BWagO4j5pkMJzYaAyY99ryCVBSwAzdpju6yj1AWoB6Fq4tdUYMWcDzsHZycD6QGrLDMQBZDwXGW10WSgUH8KU+yIBF1CkO4mR++wLAUvmDB2IgjDv/lY3S2jugnVRyKxx+72RGKoAWAMm/B0x3+y/OG8AxkCv6veycsGTaC0QGhKce3lz92k6L8wOkDP7mIdfDLXScWPBudO9o5xoBpJgrhAB7Hd1+h/cIHvrMU1277KQ83JzXYjUViDRqzLViHwRR9fWvf92Gk7H78avDt2T1WsV+/MMf2nq3tUePPrKbyysF1wNgM6a3t7f25S9/WeHvB72eleK9ffmnH1kD3/1Gw/YK1KarvyjSADKNzupSEZCzoTVC3bB+Uaf1bmOViHkKGL6wRZKqO9nIGdhnCqH5VKQMx+dv6tgv13TOEDP9XlMdyf1uX8Dm7d2tNVpNZTgo34HMgTS1u7sbGw4HrsYR0bMRmYSNFODlds+YUfeNjUZz2aq0mk2RFhAOBPEWsEYrlGxTKFv/+MiWs6F1mm7Ddnx2KjssXueKnY3b5Sg/YKfxC/sPJAw/Ay5yngDVtVosggX/fIgLvPkByZkPzUbbknShrJcAjoKCYmsESac5viOQmhTqvcgkzoGMAILZXQkl/y7bbVA14DfnAHsgF/eY2xB0XSnbw3fft3q7aY1mU0HJrKX1YmE/+exTWe1A8hDeDam1WKaa88xRarXOFAqe/fDae5+av1YUsTe6dZ532QPmen4GBIarUpzsDetcBIZAfta0rw/IuUajZu1Gxbqdsn316z/lqpKCq0GwxENBM56MtNcSUDwaTm0Dgrwt2SIhOygSycr5yaau4LZJPJyYKasrXqHMfF8syMIvXe9sPJ7bdJoyw7W2PAzdbfHY06ltsPB5k5iiox4SSYRSGdLU70PsJKgKBOQvPUNJe4450M21uS0U+2HZ4nLZokokMg+S4MG9Q3v+5Cf26IP3tG65Z/C64d3IknkqxYFqykJBybVj/hSVc8EeIruoHdZtfu3b3d6SlAwo7oNOBDDPIcu6vY7mC+sSEp89hee8eHlj7zx4127vrm2zdXUW50IWCSA+y05qCMD6csGS2ViKvefPn9vhYfdvWOrtt57dFJVjqQzYL2BxFM4dFUWkNZod7Q8QspDu3Q75J21dV7EQE2djy/lU903st1rtrg2GtyITIS72kNSFks4btSOvg3hl3mCxxb2OtbpKl1Kt8V5kV0GmkV+zmE2s0ztwci1T1bEOC1j5hfWfZYjsS2UpsBS7vduIeGY82BMhLpizsglTHlVk/cNDES+u9lgrb0f7bKZKYp6wXmQfRUZKqWA7VFu6F6Nuc+vAYuxqRZGO6VrrBoJ2Plsgs1EoOTaZv/c7uW1U/lk5r0BegbwCeQXyCrzNFcjJi7d59PJzzyuQVyCvQF6BvAJm9g/+wX+2D12uAH07gHE6kQHZrSSQRl7yi4XNFlidAGbHArkBtqS2IPQWa4rMnzyAB4AFAG7qoFa3PSC6g5gCSfd0RNPtGgmwB0QArA45DByn263b/XfObb6Y29HhgcCa1ZouaQfqAJ4AhAEOQxAn4ANgx93twI5PjgSeAVtga8G5yJoEkI9uYMAblCWrlb334B0B0WQkAH7cOz+3zz79VEBHp9uz+XRpV8+vbTxbWSGq2vPnl/IIhxChG7jRQHFCiGhN9bm+Gwusd8/unQgXgM3QSQwIBxgGpgJZIXC+gIUH1jruDU6uBfYfPIK6wAE7V79Uqpn1VuZDD2Dj9lgA9ZE6awXYL5cC/ZRpUaQWrwPURVYU3H6JUHMFImfdvQEoZGY40B/Gz73JAxDLa8PPfE8GSqlMX7rZOl1ZJNLGLadCrgqvDQG4IaOA9wvvHWy2HCTEcsnJngDq8hrGGQALcI3cgH3JbWZ03gJfcaFHpcH7Yr2D2oIH9mX01EMjUP+C/eI3/0v7zne+Y5VmXZ75IlRWqUAtuvkH46HV6lV78eSpwNQPP3xk3//BfxA4+Wu/9mv2v/yjf2RHh107OOrZ/Xun1j06EaiazGcCOOX5Twf3dic1U6VMsDWh0UtbpW5PNpuMrVGr6pjLdGvL1AkwWSDFNV1XXVkKdwKDsXfRgO5KdtA/Uu4A13J23LMmNmxZeDug8Xy5sGqtofEY3t2IgHz8+AvZpjBmKDDWa4i/xO2yZiur1Ohmdnuuu9uJ1svhQV+EyWqTStGkBVUEXHSroyguWHG3sUa7KUBVNnAlrGjI4iDsObLVEnss5pwDwoCSdJpzrXTui4Ar7K1Www4oErmAtRHZH9SRsceKhj2H2nAs5fBkpCjkpIP52fqDNIs8XBl1iZQKWW3UdQ1g/4Ylmq83WtDLIqkODvrW6x96vgOWNuR27NY2ublRIDL2RVjrsR9cXd+SSy/AtNnuKGx9OBh6HkOWgcOeVKtVBY6i9igVCceGVEv1+6B+CwonKYMEcqMgU+Kz9t8yIH/RSUvbbZTboTlSLVu7UbPeYc2++tWPrd2se6h9HMt+jPpNZ3OtGUjd+XSqzIsZneciOXeWJigdnHzkIUs5ar/nHhGJNKUznvdUFkSpYIt0ZdPJ0maz1HZbJ6gZL+YqCgxyNpzE8iyLoHARIYJ1mwBo1ApOjAbiNihvZGmI6isLfQ4WVOWKW0xB1nIvaLTqypuAPHj44NSefPGZ/czP/JTdXV2LRIQEm45nVjK3YnIC2cFu9kDuU8t0p/tfsMeCwEJtkKzI9sAS0M+vf3Box6dntkwW1ut3RbJD+B0cHrrKIY5FuJPFUm0A1M+15rQLFQDaGdutRXEkJSHkAwqC7XqZ5eCQb+FqQuY6qijqipqGdUNNWo2m7p8QJoD67PcoecizgZSrVauyZqNGWCLxe7J3Kron7O32DqLx0EZ3Q2u0WyLbmG/Pnj7XvIZckGpw51k1EDjUEWICS6pFsvS8DBRwSWqDm2s7OT+TVRz3E6kgMhKdNb5OUV6sdK3YzbXbKLpuRd7yYG1TWxoIIFqZb9xTahX2xqqNpxM1JpCpozlTLGhfY0/zzx2+z/O5Qq5RWQYLWyV7LZZibFtxjbwmz7NSmLgs87C/im2hHKC9/Yvf/oMc88g/LecVyCuQVyCvQF6Bt7gC+Y38LR68/NTzCuQVyCuQVyCvABX49rd/cR8AbwAkgb10vEYFheKGbnjAEGxAPCzau3LVebv17mCB0hkgFUBpQBXAG7eaAvTguagTsgyC9UaAOCALgCddoxzH7Z0IraWpei8LntFoIEC5XIktjmu2L0SyauI9JuOxlaOywkfp0E5SusqX1uvQfeqA93qLR3dDpAAhpwCShJ+SPyBAsRTZQadti9ncUkCV/d4uTs/su9/9rgAigMe766FNR6mt90W7vhmpK1fgVb+noNJWqyMgMJASd8OpQKCgGADYodYKMI3jV4GkgZQINkAOnLrqIoyJ26m4AsJ/7zWk4xr/f0A6Xj8FKKfzOFNLUHcIn/GY/AInGELns4NnrswIAKWP79/s+gZU2wEMUq8M6BMI+reUNnTUhkBuQGVQI8BOfsc8omNdPvhZWDGvB8iXVUqmGAFEDp34QW0RiI3Xob/enZ1uHMDbrD1kXO8teytXDxB0DRiJVY6TFRA3AI6A2sy3ssAqJ7d29rWvfc1+8IPvWu+wb+vtTp7o5+cn9sMffl+WYICRd4OhbZKFwG5ZSj15LHuUb/7yL9mPvvs9u727lFXL2fGhNboddew3UeWUyupuB8isxCVbpksRWQTibjZzK0cVhQgT8g3YVq9ElhCmjK2NR9oKNCSsG+IERVDJNpaytiDGImy83Fbn+PDIqjEge2Y/VIoUWqsg7e1OPvXMU/ztIfjubm/s3oMLdR+/eP7Cms2OuquVx1Io2kG/Y59+/kzXy9gtk6XsXo6O+sqdWEEkND0AGGAWDRaChka7YbEIybLmznI5F9kEceG+/QTG7zR+7VbLVivPi8C2iH1D6oKoIOsqWYOhDNp5loJno2ytEKMOnQpwigAAIABJREFUc5sncX/mXfl6MB/FUri1EnY/nudDrRbW7x/YaDyQSuv1Hgiwv5f1UKPVtsPjI+sDSHdayobmuqWg0r+C9nb38koqDNQBK4LO042NJzNZDqFOAOgmb4LX1iGkEu9eZzyxNkK9AsifpMtXNyTf/5zIhdRE4SbbKPYlSJEt1+hqI644joua15ADnJMyNsqx3b9/auvt3P6T//gb2l8BbjkumQLYWSkvZOXB9ZCuzM/hAKIN8hVSqKixCKqv1+SFW8TxM2CyB3f7/s/1kvVzeXVncYlck73+Tq4D63ojazcnrDhn3+v8WNx3irFZOYq0Jt8kTnheuG/IbipJ9NqgkAlZOfyOPQ6Lr0qdwPIHFpdRdpn1Og2bjUYKf9+uU/v886fWaaKeIjOCOYStX2z7ou+x5DotE+qDhk9aNCdAyWxpoDxcqpZkPxyfnQiol3qk5Dkz5+dn1uu2rYLy4sWl9Xt8j61WqqBv9iEyKXgvAu2ZJK7A2lqymJthk0RY/XIpNRHEhRPM/l/qwHOxRsT6jNmOhZTvywVZ9DEurHeOTfMBVnUomWQFNx5ZwTVdlq5RJu0UXI/KpI5t3Sq1q6srZXa8eHGljBjmIsHdqPpibNpQLa3XUmVgk8W9HpKaeqH+2ew834fxThPyfvauzttBOni9R8OJNepdWyULZU7p3i87N5Q4fn8oxm4rSG4NaxyVGjVBPSHCY7uzRq0uYk+EF/ZdIkcZNUrpeyNkB78vovJEKWLh8wsEKSQW+V4rkahYRnE9v/N//WGOeeQfl/MK5BXIK5BXIK/AW1yB/Eb+Fg9efup5BfIK5BXIK5BXgAqQeQEABJAV7HsUKApwsvfOWM+IcHDOO2Px2o/UcU1nKrYhgBgA1AAEgGqASw6+xTabL9ShSQaFrBmUfUFHPF2yVQ8olXvLVscC1FGmwx5bptjOzw4FrABo8oV//HA4FnlSrVcE6gAqA+wuyCWQnQiw3s5Wi5W1uh11anZ7dKeWBVzJxgdrmpLZpz/4kX3pqz8t0Aw/f8A8rjOZL+1rX/uq/fizzwT4PH98acvFxgzVxbNLgaaAc3RKQyJgn3HY79rdYKzrvr4dyD7GCRmO6SHlodsYYAUgNnSRh8wH6suXwMLMAgqwmWsP6oNgt4K9Ct22XndImrUV9gV1roZHvVm3J4+xHzl+ZZniALBbzQAuvWnfwjXxJeBHtiKpMk2qtaptdM2uegk+7E5Q+bW98jTPgrWFIWcd1qHTXWP/Ruj3m13m1CCAlOG8Qr4H13l3d/dKvSFlB5kd253VCILGDinrhqZ+q5Q5uXqlthBJYztrNuvqeC8p3NgteCC2Tk9PbDC8sl/4T3/B/uTf/7msoAjNnU0nNp/P7Pz8QnkBu3Vqi+XSeocHdntzZ81aw5rNmjXqNRtPBlaOinZydmQ9uvUPeppjgGDDu6lA8NV67kHqRmd4yWybeHdzQoZGSzYoTbryyUxBsSSFgI8FQHep6CojwP4Faopq1Wr1puYa8/vi9NRW6cy67YYAcuWcbMhiGIlge/nypQitySzLY8AGZzkXKMj1oTyig3k0GVthgxJjZVsyB8h1iL372sdyb41mS6ZV+OJDHK2TuVViLKyKygBAvcBagsvC4my1dLsdn8eE88YKyGX9N5uEBqMQSS2Kqnqv0Xho2OS0Ox3bYoOzo0MeonImsmq1NVc0KdCY7ApfN4H0k5JnnchWJlgVOegNUeqBwtSsXm+KzMFSCuCy0epYq9MVYdrrtNXJjdKCdb1MF6402O3s6RePLS6aQN3pLJW1FhkKkBylwl7WQFt3NjKs5QBksdehqxtf/aAAATRVdlC2XlCqeN6DE398Uf/lEkWD2775vuI2YrKZ2qJAAqSNZefF3lkuF+ybv/zzVq2SGYE0xaTQmcxnNpsMLIFsLUZ2eXkp8mBwO9H1QzhhV7bdeWc+76Nu/2z8ZckDmK8cikhkIYzObLG28XQmgF65SBBJyjDyLn1oAM7dlRfOv8jOimvRnuCkD8d3FZ6Dy4G8CIoNfn6tYnHyI+wXuj+hbGk07eT8yC4uDq1aMYsj7INS5XugqOLa2ddkx5WiAEisQx7MPNG9rbiPNK4oS/y9OHesmBirSNkK6+3Wjk+OjT0WJYCHWrv64+joQOTbvfMLAf7sOeVKwTYr7K1chcecSBaJzRfkovg9cAspbhupYVCUSAG23WgfkAIjs+ijlqj8AOS5/zKvuCdCcm3XO9nEMe+5ny8XM5Eg1Bc1VCny9c+8Wczn1un0RPhz33j8kyfK9oGw5vpZ36PhSIoFFAmqFwo9CERUEoS6J4k1mnVlapA/M7wb2L1792yzX1mtUrPZHMs5SM2y1hFE6XKRujWUVJdVnR/hPoXI53Ups1DD2kkZNuuN1Ss1Jz+YOKWiq8ZsY/vN2jarrTXb5OuYsofCPVRzJ1Mycp90i8Si1RrsjXvt22nq+xHnhOUj1lUotOAI//lv/36OeeQfl/MK5BXIK5BXIK/AW1yB/Eb+Fg9efup5BfIK5BXIK5BXgAr81m/96j4AU3Rh9/odERMiMOiW5B/wWw+hdQ9zB3CwzwFwpZ2Xzm8eArQyUJrXcRzAALpReWBRguUHxIbAph2gJ12yHjzsNkFF2xY9K4FHpVS0i4tTq9XL1mxU1SVartZtvdnLZmMwwK/fu7D5HefEeSwWM3l3A8QBxDpgaVYAwEoWAj3w5W612wob7fTbApFQbkzGMwfotzu7/+DCqvWqXd8M7PrFjX3xk+cWV9p2cz14BZLK4inClmhnn3z8SAG408VSgM106lkSAJkAXcFmia7ZEED9prpCXadZfkfoIKcWkBchYwLwhXoJgKkDgL+2VOI6eX7IigBQBPQHkAZ8Y1zoiAWYAcBWNoAAf/AvJxWw3qGmPIJlU/DW5+/qDs5yKjjX18oIB50COYGFvue1OgkTwMag7uD6g2VZAJaDPQzn1Wy2/b3U7exBwbr2AkZQgFx0z1YVrsu8wh8daySe49knHmRMODEdu7Inwjs9xQ4EAN67mZlHdJAD3P1Xf+9b9v0f/EBgPHX6/PPPbYPtVRR5R3ChoG5kbFiS7cY6za4tZ3QMT+3v//1v2p/++39vjXrDPnr0rlXaNYF1gHPuEb/1kPOtkw6ofyrVyG4uL+348MR2+5XZHnJrb9tN8oq04HyDwgQwTdkkdBIDlirjo+AgZZYjctTvWK9LYHPdNms/d1lBiYic2eXltYD5wfjWO79XnNfSomLVXj576ZZw5IBQ2xlB0StbZzYx2FkxlqgoGKtd0W3LBDZDBixmrjbptF+ToduVJWu6zSPbrwAICT2mAzu1dqur4O1KrWzrdWL9fkcKKhQl6xQffZQCFZtNUVVVbJoQ9O3qLdQwe+YCofQQIxA9TLpMEaTnSWWzk2UcY8w5oPTQmhNIX9T6gZzkenr9nlWbdTs5PrdKrSZwGMAXmygUPayHm5trAbXpYuHBzvO5FDJ3d/jwF22VEFaNLQ6qmI3F5YrNsYtDGcSeFpet0+9LfYNii3UZiL0A1ruqClAeoNzXYdiLIS/IG3jT9kr7ZWEjsoB5HJWwnCNDKLZf+PlP7PSsm5EAdP6jDotsu1vJqmq1TGwkW6uy3d7Qjc8cNKlPRpNZZu8HyO+gL3tFs+5ZK6jPOA8si9wCaWXDyVLWUeyHskrLgreZR2FfdwLUFQQA/DxEcERFhY7LjvAN8jaoP0LYtwDpTOnHuhRZmYHSYZ1W6zW7//C+leO9nZ11pWRgPSymS5uMJsp8QF3hSjRXj1CzRcK9hDXxOpPIPy34tWDtxNmjSGAPPTg5smYLu6KdSBPWOntuu9XU8WRnuFzYOw8e2IvLl1aFaOX4q7X1ei1lLKw3WKVFtpzNbDadiZRnvt1prrUojlge1h+Wf+12S9ZVZUiaKs91xRw2ZQD7g9tbazdasq9qdnsWFXe2mEFebLMGgJ09fX5lh8cHHn5NLsxuL3IbYn+zLUh9hSvcmiwe1YN7CI0JS6kravW6lSplERbc3yC8pHAqucrCiXdXCZKr0pQyMYHy0nlA7HHMIuOfkU9RKbbp1K0VW3Wvk0gGCMJFYrUYwqFoJc03J9SY9yiNmHuovaDIILQ1H1Arck+ytdYjDQpYurHfQBAyl7HtUlD73uzu9k6fZyBLeT/mxf/xv+fkRf5pOa9AXoG8AnkF8gq8zRXIyYu3efTyc88rkFcgr0BegbwCZvbfffuXRV4opFYgEjkEgA8E6m5lzbNJvWOXjk6BauVIagkAmVLBAWRsUjBoCMcKNkeAFSEAFxAQ4CGA2PxenuCZlRFgIlYfBJoCJqjTu1RUV/t779/TcwFT5AuujvmSXV9fW7vdke2JjlfFfgZwcqOOa/lyRwAV+Kjjm51ahG1EBJK4s0q5IlKBK09miX3w6ENZZPz400/t5ODATk6PrVgu2WS8sO//1fdtNJpZui6IzAHggDwh5/Xo5Nju7kbWabWt1Woqo+PmbmBzPOSlAXntsR/A1QDOBQJAYHCmWHDw0rvIg/ohWKTwc/hizAArAZw8T8KJJMAvwChAfwB0hcGqy9WJojc7072LP8264QHgUL14t/Ob5wrIKwuTTKnxZoe7LH6w+njDDovjArhiaUWnbSCoeF0IVA0qC42tyB1AuKKt1t6xDQgVCDEnRTyQmN8BVgHWQlxgvxOsr16HAfu8hmyjRrKwysgXunhlM6QsDr/m/kHfvvKVLyu4FoskSApyIPBap0sa4PX06FhzjnMBQKSb+vHjx5rDX/v6T8ueJ53PZKnUOzqwo6NDWVPxfvLW3zjgOB6NrNvvaNx++P0f2ccfP5L9SSmq2nKxlq0M3dil3Voqhq1yDiD8sD6iy5mQdkBsgLamB2ZvzY4OO1arRtZpNjQvmZ/tTlve8sPRUBY2g5uBTaZjgfaQEOS8kG8zGU5FTs6mS9V/a4CkPQG9kGBBXYPlULfbF1hN/gFrdTqe2sP757aYjaxGcHC59oq0dHJrqxDl5WxpRJTgRe+Bux5S3GAOA0jvsHVLrd10cHwyXYjEYX9BGaAw7jeyeTTf1eG/lqXcerOySlzNOv3dIoffsa9BYjoxCPky01ylBp1uR2BsvdmwWrOha+OaPENnZjvl9sQiYGS1hO3ZdmVbLOtGU1tOFpZuNrZMVrZK1lJdQIoFssEBfBNpouB6LNiyuQgJzBxgPkFa+VxfCyCG3AprjLUbCIz1CsLQ1WlBmRXUDACypRjbItQXZCA07P69A/vK1z7ytV9EkZTKimwwvBPRwoMQd0iY2RSyaiNQ3635IH5QSjgI7XZrrrQg5J71iaqt3vD5Brl8N1rIpk7d+SgYlJXjGR2+dzhR6uSL20cF60En+twiL+wpgdBkr6Omsp3a+j9DA4kayIywBwn8bres0+vYwVHbeh0ygHa2mKA4WQjU5wiD2zspCskO8b0n1nwkeH292ipMmznHPSTsmSKhpSEpiuA6f3CuYHnWB3Vot/vWqjfM9mupj1bJzPpHhzYazLQWRUDsdrp/bjepCH7yblB37TaJrSGWo7KTGMpkcKWKCNtCweqVushMFBeQU167klRMUbnyKpheOUNWsNUWe6q51Ws1keB8z2vGk4m1e70s0J7mgsQGg6F1ITZHYyspbwnLuoKIlsl44hZMIfgae6hS0bqdvr18+sw6va7VIBX2EG1uD1Yi52S1kpIBtSQP5d9A0Crbg03Y1zD1JReEMUaxUcX+Ky7bMk10j67VGlIJBSWOK49M+yPziKDwMlZQsJobrN3cKs3tBiGLEtl8MRfDXnBzcyObPc5lNBi59VqWTcM6IDfpn/xv/yrHPPJPy3kF8grkFcgrkFfgLa5AfiN/iwcvP/W8AnkF8grkFcgrQAV+/dvf3AOoyb5E4OFGXfoODO3le71beTc/wCJgIxYPNDiv0kTd7oCy6r6ulAWI4IcNaA6wBWgbAmWDJZCAmMyWHlsMgEJAxGS1FBiEwIMubkCSejkW8NztQwrUrVIuWzGi65IOz5KCV9URWwh+4UWbTea2AcTENqXiwa9kH9DJrC7mZGn7Ip7hTg44wF2wWtktKQC1l7O5vXj62H7qk4/s/Q8f2b/5V39k15fXNl+ubT5fWblStyT1EFNsiDjGarO30t5ssZjLSuT5y0ubL7BPed0NHsiAAMwFG6iQexHAyODhHp4XahfIhxDKHcgL5TyIIPFOfDI+/LrBYhwAYzwAoYNyg3PfAkShkACKE7DoHusQQl6XQIp4t3pQi8iOJ+t0DvY1Dky5LRY1VGh3ia7sitQTApMyVUnIUgnH41ycdHBLHwAsALxw3QGolT0Woc6LRDZRvJ8sgbaeg8CVCHAGCMOSCBsxAuIByWVrVlJXerIko6QllcD1ze2rAGJsXB596ZE9ffZYHbwoczg26gsAfjzlAewBxQN4ivJmMplqjj76+H1lPlSignW7bTs8PNQ1BxXN9fWVdTvtV6QOZAxzT3kUBC7Trb4HpAecLNtscGnlslmxQpgwYwthsbSotLfpbGHHh2f2wQeP7Ac//rEsoc5ODtQFzVrZrAhHLqgbfHA7UH1fvHihOcu64bywd8FGZjS483W/Yw6UBBYmq0T2MpHyOEYZCIjFC+oVcitQNTlRQN3Rwxwd9xVGHpchCrw7nrFgjG5urgQasvaxkCEMfLlY2mQ6Vw6FPOnp3CZQer2xFVkJ9apyNQCVQ9aFwPb1WkoM5iBZFoDp8saPihZHRRuNp249o276WBIgQOpYSpWN1RsV5W8oH6FStnv37iuTBes3VDrkFiwSOq+9S7yw21u6Wem6Cb+mfmRdjAZTW0xdeYHqB+uaNIEIhoBjr/AuctQhXFuz3rRklUrNRdkg7UJYuFydsrBhgbJvKNm4Zq5/Pp3Zag354XZn4djMfQRuECGcLyRarVpWpsrBQcM+/ql37OjoCFcpm4wG1u51bDafyG4P2zvmMx30y1kighZgfrUxK0Xe/R6IQep90Ou76o7clUxVp8E2CJu1jaaQPJChrm5ibqC6w87O9yg2nKC2YC5kmTWZ8kFhyplVVNj/pNog30AKFOY/2Q5+jwhqtvBf1QLgvlSy+w/v2eFRx7rtssY+nS3s+vpG4fBkrzD3Z7NE5EXIYdkVyFlZZ+HoIROIwPm97TYr2UZhdwhR02y3rX/sqhZIVHIUILUr1bIr4EpF67Vbtt0XXBVYjm04GGjcuU7oHqwKWTNS+GyWVi56YDqWdVIEYI1HvkgZm6q1dVFSiLgyOzjoaf7wtUq3dnh0JHXHg3feEQlCTcasr5jr5zi+D49HA1tCLNcbsphiXq82qUXFWGQs4fSA97c3A2t1e27pZKasFMaU+ylWa1KtrFZSgRweHtlyMbdkjlqHPahpm/1OCg3efymVEfN461Z0KxRNhKL7GsEOD25S2VnkQ0VuM+ZWcdhsLbWeqTP3fqaIlIGZikIKOWwheT1kmazp/DNItR7rHsTnBxSR7EMiSTY7O+h19VzNsTJkCRlJe5vPl8Zt9Z/lyov8w3JegbwCeQXyCuQVeKsrkJMXb/Xw5SefVyCvQF6BvAJ5Bcx+47f+6/1mjf/3whqNpoB3AIbQ6SsweA4IipUH3b5ldaQKkN6tbbPdWL3WlPWCrIoUouyAJkAHAAHgAWCPshMA4QjSxJakhKVGZOQ2KJzZthZXCSMGlINUWFm70VD35LvvP7Q6YcbYIpUie3F5a+1uXwqLJ0/JczgUoDkeTwXActxyhSBmuiyrAoYBxUVWrFKrN8pW2O9kIUG3L0BNTFpsqWjtRlue2Z1OU52x9y7u2T/+X/+Z3Q4I5i0q96JQcDAVIO1XvvWL9hff+WupMQBNAE/wNp/OVwoPB6z1rmXvFA7B2+HnoK4IKoTQdRyUGdQj5IQEQNPBfWpXUIc2BA9jJsUCQLJUGASPbiyOyMrAosWtRYKtE4ARoa6ARZBQ2JG48oNgcGyO/D2CBVUA4AMB43YrqGkoecEiAZiZnQsBqxusslKrlGMBVcH65W+rc4LiBCDZbXMygHPnoD4kBF3Hbgf22jYIJYWA7Cw0PgDlbknDSWGI5UqNkBkAfhqIn/lsJvBSYFnBr//gqK98A+Zku92W/RHWMF98+mOrNOp2cXZu08nYxqOJNRot2UUROktn8e3dlX35k4/tbnBnxwc9Ozjs2oMH9204HFqjXrElgbRkl1TJdSlKtUEoOOekSG66j9db/X04mSojYD4dWiUuyMaKjI+9RcpcwA++Wmso66HV7lsprjr5li7so48+MLOV5i4B9DwA/prNlkD32cxVSqxPgNTVgjB1DyCmM5/cBs4F0mNfMpEa/I39gX2A7AxKzLoKKhxXAnm3c7ONKoR67lRH2YQVY1nrXF7fKigbMoC67HfkXpCfA/LupNd6tXGLMNQ0RVQXiXV7HZtOXPXAQ+9nvM5zeZi/DsCuLY4c+A8gOfMEVcUa+61KZIX9XqBzq9OShROBy7tSUcHcZArwfOy4pDIy1BsL1UrEIQqt5Vxd6BBgyRylQmrzJaD2Rp3qzCMRwlFJ554StI3dl8KDXYWlTAa68hU2X7Rej8yBoH7y7nTZ0amr3lVNkA3pgjVOcPlGBBMd93xBOpZ5XuzBw+xpdKQ3WzVr1WP7mZ/5wA6Pu+pmZ5UWS5EtkqUyRcitSBdLAbrXlzdSx1D/yWxhCSHwpaqIbFdnoWBh/u5VOzZk9hmIJNkPbbc2na3sbjDxDAsCuzcemswUf0W4vLIaLIkUDyoM5pSyUDLihvdhX9A6z3I/wj4QanN6dmK3tzfa9zQr2Bdj9ue1Hd87tvfeu2dlYx92QncyHlsqUtnHOJC5rtqIZPm3WnteCT9r77WS7KEGV9e2hcxhDOPIDk+OrVwr6xwhQ8mIeO+9h9Y/7Imgg2Rt1Fx1gFUh5JqLqJw0555E1grkBfc8LJCq5ZrdXl1rPnBMBZ5D2pdKIgx2hFM36xYp8HwvYhBLNNYcc40MmFA/1hgP7JKwiJtOR7LlQpXBHgPpFEdec/bN6+cvrdqoW0KtNwURh5D0kAUoIyEqsFasN5pSijBPmb/t/qFFpE9sXJ3JOkFRgXoDsi9NUks27COJLeZuRckeAKEuAoqKioBEgcH2w00AxYtbxEnFlyR6DefM5w7UhZBE7N28Fy/RXpPlRGFzVo6g4fy+v04hZ3e23u+03nguGTLVciy1V8H2ul+Td4NKA3s17mH/9J/8mxzzyD8s5xXIK5BXIK9AXoG3uAL5jfwtHrz81PMK5BXIK5BXIK8AFfiH3/7l/XKxsAp+1QB2aWLL+VKhr4A6eM9j5UCX9HQ2UactHejBBgjQg+cKCC87oA9Q4EAcYKSDIgA4hOwCBgJcCHCMYwE6gJaysEkX1ul3MwACwD6xNnY/pcjuPzhTvgPPxwZpty954C3WH0MscLAdwtpkY8kCQN3tKAhVBRhJl4nCT4Vpb/Fed/BVaoI0VSfseDJTNz+2MQAgAHgkdn743vv2R3/0/9qf/flfyQu+Wm2oNov5Us/7+V/4hv3bP/wThbCeHZ/Y02dP9b7YpQwHE9uAt+x3rnLIgNfQtR4AfXmpZ1kSAax8M/8CEDQ8V9dA5oRIn8i6XVdJOCmBp/9OygvZrTBesoCiU9utfyA6gqJCz8GGBWUGGQCElW82susAIApKCkAkANxANIhsUohtZmkCkYBHPRg0fvsZmOwgonevB+sTOtB5j6CmCMfg2M1mwyaTocB9vNzJnSAk9ubm7pWF1msbMoDVWCDWdDYXKN1oVmT1wSydzRauNEnX1mk3BCQDrnJNieyvCHwle4T5UJadT7PVEIg9n0+t023bcDKxj7/0JfvRj35k7XpDc5F1gnXUgwcP7PHTJwIPH9y7b6O7F5r3tUbdOs2avf/BQ9myAPrK379AMPZMJA9ztVqpeR5ABdURwdh7gZjlaC8rHUDdZD4RuFau1jTnsRsqF8l/Kdv13aV1upAtbrlycXpmabqwfq9p9Ups48koA5qxLCIPZi4lAMoUiBsIJTzu4dWSNRZubWMvAHcHeAWITFLsuPCF9/kHCYkVEbkurHuAbMYV8g8gk/ECWN0Ztl6J1CuQnl7rqtaDlAGlkl4Pqo3NEkouB0ILIi9kyqOwbUiYnQeZ072OaioDPLGfAkDmazEhx4HQZwdAQ+C1d/CTb8G67lir2ZTCAnufWqMtuyQ6xFkvEJavyMUyqhCUF066TWdj2etITSbrokhQOaQvhBD7pM+1neYW/naa74CmrKOCq32wrZH9T6mgMHU89ekq532CYsDVBKgWAOyDCi47HoTgBmUVAc4QNx7kDPAbK3vClWbY5KDKQlVRrUX24P6Rvf/BubVbDQUsJwo9jm02HajjX/v0tihgf3BzKyJgBbNbiBW+zb4AMRT2IJQwWFMxPtQ4LqFugWha2XyxtptblDqAxj43w14R9h0nSdmPsWxzFYmP2WsrLPa5N+2jwv4YCKwAbPM8vofAYUIxh1xVtrPTe6d2etSxSryxZqMuIp7jNCpVe/bsma0Jjk421m23bZUB7xBKy5WrAzkv2RvtzGqNqs0mS+NtsOaCgDq/ODewc4HorMtm095774GVKzvNlXK1aat0b5999pkHWG+woPP8IkgArA2x62LdQ0ixhwUyBZIEBZDeu0a+BnsPCoKNHR0eWCUuiRBlD4SMqrdaDvxnGSOz8eR1ptAqscVyJkKHmrM/owQhByNdm/JX2Nvm45HS5YsRVnBzzfOgukCFhY3YbrMTgYKCgXV5/50HNp1P7eiwr33x7OJM6wpiv99p6b1evHzpFnO1mqzJRIYRhr72eR3GWt8XSspbwaoKBVOFnBpUR4tUJAj2fnzu4G/MGTIzdK/e+WcR1gx32iLZWcWtTYYLPT/cc0XIlz1jCyqRMb67u7NyMbb5YqW9AbLo+vpWe8+/+O0/yjGP/ONyXoG8AnkF8goAG3qKAAAgAElEQVTkFXiLK5DfyN/iwctPPa9AXoG8AnkF8gpQgW//xq/u8UAvA2akiQPfChUGRMHbHV/qjby7AQqQTLj9RxGsQGHPwZoJ0IXv1QGNnUsG0oJH0P0OSLlaAYASrplk4CdgGzYRoN5YydSUqeFAvFkbtUWxYA/fvS8lhdQaMZ7hBfnMe/dnJOLBu79L6rAE1Gk0G7KYUncpvtdFBwWXCzru3bIDgJ7A5PPzc+UG0NkJqISn+YsvHtOzKXDxu9//sTWaXbt8eSMbjAf3H9iTxy9sOh3bt371l+z//n9+Xz7efcBkOqYVXpvabIGlxjoLDXXSIZAPIcMiqCHCjAzKAH4WMPgGARBUGupIxte+ht2O+8MHqxWAZGy0AIakPIgqUlgEZYKIpmJRagG6/9VJze9KDtRFRKoCpqKYoJscdIvjZBkW4bwgfxhn6qtAZ85370HIIN6oXwDIZH2ShasGixzAa9nKZPZgr4kaAoWnFsVlKxUiKUewaRGYnWWC8P7MsZCvEa4dwIx5BjhINzodzMt0JXCWAYEwATDmv8xp72wviTDhOmQjldkXAdxXIezmc/vGz/2cfe+vvy8grqyQ3qJ997vftYcP37GhvOFL9vDefUsWE6kaLh7cI/JY9lDvffCeVWqoAhbKWSDLAGJlvwNk29p0MRdpQJfxeuVjWiqSkbG0PR4/+61tV4mVqw2zIsRdZCWL7KDfsrvhrfzsD/rHqs3pyZH87OMiwdUQRtjQrNVRL5ujxdzKcUU5GAro3WL31rSXL69st49sOKLTGPsqJwAYt7u7gb6HoJlO57K6GY+GUqN4h7vbxmF9VSqXrFFlrkUC6D3voGiT6cTioodnu83cRvYvwfoNsJFVgcVXv99TODfe9hwXayKUBLxW1jn1uo+fyC+se/ZSdkUlz7JQ93oGYLMeCUSO4r0IKbrWQ46MpmgxlmILKyYs5u5ub6zT7arLnGuVoxrrOCUEPrV1AmE51/5CJsQ6gcSAEOQ8IX5TqVSwpkF5MZmh1nBiIk2wt3IFlazcUEhkoffsX5A7EBzk+aD4SZKFyBhUH74/7AUiU2fmCfWF5IGXZO0ClFcF4HsuAu/B3kATeqNRtbPznn344T1rt6rad8kQiap126YLkcTUkPG4fPHS5hPmZN2m89QWy5XyJehe1zqkvnAaBCGXfE9w5Qt5IxtlOQxGc5vNXKXBWLzKoIHoLvk5OgmyV/aJ7L60f5mT2VmuAtcRyBi301q/ArqZeyGDJdTxTRUQ65r9C3us+xd96/eqVoBs3XnY9vXzK537aDi12Wwpkofz4Fgp5MXCAXVIQ0LNtT631MJtsGRX16xar9+1Rqum+17/8ETXgELw9KQjFU+t3rLBcKFMGPY8rMcg+PBGhMBMVzNbp0vbcm07V3QA0LNfYcXE+fT7Rxoz5gUEG/kaWCdhqwSA71kwbvUWl8qyb0SRhZpgvUpshy0UBGqmTNiuVxpjxqbd7Uk1NBlPlScFsc88YE9YKaCb+dNUhsXN7cA6bbfIgiiCzD4+PbZmu2WHR10RlaiD+gc0IJBds7Hjk0OboCzJwuu539DAkHJOC66bbWgtBRbHZF+BpCTzh/XC/nVy0rXZdGqjcaJ7FqQmewDzBwJ/OLxTRlEYf9lGSY20sbhktsTmMftMwZhCTGDnBZnsJK3nqKAGRd0FWQ4JdX11a4Viyf7pP/7XOeaRf1zOK5BXIK9AXoG8Am9xBfIb+Vs8ePmp5xXIK5BXIK9AXgEq8N/8t//5Hi9syAssFOim5B/05CYAWjtgDFhm6rSlm1EdoYCRsBeYVGdKAIV5vgE8ARTS6Q3gxgNQZDZdvOpmpWMaMBMAdFvAh74hcKpSdYUEJEC7WbO4tLd3HhKKWlP3NhY0c7qkFQLrNkCDwUgA6zJJZF0jgD0DQOTGkQXDcvxqBWB0LesMOqoBlbC3iAk7lUf/3uq1usVc12Ztly9v7S//w/fsl375W/aH//aPZU318Yef2Pd+8H0jI+EbP/sV+4Pf/2O9DqAHoKTXa9vl5ZUNx1ivbATme20Io3Wv9qBqcNLlb4adB4IgqBOceADc2kvR4dZUePZjJeJBxDz+f/betFmy9LrO2znnyTnzzvdW3Rq6qwegQVIiIEgkSAaClMLhEMOmQg77k7/Yf812WCIpWKJpG6TMwbREEBRJgSCAJhrdXV3TnXKezsnR8ax93uryT6iIkxGNqro38wz7HU5irb3W8oDuoiw2AL6oF0SPhwI7GQIQ5vkfHmjNOC3XWHngle/AawkUTmMNceHd0MHWCm9/us6DOgXwlPOq7tvda1JB1/OGmiTME917HuDNLayCzUdQZ2AjBICnTvQiAJaDUQD/XG+wlwLsDUQJYC45CVJVxLFnCSwJbCdDgdGnUxfCZCXyAACLzmAnWTz3QLWplO3B40d2ff3KCvut7FPef/99e/X8SsdcLKZ2cNATmAfYyfyeLxb26OFDW8xnVszv7OT82BbTkZ2fndrhMeHPBVsspwJmFfy8XFuuULPxxJU72OpsUsKH5ZQzAMSt7fM7WZztV4x1zXLFkiXLxOq1jtk+lp1MDuB7b7JAqlcq1mhWrd2sp3kXpusD9A55EXQY39zdWa1at+V0IgATUhGcuX83ESCKoqmYhzji83Rf5xRs76qVLwNz3fatJAUAwLXyVwSqlpRXIeu5lXePA0wyVoCGyqBQILjbjYlIydE9X2JWaR8K6i2Ad6YVAcWMa6vVsMlkpntibnuCsCmnArAa5RV5D81GS2OMqgIQkw5x2ViV3FefPBHUWpAzkHDT6cwOjw5tt6fL3sOUw/rgPrjmcX9o8WKmPYtMBOaXAsHXG0tWG/n7Y6kHaI3/PvY72OtgMYVdjkK22fNKbvMUFFbMbeYGYO9GBIHvBZiJtdt1m839HAp+30Auu5KB8WBHCHs0tlHKwEDVUGJvKFq9jqIuZ71O1T762ruyzWL+sp9jhbScjS2OnezjGof9odGxz/5u+ZJN6JLfOjEq4kT7BHUsGyC4Z4yU9ExgP4d82WzzdvUKpZSHdHOdkJTMEWqHPY+I1pzXI2ThCIzm32neRbD+Cvf0pi1cICxDZtCb5K3XjkE2WZV99SvvWKW8s51UPKhgcnZ9dWONetOGw6nNZ2S7YDXmxIrCurVlQwSlYesiZhhb7j0SYdTttezwuCsVDfv+2fm5LA477Zpt10urVCNlYCzijcXTWOqIyXxm9QYE6l6EQpLMzXYoerYie1jT3AtEhPIcqpBN/Of2fY1aZIUcGTKQ75BHTgYSrh7V61YjiyO313OctbZZu03TbDIVMSslyWZrg/5QmTkcB+u6YX9kN3cTW66WtkNxmXg4PfOO+ce6YU9mL2Z/Zjybnbbdu3chgnu1iW05m9nxUc/KFScdOC5/Eo7OGqXBQFlO272NUMVtchYvaGIoykIOooo1zVzcQnpt13Z00FPwPPvw3d3AolpD18Ber8wq26oRgeuV+iLNhmGfUij83hWJ2sxS1SPXA8HIeyDHWQlaQ9u98k+YO6xt1jHPj3/1v/xBhnlkX5ezCmQVyCqQVSCrwFtcgexB/hYPXnbpWQWyCmQVyCqQVYAK/Iv/5tt7+YTn8MWPbb4kVHOvbk11NGNTAcqYA1RzL3l1ssvWJfUWl9UDuHWaNZASD4AB7pW+FuEAUAwAKS/0LYHZWGfgzV6St37wNweU2NCNSSBwqWhRlLf7lyciJ8qQF+oyxT5lqw5owDRAWjzy1XUcyAuuj2PjPT6fyzKFrs3xeCjAI5+jm3lupXJVx3CAPE79283unRxZLara7c3Q/uRP/6N1e3TwHtlf/acfCGQB8FTHJgHN5aqUFqg06OSH1JhMxtYfzmTR4rkXDpJ4/gY3/CVpEVQYgDBcBy+6gfm3+8C72oCaAdzKigtip0SINJ28ngPgWgs6aAkOdkKCzn6IoGClgu2X2qcFmAPkFm29d2IEsM4VFID6nhUh4CoNaBbZgQd96tke/OUXy6UD2alNWCBnAH6DjUmwFBPAJPCpIhCMaxVQKGKl+JqE8EyRRLU6OTmxV1cvFexMp/FkAvDu5IgDoVgdfZmLoZyTNCwaQJlrpp50tAMSnp6e2WBwK0AdNQZzhDpQwycfvidFDQoQOqpbzY7F88QOj7r2+dNPNQchecg+EIgWVWWBctQjt2Bh5ZLZyWHXaq2GPX7ngYBRurdR+TgwWyCB2/Z7OuAZbz/vWrYxTJRY+S+wTTEg+p5u7paVa5GP6WZrB52GTeYLdSgDHr/z+KHlc4DaK5FxjOtoPFbwPbOCOTOZTqUQkH3WamNryMrJxDu2yxVXL+3dRgywLwGI32ELtpEdEMoU5U90OnZ1fWP1ZtMSbJy4vnpNlnLUHQXMZofCAOIIIBaAENINHZPbt0AoQSaxhvm3/tu5nRa1CPNNtl5bakSHudn9e/fs08+fWhWQE597ivtaoVQW2F+tFa3VqguMns9j68paC3uo5hue+AD9bocFAQHIrLXSqNl8MZMajHtGzRHC44c3d6rtTkqKjfbHm9u+gFByfABctwR3z2ay1ovXiUgpiB+spLSuFaqtFSryJEnYb8hMKKXrxPMkmBOrFTZniWyKet2eDQdjW8augoI8E6lMtzrkgdRJqepCRANEEQTh3iIRFnX78CuPLaqV7eT0yG3LqjWbz8ayEWPd4/OPEoHzjQZj7fFxvFF4PGPK+ZgbWPBhGyUlnqHQKWkdYBfHeExniV1d3bl1T5oNxLjzea6Jawu2fqxLJ5Y9oNmP6XtZIDHC3sjnpPRKx5s/mR9hrvA+PieAnL22ULBmt2GX946t24usmH6euYB6ZtAf236LIsuvJ5fH2o49BaXCWuQaawsyLVwL66jZain7qNtrW6Ndt3qzbvcuzjWGpVJehDLWalgotVodBWmzb0ECuBUXS9v3NtYWqdAoQva7vPYIKVWKPh8gRdh/UdYcHfeshLIj8kBziGWUXpCHyyWqxpV12h2LEyzxUG54jobmyYY15SQcpCvXwJ4EsTidzK1/O7bOwZkt47mt1wupENhjsRFbJai4sBVz0ky5EspsqdnDh5d6Vo9nI2u3WnZydGT53FYKjHbrwJZxYienbVldDUZDKUOGo6HtdkWzQs0G17dSWhJazrMWQoExgAisN2tSTrHfLZW7Q/YW6qWNiBqefXwXiSLWTKqSwh5SxERBKkDGVQQXvyefZbVWDlaxXLQKqqgNChHWlD/7+K6CLSV2cCjBeD78m9/50wzzyL4uZxXIKpBVIKtAVoG3uALZg/wtHrzs0rMKZBXIKpBVIKsAFfiX/+2v77FlAZgg6wLAZrH08Er+gR1Fjs79PN3ygMRpxkEKxEe1ijrHsYqRbUgI16TrWjYfHsC720EqAA4A4tEx70CnCJGyd9iDTrpfOcANMPzeaoDOtbxdXh7LS5+gbDyxg4oBWxMAYP0bsBflBQAH3ahvANLYCQFI8jMAP+wmAG/wvxeomlqZoDbBWgdgqdOo2+NHD+z3f/8PbTJe2tnZuT18dGl/8Ad/ZPHSsz2oG13TAJGAPeoGVw5IQT7oL1/eKMSc7uVAXkAEiUgQaIaCgU5Vt8LxrmHq4GROAOT4eVAVcH/BGgbgEAAvgGsAiJBGjBOAF8D3BoAutd3hwKgeuEY+RyeyOl1RdaQEAuMAEQDIhTpFupU38i0CGRHsYBgpOvUdAPL3cq0Oznkncej8D0C1KJL0Hqk/obDqRC8W5K8PSBiUHuF+j08O7Pr6xsm04IcPAC57E5+XrkwBRPUOY0BagC3GA+UKYJTOk9oi0RXupI375FfLFbu4f+52VZu1Xd/e2qOH79qrl+RL1BWui9qhd3hk01HfxoOhnd+/Z3nAvU1iUbVo1dLeotLeOiendnrvnq2SudVrNXWgc34ngCrKoVCmwnYvC7RSCXItb4V9YtvcypZ0J5vnP3B/h4dn1h/21TlOCDq/qdWaslo76XUtb4B6kcBKxoL8iv2WoOK15ibd2EDcEEf92zvZMVUqkerx6upaihARKXlXMhDWHOYix8RiifuH5MFiRhkIW67CNE8UYiw/+ZK8+/Hwr5TJ6nCrOYBM7h/AFisi7LdQQ7w53wEQPb8ARZV73qOEYD/qdd2K5+Z2oDXHz1hjALLVWk02XfBqKC/It5H6ZkH3eiTShrUvuzspSDwLI+TvLGJAT3J3lsrFWK0XIlaS5cqa7YYN78ZWKRZlpbOC/Fl7zscUVQRA985DhEUuISTZb61UrdgiTrTHDO/66lgn94Z6QPT4GnZFQ60GAelz00FUD65nDYoAxM4o3mjv435Q+0B8wCa8GVIcQH/tB3vs+iCJzI6PWnb54NjOL46lkGG82Kuurq6sGlVFHJD5QBA9+S/9677Ou95gZVa32XSp8UOZhKorqjCfV9Zqtg3bQd87chrfON7Zzd0gHdeCgq9FzmGZlYaPK3MA6ytIVRLWtZ6/VKW8qcaCtA77CPsC8yPk6GDvw+9EiqeEx+u9MJdzAvHRmTVbRauVCho31kKcrGw8nFgxV7Y9a5fu+wIEGmoFMiASqSuY91JZpSHgsrsqsFdUrNVqWvegI+uoy/vnVizmbTgc2PHxkVRxgOzs8dw3aj3WPF5b8ylh5q5G4LzMJ/gE8Rgp6QQ5ApkLSC8LvErZVvHCWq2ayKpBfyCCnFqgSoL9h6zDaurm9ta67Y6Cu9kbsQWEXBvcEd7N+kIxNpeqgIyf2SKx7crzZCAi5su57ddbG6HCwSYNi7112ogQx2pSYA1z3rOzE2u0GlatR2qAQAUI89FsVMVP9UcLazbzVsrvbZ8v2GQ2ERlDvk+yLdlkMJTF4YN7l/azn/5MTQ43d7d2dHJirU7NFU+jmQg+9gPsILFDQ4Gx3WM/53u7x0mxB3uDgNQU7OsoM8mFoa6lvI2HI2u2u04gao+BWHUSTGtbORtObNzd3el7xHcy8iL7spxVIKtAVoGsAlkF3uoKZOTFWz182cVnFcgqkFUgq0BWAQK7/+keuxucW3YrwkQXAjWwrwBEDsC2rEEAWtXpCzC9EuBGVgVWJiCeAAABgJfPe7JSlzuAEACI8DRsWQj83OGlXdcQAOABHIFEOKHhNkeAqNUi9idm3W7FugddK5exy8DGiJwLgFTIjKLAKAA+AogBvgoCUL2DV7Y3Fbqf3cceskRgIH7gu73AHSytBOznsPFxEgbi5OjwyL7znd+znJUESv3DX/x5BXn+8R//uQPy6pBeKYwVYA0FCCASoMtw4l7fKEIgbxT0SkeouAMHxgBuZamTkgOBpPDuZH+/d2I7AcDfAWW5z1q9qq7nN+1VCDp1ggDLIcDlnSWJW7rwEvgmkFT/+xq0D8dWhzudy5Adu72VFarrnfHeiU2nOJ3eziDkil43skIgiNShnd6Pah7H+g9iQPeYqiN8nrhygk5i5ksI/8X2KoBKnCNYRckGJJeTkgXyA8JF9jWpvYrIC46ZrGRHg60U9W+12uqilV2XMd5V2YIoSyAldTguigLyDyyPqoWu346A8sPDY0vIZdhvNOevb+7UzX95ec9+/IMfWrNd1/FQCTFXa9W8nR60rFCpWbnesJOjnuY9wCT3jEUK5Amg9nQ6smpEYDQgdkXrIpcjH2Fl8Wxm5bJ/3d4QKp4vySaIPIL1em/5ctGKhYodnxxZM6pZuwmQu7b+8FZ2ML4eprI+4/oYh8nUrVuGg6EIBWx++v2JlAxkjCxUl7yUGXQ/M2dDroUyYjZupcW+AFhdVnd/wSKUEITsAiKLOALBdxIMcLdUJD9jpM9r7NN8AVkGAdinBBJ7QwC6nQjbyuceMoL1y6bAPsIc1DorF+yAfSGqCahHjeEKF7IhthZVm5r7dI4zg7nP6Xis+jD+yukpl+ymf2tRVLcl80ShDtIDWFSsWpzMRexsRchy/ajCdrZcQMbklQtB3fgZQD3kUKmQt1hzRqvEPf1lf0ZnPn7+nhck1DrNkymXyjqvyF323yIKNRRw7KXkF7Avce9V7c9hnNxxjP9xtYGUabLiyin0HguydrNs5+eH9uidC6tWUU0UrFOv2xdffG6FqtcXey1svlgD/dtBaskGkbKzZYKdX2SzxUJkBd3pzGmuOZAn7OOeGbG3/oCxlvZCnfu8Xu8ZyrnBos6zetiUAdQDsRH2wEBaun0TRA+B6Cute6zfsJETAZsGuH/5Odb1Xlk0zVbTTo87dnGvZ42qK8PIf1kuVja8HUpFlaxjD7Am22JXlLqFAHZIHuajSBftiTyrnETm2dXpNmXB1WzV7ei4qzXNmEJScf5a1EjtzcjOiTX/sDXcrrABcxIgj3oAuzvtxR6K7sHtBZGLKC+K5bLO26rXNN8Z6ru7W+1X2N29VjvJ2mqv/Y5joqhiDiymYynymvWW3Vz3bTId2Xabt06799p6DMJ+OpvZaDRQDhLKA+Y6659cHTInsHhCQeTE0t7qBN0nK3vv3XtWKqMaQdFQ1h55//6ZLWZja3Z6lswnsq+CRRPBt17b82c3Vqr2NJas6/vn5/b0s2das2vyhmqRnZ4f2Zhsjp0r69i/mKOs3WqtLnUXRC7WcKwPZRiRHcP+s1u7o5y+f2Dnthah5OHxrtALmSkiNlKrQohNSCa+A5FTgurmd387y7zIvitnFcgqkFUgq0BWgbe5Ahl58TaPXnbtWQWyCmQVyCqQVcDM/ut/8SuCpbGMSlATAC7SIQ7Qh40D2QRpkDMBmx60auo65eeAkIDzdEdjx0C3+5dAt4e20lEqgxEA+NTLm+5iujQB/AAPC/hh0OmPH76OtBdgUylATsT24OGZVWsEbQKaOTkA6AkYi3/9HEuOFZ2TK4HCDrWnnazyVZc0Q6AEfwcE8wyJnZWKZVnbQITgVe+gJn7bh/b9733fWo22rEIajaauTeDxZmdfPH1qH//kE3XX0gHsQH0icgFQaZhaG/FzYf2pTRQGM1gfBWIigPPBAolObAgi78R2Kx3vRveufV5SP5TpwsZyxm0yZJkCAGpuryLP7lxOXb8MMuAsRVklS9lm0VUN+K/u/9Tyi/PolU8VGmmnPCAl58QeKlgySSVCMQEj1wBtNQUaU2OAymAZFQgkWVAVPGg3ECyMIYCTd5unFlDkUygLwv3KmTcC6PicYWe0snKxpLmCuof3ASbKcguFxRblR15ANfMCUFBgZtHBcBE3aS25Nv4OCKqsAAgN22isCXxHGbDLmd27f2mf/uwTe/LkifUHd1onvJr1ho3GQ1kSTUZjK1Zy1ozKdnLYUZBt7/hYQCU+9RIu5c2Wi6WD/fKO38tWBuAP95J9ni5qMi8SdRWvFwTr4vGeKEi2Vm9qzs7nhI97Z/KDh/dlxxLVICB2UlqgIAAAXcxmsh+CrEBVhA0V4dN0m0NobHZ75RqUS5FnD5ADA4FDRz82VjnPGgEQBZwejseeXVAsqbOZPz18GmTXwWv2hODjItUIwGmzaddXdyIdQ7e4yCbtJ5BM3LNnsHBO9gTWoCxu6E5fJ9ZuN6yUL1iz09RYss4AKeu1hlWqhHc7eMk9sf4mg5nAawgtBT+jtCCseIaFXEfqBqkL8OzfMvcKDjyvE5FIKKaiUmQj/PghBXcQFoDOW1vF5E/w+Y0tloTbl0X8Stmx4fcLq9aqssKazOa6Lg4qYrXgigvmKgsSEFt2Prm0i14kI+ocfp8XIYRlDpkX7GsAz9QrgPasYSx7UJJJMYV6p4DyC+KCqG1I1p2125F1upE9eHRmtSiywn5vR722PbsdpoTjxgHb2UzXxXyBJEjWZrNpIgLPFVRuU8UYiSDmOQB3kkPpURbwP5nFUvDxPCCsXGOdEjlaBzinpUSOFHIFV5vxP5CggbigLmFf4J6lkqJmsjDyDJZA/AaSQ9ZzIopzsskiTLpWy9txry2iE4s3uvndui6y6ZIQabbNvG3X7C8Qd25DFMg25jZn5p6xmWs0I+t1m3Z0fGS9g66eLewdZM9AYjeaDWVNiIgTYO/qxslwZLncxu3Tcq64UmZLviRSiH0KJRX72tHBgewIRQ5WecbNpH6CuMbObr/b2u3NrZ1dnKsG4/HEzs/viQDg573Dntdrtxa5xmsycYK9UqlbJDJqLsIEkhdSlXueTKa2nKIoQtGGomirOZ9AXsT8bCeFV6PVssIub51m0R48OpXKAvKEe78HeTGHJKxbVMbqcKYA8dV2o+8KVy9vLdlUrNlqi8A96HXtZx//TDaPkNOXl/elLkKhWSyURCyFtcN9c35UQMUcz8Wtng3K/1DukeepSBlJeMkONdBCNUK1xJympowTL96vY8uSaivLsKhas+l0buPR1H7v32a2UdmX5awCWQWyCmQVyCrwNlcgIy/e5tHLrj2rQFaBrAJZBbIKkHnxW7+yXwPKxYnFCwJNtw4wp92JdIo2alV1UwLO8gLgAPwGAAghy2vZDql/2u0wdnt5yQucozN26z7ubi3lIF6wjQLMKkv9kJNigu5xMMt1kgjUq9UL9s4Tujvx0OdzdQGRhRKe8XQlr200nqTdx65SABDk+IAzdParWTR0/+48XwGwAk/5dbyxUoSHfs5maWc6RMY6TuzvfvB39uGHX7WHDx/Z08+f2Z9/73v2K7/yy3Y3GNiH779rf/R//7H172YCu1fr2KaThYgMdXJuXckif/qtf23yUGwAdg+nlY98qqZwmyVA7lIKnJH34IGx6tZOswCcqEBBUhDJEZQX3DfnlTohdrCK3yncd+Nd4QCmgEiA5oC1WMSoyzxVRQQSJHSlBuIBcFKkDt2tAaROu8QBs7hu5oRnOLhaJFhIcWwASGVQgCqmqpLgTR86pldkLKAYWXvOR7Ca8lDxsvvdc9/FokBS1BSch7o1yDNgbglEpNMe27C9Qnnni1hEGV7w2Az59TiwCEBOFoYDoH6PnOPy/n17/ysf2o9+/Hc2GA7sq1/9mvXv7kRukcsuy/YAACAASURBVKvw4sVLdbU36g277d/Z+fm5De7urNNrW1TJWyMqS0l0/+FjgayV8l7dxwBsuk668KU4ovPa6wcfsrbIinnyRlJlEIDmeqFxjekerlZlZ3Y7mKsrm0Dr45NDK+SxUWK8c1aPqurM5jOsN7qlASwhIfjZeNTXfcxmePA7cZLEhEO3ZCfDeuIFYC7LpRyk5MaWq5VUDAKP8eUH+AOArkAcYAflfv4QCdwflkBhTrJ/0NGds+JrazcnqNa6D8YYMJFje3aNq6boyMfKBiC+121ZtVy0WqNmpSrkVOQZKYCrGw9/RpnF2l5jg7dYWg3bHbrl1cmeaNwjiI59XsoJCAHWxDbnRB9zZi1rIoiYjU3GC823JM2Z0TgksSXzlQhe1tWC8G6UEVJ8FGS/V1bQvOfFQHQK4MdeTSHKnj8jiyCAes05OvpLImQYM6x3PEDa99LpdCL1CL/brJzElJIhl5caR2sIHjHNEgmqJt8DCtZp1a130LL7Fwd2cBClRM7G7p0f2yzZpdkjZtdXLxT2Tsc5pDNg9GYHgRLm6Eb7pJNQbsMEWcWaE1C+N4s3WxE6EOLMCfYi1jWqNjI0IBWwA+NBQR148Sdrg/cxPoGQkEpK5G8gxX3vBqQO6jT+9FD18mtiknpwzFq9Ymfnh9btRsqLYL4upzOpKHjmzacL1ZgabreQsHtbYZMkLg6rK7fzQ9HGNXFMgPODw7Z1unVrtZt2cX4uggnSpdloWq6IbeFWRDsqD2zUUKyMh0MRYDzvsFSDy4EYkC3fFg7YyWeu/ejoUKoC5ke70XRyL282nUx0DcwNkcEQSQTFr8mVIqC+5YTrFuuuV1IlMO8gkjjWble2V1dXCpKvVSr24upKa4hrGAz6enZD7C/nsU3GI9usnVz09cnz2JU22/3W6o2mJRy3sLev/YOPFLCdxAs7OznUM64eRSJ2GG8I3nUc2xQlmOVsOefZuLFyObJ6q67zfvbpp/5ssZ11Oof6PgFpwfi4UhA1S1XkLAQGgeHTKdaPnlkl+yi+W0g15c8SFIHsXawBSA6OP7gdi1hmr3PyfmW9Xkf7dL8/ltUd90xAOIqx3/3tLLA7+7KcVSCrQFaBrAJZBd7mCmTkxds8etm1ZxXIKpBVIKtAVgGUF//Vt/azBSDmxlaxAzUCk0qROkkBdxt1/z/4bv3k3adYMAh8TrMiAPIAbAA7AOAAbeha9Q5ZURqviQx+DmgeAHkds0oXet5KFbytVyIvADMPum2z3NoePb4Q8Ey3KN2yAlQBXVdrG47G6tAMXucCh9XRDWjp1khqfN54yC5d2QJhAWoAsQHcVit1aUN0zGb4aldtHa/tL/7j9208nqkrGrCLzIv7Dy7ti2fP7d3Hl9Zp1+2zT5/Zj3/0iR2fnNjnn33hgByB17XIBsOhOmEBSwWop6C+A+Xe8RmyHUI4NyAl4CNgTLC2CcoI7sVVJ6gTclI7UE9+FuylQv6DiAh1wVN6gMadQGA68elYFyiE6qFQEtgcgrODRVWwceF42G5IBZJ2iTuJ5d7v1JCaeki4d0cHUDLkXwCuKddjBaAb7Du8O9aPhYrH7W5KRVdhhNoAYgGW+o3gvQ7Q7AQOxImCodNuf/djJ6Q80hjwWXVbr9ciMPi9FBaQOCkACrDFi2vB75x7Ad1sdNt2dnZmzz7/3L76cz+n9zz/4pmAV5FOkBLFopQYH374of3wBz+waq1iJ4dNqxTNjs4urHt0bnFCJy/t9BAm2LEB0fvcw6KE7n1+Mp4nVq20LZff2HI2ctsgQEsImVJR99DudlTnnZWsUqpaq12zTqclwG21XNpPP/mpPXnyjggqrasosvl0boN+3xYL/OsJ604st93bMt5YfzSxcqWmyjLGWPzoerRgc1IxzQljLxLEvBDoib0XeRoAp8pqgGhcJWnWCgh6GvqO5RnEmTImctbttu0WOyKAWvnSuzyK4zD36V6noxzSRPk6thNYyXyqRBUB0QRxdzptK5RcW+VzAbsoSM+9Ou6lUto5EVmolB0UtryNJmPNf+zi1LEPyAvpQTA9KhPyZ4oE/UIsFqRSMR1zJ/ICwJw9gn1pFbsdHNfK+plM5rpP7gWyiKyRQI6Z8mC4PRRXb3R6a94C1pLRURHwDMjNvG02aloDTvCZuu4hg0VabJzg4aXMFpE8ELtu88W+reWA9R71JS9g7bZWjx6e2S/+ww+s0Yp0b4DMRORQu+librtVbNPRWHvEKtnbbB5bWZO3aJMpKqCcMhqq5aqsiIIyCuKFZwTkDKHds3lio/HMNtheye4OUhKizESyENQNZRCUXhBMXDf7Lq/wc+ZFyL9wUpq8FOaTKzJY59TE1VzhGePzF7VPqVq0+5fH1mlVtVZpyh/e3mjPmC0A6VfKH4G8wBqMccVuSVZmzGs69+nVJ8ulVPQMoOLejk96dnLWs7PjI6tWG3puYVPHeChzh3yUFfNjqW0rXiUiD2W9lj5HsVDCmo29z9cERHRZyj6svVhzZOVImVHOKatD+Rj5vB0cHrgyqYCqsCC1VLVSt3q9aZuNk7rrDed01U6z1VVjwYtX11qnylmpVG00nbhl3wpF0lRKhWW8smSRvK4pNXASh6yWopR25LlADlawZNtv7OE7j6xSLVq32VDexenpqYiK6WRktVpFKop2oyFbNoLLZSG3huwsWq93qPV/1+/bTmrAoqyqeLZIMVcoqPZSIorU3IskabVbqpnbwm09lBslxo4x49ieKwJZWEkbLdxODmLYc1qCfSV7LW9GecELYpdnfrxc2W//q/8rwzyyb8tZBbIKZBXIKpBV4C2uQPYgf4sHL7v0rAJZBbIKZBXIKkAFfvM3f3mvIN8d3atpErJsLDwgE5AHeA3UANICb2u3jsrLJkTdyinYNAdcW++s1WoJaKHbG5BEQd2pVRCe6gDNEBAA3ME+qFqvqDvZge2Nh/wCyhECGhXt/OJEHZb8HoAoqmCBlLfBYGSFsgeSCsxLyRfAT3V2C9RwkC6eYT2RAuNlrEkKtogXsiDingBAHj54R8AjIOunP/1U4MbtzVDAIZYWv/Jr37Lr2zu7uyX3oGnn5wdAqJbEOfvL7/+1iA/eh03NIgGsBjxBheJKiHAet8YJ2Q7eTRxA3EBmcK/qnlcnevDCT0mZIioLrLcA+9z6KLw/AH6y4ZFNEioTwD4H/irVkkBAiCU6SwH9ZB0FkJbSTMHHXvZTaW1c1fFlx7R3rkKaODlCt/geYBFiSICqW7oEBYbAotRWTN3MaZ4H1w845tZRgO5Oqng3P9ePN/6XgeDc92oNebBRVz3nAdwKRAhkheyoFPy9sErZyTcAbSzGsEAB5XVCBGILS52OjccjXS+1OD4+tlqraZeXl3bz8pU9ev9dzWnsWCDmUNcwxgCx/ZtrOz07tXixtHUys+Nu1Y6PD21lBTu//46tdMypCA3UMoBp+Z3bm9CxX4VosYKNJ+SlYMfElCU7AcLHFQ6A9ACbdLhToHwlkk/+yUlX4PxB7xAE2sivGY761u32VJfReCCf/fnMLYVYW64gWUudsN8VrFyNbDqfWqPWkk0KdQP0xPIFML3WqKsbezKeihyQmkJjDJjoc4/gbkgf5vVi4coZz5Moyw6HfeT+5aldXd3aYrYUAUTmBj9HzUMdk3hp9WbT8zQg/yqezcB1FMpmzRbB9A4KQ9pUq56xA2Cfy5WUP0HQcr1SsdFoopqM5hOrVSMBrXkAUBEtK63FmMyKzVbXnaw3VswVbC9FEmg+aqW17RInIYINGn86EeekhpQfe7Obm4HmmeYGFmbLpWy9xpOpuvbZJCEvWPPMc9maYXulTAvUWKitcgL1OQcEHpZRrAWt2x0AsgdTr1YeAi1iM1UksM9ov1utrKLufaY29IJnvBTTrIZer2WPHx7bu08eyoqIDAGIF/JvKo2a3b16ZfPp1EDTX7y81f7HNQE4F4sVqQnIUalHzI25wHPZx/HMoLt952qSBWq44UwqBhFjac0giQmDx8wKQB4LKgBlV8c4oQWZoFD41PYuELYh8DsQmyK80j319Vpm39jLo0/zNlfY27vv3jf4yLbCr7c2G0+1tpbJRnlAZNUsktgWM5RvTkB8mT2yf03AOKmSs9OzQ+sdNe3R40upnKrVpuVk01UVeQshxvUTAi8rOzO7vb0VScZ52ech6Nmb97plFD9kRpHbQo4LmRc5Oz7sKUidvbFUyttyNrfFfKGsC1Q+kBwoSObkaez31u12tX8vFhPPm9purFFv22dPX1ij0RJ550o1V2lUK0XrD4daQ6xRci7Go7GIwHiZCOBn/XJOnuMQCaz9JqQBP5/ObZXMRbKcnp3Ye195Yut4aQ8e3BNZ6RlGexsNhiIfIRM9i0V+jrp27MiwsprOZ06SqfR8t3DVSVACun0c7ITbgbHfQFwxf+g+cIUSP88rmwhrrh2ZGKhclCmSU/MDfw/riDXInPZnjBNmIuOU+ePP7CRO7Hf+9b/PMI/s63JWgawCWQWyCmQVeIsrkD3I3+LByy49q0BWgawCWQWyClCBf/rPvr6HcNimHYdYvWCxQq8ySAJAPP+nXpY9Bljn+QSEb7qNu4PQ/Iw8BMAu7FywS3LbKIBz1AXe7QkIiuUTwAtALccENKdjXR3bsiQB+EgEDpfUmZ2zo5Ou9Q67Cq096NJFau5NjpUK+QprVB5uLQKgOuoPrIZlRt494wEKsZOYjLyjvVihG3Rp9VZDweTVclld1QB5n/z4Y1vOYpvLVoYuzrzupdGo27d/49fs5u7Ovv8Xf60ucHzPr19d2aOH71gtqtuPf/L3ymQgJyF0DE8mM1mwAGQJ6BM47V7+At/2G3Usl0pet2CV4qHE3mHMi3rQ8c69c2w+Rzd7UFwALEk9kOZfiFhScC1e4J4DAdILqCQv/HxJOR+yXdmsHdTf7ZXHIK/2VJmQJF9aUAG2oiAJlj+ARgBIAnOx+0pBIK5FQFWq0AirjbsGQAp5GLIQU0Ct2xExn3QcRYRgpwPBUvLu7RQsZjxcjUGHs3eCAwwCPHHtEAJ40ffvxql3PoAzQBpAq5MgZEO4VdPW8kU/HooIKUXISEktuCApHr/72C4uz20wHMk6rN/vS5FBjeajiVWjsvX7tyKGWrWiXRzWrNpoWTFqWL3Vs2anJdXFZhs74YH9y7ivrAYPDDcrVuq2XtBlTsf02mI65VEtrbHC2ipzoZQvKrxaXcn1hjVr9VSZsLF220N6+7e3Wl9kIAyHfQ+WBkSFwJgTWJ8TUYG3f7NBTsLahsOxHR52bTKeKay4026LeCS8F1skrJfw5oeYIPPBQfaCNZuR1cqRusvpKt9h10Kui3leSSCtykyKQl7rZTieiDCAuODeqH2yJYyc+YhXPcRm2Q66HcOKDhuddrtphTK5JE5uKocBu7jl0trdA1k/se8US5AbeRuP7uzo+EzXDIAL4eRWboChPi/5bzlLlP2w2qAcqtpsNJbNDsQRCowVKqLNzgHdQsFOTk7s1asrdbqznyWbRAQqRGfIaBHgDlgfJ7ZXVhDknSuKODdkIxZzkFGsAfYExp81z/zk2JA21CDk0fA+t+2h9maD4VTgLoQzYLjnBLm1DoWA+EPFAIjPXKhUIAiwZqpYt9uy+/ePrN30QOQKZO5ma7P5wsr1SFZ98+nINnTIT1fKSiHY+eZuYHkRF26143k0e8sVUCpVbIfqgnUsLzFUDXzeMxKkEpHybCeFH/ttIJdRkEVRReMODQ6RhDJIKpZ0/wvkUVCXvbagS4lRn2v+7HDFhluYlSpFqzUje/zw3Kpls3pUse0OMnZvq/nS4jVkrtgPqQoI8S4UKrZQRsdOygGyKrAVq5YjkfiVSsFOzw7s6LRnZ+en2j9bbayR8sY+X8yXNJbMxxUKgP3Grl9d65pCsDok1hrlWx57P8gMrrkgAjUqV22VTO3o7MSSZWztFmQeoPxWzzQstZjH7NnMpcFwYtVaQ7Z5y8Xc4sVC671Sq9t8NrNiCZLJFTsBtE9iX5vT0VCB4aPR0JZTVFmeGYO1V1A1yeqPebbZWufgUPMStd/VTV95P8+efqrcpU6rZf/gFz+y8ejGfu4XfkEZPVevXtr52ZmsILnf0XAq6z6tf8jYatUGN0MbjBa2XK1F8rn9FfsceyPNE5Ba7O1rPd+rqSoFcgabO55RPI+oCcq9xYLvAHxvYVx5jniuDvuTSDyaAVZOTHr2VFnPH6ngSihz0hwa8kkmc63R3/lfs8Du7NtyVoGsAlkFsgpkFXibK5CRF2/z6GXXnlUgq0BWgawCWQXM7Fd/7ef3uZ13FqsLeLORlz/dl2QPCEwC0M17qHGwPQIsAlQFFBOQJtC8ZOvULx8iA4BBYclY9QgXJ7wbKxN/rwA7ICs8/unaLrq6gGPKHgQgjnDOqGQX906sUqtYVIkEOMoOAj9rgnXXGxERvF8Al/ILCOmMdT+tZtOSdayOZH4Wlcvy7w9A/8HBkQiN8XRiyXJrP/yrv7FNvLKo3vbA3NXaVSS2tW//+q/a2emp/eEf/om9evXCnrz3jv30JwA4Vfvoo4/s5vrGZouZ9YdjO+j1bDQcG5ki8xnh5SGo2j3qg23Wcjm3aoUucjqlXZ3BS2BgSkgED3j5oBeLGhNwFjq5ZauRBnrzfmoQupbfJDM4BvYllXLFbWasAHyjTlPUCrywdQqvECQewF6FAFcqqmFQhDhoCjDpFjLy3cd7XEHfW9UlkDay78IuKcGfvuTZBnRdy26FXBTvanfLLA9lh+PhfCK69lhbEeoMOFWVomazW6tLnE5kru3NOri1EwSO23Vhm0LHMZY4uRxz2rNRAL1c2eIEke6vVFIn/Ycfvi8CgPmBBoLQ8x/96IdSNnAd00Ff3ut0nfdv76xWytvlvZ412h0rVWsixFAZVCOAuUTh8IDjGNWstT7oVI8UcEx3fKVcsrk6pxPlF1RSdY4siJZLOz46sjjZWymKZDN0eHhgjWbVKvmizZcLqS4Oegc2Gg5st1kJFISUmqGEms1sMABojwQO0kGfL0b6WTnNL2BeYaOG+gFLKIiadrtro8lECgN878kbgbxAoUQXvVQ6aciy8jL2Oa07uuFZi6UCtkhlyxf3tt1j5zS3Avk45BtEkS1WdLxvBIbi399qNqxO2HXafV1rQqZtrSzf+v1rj36s5wDIIXQKJYgVQobJk8grD2cb9gDssASul6XWELE6XcoqjW71XW6voGrl7KwWUs1gr8VibNabsoJbY3FTKCrsmRfn2eewn8Fb3/8vke9dORuNRiJLnCxyNRjkJfkhkHOIiLT+ZXfDnuU5B+yVIbMm3GdQVHnuw97YKwBcsXjSmsHuTU5drojDxkfE0N679cP6RzXH/O5023Zy0rP7909FZDDfr65eibijO75SrVn/5oVIznie2GLuuShkWLDHch8KZxeBCLkEIcCcIcOloD0W8iJOXNGBaiQA4ALPWftYHaXXW66yzvzfgNTMESzIwv4XQPRgISfSdkfOCNZ+1NOVXUGNEdRc6sgvmNWbdXv84MTqFbdpQ8XDeM2nM1cnKDtkL9s1Xi9e3LiaB9h7u7UNSqMCa6EiNU6rXbXzi0N78OBSP6/W6lJcAOrzDKQ+zA2RrbaVpZyecWk2jysIGDCfA4PRVOuYazk7O5dlGfOcukDEosJgj0fRwzOX8GuyQ5wD39twNLUXr17axcWFLaYzEY1Pnz2z+w/eFQnMnHp51ZfSQ2Hy5OoQHk7Ad/9G9kjMUyzlmAuMLTkWUgIqRD5vS1leJXZ+8UBj3ek07cWLFyJTUEuxf56eHNp/+c9/3V5+/hOrdbvK7Djo9kTAsi+xRDjPEqUjD67dVsoXnns//eSFLZY0NWCDRqYKSruCFSt52byF55kT5VyXK+b8uePKPMgjGhlY45AxtXrVtlL5sOfzjJFHos+7Dcop7OIKNuhPpSTh/jvtplubQcRvIDxWCkH/d9/5swzzyL4tZxXIKpBVIKtAVoG3uALZg/wtHrzs0rMKZBXIKpBVIKsAFfjlf/LR3gEAOlfp8l96hz598ARFV8sCZwDdQOIAYrEGUec7IDXBmPT3KujTrZ4ILgVsA+zCTghgXOoNrENWbj3BvwHv1SlLJ3dEN6l/vlByS6R1DPiQt1pUscPjjtUaZSkoonIk3258xVFfQF4slrHOo/BbqQ3y1r8bCBhCPQKQs4rdxkke4wpfrQj4Pzg8srv+jS0IFN4V7OMf/UT2H3lCkHMlAV4vr14JXLfc1o5PjhTEi7VLs9WyH/7gYzs6OrLJBMuNrX3jm1/XPb14/sI++ekzgYtYewAMOcjvCpE3SQZXBbj1VQDkAOfoan9NXOTz6rwVmaAQWTq5sc7wbIwA5rxp2fQlueCWYKgKGD918wrQxwKo4nZOKenjYCPdqU5oBHAw+NBrjMkpSLut/ZqxsvGcipBpwfjyb4D4kIFBNzEkFuPE7/iMk1uEGXsGgDzKo6qUBFImvEGQyCpmB9AbMk7o3Mb2xwPBmQPkNPAnChiuBTDRLX4ItQbwAtST15BblOwhLQjy9vknmyxA9Ebd3nnvsU2mU5vP5tY7PBZQ1mrU7Ivnz6VuePH0C+scdmWV9sVnn1ulmLejw6Y1Wh1rHxzag/sXNpmMrFB0ayWvJ2Ap90kANuvDbDSdqfO6WMpbspiIBCScfh3PBWDiMZ/fmXXbTbu+m1qr2xV4i1KAoPiCvPNN14Gt0irBwm1liQK5t7ZYzKxcKNrVi5dWa7Ts6nogIqbVOZAfff/mSqAgoB0d5NQANQcgHyQH65uA3sFoLJumqFZRHkeNQGWsiioVde07WeRWSPT9M0/yeQeYyapgrcbJwsoFX/uMZ6vXFVEqGyTlJrA3lJRZwDyg6xq7OuYj1+Rr2KSGUv7Daqsue0iplsKNUSNE6sq+vr6S0qFa9QwJ1h12MKsYtcZWGSIoqbDcQkEDSVtlv9hs7cH9B/aff/hD260hZ8oiyABjsbRCAYY6DKuaqfYeCFnP6WAMIC8+e/rUysWyVCVJvJa1EJ3klQr3HdvJ6YkNB6NUcQLE7fueVCRYoaXWScG2jcwWyFBCiqtpALrIplTNpbmL/ZUA/o26z12R4KQKeRKoHM7Oj2wZz+0b3/gFazbdEoyQbpR2i3htw8GtzsPYca9F2W45gYuCC9LOCUkn/agp6o7X2RSFooBpwF/ILGzEWHMBOJfdGCoTZRwVRV5ofYoIc/LyS0s5D/N2e0HfH4MSUDkH6d6gPSSthawFsW4qlazerFq7XrZHl8c2mwyt1elpHFEAbVeE2a9EqPCcwEaM5wjEh3f0E0xNzg+8VU72hWenbdkiYSvHc8HH1C3rIL8JgXf1DpkyS1kuQRqNxmMnTlILPt9TUV8UtQ4htlAjsn+Mh3fW7XWsGmG9xj7g9wbJvFvvbTQcaZ4x35qtjuypWLsQTY1WW+RMqdKQDd5gMLTRYGGtTt0mk+lrFcyw37d6tWTDwVjrIWTQBGsurt/tqioWr2KrNxvWOzhRjEQhv7FXL1/a3d1QzxAAgVanaV//xkcWVXL2zjvvWKGccyJtl1OtlylRW62UbTIc2mQ8sDxro1Cxp19c2WSKpaPPIa5Bwei1qkX1mp6BTo7yzDArV9xSDAszxsrD2iG+sHtai9AuFMi6KfgzZJNYPudWl8o6QmmVBsU/++KFspB6vbaei+uNz2+e04t5rBr87r/+owzzyL4uZxXIKpBVIKtAVoG3uALZg/wtHrzs0rMKZBXIKpBVIKtAIC8AHgEGY0ADBWZvaIG0er0hcGqzB8TZqDsbiwvyKrCikEU5wAoAhkBn777nBeAA1gSAFQBwUKlkSeh3Xl2ldOhj9yMvevOfO6jvIB/HoBOVTIkn7z22Vqtm5YqD47Jd2hcUdruIUTVsbYpXO9e7Xlu9WdN5AZIAILgugHNASjIyFAxdrspiClUGdht0rd5c39k3v/5N+w9/9hc2Hk6lDDg6ObPhCMugzwVu0tmMXUq71xSY+tnffy6wUn70AD7FvPUO6nZ4fGCvnveRItiLV1dunZWqXKRSSAkH6k0tZCSlTmxXTgh45zqDnUaaEQEYqirnCMZ2NYQrDhzUDYBe6N4Ox9K4ph7ryiJQaKl3PAdQLRAlwYLrNZgvZY6DhXwWskN2VGl2RbCqAtQM9i68N2RnhNyOoN7g2sJnw3ED+MjxySUATOLF8abzhYAuQN/U/VwdtRuse2Qx5cAxnd+BLGFsID/6g0FaT8Z9l2ZKpMqeAjY9FQG7jB+d+MPhUMTAcjGxb//6t+303j377ne/aw8fPhYoD/j64x/90B7cuydAkBodH51anMyVw3H//Nh6R6e23O4sD5C/Wlq7UzfbraxeiyxZL62UR4XgSoRiDhKqYcPJWF34q8VEhEGpULEq5Abd+qWCLcZTEWGEKHcPenZ2cqpxe/TOQ/vBX/+1nd+70PppNRrKV2A94LXP/Hj16pXWYimXt+EUlUFZ3vmTaaz730LwbDfqjlaN1HntQKKIrB3rcSUikzo16pHVqmW9D9IAa5hKoWjzBQoBupd9PfNezaEc+0TOWrW6lB7MV1Q5UhwUAFtRc2CTVpA6AkAxX8Cmx9VevJ+fcS3FQtXm86mtNx4OT/4GAhwCl9sd8nbGyhMgz4W5gn+/7KTGU0NldXvTF5C83UMCJiJLZFeTy1u5kLfZbGb1hud9LJaJqyHQyuy2UoTMxtSIfW1vk8nCokbTFuQGbbayXyMjgnlOLZlPg5tbKXkazbpUXFwL6jHWcKiRwpCLqBCcUJUSIVU6MZ99XW41BoDUjCV7E+SUv68sMF7rDSK6ANjvwfVuxQNRt9c1dLsNkWQffvieOuCPDg8t3sT2+dPP7Pz8XPNmtVjYbrWywe1IJJRZySYzQqEbKfFblgpHz4fNWrkHEJKsN4hvuuCXyVoZQBAJmkNrFGeeWQxLsAAAIABJREFUOfQlEYrqDgtC9iG3vgrPgfDcCCQ3c4m5wL9dMeFKLV5vEq1f5l/kFHz94MGxtVtFa0a11zZQrHHAcKyM2DfZ2taoaMh4Fqlrtl1T85xtc2ZRqWjVWs4ODpv2la+8b4dHPYHn1Ip5rGPIApCMDL821BJur+V7vecKkTmx0lxm7TM+kOIQ6fV6R8qf3Caxah2Lo7xVS1WNle+fBZtNF3Z315c6CPumlzfXCry+enllJ+TuJMyRxPLFiubfarWz/t1QeyiZPYeHh/by2XNbilTBfi2RikVqk7S2ZF1ggahsjfR6IeSY14P+0KJSzl49f2nzZSzipFHzrI5/+d/9pr4THHVbtt2trdmKbD5bWrzCloyMD/Z0CEACwhf29OlLW6+wm0SBlkNY580Hcj/b6VpRREDM7As5kdKQD8yRzdYJDhEb+XKqYuRry8qDwAmWX++sQU3X5LVARixkWVYq+dqAkYXIojayk1tt3T5TeUs5NRzQAPHd/+MvMswj+7qcVSCrQFaBrAJZBd7iCmQP8rd48LJLzyqQVSCrQFaBrAJU4Fe/9fOvlRcJAd3YQKWAKuBGq9UQQOZZqjtr1vHSXtgun5c3O4CnA987dYnyApiiaxGrCXXxYxEDeEUmxda97QFvBNLJUqdq6613Tzqg7WCngE3sHfJ7dQt3e22rVOlIJqh7Yo1GV+caTiaWI8wY+6H08+QGAHwGAH27ds9s797NiTQ5O72wq1evBOJ9//vfdyC/ULTD7oH9v//P9/T3waBvUa2lv9M1en31SgDzEsJkvxHg0arVZN8znc5tOB5ZuVRRl/liObf7FxfqjP/8iyubzyF00hyKFKAM5EAAuLg+wLAAygXwONgocU+AYnSJu/VUUeDTQaerXAEB+QQopyqKMMulaEEVUfGA7UAYYJfCuAGeBuVGsHzis8HehbpybgAxt8dxoonzAMBxPEBJ+sdD/kTI6/DQZgd7mQMITHg/oLkcVPLkazg4x7ygcz+MFYAwJMTVza2VS4STpwSNArfpxM0JQPQOfQ9QBpjjnBwDmyzAcLrvp9OZrLIoAF77XA+2KCHjgvdzL4DXPo/z9pUP37fT8zMbjCcC1hRSXq7ap5/8vTVr1I7u8tiOj85svYltMhrb/dNDu/zgfdvg3V4qesh2jvte2kGXWq1slcQCyLAdGvaH9vDygQJ16UgfDe9k+UMuBfXAbgpSitGt1MqWL5RklXRzdStw/Gs/91VZSs1mE4vxjs8X7O72WqoobE/oeCevoxbV5O8fEcQ9jm06nQD9C5zO7fbWbHXt1c2t8ia67bbd3d0oX4EOaIDjyZSxxxc+b/W622vJ6muLf/ze6tVIP1PIs8LMXcXCC5BTY16uGlnUzFvAV+YQCqpaHdseVDSRiAfmWqXqdjCAzBCMED8oHsgmaLW6Ik4n04m6wuNFrLBeQnlvrm/t+PRYxE2707Td2kFaAH8snTg2ZBXKC8YO9ZLCxVGBkTPCvIYkmsaaX6hwQnj2GqKG+F8yA+Yzm88TqVJQ+rBGdP2pcgliC8s6CMlGvSZAd43lWamsNQtg7x3gbtvnSiXPM4AMdWIAtY6D/9rLuOcRlkfk/KxVu7AOsX6S6oQO9WJexCyLjXtgTbFe2JewlHry5LE9enzfPvnJx1rLTz54Ystkpj0Yax9yJxajiWx0xtO5JSto4qIUQcvEbdwCMc356/VI+1awq6MmdNtPp0uByCKPk0RkQbVCgDhZGWWEebJJcssi7tUze3zeo94AeHaSlPkcbKNYx8w1EZ3aO/z/lgYSV6Hvubx1ug17/M6Z5fdL2cBp3zJXwkFqodrh88mSsYEkw7bNc4W2K1fHkV0Cv16vmX3ta+/b2fmFAHWUQaw55ivqC9blbD7XNaLWClZWyleRosPDzRU6jzKE0PZqxYq5otQ6MfvI8aFtN253NJsMrF5vihBkn2TtQAZwz4zjfDHTZsg8Y/5DAGLtBnh/25/p+qQsiVciZDk/pN98MrXl3Nej9vodpArkgSvypIpLr/Xe5QPVGYIqoplhn7eXX3xhw7tbS9QAUFQYeJIs7X/4H/97yxf21u007Pnzp/bOuw9tcNu32YLcE0j5osXJxEq2s5vBwKbz2GYT1C4ouCKbjKaycmIuME6oivzvOX1HQF3X7mDluNPzBCUdc7lS9meG1m7eCadSAWVgYtvdXvsVY8/xIKQKxvcU/54RLLRQDqG8EcFbqkiNiCoKBeZ3fvdPMswj+7qcVSCrQFaBrAJZBd7iCmQP8rd48LJLzyqQVSCrQFaBrAJUAPLCwzwd3Bf4lnbTe0fp3sqQC2s6lD2zgC5ieXqHbwKy8aZd0i0ksAAClAUEzhXyAhtlCaIOXP+QB9TmrdGqC6zBfgNgTlkMiCpyfixsH2irPj8/tKOTnrz2sZQBeKIDe7vLGZAXoEPo0AaYBlDFsoUXgDKhogpqJfw22dr7X/1QRERut7OPvvaB/dVf/rUVSjWFjhdyJfurv/wbi6qRjScTdbZiv0EoKRkAh8dHdofVTK6g0GTAlPkUX++9feWjr9jTp89tOp4oULQWlRWQ+x++90Obp2GigSQIaoVQ7wC+yyLE2aLXXezuiZ9zewy64skcoHs01BJL7zRomp8F8gKgC/ApAIt0hnuWBiBaQcC2d3q7hU8gK5gPwaaF4wX7p0Cy8Oeb5ETotIdswFuccwQlhWw9ACurlded/BwvzC980wH0CdOG+OHzfCaoQV4TaoWqOuXx/YcAUYd0joB45iM2YE7oqKN2TXfvSnZBUgq06k4cyS2KaGCAOyfIAgDK+7CDgQwJ9ikPLi/s/v0LAXpRo27/+Qd/Z1//5jfsZwSzxwu994MP3rdBf2yz6Vje85O7z+zg4tJKtaa1msyplXU7bZuNb6xRw/qrpI5hQqIF/O92dnx44l3K2OzMBgK2PS9mI8AbmyDmPTkTUc3JosU8sQ/eeyJ7KwBxgHgAe5GHC4D1uebHYDDyUPACpOJMRFB+X5Zlz3LhHdeMRbvTs0+ffiFiAXURXdIFsg3IghBRtbdSoWwJ2RK7RF7xBO9CanCMZt0D59VpLxLN91ipdCAkmdfFokjIVr0uQgfwlnGqNetWAdQulqRIQdlQJ5x8vZSqAFB7Ohlbo9lSXQBysbwBoA22ZhBz62Sj7nTvbq9bsex1hLz0MS1qX5ISYEPgfUfEKWqtws5VGgC3cwLI5bEPOZCTpRyAciDpILBQYxWKEHOuQAi2SXwGtc+DR49sOhpZr9O1q6sXAlHz+ZItWGcFt86DFFU2C1ZqhgKFPdfXNfeGNRZ7oog2bLV2G0vmiRQfKLnIZBCYu1pbo1oVyBz2DtnwFXLy8scaSUTJ3m3Wzs9P7fCoY71eSwRes1UXeQH5o71tn1No93Q0EXi+2xcsXgDsEtq90PNAuRe5gmx6IEwiKfhSArtUtPUWyzEAYbJtUObtRBpQK7IOgs0Wlkz8THtAAVWeP4N833GLP8gcrK48+NzzephrUoGlYxms5Pw54LZk9WZk9+51rR7lZUFkXF+uaC+eX2ueAlSzn6AKgbyGhAeU51kE0a4xVUC92QfvXdjFxamszS7OL15bZvEsLEe1lLTaiihgjqFUYF7JvsicWIIYC6ojxkl7FvtVvDSIApFUua1tk4UUcZBtEBvkJlVrNe0z7APsCyiOpJ6IVxYvN1IRYOvWbLZtPlu/tvbiGCiDWGcEZm8S7BtRR61l8ch8Z+93lV/ZHj15IrLFczZy1uv1tJfw3YDn4Ktnz0WCct81EZBbzdF//pv/hZoLHjy4MMs7EVXOQ1hs7Pr21sajqXU6ke51OJnabL60yXhh+52rUhgP9nrZDm63yhLimcaa80aEvTIwIErCM1TWj3l/1hjkF+sJQhRCcA15Nhbhwbxizuh9W5SakPHYokEI+rOE42P7xX7BPjEezZTZ8p3fyWyjsm/LWQWyCmQVyCqQVeBtrkBGXrzNo5dde1aBrAJZBbIKZBUws29+44O9B8Z+afETQGsFaxfJoMDOpazOb36G3RAgoxs6eRA3rwB4Kwx4uhBA68qBnEBy7/R0YDtYxkAqACQr5DnNMQA8xRJGQDnBnYW9ddo1OzxqCewE8AG4Eti0KwpAk2VJqjagO5rwWc8z2NoKi5U032ADqFmNBKze3F7Zw4cPbbFa2m61tZ/99BNrdw/ke/7s6UvL54r26PFje/bsmU3GY3VR0wFKN+fjR4/sh3/7oxRAA1jJWbfb1v29ePnS2s2OgkoPDzrW7mB3k7e/+duPBQq+acnk6oEvrz0QFsHv/s0ci2Dr8Xp88nQGE2yNlZd3q/K7YFHCsQBpHIB10AxY2T3dCY0GPKUTGUsX78wOdZJiJvWRD8cJCyZ0d0MyqHP+DRWGA47co3cty9ZDPv9OXISfO1jpnb8C5QFvATjxgQe/w1oMFcRi7v7mBEpj60HuAMqJtNPaf1e0RqshYB4Col5rCozzey9pHrTazXSeFm2VOFFXLDngzHxDrRHIG1QcK4Iotsw/VwnQCV5U4Hti55cXWgME5HJPrVZTBEGv17XlcmHdet52hC9Hdbt3cU95FaXi3or5tW3XSwVSBxKIes3nMysVAa1zNp+NLVnOdE90nmNhoryL1EYoqpSt0WqqHqgPjg56NhoMBJZW65FtVmTT7Gw6m6n2AOvXVzevO/opW7Jc2Hy+sma7Y5MxtleMOyqoorqbATk9tDsvOzVqjaUcgGI9qtliQVZHUVIQsjaCUqaNomMxl5c9GRDrnedt7DcoGPD2r9oRneX7jQKi63XvplZQdKVmxaLfp1RHANw1rLumHt6NQVyq6MA6ifDxQqFivW5H58Sqh1D0bQJZM9V4kfuhUGVIWNsJkB0NJ6ntEIAoIDCKGNBL1CFLgfCymcL6iI56LNoUxEyndkG1QfGAuwwB4eyJWl/k2ay3lq+6BRvEIHMVRRP/Puh1XW2RZkRI/5USkhAtgLAKZJaKCRD5yzXLPH5TWQBRO50sZWsF8MpLx9qRG+Ngv88X7OXcbop/t1t0rbM/mJ2cHtmHHz6xVhvy1QHjva1Vb0Dw3GYv6zJIWM6/2e1tPFp6pgm2PWufY4Q1AzhjuSWAee+2Vdw793TXH8s+imcAAeMo8tTZD5GD6qmAOsSJUOUcMR9E4LiKqtVu2XQyfb0XKeB9sdA1h70tPHeoge+bnmeEGqLRrtv9e4fWbZdtNhmJRId8Yw+H8ERRQj2V2bPayr4NeyzlOG19P8UyqtOr2pP37tv5xbHVInJVdsphYd6w1plCZECxhxDSzf0HyzSItsl4LhICRl5KrHzOytWqVWV9NBfRfnh4JGAeAim/3Yoox6IR0rdYruj5eHN9Y42oZv3hwLq9nkgkSKXbu5FVGwROr5WLsVDY9NgGWEahXEr3w0AIh32TfcMtvEgQz8s2rFJz8oi5zh5CnhN5J+xPN1fXIgVQcPi8NK1r5tqv/8a37N1370uBgjXTduX2TYskltJsu1lLDbFeLG04ndl4DOmJWtIVfMx/alYqupUfz1rN+5CDVfY1Ecae+cZ9kBfi1nCQfE7cM58w8lonkH9uK0jrxU7PBOYnqjvW7UZjHepB4wW1mM9im0x8vv9v/+bfZ5hH9m05q0BWgawCWQWyCrzFFcge5G/x4GWXnlUgq0BWgawCWQWowLd+6WtCA3KQBzuCt3cK9qUzvwa4mMSyW/AuYfVhqxNagaa0ZAM4p77evCd0+RNQKz/t1POcXkjPC/BOd3XMmofjysJH3fAEbZf0uRAA62qQojXrZTs+6Qh8AxA5ODhQpyZBn5avCCSVHccqUS4FdlQAUoCTtFC71RG2KR1bLWP57gOEAYDUmjVr1hr2g7/5W+seHdvHH39sUaUu4mTQH9nLFy9lC8U1j6dTOzo+kdUMFih3N7fepbvZCkD/8P33bTgaWLxc2k1/ZEUFce/s8eNL+/tPvrD+YCSQLHQJBzApEAwBRAmEBmMDiMSLe+B9lVLBNgKN+Zl7wPMfv3/Thir8O4D9IhlSP3HA6QKZAOm3OcBlD2h18DXYVr35d84dFBGE+aLiCKBq6Dx3IJH7cyCJl7ruZR/G39N5lJ5YtiV0QOse6JoFcHILHv4DuAsWVzoAsHKO/AUAv6Lmi3dpO+gt+x91YztpE/JDsKhBwSCQbp/XtXM+Ga1jngRZkHjgOPMyjhfqyhawnTerRVWr1ir2wfvvpaHVDrhRU7qSURdgl0XX9XuPL9SVf37vnp3ff2T5Ys6K+aXZdqnwcM5L1zMZDPUa9kDMEYD+ja2T2JIF5MJSnvrM46hRU3c098X7l4u5PXx0X2BjvVGzZJHY3c21QMYA7I1HA13XbIZtD2D3XNZZWJjJ6mqxsWarZ9fXN6+JxDmWT1uAbLe3oQ7Yy+gelzPliQC2zmeJ9ovVOlHAcJhzBPSuybtYeyAzkd0QAEXZQZWlfup2WyKmqiIkfF2imKAGTE55zzOeuZyyHTrdpsJ2GUdqwrrlPgW2b/cWJ4kt45W18OdfJTYbo9SoKQsGVQwEIlYxbrqFHVPT5vOJ7pnci2QFqEqor+8TIiek+vH1huc+Fj0QZ4D6EBcElBM87sowSBUHVMnEgAACeJ2RK6IAau8aD4opxpD9zQOvfS8M+2ewjwpd5lxjpUp4eMpQAL+iSrOc3V4PbDpbSlmRt7xyibhDrXFCxdP1xdoLdnyWh9woyHLu4LBn9+6d2snxgTVbNVvp/teWQOSyBuO13VxdiViE2AO4vutPrZgvW7Jd24PLR/bi1UuB21pjrFVI1HJZ/82m1DiyyWxpo8nccnkfL5QX7EEK4SYJ23wNca+QiZAWoUbsDQqRV96Oq/JQowDK8xnPVfLsnKDicnst5hGqi6bVGhU7OmhaVMpbt9ewxWSstT5FPSIrqrxNx65i4XJ4pkASkKMEiUpWSKtZtgcPz+zho3PNvWKhZLtNaoFXLLhaD4Q8l3PCZzpJ1wQkK8d060TI4kYTks73wEpqtweg3m421CAAka/ncfrcEnFIbhTPopFnaFADDsyt8kxljUOeQgKyB45GEz2HUREsZ0uf26mKL9h68WdQ6LgiJG/3H1zabDoTOVqroOLZsMXYgjW029vN9cDtr3Jmi8U0ndO+x/Ms/a3f+md27/6pTWbYWC2t02yJuOB6r65f2Cpe6j6mk1hZMhBjrGkUaHAGZFJVyL0RmZ0qVGqRalgss9dDHvJ8z0vJx89Z2owHNeZzmzXPjZ0UV4zdbo2SykktPst+TqME61k1IdcEhUiFz6IMQmFSs35/bEmMLeTO/s/f/7MM88i+LmcVyCqQVSCrQFaBt7gC2YP8LR687NKzCmQVyCqQVSCrABV4TV7kXWEhwCgPkEhHone1CyjMY6uBN75bfKi7X3YnHsAKeERHbAibBViiWxNLhyQmcJYwTQd8OSad0QDwhFsD5qpbl07/HAC9Zyp4Rz/vQXmBbQ72Jg2dS0DPvmAJHvixW07IImmVCOwE7BAAvvLsC8Di45Nzy+0K9vzFc9mkAIwBxiyXM6uWyvbxj39quXzRFvFaIBue/XSMeugtPvstOzw6Vtf5q6sr26z2liyXsvOISmUFouL9fnl5pvBvgpU/+/QL+fI/vLwnogWA+O5uKGAsdFSHgOtglRK67AMQzc95jwOSWPdgdQHY5l7zkE36DSqKoLBQJ+uXmQMCxNTpTZc9QdEAwpG6UcPvsC8SoJV+DoA1gFweauodvEExwee+tHbyjm+34fDMiqCwkaJBKh0HYTlOIFTIA9C17yHFKnoPQKn733tXu+YKAdBkRKBGoFt3jYe8Ew2AoMzB4P3PuTmHOorTHIAQau5gIKoTOup3AtS5ZQdI0077nR9PSp4dAexc185++VvftPlsYre3A+v0ugLKqNft7Y0sio6Pj+yTTz6xTquuWreaVTu/vLRSVLCSLaxWIdMAEgVQbC3LFQBGwoJ3ew86B2RfAtL376Reurg4UcB8uVqWZUq1zH8lZUSgTGjWG0oKHo0GAuXms6mD2Zul3Q2GIth0X4x7HrUL3dJ5Gw8XFseuJhAJUzArpWoP7H5Y12QbUFMPjMb4Jqfu/XW8tcl8pnVLIDngnxM5DhLOFysRHWTCsF73m7U1GlWFYENKgrJD9BRL6bnJ0SgUla9A1zk/X62dxNpuE4tqZa0XVC/elY/Kgd85wLnfM86u9JlNltofIF0JOsfazUFIbKQ8SwaChPpB1ikYHmINv/ztVgAqpCfri/BwFAXxCgKHvWZns/lU5xJGLjXB3nLq1vYaMJtReQTCAA9/1QZVGSRVagcHsQHx4koMcn2c6Ah7a7BAE4FXJg/C15OD9VuFk49GhE1DrrmKSQSwzpVXd7+IjlQZxZpn/AGjOTaB08fHB/bBB49tMr2z3uGhiDOEEPu8Kffh6vlzK+QKtgawLlfs9nbMinRLLYKtpX5g3/WsEIBnZbOgVkmvA3ugZcLcQdHi+QsQFm795bZ+vv9tZbvHQLuloNuOORHq5Ab5F8EGL+w9gbwI+8eXe2hR4fKtTsOa9aIdHTRk/cRYsxZmCpbfyXIpmUO45kQbMO9ni6XUANSrUi5IufEI4uKkJ2Cb3AfuZzafWZ5snVR9lKxWrghMyV/Z8qVZI6gzKGwUkQXjFlayzoPomU2tFlWkEsvnsC5aOJmTy0upABGBRdRmi/UU87Ki5958mdh4AolAkHbf6thKDYe2mGLdhpXUSscSEYfygH1/sxMBF6ziAln38NG7suSDSCmRg7TdiNyTlZIUlDu7enUjMj5JFrZN38tagKw6OmjZb3z7m7YnULtUlqqK9VSsFGXTOBjeWYPsnNXORqO5lCJcW0n2XmWRvkH5x/Ofe2K/y5cJ2GbdOPGtjK31RvsgOTjMLK4Ti62dQVDsrFGr23I5tM0qtmqtLIKyohwuV9c1GjUnq1hv27ys+6oEp0tpiGXd3iYTt9lCefF7//ZPM8wj+7qcVSCrQFaBrAJZBd7iCmQP8rd48LJLzyqQVSCrQFaBrAJU4B99/f29g6amAF3AgXwhp25Ggjxlw5FaEQFG0M0oa5fNVuC5Eldz3v0aPKUDkHRzeyfQUSDBHrDYA2jpmiyRQYGKo+wZDoA2gGHFCiGcDi4Dauy3/H1rvV7bDg4Jzt6rkxPgfZV2WU5TgAaSgYyKqOphzUEJAmDWbXfs8Pjcrp4/s6hat0LJVSMEfvJeAJoXT18KEAJ4a7U66jpXVzFWKAWsJhwUlx2POvwjqxBALGBkbtdXVwLSASOp5cXlhW12OfvsZ59Zu9GwalSzL148T5UDiepFrTzE24HLADYGIEdArUBNskQ2An0FtkM+YD9CzXIegC4yKM3ECLZMAZR/TQ7sABvpqgVEJDsDyysPOXWlhoOGAKQhcDaQGyEYV/ZOqSc953GgHxWGg5YAQ4GcUId1SqiEbA+O50QJ90/2AJ74BPeWBQaHTmy3nHLChJeH+rrihC7acA6A8kCgURcUFJBYBH0HEkLe9UJEdyIMAMQgPwIgzO9DrQKpxL1xLBF6lbL90i//Y/vss5/pmO++85599tnnskwZjvryhdd9bXd2c/fSTo56dtCuSVV0cf/cKlFBIbNRFaWFBydDdr188UzZERyHDAsyFPJFV7+slmQLQCBgEUW3NRkNLamHRMzsd/bi2TPrEtau4PE8WKLNp3Q+L2w0naib/O5uoLBugpgJaMd2idrf3gzs8vK+3d7euQUPhB/hwqu1dTsdjSPWQCKl8jtTA/cWH3vAUyyZPL+DdSeAM07kOb9crazTrFux5Ag0gd+HJ111XfPvZZJY96Bj88lMdjmcF8IGsgDAEpsmyIvNirGaSikA4UEeisJ4WZOA9crX8dBd2YqRDRLVZBMH4ItVWP9uoN+jIHDSzNcIY+vWUwXZ6jC3IZSYV5CovMg42a6wGNvIt99J0pUCplebjQFWiwzcpIqHNMAen36FdpNnst9ZVGvYdkUXu1sFUU+uLwTdB+VFIJKYM4DXgN0hR8MDqH0vhXBbLGK7u53I+gjSqdGoy2YoECDh6ebz2y2OtL7pWi+6hVev17Gv/dyHVioT2U6uRE2d/9QROyHqsY1jG/WHst0h0Ho+jW29BdBORJpwPJGZm62UFwDM7CeoHzjfZDa3OIEM3KizPUkcOA8qMq1rOu1zvm9qPytiO+RANUA2YwUZxbEZO5FUWFalJCvX625CTnxASjgJVLR2u2nl0s5OTppS4/gbmV9OjibJRmHdXBv5ISgGuR/mVbFaEun2zuNzOztui7AUoI7yYl+w0WQswoh7YY+ia5+j85xk38NWTHO+ULKD3qEfd48yKbEaRCS2R5ud5lWrU1ceB0omakTGB2M/JTydZ60s7IqyCyP8ejbHMsyfu5B6KGWGdyOdDrUQKkrWMnXn+cXzF0XiChVPzjOBvNEAUq1k1brnM9UqFRtNZyKroqiu36/i2D7/7KnWHxZenHO/g2zCZquizx0dtO3bv/aLliMPa406pCV1GworvifwbJwMh9bqHNj1NfPU9+lcgWyJqeZLeNWiyK2iCnmrRGUpSvi3bCxR3c2XWjsia5esIyeLtztCvs1KUuWMLJfOH7J9eEHsMid49vA9hnPbxpVeHKuoZ9naVuu9VHEKVK+U7H/+n76bYR7Z1+WsAlkFsgpkFcgq8BZXIHuQv8WDl116VoGsAlkFsgpkFaACkBcCAgRc44eeEygZgPQAHmERJQunKr7mAOo7WwLs4jNecDsh7+p3ZQb/RnlBZy5gB9YnCs7dbgU+cU4AK1ddONAk0HKL57kD3gLAcGJfr+3wsGOVSsGOjtsCIsulmsA0AES3cPHua9lfARqm3fiVak1WKYBBHHI+Gcny5PZuYMPxyBbLmbphuc7rq75dvboV+AJAPJ/RARvJdoL7AVSjs5br4974HV286yTR/QBgoSABlFnGSzu7OLZd39IFAAAgAElEQVT7l/fs5asre3Dvnv2nv/pbu7kbCjB+/vS5xStXVARywu84kAhO9ARrGTrEIXikjCCIIe2yplM6qlbdNkrgoY8B1xKspEIWSLBX8rBuju9aCABOiAc6vENYsDqRt/9/AgOAOliNCOyn7qnaA5/+QE4AFgf1SPAoZwy5nkAqBbWFd1e7AgLrFc5LraW0SG2wAhET1DgCAXc7kRmqec4tZATGCcR2RQFAJmBz8HQPIdweDktHu3d+B/sn/gwKonD9XIuuOZ+3f/RPvq78E/795N33ZS8GIE0nMrU7PT21F8+e22I5tyfv3rdkObbT0yPDsoqu/+1uZVHUsF73yDvN93tbLCc2GPTt4ODINuuczWMPjFZ9sTPabu3k8Nhubq+t2apaFUC1Vtfvnz99ak+ePBbY7pisE2C317f2/PkLK9dqsi5aTAlEh3ija9rrwdhTMyYAZAbh8gB3rEEsc1C+iKjT371bnfNQu2a1IZAfktMt6dkDChaVCQpfWKFYMtKve4dkLJhVa3WvdarMUL6NrHGcmNOcpYt/vbJSFdB6LxB5uVjZaNS3w4MDa3WaIlzoiI5Yd2DChbwt1DXvqgsCz1E3cFFBLSIyNl+0prqtAeZ9TXF+iAnWq3I5IL3SsXZSDLAfKzX2q4ItYpQce5uMZ1ZCdbYF5F7LFqtkbukV7N0K5ZIUBl2yUMYAyiXtmWFP5fpEFqWqNs/S8Pug1vwbMpJ9yBVEgMwBxE+sXElDxMdY5pW0B0JkoRqYoAxJ57TPe/YUz7kIqjhIT+Z6rRHZ5cML+/Crjy2Jp8pcuLm5sm6va5PRWDWKpxMb9Qd8WKHfy9nGw7vjlau/3rAfYn+CGAl7BPeDbRTED/OOZwBh34FgRWEDX4FqabNJpOChNpBDvMfzknxOByVLICwgATyfwPdLAep7Jy18T92LmK2Ui/bhBw+t3S5ZEpNR4+t+qxwmbKxQIGEV5uPB8chPILB+vdvYvXsn9uS9h3bQbVhUAzDHvmwuNU9/NHxNQFEHbMWYbxCGuo4i+UyRMR/IapLyYbfR84lzoWJgTOKEvbFkhV3O8kVyZeq2ihMpc7YC8UsijOLF2qbTmdb0dEYWECoNFCRrm46ntpz7M4IcGdYvzyGUFDusq1KyBnsoiGKUGNSQNXR0cqExQsUHAcSah+zEAq1Sqln/9tqmk5FNRmRUsF+4uqR32LH9nkBys16vYd/61j+2k/OeVDgoJ1gzw/FYyjL2SLR3i/nKBsOxVCRSCJExE7v1G/UjC4e5T/1k6xiV9Ixhz4C4wI6RuomUy5ns8PQcljrD1UaotaRUkq0iBBsKOidtmBsQo1JZiBTy90AUUi9yWajrZDLzZ+R2bf/7v/vzDPPIvi5nFcgqkFUgq0BWgbe4AtmD/C0evOzSswpkFcgqkFUgqwAV+NYvfbT3sFg5uAvYCASEwDWAcvpxcwX9H3nQi0q5YvEytjx5A/o/+w4moyTgFTqI+/2BLC48hLOibt0AQAPmbLZYuUCccFgHFAmDlXORDNyRG2ARs7aDbsuarYodHHYEPkEkADxg71SO6joHXeKELZcLWFmlAHYU2Xzy/7H3JkySped13puZNzNv7mutXb1Mz/RMD2YAiItNaAmQDDmksGWJluSwf57DP0AOi3aYQZm0LNMKCyRBgqQIYDgbeqm9Kvd9dTznvV9N/4WOuIUYdHVVLt99v+Vmn/Oec8Z2eHCgHAPsnybjuexd6OauV6uyx+kPhjYZzeye7tVMwcoVz/UI6gBAG64BkCwA8cPhyLrdrr1+/coODw/VDczYADcB/+huBuQ9fXRkJydH9rO//FsBW6hW7vuDh5Dsd2uW5JEKzAp1lX1WYj3jWSHegU3QbRw5SI/PPsqLAN6FOodw2zAngUAAfFWmgnlQcwAFBfagOBBoSw3cJirYfUl1Q6ByEpjLY73z2MkDwDBsmUJ3OyBy+D50mIfnCMAN9k7J67hyA/sOB/cDcRGspjzPgg5uX0tYhswA8pKubX4XbLYgsFjDAPL4oQeg1X3xnbQJOR7qHk/AWAFcIuPcHo3/qpWSlSooP8gNKFitVbdGtWb9fk/juL6+trOzM+vf9+zu9kbBvq1WxXbbubW7dQFhjVpDgcDkLsznY83XaNCXJUwmU7B9vmx7bJ2S7AWARLqdqyVUDFgpzUVgtBoNq5Ur9pP/7z/Z9z77zCaToZXKZQGJ/ft7M6zR3lzYfL2ySr0m2xb2B6BrJpNPMlIA2N3+h5+zzrFwGdPRjY983kFz1o931u9FqigrJIsSpG6TyUg2UJvVUvMI2UIGB3uvUo8FjiurI654UHGEkoBMm7mUA9TZrWmciEDphfqGTmiCxDmX2EPsw8FgoMeuljvZ7BwetdWdv15BBHhGCTWmY95t4jY6bwBxITsIssaVSDktSaf8XiRXJGKGMQEsQ2a4fRHrnK52J6/I/QFcJ3AasJ0cALJEIKGwbcOiiOwRbK+wv+J5ZEmMyUOR4mwrYB8QtVytPKiJwt4vxWW9HgqKyYT58EwDiFLmgVqFdevk8cpyFum8CmfGFr8n9t9yZTNltrgNYHZPLk4kEhaiT2Hk67Xl49g+/uyF/fCHH9uwd23dgwPr9+/doklZIFubDge6LgyxsCq6vR5ao9Gy+/vBA0kCigxpbJmtzj7l/GRRkZmUbNjnSdkCwL+EZHByCKSZx7J/yD3huBfZggovOctCfZgD5lWvI1KHtRTCuSGVp34uF/MiRFjP3CMg+46PG9ZulawSx1Is6Nqw+0J9M55ZoQix5WfCLoPiaWNZQP5oby8/+cCefvDEyhWI0pWtVxuR7qiCggVZOGMtyknxJRI/m7NCzlVFpUrVs6BKBNJnLCtLP1enVat1vQ5ZE+sFJD/nJfkwEB+o7HK23qOAWtpostC9mLXNfW+kOXBbN/JhOHdRznh99w7Go2DarEQ8ZiB3MwSzIwhRfLXuW9PlxlbLjQhCZVW0Gpr7LHZO9yPbrpZWiiO7uDgXAQXojx1Wu92y/WZmLz58ZPCVh48/sE8//dgyCojPiJSBX3r16tyardhWs7mhkiQIezJZOUEEcUGgOwol7Bk3a30mUG1qVc2BFD4iOjLKTUFlUms0dN2cNTwnly9YHhu73HfWlHspAgla2slmKqwrbp3YSY4HQyvXqokyq2hrxkttJ+QCoczZ22K9sj/6d3+RYh7px+W0AmkF0gqkFUgr8B5XIL2Rv8eTlw49rUBagbQCaQXSClCB3/3tH+zlww7ApSBuz4gAaASkIETYO+IBlWAUsFSq2WA0lnIgawAG7usuAiPpfOXP68trAXD4ZyuwebeX9QW2RQBykCW8Z1AtMA7IC9QfvFXohJ9PJ1atFKW6qFW96xyP6vF4LkAtLlcVPg1A5AAmHdV5a3ea8toGiCTg2zv6V3b+9kIB0aenp3Z9fWlXVzcKEI0LJevdj9W9DXhEV+4Kmxg6yidzAc94cwN4Hx0dKjyYbvtXr15J2UEne6vdECEw7PVVN4J7X3z83A4P2/Z3X3yrrtJvfvXKZgtqkgTwJr7ooTM7gOah+/gh80KhwA6yMRNwRQB+lUQ5AwlBaDAgb3gtQKAA9NOpGsLLye1YLdaWVTi7g30BRAYMQskSusPD+wMGa10kcw3hxFxR19BtHciGMHZ+roDoRAkSyADvMt892OK4fZZ3xoZ15OHfwTbL8zsAVoOCIjyHcQdFR/hZsKtyMoN16UDwd5743snOWifYOVjZyO4lCQJWnZOu7nqtao/OTmRhst8S5AxYjm+/g6/ffPuVPTp9bJVy0V6/emXExnzv0xe2mA+tWitYPp+1ZrNt9VrDxuOhPO6XIoH2tiFQPhNJaQDYPh0NlROBAioqlKzR7OA8Y9V6Wd3HYOtPH5/Zn/3ZnwvkZQ3W61XrD/qy4JqNp8osIAxXQcJ0ky8gGLj+vUK5R+OBB6TTJb4nlHcl4Fth05OZup1ZK+xJgG48o9jvAJ+QF1gblYp5I3XEs4rZs67IanW6ttourVhh7M1EkcU2RAXiVk2uBtoqU0Et1KgRdlgiFbVelDchxYIHd5ttLC4SWuA5ACi+PIeDPAztBtWL7ApybCaziVVKHo7M+KUm25lb9WADtXBlEvPoocpLa9RqIkD3Bmnj+QqsndVybUsyBFCboIAA/GfNo5jA6qdQkMUSigaCr12NQ/c6YHXWZnM//6glrxnWb7BBoxZYnPV6fYGvhTyZPhBorsIAqOdcY645P9iqELqj/sS2+5zmkw57siikpIKowx6uWLRKpWr9O85AVFv+Tzetq8RyrnXYsh/91vctLuytmCe/5Vaqs33EuOe2wD6Krvil7+H73sRQs41HM60r1BdSQakGC3XB+75xEpSQ6TmExQ5CFOIXcB11X07ri2uSioazC1UeeUey9kEJwTpBNRKyUcj0Ya9zDvg6dZsoLMQgPYNai7OM/JWc1Hoffnhs5RJKjpXlhNyTc7B5CGdH8QRYDVmWx4pI9m1ZOznt2tFRRzVvdtwWrhDlbTx1BQfhzxD648lYlnAQdOQfsfkVSl+IFcot4pUlDidmW4sTshhlRRYyi+D4JcRXbMvF3FbzpS03Gztod200ncriCm5lNJ5LJbRdb206nooopX68juyOVGdXFfBmEPRr1hC7Zwfh4OcZ/1EzCMhKrap7XzEuKc/noNO25Zq1irpjJsJhPhtZtUz4+kTnh6wgd2vtx0K0t7OTpjXbdStWG/b3vv8Dy2S3UmVyv8Quqts5tOl0YtPZ3O77fRsMhiItuN/2+4OHRgPOPlQirI24FFu1VpHtFJ8RIBt2KAX5PLFci4yWtd56bXGiqmK+uWpIH87znG6VkDYoKzzPifUDIb9ZbWwh9SRnhO8x5h01DsQq88k+XW529sd/9NMU80g/LqcVSCuQViCtQFqB97gC6Y38PZ68dOhpBdIKpBVIK5BWgAr8zu/+2h7TFoDHACgD+NFRDVADiKkuzjUWRwn4i6f0km5awmGD7ZF3qQfLHrq56WrdgUbgl64uZQ/YDXZG+UISqqywW+/sxv4BMD10vne6bdky2X5lnQ6ZF0AxWYUjg0NBXuwAG+cAnm4bMRz07Pnz5yIz7m+uBaLQAQqwAVB0eXEh0P3x48fW6w0EGl6cXykPgGhlQGQFPW/W6iSn45ou0V/96nWiSljZyemROnvJBgH85roB0gCXGcSw35clD9fKex0fHdmXX3/r4G6zYW8urgWMAoy5xY178a/WSwEpsq0B2E3CrOkIBZRBMcF8rXfeiQyZQOc3Xd0CAGUR4zYzgVAI6oegmIBocfDYQ6sBjQAdGU8AAJeyyQlkgStQ+Arzy1wGoitkYQTFzrsKC54T7HTeJRTC2N5VdQRrmGDBEwgF/gwBxiEwPKy1QKTwd7IvJrOpumWrpXICojpJARDuJIvve8YYwOMw7kCOoKAJKo0H8mRvVq7G9ulnn9pyvlJ3/Gg01pxjeXV0fGBf/PJLdTOTZzFfTOWXj/qi3axYLtpZrYbdElkjZs1mSwQRIbkAmxAmgN/z2dQg6+iQZw1OZ0vlaeTyOa0brFaODw/0e3I4ZrNJQmW5GuXtmzduCYXfPp3ls5nIQcYLMEdX+ESdxQtdP0D5sD/01yKgmyDznStWBNIrwwUA1DuptU6zOQU+Yydz0G5ozWmOchmBtSgntpmdHZ4dCUCni1tEAHZQhPTmPH8CYjAf5T0nJgl05/XpbufMqddqygEBaM4XyUYo0NwvX3vA1fVmZYP+VGQd6hrATeaOrBzWdKVUlZUcdlDUL7KsvhfjB2Ez5Xwij2FhhSLhySg5tspoAEAlt4b6A1ajmCDInBqjNCFo2cknyIKi1AzkjVALLG7m86m1mnUByoCi1J29xlnCcwMxyLiZh6BwOTg40DUA/n8XSO5qNAB7rqsBeTwYWEQM/NJJUJ4fAHnNRZwXOM2egvzBNsjJGLJpkj2wpdu+Yr/1ox8qZH7Qv7Z2u2PT+dQq1ZrOtcVsIjJoLdVczoZDlCTYdS00D2GvV0ohjwbbJs5wvx8MRhBpAMFu80RIvAgLyOsd577beJFrojMhsR1kH7mdG9fO2ZPcI3IQhijaXBHjxIWe5vZmylXxrBDO7kwGcq9h+Ry5HzkrkAuTiVQr3g97oO0mozOfs3mfiaSYiUuRPXtybN1uW3lGzU5X6iZqiS0T6yfKmgLcuRdC9LMOVpzp1brOdQB+J+v92qScyexFXqAe4hzerv06dkZ+TEmB8Zz9EJo31z2LRLBNpSKazGbKc+FeRNi1FEHcl7GRwspquaYIfnbluec6+bWXNRLl9kwl7vXYNZ09fmqD4dCixLoQQg7iajCc6J6JAun68tJmk7FIJfbyaOw2Ta6M21qpVLDTQ8iLin3+/c+1HiAnTs8e+bwWCOMeimzEauvbV690PhkKxtVWpAafEVAzrVALxQXlwriKJpICzPeBE4TUxrNPXBXGuRVXSiJ8CnFBzQ/Yjonw0nkGg8E9EeJCzJUsubarrY1nU+s0WyI0+Bzg90C3FNystqofuRi///t/kmIe6cfltAJpBdIKpBVIK/AeVyC9kb/Hk5cOPa1AWoG0AmkF0gpQgd/+3d/Yg27kc95Fzxde70F5UWvUZJfhHewOFIGEAGritU7Xc1BbvNsJD6CzWmwEWNCSKo/8bFbWJbJBwRIDK4gIL/ytFVBOLJcCHxxU3gggAfArivDIWLfbsE6nJSuqYjHW47H8AEQEIGP4hJPKf79UstFwZP27Gzs4OpFVSKvdsaurK4FGk+nInj5+Ym/fXthoMJOKA1VFuUjnMOMMwInnCQBSE4irDIwcFleQOUX57HuWwMIK+bwNen3lXQD+1qrkG7Tt7du3Un68vTiXZdTp8aFdX/fkYx7UBSE4GsxaYbUbD7QOYDcADBZeO2Ou3MseXgiQJpAXsv7iP1mqeLdyUEDw92B3Fb4HtKK+ALrMraxO8t59jK0IncQaH29kjMvVLTw/qDkCCRB2UwC+g8JB40wUOQ5GOojnfvb+96AScXDVA9SD5Y2yDGRr5OBT6FwPxEZQb4TXDXkZwRIqvD+qA3XyZ9zShOd51ojbXr37xc8D4UOuh7rnBZRFUta0Wi0BanQAQ2AApD1+8sju7/rqGOf1pzPAyVgh85AXxWLGGk3INyemCHrfbsxWa9RCWDcRWM36udfPogzd2t6FDmhIR3SjXk3IiyO7vb62HSTZaKg9Aeg2Hs+k+EEx1B+OPDQXkHe3VQA3AF2xiCWLCbSdTrCRymqvyCos6c4GrAaMlVBHufauwhL5yB5O1hZrAcsrOr0hFpr1EtHvVqo2rHVwZHE1ssViKsudPdk3662IDDrQAWmjIvPhAc2cMYC0IhpFmADEovrYWbVetdVmYnExtnEfa7iqiDUeh4ICf/4imSKbnU3HExF5IjOS9YVlFOQfwG+wH2M+A0Gaz2csyqNoIaDdg5vZCwpX3pvWPOTPaulWbVmyRTDJSxRpdNpDbhTyJssmMj5QRpQqkEYzWe2Ql4H6IigSCLhWSHACHIf1LpubzN4ajbIt5h5ETX1QyfBz7KKYM6zHRoOJTYcOWhP0rvlLbNMA2LG0Y1zavVJeYD1GVonXBuC73qjar/36ZwZJPJ0O7fmHz2yxgLAgs2gicm0FYTPfSI3i4PRIdl05gPU51mM7i/MQOEnWQwFlhweoj2cr6w94HeB5D6NGBRDyOCCuZBNkvs8ELydB3J7N4j9/V7Hy7n518sJt6x7Oggw2W9gI5S0b7e3ooGGtpgd9c05rnw0GVswXZam2Yd7Xvp6Y2XIltpNHbfv4xYfWqlVtOOxbvhDLGmu+wBIMJdDWMjuC3Be29St30mHrKqqDw45UKR5mz3smypI8shkPIueewj7MZTlPyb1wayrsFyFX7vsjNQ24Wgqgf6rMh92atbzUfmQszCPXzn1Q9m1kFW08V0MKEWiuPHuNferqDs6TTEQGEfcgVxlwrkGKECDebNbt7es3VqvX7ObmWvun0Wrbfa/vCij2OZkUhZx1mzX78JOn9uj4wP7sZz+zFy8+skataVGUERF327u3cqWqs4pw9OFgZiupW7hOcn/mvl7WMxG/mVxe+69SLWnPQlqguNhoT3NPWlm30xTByHqJK7HOE8ajqPjEejInG0zOEt8DPJc1uYAQRWkW5ayANWZUsLu7e50NzBPzJbJSDQOx/a//NiUv0k/LaQXSCqQVSCuQVuB9rkBKXrzPs5eOPa1AWoG0AmkF0gqgvPjxr+0B43d7AjsJTl3JSmG5WVpB/5jH0x51w17WFPISJ0wV5NUA1zcCxtQZi1XFzqxRq9tiPpUdExYsoUMWwgFCAnLiXXCaDk4BLfj9JxkDAIeyfpBHO52XWese1O3gsCUwC6AC3AqgBTsbwAc61AH5WrWm9Qc9O+gc2vn5GwFKtMkCWPI+WOwAXJ4eHduXX35j/cHUvvzyWykvjg/aAj8ysvYgaHRpy+VGHeJ07gIuDgY9z93IxQJnABIHvVvVbY7FDSHa5diOTw8FSt3e3Akgub6+0rU32217/fpc1lbvEj6MDQAlWCCxQD0oPBKAiCURIDX1puKQFMUoL+AYIBWVDNYjynkAnExyIwAIQ1gxtaMrmFoI3MWmJQtwRJeuB1hDZhECW6qUHfCbLwSGMd7gFS8Oi/lmjkRmrB+AYc9PcSCT8bv6xNcS3dyBMPDfY0XlJE0YN+sEEI8vFAm+LllvrmRR1zqd92t/T3XKJiHdD0RIjD0Q3bOQZp7pQRctuQJlgryxEkrUKYEIkXVLEgIefsZ7Ktw78jXPpVVrJTs6OnLPdcBYhTdvpeS5uXhrw/HEHp+dKNfi9OzQKhV0C1hkZVUDfO7pDgeUJseCtQ0A+/rVW6k4xqOhlVBCLDZSCrGu252WAEXsm7BwWcymsjKi/gB/k/HIrq5vrJAviVTE7g2i4uryKulcR3XgoDXrF+UQa3k+o/4eME0mAUwK6hsBo4DVSWAyqh/mhPV2enJkF1c3PicZ1l9eXdLVaklru1LvWL5ctc0SZQqo4dIu317IS9/zGTKW2WITRTc884TSI6f3lELLIN0I0N0LmM1mUUKg6ohtPsMTvywiBgVHqVTW2SSCFYIFYBxyZbu14WgkIoEMEUKGWVffhcEzJ4QXA+oT+OwqCtQbCueGWNqubJ9BkVEQyCxCROeSqxioWZQFaM1apRxLpQCQTWe5gFSpm3TBAu9zUlM40Ey2Bs8Lqp9gFadtHbnSAkUAe9MJPicByxW68+dS60DIQaos5hvtX4jR+XIuJQvAuHfZO9kEeeUkIIQnHfgA9lj/5O34pGOf/+BTe/P6Wzs9Pbbb/qUdHZ4lCriFreYLW9L5LwJnqef1+5xzkJzsi62UCEKYbafXhFClXov1xqYzD+yGBMUKC8Ad4oYcAl7LA5q9TtAH2P6xH0RA5rBcy9tiOXPbs62fE4H8DPULJCdDKBbL2mvzxcTq7YZVSll7fNa11Xwmyyx+xxyxXmTXtlorwyLkcMTV2H7ww5cCyFEIFKKclao1u767N0O1sVoYeSkoSKS6YHL2nL1lq9YbtlnPbTQcWLvdVY4KY6xWmrZeY0WGjdlWioIHW741ZClkHZZJTmCQwQQp3huMlG0yHo6kNOJeySYaD4eaz+FwqPOfcytY9OlMTOwFNyJTuafsBNSXK2VZgPEcajaaLnTPgCBgTWNTdXb6xLLZvf3qy690PnOfId8J66pWs6U9wD2iXI6tUomtU4nsx3//ezZZ7+z8fmS/+eu/JuVCf3Bvby+utG/JGolyGdssV9a7n9hi6hkoKJJmNDZwJqDkqJat1qhLdcj69X0eiZgl14Kvcqng9lDFvJVLJa119jXXRPODpmPnmRV83sACTHlc3DchzpVt4WoxyLzdbm3Lhat2Slh3YRO3WimwHZL0j/4wtY1KPyynFUgrkFYgrUBagfe5Ail58T7PXjr2tAJpBdIKpBVIK2BmP/5HP9w3GjXbbJfJP/Y9hwAghI7lCMAeXGXvSgswEbp8p3RLRvhOO+gEgImlEQAVwCHdmTe3d7KqwLNbwEESwOy2VMWH9yEAFSBFoL3sZRxYFrgDxIgVRCFnrXbFmo2q8irwxKZbNsqX5KvuwM1Sndsgj93uoR12D+z+/taub67ljY0tDoB8s1a3Dz94bv/b7/+BQLKTs0f2//7Hn1glrtpRt2uXV5duDSK7IbqcK0agLgA2ViB3/TuLCQmfb2wywqYmMozng5d9vVqTNQ22OHSCv3z5kd3dDW06HtrxyZHdD6b29s3VA/AewHwH4gFR3OM+WBfR3b6FPMiYFfKoPJYCtem0BlijY5wMEMJHAXJbjaZFmaz8+wmyDhkOvE9QFABKAwqhVKFLWfijPMKZz53eDzIEcG+7wXbHg3CZ/2DVBBAH0COSKZd7AGID+cL8BRIgWEIxBsBKxhS64Mkb8C54t4cJ3dTBmz3kYASLGlmHyS9/rzHShRyCvLne8DxIDw/4XQtMBriibqEenieQU2e9h8CT7QLQPX+ovRMgaw8xXrD+8VvP2cvPXlq9UpXl2PnVpdUrdSsQSJ1ZW683tJPTQ1stZ9Zs16zdKclepRRXBUi6LdZaFjTY5aDjwY7n7q5n9VpFoCgqBCyE6OTvdA7lvV9v1Cwr5xn89rci2G7vb2SXNR5P7Wc//Zl1Dg6VeUA9IdZOjh/pd5Px1DIKR3ZSiRqpNisH2rF2ma/mUhLVmw2BrNMJXeF5m5GlkJAku+1GgeF03/P+URRbXCnIxk15BYWKVVsHIh1YMOv50GazG9utNlaqxuoyB3TdbT1sHcIv5KS4hRNZBDOrVGM9Bthxt1lasYw6hHWWl0c/6zCP/ZPWTNYG/YFVy2WRsJBBhBdzzbIRktk/Hdu+HrV2tLfd3giAEvCWdc8ck2WQyUQ2WcxVM/7Bw390tktFlCU0GV6qXkEAACAASURBVJu6opQhjB9VjJM9Cgd6sFMCNA5qCweRXUkgCifjNj5BaYRSay41S04WUVgzsTcZMtZWPF6hxglpF/bzZLyw9RLiYun+/smZLKVbsi/DnoS4ENFUrll/MFCWUKlatO9//lJE5unpia03c4HXw+FAgD6h3VSAIGOsAHnccMAewUqLDnXPqoGI072DbI4k74MwZrIa1mvsuwDysdTy/ebEZNnX4nal85X5C0otAGcnWZaqB8oT6s4akLogIUa9s94t8Pi+1TzQ2FEaFMp5a7fK1m1XraBQeIjOlewOKexitrDpHKIvFkhfLZWs2W3ozC7HgOOei8K9BjgcxeHd7Y3WWCD9uGcViiWr1OqymCIuhr0wGY3sEfZJrLHNPrFA2j5k7HBPYX4V0E5G1Pml9myjcyj7qqVUB64CG/TJs1np3AB85ywkN4KaQCyG+YVo5n5KnVnjnOYKoU/uvdofieKRaxiOWW8EhKMCGVup3rLD7pHdXl7Zxfkby+y5xxZknYadFkHhlXJJhCJkZatVs+fPDu3jZydWax3bt5fXdtxt26B/b4vZ0uabjey7pF6azmzcH9l8tnErM4K/N1tbB3tFVJn5vNYEloZkT/CZg9woGgtCUDtrIV9wNQ7bnzOpWqk5+b3dyiKO+zGktd/vnAiBAB1DBqEyzfL5I1LGC3Z+zAHPZx1LeYYFHOTGamX//o//MsU80k/LaQXSCqQVSCuQVuA9rkB6I3+PJy8delqBtAJpBdIKpBWgAr/z29/fE2xLJy9A/Xa3tFq1kfxjHpVF1jZ4wEceYgtgQ7c0pARgB8A6gKTIgyRgGZABIoEuW/7xH7rjg+0PxAVgiwBnQprpzA+gfLlsqxVBw4kCgZ7JTMZwl2q1a3bQaeo5hFPHxYqt9xmBQQCidLryJx2hZydP7PzNaykIAIQgE6K4IHCkXqpYo9ayP//pX9j55Y29ePHCNruM/fQ//blUI/PlzBrthkDRYM2RI2Q2mzfQ43rTveQvzm+cSIhjD3Cms5UMi6TLezIaC4z/7POP7asvXwlIxSO91T22V79642HCSZg0oCZfwUYJYDKAeCJ2Eo9xADgAqz0+4Pm8k0xRJCC40Wo+BHrTIY89FoQNYwM8CgoFfo5tCq9L1y2dqYCwSgA3rEhm4jByUV6g5bsKBeaNmoSxhQ5o5jKAsMGOiXHxPe/N9TBGAMt3QUeuOawPADQPKsZCyFUy4b0CmRUA21zGrc2Y13JcUtYFHcWQGbzOu7ZVyg9JAoTDe/EeIexXypYkdByfc9QPWIjxnjwmfAWrKaxFUAq0um3lHxydPLLMLmP5QsbOX30tIBLVzWI+ETBWqUR2fNqW/cvx8YmAduyEIEGoCZY3w8FUhB72LPy+1qgIBN/vsEAr29njQxEdlULJVsuJbddLe3t5a08en9l8OrZffPGlTcZzvX6vP3wgqbBli4tlu7m5kx0OCiXVXNZwXPfaivnYFisnbMi8AEBnXJPxUPuen1XKZbu/vbdqpSJrldF0JAIPdcfhcccm85kdHx1bIW6aicvDnz6W7dV2dWfr6dDyBdaDk53MD+OtVWsP+R6yodu7hZMem1j5KDsctkJEgFsPoY6oVcoKqwbcd1IIAH1lewDMKG+jwUjnGgQIZKTIOsLm91igAZTvbblZ23aFqshDjFlvdL7T+c1YCcGWLVISvEyWCecbZBSvvJh7WH1QWCh7pVjUOcS4fB/T4e/ZP8p7eOfxogsTAiMQujwnrN+Dg0MRS7LxSwLuWcvMHa9DtsZuF8mybL4gRFx6kofx8JrY3wCgo0hh3SqoPbGs25El1G3Zp59+ZLd3V/YP/9GPbMn+J4dlMdPZuUvA8kEflVlFgO90QtZGVrZaQUESAPSsbUWyZiO3sevdD200hgDYWy5b8Jpw7uWcoJXabI8ygLXmc6Dmfuz7sAYSq0ouE3sz1n0DYpaabnZYJeUV1B7qVq01bbfZ22JFhkLeDjtNa9SLIvxQLnC/IDekUIxtMiLDI2OYTxEM3WrX7fkHj3QfKOYjgeSQZdi6MSfLHaHjTh6gpoO8B2g/PDmRTRV7WUB5krUwhsB49Mj3ox6/s+lsYqVSLMtFBD+cNcU4snwmb/3+ra22OVtud7Zb76R6Q93BuUloNUQkRLNAepRvqL4S8lgkhdQ+bjlIdoSIZki3/d5qtZqT05A8m61UFps94dhlXVO+GNtwPBdJjbqH/TQjsF15KVgGziwulohpt2IhIwUaJO3jJwf2+Wef2Bc//6UVa3U7Pjw0LgylylQNDzs1JKBSWy92ytjZ7vlcAZm4te0e5eda6qUM6pok1H0wHGl/czaXShXNG2u3GLOG9lJDQuhiT8U9DIKDbaZIG1RyZNxAomqPYXuZkOk5FF18NnHLMe41EMCsV/YHXnlXt3e6n/Kc//MP/yzFPNKPy2kF0gqkFUgrkFbgPa5AeiN/jycvHXpagbQCaQXSCqQVoAL/9J/8+t6VAx6mDT7/EMJaqXhH/C6njn4AIoCz5QY7EoDljMBB7yD2HAMBBQTzLtcCrQmsxeoj2CHJv5yg6SSXAjARL3G3T3LVAQQAY8DSoZij439jxThvtXpsh0dNdQMDDBbjkq1W5Aus9Bw8sgkwppubTu+T4yP75puv3dEkhwWRd/wetro2uL+3y7u+vX5zoY733/7xP7Y//dM/tQ+ffmA7W1smytjf/PUvBOIdHR3abDSz1RJQt6wuVDpb6RJfrOjKd/snQl5L+JYvFvbo7AN78/qN7TYb+/DDJ3Z+cSUwjo5wPPXJ3ACYCVZJoT56nQR0etcGRLY9q5nGv8WCJbO3Zr2pjl5sZgCm6NS/ub0V8MyHtJAh0mg03PqoULC73r3mhfl+19YJ0B8Cg3EAuEGQoGKhy5zH5bFhwh+ewT8QDu6VrtwS2eXQjZ73/AQCVyGngn1JYvsULKV4jfD+/BkIhPDzsAaxhyIJmd/PJnNZkARyhC70Eh3T6opfadyRuumzUgtwLcFbP5BCwcpHSoKEHOH5Au/yeaNWgLOsJ+rEewWlCK8hb/ml57cQiHx01BVQCNjV7tQ1N7PxUBkMrVpspTiyRrOi3IZms22tVl1h3q4ucfAWtdL19a21Wg3ZrfXuB1aoFCy7Zy/UlTNxdNy1VqdulXxkk3Hfej3CfMv2/MMP7X//t//Gnj39yKbzpWyfZnP2oSthAHivLi7VrY7FjFvcEBpN2DuEJMAsIbxxYhMEUMi+ctBRnd7YOhU8WBsicUPodByrLp1O2+r1mtuKAfxFBSsmapJMNrZ8oWqL6bVtV2M9lzND+SFJXgyvidKBjvZdhusFnMbiJWMLOqAhDspFB2U3yfoLqqyMk04QKrO5Z7G4cseBSilyYs/zIOsAkB3Ak/mjO1v+93wP+ZqsaWphe7clYv7ZU3j2Q6yQCcDv6d5Xvo6CxMkQcGWPwrzJaABYJdMEf36IkSRLyAPufU8E1cWDfV4hZ8uFB3tLJZQQGt45ju2ad5rr9XNunwZYe319LTAbEgV1AP8LRIoUSJutEzO7rQiYcNb7PvQQa2ywOFchriEvmNfxeOiqgOnYZoDIu53NJjOd66PhxDYb2O68LNKwc9L1mNv/wVmw7uiQF+C/3mj9jUbYHEFeQmxlrFJztQoEi2x/ikWB0rwHYDJhzOs1XfCuPlAOUaIK5LGBFIWcCQQIj6mUKtbvDTVHcSmvNdXuNK1ccjIVGyzuFU5GMl95WR7WWxU7PTu2ZyfHsn1iXba6h9brDyzSWNY6Z9x+Cxu8Ei5u1mzUdN7KGq9Azstc+SyoZTbrld3f9ewDCPL1TvZPWAqyVFmnM1l+AaavdD2QFFMUPHvGuRYJw15QMPicnJZEPUTE/Z65zUkRRFYSCgTWUyGZD+YX0B+Ci6YD6u/2d07k8WdUiK1crWktDUczEcEA/peXlxpLrdaw65srkVBcU0HWTagpYmvWq9ZpV60cZ+3Jk0eyyXv6/KmNxgu7urzQuuBCa1VX2t3fT2w2d4JyOvNrxS2MOaBJAvULXAPEKvd45moymetMvr650T6fjkeuCFSuhZOv5XLRGvW6bRM7N53r2EXlfF/IHpGjKedziHpSe7FAfhUh9EOrJaQsxMeSjA0Rom5N+H/8wU9SzCP9uJxWIK1AWoG0AmkF3uMKpDfy93jy0qGnFUgrkFYgrUBaASrwz//r/3LvPtHYqPCP9ZU6IENOBUHXtUpNQByAAo+Zrza22WEplJe9BfYc69Vcvv5kCQCY9fsDWbt4iOlGAJpAhAze+ATuoryIPKAVT3dCohEVCIRJ/M/3WysIoACYzMiiotuty/cdACPKA2oWrEeIL93whaKsZLgWuluLeQ/dHY8nVm/V1Uldr1bt/NVbm03HdtefWiaKrYRHe1yRr3ctLtsXf/eljVErLFd2cnwoYmYyBKTLWbPZtOF4pLESFk6gKZ3L33z9K5E09VJJIa7N1oG9Ob+wOMrbwWFdXv10sV9e95zQSYJoA1kRrGRE/gDmbsidoNPYAUBAWScSaGzPuN1TLi8AHeCP7l7InNFoKMAFAoOfYy0FKMZrAvh5VggAoXcSB3KBzlzAXUKPyVzg/ZptzxfhuQHcx4efufCMCgeA+aID34NsyRCA2CI82EOCQ0d08HgPCpxgyfRgE5NxMN9B96BCcXAVgBIgTyHHyiPx9aoA8Qy2M+4tL5shuo3NxxxUPoEQC2MJqhDGTk14HQB5SCB1m+/IYSC8lWtyQi8A1HQAs4Y///xzga0XFxfq5n/+4RPbrbciPxqNqk0HN1aMs9ZsN+zg+MBKxZJ12k0bT4daUzs65GVLtbHJZKQaAm7yvjE2SepIzlgpX7Tj0xM7PGrb/c1bwxUFIq4U16xUq9rbX71SV/RisbHr2zsRHuQfaB9MsOwBiMeiB3u4rSydmDuAa2xp2PMoQYJdXCBzXDVVEHlBFgEXKWVBuSKwkSwOcjhcZQBgn7NqtazzAACSjvBCsW7NWsUWi7EUIqGTmnmBCJtN/X1RvLB+seWCgMJWBtIG0nIFEYE9mYLcC267RS7HxrvMda4QsJ0QZaxZ5giAFmDXM1RQluCTH4u8cUsYiICsOtrpZOeskEJiTw4CFnRka/Q0/92DA6mVAuEFQSESi3Mr4xkzwc4JkgOFC/tAaxGlEoHVynV28k+EYN5DpOn47/XuHrrxWYPUNKivGHfISwGE1XMKBRv0OYeo3c5Gw6nydtDOQDRhocQ/1NgPXC97m6QczmHsqQCMeU06/pl/zrCzR0d2fNq1w6OujccjG/TH1j3o2HI+EXiORV7/rqd8h2Fvast9xuZk05D3IIWHh0hzFpMTAkEE4A44P1UA+FL3DCe5IQ9Rdvn1fLfvsfFygN4zKCCxUTm4Uoj9GFQwZByMRiNfA6y/PHZC5GhgWSa8XYHStVpFYHelmrdaqax7FIrBuFTU+Bh/oRRbo12ybqdt3VbdSokCjDyMi8trO318pnvV/X1PLwzpfnD42OIC6gZUXAWReygUUB1SL86I3XaluRmMl3ZweCxSZk1oeJGslL2IIAWvT8d6/eFoIBURY5+O5yJyIOHGk7EIPFSKIqX3EIkexM5ZBynHXlQ2hojjWGcTYfZS7e32NhyMrBBD+vjzqSfqDM6a6WQlQmExG1u5WLLZnADwlQhpQq8h/+q1lo0nM6vVSlYp561UyNqv/fClnZx2rT/qy1bq8LBrk+nCZuSjrDOepbNe2ny+tNFgZtPFyuJS1e7v72273li1XrPZaGynj09F4HJ3E2EK4ZVYX0F2cv7Kug+7wQi7Pw9JL5ddCYbNnojO2LM/CIFfrhayKuNxEBkQWzrTImy8uG/tdOZy/wiqOtatqw8hO30s/+E//FWKeaQfl9MKpBVIK5BWIK3Ae1yB9Eb+Hk9eOvS0AmkF0gqkFUgrQAX+9b/4B3u86wG7AE0ANfZrz7YolIqygvIQY2wfVlYB3F0s6dmV7QX/+HfLnZ1tllhwELhqAu/osBTwqy5z997OGCAU4FveokLixU2IqiyGNgIYc/msrC3UJZyAfoCznXbD6rWidQ67llG4ZsksU7Sbu6GCZAEgX3z4xLa7jF3e3Fq3iTVIouqwjHU6XRsO+vb1V9+oy/ny6t722bxNR2N1d0LiAKicv7mUogKrlXarqXBkAJA4Linw9PjRicBiwkSbjbZ98803IkgAPeplrHSwH2nbt69f2SeffGxPHx9bvzew12+uBC4TnCxrkaSDHJCSjutdEu5KrUJuA6AYXd/ZDAG/AH05qwAUrh3MccXK3p48eWztdkdgHs8djEbqhnebnaVsWQBmUc/o9aOcumx5POCxBxCjlHEgt4AtjkiErLzXsa3BvqRWbQkIDp2vAJ+AR2QEAAbxc2xUAIgAzLFKUag7vwV8w65n5zkLjIvvZQMzHj8oJQCiAKdYLwQdv2sfFZ4blAH8XVZd77yWuu5Xq4fcCl4/vH8ASd+9Zr4PBErobocU4nVCPYOKhJ8BpkEOvXz5id3dX4sAoLMcoLXdbOo5ZCDMxvdWjnPWOWhb5/BA80UneLGYs4PDrgD6X/z8lwI1X7/5UgAir1urVmy728uiBY/5o05XAOBHnzyz8eDOoPzeXF7aJy8+tuv7e1uMIVh2bo9mAPYb5W4AVqOeIWz64KBrFxeXmO9YPh97gHXsKgTIif1mr/eGRMBqLdgeWZZw3IwtV1ORd6imqs2OPP27h60kPHklENdQSBUjgbJ8oUhABZUvlGzUv5FyCWISpU7IGxlNJgKj2fdY4nDWxApkhmBxazDW/WQ80/7DgonHOsG3ceWX9pIHIAvPNXuYIx7HfAFCQk6ePnpk09lM3jKA46x3gF72nsD3HaQGCgJXVrE3nfDbujVcsmcBpiErpY5aJsDqYqF9JTJE28ztmxgzxAu5CACqnH1uAeXZF+wfVAvsJfYX88iaDjZWTmyisHKSQFkBskmiAx3rqJVNJ0vZ+gHiQ+yIKMT2jCDnJFtD5B5WTbut7J+wBatUSloHpVLRXn7y0r759iv7x//V79gXf/dz+/iTj20+myu7ZToaad/rPrDa2HhIHsHeFpwXeyeMwx7LZjxUnjF7psPMZkvqB7FNroiTqRDBgcQN5x1zPp2NtG4V1p5zkkjB9FFknU7H7u/uXIWywjLJVSyhC3+fyVolIWcgQVAYFfJZ63TqyqKIE3vCbJ7zClHXXgRwqVy0Ujlnx8dHAuG77QO7uby2xQa1xcbWO657YbPp0kqVqhQLkCUA31j0ob7j3hds6SBuWeusnavLW9tkC/o7v+e+td2RU7JQ5sNwMNTjsHHivgQBITJotbb+oO9h2jmA9CXyAe1hkbeW7AER2+TtZDxweoVaBxWLqdbsa9YcxM9ul5ESg9/rTDNUOabzAmXYYj62yXCknBJ+l81trdlqifggH4fXKZXz1qyX7Pvf/9AenR6a7VbWOT5QzslkOrXBcGbT6cjIXWdeUDZgaxZFRRsMJrZYbkS4QK0pgyWbszGKpr2rI7Bt436IKgMFXSC3fK9xL+KsddWMf/5w1ZWTr67ie/ceyvciV6UKlGBINeT1RJyu1iIxOSOwOyMzS5kXO7P5dGE/+dNfpphH+nE5rUBagbQCaQXSCrzHFUhv5O/x5KVDTyuQViCtQFqBtAJU4Pf++d/f0/FMh6XCZeWzDyg1t2oNP34H8ADzANM2+4zli2Vbyo8+ASAUaruz7drJC0A1wHpACEBdQLng/57NuB0IIEJeagtaZOW5ocdj8bGh83a3s2IhlsUHHbYAi81mxU5OulZr1myfwbajYIs5XZpuNfLo6FBgy+1d3759/cYODzr2wdPHNp1MlTQ9Jfh0NLDVdKNA1+VqZ5fX91YrVwxficGwZy+ef2iX55fW6bbt9r5vzVZT3bZ0NUMitNstAWmQPMPhWGAaoKZ81BsNdTpTQyyAeoOBffDBMzs6blnv/t6++OWvbL7c2HiE7YgDlxBGgDDBz16d2vItB6wjcyQSiCdlhEA6FBRYCiX1i3ICjhnX0dGx/NMBmO/u72xNAHpijQRgCTjD2ABxuBYIHyk6MlnPMdnuRVbxHM8/2QgczJl36dN9C2EVOsIZv5QNJLrvPQwaQDcfFd2jXgG7BMpCYLAGPJyY5/NnqMG7GRpB4cCaAQAMpAHdxE7yEN7O6+8F8ur6tjtbrDy0O9hvAdoBAL8LqoacgACYhj8BL/misx6gj3HxWOY0kEO8blBthC578iwgGkrlql1cnNuLF0/s5uZWc5HPZe32+sKOD9s2GPXt6bNnynI4PKqbZba2XLiKgDpJ2bRe2GAwNAKOAWtrjXrSHZ23Z0+e2XYLsF2264u3Vqu6egYCDasoxkr2Bl3O1WrL/u7rr6QgAZh3Uixjw8FY6wmQzlUYVbu5uTT2o4cney6J71fISf+Yv90B4rMvAWgLdnB8AvNlcQHVgK9her9RS3gz9E7EI/7/sofK0QkNEAvwvbAIH/oEXFdt9R6s+SRI3DJWyOcTUNtJNcgsHsv50GjU1TkeuvBL5ZJt19tEaeJEHuDmdArR4NYvWI9BcqzWW8ui1kExkcvZaumZPL6eUV64MkHZNBOs4XyvhLXKuigWydXwsHUnNsoKYp6MnXCAVJ3PHJyHCCI7A2IJyx0UWXj/s2dEEoswZj+54ozrLOQB/R1sVW6B6pzX2oFwEiG8zwrsDpZzkBYQGP3BUAHaKHac1BF9onoC1koVJWstbHQIuN5YiRwgzpBS0X7w+Wd2fXtlv/lf/Lp99fUv7dHZqex3mN9xfyA7PIgTVDV3d2Pt+eGYDntXD7k6pKB1sN+vRZzwvrPF2harjUhQiB7mhr1N/aROSM48AG3IBr5Q67GmGPPe/Pzj7GKt8KdspyoV/X48nokUgQTbcHYmt3ZlP+RyVikXLS6g2MpIZcf6WG+w+oqVYVSrxNaol+3s7JHFnK3ZjOysuCdACoxmM88NWi6sXKxaXKlaFZuizcaKAsoptGdKyJaInJ/52pabnc3nnO1mlWbDCedibPPJ2HZrFCkru7q81n2DPd9PSIvxcCKiD0UCZBhk8kNOiizAdsp04IUV1k2mxIbQakiKos3mU+U9oNJgS1KRcNZBPEGCETLO/E0XS1ss99aoVuzN27cW5/bWG45tsUQ5Z9Zq1hQEj70c97ZKJVb21MlR3dqNgn3vsxfWu+9bq9u1UhELq43d9UZSzmH5pLlc723QH9pwMrdqhfMvY7d3dw+ND+QXQcyg6mAvsOf5vCCvR65Ageesh7zfl2Qft9K9iQd6ls42Udlh08ZZ7a8jMixRMbm12d5KRZRtZe15ZWTRBME4sXgjPyOx4uIM5Jz9k//7ZynmkX5cTiuQViCtQFqBtALvcQXSG/l7PHnp0NMKpBVIK5BWIK0AFfi9f/EP9vwDnY5pAKXNZm3VSk2AFaA6IMJssbLM3gE4AqDzhbKtALoJXQ2hqoDji4msoOQNvgDE2dlstrButyNgDbsOAlshLwBdFMSLB/lmodBQAC46gAGCQmDuFpsHwMf91lqtirW7Neseds0y2NJgUwUI6N3+9VJs9XrV1gCdqEPo9CeMWr7hGxvNplYulezm8t4G/b7d94b2+u2VPTo5tWwOQH9pcS5vNzfXqgfgf7lC4HLdfvnFl7o2OpapiYK6y2Vrd7u2mM+sd98TyAhwcnx4ILKi3mqoKzwuxVJw/Ml//IktF640WMpmC5AFywqCZHcCMLluWW3RRZ4E9wZffAAZ7+7NqNsXUJJrBAwld+Dxk6ciJPqDgY2m+NKjZPmOwGC+ITA80Npfhy50yKEoD6EEkOp2HAB4AEqAnNSfuYIg4AuiyAkKIUzyEye8l9cDEEVd42CZgz8Ab0FxEYK4XaHhdj8OfLr6IVyPWwABlrlfugCrhOThVyEbhYwTwHJljxQd+AzkT7BBCrZCdLgHhQbgb7DNCqHckC3NZktkm2xORqMHsgWLJClYtm7nFTr/yUMBsGU9lSp5dap/9OK5zScTu7m6sOPjtjVbDdWv3qjawXFTNljbDSA5uS0FG/ZHynUBMD06PLWr2xuRSwDlWPxgdcZcgz+3sVmZT+wXv/zCnj1+an/ziy/s8LAjUqt3P7L5wruRQ16H9ux0YbmIjmassYquPND+JvQ3LzD/uy+HOy2Ts/5orHmmVrnszlqdlixmsFyKknwKiDW61pUdkM1YkdDs1UJWP3R4Y1WVMZ6PEmMq+x+IAQBwERebrYB29iu/E7DP/3amrnbUQ9Q6kEdhjTBegHEeCzlBYLtyURYL2anp95B9UVYZPJwfxLW4vRgAqJMhWiuJRRg19ywSSDP2ltveSfWgLJWMrhWVFePjfOPMRB0iNURCwjzYRW0T33zOUSkl2L8O8nunuJM/KF2UPSFbLrdVcrDaBNBLBWNeBzrTIZ54DsSUd5lnbDAY2WQ6t/GUrBfvPBdxh8IDJBnAPyFF6C7nvf2Mx2KurDD3z773qd33buzT732scUbs+fXCVsn5P5/NRHLd3/dtt83ZYr61JcHHkDR0xa9WOttYP1EuK+so6jgcz/QYiIvVihyVlZRFkNciSjkfOBOXS621oG5SDTTonawCseqizpyRXJLIjlLRlknGC8/LJaoWzgIpEIoFndlb7A+VvTAWaSEioVRQlky7XbJmrWFHR0d+hmHltlzadL3SeUkHPsQgIfCNRtuKpbLenz2OfZpUhLnIqM/l+YW1Dw4NxdJ0hnLEbYyWm5W6+aNcxmZjiCAnXhdJjshkMtVrMi4s8rD/y6DeIGR8t7diQtiyZ3TfVcA5tlqEu6P0QWVFmDbqGjJcaDIoOJEym8tKjL0FGbAXAZKRjVejdWBv357LtmyCHR7nA/fOfUb5GNybdMZHEGBm1XLeKpWinZ227bNPnxm3Ac74Wo1sHvbX3gbDsVRavf5YaqDZFOJqbZP5UqqfkPejYPBEMbUadAAAIABJREFUSeHqzazuMVE2L2so3prmCcgZNoNIZcjIfKRzw63/UE3AM7F/uGewd1GQOoXFPgvkuM4QBbND+BAqT0MG+yMrlRJzz2NHkEZYd6Hm2u7s/0nJi/TDclqBtAJpBdIKpBV4ryuQkhfv9fSlg08rkFYgrUBagbQCZv/qX/54D0CDHRFfsjCRX3hGYdPAAerWxN4hX7AVPtiAhqgtsoA2dOQvHQjDazzpAgWMdGDCARTAa0BTfOiLcSwgFtDAvc1N4PkisSBy4MwBCsB43hegt1otWrdTt3qzZdh+FOVZjn96Rv73gLz3/XsFkNKJzoUA7ExnS3v+0QcCzFbzmWx0vvziayvGFfvFF1/ak0ePBLauFhsbDYcaL6ANFivFuKgudFQW2JzQKQzgjvrh6vrSTk/PrN/r6/r46h50rXd3J+sSgpnbrZadn1+pnig4Nmu38gAIZdwiWNQ5CvgLkYFJj/8uqBSCesDtePw/gsHlz5/JaFzNRkP+5QB2gP2D5Dp4DQBFXnuNP726x+NEZYH1y1LXCEGhLIS8W1KVSgQLe6A4HdOEoi4gXOh+BjzLAIBCtLBYqBCWHAQvr4xcDIbmmRMeqK2u10Q94sqLteZGnbVJl/+7AdquRHEbMw+13tmGrnIpg5Kdm8HiZ6G1C/lEd6467QFQEzsqqRIIDV66siiQa/w8gMTBwgecGuUPIa9YCaG8COoQ5bIkQeQh20DB6putAGbZ4HRqdnlxbs8//MDubm9st14qP+b5R08tm91auQRxh0UPgb3eLRzFeZtPp1avVO3+bmDjwZDGeivGZa390+MjPQ8wD2A3s90I0GfO/vPf/MKGo6m6xY+ODwVg8x9e7bw+3ds+f2Re+LoAjPc1jK2Xh1W7/sE/1vvcxyL2LEdAcuTB3AcNhbYr+0Rh0XkBfoSkQ/Q5aI2iZGmFqGBk5QBeA0Yulzs7e/yB3d6cy6YHsvHm+lZjo6748DNvy/ncAfwoEhmn8eUAGLGQQk3hBEWwQoO0UBrHeqsMHNbafDF7CJBWtkI2o2581gZEDBkNAJd44aNQEAhOpgwd3RCpifLIVRGsHdbdVl3tCr2PC34uCk/lWjwPBQCb9cF5tF6RIdFWaLRzcJCnnsEQcmsYq1RuslYCxIcAQfVUUL3JTYEkkSoqHwlwRRnFewJSizBMMj52WwLJlzadrWw2Wz0QPq6kccAXADgPCemyCJ057B3ZcnEWRxl7+fJjqYKOjw/s4LDpwHA2Z6v50q6vLnUmcnahHFsu97Ze7hWyTghzUGM5UelgMJfN/xEvgEJoBni9Bmwnx2Kta8oXixYBwGMRldwPgvWS9hvEj+zuNuqYByiPi2VbLCdax4R+T0ZTWbcJ3C7k3aaQ/AOUFbmcSM3FcmaFLLUru5pmt7FOp6n/Tk+bynNh3AQ/szZYt9uM7xHyK7hXFPLkSGSUUbJdr/X+rBOUW5wZo+HI7u5u7ejkka13ZD1lRNiw18bTsTKSsCCcjHu6n3I/2sxnqifziiUSxIlnTXjuh9bVFusx1pyrcSgrawLlBrZf1ARSuForq5lAmRdRQQrGRqOpcwzLNe4sw8nMsNa6vLgTsQhpgrIC4oXnSY2y3SsrCWuyQs5VPtS0VMrb4QHB51n75OUza7dqtlrTnICt3VY2Vr0B98+dzqvJaKmw89uboZoNyMLAnpJ5gmzgrBDhlIsS1coqOb9cXYEKCfJA+zjJOBKJwZpOrNQ8R8bVX1gUkpkTCItw36Rm203yc9SleVc0KRNLDQ6ErC8SkhKyw0Qg8TllvljYv//jv0wxj/TDclqBtAJpBdIKpBV4jyuQ3sjf48lLh55WIK1AWoG0AmkFqMA/+29+tKcbG4BQAHx2Z7uNh7yqkzHpngdkEwBOVzBd8grWXCmUlRZJAQVYpOwcVONxsgzKl6w/uEs6RDfq8g9d1OFPt3MA+twKSMCqgw5bQECTHQSqAIiEnCxzmu2mfFbIERgNxglQ7d20dKrSmVorFdSpD3hEByqd14cnx3ZzfWez8dRub+8tl49FKExH3gkO8IINzGQ0EtALSCgQsj9UHQA1GDMdutfX1xbRiV0hU2Cs8VHHl997aX/7N//ZDo8OrdNpCXz86Z//ZeLJv5Vnunee+muFzIdAXng4t3/ECj7wvlLdmgSwDKC4TBctHemE/kaRERIMWDeeTKS8COqDkK1BFzsdq9RZmOeO+TIBcwD6ANKbtZNMyroAHU1srZhn2bcQoI5POi3E+KFnASa9kzzKYYXjIdnBEsYVD05QBTAuqEiwJvIOdDrNUQuwBt1yLHi1++8j1V4e8klAM3YigH8QL9SNL6xveB8CcRkd4Bnv6cBy4QHQFrmSKCcc3PXr5LmETQPqXpxfWb3ecIVA0rkbwFkntvy6ZL+1WMlOBgupcqUgtQCvA8lXjgsK167UChYX9tao1SyuVpSbAvFBrer1puybZIWUK4p0Y3/d93rWabesA2FWw9cdIqhgl2/eWAclU39g9e6hwLX9Zmu319cPfvAAxcyl8i0K+YfrkH1aopRy3svJMnVuA4wDAbKXswCNc+2FYrls3U5XJAvWbVyn7KcS3cMOEkpqlLXFeeYS4DKxfcrtBRoStN7qHGj90K1O9kalXNXcAqyWKxVbsMbIH6jVRGoqrL5cdvKKfZ2QogDBImawe2JLRDx2p7XA3yGdAHLVg73bOSGaWKJB1CjTRcHVfE8YsfRPunbCvXmfQLY62eZ2ecw18xXIVtQ2EAZhn3pwuFaezkCUFJC+gMyAy94J7kQlNfbnZkQOuX1WQpgm185cAyjvdlnDGsu7wsl3gSijxu7tj/KMNYoV03gyt/lsabMlOTQ+B54bknSlA4bn2Quer4NqwFUtTlKePT7W2j05ObSDw4atNljA5UUOoKJh/MN+X3ZA+13ehv2p5UsF6w8Ik/ZjizXH60FCcT76eZG1wXAiBR+qLUrBdTM3EAFRBmWXzyvnCQo9kS15lA4NG45HfsYzBxtX9Ok4VAZQPrGRcnIRQkDzq0G4YoY5dgUN9cdmL2/VaskOD1tS0hwd1EQyZ8jqqNQUJp2NCjaezWVPxJjKlYbAfhQ0rPmbmxtZCrZbbSkq2I/lUlXKlGqzYcPJwgr5okgZ+KJ+71YECPcNzj7A99l0atMJFlHYKxJuTr7ISud0IFZ1His/w0PIRaoryNwto/gWgo37qgiOLYSHn8XUYzyZWqvd0biw/dplsPHa2Xiy1LmLGot7re71Sb1cwSDGWbXijZsNMj5y1u407MmTjj06O5aqslqr+RqX0gqbKO4BGzUMkHXSvx/ZeExzQ9aWqxDE7oSfK4T4nOEEKjZ4amRQsDbrwO+RkJmQCdwHIBupnX+OQDk41ZnPvHq2ll93IMAgCFlrkEKMP6i1WBOu8IT4W0llIos9MrtEXCbvu17ZH//RX6SYR/pxOa1AWoG0AmkF0gq8xxVIb+Tv8eSlQ08rkFYgrUBagbQCVOCf/pPf3DebNYFpAKTYhwCIBePwKJ8XOB9Abbq+5WWeodPaO+0BlAC5AHkAlgEvZH20BiSMlJ/BfwLwklBRAAonPOik36lzmk5R1A6yHcK6AysJwPq8d1sT3np8ciBVAN31+Gdj10S3LGNvtbv2+uKNumBts7F6vWKlalUAM4DTy8+/Z7/69rU63M/P31gprqpzfT6au0c83cLZrN3e3D74ZtNVO5/OBJ5MZm670+22laPB9/VGQ92h528vrNGo2UcfP7NCMbaLN5f2/R98T0HDP/vZX9t8sVRHr8DTBBzi+v2/JDsg6UoNiotAQDiQJIT9gUChC1l2HtmsOv9b7aYAawJTp3NAoIwAMAHBu60V80WBP3SYlkoV+YcDmKOWSN5eoKDUBAJhAb6dNPJMjhDCPBWYpIDkrYNu6o7ffBeACrDM/Moea+kqEwAit6Pya8Xfn+sOqoVADvBa/jzGllFH7mjs5BCAqOcCY2nldWRupfxIgFPAKAWZa2kFtQekmwPgAL+AbQ8e8hAfCYjGHGMxA9BHpz4++4yP6wkWXMGCRMHOdEivHaj+8PkH6qqfTMZ29uiR3d5eK5CXjBazlR0eNqwQudc6HdKAtgD3gGbYnxEmzXs0alXNEV3a2PmgLmB/ksdRLEQ2HvSsXIoFIO8A2zJmw35P3fGAmtV6w5aEzWciG/SGmnvg3EC4oFKoN3g9At0JknZAlBqQxwAoT5QNIF4+V7CoXJGKiI5s1a4AbbG3WrmuEGo62CeziezZZpOpr61CXiG4q9VcxIAOkz3d/w4uYsuFvAT7n/FkrG74zd5D3AGuV1hIkT1A1zwWZwrwdbKF3A2yQcK+2WNvtoTAIusB8sWJMizfGC9I+n5H574Ta76RMjqz+KK73NVmvrdc2RGCtulon2sM/BwbMdaj5oesAb2H30cg2tRln8trHLI42wPWZqyMJd5imYQJE0LvtlCoSWSblZCiq/Vcj3HSEhWbyT6MM5i/AN7zfVCfBNItkKEoNVBfKBCZMzUhAkX4BFUD56jISax23GIok8HmKafg7marZp9++tIKkG3Nhq5NZ0ZcFMk27g21P3a7yIaDqZ4/HE+krmDNMA8ogVDYca5j04eV12BEbsRaxBhztJgvtEdVBwWLx05gK+si52dYNmulAiQflkJYyFWtLOunhY0GAxG2ytNZkpcw0TrlrODiqFVJCrOtrKSwRgvWSmRonB61rdEs2fPnZ7bfLEWSYCs1Hc/s1atX1ui0bS6LPSzPIlmOcb8BAOe6mDPZNGUyNhyNbc3ekZqKukaWiSIb9FFC3eveg0Jrtd4le2Npa85ew7ppqjWmNavrhIRN1AmA8FgjSYUAicGc+hkodV4GcsZzWdiLXCu1y+UKtkmIZFRykDDYeLHyN7usyIubewhuCDO/h2BRBWEGIbFcL712u61yLMjIaDarRk72hy+e2slRO1Eh1hTYTiMA1mxRhDqjaKPRVLZZX335ta0X7KGV7tdSN0JKyBJxnxC4G8tmsKfa23yB0iioP2mggGTzoHbIrPlqboWcad7Zy9wDtPcSkmy9cQUQ9zNZHQZrOYhFHpcoNLjPVdjHEMVS/u2tEBV1TxfBnyGbyZVAXPsf/bufpphH+nE5rUBagbQCaQXSCrzHFUhv5O/x5KVDTyuQViCtQFqBtAJU4L/9Zz/aA4oCeNK1vNnQzQ6ITSe8qygAh/Dmp1OSrkTQgTXe47I5AsAEVHHArxSXbDIljNS9sLMZBwaxcwCoBPQBgAQUolOTcGnANEgR/OkRb2TNgUG9pogR76oHlDg7O7JqvWylslsfAc4AML9+/dYKhZIZoaxxxZ48OrFe794iXj+bk53HaDxSB36/P7Leza1sNLb7yHJJdzXAKSDa5eWlAKFiKZY1yN3Njc1nKwV+dzptZUHQUa5u+1LJhhM6aJ3MeP7BU3UjX1/c2Mcff2xXV1f25s2FlctVGw6GAsIBXoJF0rt+/g6gOhrKn8okSIKiqQUKC3mD53KWz2VkcQTAThdqs9nQdZKXEPzDpezAix+dDMhTkgeBJ7/IB7qCFcQOmIq6Iag9vGM5EYBYoUBHKnZRa2UzqJNZwcuQI4SuAxP5HIWxi2wSYEpWhYcUhyyMoAYJIdyBpHmXrAmKlHANXD9gEz/3DIbIZnOCerHA8YwQOnC5duUmZIKdDz8jUBw1hgPTbtmV2O4kwcgad5JtILKCOuO7LvsqV2cEqynARIUHk1Oyz8gCp9tpW71Zt8Ggr8Du/XZtT5+c2Pn5a9kqdbpNi0t5azUIfHeS5L53Z+VywdYrAndd2YKv/2I+t/bhiXXaXVkUcX2QFwfths0nfbdYWmyVyzGdTwS48kXHNXM4mpItUbR8vihlxng80rqGhEQlJYCTjvVi0aajsVQQqBW0T/dZ2+43uoY4X7JirWEbKatMwCTh7JViLNJI4dbKOQGAR1U005oEBM/nY+vd34KWqjMdgJIOb+XUSMlD4LyrAzg/omJBZ8t8MvOAadQ8eTJEZgnwuxbwK9sZfLUAJll7sk+iG9tBZVcueQg4pA1KEMD8YPsV1qizYFgoQewExY9nvgDsa70tIOGwiHM1RyC8eI2g9PHMlrX2A53bEJnsEff2d5KiUkVB4hyObLfy5IJA/GV1hrF3nFjBEscfyBnDa3IdqC1kgwcxUC4lgLOTHEGxxDoVqD+a2WLh4fac46x1z0FwNQtnCK8DYQPpx7uxv53QyFr3oGUvP3lhk9nQnj57aoVCVusHQH29mNl+vbPb2zsbDQkJpxseUmqvUG7WAGsBBY4rAfz8ghQki2MyIUMiZI2QWeAZQZ7B4Vk/vM+D0otrWG90vqvzntylUknrfLuB1MnadDKzKCq6AiyKBEorKB67tKUHu0My8hwssbjGo6MDa9YK9tFHT2VDuJhPZX0EEXJ3eycAfzwf6z3JUuJs5e3r9ZaUhluCnaUKc1KWsHRINEWMrLlPQUrMXG2wXNh6RVA7Z2tOSjd0SyguIHDYn1guiVKTLaBbfWldyiKr4AQ/M7WlNp61xJ9xKVKtw7npc8jZgGTBQ+shtNl/y9nCRtOFLTZu9QWZpronNoCQfX6+QfyttQfZP52aZ96QefHpZx/Ys+enIkn4GdcO2TmdrqTkyxf2yuOheYA9d3vTs/UCq7GNrNs4h90qENVQyHVy9Q/jEVG5Rq2Eeo4GCs+k0N6V6hPSMLE5E8nNZxTubQkRqIwuVxJxNkHI8KU9qvf1s1z3Wfaq8mB873EWcU/lTCA/B1UhewTV1h/+wU9SzCP9uJxWIK1AWoG0AmkF3uMKpDfy93jy0qGnFUgrkFYgrUBaASrw3//r397TuUhnqocru9WHAptRMAB0ZkM4rZMUGUBxAZ3ulk8XurpRoQMI3cQehODgQtkAygFe6e4FQFBHZOQd1d4dnADJUmV40CuBooCjAryxyRAQ7kAlvtuNRkVEBqASABiZD19//Rp42ZbbpZ2cnFqjWpFdDqMC5AAkosu1Uirb7XXPbq6u7fLq2trtIxE3bvNTEgALeCbrK4gTqQ9M3uAQLYdHR3b+9txqCYDEzwiLBqQ6Oz21j158ZH/9139l3e6hXV5danyQJXSaB1DNbbFCxoWDM0GNoQ5yOr+T7AtBm5BG6pIlW8KtNOq1ijXqVRtNxgIK8eQHeJrM5sob8M5uJzsCAB9sqgAJQxYCna10z+P37rkd3pkuC6gkQ4I5c89xvMgdgBLQBeEE4Kjmeu9zdfAosQNJEFsBVQQlW5RYnjiIyxdjCnZkrIWgzAi/l4IjyjvAtVrqT0BJhZUDFANzKciYgNdd0hVfsBzAU6IGQikEUeWhygCq39U7EBMB1PIoEp+fEHbOn6xFOtAVShy5hRA/d6sS0xz8xm/+hl1endtsPrVmlZD2mg1HQ5EVj89O5fHfqNcU2F2pVmw8GUlFdHMFiVG11Rq7J0KLy7bPRfbo9ExB7+vV0i4vzy2fNYsJoAZIXvt/b968EXHWajWlCrjr9S0qOFEEEMc+QzHAVChrZe/qpvF0aQdH5GQMbDwcW6lc0xwDSJIjAKlSKdesUKpoz8wFnu9sn6htCBCWGgcAXHPugOhsOrLdfq1ObJEDUkI4iC2FBHZbUSRgNQSsM+8oDJT/oGBs98QPYd0QEyKKlH0A0IslGPZ1HjqNgkNqKwWAuz8+z4dksqyvnaDkCQA5RIMTGW4zE5QpgMKyIlI+BFY+KJU8J4HzQ2HTiY2Uvx/kh+dZcH4yLpQ1EBfsfZEeOdQhK3X3u6KNujlRyBAQWfh687lxi6qlzlG318nZbrm2fJzXXlMIuvZKAnQn10AH/2KOFRB7dCMiRX5O7+wrxgk5o5Dih5wjzxXh3Id4qtVikW3PPnxmm/VM+5n1PRn0rXfb03xCXqw3GQffVzuFuO8yns3Ano0jauj3WM670Xhuvf5E5wT3j/F0Kos1XrsUx04YJRlAzBUd7+xZbJoAkckf4KwJ5C+EHgSgE+Osn7WVq1VdtyyCOPs2GxsOB7LdQlWAPV69XrVGLbbT00M7PGhYo1YS+B3HFWUbQT6OxhMbT0ciU+azuXU6Hdtts1au1ERYK+A9RxbUwu7u7kVsxNW69mE+G2lfc/4UilUbDUa2WLgtIVkWixm5HxCPU53xnNWsJ4gH5hRiAuILm6isH6we9E24Oet973uJ9yf8G6s09oHO8Q2k18bYISx9SAzuS3e9ga3XkK0ZKbVYY7L52m2tWipp7gjpllKJ50LiY7UXmdU5BypV654c2w9++LHV6gXVksdAukBSbLZZ2UeN+gN7/fYbm41nNuiPoYIV9s46DERHsQj5hjUbRIMr4bjm2XSlveCqE8bPZwXWkBNvfE+eTbFIPkxCtskaDE5nq3MOxRP10f3zIUNqK+LWyY+V1pBsxyyjMw2yVkQezRF7GjGI/KDpwhUgKORS8iL9rJxWIK1AWoG0AmkF3u8KpOTF+z1/6ejTCqQVSCuQViCtgP2P/8Pv7oNFTrAvkqd24q29SfyjAGxkQ5TYPdERvAbEwfpEEo29AkSxzCBYGb9rwPQ4LgvAA3QClAPkhNDAduXdvAEH4xy8AKgEfALckc+8urTxLke1EVmjVhFA2Gy3ZNmDBdJXX/3KHp09tW9e/cqOj4/t8fGJ/dVf/ZUVK2VrtloOYC7m1mo07JsvX1lvMFCgLuBkvdpUV3dcrtjXX3+jIFHA1HwuZ9Va1R4/ORNIpY7/yG1Xri+vk5yLktWbTZtOx/bpy0/tq6+/squLK2vUG5aNALLGSQh33ibYHwFHJYRNAMxDHQSsJ8G9svjYeOeo+3QDsDpQDrBy0O3Y4UFH+DAB4QSz8sjbu57ts67aECiWBIOHjvOgkAHsIuQWIJLHUEfmJpBJwRLHVThlD3bO0KnqmyYQLuo6F7hErghAsHfSOnjrQeF0SYvo2jsYiaIhKGvcE98JnJBFwesDQrJeBCyDxKlupudrTSTfh65jAFOBYlhkFYoCxPg7pJxQMa6RjvflUjY+dPAzphC+LdVQic5fQHSe4oB2UIAAqIaOeUgSyBIRPNgDbbdWr9Xt2QdP7Pb+xrMGsls77LalogDMP3t0arV61QpFgLed1ZsNm04nGK/Z/U3fysWKfE0I2a6WyhahYCgW7ezskfXvewJKF7OJNap0nkd2e9O39XYnVVCxUNJ11GoN2yfe+SgdADJdDLPXOsfmZr2aKST54vxGa5tOZxEDOSxjUELlrd3tWrWCsmlnURarIu+MR3XBPC2XM73XdIqSKbISyo3pXKAmFlbr1VxAflgn1AqUFWBd+SalWIoCur45a9QVTfC1AuOdWAMYXUF4AbIn6iPso0RuQVblI42X36N8yWY9t8fPlayNp7OHuvAct5hxVQWArne4s77A9t1qii/2GJ3fYe4BW3kuc++e/q6K8j8BgbEwWwhgXWLXpLBiD6pm3NjGeSA2AHnRZnMsfCDx3JaNYHLZKMmKyvcLT2AdomjgbFZQeQbyljB6XhxgtWhR5OB2yARCAYAt3XTqNkQ8X6CssgKcAFZHuzkh4jk3qDSctOYayfip1wF7d/aDv/eZrRZTzRkE1qDft8VsLnA/sy/Y7V1f+xMFEGsR27+QU4NJEWC7lB4ZyIuZclSy2bwNR5DKrirhCgCeC1HOM0wSBd9sMdeZw++xaoI/9XyPrEBsCAX2NvuPnArOSuVkRB4wv1pg/ba1RWLR1e22RNbsNkt79uzInj49s+PjtuG+h2ILRcLNbc+ms7EtFnObzmZWrzWk7oFc2W6ydnBwJKJjNu5Zr3cncgllHgTZFjXFdGmL6UxzDXEQFcp2d3ttcdFVEKxprANZf5BHnEXb/VoKI6nxCGeHNGCtLRbaH3mICWyjikWFc2PVlyGkXo0AVDmn+ZWF3nJj8+XaFsuV9hrh9Kgrbu6Gls0VFMLNvaQQR1onWIEVUCJOfB/P54TdR1aJY6vVKyJKeUy5XrPnH39k1UrRqtXYcjkIlY2Nx3Pb7XI6TxjXcra0+7trm08Wdn8/kHUbhAprLJyp2OGR0SFFnizRHE5wztGtISFJIQRRHPE96589gmLGlRu+B6V+2/IZo+SUO58dksBu3yO5xLbQ808SzlAqQohRbMawWWP9Y3u3nK/VOAFpLyu7DYq6lv0v/+b/SjGP9LNyWoG0AmkF0gqkFXiPK5DeyN/jyUuHnlYgrUBagbQCaQWowL/6lz/eB49tAAGABsATAcaAaEmHpHtxuz+2OoM3G3W2ClDLRQJSyFvAAoVOaDrS8aZ3oMLtkARC4iOdzamjkdcJgDVAspyKhLe5z7UDcA4mOgCyt2qtaN1WzUqVWKQEWB9AzGi8tOOTU3t9fm79u4E9fZSEapfKVms21Dm8mE6t3W7b3/7NL+XrTw7FqNe3XLZogGWPHp/ZxdtLGw3H+jvd/YBelVrdLi8u9fcauRYvXtjb129tMBwKFKEr+MmTJ7KX+fnPf+4AKpkTW7IMhrI9GfQn8iXn2qjbd4SFA/fyAXfcUoAktYI44HXAILc798H3TlSzdqNuj06OrVav29dff2mnp2cCwCAveN/FEjsVaugKASlXALuCXY4UM6ZufwcMv8uCCIoYgCfPvgD8cbUNth0C2sgoAVxOlBfkIwAeAvYK1E+ssTSfhp3PWl3qUZ4sAyc4QqhwyMgIyosQ7h0IjmAHpa5qEWZ40G/Vue3rh05eD/jF1oVuX8goLGcA5ivlStLNi4UJwKEHxAYbIEBj92Gn89kVBQCTvDa/C4oVnusEDaAZ3d1OhoSv00fHVizm7fr2xo4ODmwxG4ts2++2dnTUEXkhAiPpAFfuB1YxO7Nhbyiwr1EjS2Jn7eNDazTqChTu3d5aXC7aWu+/FDB7dXmrbv7xeGr1RtNGw6nIIrICSgq6dgUVAD91F+AOSEe4bhLYPlstpDQiYLtWbyl4vHvQtQygONYxhKmvCFPPc8qkAAAgAElEQVTPK/g7X/Tg2wC0L+aunsDeCJsoCKHZeOw2UFHWu8v3eNuXBRBix4ONnOxaIDSwOlosrBiXBDpjEQU47URR4YG8EKmA4gIwX0oX2sczej0CsBXgvQYIZ22iyilofbjoIGPk1pAv4uSFK6A0jyIw3B4NW7vviAk/4wCxZSYGscLaTc6kQK64EoAzEEJkZSvIHsuqDqvt1qrMGYRLzudCOS0iPMgCclKG5wKqq5s+IeA4O7le7Vd10W+SQGU8+CM9J2TDAND6XkONggphZ/ciuzzYOaxVz78gD8DttJxU8CyMQBpTEyyuKpWiNVsNa7UqVgesjnJWwtZrt7f7uxudRdcX96JBVkvmI+tEAjWXQiYrBQ3vwR4FKKbDHXB/vdmLxCAHg3NAYDokDoqDRMWkPyEnk7wD7JkAy0VUsu+KEFVbWUjx2igZUNJAWnJ/AaQGiFdHPR3287k1mnXLRHt7+hjSommPH3WtWMhKvbacz22zy1hvMLTFZqU56/WHVq83RMweHRxhriUycbWc23DYt8x2Y5V6wy26UJZM5yKDl1pbWHgx7wWbzyc2GQ89d0URLDlbrua2nC90hkLk+vrzzBbWgH9BJkW2IzQ9USMRgC6nM6kLshonhB/qSEgWrpM9sd5CgkIm7ax335eqRDZoNBcY5/baCspxydl6uZYCoUlu1HIhlQICvEI+Z7W4REKNffDyU6s12nbQIZyc7I6FxaWCsqC63QP7+qsvbJfN2N/97S8sH7HOd8q8QWkiOzVdTkZ5ODQ2LFduXYc6Yr1xxQf70O9TXiNlxSQEAr93ezRXB5EFRLg3xJ4IH7I6sA8Tycp69vOZdcNZz37kTA3EPPdHSCfuzXuLHgLHdUZCKiWqu3qjYqcnx/Y//0+/n2Ie6cfltAJpBdIKpBVIK/AeVyC9kb/Hk5cOPa1AWoG0AmkF0gpQgf/u9/7hHpAA/21lgCbArPuFYx3hFjsAfupm3+5EPAhYToAB0D3ZHuWwaMkJ0Ly+vvGO4aggsBPyAHsqSAMHI+KH8GVZfwgU3ulx09lU7wUgKCKAfAYCTTf4fRfs9PjAiiX8zctWLVdsvljbYIA9S86+9+nn9qc/+TP7hz/6Tbu4vBSZQe4FwMxqvrDf+q0f2R/8wR/blFyBZscuzy8EAOfjokBuQJSbm1sHYP9/9t7s17Y1Pe9655xj9v2aq1+732fv0/hUnSonrnLJdsCJSIgMgRiwwSEE/gAicYUQoCBfBAuElCgXKDcGBcXkEhELErgAQhSMjV3uylV1qvbZp9vNamffjDFmg37PO761DxL/wJbGLG3tfVYz5jferxmznud9nqdodnh4YPPlSqGkgNWAepAVKDGo0YP79/S+AIhnZ2f2yY9/rBBvusFvboYatyx76OoMaogMoAoAPrVUp/cOy5WiW3BtsdBxj39ZWWy9xm7XRFeu2Tc+/Jo9fPzYfvCD7996kAN8amxYYkghAYBTFkkhL3V1pHogNuQE4LlbyTiwG9QggGkijejwFdngnu5YA7VaDYsXSykFAqjLWvBX1uEtayMHy7hmyO5gjUF8hXsJdlmAU7xkd5NZagFUsYYgL1xA4B3voUteKoCUMPa1QHaIs3qz6gHIhIRj8VRxRcibDI6dQH8A2UCe8TOsUdacY7oAaVvZjoU5AhgM4LIrSzYCSen+5cX8P3r8QF3w18MbERJnJwOioW08Gtrh0YHUQoTLVwmcz+yfmBdASLqHIc0Yw2Q0tq9/8xvKmcHOaznFgoVOfO/aLpeqNp1M7frySiA1wd10QTMvYPH49M9nS5/L7c4azZYDfeWSvo4FGh79CkjemtXqNWu0OrfkVrVcsuvrK2sJPHTCLIp2AvyW88TSTaKu5cVsJqs17p31TY0g6nyOfO8CKLKPWdPjyUR5NPybrnjmroqlT62uvUktZS2HMgdlkNaeZ7PUqw0Bx9VGzaZT9rqHsIe1yXolI4A54ncgK1BKiSwkv0TEnefvhPXj1myWKYE8c8It1QCdvX4QTSgLpEbLbKs8YPlNvksgJKEFsA1iXzAWwHG69hmjar7zs9RVEAURs8xCs1UX8M7Lz8GCakq9OXe5p+UCeyFUUJBE5GVEAnQ9fB67L0K0PUQegRbKNwBz1jh73de/Zw2QgSPyJAtCLmA0xLm/JfeoYmdnp3ZwMLCovLOT430zBY+75RrzNhvP7eL1pU0Ijd+x4LDgSZSVwhhc6FQUcQGBAcGE2mK9QYmyksUTxBnnKbWjzu26h1/rHFTA+04kFK/ZbHK7jwVEY50U+f3zkmJF+RKQJNQgdcVUuawzndocHR/a2hJ7+vS+Pbp/ao2KWafbsk0aW4zd3iyRSm6ZxiKZIKVErFRRcXVtTeZPmlqv19Z9YS+FiqS/f6h1fX11I4Id8oI6s0bieGOESLvVHGPdiSAkE0WKOFjpTO0mFZDIHyd1eVawdzhPCLDHIorTW5ZI3OPWA905h5bxWme5LKjSnc0WG5svlnpfLM9UTxF/a6lgqA17HnIjZJ1UUTaWisbebzRRMmysVS3Z8emxtQaHVq53tGYgBzmT4tVMhNb563NZaWGvdXFBXkhs08nMbQn5DMHZL1KO93crxnqjo6BvyBju03NrnGDleYNCjPOQZw3vhz2Yk3+J5pb3R2XB3opXKwWps4ZQt7AfIOdYqzr3uadKWXPD96R+WW8UEk+IOOchxBfPBGU5lb1pAhLlwcO71ul27L/+O/8gxzzyj8t5BfIK5BXIK5BX4C2uQP4gf4snLx96XoG8AnkF8grkFaACv/xLf3anfAH9H33v/sUjH1sSuhWxCgpgLeAFIAIAH8AbrwCQ0gkNfrwjDLpUtstXr6XIEJhGh/ViafUaAIkHswIY0I0N2M17AlwRCAzgvQT4LFc9I6ISWY3MitlcXegAgvuDrrXbdau16gLxdtuyXVxe216vr+7Wm6tr6/Ta9vlnn0lFQiYGwNTh4cBOju/YP/5H/7tAn2ajq3BuVBaFovuqn5yc2PXlpcBLgLDeXtcWcycvuA+shbje9fW1dVodazbq1mg3BZa+++679sd/8EcKEx/PZgLUAJGwOwm5Cam8/bOw6Mx+6ZY0MPeqdyUEHateb+bnq7Y2BM/ScfoL/+JftFLFgZfziwvZXQHC816X19dWwMIrddVDuVqWfVOwYgrh08ECB2WGAmflRw7wAwDtnbCBAAjE1lfDxgl5x3MebFdzIfDVQ8CZ39BtzDpx1QNe9uZdzFkeR1hHIcBbFkXkSawJtm6pi5f1FoBOhTFvCD4nzLqW5RlgMePWRhpvlpVSrVX1+4CegNmMIeQO0L0clBTctzJWCgC8nhUS8gb4WvDa9zFEsjxhHQNGAqJhX8O64M/h4aG9fPGlDQYtK+5Sm04m1m417PT0SOA7YB/WK9i7iJOR3dXaRsMbOzw6tniZ2J17Z7r3MsGxEWDoRJ3KgMTTycKuLy5lezSazG29cUCTDJh0E0tRVK80bnNFIHEYYwgup27LBCVTwUpRxfoHe5ovgE7uUzUoAFAu3EqLdaNz4E1OA1kZgPLNZkc1HY9mGm+wW+J7AIbBrx8lgeeOrNWLXSpXbIE6qOTkJKQHew7lCD+H7ZSCtDHWIoy5GOk8Acz00Gq3lgnEH+eIslkgljKLu5CVg42SLPEIHccbX9kesc435fxAhGRkC9f0AO+C1oOIl7WTCRu6zhOUaQD2b95b96Xu8ZLUIcoT325s/6BrN9d0d7v9kdvWOCno9lBZboFsnQiH9/M07AfGyH1CaFEbgc9m1t9raxyugoOEi5zgWHKfrjRYLiCTfC79eh4wXQL4NcLIXUWkTvZ6TUHSkIqQI0fHB3a437dqI7IH98+kuMGmqFFt2NXVuV2+emnj4cwWCaRgVeRODCGp8HP/47kMJRGPEInpdmc3NzNbLtbKXRjPptZud2RHxTh2rIss+4SVwrjq5MygisBOTFZiqS3jhazrWC/YCi1XGUhfa3iOQ7Fo16ORatZUuHfFqnVsmGZ2986JPX50bIcHfXvn/olt0q1dXF3Zq/NLqQJY+7I4RJmguU+t3ep54DSqmmpFQHq/vycyirP0/PWVbLQIeEbFx7yjWljOVzaZxbIJYw4I1y5AXqFlUK5NXRZcKMO4T5SOrjjMgtVLkTVaqFHcag37KOrDPuI2aQJgvOxtgtOXq0RKlNlkKRUS5Ak2ZVLt7bDS84YDVAecwOwn1GfsGVRVDeWOYFtVsFanaccHAzs6PdL+6PQHNpksdWbAzbXqPHNTK2w2Nh5N7Pz8XOtpTiD4MtYeZx3J3k9Er5Put8RhgTWLNVnJtqkTBTQ0sH5oYJClmWzaVtqDfI+6o3RsY7O2ThQUo/epcs75ZxHPYvKgcWWIFCHCaELgMwY2a64+4txEladMnS1nJ0qV2Fh31Jb3rjcqdnb3xAaDfftb/+V/m2Me+cflvAJ5BfIK5BXIK/AWVyB/kL/Fk5cPPa9AXoG8AnkF8gpQgX/z3/izaiEmDwIUAQAf0AxACsAKYAMAA+CLBz9ggjz9y2UBQwAOgCtSYkQVhXeCZF+dX2R+8IDMqawy6NQMoaqyFpENjYPjAJ0Aa4DN+KMHQmO38Y5J2T9sALF21u00rN2u2snJsV1ejawY1exyOLRauWK1StP63Y4yEV6+fCnApNnAYqpnm01i3f6+/a//+H+z5SK2/b0De3l+oXsC8BsMDmy2mNl0PLP9/X3dL4TJeLqQmoEaADySqUFeAejjqy9f2d5e14GWWsUIFx5PprbA19zIiXC7Jl6BiAhkBABWsEyShZFl1ijeeOz2W5kKgfoSyAxJAg4LqPzP/exPCwRHxfLxD597B3wcWyEqSTUgAHiD0gFrqDed4oyF9+UFaQFR5XYdwYbJg7M9ZDVSRzUoGKCPqyjclsNVE3TyEijr1kEKm9XXM1/yzKoqeNkDOtIhS0cx7xEUDXyfMYduanUrYwMVRbaYzR10kg2MyU6ouAMQ825c0TxZiDb3GcgT5oJ1yjwCzDqC7GoJddhjy5IBrepGrtU0Hgisy8vLW3VIIE0C4AuoCfAoKLpAVoYHvZ+dnipAHW/6Trtlm+3Ket2GrJS437tnR1Zv1gXm7R8M7GZ4IyCRnIcNBEvBra96/YHszW5ubiwygEesnhJr43m/NVtKPTGz2WylrnHUL9PZwtZJavuHB1pzKI3Y08Gai3mDXLjGRqZas6hSt4ubKzvYP/Iw7sJGHc+a13RrjVrVVouFrKYadYDI2W1odZ8MmW1Btiuu6KjafBYrkFo5FMCimWWT7NcIe56xX0xKDUBD3xNFKTjId6DLGvLULXRYbr4WCTCPyWXA13+zEcEZSCUsewB369WaQOF2q6s9gFrHyS9IU7f/AszmvJF//pqufGyAarKGAsTFSoe6AL66igjywkO6ndBwElfjZizrjYBnCBUAYt4fBzC+j8Ilieciq84vCLimhnWdX1JeyA6KPQOgS94I6K2DqCGDhbcBlGWMrB2+Thi21CYRY/P9E2x2fHx+bdap1ujSraf0ktMWRE2w1IGsJJeCs5ccmJolGyc3OWca9Yo9efe+tVpZtkZhZ+mKM2Nr0/FY5MVyBZmztcUysdmK/AMHnrmPoLSCrEQltoxjm89T2SwB6PvR4WNwCy9Iusg6rbbO7nqtLsKZ86ASeVhzkoH4cUJmCcA7tmbkJpBNBInmZxpECmsO5c9er2vxemXNVs0++tpTa7fLFlnBvv719202XYqYPr++tng511ogfJzzJRBHymeq1mWrBmtCWDo2ff29fdmccb5Ktcg/thubDK+VY/Lq1ZVtUEAtFhoHNkuQZZANnN+cTVBaqcH476waeb6Pg+slgevMleeRFPXzu83O0h373euOvRG1TBIIkUxVseasw9oJws+vV6miPijZcDhTNkdUxCqJsxVlTMXtq4oFqWwKpYLVWzU7ODi0VZLa8cmJ1jgkOFZoi3hukVQxRZtNJ/biiy+kpnr9+kJqlcXCzwn2HOvbrdbc1svt4LCUZB3S5FCxdrNpabzS+mbbBSJfDQ9LiHhILezSICCKVm82bDmf2n6/J8UJCpheu6e9ynm0VWPF1srFoj14cCYFWSDUOf8gXfnver1lydqDvlF9MTb2Nc8LLAcfPb6nTJ+9/p79nb/1GznmkX9cziuQVyCvQF6BvAJvcQXyB/lbPHn50PMK5BXIK5BXIK8AFfh3/q0/v6MzHJCjSHdmBpCJsCgU5R3voHssAAV/acAVvLpDoDZdx1iy4GSB3QthxIRiq7uyYAJh8VGHwABwVvc/AH2paJVaVeANYbyAZ612WwCyB+Umsm4S/EYndIVg05UNBh3b32upm/RmMrdKuW7bQsGGwzH91wJ8XOlQ9/DWhKDYgsDV84sre/GFd4oCjKXrrWyusJ4A7Hx1/lrZA3Io2m7t6dN37JPnz2W9w+9jDUW3faNVt9/6v37bJqOJffjB+/bjHz1T926jUbMXr88F0qSJW8CETIugKOBrIddB1i2Zvz2gZACwsAEBwOHnAPwDmEYpgoXG0eGefeOj99Xtf/76xlUky6W8591+aZvlHsyyDtdIADn3DZjMuOi2B9kMwChgqXejem6Fu0FtBQwCUmEzpU7p7A92KBAMTsJg84Jax7vSuV9IMKx3AI6cnEABgE0SHbUZMJd5/Qd7H95xTmdzZq8VwGepQnZeE/59m5mxIvjWgVteAP+sIWoWgEB1/ZJhUXUbKWoQAGnvsGecnn0RVCF0YQOM86LbX933G4KnHRDn9yGGdK/Fsu0NelIpMKeVesXuP7hjS/zx6dgnT2LQ8QwMK9idO8e2wmpHHfSYtGwE6gvcTxL709/6KStHVXv+7GOrlphzX0dkp/CaTeZWrjdtQdd77GSAbK6+MneQEUkSW7fX1dplzbMX6822KyUGPYXWM956oywgj4W/S7cko4ssQK0jQikiswTos6BQYKBXX+PYPZWtgGXc1oFzAH/2K+sAYkO5D9pOrOW2kwvrrRRDEH6osyCAqCN/EiyXqvVbFVIAxdkfXIN7RR1WKTcMIoX7Dvsj7A1yLsgFwbqH+4Kk4wyjHgDSAMmyVMrAb/JFULxobWWe9+oaJ7OjUbfZfOEhMewWbNRofRf4D0FpsqCBYJ1PJgLWCRderuaWxBAO/B57hjVKF74D2cqbQHHWbinYm7VFrYtRwebTuZXKZVepyLbNiUIHYnfKoQkqqqAWIkg9ZGGoK39FZ/xUZJlCuzMeI6isqDX18n22tWW6VOYKWSx7g649fHCmTvxSwYlTaqfw9/lKdj/z2cpenQ+tWmvadD63br9n11fXAp0d9K/pzK5XywKsUaFNJhCRRRtP5iIvAsCt+UuddACohhxCSaAcjU2anYGp3b17Zq9fvpLFHuse6ynOJJQEnHdSD0F2RSVr1CoKt4ZV+vpH79q7Tx9ao1622WRs7XbTClHZLi9G9uXLLywqQcDNrLBdC4Rn/fV6LZ0ZjVbbCiXP2RBZn6wtqta07sj6If8IS6kiWTnxyio1bMcg5DzgHfKXM2k+9XWKqkPELEQFD7jsLOWeAc7LEMSoEzmzUDhI+eWKPMgLSC2Ae+qJdRVnM3uPZ28ge5XTY2TotKywW6tO51djZV2whho1LPIgmrbW7jREsvR6NfvGt37avv/HP7Svfe1rViiZyBzIRT2Xijzf11qbo9G1aoWqbbFIRYqG/BXWeHh2oYQIJLfbnDlJgwKEzwcQQLB/yq7K7N38PF4rLwSSDosrlHSuDkUlQRh7qvyUKsSq9jQ5HRUpUgIhhs4F5Y/Oj6hojXrDFTWrWLZ5ZK+w31n/EI/a21HJmt2W/cRPPLVyib3asL/5q383xzzyj8t5BfIK5BXIK5BX4C2uQP4gf4snLx96XoG8AnkF8grkFaACf+Wv/Dka/gVCKOAX26Gdg9WAt61ORyC+vNI3DnyjxhCIjY+17FMAWQj7dsAbsGA8WqjjGMuGZIMXdyr/cVlyZCHIgIKAvQJpAOux5KmUvauWfIUE+wlIj5X+xqC/sN0KWGs1I3v06J69eH2pbt7xaG5NQMDFSiDIXq9j0/HEHj9+rP8GMKUrFE9ugB5sS+7dvWfXlzf2+WcvRbgAsL98fe4BrunadsWtPX78jl1eXNrXP/pIwC+KDIA8wNPf/d3fsw8+eN9+8IMfyDID8AaQ6sWLF05YpG+AFFEAX7FUCeoEdaZu8LAnodbBpCzhVN2u7o2PHQZZGBAz2Mu4fUytUrF3Ht9T1gEkzeefv1ANBcDS7bzMwLMMaAc4CgBRCIYNwLADxx5q6h7gDpoxz4C+AKeA6Qr8pcMcj/YMKFIHOoHgAsOc2OD+ea9ADNRqdIqjQnFbHFc6YA3mWRIBdHbCw7u4RzdD3RfjEFlR9SwCrs+9BPKBzmxsm7gG4CBg9W2uAfVIPDvBQSwPjb+1tsne239+a7VWzeK5A9yoXBhbyA2QFU4UaW9gUcX+4L2YH8B3lEWE1qPoQLFyeDSwyXgkELVaLtjBHsHxRSvXyuqCp4ClEmDawhrtFr37spSq4DV/fCxirFmrmBXXtiUbI0ns6nIk0JZOdDrfCYBmrLy/TPDZPZudcmD4unKxCRBeoAyqySuf+6g32jaajhSmzdxzH3juoyhB1eMg4VL+NN5F7xZiZCkwp9x76K5nPIVimfAIK+KZtNtYMarYaDK+teGqKpA3sZgO7gTff7esEZCZqRF47063L3IHYFh5F+u1tTtNW0znTjwVnLxy/3wq5kSbOqfFcXo+C2MFzF4tAXvdvoZ7dBubzW13uFukOcnov+/KBEgryJIk9Z91cisDsDPLPMYhG6ksowNl0E5Wa0406Zqy01sb98/XpLzYEVjsTILsnlDIsD9KZb2X52ysrGCuzBCpaeWsg93DnaPISRB+lvOX/cV+4lxi3fL7aerqhECUMh4n/CDYCK339eL70a9JFMPp6bEAf1Que3s9Gxw0REJMR2PrdvvKZBleX9n4ZmHXo7m1Ol2boPTarmWRpTW487opbFpEFmcJeUJDBXcvY7cTDLUPtVF+RbEoogw7pWLZg90B2z3XYy2FHkoZlGlkHrBOmo2W9iX3Adkry7kOGU2JvfPkvt29d2BnZ4d2sDcQmcZ5MV/GdjOcWMQes5pdvnphpUJsw+uxSAHmiDB7EfrbjR0dndh0OrNyBOiOlV8qdQjrhZwH1qQUiNkakmqAfUS+R0ZESaFWqbkFFGsBW6PMUglVXxrHVi372kCdEme2UVLmGCqP2KYzLJxQydSkHlEWFWTzOvWmACkLnAxkfQyHI1lfdTqtN4qdUlEKCxSJ/Hy73bXj433ZITYaLT3j2t2OnZ+jOHQrtZbybFxdcnF+IdUK80W+VSzPSLeLCvvCrSELUs5A8PE+EDQ0LDBnEHuQRFyDEHTWMeQ7z2HeazS+0TNVexaSgesVIfgqMIg2m69c8VT0GgbbQ62fbF9DTKBq4RnFOKg5OTuoLVRjWdj5OcMcQfI+fueeffi195W18sUXX9jf/q/++xzzyD8u5xXIK5BXIK9AXoG3uAL5g/wtnrx86HkF8grkFcgrkFeACvzyL/28ElYJmgX0ojOTjnDsVuSBDdBQNCtHgPH8H3y6tBu2ko0HodAlhZkCtBNSS7d2DPExj6Vq8JDjtUJK5ededABN4LNt1GEqABJbjCyMtFIr23btILjnJnjHq2xZzGww6FqtWrSjo0MbTecKSz05uasu1d6gZ59++rlVihXr9zoiE54/RxVRt/5e3z759AsrRVWBuafHx/bP/s//W8DN5fWVgAtADrpI3b6CwO4jOz4GtJoKsAXUATD58MMP7Tf/x39oT548se9+9/ft4cPHAkY+//zTN9YfawcxA5BiBScHPAPDrbgE0G7c7gSEx/NAPH/EQ6jd8gXLGe4+gPxYDVGfp+88sn63q7yDy+tLG4/xlSdM2y2ZeAXwVoqZ/5+ch6DC4I3Icwihu0A7zB9AMEAaXf3VWlldunTUgn2KhCkWRBAwb26xRDfw6is2KJ4jgQoDYJH1VUd5gd/OV+ylAuERAECyTgCVgpc/KiDeD1IkAJQCwQi0zYKaAckAzajtKk2sTHd3FvgOcUGnvYBEyKXMm91VKoB7HXmuu2LIcwGCjQ9jCMoO/10Hfvm9OF6KfLi5uLJ6oy4vf4J9sRwDTCwW1yItqiUIwETgMKDcMsamZmPL+dI6e10FvFPLDz54107PjrUHUA1Vq0Wbja91n1as2PDq2haLlV3djG0Vr63b7SnHYLGcaQ3HK0Jv27JiA/zG8x6glzmbrhbaB3SGow5hrnZrAooBPh3Er1QjESoA3AXmXVkGrkiBBMSOBusv1oNILdQphaJN50vvmK9ENl3M5aQDkcCrXkG5srJSJbPqKpKH4wQZQHJJc0a3ftVzScy03wJYKVsp9dEDTtdtMplZveZqHjrcIcVc0QNBwR4jZJo94mvUFVBY16x0FjCHzC3AL/cC8Ok5L4CwW3Wq88KyCuWDrHuy3IVAPAo4ZVTsY66dJtZptnVeBfUOa5Y8jXKpLPKXc7DTauk92CtBocI/Ab9RXVBrZXEUIts/2FOnPWcG4w1WcwDi8IBBueD7yIkTqYzWW5uM5xnh4WeFr18/U+mid9upogLYfXyu4OG6+4f7tr/Xt3q9Ymf3D61eKdvlOdZAicXLWJZ8lRLPCvJaIJ5R5MT69xsiwi3bODzKlYoNJzPbrrFScvIikJCBPOPafA1wmz0LYcRYOQfYR65Qg8NOFXIO+K1sJtb4mrPBc3rCWdBs1uzgqGvvv/fA6rWC7AYHg4Hs1pqdPXv58pX2IPtjr3don3/2qa1mk4yo4gzYWb3ZsnRLNkLJNmsUPx5GTdAze8GDzD2kPJAGThxBSBet3WndWuOxfiGaA8FPnSpYIVU9MyeoG1z5w/qlemW7vB6K4FqzDmQjGCnwGoWTkpkAACAASURBVDUGwdZSg2jdQnT735xjlUrJ5rPEFklivXZbawcruVqtbPcf3rVGq6ksD0jXXnfPOn3Ov4J9+vlndnp6ahssB1FIlAoWL2aWJAudEePhSCpHiL1FprKKk40UjH52exMD57BIPKz+lKvl601ntpR6ZZ0xqLGWy7nUFuxnyAvO92IBC7iF7pUXahX2Rq1a1jkxnixcRVfDpoqfyZ4nfK4ouq0lhK+UGBCFCvom06JqRWoFuQThuNtITcU47tw9sfeePrSoZGrcwIbxP/j3fy3HPPKPy3kF8grkFcgrkFfgLa5A/iB/iycvH3pegbwCeQXyCuQVoAJ/9Vf+wo7AYIBRukHpnaUbEWscQMRW2zvfAWIASKXAKJjN5jOBISguHJdwUGKXrm02ncsDH2BUgAmg1iaxVewe/PhTK3MgcnADAIXrhEwCfiZ08LtHPCBdydZxLP/tVrtm7VbFjg4PbbHCRx2v7bksm1BG9AYD++H3f6SsgMl4KPuRVrtl77zz2P7k+z+0q+tr+/LFhd05vmt/9Efft2LmtQ5gS1jpbEb3Z9Pu3r2jTmbA6FYH25TEXr+6kFUMQPfv/t53s5Bqs6OjI3v27JkAGcBLgBE6p0MArzzAy955Dair3JAsqDx0IHOPAGEORHoXONfyoGQnQty6CEsVt2iCTHlw965qMZqN7MWL88wyysGwkKnBHATgyDvXveMckCgoQgD+mDPmGcDVO4hR0vBzLcPKCnCdbt6dbWSLFTpWAeukjhFM5CoHxy3d5sdBLVcuhO73QBoERUMAWGVXBYiaddULRGb8X1F2SL1DqLR81AHVpwI16dx30NMDl7lWlcB3lAJZsHHo9lZQffby7mOfYzrsUR+EnAa+F4BVfjwoQWTXg3qAcOr1WvsF8Jw1T43KEBYV7KliazWr8mHHNmp/f0/Ewnw2kV/+0f6BLZKFvbp4ZWd3HtjDh/c1n4QCF3eE8RL+nth8thBoSvd3rdZU33ypSu6HA+GQENstvdwQYB6YrcVGEPIqsWa7a422ZwmQCwBIyO+p3huyNzzrYbOJlUGAEoN5JhcBmyLIBIixSpEuZ0KrUVXtRBJhyUJQMEQCKqtdEV/8mm1SFFxLq1bqRnB2tVERAYHnPDkhkEJ0nHO+BJuvoJqh1mSoQGDws512z0rRzu7du2d//Mffk12VQM0K1nOQgB5szx5czCHufL8Ews7JB993AL5Smyj3hfUJQeNd88GSzFVKJUs3qR0fHtnr8wu3rimi3nBbN/amq4D4XQ+tD6oeyFlWMVZGUobsPBehHDlRE+zi9g737eL1uXYO5KnItQI5J74+OYvZO4zX9xVkjAkYD7XysHnUEyiDUCcVZNGEHZUTin7W1hsQTVspFvyMRSFRybrWCZsuSy1Qq1bsYH/P+r2WDY57UmXEi5WNRlM7Ouzb7/8/fyhi9+pmpm55VDdYwt2MhloXnBmQICK7ySTZYRsV61nBOphMplJsMIZADIZ96c+Mlc4majGfTq3dbDnxu001dv6N/Q81aTTrNpuifPDNLPszoz41e/z41O7fPbF2p2LHBz2rNTo2R42zIbNlaHGykDXa1cWVArVREaFMCXXt7x+IdIWIXy1Tm02dWAs2c+yJQIQGxYXWk9Q5BEd7To/OPdZDwXQOMFdhvX/1GYFtEfZZjKPZbNhoNFeGTZwQ3u4ECXPrDmZORukcy85VrfcdqryydTpVu7ia6XkNiQt5S5YNFnHkQtx5cEdkDtlG7KFyJVJwNedsrzuwZ8+e28HBvp6tl69fWqfVsJsblBglKUCYR16sZfaV24XBm3NevHn2aa6wjiuUjQwc1gM/q9wNrCMrFZtOx1YpN22+dFu8k+MjG49unFDMlFmhEaJcJl8p0lxIUUcmE7XOMj5EgMnq0u3GpNajBhHvhWWck1wE1XM+81jjM0Kv37EnTx9YLfL91dvbs3qzaf/eX/2Pc8wj/7icVyCvQF6BvAJ5Bd7iCuQP8rd48vKh5xXIK5BXIK9AXgEq8Nd+5V/YATwA0o2ns8yD3oFtwAU6IgXyAdSqC9+7n9cCPdfeXV0oKtxTQch0oG526lAFuJG/PLZCZcC0kUA4gXN0Kwu0zGyEMiDNO38L8sTnb2xrZPMC4JgB7pAXBwddazbqVihW7Ad/8iM7vXN6C8Y9efKOvT5/nREwDuQdHOypK56O9T/5/g9sdDO2s7NH9vzZZ7IEAYA7ODiwdbIQOHp4cCA7KDqG//S3v2XPnz+3q8tLm9HNTLf8aqXuz6PTMykknj1/pq7qAEgCoNKp68Cpo2oAj0FVAGoKSaCucJEz3jHt3bZu0RXAMO/Q9lBsgaTEOG8JMi8JpDk5PLIH9+/LxuTyZihwGvAtdPi+CQHOrGwyAJ6fCVZLTlC5OkIBrtQ+UxZEJZ9/VzU4aCv3p50DcwIVsb6Shz3h328Cvb+q9HACJYDF3qEdvh+sbTzwN+sSx4pMdk7+HlKpYG0EeInmp0jWQiQMDw9+V3+8ydJQ128WCKwAXIWi03Xutiwhl0OhwsWSZ4Es5rekEoApBAZjgKDgvmWtBqmAcgAVR9VBujDvzDXhzMUy4e105Jv1+m1r1UtW3G7ko099UDpo/+xS63Vatt1tbDyZ2P7RiT1994kskpJVYuPhpdXrkc0nQ5tO8GiHvNrKpmxrZYHC7E8IAtQ3N1c31usfyP4FsBSLFDr3u72+1rlnLnh+B6Ae96achMziBdJC1jysR2xoBDx6Hkj4Hbz9txtyWza2xRi/ULhVJQEgM0ZIlXjh9l9YvGBFsyCTg45wKXQKUmcxBoBTfifMsxOWPncCr+dzdVcDFHM59ulkPBEBgrWLrMdKruyg8xxLLz93vrJ+lC+BbY0HQ9eaDd0798V64j0DEcf9Q4gxvyLB6jUr7JwIdKLPFUDsB2UTlIry1v8qwRVUOr6ezaoRVkjx/8eqCbaiUnFgH9BalmYE108JeXaLNogAD+4O4zERSZ6h4WQF7+FZAsFObSfiC7KL/eyZNqioqAs7h3N7K/UCpB6EhVLHszB7/VzJ7OTkUDkuR6cDs3WibIFme2DT6ZUli7XN5zNDHHZ1PbYNapfNVvklUpWxN4vQaIDGJYuwVJthF1awyXSpcW0gVxfsZdP3w56knuQ+YPdDNz/rT/aCrDUz63W6VihtZeOHQg0AXPMBcbfdKXie937nnTN79PDY2q2O8mfi5cxanb69vryRfSAZHnEyt9V8Zmmc2mw0FRFH7hL1hJCFpFsu1zaZL61cQRHi1nWsOZ+D7AzPcn6C6kTWh8qdcKskqX1Q1axTi2TN54pC9jKEcVBNcB/LBQoW1ArUM1buAqqLoPDgWR2IM84dPVsyu0FyZFjfItFR65GXosgVyFnPZNo/2rdao2bdXkd7C9UHWSci36JM8WgV2ULdXJ1LIcdzkxB1mhAYE99jPD4OntecB54xhHJNipQd55urBtk/WMv5nsxYph22XP5cZAz+gOHnNyIVnBTCZtLtBQuQFoWS9TptkRwKr2ed1NwKzWuOCsO/HsgMKVyqkSWrlbVbTVst3AbxnScP7eXLF9bqda3T37dOr2VPH51Yq+5kDPuWHKt/96/9pznmkX9cziuQVyCvQF6BvAJvcQXyB/lbPHn50PMK5BXIK5BXIK8AFYC8WC0854KA1ThdC5zgBSgKOOagsz/2AYoMW6DM0kgdywA3651Vokg5EwLgZthcePc9QCLd3Ng9rJJYPte8yDAoRig2ygplFYCINQgABvkE8tp3xQEACl9HF1KtRnZy6h2hg8GRff7pF7KtuX//vo2GQylHIAQ6naZ94+sf2o8+/rE8uek6xtrqD//wezYdT60/OLYXXxDQvVbg7IOH96ywWVu/P7BnP/7EiqWiPX7yyF5fnKsGwofoIJ7N7OT4rjy343Vio+FEwc0hENeBQsBTOmS9bkFd4eCWW7wIEM78590mBEuXyO/1KyqLN4C+oGWFJW8hL2oeMF0rV+wbH30kC5yLiwtZXWBzlWzcDkl2JFlIONcFmAuB03ydn3VFDKCTqzxCRy8gZ6tFEPXadmKm6Fpee5BwVHO1DaQLwSkCeL2z3YkBB/YCyMr3PBTb1SMgVcGKJ8w1IexY/mAzAhmGtQlkAeCfW5E4mB6A7WXs3bfcFyA0nba360Z+5nQTE17suSuNdjsDJV0pxJ0yFu4PsA0jIJQRXG88nNwGzAqEDCHhiXfoYxO0Y94Kbs0lb3e63MslZcd0Wy1lEdCpXimtba/r/z2ZT+V7D3CovJJaxRbLiQDfD772gW0LO+t39mw0GolMi0o7u7q+sGqJzuSl9hjBvJPJSrZGgLUAgnjBAyiSdQAAWKmULdlurdPfs0LWmb3bpgLCby6vrN5qiRCQ3U1U0Z5RaLBswshzIEgbNY1bOPEea4KDAc2LqBeKyqugy5wObgLjCadGyQT6zbU6zZaN51MJcqSCUXjz2u2FCtjGABT63g/ZJ6t4ofcmjJs50H1JbVAQsIsK6PXr1yIYWBes32qlaYvFVPsDYiXIuLhXCFjmk3+T8bFaLt2ercT+dHI0ECZO2lYykpHzzi1uRDVCqBRNmQkR4PYaOyHTfLWbBN/v1NUdsgZCZzwqLuOMmZKloMPN9zrELRcs+J4ksB3CF5De1QjeaR9FPp43CqaCOtuVUVEsCpDmPbDWAnDHMooxs6bpjucc5izCSghSMgIsZ0IEoLNfmatAokZW2G1lzTUY9KRqODrbk20UGTvsjy++eGaNal3qusVqI0XFKl1L7YLNkN9/xUlrSMFKZIUi95TYYomCiOeN2Zxcj0CalF2xEggkOutLUs4kxpnAC2IShSBWgMsVNn7kopStHEEcucImEJL7Bx37xjef2tnJQAojlHJ0/zOO+TKx4XBorDOdu9imoSSYLmyLT5qhwIDAqgi0B2tfLJ1sRKXI+RoIfdl7KbvF7dVcCZbVN1P1iBxlTxS2Oi8gdDyfYSNCsVx0G7vJeKZ96sS/q/A4v3i23iouOKBZi5nNWSDopHdDASalUcnGo4nOIQgKlA5S5hS39vTpO1Yok22yzTKlIPRnenb3Ca1P13Z1M7LJcOxnKZlHCWt3ofMVwpz3RzlxazG4hawOSjvPpMDWDMUUewayX+fr1veTW6T5GSrimT2k5wXk9FrqSn5IGSJkvujB6ko6/s16hWzS7ypfh/thnzAP/uyB6Of8432rek7GaqwgJJ36VMuEhxesXG/Yg8cPRV4cDbq2nJzrjGp1exoPc/LX//p/kWMe+cflvAJ5BfIK5BXIK/AWVyB/kL/Fk5cPPa9AXoG8AnkF8gpQgV/6y39m5129dLduFC4bYR+R0NlPsKarKeTrDhhdwAceiNCtJwBzAPkBKpFh8OEAABM/7OH1KAvP9a5nABPAM4F25DdUqwIsISwI9g4gv6IxlFOwEUABOAiQTd882B/WD3uDTgYalWyKBUmrc5uN0N3fExgCCLdOYvv6196z+WJlK4Ja01Rkwx/8/vfs3v0n9qMffmIA4ABSH374niWrhUKR3Zd9aT/17W8KKJU6pbCz73z7p+y7v/sH9vLVtXW7AxtNpuoAxhIKwATLDtl0qHPXg4Xpnnbip+QWH1nOA8ArAI93jTqpUSx81epGGLAIl6DCkAIG4BVQSUHekaxA7t+9Z2dndwTkvj4/t9mSLnUHA8P78d5u1eFKgQDGA0q5JYe/j7qzAaUBjujIN4JSsZJKpSS4JWJKDh77tYIV1ZucD4G5mBtlyhEC3SFYANjUwZ51jruljgc4A+KJMEsTD00uRzafus+8A2B+T4GggEiRQkhAJkHUrVs1CQQL98zv8gq/F9YZ696vibXSTiAnQF21XrVer2dp7Hkb+vnMniUQJRAVWKDQcT+ZzW2TAqKx9h2kA8hsNKqy36lEZt1mZINuw3p7Pbse3XjwfRY6DtAHAcHr8dNH1ul1rFquKyy21aioY5w8gvFoJrunWrWhzmfyOyB5AFLV5b2FcGzY8GYiS6l2t2vJ2gNqUXYwt3TPE1YLaSKrK8gPfPMFzGJz5B3hbr1SlrJBQKsiVwo2Hc+som73sqVJar2DfZuvlgJLOQuqtbr2E99XZgcgPCHllbJsudJVrP0Occn9YKmEukXzVHYQWCqjLNAa1cEu3Wktijwgk6NStel0oj0DgKrMFhEhRZGBWEj5+fFmnYQ1H3zxpYzKQHbqznnHnPE7AQRXEDJd4SnAte/boBbinGR1QzyIeCnurNtpWbyCLGS/Q8YQ9E32AdkhgMoOMCtDRKH3brUEoRtAe8bOi6+z9gJpwdeCJV1QE5FHwRiwduPanv9gqvN4PNKZ7uvXAXD2dSkqau24ksnJYEBfbNL4ed0japNKyfYHe3oW3H98avFibienxwL7X37+XAT0xatrqGSdq3qfIuHjqAa8Bso0KBWthiqkWLTlKrHJFJumgoiLBDIs1EeWeW8UNwDnrAVs+wDWyb1wUDoSebFYTKQ20Pwk/nuo0RgfZ9KTp3ftyZNTO9zfs729vtUabUuWrkyDeCLEerka637n47H27ZrrlIoiLCAlmAvIOXIX5MCWEepOwvr6cRWBnzOMV8+A7FmmsxHwPCrbSsSU23SRaSHrvO1O5LfyWXTtSBkzi2VshRKAO+oeB9tZMFl8zG1WkM5s2Ze5lRl7DPURa5Dnzt7+QKA9mUhJurIHj+5oz5YjVxOl24IVCbtfrTLyJ7LhzUhqDeUfkZ+SEbuMUetcZ5aTaiGbJmTfiNyUagIS120S2SKcBZBotzZ9BZoRUGa4TVopqlgkvnwnxRkknH+u8OcOBDpkWF22aU5yvLHc8oyeoJJy6zbWEpJQfi+yasOtEDmz4+XSn3WbrR0eH9nh2antHzjBxVk7unxlg8GBlJWcCVdX1/Zrv/b3cswj/7icVyCvQF6BvAJ5Bd7iCuQP8rd48vKh5xXIK5BXIK9AXgEq8K/+wk/vALuWS8JxI3X/Ah4qdwLrIuAxQBkACbpGKxVL0oIlG7czwSO7067Lzz1NASjWVihW1R1OZy5Ah4PgAJjYMKDmwE7DbJO6uiKAuMF/X4HVArJLAm/wz1eXNN76NfzZvWv40cNHAqHoqgUg4Q9EANYldM26jUUWWI2X/3otUJob/JPvfQxEaMPxxJYzAJ/YfuLDd+3q6tyms9jGk5kAt/fff6KsjtFwZD/znW9Zt9uyf/AP/gebZdYTpSK5Clh7VDSmcoEcAA8v531k+cTLk2sFXLoHvQOKQqtkrUJ3sX+0ciUDALLbawjE2rptUvCF3+48UB0Ard1o2uNHD+3unXv26vy1XQ1v9HXApdCZK/uejEAJuROASQHg5doCR2Vd5YRDAFS5lmd2VAToAzK7LQigp+dKhGDmoNQJIH8AXwMIHOyAeB99L7ODUk1kh8J1/XusGXXjZuoRACbUCqFLH8AK0B/Amp8BlOVnBNJnpAXjURc6OSFZSHhENzP1WQJSsm5TWY9wLwDjSQo4WbN46eHOUt2EIGHZ9EDuZAHCVhCB5YoTV7gApvJ7AMX1WsW6rcge3tmzarQVuLsCIC+XBSre3IylCIpk07Wzk5NjgZDdTseury+t3Wk6qJ4m9uVnX7pKqUCuQSJwD3Du+nosb3bsdkqE+S5j2Z1AJdZbbSer1rFNZxNrNJvad+tkKes3KTRYV8qcUeqwQO6lrHRiq7eaCr1lbsI6IGRcnBR72MjK4D0TzRvgr9ZNVLMNyoTN2prtlsDAWr1mNxeXspECIGWPsMcZH+Aka4NaM7/g/7ynSNRM/SUVQrmmTAfmjO81W00poQhUlk2MeEIPu2ZNBlBTW1DnWuWW3PK9RK5GBppn+zVY/0hNU0Gt4Wtc9mvlSMoLgHPOB0gr+IZSYWuDvZ7NJtjwYBNUs8nYg8A5r6pSB8F1FKxY9jOPwULoUXdqwH4NiisRIBmR4SHVhBA7aRQs1CAbOEcgRFTDqpN/vhZNdZpOPQgZAjKcRW+IHNjSneeblApWlfWUE5fcc6tdtV63Z3fvn1qjjvIi0rNgcn1jcQoBUrTZJFEuA6HKG84MkYsQCpA92H5FqgUkCTZWCK4W81Th3qg0WCusK4gizT1jyTIIsIzy4Gs0GE7KuC1bTeQMYDnnpvJdpOZyIrLXa9tH33hiZ2f7ui7ZBqvVRtZWAOWQuzuDbIB8SG1yM3TyIvW8Ea4rwiLh2VUUyYIyhXVSw3pwhh0ac+ZB6BAFnDMQknHsdlK8ZLMoiq1gKUSLztGM5F1v9GxLNqnCxh2kJ5Sa59ZGZDpKLCwZWUSoTwDgZdXG2suC6G9t+VCKjUeaa7JW+r2etUSIbpUR9ej+qc0WUytFdZFsV8ORxk+Ng8Xg9dVY9WI+ZNW1pakgsjlEeJra/v7AZnOIBcgDFFuobBgedTBbJSurVesirLCHwy6K51ajQY4Ugd+p8mPYN9p72ZkSyGWIYNYexLUUcWQwobJYo4bsu7VZtldjkUGmueV+IUPItEA10axXdSZhkEbGkFQY1XqWr1HVubPZlWxwsK91zno5f/3KVouZvffee1KOUIPzywurVhv2H/2HfzvHPPKPy3kF8grkFcgrkFfgLa5A/iB/iycvH3pegbwCeQXyCuQVoAK/+Avf2QF6AkhjrRTAI1r+y4AQdEnXAOYdVJcNz4YufICgqjrV0xhbn7IlMVYRgPIFu74ZC0QDYCuXPPeiXPEAagASuisBBuXZrq5/txsB4KGTHLAZG59iyfMxCOMFvABAg5AAYHjw8L5dnF/a1dXQHj9+R4BLr9cR0QIo88M/+Z416U7emh3du2+ff/aZbCd4L6yhzs+HIiFmo4mCSH/uz3zHfud3ftc226INRxPr7+1Zo1W3995/V3kCBK1+/P2P7fd+7w8U8umCAgfcseQAMCHMOEGFQKfzrihAT2qJ8huAzW2cAIypIQRHCPH2zmIhw5kNhgcoAzD6uAPZQG0chEytUa3Z/mBg77//vs3mc3t5/vrWNgbwFlDUyQkH7QGKv/oKqgbdjcKESyKlggWLe5vv3OKrSJYHwPHKGs2uwD/vWPcA5OD7HwiGoDZhnHRrBxsw2QCJwEoFwIKKKssCuyyyFtwcRWBsWBvuJ+ZAb7C+oqM4WA8F26F45WoLt67Br93DugHoAVPpHubrhAazvlGxADh2Ou2MGKlYt+PB3+H9IU1CRgL75TY8eUtgdWqX51cisDycOZFipdaoymKpUS9Zr1Wy08O2W17hm79OpNLhPvHYv7y6UCbLz/3cz9jLV5/b2dmZCDPWx2JC7oYHXw9vxrKBmi/wtq8otFlA/nqbZVgAVnbNCp7rAKEAlrrbpeqi947lsrzjd6WdgFmULaUtioaCbXZ0T691f6iAYtlFpUZmCAOOl4kAYEz56bZnHgOpBRgrSyhqauxBt4OjEx+bLIX1EmBOPoIUQXTjrzz/puSKI94X8iXkNISvcS6gNClq/XnIs9vWeOf7G9WQK2yYe9YiZJbC2tXF7R3lToz6+8m6JlNU6HzLsgKkDMoIPwKMuf+gDPgqEcg6rLeqtphNRJ6Q+aKQbFFHrgxxyypCuAuy5PM9xnnggd+A25wTdIOz74NaihoyPsB/kSyZAovxAgYrO4gQ7npN702DPsQw904eBfMm8mLlmUYhCyDs/aDa2Nvr2Xg6kfpNqg5UAOXIGo2KtWV9FtmTx/c15motsjFZE9l4zi9GDmjvUFMsZEXkmQyePxBBPJBhgZUaFkwppCF5PBuM5rI8Cz/LuB+Fcasj30kxyK9q3S25DgYDWQVCxB0e7mt+yfbgXBERyTqLIjs46Nm7796xe/dOrL/Xl03W5RU2SlhdLWy2HIosxB5tNpva8PqGmdL1KjVXBCUxK5uaF/25mFl9uVrL5whSyufXVSOBPGH9E7bNmpUC0Ha3zwQpvfgaqosksR3qBln1IWlDeYSVmF8fu0XmAdZLtn9SQ7oVEi/OYZ5n1CqJU1utOIt3VqtDftZ0zvX6XasQ1N2oiUTEGgtSi7MEOyUULovlSuQMX+M+qLGaF2ShhirTlXKc86xp/tCQoEyQTDEIEZGSlYNSb4d1XEa0ZLlF2mcsb4iLTNkXiDLqBcvTbrSkJONzw61CCTWXSI2NK7c4WyPW0kJNC2Zrq0QFa3Xq1ms3bLdJpN5QZlPRdI/sh1a7p/FyPlPjs7N7lsRLOzwmP2dke72OvXz92o6PDm085LNLav3Bnn354qX9jf/k7+aYR/5xOa9AXoG8AnkF8gq8xRXIH+Rv8eTlQ88rkFcgr0BegbwCVOAv/cVv7fAyB4ygy5OuR8FpdHsC1KR0eOOr3hCYMY/pYs/CN0lfkBXS0krqYk0sKtHZWFQoKiAP4GWtgn3KSkBs6LIOXZUQF/KPp2s2s8/gfemmpIuXjlRXHGCMvRXo02xCbqTKuBiPsW0a2tHhiUKj1eXcatgmiQWULmdDASxPP/xJ++HH35fn9WyGDQj2UXMBjYAZjx7fs4PDPfun/+S35eV/fHJs09nMXr1+bY8ePbLFfC5wncBuBfzuNgJ2CCoXcVFwuxARCpAMWYCsA6OE8e5ubVlCpyl1QnnhdihlAXsByMWGSXYhgvC9A53uZQBlvaTYcDUF5MXR4aENBnvW7nbss88/t+lsru8ByAFYyy/8KwGyfC/YoPD+1RqgnNt+BbUDoBqd6u6X72oI1An8LUUHmNMtcJd5mMs2zDMtWDPh3yE/Jag0CH5db/Ahd7WArkMnr0AyJ4akPNl6KDHv5/Y8SvzWfXmnsxMMAm4LBdsoGwGlgXc/h7wPz1vA991Du/kdOvYBV1mXgK0AzIwb66VGvWXXV1fW6uD7TjB4URY2ePhL1VHBa7+sjuRlGouME9Cc2QCFrnO6kqvlorVqBdvvNwVwAsq2um3bZiqDZqdj622qdX33zl27GV7a6emxALrh8Nrq5YpdXuLFXlUH+XA8s2Kp7BeTRwAAIABJREFUaktCbMkFadaldCijEFhvrdlpWbXelC0R+Q8A25dXr6zdbWlvQyRgn9KoV61IXsBqoYDc5WwqwK9UIyy3ZJsktXi5EJjNOsDiBsspQFQXaezUIa45hfyga3ybqmu9WKjIfaYSMVdkHHjgO/cAAElI9CqhYxr1VcHnXQHIkAYFa9SbsmPzIGpyTggX52cc4I3jVHMh4JN5Jncg+33WDt3WmlfWNMQbGQqRd7Xz/UBAeJaAE2LBOs0VCr7e+DovDwf2DnPGGLI2FKJMp3u/rfUDkRost1AE0YnOzzhJ6zZKrjZYyxoKEiKsURGTsrRxghGQn3oFRRpnNBZfEGlcT539ZNhUvbuctQzLwd+rleeGoNAhJ0SWRCjaqHWWNwCZoqyUGqQmZ4kTqcH+aH+/Y6dHh8o3ODk9tCRdKgsD4H+1WOocZT2SB3F9PbJSuSICw8lQ7IPqmZrKlQmA9cwbYdnM5RJQHMVDpkRi/zImEZhpKtVPIF6pfatGPsNCJHirVdfaUFZIwjUhqLjHohQXf+pPvSfiejwa2tHxqd2Mx1J7bNacFb7OIKRm40mWmVLRWSJrvUrNZpOVTQn1ztQdfm75WoF0p+5OJL8hE1gznGsoDZijoD6DPAvqnqBeWsduM0V+FGc6JCf2gmSKsMp5JjKPPI9Rgonc4HxBocQ5l617yMJZdn32FBkzWFr1+i2pafqDnl1fXIjESzIbPCmYsrVDjgiqHlRm0wmEWFXZKMGmkHlSrpXOXtaXqbHAyRWIKTKF1raF9MpUhiXOhSRWrols3iCnlUVDMhJE9+bWXpEahTpxzaDE0X4hjLtS1pkPiSZ7QT4XbCCnIbtK1mzVrF2vWrnC8xcCpGFRBfvAuhRsWObVak3r9fr6LJOuqCc2fW27c++u1CV8PkHBQV4WarbpaGyvXp+LFGLd/Wd/49dzzCP/uJxXIK9AXoG8AnkF3uIK5A/yt3jy8qHnFcgrkFcgr0BeASrwr/2l7+wcoMaDe2vpeiM7D4KFASkBUgDQAESK/K9SscVqbbE6U7F+ALRAIeHgxYbg10LZRqOxxYtYQGWtGqlDG1sO8A+6QNVFnIHp6orO7EoASapYKnHNiGyHoogBASP4gc+n1mo3BeRDXrx8+VIqisWKIN+6bdJEYMyHH35gN9cEjw7VWX98ese+fPlSga+TydgO9o/sxz9+bjc32GdE9uf/ws/b61cX9vvf/Z7V6k35hb94+UpdqCHEGqAdIJDmWDqPAZEAbQB3WnXuaSMbnWBzhAIlAOiAIBAeKBBc/VDzeigE2K165CUujoY6BSCXn3ESg85ioUdbB2Zlk1Mgvnsny5q9/p6dnJ7YJ8+f22g6zYilVIHeePRDDgSgKPiPB3UFYJGDxA7C07EPMIZqRt3qeLln3u50OrvPvs8LgCRFETmSdatz3965693hHvbqAc1BVQGAeH5+kVl5mQC72XyWhXoTDO12ZQBrvAJYSdd9UHDcqoEIl67WVPtQ/wDSATQHSx6gZtZUUFRgTUV5qUOn0xKQieVSpUx4fazvKYS3WBU5Rjc7hADvAWgN4AixwfU1r1FZ3dLybd+ZSJBCcWPtWsFOj3pSE/Fz+3s9W8dYtZW1p6JKxc7uHcvXfTEb2eHhgQDi3XZts+nURpORJau1JbID21hvb2Dz6Vik18HBkf327/yePXznsXV6fdsVABWdiFF3t+2s123ZDlUQ1i2pq57i1dwW47nqjnWVOqkBaLO9CIgJQSOyreBEGIRJqRApqwCwfjSaeFc21jnyuneVDoQbgCL2QdSMGtaqNYW4BEJLogmRe26ZBcEJQMvvYuMmdURmKxSsgVjvsqjaOkER7MpCVkuhBPxL8C+WZDtbzGOrRBWr6f68Yz0QEpwhXL9aqUmV46HwnovjQDUh2U6ciazLMldCpkFY/54bwZpIrExWgbrDC1Zt1v13IU8y4kPd9NwvaiV57kDeuUqEF9doNN1CqdXsiDDjnkMWh86GLOhe9xiVlKvC+UsIMcoOqTCKJnUKeRSrZSpiVHkz2h+uOOFMQhGGlY8HGXOvkLJugdRuRNamm70U2ZMn95Xd4lZaTpywV1iTV+c3Np4uFQ4/XywV+hOIohDcXUa9stnaZDqzVby2JOb8L9piCSnlORXhHkOdGYNA98StxDCPwuqpVoXodFs+8iz4ezSeiPTpdpr2+OGJfe3rT0WKQWxvLbK9/UObzkZ6PiUEdSt7YmPDq7EC3SFXPSR6Y0m6teUitYursVVYsxkhG9ZOAO79bAvEMqNYW71WVq6H76/ExqORVapl2bUF6zzWLOA6FmOoBFhz2Bct5r6uw1mH2kBKpBWkvPzHrKJgc2zBylKOoVTgvME+rc68KMC9bp1eWwHn51eXZmvWjKseRLBjm0ejAGd3upLtHvs+KpalgCtmVnuutnACwgkMr0/YD+xJ9jBDpvEhKAMbmeqJU4DnoT9XVlKK8Wzms4QypCDeICCz50p4prjFpOeksJbZG4eDPVstFyLaeDZiHTYYdK1c0rvb8fGp1i7nJ7XlzGu0GwZJREYKChs1ERQqeg6z3jrdjsg1PjeQoTKfTkTENZstG88m2jPTych+9VfzzIv803JegbwCeQXyCuQVeJsrkJMXb/Ps5WPPK5BXIK9AXoG8Amb2r/8rkBdVhUzTKoliAHMIgEtAFoAsdQFnoc6g9glBvAkkBzYrkTogIToUQFshPBmwuWDX10MBsACjWFUAkvI2XE8WUZAhkXc8090bvKYNP+siwDW2GW63gr0Pag0AD8AguogJcoVkUHdnDXVHqkBhsMHH7zzWz3788ce2iRd2du+xRdXIXouQWNje3r49++Qz9wZvtmQb9er1pe4Z3/A79+6p83s0GmWKg5pCRwECAfx4f8B9wA/AfNtkwdgZ2OLguC8xKUe2kA+Ahu6zj/2NOm2VbwEw5AHaDuZ6qK93oQcfdgd7ZB+yzn6u4IQD9icHBwNZZd29e8eePXsmRQhgHtdXp+5ua8lmbY26A5ihs1ZgMWBRVBYIxNgCOCXAsJh1ucu+ZKccipAjEQgAv0s559s6cUA1gL38HVQ84V7oOpcNTjYO6uDWVBsBmg7iOnmha2Wdv+FavK/Wz9Y74OlyhgBy1YtpLUploVq5JQ0vrNF0j9nvQ0QNsJUpQ7ygyMFqB2IOpUpdqgIyJxhHOaqrYxcwcT5b3gbGEjwNiHl+fnmrbmFs7AFIQf5Q2mq0sccPz2yTLAVUYvnSajbs/Orazk5OLaqW7On779h4eCOFBGqo2WQkZQIKEci54WiqDmJeU1QgqBdWidYymQPK0ojK1h8cyLoKIhIgslavSiGCKmOeBZC32y1dv9tsW61Np/j0NhRd5NVmI6Kw3ewILJUvPgB7AXsvMmU8hwAiQfXGqohrF8w67Z72WJx42Hmr07NmvWETBSP7mgT4Zo4AJj0nhXwWz0pQhzZ+9yLDPFOA91X2Bt3oyZqIHR9DMRIILWsnrOWKqL2wwCprX61jJ1WC3U5QHQSrNCdbPIsAkiDY5Xx17Sh8WGPE4uxNBouvx52dnhzYxeWFCCPC6CHBZtOZ9fo9m86nIQLBQ5BLkc4tCCQHfdkznLhOUEJeyDaPesfMp1tcBWIxjM9VIk5GYv3D9VBjBUu4brdtV1dXUkcwbq4P0czav91bRbNmqy6ChHuEcCAngK72drNpy9XcTo6OrN6q29FB1/YGPSsWeQ8PmyeTZT6e2Wy6ssvricWbjc3mSxEEpZLnF4gQWifWUvj5Tut4tytavNooDBuChWtBigQVVXgwo6UhN0Y2SYWClBflatEqlZKeF8yXq5F8X5LbdPfs0O4/PLZHjx9au9200c3IhuO59Xp7tljOdAar9hvyWDY2Gc5dSZCy5yHqKjadrezqamyLZSIbRM4XJ/g9ryhY1rFGISs5s9gvPk8oE/x85pxGdaS8mO1aigzIcGrDug/knSsLTfkSqJPInZISCOa0WFCgN+czojtUGuEcxGZMz8goUt7Ejjq3W3Z6dqL1zB5jPXB+USNqzX+HNQT5GsiIoOTZxN68gHWf1nq2LwK5JnIdWy/UO+KPJB+RFZTI0ji2SPkdbpu2zZ6HivQhw0rKHic6RP5wrYyM26aQN676wO5JBFVha5xV7WbDqtWSNZoVazVqVi2j5MJSrCbyD2IOWylIGEjnBw8eaBy8WCMXF+eaWwg7njfMBWPl2p1+zybDy0x5UbNavW6T6chevHjBrrG/+Z//Ro555J+W8wrkFcgrkFcgr8BbXIH8Qf4WT14+9LwCeQXyCuQVyCtABSAv+D/3vLBx8VBagKesSxmwWuGyGQiPJcRqZZUGAcEV+Z0DNuK9DRKRxiuFdQMqAhKgwMCDm45v7HJkX4S999aUmeGABp3NACJrB1bSxFbxTB2ku1LBgfXtTiAuIEXwed8fAKj17dXra4Vzn57dtR/9+Lm6MgEB9/o9a7Ub9uqLT60/wPZkcwuaAmg+//Hn9s///M8KBPuHv/k/W73WtNF0JgD+8PDQWu2OvXr1SiCghB90mcrexi2bQuc1wJnuQd7dnm0RABpZGgGwqsl65yCjwBrIAkAvB2tEJmyxw3BgPtiSBLCM7zM3Dty7jQ/19cyIgrzNy6WSPX36xF68eHmrBKCzHPAP4gKgXciTvNzd+qPRbMliCcuflIBzgaV0vzuBIOBwR2gqILPbYn218xwboVqzqe5ovMq32DWVvMNXnfMan9v7hDBY3p+ueOw/pEjZwJgArJIJQGc3HfxbgbeMGZDMsxocOAYQ5XqBUBN5VXVP/yTdCUwP4C7gVgAbQ8Q098g8NmotdV2zdOnwxvM9zGmw64G80vxuSyKA1OFPp/doZJ1uV+Ah9UPlozkxD6Xn+7yvApW13mPb6zRtb69lUcl97xU0Dym0K9jxyb49fvex1sRiObZOs2Hj0ZXNFyuL5ytbriAGKvL49xqwZ4s2my3Vcb9Iltbu7btSJUYxVbRWp2PlKuG1RRtdX3m4dAGwu6WxEcoNaJ1uU+vgJ7+KbT6ZWr3d8nW2TaUkuA3YjUoCUlnnq+VM66VawWd+a812R7UB6A1rHvsoFAlkLgAWAsxaurFk68HUBXMliMKBIV5Y46vY32MHNbK16XSiurK22AvYIRUL2IW5UsFrDDicCJiF4ED5xVrFaqrV6t3up0B4BeIukG+BDON6ssfJsmEYrwgU1DYCWzO7IIjGtYc9tzt1Af5Yn92MJ1JcVMrekT4YDOzq+lqkIu9J6DCZJQShQ2BhCQShxN7j/nROZISEgsbZqlk+QMgJehMSvRHYHrJmfA8A7BNg7aSdlDLLpavFCp7pEO5VSjbCuvUmTphiU+T3DvnnIDdkdKtZtXa3bnfvHEtlx9qDyF3M5hYvVrZYQGpFdjWeeK7FhiPALa0AlDm3IVgAo9mzqJIgCAjDxl6IMykQ2qxpzm5YSLrolZWUkRt+7rh6z8dWy7KYnHBhPj76+lM72G/bnTt3dN5MplN7dXFpFfbIciqFCmuuUihZulqJYJ9DxolgJtR7pzmBkCFcCQIQ4tmtyCCdUF/5WtQ6Wm+UqQGBgIoknFHKXOG8ziyeggpMa1DWUzVLsowKPTskrOAcdAs0zgfZRqH6Ivtj5wrIcJYFuyWeRvVGw6r1io1G18ragNzX+VataZ2iduA5EyyZNPeA+pXIQ7lLFRHJkDh67kAgWMnJSqmTQqD4xjbpTjZWG9RECmRHTbG1Amcq+zYjMVBLMsbJcq7z4ZYwyermhI0rmvge8w3xVy6Tj0LIe11n+p27RyKQ2S8QQaxLht/vdWTVRsloomB98dxQtkxGWhQ2fn1qwff5PUhS1u6VbC1Te/fpY+sO+vajj39op6d3bTxZSL2ZJAubThf26fMv7dd//X/KMY/843JegbwCeQXyCuQVeIsrkD/I3+LJy4eeVyCvQF6BvAJ5BajAL//iz+7oSOT/5GPlgC+4gpcBZYolWyUAgHjlu7VR6LBHqVGMqraK6YwG5ynadDrS//HHTz9N3SZKwHyRnwHwAURoe+hnsWT1ZkOdraH7Vt2odODvUnWoQ0IAGNO1Hbprg90Rff7tTkP2EvM5IMva2p2ecja+/tE37fMvP7Xp6Fp6AHz7AZHoWr+4vLZWp22tVsNevLywb/7kR3bx+tL+yf/xT+2dd57Yl68uBH4DxmLL4Z70WWetriasOfMch0hIrdemO30r9QpgksiLHTZQrl5RZkJmxeNqCrr/PXcBAoIOdfl7C3jxztoQJsy/+V6CpY9sQwCLirLjCkBktVxStzf3+O6772rMEC4QF8ECB+KomHWgL+cLLX5XJNAlC3DG+wKsee6GbKMIPo4gEpxYClZNsq6BmNh4dzhEjCyGKm5xIosgdUIvHbjNskDcqqaUdSpDju0cqN56R7HXCzudVONjPmeEahNCK/sUuvMdjMISBdBTAPQuFXgHqYNVF1356iRXngUWWxAb3mFPjd3CqiJbF/4bAJfr8/MhmBvwjI50ZTTQTd/ek5qAF/fh4b4OSvN1QGSspsbjsfYL4HrwbWeaAdcJm+93Gsq+WC7m1u50rL3X0Xv+7M98xy4uL9VxvDdgj+DjP7XR9cjGN9dWI+Q+3tp0CGng4dnc02BwYJcX19bqdmw8W9jB0YnV6g1bMMelguaIe2UeAUS5FxEFZbdjAyj0MGhXF2AdA6DJumb+FLgs0NgEzkK4YH1F7R2QLIgA8jwKtypCVUT4OefJXr9t1wpLjgR20w1PLoZAUgK6q+xt9u/OxuORh53jpa9ci9iS1dKKhbKt1qnWPIuR9SIrJtmmQVJ4foB3kbuyKxB9Qd3BOULwr5OHQOQoiMqyc1quYu0vJ+0860cd5PLd95DzAK4DkPI+3DtkVwnbmsJGgDjKC0g5SFfPpfC1tr9/IMBe+0qWWm6VpaB1lEqFbN+jDlKGUOpg9s678AOJwbmp+cxAdNnrYPlV9/wH7G9WWJFlIeQQxOQY6FxfLrV3Avno+4gcHRn7uKJNNkhvMj3QhHG+9jp0tTet021au1MVsQboD9hPhgBqtJvRTMogFEpp9iyRKoxsBXXSEzru5Ba1wJoJ4nuxSvR9V5244o76s7Y59xcLz6VhvJAZ/hwiG2KtnB7G3O12debV62X74IMH1m039bX+oGuffvFC5AK1ePX6pZ2eHijEvB7VpASaTEa25B4Wsey6yG8Yz8lE8v3lxDLnvNuIBeA/KHY8zNrPBGyRQhg8e0R7TQoECM26lCGMPyqhQnH7L3YNNlwA6mSirHdbbw4oRcpHCSSJE25OmtSbTc33bDm3Zr0ugousI4jCFtlFaWqz+VzPMfZrkkk8ErKaMkUTNWQtBDKEdQCJEULQ+XqwA8TdDaszrKaYNw++d6KPdRXORP5mb1QhZLc76/S6dnl9I0syxsj5HJRB5NBss5woFFSukthZrVq0g8O+HZ8cal2USjurVCOdz/29rgjEly/ObTDoKTMGAubw6FiWUjQwpMuVLLNqjbptdyiwKsq8YTyQhXxOefnlS5tovdStVo/s7PSO1uRksrA02Wb5Oiu7GU7t/HJsf++/+c0c88g/LucVyCuQVyCvQF6Bt7gC+YP8LZ68fOh5BfIK5BXIK5BXgAr84r/87V2r1fGO5mJkwwk+33R4uu1HALs8xNVtitJMYYALebr2EFsQRSCNJF7Ko3+zdRsecBMCNLHlANQjjBfAEjyBrnACMuUzjn0M/uuZksC2HpCLDUQIDA0KkTCucgVf/ap1Wh27vL6wk+Njgccnp3c09qvLcwHTT548sefPnwmsOjw4EXj74dfetx/+6JmBA//WP/stAeoffvihffLsuUKTX72+kN3NJ588dyKBLm/CSbE3IbA58owHatKseaZCmlk/BaDd6yXzE+UlCHTbelc046vWqIuHbwdyQ4D+GvVBVUBnAImCkkEN06GLmpBq7GPStfX7XYE9dBzzs1++eCGwmU58ulqV9ZAB0SHsNQBXeh88STKff5Q28mdPsAcKOQaZBxYAaxagDSBN97BcfQTDZZ3qEqaQoeLfAyRiLZCj4mHwDpAKtMTmiS7hRkM1xqpGagy+DhgtYsWzOFwdwTp133ayMBQkH+xyCJQXwVCUvZVCumt041ZkNQSYDABJODX2RQCzqyWWMG4/E0B6AELG+1UQvFZFpbFUXRiLxqtxbn2dA6jTVWyljGgB/HYgGts0D2A367dr1qyXRPLhxd7EIqpes/c+eF8kG1785QgSJpad1fD6Ul3io8nM4mRjEWqd3c5+9OyZ7fUPbjNp0vVORF8ZW5hqy6pViL2KLKMAvPmdqgBJOt+XIg4Zg8ZcxC7OHDAVMI61TqbyyVQedKOHbmmB+wn7fGHxaiWiQsHynA1r8nIadnNzaZ12S7+zWDr4T42AnVcxwc8tjYmaKmg5I8uUySE7MdbjVsAjVkSophgreRKsk+Cvz/nCXsEeSXZIRVO2RiA5AYYhVsh7iUpY3EE6kEng4c6sia8ShaFD/s3Twe1wghpK1maohiBryDRpAvgutFch7zj/glqgAbAsUH5t9UbrlnwTgZeFkLfbXZtOfF1xtkBMQPhhWRbOOZ0NkLB0vG+clONFXsA2U6uxxrvdjk3nk4yEYh7dOghCiDPUFRl0t0cCdlE6oSoRmVNCCVeU5R7rGsKEfcuZfHy4b81Ww/qDjvV7NSsWXJlAN/x4CAEwt9ksteFwZIVdySbzhTIQeDHv/AnPEc5nZZ5sCzaZYWW0kp0Pe4r75RUUJZydgOqoBpivk4NDrV3O2kbLiYuvdu8fHHTsJ7/5vnXaDc0t5ODL1+ciyrF4CmqUojJbliLdeO54zkfFLs6Hsi0jqJvxoUaA+CiUIlsC/KO+kX2Y739UNpeXEOSso5LssrBQQvUjgi4LH8f6TYqLLOOFIGsaA4JKw9UuPj/LeKnrQXSR4cP43D7Nybd2p+0E+W6jc4P9BzG9K+zsYH/PRtc3On/Y5/39ga+rxHNcWC/JKhHppGB4rok6w1BMskY2Np85acceITsCcgllRdhvOumz+wnPgTBvOrtQmkEUkou029pssZQCJFFGUknEJONl7fDfENXNetFazZrdf3hfKrVOh8yXlVRTzXbD5rOp8l9qtbqNRldSU/K8u1UBotyJfE/Nxjd2dHKs4PP5KrZ6xQlmJ/T8mXb+6qXVW13ZY0GaoBqh2WA24Rz3sHGytAicv7gc2d//7/5RjnnkH5fzCuQVyCuQVyCvwFtcgfxB/hZPXj70vAJ5BfIK5BXIK0AF/vK/9K1drdG0VoOuZDp9vTsb4EGWQWYCQ4IiIAAWxBUvAa7xuyagFSAsBSBaCSzDzobrOEBSFUAEeYEig2tgKVNrtAWihG56Ouix3FnO5gLT0u3a2vWGuvKDzZEDenREF6S8cHCfPIOqOkPrjarAIyxaBHI1GiJbCOkGoAG07nX7shCRtU8FgLFon3z6pT158tguLs9tMRvbd779bfvhD57ZFy/O1ZmtwGxlLwDeA5S4AkDXT1NrN5pZuG5BJEYA7gCOqJ+UGRnoUyzQoev39KZL2tUMkBx0dwtoTP09Qlc812ROBHaRn7F1KyaAJjrv6+WK9fp9dR2/Pn8tCxTIITruAdx4BfuREMwdSBGRFSJlHLwO8x3WwBvliFueOEBHVzFgXSXLligIvOX+mAeuSRaDW2wBWKEaSRUeDlpeKnlArIA1iJAU6ynAzMharbYARzqhgxUO8xkIo/BvecKv16pxOSrabDGVjRPXJpy9021bkiwFRtIp7+HzFQGzAH8QCnG8sKOjY/ehz+oQsjLC2oxKdI5DRniQNCA4Y5gtsEkihJwQYe9wr9ewNnOgnJeTAZARZoNu3fZ7DXURq4O/XrNGi07xtg36fdWn1+3Ycj6083N82iOFZGP9AwHTbTZsNsOeJ7VlvJY/++XluZVrDc09463UWrbeunJmf3/fmm0HzqWWYW9vWEMAomsr16pWr5ZVs0VMx3lqzVpTa4bfwSKIujQ6HQG77DFyElDvoADC4oeOcmV7oNyIKlIstdjra8LC4SC2Np3Mrdvf0zV5LRcLa/d6mjdAYuaKjvEhdlydjtYu50C33bLRZGJJjErBcynwxl/M536vIkW2GUlKxz5KhaJsYljjnDv8G3UH74XtD2ThKl7pXImXgMNui8fLwWxUJQ6oUyepEhRC7DZn6i7P1BmlaGtHBwf2KgueHw6Hqqss8KJI98K8CFidzy1eOVkASOqB4wSVY/1Tt+urKymRvCPec4GoqX6+wHkbFCDYuUFylS3Kxs1aYw3F64WIqKPBoc1ncympUOZAZHA9rHhkH1XwPeaB4Ngibaxcg/RzcDrcM/e7f9BXNkC9UbC7p/tWisxGQwigisXL2Nbx2j578drSBIulnS2TtawHnbj1/cl7QHJd31x51o+V7PJ6rGfFmzOmJCJquYQ45JkDUbAQ+cg81CL+RvVEjbDJcnshD9ve2unJwL7xzXetUinacDKVqm82XcqKCSKBvco+bDbaNr4a+tmQxjYcXlmt2rTr65Hsyq5HY6kJy1gfobTBNipbs7I7U/4K+TxYCe60J7Bm4lmGXRbXhP2BXIlVa56P5EY5MUB9g11SOJeZ82WcnW/KUXLFl9uiFaxeb/p6KGOtlxjPbMgLJ7orImKvrs/taLBv20zhgsIQ9YUaAljgW7Kq/IyHHBCxyj5ZeT4Sjy2UVHrWSn210eeBEPDOmuMV7kGkRZHMJSfxIUd01hfcDoxaENQuCzTtIVcYQVxC/JRrkQ32O3Zy3LdGpWaVWl1EIOREq9m10Xhu9TbzW7HipmjNRsvmi4lVawWRsmGNFtaercL7kMPSaNSUcRKUIbV6RepHzozxcChCpX9wYPUGGRlms8lQdm5Y6kHUQIpPJjdS0rx6eWN//zf+lxzzyD8u5xXIK5BXIK9AXoG3uAIlIxf0AAAgAElEQVT5g/wtnrx86HkF8grkFcgrkFeACvzbv/LndgAWbdkslCxeY6VDh+ONWyNt3VKHzk46Jb0DcyNwKlZHN/YuePinCgVW0Gya2nLuYDld31jWqHM5AiQrCHAXOCxblrLslgBz6ASX77q8vlfqthW6jCUH4HayVnczJALdo81GxSoKYfbMAoBRABgshKSIoDsWqxbbCZg6OhgInHr+yafWbhH+WrYvv/zCHtx/Yr/z3T+yu3fPrD/o2/Mf/0hdrq9enlun07XxeGaLhWcuACAC7DAsAKFmp+3ZC1mnMfcSlBXuU899uB0H/+2htE7Y8IevA1DR0U0uAOC3LELWblmiuuBLLpQSoxEPsAUnUvi3Ao0doMWfvt/fs1a7bZeXl3pvukoDeBg6ZIMViYgo2bCUHGjLrHICgBuscoL9ET8LkH4LvAnMBjhqyN5GAcolArNZAx4wrs7hMtkcaxFMkBrKOEgAX1He0GWM3z5Knanmlm5g/puO/Va7q9B3iAF1TGeEmnQeAoDdt13d3bIncWAY8JfsFd5vtZhbFUKhRBYC3dzZSzYwik3OAFLvxvcue8/QAPR2lxRCzQEg6VB2kkLkhKyLUNAwIgf3IDJChzxzgA89gONyObW9TsOO9nvW7dQtpeu407b33nuquQaQu7q6UJD3ejGWsiHdba3VJEAWgsBzUibjoWqB7U6crKzX69pySVg112jYbseck6ewtjtn9xW6y7qkrqhUCA2mXkWsxNheeNLLo3+V2TitbrvU262m12RndjMayZpot95kodIbXQugVQqUydz2DwaaT0gI2YEpuB61SmoHBwe3qg6+JoVXtS5FFHZLisSQjZiTElx7vpjbOt3Yao4iJ0IWICURhIfUMeVa1p2PUgfLua1UN9wXMwKh5a+C20/JemwrRYHs0NYOtoY14WSeA64C+7V3yR1wNRK/A6Dv6gmWYKpubkBPusM9EBqiZWV7vb4DtpHb83AGCSA2MgBcxbaKIStR8ZRsMhyJ8AiEJXkR7DW68elUpw7Uh7lkTMfHB5YsEq1/KYdsZ72+q+iw14H4Y69hi8T4hsMbH49ITObGQfI3+536YgXE+ihrjqlTv9u1bqdB/Ll9+BPv0KevDBjuc7VYadzzRWyreCNCmzwLaRAyJU9QNPFekylEVGKrlZNvjXrDhuOxtZstBb6H50Ww06rVvc4QtAf9vog7nhmdXtPSBEIQYLqgWrzz5IHt77ctTua2itd2sH9sw+FEBAIKlevrazs5OraLV69FJECUM19ko2A3Nx7PbQnZmllFucrAVw8Av862TDXHOaznEARH0fMhAvHL+qJ28/lM9mDMNwTW8GaYZUW8yXtg3bFmsVpCtcTe4VzjWaFTJ8v5cLUTWQxz6+/1RTpwnnrYPHsJBVGs9UzjgcK+M+UkCgPuEdutNYHcCif3Peu5RsjGClLA8Yyl1lXO9GwPBOVH+PlAXgRFA3tE9mBiKv9f9t60V5I8ve57MnKJyH27S+1VXV3dQ1DDTRRJixZBUIQMGYZhCjaHFGQSkOXP5BeGYcOw/c4wZL+wNNA7QjJFjUlxSM0MOezume6u9S65Z0ZkZGSG8TtPxK32RyggcqZRXffmzYh4/tvtc55zztEy5jdqS0iFMFLeSGAn6/QjzSusrlDOjCYDGxYkLnZPjx8/sc1mrnUxHJ5L0XN5/0JLHiKEpXzIEovIRDpSq5plUmj0NE7zxcwiBZIHqmWvN/T6nFLZG9KswDl5PV/YR8+eq5HhT7/3J/b8xadF1oWfWdT+Bz/4oeqLTdb/+N//7xXmUf26XFWgqkBVgaoCVQU+4ApUB/kHPHjVrVcVqCpQVaCqQFUBKvD73/mtHLuRVqNm621qB8A5dct6RyydylHYFqiCXzZAC/7f6rmXXQXdpXQ7n4puaIBFwEbAU+/yBAQBECJ7ACBEdjwZwGCRBVEEREMA0AHqmQ90SrcE/MkLplaXjQS2QK7+ONlo0LVmgU0CQgFoqMMzwl88Vnc4wPnP/+LP2ff//C/t/uWFbKJ6AmRz+/xvfmxZinVJZutkb/3e2BYEBAd1u3pHBydWRjV5pLunPyHTR1kxUR+3PcrVnRs2qENyZ5dCjQDzBZsWnt9QDwRsk1sBzgPoWHY5U2u6VD1/AjULQKxfD1sfOqMBrAFcAGBQaNBlLpubmgMuAJ+TyVjgPcBuvVlX5yyvEoCScgPwh/suxhCQtrTOKQEzHwO378Haox3h47+567olSJtwbjqnFShbdOQes4O82+u1osPYAFa9a90VIx7+She/6lCAg6VHPDZT/W7ftigojlijdEVeADRyrVJxgcc7GQpl9gT324mcECjBZ/fKx44FEJA5Y9aOQjuZq38U1l3kA7jP/rHIPvAsEuBv2Z9oTnpWCSRFLBukwnalTTe/dy0D/ms86qgB3ofFkomA0w+kByHB40HXRsOunV1MLOpE9hu/8Xft1evXNhwMNTdPx9SWs7e2XiwtyciACOQd32kTpF0XuOgqBLqkD/b8o0/t88+/8C5xbIXItzgd7cmTx/bq1VvrdoZSWNDZHXbabpe1j5VDwPO36owxgCY5ABtLDqmNRxNZ5dRE4OxsOL6wgGxxlAI797nnPlD5LFcLEVZ0P7NWS7szr1vNwnaoNcXYo7DAj3612uj6gMLy6N+s7OziQnuH1oLA/huB9s0TxEPNvnrzznrtjtY25AX3AvgvJUkN9YSTCnwd0hISswSVpXIyz3hRbkJdjKlIyVL9xFRwS6Ce6sh8czLDbWdK8Ja/+3VOAr9RNym1odgPog5zyW3KRGVhOxTHIh9QpvA25grPCOHSgMRrNGyzXKmurE3WDGvflWuQtM0CTD5ZjmKjsMphT8bmCaVKlzBjLNTurN48H2Qr8o+1uhcxzB5b2nyV+48r2iDdDlYLIHcY7JOdX0w1ByaTkV1cntt02reozf6XWXaAuJjbdru3dM9YHG0XZ7ZBJQQRXVgsObjsn889QFDsthCYuc6Q25uZq00Y6yZzmHF5T0xhrcUcrN2pgTpuG9VoeUB62LTxsGsff/LMhsOeFCnZ0a9HYPdqDYlAzQ6WrGPtPcztwZBxTpXzcshM939zO/M1XGSalMorSEPmqp98rH0AdfJ0ApGu/L0kuJgHOvNEPuR6D/WXwog8k2PgapGC3Nf7+FT2TYhcVAxN5pfPOxQ6qEw421BeiFRmf04ZA9Y76iCsv1CXYW9Fbosrd7CCi1POCScc09hJOdacn+W+P263EP96qEIVCJHhSqOSRHebtYa1dIaHmp80AKDgYU1AErOnRt1ImVJKlgloPGjaxeXEOl1yhcyiRmiInS4vLy1sd4sMKGzKUFNwVrkSjPuBwOz1yfgIrB257R92bLHIzECECUQd59dssbRBr605EdSxKmtKBQPJ1aq39DvIbDaz0eTMbmYzJ1U3O2uGENsEum9tfjuz4Whob9++s/Rgdsxr9j/8d/9bhXlUvy5XFagqUFWgqkBVgQ+4AtVB/gEPXnXrVQWqClQVqCpQVYAK/OE//u0cBQSg7iZJrdFq26GwW8HaqSEyIBRwr6CKGmqKEliHLACQdpVAGicWJ7EyBZaLlYAVbBkEluOlXnjFA1riPYKdTLNV2EYBxsSJAHgFo9bwS29ao4U6A99qwDwHWgBc6KDvtlvW6zQ9ALxGOO3SAXK6SA90Zq/tweOHGujXL18KBCK0G2CaQNCvfvoTm46HNp8vbZvgl9+0/eFkr16+EmDOMwEEAkxtNomlRw8WBiQCDGure/Vo9Zp3VgOcJwpwpR50DDsyXyodWqgEBNqHIi7Ax90+xjv1HSBXj7jIktIbH/LCvfb5LFdfHDJAVw+vjZp0mzKGke5jOBzJJguwSePCtQqVh0BEOsEbzW90k3tAeEkMOJjrBAMd+ce8sG6CfAGAI6y6Rci7B7QC1LrFDSRF5h31AuLqttt64Dn3p1oYYdstAaO9bl/2K3RBY01Cd7hAYnU0e6ixriESxQFj6sYX/dnIyKArve21KgKOISJE3uBXX8sFMkKuDAdYSOGt73kX3A0gMCA85A/gXqnskOd7u61xIKOFnxMAnR09iDzCmmRkuyTWdQHyUAk0AcnUA38SeQdBU2aaMN+jZl1d7MMRGRprOzs/s1//9V+1+WIu4B4Ci3yYy4uJffHFZ9Zq0ZG/tBrPgj2V1lHdlsu16klILeBhvAec7FqW7m25WWuOPXv6yGbzpQgs1jCqpUYYSfFENzPkDB3Nh/1OJIHGkjUpr323Jdqtl4Wyg8DpXJZQ/Ay1wRf+wZOnlsSx7eZLkSfMF+YzypocQHOf2nA0smMS23I1l5IGcgCV0C7e2WKxljKF8HQ6xmUxQ2//IfOMDsieXl9+9BCMhz22dIUVTtAQ4CilTI26+1rz3ArGwJUT/F12P6wciJqCOC0trDS3grqIUUguQGG+xjOS0aCu8iKkGNKS/AfAdeYgxIUsfopsAhRD/V7PlmuyJ7DJ8YwEtwFi7takImJvI9cCgFod6m3swLbeNc/nkomBmok8kIJygeAA+AdURp3DuiiJFe4RpQb5QuR/DAY92ydbETD8Q/6NwHAFmjeVNQERNp1O7erqSs/ryrDYmi0CthsC68ldGfe7Ii+G45HVg6M9fnJfa36zXlqy3Uj1E28P9u52bdmxpmyO8vNK68Bur6tn4ghZbFZmWW5ZGthsdusqiB6EJWvWbehYf6hmUNFoXAHBi+wC1h2kB2OBxZrZwZ599MDOL840/wHFg3pDtmuQFJJjKdbnZPXcbD5bCdxvd7hObLsYuziA/1RWW+yPqJakcpHahhBtVIW+B7ea7AtFgAX2isq3gKQnON7PhlLlxt4NEYFqApUaNUdjpC1WwDsgeyD1AHtWaTUHKSbSSrZoEHVusycSROu27oHfhbUYZyZAf6PFOqj7POK8yTLtD9RZZFLiz8Ra4P/sOTwrJBeksitGCJt3cpYX98Ttoh5jzkPctkNyjNaat5AV3GOv27WLywsncSHEs0z2eASnD4ftu1whD1B3Mn44Gjuhczpaf9DV2cq9+BnqCiH23ulkYHVqydigQCHvqN2+y9K5vllaDWWnZToH+bl9SkNCzwPGs1xWlYv5rYXtnr18+dJGk7H95Isv7cGDx/qdoNz7IS7YP1lr7An/6//0f1WYR/XrclWBqgJVBaoKVBX4gCtQHeQf8OBVt15VoKpAVYGqAlUFqMB//Xu/ldPxCrBaqzVlM4T1xHa7FjiGXRQACt33/Ae9e+gElvI9QEF1ubpCIMX2Q3kJNdust7LZ8cDRhkAw2SvJt9w9z03d0ZEUHYCmluGZDujiYLMsfUQUAEK3BEjx2UJd8pMNBm1ryR3DczX48uuvv7JHT54JJLu5vrHLh5c26g/s//3e9+zy8twm46l9/dUrS7Od3b93KVBmOVvabp/Z9c1CPtiz+ULkh8Bmwp6Tg23pWIVcUKAyNQJA7Lm6BIBRoFXNtrKJIrg3FTHjgIh3yEOEqAM8bwhocTwUgN5BotIL3cFW9/IHaASkE2lSZBacjg7MAorp8+jUbrUEMoP4XJxf3AVOQwqgjCFMFZKpBHhLP30FeRNuDWgsZNwzGgDdARKxSQLUEiiMn7nuFyIBgM47uAHkyD1wtYGJGPDudwK9vQOZSwNY0+3L5+iNuVtGiZRQN7hJVbLdbNT5fPe8GTZO3vXLXQDGMjaAjHeEh3LP6XL2LngRRoFbzpT2Jvw8ZIa6kk+ZJQUAJhsuciwgNCAiCmsqD+32bnCAZxFAe1eQKEeEIPeALuuDCLvBYCS7LgfHC1shyC0yWhqek9GLUJsc7MnTR9brRdZuNwU0n1+MbTyY2Js3ry3PUeHUbLFcaFzokqYesqzJawIXpS7Zk2lxbuvNQrkJi/nKbYHors89q4Z6oEiAZOl0OxZGXYF5dEyjTJB9lPFsDId35WNhJKBWtjm55YX1GwHzCi3PAfq3AtmjzkAgeUD+BZ3MKWBxrlwBuvdFbFpgV+/eCBAfjKYK1GZvWayWeibZcO1igf1S7hTgL2OFW1q82pjlddulbvHDvYoI0GQGCHawWOToMRNAyz3QrV6+RzkneOZv11JlaN0owLrMVAl8rqM0KvY2frbMnCjXd5KQpeCAOjViLnEtiB5eHhCeaR3aiXZ4AHuK68RrDZB7j1rDw7NRGZAZxHt4m5YoBEPUVEaG7PDi2PNwAMwL0Jug4dJiimcrs1xQFTHfVEfUPpAEgLDbnfYBxpd9iFozlv65nm3kHf8Ay55TwzigsGo1Axv2OtYfdm00GdqDh1NLE4Lfd7ZeLkVmxbvMruexrTfvx0dqqA6ZQm61VVoK9kdDm9/MbL1irjCfd5ZKMVR3Jc9ioz2C7n0p8Y6QB4lNxiO30cJaL8Aia6y1E7bq9u2ffyFSkDmPMgo7Kc4e/oEIgaDGvpBcJp4z2e80DlKbmNntzVzKC8gnyEEGS/uMsp8gWIt9TMA/882JMEgE9mdZSDHMBXnGfPRgdMb3aEgEIAo45tqdSD/H3GWN+HtMqhiRu+2QY88adazNyiwkapAaKhT2QNQEIgAgMTgX9nupDPn8MOx4wLgddWYd00znkeZfHaK7WWTaOKnmVoa+v5bnla8p7tcJG+y9NEdaNeWfQDBzbmPLx15y7/JCZLyfe3UR6p0u5EJdiop2hwYGGg6wa4TsyGXXxvux9OP86A96xbnixAs2gKxV1BJYRY3Hg0Id5E0RUBXsUdhgnfLAlsuZRb3u3dkT1OpS1fAMq/XWUp6zIKyvb65kM4UEZNA/c1Km2bKbG7fLpPbz+a0+63/5n/9FhXlUvy5XFagqUFWgqkBVgQ+4AtVB/gEPXnXrVQWqClQVqCpQVYAK/OE//vt5KgUEgEndavWGQF1AAwASukqxjdol3okOaHw64Ql/UHd8CqhrhTrjlNtiNhMo0cT6IT+qm/iU8TNH6w3oNk8FyAlwAUBsBAJ1FHALkHQA+HVbKHmIZwe3ljjWpKjgmgCF6vTstKwd0vkcWUJ2RCOwt69fWjvq2v2HD3WtY+1o6Y4O75X97M9+y2a3C5EL1zdvBFTRrbzf7u3zn34pn/Q44V4AI1tyq+r32wKFk/3JkpSQX8clAfEBpCF6eIYWFhV012K7BQh0AFz3DlJgFmwvANodtPJwZ57TFRdOTAAoesgwZAYAK193uyFANl6ymskAOr0jWPfCNRWE2hXpM+j3CyWEZ5TQHQvYTBc8D+Cd6Q7slpY5Cj0GmCvAVsDlMhz7QP4GgFnmtjNuZ+K2SoDI6krP3doE+x8+X+qD2smyvV+LLnNCieXPzjOQDk8ndWHBU96LW2fldjh6eLYCmiG1qJGjv57FUt47PBZXwzoHpU8gHY7qxFwprWsUDI1POgGzsnGh89cB4DK/gs5iSAgPtS5zHdzCiM+lo5lcBwD6qBUpe2C9Wgt4BBjnfunWlvIg24v4EnnXoJscy7SahYDb+9jOzibW7UX2t3/5F61Zr9n0rGe1nK7io9tztQh4Xtpus7PlcqW5KlA/qNmCcNk8t/HoTPkWaZbovqbTc3vz5o06rckP6A8GTlwpqDn0vAZC3Ud92yVbqSTOzs+lAGGedvpD28VYX0HQOSjPXsB6PewhF2q2Wq60HiGlnKCq23q9xurewm6HKXFnt0VdUdcw1nRiH497a6FuoaOdOcQYEeqevA9VTvfY3gAeNjyrA6XPLjbmIGvD8yD8H4gl6sU6Idi50w0FVHteiat41HR9gMihW545DWEG+eGWUG4547kzrH+BokW3v6uKsApifvN5R4UJ+9zz8HPZHUGiFSoICBzWOXOQi7NWZKlWkH1uN9TSzzIPuVfPUQEk9j2CNXU4+WfzEiDO9CvIR97LNZv4eEHwaC3nNugPHM4NsEdz6zJqzZxcrtYFWeEB6vU6xFVpRVUGuJcZC1wTdZKTfVK5EYI87Nrjp+QCdaxVrxnh5OwHWBF99vnXdjxBbkNwJcrA4KbZIyF4ZJWVvs9agBhELZPsD8oUQk3AeN27d1+Kr8VyrvFCDQJJxnMoJwTLucNBShA69nvdyJ4+uW9Pn11Ys0m+EXv2WEoJwGfPWyGcOtM+3+10Lc1S2ytbSLEQAvrjJNMc0yrn3NHYsjfsnbgkD4IAbX3PA7fdts2JMtYW+7fC0AvyzfdBHz/yQqRCbLCXQKCGTq4qdB2lRG519rhmYDXWukbS1WdYmynfAnILYhTVyfEA5egqRFRoIhohK/zM4StYd6GGQr0CCcT+wfzkWRSUXgSHM76sJV4eEh4WexikLHZsrPPAhqOBrLYga6RGqvn5yf7WiVq2S2Od/eNR3xpBQ7ZeFhxlZZikbs/EfFEjRItrQBbzDDWpZJ599ES/A6Cs4p46Edd2Uog9hLF3K0etLk5IKW1YJ9R9triVsou9RYRxvW7L+crWm7XGlJ8iO2c2v5VdGHMTu7Bms22d7lCfOye/hf23FthmvbD1emP//P/8txXmUf26XFWgqkBVgaoCVQU+4ApUB/kHPHjVrVcVqCpQVaCqQFUBKvB7/+jvYdIvIAVAAYCETl+ALYAZ2VwQ7AmAjlqg5uCCsiXaWEwklikoo6aO7e1yJTICFIXO7vliKb97VBNuZeEd/XQLQzjgf+/WInTYHkV0ABQC7HV7PdsfYnUmA47XACAanteg7tFsb6NhR9YbNzdzGw4GtlpeKW+B4NVf/ju/KusmwoPHkzP5ZH/59ZfKRgCgePzkgQA4QIvtLpGdyNXVzHa7oiOXDvhmQ+RIvMWuJvEuagGJ7g8OgCjrDsDPJLEjIL6sPgrbC/pf86MscJyM8I5byAspTIpOXZ7Hu6F3BfjvID3g1TdzMd77jxeqiyK0G2CKrmVqSTCyB7E6AFda3tCx7wGxuTqqAUsBpUoCpfR353qAQdyPdw/DeRDQC6Hgn1l26fIzZeYDHbeg13Q4Z3TsYzWC9UxhQQJoqHBXFBn7VDWjlgobloIhEcDZCAD2PKj8lHleB8oMwLJS6VIGYpddw+g5GFcICLqEyXcoraZKooPrSn0hABQg1TuQS3sudWEfMkuKgGaRLomHV6vuVldAcb0VWO1UE9C82+6s1xuIxKMuIpTwiRexg82Rg5l0W4chVmmZun97vVAhwz//C99W5/qr11/YxfTchsOJpfLGT6SooB777U4AqWoOWFkokNabva02Ozs7m8qObLNa23g8tOV6Y5tNbHXmVLOt3BAASJQlzD+wbvzntRYh4Ip1zjjL3q1ec/IRwLBmdnNzY8NRX0qQLEnt7PxC97LdQmjw50akHAA94CnrhX0BQPXhw8eqA+QGoCWBuhBHWEahLMBaxpVUHjxP+DLhynTbA66S13DYYytz0tcAXUuwkvUEzOuEEYQUljhObLEnlDY/kHfUjzwAV+EIUi7Ct92Wh59HTcZ8AxAGJIUIwWpInfgiJQkJdls3gdgiQ+qal4CdgNuHQgWG9RTqHq09bOW0Blzhckgd/HbFj3fOK4sGyzuIOcBs2Y65+ksgOfvNN8Bw9hOAYmqJVRBWOYG5koN92Y5kkHREjOy2seqmzxMJQ56AExUQ0qhZwqhlm7WPp8gjeBGyPgqFRxQ2bTTu2/nFyC7OBzYZD6Xuops92SZ2O9vaKXewv90b2FdfvSpIJle4QC52FSaPwsKttGa3awHs+wM2hChmAMvblqZYV7kKhH+wCKJ+zN9NvLOu7K0I3G7bdNy3x4/P7P6DiV1cnhUkR0drAPUJdcbeiPFo1pr25uqd8nNqKF74X61m6+XWOHaY/64c9H2Zcd/vjzrPnFQuyQj/3cGJX+YtaxziAsWKW+mVRJkr08iqcPsv9mT2SbJ0aBRAmQRgzz7B/gARjpIBiyypTBKyUjgPm9oXagVpgoItQ1XB8pGaBmtF/09z9krmjZSCaDlkR9e4UwhSc+zI9DSQsjoPXIGBQpL5zTzo9ds2IB+qnlu729aaINMCMkpneBgWCr2ayNUTKk3Gqe7WWsvF0ibnY2u3PeMJNcz7DBmIO85WVJ+B9g6ICNassnNk+UZ92HshfXydM5exRUR5mKN4OWS2Wi+sP5hqjnnOFlZxNbt689qyQ6oMLHJ5RLhqbgey2OLcIh8ItdDxRKZGV+fTbrOyzXql+Uhzwv/xz/91hXlUvy5XFagqUFWgqkBVgQ+4AtVB/gEPXnXrVQWqClQVqCpQVYAKfOcf/UYOWNnp9gTeYN+iHIfCGofubCwiAChlSSMrHpkvCDyRDcrhKFAVsBkQlS7ZbqfnwC92UrKscIsgdcTL0gdQDzWFExGAMg6WAnl6xgPv7/UjeaIDtgFKANoAtHG9TjtSiCcd8bKfyci5WAjQrLdC67a7ylz4+JNPBLRdvbuy6XRktzfXus5oMtLP3VzfCoCjZXmz3dtiuZWNCYgL3fOA2bIFObr9Cc8JYERndUPkjoey4mtOgDn/Lt90yJm2d3YDNNI9ClgCwAhIBEjrZIR357oig5q6QqAENF29QU1ckQHoI/hVQJbfJ3A5uSXUeTAYCIQBbFqt8N6v60/xLgQQA9IXRJJbM0FKYEPVVKe9cicKkOw9eeLWWHSil9kY3IO6fBW47l2yANWAXy1yE7DfUT6J25EMhgOBce5jnjqYaVZ0hBfWVIUKBasRWV4lmWoFKcK4Uh+IFKlHWlgnAWwDfp6kyBFIqHB4CJK9Z3bQqQ5RUigFuB+CfOX+I1sWV2rgoQ54BgGi7mmIPMKpa4COng+hccI7n5BfeeJjL4PtCqh2LhCReeBEn1vFRHRZk58S1i3ere3p43s2nfQUgDyZnmmNxMnCLicXtt7GFrU7Urm8ffsaXlEAHKoSsgwAVOm81j0dzXqDoUDB5XxpYaOuDAgHh1E3mEWdoRQOYJTH4rnw00cJ1O339dyAkNy78hcgjJjrEFh7bN6oKdZwzG0spJyAVB2Ep9NFHimIe9DvydL5854AACAASURBVHqKtSl1xTEXach8QSngZFZq6WErYFlWZlLVaBgEbHNNZZx437nAd+YmxBv3VVpEMX8cS3Y7pdKTX0HXGWSoqzMoFGoaet9ZB7p35gsudbKs8kBsB/BdyeEEjxNXzBEReU0IV6xlUAKxfhvyw6d27aYrCFCnKSxd2SFHKVYAtLk/yJR9si9UWOwBTkqUuQoOPNfsAOFR82wXgeuF2qIkMMt1H1hgUTtydcrppLV0yhPLa4FyLDLIOxE2sXr4AWEB5tmLtX99w26L+U9HPQoz9jcPr+eZ3dKIucN8Iaflwf1zuzgbyOKHPZVxTrax/c1nX9m9ywf25t072x9QbbD3oK4Q2yMShHGQdVKOHRHWR0fbYBmFei1gHTlxwD1gg6Rg6uPROt2u5ktp7dbpdEXE8LVOFNi3vvWRPf3oYXF2+B4H2UNeCnNHNT6andLMviT7qE5mQ2j1VkOZK+QIxbtE501JSiicXWPUsnjrAfWlrZ/Pm6P22fV65ZZwjVZhzUUWkTYWzUkUPyWh4aqvutRH7MGcN2wb0AWcm5D9u73brrGWRYag3JGjottHQRIyfuzfNBxQf9npQfxrn0Mx5cQ3BBhNA9meXJzu3TOI4CXjRnt+KOUTe0h/1PP8mf1BKj5s3kbjoQhFz11y0o2a8n2uIeViulcGC2uMacz4QTBB5ko5gf1h6HsSZ5Jr5bBYY19kPZ1EkkBeu+oNcpf8oYOyeCBwIQhZI9wbY0uWBvu71mkMuYu6L7HlYmH9bk9kHRlYnAu9Qd8+/+u/0T4bSZHEcxSWeFIIEoLeEXkHsbXCTio/qZmB8+dffPffVZhH9etyVYGqAlUFqgpUFfiAK1Ad5B/w4FW3XlWgqkBVgaoCVQWowO//l78pFLIVNm27885RwB9lIQB2F5kEdOwSqitAC1uUwDuNCREmwBujCsDz6+ubIs+gZglWHOQnKDMjFRABQERgJ120dJIKXwSqPGUC973jeaPuSzrCwwgrpUShyQpxJZi6412g3S5d5aGtloC6WPc0BTB//fUbe/z0qe3jxC4uLmy72dnbt29kCfHRs0cC9VYbutSndnsLcbGx3Rbg5Khu79lya8cToJH7vmNvBXgNUC5yBSt7AlRpTy78ysvgcTp4s1Nm9LwCMAJWCZckEBUj8yIoVcArYLpIjhJMBNyCDALkpKPXyQ3VR0HlrhI4oHTxVBB9cDkegKgE2fY6Xb0PIKq0fnIgCIAzt81uJ6AHWw+681erhcBEB14BsQGU3apJwDPkUs07xEUiFF3BjC0gUGkf5fY1oNC8zy2+3AbMO3XpdgWMDUUSuN0KIHWZSVFmXChI9uhzAfsXgFPZ/xRgM2CjVBTNgkRL39cApFXWL3wfgFDgs3dg033sxIxbkTghdLSu7KwyAYpu1eJqFOrslmbeSV1223f7+KoXYeWZ29gA2OHxzr+vVxB9KGPonHfFhJ4tS0S2PXtyz+5fDuUdv1zH9vTpE6sFqcCzutQQHoh9ff3Wmk3W3d52GyxZ6O7eC6B0L/rAFquNlBDr5drIQeDGIGZaoecgbFAbNBuyFgOYE4B8ygR8N0LIQFdKRJ1Q9BCgcLvlnfEC3Qkgb0JIpO5nTwg1XdvHk8g5Znmjjn0bXfW+X/CZkBUAotnhaFErsO38xtZJYufTC0v2W3v77o3PiyYhwok6uFn/MYHJKEvIozgAuJ9su1m78sCssIVyOznGly/TVS97JuWpFERVCTafPDfA8WSIUrq/IdPc7oznZE6QH8P40dmN7RH3wNedxFhbv9e1RuDzlXth/u0hDgD3IeuwEctRzKAWOgigZyxFUoggJIC8XYC/ZGJ4eHN578wv9kNsfqitAHhCo7NMOQ5uf4QVGfZfnudC/ZjDPEuv3S5ydAC0DzYZ90XKMR8BvperlWVYBSl3AbEdRJz0J7oOE5/7R7WGKmCf7jR/AJRldxY2FYjdDRv29Pl9/Z0PgOxM4r1dv70Vibxcb5VtYEHDbmdL5QLJhqeJ6sjXFuPBPgP/y57A/GM5rjaxpdleREBQrFfmcno8Wb/XEcjPszN3UWBMRihA+varv/ZL1iY0OjtKuTY9GxcB1RDKB6lBaqdAyqT5YiU1QgjhlOwLgsLtudgXWO9lDkR2qlm8Tb2GhUVYaSmn/UTZPj6vtAdDChfKH/YMAHwR/SLSPFwdwjVs9wsSlmB2Vp0rC04is1LtucpRgSyFRDkw951Y8QMa0p8DxeuhnQyQPoru9jcsFqX4a4VwrRZgZcd52gpVo06b/CHmAiqjrizmhuOBxqm0XOK8QhHB3it7NFkWHm29XqqBgDULgSN1DIo5iC+Rzuz5KAl9D+aZOKdRp3A+6POkRiHjJlOYNvVpd0NrNkLNJ9RQrEf2AchMlD/UlHmDqi5o+h5Q/n5BrdiPbq6vrNvtqR6L5cyCRss227XF61ikMgSPSCrZwzUtV6ZWzdIEkoWsrpV+j1mvtja7XVqjEdr//S//nwrzqH5dripQVaCqQFWBqgIfcAWqg/wDHrzq1qsKVBWoKlBVoKoAFfjd3/n1PGrTpR/J+kOdzUVnZNQKBXIDyggws5qlR9QDLREb8vcmlDcPLE0dsKALcrvaqNN1n9IVDE5wUFc2WQcJPtxBwzMKAP7ozgT2otMdWwyBjoU3vbrf+RrvIzPAATsFfR5SdQGfnU/tyy/fCvzY7Fb24vnHtlnv1b3O9dIj1j2ZXV9dS33Ac/78z/+cJfvYfvgffiTQBU4BcDHepbJcId8iTbFd8hBZwLJb1BmA4IDvUo+4tz0/hwJE4Hy8k5e8d7G7LU2b3IMDocuZlBqAtQ46mrpDAVUBQOk+FVCDBZWsW4SuFGCPBxILHCsAfAf63VKDzlg+f9DrWb1JSGmhPqjXbTDo22g0EthIF/u762t7+OChgnTJKmC8ue9dDFjtne1xstUYSK0gcQIzAquNnSw35D1fhCQDBnlWhpM0pRWOusilpHGCh28q2DbLCrASZQJA8FH3XgYn+/O7wsJzALDsodOd63qXvQiTnO5q7zoGIC9fgHQeKp67/UhgytsArIV8AIiFzKB2jB+EGuSYW6G4l7ryNZh7R8818IwFwGdyXDx/gPHW+2pFCHutJlBe9lqpe7YD2pVWQJBHdFljt/PgcmSffnzfXjx/LKXFsYbX+rVNz+5bnEDykYngOQhJurKbtzfubY9FGWNB8G23a8v5QuAsOQHnZxf26tVXynbReND13Y4sPWZF6PNOHcmsgW6vq25kLGsAdjv9njXwxsemR6oKxuSg9R22Is1nrGYopsBC6hg0bK6u89A67YFsYjyAushnIVuF+ziZ9XtY/2yVLfDg3qXs3169fuNjTyCFmW3JxoHJLGoPYYNdFOC+shsA94tQ+RJ0x+LpUIQlu1qCdemkmxNTEEeuHPMwbCfbACkZv7KT3PlBz/kAuOc+WeeMAQ9wcTZyuzipHHx9KsSZnAsIsjtHJ3rPIQbqNhz0bbZYF13w1CQslCPYT/nSJnCdfRJ1EBZaALOljRvkhYhHqUKcYKHrPj8etA+jcGGQAdCpEyqfdsfJyfFwqG56wF/2mJ1quZdlzj7ea92wZui653kgDLgf1jVBLqw5zfcQux/2GCfgsD47G/Xt+aePrBkRHILVH+qvwG6vZrbeJD6fT2a7+GCbnWcgsI8od6XVKgK1Y42l5WTkrP3fg8C2MaC95/pgwyVLKwLr2QcgoBy5VwA0Kpl+v2tPnl7axy8g/wJlNimrKYOw2Gnf5f1kr9RrLe1fEPAoZjzUnDBut8hzBZKTt1JdZKhCEtvFEHYEku9Uf77nihy3gtJ8k0VgoPuUlVhhBaZ8KO2cqK4aIp6iTmRZXte5Em93spBjzJMUdQeEkBNJjUL9JmJEdoPYaJHDBAnq+z5jLTu9IHACDutGKYxQvrU944JAetQV6b7IykAx0rftdmWj8cgGo/5d/kYT26qCHHFrQBRbHjjOOS3SEs4kcPs0iGllkogUzqUs43rY6PGSog2iEJuqsCkiocF+HHuzAcokZceknvOEuglLNfYcSB3yd1DDkROEysIVQag8MzsoSN2D5iE7GCPmPAQX51qc7KRiwvoJu0KULRAjBM0zLyfTqdY6pB4Kniw9ybqrUah2YubvxpVS//K7f1xhHtWvy1UFqgpUFagqUFXgA65AdZB/wINX3XpVgaoCVQWqClQVoAK//7u/KRxMQH+C3z+Auofletd4kVdR/D3NjrKLonNVHep0zwd0cRbe7fvU3r1+o85Z4Ca6funudZsKlBTYS9ABjXwBACmzQCA5ntd0+bcUDuwdxZkCcns9V10AXAhkpmM6PdjDB5f25MkT++InXwuoIoT16bOnUnzw84BIgLSz2cw2603R0XmywbBv7969lYUNxAjABtfZrBPZdmAhcTq5skQA0eGg65cduYChsiPJHMgEpBJAp07X6A78Vsd3AbkJlG+2RP6MRyO7vr4V+CXlBvQOQLfAaQf5AF4VMK1Odu86Lz6qsJ9x730pOworj3ZEp693NwOO0WXLPRPg3Ou19ScA5+x2JsAewLcMBV5vttbvD9R5fHt7bduE7A2sPQjXdgsirF08RwOiAqsNQt5rso9B8eBWPfjDu92Q+/1DvBCM3bS9ADrmQlegKuAWL2xCyoyOMkgc4JKvKXegVhPoeTwB7Ef6jJhA4AJML63I+NkDwNY+lfJgOCCA2ucN18feBR91APEDNjrZwUbDkXd/R00pXjLZEUE80Z3rhAyAvcZe4Dne7U3VRSHACpelW50Q+ZPm0mKxuOsqLp8HMHgw6Fq/G9mTx5fW69TtycMLm54PBdrS/Zwe65rXqADI0qDWh2xr8+u57p/QdZ5lenahbnS+Fm9QebTUKSwAEAuooqMdwBDLHQg6QE06pQHJwyiyVhRqHBk7iBAySsbTqQfbErosgBfPKrJu6pYJ4Xdy59XLl8pT6E/GCp9uhn2f84xltrdkt9G4A2zmdPrXMqknIlQWcWItlC6nWtEpv9XPae6oa91JLwhH1o7b2LE+3DaI+SBVj8hUOt0hNbAY8q5zZUZIteSfBXDr4d6R1phIR4HBdJQD+nKrbn3G10uVDUCzZ0SQoYLaxO2gxsO+1h8WOKhaev2u1tR8RsD0yaaTkQhf1vFuR/A42TKQb64+4vqQSqwzxnez3jo4j4UQAeKtppQocifjeQHKCQRXHkjdulFLe8023rt6CkJAe3FNpAuANPOfPe6E3MbIImnY7c2NW3UpCwdSzVUr7CEJ+y5/P7LeXS2S5ShmvFMeFRSqHb7Xi1p27+HUnjy7VH3iDQHpga2XG1styb2o23a7t/UOIgJlixN43DPPxfxi7FTnAwRuIns5qViw8yLEoVazTtjWmXSQ39PReh32g5PbYOWZ9sxnzx7Z8xeP7NGje9pH2u2u6r5cLkS+lBkWScy6MVuv4iJHKFAmDC+pQWo1VxHyZ+q5POxZEBesC7KSqL1yelQ3p/d5JgKtsWpjvWIR5cq4UjHnpI+sokKvgW/QWJu53RfPy7zSc4pY8xwUiFL2GbIp4mRj9Tr7zVHZFLKlKshzWQmKuIpkXwaZx7pxBUesn29FTev0+9bDCips6V5EBki52C4C7j2AnLWD8oD5JD1lzfMvtMc6JSHCHTs7SDrlzxzYvzpSVEDEYcGFnZQUndz/bicyHPKDOjqxyjz2jJRSnajzjv1V2UMHqzc9K4O5yWTFngqVDuuBvVs2jWQuSXmFUqVu1++uVAPUGWTHyOKwiakhhLgrKyBROt2RrVZrjRtj6L8HQKKgLCHfytVcELzf/e6fVJhH9etyVYGqAlUFqgpUFfiAK1Ad5B/w4FW3XlWgqkBVgaoCVQWowB/8wT/I+Q98AItOu6uO6ChsF2qAo9tNqCM/t3otsL2sorzrHOuKpmxowF0AMpqW7Q/27tUrdUuqW3qfWaMVKsQZLLQz6AtccEsTQDtslghnplMeexQ6nOnGzgVWdDqtwu4H0MTzBcrQZ6x5xpOp7glQbnEzE1hLQOd0OhYYCUCxWi3VbR5v9wIzAMCxMsG7HgUGYDHqi3bUs9V2o17ZzcbBN8A2fLQBmFw9kKmzHuAF8I5sjPPJVPc4m88E9sh+SR3aDhwqyPdwkAJiuVzedZAqW0QZAUeB7nS7euYFygIwKeriBIYDRw5ollkYFF72NATLArpht9LwLlzUIIBg3l3utiKTycTB7+lUncneuerPBGgHYSAC4HCQF71bYbm5kzIQMvIHIJ4cgAQSIpsBMBTwqiQvZH2FRQe2WyhzMrISzP3dAabobj6e7rrfeX6X3DiJUdpglVkZroTAwgcQ2S2lBOalHgbMy22OPCDZ6xNYvz8sbHogIzwrhbEGUKUjV+ClVB0EJdOVX1jqFHM+bOHrfvA5F4V3wCX3wQ0rf8OovXcOCwBHwROTM8AzQkThKZ/ImipsBhZFDRuOe/b8+RN7+uSBMjBQy0BexDFd3f5ZrJejpbbZ3NhuvbPdei/LKQiJVHkNWO4k9vHzj2yzXOnaq/XO1tudrFwABwH1AaABFQGOS8VAyDorAsCxrlK+DF76zDerWRT6OgREbAa5TSZje3Uz17wgK4AgXizX3DO/ZastOSHM766eB0s1fhYSVLkzdESTFZF6noXWK1k4yV5/R/EAKcFniICB6Eoc1C3JQ8YA1JRncjICxUxBJkHCNZ084h6dECP4t2O77f6ONOBe32dlOIEhCyMsuLCEIli6sAzzOYilVsuWq1vrdvvWrAcaF+5vs/K8C/nxy0rPA5+bKCoOqcglhSnnvm9RX80R1BQiiLDkMRFS+Yl16tZksoMqieHi+fl8fU8KtZpAdPYinr/f6xXzzEkNCFRUcdz7xb0za7TIDjja1btrdcCjTNisl3cEEGtTxMLe7f0EqEMuh9wnwfSupgIsx/qn32Vv7Vte29vzT5/bkTUYmO2WG3v98p2drK7coLVs+KgtygLOBleSSPFAoHQRWA65slpvLMYqr1DEUCPZjTVDG5+N7ObdlcB5xlbJNzWzsBPadNwTEUh2jIKmIaIMMpV8Hycgg1pDSpcZ5NLBVVfMJSc/fZ54aLqTrxSZ9yS7TGtBSrQ4FinJTiiiA8syiIUiA4f9sFQdiUCD1MbaDRuuOsQthIHvGez3e9QqnH8owDLyHFxRVe5lTtBy+gDMc96aBWSuNFDKoEIkAL2wXuJchRwrskoga0WO39zYw0f3df4EITXP7ogpJ40plj8fezzjAjHAfAfgh+wuFXWsNc4ynfko57CMIkxb5D0Eda79n7ryp9RykiPRFAHxmEklphDwXk/5GzyDW/K59SHNBd3ukLhxIx2HrwZKjTdl/ZCpwYvPv7m+ts12Y2cXUxGYV1fXZqeDrPWWizU9ESLca8y3hjchZHvOSQj0vU3OL+3meu42VJCz5C4lO1nrcd7Ge/aMlq3XW9Xvu//qexXmUf26XFWgqkBVgaoCVQU+4ApUB/kHPHjVrVcVqCpQVaCqQFUBKvA7v/Mf5ZPxxEGZ9GjrDVZCHmaJlzvgM/+O9zkv79SvKQcCgIFgZuyIyL2I2l11Wl+/fmvdTiQQAEuTEjwHHA87bXVyAyoQ6CoLJXUICwNRBz9dlwAsABx0bPJzAJnKmJDlN13/gIh1G4/PrNPr2Wx2ZW9fvbLhYKKOTT5XgbJ0G9NVPpna9dtr5V4A2AY1B04A0TfxxjpR28JGaLeLuTVbkW03e4HfEDR0LXuAq+cfAC4CIqK8KC2gPIjarX3o+MzyzELZ69DxCRPh9+3dxZ5dQTaGKby7KUAXhYfssQSeZwKAS/975UcUXeX6DHz3qUeRyUBd1B1bI2Q8sg7+5wFKg5atAEjx+Md2S53A1NHBW/zBPd8Bb3wHFQFnARSxnaEDHWUAgcZ005Zgk+4lR6FD92tp1WNFRkbocRzcc6FKAZjcp4SBk41CxsR7q6dmC/DQw7cBxMuQZHJOZB0VePaGQD7AWbpzG827DBK3eXG7orKrW13RRVB2GYjOvQLK0e1L4LbAq6KOdPKWlj2Mo5Qa6nZ2pQkkHuoKgciy1cHvP1ZNZXMDEp3nmivUqcxGIQzeO5UJsY3sdIxtMsGrv2fPnz2z8/sXIvM6Uc+CoGMXF/ekfPnss7+28bRjiHOSTSwgmM9Yb5YCzW/nS8vzSB3lw1FfXdbHI35W5L7UrNtv23q5tFqeWb/bsR1ZEtwj9jzbrbWagfWHPT0boCPgZm8w0HjxmWG7I2WSOt6PR5utlnZxfu4/C5hZb9jhdLDpaOi5AHS8r9YKKocouX9xZjHqCVQ3Uct67a41GjVlzEAGfvrihf3wr36ooF011xfgLXUDeNxuUS84oFta9ZT2XVJnFUSHciMOBAz371QZDgYXodBYO2EBJhu0UCoTWYYVIe4iIw97Ac2MH3ZEHkLOWBOYfBSxyx4HMDzo9qTSmd0snByJY2vIDsmDmbcEwTdaAriDWssuLy9tsXDllwBySD89kwO/3V5Hew2A9XrNfojCx4kEFGYAr5AXyt8pyBtURcxVUNo09jpxjyU5gyUc4drtdstubm8LcNqVQmRUeFg3mUSJJQnKpJOySngekRfKQSCHIrMszYrAdSdhut3IHj++LzLhwaNzO6SJ1D+QDbtNIqud9W5v25h8AQg2yGEnawDIUX8xh0T8QjgecxEnZA15wDpkiWcqofM5GXkeHdtDeOc1kRTUsNvv2MfPn9iL5w+1z2AFhR1SHG9tfnttcQxB7oA8+yWWgJDAkBiuWPMcmjLHQfsO5FQLgiuzqzc3Cj9nr86kPCHnJrc9Sq78ZN3uQBZs7AEA+oDyEKMcYtkhlx2dsmVkAXfQ2eh7GOcaGRGx6sG6aWCtx5MWIepKIskzmwwHyujgM1DrQNChLsSKcDDqeW4L95hjXdgp8ql8bLFLg2CAiEozbzwo9zfyQUSOyF7QyQtqdHVzI3Lg2ZPHttksipyLSHubyCeUXrutpftYakjlXKDKaLkygzEejSaa25Biy/nMev2WyPVS0ZTFifWGA2sTyH3g3CEbpG+vX720wWCoPSk/QTC5ygWijr0oPwW2XM6Maf+Tzz9XntPjp09EXNxeX6m27J1YBGKDhmoChUlJkOQn/t0bJlAosd4Yl+1iIcKGtZjGe/3OAulKbbbbWBZU/+aPf1hhHtWvy1UFqgpUFagqUFXgA65AdZB/wINX3XpVgaoCVQWqClQVoAK/953fygF5AbF3m42AGQAnJwnKzn0HmnkfLwKfATwAZAChHEw3AfCAock6lp+3gMI0FaAEEAyI2+n2rNPt2GyxEIDgNlBm683G7t+/L3DTO+jp1EdFQB7EUV2UvN+7+iE3cvvkk49lByO1SLtlP/PJJ/aDH/zQ6o3ILi/u2w9++B+k4ogPmT1+/NTevnln69VKAFK3jaICsLUlWw0UERGkRRzbIYNgwKqILlIH+QAu9+pALswz8lzd+Mkukf92RzYzB2uiPoEEgHyhu53uXJB8yIpCVQD4hF0J76HzHHsUutOx2BLojeUVPuIe1S0LL3nri5ig2/tw59cfogIoMiUchD6KIALw4+cdjMa6pwCIT7l/RrIXIA9YxzUZR1nGKPS4ZrsdwBSAl3d4ezAqHdoERjuIH4U9kReAzQBFvOR/Tu9s7h3KshICsJVVTGGvVRAXJXmAwRhjHTZDAYXMF+4lz+siEbAlkVUV1mJF0HJp7+Iqmm1hz9KQZRNAIp89HA4FMJZ2X4B5AG2MJ539JYBZdoKXqg2eT1ZKhae6APUjIdceUsvYoNoBxIO0Q3HDHOVnShsuhb/ToS1Fw8GGo4EtV3M7PxtZvxPa82f37f75GMbJog7kXGAPHjxXjT7//G/s8nJii/lLu0VNFIb2488+E1FXt6PURc2oh7u9vX47E8HB4jrmgJGQU64owIIGvsJOmc1nC7u890BjmO4ThYdPxyhLqL7ZcNhTXZi72Ephq5VbQ+HqCmjPMnv18ivDNm48PbNWvSXV0njUl1VSnOztZr5SvVF+MD7MpSOkS9FxzdcA0Af9rubXdrWw8XhonXZP6w+AX4oM1BlJppozt7CvQ1kEIOuKHs+e8I5xnlWsp8BgLJ0gMpgnyglRfoxbH7FXKKtAmRXul+82SShIAGDrtljSoX8QASSg/MA9H5UrsljMC1CaOe8qGe6Vz4CQo6ubTnlUaIxpo+5WSyiTXP2yN3QN3JcUVoR/i3QjqwPVkStHWOqsccKCm5ETgWRWyHKNznb2jSIDh+uzh2B5A8lbdu2zBqiTQr6Zt62WSNKrd1fKemAclP2i63v3/GQ8tcVqZaPR0Fp1yL+GffX1V5oz3BOfjephejaxTz59blGnZV/+9DN7cO/CdtvEZre3lu7NZuudpXuAaVdRlWouxset6EoFDKR4prlTk2qPPCQIup0IaGziWP8QSiIxUX1h+3Y4iECZno3sbDos8hjqNhoPLd5tbDGf26APubD2ebZx6zGek73CA9qxOmQcctusNtYb9Kzb6+kcijeJpQnh37FqGtQZ66MIBF4H2QY60dLvtHU9CFXICohc7OZk/xdSN3KHBjZbQJCHhlqQl9QcCkqv6dxhHFHdNENXIU0nXXv04KG9vXqnujM/WJHUBxUC85V9WSRXg7kKUeGWdqHmnFvuKVciaMmujXFwItbVeZDFEGGQTKPR2IajifbKbbyS3RPn9fX1tW23a+t2UWLkNijsoPb7rSV7LNwC2fNBEsXblbW7A0u2XjfsmHgf8599vdvu2CEh38RsPB3rd4Dzs3P4e3v36o09vDy3+Xal+2CsAn6vKNYFJNLXX31pw+FAaxnCd7ve2ma9U83Y81AZsTao1Vb5UzVr1KhFboesYZ1O3xa3NzpPIFcgnrAUIyvqdCALJlf2ExleBNdDcqRZZv/63/xFhXlUvy5XFagqUFWgqkBVgQ+4AtVB/gEPqvh+LAAAIABJREFUXnXrVQWqClQVqCpQVYAK/Lf/7L8AEbHtcmM54FuWWC0ILWh5x6g8rVPyEbAOyh1kAhgVYAhQAP7invR0NgIyAfrf3qy8bzbd3wHtqCq6g75NxyMF0a6Wa4E4tRqdrA6egmwAuo3HI1ssltbvt2w8GNrrd+/Ucc41Ad/6g579wi98216+fKkuSUDr0/Fgv/ud79h3v/uvHOTMjjafzezjjz+xl6/fKvuiATkTo6oAuD3angDo48mDjDsdaw+69vrVlcgLOpEhFOgQBqwCQHUSJ1KIqWxKCBw9QlqguAhkHwVoBOhCpztqEkiN4XCkvAGUEdjPALzglc8LexI63wH7mlK2eCi0dyIX1jaF4oBAaN7LizGQ1RTjhC/+idrlUkwAPCJomU4mqnFJTgCoK/RadlIepE3OCSAWIC2d7NicUBsRIWVIapZZu4PfOiSI5wkIpFPHOl25dFk76cA9CUgmW0I5Jq6I4P1ldzX3rxBrcj7wK8d6Rb7zHqwM+EagqqzglelBKDhd6w2BTBBD5ddlJ1OoL0olDOAcAFr5PVmyKHjYrWMImHaCBAAV+yEPcS6JENliFSDnHdiKXb3R1exd254ZAYDnpBNAcQmWe0ezW2MBaoqEOmHtVbdPX3xk42Fof/uXvm3LbSyA9v79exqnN2/e2MuvfmofPb+v+lxd3dhqubFury1SyC1+9gJ4W2HXBqOhFBYfv3hhP/3pa4vaPdnv7PeEsG9sMh6L8MAr//p27vct3/2TvX31pQDS1WYttQjrD4In6hLCi+2Nd3B/+9vftt12bZ999iNrhG3LTgSG97UvQC5gkwTgvd3uNM9QOChkNyX0+yBQuKxPgl3PKVUd+RqhvFKuoApqNe2LL35iUdSzRr2pNcn4eVe32/dgBTQc9m295nsn/Ts4MioDrs8LlQThvJABgP0QIyVhUZJvJXH2fh3xrHWbzW9tPB5LaXR+NhUJCAhONgPqk/FwLFUT94LiCzusOE70d2oIGK+g8zBUtz8KIXWdl7ZQ7IpHiAnIgUhj6RZHZVB0aucXU3v39tqCACUVxF9Ndl3UKCGgHH8qgGzsedQVX7ewsKOic3292th2szEUGBBqvX7PdmnsdleLrcB23ztcacCzSQ2C1Vanb/tDLIsi9kW6/re7jeX5QfMGlcTZ2dQ+/dYzG50NtLZPnBm1mi3nK/v8s6+sMxjaYrmxzTrWfgIw/u7dlT169MhVF9iPtdt2dXWlsSWrJyacfY9a42StKNLY87xkMgDbew6KZ95ABD1+ct8ePLy0ydlQ+zNnAmQ7ar4yVL3Mp/j6qzeeN2HYHDbUTU9oO3VGgcU5s1yupcDJsNxixRx87UIqs3Y2i6UIKS4uSzX2rYyMI8gxQsDXNp6MdB5sNluNLbVFwUMHf3asSQGFcor7gLDi8ORZ2YtRDNRbTWuHTUt2sY3GfZEeDDH3MBlN3S6v2dA56CozrKNQ6nlWhVtgQUShZoIMCUROusWek2yDwUjPqYwVlI2cb6nnoEwmZ/r5q+tX1o66UsFhNTYeD4qcIzJtDtbrdC3Zb22bLO1ick9zDSXj27c39smnPyPbLohjxprxOL8YK+Sb+w2bXWu2AhG5jIn26ahnyfrWtsuV9c/OLGz3XBmRkduRWLpLZEWJcu/Bw4c2X2JBBQHVsnRPs8XOTrWTBQ1XyvFCfcjXm42uiLRef2ovX35tp3Rvw0FP6469SPk8RT4Wp20NsjxNReyQacPZ9G//+AcV5lH9ulxVoKpAVYGqAlUFPuAKVAf5Bzx41a1XFagqUFWgqkBVASrwe//Vb+XYMgBCBliktAHmEpsv18p+8MZ+9y1XB3NeMzzz1UWdek4Dvt10eK7XO4ViA8LHCqsFgXeLFrot2z1sgHIBn/Uwkn1JcthaIwgsrAcCKgBLHQx2m6Qwath6ubBhfyCFBMAdwBNgy72H9/Q+wLGf/uSnNhqdOQiYZfazf+tb9vbtW93P559/adtdohwIrKQOyd6aEYCo+68T6su1+dnRZGTv3t0o9wNACyAWsJ/OWIJtsV3ivQB9AJT8A8iMbQzXIDQU1kBd50WgtwDS0o+/gVe6e+u3Ci97CBJeqCPUOVpkP5TAqisW1F6v9xHG+t6fP7cGBMoJ4N9JAkCq0bBvg17fOu223dzcCJg9Ozu3mbqEIR4c7KKDG7UJHu2A46VVD+MLgASIWAZ0aw7kbsPD9wkjdhIis+PJiS6BxHTbNwlVT+W/zmeAqUUhhJE/K8AUoH3Zna2fbTYN+y1Ir5IgYKydKCMbxe22RCzI6sQ/q7S94k9yRQCtyjqUwLAA3jD0bIXi2XTfCkt+f433Qc4+Rm45BIiLRdP794qsQ7VwAvijw5zOdO9w5++ymEF9wM8UipRGky7ruv3cz37Ljoed/drf/RV7e0N+xNjaWMO0cvv6qy9cbxM4QfRXP/rMRv2utdqhtbsdu50trNPp2bA/EoHBOtgrkDi39YpgXFdMQWZFoXeps2YIZAesBbjEXgc7pz1WWbVca5dO981yLbWM8h7oxqflP3ei4vFHj1Xrr1+/tPV2a2dnZ1YPGpalEJpu76YG/hoBvp5BAzm3wUYp8LWNqqMNWMt1AVYzwYWF7ZMrXTyTIlAAuYeiH7RmuSf+LC2jnESrSdmi/anJOB09uyUa6GuQGMwjt0JDcdHU3sYLUoN78nUEkQJhSDYL9lwoM1IB3axhLO7IfsD+qt8b+HpSBktDxMzNfO75LvVAuQoCrSMPuscWi/ctVwuBztgBNQLUTtTX5zD3xfMA5vN6+PC+nmOx2VqEJVUL66OD1B2bXWxxQaICOkuZdshUVzrqZQ8mQjWxJ0+fiISFmGRdnU3P7PXrl7IDA1AnXJnaACI7oA3h19VnQlJIBQaY32C9Jsp9gFBEpfPg/th+6Vd+zm5uZja7vrF6I7flbG3LVWyjyVTg/e1saS9fsgcDgI91TvCsvj+g7tpaeiB3wBUYd6ql7KjAZZ4DkiMhx2E8dqIxQ0HTkOLi008+svuPLlQrXrPbpa3XsaZtQyHMpiB1LA5FYBUZJyjhIEzYqqeTc7u+vtH64XkXy7Vb0GGpJNWb5/GkSSwguxFGskBDUQiJDPET3AWyc16WWU6A8mQCsT9AcnRFKkMqMk8gulBOKDMF+75ez4JWwy7vTe2wS60ZMm/JaUBR4SojiBBSdiAlsIkjO4Kxg7in3t0olC1XonqSb1IXUUNteV5XgYxkFcY9oJyA3BLB0WzYbrMWgTGd9Oz2emF5UJcd2dXVK90vCoxjmtpoOLTDCbVdKIUOBEevXbf5GsvJup2fXepMwQqM85wcrF7ff2dAAdLpkt3h5Dj2Y8dDauvbKxv0J9ZiL2o0FaTNWah/8tzmN1eyX+sPJ3Yzu7WLizMpRK/ezeze/XMnbhpNWy/WRTbO0W2kYhohJvbVVy9FMqE4PGWo+xKRT5zxqgvNE9lRaiopkcxsvd2ILP/jP/4PFeZR/bpcVaCqQFWBqgJVBT7gClQH+Qc8eNWtVxWoKlBVoKpAVQEq8J/9w1/O+8ORtVuRQpoB3cuOdQdlnaDgP/YB4bCGAmzB+gm7DweCm+o27fWGsmLCMmi52FmLjvsMGxWyMZqyWQJIadG9fcylakBBkSQbG/Xcs55r4qteWixBWFiWWpf8AlQJyhaoCdBq97t2fnFuz599ZH/0R38kogHwbXF9aw8eXgiI+eGP/kbd30uAFQPE3di4P7AML/AiVFpqDnWoOhAKmAvgjk0R2BXgE53VRAoI3DdT92m8805vwNtcIayBckoV0pzGqhWkAF/G+gdQlrwFMk7V9ZodPRwXC5PjUQoIPNDL+yi7/xUMjZrBsJ7CAipTcLC6tk/YSTnZIxAWb/mgbo/u3ReQD6gDcMfryZMnAqG+//3vayzpjJWtFLkUIR7k5HqkIk+w2GE83HKJ7nfv+i874dXtitd+u30H1qsWBNYeyQxoqCv9QGB700O0uZcya4KvoUwAxHUSogg1FqJbZKAoUNYzD6iFh8c7eQLIXF6P9zA+3FNpjcJ9lffG+0oFBlYiECjMaV78nCx1mNsKanVbl5LQKLuDSxWSyK5Wq1AJObEHYAdItz/sLCzzGGomAA5QuezEZx6cjXv28UePbZ/u7PnHH9sXX35lv/0P/hM7paldX31t+2Rp693WLu5d2Ga1sr/6wQ/t8YMHNl+SdeG++a4mWKsLHHUB3d+E1RIyy/OMBkPZG2FzpHwZkUKJ1ZHi5KYOcUBN1AmM73gyLGyesCXqiSTAf/729kYWVWQxTC7PVRfezzjQZU++x5NnHwvsu7p6ax3mEONDiPkJEgLlQ9ftyw6ZngvgE1CWGt6+u1UnNwSWv4/Ofic5sI1iPEqiDeCY56ZL3q3cYmvWIQE8FDtn6SmvAZULNkweRF+qa8r5x9wpx7ZUYzAurCGRIPxFdlTYffm6wlYGiyxsi0j6YV9AQcNaxEIMJRq2X3wGQfBcQ0HMqFwCgsSZTxCgngOBGoHufYmXGJJvkJW6XyP0e29QH6xlQHe/L/8ZbHZkdUZwdSu0TguF0kE/h6XT7bVnF7y31oIYxHavZVdvX1vYaivThj24tI2jFp1ekctAjQSWY3MU2mJ5I8KU+rCmUI49fjS1X/m1b9titdXen6FMuVnaPkUlcZKdGvvGYrHS8wMgA5YzDqwpiAlyNrAnowO+JPx8bTYtTp0s4P6iImgdez39bNi0Yb9lf+dXvi3lDeuea0I6Mx1CEcl7nVnY6i1WS62B+bVnF7FP8rnU6Pp2Jqs/5mfU7tjt7UykG2cbeR++9xRh2hDLLIIjqjAA+JP1+h0pDdgDULqwHiEkyF1ARcdcRj0StSAuYptOhjaeTmy73dj9hxcikjgXms2adfoojlpS6KFSfP36tYLh/9bPfKKMD+yqfGf0LAhIDdQpIpmw/lPuUmC7/UHWb+X8hoh5d/XWhv2hdXsD5UVwDrz8+ivN9d6Q/IxEe9V2tbRGVJdCAjXkar0Q8YXSkDMPMg+rx+xEjkfHulFPtWi22YMWtocwbEX6R+cqihn97gAzz/mS6drM5Xjvnxu26tYN21JGtmVLVbPrN29EFLFH7XbkyLgybtAfWiKFaGY76lQLnJQmFyh1Ozfe1+uP3Z4N5d4pt9urK1lXQaYy9pxLxxy1I5lKnm3CvCv3HeVtYAGX1+xPvlcpL6rflqsKVBWoKlBVoKrAh1yBirz4kEevuveqAlUFqgpUFagqYGb/5J/8dg7I3qcjM3Y1ATIJgmfDVmC7Hd2HfuSXAafL5UrEA4AQXboAKPs4swN2Go2G3V7PLOaz6D4+egc/QH0ZpImlBB2NdJcCRACI1WSFlAsIAwQCsAdolkc3Vj3cAt3O+GjHqCRONpyM1I2eH4/29NlT+7Pv/bnyLvZpbE8eP7affPFTgWfYIBFSuiLAGP4jaMouCYsnwCBAUnnrZ7nRDC4LnXgtP/93VzMLo77NF0sPz4UcaGCV4lYmCr/+hpIBEE4+6bWG7QkOrZEnMLTlbK4wU/zX8dqmbpAkAHp0QAPmoOxA2YLagM53uq0B69RZLNwyUJg4EKoHbGdWyx28ArQlhBloFQJjOhrZxfTMXr19bRfnF7qnBw8e2GdffK48EjqgGc/5GnDRwXwnBgB9AXLwpU/cKoyiFfkAgO7cCaAs3uGyVsJiprC9KZyoChLDlQrl/AHQdYsgAFpAQSciPASbznhIAcK0/ZlEWBTqB64vtUfLbXgAG0ViFPZOZG5A0qR7/zoh4IM+FimuCOHP8lrlz4lMKcA/zz0AaHY/e8bVgeSj1DSoFBjT0v6I6zK3+ZpbfKEoaqvz3Z/HlRuQDcx/lDM88+NH9+yTF49Fvj1+/MyO+dEaED051zlYrVG3+WxlcbK2zXIlwK8OT1MPlDGD3Vq82ll6zGyLdZSIF9ZpKiXD+dmFFEcEQQP2ao4WeQ5026vTXoTK3o4HwpRDPStz9OrdjY9PM5DlEZOOvAFIKHIu6PCGROuPJ1ISCZjtdgTq443fw9qo0bLrm2vrDwbW7vaU1aJwbQgxBei65RljiRXPtqhXvz+4U0Hoe5ut7GREsGG7VKgySpCb+ezgopN/rGFUAVJ5ESQv4sJVUYxFOSblfGHJSl3RDAurHbrb35NppV2aZ2IcXJERlCk0ECCBxgA1UKPumQyt8D1Jh2oEImgxX2m9pIedk38pFnsA+GQ6+Fwra0k2jDNnnh3j89DVPCgjeKGy2qO8EgmD2qdt+x32TG4BBUALCcTY625ZX6ej9XuQQ7lIWYgTlFLwJ/WgVWT1BNbptbVftqKOgHfGTcqLADWBg+XM5aiJ8qFnDx+d2eT83ObzmeXpUfZGPN+bdzc2Obuw66uZwF/IMGzAeGbsg1xZ50HRqDJ4jxPmEJyoANy+rd5qaC8oLb54BoB95uSzZw/s00+eyj5uvQXcDhVOjnJwu9rZ7WwlRR1cN4Qx2Ua7Nfk3TXXUHzh3oq7tE98DFFqO9dViqf3ds5WYH57v41kprjijKK7W8TXu9oHswa7eYOw9Y6Rhh9zVMYzJo4eXdjYdaV0pjySN3Roqr4nchpSCdLierbTPyd4P6zZUSigVZNfnahTZaHHWFIowhY3LRikTmS6SW2o/CHJJfIrMipGfx6fc/vpHP1BOSKcTWitqyQqL/SsPIMJqRjwHdSADAmWHyCyuQT5HzfNmuBfqB2mK6uT29tqmk0vtm55JU5d6RILEuiucIB5RS7JmB/2eSAfMExezhZ3yo4Ws593OVjvfO8PIc0CYE9hBMSbYzXGPqGpQfIb1tqU6V01NAKiyHjx6Yrv13Fazheqoc56spiKsm8+sN0Nbb9YWhh1LNjvb83uAxudoSYyismt/+qd/WWEe1W/LVQWqClQVqCpQVeADrkB1kH/Ag1fdelWBqgJVBaoKVBWgAv/0n/6nOdZK+Eyf6NrcJcp6wI4ljvEBB6Cn89dss1oLVKFzGJC51sCWBn9owAJTdzcgCgBWvN2LMADcKb24y+DkCFDx5B2puKfQGUrnMIAqL3XF84FBzTrdSJ34dPsqLVYWHnuBQ/3RwCaTsc2ubwWG/PizL9zKKAhsNrtVkDD2M6XCwkF6D6kmc0JgTOjkAMBzGqcCLwCQQjIkjge7ul3YLsms2+krkFbRwEUXNCCbFBeoDQ6oI+rq0Aa8Utergrv9ehABdKbT8VnanHB9ciQgLUSe5IBU3nkMqC3Ggohf1B6AfUeCR4sQ4vy95RHjQ8evHekqbtipdrReO1JYNp7qDx88VCYB4P7Nza3uTfkihLamBwHjsoRSx3sisAtQtFS/QKaUIB6AvYisApAqbaZK8oLubu4BEK0EjDWmDScjsKZi/pBfge0KXfiAXIBt2JDwfe6hJBjKDAtAOzqX+Wy3MHOCgM90EgI7FVM+BBYz3Cef5cQFtfQ6lgSFOtcBq9Wxnwv4L1UbnrfhhAyf026FsmsplQClldQ3VSHcZzm/3N4Ij30nxsrPYpxGo449fDAVuAy4/smnL+xqfmWTUdcsz2x2C5AW2XDQtr/499+3/qAj8g57nst7D229W2FEJMLo3dWVRWFTBF6821tATgRkAGRk10FFDyYm9LroaI9je/D4kWr39s0r6/WHGqfRoGdpdlKHPw5lBNoyp65nN/bixcd2O4d8G6sOm0Ih1ev3RaaxTrEuOtXolA+1HzCoAO2y/ynsxFarhcKEmdfYMK2XWErVLN6Rx1C/IzqoWaftz7QnVFpZKE5klioiJ1L5rDJ3x3NjAKEzt73//yksXHmDcuC9qqt8D9cGeKUOvu+RZ+GZOB3IAdZ0kxwEzxEQaE1A+qlmpwAxGPkgmUB6CEbmN/OUuQ1oi+c+5BX35rY0TgYy70VeFNZrIteYp9RO6oyT9o5y7jM/IYqw84NPFLkB+ULXPeRGEVCuLAWB32RvOFCtZ2z4eDBGWDZB3p5QwBVkm9Z1oy6vf4Hv7N0iWvyz+n3v0OdZer3Qnjx5ZI+f3rPlcqGwbWqMTc+bqxvLMtRQ2IcB9LvSRGOI7Mw8W4f3iyBotAVO84IU52wgiwGijnlbqp3Yw6gxgPv5Rd9+5tMXdtgnUgwejjVXAu5TzSMYReyMAgtsuVlrXqNy8DXs4e6yA9yTFwRZh51YrrnIPiRCLE109jBCkFconNgvII2xrnJVkCvGIDw4mwhHV2g7Z1YzsPFkYJOziXV7nGMnjQfHB58hayqdlwcb9AY6L3qdnmzZcgKriznkxArzxa+nOYSfI8qx3dYGw55IkNdv3hSKkq4slZyshSQ+FsSr2yHpXu2kfA3UMZDKXBu1HU0GInTr7Ml7C1nfsm+MbDgei0BAHVWuacYHgqvVdoKW78XJzsPdRQwjE3KLtyCg4QEio259iLLbmQ3HI/wAlWPhe/5RGRr8PLZvqLV6vY7mKGfkYe9n3J45y96eQix57hP/0AyBFRbPwh4zn10XhCkkmlsGalEea5YHuXJZIHrJHOEMh0BjDTQbdYXQkx/y7/+sso2qfluuKlBVoKpAVYGqAh9yBSry4kMevereqwpUFagqUFWgqoCZfec7v5l3Oz11p+YiGjyQtCQdsDpp1k0gEYBWHDswAaASAwQVWQIAwQAMAMX6j34BcgANDsKVuQWoGgCt6ID1MGrsRfayNHHwEVUBPyd4T93aTp54/gDAEu8HoJucTe2cHIebW+tEoX32xZc2mZ7bNkmkHAkCt8G5ub4RwAoQ5x3bqe6VPAg6PLGsKQmO/TGz4WAguwuANKw68KRJ05Mt6OzHMqTRFKhW2nLIWsgc9KS7FDAM8F9gZq1ugcKPD9aq4yEeCQDiVWYvlLkMSXoSSFT6gRP0DCgv8qfmSomSJAA4g+zxEOvCrom0WYG8gHN0zjYsaof24vnHskjhelgAYRlEF726i/Hlx5am4aAYwCbXd8CzWXRGYwOF5ZeTVIwHL2pJ9zBAqSx36oTVboocEO/07ZOFslmLCGoQonwgPBpQEsVOTd3EPjcArxXjXAR3e1dzOW/KWpdA6zfVQMwzt33COgng2K2opNooCA7Fy8vSqryeWz7xKkNey5yNUu1Rjku5FsrPlPKjUAOUJEVJePAZzAMBdwHdvg7kO8BZs29/+4U1Aw9oZr4TzDuejizq1G3YG9r11dwJsGbDZtg2RdipODnnofKuRgCwgzhM9onC4umih3wAJMSyCwIHvg+lAx7zKAAEQksJ1dI40R0PAI/9WTuE8FvYdOq5GHTgs1YBkMkiQYmDSoJ94vLRPbdbqbEeyY7YCbwESPeX21Ot5jOB/qwfFEbURuHbdNzvYg9OLpQz/Klu8sNBcxXlhWoWEHi8vcs3QSGy39NtvfIxTw/WqENkQEKi6sDWzbvmS5UMnwNhuo3x+ge4pQMcezcnLgFdqRVzBfAWm6HBiPDlmgXM02ZNgCbfwzanyXx3GtNzQ/SZviY8qHvv9lACgCHoIP+wofH1Q93YwwBxsYcCxNZcZH4qzMX333LOlyqgMpcnB2BuofY4yBqPtUzHunJEtD+1NH/4TFeOsJ49U6LW8DVHhz37HHOKMb/BLilqWwKYXyhZ1KXeaqkudNwDTMMXsacQkH7v3rl9/OKJrTdz2+/2VssBy2u2XO1sv8/UEd9stUVqi1Dr9Yo8FYK1Cc0+iDDNDQu33FbLtQiwwWgsopx/91wcV02x/rA8mk4G9tGLJ3ZxObUsTjQHFqtElk+89969S9ky8dzULN7Elgc126wTzelyrTIGhLzzXID9JUGL3V682WqvhxBCCYhaTsQs+7HWVFvzVMoyCC1yeiD267kCrge9joUR1mJOPHNmAqr7WdfWOYqFE7kQzCedueKqi7FvY4W0lf0bLz6DscLikT2UXBZyJQbDgQLYWbN8dr8/km3WZrO+U3w5MVSzKOxInUS4OPPheMJ2kJ6AunHWlCo5KcyCXLlPXB8VpMiDzBsMyjMI8gvCFfKu3mJPWVt/gLUU5y6B2wXpmNd1j/fu3ZP9E+OYpmsRVBFh7XEsMjbLD5YmnrnD16S2yiCjsGSri3w6MD8hr7EdgxyVJRVqvqbNrm70zNPziRocsIqKsLgqrOm2m71+n2CbYE9RXtX+IHu4w9F/dyGvY76Yu/WbiJG6fe/ffb/CPKrflqsKVBWoKlBVoKrAB1yB6iD/gAevuvWqAlUFqgpUFagqQAX+8A/+YQ6YAnBNB2sr8gDPsqudgFgED4fUrY5Ox0xdx4IoAW7qAHF8zbu8AR0AkATkF/7xjVpT5AEAoIeG4qvvocq86Ap2O4my4x7Pdbo0/f0Af3S0Arx3O12rB4C0Zs0wtLPRWODus2dP7fPPP7fFcifwizDXH//4R7bZ7W12O5c9DC+3TKHDHECOburY6kFku8JfvxVGlu73NuoPPABYgM3JbmYrt42ia7cBKF4X6AsACpHj1kBuaQRYIksL7HLU5Zlbs0UPsIPnshYRkHxUl7VeAN0CXD0LorSLKi2MuAYgKNdVOHbgdiaqHSD10dvNHdTH9sI738kU+eTjF3eWGXSUz+YLe/PmjfIZBLbvseAAUHdVidvsANCfBCqVxA7PWFrweGesk1SAS3TFYtUkBYSAYbf64AWo5rkegMbfyBxwhko5Hz6h7E4Z8U0LJ73ngIVHdEc0lM9aqh34k3q4KuN94DfqHs1F5SQU9/sNNZBshorgZK5Zzslv2lWV6o6SMOH9XEeZI4VdVvl+Pq/0wy+JEjq4sb9BRfHJx48t3i3t4f0HIpgAztvdtkXdlq1mKwX3YoMTr1c2HA7s5cuXlmW5QraZP4QgE+6N7z+gLM88JLOm3bb5fC4AHysViLdOSCbEySaTqQBuxoW5w3PwebezuXW6fbciSgnbdXVAmXUAKMwa5/PpP0dVAIGxjROFQN975CHejvw3VONmgK1RYgfWU57bStkaDY0d8wirtHjte8luu7a6ax61AAAgAElEQVREGRGuoGFPgDyj+93nP4QXpJavG+/iD0RuKidFSiV/Hr5eBsx7R7znQkBseOZy3XJasd1MqVAz8R7WUEMEEOOEBz+qh9KaR8B/7SRbHbreAY0JGE4k73DFUqOFAguFBUSv29yhCoFERbUEOehqK/ZVSCvWss8hnqPcEwhWB2Qv7c203uqe71K+p1SvlaoaV7mcLABIphM/SawbRsoSKS3RArrso8jEbYIDByZ1k5NEG6lpmDMiSgU8dwTm8/fSRq2pXB/yAdjrQs2fx48v7fL+REA3VnSnw8k269Rmi5XtUwhXCI+jzea3tj/sla0CmN8MIHsLAkdbgIPQUkUw1gRuY1dUrE0IGlQ7jCv5F1iv1eon+4Vf/DnLsp0dT4G9en1jt7dzCyGWUHnUA1uvt9pvICywOgQsx96s3Ec4PwRiM1bbrfYWFAyyyDqhksGe0HNQugS8Kww+0gyCJIPAYF6whu9dnttw2JY6g8/hXCAbAhWj7A555pqrXJrNSMQVykWuw/tcFeZnBPWBTJBNXgNSfK+zjz0E9YMIfsYd9VEUiTQQ+VEj1wQyANusK3v8+LEID/Y/Pou11WpGUhowPyCx7hR1GaQBihi37yvP8pLwdcKH/cTXosj/Tqc4u11F5N6GJwuQI3GuN31fQJWFCobfM47H1BBWsr5YZ19//ZVF3Z72EOrd1JxxBQXkR6na1Ll4ymUNhSJEZLS5oqczGNohybS+IZpoLvjxD3+sBoQm1mPaPzzTym3avNGgPJt0bdSjGWuv8Y26uD3jX/7FX1WYh+/01auqQFWBqgJVBaoKfJAVqA7yD3LYqpuuKlBVoKpAVYGqAu8r8M/+m/88BzgiYLWDKiBOFeRaer4DNgGMx8lGagh6jNWR2AA8L4FDOrOdaMB2arvzrlcFJgP45wD5RwvbeGtjx+P+021ANnV1pncApkCPRiigBxBJ3fCFRYrsWACwWnXL6CRuNK129E79//jv/Zr92Z//uS0WOxuNJwobJtBTIbTxXuQMYAmvXg/1R2p2OqjLvR7QSQyB4RkOdLYCUgG6Qt4E9ZYtVxt1+NJ1K2At80BhAZ9hUx3xm/XOHSnK/AS667HiIfyzUK5wfWxRhr2+AKUSqMRpGzwWMBUQqOz65/0AL7wAtrCMUbjw6b3nOv7iIpYKhUsd4uR0lE3Vxfm5OpG5T8gEyBnCnl+++loECkQOHvoO+DsRUwLxAEOM9TdVDrK5ShIHg3O/T95fgvmoMlAcKDuB+m02dyApTwD5U/rJy6OfznR/Yj1fqXLgee+sScrufNnNOMDqdlCFP1AxnUsbp2/+CcAmpU5h9+Ugngdbc+9ld/s3SYgSDPfnhmzx5+RVdieXXf187Zt2UuW6KceizEUBRGtHdXv08EwBtVEYquPdah4UezYZ2Bef/9TGZ2OF8+63O7t6N5NSgmdFpUDnNiCdlACthjUD7H9iB+LrgQLCAVnXkABhW13Rw0Ff/vPMaTqoAUgBMQFr3f+9J9HA6ZBar9/10PaMoGJIqbo16b5uR3Zzc637oPMaMFlB9Aro9pB5Mi5QEKwXc93/7bsrqaTK8aTe1EYkRpyoq5w5AqjMPoEPPioV5hzWOgKQjw5iA4KKQIMg0JrxTIJd7ONa/gcJ664kSXgG9i3WWbI/2iHF+595g12Qd3cDOrOnsUYBfp0A28s2i27yEtiFvGgQir6LLVLmjIRCIhXcDslDgzWXsQvCFig9Wrs/0Fo5FESgCJdiDpXzo1SIsJfx89r/UCYVdmhBI/BA6W8ohrge2RbshSjfpF4obJmYlw1lXvj6VCYB5DOB27WaSFr2XeZVaWcGKavxLvJntBYgfFC0tNiLzXYKpc4FzvN9SKhBv2UvPnlmrXbD4s1Otkh0t9/M15Ydawo/JlPj6vrG6s3Amu2m5dnJohY5RR6uXlqCscWhxmB/YD6xRrk/1Az42EGk6CwwVzZ0+pF99PEjEWSQe69fvbPZbK08DO2Zp5PmFnODOYHCgr0MIsOJPAesyVNABcTcGA7GtlrOlW1CHSF02DNZd+U+x9e77dCidtMuLs5k2QRpyzrodiKbjoeaT1hcRZ229mmyL+IklfIExWEC+ReFtgOsb7najDHEeoyHJYgeIgEQn3nJc0BisFCZh5B72F1JqcjaD5rW7RF07VZskOJhpy2l4f/H3pv2SpKn131PRkZGZuS+3LWWrt5mejjsWQjBFiDYfkHbAmja1gsBEknQAC0KlAB/ShumZcBchuQMSc1090wvVXe/ua+RmWH8zhP/W0V9gwIiiWJ1VWVGRjz/7c45zzkHkp7cKqypmp2W6oB6Sao2zhDluHg+RiB/sVySMkhqF9QrkIk+HoFE8zPKSQvsxJgjsn2sEJLtpCykWYV8IyyeIl/X2CdSw9VibuOHiTXbbj1XbzZEvnLP3As5XFw7rGnugT9D+u6zrV1dvRFh3qi3lDkUWVX5O6v10ib3d3bYOvHJuPkYdnRNfg6BHGI/5T6YV1hQEWBPkD1zyW3FvBmDz/7Nz/6+xDzKH5rLCpQVKCtQVqCswHtcgfIgf48Hr7z1sgJlBcoKlBUoK0AF/uRPfo9238I+BUBlp+wL/kc/gAUd+Pvd1jbbpTobEzzh5bldV+gpnvtYT0AOALYQgInVw2Hvti24oHANfmhodVruq1+EQwOGSJ2h11E5D4Rx0/mJ+kDB2duFOsenk5k+hzVQu9WyVqth55fnCje+fvPa/sW/+B2bznf2n/7TX8kGCmAHYNBBxUzgJcAZ9wGwIkNs865XsiZ4XoBGSAx8rwHeAP4W65V1e311vk6nCw+AJuibAFSFiqOEALChjG7XJCuc3KyRYHniYAwN2PydgHFsalBhKFSYwFy6Rj3hgm5RhdRCRNDlKkskfO9dlRC6gR189aBit45ygB2feik8KqashhfPn+uZsDy5ubmxs7NL+/bbb/UcVADyiDp5J3hs281OBAbPFXIcuHF1AVexEwHk8q73YJnEGPo1vB+WTvpwvwGcDLZTIYg4WDCFTt4A6kJiYBXDc/Le0GnuJBb3gU2Qkx6BSHgXEA7Xe/ff+HcBsup89657iKntxgG6YAPlYJYTXPw3n+H7gyIogLshGyMoUp5A58Iy6l1SJyhI+L5hv23nFz3bbdfWbLXst3/0W/b4cGetVlu2NNiK9UZ9u7m+sjXe8hsHM5UNU/Hxv79DLYG1lwPMZL4Abm4hEXbM76NtNz7f++Ro2FHrlY7y6QwFknvpN9OWLNWu7241zu1mos7o6WTpHfg53fooQlIRHewFzMtmq2l3dw82GJ5gnu+EWcWegNFGDRLgIJsY6jMcDp9IJuqsPJCoqm53yAoCflutrp4BpYmDpp7FEqyCUP/wOZ4hkC7cD0/r+QJOCvASOLzZFmB8bnmG9QxqAwgPtyAKa0fgLuB/YeGFwgvgWrZQAtfd7q6KskJZFG4BpOBpBX4zPkWId+S2UJBSXBc1C7ZDlQgbMTICPEQ8EIEinIo5puuQoSHCzvdD/o7np95sVYRhh5fUPWSs5Lk67QVOK5sIUjWzLp3sx4NIC/ZRAdV8GFBeiiEUbk6KKtej2bA0bWmeL7FYyiu6dlBEaQ9FlUKYcoLCI1JGUK/fsQ8/em5pM7LK/qg5vFsf7GG6sKWIi9hWy632TRQl5ChwWEBesM+xl4QaQ5plSEPIQAHUx14sclIIoiQQhOfnZ9YftFT/4airkkwmSxHHzPnVeiGroOlsqprH1YY9Pj4WoefYFWI7uBOBs9pt9GesiJgbKN8ex/fWZr1BSmZ72TLx35DP7KG9fldk2vNnZ9ZpNS1T6DsKvszOL84taRBQrQ1EVkfdDkSBA+Fh78k2a60v1jWkJnUFnIcsDKpGvpT9SYHdhQoFFYUC3GuuYuLEcDUByinsj3I7ak4edQZzxmzXO5FQy9XSmp3OkxVfsHBzSzHmomc8OUkDGeNEMdkonJ/sDdTKlXW+v/M+5lfI9akcj5a2m1p7WiucLRkKPohEJ0T9xX0e9StBjZHtbbld6/vdmgp1BhQcZLcZ1pUiNcnT2Wyt3WyJ+Ar2edzjJ598KmXkb776ynIaG6CEItQc5OnUtCcepBiNrBHXRJRxZnPvGJfJOpGzfO/KqHfX68/++hcl5vG0+5T/UVagrEBZgbICZQXevwqUB/n7N2blHZcVKCtQVqCsQFmBf1KB//hn/yqnw5SAZYC49Yrg1YPAb4VrYmOBrUy2cuA+cosP+nvpbGyksboYCTytxg1lKEgpcDzIRxprDrp+AbIAwQkVFshIIGzslg7eRQ/IQSc9gBwKkKXscRbzmUBUOr3pmIVsGIyGUnHgxQ+QMb+/t16/Ya3uif3DP3xl4DfT6ViASauRCqgTeLE/WtpsqJsS6xO+R8BeVBEgS2eoOl9j795FmTCfTtWZTpf3GmsKWc7g2Q/RgR+4W28AuKTNZtFB62A/z7jdEcFrCgaPIXPo6MWOqiBWAG5QYiQAq9hNKZy8qqyNI6iwAok918Ltc4I1Uq4uecCkXQYIB6DP3UEY5fJSp0P49GRkl5cXAik1TuuNVAdHgbEAQweRJ9WKg6sBKAsAvNv2uOogqCsAuiAveJbw7KpjkVvANTTGAP/blbzWA7mhzvACjPPsEw/GdrOrIsBYxFnhA19YCnnouRNi4fOhk/0JEiu61YNKgms82U/J8oaOdaAqLFZc5cJ7ATMBygRekS/yZJ2FusdtUpgT76ozRDoVQdKycSnAYwcVvVZaL4VVSaMe22ff/8i63YbIie999n07ORnKxmYw6Ct497DzkHvUMd99+63CYqW2yDLrdVK7uroWoUYNyFUAmAOPSxst2xUgJHYyKI3w7adZezqbicyjAzsQa1ihQXR4B72D1h9/8oE9Ps5svlyJXACQRaHBnMRiKK5hi4YCZGWnF+fqyN8qZB37M5+TAJmwYKiZmCMCa/eeW+MECGN6tOl4onXJPIR0AwSdTKay2JECoEJ2ylxrFfIvBMZzn3jiYz8HyAmQu4L0KVQ+UlAoZyJTxgX7DwoWbGJqqStwgoKBz0CSCaTfO1GCxVawqAKArpMboWDuvdsFCWxnLZIV4yRIsCiTTdRyofXKfR0z+AgC34+yw2IMPP/irQUU8+SJPDvmti+IBik+sKBCdVJPbIMlE+Mn+6JUCgIp14qxQ13EZ+4e7q1aqVgnbVoUrNgKXVMg9ejIX208fyRYuAWLN+ba3f3EInx98oI8xXpLhGiuvAKAYT7Le09ORvbi1YURX5QfMgUtAwgvVpmNJ5wX0DEVWy53AtelYGG/t5pVYXIjt/Hi+5cLrMhSW61X6pBXxz3qnlosFQNrlBp++NFLWy8nIuFa7VQE73iMYqNmd3f3IsXWq4XmIaq5tNnVfg8gLRsxKRjMlvOFtXtdexyP7dUHHyu0+vH+XnZPkCVkIZBn0kzr1kwT+/jjD2SZ2O3Rwb/RHksNsGCqoTaDXK6jTqiJlGZfbnXaAtxn46nmMoQ0c03zSuoQlG0QA4nyPdi7Ic20hxTkB7siCkICpFE7itA7oLKD4HNQXyQCdoiEnRf2gd5MsBGBjqUY38Vcoo7ct+zKCpvCo84lJ3iDapB1x/yASOSavB/yMihQAgEYSDhqyn9LYdVgHTP27LNuFSgl1B71E5aEHuTu1zN9hgB08pMgcmSPGMgECECR+DodFMotPZzs4zwjp9Np2enJhX3z9a+VldJvd7SuyQSB+YO8WGGxh52VmiloFkB5wz648/MA5WgFyy/miI8PFnKsuf/vL/6uxDzKn5vLCpQVKCtQVqCswHtcgfIgf48Hr7z1sgJlBcoKlBUoK0AF/vRPfz+ny7mZdizbYcFxUAcqgPo+z61Zr9tqOrVqdLAjnYxr74z0F1kODqiQe4HxzwJroqp3LpOlQAcllhry+Y4dyACEoPs7eOADHGAa70CIydLEu5Lp3nRrB7zFAV02O0iDpsKFe8OBXZye2J5O4srRbu4e7e52KiUFAabtVtMOu0wWKqv1RqQKQcYAHup0LULAx7OpDfpDdWUCeIKrHfK9QMNupyMgZr3N7HEM6YFP/FzWH82Wkx+AUuq6Vtj2UWCcA5W5ExD6Hu+qJpQVkFIAOxZNsassnmyQIC8EnlRkZwGgRWu7gOFCXREAI/Ah7gEwyK1w3GYHUgMLEry/AXY+fPVKn8dHHNIFENjDUPeWyS4EWyEAt5rAmgD+A5DK956O67oTOoCkCtBVPoLnRQSwP3Txhr+jUx7C5MlrvLB/YvyxUgngP12uAHJSS5CfQRdxYb0ly6DtXrYfAejF/x5VDvXm+jyz8kUK8C2MRQDLQxc79xXGBZA6BDbT4RxscwIoxvO6egPvdvp4q26XVeQrBOsrkVEFkO32R5snkgUgWUGzu421W3X78Y8/s4xu70bNev2+vXjxzN68eWNnZ2e2Xs2tWtnbw92DXb54aV9/+63G0U1lsArDNx4SxW17AsDsgecm8kId0WpvxhoqseMBcsjnB8Brs1nXfFvTjS0DOO/M571J4uDoeEqQ8kFrGFBUdmvYoimzAvD/aHEj0dzpdvuWoQxKvLMcQL/dSvVv2N1wP9QDSxzGBLsa5jwKIEBNQF6yJibkEcjSCkIzEaDIczFvlou5JdgMYX20BSD3/JR2p2nTKWvdrb9CV7vPPVcVcL3tmo7uXCSdfPbDeyEHIbJkt3YQqMk9AIhLIZEflZ8gNQRMF377e8Y/hME7wKkaFiooSEC/D0BSFA58t4Ox7IO8yF0IpBnAMDXWuikscqTuOWJblyoCXKqSyGRhBJj/1G2vL66ow15WcoJ06YLfWDttWJULQpsyBZ+65HOLCIdGAWYOfkMsQezKXm23tvWGvB63fgvEDHMK9R3WT0w2wHaCszudrsi9D19dGu5O2Bk9PEwtTuo2n29suST/CFK6IosmOuhbKXZmWPe1BForLHlHeLln5CinI6rKVoxatrod/T3rnf3/g1cXskFrQPBABDRRC2FTCEm0tEN2UHc+ZxhEeqfbK8KfnZSETOUsePnyE40HBDPKPY4lxoP9jvWJex/rpdWI7eJy6HZlcdU++OClclTYd7B9g0zaLGci6VHJQF6gYskrnGe5simaImXIrKhJIYVqgPuDfCcUW8oOyJ3CRquLfdsB20Q/DwNhyz6zy7Z+Jmhf2Yr8YMyY1yH8musoRBu7ws3WluuF3o/6j72WNY8yKBBanEchVJznROUEgRPGX2oI9oHCZtBVGax5mg/8vPC9N7f1emntdlfqGREQUrC4vSQEMOPNvKTBgGsGQhjygp8ByMaQgE8h6BD0fo6yjzDnyF3hDbyHuQ7J/9kPvm/ju7E93t842V/k0ZA3xVqjeUL2l3uHLph32FXNFkvVDSJeRGru1mQ8t9SQxt4Y21/9ZWkbVf60XFagrEBZgbICZQXe5wqU5MX7PHrlvZcVKCtQVqCsQFmBgryQDcUWAN7BaIVzNut29/hgo35XAbsEW68AhHYA7QBbdERHUlIAitOJvdnsFForABxgvgj3hLRI6i075J6tAJgXQHDUCrJuAtApApAhLzwMFFABYPmgkO/JdGLtFuGrUzu7OFe35KDfE6ChDu28Yt99/cYWUkUksuGhS7ndrqu7EuCT+6armEBZQFsAMciVnAwHcJFqRb7ZAJ8QDQCXAjejxL57fav3AUqiCqmRnbBaWVaQEYDp/gLgdCCToHDlawAJFjYoACXKcxA844HVwV9fVlK1WF3h8xVWMZHFVffDD37jQfFAnSBp+HMIDgekEc8R8X0VAbadZsuaacM7ilHECARe22w5E5h03KNGcFWCrJMIWX2nqzwA/so1iSsiEgBhw3gFsiPY/ISu2UAmOAngYCikAfWkwzaoNSBCZEVVqEuAvFwBUbF6A7CNz1cFZAkALux8Qh2U6SDA3NUjYQ4zvq5a8e8OXfch50L2O7KR8Y78YBnFZ8JnAQjpVg5WUSGMm/FCTRCIGSlv0vTJKz7cp6uVKvb88tROz7CQERppz59f2AcfvLCrN9c2GT/awbbWBFjeH6w7GIqMeLyfqAO/1eza/rCWX/3JyG2iUCIxaoCQ9/f31lFoNwqXtQgH7k/rsLAn8pofPXemVpNSinBvakPILfO5EmOthOppJbslZaQ0XelxdnZqi/nclvOVVWI6qQ82GAzl649FFEqPndRCB+sOB7LqoR5JTKBGRaop1nTlmNvt7a2yOWbTmUBpvO795UHX2CBRV7cOI9wZkNTJFuYJdeDa7AMal8IWyecbuQZ02y9dYXTMC+WP2zAFizPGG69+xgNCyUOWEz0PgDDXBJwlW4fxTxJINH9PLarY4VgR8UFtsA/aCERmndPp3bD5bPVkrxMCoqUWqaFYc0KXNSuyeLMvckZyZTBAZtIVXo9j1Yxn0jzdrG2fbZBgycZHllHrle+R7Exx1TLIi1bTjnTVUw/2oYhcDCdIc8BmWda5AgklAs+lrJBsI7IV4J4xDusDpHi3Xom8AOxHLcN+4vtv10bDrtVqvsYg3Jarre0AsldbzaF6I7XxbKY9rVVvCXRGxePzj+852mK10PsgmxQNX/XOeuUwLVZSmWAr9vKDS+v0OpZEkc0WU1ugFIobOhs4AybjqfIPWGPYsfHMIbBaofb3D1JEWKWmfAxIiOVipnHrdnvKsKjXXWFwcdZXvgbz4fLy0tJW02pkVcxmdno6sm+++cbOz8+t3+vIVovNnM+hphqeDKSWoCasS8h9KXIA6CEHZVd4tMV0UhDHrClI9a3WBEHXzH32A8ZiPpuLQPOECrfgYv/xedyxh4dHEWaNtCkCwC2dTDk4nBNps22RCJ+9lFWczzmKRL2XPdXHj/OGvZm6+XohA2qnjIpqraGaQYBIyZLvPYepeG7WButms8xsa5nuXYq+A1aUfv7pJVI/l6WVk49YwB1Y3HbIsKSsWRUrLpQk20zjxzwV+U+gOPOYHBnLrdVu27TYP3JyfQo7R/aJzXYrezPmBT/fcO5BQIm0JD+rsJFjnvIeagZhyc8E9/ePVtU+t7Nf/PzLEvMof1ouK1BWoKxAWYGyAu9xBcqD/D0evPLWywqUFSgrUFagrAAV+I//x7/K9xu6adsCtL3jlm7FrU0nU9nr1CInF2arhaUKL/XQ7vV2pw5wgVyNVPYoAfAScLgnHLNqBxrHC59siBKBz4QvV6vKrwBEIyMjdHC6Dz1gD4Ah13Y7DoHg5t3cgP4//OEP7fb2xq6vbh2cb6YKFr5/nCqTgw5yQqsBMNy2qGJpO5U3O+oKwsVRYmBXRecrICmdsdjeACDWk6a6wLn2crWx1XrvAdZVk6WIOpexdqnSiU72ROTAUBHuLHCl1VKOh7pbsY9KEt2/LFEKUJ3P6b8rFdvShVyArIAp3KM6pUObt+xGvNNWuQdHB1QBetzSBtsaLIt2uhcBxmbKvSB/AOAJEO+LL75QJy4d3dQDJCuoDxwkdvsMwKvQHatO3SNWSHyHd+aLLHjnswCbjk+9/Z2xBEzH1ocOZyeuIAQ85J0bxK9eNiWQFAqSbth6sxSQFuysCFqXSqT4zmDzBKHiYcluKfVunkBQZwRCg98DARFUFnwmZGwE4oVrQGrsDxt1EoeAdD7/rsKEzwLQ8oIcUjd5YeEkMF12K2YvX1zYcAhwu7Pf+tFP7f7h3j56eWmdVmLfffvazi5P7LiDXPPv/fnf/72dDEZF8H1bhMUx36nHvg3hl6Z2e/uo+QJxgCHLyemZjSePtpjOFU4PcSEQsrCucnughUB5V0l4xoTmjwi6yBJybo65VSuRzRczheliwfby5QuFf9NZDSgMgVAljLdyVCe+slKwAKoDakeeC2N4+W8EJrOfSL2T5fbt6+/sgxcvVbf5bCHAtpF6GDBzGBDXu+D53F4d9UwrlBvT2aKY554xwR6hDnEUUORTMF9lTQOJ5WAnr+0G8sZVFh487pZeAk+x+GnUNDelCAIwZj3Sey0HPOyC2pbG9UIt1rTH2bTIn0F54+/H1mi1RNm0tRYZEjsnFnmFcHnWIzXEGkuqJi1ufwa6vQGHU6m7PMdChGdcUx4QKhVqylp3NVau/AVUbfP50gbDji0WMzvudxZHrohjverByLE4HK1Sg4B8a4/GWM6mhBd76DQZBAqSJtcDYrMgv7A6qiAeAXhvNBQi7iqWo7348EL2RFh17dZbG0+ndjhGRUbQ3sbjiQiJSjWWCgH1EDVlX4A8cHIoVvgyZwqKCVQwKLeOWGQxzsq+aFnaTOzVq5eyxCMXhs77N1c3Is8fHh60hzGHmTcoI1D5BGVUIBrZk4NiKxBerF3+fjga2GjUsfPToXIuuC/u4+bu3s7OT+z0/Fxzs6a920kIAPe762s7OT0t5sBc48QaXKzmGv9Gu+/kgIabEO2Vxng47LtfXp7besOYH0QOo0aivswXrYPtzsYPjzor62lT9SDf5Pb6xgaDkSvCqlVbcX6gxEJBozBzP6+wXdKeXSFgu2OT8UzEhfIxjmS1tIr15Od5WDdc1xWQvu/Nl65WUKB6UpMystPpST2DfRzrnXNSX1Thc6xBtzHkjFOjAHWQYg3FEeSiW/IpA4vzfe2kDAcUawQiku/zvQq7t9i2K89FQZGFwg2CKZDvUqgQdFNkFzG/UBextrGLskNum91etpj6meNYkSJRWRdRJIJ4vlpILcTz//VflcqL8qflsgJlBcoKlBUoK/A+V6AkL97n0SvvvaxAWYGyAmUFygqY2X/4D/9Lnh/w1SZUtqaOxBk5D2Q/JHWRFdlmaxVCeOcLeXhjCQHWqY5G/OWbTQHZsxn2HYCDMiqxzWrtXZLgGOpk9rwLfpcFheykUGy4XUiwRAnBtvydQkprdBp7Fz0gxnq9sufPX9hnn33P/p8//3MFmHZbqX3xqy8trlXkT2+VhgMtkQdPA4zw+wxQEEDnCOiKRUwmJbgY1qAAACAASURBVAUgIs/f7r3tBKcLud/tqbPcrKowckDbzW5n08XcyQg63Cuem8H9EQSLekKqgqgib38AHV74t8sqqSAZeI8/z9oB/WMAb/3zbiXiAdYAQ1grBVApAPcoLAJIAwgDIAheK6LnSC087JtgZzrlA2j3MH6QF/pkMnuyf6pG7okeArchEzy/wm1BBPYKPHUgmHvBCiTYA2lc1VXu919LvFveQ5ixRvGActmWyP4IQMwtoqJK8qRMAdgTCYNlFB3Nhe0NtdDnYV2KV1BWBNIihGuHecZ3h+wJ/i4QZOH+n2ykokhEVuhm5r1Okinm21qp5wrwOSlOANei+K1ipvCFD2oSXd89X2T18r1PP7BeNxVRc/nBJ3Zyem775czqyd4ebm8Fil69eWPr7cp+67PP7Je//EetpyYd9nXv7KeGwTpLvv4EJ7c7qtXdw6N89U9OTmQdNXl8FHEC2cPLAXtXkAAQinQhM0OlrGjd0w3PM7c7Pc1z5gyEJGBnNXJrtGEPS5iFjc5O7fFhLqKC9SmuSqDi1urNtp6j1WnabrOxes39/iFxstVOneQ4GpGlwRxXV7pyZVZP/v3YtzmptNIaoluazu/ZfFHM0aKLO8xNgHoFACdafyhTuHfn0jzPBGUE9xHAU+a5sgo0x+k6R3FR1YhrrA3roKbmBOD2boUnPwRJZFE9ERkIaQBZwRoWOXJgnhNu7+G/7H3MIV23WPeArJqf2vMqblHjcimpX+gq17yrRMrCgehMsUeCFDjsLa2j8AFs9etgtab9ID8I0GfNV43Oebc9owiAxIC37Gnq3wfYLvYUQry77Z5siNJWaje3d7J+YrWreiKNUXZUlOvD8+22W2u2UylyTi769uzszObTmc0mM7u7vbVmu2cPj9NizTekkECZFycJi14kE+ubzBLWO3ZdtaihM+f+cSwyDTJot/b1j1qh0+2IQIAg7aR167Q69u3Nnd3e3Gu8XAlm1m13pOyhlptsbZOHiduWDQa6x3et/Ti3UJQw1/q9rr169cy6nYZl25Wdn19Yo+mZMJv1zk7PBvoeAHSIiwZ793Zhhz1B5ws7GY6kjoAcQhFAzgfqHFm45dHT3qI1WImlkEFhMJ8tnSS2o83nqJG6CrFmXCEbIYdREszGExFiZM6wGTAH5tO59Xsj7bncJzZgEFi8H+J28ji1dr+Nfk8qLgLIma8J5P5+a+1u03793WtD+AbhwPyC5ID84szWfk+Gh6yqKrJVZD5B+EmphFJqAcHuxDlnmGedIHD088jPC5oQPHdGys0DykfPmMJuSuSLzjzOH8aD8BqUPK4O088EUGBRboNuz+5u7wui3vOmvO6ujmKu0IjgOTooL1C0MBbemEGCy2qzU0aJrABR6hx4ztBgULNKXPHmjCi2v/nZP5SYx9OJW/5HWYGyAmUFygqUFXj/KlAe5O/fmJV3XFagrEBZgbICZQX+SQX+tz/43Vy2JrvMlttMIBlgHZ36vLB7oSMRixJAhnpKgPBO4ArkBB2V2DzQrc3nCA5VAGYUCXgFcKM7tZkCwG4FqACCqGtXHf67Jzsk94B3u5Lgt833A0qQD/AEamNvU63a9z751B4f7u3m+l5WHS9ePrObqzcKRh4/Tm2+3MreRZkejdQmM8CMurpz3crIdG0yD7Be6XWHljbr6ohttlo2mXmXerbxUM+7h4ksXmqNxKbzWQGyxAJkQiaEbJcKixvqF8D8NGkInIL4iBW+GwvoAVwJ3foO7AOabwVuha5gwDBZhavx+fDknx8skqiZgz+oGACOjg7YmysvAKt7/bYNhyO30jmYTaYPtlaHqneX8gwhiPtdG6hAsHgY61ad7q7IcMA05J+89Ud3lQXAJPfneSc197J3JFXqD6w6ALFohFXYddVJkDD2sqDKHdRVKG3Fv5PvYQ4ps6MIPQ8d6rKZkc2Oh5MHsoznCXkkgXgJNk8eeovne0VjiIqB8RcoXIBm79pJYbOFVzvXBviqViHFsHhxmxsH54ocg8LeCtLh8x99ZtU4t7PTC4Vfy6v//tpGg9TiJJY1Dp7uG7q946ot51PZqjzc3lmz3ZYa4PziwqYz5mCmLnHWFuA88wbgkeyM2QyAm4wJxsptibhPQEnqBzDKC6sm7Fq0DpivzMmKPwOg3naLusfVMqyt73/2oYg6MmTIwJDtWRzJZkmqpqMJyGdsozogNN3ZsYBPwHqIQeo7GT+odqspgG0k8gy1DaAr940Ch/1G3e0oEw6Z7NmW2LMh8slz7QMOSgKMYklztG6rKzUJ38V9QsaywCEa6A7nPjYE2hcgqXeUkx3i9mqsK5QG2oMEhBNs3FT3vWoURdZuYAHn5F1UQ4VB1gwkgweVQ/7oz2Jy6AZ3qyAIXsgLyJpAboVNWPk4AKci8CLNX55Ptv8oZNZ0mNcF3PIe1h4EDAX38cUWKpKFDnMXgDrbrUU2i2TB9odwZEhFrNNE0joYjIXbPvO9WsSr1C/kg2QC/vk+hYZXnERkr2y2utpH+92OdbqpjU5Pbbvb2LDTsoPst3bF/VetUiXEfGMPD2PtdyIv63VdE6uupFHTfXFurHdb67V7mg/ME9RgzU5X/4YtFzU5uzxTjZk/o37Pvv3mO9tkR+2XfAblBaVHoRVshpjPwWIMMpb3QFI6Ee5zEjuoTrtlL18+t06HDIqdjQYj2ep1+z0nsGYzG/T7Un/wOdaPLJhqVWu2nKAG0N8sFzozP/r4YzsSCl3k5IRMHt9rd9ZpY22GHRL7YU3KFHI+uB6KhfHdrbW6Q5+vcc0WahxI9L3UDIVTRkj6kuwmt3h6yoza722xnIkkl8UhJElO/lFH6wLSmq0YhYMIiYI0p2bsueaiBeW9YOm4x8qJGUiOjazosDrbisjas38ectseDtYjzLyw4OO+GW/GKpwvsh0ksF2KKhR0nhMVLBFDRlHBx9t0TDB7rO/cFyok5sJsOhHhIFIcLRr2gjVvbiADBkLt+vrRVsu15Xx2i8LElU7sVTQsoDCazn2fZ9+jVqy5Gvk0B+ylYltDxFRi+9u/+ccS8yh/bi4rUFagrEBZgbIC73EFyoP8PR688tbLCpQVKCtQVqCsABX44z/679Vei00ItlEAbQIccrfXWayW+v3u/tE+/vhjm86XAgLoNKWDGcAFy5i007HZfC4ABWCVjlGBgx4X612ShAJLgVF/UhDQCQmoABAJeCKwvB4rpFn2SkUI9sXFhU2mj4JU8CafTuf22fc+sS+/+tLm041l2631B20nEpKqDXptazTq9ou//9qSZsOi3IGkJd3TZERgGWFHS1Fl1BrWHw4EKt3e3clTHtcLAMiDAEjAIjqCH2y13Mk3foaqo+Zd7LzolpYtiUJRXWEiwF7WTnv9PYARgOe7CpRg0RGsmTzIHAsrB//fglL+PcGLnOfVHRakAO8FOG6kiaykuB5EBZYn1dxsMOirYxugHH90/MDXADm7g8AoOsTJPAnAu679Tjg19xlyINSd324X5Mpbf3QwVQApgVOaR3SW0/2PZ3+q+6WDWR27hD4rnBVlCeobtwF5GwbvXcDB2ifkXLgSxNyjX1Zg5By4EiQoI/i+AO4zd3mf2/Wsn+xHPBM2kt0QwHWoZVByBGVGIDmoBcAhn+G7BZQppN2vy/MEa6DQQRzGKo5z+8Fnn9pP/tlPND9Xi4V88ukQ/9UX/2DPnj1TwC+ge37At/9BpJxyJfoDWy19rFEz1JNUICRd13RVM1F5H2uI58ZaCeCy3W7adu31w/4k2H/JjgvbtMKeKxA0ZLlAkkFckFvgxBgAb13XxLIKwJn3/+jHP9W8+errX3rQc5FV0+u51Q62Pxa7Fz4KjtHpUF3YUjygKFDOA5kMFXnyzxUQ3BKBCknDQlkuF/ou7IkYX7rYGXuRK7VEChMsgcgVEOlC93U1kt3OaDjUPIN4wXKOGq2XTn6E9aaMCIUCY61Fh7kHf2PPs1lv7XQ0lMKEeT6bzS2iq7sIhQfMRyGAPRHzep1tNYdlM8azFXYzgUybLwlrZk8JFmyQJk4OSAGhtQu5B2EHGRXbEp//gpTU/oJ9X9KwuFqRmoX73WbY+2XWbbVtd9grf+H6+taOu431O01XfxzwKYpttYU4cdKC78KGT5kKeS7lB+sLwRzWeup+j1Gs0YEfC/wmVwVVGUq8zW5j3V7Hbq/eyJqJcfr001e2z5ZWiyObjueynmqknAOZzWZLWy6cuMFmUGvMPPgbEBsFCwQZ13p99UbEuNYmZ9JmLfIBMr1yOFi337XTi1PV+ubqxnq9gX373eunDntUgbI+gyDodqVe4MX7UfFxXUg+/swaYn9EkfHxRy9E8CqEu02uA8Rvw+3DyCCBqDQHyQ9Hsoac+GXvYBxb7Zbm9maztlqcWD1lnbntHQTWdDLXczNGnoOUSbU0nYxtvc7siy9+aeenF7KZunz+zPYielLfS0UuHG05X1gOsB5Ftpgvrdfv293drQ1GI6nz2q2G/eb11zobTwZ9m4wXHGUiogadgfKZloul5ZWqRdiHFXuGCLHD3mr12KIjgeeZXVy+sNfXb0SUnAyGlsSJcmzYI7D84gxFrQGppXVaq1uCUmS7KfbGraVpu2gS8BqimGFcsJPkxpIUQt9kBca5wffKXhCilWtvtlJrBatFSAxOQUgc9rBs5xZ7vB8lEPZqzCyRHeRlHA62XkFceFOElHSyjjuqCUFKEXOCsYJSZZvZx4OeTZZzW9eq9rja2iGu289K8qL8YbmsQFmBsgJlBcoKvNcVKMmL93r4ypsvK1BWoKxAWYGyAmZ/+qe/n9OlDrgI8AZ4BTAAKOnkAd2zS9kwxFV8z6vyIBf4KZ/pYAuBpQRe2Q5YOyGROUCw3Qv0oPsWINFDsvcKoibAlO5TAAYAS8BCwAUBQ7JA8u+lW/bh/k73UyNUs92xwaBjN1d3dnd9a32CVbOtOu7dv7wp65DXb64FcnCdTrtj4/nU7Zfiqp2fndh+u7XrNzeWNOrebXzMZW8CcNVtt23yOBYQSic6z7beZjZfLUVGoAqgZgDkgDKAbBhWhJe60wVI7tX1LIAw+OzLNsmBSwBlQBjvUsUOJFM3OkAY3c58DsCW7vYA1IfOcbp0axEZEpmIDMrvthuQIDsB3ZXDXuMJMBesuOhkny+W8sEH5JXF0JNSwL+TlwDHws5D4cgxFjIeRMv98m/hfSEUOzwj4NzxiLJBegsnNrADobuVrv2Gd3rzXIGICMHJocs8KBn4jmANJS91TG3wKy/sSgIoG9QoAnwLq6sAegeiQyoR2QLl8odvpqk6u6s17GBctcJzAWwGVQz1Y27x74FQcqCNTntXg4Qx9DFCUbKzVrtp/Q72OiP75AffV7d7tsYWy+zFi5f26y9/aecXl5bbypqthv3lX/ylPT93lRF14zt3G18/dAwDlmM3g2JlPMYehkD6rjrK01ZDYDgd/s02gfdYJ0GsNOQrv92stL7pfibAljqGsVJtUAscIJMIxU1stV6IyAAw3x+9g53u/pcvX2r9T6ePHibdcPAR8mWfHWybZVZvNHBiUcAxAKiyWw6eM5GtASrdkgs7F+pIhzXPjNWS++FvNcb8GyTF6empzWfkfqAccGsyrIeUG5FltsQKJ0ns6vpG4HR+8PlyfXujNeAqi7qCigMZgNKB+QmoWqeTPcv0bwMCk/OjrTdriyq5rVBl9fq22nlWDc/pGRWoNSI7ViAAINEcGA02ZdxjmC9h/kKA8L2BHJOqR579nnfikcxQtD43wzoHxOc5WCfddsseHzzkHHWGVB9Jor1GCgoyTDInK6JqgsW/xkSqJs3No2qFcob9xvcx75JvNtsG2eL3W5WbVsb+tdtbu9WRGmKzoWP/aM16ou76Tqdlz5+PFCYOkfL4OBbZvdsTQA65t7HdxkkdvSqR5hIgeFBGcMbwCrZvgP/YGe4VgJ4ot6hqkQ1HPasmVakbIIlRIfHZsBeJpJjMVJMG3wFJVY11JozHhMg7sc56hhBBrfeDH37fmiJ9D9brd0SkuZrDx5mayj6tmSpngu9g72LOMD7MT65FADyKJ84E1jfkT1Dlcf4wvzXHsMyqJrbZruzmiqyMc2u3IHeZj2SEjA2FV7czkFKvXqi8IA9QtDGOzbRl08nMMyDShh0gsyuQfFvLKzVZTCWpK0JEqFQj63U5Ixn/yKpJ/EReBPsx7iupVK3Taqvmk9lYdR6NTpVbA9nDtaScTKq6Bjs7c4rnC3OVvYC5UzlGmp++T6MG24kA0vqIayKNssPONvOF1ZKKyAYnjCC5N3bcHbRPE1YOacTf+5mJbRkkoyuRGBeeC4s59qXN7mDzxUrnsqvBqoXycqZxY1+FoMQqD+KOhVbd7+3TpGbzzc6m5HhhIofNW5zYX/71L0rMo/xhuaxAWYGyAmUFygq8xxUoD/L3ePDKWy8rUFagrEBZgbICVOCP/uh382oESJPbeuVB1XRb08EK4AkgAYAh4D2qWiNtCNzHW3p3OAggAvgK2QKAHvJrB5FGdQCKm0fqhoRMAIF46pLHDqgKgHYUoKMu1yIoGpAPXI/u4bjozKfjkvwN2QwlsZ2dn1qr1RCwFNnR+v2e3Vxf2f3DRPY42FiQbQEIeXX9YFl2FODEd7rSYKdAbwJolcth/ncEbKMKePn8md3e3gl4Pezxpj/Kcx9gkWdAXUAncaUA0AEEdxk+994Jz3u4frbfSUkhb/vipyeAxiI79Akgc9UD9XJrpV1Gxz0d4XTVA6cAFDmgGYgQxhDvdXV9F/ZHwNDUPGRLEEYMgA3ojNUQtkg8J/eDzQ0A5m7v4BLvc8sPVzUIIC0ICilxllhvtd4GBhcB2Yx78bYn33LeD9nB3zNm/OL5ALr4O8BCwHgIFIgESCK+ks7zYLMSwPWgygjWImH18u/vgsQAcYEQkuf7ZFLYVfknAtnBvckOqAjgFohVqE2CdVUrTdVhTLAtPb+hezeoU8K9BCA6dPW6egTSh67ihl2cDu3zz39o37z5xoaDgX3y0QfWbDkZ0u207PXrNzYcEYI9s2ajab/425/Z6ATrk1vrkT+xXmk8ebW7HYUYb7KVdXpD2yyXsgUCpAPyhgSQhRnAfi1VxoGem6B11BurVZFj4kG8IfNDed2Jz1FZjUWx1mI1TvRnJxIju7u7scvLS63tbeaB98zTbhei797arZ46sg9HLL8iSzttAfLr5VrXgJCYjh+tU4QmyyIKi7QK9w4YvRGZxWeZ85PJWIAjJCmgMgAqZCTrA5snVEPsH0kNG5i1LdcL++jDD+3+7t7DebUXsV4BR139gbUd+5FssI4QlanmKSA717TDUeA6wDDXJpMDZZiD1g0BzI12R6oScmXyKDeyj9lDA8FGrVzh4vudd6e7skjd4RX9/yJrx1UYIr0K+y6slXhuPou9EPtyWPeKfDkcBRofAcILRcrl6alb66H0QrUEuVhNRB7N5wspEQDwWWTsEY0GgHNszy5fiFhgrUjtRXf90Tvc6WhHJcJ9QADEKHP2mW22CylJOAsuL8+tkUCILQUyMzZb9pMte4pba4mMO0CQY7PF3IytV8wB5meYh4HMEAkJsVIh0LlpJ2cjZRjENbPT0xO7vb0XsUZtfKw8v4AxYX/rtNva5yF8AgHJuiXcejy+lzLpxcsLZSdBMI5OehpbCB9XIkC2vCWMeH7t7+uNtZoNzVMA+gUKIe0bVWt32lJ9YGP2RAgUZwrfDckSJ8w5KJkC9DfyLzzbxHNoViI1OGO++/aNrP4ybN8Iuq6w/rtSI40nU81hD8o+2HIxtw9ePrPxeGrbTPHoOp8YU54rhF6jtmE9u6oOdRvkd2RZQa4Tvt1NU6mNFiv2naPNF+RqDHy+Yq3GmQ2hKcWa2xVyHhHqzl7Jd/baWFSRZdISucKckw1ZzWsLOdHrD+zu/sa6raY16jVZPhE2zzo6ZP6zBXZvUuIUSjHOQ0jhCPI8qcsaCiJo/DBRngo5Fccj6gs/Q9zaD9tFJ+ghQb/95o2suDizyOviTGxmS/vBqGtfXt1bNW3ZsVKxmQLua/aXf1VmXpQ/LZcVKCtQVqCsQFmB97kCJXnxPo9eee9lBcoKlBUoK1BWwMz+3b/7n2iKdKuXovOVLkYAZAAOgHvvMAcgWYkgmE1nAmexZqjWPSAXsoOXOlUBRgTpAFh4mbkG3ds1PPEjCAnCj+mqrcqSBaBROd9HOmYhT9YCPLDJAeTlWlgf8ZpPplaLAVIO9v3vf0+gIyAFFlYAETwKHbSA/qs5QD2h4gCgudUJCAe4zzIbDk9kNwNQgU/2V7/6SgAdQcaAIovF3Ab9rgD31Wpn+wJADtYw2PEANiZRxb3q154BApmB/QsADwAf4Akd24A9IWNBAHOe20YECOG+3vnsLwc1HQBz8DPPPewaYEbWWjHg6Jb+7CJsGFXG22BtAGXKSZ0BCaux2cmJ263wi/FarpaW1OqynwHY4fOQRXynFDNZJgA3qBoAPD00mrwSwCEPgA4vun7p6md8+Xyv21cGQyKLGg+slUoFQEpAViJQvi0v9vXbvIjj3tK0UDWEDne65A8eGr4/QAY5aREIBH4HpFQne/EKYegBOA6kBH8fgOCgxnAfdrfbCoQJHveEtQMSymKI0Od3AGmuEz4TbKkIlA0Ek+4vie3y/MTOTkf27MUz2++31mmllh339vzZC1ssJgrRBVRupXRjry3P1jYeT2y53Nn4cSKSjm72dqurTBoUCNQM6zLC6Ru1huY98wt7JcahP+zZbl+V1RCkAV7xjbhqd1evNe+cLPRn1owTgeWKEwGsrG356DsIDwhJJ/qSrJe4KispbHGw/On2Wur6zndHmy0KBQtzSdknrtaaTheeQxDV7PrNd3Y6OtH85X7ZT7AhAtBHBRS61VFhYPWz3ixlE8VcOznp29dfv7bzs0u7fvPG7Z4qhHXvFRA9GPSkBtnzjBXPImmkTZtPl07oSd3gocoOkB9FcvKZQb+nfYZ9DoB+v9vY6dmJTcYzkR+A2TVsyABTZQ0HGI8lV1XkiauaFq5C0Vp9R0lQB0BG+eJERrCvAgg+yCorElBMvslqufSwdyNUO6hjfDwgfzdZZsdsr+wIcgfY+3iljboZlj7Hg8K7KxHWRx3tJbIr26ze5s9EJgUDXM1wcFJYAM6VS1RBEXdEgVMTOM59YIXU7LStErmyhPtP664UqyCm2u/t2eWZZduN1dO6LZeQzEeB4MpOOextMSd75fhk5dRKm26HtPTueJ5DweIoyIocDuYQIPbpxYkdMye5sby7vboW8cl+G8hKAPpAIIbfg1oFxVASx3Zzd2dnFyf2vU8/stOzoZ4Dm8HRaGCdXleZGwmd+q2mNdstu76+lqJCa+SYu03aZmlTkQcmJRLzuJ7Updo7ORkVRBMuZlWRBjzb11//2uqNlohyiBvW4N3dvfbIHTlEkHBYaukIdPsp31/cEomcpPV2Y7V6zXKRlagVEmW+0HSA5A5bLYRFe0i9vKIznDow9iGnCEVHI0GBdFD4dl6EVG8PmbXTpqXNlvYTPt/udO3bb39jK2yUNmTytK1Rb2h/kIVaxe373ua8OMHG38fcD4dglCt3grWi/IoKuU17NRUwxpU4MttjLTZTzYnc4FwlzJv3RpWj1FLYSHJWs55zlBec4SLGKrYj92S31VlWjdkLZ56fUyg/UdBx/cViaYP+0JZkz0DQqSHB1VHD48o+7bftenmwZV6xTmS2rVRsblX7f/+qVF6UPyyXFSgrUFagrEBZgfe5AiV58T6PXnnvZQXKCpQVKCtQVsDM/v2//59zgAEAeUAgfgfAX68daPMO1MwDtKuJFA/41QMCYq0hvUJhEQWoJ5LigCUUwIt30uOVvleHNKoCD8ZM06bIC3Wzb9fKlNB/rwBKU+9Oplu6CGZW1kDaUBbFAZ/3btt22UbAKp2ofH4xn6tznU5jV3SYJbXI7q7urdVJBcRBqtQaqbz9x+OllBN7w+d7K/ulkL2w2mxtOV9Zs5nIpme3N5st+L6NgMFDdhTwynPVCAytu1oFQEkht1w3dyIDz3KRFwAlBAMTsFvYRS0gaYrQUECtp/wGbJ+2O4FR6kDOMzBEdb/SUV0HQFKHP8/qihFA82D3BNEAkYBqpV6tqFv5xYsX9uuvfu1qmIrJw9zFFYSxunUXIcOAsXiYHw4A2z4HQgc5JIjfRSzADWCOXwLa9hAj3m1OVyvgHQDu4QgJApAWQrAhZYrw5IqTZE7gYK3l+RUYxrhHP0Cc25LQaS21REEIBUueAAYHsCoQEdypADIyThSG7p3xjEMgL/hMCOxWeHKRMxLmPvZGdJNr4hWhuIw1IKC820U0uWrAyREPnBapg1VRXJE92csXlyJdzs5PrEb+gSxpDtZJ68pbebh/sJs3v7ZnHzyzu6s3Ii3qSUs5JFhCAewN+0PDeQ0wXTZKq6U8/yHzCO+F2CI/AsLp5PRMxOGKTmSyXQBN8c4nzLkC8YiawC3PAIPpJAdYBdoP9QGsxBtedQNwJTSaAORWqvph8UKw8rNnFyIvCLaHOISMXM6X6hKnTljHsK9oXsV1WyxmFh1z+/bNtTXqqTJAUD8QDkznPOoK7OGkCsKi7LBX1gEd9UzTA98Ree4OexVWNIDjv/nNN1JinZ2e2pI9qlIVCSqLMYDUnM8iMcFWDSLAbWq0IeWQhAepzQBCGRsCmOl4d2Ua3AeqtIZIUP6MlZEIGDI/wNUj1i/gvlvAuW2XZ3fwFepUZ06Aeof/FSUyw+fof0moMX9Zq1pP3AvB56gC+Pv90UjqoNbsNYxRXfMTUBpyz9VbEG6QCIwf4DHEFuOAxRgKju06kzoorlRlLQSgjaIOMRzEAfZy1Hg0HFkda70o1573/PKFbMVYFvPlzKbTiY2GfVvPZ5prd3eP1mi0pFxD7aZweauKSBZ3BmnNEwho92eU7ZxyeErTLwAAIABJREFUktzyK6zbTrcn8nWz2to2wxYpsvl0qjEjgwMbQfZ18pkCQQSADgGUNlKRJ8xzyDPq8Lv/w39nnaZnV0CIctZ1CbKPa/bdt9/ZaNRT5gmZDNgBsp4I5eY84zsB8CHUWeLU2OeYmHeNa6yAdbP5dGatdlsg+s3draXNrogYnlljGezPzGwynViz7fZmgbwLakbuD6tF9uPpfCYCnnmMCmS1XjlByFgr+2Uv5SMvWe/J6nCjpgGpW45Ht4REZVTlWcjfIPSds7hq3XZXIe4Qm/Vmy7745X+2w36rdcca5T2Qgcw7mgAgZ1BfyWKMU4Gga2UAudrCw+xZO1WrJ7GtV0urHI4KC+/0Wh4av0OJsYLtt35v6Mq8CvOV9TOTfdpk/CjbOWyzWGzHveeY3N5PdQ77mVWTQhLijRdkHdaU7G8QIITNo0xJ23Upb+7vJq6+aCTW2K7s4zS2byZr26Qt626WIm9eZ0f787/42xLzKH9aLitQVqCsQFmBsgLvcQXKg/w9Hrzy1ssKlBUoK1BWoKwAFfizP/tfcyygtru9gMp9tlfoc7BbARQEFAXoBBiRZQkWS/ICJy/hIGsauvYzumoBTUDynpQXR3UJ09UMqIKVhcKSq3RF1zzkGmJDPuBuP0HXMySAOmmPHlIdgGVAElQH+PIrkHO9EVjGfWEp9fkPf2jffPedVBOA34SYbhaQEKmsVgAxooQu4q7tjxW7urqRekTWEc2WrRfzJ0BHGQaJh5nW622bzDyc1NULO1tvt7aT9z4WUA4+Ehoa1AgBBBY5gTWH/Mapl3cXAx5B+NBpSyCqzFykgAA4jWXzE0Fi7N1yiXBoQrcJzHV7pJ26jyEuAHpVWHOvdakTFB4eWyOOBVihmsG3/ub2RkAWIBP1g/QgYJnaM5boZhz4hzwgtwTgFECLbAA6yt1qKnRHiwCpODnl4H9cdJ5D1gDUko/hRAaKHQC0qOr2UXwWcBOAmu/gufCNFwlWkAwAVvxdfnSlQOgi5mrv1jjYXAXgjmswbwKZEaxcGKcncE9EE0qgWOQX4xksuaQ8QQ1zIPi57qoavtNDPASIA7AJ6FbGyEbP6MoNrx/P/urlMxuNulLPnJ2fSQHTH/Ts29/8WiTah69e2c/++mf22Wcf2OP43pqNxMbThc0eZ1avYy8FKEs+ycGabYBLQEK6n+n4htADMaU2mM3Qgd9QLg3v4VkhKriffbYT0QaYxzo67nMRYY9jrJnIQEhkg4MNDy8A34LnEkDIs3IfaVrXeyAAsK3iv3nmtF6X4sit4nKrQHhggyTiygO8GS/GBB97gpwf7u6slbZkKXc4HnR91hvrFdUXyqtWM1UeDoSm1uh6rW59bL3YILabrXW6LXu4JwehqhyKSq1q0/nC6o20CApnDUK4sb+wd5EfUnPbqcLah+559wACgOa9uTVqVVmqkW/hWTLUnf2gIRVKrd6w9Yog4OifEFjMPYiYp3wULIf2mcLFRV6wGz7ZvEEa7p5URE9EIUxVsaZQmQFgMz9Xa1fDQQ4CaFch5+KaNbDdkr3Q0WoVSB8nO6I4McjYJKlab9hX7VDMQCAArjMXstXGFsulW/VgyRNV7RHLrjSV3RTzrNvr2y7zPCQCwnvtrh2xDMxQXEWyF9oTDE5GRrYXcTaZLG2/yzXnAP89NLmiexahpEyKt7ZZkJgoPhhv1D3v7v18djDq2/3jxJazhVQwkNQQ4QS3J/VEZAkEDeuRjnvIC+YthNLp6cj6w67lx739s9/5XPZfUZTY66sba3daNp5O7NOPP7VqTA7PQaoWgPPvvvmNcmnGk7H1hyOpIPg/t11jf3Qy3mxvX37xKxuOzkXWtZodGwy7yoJCHYAyL6wrxh5ii+eDnAhqtbCfUU+IMLfvQ31TsclsqrkDWc9eBTnCPtzqtGUzxbmEBR8EDplP7P3UWP+3L2zJyESRHRMWZa50ZI3mh73mBI0K9RokJuD/WmN2LJSKjAd5HAS407AAyYjlFpZOyjdCbVUo8YJtotvNOdmNQqfOGS/FE40SkBGxbMG4HynHyI5qUEvoqFi5TBAvj3c3Ilg4O1BQrBZrfedyWeTokMOl3A1XeXCWbFAf6rs5e48iv9lbIODYayx34h17tPh4sLPKwRoVs/V+b/XIbHowm0Sx/cXP/nOJeZQ/LpcVKCtQVqCsQFmB97gC5UH+Hg9eeetlBcoKlBUoK1BWgAqQeSELFCxktrnyHvgf9xVsYBSOCShNBzIdxXh1g3fsrdkg+4IOZbdIAhw4QGLs6db3IF0sT7B2QHBxeXZiRwO4rNt8QdDwweopdkZ0rGND4rZVvGQfg6c7wAsdxXS6H7Cy8oBvwAa86QGdAQhlb4Kt1Xxu5+fnsimaz6ey8gBoHd/fWzPFq967vwn0vLp7sNPhyE7PRjaeLa3V7tpsQTBoZMd9ZovZvAiTbevZZfm0B/glcLdik+lUQCLgEt3NwWoJaxJQWkXv0k182FstikXG8FkARUBidXTHke3ohidPBDAMQFygJsB+5ERLAQYBBgKMq4tYXv1uDeNe+YA6DppTH8+eyK1aca/6RlITAPmjz39bpA6EDV3YAH10jsviKvJAaK7lSg8nKvZFeLU8UopnYkABggHaAKtEGlRcTcGf46rXWh7uK0Am7qewFAFYloVITSCbkx1Vdeq+a6njnuwAZHT9OlAY2tXfkiZvVSHvEhICsJ9sr8ji8ADyQGKEwG4PmqXOroYBFA/+/kElUtAtfm8iqbxLXx3xkFLF+PCs291GdQmqDD7T7bVtOOzZpx+/ss1mYT/56U/03IvZWLkD7f7ABt2e/d//1/9pz59fWqNOMO7aHscTO2asvSJ/ACLhcLTZcmJxlc7htocvy7poLyINYJVnlAKp6dYvPBvzSjY/zaZC7wEvWZNSExiKornbT6Vu0cYcc7uysPZRXnBfHiqNFQ8WRZAKCvQ9ObFsi21LrKBu6sBegQe923wdmJyqH6qtpAF5MRNQioxgDzHCXKH7uphD1Eid8qytvKr7FEcTE4K8UUbFZr5yP39s3qTAItQeSyhCqtk/zOoND03mBbkTrJcYd/YqQGF+xxqIucoes0NBApg7GolsZZ9jvqpDXSHfzhLStb5e032+0VygfppP7JI5hC8ALcQRa6ogkYq17RxJxS2GIEWKXAmtXNnpQaxgGwWpx9ohdBuSIFZd5fsfVTUnGnVXewHgs+5EjsaRHXcEI8dWa9at2+9LpXBxcS5CjoDpN1evrT8YCrQmk4Q9mUwU8n64DmHcEF7dfk/rAkAZgqDdalu9zvfVRNaud1vZZTWahHU/WJRTs7VNZnMDp4YkA5RmTP3XusgeIe/E158IFOUcuQ0dz+tB7qjqEpGsCuNeLKQIYe4zryDCpBDabp4I7hCoTQ2fPXtm9/f39vFHryyqohg5taQOmes1bDV7sskiXwQFBwPJmcG51Wm2tUd/9dUv7fLypc1nC2u1O5Ykkezw+E4UbYTUcw55HkSs+2G3Qs3CnOYsYF2EPYzsjjCXZVM2x2psqzwRgHbZHEKWQjgcUdx5gD0KRRgHziOIS8YXQL7eTEWMMeFFWOj88f2ScxWNCwoy9hJ4aZ/7e5H2nvtCPpXbgSn/iZD2LFN9OTuYW5wDsrvixqV8gyjg7PccC5ET76iHIFZ4hkrs5xnrBtVFHeu4akVnNKw5Kp5h/1QWU9v91vI8FsHFvfIL5RlnH8TvIdvJGgqVxjVnGCTofKN/JyODnzeixO0o9XNLFIl03qx22muCzSCKTmpAxgZrixqIdFmvbFBDKRrbcpPZqhLZ5mj2t7/4ssQ8yh+XywqUFSgrUFagrMB7XIHyIH+PB6+89bICZQXKCpQVKCtABf73P/n9fLMFGJcTvDow91hzKN/AwUZAAAf/3GIH0AfQEL6BjmxgEjod6bwENvFwaQA0QCAH7/qdpnIo8ECnC1cEB+BUAkgDEOcgrHeielAqHc3Ydci2qAD1agl+5C2BbN1W2+7uH0WIYIMBqaGO5Di3Z88u7Zuvv1ZnZ4r//H4ve57buwf54WcHrG3mdnbSty0WLFXvZAej265W8j1fbzNbLLfqak4bia22ewVyc6+EhBNOCnBFF7JbnABQuUWUrGQi1zCIsCDrI1i4qCOWbu6tB5jLRiu12WL21LXvAJ4rHgCvApivgQCYAagUoO7AIF3YAjxlF0UX7F6gIUgU4BLkxU8+/9wWq7mCbwHH5RkuEDCX8ia8ZD1VgPWAi1U6cwGsYleP8GdZ8GCTJEshgE2As6ggmvxKby1MXLXhtkpmrWa7UIvwnZ4JEoAvPheIBgewyUhxEiMQJcHG6l37KCc4HHAPAeOhg11gnQBSJ1y4fsjK0LiRl7EBcHcv/2oVAMznu8Ds3ca6nY780RktgXHUWwSdqxpcecE8LrrzBbBX7eziVGHd97c31u+1bDToCYQEcMZ+6SjSZGk1/NVnU9sssX1K1D2+2SxleyLbIwVvYws1U0c6LeGHLV5FpjVFkDeAO/OpT4d8YZGm8GvIpkCCFdYxTnxA/i1kuYYiYE/t+F1gs1s3EbIMCM963+7WGjsC6J9dnCt4GND2Jz/9qX355ZfWb7dsupgVSpv0qdYiHOiGb9RtOVvLBmt0ij0MoGpm2XYnWyzWNGuT0OPNaiUQmVyWSu5zQGTfNrO0EdtyRTZBYvPlupgfB1kpMS+rCkV28Lbdatl0NnPLNVQnG7dBUlC49rW3JB2EIAQA78UaCHKSMWf9ACjDXCmQWaozDwHfkHdQb4iI8LkAoIs1FKH3nqESSL7w70WchTUaqZNzhWqLuUjehWcieGaCSJtiYbK7qrO8sMTj+kk1dgD6AAnoSiuICcgF7IwgVH7rRz+05WKpjBUFW29RPxztcfJoz54913gSPC7LK8bjuBPBiRoN8JoMi8FwYJ1O17qdnix/BicjqWWwVLt7uDerJPY4WQjA73VTWy8X2iuWS9RdnuHCQYG6A/KC+RVjE7gBsNZmUhA4bD1OgqJMY142UN6IVNk/5XuwZwRS6t31Hmzf2E+Zs7K6qlRs1O/byw9O7GTUt5OToVVjlBArSxuQgGbtdkcWRtRnMOyLwAI8Z85D6t7e3tqLFy9tueDP2PWRz5JJCYSN0tXVtc4l2a6JAPYAd+5ju97KPs4zeJwIQ2FEHbTGsswm43uNK9ZGjKHWxm4npQvrPyjSIHHIm0DJZqgdpZr0eaZtWftxTWcS85YbGd8/WK/dttlsZWmzLrUXvyD8qKPvj+QMtbV/yj5QIdmo65hTkdYT6iBImKAs0/VlC8WZWPM1WnXlw3az1s8R693GrRw5T1cLBXNTB859w+qukluaNAuSMrc5RKAIwoqIGSk/aJAorAtprmBve/PmyrIt5weWa1hJmVVrnkejvJeCYBHRmJM9Q05GprVBxkalUFAxh/y+2WNRQPrZGfZb1vLPf/GrEvMof1wuK1BWoKxAWYGyAu9xBcqD/D0evPLWywqUFSgrUFagrAAV+MM/+B9zywEhIoUIA8juNnTHuh1Mt9O2+4dH/3fAXXUSe+exhyZLYyCiARABoBScFdCBf6fDmx8YOm2sIDws1x25K+ogdv9v/sZVFgCLAKLdLuTFWqAnYI+TJTtXfWCfst3JRgUwCCIBixDCubm/Suyd+jwL30tnNwBLo92RlQydsdz3Yjm387ORQj8BcekYB5w+7HayrdlsMsuxbsGyqV61+4ep5REECeGsZuPZ1JaLDUkARc4DAI6eWveBrQXqDyx86F7lz+o2LwiNkCdBNfFXl4qDfyzazAE1eb9EB+bglzIxZO/ktjOAS4Ci1CiXp5fbhKAg0efUxR0rI4FfAKK8n25kLEams6nA1S3jqrc7EISChNHCLgeyAusm6j5T8PFRti+QWihe1EVcc+AKkH82B4Cv637IJXEAzIO0nTzwEHKRC+pidyVGACMD6RBA4kBsOGDscy90t/PnYCkW7Gd4fyA4nmqWY/HkuRQhV4T6crmgwOC6jEERTWARYbO6T38PQDDPzTO7MsNVQnKRorMeJQoZIALfDlZLIhuMhvaD3/qeTR4f7eMPP7TtdinwrdPrWH8wEHj3+tuvBagCHLNGbq5vbDad2MXFqd3cXNugNxQQLCVTtrW9iEZTwC73S4ezQnILEgaiiucmE4LFRuc6NxsyQZg/UkEQ7i2Qln9z2yKRFNtMwCpDVosh5JyoolO5mTaVK1ExLG0A3uk0b2mO1chReXiw7oBOfSfrAMoBQvlOgE8CpFFdeMc2Y54VKhafB2vAbCyratUn4mA134iE5F7TJkQk6xlCM5KFkuzG9h5oDfGknA8BqpHUZHyW/QDis1aja37uFkw7LMicOBMRoK5wz6OAYOp1BzabzwsLMFQ3VZESfC9EB2QtoCizkT2B7wgKIFdc+DMF8gyiUBksypEpgrhZYwKjPSSbtSWSrAhUD2A8pIBCkFFzKX7FbdtkGSY1TCpgFuUPgfCXLy6syT53PFpv0Nd+zjcrM+h4tEazZRspXiIpLbgG+Sl02JObAsF5e33jwc77nfbX4clIJOxmNbfsWLEf//inAvyxkXrz5trmq621O23rdZp2e32t84M5wLqeTuciMiCZ2XvJ22G3giDRvoDFj54fgsltzSAe2K9EnlcqsjdjLxWxvV5r7jPvnFB3+6An26KiPuRloKi4PD+zH/32x9ZqJdZsk9mSi9xppm2RzexZzXbT1X0A+fWmVAgQBeR5OCFU13cQoO0ZLhCVsdYm12K8h8ORiBayO371xa/s888/L6ybnMyQgme7k/Uff4Y0WC9mttutLa5jceVkS1irOhOK/Qxii3kAyc4cpJZS/4gESaXMQQ3D++eFnRvzOluvrN1saS9nDXP+YRkV5pbODuVPMQe9kcEJIezpqjrTGRvIxbSdyuaJF88M2YctV7DJg+jRfJf1GOcgpIcrn6qJE5AoByHM97u11GBJTN4VcwB7LVcLoeTMtm6hyP7B7+ToLBdz7bF39w/GQjgcWV+uMCToW2uiIFvqSVP3yD6OfSFLReop7QU1W60hRsix4fmd5OBs5HrKc5JkMLef//yXJeZR/rhcVqCsQFmBsgJlBd7jCpQH+Xs8eOWtlxUoK1BWoKxAWQEq8Ad/+C9zbFkA0+i8BqyYjR/dmqliIhGkMgDUBTQPyK4CtQnRbtpkMpOnugOGdOhDangndFSA1Kcn+GmvbH8EjMGWqGI5uQ6yk3HgInTS05Xb7w8EbAF6Alw4cAyY7D7uwIJYTmExgZUEQAudwHRZA/wANgFA0tGOLzcAWFKng3cpRQCgE8AqQG+zkdr19ZV9+Oq5zScze/36jbXaLYsVEr0X+IKfPEAgYbH4l693R7t5IESUsGn3QAckFfCIdY1AlIrCfgkAVi5GtSK/cs+ooLPVFRUC6wF6uL5qTEd9APQBRx34Athz6yNXeoRXzPfo7wvFi2qKb3txLcvVrc+vF89e2OP4QYAlygvqJfsmg+SAHAFU2lsdz3/GE7Byg7e5Ww2pAx165IDTGMAWpfdxwWYKGxtUGpAXPCcWIbwAMPksHc61OLH1ZuXhy8pJAYh1AOqt5ztzqOhkLyyfpBYgRF5/dhBZ41qQOmdnp7LCCmBwICoCeEyNAOc91Jx647G+0XMFSymva2z7A93MDjDreQHj8NWvJaodBIKDx24br/wCKBWpM/x6l89HslSiTh9/+Mryw1bgXH94Kjupq6vXdnJ6btdXb+zDjz6066tbBdSSJzObPNiO/IAIm7S6tVpdAazKTAHAxrMeMDSOtR5kLwSpIRIlE4B3eXGpdci9zOeu6vGuZtRRrkBZrbbquMYmzskis8fJzJpYronA22p+sC+QMYACifB17rPf79t0MrOT01MnlIou6Tq2VJFbawESAjQrtBcrsqRh1zfXNhqNtN8wZz0jA4LI5yt153cFEVdym04m1u32iyDgRAQSHf+L+cIaaUP5GewhZKg8PKL8YO4CSqKA2hWkXsUaDZ7fbZkErtZia6apB/qKN3ASlQnB/OWz5MyQTcArrmH35l3ukDasE+4fiy7P0XAiDfCfte1KMidORJIVig2+g/mu7CARYz4fHfTFi585haVOLvUHygqBrNjbVJ1UlCqD+RlXrNdpWTNN7Nnz58oWwgKr3enYZDqTKgLSEdIJ0Js5RQc9ORjD0alqADmBwiIovMaTiezD7m7vbbfZ6pmZX+RHDEcDgfjnF890DeZat9uS+gTwGLsolErDQV+qLvZpiAtAdfYWiGmUN1wfcpP5CVE2n05su4ZMoAs/cmspq+i7wlwlIJpziHyJMJ85jvAeY6/hxR4k5YLqf7Dh6ETz6L/9b/65dVKzixcXsilEQcLcVLD2bGK9XqcgJyJbL5YiCqsJc91JZalojpDrLc0t1EQA4xBqbm9FuPRc+/JXX35lw5OhiEvWpBRTczI8BiL81sulFFMucCN8OvM5WCjwAkkb1infz/7JWcS+6QQLqgvCxBNZdaVYVcm2inB6iAiymvxMRVrC+iVXQgqsItg9ELBhjxOZx1n6jlUj56iINPZdSHLsnrTYmav7d1SBKI9YawdLao0n1czkYSzLKpRh9SbkTyRlUXQ0Kc4YW4hEJj2qEuynWHecRevlRvksrEW6BWhY+O71G+39mxXqzK7Nlhs7oIaEVOKcTuoW112BIcu9nDBwJ5Z4QdBAyLHwyHt5eHh0e7rCtkw2ZthOSYEHWWn285+Xyovyp+WyAmUFygqUFSgr8D5XoCQv3ufRK++9rEBZgbICZQXKCqC8+OPfy2VNRDsvHZ/7re02WFUQKo1/uwPM8pMuOue9c91st93LA5yQZzo9sVChsxJwk45kyA2MTwBQur2ObdYL67YbAuUyOjIL0JjPAJwBZHi2BSC6kxZ7LKYA8gnVrADoO7gAsBUnDdnoAIxhrwNoLVVGETAqewo60us1gZyAv61WavPx3C6eX9jDI8BFTbZQs9lEHcuT+we3L4kqDuhZRaDdBNuTPLc5wcE5CpOqTdcb26yxCaEL24E6rD8IKAeQ4T4BZLDCAbQB9Ab8xid+r4BR7xoFvJVHf6GmCBMzgO4B2JSfvuyMHLh2kBwAzgFfvLy9EftolWqu+kO4APa2OqkN+gNlFQD6YjFESDghtQw9YK7svmjJ5T72jCWgXN3WRUdrrnBgk+UIr+zgPwqKgKG7VQG4+Pc3BDoDoPM7AJR3iletGgFG0m0PuOTWOwS+eueuZ204zvSWyHCywayKPVNSs21GjoqTB3Q4h0yU/9Iaio5w5lQI+Q62Z3Ruv+0udnUFqh3AYeyL7lCl5JFngeAeX6gEjnSgd9oWVxNbrtcGmErHsAePky0SCxw2otYrFXv1gQOYH37y22iU7OHmGzs5v7RGa6CA6bv7GxsOz0Sm0TGPSuWXv/xHgc+7zVLh8VEls1aKZdOBeAiRgRAw2NjQVY6qSCqA49FOzs5FnkHKMc+Ze7IRoiubwHNJcdwCLhBL6w1EXl3ZBlgNLVc7Y6UnhWSKeYa9TrfVtN3+KBus6WQsEnCABdZ6q+5pFFO3N1cCLun0Z+1xT2EtQoCFEGVIScYuafJchLq71dIhy2y9CMooz6cBhF5vPH/m/OzC5oupVEHai7JcIPfoZCDQfDpZkqxixxxAfq0sCu6RIO+LizPbLFYCVfPI1yP7lCvJfE1xfwQdq8Od/Ye5KMsuD2dHxgJgK/JCICvZBHTLxwKnAbBFRGp38pf2MCkpPOuFlxRGBWkRlB88HwCsKwecgBLhw/W0Pn3NM6e5b4aH4OhWx9UJl5cX9l/98//aru/e2KuXr2w+Wegz0zlkTlUgerNVlxrn5vZWhC0B3Kh12JNEWj+OtX9O5lMRpHe3dzYeT0VeoEYAbU+bWDGl9tHHn1i711Ntzk+Gyi7gnlHXcH/MJ4Wv51jitezm9Y3yUQYnJ/b1b76x0WhYkEa5ZbuD/g6SizyD/JAXiiJAcFB+J3Eg0pz0RT1GUHZVnwU0Z+9x6z6UcQD3DuD3+z1rpLH98R/9axsOO/b69XcCv8nCYN+G8JZlYbax3XYtFcPd9Y09e/mB5VHVWq2OiAuC4yfTsZ2MRiIt2Ct5ftmbSaHhQfSrxVLqqOvr7+z04lL5SgSZi5SJsEGbSS3Bvluvp082TbJGOrqCToom2bf53sV8Yf0wIfizq8Eiz60psh04P5RvQeZQzLyGyPAwc7ImpCQoVCKyR+KMhexUaLyTaJAKqmFh1Qe5zbnr+4bndrj1H6oniHlstSAayFCpK2djs1jKJgq1xoJGgc1O9lM0QXA/PFuvP5CtGKRk2mooQwVSl7W42+ZqlpDai7wsq8jeiqyMqzdXtlpj5Rdbtt1YDWu3XZEnkzlRyj2zKefGs9OssCiUgdhRYhFFPgfqHqzTsNqKZXvIfWnt5VgoQkiR6RKLWPqbvyvJi/KH5bICZQXKCpQVKCvwPlegJC/e59Er772sQFmBsgJlBcoKmNm/+cN/qYZj/kc8r+USf3iAj7dAGwA53Z4AO3QtBtsdyIta0hBgOJnOBcAmChzeeufyemM1T2u24dmJwkePeGC3O7IlAVUAPAMwAcwEWFPGQtXtOADEsg32NeRY1AScN1ICmF2l8BSc2wSodfCDFyAGQBdAX6ue2MEy3RvWSIB02FSQNwCAw31sVksBvnTHf/3lV7acEXjc1HvJ5cBCCsBWYIcA+EggyfXjzB4mAMQ1AU2AYWRRAKxj8SJfdqyoCB4t7DQAZbDNkO+UgG9UEthruGUGIJRnY2C/wXe50gLgCZAekFbN4agO3jHEpybKHCm6uxXYKlVH5D7+ltvLZ+fW63etmbZk8wKAs95uBHJCcshWZLe3Gp3LyhjxrAQASAJl+T7uqd1uCjTG+sPDW/FNl7OYutaxhJfFSuy2NgDdeLRzbYBHAWR1D2oPJBhPRLiyd2ibgGcMAAAgAElEQVQDrjOHEhEfoRMZUE22KwDCEAdVQFnPrwidtd5t70BUyKB4Ij+KUORwvUB2eNBtVR26BLujlHElUGFJcwQorTiZh+VInEhNQf0CQSKLoh1KCbfrgmAYDd0O5dnLV3Z+cqq8BYDffm8o4BPAHvIGcBTQFhD+iy9/pa50PPKZI/Xa0RJsjKR4cXUAwBrzttZI3RKpUOIAFmJ1g6oBtQQgOuohZaccXQXgVjCxjcdjgXsoBpbLjYgX5t5uh7VLxZLqUcSEPOfJrOl2RBylkDs3d8ohcNsZAH8AfPaHpQDRoCaS1VuhlgljSb2omzzspU6KDdqPuQHwC1aNGgLwFZsm5npUPVqnm1oESYragk7soqOf7n3CylkjkDTsGVjJAFDzbIG4ghhhTZIVEgOuHzKRlKikeAb2IeaawPykphDlA0qnghgFWGcZUSMH0FEWORjqWSwanSdVlMiH4iVLMSlKAKhdWcGzu30XIxIUWK6KUYg3e4+evSpClOBwCJVmo271BJKtLkIYpcGHH31kfULUmw2pzBaLjazLPMh8pa58yCutqVpNSp+kFtnp6YVNZgvZYzFHZpNH2T4xzuPHqZQE9/ePmo/kMuhcwJJoMbfnz5/b6OLU6vWmwPvzc4KwfS9HtbZaLESAjx8fNOdm2Eatl1ZPW5bEDYW9//rrr20wGmguYCUHUTJfrES8UD8B9uwnGQodtzKTOo9MhgOKDVewQYQCaLP2fM4dPYC7lli/17Ufff49Gwybuv/zsxN7/uJCKhr27TVB24aqpWqz+cxGvZEljbqNxw+6V/Y7BYDXW3b/eK/9EPKTfWwiwhsrvYk2P67H90L03N5eKwi8PxxKuUOODIoO9gOR71LWsZ8D1Fc07qgcICB4v9u3Ma8zkT7sTyINsJAqVFeQ7hCfi+VK84h5wdmnswTFTiPRv9eUQ+H9CW/trmq6JuuTCcmcZ9xFvhX5QNwre9O7tlDKl9qsnaw/5rI7hIRothraT1De8QzMJzKhhv2BSAC/Z/971icB3BAYq9XCms227o/sLdY94dsi+uNE1lhff/21zkw/S7bGMt6T8yT7qYrOM7Ks2JvIeeI7+Dmi0apr3bgVFOsttwgCZ5uJyGA9slfOZrOiDlbkkqytnkBeOMnxdz//dYl5lD8tlxUoK1BWoKxAWYH3uALlQf4eD15562UFygqUFSgrUFaACvybf+vkBcDmdrNxq6VqxXaymogFumPREqw7cgF3kcAIfKlraarQ0uure+/uFKC8F6gLSMD7Ad8AFgBK8J0HRAMgp0vcQ0zXAtUAyUb9odUqewd094BXgA5uMwVAGieR1AOAswA8ABC1emqPjxOBPYPBwBpp3RYExm62NhgO5ZMNSIECY71e2XB4og5cPssz8jnsjABNURc83NzZYjazXn9oWOBEdrDVcqb3AngGomK23Nm314+G7Rbgq8K33ZfGanRR00WrcHKahx3UBYBRYkGRIyDLEVm2ECq6ecoEgUhQsHScuDVHESqK5Qs/gEEOYKMRMhkA1hlHB8Rz2+dHvSeAtzzX2bBrLz/40BbYouz3hj0M9wKwCaqG9RfAO3ZfAMQCqAqiqALELLKkqg5sxr/WAJz3tl2AIUBEQPcodxBMQJgIEFeEBGUN8CPkGPMFexCAQLqZYwWC83wORPIK3u98lueR539B0ACWMXcCIM7YY0kjGLmwoApWUQLMZafiWQHBUooxRZkiiyqyDwrvelQsdLyLmCILRsRJojFyi6mdOqjJO4H4k10QpEMxTig2Xr44s+GgK3USc/Wjjz+WTclwOFBwMWtr0B8K2Jw83tuLVy/sq6++FEC/3q5tpA7lRwXOM4dRDwFgk0Gyyw62gbQgt2NPJgtd6hBhaJ08hJoxwY6Ge4Ps0jwzs+ura3Wkb7KdzWcAqtgn1b1Df18VML6Y3MriiTGBlANM7PY7IgVFxhXh5HjJtzupcgEAdXmhOoJIZH2ztvh71QwAfu9Bya20qa565is13QJaYmsjRQLhwVxzVuQKVOzsdKg1eXpyZo8P9xZVISh3Am4h0UTMEHi9Xlg1olvccyWYM9jQ0BmOcqvRTJSXslytHQxdbC2FgD0W1kPFPaEMIBtDa+q4V73YO9zmaGvkBIWgeQeWAW0JfIdUPej+UXOETnkpfaoeio31k0gddB2ok4D5RWzw56rBkgAgy86MbnhUG5CThChHhKcn1up27Ld/9Lk9e3YpMgLruPOzc6sC7ctSSpIoe3NzZY1mU9+1Wi5ENLDPk7MwPDm1hax5nBRg39SaPR5tu8qkMlvO5zZdLK2mjBTs75gjbt90cnFqw/7Q+lh6ZWt7+fKFnZ6eCGxnzPMD6o0rAdXY/vW7A7u7hzRr283ttWyEAPKvr29s1BtqrTEPVsud3d7da+zHD4+qFft9r+fWYXd3WMOhxPAsI2dxISwgUc5VS0jjNE3sd376Y2u3EjsZDTWOL19cKvOBUOe721t7hrXa4eDkTpbJ/opfqCeYu3wXY8l1mW/fXV+7Gmi9EWnUI5tJeUlbqf9Q4sznU3t8HNtivbbzszN7/eaNXZ6/kEqiVodA80wccj8Yf9Yf54CfK3upVoKCjr2a+St1SGH1xhmwnC20BgejkT4rayQRgiYSaHA60jg3Gy1roXAiS6IIdndi1/c0qWT2TlCgcFSmB1aMkBk1n9coZyAVZGOlfKVEhATNCRHZNAR512sFSe3B3co7sdweb+/0ZxQckE9wJf1e3+qNWHaMD/cP2mdu7x7t9OxMc5wzk8/cXt2IVGdc4OJXa/Yqz5WSOvBoIoMn85W1Wx0pH+fzpTcORBURnuPJzKKYn1cgb52wgjDhs55Xwt/7mcDnskOmNc4prb3omNvflrZR5Q/LZQXKCpQVKCtQVuC9rkBJXrzXw1fefFmBsgJlBcoKlBUw+6M/+L28Kk/pvW2XCwGiFtPN7F3lAtkICoaEKICtGPBymz2FPNONyf/gB9gMPtsASN1OX2B/9v+3d+Y7kptZdr/BCDJWxpJ7VlVmllRSd2t67HkC/2PDGANeBwMb9gB+XMOG3e72uKfb2qVSLbnGvpGMzfidS5Zkv0EBjEa1SrkwPt5vYeice87ZYR0BAA94hzoC0sCDTysIEEK6MT1MsxVFFuywyKDbPBXgstmSc+Ad2QDkgA2yRqK7eL0SoIFVxXy1FIBxfHRkezrGK253RVevwNaqg7rcFyAYgJgshHYEaTtgcn5xZuOHe9sQhtrp2eBoYOOnW4GDdMd7voNnPnDdh9lKFkPbTUUdnGodz5Uk9Zp3va/SRCQOfwdIdr+PPLwawAhbrU6sjmZUEAgaANCKsO4i36JGdz/hvlUnlegKllJDFuQHa9Tw+sZ+JpS/PV8HrATArkVVOxn07SjuWdzr2tMY3/mFvse13LKK4GPCTYswYe/UpdNfhAEExt7JA+YTsClJV/LMP+yAqiCvaC125Qgv1gN5GdgKARqJNNgiKnD7EyzLAJ5QvpDnAPhHp3WhiuC9mBsAuuJ6AGwFYFzYfxRkCYAU88vcCpBtNDTXBfBX/F4Rtiurm9xChZ+dT+a2PWz1NQA3fPixD3JwmqwBD6J21YiTdR62XHTWu8UVL0DT3/7FZwIjzy/OZdl0enZhUb1ujWZoX3/1pdVrkcXxwKbzqV2+eG6vX//gVj0QfYCEkdnZ0cAe7t6oI5k50t5BadBpy2P+sN1ZTWSFK20A56WYUa0dmKTTGPKj2++pnov53CIpiuZ52LTJPkiWPQCo67mFdB+T2VDxLAG98KpPV5ZijdZs2fXVp5p3xs37oX4gK4MzA8UGBBl5Fdk2td7RwJL5UmQFdlfYSwmEXmcCkKkryhvIi1roYC12Myg66LbHsmu+nIjwWi7WIuGwIQM47rS7lm43Cktm3AyaNQcBQst5mq5FNtG1nShEnmyAwLLUzzfIP0gqbMPI7GEv895OShFAH4mMKFQ9mwzFBgAoqh/OLkhKwF/I0LWIAPJUIDk8u8UVYWQ+0J0vAhibn5wMdbsp2DJXnVUr2MBhi7a3uNPSPbHmnj8/l5URGQKQEv2ukzynF6dW3dPhTvd4KBAb0Pv12zfaU6w5BsFYCHDvx12tcQLJ90HFRk9Du3+4t163K1I0S7ZSQlGHxWJtSwVt+56FcGB/c+7XQ5RdNbv+5KXqdnFxoWdJkSdRj8jF2SlbaDl35RGKgfly7usstwocPYw0NxbUbTgaG8dHI4QImKv+kJKoatK8Y/7p6VEd+9TEyXcUcuR+nGsdXz47s6gW2On5mT3c3dpf/vY3Ugx88sknUoQxR+yL23fvpKTDygg1BucgaxFbIs7tlCynHYRRXWfyMsmkQvrxhx/s6uVL6/Z6ngcTVqXgY61xnqKcWU6XtlgvbTye2C7b2yevPrMkc9UCNebMwzqPc6VQcS2W6/wRwlxB2ixdRZWT36xDvu5nJ+ekW03pvN25eiPhGYEFkgLBsZvDHsltC/lZCD2uU5yFfrZyZmD5F0mN9PT0YC9urvPaAvJvZHUmO6cdVm+oAdlDprlhbx0Pjuz97VuL+wOrHipSL6DewYoN0hK1TH9w7Cqn+VhzT9MB5pLYW3Ht2Xhss+nSttlKVlvkqKxXPKO2snxDSTJfEhRe07xhHUUOFWeI1HE19in3H6oRA9JxsZzZZp1apH3QVD2llMN+EJVGTmYXMVJFvoxUKtXA/tcf/lRiHuWH5bICZQXKCpQVKCvwEVegfJB/xJNXDr2sQFmBsgJlBcoKUIH/9B/+mnAEWxE2CkgLOIFNTQ6QAK408ZbeOqBMaKj84PEUl10QPtZZ3v3u9i0Ag/LUD7BgiWwwiNWNSncm1hmEoAL8AdDVw7rtKwfbHOjs3RCkYVWB4FXbQmjsNrI9AZyQSiJbqbMbgGq1ppseJYiHSne7XVsliVvRYP1z2Fm3dySQApucTtz6kI8A0MHvNBttBYNzbYiM/qBr6WJhs9HILl7cWJqsbLEY2XYDGOt2RmdnJ1YB5N1s7fZxYgs6xxPv9KYm2HPglX1ydGyj8UQgHYAQoBVWHh6iSqN7RWoHyIu4E6uzG6CcblNAUYAaVAnUHbKgQ0f7HjsfDyAld4P5cWJhr+5oxUNgkUHgaN6Fz/dbnaZF1cBeXd9ofKMJACGWIygAgLf2Aq5BqBT8zVqQ0KJmuw3B2x6o7d2qDmTRQa5OcRiozcH2AQBYKIC/eGnN7DLr97u6DwguQPYDEeEC18hW8XVSWBShEuB9AJkgIgCMiywUrlvYPhV2Y+q0hgjLSSNICF4KcxfY55382LEU9lJFvobC3/NQeH7HbaewqGGd4UnvgK9/j2BmJ6HcJ97zNviZItdD+L66lZt2fnZk9drBjo47NhgcW1Rv2eXlC9UjTRe2Xs6VMVM9hNaKY7sfju1pPPKg2e3Ozs/PlPFApsDdu5/0NYBSVELMId3s5DNQ/my3sVazI5KR++E9QLA9NLoqUJIg6W7XbYG4/8fR0A77qjUbLQ/NZo637MOVxQ2skBwY7XV7NpyMfL61xtw6CW/666srAeAoNLB9ovZYSlFD9qZbSwXKXkAZA1FAzUT0EYJdq9nDw5O+B+j++OjvMzjqidw8Pu5Zulor02E0JGh+o/0axz2tnzTZiFx5fBppragH/0MwNteve6K6ef4GBBIgrZQk8cAmk5kslsg8CEJyR/gZshMAhFMnbmCQFFAMSQHgjEWbExUFsegEha8ValGMQWTSgT3FnqkIgIfQ5SwQwKzt6rZuKFGisK4O836/YxtsdJSDULHzy3Prxm0FRt988kpB2gDVdw+32lOvPv+1taOm3ldnYhVAN1Um0Hg2V33JsEAJAOnBfkHdBslBt/vD09BOzk9s/DiUmqUf9206G2stvX1/b0nCWLAt8lByLIGYyxakmW1ts9vbb3/7F9YQKH6wX3/xhS2mBFibpRn2QCutW3JaOB++/D9f2tXNtUXNyL755hsRNQqCX2YWVUMbT6fKM3h6HNvR0bFIHP7D86fXP6m7nsB4EVC5hR5E4snZIA/Vju3Vqxu7uDi15ZqA68BOBwMbnBzp2UW2C+vYz5eGyF7+zh7u930dziZTqV46va7WbwJgHoX2+s07azU8V4Obu765ccXEJpU6ir9jB0UOFKuOTBfAec+koKPfFQyQxOQEbcmwkMKM3A4yXCDuc+swsmnIVdokUgWIPpbFFucOeQ+oQxLtJ9bTfDwVOQn7sU03Oit0XkIAYxnWbOpcCiNXntWqdSdkkRhUXHnUacVS3UEu63EgQo78Gld1MD7CsiFfIa2xHNP5GtVtNHyQDVhQrVu1EuoZOJ6N1Ezw+PDejgdnIsG4f2Ku2IfrBKIslf3Y3e2DLWYEuXOer7TXUVGxPiEmIeJpGNjTBFAPRV6i4qNBocjyoS6ylczDyv2ZsrGKnjl85qj5Ps+yD7WU+qkKCRfqPBV5mGc0seb/8Pt/KDGP8uNyWYGyAmUFygqUFfiIK1A+yD/iySuHXlagrEBZgbICZQWowL/+l//k0O+3bJeuZaXS6w1skaQ2Xa7y7vfA2q3CNoKu1H0eHgpICJjlAGnRCaoMB0C4gEBQs6OjI5vPh0YztOw25kvvHO601FUL4YBvNoAU1kHpcingnLDUuH8sEKNa3Vm/f2w/vb0VkBhAqACQJqlAmZvrT9UJPh4+aMyPj0MbnAwELgE48zXAQzrw6cYGPBHRsVrr63yfzlrAT0D9dhRZIwRCR3HiQHYlCJUxAHGymK/seDCwp8dba8UDG02WdnuHbVYeMl2tKDybTuVCuSA7jjy3AHClsCACoGnklloOfJH54ACVvNB3ud2UN73rxRgKiyJZhhCOXsGSyzMNAD3pVAeU2+QKB8Cifi+2XhzLNmUyAxzMRIYIyNwRlo56gKwF4k4rrurIAdYCwC/GJzCR0GBCTfd7i+mSzVKRL8WrsA8RoBs6oAsYR1g7Vh65+b+6d7H5wJIECxFeAHKQDQ7G5vkbhC3nBAqgMeMHLC+CuD900OYhvx787vZbxTUhNEKsoNTd70RMYSfFNQF5AbT5Oex5RL4IkM4JGZFL3snM+OlC52eYX+xVWCuet7BVvf/RFy8tTed2enpmlUpkZ+fPbL1e2uvXX9ug31Vn8OP90E5OBtYcDOxPX/7g9xhU/f33G2s3IrONEzgoj6ZYo4SR1vB3332nbnn2GmNnTgB+45j17d75hQUXK5ofAJTFDkxe/rWGzbFzUURKxephwxbLqR31OwKiUWzw6h4N3GrmQN5MboW2NxFbTqTRkU3mA4TDscYBKQaQzqsgouTZT0C3LMMAn3fKVQDIR90xnc21ZyEnUYokq5n1Oh0pSfDVx+aKfUSeRZps1WVOpzzEo1Rih4OIyqurK+0R9rjAUjIkqihJIgHfnFGdTteStWdJMG5IB4Hyew9+TrP1h7VMYDMKk6ILHtUBii339/ccEeU9xB29/w6SVySK11WqNSy+lP59sAaZCwo8ppa+Z1jzBbHUaBPKfVBH++efv7Imc5wmGidB0Pfv7xU6TcbFl19/Y3/1j//K6tWarbHEMbf8U87EfGarNLM9Vj46C/d2fnEhpQ8kwu3de7t+/sL+/h/+aJ/96nObjMa2XiWa99PjgX311Zc2WyS2JEcDojIPe6c+cC7sH9YYQHyjEdqLi3MB+5z7rPmHpwc7Oe7bcjHVGrt89lzd+BCx93dPtkqW9uLFC5Bse3ocSs3z+ofvbXcIrN3FKmwhEgbChfe4f/9g33//Q54zctBzA1IckJr9wPn+xV/8yrrdtn311Vdaa7/9y19JhQERoTlqNyxbJnZ6dmKz+dQ6vVjWXJzV1KRqgdZO1EIF5Gcc6hXOXWykFOq+WknZwhm0327t+Ggg60PoCXI0yG8i8wK7xGJ9sN9QKRBwz1paLxOpJVBpsE8g/Dh3uKYUMgrL5ozx5xdfS1aJ9QYDfzZLzWgiu3kpC2Szs3W6sWaLTJZEir5BHNvd/a3VGm3leez3iZoQDtuKCA3GwrNUZ2mSWRx3RI7yLGHMEI2MC7IJizPUWNPZxKKInJCpiFmeC/dv3oi87/SOLG531bCw3Tk534pCW7GGGg2dvfudK/NeXN3Y/e2djZ/Gdn+H+ob39Oyg5cJVlZAvkKs8cyArm622iBzWY7sVS6nGi/3G/FMzJ6tnaj5AaZjM165UhNgLUYo6sar0qFpgVcLfRVzyFcK/UZq5yvD3//OPJeZRflwuK1BWoKxAWYGyAh9xBcoH+Uc8eeXQywqUFSgrUFagrAAV+I9/9y8ONWxPUkgD75xfAbypY9jtLAAS6vWmNUJsSfCsdxuHwv+fLkWAAIB4QD18pvu9nntdE2C9ywR0KE9gX7GXrz5VHoUCWQ+BQrhFfpC/QJhmikUEthfYa6ysWvNO0+lk6YGt+PBjgcE/twcbHJ0LMNlu1jZ8uBXg0GrHDn4HFYvCmjo912kmywrAaYXs7lF+RPJ9f371TF3CAEcAT3SN9jsNm0yGFlQj69I1fqjYYr60+XwltUD/pC/wE5D29v29xgaoJfjjAGDqygTAVoDJX1oXFeqBeqOhcQKIASDJcqpSkUe5d+vSUxoo+Dzutm0ynVjlgBWLgjQ8N4CwbUAZulkBqBWI6t/jn3TSAnpSZ0BerF0ApLjX4WioeUrV5W2GNRVgbmFT4lwG/t+oRQ5WjUL53Rcd5/wuXb8AZ3o/gdPu+f9LKyWFakMi5QCzSBBlozgJpcwQ2fS71RN1LMA7akdXNAHGgLuyEMnfh98RaQEJ8QtVBnYiNbIh5McOYOckg8ZLeDNkBNfIM0IKUJmySl2S7WQ7xu8U42L+CfZFEcQckOUBQUX3tnJbIs/EQAqB0oGchZfX59YIzdotz8w4u/xEwN9+t7T5DIuqgzVD1CpmxxcvbJXu5TX/9DgSqC1hS5pYp9uQjQoE3wbVT7YRCfQ0fLLffPGFOsWZU+8CZ08MbL/HWsxVLMwHWQTUjXHys5AYhFLTKe7Ez9YW05lUD6wDAeCzhVQzs9laeQStBmBipnlgnrBnY914aHsg4BaAtFA2FUAiaiHuSxY12FvR2YwaQuQhCivOk7Vfk/W82cirvx93FES9mC1twz3LKsfB3BYga2a2IMhZmRoQDz6Wwp7JrcyqUk71uh1Llg4OVwEnCQBfrGV1xv5gz2OvRI+/zi5ZQKXam2QYYJOjoG3WjELBI3W/UyfORdQODopmdnZ2am/f3eakV+63k+e1UBtXXUD6uJ1eKw9fZxPLrius2Iub53Z1+ULgMvY5jYhu9kzAOufDZ796Zd9+9ZX1+6d2enquNYR9F8ow5Y7sKtrvgP2Ds1MRKdhF3d/daR9Ddo3HI1snC9th43V8JiAZsgByiZwM1snbN3c52bqy3db/86+wzyrmvRaynTxT5uzkyAaDnuypzs7OtGcAxKnVm5/e2m+++I1quMkgkTs2HD1Z7/jERo8Tu719qxp3Ys7WVJZLkK2EfaNgePP2vbIcGDtn7mI5z4Pl/Sx5+erGGg0yc8gzSQREv7y6lIro8vmFsipQYBh5TfVIShvmvRN3tS8gcSGOIR2gJ9njrjh0dRuEU4jVECB7vl4gfDYQwOlWNkbtuCsygvsl34M1zxmvnCLIjj2qJYg1zr2frZyoNWfWYrowDruwTjg2P+9qDc+9QDGBzRNWipz5nlPhZDhKjMyaDSfo0/UcClpkbdhqGM8a6g5RDEGN4SBnAKThbDYV8K/n4pbA8UeR6lLcSWUX2mwx156ALCUEvJpbKM7mS5utZhZVKiIuO/1jqcc4GLAz3KYLGz8+KcS90elbt0tjAfOf2s729vD+ztZTmhdSaxG4vt/bSMobP7+kdKqgxCNk20kKXowXRSbNEDwvOIsJoicQXOfMgavnSpckkyKFzxFWcUs99qoHvDvpiSoKJYzyg3JynPcvbaPKz8plBcoKlBUoK1BW4OOuQElefNzzV46+rEBZgbICZQXKCtjf/ed/Ja+owzaR+gI7BoiLRZLZakn3ecPBPzyuK2a9dttm85XN14SIAhSQPeEdmgAo/FMd9jkY3cMTvGoWVs3qEVYmGwFq6XJurUZdnbV0TvdOT6watmUdBRkQHPbWadVsvljZdDYTGIKtUb0ZKUiWEOMYcCWs2wFVRNQy26WWrJeWrZc2ndP5WhUABEhdM0D8qqXq4nRCgU5rOndbzVjgJWAIQckCtg87Oz7qCigDzMSeAlBjPBpZo96Sl3+SAWhVBJpxHbqa6XaHuGC8KDmenob698GAYOZtTm4AwtdkA6Rg883P9joFkEJdAbYJc91mKCkAZd3uAxAdsIX60+UPoItFFrZQ6r895HZSgKyMkMZuLJ2Cir18+TIHpacCupIsUVCyuuGJWAWJBiDCAiuouA1RgJKEEPKaOl55FeRGYSfF1wT0syaUw+FZHig36NAG/ANQ4udZI+p6rdDpTG35GQ9iLax3fnndQtkjgiS3BNH75MTCh/fOu28L73NqU9hERWRfrNay7HFvLbXEO4GBdUvuIV+A56yFBUQUpEf+h7mQJQ/d2ahapDpwWyZ+v8i+ELhW2QvIOz3u2nGvbX26pQ976/f7liQre3p6a42oZidnF7ZZY022sO7xpUVNuoq3dtgAoFdtuRjafDwWgA6oO5vOtM/oRGefkCHw7v1bWbl0uz2Rh8xlYWvltlGujoFggVDBk1+B0hlWMFV1jAdRRVZr9agugq7d7Nihwu/4fg5rdZtMF9brt0Qq8NrsM1svEu1nnQF0LufAIfupIItQkEDIKU8gV7EAyrbrdbu8OLM//flL7TG6nZfJSl3QdNOTM8OZE7c7IoOo8ypZSY3COeIApAdTZ9u9VYK9gO7xaCogF/sfCD+pIA7Y2LE3arZOCBOX1ESZIPwHDWoBwr559bpHshuSKmfHuUXY8MqqoWfjsEbq0c/7FkBVpFiRKZHb0rCvtU8CCBelMUkAABr+SURBVEn31mf3sAa1f9VxT4gzhA6B000BrMfHffv1rz93stMONuj1ZFnEefVw994m47H9+ovfCLjPlitrdfu2zXZ2ffVcJB/EBdZakKiNVltkba8XS/GxTMiWceXZ119/LYUECpNtmknthvWQjota1ebzmT3dD222cAUKKjsIAQ8j97wAruXPAc5TJx8hA55dnFsnbitkezh8suvrZwqvB5x/9/7Obl5+as1WbPf3tzaejOzVZ5+LKGu12/b9tz/Y2fmlyAUUYrPZRGu3XW/a7f2jzv7RhDlGJdBThz6qwaOzU6lPHh7uFCLdHxxZEOxEXDNHcdz2QHJULmFN88k6I9uEcRJgz7lQBM9zHlVyEhpSA/UN88T9Ydk2mY5cdUId8Fg6BFLqyR4MolRZGJHOW86Gu7sH43mI3ddyRVD6Qs9SRsRaX2Ijp3Ub2TpN1UjAGmfvYSWmLKIaJKGTa4D17PMiON6JM/KIaiK7R+MHO0IRgkpIyignb+tYR9UaCtwmfwSIH7IM8B6lz2g8trjTtXdv3+X16cqK0XNaXE3F2d6oR7ZcLfz+GnXbplsb9PoWhQ3Zv3W6EDcEeq/s6fFBDQzNFp8HsBpzgjxZzG3y8GDD4Vh5LYSGY6XI0c55x9lLHWlqQF2Jeow5VK5FGOnf9R6op1Ks8vayXiP7gueOh5OntsuwL9zZZruzbqdrC/JJ8pfbDbo9Y0GMuDLMz80//u8vS8yj/KxcVqCsQFmBsgJlBT7iCpQP8o948sqhlxUoK1BWoKxAWQEq8Lf//q8P2DARrLpNV3bYb2y7D2wrgNwso5M8B6TpHG1U6UoHDAxsrrBsz7xQCIJsFvIuxq374ivA2dyyKAywnCIwNrRGzdRJDdDaarWt0e4QK6qu12w1Vxc4QAwweI2O9vXKtoCrjdDq7bYFlVAdppWad5zixZ4sJ/IUr9eq6oAHHNkTqhtFVgHcSNa23m40/u2OrtqaVWqoGiJlcQCgd3ptgZgE9y5XrvTo949stViJQADgwPcbAsO9t+s2p4s9CO1x+GhR3fM+FvNE4FMTgoZrq4M0B/2rdJ0D1tYFnkKAAO4qVDzvrhUAlodo0yWLDRVjEfiWh7diJwJgy1xg6y9oVNyCd4frb3mnOKoMQLPnFxciLGQJsnHygoBsr5fnOgC6ckHNLSClQsV9HovrFWMQOET3vfJSvONV4+KPBbaz4IP9Er9TqCAA1+yAWoIue0LKPcxc1ij53AkQ3ufh4TlZE+WZG1il8D11S+dKkILMENiucTAmzw0xciSwaKlwD15D/VxAHgQgsqssABcfh09a8wKvUHmYaS6K2rtKwQkCrsXvCgDLVRsEfp8eDSyWRdnWLi+ORV4ALJ8TrCxbqbUtZzMFO8+nE6vTLR51LWx2LKjsbD6d24vnL+zp8d4W06lt9igIyB/xMHHIQbqR6b72Tu6FdTs9kXWEAaNy8ABalDHMJeTBjjK4Oma/s+VkocyXNEssHsTaq8v5wvrdnvvat5qaC+oC2QcoHoas46rmSRk2a7rLXWVT5FswRuovC6YD1j7YWLmtU7vVkq0Swb3Lxcyuzs9sNJ7ZbJUIpPQzgyDgnXXjpqXLtcg3smywZPK5xcanJfB2ud5oriBaeRVWMIDqvOj8n88mTk5iFbdMFUAt7/+wqkBk9ingKUosfR3FxcZVWrXAu+UVUmxbWehBgh0OnlPhILIrgYp1ALAKSOpB8HspR/gdPPUPvo2s3Wx6ZlANKxsHoVFEYQUFwaUO+ANB1x2bzxaWbVKdf4OTU83tTkTo3KwSWrpeaZ5unj/TuoSYoOaNZkd7crWY2X6XCjCGYGn3BiLeIOhGo5FNhoQne8g0tm5Osi4056OnudXykGPWH/WDwKFjnzOMny32XbHmOCsa9Zo16qEyJM5Oj208urNPXr1SwPe7d6+t2Ynt+vozrbn5Ym5f/vlLu3n50u2ADMuu1M4vn9toOrQ1Hf8hKjjPg4mqkYLIB0fHtlxCrBC2DnHVEpFBsD33xX5jHdQbkfY1+yDbJNZQVz7nTmZnF+d+L3TlNyAasBfDBgxLoqbIVZ5TFc6d7U6KQohwC1DfeGA2BDcWWUU3P+RmttlLucBaPRycZGbPTidzKZkIs/cMp50UiRBR/vvZB7Uja4trQdxoXwShVIcQJDwvCrLUgXxXd7B+IQc2CiSvKt/ByVwIwbpIuMHgVAqldrNu08kENs2CWkXvo5fUeljgrS3uNl29hkJwPtc5glJrOpmqwYBmAVQ2Cu8+VOzm5kbh3DwzsICDuES6sdY5spXyhYwd1EPbLLO3P/4khSW5Wis+T1RrlqQo9DynBsIXq0rqSQ4UZwPj5BmFxRfzOl+M9bkBDy1UgLLJkxWh7z8aL6TYrFb1vKAGBTFR7FupJclzQUKUk+Coo9gvv/sff19iHuXH5bICZQXKCpQVKCvwEVegfJB/xJNXDr2sQFmBsgJlBcoKUIF/+zf/7ODg7c5aUdUW07G6GOtx7L7YuU0LnZuAhzt1LdMWCfBHLsZWJACqA7ojASsJlZ1MCMEGkA4FrGDH0IxCgU8AWxAYWD4Qen18BAAB2BKquzNdTwU4Z9uKZXvvaK/QAo1/NpYXBOgGWE0FVgcQlOUU5MTSajTTG2PJBEgBDLaabUvWibq4M6yKmi15k8uiaj2Xh3aj0ZHXNoAUV8PSZJ1tlONwdn5izWbLlvOVAH7A1yAPMxWxsSJklPDRtSw1Xr9974GtOYFA6HhUY7wOqtP5zv0RQMrXAHQE2OYUECCW5xs4OLrfYhHiSgEAVrQKjjF5tzkWNthsoeT4pWKBn/kZVCUnpG5XF890zVWK/ZB3mvJesyn5EgDyEAZbeak70uoduQCVDto7OSW7GACrXU4UQOwwR6h48k+IKF8AQJv1SF20Gv/BAeZ6DVLDQ7m5t40njYvw4AXoxA9j0cL7A7gX6gaUEtUQ5YOvt+I++XeFU9dqHzr8C0AdsI/aFWoLQC4NBlJCK4YO+UA/I6URCgFIr/z7WMQ4qKX/1995HwFluY1OwHhZjxVTNzcd9Z9+eiO1w+Cob+Phk/V7bQHp2LRcXl5asxnZ08M7u3u4s8tnn1rUaApk/OHbb9QVD+jMNZVlku2lTKCzGkXMSpYpdY2H3IiTkxPVg8BrVCPtTmy1qG7bDAXBLvfW33kXO93f85nmHGAV6xj2JusTgA9wkcByiCWRLWlm6zTRNdnrkC50qm/WmQA/kVhbr7/AVPIl6pHW5CpZf7ASA9jm5wDYCefttSKdJT+9u9d6bqDqkHWYE3sx/vYog2yjkONVmlqnCQEysk6nZ6mILw+PL2zZivVZkAl8HauzTrsjsoU1TD5DQWAxp4XCxOcWUsxt3jYZwC9ZGIlUGz7fnkfjlj2elcAfvq6zTvugWGoOmgLeMkZlyARki0QifyAHj09OrNvryLoOFdhsOrbT0yNXZwG+Q0glqYc628YyutAT1CcL2eXRcV4LK9aO6iIkAJexIKI+zMt8NrZ2pymihrPr8tkzkQGz+czSbSZVGWsCiySGznvdvnsjMpn6YpPHVkH1UgtCgdmcOZAY1FBKAdZUu/2BwMISyA5b63ba9uLFuZ2fn+h8RKWGsoQ9f3+PIuPaib/gIOIB6zlUWtgqcSZjdYdi5u7+TmcAZ/fTw1Dh8yLzIGPabs3EOdqoN5WLQjA0FnuQcQD6vi63AsMhJLHgChuh7O6qIeoJU6c+zyUR7pALQcU6EGaHnbU6sVRJYY0zAeCcLbmXWoj758jb7TZupxY1RIjV8mB62dApW+eguWuGdeVLuy2dWzPy/MU2jecKxCE2gPVWSyQF2S+L5VIkM7VwktuVPAWhyv2xL1FpsC6f7t7Zq89f2dN4rHPfSfHMorApVcKWoG4Rr752We8QXswpllzUk3EzNs4FzoDZfGKnJ6ey8lLYux2sBfk6G+msqkdtOzrqq0mANU6tI0LtVZ1AWT0ovcajiW2SxEYP97bbofDMZLe1XCytSWNCECg0HiUS2TeoF7G3q4aR1Coi5/dOyLBmUeCgpNFZr2cSmUTYEvI5xfNoCDDv9js2naGMhLj254aT364uw1JKZLWsKWu23Tmp+Iff/7nEPMqPy2UFygqUFSgrUFbgI65A+SD/iCevHHpZgbICZQXKCpQVoAJ/87f//OA+2IFF1YPts9RSgDh11Ce2XpHDEAj8A9CoY++D9Q9WRnTqAmThX063vgBdt8kYPQ0twrudP7n6ghwKOoYFwAP+7OiKD6zVAPj0znbAb/C9bEP3pX8dYDkKsJ7aSYFRb7XVmaku7GoEhqQOdGxusHsCjo57BAyvrd2q23KFMoOO3YN8yieTsQ1OzixdrzU2LDqwoEC5UG/ULUVxcQgs21dskSYWd2NZ7MznCwE73ANANf8OiIgkg05w75DdCwAEpAQEFFEBKI4dE8RLTii47YoTAliQ0L0LEeRAl/uuF8ByAVwXQJUAe9rRdTlsW+ju5a+etVG8R2EtBVirbuIwsLPjE6ko4CXoZt/ut95JvnfiAAULYA6ds1yKawPqQ3Ax5v/n2nTsKt/D58Lfx7MP5BAvFQ4d0bHei68L5E5Th7MCD3FH5QKzBIFC/YqsEIA02VWFoVuR5R7lRaDt/6/M+OXY+LsDem7NReaCF4kl5kSQ/iexir9nAihYqVg3zj3UsSzJu/kBTpUHkqtvisyPX84JMJ068fdbOzk5ElB7cX5m1ahu7U7bjgcdu7390a6vrm02X1gnbkrpRKHx8n/27EZ2ZNSD4PLXb36SWolwZ9YmuQd48W82e5FqUdiyZTKTUoIX4B/2QhAbgN5kMoj0UvYMVmgHWy3oRscCrCrAm7WARRLA8zpZWbsFiZeD0jXqjmKnKWIw2+2t0411j2m6lhVNLfePL05TV2TUZUmjjvYgUCYIlkAA6xtUPxWIJ7IiqhZgYdXq2P3jk3eI0xVfMYHLzEVR38KTn07++/t7zWfc7QsQhSgsSDrmkY575rz4WpaQuYNdFvtql3fDu20NJKfsqPJubADgwornANisDN+DK1nM94DbtQHskpeBwsWJjIzMDRF7oZRS6pbnHqq5Yok1D5hbofaB7rHb79npxbldXF4owwfCAPCb/J71amlxvyfAl1rJkig42GQyF0hN5gAkBRZJyhRaJbJdurp+brYLbAEZILuu1Lq9WGoE1nC319PXZzkBQJjzABI2TXSekavxcHdvj08jhdAz14sl5AbZLnStRzqbtqwTbs7M5tOp5g47s31hl0VGRPVgcbdlzy5PZGHE3j06OVbWBWd3kZ0EuTKfzK3TaYl4wwLtx+9f24urF/bjjz/qDO72BspNeP36tdYrGQyQx3ao2g8//mj9o2PNkROMbnn3/Xffi1CGlPXweSwNsa1jHQRSwHB2y/YsTawe1TyHpBpYtnbrsUYblQ4EvduA8TsoVTodciTczow/qAcgCkSq7PfKSWLdoaChCaAI5WZNQG5wrUWuOIJcTJYLD8ieTKUS4lxi76JMnC/Jr3BFAeuAsSgTiDMMlR7NAQ1yTjzge72ca21x7qBwIzMEVR2kOWsmjruaNynUOPMTMjoS7VEn99wuUiQJFnH4swWmLJlabjXHGfNwf2snR0d5xlNdZ9746cnOzs9l2zgkhL3d1P5Jk50sILFfvHvzTvk5hLSjbIEkw8nNLaJWumed+amHaqPHqQScRwSbZ1JjsBepAWPm/tn3ZJHwWaYWRLbRM3SXq+IgEc2SzFVhIhmxp8xtCJ2Ud3aazyesZSnXKnv73e/+VGIe5cflsgJlBcoKlBUoK/ARV6B8kH/Ek1cOvaxAWYGyAmUFygpQAciLSnAQ4A6ogvc2XZ78HRoAkBSgrLBmwoy61e7YbEHGg1vZAJ4A+tHZCdBAZzjhyh52CoAHgN2wXYVOYuwzEkNnUOXn1OUMCUJId+Cd7nha02WdbCyM2gIVAMGUzksneggpEhl8CXYhDVl6ACbFtljNbbXeWnzUs/0mERAFWAoQEneasr4A5KCbvSZwFUzXP9LIqqUSWGVLeC/WKWsBz9khsCSl0xSP9Lren5BW7z6t2HQ5t5vra5EXtWpDoCVkCAHJa8ApXIsqQQ521gRE8ruE9KYb7Fyw8aFOWMi4BRFgVmGHJE91WWp5loQAeFlqYBvlAcwCzdd0FgNeHQQw6edRn0g9QFcuwKh3Z6OiAawjJFXWQBs6xyEXsIryTApsOuhwZW4BsgCvRMIwYuUSeHe6W/V4kKoTDYBGhB+7Z/jJ6bmNJ1P50kMMpCu3Jyk643cHiCc6ZD24vVA+sL64tyb2RKuVAqMFJef5FG6tk99vrrboxbFUAxBZrFtAN4F7jFF2KJFICsrIPCjrA6sR91jSOIqu5iRdC2iTRckvyBtZWeUZB6pLxUG2iImG9CEUu1axk9Mjdfhf3XwqMi1NFsp/OTk7l799tnKbM0iJOB6o85z9tFzP7dn1jVWqdVuMn2w1Hdphv3V7JqVjhyIcgiDUmmLOtM+qhO821J3M+qNTv0I+B573ssgKBDIzkRCL2PVQD/YXSgoClnmxHugQj6qE4rp9DKHYV1cvbTQZCtiU5U3qa4dxFdZRnneD9ZCvhWKOlJlDgD37qxLomtjaDLqxJcvUg+OxpFKY8N7VUSh+cm9/VFKoQ7BsozPeeaiKlCWwAxCtEIysBw9RRwVAdo4TNti7YYtEBgz7FHKDlytzUB4AbP+cH8B9ac4zxuABvxBxBblYkBaAo4xDzfoKB2YdA4w60M3c0LkPeQQAS+c8dkKA8ahuTk9P7ez5C1n27VIsrMgWgKhILdsdVGuUM624a9Mp9jioxSApurpP2fhU8fUHyA2VbXF8MjDbVuy7b76zy2fYGXEGVW00HFuvN/Au+tlM780ZA3FjYU1kLK/Hu3sRr9w3HfBpsrL5YmmtzkBnGsSBgumlOGKdRALcIasguclQEaESRrY/YGlE/k9kn948t2qIhdDarq9vdH6hwGHsqEWOj47t9u6dfh5C4fHh3pqtrnXjrrU6bUuTzF6//l7KCtYCf7AAe3p6spOzUxEXgNPkJmERtZiv7dtvv5O1EM+Gn4n2TX6+YU+2t1quCKOWsjmCVCWP5ADpFwl4t/1WQfROVOT2iBX2fM1aDdaSr3fIeua9NxhYs9P5oHiImyhCptZstXQueb4CNlac/wepFNYikzwnA2UJZzyqre2ee4GIygPvIRNysJ79Rg3JeUBNwz2u10u7uDyXQgJ1G9dIIJoI0FYWEYuVEGyIb3+/4oyE+BgOR8oAkfvSHlvHpr4PYRjxWWC9Up4FpPZ6udSeWK8XdvXixibjiQgbnpGcR1hZsV/1+UHWcjsbPT3Z6BELsIPs+KpYm5Fhkz+D95wVIc87fw6y1/l95pTxKEpeofeesYUiRs+MLLPNLpNqK0s5J6sfCFDtcwWtc10n2ZUxs9tLFeVkvcKe9FzjzEcZxVz+l//2hxLzKD8ulxUoK1BWoKxAWYGPuALlg/wjnrxy6GUFygqUFSgrUFaACvybf/dPD+qID92KoQCUeciv1usPuQKABPzB1gKAJsno1qer19RZD6C23WI50VeXdbZMBV4DfmLlRHBqstkrowKCIqoFNp0tjbyNQZfw07lAOzpf8aqmUxSwplKry04JRchum8omhzwFxCGHSmgVFAV0+AYmkB7FA8RHFWBruTSruEUVeA35BtwD3ZUAuwA3tFcCKAEgd2MCj0Nb4ZGfrgU0rtaJJTu3T/Fw35r1+n2F5gJ00a0OuFSv1awehbbdkSWxE4DHNdfLxG2oZBvi4Lt3gwYiEYoud2UE5B3vRVc/3aROQHgHbKHWAAAChCJI2wGmHECVkoCuYbrE8WRHNFOTjQ2kFLXmOnHckdUKwAxALl3ygPkAj4A6/BMQXkAzV5KD00EWLsU4IKhkb7WFRGE0DgRDCABcAW7K1oQFg+c7xAkdy5kHXmst5ZZLAHdSPeRWKMXXuXfel2sInCL0GysqiIi8ltSK+y2AZ5EU/J4Cmc2BrpwoAQgGVAVUkyKk1RCoB9DO+LHRKrz81WW9ywRkQd7s1dGdA/KAbhuC5QmTren9GBs15kJ0ODPm3hG+/lfKNgEMBAQkH+T49NRmk5F1Gl7X5TKVf//3X3+n+7x/eGMXz6+tHQ9sPHq0XqdlyXJmQVix/Wan9YUtDqAh1wRs3aS+BpqNppQtdEVPZxN1siujAvs17nu/l/0PwbwrsgTqDc0x+QRcT2HrAdkXS2tGUItwJdh7pVINsOYJvsUOhp+FKHKSIrBWvaXvQXgSss26W80XFjUbyuFAFUI4PCoerKSOB4DsgO5NqZ8gZLBSw86G7nhlCmBDRr5IHvQe1CDMMjsI4HQ7IJGt2K4x3xBNZC5ICZUqdcWJK9ZgxYIQ1YPb2AGE8j9Aa4gjSAfIVTID6O5mXwkslY8+pASB8dgaAWw2FHSNckfZ74VCCKL04LZrgPcZBFjLA4RRqzFZkL9kWfTitkWNUPkPx2entlnMrRqgOGPVmnX6xzZ6fOBgs27/VNZV5PGkdOhvM9lNAfCmq9Rqdff/F9idbbW/hw/3Zih7bOdKhflStYBoAuxnD755/ZMdHZ8hXlCexWQ4FNl69/5WxCFANHPPvCXsA/IHlAGyswp2dRVOt4qt5ivNscgm2bfxbID0/Nleq9WMrNUIbNDrSHlwcXWhNcTegGhAWdEfdO3bL7+2m09f6ndHw4nVw6bN5lMbDI7t/v6tQGzOT0jPyoGO/Ko9PD7on/WwIcA8qEU2HM5tOp5r/QLwM788V9rNlsgzEa8pqpWaJQpwZjW4FRiKCpRFnKeQKShWmp2mDQHnq1WLO20L69JaKZOkXq/JMgkCCBUJJDjEJ9VpdshoqlinCbG9QRxonbir5yj3z2RDSmVpYrPpyA67qoXsmSSTOivbbSzbYM/VdCLZqiLtILy3ykJhD/GcrEo1AzEW1pt2d/9eKsIX1y8016PHexGfnTi2w/ZgUdPJStb8eEhGCkQmZK+rPcg9oWYQ4YwNsoj559nWilE/oraDbMcycSZV32K2kL0b5yZ7kmMaGzQs5MYPD7Jw/PHbH3QWrNMt3IHGj6IRgpPnKWc6z2zyQCCnUEF6vghqmVDzQoA6ZAO5F6HOXM9LKuz/+F3ICVm/5faCnFGQTFxfajLOhY2f+5wdPO34XALxLWWOniuB/df/XmZelJ+WywqUFSgrUFagrMDHXIH/C5aVBMYaoYKu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552878" y="4406747"/>
            <a:ext cx="8038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+mj-lt"/>
              </a:rPr>
              <a:t>Гибель Г. В. </a:t>
            </a:r>
            <a:r>
              <a:rPr lang="ru-RU" sz="2800" dirty="0" err="1" smtClean="0">
                <a:solidFill>
                  <a:schemeClr val="bg1"/>
                </a:solidFill>
                <a:latin typeface="+mj-lt"/>
              </a:rPr>
              <a:t>Рихмана</a:t>
            </a:r>
            <a:endParaRPr lang="ru-RU" sz="2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6079" y="389300"/>
            <a:ext cx="2851842" cy="399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20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Рисунок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sp>
        <p:nvSpPr>
          <p:cNvPr id="36" name="TextBox 35"/>
          <p:cNvSpPr txBox="1">
            <a:spLocks/>
          </p:cNvSpPr>
          <p:nvPr/>
        </p:nvSpPr>
        <p:spPr>
          <a:xfrm>
            <a:off x="1783657" y="2225818"/>
            <a:ext cx="2139201" cy="691865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7" name="TextBox 36"/>
          <p:cNvSpPr txBox="1">
            <a:spLocks/>
          </p:cNvSpPr>
          <p:nvPr/>
        </p:nvSpPr>
        <p:spPr>
          <a:xfrm>
            <a:off x="1783657" y="1202317"/>
            <a:ext cx="2139200" cy="691865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9" name="TextBox 38"/>
          <p:cNvSpPr txBox="1">
            <a:spLocks/>
          </p:cNvSpPr>
          <p:nvPr/>
        </p:nvSpPr>
        <p:spPr>
          <a:xfrm>
            <a:off x="1799823" y="3337474"/>
            <a:ext cx="2139201" cy="691865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79388" y="376238"/>
            <a:ext cx="8785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Развитие российской науки в </a:t>
            </a:r>
            <a:r>
              <a:rPr lang="en-US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XVIII </a:t>
            </a:r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веке 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43796" y="2310140"/>
            <a:ext cx="2031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Развитие </a:t>
            </a: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военного </a:t>
            </a:r>
            <a:r>
              <a:rPr lang="ru-RU" sz="1400" dirty="0">
                <a:solidFill>
                  <a:srgbClr val="404040"/>
                </a:solidFill>
              </a:rPr>
              <a:t>дела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84655" y="3421796"/>
            <a:ext cx="1969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Развитие транспорта</a:t>
            </a:r>
          </a:p>
        </p:txBody>
      </p:sp>
      <p:cxnSp>
        <p:nvCxnSpPr>
          <p:cNvPr id="28" name="Скругленная соединительная линия 54"/>
          <p:cNvCxnSpPr>
            <a:stCxn id="27" idx="3"/>
            <a:endCxn id="23" idx="1"/>
          </p:cNvCxnSpPr>
          <p:nvPr/>
        </p:nvCxnSpPr>
        <p:spPr>
          <a:xfrm>
            <a:off x="3939024" y="1507000"/>
            <a:ext cx="426711" cy="106475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Скругленная соединительная линия 50"/>
          <p:cNvCxnSpPr>
            <a:stCxn id="23" idx="1"/>
            <a:endCxn id="39" idx="3"/>
          </p:cNvCxnSpPr>
          <p:nvPr/>
        </p:nvCxnSpPr>
        <p:spPr>
          <a:xfrm rot="10800000" flipV="1">
            <a:off x="3939025" y="2571749"/>
            <a:ext cx="426711" cy="1111657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Скругленная соединительная линия 54"/>
          <p:cNvCxnSpPr>
            <a:stCxn id="23" idx="1"/>
            <a:endCxn id="36" idx="3"/>
          </p:cNvCxnSpPr>
          <p:nvPr/>
        </p:nvCxnSpPr>
        <p:spPr>
          <a:xfrm flipH="1">
            <a:off x="3922858" y="2571750"/>
            <a:ext cx="442877" cy="1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799823" y="1245390"/>
            <a:ext cx="2139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Развитие промышленности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63981" y="2087696"/>
            <a:ext cx="1819450" cy="968108"/>
          </a:xfrm>
          <a:prstGeom prst="roundRect">
            <a:avLst/>
          </a:prstGeom>
          <a:noFill/>
          <a:ln w="15875">
            <a:solidFill>
              <a:srgbClr val="4E361E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 smtClean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31647" y="2202418"/>
            <a:ext cx="18194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E361E"/>
                </a:solidFill>
              </a:rPr>
              <a:t>Появление </a:t>
            </a:r>
            <a:r>
              <a:rPr lang="ru-RU" sz="1400" dirty="0" smtClean="0">
                <a:solidFill>
                  <a:srgbClr val="4E361E"/>
                </a:solidFill>
              </a:rPr>
              <a:t>различных </a:t>
            </a:r>
            <a:r>
              <a:rPr lang="ru-RU" sz="1400" dirty="0">
                <a:solidFill>
                  <a:srgbClr val="4E361E"/>
                </a:solidFill>
              </a:rPr>
              <a:t>изобретений</a:t>
            </a:r>
          </a:p>
        </p:txBody>
      </p:sp>
      <p:sp>
        <p:nvSpPr>
          <p:cNvPr id="23" name="TextBox 22"/>
          <p:cNvSpPr txBox="1">
            <a:spLocks/>
          </p:cNvSpPr>
          <p:nvPr/>
        </p:nvSpPr>
        <p:spPr>
          <a:xfrm>
            <a:off x="4365735" y="2087696"/>
            <a:ext cx="2139201" cy="968108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14245" y="2202418"/>
            <a:ext cx="20745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Необходимость усовершенствования </a:t>
            </a:r>
            <a:r>
              <a:rPr lang="ru-RU" sz="1400" dirty="0" smtClean="0">
                <a:solidFill>
                  <a:srgbClr val="404040"/>
                </a:solidFill>
              </a:rPr>
              <a:t>механизмов</a:t>
            </a:r>
            <a:endParaRPr lang="ru-RU" sz="1400" dirty="0">
              <a:solidFill>
                <a:srgbClr val="404040"/>
              </a:solidFill>
            </a:endParaRPr>
          </a:p>
        </p:txBody>
      </p:sp>
      <p:cxnSp>
        <p:nvCxnSpPr>
          <p:cNvPr id="18" name="Скругленная соединительная линия 54"/>
          <p:cNvCxnSpPr>
            <a:stCxn id="20" idx="1"/>
            <a:endCxn id="23" idx="3"/>
          </p:cNvCxnSpPr>
          <p:nvPr/>
        </p:nvCxnSpPr>
        <p:spPr>
          <a:xfrm flipH="1">
            <a:off x="6504936" y="2571750"/>
            <a:ext cx="459045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275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9" grpId="0" animBg="1"/>
      <p:bldP spid="19" grpId="0"/>
      <p:bldP spid="22" grpId="0"/>
      <p:bldP spid="27" grpId="0"/>
      <p:bldP spid="20" grpId="0" animBg="1"/>
      <p:bldP spid="21" grpId="0"/>
      <p:bldP spid="23" grpId="0" animBg="1"/>
      <p:bldP spid="2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3030" y="1709976"/>
            <a:ext cx="73755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Достижения 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/>
            </a:r>
            <a:b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Андрея 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Нартова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030" y="3651148"/>
            <a:ext cx="2985008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 1729 году разработал конструкцию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токарно-винторезного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станка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 суппортом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00220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96803" y="300220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97770" y="3651148"/>
            <a:ext cx="2989889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 1741 году разработал скорострельную батарею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из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44 мортир.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1506" name="Picture 2" descr="Nartov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87659" y="1400677"/>
            <a:ext cx="1907947" cy="271323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00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Ð. ÐÐ¸Ð»ÑÐ±ÐµÑÑÐ·Ð¾Ð½. Ð¦Ð°ÑÑ-ÐºÐ¾Ð»Ð¾ÐºÐ¾Ð» Ð² ÐÐ¾ÑÐºÐ¾Ð²ÑÐºÐ¾Ð¼ ÐÑÐµÐ¼Ð»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623" y="-1070338"/>
            <a:ext cx="9525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323850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Е. </a:t>
            </a:r>
            <a:r>
              <a:rPr lang="ru-RU" sz="1200" dirty="0" err="1">
                <a:solidFill>
                  <a:schemeClr val="tx1"/>
                </a:solidFill>
                <a:ea typeface="Theano Didot" panose="02060603060706020203" pitchFamily="18" charset="0"/>
              </a:rPr>
              <a:t>Гильбертзон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. Царь-колокол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Московском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Кремле. </a:t>
            </a:r>
            <a:b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en-US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XIX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век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43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AutoShape 8" descr="data:image/png;base64,iVBORw0KGgoAAAANSUhEUgAABi8AAALpCAYAAADLvLVvAAAgAElEQVR4Xuy925Js53WlNzNXnqv2AQAJiBKldnRLFAmAItXd4cO1feMXaD+dHdEv4gj7qsMOOeyWCJEEdWqpKRIggL1RVXlauXI5vjHmzEyg+wUq4i8GYu9dlZnrX/M/rOIYc4wxifbVKtAq0CrQKtAq0CrwrCvw8U9/PI5xjmE4Rdd1cT5HjDGNWRdxOOxjMpnEMHCLY0ScYz6fxzico5tOYrlcxnKxjKfdNo6nU8y6LjardcSki/M4iWO/jziP0cUsTudT7I/HWEy7OJ1Oeu9xOEV005hERNeNMZl0us54nsaZgeQXf+e6/Hk8HmPCGxjPONGo+DzGvl4u43zq4zAcY5yODFdf3EMXE41PdzGZxrk/6zWTyajP3u+PEeNUr93tdr7eeNI912eM4xj8NwyDfj6M52D008kihnOv185ms5hN9N049AOliK6baOyu71nvO58GXWs6vd4rf59GxHA+x3QyCf53Gs+6Jl9+7Rjr2Sq6eRf7fq+x8H3+5PO4PvU4j2OsZvPoJtMYp3xSxHkY4ngefG2uQ63zs3lfXaPrptF1fA710XTGdGTehpjNfQ/cE9fr+yG6aRcxGYP38XUeeNMY06nnhtfxX4xdTKf87Kx1xueMZ+6r07hrLMf+ELNZF8fjXt9X/ceIedepNox7zhye+ZxJdItpTLKONUdcrz6v5i9iEl23iHE8xZk6nM9eG7pX1tgshqHX+5gratp1c64e06nnvT5L4x+Y25nuqe6TgbKm+B7zwvc9DtYAy3YS046xnVUfrn84nGKzXMeJtd2Nmq8YZ9HNWFvTGE/HmHZd9OchOpa17nsM7azFwmvqfIwuptFN57peP3Jdxs+8jTGbMePsbOpIrSN67lPvYs2xr7xO+9zLrCGue+j9s8VszsVdM9bZ6L9zX9OJ153WdIwxGc9ao4dTz4fHdDrT/u4HZo81y0dN4m69jnE4xbybx+E0xHQ2C25/OPZxPPYxnXUx5lxqf5y9FwYXXzVmLx4OB903/2Pfzmdep/PZOo77fZxYszPG6rNifzzEdNJp/fHfRONhXzB3rqnWyNh7zQ588iwW87nnlDFNQvu/6qZxHPcxny2im7B3WWfUZJr7so9FN9Pe1E3mMTbh38wna3pyjtnCZ6zPtXkMpzHmC+bxmPs8YrFYev9weuuImmqN6vzk80bO0tx37Mmct1rD1ID7GlSPic5V9hr7mbmkrnzwoDUQuRc6/Yw9wvc0fIoQPtv4O/8x/+yD4TyJ8+A1cnd3F09PTzojzuOg9c85wXOAMdW46hxbLFmjnC38nHviNd5b/prGcum5qPe6FmftL+6Ja3A9zi3OGJVlHHSffiZ0Mckzfz7XIRfn0yT64chujXEyxmK2iP3hEGe2ZJ6VXJtrzpibM+dFndHefzoDR8bKxPBs5bWrmEyZ43Ms5wuNu85+nY2shzPPWtbbVPu/zjKux+fo+hOfG6yJGsdicf28eqbcPheqLty31gH3eebZxhaax6xbaIy8Tp/F/WsfT2I2ncSRPZzrlbXM1vOZOI2+72OxnOt8Ye14XHF5DvGZs7nHzznEXqsvn9HnWK2Xut5+d7ycvV5bns86j9lfrFPml+cD9Wff9kefy74f5vl6VvsM91kw6XxW7HdPsdlsYrc9xLybxN3LF/H4sPWqyvOE++I/3vdPf/8PuVmvY29/axVoFWgVaBVoFWgVeD4VaA/y5zNXbaStAq0CrQKtAq0C/9UKfPiTD8fVah0PDw8CGAQyRifiAZDEIBeghwEnwPAlBEYCC6Db0/ks9rtdzKYGCQTUAgxBDghsHAUOT7pZ8OmACAK+EwwGkClwhs+dT+f6ObhYfzrHcrFOsPkk0BJYxeAGQEzEHNDtAPi2EKi2O+wugAWvA8AAuJ9PO4GxAFEAPwIrb36bAXgzMJPAeoKsRQ5cCIj+pHsGSAfMPB4NBPHZMQ4ChwdANbCmKcClgfYCVk5cBFJHwLJBLHDHQ38SKFxkCwQGQF8B8QWgrear6PuDwGOIEt0LteoPfi/kyXQay9lM1zgCwgC9TqYiLwBwAGZGAVYJyk1Cr+NrMV9EN50maGyAnTEKZNMacf0NhnHdXn8X5ibQjnXg2nJ/RTwVoAoGXjU2oWCgjs81OQWoZdBpOTNgJcC5958ay3BhpuIEQDU3MFd19vowkCsATSQIn6uf6PpQOiNgJ0wddRggRkwG8Xpf12vdWK7v3UCwQbICNFljAH+XuTqbtKi6meiB4Jtp7gFhATi1FiAdJlMB24CbfLGmuFfWTi/ArotRKPKJG2NS4nzuDO4zZhFijGuquWb+TbIBRg5xGnrNxzxrDJHHZ3IfIjO4c0BW5pTlKRKRNZxA+zjGerkyCTaOse9NVIiYmHv+VJ8J4Dy738Axc6Zaw4ABFE9HAdbb7WN0k07EF8AxY+9FXnQCIwH/WdoTiDeto0Hr/eXdy9hut57nJDTrYPPZY4CXP/knYDLjNOjpV/JviKrdbmtCbgb5sfd5wvm2WEcPYTShRj4g2J/DyPty7wiov66LukeRFYDUOfdeH6w/E49wodNuqrPD74GIWMTQ+wyB2Kw15H3n+QDMZ3+znkzQjFozxfH63otMghSEzLiu0drDJiw4D5PoCBPJRYIUacw1IVUgabTfVQbO25nWRa37us/ab8wxYDakBffrM8NfPhtMbKrW4fHxvRofzwldTjWESFnofKkzp8DsbwD/Aq0ncRq8JkUss09EREHE+pytsfCnCPTZPOYdRJXPhGE8xWTk7DrFOBWLr5/vDlsRprV2VivO317PNOa1yCttlaw541wuIUrPem0Xc2iMJDWu66NIJVdoqnvW+PqI9Xp9IadPpz66GXva60TERZLLdQ75vut852w3IVH1FZkH+TYcdY+sLYiLGkPNqckNiPmIzXol8oIzhM+BNOO+i4RwTU1Wsdf0XLmQPD4z+bnGDnnxrfGIWBhPcX9/H0+PO99ZnrHsiyIu6nwxOcWcTi5ESZ2xVQeePVyv1py+74e+n8E66046Sldrn48m3fyaW8KD9/7j3/19wzwuu7j9pVWgVaBVoFWgVeD5VaA9yJ/fnLURtwq0CrQKtAq0CnyjAh/95EfjtJtHfzxBMYgAGE5ngeYFhvMGAC6BNKdTLGaAXXSmgjSoJVVAh7q5AcoBnwe6xicxB6hTB/IY09kiZgDtXClRNzpXV6ulwEODfHMBhXzRaT4JQGd9egJagCEAISYuhuEKaFc3v8FpkwOAqyg81FE5mV6AbsBdgAnGW4CPgI1zpy5uKQGArMZrV6duF4CDbnlAWe7zQkoYzATM4pq8FrCV15R6oAp/27HtrtwugfOIWeeOaoBDYEoBnUOvzwF0hPBhnAJ9IFEE9BiQHQD7pnTLGhRkQgTcARSOALlWYRRwqk7/7KBlTIA4zBnguj43wXUAfD5nsTBIXWBYAT3uwgUIv4JTt0C/AFcB/QWo+9+3X9VVy/eqQ5i/M2c1T6h0ZvO5FQ2H46X26mTv/DrGyS0c+PmFtIhU11hJpPkw1hvT2VSqoAKMa1y8prrAAToB0oqkqfUIAFZgar1eRM0g6FxzUcBg1WMEwM5OcxEMrOsEeCH2eH8Budw/1wWsP9F9LiDWQDrzNIysZ8A8vocaysSK547XdHE8DRougB7v4XUXwJmlSqd9ArwoLhgfRIMw5smoPQjuBwkJuWLS5BwTMVAA5HS2Qxy6/qUuYe9cAXMreQA394ftZU9pfqaotVaqNUqLI/s6JrGYz+IosgpCcYh+PMd6fScCBGUUdbntsi7gskB2r//aGwZjbzv8j/0uiUvIMyu+RCKKeGMLGySurvQ5agj2ZK7H6vav+a3ud4iFIvFMnpiIA5x98/brPAtyX98A6jV+kSQ6B60UmM+XcWKOpCAAxE+liKQigOwm89xJb6KUzzoeB5GQg0gEK8IEig8QjcyhSYnx3GtPscaN3EJGofYwiFxAf+2Pqnl9ZhGGRerwEVxfQDrriW+w7kTEWhmjzxo8piJLipQsBQAAuuZkkkoiCIDsqoecQoXBevK+67XfOJ+stECNYSKK+YIAu7tba/8WkcVrNsuVFD8C46Vo8vv0bAvYG6v1+lMfxyT2RETojEElkQq8S43NjnFOQ8pJgTezgmsySI8SvZQuPq85k6XCS1UMn82X9lTPWeY50wae8BxKck47hHlPNi4Bd/bLarlyo4EezVYaQNzVucafEGG+V57d1aBgFYWna5JKH6tKePab/GG91BnjM6KI/VI/8f6apyIctK9SpVFncq2nejZACO33nM8+KxifVYTU280T/G5Q91IEks9Y72+vJxO1Uqck4cJn8nuEniOnPu7vN/H4+Bjz2fKyJmpOv02u8Jl/9+mvGubRfm9uFWgVaBVoFWgVeMYVaA/yZzx5beitAq0CrQKtAq0CVOC//x/+DW2TsvSg0/Px6clgdxi0MaFQANkVyCgwBNUDdjIiDgRsYh3Rx4yuZTr9AZJEArgrmGsBEK2WGwNmE74/yiYG4AngDPLAXecG8Hi9O2+x9YDQMBBmsN7fH1PZgXLh1f1dvHnzRvdRwJA6Tvtelh2AoeA29TMAJEBUkxd0Rbszs4DpqkF176JYAJwCIgIwpgNa6g665wVW2rZC3fIJ9ouISeD828A+wCQgEqCsAMhu7vu0oZeUKgZy6VJPW5Ikfy6dxXSrV4M0xAlgToF9dKqqalZC2DrLIDjfA7QGZKtxF5DIPACwdygTsouae7ioHwrIvrG/KsCzQExAXe7L368O6CIZvtmVXSCXuuQTUOda/f6gWjJPBegLiBQQipVUqheyw7osrdSdnzUocLjsqTzXAP4oU46aw5qjIkFuLa+KYDBx5I5qQNPbsfpEAeAz+C3lUq4NkxRWe7BnDru9Sb8korBXYm2KYEiglz+rfqx3SLgFILQUJCZsrCY5y06Kta85k5Liqjxx7cd4cX8fu4cHAZwPT0/uAq9OZ5QVq2XEeRo77MggO27IlQKbC1wt0LrWt8i0tHgBZETRAHlQ9ec++PlmtZDdmdaHzoFlHI4HBEtWbZzPIjPhSfhyJ/dZgOThcI6zbLnYL4DB3lNY1LmD3oqA6hznNcyh7ZD+y+591Bd7rS0TaRaZcGF3kss2C3UAJ9h4sqKJPb5YSh1yAfarU/2iSDJYi9JL9mxp7WYFlJzDrBIaIEdYLyhO/LkAuLVuq551bnIe6mdJOIqMuSG/eB1AM2vAJFipAhjDKTabdez3kDa2AlzMlzHoXEENgj0Qc26lh15zTsIAO6Nz7/MC66+0mrol9SAZmOsiH0wIef6qk75IDWyERBpLOWAykXHzDKovn+uuUxFDvI/POPVXBVSRSKXwAszW3gCXP5v8MzEDIW+AWyqNExZeJkI5B9hTPSR3Eon1bGAM680mtoe96lpAvlQ0F3VPkroa8o3CLsmpAtYhVK0muI4fQpDnVIH4zAfnv88irLFWaixgyfs+OB9cWxEAInjGGETM+H7r2cxnQghGWskV0VDWUyjhtJfyDNBewjau72WrZPUlJFcqEqScCFkH1vPRKsgip7NhIOeNzy0VQ137Qg7PkwSZuHbXefK5JeJCChET8mXtyHhpXNCZNh3V9IBytNZKKQNLbVO1X8w3Oqv5Nw0VnDGP272I4fXd5hvPt3rG1dn2q5//omEe7dflVoFWgVaBVoFWgWdcgfYgf8aT14beKtAq0CrQKtAqQAU++uiHWK3bhz3zFmjlxmZBHaADti8mHlBl0GWtvIq08hHAdh4FQsqJJEEVOuPdFTvKx90g4jQm+KADICxtiWFbmFHAmLtBh5gtF3E43HTaJoHCZ8seCsAXoLY3GKGOS6kQZgJ456gLBCwlyFHAewL0dMTOVwYKbzstuacCYrjH205UgKrj0aQKr1MXOmMHzKHbN4kBrEgEAPFZKAWS5LjtMP42OF4An0CTtNLBdkVdpTbw0XV0r8uFagwAitVMjR9gbp52WgZ0yyrJndyqRXbZCkzF6kcAMwRJ2gTd2CAJbErFRoFbBVhTb1ndJChbQGN1IxcQV3+qYz1tjOq1BTaJVEqQ7+JpnsBlgcMFeAHaohzh2gLpE6y91u9qD2Oix2CqMkCS7CkVzDWLwt3D13yAqz1MgXkFuhaofDxY7VBWZ3WfUsDIjgybFKscRFTQ+VwZB8oEwX4tFUsAvjdrVTZZB1uCVZ6CxqcMFAud1E3PvOVv4lo3AO90kRt5TtDYKha+pCaiY1xuOGQoLJQFUSAzn3d/t4nDrldOheZaF8T3/5tzVIDxt0FPA4YGbwGmBeDL2gm7HCuYDAq7M1+WaQLEUTCFQGk6qskkka2LMg4mzlkRWSQaIRaLlV5rEJYqQa6dnachj33A+VMc9lfLNZMatppTvkRaa+nMk31dWqNp/thzaXeD7dQUhVaqsQBaBThfO8yvZIP3YxE50Ewi3SA2L53hrquPW1vuOPJgKhs3ZQCdx3jx4oVIvyLNlFIzoLRwfo9UDMxlZrFYGbXS+cx7dHbLRsyLxLkMqNVMzs6mCyk6usyQENG2sArBxGCnrAJbVXkNaf9p3RVwbxsidcNjYZYd9rXfS81x2fP5jOmSvDBR5DoW6YGFUK1JlBWllmEOytZM507mctQ+rvdU/U0QiN7Uc2UxR5EACQaBwH322oMQhsoXQa1w5vXk+sxNIPI/ZZ1gYejztNZ+geMmsazEYM8728HrwGOBkDMRpnNEdkZWGOoZyrymaoxaSK2BJV2qtpgXSC32PM+rIkcr24R9hSqIc4G5JzuHzy1iiXsexlR/YOOIYgOyKs9YnY1SFJmU1hmepJKe2XP2MPeNzRL34Od1EUFFQhWhXSRSPQuKiCiVTZFCIsamflYyFvY9Z1QRdiIcTybhilSnjuTJFCHC/neNITdcI+eM6Di4rH3tvc5KLdXmuBchdTja0rDmtIhjDiWpECVzmsSnf93Ii/bbcqtAq0CrQKtAq8BzrkAjL57z7LWxtwq0CrQKtAq0CkTEhx/9YASsofMe8ED++1PAigqDJegW4IgOWDocrwGpBe6WZYiBLNuVAAit7+7U2Wgw/RTLeRenA0ARfvVLgQ4QEMrRgBDZb9VFqlBphQCnNYZACkA1++cXCHoLlglUy077svMASFHnN772ABcZ0nwbcCqgDSyOINnsOgWsWy5W6p4H5MJe4nBEFeFrgBTJiCI7ut3Na2BEGRSQMVhbAYWlJciFSElg+WqT4WwP8MDVYmEyga7eVG/gOY/yAZALQEUdqQC5CW4bmMxsBcCbtGgChnMH/CnOCsm1dRRzIVJA4c+2RQGqRX1RY7wFHwvcKfCf9xbwXFY0BYTddvyWwqGuV0RHdeKXpUeBWfW6IkgEaCfYWUDgFYi1FU918xcw5vl2wLEwweyo531l91JrpoDV6lQukFRrmDlXiLdtuW7vi+mnY50u+vnc3vkF0ve9wU51mhMaTd0BpFFNpJLBQP1ZCgrm5Ih9DnkdJ9uBsX6Yk0dUOAKJM3NhMlUAOwTDl2/eKIsCRQ6Kpegm8u/nvk9aTAR453wmeK2OfMgK6VXMglgXYIKjuuOVV4MsCQKQNdZ5zdc86X3Z0c97qCuKrQIenY9j8UKpAACeK/dFShmRDOeY5Oe+99578ebLt1r39y9W8fDwtVUQZOgMtk4ixPrQH6QAAKQv5UOB1TOB28DNtkbS/I5lV8N54nlie2JcZ1UUdeJsMUhZXwX+15p1gLG7w6mz8g5SBXTZe9m1rvKnJZBIUpRkUrD5+zOReN6/RQJzZebCYeYOpi9SkkIICM5zBzkPa6qbLdSRzxosMNcEswF271fPJWHflSFjQtbZLwaiS712PVcdykzmCFlFxzyfrAhTMHyOr1QtIiYR0eW6KHu1OjNcI6sF3EmfBFGeW0X2iMSc2nZL6ySDyq9E+aj9VQq06qQvS7db0vT23Kma1DnlAPI+VqnC47XHg22RWO/MGSrAFy9fxW530H/j1ERYEarcC3kyvI91K2JiwT3e5I7IvuukNaxcEZRCKCggnfWM8JqrefNZDrNldaLJfSuRGIPqnwHoRQrU+t/uHmOzgfhDjWASoEghQs+LTKjr6Vk2Dg49h7hJdaP2+uB9w9+pLQoM6sH1aSqo879I3Tpbi8DgfRAt9W+ROrJw85j4s55/dQ4XeVHPDT6bc6U+h9fxmhoT39dZnnO5XK5V53LSqnyNIs2rxiLaRIB67sjYsZqTPKDO2UBYr8n2zyH0n37SyIv2y3KrQKtAq0CrQKvAc65AIy+e8+y1sbcKtAq0CrQKtApExMc//qEg4rIfKaCHDlyDw2RfHAVYFFgJKA6QsdtvE/jsYomVCt7gR17rDmyBgGkFQ7E3qB22jwI3l6tVPO6fRHQIPBAw1seKwF7AwQxIBWrEr7xIED6HYFa6RfErr+BtwKgCKgRkJHg7mxiEBtZMrCgtjPxrjHqsTwYm1f09mMABhHXgqbu5694F6mTnvHgKLHoIE4YYUdi1Ozkv4GN2mxdAXNYjsh85HPVaQEu6PkU8KNzcVjcFEoE0EpK+x14HgxMIjcxHwOoEIJ3v4eHu1xiQBozBd54ue8BPxlhjE5B3HgWUC7zK3VDXLAD0FgQre62qh7u7TRC5Y97d0XxVF28BnTU3BSAWMFybsDpuLwBjBkvX5whgPPUxAWhWl7xBRtabgLkMkzfpkcB8essXYCYSLYGqAvFQ8FDDAuBqPBBadD87QNi2SwWSXrvmv21L5i7+ly9fqmNduTEEQTMfGS4N8CxFBbW7ITQKXETdVAAkgGHZrTFPm+Uy1qtFfPXm6zjfZLao616ZI10cTg5hd2aFAWjlpygE2Huk5u2ioJp3IttqHdnKCYCedWSCpggig4Dkf0AGuNP8FpSkfgCsWNIYiAQm9Ropooe96sBzLJBQLhnQ9NzRzb/QVqXj/Muv3uqsIcicvchK9d60/EjZB+q8dhe3Cdi0ZRqdVaK9ezRorjoDhK5Xsd1CEIVsZ850lkNWpiXR9773vfjss8/SZg1iyUQrc8dn6ovu+CSdaj1VbYvQLOKHs5GmcM4HEGzCyQkVNjFmYNe5G4xndcl0QU0zhZBIwJs1RV6FaqJufqtEGF/dd5GqdP0f9tR6Gqs1nekG4Kkb74WUefHi7qJMonaqLeKUVA8xvxBH3HepnepzWAdca7d7EuDN3yGpZMUFyYXdnJQlSdgA8g9Wa4jUOVpZAuhcQLUD0seLcqcIVe7t9nz5BrgOaaxr2x5MU5PrXOHxnUkdwGqAdBQWygbJdTIcTWzJGk/qCUiHXoHw0NQ60yYO5649o3nD/kv5RqhZnGNy6g8XVdpFIeARafysw/sXd5q3Uhpe5iXvUed7x/1wfcLmncnjZwj2cJB6HqP3G89osktsAcX9ci3ORil4tqmkSvWZz1SOUYeiqzZ6btuSsD/6eYd1VN+jmuqtPMp8kMqbqDnxcxVbsntlSUBUlL2WCFmtkd03nol1dlfjQ2XY1JixEOMeGP+tIqMIkXrOcJ0iyfSZ/V41rvPq+juLLem4bzKOZmTpSDVqopB1saRpYzShAbmJ9R0la+RFPRXbn60CrQKtAq0CrQLPswKNvHie89ZG3SrQKtAq0CrQKnCpwMd/9iPFqNpswYBnhVgL9O1PMVuuEqi05/VyuYn+aI9tAmkB144Hh+ti67Re0+nZycJpMl3EYbcN3DIEYPYG1wEd1E0KiCTgB5ARMKi3CoDuX3V+mnwoGyeARzrVFSwsO4+pOyg7gNb00e7oUL+Lr79+E6/u7pXjUdY8dNTL7ik7+wFBqpNbhMvUXeEAR7bmQPHhMNvl0qHNdLAvITsmeLoDwNLxblCuAB20Ekd1bNuOo0B8AVhJNkAuSGkBkCiQbS5wr8yiDKCcHGAsG41TzGSZtJd1DZ+FBc2F7ICsyKwNIE3sZ7i+/e8nmo8iHgQKcof5GuYQ1JI8BGyOdkeyAKYG+/MeNG5ySdI+hn+XMgPwSdfAUmuxuJBd9irfXwKDq1O4OpjVAXvEAuqqcABwFDad3cBlF7NabeKwPTjkFpCJOWEeIBm47+yA1j2vbG2m9yoE1qSYwFst9JClE6AjmRcVUg4YzjoC9Nr3WKTZTx1CjpoV0FhkjEgqwqwV6G0QkWuxXsl2qM5i1TtJJ36+Yw2tVjGVzZjJAUBKrZWpu/tti+Lxy1qGuVDntoF42/lQC/JR0kpI4bSpjoGU4v3Y8vSsI9vDofwoIF9kJSTL0WscYHK1pNt6iO2e9SskW3ZlBRhi/bbCYupwEKjJWkS59Y17TashWdBMvZ94P2AkeTQmCEeRFxpLnj1SIdjXRuAh4DpAJu+FWBjZ44PJiW8SIibNBGqPJ9XMahoIGyujfAak9ZYCzLl6ZoykvRikkgKm9WlpSSfg+komlhKoCMraU7X39VaUa0l+UZc1dm+eAKkm9odjqgw4H0xEaGkCRGPrhAqgVFSpoLIFke9Ho4OQTLIF4BrCjfdqv4ucAHiGPfJ5h/2P8nogniEqOgPdRQCy1iE76jkg4kueVqPO9TqDRUoD9GIjhJHXMMR6RaYA+SRX2zXlZGR2jcgAiBG4kwyZR9XBWCbBuek1yX0wBqsYcMry55WKoIDqW5uh2tM1L7W2KbiAfH22VkesV3e2uVIOk22UyIsoEJ2oDiySluuXsdtttR+0pxVybpuhAtAfHp70XPQzk/3jepnA8jnASVZKJT1fuB5n0hwSzPPOF2fQrHP2h0kkVE1Xe6y6RyzUDnuflwXGQ/gA2Ot5uXSAOedYEct3G1uQidRN0F41TZsr9jPnS+0nE3wOPGcNySYq9wvEoogXzhypjSDA55f6cF3ICz0HNBaPS2tZVpRYDvrZddsUcNscUc9KxlgkxObOeS2QRcwaKhORNmQ9dbYskzVeZmlwRogEzCB6rsW/mdNb0oYa13VQRfF7zVTNF7l2p138/K+a8ggdCMcAACAASURBVMIPzfbVKtAq0CrQKtAq8Dwr0MiL5zlvbdStAq0CrQKtAq0Clwr84KM/GQGpBVpnjoBA8QzfdaepA08FJtE5O3OXvYDrtBtCDUGXNpYntjxKexrgQYGnh1gkAAxAiNpA+Q6AjCPKiJkIjpHcC/nRAzZzTciF9M3HOzw7tOeQC+q0plPSP5cSQkDLNaz49b2tqwBh5Cef1h8C2hMwitFgoICWABg2gAowJYsPOnUXBQoZ7BBwkwHi7hp1d7FA7aM7XSEk1C2bXfz39/cC8h1CbA/1M/7oAOjUbzqL1cKdpPSYY69FLTUWdbDbb14EksiV8PvUiQvgaRAHNQFgMqDvLUhdxIJDnU1MkMmhXuPqescuCeVIhgrrYniNr5auBbDfTRbGrR0TndgF+DI27kNrpO/jvXffi6/evhUhUsBVAdBSCaRNUKlDqnO6AHODuw5rVa869j+5BlVnBxqYxGBuyjM+g8rlZw6AJkCZDmx3GwvshjDKruRaHwLtsOsCgOTadKvnHqgu6CJHsJ9B1VAgXYHOoNGqFddNtU4Bc1o/7BPlv0DgODegfm7LGHfiYz+FjdnTfidQnHVC9zBgMPsTsBKlhPasvcEuXc4CZQHkcs1WILGMz1QyB9/zj7v1Rp3TqAMgULCIgWDgdb0yEyos2775t6qkmu8C9CcB2L+QqmU8MzYrQqYjZCf7FQgSKzkTNZWhYs/8mefnAAhruxgRF7wjlQqAsAVY1hphDPbwP8V64a513l+qpx4SBgA/1zTqBwBtzj72rL6PmgSgf4blUyfQF0VKB7C+dPhzlzZfuldC0xXefA0nLkCafT3T2mANmBTjcAJY7RPALy7tAvr7cBEhxuTLJg4SWCHbBtxl+5TB5fPp0gDtFEuqa3aExqYgcZMV+hwsoNKWyAQhnef+bL7u7l7FfufAcH/PZ1R/skVPPReoGdZpkCnMHZ8lsibJMUKmeT8kq/zDKmA+ySWuBXB+OOw0NtR5ZRkl8D9DnHlNgf18v1QPKAIeHh4uYHutvVu1l0kO3wNECNeyqgwScRbTjvFCxHYxn0xjtz/GMPZxt1npDPv6aa/95THYiq3O7Av5nLktZIho2lIVdyEapDyyGs0qjLmAfWrK54n4y+wgzgHWWBEIBvYh6a0Q4OtKythaUMos5lAh5iedUS9fvYjdYRvDyfkdVT/eT90q56lIZz6T/cbnQTZB7jA2zd0ILe9MKzUKMM88FxS2MsRi5mwq1rKsGIe0FKswHp7qIhN8blD3yiuqtcwzo5RTPKchN9++fau5ruds1VDPeAWMs6+o1ewbyk6df0qfsk0VYycjw180DYi+FCFb+VV3anLgzKNBw2+l+aKe08zHp5/8qmEe7XfmVoFWgVaBVoFWgWdcgfYgf8aT14beKtAq0CrQKtAqQAU+/PhP8ZSxB7wAli72R4Kw3e0KkOOudXd7z6YAMOeYdPiw+/WAG+qUB6zLDt9TP9qnHqB8FtHv9wK8IBcAFgB07ZSCZZSB7gvwOaNb/6gQW4HJAkHoVid3Ii1BAGhPdIDiFQ9JEFYJ0AmbnboKKEYdIfuHJBYAQCBT0kVKdiEjYByWE73ICwKDIQwKfJdthTzuJ7HB35+gb4GLBhS5CMAT48e+p4BICBqRBBnWK2JBlkF062IxYpstQ18hUBoQHt/tbEW31c9kIlsVlBdUGpWEgLgDgLcJEjr59T2AVsAoPnA4xwrf8ONBFkWVeSGLJe4P0B/4jlpiF0LHMWArNkoCm1ka7kGvzmQRGUtb8YigSfKqbD/4nvzdATMvIoeJbHrKOoR7Ya7k59+5S/fF5i4esAoR8O6OW/4DdCzwbjaz5zmAtDIMlGthcoEv7uMkcB8Cp4tDqiD0GmqXoL7XdQU1ez3J0kj5IjPZm2FJ9tXXb02u0QmfGRhlsFUArwKn87MK4DVQnEG4sgLza2TRVUAmahAC5NN6ZrFeKWCaL9YHy7KCyFcKHj9LCUKdANYuAGkHCeMgea4D4eU8B6uixgwP1nqgYFmrqfYgSieTeqxhVFaoUZStMrU1HICm1B5SIfk/BrdZkQnjYHqIRhOWJxGSjmyp/5vAGgImBkwHKF1rnu83dOofYjgNqYAp+yO89bGwOmqNWq1FoAL7GHsfOt8hfgjo5syAYCy1FKCwZlb7UeSYbIkyKwZ1hYK/S6XRKchXJwb5HiK4ANbnWp/Yx7AnSr3EOhCfmOSo6qdr+Owih4QvAs41H5NINcI5A7i3upbC1iEvMoSdQbNuud77778fv/3tb0UMMY+2xiorMF7H2cTWPsdaIccQcA5a1hRrsdlOS1E+rDEpkkyg6FpYVk05Q6YxUGfGit9/kiyaY60Pq3ScvXLNRuFsVi58qulMrKDq8jNAuUk3JCV/50tZPkmiiaxA1CGCxvZvANJSykwW6tr3+eKMDuYJmyks2Z6etpe6aC+LyKm8iAyAT6u/C+GYWhoRAMpHKRUZ57DBf4LEIXju1tjvWZkjgpnaZTYIY0JlAWFc+12qENaG8ij8HpGsjEE2WLZWg4ygxrZTgyxgPV8D3utMtdJt7gDx3HMmM67EL9eU9dbh4PNwRP2y8jMCghAlm5Qg40VNw7nMeyoIvlQKzLXOyFSWsWZQR5iAIjTbaj8pePJs0n7nXJwtda+VS6JnYNqqQZ7wdSGeZRcnjZVIEr7P+pV9XIaFV7bFVQ2UZH5aY+mcz/NK91iWjif2wVWlo+crFnpSe0y1npg319N5QH6umfzj+6g5uK7HXOT7LH7+l015kb+itD9aBVoFWgVaBVoFnmUFGnnxLKetDbpVoFWgVaBVoFXgWoF//W9/Mgq4nc/kyb7b7W1hBEkxsS+3ux3dBYutiUCyeRfzBJjorKeT+zSMsVrM4yRLqS6W65XsRhR4O41Yzlf6O1YgADnqQFW3ri2o1DUvVQZkCiCbrRsKHAYswboJiyoAailC5DVFh38n6xKsosq+CVBHnZUPT+7WTKCbewUTM3DmDnzuVSAmHdIJpAAKOhQ2QRiIgvwMBeymMkI9vAksLTusiAyMQAAYiOqcOyDU0aCiSRN33gOyCHDO7lvAMqkH6IDO1wn0KbVHAjYiQ8Sh4Mffe9zUJe2RyooHtBMQls5s3rM/0EltYgcAiKwMZQVktzUAPgRW3ZM6i1P1AqDMywBgZdeh/AmDkyaaQoqFurdbm5Vbb3exR5U5IqusbJgVwUBovEkDgCZnOJAv4OwGN/YCGnttSA0i4m12IYtsaZKdwumzr3om0aCfq/uda1H70OfaGmamn3GPkEn1PhF0ynkwsAVWJpuuXKOaD4DM7JA3jnwNVIYYUFYLRJlAR79XkJuiCAAQAf/m0R92sVzdC+CcT23ltqDz/9hrfrUHU71RYKjvlw/yBwoztmuQAFj2NfMtxQcWZLJb6aRGYDysD4pt8s0d07pd1Ewdn2eQXEoAfpbkgq3PUFRgX8PYHAAOCQfQOIHkFGgMOG1liILs2X/qyLb1zr4/2FZJ1jZ0jefaGiM2dxspidQtDyDL+hR4a/BeqyBJVEBMr13P1YqzbTKJh+3TN5RX024Wnbr8lbKgelmJZCs7yAgJFcwHJDjvvWuewrXCyskbwOAp78XmDcLQe+r6xThMDnAnDrkWQZM1Vye+7NlSCaZ1ho2Wa+bcEF+XMxCyqsg45h8SlnuA2OEMRmmgO5hwfyZfHwD/Oa9PWBXZnspnlsFg9j+ED+cn6jP9/EL4+N5RAjnIOa3qZNHURc/1zAXZokvvNVHB/iwrowKPUclga8TcllWUjttJAdpJhkznGc58yjD2vK6IStZq7cOam7IW87pDqXcBplNd51lBzWVFn+2vUAuhtDFB6/nF/pB5M1kP2cHzie+rXkmGqt7YCN6QoxAl7GfIx7L40jMuz2iUHbaeMsiv9SO13fKi0BP4Lns92xBeFWs+F3Qeyf7QVlOsLMZQzzapIkQWTUR8lo0g14b4g5zgq15Do4DJKJ5f3ssQDAds5LQevD993s3VlFAktlQgJz+PJVjJPUxuVimBqBNKB84CkdC5voqAq9ylGvdtJkcRDUW2OAjdSooiMiCWUP9ghcezzp/rZ3ERRN6CVjGyX4rQQKnBvhdxmHPxy5818uIbh1j7R6tAq0CrQKtAq8Azq0AjL57ZhLXhtgq0CrQKtAq0Cny7Ah/95MNRAA3dpWEw0/YL125dYfRDBoZmF3m3cDgmQIc6owUGoMwA5LRtg4kFh4ICUkm8IK/7spIwaAkYslh2sd3tDHpPMvQ3BwvAR3ivcjboSD86lJeuz8Nxr65ugGy6iQGj5dc9NRhlyxUrOGTBRBjwFDCpujQn0Z/oLsVSpM9sBl8YoIRuzQo/LmWIMgPozJwAIM7UEc8XigLsZ+hclQIAEPp4FMCEzZM6lSd06V4tQipguEDOIjX4PKs6TDCUJYvA1LScUsjqDADW4KIA/1TPFOnBa7H84Yu8D0KHBQeC1KpT2t3pXJ/wdOU/lMUSVhvY6SRQzmcIfL38G/DZHdhYlhQBg2VTAUUATwBM28cn/RxCQp3sGUJMkDXXLOAqk2Q1P+7MvlqA3a0AsB9FGgnwE4B+tQJj3UJAVLdygY/1p2xdkjBSKGuSDhBKrEtAfHIqCuBSJ7664gnZ5j6nJgB4H3jwDdiolV0AfaouABSxPGK+FZyeAeOlkuDzC3CTVVda/1BgwMEFlm2n3sqBUjiltZGATsmHJrKQojas1yLOyh6qAFEULrJi6nu/RhZQk0uGifJRithJMopVswTIxp4tFQiX2gBgr+i6puMcxdNUZJ3uDbUARFOXGQAi8KxuQRIki7UEBlF7ERAOgSd7JqzkFDhs6yKRJRkYbgCd9ZfWZdrHpxhEZMwE3NN5br4gyQspQiB+HOh9UcwkucEM25rJZ8pygTpsIpKINTbqPPEZUoSIgXmPr8B5AHTIgMseKXJG56nJSa2f8uBPoqkIKJ+5BHovdGZQWylvOJWLcErlSJ1H0Cysd5FgKCykQDPxYIIUOzkD49hgDafeFmWyrUtCUGoSnw8GhP0+h6qbXKHGfFX+g4F0/9zgPrk/Xsv6JL0PIqys9Exs8FV1q/ex50QUJgnDvAP0K8Mj974yS6Y+n4v8kCWZzmbnOHDOA4TruVOZL1h8ZR5CneerNUC+bcykhEC9k/kQ3F8kebk78CyYi4DjPiHNUR/IuurAeyGTnHNRe1iZHrp+Pj9E/lBPlBj83WfOJRsGMkTEm8l6NgfXEsmre2ANmCTgPc7VMaFfRANjZi4Ph21sVgvlSAXXE5nhHKKqmZsFnHFiSs72U3ye62kVzv6wTUIa9YgzdHyO+P/6mx81oc/7sIOq587VDiqtwHiuQMidT3F/z/m9Vdi4aA2C63uT5LJKy7wtyB4p/U4mqhhBrRu+z99vz9L1hrk5ilyRxV8qIbVnxceawKuaLXVWDlYHQpCfT8pO0jmD8jBtrrg/7vuXn/y8YR6XVd3+0irQKtAq0CrQKvD8KtAe5M9vztqIWwVaBVoFWgVaBb5RAQK7BRx0gAyEhfbuCs28Bnn2A7gPZwF7gATkWhSADikBIA4gqU72hDgANQhDVrep0ETbLhlYdMBpKSTkBT85Z14BmKxDrNWhmmCf7G0SxMPOxhYkZBwA5kRsFnj/X7spCd4GBASAMqhGB+zSYzqN8jbnXuheBoihcxy7JUApQKrqir+QHxqziQmBtVlFPlu5BViBpD4FQsBh0GkdUrZSAro8xltwucAbgaN0VydYWF29jFlWGVgBcX26wrlZdQMbdKaWBDpXh7S68XOMzk+wjQgANv9W93522TOfArEgXaSi8d3V6zUuQLW03QBMApB63G5lVeI8aXd5uxsXUNDgL2Ho9kgv4DiJJLNd6uSV8iRtfrgmXbkKwFXOBCCZQT1IBpkLQUKl6oA1CQBu1YdafWWrJZBPKgHndwhoThJLfv+KqQfiznBm7IfGMoVy5UoRULAd9wiZAHF1yY5IwE0kxTCIyCrbKAgHMkxYwyKFBBDbMobxy14mgWbAYK5Phzggp2yD1DFuP3qyIRjHbn9IZZTtkAqsQ/FTBJDyOnJNVEe051Np2ALS2Rtad0lILcm4UGe366IuchGaGVIugBMAmTwJh0+Ts6GVkvXgfawvZzC4G15kFyRLKlYA4ldrvPePccafXmvb2TfKV6BzXL5TnnPZpOU653MBFm3lZIVEEM5NFzzzKwIN0HchJZIDkum8NzCK171VGhlUz+cmEXEFOT23WvO5fwR6co8QBCKWHPRcHeG2butitnDQrz5ft2C7KqlvkhDmQ32fDnQWKKy1aZCZ60B6iuSD6JUtGffnNev8lRR0MA4FlI9xphSpZio1hAkDa5O0Z2cGhI+D81Hqq+aVl3K2Guy+qoi0RkplxH3muuUzGRMKu912hzlSqnOYe2pbBLGVMbZf8+eXYoD5Uj2OVjFonmT/Y4US4LaVRRA7a3XYm7CwYs6kB8+PVDERXC/BS9popbqOfaZQ6A6g31kbtT6tvrDdEvg+JPDTbh/z2dJ2QnfreHr6Wp/JuefalWLCyirPJ/kdzClnuEPA+WJNF3kjxc3UhCAgvZVDPhPrfWQuYO2ks3PAeuzosefrbKdlxYJD1DlbzlI9PjztvDdYU0lo1TzXGDhvWa+VWcP6Yx/UehTRmOoxrT3VuHKhTGQ548Ik2N1mE6exj4FcGvGifj11wc6KGt5t7tTAwP2yd4qQvOwBUyl6FvCc5t6wZyyi5kKaTqci0VgT5J7QMMAzQk0AZHQkuVzzzfV9ziVBJhLM+VgaQ+ezQbsMB715p7oxxUXs/OJnnzTMo/3e3CrQKtAq0CrQKvCMK9Ae5M948trQWwVaBVoFWgVaBajAxz/+4ShgOwHCAtMmstqZxUGgjjtwQYHVyQp4lFZSACf9uVfXOoAzndqAIgDQgKHb/VEWKgBn6uZVKHdZigCMWOGxWLlz+mn7FN1iKVBzv9uqsxjQWTCcvUdENNDxLQVEdjzPQaUIN5W3OyCTrXAAJUSEdNNYrFax3e6VX4BCBFDG4KK7jU/yxx5jt3fnaXV76v0CpfxzukjtI2+LKYAS2c0AQALcZMd+KSyKSBApE1ZtaOx5Da1EwqEZK3Ytstmx7Ub5xJcFR+Um0EkPECngN8cggkdKgVMQIi3VBYBhWh/RnW4wzcApABQgWX3xfVkJCbxFPXIS0M04md/D/uC/JxEgaBsgLa0/DAxPZd/l8FaDYlZbUGPLNCC56GTGwqQsmQSIXkKzbVMCGAW4SbCtAChZ+ThTQ9ZknQF1shpEAmT3+pyO47wpzQnd+UnUsMbUgV/5BPNFLLqZ7EVQjChjRCChLWNkb5TBxax5yAuttawjtSLPA6CNLm6tV4KiIf9SoSFKJPcM61PkS4V4Z521llKBIEsqNSPbUkld7fKvJ9OiFC74nplmUlC8vLxYRlbfsKd1DSHPBut17ewmZr1iOWQSch5TiCERBpmV0M3j0DP/BsqtMDAZ8cF3vxO/++JL2z9lZ7RtvmzLxVphJSrHIIFp9p8tsQCqbSsHYUlkskOkvUZQRkGgLgEQT31auLBm2BfU10CjozcmCjOHiKkuc4HiCfKTcQIArbNLoLg7sPke50DSOanAMVkiy7a0jZMagrkqMo/xKaT4oAwG1qhyY6QMm8uWqgLrh94AcdkRaa9DHiZhoXP2Zg0qY0Yd5UsB9CISJrNYYsPHGczyJ0eB/JBkVUQcsNaZS0LXI7SnLuRCKoscbKzDRMQeBBvvqwwa5YOkokfnjsK8M6BZdXZWj/ZYklBSePQnjwlsOG2tpBASoQqJNWhvuOudOYec9cbUa5T3YJKrPzocXOqJzLAwiXclWeCFsJbi+RKjzzKAbLIwsO6yatB5HaUsMTFc2T2TDO/eW8nXHwzMY7t3JO9lGafzUeuW8+lu8/KSk8BaPaLym1qBw1f9XaHlSWhc1H9puXW1leN8A/hnb5vUEIGa1loXRUqStZozKTYyWF01NWlTCgITHhD4jH2qtbI7YJ/Eurf9lRRxlf+Sz4nKl4BM8H4fYxzyOaLaYvG48N7uOhPdIrZMSNT9+7nIeQSvjEIi1Tbnyozi/MSaDFuqMdVPzhexLV0SlFyPs2/ILJX/SjaRlR/+HYDxl4VWWebxewikZRFgpR5lPYuIFGHttad7SKVLfSbZGNz3AiWp1qBpbWrz6SfNNqr9ttwq0CrQKtAq0CrwnCvQyIvnPHtt7K0CrQKtAq0CrQIR8dM//3gU0LowmCxABgAqLTkApmTvQLfmlO5vAHv/H3uFwoK+pC88ICJe17unx7hbv1CH9BEbI8gHQM8P3o/PPvuNMwZGwIurpZNA/Q4Q6RBTwkoBZWRhZMBCv3RkJ6/hLIJ953EiUBhYkKDQ2SKBN7qbDcLv99cwY/AJ2XBMkoBR2KvgDHc/q5Pbnea8Vh3T8v42IGZLFTo2j+owF9iY6K6IkPlcoLUspfgMbIAE1rujH7sjQM5ZgqG2hZoIENT7M6xa4JJutzz10w4GMBULmDkWVA66Zhy8WvZCaWUj+xkpIai/g6h5fXXuFuhVvuv8G/CI+VfdkxSxCmJxUXOo61uhwPV9AHUATcUxqx4AqQCX6p7Gtx4gMVvF1Q2sIF+TN5rSBLwFEleX+oWISCuazBwpoKnsespqhvo6/QI7LMAnWxldAl2p62Qi9QPgahElqof9uARCY1cmazEAQrzr1Z1s/3YBjRlC7pc5zBhSjjWLYkLdyhI3kEWQeQd8NmAsO8aSBiLhTXr1AM6Ajp4rzHfYA7ZMMsEnck2ZDA4ql589YdrUvZsaSJ9BoPk+5gqzdlaDMiwyJ0VjT4sbBolV04EOZJE0BLcbuLflGfXzdqPhusdOLTuvBb6X5RGEBeHFuV5F1ik4/BzH0xD39y/i8fHhsledG3DSTLFOpJjJU1jExIXYMbn4+uXLePP2bewhMfIckd3XiNVbLyBeeTTnc6yWDtsVUHljg4QNjDrrUSl0Z48XQuVkFZQtaJzLoVoBcqaFTSlutLYgRGTpg9VOWbnJ/OpCYJogSZJApKkzRrwvpjobbOdk4Jb9bpS9y3ycjBRij4uYyuyPJD7IJIKwE5HF2+rcmC/S9i8th8rbX3tAK09rR4ognddpoYcCp6ypOE9k+2WFl9Q7EHPq7O9t0UZ9yDwQQXbW9wDHZR14Hvwf9mgz1AlWpxjo9jkGqQhxyZqFeFLmQuYanQefT9hvoZAp5UQRZiZoy/oH0uYugXRULYQ+G5kGuLeWqs4D3y4qHIgFzfcCgv0s2zeA6gXB7AeuOY1hYqKFYTsLIm2TgnHvLjlNdYbe/imiPLNDHFLubn+dbdOlc5UgC1CHKM8n7eo6FCYmTV0TiN+59qCzNayo47l1tS8rVQuEAs9Rq6QY83Z/UFC1SRuTEkWilfqiAty1FFhv3VL5F6I3OR9Qemm9prIniWGfj7aXrDU1nLGig7CYa3yzGWetc7CoQ39kXbEffN4wD1I/cC6yhqWYNEkDgVTPBZO4uVfSvs7P5Gt+BeTV4+OTrsO64jlmgsLWkbUW6rkGycnf9dyRpZczjzxP5XRZOV8+nD795NOGebTfllsFWgVaBVoFWgWecQXag/wZT14beqtAq0CrQKtAqwAV+Mmf/9norltAAgPgCmkNQEgAZRMN7pakAxwA3l2v6cej7tACHFBXAG6LWBjOF7scwF11cPPfJZeiAKfRdjzKIYBYICtiL7AjXU/Snsbd58Bi2Mf4+gBEJkgACkUeMBhChk/nWK7XApPpSBVwrCBbAGMspNxlOoYVDACCBZgITBXO5y55g6smRUCKC5QSmJ92Hn1aORW4rW77S5DtyV3as7nAVgG4WAfN57HX2MKvlf++QUffdP7J2AQu23JGAc6L5QW0LEuuAmbItxDolQSIrpXvvXarYvtRHc+eQ/5d97Oji7usbfgh4PNwlqqjQM7X77yIr776OiaQKOldPqPrtydYem/QHsua1VKEAuMCqKJW6nAXeWC1DEoAEWfUGcJMYGgvEF7zmsHMFXgtAkmZBoNtfRIgrs7gul9qCXAKuCVwHU99dau769o+8+eYoExBrdKnCgAiRt3FiHoASQEeAd/zV2DA/QTLL7ZbgHIxxmq11Lyy1orIUPd6kn2GRE36iHBIVQFjR/Gk/SbFzCiPeKxRZK/GewaIOpMgWDfpfsmbATAFFM0ueIg4+cWzk3MtoVhCCcVeszVXZnckcaFQaJFg7EP2YwaXZ2ZB2Y7xucyhOuf7k1RTEJXUizODn4kOlLNT1kvAO+HHVl9R61IF8ULmXlkElZ8wnLVHtYbTqob9t99utT8gXCEaZA/HGskQcuUSKBdnEsvVSvt4RDVz3Hm+tdKZC2svqFAlFXAWMl+sMWolpVF2eludZhsm+fZzxpBNkn75mgdAefO5TJXOKFnYpI1bZbLwc6nRMkgZFRU/kz1PhnFXd7nyRACoRVhcQ+oFiqflm5U5JqLcnT6VzVoB17UXyhiN4blOR45Q34dUDAfljoiQyM572eTp/IEAsuJLoHIqzkytVVYDZ6TJVZ8nMljS39ljePMU4M9zBtsfK0B8Ptk2LwPpU+0jIiQVNxACfo/DwjWT+llSTSO2Qmt9b7d/MuAvgNxEAjeiEHkITQHorqnD6kPB6UeyLda2e2MStR+1FmwVVZkVZQ9XYLpJ9lQTSmVjEoUaAOyTrcQelr1hEqYicZRR4fGhLHFORhfHA8qHi4ZMzzfGwbzZboq1haJl1HPkLKsq7JzSrvEG+E8XLT/H0l5MU3STYUSdIU+wf2LNs659vnD2eT/7+ZhntFSPtpGCKLBdIJtq0Blwf4c9XB/Hg5UbPL9kBXbIMwtqJH8XYBFil9UfTSJIbZRTarJayRvOR9K5YhK6CHueNxdrsAxaZ66tjDRZUc8F21r5HuqL/QkhqrMpMzIIpedZfgL7wAAAIABJREFU/Iu/apkX7bflVoFWgVaBVoFWgedcgUZePOfZa2NvFWgVaBVoFWgViIh//d/+21G2M9NJ7OUF7s7vTlYPAE5YJNmex/782Z1r3CO7l0MBvYALinNWlyZgB4BQdjOnn7n812VTcpLlh4ArICLZTtn6g/cRLivfezypM0vCIasOvsXT/tL9CSiqe8CuJsmMmMRms4k9HunKzqATdC7wyMHcCXamf7tAnEsoKWh2AjuyL3KHNSoGhY8OgwK4L8oFWRpVeDIAvD3UAYNkHXTJvADEQpWQYdyZq1AYii2O7I+OfZHBUkGAJhQqYDp90yujwACeu1wLzL9d3LZxMUhXHbgOMU/7lgwjBuwBVCuLoAKqBFIyP8w/yNvZ4PwRsHjaKfcC4LUIHYgCOvUJ11a3doLQ4wniixDZMeZLyIzqsE7ffwV6MwZsySbRp82KOvRlXUXtDZxWjsLt/V7IigQ9udbtF0SDLLOYADz5xZy4+ozfLIXrLUA07Zj43EMPsMc6OgiKBUjkv11/UA0AfEUaDBAi/lx+ri/GA2xPN7LqMcR6lf79rAcbxV8UOLVe4AQv3esTlBd+PwoO3asUKYDIgJfY+EBozaNPCygsziATpHRJJQfjAvwsRZEszFJFwh7XmoKgC7JdOAfowscObh6TrgsILQGJyoAwQSZbK0DRDFFXdzTKglRkrJZ38fD4GPM1OQWHVIU4c0CkI3UjnwIgN21hpH5KJQdg5cMegHs0wInaJMknTgfZrNENzg6fzRy0fCKfZiagm0weMkUgVStDA2ICsFUnFcB07n91aOfYBXZXNkoSY6WGEtGSochYjomKSpKzlFU6B24CrYtck0IDcFvkkPes7e/MeghIr3FV1giEH1ZUAtmdJcBZwhfEhjnAtKUSAeSsDH3lmiMAnvvHClD7MpVaLP7VchHbVBacjlYjKGiebnjd6xjdwnZHVheYLOTLQLPPjVIucR2pYhJodn6A9GSZP+Kx6ZmSz4Zbyx8RASLv+LntpioAXjv0Qsqa8NG9qx4QVgTAH60gQ20hyyBbhqmulZGTxF3yUSIitQcOB9toJfngcVopohQeZRL5/DRB4TPjUnGJaazWMinhsVV+jy2vTJryHOSsZG41VagFUvXH+9brldaF6pdk5qVOI89mn4fMlfMvIH4msmq65D4oG6Xu3WqMenaZjMtsps7KA8B+yFDuzVZcJhytpuG+vT5NCvlsdqj3OVbrtYhXiGt+lxhOVt5wtjq3amJLqpyDXJ6iv3h9BARWWuRx37lesMTq+/3FMms6dRg5FnSe/8o88R64tbeqtVnrVjXHKm9ixYWpL4iUK5thO0uTUb/6+S8b5vGNJ2n7R6tAq0CrQKtAq8DzqkB7kD+v+WqjbRVoFWgVaBVoFfgvKvCjP/vRiNLBigaAonO8++678dlnnwUd9IAXdCBeQOJJKjDOgG1HdUsLiAiA4WNMCMiUgsCgnLok5SEPkJNB0wIqbgAGQBnZaRg8QLFhUDVintY9gLPb7U6AqA0mTAQM6d8OYCL4aJZe2mkxRac7QBTds4Bg/vwhlhADaS4i8EVgucE2PlwAtwA+alLkRa8OfkFVAqn9vtlyEU8Pjwa89VlYK2E7ghXHwVYvsu3xVykfIEPoPK+sBr0iQVSBw0IygULTfkQXdre6Potg1bR40vgFXKXNVtrO8G+IFOyf/PmhcFy/zmMBiwM46ubMoW2A6Mg2CDY3Lmc3mfTpx0JpECgMQUAHOUGxEEPVnQygpNqgoMjw7NVyHdvtVrNXtSh1D0oYh4qH7EvcuW5bGYUhExqfY5ZKIQmZCkuvhV0AldQZugcDnao5cwChpBB3PNzLgoQ8AudV5E1qTS8EvhuIX6zuoj8d5ZOPyqA/AOihquhFcgCazxcrWW/JIiWtgpyL4HktyxNIO40zu5mr+557Z18wVlQbqAUgcgTkTtkfBjhRr/AeCJECeUVGMXwBf/ZtZxyscikZDFFaHQPAO5/H9rBXTdTxnXZb7o5nDXMmWF3AvLJGHRxPl7g7p/lPobeZD0L9ZmPEerMRCSKA1DnrtrvCxQoQMxVOVjEl2UhScoHv2c29T1s0wGcIBYPzUyl/LrkWaWcj7onA5G4Sd6uNiFhZ1yQZon3HmTMO8d5731EeztPT1nsmFQzMudYbe6VszdIKrABQKU+kHMLjP8N+M5enQoixU5Kl3AJCYO/zT4HRdKbbSor9hOWSzkj2KsQiSgBsu6RsoAN+UHg3JJItv6xhcHSMg+67JH1L2cG96PxNshPC0RZqV3KlwtNFpGG5tbqL3dOTDi2F2stKay7iF2zb0LTzfEqtoXMFZRSqmwXPCQejs9BkwyOVmRULfIKzefzMqHNeVmCZL1KKsesDKv2MLmHSmYchkNnEkW2zICg8X1LJaG9bYQHJUJlKth8aRJhXRsV33nk3vvrySxFHzpaAbGbsfhadCCk/DXF3fy/bRAhb6ut8G+bIxIm3t0O8r6qSaex3tjGT/ZvOVs5nziCTVl5jEAeeG9eQNe7PoX6vX7+Of/715/6egufTUjBtj9iLVbvXr9+J3S7XNGe3iPmz8qf0mvGkJoMinRxY7meYzhXOTJ5XaX/FMrXFEyowP1e0PpJwdI2tpCmyhL/r3FXAPASbM09EXpBTlc8cqd8gP0Xccrb42TWcM+eHwPi0vfMzgft0vcgj4Tllcgs7MOfPcI+lgiryQnlUqdDQI0XPZz/Q9PfUk5r0Pepsqnrq82bz+OQv/7phHteN2f7WKtAq0CrQKtAq8Owq0B7kz27K2oBbBVoFWgVaBVoFvlmBj//8x2PZX9DRa2WDAQjUFwDJZc9hmxRAA9ungCXYo9yfeTjsFawteyAFI/vzBDYBXFw6nw0cABIJSFIHqy1A+HLHs8EXutKr0xQMRBkOnYE7BYhn0LhBDEgQf4YAREgLunAVUE1orT3R1QGa1hF1Pfnt8x7ubSC4c+FgYdnZYDHTC5AFuOYSgJAQKwKv5Kl+7T52p7Itb65e2oz12ul5KVqSGXqdgmMP6hgH1AVIE2hKByzkRIK6gOkXi5oM1AakURdzBqADz1A/3R9jKx9/AUAOPVV9CDkl6DyDchkzFl/ns/M+6E5VPafkhZDt4I5XOr8F8CsrBXskZy0wX8pK0HyO6thXB6vIKYCnldZXgV67PV3OCaDP5xfVibzTC5jFf10gNcHIdDA7h0FZEAk8M8YCrGot9YejAPsFYNcRkJqudnmy5Fi1WD122TaZHRHQK/DP8yhSAcBcBNHBmSbKMgFvh7xwmDQAMjVgjUDssC5qztVhD22TYd3JI8XdeiPbo+r45prMCQoHQoQBVhdzKyWYA2VjAFxyLwDb2T0P2O21Te3naadGZ7a9/Vm0m7v7OOx2tvShK1z5LmcRGKxlxnZQIPksJnjua63Yuo11Jcsq1dubrAB+AZHKujC5VUC5gqT7Y0ArMiZyJSpLpohDqRSwnkpFD2fJernUXn3z8CTbp6fdVntAyqQMCGePAWBWYL3r6y+RS32v18oDn/dxBgjEHGO1WcV+u9N60RmT73M3f9mTxWW/a/3XIccePRkwLuWYfP0zI0glyHqwfiFK+W8O6CvbIfayVQ0jxGjuG9lgVV6LQu7dUV+h9GR1FECv/AlZGZmEZMPpTKaTn2yiPBNUs1RxKUT+JjOHz/L7GRNrDrJvr3OTv1NX7rMUMHy+z3QUIBCKBFBDjFhxpjMxLb/4u2ttNZyzEHyeYBvlZVLZCdh5pSIpFTT83GHVtvCp/VlrrgLkK9j7PFyzcTiPpRiQCs0ZHKhvrGxghTDnKHMG7VvZIy2X8fbhIdabdawWhLlvtTcg79lPqgHEBvckMsh5CSZr09rtfMoMCNeIsXMd3sPnrdbsYT+HDnv+hNC/kgasH629jn3ldU2wt/I6eudBaX1iN5Ukn1/rhoPyV5RKDBvCBOqXy7XI6gL6ReTOqS372rU1oeHzmvvh2pxzrFcyKCBk+VLWUpLrVp9YjVY5I0Wke79c8yz4TJ5dUrZIQdHrXNQzQASQSW+aH7oZ1lEmPXXiUIfMjWK9cT7y2T73uA7ra3YZYym+6llQz0DIXt5Qv+sUOQSzdFbgOXlep1jdbZJgt93Z0PfxN5/+XcM88oxsf7QKtAq0CrQKtAo8xwq0B/lznLU25laBVoFWgVaBVoGbCnz00x+Pd3eAO8fYP23VJbpc3yV4YnDm6enJXZ9CJQycn07u4j4NhK8a1BRwXl2+CdYBMgD6L9X96Y7Sbo7dg+2cqntcIL2MsQH9s4s21RmAwgAY8rvOYNlb6xKAJkC3i/97doMK4FDAr61huPb9/b2IGXdSQ8BMY7UmD2HvfAL5uGNvQ0aFTObVJY0NRnm08351q88BwQw06U/IjNEAK6Ah3fzUREAYRMTJ3vcF3APOlLWRQLFsNgYcq1o4XPjk7unMBUAhUsoVfi5wSJ2pVmUoo+OiImDsR3uiK48BoJl8AiDlMe7vXqrr+HDcpa2LLagEvi0McqvDW2CaFSWyiEqQuu7flmLOT8D3XN3VkEsCt0xcVReyQMcEhAtcKoJKQdKZTyKw+jDE9773e/H1w5t42h1isZoLHL7t2ubvyhfJdXglAlxrJyZcVRVlPSYQNPMJpFxBzaB16EBxg54GVlmT8vsXoZNh9VhPhUE8v8Yd1prfstGphIUMmmW+AdTt8+9xMWfUEdBdFjBK3wbANqnj/JOJ5ox7063k51dHOwAjYCcyB3gGFAZ0KQP2US/qzXWXi0V88eYrzef93V0cCfdNIFn3D9kzm3tvZ3g96xerF8bCuKt7XeSMpplucIdSl32O7iNBSOykALZNxrGuZlqLvNeki8kuA6nkrMzjabdXULpJO3dpa43TuQ0xplobQFdYOkQGllEQF6m4wXpuAVmWteccon5ah2kfxD7jGgI7s6O/5kWkQ+5Xk4gOKSagXvOTe1JczpScD2zU/Pmcp1gvyd4sCTFHCxmEdgc4NnHSu5nLVEaJcyvqXBRBlcSvArIzL4S1+bTf2a5HFk1n2bexZkqBxb3eKhque9C2TyYuMv9BRKDJVnXYy4rIBLHVK2RxeL1f7PKSEOU9AvYZyZkz5e4SoszzBHC8yNKL4i5B+ukE5YLJQ/BzqfmUZwBh6f+rWePWuZ22hdTRWRhWR1npYULRORMmG6SGmQNwl6Lp0UqHCUQEZPSMxSfFAsSqMHmpKDJfSdZBpRI0aW4FRIY7J/lZa8a5Iz7Ib0mXqmmtG+7Dnf8J4iuM29k2kIPTSdoiiXi/ZnuIGNG6cz4S4/B8s6ZMMNh+cWHQfzyJlEIFCInk5xRkXuWPZFbQ6aoaYaw13kvuyo2dW/1cDQNS1Pge6twqZUfNG0QUhMxVbXIlr6wyqmfwTvdd2UQioPI5oef3DYl4O7+3+0nKxfNZz3jOKT5f9lmQq7f3kJ/lQPtS59m2kfwtxVfRyDGZxN//6m8a5tF+a24VaBVoFWgVaBV4xhVoD/JnPHlt6K0CrQKtAq0CrQJU4Ic//tF4f38nwGf3uBUIMl+uBf4AiJIbcRpsvwNQRGCxgCOh47waosFhrMJi6RAeh5ijMrhkKriDk+5XdbHz+nPvjmRsmKYTgaKAGMtuJrsXgZkJ7gMgFNgLIEHWAoHDRSIAyILYAkQo/DqBRYBzgWbpO64OYQARupMVMO0cD0JSi1BwGOohDgeAz4XsakSmpL2EgDuUH7pfACPIA3dmC1ARkGZA0p3cVk4YAjPALluSi63QNVRXndPpkS8rm7SUqpUK8E39ALELZCzQn9eYVDqJYDBp4+54xsLPBJKnykHKmgT16AR3iO01t4L7Ynax0fHf5T+lutGRXVYcdCdTu1evXsTbr9+6g1WEh8eBQgHwzIHCtpVxrTRlAuyqU//u7k61188zM2LYe65RONAJu9ys9dkA7YupQ2VLbVN2MFxfYbO5Fgy+OoBeAHJ2PCu3IueowMfyjqdTf0Mmy2EvAutq0ZSZFcuNyBT72PNV+R1XP/6ygGIOysJKnf55/QL79G4869NqS8RcBspcibFZZmLYucudzwYPq54xWk0jcFEe9XRcWw3BWvrud74T//zP/+xuf0i6pe1+tE5RDujv0BDe2U5TzyDmBLSr+1/jyk57Pn85h/DrRf6QjTD2AOHpx1/ckSyIWGtYIjl3AeWUrctQ8czixd08tk/72G738cEH78QH73833rx5jMf9Ib744qtYQayK7GFdZvYH66FnH3PGsEbpHD/G61d38ebtU6poZtrL2GlBTqLc4fzZrNYXNUFHrseIQsX2Zu4Mr65wE1t471OafVqmUZ8e5RFr9AIsp51cZslongGzc7ysX0DwxWKps0XEjhQ2c4U0y+JMALrXxS3BUuuUQ5T1zjmr+aeOGXLPawBrpYxKmyQBzCeTX9wjWS2yEsvPx9JP3fLZna7u++EUHSA/Z9LFfsdnD3ZGb9++vRBwwuvrzErLP5EzCU6LDJAur/Yi6rxOFkpSgciKrBRafg25CxdSNokIZzf43GCbQEKYvISsyBDmlPWgEtN+kAehTkiTOSOKCwdoUz9qJ2Ad9YNUMbYwYnxydhohckxiqv6pqGIP2o7QYxJfm8RFqXrqz9r/BfYzJtY8eRa3hCXkJwSQ8k/yTC9Coog31VQEh0lzZ2e4ni9fvozHx8fY71FOdqkOetKz20RRZUJwXqHCSOLh5GdVERGQYzXmyzq8BKg7u6gICynUxsyrSqu7embVc6pqd0t81P1VQwSvLcKKn2HNRYaGGgBKZZTWeqyLsojidxT2axHht+O9PBPTpquIFWzzGL+VbG5A0O8CNCSgypRdlv/913/5Vw3zqAltf7YKtAq0CrQKtAo8wwq0B/kznLQ25FaBVoFWgVaBVoHbCnz00w+VrrAiQPjQX4K5AfT742D7qFnavgi8MahSXt8E8BZAQNcx0Cd9zS/v7uLp4IBNOhixytgfjrKBAWTBQqMscABRBcLSPTtZxHb/dAES+GWjOnsFlmRnMOoDQHUAmPu7+9g9Pgrw1WsAbgnhhQxRB+/Z6oUErRQkTLt0dvwCmj8+POjeAWLI1uB7AJQQKep0BRBGWZJgLqC8lR7VfYpKwLZSZe/08sWL2O72yvNQ9zehwQkCV+doKRYA6AtMPB17dZcXoAKI44DxBDTLGitB8G93VMv6I+N6Zc2VYaYAdb2UF7NLeDTXpdu71APVqepwbzzLr4A4Hal04Jd9jFUXafV0OsZ8aRJJgKFqhRUW5EVlT2BVU2B/p6723X4rL3lVNmsDqSD1CHXXtwHeRneV47Ofahfuh8505kgd+TlWrl9kVGVfYM+ElZOJA4De7LaXjU/aRuVc6v1SyRigB3YFnK6skomUDF30RQ6dTeZAJlD7227lAnCLtLhVDLlD2r7t/BxrobJ94V4B9s/Yp5EVkGs/0oZHFjNxkn0Q6+SwTwukXBOsdXXwAwqTQ0GQLuQC9UvVgT3xvU9QQcjSClUO4dkj+QuZyaBgW6tvbKvEOBfqktfXeYh3X78QefG4R9WUCp1SJ6WCw4HoYyyUm8F1I955/SIOx3289+77VvZMzyKdVrNpvPuii/6wj6fDEK+/80fxi5//bfzo44/iV7/6pQhQqTL6QefWHlug9O+XKmoW8d7r+xi1JiYC2l+8eKW9yTiroxtSsRQKDw+PqrOEFArodjh9BbnzHgP0zD2WXFZVfbujvM5X+sZlUZQEgQD3S52ZNwgf1mQqMagN61Skm/MlICT2WH0VeZRB0twjhAL5H7XHdYbK+s5zWaC6zijWVhIYIm4hSKYTnY9ScKDsSbKvamNA3nZhtb4F/mcuDp/xeNgZJF+Y9AVQpr4Km15tlBMDOFznJGRA7Unum/WGMoMvAfesO6ki/D3UGADTEM18dqkZ5HIkxckoYlz1APxOxUXtM7YDz7L9fheLxcqANTZMFZSeypMiFItwHqUO04yLmPfaTFVU5gmVEqAIGs6pslkqy7IaU2WF1PhFuqZ1l0ljq2eopRV9zndwoDd2TVb7UFuR2Lmn3DzgfQqxT/0quJt7hcTQ2YKV3d4EDF9WiPjcMeFZDQhWf/D1+vW78fj4Vucl88FzvAjXIoQZM8rF7fYhFTOzWMw3Ip14rZ5hZ5577HlUHxCPWG/5megxj2pO4HeDS/4PZ7AIfhofrKyySihtvFKdyfU522reRMal4um6BpJ0SuJDxHiS6BCSd/cmxHdb/y4jhVWSJfz7l5+0zIv2W3OrQKtAq0CrQKvAc65AIy+e8+y1sbcKtAq0CrQKtApExMd//lH2RVcYqIEquhkfHh7c3bswuCvgKgEWABJb1bg7VZkJ1lXEeDrFq5f3AiQATAUaA7rOyDugo9KAnYArgYUQF3ROA7DN42H7dLFkwobqDuA1gXKFOeOPje98Ar9nbJEA7tLqpkCm6vYEINlvtxrT09PeVjCy/bj66Nd90YEu6xnUDRm0LMImq1R1KGIBEHeRfvwEuZaXPwATgBufc0zlCj9UCHSGazPeIhYEutGpnSAl96esAcBOQDxCZVGuXLp8E/DDQ/xQwbAGv6qLWIRLWtxQA+pagDXkBsBN+fCr0/p4dDgvYNiNP3hds7pmZRKUGREoWZwPYY97kTE36wTg2CTPtbvVoFLmpowQZJmZIWJqGqfeygmAO3QjAKPqigU8A5QV2jdx1/B4SoBZEawXOy8B2GnrBSmgTm4600+EU89EaAkYzIBk+f/j639jE6Q5oRte4bwZsIuF0mwRBCGDr2JTIzBfa88hvgDk9TkCYCsQ/pIV4LEVUMe8c40X642Axzdv3piIQyUAcJkWJw4pV1qzQPM/+L3vxH/6x1/HfA3oh89+BpNfLLoA/8jg6GQPpVyCtNHqlF9guyZ1GEsUMwrQBoQFVKeLm9Bh5pa9fAHlLz7/Q8zmk4AHxGoKgoNQ71L6FMg93uRVqNN9HHW/3/vuq1h3APZ3cRoXsT/s44P334kJ+QH9Nt5/9z62D2+jmy1ie9rEzz75ZfzLH/xx/O53v4nvf//345//8bfx8LC9BB7b7IdJ6eP163W8+3IRd6/ejclkGT/56Y/j//6//iJmy3l8/vkX6GRi2i3j8etHgex87Q9PcdifBJbLOi0BUgBi9l4BzymK8bzmmcM9FYhdxJmA1Nx/CtlO+zEyTa5kkFVIBtOxG6P7nGZ/Z1gobJ35VBC2Aezp3LZZ+n5+Jq9nbWODBEgsUBpyY7lS8DZfzIfugf2pdTmJ+/VGqisCqctuS/sz1Rwac4LQVkicpNx4df8iHh4f1aV+S96UJVqRAya5OQPsYwdJbnLGhM21ex/S4xDrtQO1IaZZ+9vdg5VEKrpJL5F9c2qRFlcTniMme6rTn/sXMaQAbJPlRQCJkJ8uPW7Zqw2x6AiBhw50dhEEB+eDrdcIk4fMXOi8Vi2TcKygaFtwzUT41zopYqCIy8ooAcwXYRAmRHWWKtvDOQ68bj4zIF/PpSJEufZFvTUxOWnyulNotlUMEz2bqx5YI9oCqRRLSUwTrTRg/0hGDnX12CEDSumoIGtyqaRspP7XwG/yK2zz5fXLmSYFZVpeMS7OcdlOckYsWQvU75rPU40PrHWpfiA2Mz9KKsm0P8SGz7k7/uK1fDZ7FfJBa4r5Y57mc51HpbwrdRrzaXKsIAwrcSCcZD2ZysgaUzUn/OJnnzTMo/223CrQKtAq0CrQKvCMK9Ae5M948trQWwVaBVoFWgVaBajAhz/50ShgN6YiLPR/3HuDq5AXBnD9f/ILQCm7lupwB/yUtzjhp2nVcTjs4sWLF+oO5nV0fdJGi+XTcgXQiXWKO9gNRjhegk7g0xmVhgE3WS0p0BNgnywG24MAbAC2MCYBZYo9QPeBbY3tNKoLfrNainyYL2bx8PVWQA5g3y0oxxjXC3v9Y1Xx1Vdfyf7mAjip2x7QfNB7yc7AnkPAkbzo034HC5IMt+0PDtQ9T0z8rBfLSziwA3sBA/15AlQAiK7ojLtJQT0F9lwtggo448/yn68uU9UJWyHqkMAnHa2QKAA7dGAXwHf7OaUQKKC87qdsiwoMVRdsKh+4Rl23bEQIfjinLdTFZiWNiK6gkUmZ8qb3Z5j4UPBx2Kse4BGwqQKEyxYHAK2yQmRBNLjb+Ljbp7WSu7BZ07zO2QNWGFjRgH9/Bk4r1sMgKHN/v7mLN1+/df4BULi6rq8B88qCoCua1n/IgATatFZRy0B+qLOfMFtULVjumJQBe5OSQ53Oae+kWpkMul+vtF8K0K2NIasxZQJ08erly/jiyzeyyrpbYKF2EID8+uXr2G13F6BRqSICfVFokEMyZE6JUOu8J0gcaZv0GtU7O7wJbFcY8NlrE4sdE2Osqgr1JdDeHdIvN3cK+eVLWpXMZ5jILmkqIoQ9hTpriD5evnwR/+IPvhsv19P4z7/5Mo4DYOMuVrNzrBcRy4Vty/i0YZjG45aazxVof7dZ66x4573vxT/8wz/GYescjspEWC4n8Wcf/XH87rP/HA9PfZzODhpmHOvNKn7wgz+OX/zqb+Prh50Aadbie++9F2/efBm7bR+//e3nnr9ppzPRZIZJKc4rzi6pB5Q1EDonKiCctSI7m4Nte2TZpSB328+p3ElE6K8D+xr1ktfAcrWQkqRIA7JzWEesbfJgtN4SPJdVVAZxO8Cbz4JMYr4GqcAIHO615qdRVjnMPyoqvtKFSYA45xaKs7dvHmRbVcSq93HmcWTne9lVHVJJ5Qx4h0GLfFBnfwVBpw2UVGsG2/Xa7Pr3GWvyhrPdhLj3ry0JDZgDMu/2TxdCiPdRa0B1ERJSq5mQqJ/V2cL7rRwikHyp5whrejZOYtAeyZDwtPvjGchzj33aD33cb+61DhhWEQ4mX0yASp2QuUt1PvJzSITLuTdCdnFOcGbVs2901oZUCQ6tFndEE0AS1WKqbsh2Ps/qtysitt6GAAAgAElEQVTxy+dJhTJ3DgbAvRQ2sl90k4Ce7Umkm1jTCrioUAqsL/KFcRYBoecsihjxWl6rOt+m/F7gs6GI890OEsoNB3rWRCcFjb94ZkBgOO+jbBpvCb8iq0TW6nnq7CW9O23x6n5kgzYdRbJyfcbJZ9a9SClysaarrCvbK2r95flWn1ejrHXEWffpX/+iYR7t1+VWgVaBVoFWgVaBZ1yB9iB/xpPXht4q0CrQKtAq0CpABT766cejwKlzxP1m7Q735VrgyFdvvhDAcT7bhzuhBwEWACGAVAXkABrQNRnnaZzo9J1iG7IS4IodCXgFIB3gXQWzulOYUM0KILVHOnALndnqrAUEjYhXr17F0/ZJVivVmVlAWUaJG+ClG1oh17bkEQAEQIhyARDX2aYZzmvA3OHKBBrP06ICoHdQ4LY6/eV1v1RnP177AE0ycBLua8JBYHdmRggSoj5H2164o3aizmc68u2jT00NSAMSlh2H0zEMhAvgEuGDPU/mZwCOrpYmbQAuE5TS5GTuh7qxAXlE8Cg2PDuxr2G8pZKosZI9gnKkgKMCT+niNVqaobvqeraixIEKBpQAEWs9ADYa5Bpjzv3POoFp1aFda0b2TbIfoiMWMstgF8A5r6HWdPaKnFivMrskO3Qzz4Trl70UAC2KCLp17RPvbAGavgHAFPyuDnBlIwuEx9KLCgHiQr6VJZa6zLkJQFYRFe5YF2A5ok6aWzEyPcsGie9vIavSjoT6kQMBoA/wC2BaOR+oRQTgTa1YINP5jOc86hStCwgBlComSAqw8z6lS5uu/E5qD1tV2fIF4FIAHgHJCQCfw9cqpVARSqrpDDAccgibHogIK0DW84XGxLp0d/8shhH7OIK2r9kepTqxqgU7JdQfg8iUzcJAewG3ZY/m3AWCtSP+1b/8/ZjxIZN1/Oof/iliPMXvvXsnQsPqr3V0y0Uc+i6++vJrfS65F7///ndiJ7wbO6B9bJar+PLLr2K1gKQY49/8d38Wv/vtr+Pz334Wi+U6+mEWT4+7eP3uO+qmX61m8aOPPoy/+4dfx29/83na9/Sa63ff/W787Ge/FBBcShzmr7q8Gddqs4meXJwjxIgoLv2csXCfkJS+Tyss2OOQRyIPK3zZHlQmbdPCRxk7KDyyu15ngnIzMpZba9Qh5cr9wVZMAdJWcEkhMHistZcgdVjLu+NBxHARY9rSKSdT8HqC0igfAIIJWS+gucg7nTeciadB4LSJY6sNZlOTHXTjs7dMkFaXvoy4kjgwyH04cKZZkVHqggL6i2ioM9EB21YIMX/YDqLO4llQRKxJiZksjzifS/FyBeJN0NtWCWXBnkHGjLyiC/EMSA4hAQlkoF/nn768JrlXA/WTOObeVph53h/Pxjo7a+/WbxrOjOJ+Iae66KbYYFmxwxpar8mROKt5oMYtS8c15IzPZoeUm9CnPigj9J60mbL14Tz2KK2w2oP4UabR/GINqOfXyLObcPlU0Q2en4u9nVQnkLPkT/kcwupprue11Slcm+ek93gm5WgeKjTcY/QZ75wRiAZn8bjOVnQ4u8gkofNHeIaxZyAeOLvLPvJ2Ppn7UtdpbjIrq55tsoPLZzIKUMghjpuyiavPKpIa0uNqi8XytEXcLz75ecM82q/LrQKtAq0CrQKtAs+4Au1B/ownrw29VaBVoFWgVaBVgAr88OOPRv7PPh23/Fe2HALizr3AV4APAExZ3ZzprgY0t80RoIXyJPjf+Rwv1lgzPai469XdBUSDPJC4YHB36URYEtY4BmroPlUewgiBQQc+tkljLGdWWBggEQpt9QCkQ1pHFGhRlkUGUycCzAHxbb9k8gVihC7w3X4vcAQAGED47v5etkrYttzfvVD3PSByhTsDKhcgJk/stC8RKCyVgMkRNQwDCyp3AYDNvy5RGwFsqD6kMrkCNLdgT4Fx1RkqIIwu0bTb4RoCJ8+D7KIElKJYIDx22sleim736s5GIVDqFMbB51EXhXUDwmHFdBOGeul6zXkpwkFA2XIpogcgSK9T5+1NF2uC++6khrQxCcN9F4mCBVQBq+r61ULwayG1ZD2USgrsRgrYBNhSly1zImucweuPTA9UKVARaYlz/+qlrJe8Pllz2Buxhq0iuJBcafuDrY7m5QxRMY/N3Urj5vp8ieCS3Ijr2Z/ewG7EDDsUrFF2hN27w1/XlJoDIM+gK2Ha+lIQc4FuCfjp86bx4m4dj49bW3YpPYZMBXI/DKYCrALAHY7st+xs78ZYAdwpa8R7RPcoexYsbxx8T4e/SBDCde3cEnOBmxBk3gMBAafcGdshEcwu2FlEZRIZGTrtjuZpTM7eC5BCM8BBrfOJSCuRjNrm7PlewfVYwC2W8/jDf/H9ePXyLv7j//MXsVxu4t333ou7zTLiRMA21kTz2G/3MV/O44uvt7F6+SKwh8OibTEb43F7jLdP+7jbbOKdF6/jzeOjyI679V38T//z/xi/+sXP4//83/+P+P73vxuff/42jmdUFxupU1j/fO4HH/xe/NM//Vr3Tr7J3eYuHh+flDvx2edf5l42acjrX75Yp50RuThbWdChviCyochckWAEUdvwSWtKe7ObxWpNAPxBBBUrczEHICd8eSErJoVTJ3lZXf1FOtmW6KoeYCn5NbZRkoqK/VE5FYDAspRCPWMzO6tJTDpzhnk9ImiZx/5pG7MF5DWd8hzDgOlYOEG+Xe16REidx9is11qHMIPumk/lRQbSn45Hz72yelCsQLxBqJqU9fhzCLlnTBR4DdVZZRIzrZxSdSey7mT1G/NQVknOp7DCoPa4zvw8g7gPkV2QT7u9akAgOe/XfJGtk5k1UpqgvACkx4KKms0XJmogiVBk9GWZZGLEez8VDlKkeC8qd0YECTW4Pg+KFLJqZJpKDysS6tzxvKJEuSpWAP75XOanzkWIWs4HxgVB4xqkLRxkARZVCqF2LctKqcLJsY7i/h2EDhlim79px+ddyRSuDRnRH01MFrGq3A0RGKxFMot4yEFe+TUiKZIIOrJu9Iw6ay4YdylnLmdzhr3fklPUhNezf6/kjvcBXx4LxNjOc5yZQqVOrHWgBodcc0VWlFKn1rpIyA35XLP4j3/x/zXMw1u1fbUKtAq0CrQKtAo8ywq0B/mznLY26FaBVoFWgVaBVoFrBf70ow9HwIjVanGx4uH/uG93tkSyvc3VwqKyKhSoqs50d6iryx/gKK2KAGwEIAB007VKpyr2ErOlHHfKe9/GMBnOmgBPJ2sW0g7wmjfYB7jx+vVrAcplT+Guzgq9LV/0UaBUhXRDdohYwLc97JMNeAGIOBHQb+sUQDbZwgCyAPBCPvTuhBeQlF2egOUCaBlf+p7zGq5Bd/MVzEnVQ5IAVXE+3+G36Wt/a4MhoI8OVTJAbMdT3d/UUcHBSYTIFx1AHvKALuYMrJZXfX0mkBz31affe4Jp/BxAdb1aK7hbig06eTPPhGvIy59ckQzgVgc+llp0w0+mUmnI0opg3vX6G/Yo9Vo+pwDXUmUwj7fdsnQMFwFSXem8397oBt9EZCU4ZVKorJcmMZ6GS8YCoDsBzWUd0u93AqxlxSRP85CyRuAoNmhkpWC3o9DfmcKPDSCHXg/Rwtiw33kkNDhJE3EEWRdIBlQrW2yCsEQqexYRWgZoDZDJUV0ZHoClkEbYrgw9ALdJJRQ6ysuYz9UJz4ghqSDwLl746vA/SnkhsgdAHzKLD8GepfZqgpiQF7f7ks0nIkPYovMVuD++5OcPccL8JtlQda+uddmIoSZIcmU6ztXtruDotEdjbXUCag1YSs2iGvSxXi1jf9zHRx99qJp88bvPRShMp/NYb9axWnSxWc3j67dfx6Ib49XdJj778k3cvX5Xa3z79iFe3c1jsZ7H27fbOPZDvPPqZUxXq0D4srm7i3/3v/y7+Pf/2/8aX/7ms9is5/HVVw9xPIfAdghakacKhUcFBTC9F7TPdV++2KiWQyzj17/+LL7/h38Qi4VzJPivCDX28AcffBC/+/x38ZvffBEdHvv7w4UMEujMOaTNlNkV6gI/xbvvvNZWxj4P0Hn71McGxcPhIDCaetLN77l0EL0I4uyMB6Q3cOxzSeTQcIzlfKXci/NwiiUqjrTO05+5v0ulVrY6Gt5sGv3+EN1i5awHzroMxL5VEdR7itDVGZln921HvM8fO/1IRdLNbFtXNk/TtFaTLZwtxjjrmRPZWGVGShG+V+WRnwsCqyHylNdSdku2Sbo9M/j5rZKKPS3imzFnhomUTrInspWclW5pdzSFPJ+bWCIvQZkdmwv5ak4n1SUoKhSibcVUqSRq/xswN9FXyjNbOmVGkdRYrDFnUNSZKCWCSF0TOpovESI+JyBGOSsXC9R4zp16/fqlzmPOCatb0npLtk8ot2zPhepRxPfpoOaEIorqGSMCZLyGfJsk8DOI6zt03Co2EXwKRt+mysNjdrh42YT5WQoRWgQNM181qPVaioqa/yLpilivz+OzyhqLe9D3zybTeCY5PP7oMx31ZOZ0FenC+1Em8cXrbF0I4ev6Fxnz6SefNszjsvraX1oFWgVaBVoFWgWeXwXag/z5zVkbcatAq0CrQKtAq8A3KvCnH384Ysvw7nvviFwAxACU2e0fFLwNOEXI6iXnQHZOtl+QnYM6jQGAAVGcAUA352azkvf/vJsra0LB310nu44CmQSCAkAJeDXIa2ulpTqST1g3pXWNgIbFMpYAzLwuzhcrom50R6a6cBPcAagQSVFhtWQXJJhe1yxwRNfFLgvQopvp2grpTsuqyqQAjOUebjuDq6sf4JHXicjI7v5vA05SEUzJBTGIdBt2K7BEQKQVGRRT4+T+k7C4dPWfz1eP/wTzFQaOLVIGCFMHddm6AVZ/AtyVCqIAHDrCbRDj1xRoVoBhKR8AtBlvjeG26xarGEDRUnhYKZMB1xIbyOT/0sFdIBTXKrsPgbQz/OsBbCGGTnF/79D4WxBLpFYGCBeJcTsfgH/+vlaU1sPFox6bKrqJk+BRTobWKyHc2PF4HWIl5az2icYuxRGWY+chg6ldB6s/rBw58QbsbeiqhzCi81yKCV8fG7PzwNxafWGlDKSBlRH2d5d+SeQCn6uaYDd16tWV7fnEtsoAJ/ussjPcaW0FB8QiSgjAUHWQO5BAa0/EQobGa6+cTcZVuLszGa4ZLlpHWBKJELxa4nD/Ao+x79G6CaKODW3Ca3JdXkOntmrOedHHd7/7On7wwz+R9dbf/s3fC1B8//33Y/u4jb/927+J+80yllP22TTm8tw/x+OBrnfA/aPOh3U3lcUbNjtcc0V4c7eKt087EUnAjvvdTuHbh8NeXeAEV7/dbmO9eSHLou12F4v5UtZOtho6xMv7u+gmY6xe3MUwLuOLL7+KP/qjP4w3b8nCMLEAoff+B9+RJdyrl+v4zruvRfT9h//w/yqoGFJU6oVU+WiNHQ6BJZRBWchUH8HrNd3hQ+y2x3j1ah13dyuRL//Nv/qj+Ouf/Sz+8T/9JsYzlj+olXrV1Golr02+AK05WxfK+WHfeA641gqiSPZBVr5Qm/4E8XVVJqCKIF7kve++G19+xf1hocbrfU6bLLAOCEaiutal1iJ7YbVUXbTGOGNQcqUqTh37bAvWmCgDv//6c68nqxIgAbhers/zeDlvbsFmea3J2ukavOw8hcpE8HovgPu2y977caYAc+sbrE7hPpwrI6mIA82TJNFZA6G3mMf+sEsl3Y2yg0yXS74H36cuzrWos7bO0tp3BabLyinVUigcpEw8s098jtcZfmv5pj0rK0dnNmAzhrpG5c9zzYoOK1xY48f9VichZ4bCuPcoyjgPTHDVWVbkFONQAPrKVlNVa0B9Kyi8vvSs6HlGh1QK+/1ORAo13mzuZD8mxZ5IBCz2vO6LKLk9y2+Ji283AFQ2is5mmgFSsal6kmWFTdUp1RiI3JK8rz1Ydbkl0G9/5rMTC8e0vxp9lvrfY3z6yS8b5tF+b24VaBVoFWgVaBV4xhVoD/JnPHlt6K0CrQKtAq0CrQJU4Acf/slId/qrVy/jcDipi5L/k083Mv+nHjun3XYvsHy32wnQAKT4/9l7zx5J8yy774b3EWnLZFXb6mlT3dM9bp12OdxdDncXhAS+IEBBIiEBEiSAbwV9HQEy0GtqoaVE7UoiOWtnzfTMdE93V1fb8pWVNrwP4Xfu/0ZErz5BAU9garIqM8zz3L/LPueec0RyqGO9IDCBzl95kycgwD2wyb9YWK2KD7rbm0BA8P4TBZN65gNWNoBzCtLGlohQ79QhT7csKo1QWwi8SMDgGkA3D/qeCDB2axR1gqaO8gCy4nWgRHj7BwgOgMtzAFndf5zO+xS4jCoj2REJBJTnjgMkAkMKRQHfU2dz5EEfoFUAZ7wOIHFKdzOBxwl4hAwIJQFgGtiOgG7AdwUoJwIgsQuyQeLaATKT6iNALsHW3EciIeIzog7ca9xvXPv6tRGeu1gqpwSAG1BfYFFSEsT7BYDkAFleXfoKIk7h3bKiAuqMYN/kf75ZbR6CKxBSYCb37MCrg3QeqA0gWSzmNee+QRYlBQzXSEe6wLCkzImvyklJYxUqEAG/fD+B9VhgAVIKzFeYMUDezHJFB5l9jBeyk8K2ZTJLAa8J2BTRgnpCXfFTywEg4rG+9I54ALvJdCwCBQAbsJzOa8BK1ousilAroCpxbyWHdxPQTG1qlYpIEG5zRUe2CBaspDbhtdhIEXCv+bO2TwlA1ckQgd1JERXrJwDeuFcRDYn88mBqJ1QYfz5NXviomFLoOKRXAJiMdxBg1A1gW9k2CRyGVCvmF/bSi1fs2o0je3p8bPfuPbHDK4cC3a8f3bBGo2VPnzyx+19+bu1a0WoVV4jILqtYsove1BbKAgANX1izVlS+AmuoVizbYlWwoezM8lZv1BUOfn7Zs2atYft7HZsOBzZkX1vkRYJAtDFGjUZTnzEc9q3VqGtve/nWS3Zx0bdasyNFGtYxp6cXdu/eA1nS3HzhyJ4dn9n3vvu2VStmV4+u2Onxqf3sp3esNyQ7xDv+nx2fKOuEPeXa9QPb3WtZowGhMLPPP/taIC+Vw6qss1O3t27fsg8+/Eh1/eEP/4GdPDuzDz+8Y8fHJ1YulW0ywbe/nGzefA4wH5i/ynlYZ0D4GAA26zmy9cKiii53B9Uh2KSMQY1UyluhnLOLy3HaM3m/pHaCcA1CVcC574EV7guLN+3h+TQ2nsUg0gKwHDA9pSFoniW7POzuqgQ6S+VBxhJZSRAmE78uiGb4zmTPJ4UXpJwUb7wnCPWGQFgrQlhDyS6N+2ZH3VYNrszXMI85uTCFpLpL+zGvmLkoy4PrRQognTJZSEEWQkrwvcjwcZLWcxtkiyTbJScyBdorxN73k1CK+J5Fzgx7vH9fc0GWcmQlOTETDQORJxTrmzpVK2UrcpZOIejIE0KhEQrJDZG6rVKIszkyH4IUlu5F4rClrKhQbTihCYmyOa/izPE9BOWLj8FEDQLUtux2UCvyozyXSefxFuEfxEIQY3F9fI29XGOXsi440fR5STUYjQH8XsDZyz7q74U1YMEmY8/h4twI1Uf8nhCqF531xaLbJyYi18k3n4/FgmePxLV9ficjL7LflrMKZBXIKpBVIKvA81yBjLx4nkcvu/asAlkFsgpkFcgqYGa33359BSBWqdesUq6tO90BagAgAEfcu1q6BQ8yjTBsgGBCN+XzDXAFaEAHpHdiB7BjUjbM1fWZx89bfuHY86xkhwI4JasckQdL96oWlrG0XBFrlakAbpEBCTSfyirJu8vpUvf3dcA5umkF3KeO+jWwTRctIE/KglAHucAWDxXls7FkBxyh8xLAA6A2rHUE7KRMgwCTALijMz+yKVyx4DZC3Ef4bUdGBXcXRIiuQTY2G6upIBrIdwBkUfe60D8nLwIQ4jrD9qlEz3nILFJ3ali1eHe22yJ9g4iQ50dSJ8in3WQBxiNImMgZ2XRIu71LXH8QGUE6QQwFYLQhjiAanHhyoMoVECgsFEisttwUDk53OYD9aiHSjPeNbuWw/whgLDq3I6xYny0SB2LCCTMRFkkpIRujFBYLyOyd6H6vdOxDnKAS8QBcPr+2Vn6siRBJC3iad+0D1kqBwf8UjCsYToAygKSPPYApIBxqE4BjguLhLArqnJZNl0A6FDQFG8+nVsSPX931Tu5xbRNsslJnv2qbW1q1UrL5xGsOuM9n+fxAoeSEyFpdk0A5ZVQUPFhXPm5axw4axgNiat0dXcLn363Z5jO69f3aFDuyNKvQmZ66/EWOLbhep+SKuZwd7FTsjTdfsms3btpndz+z/nBkN28e2eXlhdQlrfaeXXS7Nh0MrHvyyEpF9oiFbNRK1aqNp1gZeeBvs9G0cpnsFrICCrYcm2y7uHZCuUOtQ22n84ldObxil5fnblN1dmaWK1mhVLVKtaL7A+hkb5rPXCHBH8bo9rvv6fmA3A8fPLWnT47t7dvfskePHrPk7FuvvWJXr7adIBIJUbY/+b//3A72r9rJ6aksyyCoPr3zhf3gV75jh1c7dnp6oiyP8WimvI3ObtteeOGG9rbHjx/bSy/eVF0//PBjETKHh1eUm/LRB3eUDSKVWCLXms1GUpt5TgT7LvsoahNlXGArpbwWDz12+ygn/JwIcOCX55PpsRDxlqzqUBtB7GktMn+Yn74/+L4buRVOYroVELZs7EEQ4JCCSaWmsyGvsfT8BAgOzz9iPHlsLOP4jLzI6LHsvZxY9vwI1o1fQuTmUF9XLPjewvqei3jxM0uccgEiALLQw8JR1iGQgBzNEzgdpJ/2PlcJcr8A95Gb4B3/unUnbZNdYQDhyrVh/9C5wr0XZQvHHhZ74DZZ7CS7W67FvXP9qA7Z7wPM3wb7g9BwKzJX6VHsbUI/XhfvqfMn2fvFtYYNX5wDa6LbFtZqNbQe3M4P6zIPOWc/ZT1BzMT7SHkReSQLt82L/T3uNa5N63SVgtRXGwUg3w8ikeeyX3Heyrpxi2wL4iTmf+REQViIuIlrSbZROj9LRTUTBGEVzQvxHutmBu2xnI0TEXGhhonaf/rRxxnmkf22nFUgq0BWgawCWQWe4wpkB/lzPHjZpWcVyCqQVSCrQFYBKvDtd9+i0dWKlZLAt2kKYxbwugZrHPzh5wBBgECj0dDKJQJeFwKL3H3Du6VLlbL1+10BGesOS4CzLbsSAfaoDAi8VfdtJQExJnCUrt2czfWzXNHJg8h5cHCHzwNaA5sBeN6yKzEHLAD8UWPQHSz4RWRGSdZPdCHTjS9Qha76clHd7QqbBiQDrFvNhPsEaO1EBB70DjQLdINUERi+ARXj+ShRuE888wUYASqnPAnsVgCJBDYlZFkgkkKjhdw7qEYnPl3UpaLyHeSfX3TrEwgPD8f2ByQKiHgBQJyO1aRioRYiYyLMOQF9Aarp51s2LAHaqGNb3t+rFPbqQb+AnmVIJdQrAHYKcS2qjgIMBa45yEeZ1EEMKZBz9YeDZah6AI/dGiy6giuVmgiz2Xys520DewLY02+fAVbJDknA2Erh5ZAXcV+hDFilzAmuV2OT8odllVQwG00SoUMXey6vLAxIo+jyDSCO2woCh7kHWAeIWC37XBttdRrT2e3gmIffAoRyzwDwEHl0TmMnxNpz4sLzIfg+Fbzs9QXqC4Sl2zvZMC0EHPtc5vPnc7z+CYDGGJ8x93tc56qsbV8cZA4lDfUKko+/K7S+0VCQveYeJFOaJ7LN0npxK580vE6aESJNkDl2NykM2j8/L1unwWBirVrV3njtyG68sC+7qE8++shqzab92q/9mr3/k5/aZbdrV2+8YBe9rk1HfcvN+nZwsGdnp5e2v7tj3QGd3UUFxj94+tiqxbLV6yX7rR/+tn3+2ef28N4jG0+GIrp8zZmIDVdeLW3/8NDOTi/s7PTEXn7x0M7OB3Y+IINhpbUJ8IyFk8iySsUKpYI12k176+237OGjpxqzu5/etcGgb//4935LarO//buf2dlpz7797dtWruZsMlpYtVy2+/ce2qBPuHzFZokUhWx68uSxvXX7W3Z0dGhFlvcyb5/c+Uwkx3e/+55dXJxb93xkzUbZ7t3/3N66/Z71R1O7vOxKEffw3mOfj8oBwr/fFULMK41PsmjiGeQLMZ8Ya57D3s1+tl4PKYNAOT6s26RSg4wUgJwCm6n9oD+waVK+hfoB5YvIhK0MHsiGsGNjjc5RTyQbKBEWKYybOeX7IxkTZCok0J+5vGDMAK0jdJ7n+p4iIlXf34SWr22WUj5PZDa4SigFauccUI85zPtIzTedad2uIE/JlKE+q4Xqpvmt8+eb2RNOSLOOnSAM0jX2tL//mbEvh4JE50VS98VnAJrTKOBqFbegi0fYJfH+YXmke2MepLMoMo6c2E8h7SkQnfcJQkCEzMozHmKMRcJg+Zj2bfayIJjZ39iHIW9Rj7hVFPedznSNr4e/b5Mg28TG9pno+4TbUW2Hlgf5vDkzUw5KshMLYlfKi0Sox1mhcWC+F/PWarW0VmSFhSKI3yFKRc/mSVaD8bsIddF8SuRdWGfFuYe6plwh/8Xn3scffJhhHtmvy1kFsgpkFcgqkFXgOa5AdpA/x4OXXXpWgawCWQWyCmQVoAJvfftNmaQLXCgQfk3HtIOygMujEQHZZYE7AEB0SQr8WOGnjb0CQbKEhwICeigrD55HiC+/LGDFobwFvPzpaseagQ5dWdoUrFwt23BEmDf2PFjwADpgH0QnMKCpXEUcUJKHOmoBQBQHbyFBBOJEqOlqZc1mU6oQLC0gMCALwldb1ikpGNnzERzoF5idPNCx5qEL03McHAQFYAoAC6Ig1ADbHah0sfPvAG62wXelG6hbPrcmYwKI4f4E/AAoMQ6yAtl6L0eiPFC55hZUen7yW8d6Kx5BOsS9JTROQKVUHAIsPZxUFlvJokrKD7r6gWsGLN8AACAASURBVNGwRpk5AKyxzrtFh3IvkpWWOrB1P965qtBTBQwnS6lSQR328soX8Oo2Nd6d6/YsgHUOtG/swLbr6QQAhMlcQBTgGwQFY4npTnRBh4JH1iC5vFQhPLff7+seIH4Av+V3L9smD51l3nJfdEuL4En+/IvZQqAmYJ3yQiLsXHMygfua08leK4KEk8USrIRIFVtZpVyxJWtDWR7enS3CCOIOYFhWVdiVVLTuCNJG2cA9gRoC4MkyjHUFmacaFqxMpzNjRyBveNen0G0sgQTS+cz1tZMshgIojLmcuBzPWdnKJIg1IQWS8hSSHVDRaxb7AeSLQGk+KREaIi7zTtwRhP3CC1ftzTdetPff/5nt7u5ZrVm3w8Pr9tnHn2lcqfFFb2D1Wtnyi4GizWuVql30+zZflaxcZiyH2ifYl0rlnP2j3/8D+/P/8GMRJ+wTw+FARI931/u9NJoVZVEM+hPrdS+tXS/aZX9gF0OslMqa59gXUUQozqMbV63X79u1a1dtd2/P7tz51F584YbW42o+sv/oh79u9x8+lHLi2bMLKQ6a7YZ1e2M7P3lmF+eXdnhwIAsswdGFnL33nbetWa/b/XsPrFqvynaq2ajbw4f3bHdnzz784Jf29tvv2Wef3rXrR4d25eqeff75Z1aptqyztydC5NnxqVQ93e7AZtobCpqfQZJBLAehiWqkXsOqrG/lImCu2RQgFksnsiSSwmobMIaU9FwMiLikeiALBiJ6NBYxqlql0G3Z0EXuAcqjYnFNpjITgkgIoJivAtgBxWceLM3a8yB09lZRqwLJIzjF15m/bkN6pqwZEa5OCnpeDv92JSDd+NheuRuUqzwUzp6smLRHiEz0PIucVEgeig4Zq7XCOTWBQJYRnz6HNbp9P65C8oBnHpAQHqZOLsmG/AzywonsskhrKSeSWtFzpkLd6OcA+07siV4fJwu27RNFYCZLJokwlDdBrTy4Op7P/bLva7dNpICT0r53BfkQIe9SqWABJfUO4wzRUxbxX66gsBrbYASxv7Htiz07FIO8p88RVwlyPTEnoqkhziftI+T6QMxw1ieCi/07VCJB+nDPoSDU2ZqjNgsnXkdjZfCE9Zj2vZRdFATY9t4X5DifEZ8Z9fQwcieev/g0C+zOflvOKpBVIKtAVoGsAs9zBTLy4nkevezaswpkFcgqkFUgqwDkxbtvrgBKGtWaqyAA6BfYzHvwNH/w4OY/6r2b2f2lAYS8ixO4x22jZOWjLuaadbtdgYxAP/MFQKb7ixPIS3crHd50iipAdDTyLk4FdK9sNgXEB+hxD+8Z4I1YCycY6PJ1Wx66+D3bYoqyQSoM9woPYC2AI4Hs2BMBL9FBK8EDWR0ePMvzKmUPMAVQBsj2AGe38lDkLAHIqA7w2k5gXORrKCcg6rUFcsX3vCPcMxeomOyjeI1AJDUhC3iD5ImuWnnJJ4IhVB/cYxAdXLPyJQARsZeaTde5DgoPp8tftkkLvYbrBvgX0LbYWDIFgLW2H1EgO52r3nksEBHbI2oMMIhSJTqgRWBsSB0RE3MH4hTinAD4xNsk0sKVMdxbWJFFCGyAe1E3fNQFhE3JF6EjtmL90VAgaGGVk/WPALbVUnOAbls89Xn/7c7gohUUhnzRvUiBuons8TR0jTldyHwOr2Nud4f9jcoBILpUNILZnXCho5sw20QPrNUOK11HGUum6VR5LlI11Ot6L65zWxnC/fKQrVep7sGzq4W1Gk3r9noC6kJtwli78gEQmjXlli4iIVBfMF+SWkLkDqAhvvrJ+sVr6v3KxTxEJbY8ubVlmjq6t1Q5zE2eL4JFMizvvmaNORAtqFYEDmAwoeXKR0iWZfVq2Zq1grVbNXvxpZtWbRTty7uf29XDq/bs4sy+873v2wc//UD1GQ4Gdvvb79rjR48svxzbeNi1Zr1mw+FEAHG907QCtklLs0cPHtuLrxzZd37wA/t3/9cfu9JotUrEXEFEwWV/ZJVSzSazsVRCgNEQPeXiSiTHaLay4RjlVMXOL7rahy4uLuzwcN+GYzJ+yvb7v/979q//9f9mf/AHv23z6dB++x/+uv3lX/+1lSpt+/iju7ZcFmzQH+v1q1zBGtWy9XqX2vd6vb7siSDdyLv5jV/7ru3s7Nqf/MmPVc/v/eDbVim7rRK5Gz/5yU/slVdesa+/+tL+wW/+mp2dnVi3O7Kv799TePl/8V/+c/vgw7t2fNK1h189sdPzC+1dXDcD0x8MoZfX3eSy08Nqjn1VZAVjVhDwHB3o2iMZy2LelrIJ4rlzAcE8LwgDcHTWHtcxI3eEwHSIa/bx0Ui2XmS3BICNXE1qojl7cljCJVD/G4Hefq6ITIBkSRZEIixSBoLOn6WHPouzXtswpX0vrQEHy1OOjMBvzy+QHZ32Xs9uYP7yvZyIS2zFZrK6ijOAzwqAm3OITBkPvk/KvZIrOQLwdvWTE3mhQPRzyNVsQU5LYZGIcu3hUpRoJ0mWea7KiHPCbblc4RFEhsjqErIdJ34369nvlx/U6811HcnUgHiP69c16mxkL4WUTrZ6yZorxgEFyFp9c7Ara7dqmXBx1r5bN06mqABdzRP12CZG1moT1BwcbqKtIcydAGq32zYYDNbqulBHiJxWw8BGKRQkazQf8PpQ0gRBsiZqOHvIUJpxthaMzG3q9k2Sxq25NA6JKAkbqhhn1kioXbLMi+xX5awCWQWyCmQVyCrwfFcgIy+e7/HLrj6rQFaBrAJZBbIK2DvffXuVU5dmCopO3Zzb3fsBHgh4kCKD0FjvgBQgo675lTzNgShCAYHtTW/Ut1KhIh//1WJmDbzlIQfm2EEB/o1ElHi46Sz5nAOae5Cz+7c7AEHIq7qOk4VEdHnq5ygekiIA4GSoEFF/HV3DAlaSOkTduQmoFblCp3sK/+S1AHgiNbgI2YOgDBBM6+oHMwVbA2TLeic9BOQAphFqiwf8cmGFcmltURFEAM9DlSKwD0sQiIIUtqpOYMAp3hMAR5kUbnWEYkP2MIkkUReqwMCliB89guzQQECE0D3swKSAGsAcOqrJ44B2wjoLcFu+3/jlu6KDGvEaHso+SfYgAVDytU6YO9ZXIpoAH5dubZUnWHpmlTLqgrlC2/OyJSvZAkCTuUJtFFILYAdR5J3hjK3mGeRLDhDKiRCpERSau7RZCpOV8kYd1pssjbhP2Y2l7Ad12K7cw366mKqmek+6qwG5BOymgFzL2e7Ojl1cXgo0FQiX1CahuMBOBRKF7m752wskdqLGwS+GzJVLsqlJIKYPaUHWW7yWGjPvGAdAu+EAFRHjNLeyOuHTvEDtIWs0B18FBFI3rr1QSEqameYBa0Yd4pAM8m93+YVb7JAH46Qf17YAvGTN5r3Tmz90bouUWHlNUA74OnLCC7i13W5J0XJ0dM1G44HNp3PrNJs2mo5tgXLKCM6lu91kg7S307RrN6/bG2/ftp/8+Z9qLu0c7otAuTzvaj6OhyNr7+0ojHs2Htpk3Lc62R9jVFNNK9erduv1NzR/73/9tZRbL776in39xdc27PXVdQ0orYB35XdAVFQsVyjZfAYgjRUZQcfMcWydyjae5e28O9S+gCps2B9bs93SmpzPp/arv/or9sknn9j+wa799//df2sXZ4/t6fGp/eLjr63X7drps749uP9EygZCrxE/se4VoAzRtFzYzk7bBsOu1coF+1f/6r+xf/NHf2IPHh3bP/vn/9SGw57d+eRT29ndkVKjUa/ZrZevSQ3wl3/xt7aze2gPHz228XRk3/ved+yXv/xUdlu1Ys3mK7O7n33h8yGpzpYL78wP4HWjGHA1gSvmViJVmAc8N4Bn5jyEc461y5qSJZ6TtBCZZJp02m07PjlNygJXy0zTnK+gboo9A6UE5whrgTkrQtlVCewTnnMA2bsJno+9OvacJc9PtnsinVNWTqgElksIVlRHrBeu122AsP2CSGPtsq9qz8VuShkWepbI+Jr2X1PmDfteANWe7uBqDy6Bs8nzddzuLjrzXdGR8mVQpSU1FoSAzhr2rkRor/f2pG7RPUgxAHkUGTnftJSiHjE+Afhv773rQwdiSQoxCFwWKdfM9XAneSvmK/r5ZDrSutTZkadW8xTSzTv5/hmk6MYeyz8FzRxk+2Q6VhZRtVK1bn9gy5UTwJ6x4/XYVpnovs3VMfy+ECSC8oyWbuXF58a+GYR63O9abSHyjIBzJ4MiyNxtB1HNTf3oS5aEEFIi9PMl2+3s2HI+sQnEdqhUkioEazdlZOXzIut0r+k8D0spvmbkxXq2ZX/JKpBVIKtAVoGsAs9lBTLy4rkctuyiswpkFcgqkFUgq8CmAt96680V/1FPt/IgZTDIKmgrkBVg5xvWFxXUF257Abmg5wKkFx2oLxXKAktq9Yb1hn116YdXvsBaMhBKZZvOsYiSa5WscwSjCNSJrloA3LH7jAt4I3zVwVeB9ukapUSQy4YDtrI+AkACRKYLPHV7CgxSeLN3XPLz6OwFwMCqJ7y1BWBKceDB0m4bBYi3AUzq6qYn88OVB1MFxSZQRqHRfl1eK7cKityOAFwCtFtbESnrAlsjB4JUk3Sf6rwFgAFwLhXTz/M2I6cEoFmBsR50Wm027PKyl8gLrmMpcDHAmRJkA6HpadzqzYYAaQeGXLXg3bwps6JQEOEyGA6lQACEjO7VAIXWyg0REgnEwx6mWJV6Bk97SrkBkTwTw0FBB+0V5EsGi8bCx1qEDr70Oe/cle96wcPHyxUAOQeuvIvW1TIAWwDfPCJzxN/XFUXqQFbHt9eROYNKoVytOkGC1VjqjFcnNsAfAJ06tR3UBSCFMMBqDQs1SBG3kSnadIaaKCmXZotkqwbB4J8ZHb5cJ8AgIdONdsf6/Z6eC7Ioy59kz1Ot12w+mWodOQgIMQHp5AQLeSNSJxHajCInKXpYEwGexnhqPiYwt9GAhPPsFXJlILrazYYVC1WFSaOQanV27asvPte1Nxp1e/31b9nX976y3faujfoDGwyGtrvXEigKcDoZzTRHB/2eHR4e2HQ60pj8zu/9yL64+6mdnB4rlLfXH1izvaP5273s2rXr16zRqtnF2ZkNzk9spwWovLDeaGH90cLanR3Nq+//4HvaP06endlkNLAnjx+6r/2cln0UKa4OE0i7yokUGg6Hsj8CBK1W8tZuY0M1MCtVbZUr6b2W85UdHFyxy35XWTflUsFefu1Vu3vnM/39nbdfk9Ln/qNTq9Wa9ujhscK3B4OeCN16rWrnlxfW6XQURv7k0VPb2+9Yq1O3/mXXXnjxhhVLNfvrn/ytvfDCNe2d7BK//uvft8ViYn/305/bu7ffUqf7R7/83PZ290WA9Loje3Z+LnUC9cd26vzs3E5OLmw6gWhZOvguKyR4rbzVquQSTfRzWeBJKeOWZ7HnQCig3AgAWHkSKYiaXA9IOzcKcys4CGdl3EDWmYehR8c7r11ASMg2ydVhIhLZcyDREpEc+9k6CyllKGBJxB4GccJYuVoI1Rs5S9gwofBi/fjnT8aetcBrnGzztc/axPKNlvuwnGI/oz6Qgb6Hlq1ccMs77lFkKvse918uWTFXFOGC1VRYISpOSEqrlAOUMhMgH6RGSkqkfCFAercjg5Rkn4wzgPuP94jxcMKJ3XspAon32unsaU/gObxHXAdnc2QUxZmBuIS9BlKG57NvjceuTiuXqqoXpF6Q0KEmwaZOpIbOKFFdTn7lC2trJpFJ3Otsbrs7LeP+xpOpjdiLFPq+Un4IJGFYLUFca09PgeTUmzkqkiSfiDRIFtk9JqUnOU5JFRTkRJA3m/PPSW4pGMm7Egvi5zt/1fPN1UXsxax1J4DdxhBFRuT0bKsxnNRz9Wj0IjD/lPGxtIy8yH5hziqQVSCrQFaBrALPeQUy8uI5H8Ds8rMKZBXIKpBVIKvA7ffexk/JQa8EbkX3OiCIMhLIvEjdithdEG5LZ/KU0OikGACkQlWhzn28xwm/rWH7MrQV9g2py3cx9c5+siEAjsrKM1jYdObWR4DLEQw7U0i423YE+EVnLbZAca2QE9vXLiXB0qzWbNh0NLaFp3x6VkIKVOb5AudTqDLd+CIvAPQn/nfZT8kqyS1xZHmBf3ciTVBjKCNC1iQ52z84sNOL87WNhkgZauYairUNR/h1q4OUzv7UAe0zEbB+5hkUqXt3E+DqoHUQS9ExTaisuqoBX5J1iGqV53sJrEzdpVxT2KLwnPXY0bGcSBm6lfXZSXURZAcElHp51VW99HDoRMoACjkgnsYCIJEAZ7r2xSVg/cJrHbDiPuS7v7YhclWIKxhAIiFo5gpxVwjueKK5MUM1QdZCoexWJPKNj6BoVAERBuzES/jou0WLe98DeDlAtQEinXwzazWbdn7Z9RqDfxadtIqx4UkodgCRUQlp/LYCeHUPsmlZCkxTuDL3QdZIAubUiZ7CuZlVdP9OJiMbzzyEHoCRubVCwZBC7ekkRq2xHVjOz1iXKFjUdQ2AhwmNADwwPciIsogs5VDksJaCDJhbpVKS3RhzZD4ZW7Xm13zt6qFdvbYn0gRgXEHhpZK9cut1++SDX+janjw+tjfffNN+8YtfGIQK6hpUBYXCygajgc1nORsMRra327a9vY6TAouFQfTdePGGtXd37PT0mV27fsVOT86tWC7Z3u6hffCLD0QsMp67O7v29MEXVqswx/LWG5udXYys0Whp3yEv4trRVXv44JEIl9l0Yu29juVWPrcA3keTkUDVYrlgpyddjVWl1rLhoCdLulJ5Ze0GAd9FK1Ra9tEnd21vb8+ajYZd9npCc1986bq19lr25ZeP7fDwin366ae2v7un+8O+ajgcW7vZcjB94goyrh/ygnlWq1Sse3GmoPrd3V1rNJv2tz/9uU0nU/vWa69YvVG3Z8fH9t333rTXb79mP/7x39jjx080h8joKJWq9vTpIz2v3ekokJj188Ybr+szv/7ynj19eizQGRJiMVvaZEYmSDURNC3r9vuyeppNfU0C/sac9T1xtCYEpArK52w0wWqrnNYtc2uuLGftKSnQm31MCq1ErGJX5KRDzkraIxZSsMU+EmdKfPamw33Tha99fuu/LrVmU3aDCMfFVHMQgBrLoSBOuCeIZSd72btRz6Vsm0TWcJ3NZlvWYNx3KZHaWOsxdpVaXSqSWhVSdLHeXzxQO1lQoSOIbJkUYg5hoPOHsGydRZ734ZZ4vv+iOtC+uZw5wL+AwIDk8NeKkFD+B2SykyMQcU7qolJB+eG1jr05yHBeP5vTXICdE6QSNm/+PqwtCDnqJaI3KSUZTLeVY4yd0B0NnYiK61H2js58t4qCQPZzFvKIsXCrPs/F8jkUOR9S3VUqqqGIDHP7Mq6/Wis7sWIl3TfjVCnXdI+hnBAplf7wPox1nH3xOwl7KOTS+gwquFBSVl+pZjoXUzYPZ4AyNJIFJvXYVhSKoC5wJvg5hFpLlmNm9tkndzLMI/tVOatAVoGsAlkFsgo8xxXIDvLnePCyS88qkFUgq0BWgawCVOCNd95YNeptkQ4BHghGJxy06IGdAA3RKQ5AUKm6zQavCYDFgVsP5aZDN0AchaAmewngXMXiSqWA5zhdrp7xgP0NmQ0ALHRVRkgpvuQBmIXCg8wLwFzeY23XEUA6173yDAFZpCSbpfASR20RyguAY1dlOFDD9YisSSHYgPLUgc8DIAKgqig4uO8AfrJJwSpKIM4UFYpii2UHxL0LXJFllnfkB5gSVhXfUFwoABWQKoUyY00iIsE7QhVems9Zp9UWUMi/CSN2RcdUHcTKG0jAGl/D5zzsNuI+BXoln3pXN3imAfeijlPZHeF/37TxaCjbGJ5PxMO6Y7iUQmnnDuILYARMX66slCtaPjcX0I/n/mTuKg9UAQBfjB/jQz0A3OMhL3eDxPJu6eXK5wQAvsAzgDBLQbEJsIq5yb1Gh7GDjO6nD9jmACRKGgBmgC+vrfvKb+xONPdXEEuydPeaJNAu6kQGCmoLXh/gbayZABc3YJiDqho7z2v3HAqsslQ3LLbmImd4gAUDbqKpUFmokV+ArlMh8olg499Yd3ENw8lYACMd3KWCW9HIJiqfs0atBFoqMgevekghrJB2djt27/O7Uk1MZwt76cUX7P7XX6zttvjMertl1268aF/e+UjgPjW+OO/bZOY5BC/fumnVSsE6nbY9ffLYpqOpSMxnp6gTCJjumy3ndnB4qHHnPbq9CyuWUO7MrdZqSYHRbrU0Vk8fPbHL01M72GkYRKcItkLFxjOzZyfn63kCicn1XT+6aqenZ9YRKXJuhdxKRBwo7nQ81drr9odax9y7iI5mw0bjS7t2sCN7q2eXE8vly8oTgEhlD/jV3/i+lYqE0Rfs08/u2Vu337Y/+t//yG7fflP1+eqLh7JYChURc6xUIch8Zvv7+3Z2dmm1StmuXT+0Qok9bm7FUslOn53Yl3e/sp29XdvZ69i1awdWr6LUmVp/OLPxZG5nZxcifVCBoI5AbTGdjaU2wLLr9OzEDvb2FWgO4I5q7Zcf3dEavXHjunfcl4t2fn6q+jOnCvkEyifSkrnhRMLM6vWGnZ2deSc7KotyUcqc/nBoJRQlFQD3lc2XcxuOJyKRAKBd6bSxD2Quy85pSf5Fmq+yxvMQbXIy6IoPUNnXHaHz3i0fBLPG3BY2m02l2vr7qoUgXddAvkLaXdHAewKEhzpBapJCUYTS5UUvKZVyslzj+ZA+nDusnWq1JttCLNkExK/mNk8ZG9rz5q6a4qxivBxgj2wLKrchqteqiBxZSjVXhq04r1AaOAEKaRL7phQhxaLOVmpbyPvZFISFlEVbqi3thQngd2LW/eGcnEoWeCiwZNVHHtVY6zVex/OD0PC9wt8/SCknEdt2dt5NVnWmWk1njD9NCq64jD1XexOkawrmjjOCe9a5J8LG51wQWLHHx+cGMRREh+YiiozpRCQlqsdttV+MN1939zoKqIe8iGyMjeKMdoCFE9LpnIr9utlsau7xvmXWL78voGGU9Z+TTp98+MsM88h+Xc4qkFUgq0BWgawCz3EFsoP8OR687NKzCmQVyCqQVSCrABV457vvrZRVkbykBc6kznuAh9FooCDhAB0EAqjTle5NPLsBoemA9452gVbzuQEKEMLrIeBu70G3PZ2b7svvhIECp1d0RdfX3ZcAN3TZRte7gCg6RVMIM5YzAE4A4HxvNBwK3PBIiuU6jwLQAxsUwIwAwJS7INANpYKDwgCf48FQJEpkOwCsR/As9x5WH9TMQZOllfJYGyFCcKUEAD35Gvwb5UaoQgJcX3eC8pxktTXjfehATbYv1NIvC4Brc+1x/a5OyK+JFv5OV/tkPEkduB5yHsBOgKvrLmnGRwHo+Ih7sCnKEsH4ScWyTagEsB8gPdZR3GcAQ+G3X6nQPYt6wO8nHpPRSC2xQXLFdQWIVsCeBhIoAXHqVl66XRRYqkJtU0AuiDSgnyy1FKQbQeHMLe+YZX7F3CqX6wICURDIFkYqIVdfCGqUZ73nQ4iMiowUvNCXObd+Upixg27qdi6VDHcwkV5SfmxCswXeaexZQ5BYrsrJMT+YN5o7c1dI5OmWr8saRveOwkid2k7PzOeuUJJNWCJ5ZNlDh7dCiD27JMDjGHPlFCT7LIKisSO6emVXQPqVq1dtOlna6empVasl3cP+3o7d++oL1RxAmyBdgECu4uLyTL7/o9nUdhrV9ThUqnVZLmHZtXewb/niQlY7k/FIhMFOpyliB+AcSyVIip1O2/L5hY36Q3vp1VfswcPH9u73fmD9wciuH13Xzz/+6CP7xfs/tU6zbs1a1XY7bStW3frlq/vP7LI7sHazrVyDQX9gJ+fnVq4AfudlZdbZ2RMQie0SoHW54CoORZzn8/bgyVN1g5MtsdOuS2XFXtDrj2yZK9hwNJYyBLusX/mV79q1azt2eTGyDz6+a3v7B/b0wWPb29+xk5NTq5bq9tP3fw4V4PY3jPZqZleu7IoMQFWyf3DFLi5P7fq1Q3v9zVu6li/u3LVPPr5jp2dn1mzW7Uc/+m0bjM7t7OzcatUd+/O/+Bs7vLLveSnKdcjZxcWlHRx07OT0THPk/PxMBNXrr71sjXrV/u5nH9nNmzcEupfLFfvyy6+t1WpoX7565Zp98fk9XaPGDGInKag8p8ZBeNQGrhbw/YxdyG35Vtau17S/YKXExoHKTlY8RRQCzHK3bWL+eyf+YNMRn7r5RRwyq5KNXrXBHOqn9ewB2G7NxPsHQe5rINZrhI5PJxsVgfYlqQR83WOHp71DwfE+px2o9mwd3h9imfVYrVetd4k1E5/rWS85qboWUqjFfhD7tnKAZG/n607jTq6QMk+K2v9k38c+IxWR5yehgIosodhPpe7T5uaEi2y3yIWwhXU6Lev3IBuqWj/x+VIOQCAnEiMIApHG85lVpBpBucfeME85RNSitCbZpOrYCg6PfTjIDO7JSQ5IKUhaV0Tw2BB1BdnLOUngyhBl6CBV1Nm1USquaytCwIniyKoIcibIl6hJkL3xeey5kNLavMmbqtVUEx6cfZeXl9ZqN3Sd41HM59lapej11ZWt732t2tkiiILwCgVKjP/djz/JMI/s1+WsAlkFsgpkFcgq8BxXIDvIn+PByy49q0BWgawCWQWyClCBb91+fYVNSQD0fE/d+spvAGgAiM47KJKsgOp1QJWB20qs7S0AX+jMd5AYeCg6IIE+sNkBe8CJJ6yUAhB2C5+w56Hz3L383dvaO3jppiZo1lUd7uvuoM1cVk50lgt8kA+3ghTW9lQBcivQGyAdJcViaiX5/uel4ADsCpDZLT5cMeFEh2cJ8Dmy20kgiggKiIKUfUCHvFQbei3d+wBcDhCKkkCRkDzLIQ3o9tVnFwse0k12BrZXSaERHaoBlm13pNZqeKljJ+KqDO+y9+vG+sb90t0qCfWKsjYA01C/JGWJibojEAAAIABJREFU5+W6vRDAT1hKBXEitUIKQQ0gRzkhRe+eDaWOA2JhI+XAfhAvm1XmtXLwbuOBH/cKSO9KECpcVJeykw1Yk1Q9UHUFeVHSz9wuqiAbEKxI3BMepQnXgtpnZc1ax4ajgRQpIg8IRkfpwzxkjifg1m1G3C4LJLJCqPzMQVHvBt4E0mo+mgeRi0NQtoffJaBdAI1cnwgRBcaTs1CxIWHSKVg4skscpHa/fq6SceXteC5zHRKQB9kTjA+WR8u5B8M7Hgck7BZV/I85dePmkT07eWY3b1yzW7de0rwG+O72ularllTP+/ceKLy61ailjnGsY4ZWqzVsMvEshPFwaNPpQnkp5ZITK/Va0wajvpM5ythYWTG/shs3r4uQoLgQWXSVQ/7xPhCaw37fGvWyuqdZx4VywebTlY3GEytX67KA2d1vK1y3XMwbGQh03j9+8kD+/8VKVeQCVkrnpwD9Nev3xzYej6zXGxgkWK3etNF4ZM1GM5F7IysWVoYL0GA4Ebg/oGN8PrPddlsZN1KMFYt22YOMqdllv6drBoD/4e/8lo3GU7v7xT175/a3FaIOeP3ZZ59bvVa3i/NLe3DvoZQFzWZDtln7+w07Orpql5cDvfb8/NxeeAE1xNJ+70e/a//j//C/2GqFUgWlydRu3bpp7777uj14+Mh+/v6nsouCBLn9zjt2enqh+chaZi9h72Bu9nsDq1Ureo/peGzHz85td2/P+oOhnZ1BTNW0lprNlk2mU1lAHR8fp72INeLrnUeoDwCHr149lOqDiT2aYtG2sIXAclfJQU4w19wubymFBkQCORH8vNfra6wFRjPPybuA8Ctg7TUVsI+llDJhFqxXAPaqrzWyaSqJAEjgN5/v3f1YVPleJRJClnWbLCHf/slZYG378xXmreXs1lX8ifwJXo/d2SRl4jiZ7nu8yBmUb4lgj7NDJCRnTurIpy75RF6w9/EIS7w4Q6lt/GG9+HL1+kT9lcczZx+nrqVEiOZsPvP3BJyHHBA5npSO670YErsMCcke5ecUa5Q9BTIjiJvV0jMspCossW9z3jkxLjIn/SwIAZ2R6fsoLYLMdmFJ2FnlRQpLCUH2TiJzOLex/WM/QwFSrVVsMnaFZLwPVoAQcxGSvn0/sX+GqiTqv00sNBoNKQ95RNNFEBTsyZFV4eScW06iSMHyDyVVZGoE8RvNDezfXHNca5AYGXmxOcWzv2UVyCqQVSCrQFaB57ECGXnxPI5ads1ZBbIKZBXIKpBVYKsCt958dZXPlwQwRaejB28SRA0ABpg5Tt3xRX0PYNaVAMkOIoV3L5cekAwSE2HY/HMC+AXIgu0G4d0AZ/JX9/eJzvro5scKSUGeUni4xQ/qAH4enbVkMwhwJ0w8XxAoFkSHW3T460yd/Q6CYSfl+QsLt3YSSAZYQfcw4GDR7ZMAsiBcFnO1/rvdBUYqOQUNc38AHqt8Xh3iU4J3V06kVIrYWdGVn9d9CxQTlOfe4QBoXMta4ZHsrtyD3FUv7iVOF60rXICnpQRJpEmANl5rOvPd+kpkAsRAyqNAjcC4lsrUz8NzZUGkDATPRwhwR6Hn8m4H6HOVjINYCbBKqoRthU6QKjGdBGgmQFgAkD7LA9i5n6gR1+pEiysTGD86lF2lIHhUhIQTZt7JzHO5QIB3fNQj3NvHz33bRRikrmLdy8qtmASm5gBKsU/yscXXP4BE5qNrgJz40B2TbYLsQB7v2JSheAC4w8PeO3hlKyVOynMnWA/ehe/WXwIsAcywUgtySaHpnsmR3KDSvCrJloeMFw2r5UV40J0uiy3WSbqXtbKkVBIp6ISKnJKsqrU7tW+9/rJUFGenF9a9vLQh1l+VsrXadXXLA+CWC3mbKNg3Z5PZXIRkq9my2WxlrVbLZpOR1eoOhHrWysp63aEUJYxvo1nT+LaaVeO2d/d3RS71+yMRMo0UAo9Cg5yaVqOhmgyHA5E02F+RlDIcTVRfAPlSCYKk7KHLq5w9OzlVngzDxphNRlM7uvGCDYY9Gw7GCvsO4BKFx2TK+K1ktcTcLaGcsbKuG0ug3f0d++Lzz3UNrXrDrl45UDbMg0dP3XZNIb8r2z/ct/e++65UGqcXffv5+z+3a1ev2WA4suPjZ1JXNOsNu/XaLXvy5KE9ePBA44SShbyPy17XAFm//Oq+vfPe2zYeXNqrr76q8O2/+PO/Ehm7mE/thRcP7Xd+9zftgw9+bv3uzD755Csjg+eVV27ZoNe3K4f7dvz0mfVHUyuUClatlu3i7FzvXalWRTadnJyrvsfPzuzo6Ei2UrJcKpVEYHAPEAuD0QhRgYg6HuzzEZKMtdVkNPH9EIs65inrrVy2EQo27PikGHNVA4vOV5KT0VJ/oWQRMO7+aNg1MT8XSyfYIBkgCubM2UQoaE+YpTyfMqC3kyrbewugMs9j/9qsLye2fa0CjHveTBJV6e+cVRGy7cRCIjBLRVlAaU9Nn0UujVRz8myDwFCCjvYOzhqRninfQ4R3sqbi6X59/l4BeMdzgxjgZ2HhF0TG9vtxvnCPm/t3sN8JHiebtoH9UHCUK6gkXA3pOULsU06UaCwkdXGigs9fmaslUEn4ueaKMr5CRGh/JwMq54QroD9EvwjtPJ/l+7HqhvoSO7ykaPDrTO+fCOxtAsGvaRN4HiSOj6k/oo5haRjPidByarb9nvFz3pf9jtyK/mCAU53UeVKzoCRKuUf8e9M0kULlk/2VzptkIah5IKYqZ5/fuZthHusRyv6SVSCrQFaBrAJZBZ6/CmQH+fM3ZtkVZxXIKpBVIKtAVoFvVOD1228KdcHChv9wB8Cg8xhAFjA/ABQCLNWxqzDOkoBO7752tYODyIsEdBalvABErDeadnZx7rkPyTrEbZWKAlIAVQC+XMmRLFjoylx41gEeIgChgrQT0EJXPdkKAlBQbKS8DQAxQAysjQROAzwp0NgBC1dW5GwpyUEuZVt4uDHfEcCTrJpEfIBd8H/ufZFsQkwgF9clFYA6Yr1LvoN1xXxpw/HYpnM61gH/Ab0gfDbkSgA0Au6TgiEGhVoCZIlISpka6gzFloX3SyEM6+7QXFnADOAV9QqwTQSFQVg4uAe8LaAnZTzwPq5/cABHKgEFRHsXMmPF3TMHFsuVQKoAigI09Nc6AeQEi8+Z6JZlnKWCSaAUYGYk8srmJd3TNojn4F/OLbDyRatV3V+fz6zIQsjBsnhQXydbItQdwNptuGTEhJIjESXFAnZMTpIAyEe3sObR+jojPBxizm1zZDVVzFmrUZd6QTkes7nmh9+/zye/du7LlR6AgG714qRekGuuoHEFikBJhXhD6EDecP1u/URIMqG7Uudwj/pMgnlzshyim52LK1crxr3xb66g02lYe6dpT58+kVKCjI2Dw12NDxYrhRWWWDPrdQknd5CSXJLZYqY1QaYBColypWK9/qWxDPP5svV6IyfgamWpNAjP3d1tobGy3Z2O2JNqrZb2jaWCrV2NAgg78zDx1PkM8QEYPp7NRGLU6+w5oMszKCQrKEvA8wsgl1A3kMtB5gPgOk9FFUIYdbtVl8KBDBtqOxpNVM/pZGDXrh/Z8fGFrKsgPgknZ25gO8VziyJQF3Z+6dkQAPBYUGG5dXTzquzITk97IncarbY16liRje3J4zPr7OwocLtYMvuv/ut/aX/4h38oAPrw8MAAlculok2mM7t/777duvWyq6HyeTt9dmYnxycKh37xpSNrtGrqJH/85MyuX7thX3/9dVIyzewf/vA37e7dT0WwjEcju371mt2797X96m/8wL78+oHd+fgra7c7a1AZq5/RyLvSsTG6fv2axqrVaopgoYbcJ/OOsUe5xJhQe8a83+caPU+I8RLhDMmprAbPRPCsHVchMEeYj6hiFCpvEKZFhaYD+Hd7A/d+E1kCeO77AevHlQGQIj4mnjng+3XsNdSTAWe8g9AIknu9r2udu3VcEK78m3kHYTceox7wfY51NJ5MrN1oCOx3ktYnFOsOJQ/B9pDAQW5APErdlx58LvsT9ykePimutA+EAgLCBiuopHAJxV2QEKEaDDA/iNQgEpj33KfskpKqI5SMsZf4noGFoDcVcL/ay2zleSiTqdYkZebspo6oPBgHrp31GQq52Av9PGIvTcSQjj4nn5xgTmq4akVqDx4oWCBuN8SE/y7g+VUbBWYoLxjTNCXWe6LPj/I6s4jXUQOdMckeUvudQWB7SHjUAXUa+5rUQQX23YWVUJNy/ifLyKX5PYnIliMk47MJEtd5gaUiv6PovE8qTctZprxYT/3sL1kFsgpkFcgqkFXguaxARl48l8OWXXRWgawCWQWyCmQV2FTg1huvC/GQJUnVAQ5HBdz2wUFh79oXqJR8ycMOw5URRSkNAFPmdPwWsApxYABAHCIhciHUzSqIlf9PtiCARgpA9Q7bICpEihBASjdp6j4HuACQUDcl4E0CVvgc3lsAC2BPoahbwaLGgfgE0ifQznMe3LpiO+uBOmAJpA5UdbU78IYNlNQT+YIAXkBPsCp1RGOBM1tYq4Gd1tByBTriJwrTxkbDu/JRjnhWBcBLANlrKw2BPOQ8AOb5Z3H/APECwtM9C1xJ1iwe7uyB3ozXOtw8qTQYF9kwrbzLmPqEZYaUKID6s7nVsCbBZoTnpM5Y7pnPEuCfgH3VQc4qbh0itUgeGydIGBQUBHZvxoYLDyJBYJAUBz6/BOCnLmvmCiMUVi8KHaeTGvsRhXNzz3rGum6uPogMC+eXCKQWCEeuyWKh8FuCah2Qc+UL4F3YVoW9VXQgA5ZRg1KxrI7deq0qoJPKMQ1qkGLjkSypAMrVcQzRk9bGmpwoeH3oBhf5JnDUM0YYO9m3KL/FVUHyi59h0yPzJ6sWS8ao81wQYsDTMeOUCMadnbYyIkbDkY3HA+vsdKzTIkx3ZvVazY6PT+387Jk1Ww2rVRoiPYb9ntY38wtFiey26hV17gPujgZDm80n1lFwNvkyFatUGzaZja3VqtnlWU/WVcyHcrVktXJFc3tvr2nFUs6ajboVZMU1E+ECYQK5B9APIcZcxF6IQGzGY9DrWbPVssFwYNVaVXWocy2joa4POyFQdl4vGx9qZ26x4wA0JFZJ1ky7O03rXV4qt4Gp39nbt/FgYMN+12oN7g+gvqq5MRxgwbQQWQqxVKuU9Lzp0skQZfgsF1aqEgi+sh/9/u/ZX//VT+zh4yfWbu9KmVEuVazfHdrJWVdAKfMDS6zvff879ujBQxtNR9oPaXq/eeOmPgtwmb2I/Wp//9A+/PkH2if3r+5LFfPiiy/Zhx9+bNeuXld9CNCezUf23nvv2pdffWEv37hh4M8TMoSmE3v5tVfs5+/fsS8+f6SQbEB6rgVg2ue3qyFe+9YrUoqoK39F7cvao1D0QPL0e+xFDuiyjplyzMfecJDICKawG/3xBxAfUqRCngr1ljWUK4X8L64QwGNQ4D5Es2ynyKoRtedkt9RSnncDIccezz7qJKLn14isWDqhHWq1IBlDxSAimL2i5KQre7pEEMqjSUqPFLStPQ0ijH2WTBSRVG5xxvc4C6gjhBOF4J48xykppThj0l4Y6icUW+wDELGuKHPSQre49Dwc1oFXLxGYPE/vtVEaBHnAnkjdIEc4wEL152ePE7sQSnEdoShx2zmUYomIYbKkBgLfEwmkx76LeYgqB8s9t9jiM4LU5RrXCshk8SVCXPZhbuvHH94j7k2h6HkUVeOkjHGbJtaXc+JeN6kKpYzzjBSFpSe1Bz9jTCHx+Brni86KdG5y32Gl6KSQ50PxkDXZHLK4JuKXuYBKKe6HfUZnLWeOGgnYT0KhslH7bKtAoiaf3/k0wzyyX5qzCmQVyCqQVSCrwHNcgewgf44HL7v0rAJZBbIKZBXIKkAF3nj79iq6XN3aJwAWgLCiwIWwXQKEARgLMCI67B1ocjLBMxRKsuUAuABQAHgExJLXuUB97zyvyDPcVREEcHs7pv96weeqWzRZNgEqS5VAp2kK8A71gQPz5Bi4UgQP+wD8A8zZAEcJ0pHCAY91QnsBN1PuBwHWKWvBO06TXQigVMpq4BoqXPN0KhC11qzbaDT2UOgivvh0NGO1goe5+7ED+zt4swkSDQXDJushn5QPDogKeOFeZ65QCfVG3JNAMsgL3ndJZ7nbl+i6I48D+45kX8T7iXCQhYrDPsrnUCi028Q4qAbi5ASUVB9QCJFxkZQfAUYBWgnUlFJkngDU5DUexFIC9wJUiu5oWR0BDCabLeqmazW31Wo1m9bvE4ILaUZX7DfJC+ycBI7xc4WNO9jowKEZVjjTyUidyQLclJeysZuJzmWFpAtR8z0BoqNSBlgbegZJoWAV5jTkHOQY1jcimuhMRxXkPv5SKakDOgUYA7pRQ5Eb2K4Ubb70LBm3biFExgFjQF++B1AMSUK2BZkSzUbZ6o2anV6O1eVeb1YE9gOMT0fjZM3Us3KpYIViXuBfs9WxUb+nnwNQo1aYjmfWaDWsUq8oEPz46VPr7O8qs0C5BTnTaxtkYOTNxkNIHkigma65Vq4ZWTfYPYHFEuDcajdl14XVE0oF7FoAJDu7u+tMHMDtUup+b3faNiG7hBHWPETS4Uves05ydnF+bp3OjtQqYaAFmQJYCvCuTvdkOTSfFzxbZjoWGQKRVCxXtWbmk6H1un2r1Vu6DwhDwsSpPSQMgDqd3thK8XqIj+EENYCvCeb/eDq3nd22vf3OW3ZwsGePnzyz0WBqH3zwkQ0HZFOsPNBdSqWl1RsNe/vtt+zps0eaD6wNefWzhrDBU/5M2WqVij15/MiGg4FdO7qmeQDBwV54fnFpV65cUY3e+8637fj4idZ1fjGzF1657vusCLiSff7pI7tz90uRjHv7+/bk+NQ6nY5IAeUNkIux01Tw8kcf3Um2dAU7PNyXCuT8vCdbNvZa5jP7oRQrs5ns5TZqpLT+lwvl47gqqqBFhs3bAkA4V5T9GVskxKO68NlDkgUhSgvNbx0RrmbjnHA7ON+v+KPzQlZtQV44IRkPqWWSzdAmM8GzV5gnGjrUHNrTZum88vmlPd5ymudYZ6Gkgqji3EA5os571moiGSyda9Ko5T1LaVsVojVPoSBtUFywZ6fzE2AcAlTKNWzjpJ5K6rtE2kfWVFg6efe/34ers/xenLx1Gyi30XObpW0lV7HE8119xlg66e65OE4ELKR+XKY9kD1E6jOpcDibnUjVmZDyKbZzJkplt8SbTrHsg/TIy07SSVw/unm5LOl0Bvt1lBNpGL8zBPmw/e8YW9ZjqE1iPvh7+xkcDRNrMiQf9UW9hiINktSbJtzWD5sxiCPPE4GcxdZRhLTOzg1RE2dxKGOiDnzNyIv18sv+klUgq0BWgawCWQWeywpk5MVzOWzZRWcVyCqQVSCrQFaBTQXefOdtkRfRZbgBtpcCS4eDoTofZfOjTAMPJXYwmFBlVyaoaz15RwukB2xf0bEJUJDzcNPkw72xPAJYcWAiACPvcvVudoEWyavbMSIHChUiLSsfV4QAuKO4EHmxdPBHoEXeATIPC4/O1QBnHAzigZ0UMFGpANDhpIHIktTJ7B36JYGVyUhKsBD/lBIkgU10JCtrQ0A+Ya1+DwClCqFOXeceI+E/CwWJExH+7gCPDli5zzt/IEUADcP2gp+rs1kAGSCgd/5yL26r44Cq1A7KnlhZrV4TcCswRwRNIjASmLgOG5cqwskMWS6lkGmF4SYwSFeYCCXGW6AU3vAK1PUQZOYEY5PnAgA7RTL4XAOAAzRz5Y6D/eqITWPO+5UK2H+NvJs5BVR75y8v8Nq5gsOzQSLUlzkS3dK81mvs5Nn2PYtsgIwQe+AkEICfE0XeJRxkh6zCEjEGCI3ChNeJgEj1VP5IyvHwlBNXL0FaCMAU+RI1ANwtyqoJxYo4IQg+QHzItNzSDvbaVi7nrD8cW6nesXanY+VKyS7OLzQ2owHd8T4HG42m7e7s2HQ2spNnz2ww6Cc7taIUGwDrveFQgCMEwk6rpbBsMkRQS0FcUtvxZGTVetP63b7qUa9hC2TWabekRJLKoEF2Rkud/VgxzeeEYScCi3uQwmKpDIvzs3ONBeMNGcpnErbN3IXUUaaIVEkAyEORDI1606bj4ZqIJGR40Lu0dmfXxhPmVN5yhaJUElKDFM363Z7lihVrt3fs+MlTWbVNxjNrtXZSV/1USgEprVIgOioFxovwZq632x+pHozRoD+WEoO9o1KvirjpXnbt7KxreUidOfPJAWO62CEIpvO5jaczdXxfv35kg+HQc1CUVVGx07NzkUnU+803XxdBg+XNz97/mUBm9qpKzRUiELS3XnvNHj6+Z//kn/zI/uzf/zu7fvNImR39y55e94v3PxVBQ7h7u7VjT09O7PDKVXvy5Int7e3Kmolre/nlF+3o6Ip9/fUD+/jju9oHUOhcXHRF0p2fXwrEFhkn0Nft9sL2jevxHCTWP+M2136iPUakA/u0dk0RaKwdr7PPa3Iz+Lcrq3wNsmfQmT8Y9lUv6gnY7T/bnE+y+GE/lHWU20P5VhHrNK/5H7k/kfPj5C8bKqS375Gypip6Fgbfk5Zni4zXfoLyxjzEejwbSZk0ncy3cnYgFJt+P1hpJctElCNS4SS1GSA/gLrOzmTQJ7VboSBFVL/XX+85OlViL0qKEUgPAuZRHrGvuHOh71M8mDuxF3IGu5rC7xH1AXsY1x2gvAD/1cqqlbJNZ1MpFVBOubrFbZwi8JwzNN5bhJIUiF5zPgOyiyBukZ4iuDkhkqUUpLHOFldshnIxyAh+5tZ/yY5qa7DDdirIh3gOX32fZ493gogHY8Q9QExwT9Q5HWX+BGVWJGI0EWMQh6xT7mM8okECtRiklxPjQdhwnTwYl8w2KvuNOatAVoGsAlkFsgo83xXIyIvne/yyq88qkFUgq0BWgawCdvvdd1aAD96FnpNXuxww0mNbXcF/yAPEYRcRXboRuh2ZA4ArQYQ0qlWBL9gOOUBDx6aDBQGKRDdqdFfGvwmYxuKCh0Bk2Xg4wCb8gryEBJIB+gGmBWkgsENWRO79DbkAeI1djKspvDMf8kM2FsmOAlDUiY9NbgPAGuCgunn5vpunpy5aLHi8u3M6I9R8JpIBe4vwWheagn+64+B6iFAAWJOXuQOGDsSnzmSB3k4KRSdo2GYJLEsgOgoQkSx4vUf3Lx2qydokRygzvuN8BooSgmapAXWbzryDOdmMyKIq5Tc4iOf2VbLhIq9EoacOHJEpoi5krk+AYvJ2V/g2XvgOGmGXxDWsrUIEkHmHtUeWeB29XdnBUifGcvLLnxPGLIssJ4oiNFpe5SkkNzqs3T+fhxMpArnSXNT7JdBMapKt8FvZsqR8ExRCZCNAOABgQ4Ypj4LAd+YI414gD8BBNMZIXffrbA8HwTV/xKQ42BoB5QIKU1ez5jlhxQrudkKDTxNAmFvYC0f71qxVtH5WAOBYKy1XsgCaTZzEgjwgZ6VWr6qLfjlfSi0CQOlhyVONc6Vas1KlornW7xJmO/GMiaXfG8MOkA+Ivbe/Jy98zSeMmYpe91od8HohVUCzWRWGCkDM3FfGPWA390e3faliy+nEipAVw6HGEcCc7nbqBkEwnc0FwLNuGYNavWGX3a5Cd7G4qpaLUnLQuU/dp4OeiIGdw0O9n+WLNqODmpye6VAWP/XWvmrDZOFzAVllSZSsfPyiFyJQAIeVbyH1zFR/aEp3S5y55icANJ3lHjq91BriGlALEOrNtCnkUJpha+fgal6ZE1ObTxZWJVch2bARmO25Og4EMz8gdwjeVv6D9qC8bMmoC8Hr9WbDlrmF/cf/yT+yP/sPP7bdzoGt8is7Pb2w3d22xvnpw2f2+PGJNZtt5VTQfX52dpH216kdHV2zTrtm16/u2Y0bR/b+zz+2T+9+KQXIa9+6ZWenZ/b0yblNJnTUewYF18aeCTEBCQ2hFoHzFZG4SVkh67O8bMdA7TWnE0EZ8zzIQuqs/XXuJLj2AebNamEHBwd2dnYp6z1fV74nQvy4SimJNfQVYqfiFoVJReZnjxO8ECSu5GH2enZPjvdZOZENyM9nQniwN0HGsE5EEnPfEyzKnETFikr7A7k6BayQnEiG8GCOhZ0e98L7SFHoPLHuI/J5UGH4PrfJGuEaReZIvePnjYgbW+i9IrMpFGWQMgpNL7g1m1Yfew1nH9o4zmTqi5JivrQr1w7s9OTMAf0tNQUqnrCChNhijkMeotyDXGT+T8ZO6sf5FH93dQ7Wd35WscWGDSFfIaM8JNzPblldyYbN98SYC0FORE38czwzI7I+tq3C9JmaL56lARGMDV28J1/ZJ6OpgnkcxHY0CPAevLcs+rA21LzAOszJGFl/JXIpFCg8l8fHH3yYYR7rGZH9JatAVoGsAlkFsgo8fxXIDvLnb8yyK84qkFUgq0BWgawC36jA62+/uQIIAGgpFB2AAmDC/kWd9QC3KRjUOy+LNp54IGx49tN9HB2egF/yMYc4KJfV6Z1Pvto8L2wjeH28bwAN8VV2GAmkD/sRAfXKsAjroKTMWC4VNBuxyXQMl3LupQ7Rwi8r8vTmPuI3F2U5oATAbikCvz0clfDiUBQA9gNUAS7R8Q3apo7UBDYBLAEIb6w0HOwKFYpyN0R2uP2HPNnTNXiN6FLdBJp6+HRSJhTzVq1UZXHioI37ubsKxFUsAgFT9z9ADHkCyeZ8TdIAhAlQUwD0SmC5OnRFIDmRws8AatTlmx6oMGJMIRC2LWSKIg/EwtgsES8BVvLyMuocJZoAzrlnPtfBNU5SUDagMoXxTlmIgjT30vtJzcF1R1B6uq7ovMYuK4iQUDgAGIaPvHcqe829zu4/D8CHgoVxd9sXxt+BQMBag0KQBQog5soBTgHa3lUNEgjd4J9Nt7iTJCUsr5jnCjMm+2OZrIk8/8Sv0eclPxcQqYwAt0NThzZ51YuX/+jsAAAgAElEQVSZHR3uWqkwt+VsJesrQHE+JjrPIaSuH920oxvX7cG9+3Z5cWHzRU7zFxDx6rWrNp1MNMaAiBAZl91LzdUK3vAQCyWUECVr1ht2fnmusOTFomD1mgccsx8wTxr1iuYG+SF0a+/sdey8e2L7u3T2T1W//cN91Yv5U65UrVSt2XQ4sFK1rM/vX1zqeslxYP9gPmENxT33Ly40P3P5ko2GE2s2atbtnmndyfpL88Ysv5g4MVQjk2Olew3wE1B1NF3Y3uGRjfp9G5OxM5vLiokcFDr3x8OhlSs1K5cI9B45Gp7UU4RZD4c9m09mNp4Avqb8hFzOugOsw1bWqNdsPCBjZCpgmfGAuOH9SrL6IWOlqEwKwODlfGW5UsXA0gFILy77ss/b2SFcGPJhRwHcECMQJKxtuvFRNvE9xof9o96s2/d/8I4tFmPLLfP24L6HbtP5fnTz0L68e89w3INwarZbSd0xFZB/9eq+zeZj22m3bLfTFgn43e99z/7fH/+pnZ/27OjGVYV4561hDx8+slKZvR9eiP1upjqI+EPlw9gK/HdydwTgqzXg54Bzur65sUYVFp0USWFvJAIjLSL2BJQFWE4x/5nTOmtSXo8TTQ74B6hcrhQ0R/hZWAfFHBCZrTmTQOmyg9Vu+ZSXVZrIW2wLy6w7+flZrVo1kmYKObcBDPKDcVhof8zZZDzUWPAIZYjyGlgn7u3kSrPRWDWJ+eN7O2SH35ufmcxHCE8P0o4MoVDCaU9JqhX2DBQ70UDgJGlOSirWp9QdKZgcFRC7LsQFWx4Ek3KWOM8TWSSliPZ/aFInTKcTsieqslSS3ZSZVFzkongjgSvIQu3G/gUxzzVBuumM0P+4b1UokSPksFT0uwTXHUqG7d8neHZYQQVREPaI8btB1C3mQOJU19lcofoLQmxbtREKn6i7CHdZkoW9ILkwNVk+MhbxmXEG8l7Myw9/9vMM88h+b84qkFUgq0BWgawCz3EFsoP8OR687NKzCmQVyCqQVSCrABX41u03VrL6UQc94Drdq3RbFwX+Btgg1UUC7cErsN5w6wnvusaig5/PZp4B4CoIrELIhGilzsjVurMyFAWAIXxWADTbnZJBnoD0YPcBCAXwvG1nEoCVumOLeQE6yhaYA0x5YKc6T+maXVtveHAroO6MzALCoOkAB0hEqUBocrVqs6l3ZgPUKWhcGRZu3eGuEg7MyCZL3fyeE8H1CYThK8G1qauU5/K+gGoCrwSge+csQBDvF12m38i4AFwXGOVKiBgL2Rwp72IDfsuhKYGyek3KvuA1lVLZpoloUtBuIgaiziJacjkF8paLZe8KThYyawAoKUQAAtWBLeWAB1I7gEmGhZNUdG/zUEcs95vsrBwEdKARoC8iOcJyC/But91RqLCHXTsgyfNlZ5UDlHMvc7eKgpxCSULGgAOFuhaRWB6CDnGRaAf3ihcRxLWLQtH4ElgM2Aa45UAqWQ9ljd84hXm7jZSTHgJdS052Red0pcQamFpeXc2EzUf4+lyqJn1eUuDI1it5+IsEm0ysUs5bp1G15WIqBzPWxpwQZO5yPrOjG0eazzu7e3bn7hey/6lVynbRR3FRVRcx3fw8qJ+IqWpFWRKoiJZTSL1i6iD3QHuAWZQRvd5AADTgJNdDZzbqDt6j1WkpqD5X5JrdoguVBCRDvdGUj/xk7LZLC1vaeNh3oDZXsP5gaJ32np2fn9qNGzft+OSZtdptWQzNxiOtgeXK/fQZmWqFoO+RgFs6zSEWUDgsJkMr1uo2mThp58oJfj6xSr2lOTUeDbRuub7JcGyTmdedogHSovDBtury4lJkxqA/0HrFHmvQ7Qr49ZyalfX6PWu0Orr/0bCPaEP3R12nyeaI57bq7DNO8hICzRpkb8SGChJLJEelpr2L7ACIhxdefEG1e/+nP7NCkawhrPIWyuXIY23E/Jr72NXqRXv7ndft2tV9KSVOnp7ZjMygWkmZKve/fGTzuZNgECTKLmKPnk/s+rUjOz05VVYFpEmz3bDr169bvz+0V1590f7mb/7OioWmPXzw0FrthmfIkH1hgPYTqU0A9Xk9XfWz5Vw2UKwfSJb1fwwmYo+1xf4WQdLMoyDCBNBDZJawGvPsBBFI6U3c2ihZ3a1SyLO5UkD7ijIlnOzV+ZI65YNk9ffbtvvzQGrICf6HPRg2dMw7qNFGrSoCybN4NjZ+rH0sE1lLst6qViyXlFy+n7k1EoTlaAqp7fZ67LWcAU5eu/0f6iblMWzZI4mMkw1dAOaQ4CXVLNYsoLmH0zvQLovAlA/CnOcz1iC7SJKJcnncis9VikF06yyDEJGlFdZtQ2W9ANz3+1ORJaF4jOuMcxilhnJvRGy4goS5ik2aKzGwbJxJNdNo1tZ5RdSz2WzZbOo2jvr8tE/GuRPnZihtXFnnpH40MsTYuxLHaxG2g34O+/Ww50H0h8ojfr+Is1fnl67Oz0ofb84Lt8CEbNOZlK5x2z7q048+zjCP7NflrAJZBbIKZBXIKvAcVyA7yJ/jwcsuPatAVoGsAlkFsgpQgVtvviqfDQHvdDknSx86rQErHHRInZd0lM885yICteW3jd9KLkJJsZNwpcBiCZGg9tWNbUYCipRbQa+ofrYJhxWgnPy1A8CIkVpbDiXLELmJKzw5wCwPPZ5jx5FUDU7KeFd75Gq4bYaD0ADhc4FEDrIL1FDwrANOApexlsBaZMlP3MYIYJvOda4XgFe+2fOljUdTKQ4A7fDdjwD0yNeIDlQHT3JWKjngTIdrAP3RqayuUuybBLYTfj5XngAgjTzoITISgSFzopQhABBGADEPAGuujefTYYoVilvUOBAVtZM9SuRg6M2SaoLrVOisB3+7HdLG/km1ZIyX3ilPvRGGqPs3kRgQA8ooScCX6por2YRQc1k0pY5m4KWCZz90mm277PbUKYvyAeIjz5uinFDQqvupy2prxdi4JZg/uBa3GRFcJUuU8np8AXoBlyFp6Jh2CxavF+SFd5BT84V1mg3lCpiIEYgJxqpo82QbFB2/mqsAaQsPTl9bU6nj2u2mUMaUZP1CN7SD6FgaXT1AuTCzs/MT6zTqUh88eXqsskLAKQQ+8lHIaxhMFNRdqjakIlAHNCSb8iJq6ibHcgkQv9lpiwAZ9LsCKT0nZWnVSs2GfScYKhVsoSrqEFcXOfNS5EVe4eDUsVqvWZnsgdxCoCfrgUGWgqPasOl8YbPRUIQGyizek9BvgqEn07nt7x/YcjlNRELBDq9fsydPHllZFjwApGYXl5fWbrUUVM7ciJwF9iDqUykV7OLyTM+v1uoC/antbLqwXJF7HJMErvUKOcG6pB+93xuInJpMR7a/v2vn5xdWqdUF8l6ed21nd8eWi4nlljPr9YbAm1KM7e3v2mQ89fyAqQO8LtRyhc+Qny3m1qyVrJBfaR0zR/geoHm3Sx1QX5CHwPeKUoGwBjt7+/bardfto48+khUXeRq9iwtdo4iDCeogB8kBWPcPdu3ll2/YK6/etJOn5/bZ519I5fKj3/2h/dt/82/t/v1nIh0KKDaSzRtj2my07YsvvpZiQWRSPq9Qdur75luvSUHz6Wf37NnTZ7a711lbrs0WOeWVYG0mJcZ0vFY1aJ0kuzVAbLJKmq2mYY2Fcg3FC/cvCyqRpWlZJss4rS4Cu1OORigAUP6xf8S+wZoit4H9zDOWXDGFKoIxiKBrnu9nA3ZPSbVHnoWsihh5t4+CwMQyyhVX7ClzAdoV8lfm5Fosdb4xvxk3xrNcZq5jUxbWR5Zspvx9ZCmXCGzumXFze0RXWSkMOwWhS3+ndRy5EGnPYc7qvIA8TdeHPVappHMUMpT9JM4kzttoJPD1ioJlpjHoX5Kl4faHqkfKFnFlGaS9EzyoWDi/+oOZSPsgxIMkYMQE4C899FwqkdTkwM98fLk2V+JIIZEjDweryEnKi6IBwC32uI44d4O4V2ZFstHbzsJQjlTKxdiM8Ua54jkanLGcv549pOyrZM0VZ2xYWXLvrL1Yw3GuMxBLW2g9zKdTm9LIYJDp3gSBuob3zJQX2e/KWQWyCmQVyCqQVeD5rkBGXjzf45ddfVaBrAJZBbIKZBUQeaFOdixKag6GehYCgI+DVAQiR4CxAn4BelJXvXfApiBrdad6V+t8ATDtoc10PAMOC+BI+QN09DoYAqjkft9BooQNlQO+3hUbxALWJbxW+RcCWL0LledEp6n7gqNQIBTZgf9t6wqFraauX8A3gNHoBlXINKHJ8vReCJyi+5nPHQ5HlssBpOVSMG0C8ZInN68FsHIAH3AHRUWA6n4fcS9OAOj/NQujOzkAxuhAxbKFa5slAikAmbXfN6EEqYMXkJ+ud8AtgWYC77xjVfZY8lcveNhuCvwO8iIASSlJvGDJ4oQAWw+35UpHCnd2L/BNzgl/9zECkCrmzCYCA+fW2dmxi4sLAWyySMKvHAsWdQenXAh5o7u1lkKD8aQvAgROlLchEyoBaJ6zEbZNHuLLuwDmeSe2EzLcK/eMJY+rL9T9XsYaa+Ikj0rvXdoipyZjq5RRc3gXtDIPZmOrFAnNdSVFhHf7fPfO6QDusJdaMViCvn0VKCNEpfTMDeYi36MDnAyJo+vXLJebW3FVsONnT+3GjRvWuzhVEC42T8zt3XbLxgTBS0EB6DzTJ/BvAqyfPjmRqqnaqCtse393R4Hc5LvU6nV9frvVtpPjY6ulDA3WB6C0bHVWdEjXFUqNpQ9EXqvVEoBHPVZ5z/aoNapWSNdeqpRFDhxeu6Ja12otu+wSIp6yWsQU5uzysmvtzp4NegPb3duxbu9Uc6dYrGtcZ9ORxpb6QHCcX1xIuQBhU6nUNGd5DgHEXOt4NJRKh3U5GrPWVtbp7CmnZIQ9luUVVF5vNq2sLvaBiLBCoewh1POJwFtZ7Sh029UNjnnOLLecS4k1nSXrHeYPyiDWfn8oNQSkG8Am44yqgzVQr5Ytn2PNu4UcX5nj8yX2SXO3V8pzbT3PUcnlRJjQ0Q+oDjm1t39gH3/8kd28cdPu379vtWo9hbzPbTgY6j0ODw+kenn3O98WOfXo4bEd7nbsnbfftP/j//x/bDCc2GK1shde4D3u2a1XX7LHT06VaRGqKNYUewJzvNGo2/5+S/dMZsbjxw/1/b29HbvsDjW/AadZB1wnmSu690SkQdQJEU+d7AFEc48objZqMuyapm5DpRyNxcYmKu2JhRzEGXVyksHPA9YXpCP77GZ/d0M5339cLZiClueuCPI1l/6iTZbnrLSWZVvH6uXzkGOIFOWs8Pyh6WSh8UD9w7xCPVUhUDzn18ScIxsi8jZEwkMwQ2xydhR8fAW+r1U8Tgwz17xJQAxtyomBpIj7YX4lIiCs/kROJ2snslGUaZGym1LujM4rbLGK5Lhw7hasWi5YbzSyQq64BuHZR1AwTqZjEZOsxcGAQPAgFiC3NsQS94CiTbkjOa4ZDpf8CVdqSq8mO0M/x9lvIQLinHOCy5VpPPz3CCeWt8/0UNBoPIPgSoxXKCk2JIdbMaqBIO331VrZJmOaCdKZkZoOwnJK16h5wrzc2A1KiZGLHCJIjKYIfuohe7+kivvoFx9kmEf2u3JWgawCWQWyCmQVeI4rkB3kz/HgZZeeVSCrQFaBrAJZBajAq2/cWqk7s+JAp3fkAyam/AOBzG7/AyhOx6WrI/w/7nk+liLD4UDAKiGr7g/unegAEq5s8M7YsGWQLUYiEQBdPAvDcwH4foAo/J2f8/wAywHpsdgpYMOTgKK/38EZlhRY3YhgSWqO6NgNwCtIgvj3OvgzhyWWB8iqoxOrDCyCpD4B7GvI1mM0GqxVDN6974D6BkBLYd25SOwG4Hf1hAdJb7zUBYTP0W2knAY8t2Wps/JOd3X3O1AUqgmpWuRzk0JwvxEA7p3WQRpFtoNIDV4CgUSmR44sEyd8RGaQ67HlNR9EidQlYJWAkxHMjpXT1m+E3inu9ife6etzCoLIu4UdWKyWazZbxDi7akRB35qEcU1Fm5JfQHAAXeVqM3ZbIx9Ht4cChFTHe7KXkXUKAJkBnjmx4vfngeNBhPk/nHCILnABXQJeHaDennd+ce7DH12+kCR07cryJKd0EbfISl74GrNUX96b5924ccUW84G1Wtj0LGxwgb3TyobjicKfsX9aKmSe95mLNKLGlWrVRhM6ghv29Okze+ONt+zTO3etXClZZ3fPLs5OBYRiEwOIid2Pq1yckAEPhICL8Fo+gHBorqlSq+rO9nabifBbqZO7Ui9bs1G30aCblFR0bLPehwqUJgsmZyWpLZjLWCFReezjALybnV0bDSBiHCzWHFiVBWaTFwEJUinXPGE5b7KRAoytVRv6nOlsoE5+HtovFjNr1CrqknaFV0FB4G4B453qgM8ETcMxca/NesutniaoGnwMUEhxD61WW/Nm0L+AFdHeNhiOnDja3bXVciLbq3K5Lhu08XAmMmg0GQi8dXWUW4V5Nzi2UDU7Oz21wRiSNGc11BehbFqurD/q2+5+x+q1qjVbDRuPJlK2MD1HIzrd2SMgk+t288Z1KQH+6q/+2mqVuh0/e2b5Ut5anY6dn3Vtp9OyK1cOrdNp23A8suFwrHt++uSptRpVu3b0sv3xH/97a0HolMm6AbiuiPSivvn8yjo7bdvb27PT03ORLeVqyS7OuiI3+DMaexYHShKC1mMvrZEpVChKnaKw8GRRx0RTsHUiwSO0XAOiYfZzQLVL+31uSQYRAHxeodqxn8d7QrixFljbWMatSeCcK/VEKK6SgrDkSiXWjRNNTlT6Nu4WcdwE2T2tnbb1zk/dIhEbKkD6tO+yl4vML+WsBPEp1RXEFK/lOl0NgKpG2UHKlECNAEHpORKuZnTSR/UQOUpuhWctBGDve+RmbuqSkxKQc6heR9Ew1n2ulikbaQHR2LTxKN0j+1Ihn0LIydmh1puw8DiXyLeZYJ+ls8Q3bwWpSzqHqsLXUZAQsad7GPd2sLWPB3UXyVDyjAwRO5xrSfnBOqX+3LfvzYx/Oq9EUrhCZ60uk1LCxzjGmdp5Y8F28HlJWTzT6Vjkm1SP5Fvp9wjP3GBdUjPejzO0DgEMKa5jxvOs+P2GewurM/+9hmwg/73nkw9/mWEe2a/LWQWyCmQVyCqQVeA5rkB2kD/Hg5ddelaBrAJZBbIKZBWgAq/ffmvltgqABcDmgAgRTLrpboSUKBWdQFBHbS6sMVAneFf/VPZNWGn46wXc5FeWx67j74Hc0TUpkkG2Uw4IO3HhigERI3STpryByIPwDli3zgjAQwCM/NQ9CyEsXOiIdxsn72gNgNstgMIKxpUSWAI5aOTAEfcSNhoeTurAldtFRc7BQmBxPI9r433DJoN7kQqADt08r9kC+RJAxX3p3gDCsOVKQaGD8Sh1+3rmgQiDpF4J2xCIBKylVA++qhvW53Z0tK4JjK0p72SRAzahWsHDHTsjATp00UNiMCZjANWCTRcOhgeZ4SCg53QEMLbd7crHCaQUipzCdxNABoCJ4gEQG8SMcaOmUmBIqZCz0XSS5iVPwfprZbmiqwNc8bPpjlV9sboSeYNVS1lge9T+YK9jZxcXsuJx6y8HUF214UqGsJ2KewigLO4NQMu7p5kXPsY+Yfi/BKwWnLyKGtFT3cRWbDa1F19+Ueur3azbcHApdcTezo4dP3kmuxlswQ6u7Fq1ULR7X93XW6NeaTXq1p/OlUsBcba/e2D37j+yq0fXBVjj994/u1C39QU5DY3m2mMeUpHrBMgj6LffG/q6gbAsF1TP3b0DZUyQedBptZQb4Z74Vds9PLBHj+/bTgubpYWVS3UZavV6F7Z3cCigFiAdyyetrVzexoOe1CqM0c7OjsBFOsqpdr3eNFsV7enxI7txdNP6w7Hum8yMarVky/lM4wyBc9ntW71RVvYFBAY1p7sdJRdA5XyZ13phSRSxD2Mfq5Tt/PxcNloOwkIurKzVaNhFt6sOdSdhCVj37BKUDdPpSLXmZ1wr+0GtVrb+oCeAuNeFQGHulxVejSUVYGpYuLEH8OB7vf7lGmCn7g5QFzTG5EVA2vVHPV0zc+PqtSsCs4eA0/mClSoQBZf2/R98z/7sT//S/vP/7D+17vm59t1npyd22RvYV198aRdnZ042kAMyXdhrr72qAG5ICayx6IL/F//iX9r//D/9r5o3jVbNyuW8tVod+/rLhyL3IJS49oODAylfuE7efzGZ6vuQtLm81+vyYiCrLCkv2LPTRsP1DkbjbxCAIg+SVVCA8Gu7Huo0n2lOam1hP1aoqP5hnxf7+dqSKO0ljCed/qxtrT+B75sAb3XhJ2B+s7dBdHpnfpwdMS5Y6JHfw+6K1Zn2EWMuQXo6KeknSN6WOVdZ5BIxQ31ccbBUiDsZIJ7DAFG4sgXnFmqFrcwjP198/9GZgXoQtQYZPEvIWL8nrO14D+1BUgdsbPEg2DhjnSzwDcgVfm4JxjnGucNXtwt0klhrUD6GnHes77qyT/5/Z5I5cRDjs00iyJ5PmR1+nXyO2x76GFCrCvZ5kANlrLe2SRK30WrUW+vMjjg3/z/23rTH8vQ68jt3328utVf1QjabTTZJkSONZBgeGzDGsuGvYPiFP5r9yu8NY2DY8Hggz2issaShxCbZJLtJsdnspZaszLx599X4RTwn85L+BAX8kyCqKpd7n/95tuyIExHHGRXcnycnJzGZTG7vleM7zISQiS/uVM4F9haE5zEp1mrXFGQPeeIMEcgk5yJBTEitd0gVpucl7ywUpqg5IEV/+bOfV5hH9etyVYGqAlUFqgpUFXiDK1Bd5G/w5FVDrypQVaCqQFWBqgJU4P3vfucgj3RAb7rVD86PADih43cBuBE1dX0DUgA0AXzShUyHc4ZMp0JCwG5RUCyWBAA3aOtUmDadj3TwCjhfGdip7Z0hwRgIt7avvDsuDcAD4CRQnRYgBmPpRE2Qiz8B7wHJoQE2+50taaT4cK4C4E56aIPbLen+bhu8T+Aiw2YTfL4jPKgJHa8eg/qH6+5Sze7ZBKZy/H6Gurpa9aFcEAArWoX9OcAffNj5IA9BIdaluzRXKKAW1jXOGWk552Ntn/IECBWmTKfubaCprUjAwto1qyGwTKnRGV/yJwB0CSxWnZ1wXYLHDcBTC+yyRJoUay/VSVkdLa0DQFGTJO6qBQwVsSCypwBaZZxUg2dJVYw92Q3ApS1ZzmdPgbBbw4Yisw7RanYEQCVxcEwuALoapCfsmXVRjwYAHoqPWj1Oz8bx6uK1un6tLvI6S2Aw10CqiRJMc1ew16K7o3e3mS4JjvIaPLe6/kUKbdRdDui+36xj2O/F2ek4Hj17IDuaT3/1iYDf7Cbm5775zXc1Vy++fh7b5Ub2VlYqNKLf7cZSc9YS2Hjv/H5MJjeaa7rolRmzXSvDQiYuyoHJTu87UM52XfXo9bvKS2k3GzE+PY3h6Tj2G9YWFjPYOmHNBtBXi7P79+N68jJuLl9rLQz6w2h1OiLwUGtcXk+K5RlzVNO+FkiIZdxqHaen57Gcz2IwHMd8s4rTIR3+F0H3N2AqSpANVmKyWgpZQ+22BD63otXsClxcK0OjE2vCTtgrh1bUIZJ2KDzYw+047Oy/j4IBtQ7n13y2jLZyLwjDPsTVNbZNhL17TqkVdVgs5tqDZ6eQFPNottyxTbc8r8e62qzW0Rn047CFuJnpnPEeIONiHbs1FmVYyoVyK8jhYK0AEAPKsxaxIGIPY2uF6mk2nYtsO9R28eTxg+i2WzE+GcV8tY7ffPZZ6Rw/RK83FGljddAuPvjuB6r/zz76SVy+uorlGhumrkgoAF/tu5L3YhK3o/BtQOpBvxPj0zOtZ5Q/X375pSy7/rN/8Z/GP/74JxrjbL6MrXJKzkUU3dxcR71xiMePH8XzF5cxuZ7JNs/EJQHQy1v1FZkrkM2QrJDa2cV/fEZCtlJ9qReKtVoqmjiP2Q+Mqd26I0WTbNVcFCu+JAW094v9HuvFZ7Q/8oyw1SHWQAOdD3kGPX74MC4vXlvVB0/AztVlYXJXigLW6gGFxUbkHP+XxRX/L2ennqMQCVgsSWnDWYz1ICRrs2HyVXeI7yEB8lgMYlGI1Z/srUxTs08hRzRuSFhuYalGTNbobC82bc6QQAFRV95Ovj5nsoLRd2SBiFbxHXGwokCKq05HeyXvUs1TtGxrJZLGzQCpWGQefP85GPy4ztiL8d5DyMXlUllJOe9JZmVzQrvVlWJFpEyxAeNrPLPnGAsqz1WSx3dkO80OrlXev7nOqEHeixApzrAo5zb/LqQH8yl1iZQ7vrt4jWw8kNovTHp8/NFPK8zjdqarv1QVqCpQVaCqQFWBN68C1UX+5s1ZNeKqAlUFqgpUFagq8AcV+OD731WUtVQLTWcZCKw42IIBiyZZ9jToHF4IyAa8wVsdL3ADTWt5YRtcaAtIWq6W0W40RSLQGo1v/qFp4FzAIXY6h5BtDV3f2MpAJiRQcfs9NQAFA+EAaIB3CTwncMHP0Kl5/fry1qcaUAif+bRrsQ/SnRpBgdb4WhNgTcdr+a0mXzu7YwVsAGwVwD8BsWNVQ4JFCdZbyWAf9QSi8muAooRQA8JCJOwJiC5hzhlcLQAdUL/MhXMgHFBrq5e6On0BvdTtWkJPE3wxsFWsqyB1squ32JDICqkoNW6hMJ6zgGe3P1sAdmqY86F5K17gBtNMmgCkGdQKzSu5CTeTib5Xdh/Yw8h2xKSKCIE9QHtR2QAol3XI6wx7A3XNAunJbgWLDyyapHjgfcGv6nHAvuxAp3PmXxi0N9kBkLpQaDyWKBIIKQSZzl0H0EI8sK5FRACoKhjYQKfBYqs+BEBiFyM1jufilmQSAGbigs+t5gspSHitk5NBNBu1GI8GMRh04urqtQBBuv0BZwEPT87O4vdffiXgbr3cKJeBAGnskQajQew2h5gt17FYb2M+X8V4dO2MpxAAACAASURBVFJsx1x728m4g1713tAFD0lYAm1rKAKWsoaj/rw/HfW9Vi3Wu32MyF9Qp7WJMdkC1SL6nXa0u3j5L/QMWFmJfGu09F7MJ53rikRmzW8gdkzQqSN6GwqYpw4oIparTQwHp6odIHtf/vhQCLaZq9WZi/mtCqxR53zZR7sDUOzsEUi75cIh8Tw364w5fP3yMobDUVxNrrXPW52myBmFq283sjq7nTeQXNQdPMPG+SLU7P7ZqdbkarOTEsRd6syp4WK67yEupOaQ+mqntd1qt6MjO72dwo9RcbC2ul3bm6UaTGA1Zx9h3/OFiI3X11day/XaLh4/uC/CiGci02IwGsfNdBXT+Upd9KyV6WwSo34vnrzzrkD3q9dXcXZyGl9++UV0+oPY7twxz9zzGtfX1yLbRsNRLJdzkSOoLBbLubNDFisFbf/pn/4wptNJXF3NZCkFmHv//j2tJ6ylsE6iHtPpQoHxPBNrj+cQ1l7s4JQ7wBkHMSRS887mJ88lvkf7qwRlHxOjnIndtu8hiJdUAKDUQKFAbgNf3+9qsu1DQQCBx3nOmmUeb5VhEA/lLNDZk6B/8WGTsgGAmmepR6yXK2VWCIAfDOL11aXev9ftGehm7RdFCePj7EqVFncN1lncJZwRkBac4VofKMy2m+h1rM7htXiOJJH12kVFlucryguC6UUGN2vRabVEfGItxxwrB4SaNFuyG8sz2CrAO1WYyPgGmVOFXMW6SaoOh177rudeadpaacVagyD02cL/TdJa2WFbRO9xq+V8TkoNJ9XbRvube5295fvX1ohJ6ots2UUQKM/4eC+vsztS57iBIddLKtp8H3EOqZpSc2XWR5IXWdM7+yk70/ms2opgQQU1ubmJuhoQUnFTfjcpxBRj+sXPP64wj+r35qoCVQWqClQVqCrwBlegusjf4Mmrhl5VoKpAVYGqAlUFqACB3QrHBUTPUFuCeTttAQvutDQABfDunIYMQS7d8QJLHPKcgAxdl860CAUS1+jMV1c+QcHujm3V7AdOsDAWQdjHgIJlNoYBD9r1AR0MEAOOAnAZtjDwr7+XQFcB6wJZwETu7IFythMcMjgCrwIwh+LBwFR2iiZwc7tKBOaYLMhufQHkBcBRh26xscoufgNezhvAXoafBVRekwHCsxz5vrvWaZ3iYFRZ2CiYNANaayIx6HimBoB5fKRKQGAhgcDqEi5WUyA2BWzXax4RFCJoAO/S1gRoqkGwsYF5A2qEr+8FXisPo9Sb95WyBfWFglnbpaM3FTOEzzosXR2yhTDgq6wL2YvxHEV1oZrVASQLyIgrya06RZ4ntpdpNt3VW0BEEy228wJU0/yh5mkaOI4D/uv8PDkWHpNsT+At6ADHKk22ZnuHyetznkvnXrA2sG93t7FBQhMf8nLHFmrUj8nkKlpStUCUkOnRVHA5c/fnf/HPBMp/9fnvYzadKhD56VtPNf+f/e53svxh/vuDsULF6bKfTF7H6WgggA3FQa3Ziv5gKPAYqyDWk2zV2oRRO+ODiadmEIGA0las0PW/iw4WM3Usg0ayBTo9OxeYB8gIcEltz+6dC+xGFQG5xvgHQ+yiNgLl57OZbKBmi7m6ol+UEHAFFqO0AIjEHg4QNyLa2FLVADipUl0qBixjXr9+XcaOPdJNYNHiUG7nC9D1PJ0tY3RyqvWxXrB3HMCOisOe9oT0QrAaSM2w3gRVUVMAjqK0gRRBIQTpoJByWflYzcXnqANnAAQP9UdZwL4m74B/Q2yypwjEZv8y/2QgoJwYjkbRpntd2Q8mAvjAcmqxXOi9APClxqnVlZ9BlsVm6WBl9g97ej6fRrfTiW996+0Yjccxm7yM9crz2uz1Y1fbx/RmJkUO66Pb70a314975w+j2+vEj3/89yJCUas8fPwwXr16pT0CAbjdGDgej4da98z56Iyw9y9jOVuK7BgOe9EfNOPF8+v48otXMRgNYzwex9dffhn3H5wVgnQXbVQcm3Us5lZ+aT+uWWvFJgri7Q8yf3w+HVv+JVCdmS7awwcyEhyeTj2l7tvYWiq775mHzCxgXlG0sL9cX98b1FDB7OVsPVbQJckrolpnT03k/GA4jPnsRqoL1lEqM7ANonufPZPEOoQFJAYHmwixwz66rbZUChAkepZ6yT0q51USHCK3+P42oD2EPAIe29v9oS0U5z3h5lYF+qy6s0pUfdMbsJyvqULg+9mbnIPkn7B+qHfeex6LMyaoTd537Hmfq00rxpTfZCWguT6ejb1ZlFw1yD+ybxbB7w/L5VTPhLUk79eSggYSljvAKg6UXc4pcu2Z22OSgn1zTJhI6Vk++H2EhgCRVDxPHKLTgTzaxm5rBQavm/eTFCZFwen7mP3uZ449pA81QRnDZWDF4GF/lyfltSI6PX79i19XmEf163JVgaoCVQWqClQVeIMrUF3kb/DkVUOvKlBVoKpAVYGqAlTgwx9+7yBA45BBxIANBoH5D/30BhdYXcJV+buAP/BeQCuBGzuBTQb3CO20FZJAGL02Dut7e9orI4GOeYMFODQAdsjvHPAL4LPT1etjLaGgUIFj7lDNj+y2T6AiQRGAJVtSHG59zhuyzHD2Qr4GY5Pt0WGroOP0386u+gR9AEipT1po0AlLHoB9+FEGEEZsUJ568Tk87AFDs4v1GKjj50XEqOPWeSAC0nf+1YoOf/V5l0D0VHLk5/I5UyGRdXCns57UdixYZvHI/BtypthopZ2NwKqDiRJ1hfMsbcKXIVfkuVJAS3fg0lVrMmWvsFsrH4B3bFsCwAX4x/CxArLqwn7o9SJtAXRCmXO4tV7JOrjjNcErAoQBuTW3JRMDwBGA0MCjwef0yDdIbACdTmyAL4OkYKIGFM2FGMxLGxorefw5Po5rmjUxeQfZVTzvi81Ifl3gt+xk/PMAbaB8w35HYdd/9uc/in/4hx/HZrGKd959S3sLcBlFEWAmlj901tfqXa0rgFjUIJ3GITZrVAN03K88Nwt3VYvsat6FwzMXmnuRLs52UbA5Vjn9dvS6bQH2afP2+PFTBUcLFNxv7PvfaMbJyalyOQ5S5rA2YJewiqNLHeXBRMA5gCXvsZjPlU8B0A/xtZwvrQBht2ObszlEfzCKGzqcm7V49OhJzOn2ny0VfD2dYOXUVMc7+4mxLglJbrRNYsK9rdciLTe7tdQUAPLMI69NR/t6iT3Vya29HHOfgcAQpZxJL15cxL17ZwJnF6t5bMr6UFc48yfbM5NYsymqiEFZQ7aO4VmnM3fRO+OlpnOMz2MDBUi83qxs01NUMJwBCoGGKNnt4vL1a+1Dtha2UZxTvUFfoDFkFGMmxPv++Tg6rV08evwkXr+6UEg7dag12hrXZnuIdrcbX3z5dbz91jtSOJ2ej+LTX30qIo99yp4hM+TJ42fSXl1cvJIl2HbtHIR3v/lefPXVV1JbdLpW+Dx78jB+/clnMbmeR63VjAf3zqPfa8c777wT//AP/xDj8SgWi3VcX90oYyDPPCvgdiItUvF2d05b25X/zjvF4ct32UQAx5AX7GeUOiJp2bMF7E4ylfdkf5s4NLicRDSkF2uJdQ6hwdnjc/fOjtDgtlVKjEHESiFw12u0Z4doA2wX8Jvv50xfFFVgkprsQUgLziMI136vF8vF0jZQhRTIeyqf3X86lDwBdam6Ds6ZknVVsbraA6ofQuOEWFssZrYaLDaIScT4zPLZ94efO4hoJONG56DcG7kPeW4HhSfYL3WF3gPFmEkk7jSyqKwWcj5E3rM5xiT7yY/ARkxWUEW1BqEqFQhB4OXOZq507opINPGP+ki5FCXj6pjQz9fK3z1SeZiEi1/PqqwkkrOBIJ+Pn70lz/R7yl4WXTxLo96Rso/auNHA+ST5XPweBLH783+sMi+q35arClQVqCpQVaCqwJtcgYq8eJNnrxp7VYGqAlUFqgpUFYiIb3/43UMCtwqXhmQo3uAG1BxqDBCxWqEOINPCnc4CTvjPfwDlMLBMh312rivUemdQBkBos98IKKo3bDslL255cAO6g5Ee5EcPKAihASBuC4wCQOAPrwb4zBYona4eSDSKzYVsSEq3NB28gPa2I+e9GwIQrVYAcCb81eNP0CLBGUB9oHZnVrgTWEBKEzWFwW4pMYpHeZIft6QHHZ5Yhqw8TuoCkIrdyR8G0xq0z1Bjj9Vg+QEf8xbAkeuYwFgCciZPAJyEnOtZqQMkjQNk77IaAKqZQ+UHALJud7ZoKZ28PKXA1mLhITsrvW8SC+RgrKKtQFr7ssOOYJfizIu7DmsIg5wHVDHZ5aypKh7wBLwfj69MkcmNIyIhlSX65ltCpiGbK7Evsh7ikT232XF728Urj/2IDd3vIi4IpC2oX83WNrdd2YVASRIj65wB4UkUJcgmSxPCgKmJQru38eDevbi+nMRo2I+HD0/j0ZP78fEvfhlno1MB9LYLczA6apPFdBb90VhZA2QMXF9PNAfn40FcXU60Hwi2viVfUJJAOpXAXnXA1w0gS4fC/tpvot3qyG4G/oH1enIykkqGGty7d69Ywa1lndZqWK1CNzmgLuNYL65EaiiYOLaxYgyxV2YG5AXZFd0mZKWkKSUXJaLT7sbN5FJqinq9I8XFzXQuFQnd/9eTSWy1rtuxns+l1MCKCvAXFQEZEiy8JE6xbZOapduNF8+fl3OH5/QZxLpu1A8xmUyj1+5Fq1uP2dRd5Kw91igWd4CkKGZMUmxiNOrHzRQlB+cWZ45J180K2yufTagUrq6uBNY3Ot3YrrYCXPnaFqutnrOAsAqSNVEJY051Ubc/1Nqa3VxrXnJtsk85G+joBzRHl6bO/O06nj15EPfuDWK9pKu9LbsqwrxlnbXYxHazi95oHNdXEwV8c06+++6TOL93Fj/92S/iydOncfHqMr6E3Hjnnfj0k9+KMLp/Ooj6fhez2TzOH5xHF+B4vnRuxWoRz54+jOnNQnV0LsdOln5p7cOauLiwPRfrWB32zOHaHfKsT84c/wei83csaMJ20OToLYnRcvc/5wukGIolHaNkGUBmtxwanRkErEtyR6Qa2Jk0l1rB8RO3SiiroqyO05G493z7irCyQ2K0ozwOwGzyf7BkQnnFvkqFAPseCzFZIm13zn4iuwl7KWU/mYxqQRrutlo3SWLzGrxPno3chzrnUXgF9yGKtqbuA+zveG+fdVZd8N5SCtUB+hsiFHWvFWUhz8TrKxNq530PiaDGgYPPY/YpxGjeVUlY8DUrC5gf32VWIvluVaMCVlB1qzOU54J1HHPGz4k88h7hjpaVWqNxaz1lJQgNCX4mXpcwdT7Ig+EOaGgN0BhgdWKeucxt3rVJyGv+yh0qAmSHeg+ljMlaWfx5mm+fwXvQJDdZS75HWRR3pHyqMZzFYQI4a5VNGb/46BcV5uHSVh9VBaoKVBWoKlBV4I2sQHWRv5HTVg26qkBVgaoCVQWqCtxV4P0P3z8I0MtQaVme9AykCUgB8AfYMNDsD+DlhoDX/c5AjiiOIysLAR71VmwgMLBvKN2lCSYARjbqLdlSuHvWHui29TEQasWBEYnsfhZAL5ChGVs6rBN0Uej3nbd2AiF0xAtolvuUxwgpIdCEjvvb8NO7DlHANIWoFnAH33uAObqqEyzL7I0cm8DNenZlW02QYIvqWLcKBIBlswUwdMYDQJ0qKhCIZy3QH/7cJRxd1ebr1LH4lDP2zGeg/ur4BaQHMMTmqYDQfN8A25mNCQYUEYyL+SEnBGBWwa3NluxoZAkmCydXhr9DCOQY+dNdw8y9wSt7hREoe/ccUiLwGk0DcOqcZs7VPJwKk4YJlhKwKxswryyPQUqBVDPYaoXPowJwM+9ddkpDdmbNmC4BqN3tnfZmfKdtqhyADcFAbd1Bf2fflSCbAqALUJahwPncfJ6vJ9jVbrbi7KQvP/vZ9DoePnwo1cDl1YUIg/ff/2Z89eUXcXV5KcJivdvEaHwS4/GJbJg6zXZ89fxldPojAXqsq9lsGv1+L/qtpmyGAPYU1FuCgLEy4vnxmY9amZtoxXazjV63JSB/vVlHrz9UeDVd4d0uORUdgbAA051eWx3s8+lM60a2SdttjM9O49XLl/H40aNYzC6FPjN3/CzzKHs1uqxFXu5jPUdZcxA50e0NBK622mR6LJQlALjaQ3lxNZW6Ynw2jiaWTLOF1A8An2n5RHYOxABkAD+n5z7sote1Zz//X0sxEXF1NVGdIT7b7cx9MU1JXg+B0912P5a8ZrcTK8257aM472o1dhLrBxeZrWoACQfBslouYk/HfbtXyCbOR9RoqGo6AoQB76l/rW7LsnaLetREDFBHEbmtlsB9ngXFCGMXvbSnu58MmI1UFazr0WgocBpDHLJROu1GDLrkDUV0ByMToMVGjZDx7f4QvcEgLq9votfvxaPH5xH1Tvz841/G6dmJnv/51y8DhQ22Y7///MtgiP1uPfqtdrEhG0R3wNroxpdfvNS4UBzMUb40myIpIDtRr/C85GZcXV3rubAv4yPziGzdZCKVv2+2O4H8wqalWrMyIBVPh7rt4ejwRzGx2zvvCIAcQjlVTmk3xXnFa3HG5r2UZDHEmvesLcfyjDbxzTnEmCDlnKeShC9nNkTcYYN6woQZJAQkSrvZlt3W7rCNLco87si9x3wQCcX91dT6U85Feb48rzL/JgF0qQj4XtQPLQgvLNJ8Fvl8QqFoq0O9xt6qHp1Ryv3xPSZbq9VK40ylholUExhpn5RKlRxHnl95xuk94u5O9/fbpswESxITdzZPUiuI6PWdhbpRplBFVSfLu3LPQJ6yL3hN9jH7LpUbkP+QM9yJ/F4hhRX2buVeyLs714rHyt6lHs4rgpySFV23p89b/cOZcUfE5D2l+47fU7CWKlZ/DBli85aoKUSHnzEJL6/Hj39SKS/yN7/qz6oCVQWqClQVqCrwJlagIi/exFmrxlxVoKpAVYGqAlUFjirwzQ/eO1gR0LGVUwEtgJD9ecKd6dw0CGEf6poto8DW8PlXCCY5DADVtsDgA0Al7agAh2Q5RPi2FBQmIQAvTFIAbNWjAZiMZ3gZY3bqEoorwBjkAlC/YYKBD2w7RAQU8CNBLXXNl7wFAWSyiPB754e7TW1BovEAoDNunie78IOOVneYA8oobaOA3rYmKoBOscFKkCa79g2+GGSWOoDO8pIvoeoVoDy7+sGpM2xZ7wXIIgsdEzT27TfIQtewzE4ABku3s96PTlg6+wvAL8CuvAboD93sAtx47WIJIvKjPBffAzklexsBkyU0vayPtEC5JV3qJmLcFUtnrbujU8kD8E6VCc9WNopID3cuOz/iIKAaMHDY7cliTN3PxZ/e6wWPc9sm3b6vbMnc3QyYuMxwd3Vk1xTwrG54cj3UfWtAnQWmdVtII4OcdAlbLZOgo2uZWReus/dIxPnZSbz79jvR6zWVD/CT//jjuJnMBMph0fPd734Q08l1vHj+lYBRgLbVdh3rzTaGI4iFXSznK/nGA+wPxiMHgUfEyckwFjeTmC/W5oZajVgsy7Mf6jEcn8RsduMu8s1OAdXUtYMP/3YtKycGCdnQ7XWjPxgopBsCrtXtxPj8jKQQe/1DEAwGIrKw67p89SrGJ2PgSa2fThcygs5/E5k8O4oEhfMuNwLrqW2zjcoAwvMg+yjWF+dFm/mUJU89esOR9xnKn91OwdGcK4v5wrZtt9kq7Rj2+9on6vwnNLrZjBtspmSNtZbNGgRCf9Cx5U3UVHcWGjZVo95I9QbsJ1h+t3duC+vttqNf4fONWEvZ4PwJd6x3ZJ9GtgWknnZXra48ARRp7AvWpkPd8fpvxkLB6VaVUY8iEvPzbrD5cp5Mo+wFxkneidfUkXLpsI3xGEIMWx1UUlsRQ2RlTOc3MRoOlJ2yJYy524qb6TL++//hv4v//f/4P6PR6EWr2VAOy+HQisvXs5jNp3F5fSlSbDQYxfXldXzjW9+M8Uk/Hj08jWa7HvObbfz208/iV59+FrPFTIRGrzsUYUONOW/pXIdBaHfb8dWXL6PdMsEBW3B9M5WCQgSRSN66iFL2syy21MZ+Z3NWbzhTIEF3W6DtpfRhXXDWJbnLXDi827Y+InlL97zPVgPgvW5fRIvPJkUzaz1ytyFGQLAk4kPOUc4NglAc9voi+awcc9YNa6FZs60QxB5KqC32SYSGb6w08FhsqWTrPz9Dnv/Mr8hWNFnUpITt7NYeHzXN8wXQPcnnzJa4PXN5FtZ/zaSh1RhWKPoecn4TxI7OvJJZlPeJlBx6qzvrxSTUvfaKQqbkHGVtTQhYNZjqzOO7Ku+gJBb1DsV+kDMjyRVIRq5cK2R8l6h2uktNQmQ2B6+RCpDjvBK/rglN2hB8TuxiNBxr7+tuzfwrzmszQbdjt0J0F60mBMtdXkv+fpG1ygYI3k+ke6Mev/xpRV5UvzRXFagqUFWgqkBVgTe5AhV58SbPXjX2qgJVBaoKVBWoKhAR73/3OwdUEQAwI4KzAQIEqtjugQ7J3d6d0PVaS0CR8w1QM6BiqEf9lowoGRbF+kKd7rJ2ceg0QBagOcALYFAqLhIIJ++igbVDyVWQygBQ+yjnIrsiE2BOskVkwB91bh7bYCj3QMHNzoEA9Ae4VkN7IQIEComMsZOSLD+kwOBZyfYoz6Hsg9ItW8gLuj4TLLFKxZ2kCebozwP1TLCJANOOgF4B7HS0/lHmwjHJkov1D4Ek26WoA/wI0DdYlYHbfr5jQCg7UpMAuPXxx96pgEcC3m4JJvJJQmqY/JmsGUAQwK0gKGVbiKERieXOZIe2Q4YpkNdQlQgXWbhjVUbHNDWlExfv8wIuq/NenbsG+Y7to467ahnLgOyA2SIwcYGAkYKnWNDwTO1uR+DyrWqnZLIAbtpChg55/O8P0en3Yjmbl31gGDSD6CHMULX8yfe/H5PrC40bax0Ir4sXL6PdacXp6TjOzscxubqS1QxdwwQJM8GQNavNSoHHdN3TQGxg0DZJrAneES0TCp3FaieAdXQyihtUGFKQWEmCBRlrR6/fbwukB/xdrbCf6ktxYeVDX6+NKkNLnkyAdjtORidxdXkR++06RqdnMbm+irOTk3h98VKh0a02tm3OByBQGkUP3BP2L8ul1TTsK0DU+WIene4gDjt3OS9kgcXebxQSYyOwsdXuR7fTjvnsSvWIejPaHfJhNlJ8bdYrZThkpgmEJpZJBDXPl3N1xK8WS6mBWs1egGW2OyYjWCZYZOWasW3PRvO6WhJ63pV1GGC2A82pOyqVpRQGArm3G1mp9Tvd2LCPa/VYrJY6B5lDXguLJZQY/DyqEEDtHUHp2C+VTBJA5htIjtjL7ujJo4exWsy1BiH2qOlgwHOv4/ISNYODjvk/tWY9E4h8fjqOfd1jYt7ny1mcnd2LydWlnpcx9roDkV+vXr+KVnMQDx/dj7VC63meVTx+8ihazVZ8/fVzKUMuLq6i2eoqmP17H35TeQqz6Tb+9j/8WDZaYMCEqNdQzq183o9GAxEirC2yL8g+ORmjzNjEgqDyyUJrm/mHWIIklpXY3llIOg+jITXOFnKgaQsilBcA1yKmRYbfnZnH53cq73SWQEjr2XwO39r+kX2gM6XcXQ0D89R2tTTBJrKdM7eQsUnqMo+odnq9gdYv7431mDJiWlZksBcUyg2xwcKDjKk5Hyr/o5izS/ofcmnIHoFoL8SU1WAQerZfhHTgjExim7Moz22UF7fkA8QwZ1mtFii9IHewLEPBhGWX1Cm6b6w8PCbPIQioVWZ13P3SYytEqyrZJ7ZeNBHv85haiUw4mIxmzPyekOROKmmSyDeRxAnsxoe8q2U7xwtIaWMFDjkvEFb8BOPz7xTMvUdoArEVqLE4W7nnRFOVebNL4iHanXasOUd1h6N0QjVhAi2JEMZxbLeYvzukNVnWzNaYtthKwhrC6eOPPqowj+q35aoCVQWqClQVqCrwBlegusjf4Mmrhl5VoKpAVYGqAlUFqMA3v/3+ARALAAgIRICDgAa64Uv3eskKuCUt1NUOA7AXqAgodAx0J9kAMG1/cgBle2y3Sgj0St2hBtWTgMgOTnVIFs9z2ygBou5kzQP5IasoKUFsBYTdDsAhwIaCqo9smNIaKAGJW2WJQCXbLLnjtpAUyuAw+J2WVQZiMsjTHt2gzgmK3IVv23ZDtSxhvhkCCkFkwOWuMzcBlewmvuvwt/0HIGASGCKCUFKou9f2OLxPu4SfyxKr5F+kjUiqFNJ6JV/D3bP+v8fjeU5iRH7ny9VtOLEAIzpRUclsqZU7fGslX4IuaQFmaftUnj0JDmVmYEdSd2c1+FR6s9ONvwcsUwcxhIfJpY1sWbKT2AA9wBZjNInhbmJZTR2wxhrGzXymdcZn1TldgDJ+5qT49Du420CZwTdIHnvxA1RZgQGYCjiPDVhdSgbGDGD57Mljgb7Pnj6KT371SeD6AhgLCI3l0bO3Hka94dBnALrRGIUCOQndWBJ2PLkpapRDvL640p7r9npWhmwBfu3lHtiutenUB1zfxXDQixtspjq923lijQC4TafTwGELC6rpjBDupjIr8JyHGHj05Glstqs4kE2CBz0KgmHPmReLJf4pcYJd1IuX8c333o/nX33ugO6m10e73Y/Z9Ep2a+v5QjZF7X75eQH5tjQanpzGYrZUcPV6sRbRIrVQqxmzG8bVkc0S457PZyIqNhusmAZSNjE3WElhA0MdhsO+vO2pC+AsBAl7lq9ZXdVUMDqWVuyvdn2nMdLxD4icSop9rRYXrybR7vTjoCwQQsptwMbzQZxQ1+VyLsIFFViC4KwzCF3GDIDO3xOYBaBPcDitxObzpUKR80wBZCZfhhyQ7JKXikrZASULBzB3vZESh+cxiWEVSa/fVh2YX4eLk2/SljUSSozFaibipNEio2Sm8HJ+fnhyFrtDPb568UIBzYQ3P3x4P37wgx/Ev/13fxMXlzdxNdhF+wAAIABJREFUdTOLv/jzH8WLr76Ir798FS9evIyT0cgZDTojan6PpQFdCOeT8xPlDJAR8fr1a6179tlstoybyTTaxWoLAJkzyQHyBpdLqIXGnoosZcaUbKRWmzPYSpTj85q/J+Cc98Vu6/8MzT2ed85tPgPrZAuwX/JzuGcgiItCIs9C3Su9HgyI0XuR1ndWSQLz2Qv7iMF4GC8uXptEaLf1f743bfEYT94vnC/UIAnsFaRVyaNJksLNAbZGywykVE7UAiLC96Nqp/umFr1ORwTGbOXXY7072NrNBVmfJCuS8M0gau2dPfkORQ0jsprndgZL3sE5DvZs3kvHKgXIARQptpmCkPAZmt/ruaERwSSJ7CIRzJSgblnQ6ReMQ/R7w1s1oTMyUJI4W0aqq3KfWxla8p922NXVYkT2y/W1laN7k0OMLceSc+IMFGzF7poO/nidHb9X/hzz+Yuf/qzCPKpfl6sKVBWoKlBVoKrAG1yB6iJ/gyevGnpVgaoCVQWqClQVoAIoL5QRQIdqseSw0qBYO6nh0fYLgNA0QNpmAiAaWxo+52Bnvqcn3+vsesQXG2CErufyvRJTHGJTQLq0aQBkuSM93IHMR76WMiiUnYHVz113rQD3EsqdpIfAnGKldGx3QZe4AHb87MmJ4PXKayVAAtAIMaAA1uzeFLDloFR7bpvYYIjHqgbAHytWHAB+ODjkVSoNgq8Pdx7j+RoQASYT8DW313aCKgb87nIk8llS1aGvAcY13U18HI6axMvx82dXL+/JhwEeW66IvFH4qwPUoRgA0bFimcmyxWHUEAUmjY5yUKQG8LMpDFzA1J01V5Ip2YGsgF6C4RUG73ErR0U81T46dEpvdya+BNqmPYprk//P2hFC3O50YrEG1Hbw6h0RhJpjH/1OzyC7XMdMgHRadPyS6bG1lUmrFU3mY7sJImBUL/zU2/U4GfTUkf3+t78V7733jfjlL38Zr76+iMH4LF69eh5nJ6P4wfe/I+Lvs9/+PlaLdewOm3j27JnyAugyBviezQj/BRTuxpe//yqGvUHUm4ThNgQUX1xfCkg9Gw/ixasrrTdCmzvKpGCs+9iusVtairjAnkXqlxIEzOsCGDIHdLmTb/Hk2dsmFFaLaCtY2HMzGPZN1CxXMRgNYnEzjd7AdlDMZ6fblEXSermJTheTqQhA2BogeqMR9++fq6Z8z2I2l/UU5Jasl5bbWBDu3ulFs92I3Xoj6yqIFoD0KeTFaqlw7G5vpH0iq5bN2moVHUkmkZqtPFMOVm5FLZaAt4fQWmEt1WtkXJiwmDNeyJtG3bkL0YyLi2upExSWXHIVmHMIJgV77ym7swWwqGN9KF9giSIDayj2CkA1pGsJ9hXRhu0aX3cmjq3N7KlHCDq2VSupSrAEY31uBUBjm4V1Ev9mPpYrnguydy01DuNCIUMn+dlZP05Gg6jV7fePAoYAcllVreZ6r7fe/UasZ9dx+foiNpAxvZ5yLb7/J/9MuRh//3d/r5D2P/mTfxZXk+sYjUfxN//h7+Jb778fz7/8Iq5fX4pkIRCc3cjfsTlj7/F3yLAHDx6IrPv9F59L5QPZdPX6StZayg5Q57/njFyG5XobzTbqgI3sy1ADKUxaZ49J0LT6yXOecyzPrGOFmMkGz4P/7+QlA/sm2fRaxaJK38PZVifYvimbL9YRRCNqCVkPohgkj6RYMfGM9Z1JB9klQRgo4dvWhNi98TOwBrwmZx3rPscrmyUUZNpeJgdMAmBT5PuRjyQvRLQ0u7fEbJ79Vo4Q0n1kvaSMi43WG+cEVmLbcl7fhaHf5QNx1hxbbLEuff6jJvJ9lnZR3O9JcnCm6ExUxogbC/y9fpYkF8iMgTyXHVRgKeYsET+fbZtMhnBvmGxGYcFH2lqlMiMzb5JwzruJ+qIqpBZJBvpP9qgJE34GtQRrA3WUbPQgo3cmoW7HLvWKszay6SHXXL4f53I2AGgdKX/kEL/46OMK81Alq4+qAlUFqgpUFagq8GZWoLrI38x5q0ZdVaCqQFWBqgJVBW4r8K3vfHAARJDHe/F9598AD6v1QmCZchZWBgpAZgRi1wiqjWhmxz2g6Hote5Plgp+ja9TZGO1uo4CExf6HjvcmnfMO9OTDwa8GqpPIUAgrQOZRyLZUEUUd0ml3YleIEkAmdfgWT23IC4EtABDF4iW7bSFOZLRRrJWUsZEZFgKnrEqQZYjGo9TZ265RKTy2W9UsbSzo3jUQaiCIcdcaBschJeh6J5cAG4w7coIaGJQCiHGuSFGTHPmM88w8B8/Ia5sQ4dmwKGkKjLIthy22DDIZiGGM6fHtTtVRTCYTZ2iU3+SScHBvdE3dvABAiF62G5vFS6VgLEfdrwTP0gUuhQnqjRKATejxcQdukjvZ1XvbWZwWX0a7btcjtl0QVZsNABTPfQeg3XX1OktDWSVkewQAeE8ges4lL3hslZI1MYiYHbwlN0Rh7CgFnHUi4Evr3jZYgOCEcv/wR98RmP381UVMJ3OpCaj6t95/J77xztvx8cc/j0YDddAuZgRhN2rx9K2n8dlnv4vz8/vx4sVzrY/BYBjtZj2uLl7FodaK2XypwOaz00HUOr2YvL6MA6SASAMUFNAGu7i8nLr2JYuG56OuWMfs1usYDbrqhobIwdaIEOST03GcnN0TgTO/mUS/PxDYR3YD66Iz6Md8chMPH5zHarOIGvWke3m/V+fz7377W5EngJWDfs9WcRCUxU4K5dVsfqO1326RTeDQ9+1yFVNyL9rtGI37cQD07xDO7E53bIdQXhBETbD4crES+cHZghUW899rO6h8tliK+OG9T4Z8z0YkB2dGt93S3jKRaIKx3e3LmqvVaMUMtUajHSxje+abwIAEWcznsj06PRlLqQHI72wNzkNbyAC6zuZzEQUA6wbbawKO2y13vaOM6fKeKwdUMxgpVloNkUIrguZVL4g9yAGyZBxoTOYHNkRYNC3mq6I+aqoGs9VCQO2g3417pwPlkEh9oWBt+/+v1nOFIfdPz6MuoJefYXy7ePTkSVxNpvHw0bNYrvbxzrtviUD6n/7H/zmePHsUP/jhD+NnP/sori8v4713vhmfff77mFxjG9XQeoTsQF3x6OkTBVtPrm/iZx/9XBZU1AZlCPVL0nlAMPtkGs2Wz/X5YsPRq3pzxuXZfks+1ttF/WLlQZ6LCbrf7dm0DmwUCyGT26l4QAnCXWXSEjWA975Begg/CAXXeC9y02oAzg+suRLEhgRvBmqvEla9t7UY78N5IMEd7oNJYJDpsl5p4enc3zg43MR2Ev4mu3zM3SlKeDbt3RX2T+RA3GUp8bUkdTJzIlV+CdSTm8K4Wh0IDqu1ZL1V3jfzZkRUH4oXU1GwODODO8JrKEO6855I0iQJA8ae4+VPk+1JIpkIOSZaRBLoGr0j4qW+qNsajY+skRQZhSRhXPw772W/xzYG7Pktf7+zjdJ+r3v+2FvsK5Py3KPs77s7Jeck12ned4wj55fvYb3cZirJuI/9XotffPSLCvOofmeuKlBVoKpAVYGqAm9wBaqL/A2evGroVQWqClQVqCpQVYAKfPjDDw+yt1AgbS0atYPUCPKQb7rDmM7H7M500Kj/o1+2LQAFO4iHg7pasW8CjKZTNfD3Xm7k7b7FK7x4eh8DOby2gB/AhtpegBgghjIkaodoGQUpgIZBe8C+hCbU1YkdB2HT6vB0EDQdpJPZVBkWLVIWFKK7d+dsAS2OFQ4JxiSYIkVHITcAO7JGWNdgx5NKgyQbjn+e1+80W7FUMKtB1U4L9cBeQH92hPK1BFQSwAEESuIB4CoBv2OQxx3e9ncHEBKxgP1RYN9jsD+7eI+Bm2OVi8K7IYuKtZLGAugG/AMBkmqHYskFUASgDcfijBMrZRLgEiglWw6+oaYO/FSOHINVgH9p+XUcin28Gw1upurEQFmCY3cqDIOdfE1R4HWTTAS5Uufj+ZOySGAl78J3+7UFECrbg/BnLIeaUS8ZK+quJ4h3t4sH9wbqiP/gOx/E55/9XtkOV5cTMTnkCXQ7rfj0k0/i9N5JzBarOBme3AKrT548iRcvX3pc+40skQB/AUgvLl4rFwDlBaDkdz94XzkJq+ki1stFzJcrkRcQDwDWgOBLlAh0D7ciumRFrPDlR61Sj9OTEZRdtLpdgbf9fi+Go4EoqYuXF9HrNKPOvJf1wvMPx6O4unotayIpARSk7ZwAlCiEPa8XixifnBbrKbr+++qoB2CH4FgW3332IM+hzIBVApf1qLUjtpAXsnTZxekpYeVLnRXq8t5sYzJdKJR6wZ6tt1SXBrZKSo2oC6CnJh0soqRgsBVRv9tRpgQKC5QCi9UqWvWmOrNRTrGiZ9NVHJp1qQoImT45OVEN5rNFzGdzZYesZKdj4sIKrrbWx3RGxsSZzjbyI9K2BtA37ZDY5Zu1AXF+dkv+RYeft8Ko07JlVKYWo+xgbOvNRpkZN9PprRXReruLOfO/Wvg8K+A5/v/j8TDee+9tPT9rnLOzVt/pdU7OHsbrFy9i0G+LuJjNJwpoJ+NCWSSHRnz3+9+TGuOv//pvZbNzdXURP/rR9+P5y5fx+W+/CiyvgO/JAOHMQongfJCF1AHPnj7V/DFnv/vd5/Hw4UM9Ev+e3NzEt7/97fj8s891bkNuz+eoj2ybZeWe7flkS1dIZ5+xdOl3Yg3xVYiBYyulOwWB1QPH4Paxwkt2ayUbQuUu6jDOOMbDe4rcFelarO50XjajXpQbDRarLOrMVHCPQYhKLQApp3uRO87gPeek7wZbfXEX8ny6S+stzQWfZ9+xj5lHiL4kXqmJVQ2S0RUFnrMr8p7UfSFCA5887rm705J5cej1nWIl7xUpJXltskaKuoR/S+mwXqoGKGCUNSHrp5JlVSz3jpUJUjQUq7ZUWYikLEQ+NclcEistDtGS6mZtVYbG4qaIJC4yiD2fM89z6oCSQiR9IWMgnHymo2aE8IG4pc6HWCwgPUr9t3ckUapJfHfa6jLXUo7B97MJGdlgqYmAz6GCoski4uOfVMqL6rflqgJVBaoKVBWoKvAmV6AiL97k2avGXlWgqkBVgaoCVQXoGv/etw7tZsfkRd2e+wAc8tKfzdQ9DLhxB1QUT35VD4C3JYBOuQEAswWcQN0AAIHZjOyBdlg5JZifuQW2awFQWK5sv5G2IVI0NOpWSBSwGcAvO5/5muyhZHFUOui3vCe2LQZOBXJBcxQlwjFRkKRDAuwJiqXq47jrV8++QdEAWONgWQFSRe2RypXFYu4QVCM9ccDmhS5pvhewEQSFjtfyOREqAD2oDeg4LeCvg1IN6tkaA2DG1kkCqtJPvkEnsZdxdrtaefGHnvHHgE3mQRiEdW7ErVpDgF+xX8HuRCbloZwK2Sp12qXT2oAc4wZUZ46UHYICg3JDpBRQTsRX+chxZfetlBEoUbC+ynoCHBdbKoOUtqNKciifRWogrJHabakjlputQXcsim7tQu5C3EVyNFq2elHOQ032TZBqrN/stm4BMpaAeJ57fNKPP/vT70kpcHlxGdtdTWAze+b83qkDc+n2b7fji69+Hw8ePxKAT9DxfLGUWmG/XcW9+4D/u9itCa3fx/MXL+P0/FxqkY6soxqxXWPPtY/dahMdCCKF/u5i0OsKhCYbRN3mUtAATM+0X0/HA5EPo2E/5igYhiPZpj189CC263WcnZ6pI34+v1E/cXaltwgiJsuh2xZgjgXVfrsXYCsbMsDYTa63vb6PfYB6p9aAkDAYDTGDOoP8EtYDnvpkY7CWIEBY8y3VfSGbHUB1ckTGw6EsjviYzRdRVyc6HvfkuRwCgo29Rog0nfOslV6XwG7InZXOKOZN5I4699PajTXg/Jv+YByvX15Ho9OKL79+ESfjk2jVa1JLYL+Emgl7K5QkrDfWHtkIvC5rnv2mjm6UTFsIkq7G65wBK5tQQ1y8nkgJog55Ar/7fVvH6SzaS4ECOcbzaS0TFF7WL/Noro49h5oNksdd6CgbsNriA2Ll9GwY/V4zTsfD2G5W0ex11Zn+6OHT+OL3n0tdI5srkYsGfyG9zk7GcXMzi7N7D2Nfa8Y7734z/u9/86+j2W7G/YcPYr9rxM9//nPV2cqSQ+wOKFt6UodAmLz77ttSp5yMTuPVxWWcnFrFc35+Hl88fxG1wy4ePbwvBQnPSGg76hsImWMyMcFi6p0Ebb1WFBC1P1ZaWUHnDxMXIgUgFQp5mWSGzkARleaJIKWoA4oYyAt/vV4Csvm+BKobOp/ZV9yDLVSBWPHV69pjKM9SQZZnZd4fjEmKMIXPcwZCl/nszjtFP6uj1PlCnGmcvRD2SRgwt3mv/LECItUUymKRksXkMeuUD+fz1KKPgknEiM/cTtuB8K7HHbmR5CVgPT/rb7AdIu+dNml3Cjo2Vnmemi0HIfBRJqDMy/M280eYG+VVbCD7IJilu7gl1fPsToVJ1omlp8Bs2VbWYjhGZbVTILeybLCUg1AoBBi2YBDBqLTIIeLM2u1MFHEGHQeHN1soVVa3KpOcz7w7dT8g1tHycWi586AO8auf/arCPG5v8eovVQWqClQVqCpQVeDNq0B1kb95c1aNuKpAVYGqAlUFqgr8QQW+/b33D4AJCSipmzca8gtPMsFd8CYejq09sJsASCFUly7hNp3qdL3fhj83Yz5bqqPxFmR3vIHsO5oNA4GyEtoRCmtgIsFjAYa7rUA/QBVZM9FpDjBVOq49RoNSvPQGMgDgsygH6LrlY1XyKwDklZ8BQFJIjQR26BBWFHYZP6A0wCsAd+wBSdNb/Q+7drEtSTAtuz15z3wOdXVCqqhB1pZVAETTxfw2zyHHkuAYnbAKFVZOhrt4Ab+URdBsxVYdoiZV0mJEig2Fsd5lcaRS4bamZfYTEExlh/M67jJG+HuCUVKFqLFc8NvtnAHA1ko4MkCxlBy1ugBdgfIdbGW2Auv10TAxAah9HEYr5UTxwYfocTivgaO05co1mvXNjl7WyNlwFFfXUwH2spoqliy7vYOGba3kYGF1fa8ZOWCcvfdzrgDgCeYFtDq/dx6r2XWcno6lYKAh/Or6Jh4+fRYvX75Wxz/+81kzwpCxlKIGk+k0Ws12fPnFV7FZL2LY78S9e+fqRH714iJmNwtlRgB6Y+tE1//jp8/i8999HsvFTORFv9uO4fhEigKIsP22FntZrjBAAFIDlICWwyEhy4fbEOHhKUTJIc7OxnF1+Sr6g6FVP5Ajm1UMR6NotQH5TFZK1bK2UkY+/J2myCdUCsv5SsTJ6PQkhsOhOskBaAF4N3RTs1/qfu+T8VlMbq6i024rg2O+mMnCCgXJ5dWVFA+AvM16xFdffRVvPXsWzZI58/LidZzeuyeCg73rPVhTGC9EkOx9lgQwNxz6XoBOFCAQH4CpdNALrCXTIiJ6o1FcXkz1OgKh9x4nZ8AUW6+mMxewZwLkbmMzNV9Fs9UuSh+6xjt6bgiE7NzmPSAxBKyuISMOsv+pNdjXfN4WeN7TaZvksxNQ12dFUUjxswS+K8sDcnQf8/lCwDoWSJBJPCzZDPrzsIv+AFundjx++DBWynJoxZ/+87+If/tX/yYGnU78i//iX8Rf/fv/J0YDrMjO4quvvozzk3E8//p5nJ3di6vraylunrz1Vnz0s58Hdk+EJn/2239SZ//11UR5G+1WVxZz2EBBOLEPGNt4PFZAN0TQzXQSL1++jHuPHsf0+jqePHkYv/vsc80XSpjpbKW9KRVJIZzzXEnSwUoxE4iuC3XzPeAsn7vgaj5PLg02QRninVZDqeSCTHN+E/t8Fw2ti61UHQa4nYnA12w/d4huq611m2c1Y7LiJJTPdAzsp1pEAHfp6HfOkTOUNFcY+rHQRXRZ2SjQXbkKKFH4RhOlPosPAuDVBFAUbTrzChEsG0eB+ITNb5Vds8TWETKmnKdxuFMVHt89x2f9rVqtCRHE0VJsrQ6+JzOPwmcL5BKZMybTlI1EWHyZj+M7jvczkWfyWA0Jy7l9tiD0lYfijyStTKL4+6WEkJUkZXQzAsQa6wGSEfIpyf4807PJgr19dn4SNzc3mte8S1MVyJ7fbJ2Rw9dT5QhRwn5MCzTuTkppqy3+hPhbxic/r8iL28mr/lJVoKpAVYGqAlUF3sAKVOTFGzhp1ZCrClQVqCpQVaCqwHEFPvj+tw/yewY+2e5iQ7f/3uA84ED6UKvLUSCGLUDkt0/nPGbyBaRzB+hdWDJA3mq+irrCRt1BDzBJLoIMVbLLny/IMsNAynHnKYCdQAi68Ok8TSIAz/hiVSRXqyNLqgRu6KRVQ2xp/lc2w23YtlUdAnYatllS66wsqCBhAMIdMkv+A13VBtl2yhIAYAPYhDyI2lb1OAZ+/pgsUC1W6ctutQIgG99HKDYBxtBGUkTQuXtrX+GuXSkm6iELLgGx5bkAOLGpScAeyxfKkiRTdsUqP+T/F6JtGxJyJbwASgcxKgpyFVDR0F1LbUoncVqHGCByYdVFjJc85JXAuIjdxgCWQSxbhwCAAfoqG4Q6i/iywkbd3lizQDzQoQ5pdZT/keRDAmd0aru7FmsxLLDQT0BI3GWGJPB53KGdaz9BwyR3kvB6++2n8e47T+Pi8iLG/Z66oQExLy4u4ulbb8fr11fx6uuXMR6PZLkFccWYnj/nc+P4+uuvDaqu3flOxy+qCFQD7J+rqxsBgFIo7fdx/8G5gGveiKwLgFkA4uGoI7AN+6Ka1CHUWE5s2neQVw3Zu0QM+n1lfgCIssZPTk/1mNv1XHukXWyksIQ6rFciLdr9joB8yAE650UatGzfRlYHc0FGA7Y2fE9PwdvUfK9nX8xn7r6u1aLdxApmK3ulzXYd29VKr631Qcd7ox7Tma2QOvX6bch4t9W9VRisN/voCdjfxG5jkkIEQ70t4uDkZFSyMDYCnVlDjHE0PI3t9hANKW4OAlB538vJtYgkApEnVzPN0eTydQwghFbbWK+XIogIlZ7NFtElaB7LLLaC7J5sgdUfDnRW6Rwk+LmcExAGzGl20Yt4KLkvkESA1ChUDM6uZckE8Lze+oykK57QdbrK91IFEFa+jel0Ev3RWGAvuRhY43AeAoDzzKjXGjXCtDvx7K1HWgOj8TB++KMfxd/+zb+LAWHO5IHsQ+9JmDY1ubm5jna9qVwScjjGZydxeXkVzW43Fst1jLq9GJycxD/95nfxySefiii2dWAJCRfxg33eLv7yL/9l/PVf//uYXM9lJaaQ510oRPy7H74Xv/vsi5hN53HYHuL5q8tYaS9b9TSfey5cFyvJUq13R16kJaGJhSQp7oLTOZvrsVhCQHEPtaVCYE6Zvy55JetlyYrxjuf8Rt3A9+uOWUNf2t4o75xOq6XMJr5ntcJWCUXgKuarpUgpSKZOGxD+EM1iCZWqvrTRSyVFqgl8Z/hOpXZnZycxnWE5B4jOiZ+ZRSgU7sLg2Qd8nYwSDgLIFykhEELJRoq6maChbpkpkbZHtxZM5cA7zqTIe1ch502r2zhPc8xJxGuMJYspmwqU3wTpoHP2juzIezXtmHSv1myndRdc7pyoVHRIAXaUTZSqunytJER4v7T8yvmzKhHCB1JnJoIxGy94zbz3bq0X96iiINbbOl91X7NJCpmie6yeflysz7ZUYXzfxx/9tMI8jn9prP5eVaCqQFWBqgJVBd6wClQX+Rs2YdVwqwpUFagqUFWgqsAfV+A7P/hACDSWPw18nrHfwQ5KwbTuYkybhz4BrRtAnVbxyjZors5S2WEAWPM1lApYo+gPAXW3YaIAMEc+0+6w3guEWCxmtwCKuzEJ56a7lSwDgNW9/Oyxs4EooVMWYAmgLcFtfkYWR4AyCpm27RRAB+oL+ZHLtsl/ChjbExBsoKLVdPC2lAg1W7vQ9WlSpniIA8rKv8Ne6oAejHeLZ3ubbm7X4LbLlQBYee4DXHoGRJzo72rNLt/rzlAAFsgi9QaXLl4Hct/lWUhFEDUFEdsuB7CohH5jpaP5SJuuYpciECh95w0q8VyQKgniS4XCa8lGpSHLqwSDkjjKOffP0InvDnyIJqlVioJDBEexyLq1pipqF6lfStcxgDgEEV3E2SUMkSYbIQKOb33PXSe6ZbGm0SMHip9mzOmSrnut8pFETXbZ5r9F8gi42grcpqsXa7S333oskoFO/pvrSVy8ehlPHz1UN+8333tb6oVffvJpXL2+jGF3pHnrDXoirl5fTeLJwycxm/Jzl95LdUKfO7Z2gXCTWuAgG53NNqLf62ndMu7zB+ciryZXN9FCYQNg265pjKiOWkf+/AIeIYdkPxbR7dprnu55uvCHo7HCi7vdVpyPhwLIscmCcMCvvw7wicqg3xMYb9VReJ03wO2xgWPP1WOxgiQ7SDExn97o+89OT+P07F48//rLGA8H8vwXeE3A9rAfq9mNCIhOp6dxYOtys8QqahjrGbZRNw6RX21kfQVZ1+604+ZmGqPhWKqO1WJuknO9FoEgWzipQJZaY4xps1nFdOJ8DMK1mUv2MIC9gNxmK/qjgdbJ/GYe3V5bdSIc/Wa6jNphGw3OESzYtocYDPpxfXMj8kgKI3nd1GO1Jenbe2FHoC9nUNvvBzEEmCtlz3ITS3IzCG3uNKPJOMvewb5oPp2bOEW9JTIEEpihNmXRtFLgsIk3jQkiEeUAtjubraytOk2TBwQts/axIjsZdGJ0Moh33ns3Xr94LvKDehD2jrCA76eGjVYrTk5PwkTvIXabdTx+/DAuWa+1RnzwwQcxPj+Lf/Wv/rd46623Yh+7+O0/fa6Ad0LZf/3r394qFj783vsa/yef/FqEFbZvqALI+Xj44ExE2NXlVZyfnsfzl69jsdnqTE2C1QoJkwB5RopoagDGWxlxrB7LMyHBbe3pBkHThYwmAwHrvVZDdmMKqK5BfJBv4dAh1BA+r1gb7H/qXzr+saKi05+zY2cyhffQXKCKEXkCivukAAAgAElEQVTYksIIRYnI3JIPwf722eIknQTmExRnj0M2O0zaXzcxtCpktwkxn3F3NlbcH3yvbMp2VnQot2cXCglHA2diyaoVLBoZ66iohKhnKgx5nWMVXRLZVhpY3QI5k2B+qiGsjEDNZzUIZ4gIj6KWYK953L4OU+kAgcmaZ18lUZV30bHK85hU9u8BSYbfKRvzd5DBYKCzmHXjn9vJIjDvIBoJeO3pDZlUnr98PTdhbKPXP/r8wXcfvyvk7ybY5kHCm/AgU6OttfSzf/xJhXlUvzpXFagqUFWgqkBVgTe4AtVF/gZPXjX0qgJVBaoKVBWoKkAF3vvONw/5H/EAAPzHOv/Rz3/AA3Jk97vA13o95supSYF6y4GZglGsigCMAlCAWAC0pmvf1holk6JYNaVKgfcxEL65tcxIj+4EepJEsZe5A5QBFwF1ZVFVQCR3aXYD9w7lRBSLFXzzd1iy0AELKAk4BXCukNaaQOXVflVAfbpjsWgqCgLhzthWFHAKFynCqEsOAzAk4KwAFtmCH2Kvr9s/nTqhWOiTH7JcSMWhXIzdXsSLAVKTMxupQpq2yNraQutYJeJQW5NGx+A8XuUCoBVUvYuWsjOsJknVjMBKQKpiYTLoD9WJrBnS+zq8+ta+Q930DmNnDGssxMKqkwSZ3C3toFi7iqEMca1l0yGA0gRY/t2goy2BHK5ej6YsnpoCb0EsAdLckWzAyd3AaWNG53g75suF3k/dx81aDLCnQblSyJgcZxIX/Ju5orYuHoQFYySEtxan4348ffpInfK/+fQ3AutW83n0+10BxE8fP46ff/yL2O5rslApVvlxcjKOwbAbry+u7DW/C1ksAW7TBU5Xs8NqHYTOEl4CWitAt6O1xBwNxoOSgQDpd4i2ADqejVo5/B1FDQAxH3SIH2oAqWQ+0NW9j+HpmRQI3V435tMJOg2RMesNJE8t7t97GPPFNLaLlVQGnUFPORQXFyhGhhqnOpnb7ej1hvHyy+eyucLiXvZfy3n06LyPfYxOTmJDMHbDwD1k0nwyjf54FOMhROJK9kST1xciES8nE1kc0f0PiJ+qk81mabIFYPtQi/FoLGUCKg665+fTqdY7wC/ApQKIqT/zQ+AzFmlNzijvQRMCBylF5hCFkIhbwrdbAtZZpwCui9nCipk6tlQ3MegNpTCR3z6gb8mckdUc4d/kqyxXMVvQ2Y9iqi5iLTMxmAcslq4m1wrgTrUEJCRrD+sxchc4R1i2SVRAJJJjQlYIXf2sesbNWkIFws8CdAOoQixTc567jhUSeUDNmsLPz0f9ODk/ienkSgHvvBd2UeIgD3spWJbbTTx69nacnp/Gq5cvtf8gXw6bXUznC619VBqcTZPpTbz13jei3e2JUPv0l5/EZDJXvsFito59bBWILiKY0PR+P15dXski7PH9cwH8L59faD1eT25iBbFblHf5M/wbQBqig8/x/CgobKW0VTA7tkN5hhzbx6mrXlZaBs2TvE3y3LlDEjMVAvju3IJUq3Ge7Na3oeF5TvDdzJ9A75qtxth708UyWs2O6k1NAec7bZRRJrmS4CcrRmC6OGMTzanW8z0HIcG5fpfF4wPJBMB+bwI9ydpU8jEG3dH7vYiLtNsyaWA1AQRlkjy5l+/uD5NiDugm6N1kiclurxH2mG0gOXtcr1Qv6IYvVoR3gfZe/64dJP6ddSKELvc+aiQTIF4nt3XabO5I6kJYpLKDceX3HjdOJBnBmHQerVF3NbVu+fPi4vI2dDznRM+YtpQlI0XWXSXTRiSxLApNWDgvyWesn4tzuhs/+4ePKsyj+nW5qkBVgaoCVQWqCrzBFagu8jd48qqhVxWoKlBVoKpAVQEq8P6H3zoY2GgotJM/M/QTkADwkW5WOlfpht4dNsU7HOsNbE06Ap4AhgEd+fmWVBJrgfdr7IYCeyk8s+luzU5VZyoIHCePgFyMvUNwj8EHAIhmvVmUDrZWAWzx/w8C9wAdE2yxf//GQdMtExwAk4zdTuQ0nrvL3xIQB6lawQDAbU9xW1JZuSCQvihEIDb8nOnTXvy5i1+7Gn9lv3SQBz6A3GK1VC0AS50ffmfLBYi9Wa0NStYIQbXCwuSAO0zzeY+tSBiXAEGUH/wE9iF1bHJMGMiQpXQPG8EB74NkIi2B+QZYc6ZIvm5+P2qVDN5WVoK6WO9CXyGmpChQoDa2UhuRAQKVCMMuVl8J2GX37XF3LeSICBTAPLp76YxWjoKto3hdBe6W95bGgk5egWg5cTuRZyejcVxNJrcKFoN4xWu9dNeqQ7pYjRiMX8p65913nkW/14p33/1G/NVf/VWcjceyA+r2u/H0rYfxve98O/72b3+sTAPGizrI67gZvV5XCg3WLBkT6sAnHFh7yahqp4c1krt7UVW4ZnuRDNmtzN9ZmFIXiAQhY6Qe69VcHfwEWwMom+u6s1sbjXoZORy9/lDqBq1/iI7ZJM7Go5ijqpG9VUc2YIvJTfQHBRDvoEbA2gsveyth6DbuDYbx+9/8LkbDQUQbkLyh9fDgwZmCy7vdvuZ5OOhpn/CerPd2r6v1x9wC8ve6LZFAqAbYk4NBV2uNvARnU+xFqqzZv5CEgKGimSKuriYmtVYrgdxwdosFHvW9mEyuY7HaRLdtog8LJxFUu4hmpyPQOQkN5mXJnKAKarRkQQXQyxwASDt4e6PxUD/enD2cYDs+XViFodjoD7HmctoIZx7PIgIpGs7iIbdAyitbTvFxOuI1D1If8HOyBStAs6yi1ls9i/a5yMJ27GuHuP/gkYD95WoeF68uVE/WBcQQ5ysEAT8zPhnEPQLbR51oEcBcAo45m8lTgdxDLTJZLOM73/9+XE8m8eH3P4xff/pPIupOhqPooAy5mShQfrFaxdOnz2K2Xsb9hw/j8ZNncXU5id9+9mV89flXcfn6Suf0+GQY3U4/er1BvH79Oq6nNzEc9uLRg3PV+uXLy7iZzL1/a66XFX2Mx+ovnTeibkqODiR3y7ZCqXKQxVwhAayoc64JdxJ1p6jsZz6XQHkC1qwN3s9qQIP2Ui8UtRGvm+SIVH5FReDQ5r0soyD68lx0vgsZSCbKscFLAl5EhoB6zplUIaayCUKfHBSTH5ntlFZIJgxsw8f/nRW0KuNE3QM5wD1cxi8Lqq3IvPy4U85BEPPMJkQUZt2yYicJABMXfi+T8SjFvBf4SIspXpMx6swhdL6QqfkM2eSQ5zt7g/sux27ygf3ke/B4jphfGiBU6XJPJYGe88c4rJpwnZNsuG162K1FnEF4bbZYCMIKodzhXvFz2b6OO5H7xQRSvq8Ii0JC5rnqC1rHtEnz/SF++dOPK8yj+nW5qkBVgaoCVQWqCrzBFagu8jd48qqhVxWoKlBVoKpAVQEqQOZFVoLu4fnC9ibZtShQkIBsdWZjueHAUVm/bPgaIMHu1sID4Jb+doUhQ15gfVIyNEQiFM/sBKQceLsXeZHhqXd2DwYg6Fh2iC/gtpUXabGR40wQRHZK8jSnW7kmuw2IilSXAAJhE7Ra4v1fiBRseKQeMaGi8FUB5HddsrIKUfe8x5RjzD9H/YGsSPgALKazGWCOcQhMl2VMWpcYKEMNkUCNunXpwgYkKj73qrdCbgFKnYdhEMc/J1WMwD+AZ4B9Kyx4fhEHsjspShCB5g5L5SMzQhIISkJFc9FoiuSRFRagsrpQ6wUIsp0RL2ZljYkRfikUOQFBQE7G1v7mfA4ATM9J/VCGKFzd6guFuxeiIQEkd4wfRIJA7MjORU5Wd8/C/NgRxhkZdMknwCWQkaDbomyxysOgpYFLLJxqMeh14+nTh/Huu2/HRx99ZAWKunGbMT4fxV/88z+Nf/zHj+L1qyupEbDEmi3mAsfv378fV1dXCsGGeSBgHKXFcrOOET71Ikr2Au5Q29ARD4A3n2Fh1BEIuiAHodnWHK93ANFjgeE305vYLuaxWs2jSxC1OC/Wqp+B9YBdDxxJW5ZpAIt12QKtlus4PR3F4uZKyggCX1iPJif3saHL/mR425GuwO/xUIoZrGwgJijEYjqLOgoVBS93Y9jviTgQedHrBvbwgP10izOnAjrXW+VnzKZTAcZwjvvdVrkO6rCv1+Pk7FTgJt/LPAwGQ+2bRg3VFiHEDtad3My03kQokgcymUaXPIfVvARa+4zCcmo2n+rvzRYd2RuRk8oY6XaU/QBJwBqcXEM8UQZsjtYi3FgjyyU2W12tMeymmBdsYzib5qtV7La1IJNjulrckkesETreOdOcpwDxaMs1VnSv34v9GpCb7I4pm1VAP+oQvl/7VHuhEas1SpKVvrZab2O9NVnYanXj3W+8HVfXV3EzuYn5dBFdAse3zmo4HCBEDvHo4Wk8vk/eyExrEFKBscu6Z7eN2XQRh2YzfvCjH8VHP/lHnaPkomCxczOZRBcSq9FQHsXZ/QcK65ayotWOzz77Ip48eSuePXs3fv/5F/F3/+9/jGfPnihX4/WrS4c4N+vab+12Pc5Ox3pecPDrK9YBlm5z5bWs9zsB67IBk4WTFQ7UTOczShR1/5PD4zwME+smp3wee18L8N87e8mAtb/OHhFJK3tCvp+ft+LKpKfPfO6wFsD2bT7C3fkPac3XExDn7FAuFHsPxQoqBd2aVp6xthQEX9QsvjM5Z3zWAYDLykrAuJ8r7z9/r07PYgdm6zsFha8h/F2rVELyvuuViTDnXThY2kS078rtzmcmxI0IGZ2bd7/v+M6CgM4wefYi3w+hDAng+5IPK178b99B2DG6ScEqQJ+pupvXfu5bayjqwx3UbBRFpM/etOji2fneVOYlUZL3QNbI91VaubGV0i7K60OKxmJhZbsw11t5HYeazjQpKmolr2eB0hJCkzPRpJNt6rir/ax6Nu2xQxXYXf2qXFWgqkBVgaoCVQXe8ApU5MUbPoHV8KsKVBWoKlBVoKrAt7/3vmEYgUQFvAAQqRFAC5DdsjGUAF/yHQza2HpCNIUCeAFlbdfUkFULoCsdxgGY1h4UX2l+1sBSguV+neyYNNB/3LF/a3FhJ3uHkwpccpfoLQjGKPfuWpWHNcoLABbAcwJJiwWSgCs6Lu0poo53uUJhxrK9A7cBl2s1PNEBdtxpD2CHwiG97A1QG5Dh9TKDA/iSMmEF5bwDqyOw4ZnRWV9A9Ow+NoBHXdyZC84MEOVO4FQ95L8LACSv842skqiMrUI8L2nLJVutEuatB6W7t1hhJUGQIFUCRupubfq1RNgUWyt9XUG1DbMQsm0qhEAhJuiApz4AP1Y/mADJQF6qgLUMShTZfuGlXmxFEpDkc9kNbKsrA5Yen//u7mnPv4g2jc3DEtgWoffh7zwD85Ih8NSE53v04EF0Ok11il+8voj5bGZFThzi7P44/pO/+PP4v/71v4n1aidg8uTsXAoBlBVpS0W+wWg8iOfPX4m8ODkdKdSa2rx88bKQPbbb6g/62iPUWx3+QZ4KpA6qiFYs1mRhbOPZs7e1v16/+jp261UMeu5khuTITmtsichoEJjbbMRsvo5BvyUsVTYqWCQpd4IQXtscAWQiltmpi9nh9Kzt4XCgnAk6zCH5sKQKQHHWUb0m0pJ5vnd2og5uqQs67ViTMSK1zyGGPNtiKZD07Oxc86ru+N06ev1urBbOrgD0hFDr0F0vkPUgdRT2ZQDXzBnzm0oldV4DJkYtJldXsrkiKLzX6yg/hnqheCAoGoCSjvjNbi2yRAHLWMXQWb61XdN8MbO6RBY5DkyGSGBMhJ5v9tgbEQa+LrZly6g1W7Fc7uLyaqI1Jqc0ge1W2qSdUXapuxPceRk9BUkfYrqYi3yy9Vtb6jGAcauwHE7NsoYsuJ5MY7XcaExRa+v5UJ7w78nkRgQac0VeR61xiCV2abGPD957JwaDhohPqX9K3oYzY5rR6nTj8bMn8eXnX2h47IvpfC7lFnPdqtdEWNTb7Xj81tsxxQKr34/pdB3T6TwePHggQubTX/2TxoHF1M1kGkvyVM5OlFNy78GJlDfL5SpuJkuRTKx3rNSoq3JCbq3vfM4necpeZo1zBqs7vml7PhPpEBXU3lZzUsUVUlb3hYgOqwiwqvI9wdlju0DWMGo67g3WnYhjuvM5k0VWez+gfOP1O11bJ3nfkX3QKrkVDZOS5WwzEWHbvzvlg+3+nC3EXnJvQNr+MQ4IlVQ7JjHB17l//W+suVDv3YH2WScTMX59g/SQkyY4uKfIrTBxY7Id6zu+DdUSd3nepwnOKxtKzIbPa91JuyTobb/FR+GZ7n5hKuoEiBOd4zvm8g9VhTxrt8U9Wxchl3vlmMA4Vmn4fVw/3chFNcfflUGlA9/KRDVUtLsi3N5+9jQuLq+dS6N8DsbjQHZlV2BH5qfQ/6yaNFFhhZ6fe7NBDWKiyM0FW91nv/7lJxXmcTfz1d+qClQVqCpQVaCqwBtXgeoif+OmrBpwVYGqAlUFqgpUFfjDCkBeJGAg/+eVuz2Vm4AygZyJgwOwhR2UNvvsyPTPFmulIxIEtAlg2pkK7naVqmFrkCYJDAACZzng8e72UCsLslPewBCvATBlhARwkL8XsEWBpAZm6Eq3jQ3DJ2wUEB6rCFvfJPEg8AggDCADhQid4DV38brb1TZWHg/t2gbJMj9BzyCigI7NleoCcYLViHILGEPT1iiAr4CV5GvQYc9YUz0BaGVFhRUqgOu2rPCvWccKjyR2qLdA3QLoa3iqtUmoY2IiiRJZHTUA8deqX2aZ5DjubDMgfQD0UEkA4GyKqsYKFrzeyZzgmWSTtF7fAnfiM5SZUoJyCzAEYESGAaSRAKniuQ7QpNdp21JEHa8KRy55Iccg1mYb/V632Ia5+7eNRVYhgjZ00Aqk9rPx1rt9ec0SWAtQzfLtNltxfj6Oe/fOYjGbxnw21Zh73U5898MPlBNx+fpSoCvd6Vr1gIqbjZ6DsRJqPJvOYjqbFQUFAOkuZBO1QW2wFsiM7Q1zogDr0rkPwC2ff6mOClBI/kcb3/idLIEO+020IOlkT8RKsHIGYO7s7KQoZxoxPjuL6wkqCcDwgyybGIMUTjvIlZFqwvz2Op2YT69jNBrGcrGIujJDWuDXyumQ1ZpsqrC0IiwYkNxz0u203BFOhgtkxc1UwC+2RMwfa5eBYkNlUBVlDWtnq303Xy1jMp3GvfNTkTjarwcCx8kO2GkckDOAmauyFsip4D2Xs1lsltjQSTok4Fm2T/VmdLGNgzgRqXaI7X4TjTpE41aqLxMk+NpvY7XG2mkf25WDmrGPKbg1Pf4ChAHKIUUgGdj/5B0oO0MWbhFz5jNqmnvmtoNdWrcojFbOeWn3OgpKP6y30e41ZQMFF8E+l1VaAbR9HJlElV0YmRxLSB/ns3D2qgOf59jstG84R7oiCdlLWOMZfG436vH+t9+N/RbCwHXNbv01QHfU46133oovf/+5CIflYhWdbi92+1qsV2Q6OAOE9VRrtOLq8lJ5JIPRWdx7cD9++pOf6Bw9J8vk5iZ+85vfKacEBcu733g3Li8vYjjsShH01dcvYr3k7HQINcoMP3Mtrm9mVtMVZYIsA4uyyjZQJvsA5K1s8JHvO4D6OfOhFiYd2EtaD8pp4Hym2d93kjvovfajTtB6U4HqSTjn2Wh7IfKeasViDPuvZtRL1oleZ7vTPAtsLwoyXnbQ64vYMARuZYfG32ibyBVRWM6kQrgAnKeqgDNUofRSJLREeBK6zll79x/aXvMmXchB6Yogsgol73MD79TYgdOsHYhjry/WNYqNfA2d+7oHuHsgHSAt+BxxSUnoWFVpJcVdDgT1VLbO3AHaUkY2nR2RdxbPzR06gOhk7ersurt30tLJd3b+DuCHSaXfbWPAUb4SFoXO3/B+4mNAzssWwsJqRCs47sLTM+TbahQTWyJSt9i1oZZqqrHAyp+7xgqt0z3kxa8qzKP6xbmqQFWBqgJVBaoKvMEVqC7yN3jyqqFXFagqUFWgqkBVASqAbVSSC/Kcxm4Jf3gBFg0F4hIWbMsNoBl60wsxUKyU+Lx8/zeAJnhM29YpO9SzqzPtJQDs1PGf/tSyU7ItjkKU5ZNDZ66tH5IA4Y1lMVSsN0SklK5WwCzZWTQN6tsaZCeCQuPm2dTVTxd/w9YadLFiayWVRV3d3Py8Pcnd7a+uUQUlFyutmsENgBLbZ9yFgqqbF1BOgdctWQgdPzsd0lI1IMhAzaKu4RJIvd0LIFfX6JH6QEoIkTsFyGN0e2d9bACw8JBPGysyS5oO7k4yI7ubBRZvS03U1Wx1RIJ8WS89ca3pDvOSv2EViruHJZKRVQwAsQFz1gQEEKobyAtK7tcvgbaFiLmzcwlZGumZlA3isHDZ7kBmyLLHKh6CqQFJWXVyPuK9NDYxNQLnxqNRXF7TGU8XtNeIVml2XxfPdlnxNBpxMhjE08f34t7D+/Hi6xcxubpQrgNZEH/2Zz+Mzz77rbrvF3SmRzNubmZWwdSs7MBiaDQaxHa9i6vLm5jr+1gftegNsAZai3QAWAWURpUhYksBxHUB7oCPrK3xqB+TyUxrEBIAsgCQnbyIFvVX9geBxoBt2BH1Y9DvRbdrQJ5SAPqzDLcbCJNm3Du/J3UEyg3538v33V+vx15B3tv1NjareXTIvGg1BFgCeHfbnRj2O+qax6II2yjmklwEbNgoAqHGyvBoNmO7Wka331eYOMB6b9B19zYkpUJ/URFgoeZg6manpkByiALyFwYDnqWj76dm1Iv/ozag3hAJAMdSGkQtLq8uA4s2hU2XvA2yMpabrYgUxmV1BCqxeiy3K/1bQcOyW4q7fX4gb2cb0+XCQeyHWmz3tl5DZdMfjvVvxiDiYL1VfgQZEAR/AzazF3qDnlQfUjIUEz5Zg+0AzGsxZ96b1Gx7GxTPOiocRrGOYtw+MzWfvLZITiucOJtm2N1ASClHBXUJ51gha9bLeOetJ9Fu7WPQJ8id2m2klpAq6OwstvttLLB0Im8EO7PlKnr9gZ/p+kZr9K133hHRxHw2W91od7txenYmYvnXn34SL168jL/8b/+b+Ju/+Zvot/vx4vkL7eOzk3GcjIcxX23i1avXIjWw5mOvQBoI4BdZ1RPBC0EltUPufXEVkOYNrVlnNBiEp8YAz9ivGWznMOKOSuUL57tzbnSX7YtcoFga+fwne12o9d1ZWs5W9qvDw7ET2kjZ4wDntghL5n7Y7UvJNykWZZwX3B9kufD8W2UTlffX3ZVnrM9CSAnZR+nDir0E2kUKioRN4sEWgZw5zMnNFLsz2+zJYqvcTRCdnOl8WKHi21lrBmKriYrAhJqOWnJTirJBIH29qFC2xX4LukMWe663FSkmCso1KlIPchZSG+s01qoclpRvcRfazWvT8IAoJvfjMWmUr515Jce/jf2xXVQ+W6pGTI5bZYi6rIfKagOx589JpcHdg/oCQldWa25ESMULpJ/UmwcrLfT5tJfcmbzkZ/n8Jx//osI8ql+XqwpUFagqUFWgqsAbXIHqIn+DJ68aelWBqgJVBaoKVBWgAigv1BW+BEziv/n30cZnX8oDLJWAQ9w9KvCAnle6OkuWBD9jiyN3jQMQZvi21BkA14BJxbv7DwCFHSoP23vYLsNACGAq33cXHGqQMUkLgVQl/DpfN/aQE9go7fVtjFU+5XRkYq1BDoZUDQa/ZClRd0bDLYAG5oPtFc8j+wy6sdPKKrMiTJ5gDJV2WnS8QrKYdLCNBgAv4KBtRaxi2O6cs4GNhTu/AUvd2UqJm3jUF/LC1lkmTW7DbdMjno5sngnAShkkfl+8+emm7XSsiHAQrGtBJz3PbW92vnYH5GQ3rokOu97I5kR2Qw5DVUC3bJsy02MfewDlYos1W1rloHDYPcAqHcW2yMoO8ATZPHY6+reuc+lZ5j0Z5+lwJPIArG+9W0eDVadcDedsyM0KdQqBtPtt9AWmb52fAWkluzMIkWMFj4kXlAkINr7x9pN4+xvvxG9+8xuFSlOXb7z3bvzqlx/rve7ffxijfjeWq0189fUrzUGn31POxcPHD6T62K728U+/+Z1B2Z4zT7BzIoMBqyq6ubE1cfSGlTzjMc+2EdhO7Qb9DBtmr9l7XeqA7TrGg64yNfgUWQj9/omyBe6dnetz69XC4dL7iGG3q+q08Lk/RPTHI2ieqNcA+DpSLVBv1kZTuQMNvTZ/Pz8/1Vpivnku6kwWAu+zkAVRI05PhraQQp3RbEhtwn8I8PNpo4MSQt3t2LQBxALEA4ZCNKBWWC6iP+jKvoafT5LQgSZ3WQQCJyO0h5hvMjT4N/tsSabFdnerMLEygXVUiwMAJWtiuxYITvh0ve1udAit/YZzg33Cq1IPhzJrwnmd7V7d9piHzbDFOtSj3nRgs2ybricincbjU22S5WYfV9N5bLB52u5itd1qHSlfBHstcjiatViuV7KwQumwXmyK0sDWRyihWPcsVWqVCgXZJJGTgM0bAeGyKzvInotAdoU712si0TDW2pH5sl/Ht95/x53pOqdrgXplOp/FAHuw3S5uriZSGPFazMlgOIz5dC7lzatXF1Jd/Of/8r+Mj3/6M5Fq5IxAzBDyPbm5it988pvY7PfxL//r/yr+1f/yv8ZithAJ8e7Tp6rp5WQak5upCTwBxs4QAAw+ORlrb0Bs+LJpiBgkC4hnYc5SDcFT61xM1YAUXmlFt4+mDgBIMO4Yvtsh4K0GtoEmhhwwXZRNzGoq2oodU4LiqRhI20QT0lbfyYKwUY9WzcqjxWquNWSbJnI6rKIQQXdkv3SnZDNB4K+ZEGfu8kzPP3lt1yXJ56Og8T3KJBMQJjFMoDvnyPsmSXP2LmQgWS3UK/M4mG/22G09pHwpAeSyuCqEvva/lZFex1g2EUiPogd1ocnJBPYh9nltNT7ckh22J2Ttc0Dx1tzrJqJ8RkN88LxShKGewlauBGyzdvhIUietDZP8UHB7ycji5/utbkzni6g1aLgwceSGDMeSuRUAACAASURBVOdfpNIpbag4D0VulGfMvAzOY8g2rOdkYYbiabutyIvqV+WqAlUFqgpUFagq8IZXoCIv3vAJrIZfVaCqQFWBqgJVBT78wYcHwH2LGGqx26wFdh7otsbSJRoCFgAEANbVnVhsigziNAXcqFO2EA5pz6KfwX6o1rjtfkw/aWc07PSaysoQgGggHnsjgz0AzpAaDgYFnKWTWzkc6vQvSdHyBwcgtW0Q4E4LwAjgpYSdCjQRXlY6/tXRX1yo8MUvFhH1mjsuE3A6BmQgChQyXayyRIQwNHX2258dIgZghg/bOCVo5EBtf48tqwRMlvdSF686vB2emuqJ7Dw2MQJAlMSJrU2oR9ps8DVbcxgslLc9oKYGY2LCihfXViQCJFUBmEUWoXwpIJvVEMWXpADrGq86ek3WoCQR4aJMEQNYDbpuCdHekK+QypEM1TUR0WkBPK6LB75QOXei7w9x//9j7z2bJEuzI70TWouMzKyqLNGyWk13A1iAgNliBVZhiW80o/Gf7gfSyF0QRtpwsLsGMdM9LaZVdXfpShWZoe4NRXv8vCciB+QfKLObM22VlRnivecVN8r9uPvB0Mbja1dQYF219PmvAiZSn1LVttRSwBi19NZg5l45GXotBwtd3ZE81Eslve9w2LEPPnhH+Qk/PvrZjo5GCo5+8eyJMaGdfs8adQK2q5av1nZ6eiHSicBqcmAOjg5kAfbzo8c2AXxdb63T7Uup0e8TYu0KHCffIKDKAugA5bgm8gemk5kA59HBQF3pygQQgO/rB7ulZo39BYhbEWhdr7UFgAPqtVp1m0+vLVsuRbRgXYatFkTObDKxRrthnW7LbL1MYdQbvR+wbKuNikKUkPZ6t9vS9bBnSpu1tbE9mie7LIHADet2IKVQuqA2KNliNrNuu6NMBtZsvshs0B84CVKvKqOi2+vq7Kg3CMMuyb6J9QWpAMhPUDZrWmAoXeEiprzTXYoclBNZphwOwEhySWrNpoB8V+x4jovHUEBo1DzbpuxEDa+rAGzZc5EDYDabzqWy4bpldYNqYzG3Wq2huQ5FUUYndwKcUdZQZ89VQHVUVwB5DmjLta3NptPMrqdTnV0oR6gR4eJ09PN3rKdEAK63Ns9z5WuwpjgLFLycSFXA01CsrZKlGAQndVMwPORNUkQxR4yXeZCywCCatgqTJ4wcgFd7oVKyN954YM+fPrP5dIaxkK1F2jalFLo8PbN2u2unr85sdOuWTbLc/uW/+Ff2/MUze/b0uZ1fXNrB4cBOTm4rNPzHHx5ZfzSy4fDATl8+t6dPX4kAeePNe5qb5y9eaVy1akPWa57nULHDo0M7P39l9VpTtxvlpJipHgE437T7CWs7zjJXpDhRoPMXUjQFduscqrsSSaqxVSjsnHDW+ShlH396RoXzVX6/4fsAynXmbclOYh5CHbO1EuqEet2yld8LHdR35UfcI0S0QMDoqvbZDa4JceUP4wDUZ19QE10j6r/0eK1Tgehk5LAu6yLjVJ+Um8J54Jkfe5ujsDuC3+E+hSqOxynrZ+Okg8jhG5kSAex77gpkCTaBnBN+5kd+lBQW2k9+ngappLyYHVHk97ywgOL2Bukxm7IX3LaKL0htEevMBwRdqjfn446ESfZY8enMyQe3RQzrJ7eydMvGVqOVrMjcbpB9FeRF1CXUHJG74ffpmnKsOEP0eQSSEqUKKq2UjcL7ffGbzwrMo/ioXFSgqEBRgaICRQVe4woUN/LXePKKoRcVKCpQVKCoQFEBKvDJJx9vseZZ05maulSjI3UXZlnGtsiBBvfSpkMeoAigsikwTbkPAPMrQDHAg62sRwBCPBjTO2FFCkgJ4V2ddOm7zdQ+2DQ6JgH4nfzAsgcFhb9W2ZKvvsgAujpXIgPy5Avu3v3uGU43uwgSwkvrDbehSfY/jarbMfH3AF4qZXz2a7YEUFNgqKsfUHTQiBpdrwFgEWANt+LhsPvrCOAN0MbDQx1MDXAqOlCdQEi1AMTE9x2YivdKAbXqkIUwSvkZdIajagAI2oVhK3B07zlerwNcr5VnIHsnURIQPG6x4v7wyQ9enc/up+62Kxtr0AkMsJPqyHWqMxaPdmq43VgzQEUCVOkCBpgj3Fz5JCsBtB62LVgvETnePexWSF5jV7+oXVy8yrDXl6WQID/lpESAqnfkD4cDu7i6ciGO7Fc8S4DcgvA3USfxcqlMggjr7g96tllndvv2kf6bjCd2dnpmJycn9vz5MwGK7UZNVkmAuvMZ14+FFV331+p+Hh0MgX7t/OzCGrWmTad0mS+t1ezomm/dOrLT01dutdQAsAZkNJEhk8nEKvWa55qYZ1BwQeQPuAUKHfFuWWIrun+9i/rqaiIgEBuqRrOnLvplNrdlvrA6eQvKCtham456SLSUm9LutfSagP8ssbIyMSrqvOexEAjUbTDsiwjptdoiAMYXl9btQzwsbdBr73zvlYOTvrLFwtrNltUrFZsvXLnC2qjW6spUYO1haaQ9X4VEWMpGqNPp2dXkWsRodFRL3SSVAqQNPvOej8CZou73fGWvTk/1+r1+N5F4ruhYsXbX7JeSLHwUCA45NCU3wLvTWfQOfBO+zH510JdfSfmDPYwUQinsnnVJHSZT2WqxiQDYmSfIWpQUEougXgHMbTZtfDnRmtBcNxqWL5ayXOK8EZGxwIapKuWG3g/FGUq19UY1wwIJ4JtxCUDm4JP6i7BlFDbkZvie9cB1Ml+qCmtH+dJqV5Vhslnldufkjh0fHUqBAXHCN2+985b99OiRlUTIQOgsrVpvWaPVsdl4oiygpQi0kq22a7ueZlLA1csVu//2W1oDnPOtel25ET89eWIn9x/Y1Xhi337zna7lwYN7djQa2RdffmmbDfu+JuLs4oK6bGSvRe2atZY1G3U7P7+wbJnp2j3nxNV3jYaf72EBFN8HScD57Io9t2NjJqSQIONo7cosSHYH5cP+L3KZPOCa/BnOJNYt9ygINw8Id8J5f1a7MKea7BLhQZmfm1+hQvAMBldO7RSFysuAaHGyg9ddrha7RgCREvQOVHys2KlBgKGO48vvB37vjXtOEPu6T6N40Brz5/PffDG3DnZgKBElpfOzPayggtz1BgJfU3xpbEu3mXKS3feJK2f8sUF+8DsUeWFpqL2cfu/h5Oxvd010BQ7kpdeYeeI+G583ZEGXXt8VmL9/r1QdNN+sT7esRFXCf3s1RrLmgtxXNoorJiPo2xWIbh2lmiu/irpVfa1Qe4jBG3Ze8TmosI0qPisXFSgqUFSgqEBRgde7AgV58XrPXzH6ogJFBYoKFBUoKmAff/LRln+4b1KIc4RYxj/cFWRcd1ueTNYk7rkNQOMhowAFyQZEwbPYe+DV7WG7kwmdvvjPh/+0B2vLZgK/bskfkr2MSA63zQhrCg9mdWLAwXzv0lbXa7KdEvEA2ZCAHABrgS5YLyWgmD+32EFhvwF4CJiTQq8BvFclB5T1/jhUMa6dssMB+BhXdNDz2LYsL9zaaLGEUPAu4QBV8K6XqUkKGb5JVgjSl6WId5YC+CnXI4WSh02K51UQ+B12Hdgl7UNfFcYqq41ERuh1YT+2AuLDhgPMLbI8IHTUvZ4A6SCPBO64Zfoug8M9m9zTHKaGjnQ6xYkUBthlLAEKqdM1ZaOUa8yd279ggxT5HwKykj87YQ0OyCYliJVV09l8KiICn35skAKE7JIRMZnsLFgAu2soUlBdpOvZgZwpKJ6MCNbKX/3Vf7BnTx/b1dVYQPpoeKC5Y8yvXr2UH/9o1JOF2sHo0J49e2FPnjy1g8PjtJYnKeQVgLxtvd5AACzlORiNbHx2qTwJCA26lclP4boBpVkHALQVapIAbTrm6erfhRbTzV333BPA0lajbLP5zErbqjXbVet022YVwrhrtgWML3nAdaNSs+HowKaTsXU7bStVfO0DFlP7pvIc1jYaDqxeqWlcmMPQ+ixCorS1brulbnZwzA6KK5QOs4WNhn27HL+yYW8ohQjz0Gm3RYKhc3Dw2EFOVDjM/nw+tRZKhmVml+Ox9YdDkRiMW2A6z63W7OnL51JjsAbZ7+wdxoMqQABt8vjXnsdqR+A+uROu2GKPLkGqJdxxwDWnLizLqhOoWMKgCiGzw+2tWMeeh8H3ItnonmftyDrKcykA0bcpG4a1RSbJ5HqhfVCvNz0XAkVHOjMguC7G13o/V2c07Xw81pqijuxFlDwQEhAHPI09Sk10rVz3cu2vKdUQi57QZ0DileVL1CTMD8Qv5IYTc4DXEEPL9dJajaYTx+W1vfngnnXbTb0eVlsnd+/ak8ePzSCLbWO9Xs+2FUiTuo1Pz1TP0dGxPXv2TOsBuygUNxBH2EXdu3/fTt54YNVy1b76/DPr9DpWb7btj//0X9jXX31hf/ff/rtdX09sOOjLGu3pE16HgGTslrzbHlu86Wxm7WbbFvOZ9j3kBYoCqBEHranHPlT7JuAe6riw5aJs3tGflH86ezzYOwjhPbHgJIZnWUCiu0oO0D/OH36OviHUBdHlT/5Lu+5qG51liRAP6yge75kKPNfVbH7me+BztVRV6EYQ19TXlQeuHpAST6B9kMcOrvPlx7Sfob5OOCvdDk97jjBrKRPL1u12bDK9TpZSbhEIgbHMI3PDx6MzOqkAyffgdpNnyb4wKVXcxqu8u+a4R91scJDF0orsF8/kCWCA+3qQGhBFvB+PvXm/Y13xWvwcUpevyKYIG0MPCvezATIiVBO6Z5XItqAm5KgQHk6eUEVqn38656rjTpEH0YXvIGuN13b7KuwOqUM0AATRxPO+/u0XBeZRfFYuKlBUoKhAUYGiAq9xBYob+Ws8ecXQiwoUFSgqUFSgqAAV+PAX720BIAXuJwDZgXYHIPgC0qGLGoydjn637nCLBQfaHFwOf23vDN1nYfAQB2M8Q4LHCoAFnwSdWa+8gxoA0iAXHFjw8biHtXyuASQTWEiHNWMIuw/eTxY1AIQJ7PZwU+/k1PvsAjmxFUF+kSwwZOHkNhy8H53FyoTg9WuoNdA6ACJ5hodUBslbWyQJHeOyNXGFgBM/DkIHORDdpFGrUF44sEOoLuCP2y4BbGH/wjXy967CZOeySdLvAPUhSJJ9F/7c/t4px0IZA7+faeEBwaFu2QhIlG2NAEMniES4mKlrF8AU5QWAUoDrAo9At7FoAhxv1DwXZJf14WuIuqGs8TpgD0VHqwepCuSDCMEuSOPk8T5WFgQ/l7oDi6Vk58V1Q3KQqcD1070NeeI+UyXDWp2cBR+aiqI/O42WAC4slo5vjexqPFYuAmOkpuRTXFxeKpx6NBoJiAd4f/Lkmebv4GBor16eam08ePOBLQHlymV79fKFVevN1AnvxBMd/RdnZ3Z8fCwlAoHPkASAk4DdALTzhQN9WLKhmhkMRzabzgRut9sNG4+v3DIKKHeZ26CP1RSh6BVrtgCqS1ZrtkW8VMslu3tyW2NpN+rWaNWttFmKWND3FScIsHHqNOsK+YYUYr4Iab48P7eT40PlSWB1RT4L18/+amLtksKAS9ul3b41souzS2s2GlLCBLgYyhv2pdafAFkA9pUtF7lCwyEMHGBlflKHt7rDF9q7rsRKgdoESs+wdaqJABr1B5qH2WKeXnetQHEIEO8K9/01mU6t3ensusXDksoz2z3ImJqzZvHoxxaG9eid/itdE+tvAQkpG7yV1mW17vXg71g3SZmAwkvXgtuM58FQK8Kes8XKlrkDw9mSfYGKwuzqemadZsua7abIHIV8N8lTyTSGyRQgH2uoPOVvuFqnVsfaCkUSWR8bKYmkltpCsHANTqiWqzWtYcbIV7NZt2ajZnduHanbfZ4t7PDo2F6+eGGdZtPKgOfVijU7PWt3u/bTdygnloQNWQm7nFrVrq6ndnh8W3OU53O7vhqn62a/kW1Ttz/98z+34zu3bZHN7L/8b//ZXr44lULp9q1jWUg9ffrM1puyQu0571ttgpU984MQ9ldnp1pzyidJyr0467kOzkPWFPcCzqBQQwQQrQwJhX7vO/DddrCqeeEMUtZD6raPOz4kRdyLgqSP8zzOyCDP/b7TIAUihXl74LiUM0HCJ1VEvFaQ1w70kwvjZ+hNWySR41qgHigtUmHt91CRxEjQtpzz3Bd8DSepmecOpaYBEdthJahzD+KP57gqj7MI1VcQJ0GCYEXlxInbl8V9Nkh3byrwupLdw72Ve2Yo/ailFJLoj/CqkgLSrZ14XgRxy8Kw7veA2G9cF183791BGIXKJkj+UH/EuOLMcOtDX/9k0Fycj538DFsx9jq5KykPKu49u3lOhFfcj1HOhd1bfH6Jx/7uiy8LzKP4uFxUoKhAUYGiAkUFXuMKFDfy13jyiqEXFSgqUFSgqEBRASrw/ofvCt1RJ3IK0/QgT+9OBQBot9oCHwAL642WgEnCYOl6BjBzgN6ByzqA9sbJD1mT4PWOYgBANhEdbiNFcHVNwBcAhwMGZcsz96LmIVjd8L7kEUwncwElYNPqzhb4mAJV05+8hrovAeXVCV61jdK7vat/K8955AfYUNGMvtH41SUqn3QAQQdFGI681EXgQFgkckP2Wg68RCco4JbbS7nyIVxFAKgCTAkQJTpXb9qZBDCz3Tio5oQQfzrwxnV4KLrbWOEPDlgqEJmMBJEPe7WKIpeZw5S7Ia/3Gz7iqoWuykNpmasSJJF8173rvUTXawrp9m70mmoH4cC4lvJPd4VJAH3xHrLroD4J1Pun185lRfd02KFEpzQ1dfukNGcpD4X3wducAO2drQvAmTr1c6uK4HLrJQGAFScf8uXM7p6c2Gw+F8h/fnoq+yVUDM1WzV6+fGWD/tDOzi7s7t27dn19bU+wxDm5K/D0559/trcfvm0vnz/X3997/12Fdp+dXjhgnRFOXrVOBwIKYNyJtggcBhTstHs2mZBrgSWLzyHA/nB0aOevzmXdgxoE6zNIDRFKpUwAdZZjtTTwNbnObXR4qDFCRLBle92GbZYrq5Y2Un2wl6glChXeq9fpWr/Dz70DWt3OjbZdj6/s1tHIzsdXtl1mdngw1Irgmvo97LWW6uTert1KZbWEWMI+BjB7KcswwqAhIXZAZcpxWS4XsnIDfFcWjfIJvDuefUentWp9daWu5zZqEUmb2JMQhSgocoWeK1ybbnbWU54pcwAwn+fJsm27US21jlKH+oIuf8jDlROK4NeQOX6GeVgwP6ceO7suhXJvpS4RoO74qkBd2eqlrmxIP0iMzaZkGeqHZkv2UgqRL1XsxfNT7QuJqSDaso3Ns6VsgwIo1RyL7NyqY9zJSO9EXyxmTuKW69bqto1td3W1sHq7q7qsc8+4WS0zW7I2IARy1CxlkX2X44nNZ5nm/+TOsfX6bZ2FkFqbpDBBFcf1t7t9J++uxprbw1vHIsYmi5m69T/+9A/s558f22R6JfXKcDCQQoLO9YPByN77+CN75+237Muvv7Afv3tkP//0RGv9hx9+sH6/Y++8+7b9+h+/sMV8qT3n3fdu8wap+d2P39ubDx7Y+GJq89VCYL3OPVkVoVDys8XVSD5fAtl32Q8O8nPPCMukzdb3WCgMXAmHzaFznSJAlJfgVkp7hVxFdeJ8i7PIAXvIcE5GtzJqJosryAsnyRZJyYAVkpMBN62UUCJyXfGzIK21n3UPC/Ud1ns+JtZntQZxULLF3PMuOMPZA7JBS80C3FPZNqulKxL9NX2cZH/cJIKoPQR4WLWFaiSUBjzXbeRcRRf3p7CR8ryrlBeVPjrdvBY/s32Px/2Ah8XzQ7kRahbqjk0T5BRj290Dk3pOv4esS5aPfFaIcHQev8imOp/iPRfzlV4n7jU7Eihlk4QaI+6/8ekv7l9hLRj3Q1c/umXlt199XWAexcflogJFBYoKFBUoKvAaV6C4kb/Gk1cMvahAUYGiAkUFigpQgfc/eGcru4Y13eAeUgpoX6ljB2M2m02s2+omUH5ly2TxA1CocGzbKpQWMA/LFA+JxQIEoNT/bNQhPwjpDEukkgiGCqBjAhF3qo8c8Alv8JLla7f0idwIfV9y73DeF+sU2UCt1rIOCkASKyEBPYD04GHywS4pbwBAKsGIO6AlAJV4foA37pHtIDrqCEBbH6cTNrsu1a2DaDd/Dpjk/t4O3kppkogRWf0ksIffeYenA05SOiwJNK4qNNnBpgReAbyhVJBNiEZJkEEKHndQiy+yPABOCbcGPA7Axr3y3fNbf6bskeRCkqyr3JZEXbKJ9KDegHQCvCA6wkdelk8xFldP8F+94p3sAJ015aWsBKyGMoW5AUkELPQ5/f2PlLEWCK1dLn2+IGS2CTyTQgU/dzzrWQubXP4qWNqUyPPYmo1GQ3v/g4f246PvZffDtePHP59d2a3bhzYaHdk//MM/Cuh88MY9++mnnwWCMp7hQd/6vZGtV2X76fFPdnDYt8nlVDVFpXD33om9ePbS4ChY36x56nB5diqiLV+ipGhZrVoXaeFB6x46jl2PBy2XrSvS5MxKm5INBgOREiI+AOSrIPlO5DRb5GmgqmjomgEoyabo1Olkn1u32bCTW4c2z+bquu8NulKCHA0PEmnF413thMUQ9SWUe3Y9sVqzYcNuR1kYbi9WUuD3aNC3WgUVTteev3xpw4NDq6XOa9bVMsuT0srDuKVgSGCfLGnIoYF0W26kvsDSTWuX7INWy3MvOGNS1gRrkroAkve7XfctwyZJyoiKLbK5AtEHw6EtsLDLyBlpSoXTaLREbDAGSJJWp+2ECUB/soOazKauPCr7mlkDjK7WUgKQGwJbmudYyREgPb/Rsd2wRT7X/iSwWeca6z6pyXiNbLWxbEWOAhZNmZVLqMk2ti7Rdd6ws9NLu5xktkZBgWoGNVgOOdOQ1RT7ClLESdGKCOI8x1JpaZv1zBYZMLVndSBg095KKpuVshv2hGu+2tp8AYC9tQcP7mptoviAMEKtgxJtdHAgUPj49gN7/uSpdZt1WUMtsOZZrpz0W63txcuX9uf/6l/bT49+kIXaZrm0/+l/+Z/t888/t15vKMXIxcW5ffpHn9r5q1N7+vyFgP4nP/9sV+Mr7QVUYXTFs8dRUxEO36i39NzVZilbwYPhyCazmUgokU350uqtpmoNaeb3DScmPXw9HXRbz0nR3kpKBkgJV6Ske42ZHRwciBxE3eaPd/Uf6xHiN2wEuZdAIAagHaS8q+Y8ZLvbbCkEvqScndyJsLS3lbWEIiLPlYUSnfvcvxRIn3I84pyG60PNR414LLebcsWzPng/QtSVd5Iu2Ak+t6byA9zPapQVEDRBPDDnoW7we4+HZQdRHDULosHve9oau3uafleFhK77PVDMol+D3/s8nHt/f9sT6E6yk6viyj0nbjy7BZKX14AkDKu4UCXyunyW4E9qLauopERE6YPVFOsA8o/zM+aR18O2jSD4UGrcbA5od5oi48J6ijHFV9SH90MxhvIKekzXyArZbuz7r78rMI/i43JRgaICRQWKChQVeI0rUNzIX+PJK4ZeVKCoQFGBogJFBajAR794T0iIW0I15LEum4d1SeCSApHxLg+bjEZN/8gP1YH+sU8nNGqMmgM/0T0b3Y7lUn3nQw1wQJMogdB0SHt3JTIHs0bNA3XXypfeKmPD7aMA7AQp7IAcPK/dWxzAqGp56irltehYBfwHyMDSKEAaHusZE+AxMdaEA8niyH8WIDwgLK9zszv1JmkRYGwldblGd/C+I9U7id0WxNQhve989bGjQnHLe1d3eP3MOl0AzIXAO4DVkq7Xsx0EZin3wwkbdaLmHvoMMEu3qAKIl1iCUFO6xQkbRrGC7QxzXbN17mA9zwnixu1JXDmhoG9IkBTiyriULwGgFNkhAKmMKREqAdgB3oZVh4iaBFzH7yOHQ7kh7baHd6vTfd9ZvAuPTRZmWJVL4SKyw0E5wnbrVVeZAHQBHvK7e/eP7dM//NS++vxLOwV8H6Is2NrtO4d2994te/L4uT15/MoGg74NhgRbN+377x5Zt9exigiXjf300zNlGhAuvlws7c69+/b0+RM76HWkmnjx6tSur5wwQCUA8A2o3u64EofXUUAzZCAAdZUMAEKWJwIKuW4URYCrXDdd+HQXy2IFpUkL737mgiwD71iv1prWbuG/nxmaoINR39b5REHKPPbk5Nh63a41G1jFAEBC4m20twJ0BAA8GPQE6PGeg37fKqWtVcmqYa0scoWTkxMC0SClRatjeTbX32WlQ06B7GlQMbl6Z00GzRa7o6o1sO5Zui3SYume+3TsKyh+6/76Uk9UqwKQmT9UJnRiz+cL/b1WgWhwIow1hOKl1W47UIsSKXnhA4xTPwg22c9pLays1WzZ1dWVSDxAUdYcACoEktZrCpln3UDQHB4fe07Oyv31fS1yJkSQ9cby5VpjmC0yvV+/3xcxt1xCYDCHgKBzD2cnJN0qlme5vTyf2NViaRsj0N7jn2V7RTiyzlC68+uyJHKii3XM65JngZWcP4b/XBHgeQS1aknqI+Z2MOjZk2cvbZFhe7W24bBvnW5TyhaIg1vHx5ZnnEGQJDUFbn/79Ve2FKjcsVWyw2M9Ul/qjl3UbAp5A5E9tVZnYH/6z//MfvXLX9rh8S3rdPt2//59hZN/+dWX9vDhQ6l6vvz8tyIEj46O7fIS4oCzvKo1zNnLEcZ1kFHCvUNnBeuUIPekdoFs4Cx3JcQ+YylA88j6wXYKxR/rfLGYi/zmZzwf1YYrodzSji/uG+nbnRrJz2L/py3vx/dliJC12yeyT7artfbKZL7wzJd0/gbZynOZO85jrk3ndbItQlXnlkv7+yMElMcJofYgOLqmfU6YOO/PnuF1nDBIUiA3ykvXstVeYx9xvXH/CjJgp2BZeyB2rOkA9nkPtwXzzKqwlJLCRaoO/z3rvNHAhqph2cLtn9w20lWSbv228jysZM3ohAL728+lGBPrQMrKfQpWLgAAIABJREFUUsm63a5IjFCExb2R91OeRrKYpA7RKBAKiXrD1VPcn309VHWeRQ2CGBHZhTqRHKy156rs5iSpBjXXEC5rzt5cZw2kDcqYPM/su68K8qL4tFxUoKhAUYGiAkUFXucKFOTF6zx7xdiLChQVKCpQVKCoQFJeENqKH7wDPN7WGvkTZRDZ1VYe5wBNoC38ox6gHjAYIANgJRQJAjZT0GbYsgRhgCV7dIE6sLOSPQZghUiNkoN1AD0R3km3t2yUBMhj47BRRzXgOdYy0QmKDzuoJd3KgCzereoA3E4hIfKiqhDUCPyWb7cUBg4eBZAjpYa6eN3ORWQNwFap7J3T/J0/6fhPAFCAPwGC3QS1nKDY+68HiL8nOiin+9j7z7CewcaEXACvFd7uXndxO/Jdh1RC2TLNZ26Vk9QMTmq0PRTd42NtW9rsOosZK/78ZISUSvitw1NUzCpY6cgzKz3P38fzIOjydnBPEFwAc4EE4kEv2yyvmVtzeac4wbAOIjrA5yDXPrQdMLfG66bcFSx8aLmu0UWc7F0wFOIaABSZKzpjBTxpfSR1Talsn3z6oR0Me/bz4yfKakAlgGLi1q2R3Tk5VovxV19+a+dn19bvda07aClk+PTFqdWaAJUL6/UH9u3vvrV2o5XGS/bC0t56+01bzK5sMptbQzYlmL0Dii2VRcCXe81PrV7DDolrWokIYJ01mw0BodVa3eqNhmyS8MR3oJGQbGyDSrKIatVKVqvXrFYhe2FteXrM8dHIxpeXdvvw2GazSxt2m1arbezk9m27c/u21pBsvjYohprKE+j1OpYtpkDx6uhWR3XqgOZ1SgLqcmvV3Z4FkPlqQhh5TY/NVmRwDFRLxjro9yzLPAw7QFrWiBQP66XqxvcirlLHOXXhPQBkOTOaEAoQHNqD3sktH/yNEzmoQbB2A2invmSCHBwferAxteK9q2XldmCjBWjebDWVF5PN5lq30Ac6fzg3UE3QuR7rCdJtzR6oiYAzgrzT+gtAdU6+QbKXko1MhceiOqMXnbMJNYNb5k2zlcaIYqyGgiqbi5gh14T8i2m2sauJA81O3pDdgj8eSjM/U+jqpxj5zgYr2R5xDK9N84AipdXoeAbFOpc6pdfv2dn5qci4i4sLQdzs4W6nZW+9+6ZNZ1MnomtYnLW1Pt5+51377B/+Too7zmDOHAgmkQXlih3fvmNZNtM8nr145flBm439wZ/8qR0fH9rf/J//xa7GM2t3O9YfjOyNd96ynx79ZL1+xz7+6Bf2w/eP7NGjH+350ydaB2x/lArYEWYL37sQUhCXGeo5rY8szff+PhIWQDfPVR4bZITWHOcxZ0GJteLAO7k31Idzxq2M3CYq7gdKbCDTQUHzHKj785mfR+YT60f3qIorGLjHhFWZzxtqpv/vxwme72s9wHtynvb2bQH0e6g1hJXfg3Vekz+UvMviHhb7TBlHS6+f36v3rxlna5xDQXQFqB+P5884c8J6ibMi3ivOeVRkDAPSEuLCA9V5b8+xorYc9Fj3sXYIzNa9s4LKaCFSjD/ji+vi/VBDuMrM1TORaRKESTQRxDhvzrUrQfbrg+e4NZgTPlEPkUMiARkrYy6nAPSNZflC95AgRmK/c0/xsjs5zhi/+eLbAvMoPi0XFSgqUFSgqEBRgde4AsWN/DWevGLoRQWKChQVKCpQVIAKENgNIEFnPP9oj25HQFc6wwEequZgNf+5jQNggXeNAnQDpvBLOrGd0KBjk25JB0T53v3mNw7U0qVZAkh0i6kAJhx496DWAGoCTF0lwFAgRAQ8E56dbDHoivUO0K3lS7I3AB72Ia8CQQQ3VoTGbyEDALcMtQJWIAvZbwTw5WoFgK8IJvVubt4bokQd2oCu+FglQIqx0GUa2Q/uX+72Ww6GeUevAlYFeOcKxw1bJoC3AMEEiq0Bi6hF1RrYygiky22xpBvXQSvgNH6fyTMfZcbKQbgyHdmuPokaRfex5pufbwCZYBgwhEeN0bTlGjC6rC5jAbRibJRe7l3ytYZNptfeGU8nbuadznTZs164drppA5gDMOZ9ucYAtIK4ccsozz9xEBFzKPdwp5sfkLiWwngdTCtJjeNfYRmzlKUUa5K5QbHyyScfiDyYXs/t5bOXAqjvP7hjn/7BRwJ8P/vNV1JsAMi9evVSQPNmtVQX/fn4UuHV5VLT8wTmc4H0KDMIYa7Wq/Q9i+yDfDg5ObFvv/lGa6Ldxot95t7+FE6+/W4DRb2rNeYSSxXUQADJdcvmM9WNuUNpIwJvlYnUOOhhZ1QSOVWpoH7o+npQNszMDkdDK9vKmvWK9fttOz481LViWYUWpdsh58Ct3QBIISiW2UKd2rdu3RHwqAyZzdoaFbq855on9ub15aWNDocJ/POu5FKzZa16y7LpRKwUc9tq1GXZxRpZL9fW7fV0rVIFNOqekaIO+kSiJcA18gcACxmzg4auLEDFIfKNAPHNJoH0yddfgcQatNbd+PJc2TkKdU9d9YSu7xVONZtPZ7KG4mkoEFBCcM4I6AQGle0QuRiQaW7JJPXDFnXJ0sbTidZlvdbwx5j/jlGLDEUdkMiUzbZs14upnZ5d2K3jQykwVmReQBTNFyIneO9Fzr6kruwzQsFZHynQHhKQY4qAeBQreUaVrFJpyZJoiZ3WhrPXzxtq7TkAs52Vj2rJmbxe2a3bR1Zv1mXZ5Ne8sYPR0O7cvW9fffZrX9cVyC4nflX7dtsq1YbspS7Oz2SzRd7M4PCWvXjxzEbDA1uv2CcoiWb25jtv2/Dw0LqDgf3XX/2t/eE/+1Nbr3L78fvv7MnPj6Wq6feGsiF79eq59vdsupAKhrV5dn61C6uGGNyfWZ7O4wS4q9gYH6oKzy/x/Iwgvlk/kEO+3pxI8/OGvedrJAjem9kM8foCrMk6qri6QcqCrdksy227WkrVxKtACO5trNxmj/EE6eBkimd2uHKPcflrisxYex6UrpM8oqR0gNzEPi0eJxVJ2dU2PJ755JzmDPF7rdcl3leKCdkeheJkT4QEqB/Kh7g3hDJRyr0E/jNuJ9dciahxpvwqkdsKG08qQHm8oXhyooDHSk2Xc//c51KFxaDqtoQIL+2snm6S+X6P9KaAmK8Yu+9xMmE8mHx/7b4GGANqGykuOJaS+gWyxAl7V5vFOENlI6s7KOKk1PT3Zj439u2XhfKi+LRcVKCoQFGBogJFBV7nChTkxes8e8XYiwoUFSgqUFSgqICZffDhu1s6aiEvAEoAIdzaoSFgDAAM6xPA2GV0rhoAXyIqZFfhoHx0v2LevS25VRFABUAfneeAARWrJqAmgZmpw9SBDTqYnZBQ1ysdnmmWFBQrpUXqDE4gFBgxYxSQj68+PvZ0WIPKqjPfbYQE/iWgHDUDwAnApH5H93z6cgLCLT64HsbtAIj7pIOJCdggcBfyAtUJQdaQAAqSBVyq23KFX70DrO4V7t2fHtrckMphufIA1ej+zDK34QnyA4JE4BRgaWkjqx6pO2RPRIcytJIDPVJhyO4E734H+AH2eEwEtTqA54Hi6jRlXksOREHc8DwFvgoESiBfZIyk7nNlcyR7LcA8cgByQp1v2EQJSEtZJDc7nfdA3j4Q1q3KICxWUtVI1SK1xtq25a11Gg2BpmUIMoK5IZWUy+KEgLp8CZJOXfMHhwN748Fdm05n9vj7R1qbt24f20cfv6uO+B8fPbN1vhGoTN0HBwN7dXpqV+Ox5q/b79t0OhF5MZ1cW7sNgI59WNNm1Bz7JWeObLXe2MndWwLwHz9+KsIH6zQRX4DUwMTYyCSv/qhbeK4z/rBkgeADcANEA9Qm76IFJ7jZ2uHo0OaLsTWbBNRulBcz6Nbs3r3btpgv7PbxsdWqKHDqImDYv5BdTUiZ9UZgXa8H8WG2XCTbpGSvhnKiXW9YI9mseWZNSYA/2Q7qNmet874HI5tMMzvqta20yuUzzxqLLmlXM23UnQ8RBXHDNbPWK6hRMoK82Ye+h6LbWiAq4b4oP1otgcBYyjGvIhhlScX+c/JMpB+2SfncBmSMZNhVsY/XtlpiE+NKDrJvOKcCZCZ4ngwKyBuUXIyP12a82GsxHpQB5GtoLylfxC2jeJ0ZVl0Nt/KBxFAHPOQQ/N92a1fXV7Yl3wDANvcxuwe/GZkbrBnWXU72QqNtl+cTV5WJ0OLM8nOUr7Bxi3NpCQkIiVnl7CjZhCDnMoHuC3GPPD7HYkjnR0kKHwg9zhtUTxAY7DH+3G4Wduv4loLiv//mS8OODTUOahXGu8JmR/ZUjLNh/cMDWy/ILKrYrXtv2Oe/+Y11Wk1rNdv28tVz1bTXP9DeQfnCOUJN+fn0mlD2hf386CeNdz5bJpu6jX5+eHhk5+dnidxmna2NOwthzjrfsA2TegyS3JVpEDXX19M4sd1IqYIV0e+HcEcdAwxvtpw8CHWCyKdkRchj2JfMu0LUFU5fc8B7ken+yFdbAeCbRBaHzZ+TBdgS8RXnkmdSpID4pRMbTqo42O92WL//xf5jffOYINDCQsnVhEn5lu6bsjtKFmfMu+doOB8daoIgBoLgCMUF78/3/392UkFs8FydZ8nCieeoJigkEyHJawQRFOo6xhXkQ1w3rxXPoTYiSl0etfv8oPMi7OBStlLci3mfUG/5ueBZJPGaIuVXZDKl3BDUeWLfN9Zs+fnK79VsYX7dTqR4nhOqH8+8QJ/mCgzq8P3XPxSYR/FpuahAUYGiAkUFigq8xhUobuSv8eQVQy8qUFSgqEBRgaICVOCDj9/bAv5jv1La0tFYxiVKXYjeWZlCOTd0b7uPON3ju45Hfe8doIATAGiykqA7PM+shT2EQE63YOCVwyJDwEUJa5kI0gZQTOSBuic93BZQko5I4RA+smRF1LIp4cfq1k6d20Dx5OUmj3OsIbg2QDGAYMcGQXc8wBgAC9uQsPfY2UfQIVt28En4ogJC6bgGLCnJ7sqzODZWoltT5I+DQcCe2LKghhBQBtkB7kQiq/zWHWB09YkJjGcMdOYCYkbXrUgMXh+1CaoR6izbrq0CY8GyCKh1IqMmEoAvANFQjPB3Ao0dfGJaSrZeusUKQI0yJOSwX5E9UL7ORAQA6vF/gDo1ujMWkQV49qduXlQBzaZdTSc7UM47gd2rXrUyV7jIyqjuWQ2yBlKgrgOSsi0h86RO9yzBroB3dN7SJe4/40vvX/bgXp7r4eslo6Fa3cTljf3Zn/2RjS/H1qjV7eLsXBZIR7cGdv/BPfvbX/13q1ab8lonQ4CcA8K3f/zxJ9UIyArrE7z9yZZg9NhJja+uGIXNsoWrNDYO9lK7dr1m7VbT+sOePXv6IhF/APWZdTsdwZRae5r+tUA0fPn5AR3i5Iownsj3oH6Apy1yI+rYnKxteDCwTT4TwVSrNa1aKdlwULdWs2wnd05UV2oM0cDzqSNj63W4TsiglSy5sAhb5YsERq6s0+xatpjJN15QfbKpuQmgQ0ASjF0u1wwTFnIdCAhvyLcs2fBoqbA2sdaaWwXFBAHTIhlKVq037GqeWaPWtG2+sGbFyQvNu4iGrYPU7BVVzATwx15d5WvZH2FZNb6eKhdByipyE1CGQXKgVEDBARmRQuSdUM1tuZhJOcMXewwSgxcPOytqL4shnTGosvx1KslPHyJFxGzZLe5Yl2w11gr7jg57wPq1bIrCBmdp8yy36dQJAc5Vcmk4H66uJlrvWzQ8iq/Z2IIgdRRu2rveOU6Ndqq1BHpDGAmMT5kCnEuOaWPTg2f/SiQQ1k0QLyib2INHxyPr9FmPWK5tbTQ6tl6/b08e/aDze2dHV63JMu389KWvz3wp4oksgI8/+ciePHthcyy5OHsaLdlKndx/23qdjv3wwyN7+P77tlyg7lnYt99+q4D184sLOxwdS/f2+WefSXHHiuEa6dBvJEKIn5FRUubsVA4D5+QerA+QO1R8kFlOIEEIMx+ck07+BlEYwLwAfCkCPcMkFAuhwghl2E3QXuq1bUU5PxB5C0Bu3kHqKD/LRZTp/uckPntcZ5LmBYWVEw68L9dz0+5J6zGRD7y/xrIFUKeJgBPY10EQ6rpz3SAMWHt+r/D7kJMESU2XHhtEipoByqx/sijI40ExtJJIj/kI9UWcAfE8qSXTXg07yCAh/L2pZygw/JyO8yNUD3yO2Nk33bC4CiJEpEJSWoQSIuaN93DLMVewcW8SCagzGks76qy7ldaxZ+u4yjOIziCm+FmQMDsSJY3X80ggGtO1yIbQ565QXhSflYsKFBUoKlBUoKjA612Bgrx4veevGH1RgaICRQWKChQVsDcfvrHttTsJ/Ceomy5/QJ59R3UASPjFA/A5COSe7WEFAUAAmOTWEygbAGG9uz06L8GzIRq8a5NuWbeQAtgJNYBAFAErrrAAbKNDGnsm75r1DmWAIYHiyavcGyzdkkPZD7J8KHnmQyl8rL3jVQRDGdDR7ScAlCKgFEJFwH7Vu5YFclGSZB/lvtnqqU+/A9zf6D0RcIgIoju1BNiVbKvo40w+7L7kAlxz8BeVAoAYYD8AzM0OVfdUB7jZW5lgNYWawi1FPJ5CHb6yefGwYa9putaKg9tOWPifMW/R4V0l9BaLK4GAHp7NkACTlyIZvDMdzBrA8WbnLXMToam8rkLXk5LGx+cgkNuI7DNSBDDiFw9grGBsD3dd0OWdOogjnFaKBM2Nd8VCboDj8V4Kk19trN2s2OHxyA4PRrZZL+zl85fW6XTtj/7oU/vm22/t6nouEPv84jIRBiuFZwN+04MNMC27lCWB1Q2tDeYVG6x6pU7UgFUbHgbc7/Xs8vJctkbU/PbtW9ZstO3Zs2e+N3IsmBoCjwG3qSdqHA+cXqv7HzLi+vpaaoMg/wJcI+tlvVqIOLh795ZNLi+tUS1bvVW3XqdhrWbF3rx3b2fRorwS28hjnjFBFgZAxzgI0N6ilmILAAjWPEuhKeJwSjn1RZe3APNkYeXrL9e1YW+0hHRaL63VqKnuO7WVZsRsSW4L+THKUSGnBcSU8G0IvJXyaupJYeAh7azFjS03a2s1G1pXnDPUTcHzKegdtB+QuFovixhCKZGhYEAhQV7GOlPnu1uRsR4gWZ34rDDuDSoLJy0qdMkr4sCt0OaLhQhEiEJ1w0vpsbacTB6IivVav8fqRyHaEH6A1ZXKjowTuA2xUPMQefbYxdWV6gZZwXN4/HS28OyYUsXmC+ykSiIuFUDOa1ZLNhe5RWA0qgPWCiHgAOBOnPF3zUm9ofV0PZ2L1IFgWmCJtUL1AIlC/SBSCfPuSJVDhkqpsrU//OM/sR++/8HmF+e6PvbR4PBIihKIvYsXL63e8ryXVqejzI6jw5E9/uF7ETUQLd3+gV1entpyW7K/+Jd/YX/z1//Z7t69byf37qmuP/38kz364QfrdgZSrUD2vHrxxIH2OGdrVZFa9UbZlpmTvRfja40DgiBUA6xNiC7WkQe/l0T8CMDfZTX5GXoTiI/1Ga/jSrr9Y3jdIL41rpJ5BobOzrV1Wx2d15V6RaoZzgqUPhCOWEeJSN7lTrA5XIEHecE56rkJrvBzdYaf1aFo4OyAUAvlYtwPuXfVax78LUJAiqy9xaKvbSdNQlERioU43+Oag6ipNSC4sdFyCytyKjR6XUNST5LNk4K3Q+kQWTSM46bqgvd1QppzFUWTKy119t8gLHhenGtBLPnnBFdDyAov5R0FacJrO8ntezquxdVYZtV6xc7Pz3XesSe4nwcBEvebIIZCzRHj0FpKuUs3VSl8z/iV0VFy+0tm8+vffl1gHsVn5aICRQWKChQVKCrwGleguJG/xpNXDL2oQFGBogJFBYoKUIF7b93dAsS63ci+Jg6AuEIBXFTAd7kqAI/uTQEq0YGqv7m1lGyHyCbAwiQBEDsAXoGqWEM54C7AVt71dH46SBGWMILNt1hWuC0GwBVAkYMUgD9OSuwAHYgMSIUEzJewhgLUV6SDd3EHUCGlSKkqgMKBK7eWEn9ADkTqmvWf+djC/xrCYEtIt7qsU/A09ixLt5FygsDtQAIUC0BGvvy6Vn/eTZLin34fM6HXELmBMsbHsRQR4v78ynpQwLOTDTH2UqVkyyyzWg3yiMfwilyvd4EDdjOG8CXHKkryAOoHiJvsorCagbwAaGLcvVZbNk7h0S6LsXLFLbSSlclNEO3mdcTc7HzGpfDxeSHLQs9br2R/BFANqO0kF0BbKGcgOsLHnT9Tpke5ZL1m2R5+9L4soNq1ip2entmbb79pg/7Ifv75qRQULGZA+PmMINrkSb9YymZnjl0QgcIlD0knN4O6bJYAbU1bS3HjSgaALQB+ZpoRYSfVarWt3enYi+cvZVmEamM2mwuwx7rHG86ZKzIL1vL/J7AYwiDmH5ASZcEmA8BeKRPg+PjIzp8/s6NRV7kag0HXjg6HGuOw2xMoznoEqma+IziFfmTID8gYilYjnN3MZpOJwrcZQx/wjzDrLLdKvSHiEYJKWRWqP4Cp542o7iX3vpflkkieqlQA6kIvlywH+KzWrAG4vMwtXyys2fLwbtYPc7vKUWc5icnfWc+u7CFkvin1AGuUDn/tfYDOBjZ2MFoA3274g8HQdDK1bgsVTC7FhbIpUPPItgsA1EPCqe90di01DKCygtYFYgJYQ0VCimL35J3uAkAhQQSG51I11JpYzBBMDAnk3feyvqFDfolCoWolzo6t2XyWex7OtmyTq2uRCn6GlaQquLqeiLxYLn0NQsh2ul1bl1Ye/i7rtprN566UgeyA1Fuy97ZueSN7pnytPAtZVS2x2yKXB1C5YtVG1aYTbKVWdng4tKPbt1Q/clveee9dKZPOnj72tdtsWg3iinW+gihe22w+tapttA/e/eBDO3v1yq4uLzVfbzx4SyqMRqctooyw+//xr/6dPXn21Lbbiq4P8uXs1al9/80Pdv/BA5F/9YrZ999/JwUR1wCp0ay3pDZgX7DvJ/OZbN9cpeaqviBbIeI46wKgjt/vCAjO4GSt5ITqPocB8srPwWRZFDksySow1AtOxPvNsIWtnaPjKdQ8BXyz1nYEsZMR/nzua249xLqT3R95MyXskGoKvdbZnzKklLXAmbtK9yKy0kUwupIjVAQojVzRxuPcVtHDv53QiDHzvV93CqpPikTZDUrF54SDFCAiRFL4NnaOaydieU3u9XFvDfunm5+Y4h52k2wItctOgSglohNNrrjch4zHa4c64+b9j/eL14r3jJplS89korlCChKIKGVpeT30mWSJOi/yY8JOMeYnsnFc1RKkSZBHnD9xT4zPC7/74ssC8yg+LhcVKCpQVKCoQFGB17gCxY38NZ68YuhFBYoKFBUoKlBUgAo8fO+trewg8KgGbCA8duvgBxZGkAVBXgCYb8mdINA0KSoAZQCzVhAKAg7dJx4wWuHWKURb9kfJMgm7Ir5WKwDksrodARGup3S2uvWS1BHJhslnyjtt1b2aQBBlagCqky8hoiEAybUsrqTEAFinuz8BVIDhbvOx70zHVkV2VCns1bvmvaM1LDM868GtmgAzb3qWR2drAGyxsrwDGIWHq0ZChYD1iJQMCtkuSaWBsRAWJECW0TF/k+DQ+OWNQwJGIlUEeIVdFdfs7yywrexe5VhE3Xy9AI0CnHMANwAmnlZSRzconKyOUrYHj8eip91oaq0wBpEW5IIk0iYAxbj+ANV2ZE4aC4G4AFB1uv8JSOb5ZQeXNNNS/uwzEQJY8vUD5/T7Ie8QLY1azbrdun3yyYd2dvrKJuNLdeXef+OBPX92SgKICAuCd1vtlj17+lwgc7NZV914LKDVxeWFVUpYjdWtCiDP2k5ZCFjhNNstq9Rr1mrWbT6baSxYMrEOp9dTG4yGBnF2dnaeclOWIhYA+WUjI5WAZzG0W71kLRNBuWR/ZNbrNFVrgrh5H4F564WNDro2GPRk0UNwcL8/VNC4bKMAZKsVa7farjZI3cyQfNlibq0GoFxmHYWDl6T2UDv/Db/5Sq1hU8KfaxCREbDNmMxajYpsWiADWVN0ngcpsFiurCZSa6Zw7iodzNWqXU6urdNoehB7AoRDbRF7lTlnjcVeE1nB+sBGB5JPmRRuu5NDcKEKIbMCkHadW409j889+1Xg8T782xVWEDsVm1xf70gBZUzovEr2d4DJEB7ym9sqnBpiAuAYCoT6L+aQEakLnAwfHitpEt+jPPI9xLVAoRDGHucYCqzZ9VzE2WxGaHcupQn1zlZr1Ww6mVm11rB1dH/nmatVsOoi8BvlB/uHTCIspjZby5cA0Q2BuM1m2zDdIq8DhQCksLrS11ihbazRbFmn37aj4wMRRLfu3bXLszO7Hp/r3EPpA8gOecE4zl9BwK1tOByIl/70kz+w3/z61wrnbrXZK9QpF6nUaHfs+vzc/t1f/lurtZr2D3/393Z2eiYir9Pp2+ef/dbmi8zuv/Gmnb585pZul2Mpl8qlmjUabdnwhcVSnq1sfDW1jWrhHfWxPgCmnVx0Unv3Rae/7JOcCOPLzx/ODAe1t9tk43fDVirIj1if+7Makt1VXhCWvracGIg94yqAZEm4I1lYc4zPzy8IAobD86SUKyUFW8oN2qkiajWFWO8VU9io+T3QMxmcUOFa8gylTAqovpE1FU0CNxUT7v5HFk/d1YaJEIJQ1TlbNtlhcQ+mtlgHcl/lHi2SVQ0B3Ee56n0YupN7nkUiW8UUPh5nuJMCrmiMLJFl7uTF799X9yrAIICC3L75OYAsED5XsO99foMQWds21XaTLOduEiHsYYgOxr8jRLZOisW9MgiMm/fGUHHwmG++/KrAPIqPy0UFigoUFSgqUFTgNa5AcSN/jSevGHpRgaICRQWKChQVoAIffPRQ/4pXZyaez3QaK78BMAv7GEBxt5ESEAQRALlww9saMJpuWB6Pnzp2Mbyegk8ToSCYA0sOWUVtBVi7NVDqPE0+9dH1HJYRMUvuge1V2tB5AAAgAElEQVSqDdQGUkXQgUpHKgAg4FKyluI5AZhDDAB6qgtanZmSF6izlS8AUAAydcnuABEP4I5uVR7nII6DnQ6OuM+OEwzeNQ4wBCIe1+RZICkHQ+oVB00Yk95bNfDvA4wLUPfm9UdXMR3jDrYFGOwBtvsOWX99Hu92N55nET8jEyEUEoB8kChSAnDlymBw6ybWAWAWdjpQGPwP+yjIEHz71RG8WlpTqo4EAvG+ktQAV3kNAPCiW1jXw3tCgIH5puwOzUbqYue5QVgF2cR7so48GyNZdSVyizr6WnDyYnTYtfcevmlfffmVFBMPHz5U5/3p6aWNr65tg7f7Zivg/eLiUsQPfvuQX5BV+SqXjdPB4NAISHZgcW15Nrcalmi2tW6rIeCa4GRljUgZ5IHlkAEA1b1B32qNll1dXVulRKd21TvzBXb695S+Awi8zORu3+331KHfbjYsm89siwqhUbHDUV9KhdFBx7ptgpG7dtAbSp2BfRdkVr/b9cyCTclq9ar7wkvp4J3mqEogWSASaygRVitlMRwM+wLG6S6HSAJcZ5/Mp9ciQVD8YAkzuZ7Z0fHQ17XzYrr2Wr1iG+aTjnq6zZWR4qoUJhnAHZsadVcTZp6887VmhPtjEZaJYGB/My/qnBaZlmRgm7V+J5syliuKKl2Lk12bJVZmSqsX4QMRyWO0vhkHZ8Ous9597Bl7ljObHg7M+s+U3+EZEYxBFmKsubTWOAfdUg1iyLu72e8CjCFCBDIDCJsslhb5nhAkfyeDtFiuRTSgXDo9PxehEP5ok8lMXFK23lij3tKYw7YO5RdgNddSSucISg4GhBWaj6liVoHoKjs5wrqCpEElsi2rpnfu3lZWyBtvvSmVx+mrlzabXGl9NSHIahUbHR3blvMsz+z89FSqp/vvvGP9ftd+/umxxo/V2mA4suuLC3vjwQO7vJraq+fPtM5Gt29J1TO+OLfZYmb94aGdX4zt6VPsosyGg75Nr69tMp1bVdY8WIZVrNsdWL5Y6jncSy7HE1spC4WTxwFvP1ch2FFoQHBzXviZzP2Avexd96glnKhwEhTy2lVacaaHyuImQR4KA5G5nOVrCDvmOLJOnB3eQqpB+JAFIms0v5eEmqiCTZ/ybJzk5r8gHnhc3EMCrOdncU+JewdEgV+znqE/FS6duTKCM3NHhstCyu9PKO+Yb9Y4cy3iR8QmiiyUjl5HGg6kwiGPSfcIJ4ggIVg71IV7iBM2yfbK/Ge8pl8DZ76T46GIUe1Qj2kOXEkZxNBm7ftF10io9iqIiP1nsZ2CJmVtxOM1D0kVyJ6MjBCUUkoTiVDxEjko5NpkrhrlDFB+RbJLTO8Z68lJpb1SUjkzNRRY3tDA17dfFbZRxaflogJFBYoKFBUoKvA6V6AgL17n2SvGXlSgqEBRgaICRQXM7P2P38PDxv8BL1AR5UWyKlLoLp2sWM64zRAdvwBHgB8K2U22EHRpkpmQrzK3aCIEFoB/42HKYDB0G8s6KQH3Afg4uO6NzIB0AIdh3yCve2UiuC+3wA3HGhx0SQHZdIXzPA+y3is3AGbn2ULd8rugatklbfU6bofkyox4Hq8bNkkO7KQu9PRnACE3lQYCyuo1ESnR8evh1k50iDyhCnSgJ8ss6nHTdiOANF7fO2GdfPCObrexgTSgk9xBHQDc1U6loromK5uorQOg3gVLrgUEEvOhQGBAyuTzDtCr95EfPRkFDjK5AsMJH4Fz2OskixQpW8ghYO2EuqTmncVeN8/YkMUSHflYValbvZQCmbkuB7/iNRlbXIOTael3zL9PQ+pi9lwRquph3Vt77703rF7a2MX43EajQ3vwxn27OL+y77//2Tq9rhQPgIKA8QSHA/C1WwRBz6zWrIsQENm0NnXIY9HkplAryxdrzWWez7RuojO50yXDYiVSBmUDX6grHJg2y+ZzjZug5QgFbrdbNr66sG63ZzPsoVZLGx4cWjabaz0DJ9YqWxsNO1Yur63Vqtug3xHwOxoMtTao/XB0IJXJoNvZAYTMBWRAvQbQ6KojCAtFsAM2pvExb+RduP0Yqp6UkQKkz9zTMw1wucis3+tbAxC54rZT+ZwA7IYHVdPZv15Zh70vosLtoPjSvCTyUiQdnMZ6I5Af0gmySwAwtSH3QaHyZdkNQTKhePHsDQeKISE1XvYaAeVSZ6BIyG1KIDh5DqxPSDoATgiOfGXZIrdmx5UhBLhjiyWyI/P3A9gXlYEVzSKTRRC5BgDEED0cTqxR6iRLntqeJAQU5r1Y0wJ0q7wuxEHNFiJcsBeDTFhao9WWAuH6embTycTJDpF6yRapVLbxZCoLOsK+OTPUfV+uuxqlVNYe5lAF2Kcu+Yrjmz1IEHwuxZtqjT0dgfLtptYyoPfJ3dt2MDqw23dPVMvpZGzrbKEA+MV0orHXGknpU6rY0dEty7K1NVp1++mbb+3wzm3LAHshnWaQJqx7s3a3Z8+fPpMSo9Vtyy4NZV6TXIjF2m7dvmNnp8/ts998aZ98/At7+eK5yInx5YUN+01bZFtrtfv2+PFTOz4+lkXb85cvbQYZlXIVAsTGAi1yhQJ4DiIizpBQboUSLpQIoeC4SRqE8iHOywCyRUotndx2JYBbpvHeKNN0Nsm+zK0JeYzIXeXmQAA7wQB4HzlDN8+uuKfovBDJUtd+ij0QxEsQBWwePUbnEcSkE2X7a+He7JaFbunkoL248UTcu4rS7dukdhMxEcTKnmxz0t1VJVyTZ6ysNC/KYkmWbyKUU5YM1mPr5cY67Z6tN2RheWZIkM4is0seph3ntd9f/NyJusd8OPmNPZSTK5AkfpTweD4LhELR9Rah/mMfyE4yWUhxX/CbUZBce/tIrstJGnJUkhJFylHP1/GAoIK82H3YKr4pKlBUoKhAUYGiAq9pBQry4jWduGLYRQWKChQVKCpQVCAq8N4vHm5FKESgcwoYJfwV6xR1iwN8JwsndeUmkIQee8BzB1AAKxsCaxxMcmCe7n46xBWCWfGu5rB12Gc/YMthVlbXaAKFkjqDF44u7AA+ApRy+3L3/waEUdexukTDXspDNwUQAX5gzY+TPKoQrDdSx+XaEmh6w1tdeEcCUAJckfXVDVujnW0JwAh+9jJu8fcL1YoCWSF/agA3gNv+e2x7wnYngKpQG0TIbBAbgDiVsncT01kLEUGHsQgF5SA7kQQw/E9BMVlHAWaJNykpdwHgPXy9g4ChTgKt6DhmjtLj9TOIJ9Q0KC1k+eQEkdfZr0egMNAx5AhrR6SWA2UCwrAQS0CU22k5yAa4qzwLecX766KCaABm57nlO8/0vYJEoBZUVrlm3V5T19zrN+3WUV8gf7vVtLOzU5EDPz05VSYBz8FG5wwVxnjiZE61akdHx1ojKAywiXr54pk65Dud3s4GaDjs2/mrc1k4ARoSmN6su+0Y9b2+mtpgMFBotMKYsfqZL6zRasjOZzHPnCyqVkWKLTJyDEJxU7E8m9n9k7t2eXnl9kiLhTILeo2y9btNOzjoWadTt4P+wLq9rrq+IfewggI81jolCyXPNW6+r1VdUSNLtjKqko2CvLPFTGHXZBxw3c0aJIQTVQKDUVstCZQueTaKwEIIlObOvgdqQ4A+WSXZ0hUIJezfIEnojF/ZurSVqqLb7qhTfSHrrZqVAAYBv+fksdR8HWwg5CBCk4Ihd1BRAg6YINRNyrtwxY4ULyjF8twVINr/ufZgnA2QKqg+BOgSsr11BYiIBSm0AGc9FNoDwJ3gC9CZ63fLGd8rsstCHcYZgYpGZweqG7Is3F5O+7lWt5x1sCBXA9UapCn7dWW1RsNWm5Vl2comk6mI2svx1Bb5MnWzm4gQXruO936GZsPBWkgUVgxZI+1GycbThZRE2zKKk7WtRCqTy5C6/ateY85U1gvqgyPC7I9H9vD9DyxbLWwyHtv04twtz6YTa7WbNs+cgEJh0zsY2tsP37Wzl6f27PFj1arZ7SlDBSVKs0YwOySXByazpglRhuiezyf24K23rN3ri1h6+6137G/+5v9S/svtkxP76cfHNp9NrN/raE5mM+4jZet0W6oZIednF2OdLdQpch6CYFa+j8LkPdcCdYoIRWXlQBR63sJNYpT97/vTcym4R3GuuX2Sq9nivNKtZe3WVJ454kpB3p89LGUaxOQu62K7J9w5m8jpSXZX/Ik9HV+c2048uMrNFYV79SGvz96O3Iq4B8Q9guvjuvzs5X4K+I7SAuunltYsVnyoomg8YE+GYoW9AH0J8C+SOhECUUfIZtYKRzvXF/c3hXBDtCeFI+8dz3E11TLlUXmuBvcojUFWWKjm3OIKteNNYiSIGs+/8tfc34/2mVBOHpEr5POMrZjfrzy3A4JERFq5tvtgF80I8XnjppVY3CNjfnTWpHu/FJc1Xg/SCfuvkn35m8I2qvjEXFSgqEBRgaICRQVe5woU5MXrPHvF2IsKFBUoKlBUoKhAUl7c/Ee8/iG/RSXhnY+ABvxjny53AXblii2ybNcRDxDiYdYeBCpgABBdACEe8t7ZCSBMJypAS5ACe/sJOlT3HaDRZetCkORL75Gfya4i7JuUVOG2ESk8HGUA9hIBhkMaCHzEEkZBqQR7A/aVZefD9eVrB5YViJ2CtAWseBJGAru8O1pgjWyzkjUSQcjNlgNZaooO6yMP/xbBk0iNAPoD9FddU5AqtQvbmegqDVDL6+VguYM7dIY62LbrLE3WH2HR4aCXg9JhzwWIC7kgkE6dt+Zd6CJ3HIwWwaCQYgfc8izTNfE876RFRbMlSzo92ddIEC4AwCbtQPJDB/U1B/wgyRysBrBzsIr3pXOcWmG1wvMJjZaPeblq8xWh2G5lJkurlJvBfANaAZie3Dmyw1HXGoQUA9ba2k5Obtvf//p39vjpOT3Le8B7bbLMaTTpVJ8LDAN8Y75RYXAdEEtuVVW168nM7tKpPnM/eggKxoiKRyBv8tQnR+N6MrZ6ne7rzPMJINbqTWt32nZ9da31Nzoc2fn5qRQRgKnaM6h1ABPXAJd04i/t/r3bVt4srVGr2PHx0LrdlnUaLY1pW9oIXBx1+8o3YLzK/UhqnW6rJdANwFH2LYCj1brlyrOoqu7X11Otg36/78BgiWjmsjzwXa3DnqTbuqEchVaT13RqDlsrXpexT67G3r1cqaorv1l3kBYSLMu9roCYYRm1WvvfWZeoARQijpUNtjfQX5CoZFRMp7LA0pZMWTyem+xnAPVvEWyeyFLkMgK2CVaesWYJrycfYGX1CmfWXGtYvv1c49Jzergg7NGcaEgWOoCzqbtcIDZnB2HyS88CAhxXSLm65leyWYq9ybnAGZQvXW3F/spQcZB1sFpJnQXVxBohOB33nkW21vnBe6Bci4wGsiqWa9Qt3hXPfmZOWOOQF7MZgdBOZPGc6YTasn83NllMrKrsmpSxIvKwZO8+fMvefOtNe3X63BU8CuaeW7fVtsvzC80BZN3p+Zm9/+FHmv9Xpy9FvDKfd+6+adeTiZ0+f2WNSslOT1/anQcPtA4gzgiYz6ZTWy4XIrAgPxjj8+cvND+Pf3xmt27fNbQuV+fnUg6NRgf27NmZQry7PQ93v7wc2zWWWOuN1RuoW9bKyhBZgBVWpWwHBwd2ekpmh98/WINBIjH3rGHlvHQ6skmjTtjChSXg/sziLI9zPiycXCkQ9ypykPzeBShfF5mmM5ZFgB2Tf3ODmOf50HwpMyIphty2MCmJUpC8A+tOWu2IuRS0He8fJIffkyPbyQkbP3P9bIWk8t/764U6T40FSyds+b2UBuKpPbQ7LA6h+ngMzQYB+EezQagxuNIYT5AYcS+CV0GZxms4+XFTVVHVGIL80LWw97Uxuac7kRMk/k3CAUsyblhSdYl4TMQS1nVSH/IZwN8zlDhBlsfrxOecOIviPhxkupMhrgDli8dxfb/9x88LzKP4tFxUoKhAUYGiAkUFXuMKFDfy13jyiqEXFSgqUFSgqEBRASrw7ofvbB2objrcDGicshB+DzAGLMYaQnYQdCgDTAAWBKCfp45mB+QDlHcLoZT1UKVDGlspuibd1967KgHLAS28I99BD/fuvmkFstli77QHPwLoAPyVikL2UrbLXIhO2lAfOPAPCN70LA8AeVDOZAvTBPwVkOOAi9QHynIAiPJOTwBO2W4koArQN9vk6tx1sNc9wXXNioDgeydmAOoJ4Y1u2ugilrKiUvPcguSdzrVF5/fNn8lmZ4nvOZ3BKasEMHcDqOkfzcKCw3Um2PMsRSLJJzx9epNveAJdRSIlcyiuU3RQAtSUHUAHqkDYTPZbgK8oH3gIneDr9JrRNbvZxPy6ymbXvb71dbZTsqTOZCeo6Mz166ETX0QLmR1JqSPSRX7z2OiURRJ8/Mn7lmVzu3dyZE9/fmL5fGHdfs3+8j/+G/vh+yf2v//131qrhVphYI9/eiyrIcbT7LSkYLgaXwlYLZV9XMtsJbB7vpia1AUVQMaqwqN7raZ84yfTa3XlDnp9W6IAKNdsPJ3a4dGhnZ29sqOj23Y1vpAtD9cksLlSkTIDdQwA+ByLnrLZ4eFIBMcqw0ro2loQArWyNaobhXbfOh7YaDhUNzrX3q419FqoMphLgH/UF7EmIGE6nbaVNmtlWKjuq6W68llfMAF0yqMOALyvbM263baTjFvCpOfq1N6sM2s1254zIQusqs2mC9lMsX65JoGX65U65wW6LpaWr9cKcI59Kauk1KHOn+Px2K+xzf4DHMXmya15wooHkhMLqel8JjsnSJDonq6Xa1ZpOMHAnkGhwjRBplUVeL+VioH8Ddal1C4Sc/meJnyb/TudTrU3w4JKKiTAaGUBuAe+Ou4hM5TNsnY7n0QesBnyla+ZbLncKahEr9LtXynZZOHnXFgJYRe1SURsrd7SOYr1EmtkMs/1GgKMsfpicPw+97kTYbVxBYbmRBkMK8uX5Hf4+cpjW7WulFGMt9Gu23gysVoVW6alSACA9JO7x/aHf/SJTadj1YWcEBLrh8OhLbOFnZ9f2mIxs3anZX/xF//a/vr/+GvPhWE71FypdHp6pgDzQacrIg4lEoQj5AbZMPPZlWjff/OX/9EGhwc2m07t0fffy94LK6rvvn9q73/4of32N39vP//4oyymWHudtueqtJqccSt79ONTzS1njtcx9/eBUN3Z0gFeO1fK2cvvYr04setWcbt7idQGQQL7ZwBfr06eEnTO/Lv1GYq3moP4CgR3JVncs+L85r7I3IQ6UWQ9hBWnpAK7WQdN1XWnPEzqRbIZ/P7kpEMA9zsLtWTdxPtCxMQ9U0A7qouKWzFBpBLsDbnspIwr7Ni/fl9AgeOkBGdBhJtDrnNdrVZXpDX1291XE0GndU7DQiJUwmYplGdBGETTAeepX4uTKPFZQKRN1e0QdW/eLJ3U5rSFzGQfpuuN+9jNxgquH0KTWjNWvx9H/hT5Ln6fVSNAeq2bxEXMdZA/Md64H3lN9/BG3M+++/p3BeZRfFwuKlBUoKhAUYGiAq9xBYob+Ws8ecXQiwoUFSgqUFSgqICTF29vsYYBEN4DOVuFt25WnrOAlUmn1VZ3OKCgAnDpfNyAGTkxkYIuRAREmO4OOKAbGYAFaxaeVIb2ADR2T+sAeAM4MaxWVt7ZXK46AFyrAPC4TYQUAJAVen8nUkIhwWu7FsNBKZEMDE/BrqYu94STC7wPWw2Aa8gFQnkhIgT0pi5XgH6+D0sa/h5d6AK6APATqIVdUnSoRgeoKyD4udtq6LnJDsl1K9TYLZQgD0Q5CExNNlCAz6o3fyePBK8owH0wwkSMKLB1qy5zdaYD6IpocWTvnwJjsvBJ+SXUake6VCsCuEIVwu+YuwCwNHbUJlIAeGYFIe9MRnT0hkUT3eTROczrAChRLyyh+BIJlPIC3PplpaBoSAEBSak2ejBvmnJRms2aOsJRKfziF+/bqYKF6Ty/tn//b/65/fKXv7KLq4WNJ27HQwCybKvo6J/NrDccqp5nZ2c2PBjKBx5w/dnTF9broWa4FmHAFwHa89m1NWvIaqpWrdcFChJ+PafDPN8YXdkoEyCQ8PGSIzsAN7ZGCwfqqMlgyHuVRG7ws/v379uLFy+th53N9NrKpa016zWrbtZ2fNS1e/dv6e8Hg57AXOzXUF+gQ4GkQDmksOy6BxVDRFCDXqftRJA6+VciFbCvstXWGq2mEWvda7ZtNb/SXLc6bVvlyX4nX9lg0E2AKHkYyVt/awL9sYShS5+vGsRJCrdmnqeLhSyY+oOe66RY6/yJ73+pouwECKHLq7G1my110GM3hkKBs6DJz5I65/pqIiIEUkH7EOsnSDvA7PT32fxaZEqG0kXZHlW3yFrmRgbOq1evrNNuWwW7GnJH1uScLGw0Gum1PJSX3Iil9rDWKiqNlLkjkLzE+xGy7qC47GTI1dmS2+Lriz0p+/5SSYodciPWBJZLKWZ2dXVlzUZLyhTGXxVRWbLx+Eqg9nSRiaxBBUONUWWgKuK1UHW4VVHLptOZcltqDciruvIzOOtQmqy2kAdrq9Ubvi8hLGV9VJLqALKFGgxHA/v00w8ty2caN2TS2dmF1BZXl5daS7CSd++dSGnw9OfHUvbUGm07unVkL58+VX7I2dml5bOl7MJenD61crVmb7/7rs1mE1suFtbp9K3V7cuK6u69O/btN9+IHDgYHtiv/ut/s/c++ti++vwzW8xmCrY/QpF0NlY2TafT1Xw+ffxc6pgmiqitkwqyd0sEMucpZ0a1SgYF52AKg07/Qt3bSvk9KkKsUV54CLU/0M9pwH0nLwK/djWNf05oVFm/LZtMJzor+A/CkTURisOwnNKaUHp9WcQfZzDEAT8PtYeOtERu8SfAPGdEkN2eFwSJluzWkqWVNwIktSMcV1Ll+Nr1v8vmKp2vkf3Aa0XWkWdwBNmRAqS2Pr79Pcvf/6Yagetg7cbYw9rqpvWVyJdEoodqk3mSQo1alphHroGxOnlRrTR3WR8x7lA93Mx9oj77bIp0L61wf6J2VdU4xn/T9upm80LcwxnnzVyr+LwQao2oK2vkmy+/LDAP3wbFV1GBogJFBYoKFBV4LStQ3Mhfy2krBl1UoKhAUYGiAkUF9hV4+MFbW0AbvkJdAEggcwuyCgB6ALm3WxEYdOoSVgrYCFgEoI6tSYD5wIwEHGPeE77x+LIDmNDxuVw4oC2yJIG6Anfxsk/dkjkAHf7lsidyT/LVamvVelU2Rvj1y2dbRIADMQ4yOeAtL/EUZE3HcQ0/czyyMRRK3f7ehW5WKdFdvREhw2sAFsmeaLu20jblc4gI4TGQGG67EcC6xsbP3dRKACE/IygcEFRd1JENwVhhRxSenQJHEzgahEN0f0YHaBBAAdrw82yZWWVTsmqjafVmTV3QANUQIqoC2QYr9+XXtaSO0lByAOyoy1sJym4PpnpgMwKQJsDau8apF77wWLZoDOQSoKaolAWkqmu17t2+8YWKhscMDvr28tlzgdA8Th3k662ClQGtpWJJlXSFh4OPzBf2QgCz1G9NN32j5k3UtrW33rxr/UHH+h3A+okUAAdHQzs8HthyPrffffvILq6W1moDopO9MLcG2Q7bkl2Ox9YbDAUMqzM/5Z4cjEb2+PFju3P7tp1fXMhqhnW+2uRWQdXCPFXr1mx1rNnq2uR6LKCZbBNqeXR0ZJfnr6zebPl1ALKjIJgARtOF7QG2vUHfsEABSAWkBXgG62u2arbKFuo6L29yu3cysnanYfdu37YaIbIbSIWBbRSK27RuuyW1EdcBsdRu9QTkYqWELRr+9I122yaza5vOZgK/e52+WzLNr63F3KY8Fsi1frcnK6btamuLbCoSh4ITYK1O5sVcexIgm/VAZgN7DwUKBKKITVZUpWSX5+ey8AnVDeMPwBnLOf0cH/2UVzFTwDVnBKQQ+TdbKRoCXCS4O9QekAfkGYjokHfZ1urVRiJJtr5eNkvNCVZ3AosNOx3v6oY80f4grL3tGQgQUigLLi7OdA7NZzM7GB5ahoUTpGQ9qaVQNYBJQ1aYZ7YE0cecT8lT2GxkG4UdVLvb0dxHUDz5EyI8lFtgNp+jtsjtajIVYYB9lTrRSxvZgdUIH0Zhgjon2e1ojyW7OSmsylWpLhRbVKkpNyVbbpRRQvc/BAdE32S6kJ/P6PDADo8Gqtsbb9zX+c57LeYoigj47trLF6f27//yP9iv/p//237xwQf21VdfWn94aLfuHNu3X31jH374oX3++ed2+9aJPX363DbJxowzc3R4rJqMz09F1nEb+OM/+RPNL/P24N59+0//6X+1i4upSKTf/e5zZfb0yEXKVzadL3TWj0ZDG1+MbTrnLEphy5WyzbOF1SG3OZekDEIVhw1Z2D155kKoBzxwmv2XXoMwjxtqAB7naggH9yE1xDusUeD4vMsWjawnsmSS+lA/q/Lai3QfcqB/l8VARgu2gVtXJjLfce+JsQWpyXXsCRDPc+Bc8bG5JR9jE3mofUUeDPvF79uuvnECFiWHztAqORV+juvsraTXK++J7LBS1L2fdQSR2exIeVavocREkVWyJcQgmUq6VxBkvs8SiftUXFtYwrnixBsIsPRiPFKqbD2PJO5T/Al54erDPXHO6wbhEtZzPN+VnHvFITZljBdlzU3LKIje3T2z7DXkMaGq0b0o3fuC0LhpkxVzw3v+7ouCvCg+MxcVKCpQVKCoQFGB17kCBXnxOs9eMfaiAkUFigoUFSgqYGYffvRw6+QAHawOOAKw8Q952UOEkgATDAAMAITMgcAIWHZiwDvNAe0Bj2YTDwYG2CZ5V8AooEqpbEuAaWwfIsNBgc5u+wKYLLOPlC8R3a8E6QI8EjIK8SGwm259AHvALTQgpFELiNn7lgexAEgHkREZHChIADNarY6t1gtbb9e2yjeyE8oBpIJgSUCJQEd1TVcV2CutQQoNVcfsDcuJerUiCxXIAY29xKUAACAASURBVHXPyooKXHNlJXWI4vMNeaJ0C41d3fPqjk4kQvL+DgWE1yF8zBPhkLzHAYQBrtrYAUV3b9UBItlzJHLppgWHiCGpG9yXn5p69y6B7J5/wZc6UJWc7KQQ9avXEoFTKsv/HkBXhBdKF1lmEYAK6bWUNU3YhgB8Y5VDQLCAJkBCxrDdWrPR1JxDEPHeQWKw/tqNpixneG2Ay3v3ju2td96wyfm5TafXVtqu1W3/yR98oM7433z2nWWrqnUHfZaMwMhet2eX4ys7P79INkcLa9abCtYG+GVptMmV6Lat3xvYd99+a41WzdqthmWzmXXbXQH3k+srq7c6AkMvLy9l/0RXPWDZ9eWZtbs9vdhksVC+xXw+Q9eUAOK5FAG8z2DQt/lsYVuFOWe2zOfWaVSt2WrY3eO+9fsN2UrRGd/vtKzZrouswM5pcnUtRQbKC8BCLKJqFVcpAHwjyQGEh0Bh3QFeY8c0nkztcHRktdJaJMd0MbcVxFSd0O6SANptzhqFYKp7RkNSRvU7TbueXlu9SqYFaggUJu4vz9qT7cuKbI2yrbO59lC11tRaCYVNPQGw+O9DaG7XucgDKQvabY2D51EvLKOoqSx4UEKQzwCpMZ84CUaeBGok7OsII1e2gyutFtnM6pCfMAiO9es/Aqxl3ZXWWXRpEyaOmon9qayQDIKhZCVyE9hDIo82ls2mel9e4/p6poU1m02twdrl9+R7AMBCfJpbT7Ge59iR5U4mCkwnJ8PMZlNImY3NlclTskXG47GecxAXMJ+5y/OVjwdND9sauyfC7Jcba3b7slxi/jwknNByslYast8CaF5utyIvIKGx3Wm3myIDP/roAxseDJRbAZD98N237Ze//KXdu/+WVB7ji1d2/+59G19d2vGdEw4De/HsqUg0zmsr10Rk5euSXZyfSqkxGB5K7XJ1daH98fGnH9rtk2ObL1bW63aVK4Od0m9/+6Wdn13a6HBoX3zxuZXWG+t0+/bo8VNZsUFOXY2vlRnDlV+hckiqMGodRIPOJFQnyhVxxVN0/DP3rjbws15kQJlg7brmGUUM9Q3w2tcKBIWTI0G4ss5Yf+OrK50B8ZggbLUGZYm0t/4LUiTORN4Hi8VQqN0kV1gbjCcA/SAEbhLY3O+03ldu44eiwr+/GXKNBaOT17oW4/cp2FpnMucL9ch2pAyPCxJI1oVJzSdFSY2152QBBFK15nkvrFU5m+2yWHzsTgKl69iurNNpaR27rVfKzErk0e/dM7d7IiHUFbLFSxaJcW9R08PO0sv3NAqlUDMyBlkbJlIHUtezZNJYU55HnGnxejyPubxZy/gsxO+++vy3BeZRfFouKlBUoKhAUYGiAq9xBYob+Ws8ecXQiwoUFSgqUFSgqAAV+PAX720VTkt3J3kGZBvkmVXpVAfVjbwGgGMsc9JjAZrppgUsFKiM3zidw8kSiBcCYBOIg42FTObdghwiATAkLKhuKjFcweABvhFAXKaDWgCRAzMAJEu6SUv4kaPaAM9LeRHKcdj42ARWuR2R/wf4XXELqqSsEHie7InUha+gYSdnGAsEA4gQr6WQa4dpUhYGF7MP8la3prqq/f0J7QXoRM2h36WQ6lwAkINke8DfgTZ1p6b/boJYAeDsgRfq05QljCw56AoW8eM2UlJyyBamqRGrEz0FEkcdBdZQKxD4RI6gqFE9UNsIiPLgW0BRbH8A+6kLQDR2RALjUt4Hr8t7r1ceVK5MjARC0zHNnNIxLIJmBwpvRVrUkpUIKLRWXeqkZnL1PNvaneOhCLNbtw8NbmZ6ObNyaSM7oPcevmsHB22bAeBazX79m9/JmqdWgwjZ2O2TE9nQYEd2PR5bk256Zbc4CL7EnqVRlTKi2+nai+fPZaWDSoR1jQLBw6FRALXUTQ84xvVli1kC7yxZ3gBWoz7aigwjEBlyBNCQOrPHsNNpYCWUzy2bT2VL1WlUrNUo252jkR0d961JxkW1av1B10bDnpW2K2tUHFDsd7vqjp7NZyIy6D6vVSvWaZOnQD4Dc4qN1drINy6VmjbNM7t1dGxlrS/3xceOin1P1g1rhLyIbtuvi5lghsmqQOmCYgBSo6RO7qoDrnCHlbKhKgCkh6zIFzOB+lhplSCjyk5mMW6IqlK1YSV1tS/34CP7DiVG6rJX0DaB05uNzbKFg/6LhQBwxpXldOivZEFWwvKHfA868VEDAeAulyJCp5OZ9QY9zxZJ2S78yXs5UJqrBuwlFDqA8Sxc9h5709bkYVQsXywF3mKTh/VYECAQtNpr67Uss9gXkCHYPXGmYtNFjsVsSt6BZyko92SO1ZPZ9QwlWlnqCzIxUFG0G3WrNWoK9yazgnweLIpk7VWtEFEhApkcjOmCXAwyBjxoeaLzoGIzuuhFsplfE+OeEFpetoNRX6TF9HpsH7z/vlUa1DZTfsmLl8/t4Qfv2e++/Np6UqZMtZbuvvGWnZ++QrsmMnN8eWnVWn13/tCZD1idrbcK0oZ4whJtNp/Yn/wP/+z/Ze9NmiRL0yytV6d79epoamZu5nO4e3h4eAxZGdlVmVQiVT0lNLQUDX+hWQL/ARZsETYsEDYgtAjCBkRYAAIt1Ru6i+qqrMrKioiMCPfw8PDw2W02nWdFnvN+n6pFC3/ARK6mhLi7mQ7ffe83aJ7znnPs89/+rSyj2lvbNhwP7Je//KX97d98bqdnfXv86GsRHuwx7GejIZ3+iQg/rkVrrlK27mCgdXaRbPD8A3YT3/dQ0cXMA+6fkxNuqQdRxAOSRaRi0YPktZ8rByOSXW5Z6KS+v4Zro47KtZAVn2cLSVmAbaHUaJ4l4R3/rsxxRQEUWDgXgj0jr48WUpFEk3oxKCUiQROVH76na+fWWmIOMW+4fpQMjEm5HaHpQARGgXnpjQgx0JptIZ4vZGHEMwbFCeos7Odi/gY2TFGhIGso7ekhyyKoEuM6IaYeUpL9lb/Hc8Ovk/0C8mYmghXCgSaEDeng3wf4vKiWiMRCPLMi2RNrFYn8i/ch1ipeXyQj9H1Ae1BsbnAi62IzgBNVEPdYUro1Fkoi5sSTr5/kmEf+dTmvQF6BvAJ5BfIKXOIK5Af5Jb55+dDzCuQVyCuQVyCvABV4/+H9FQCgSIGyd2liHQNYVFwRqolFhFtfCKgIBEJEaxUALXsLPK0XHlwdlBtYN9G7jJ0MIADg8HIOaODgvQAVWVTRqexgYezSB4wRGB+7+ekqV9ZCySazqdQWdJ+KDBH45NZPgDNzBX87qFiQD7YD6Xwe3eVSOwQ7J64DoA1Pe4D1MQBz6IIlnwOwii52yAsBWmp8XlgBooOxBTuk6M2Nnc9khBe9WSUDXKYDHbWFkyyAQxHsip2lDpShZHEwKXaBXgS4Yv0jeOMA3UwAptQVsgihy94DvQFspjNUKnR7e2ergEB1hQeSIXSgE7IrXkm2HiQ2xPviRlwKyZbVh+eH8F5YdwGQUkcHsDYe6epyFuztRAwPiCgpOpSzAUdUkDUUYLCsvtRB62AfHcx0sVMzlBdcF/etZEvb3mnbw08+tP75iR29OVYY8O7+tl27vmuL2djeHpxbOW3Y/tVr6h4/Pj4KvvRVe/7DS0tTAq1RO6CCSGw6QcFDUO1IdQIZJhQ4rdBtXRYJAQg9GozUsZ5lzBUh9qrB6fmp1bKqnZ+e2s7Oriy3mJeQMRBqbsWGoqUsgBzgd4SdD2HNi7kUFXwO1lRp0ayeFuze3duW1VJLy2Wrpol1OluGwRbPAxysVauqWlqt6X57Hm/JZhPIgLLmF3ZHaQIRCKhIfkdiZcgA1vQCkqEklQM2bOS+ANgxV3g9Oiaf5w7KU5e51iEKmUTED0AkZAdj8GwWt5dJsdMpOVHXH/VF5i0CoUjX/3SOpZKvcxF6EIQVbMKcPMkqiVsvzeZWWHBZrlxizWVZav3hRGNgLbGm5zxvWbDRdKbXsW9oTUKGLdzuTnZpGeAp9l+enQH5KUCZ9xYB5YQlcQJL9w1ye7tSyCMoQEa6TRHbTrS/0vwOYPISgBxLnQUUohlwr7J2oGPJBOmPQn7GzCaTmciUiVQUzKeylAW9AcTPyAklRQR45ke90fQMouLKuv2exsw8ZP2wKdOFzxqxEoTCwMZzCBqfD05EAdyS77GwWoPMkqW1W3Xb2+1oH2G+MQdQKx0dviPlXHtVp9OWndXtOx+IMBmNurr3z589s5/97DN7+fyVnZwc263b79nJ+bl1OjvW63ft6rWr9vjRI9mRoY5Ky0VLqlW7fe++HRwe2D/9j/+pffvNI/vnf/ovLUsTOz45EkEzm7j6DPKCe4LCBeCZ2heY25xHAurZj5nLKCk8BFrgc1DsOYANYeF7igPVEAnYI0Wy0a3K+LmC1i+cCREIFwkBy1TwwHPuRbQ4inZPkCNue7c5I2VjFW352AtCILcTLCZbN1cv+pgjCRAJDykfErekiyoO8RFswOHB6lH+BYQvQhhlK5ER4sRPQ7ZlrsrhOqL6JL6fyDgB+07iuUov2j35a9gT2Kc9mYk1B1HiIeTUI5ItIgpY1+wr07Gv7ajmC3kUkTBwlaHbW4XeAD8/itjgjfU6KWoCgXRRcRFrH78XxPB0kQ3KLtnsLRftoHy++HM4iyAvYyNAJI04QyvlRGRXJfGcKh7ffPEoxzzyr8t5BfIK5BXIK5BX4BJXID/IL/HNy4eeVyCvQF6BvAJ5BajAg48fruRPr9DcpYAhuqMFBgnYqQiIBlBSF3ywmaAblx5L7zhNHYgmlFqgTQDuBAIuBRRKZQCEpk5aABPwQQcXBUIG24Zo+SBwApsNoepuKaUxOqKh3wFUEgQMiBO7W1fqxHcVhgMb3m0pu4slzyzKbme6GLsqA1KF54RgcnVnk0lBTejSxXNCPvdurQTwrbzUADoJvEeJAJkwmwqsxauerumFLW00Guv1WDStQafQ1R07d73zV34wqk0kNahtVGNE+ycHfDzwFGsaETSqZfACx9IphBsrKHxpsooReFck38NBMw8jxmHIM0Ei0CQQLShHBILr3w7yMl7uu9sTAQIDurnyhi5mTQ6JNVbqwAf0dyso7rsDdcoekMqC8YTxO/20tnji71JFELBeRIWDsqdinUbLrlxpW62eWH/Yt9F539JKZu+9/57t7Nbt6999ZYtlYpP5yo5Pj+3Onbu21WnZ2em5Pfn2mYgsAXkr/OEBqks2GhImLamJ5iH2M4yPUHBoN7znW1sdOz05tVarqXl2fHImgKvVbNmIDBdsjyqJFBYRJMOahm7tUX8gIJ45W6qQmVETMD3od+WXXy6UrJok1siK1soqttNp2M2b1xUi3qjWrNWAqAhWN+oar8hKijWRQbrR7Y8KAksibIJEDAUQt1SwSsJaIVOj7qD2ZKaa9M/PFLzM3IdomYwImsYSJy451uZCRAkKKYC+CWRepWBnx0fWbLYFtnPLAZrdton17yHcAJmAgdxjMk8EHGItN8eaqeyB4qgmCii9ppqjBqnJ6+ZzZXk0yOHABm22VN4N9lpL7GfC9ZWK3lHNgiQngTeVSkd/XYk4JPsBcgWLt+loIkKUkZCzAdGEKgpSiXUS1UqVNBUpxtwF82fejicj2R0xbyGlREqQ9zOb23Q+VWh0f+j32hVjC5EXfEZVJObQSsWKTUZTkRLsr+x5/fHEJlMs1CAvsKRbSbnB/kG9V7O5jUcj2c1BsjH3DcVZmc5+3wumo6lUAZPh2BYoCAKp2h+wJwBuA0CT/cLzICLL1mo1jFLs7bQFdi/YuyqJ3bz1ng17XeWiYPFGKckEuX3nvh0fHlthNRFQPxmMtB6Oj440Z1CiNLe3ZL0Habp/bU+AOIqls5Nj4/ZqLe3uCZBnL/nP/tP/xP7z/+K/tIcffmxHx+/s4OBYuSrHJyeaU5A9gNpY/wyx/MIuqVSQxRxzOe7xXKPuyzqs2v/t3fpkKmAD5f9GYQXJsSEEfL/lEW2gdKaJxPO8J+UUcT5orkS1nM89nsue4FkZThBJGcGagcRjrjMvZR0Yx+RA+sVQ6Qjs+3noe2VUG8SgbQYRbZK4Hv7trol+HkIyouiCLOK6+Xc8TxT0vfTmhE0+kQfUe45HJC8YI9eG6iLR+0K8sMD97A55E7oeJ/NcNeFnLbZn1Ck2ITgxwHr3z94oCF0lqPfW+RdsC0OwOfXhPS4SDPxsTTQEe0SR3UHBGO2vImEX76M3MWxUJrxP3KcjsRXr7goM9lMPFOcMffTlNznmkX9dziuQVyCvQF6BvAKXuAL5QX6Jb14+9LwCeQXyCuQVyCtABe4//GAFuKguTiwpVkubTScCQt3Ax4EgoYw8ABsnU6kJ+BmdrQBNAJ3KceApgIuB2PBO6IUsdgAkveMaQMNsNsVyI4BJgI50yOpTCfR2QF2ZEQJ/3S5EQd8ArMopcGukCPYwPAAzwDonIAJxoe79oltrYEGCZ773NQt48g5v7/KPn8PzlUkhtYn/qW5TPhMQyn8q4AilCj9hYIw71snBKkBR7+CMFh1uZ8E43EbGx+/AqANdTgrF1/jfXZmiTAh1EdNhD1jraLN3ifrruCbZd8h6ifvqwcYOEC2t1WoHL/IQks04ZQFVEJjF+wEAu32Tk1YReAO9AsycBY95gUDBSoT3514VyQrg/hIaLmLJLbx4QCIB/FaC3Q41FGAEAB8zOtTxXlRmAeod3gOA6ubVa7Z3bcvSpGxv37ySjQ7B2levX5P90tPvnlmhmNju/p6dnJxZ9+zMGnXCYEuex1AoS43hZMVC16FAYykOnFiJHc+QOx5oW7Asa6jzOqtn+n3/HKA/EfjIvZ1PZjYdj6U1ARhEycN1SvGie+QgOAHeUhLMsGUraw4D7gJvNusFu7LTsqt7HWs0Ggrkxhqq2agoc6PVaoXO6oXVkqqAf4BeyCWyIhbzpedUYCejjmjBlRovfv3YXHHZqJYA51EWMLPJsEhQwaAYMa410/qGYKFrmzUEWMzdw/prNh1btZJYkWujjKwxrgMFBwojg3ArS4HQH/SlVgEAFAhcpNMdkgPQElVKRe+ZpomVCq74kb0TNeXez9lF4DQc9CWnQyqZ8VTzknng04q14fvDbDq3CmoXZbVssmgA91n/TroubTybBLslB02xQ5NtXBErppFbgskqh7Xliod+n4597xZ3Gx3fH1HSyL5IFk0LZf1AFFAjgHqBqNXE8yeklnCihDpDtI7HM+uN+HtR5BZ7Ah3otWZLe8S7t6+k7lGGB0HIq5LWEIQNaw5bKa5VqgRWO/tcyDvBWoixkJ8xnS5syn5RLFijWbed7abdvHHDjg/fWrPZsO29XSmCIHeLSckaWV1E3dWb10QknB0e2LB3bvVGVUHzsfbkuJydn9v27o7W3f7V67a1s2Xd7rlqwhx6+fyZanHt5h3Zsb1799b29q/Z61dvpBC5c/euvXz5Wgomcmk050SIcR7NPHAcUlP5QJ5T4d33btnEI9oC+b7pagoHywH3nRTw56s6ToYE5RivEUF7gcgVKYbKQOS2k3ncD515CsSG1AOwd3JC5DiEcbB2khJII9vs54w5EtIxZyp+tubnBRvCaMcYSQz2BdmHhSwXV0C4siaSFGkV5d0kPMczImINGJ+IZkiVoJbjdygwXHnmWR+upgjqOx2Tfn3Un/vCGeuKTFdgSFlWgIj0+7BY+nqgzvFsg4D0PBLWJoHydc+mwb6PPRKiWplLEO5u6YQFG8+HFP1xtkdBhCC1gJjymkX1S0lkfiQ9YlA7Cip9swjrVBklyvRwpYdTq07csk9zX7lvk/HMnnzzOMc88q/LeQXyCuQVyCuQV+ASVyA/yC/xzcuHnlcgr0BegbwCeQWowAcf318lCZ3HDo6v5JcflBeViixbsIKJQHhJftVYv3iGBQA14LAw7BC8LYUEgHUAVS52Nf74Z/jmA8K5nYtAwWAR46oPB/cdiHACQPZLAeRcEx0x5Dt0WCpQVMgaygxapz0cXHkDAHsC+x3YkSLB31HAmCBIhXUDQjnYEZUGESCLgArgpjo/sdbgvYGqqAP2JEUsh7CiUYKqPPljx+vFz8ZOCNCU52IjFDtLKQbXLbsUlzM4KQGgbl4z1V0fCfBbFGiDesMJEVdCJCn2UiNdX6UCkO+KF7/McMXCM/1TpHAJ+RwCmgAIUczETuBQD2oUgTYB8gSge/y3um/jgwB3iADICwBx3X8Aw9B5L7A1qG5kOQbIzHvHHBLANXXXm+xlPvuDn1j37NT63VOBnvcf3LN+b2Cnp13P12gCmp5pHN2zE6sqYNc7qOu1uodzL+bWB1gN1yoQP0nl789awPqEzmnGIL/2Skmd/zs7O9br9a1eayioHOIAG7PuyZmkOWnNg5uxNUJxw3XW6jXlSUwIji16wDZe84BpmsuQNLOJNdOi3X//ujWbdal4WvWG1WtVq5Q8p4UsCgBofp9KQVOU4oKcBaybysoqQRVTMuyLsip5CWURcMwH1AWaM6WSHR4e2O7Ori2mE6tiJRXAbu43JES90ViDmCJhIAmCcEh8IHPOb4kgP8Bdrvv09Mia9ZYTghBZWJmFtUq4dFLNBHoyP7S+lH8D0eGWZ+wt1J37AmBJcLNm9JzA6oXATFrNmWWy59KaDl3bANWycitYQWSHDzjalvk68n8zD2fLuQLImRvqEpeND+87VUaHwFdzUoZ7z7yEbFCOAKqvQHQy5896fYGokMDYSTFx3B4OwLYoRU4Je6+SW7pBfpJ5wfBH04nIBSuntsLzf76yJMvsvNe3fnegsXb7XWtlVREqkCOoMZQBVIAcAyDnvs1srlwHAPWK3l8ET5qKdGEs3d7QlqhHpAIq2f7+trUbNRv0+3brzm3lbBwdHNhWu22lxEnj3St71mw1pDw6OTiw1WSsvBF+ttXpKFD77LxvR0dHdn3/qh0cn1i92bCdvR3taYDUkBFYCt65c0vKFNQw3PfD41Mb9AfWbjXs+QtIjLk1GjV78cNzrR/mNOoZCJghCimuaxrthtwOkHXk4d1O3krBgxIEwnudj4E6MNGcREHj8zPaTvmaiHsf5Hjsyo/B1FL1YUu47uB3lQHTzYlwn6NuTcXncB9m/m/UA6XSOkg6noUiESDdmPfsnxCcfsiKeItZDyJ+Zfvl5xJzR7lTms8sRifL49hKEMchowjlQFSVyHKKtCLt6U7gRDGg51q4OoF9gn1QdlS2kqrSlX0oJKLyISpNooLB13IkDLS5a0+teLYM81Tl9s/QtRfKxlilWpn5WSKCvGCWVtwui4fI+LIr/vy+QJYw9/07SppkQdFREgnqtfL1iWoUwlDkRMGzQrQfrEST6z/IKH+w53DP2M/4XuLnPuvq6eM88yL/tpxXIK9AXoG8AnkFLnMFcvLiMt+9fOx5BfIK5BXIK5BXAOXFR++v+D/5WJpIZQAohvVDCOQGnMRLXVYSso1wMEAgQSAFvHPRbYTosvUuR/fWBwwAxOChbuXQge82GYAWAXDkHUq8xkGSCJQACgmwWJk6zGcQAp6h7dYtLm3QWOjQVWcrKoYQTKqMC8YZQCGhKGAgAnhCoGoIIY9KD8AhAPMhlkCyxam4ukHjpWMzUfdpvB6sd7DGEimiPwsKE3ePK+pnIbvBlSAXO3HdeskBpzKkD+A6lhyxDVRxBgFck5XSwoqY7mN5FZQa5WLZlhA25iCw/O9RzoRQUjrhXRUBmOa/d7CITm4H0aWAUOdvAHgCcOSN7QUB8ACx0ZJjcx2b7nYHipkrm+BbKWUCKRLJItU5gFHKGBCg5PYnKH4i4B6ttmpSOGBFVbJrN/fUdXt6fCBQ69bt2/bi2Qs7Ozu3VmvLmltt63X7AmTp0kddQbYFKgDmId3WqBSo2XDQkyVPvCZscLrdnmyVFLI9ByhHDeSWLM1G0/qDoTVabdtqb9mbt++s3sjs/OzU6tWGyCeuEUCuew4wvrCd3W3rd7tSljB/1NlcNKvKfsbVD3zCla3MHnzwnkDFdrMloiVJitaokocBPF20QtnnVDurCyhfzgB7GyKGeO/xaCKCADuqtJpoPs1RWqCSwi4NxQy5DVJYcb/nslGCwPBua64TgN272R04DSSZVD8LSwB3pZByNYS6o41waleXoIaR5RYWYcFHnysEyNb60FrGWg0VEyHmM1e/KMciKJwEaKLMwHMfpcXQSmmiObKAFEDRA7lZgZwpqjsa5YZC3tkOpt4Rj90QgL+s4ATWukXQeDRWxg2WX+riV+izfKP0uokYwaINhkMFhGP5JPJDiibIXRQBc+sTtM6eJFVL0SaMWRk+3GcUWivdG1d0cf/5E1ssB44JvJ9MZ3Z21rdqLZOCA9uvGfVJ63beHWi/E4FrK2u16qoDSh8IO6zK2GtQacxDXo3bAkHklEXurUOMydaYLWwwnCofhHFWaxXbamYiE65fv24jAeIrq2Wpdba3lGXRbLXs2vXrdnDwzs4Oj2yl0Hq8yZaWlIpWqzetUK5bv39ue3v71u0OBI5DLpXKie3vX7V+f6DQ9xvX9+3uvRu6V7/9/Cu7/8FP7IsvfmsffviB/R//+/9td+89UPbGuzfv7Nn3zzQfmq2O9boDrUuIAe4D/nKcGx547fuH73eEdVd8rkHcJskFmyTOLFcDMJH8zPI/NU8FZMfMCl9PUrfNUVCRCeXqBn840b4G3AOR67ZITnqLKA9B0XEfjpaI2g95biAvohLR90lXf2wentvB3hiODj/8WI+yXXRQP2Y/+JnmKgNXPjiRj/oJ8sKVF/qkjTKPqb8OtaZuEEMoIzmv/ePYa1VvzZCYBeO2ZFKwhNK4UpH7AoEPqUQQeFTKhIwMzjcR6D5ut7jy7wiywFostPeK1AmEa7SK8yYJFI9+HiufouL7TSSGpMiRZd1GScKeLJUJDQHhe0K8L1JZScnj6hInprCUnGkc3z36Nsc88m/LeQXyCuQVyCuQV+ASVyA/yC/xzcuHbCG5bwAAIABJREFUnlcgr0BegbwCeQWowEefPpTyAvwOP3AsbqS8ALShI5leXVlhuJ0RwEr02JZ9kkAVt47w7k3vluTfgKZ0Kwv8ADUP7xFtMBy0967Twsqte+jWFgEQAKHQshkwIwARD7SWdRKd5SFYGMsUwHVeR6erOuf5NyARBAaB0PIJF8YqEDh2cDOGCPp4qPbcalnNLaJkmeWgB0CMsguwIZpO1nZVc8AQlUHorJ4PMCWMj3wHgC/0C45pSf3g1w7w76AqgAz19m5ykwWMozkXFBEBvWpkNesNRlYseRf/YuZAKTkJbi3jF+hWNpATDqgCBiuUtBKyJoKywsPEQ1h47ADWZTgxwfXQDQygQx08nHwlQEsAUPCTd1sqwDIHvz0El3pFYMrJF1WeOgRAjDoLwBORUrQM+yM85EO4NHZIzI1r+zuyOEmrqfW653b/g3v29OlzG/bH1gPMraa2u7drw/7QxoOhJdXExoRST+cKKSbYF1uk16/f2ny6sqv7+zKiGQ4BR7vKsMDabO/qnh0cHlqWZiJT+v2eAD23M6JzP7HO9hWBYM12Zv1eT8TGycHRWkkEQcJ66Gy3lXsB6M0DMoCMAXImIDSmk5F1mql9/PCOSL+kktqV3V0P6m7VbTrqibThf3TPV2s1S7Gfwg4K26vRWCA26wsAV+s2obMdfBJ7GycaZauycEsrB/+dJOJnrHnsYOiS9i52B2yZk5HowuaKbAr2hv54aO1W27NoeL2Is4LIFfJEoqoEVZYDs27VRMf+bL60Rh2ixwFK9oinz57Z3Tt3PGybn4ccGX/tyoaDoWWNzJYKQy+KOGC+Uz/mp1QScc8APJ2zT6mXXiQI+8SEzvho4hM62c/OTlU7qYaCoovOfZEOkI7kmAw93FmkgO4/eR5u70YdmB9RzTSaBAVJAF1R+4DR0tENuUkNuQ/cIzIs2BvZa1AuMJ8Go6EUDNVq3bqDuRUqqcD405MTEVFZlog4gpRYAWiz9qyojAxIDO4V8y6Ssqg0IEcq5BYB6K5WdoaaI62phpVK0bK0pGyWhw8f2qt3b6R2wKJqgnVWlllnZ9tu3r5l3z5+ZAsUXQKrzdIstXoVhcfMBuOFjYYDK5Qqtntl18ajoaVZFnIT3DqL60YB9otffGa7uw17d3Bijx+/tJOTE/t3/r1f2Z//2V/aN18/sZ/+nZ/afDK33335O10n1lnT8dSOjo51XydzV67EvKBIsl1Us0VQOv6Mz+aMowsfAm6d18S1kB2ynAWywQkLB8L9rFiTPz/Ka/B5x4NxKD8okNx8JvMkYS1KUeT7arRj8n9vCIfApAclhJ97kYjQe4nwd4srSJmLOU7YgEVFwsYeys8TreEEyyifu54r7wSPa/X8PUVbhzyimOfifDNrj7By8oac9IzrwPMsXEHl+7uTPnyO6lV2wgSlmcgO2XsF5eQFZctFu684/sl0siZvpMSQojEQUeEM4triHqXzPloQXrAPk6VXCdJpo5iJ44es2NTSiSBXU/q55flTrk7k9U++yQO782/LeQXyCuQVyCuQV+AyVyAnLy7z3cvHnlcgr0BegbwCeQXM7JNPP13R9YxSAZAN0Erd4PwgAOyeoeBdmIA9ssMIagXsoYTj0Nk/B9D3rlT3vL5IbARQ8wJ4IQ9z2Z/wAidICA1Xx/sF0GfdURlcqd2KZinPf16PIoPuWYEkoZuWTlIBk4AuQWnhoIR7/3ubtneCC/gXUA9hU1KoMWGlAMy8z2zhhIhbbWAF49YeFztv1/YeSzIjQn5HcAKRz07BTa6CUfzaHsrfD0jQHwBKAoGCp7i6dYMqAdCU7m/GThdxmma6vrUSRpc0FzsilUWw74mAnUC0JWRSDDl1AM5tezadyNSRmpKPIC5l6eMjy4J6i4hifhT9PsUuYzIlnKBxcMkBRn7v6gs8z/mdg0JYvGBpNfUck/AAlKebXhkZy6XVskwBsPz3q7//h/bD82fWbu1I7dBqt+3g4MAWSwiNzAbDgTrOeTcIg/Z2R53ap0cntn1lR2AeY8fGBs9+qY2KK3v//j3rnZ/b+dmZuvUJS2bKtNtt5QkQXEw3+gCwGqJL66Ii1UGlWlEWA5+J+mN/74r98Oy51Dm8CTZP09FYYDrzS3kyFUiKkqUVMhxWdn2vYdvbTatjFVVvCNyvV6vWkBoB0JD55IQFc5oMCABnrVPZjqU+HwPJNoYwLHpoOqC35jmAe7CG4dqw4IEg4vequWJtHGh0gNRtXkS+rQoCkpktEAGsC5QWPMUJR15cUkc85BlkSFRY1Ws1t7tBhVXAbi6Qc7OZsjuU4SIA0q1wuB72EoiS2KnO3qO5qPXjOQiokQCIeUzGWAn59UHsYIHH37HqYv4AxPbH2AWVbFVYKsuDrm1qMh4O3f4q5FhAbil8mTlZLNhojP1XtFlz2x6Bqqgr+DsB2Kg8CN5eQPR6R76TMG7RpmtkfwUyXrnlG+sbYBcCYzSe2XBEjlBiQxRC1Zodnw5suSzqM9TxrvuZWAFliDri9eaawxDIA9mSkW8x1vtynyDtsF2C0EAdQjYF2S8ifrDiKRas2cCOKrXb792y45MjS5OKCL6zszPlrNx677YlacXevX1niynEwdz6va5nrqQV29raFnECXXt6emZpLVPQ+unpidVqmbXbLev3+3p+vwdJU7ePP74nIrU/Mnv+w0urN1u2vb1j/+P/8M/s/oP7VqtmdnBwaG9ev7Pm1pbu57u3hyFjCVs5z8GIigVXOzmRGombSJA7gcv5tZSFFvtNzK2IJMHSUPmEbKeV2xmx10fAXXvXv0FC+DnneTMQZLLxkpLCFYXKTpCdoc9Z7mPc42OehJ6/ghQG/N/Y8EnpAXFB8H0gaqK9ImPBAssVbj7GCNDHM8gbCCAMee+Q/SErpI11oStP3PYJAlE2W7J1itZQbgXlZ5KT+zw2JISTFT4+J93je2rvlyUU1mNRzeDv5fZWHmoeiaFIPsT31/mTulpDpE/I1YGsc7cnVFu+T8V7E88b/s04Lp7N8WeRXLkYBK79TvZ95MigSkR95N9xfFwre/zV1znmsT6h87/kFcgrkFcgr0BegctXgfwgv3z3LB9xXoG8AnkF8grkFfhRBR5+8rFEA2lWVYBmDJd27QDd8IAf0cqpKAAboNR98h0kKcqyAyh1IUWCAM2QUeFd97zPJsBz3RlMiGdQFkAW0AHrlkOoFegUdtVE7MAU+BG6sqNaIBIpClOV1cNSIbiyQwIcUliyX4f77DvoKvBSNk0rdQzTRaqQX4BzhbQGpcgFwkT5Fepw9g5r/r0hDmIYqXeZ6zPkxw9hgAokAlUeJs516fqCDYd3kTNsAEuAaAfaeS3X5pY3abDu8IBS+YXLOsWBIoFJK57n1kiewYHFRgxcFVylrnsH9zYkUXSpiqDP2rKjWLLZFLLKJSs+P/Ds8BBbB/GieiR6iW+AuGraWPuXq8aqhdtyMFZdxwXLD9QnAu3CLCVvBYxqZ4vw4on94t/6hX391VN1vJ93u9ZuN+zkbCgFDxZQC8IYjID4RPWCkACM9a73VQB3CWIdqxN5Qf5CuWQ3blwV0Pri+Qt78+aNdba2QyjsUGAsFjln5yfB4x6ffeyGvLOd7niUGZCAvO7d2wNDHUNXubqWCf/GDk144dIaWaJwawiMelayG/sda281RSgw1ivbO9aq1Wy1mCpcvASoqDpUrBLs3Qj9xghmGZRPtWrDA6cF7PncAIhGKcG6dGN+tzYrVbCJA3BcCLjjHrBOZM2CRzzrF6uiSuhAZ64XKsptIRActQXh27KugSSspiKtxtOJCAUIjAgoq1u/FILvCyuFRlNvMm4YD3N8PJ5YprwQB4Cn84XIEcgtyCTms5N85DWQQ4Ed0twt5mQRs7Jev2tXd/d8DUdics768v0J6yepSpazYPm2sPIyWNkVzMbBBo576RkyohxdYaXAeQK2XW3FPQew5/cQScoEWK3sxevXtrez7WQjajXeN+TerAqExs9VPxQRWomEk8+XBtkkNVI5kaJIIdWrsg36E1ljQd5ALHMt7GtlbL4w55m6tdaE0O/pZE0+YRuGnRAqnm5/qD9Re3QHZN+gXPEwZGVEVEwWUbfv3LSjgyMRMazx/f19hXD/23/8Szs+PrLvv3sm6zhyBRRYnWZWqybW7mzZeffMJsOpNVotqUcgMe7cuaP8iW7vXOsS66DOVsfqtcQefHBLJM5gtLB//Wd/qTn705/91H77my/sr3/zW/sH//DvSW3zV7/+jY3GkA2JDQYj27myZ4eHh14TgukDqeSItlsQMu8hwSL4LLB95eC69rQFtab2vne7YsD3APaxcqm6PoeindzF/TUqkyJYz1xHAaUMqGJBqjDImkgErvf4mLEEUVd0RYBUdcH2SlxZ2BeZZ1IRBgBd1laywvJdmjNVZ0MA96MKxH/v3mkA8HF/50NklYdSMRARUSkhm0D2Ac5pXqe17qqLfzOjKf471oXP2ygIIwkZAsSlcGFvcTVLVLK44tFr7cTJxZDwQKYrt8XvmeyyaJoI42bbEaGh68OSMlHd2CfinhMJjfU9D0qyqB6J9z2Of30dJT/fOPtls6h9rGiPfvdVjnnk35vzCuQVyCuQVyCvwCWuQH6QX+Kblw89r0BegbwCeQXyClCB9x98IGMGulE9yNOBRu/sBCjxAGaCPIeDsSUpwNFEtj9uh0EYNYAf3dh0S7tVktu1OEgjsCv4hsdgUIVlllLvnizg1z9WVzSZGW5X4dkRqCsEOggojZkBvBaiIvh7r8gwCJ2oEAKEcNL27CmsChWmmx7Aq4gXOoBJsIGJygeAJ+yfeIi4EIDj3aERPImKC8AeaTYgJEKIayQPPOTVCYII9nissYO2MQBcKop1rb0DtoCzPf7fSUkgMj9xAMeJH4BOD2l1n3FZEQV1jAYeMzfUBevgjsCxFTkHQQkjZURB3dbq0nbcz18ev9kFNYWTRbpTArIVaLrgXiZWKdPFDDDtYa50qEqhE4DZer0uyx3mRyQ6YndxBM5UT3UkR192J2Ei6ATwnZQL9unHH6KlsJ/97Cf24sUrO3x3Zo3mlr169VIB5qVKJiD35OjEqvW63b59S4Dq8dGxXbmyI1WOgP9yYmdnPdnXLKczgea1ZlNAebtds6OjQ/u9n/7URqOh5u+rly9tZ2ffer2uFdVt76G0gF90BiuIfOlhsNQGVQEZFLVaQwQe1lUC4ydjW07HVk7L1mhUCYYQiZYUzfZ263b71jXda4C4rFq16/v7JABbmWyMJFFGAERbLavLIoxJklUTgfSFkoeACyyXdRiKBIg3tydbzPHzR2Xg5N6Stblc6jnzYOlGVzx2LVhHgchD6Ci0HtKBcaVVBVmTXYDtFAA/4DKvY21DfFIb1imECjUiSwPVC+tMdnQBzCRrRCTiaqH1q/rMvIMbOzPIRKYMQeQxr6LeqPscWS5tDGjN2l2gKhiKOJCVHQHm2FYpt4dsCScmqwT6LiCrRm6NhgJiNrP+YCDiZjQcaXq6W5uvM7fDAVw1jYH8k1kIkufnKB8ggFg/shiC0ORaGbtUYxINadXLpIfcC11qQSB0tKLjQuerlQgNcit4LgqXwXBis5WTqIDhKwDgiu8JdKGjQpqMp9oz06ymMHqIEvYblByeU+KEz2QKoYwSCtumOcyVZ2iEjAhqXqtX7IMH96zXJdvDA8oZJ6qLP/j5z+zk9MzOTs5tNpvYZDRQCPe7wyPb39u17ump3bhxw3744blImWaz6TkJVrAr+3uyyxNhqT1+ao8ff2t/+Muf657cvHHDDt8d2ZdffW3FStH+5E/+A/uv/6v/xu5/8IFC6o9PzrUmx2O64SsiCM6655rj1DSqEtb7SbD8ceIg2NMppwmC1OvBOhXRQQaECIJgh4hkhtEuPKOJGv4YmHdCSufkcnNOMhdZN6xd1gdWdQDpERBnHQp4l0pn4faCCydZYnaDqxGivZNbYvEz9vBo3QaoruvEbk/gerQvdFIjEheRKMQiC/UN1xfro8D3YP+ks0dB3MwV1BxVPc/nhr+/n3+QhK4kjJ8T6xKVH5Goift2/F4QrRY588kp8vMQS7fN2qGenCecFZEk0j5S4tq96WCj7GMncyWHk/v+HM6cSCxyHy6SEnxm/Fkku7zeMeidAPnMpuzlq6nbWM6Wlla9Hrz3oy9z8iL/tpxXIK9AXoG8AnkFLnMFcvLiMt+9fOx5BfIK5BXIK5BXwAzQagXJMJevtoPJAiGURbEBcAC+sKuAvJhPscEhB8HzEGQZRfcqQIJAFuG5es9oJUHYKoQEQDrAGYihwHCFRtONWhJAyJ+eVUEGB2MBpPGci2jzES1tIqCj7k2FPoeOf8gMNA2AhmRfANTS1b00gaqAmOoeDa+ZLWaWyAcbcD7kPCgomyniRASgnrpGCToW+OGIvz6b2kmxsbHWEPBUQNEBeEdNhDq5niWGWK8DYH0q8k8UGNTFA1aD6sQI4I4qC97XwemoKlEXsO7d3Er0Z6s7O7PpjA5svMkBSLFn8uDvCEQJhAIKcgmNbGUAYSsBvFNHfgGwmUBwOsZRAridmMDtYqLrAwAFdNV9pyPWe9LX4B9jveiZ7sC6k0NxLHExCmASYUOot9ndW/tWrzPvijYcAPoT3J7pmvqjocZ8etrVPQIQ7Q/O7fr1q4bi4+WLHxRGXKvXda9Hw4mdnxOeXbKiVCclKydVG0/HVlg5IJ7V6pbVKnbv7n07757acr6yVy9e6tq4N8zvra2OuskBvgli9o7tooKW6SgHiGs06gLFmB8oLHpnp7ZcTC1L6H5e2la9ZvWsaPffv6lcju2dXWvW6larptZq1EWyLRdu6yQyIszber2p+kxHQ2vVGzafQzxWBLITIo+9ElZJzDNeSz0Hg57GA7Bdggwhu0Q1wJ7MbYmknpBnvSDcEEyNfVgmS5kIfNKZD7ESbePOByPVGAUC15pitSKLIkgJVBx0iZdsxdouOXjP88gRKZTIcahbH1I0Qb2BXZ0DqqwkyAF+xloFgBxPZ7IUAvQ/G5wrEBrQkTVOrcfjGCAcyDitkaVVK4mVg6//ZDLSHtMbDnQvGZtIqLB2XRACeEq2hHfp86BOw/FYe4A6+LU/uYoogreoLCAJIClhc0aoOZZzGw2nVs1qujesL4UQFyB75wrtBmhWkPh0atN5UcTIgKyWiWdj1Kp1vXY6QT2SWqHkqovFEp/+herCvMMOK+b3eJ2xCYLIMSkXSqXUxtOCDbEGDOA0RG6aFmz/6hUPQU8q1my3FGi/e3XXrt28ak+//cEGvXPfw1asg5IA+mvXrtnbl05a8PcnT56IyHjx7AeRLFdv3BJpDBnAnHn86Fu7/+CBffPNV/aP/tGv7LsnT+z0pGtpVrd6s27/4X/0T+x//V/+N/vii6/s/v371j3v2uG7A13DcDSzVqttB0dHAq45W+L1xWvxTnys9LAtc7B/pr+76oIaRwWDjiAydeauVHB1j1vaRYumta2U9umi9l2B5UtA7pjr4JZ67FcQVyi8+Ay9T7SNiirCkIMk8oEzT5k/KLdQD3gjQATWOYdciegkojKnxCSHXCWNJ6jtlD/hSjqR6tqenXzwMXPece2ezSF1Xci+iDaPlbLvVcxN9i/G5Oo4VyNC5kaFx1o5t4QYI5g9WBsqrNvnCK+B0NZRF0LS/UxwcsAbJHwtqWmCVJ+Kky36bhHt0i5YV7I/u2IsBK3LAiychSEfBHI1WlEq+yqMW5/DWR72gags5L34TqDztECmjZ8LCn6fOTn56MvHOeaRf1vOK5BXIK9AXoG8Ape4AvlBfolvXj70vAJ5BfIK5BXIK0AFHjy4TxuqAq3poI+diimd9VhsELSKjUOlIrsLd+hwQAgSAEAAAE1WUgBbCZY0RYGGaAfc7sFtmGT3ELDvGZYnjhkIXIn+2RFoKq4K8ml32wn33HbAIxgcFfidd2g6eOUdserGxAIEEBGLFwJ21e7qhAr+Rxg7KTSbvAv858M3GgchQ8ZDYGCcZwhAkMbpHbIAxQRJ82tsqgB+YpA1AGJSgQwJPujG2B2YiuBUvM6LXaIAToBG3APAJkoKKA6IIlBVdSR4fBNOHsFdt/xwUAjAHQNvQCFXMrgdRuzAjRET8d+AuYBfdOrCDihLJISVC7dbFqxUwerJO3Nlj1Khw9itaqi7LK8UexAtqVyBw+9iuGoEiEWSzGfrsFlVOKpQACDLFfnlA/bv72/beDiwVrNtlaSorAcEJ69fv5G9UEU2Nu5nj/oHIoV72m517LvvvluDlhMRDVh4QQSFgFnUCJXE2u2OEd48m47t+tWrdnh4IAKn2shs/8qe3vvNm7cK9vaxlmzQ7UlhMRoCaIdQ6VomQJ28Bj4DwHlnd8dJBIiRNLFarWLnxwfWrqXWbFSs067Z9u62NZotyVzev33LKsWiDQYDa9QzW8wn1mk1DHgP1QUWOoQ1b7e2ZMUyGE1se2trTe4BlqesVXz0V0uNWQAlKopyyQbjiT6nAwmyJEtibgQ1sD5RB2VpzQajvs3GI5uNBra/f02kJQSg5z8sFQKONQ43vFAuS8UzG00VMm6a82aLggOqjBdFE+sDkkAKnkAoAi6iPABgBiTECmw0GOj+iwzFSo1MFtZDUrHDgyPZMpFDwvsz5tOzM0OZoa7wZQydJ1i8YIPh0NoEPpOfgcKDPwtF77Jeeu6E1AmoPFLPLkDhgF8/xIl3jjtoO55MBOwz//lPmd2QcmFf0vWJmCAWnJ1Pjm3at5gjzFXAWQBdSLbYzQ7Rw17IhoRy4xAirpLYCsKmkmnelQqoa0oK15alVFB5MNdQokhVMeN6gvolZF/4mve1BfCLsGw4XthsRs39nnCNqIF2r3R0zTt7VzR2LJ4++exTS6pl+92Xj+z85FjWcTHeZDGZ2Xvv3bXnz57aZ7//mX31xZdO1pVL9vTpUykwmNPNrbZNRmN79+at9qDdvV3laczmE9tqN2WNdevufalzrl2/Zlev7tt/99/+97azuyfyudftql7s6W/fHkqlk1UzG02nFwBu9iZAbCe7IcalntC+5HtinBuuaEBFsLBiUIp5dsIGUGcuQdbFPAkHuv2Gu62ek1YiMyHVA8CuBoCgRpJ1lfZUFEA+V0TMopBakB0TjcmC6q6AGs6VEX5OxJ/7izfKB+bUhhiO1xPPHrcCY3/dnDV+Bvh1czY5qcOZxXX5OornaCSZXSnpJD1zDuI7Nja4QsJtAz1QnCPBbaZQDdKPEFUOkMrUlvMSgt1P3dggUBQpz33C2kxKLN4rkBfx3un+xfsTz3KFnvs9YU+BhIq14N9cB/VkEXKtUdURrbYgjnzO+FilyiqsRFiSLSPVWVBefPVlnnmRf1vOK5BXIK9AXoG8Ape5Ajl5cZnvXj72vAJ5BfIK5BXIK2BmH350f8X/eQd48c5Vt10QqK5g6IWVEgKBnbcAdAFsoLPSQR8PueQR7S6qeO0bIbZjpA5WXLn1k1sZASZM3JM8euoHyyJAi2g9o65YAJyLwDYfIjAujtPtIiIIr/EEdQNgJWP3awNUd0smHk6iLAUSA0zzmVx/BNcBXABYoo2MFAih6TUGoMYu1DiJIoGCpQtjj126/F6gD0HaIUz8os2Gh4I6YOPBzBA10ToEUMWDV73GnjURu70juMb70VGONYcDMSEjIGRhCGDCOkv2JYDCbpnBdUeQKYI4AD6xczhalygAWR7lDvzHnA23VvEwDIXnrgkhgCQslqLNh4NtkC+SvwjMD2BaCF8FFJcne5HAboCwid1+76b9/Oc/t6dPvrVhv2uNZtWuX79hL1+8Vrc59wlQ8/j4dN01zLUfHR2JkDg+PtbnqhuX52MZNJ8ZsRh499PFf3R8ZrV6Q/Y0W62W7e3u2NnpsXfpJmXr9Qe2s92xra0tq9ca9vLVa3VZd49PQ9f+TIHu+P8z/7D/UZd3kth5r6ccjGqlLMCf+9/pNG01GdrtqxAWidVrqaymUFR0Om0rLmZSVKhDHCICqykCwcsEdS/cGqpQslpak1ro/PxcncOsW+4pgCSWQVjFFyH46LwvFgQqjsZDmy0KmvNLLMOwn2q2BPJXqqmAREKuIceqKIro3leo+kyKFEjK0ZSgc89F4PN6g6FA+TphyIOBtes1Oz4+saxeszTLbDZ20B8ChDU5nGHTVLCqgo6xQSpYfzhSUDlWVAlkJMucAO/pQiHou7vbAok1V+nMFmg/UX4GZBYAd8I1QUYJZGXNs2bmVly4ZZyUW1JH+Twj+4D5i4JA5OsSGyuyPwiExkasLQKJ/QUGgLk2mXvnutYHajAsvKQKc/s6ArYJQUehxJLhea7mWknZMplN9FwuA2ICNRcKnmLJw9+Xy4KdnA+gOg2jN/YCTNVQXpweAdxPBBrTpV5OE+0rrw9PNDYes7mDsHH9Au7yH9fS7Z7ZfFW0Xn9q4zG1ZA9wYnm5nIpsuHnrmmgXanX33j377A8+s+cvXsiiaoFyixBmq9jetV3729/81m7dvGVffv639vCTh9Y979vxO4iWlW3t7Mpa6xe/+Ln9iz/9U2Umvf/++/bkyXeW1lN78OEH9uCDu/b//qs/Nysm9vCjT+2r3/3OrFi2f/xP/sT+53/2P2mMEErkZzAeVAODwdBGIwe6yfmgtk5q07GP1U+qmgBkA5Q7Set7USQvIlnMGpmiIFSwtKvmXLHgXf0xHyLudXGfjIqB+PsKisEZtlYmopzAeQQSUhkqWJ5z0c8iZT1hbbYsWjVLbDwers9QWRuy95PpJELP52kkuSOQHongLEs1P51QCAfjBZLDiato9eTENfMJi6ap7OKwzfLzBfKQ97loK4XCR3VZQshxdkMuulWeKxpYAxDmwdpq5teqjJ+pKxDZZ1w95fciKl+Yc1Krlf17QSTs43eI2KwQiXmdQ1IW+jVxliv0PpxYVmBBAAAgAElEQVTvHrDuZy4/I2Ce7xhcr2z+CsF6MnyXcBLJv+9EC65oP6WBQ7pesKT6Jg/szr8r5xXIK5BXIK9AXoFLXYGcvLjUty8ffF6BvAJ5BfIK5BUwu/PBeytABR6ACABfEaBR130AyyOIQjc/QBaqA2yesMaI/8cfgFG+8yI5AsAQAHsAC8C+jZ+3AyvqrqQzfOkACbYqsyUd9A6ux47Ji12Yji/Q5epERCRRyoWyACQHeBy4iISEAlWX/pkiCgBeFnNdB1kFbnHlRIMTM4l6RKMKwm2r8Bx3oobnxTHGTn4RJQrQJn9g8zXJSQC6nwHc3SqJ/wQyrjyzQOMsANJA+2C9BIzo5JEAawVjA+yW1LWsOiqL3DMXfEzIRqJKRMidd17L29zHLXApeIrzd4FRZWodgmxDCGsEknjP2Lnqnc3uob6xVKFKTrjwe2rh4CnXCNYc8gNE0LilFKQG17UOZRWx4pYhXA+5D81mZriRdNpbNhydq1v7o48+1ByCcMjqdTsSOeH3GYudVqslUPr05Nz6/aEActlbQaYp42Sq183mM1krDftD5RlUALvGE6lJeA8P5q4IGO/3xgLNZO1SKdut925JTfDihx8Uwj3oj6S8uXplT9ZZJydntr29bd3uiVWrdQevlzORZXSDY2GUlpd2Y3/LttpV22q3RIp0tlr6HeRNI6vqnlE/QrenI4KbE2smiWyEaNqOeSrcS/JFqIPUJ4CfpZLsm7Bm0pqWygU7qdSW5qHvzPssqdoPL17a9s6OFEkCF8cT5WTU8KEfDMwIFg/B2aWyA5rDUV9d9gIKK1Wbr+ZWXC6sCcES1uNgPBJZhBqjUEll4zbDVqngIC7jJcg8KadWTBIPx55MbECuRpZZvVYPNlCuHBhNxiJYIKFEspLTsZgpV4PrhkQgU4G1A9iK9dZp99TKVhCJyhxIsD8TcOokFq8lwBvFA+/JumJs1QTlGIKUoiVZ1U5Oz222XFqtlorswO6JTY7XS6lVUNKv9aTCobm+JGA5rhHWGGuZ8fP38ciJN9YL5NZwMHI7rXLFxouljadYtHlAOd3hUlZMpjaaeq4K9AX5QOSe6N8V/oSsWUkRIxupkL1Bhzl7R7NVs35/ZKcnfRuMsQvzNczeVCqtRBRAAO3t7xrakQcff2R37r9v33z1tZQTxQoEWVlrDXLt3ZvXNh4MVOM/+qM/sr/8i7/SvHrv1nV78fy5tbe2rNFs2ts3b0UuXb9xw3Z3d+zxd4/tV//g79qN63v2xRdf2sHp0D766CPLqqn9zd9+ab//i1/Y068f2xe/e6wQ9VF/ZL3umWzPpuOpHRyf2fJCWLOD2NwEV4ZBgorgCUQE65h9h9+vSR3RQ35uOanuBDF1UvJJmA8OqkNCuLVU3LvXxDUKNJFwnhMhMnm1tKxWs+FwZCVC7gtFG0/Ih2E/RKnhSkLfF/3sugicQ16gfMM2Kp7LUfGgMyfxsOtofyWCa8GYXZ3oyS2eYxHfN6nUdJ2+PziDH4F/P0udSIjqDmoq1UJQPWEVt4CQC98H4nj4vSsEUXnM9Rlu27TQ/iCFEGRgyBXhdXEMUaURz8l4LkeFVmyi8PPXFRLxzIUQiQRHPNP4zI3iBKVoWUoqHt4Y4NJLSNSYjxGbHvi5B4iz3XnWhZ9dNDTM7duvvs0xj/zLcl6BvAJ5BfIK5BW4xBXID/JLfPPyoecVyCuQVyCvQF4BKnDnwzsrgf8h2NPDSoNtxdJ9vQFM9CDvgaDdxUwAiwA/vOxDh6iAhPBzupjpNgbsk4c09kdYRVW8C1LZCIoKdwsn3lPgPN2VBH0vNgALgDee5Hx+VE8ANslyQl3TTjjgm7/E4zrYJ83xtJcyIPqb+/MElJRWxlVx7YCF3oHrXbQx7BZXCvfudpUAQEa54mHDG/uRAEYFexKpI8KDz1G3bVBVOCjmgaORAEBQ4R3z2JxM3IJD1h4adbCtcWAlhn2j7nD1hZMZriQJthnBl13KFoWwe50iSOcAl49RAcnBQsTfb2NhEgE6B7Tc4iRej4NJ/h6AcZtu5mAHAplCCrK84INnuxQ3bvPlBM/GLkwZJCGPQ13pSdl+9tnHdnz0xmrVqr169cqyWtV+77NP7eDdkdUb2/bq9RtlosjOp1iyo8NTZUNg+1MRcN8XkObgbNHqWWbdXldqhdFobNvbO3bw9q01RGZMBYYDrJXT1I6PjwRc33zvpr16/srqraasmsZT1C1uUYQq6dr1fTs6ObNXr97Y3t6e9c7Odc0+VzzbBRuSKjkxc+b3ylqNzLbbNbt3+4qlaUmqi1ajafW0atudLXUMA9Bn1YoDlVb0HBhqBDRP6HsAQKkTY+n1esqOAHBEUbKcQ4q5VMjtdeZWzxKzwsJG46W1W9t2ekrg8r5bmxUJtKZrvCTCoVWryxaLei5LWKnMRKWxvqrVmjI0ANABAevNhr1+/dZ22g0ry1IKcmRmhHgzT7GCmS+L1mx4Dd8eHmhfkGVRAXIjE7mAlZjs5uZuFceaPzvrWhmCbTa19nbHiYUQ7gvJUsWmi2Bw1A7TmaXkl4zHIVOjq/sQ17T2MYDWpecbzKkL63O1sN6gH9YomSVL6/XObKe1reuT6kmKId+jBMgWnbjwuUXmjQdt83koAiL4zev5DO4FOQKohJRXMiNfZSnSif2R6+Lv5FJMydYYTaQW4308TJgaLmw0WWjOs1dDuqRVcgxmUiLQPZ+mFVsVUMOMtC5QI6DIghDb6rT0/otF0brdiU0Wfg2sFYhCqVeSxOrNmlWqmf3iD39pWSuzo4MjnI5ESqHgQAWDjVu9WrM//1f/UpaCH33ysQgOCBvUQp98/LH97nef2+HRO9vq7Fi9viXFV4YN2nJm9Vpm792+bsv53L77/p0N+n379//xv2uv3x7a67fv7IO7d+1vfvuFnXT7tpzM7funT6VYGQ8nqt1QQeVVzRuvKbZQTqr6Hhbs8wSa8wPAaA+oZl/SPrbcBFMDoHt4vJOvvoZ9E48ZDaxFD7P2Pc6tmGIeS6p7iDpEFl2Q5wL1Qy5GibnjYdAUswIxzprDxgzCPuQ58XnKolgtLU3q632dPdYVOxBa7PNuBwgpIOWb5somr8ptkyClvYEAspVzIp6D7ENcf3xE4kIKvaWr8uKeLoJeakJIdFVGL1OQ/RBSxkmb+B5+3rvaTconkfSolzyoO/4sqjIiccT4/MxyS7/YdBC/W1w8b12tuFFKMhY+lwfX6qRUIPhDkwGlF8ER1CORFIHsZt1EBQtjdEutivZrrv27b77LMY/1bMn/klcgr0BegbwCeQUuXwXyg/zy3bN8xHkF8grkFcgrkFfgRxV4/+E9IXOA/ABCsaNTIdXTmZVREWAvoRwLANFNN30EuDdKjQ344z7jQv8d6I9e1gKt3apC+Q0iArxDMnaFApA4iOAAC/gM3foXlSAK+VS3pINWIiSU7bCULY26s/HinwC8BIVHyMYo0Z2t1wcFRwjtdcDCx+vglANf+kNdp6g9AJtcpRBBlFhQffbSCQHGF7M8ol2UANRAVAgYFZnhfuxuL+KgN7ZEDkqFuosEobncA1EBW9xrHNRqYxH1I+sLUR8hKDx0rUbiAEsQQJzpbBhAm9hxvLEqUWd/CKnG0oRObrrbUTNw7yL5dFGBwnjcCx3yC7CYzxgHIB9Q0K1LfN54jb3eC0ul/pjJrgMQ9dq1Lbtz+5q9e/Xa5sulFA90/Neypg2GY/vm0feeJ4HqYjy3V6/faQ7XGnWpGLDZaQmwHShM2vNYyjYYDW13d98OD4+DFz3XjNojtd55X3YvO1fw5T+xvWtX7eDNG15oWZZY/+zMdnauSJnRbLQdjCwVZFEFqPzm1WurJihPAA6xZXFQdTQaWjNLlWEBB3fjasc6W5lbV9Uy2+lsW6NKYC7WLEXVupaWRTbMJ3Rbp7jESzlQSatWKXoINnVkLkKAxDUoEirYo513z7X++D3zlmB6f51/hScgPBJfve7AFrO5bbebApUBhcejgTVqNeU6lFJsbsZWLqV67eHRgdWzmv6OFU2jShaH2xEpfDgCyEbQNZ8LYeCAMeoiSJUscQAYxQvgODZShG5X06qIg+F4IrXCcDKWCoZ9gefxfO51kpalyJjMFpZhh4NFVbGoYO0IqnIdAJs+b2eykDrv9wy7H55DeDXECcojAq/rjcy63XMr4y0GGZuWpegQsAooPJ9L3UXWByQYQCd2R/yeuVVJnbDluiIorUBwAGrZVS1tRO4IChqsoiAiyYZZrKSsIDMB8mY0cZs49gMIo95goKyKIfsZayvBAghlRkF5Gmm5agPGI26yZMP+QJ83nU0V/B47ywkF7w6mhhsWqgD2AoBsD7avypKn2WnZH/7RH9lg2JfyYLXyTnas01Cf1NLM3r59Yy9fPLfxeGLX9q/a02fP7MOHD+3G9ev2/dMndnT0TsTL1nZHxA7kSKNZs2q1IjLyww/v2+npuX399RO7fvW6LY3wcvIhCvb3/vjv2vfPntg33zyzWzdu2G9+8zdarxUr2wAbIuYB9oAiCReyoGPPjBkW3umvk8PKpQjE+1lBbZ2A3mRCxL0MAhsOQ7kNwaJoTe6i8Kp43gUPwPe1bVHIZLoIsEPem4zS/IxRxoaCslciJPVfyFhy8n2TI8G9KhbcvtHXuJMAOl/QxQTyQoSFrsfJ0agqwmIpqotc5eeqikh0O3kfzhrUCKSXYzsWguP5nCSpSrngFmvMRVf1sefxb2zOeN9IFlKLSE5fJCG82YGaoWDxa3ai3JsFouKQ855HVH9c/JISz/e1UiIoR2TPF0LY42u5L+z5vE+09ppMndjg9U6u+j2UEkPki1tQsUfJyopmBpowRNgvcvIi/86cVyCvQF6BvAJ5BS55BXLy4pLfwHz4eQXyCuQVyCuQV+D+g7srAD/AHzDNCJK4BUMAyAVQBo96lAgK7PZO0EhgACTwPqBGdPOqUxQnJIXyzqwQbErwjY/kQAQj9JkhVJMO7yLdsVh4hC5ZQCW3NQL8T0WqAJLLMUkWMFF54ZZFkBgKyyW3gK51gfz+b/ltB8sQkCXAQbfYKKubGeA4giIOckRgPwBbFQBBOmydNLlobxVrEbMpmF3UKgZpRwAlzroI5ER1hgiXJFn7o/PvmEERARzGFm18BG7O/TXREoVaeTirg9uMU+OQN3pUmyQCOCFCqArvjZ2GLFgIMV5BXMBS8TQAJgfPIKO8K9ZD070Guiqbz5xo0b9DbQACGQ8gKz7oEDITfOZLBXX14+0OMQEk56TYytJCyd6/c8sajYrIlWG3Zx9+/JFVa6l989VjWeN0dq4oaBrgFDXA8dGpCI0K3vIrty6TF/1yoXkwGc2twM/TxNJq1Qqlop2entpWp2O983PbbrdkW9TvjWSJtrOzI5sqQEyAUsDocoKqAXILSJI5nsnXf45SQuC+d/0T8H1ycmLTyUhd6FURRaiCilZczW2rmditm1fU4Y6tVLNeF3HSzKqWljwoWiBvWjH6pQElIQcylAl0mStk3msNwHh49Na22h3NQ8itxZxsj6JVskxzn3tOTgWg3nQ8tiokgzzdAe3oRl/K+79Rrev12GcB4HHPIJ4iOQUYy/4AqYmqhTmXlZgTKxsAzo/Gyk2IJEoEE6lNf9Cz7Z0rdnre1dziPWsQJyiwBObiV19QePqqgC3V2CZTt3VqtFsOtM5Dvg2byhLLpMY6kB7QlRmJQoUxM0ewHluDlMH+xoFS5txcigG66n2NlOz09MSyzAFLiLRBtyvSht9TO9adSIjlUvOK+c68HdNtD9E7W2ifc8FLQbZlKGNiRzj1IA9FFm0A7oH8ZEzqwE8qoeue+Ta2bn9ijVZL8wFVgwOxZeuNprI9q9drqpnyY4DJi8zNkgLcRRivuK8zKWs8h2fhkDnkznRivcHUhkOsdtwmRxZWSdkWtrBPPnlo9z/6yMbYYgHml4q2s7crEo6O+m+/eWw3bt2wz//611pLv/zlH9t3T76zVrNhh29fWrfbdUJoObebt2/LAqzXO7eDgwPbv3LFmu2WlCFPvv3O/uDnv+9B6qWiFEEvnr/R/vrBgwf2Z//6L+zO7Rv2F3/2awWzJ8WilE6Guoy5EnKNYnaCzhWUSWKbXWUh6yWB1A7+S2nEK5V/AqHgSjfWVbQwunguucIvWNpBMoWwbgVac/6F7B6/Bp9PkQRfW1IFhaJnrhAU7sQY9w+ixW2tnPD2c60o8kIWjSIFUBGgRoTMcAI8khpumej7sM6wcGZvArWnUDhrggLbQwV+Q6wEVdzF88Ft6NprJUs8s6TWkDVgYZ1VcZHoj+ePSJ3lbF1LFI4xEwui/eIZ6JkbZZ0RKL9cOePNA/F58XyNZMRFu6toBxWVTrzmot1U3IN07mFVGFSCselg3fQgEsw/82KjQcz8yJUX+ffkvAJ5BfIK5BXIK3C5K5CTF5f7/uWjzyuQVyCvQF6BvAJ27/57KwAfbC4A5SL46NYRrmBwEABQwYFx9fTLHmWp7l11fArYoQO6ss49IJ+ggH93AZdyB85QPARsYm0PEUH2aMVBUjc/W1rRKrKx4jUevg3oSbczQCIg+BpcAeCcOdki+5nQabm2jlLWL0oQ74ZVdyjqhpKHSnP9+szwX+wOjV2xbmdUVXgtY4mBsDHjIpI98fnRNsnzKCAO3Efb1Q9YzmyyIxSiOt3YeHgQtvMmEWiOQIzCZ4NtFUQO4A8PDxZ2csExGDqR+UsgLQSsyefJVvJE2agtXLGiuHAHwopurROVL9FGJFp5cC3qTF2RBeF1I2BXc4E5pLdxiy9ldwQFiaxLpJbhkzwUlXsicDrUo5Fl1qyn9vDD9+yrL7+wVr1ln372kR0eHdurl0dWpFseMiEoWOazgh0dnQi0unXzur169VwEBOC8YtLVUZvK6mZ7u21JNbP+YGhpFe/zsTXqDRtgu1RrSuKzWmIj4t25dIzX6k3VodvtSykBiDcfjyyt1hUcTec8XfL71/bs6bPv7dqVawLlucczgG2slCpFq9cq1qqn1m4ktn+lY53ttlWSqmWAfTMP5ubvdLYz/7MktQJ3BCII1QhWLNXEbVsUTOvWMdzjDOIBNRPEXZHA5pkVAHeXC9UBsJsgakiSaMsiu6XpxLJqJgC2XHRCp9PpCDAvSeUDmUVWDQSKWy6laaZrQwWywgd/tVJOQ6Na02fx+cwLcjPeHBzaVrtps+nYmq0tG0+XlqGWGAysmtVEWvBZnsNCAPNcIH4Bu7M5HeeA/Et1QqPGgHx68+aVxijv+rmD+uwzAKZJuWqT6UQqC+Yq9xAVCWQB46dbnFyN8cwzMCAiHCh2mxnPBiEw2Ww1m0nlAOmG+gJwFiIR0J0shmKhItWHeuHp6LeCDUYjz98pLG0MYVYqWPe8a81Gw/rDgVWrmQi3CPTqPgHW6ioJVU+VlUAwNVZby5WHq0OA8L6j8VSh2xCA1COr1syKov5ErhH8zXN5DycrIXY9jJzXM4cGg65ljZpNJgsbDuc2ma2sN4L4K1mSlqS4+fQnH9uVvX2rt1q2mC1tVVqJmCCjhPX6w7MfrNPZtpfPv5cdFesLxcQPTx/b3t6+zVamzIv5fCJCC2AYUgmiq1ws287ettRAr54/t7Nuz7Y723b95nW7du22vX37zr768msFhr8+eGfV8sqePP7ODo9ObTYaKyB+MJyKDOv3Bz86s2LXvhNITgIwx1AmoHCi7ti4OWHNGvL6+4O17+B53KvZBxXKzvklksDPBxH1gajglcxBz1FASeYErqvonPyWuih1xdpFQlm7s7KAYhaTnw9Oalc075kZkTyW7aLOYZ/P8Wxm/cbQ9ot2S1giea5G5QKZ4OHlUixGq8FgaxhVDNUURZafJVH1EYl2qYlkrbXSvuGKBSdJndh2sifmVWEXlgSFFarE+NDYQwZF/Nn/HzFBvfi5MoeC0iYqXJQRFRQpUVkSyY+oeorjFiESQrqj0ibe+zj++PmbjA3ff54+ym2j8q/KeQXyCuQVyCuQV+AyVyAnLy7z3cvHnlcgr0BegbwCeQXM7MEnH6yi3Qad2he7HhW6XHBLlDXAUiLA2TMXHChxlF1gDqA7QLVSoj3IGUBYmLmsLrwreeNDHvMP8Bx3UiBaSfCc2Bnp3ZDekRm7My8GecrLOnSjChAKPvNxzN7t6l3iF1UOkVCR2iNYWQjwDN7b4gBiwHcAt0RuyALEgRqFxAY7jPV7yzuda4MMcrKBBzYqgLUXFRcO9GChFUJJVwsB69QYpYP804OdVbR98vElssCIBIPGqqDWkjpMBccJK1rJTx+gzwkN74QFpATaA2gHlGUMMyxIADkrDrxFtUa8LgF8UpI4SIedzIbcwqYjcSBZNiMxMJzufs+9WC7cdkR1U9j63CqllYKCh0PClr1z9vat67bVTu3dy+fW7rTtwUcP7Dd/9bm1WjvBNoYchqn1en3VHiIlTco2n0ytUPTQWjrEAYr5LIA4yBgARIBdCoN9EAAqANxKnlxuoYPa4vz8XK/3rt+p24MtvCZkCDDHUV00W207OTy2Zr1pUzqaV9g9VRUszFybTsZWJrS6WlLmRD2rWKeZWlYt2s5uxxrNLWvUa1Zamex1yIQYDLt2dX/fyoCaQcVSLbv/egnQUq3iFYHdkHSoEwCIHVQFZMd6KKhFtOBW6lrfabVFbrTaW1pn3HOHzMmSWSgrBG7P82i4ewRgjywhR0FrwDvTI/kmm6/pmLZ8G88WVqXz3zkzrXMC0qcAoDhrKVumrByHIt3qWheQJ04UyaqOQO+ZA6MQVMwvxkIuC2/qwcwh22VhAunTelUqCvIuqJHyBCBZpJjyLvXxaLwOF9d9Zi8S2bAQWaG1BAAK6FrBhmpkhUBgcq2vXr4V6aUUDq5pNhNgTg4FtAFN/lgxYZOFOxkkisZpFZtjXwT4jHXTCiAYVZOTd7PJWEoMlEAr9kQYv2B/B3nBvokSZTKl836h3A8IhyVqNJQkAqyxnirKNkqgMfZbUqdVRLJi+8O+FsmS4Wig/aiW1T2zY8FaNBsqVN5VWtTlw4f3rVpr2JW9PUuzuoi17tmJSCzWP3sYewoKi/v33rfPf/s3WhMphGI1s/rWlsB8iDjGeHBwaLdv39R6fPr0e/uHv/r79urlczs7PbN3rw9sf/+q3Xtwz3b39uz8vGd/9Re/tq3OtjXbHSsXPWvl//o//7lNhkPVfjIBKHfbLXIvIM6dCHByIRJ0zHH2CeHWWE1xvgTbv43lnysfPPTb9ye3v3OgPZ6H1BkFiwPecR24daGfHfzes6JQN0GG8XAwPdoWOpnCfsji5l+sDsYFMSL1VAjbGA15vZMaDq67FR9Wci4riaQHb4Uar2rcX64h5iUpUUrkBWfMfJ17EcH5+N5qDLBNuDUkA/uw1kogJ6gDJKgqieVThQQeiFJXnIg8DeHn1D2u12gL5QpJvhtEoubH1lFrgjsoL+IZGd8/1jKSE+znkHjsD/5a1DGbrIxIAkXyRf8uhu8uBd/T4neN+F1GRGb4b0PGzO27R3lgd/5lOa9AXoG8AnkF8gpc5grk5MVlvnv52PMK5BXIK5BXIK+AmX3w0YcrAB0HpTeEgYPSTl5EWxFhLbiTB8/o2JkJiKru5WAvtAGQHEgHPBb4KXsL/7tsO4L1tJQGwu4AHxz4dnDBn2crwKVZ6Np3IPXiw8UhrhqI1+Edrd7JGkH4CMaIFMFmI6hBLgJeUocAQik0OAzQzTK8GzUEpvK8aGnhXAlgsnfEM2Q+O1p4RCBmUy8sQSIIxfVtrieCJpAM0cIidp9GdUcE3lKyAcZBbRIAJAfcHCC92HXq1hpYkwA2kYNQt2FvsA48BkwTIRFsT2LXtoNFPyYpIqkkkDYArvVqVcocVAiRNHKFinu+81AeiJzF3P+dCtPhLyWMwmgJdi/brZtX7erVjh2/e23ltKici+PDY7ty9Zqddd3PHNuf89NzG4+8m1kB8iKx6LSGlsJCamHVFCDRg5Z1LYsQmIwlV5ZKOUJtuFe1rCbygYcyKyrYrThwznwSECZFAnj/UgBe99w76t+8eWOdTtva7ZYdvn0nIFdgaaFgHXIklmPb3mrY/k7bamnRmq26use55rRSVGc45AvjTSCQ8GKfz6XAWMyG6myvo2oqLqxA13XB1QXlEj7u+NJT07JZuWSD4ciqkFPYQwEyEoydkCuxtLSa2lgkT0mEBWSH1D1Fgusn1qw3rASIPeO93Y4MlRH2YmCuPD9N3FJuvpgL3F4q38YzbKTIsoURviBChVwGWeyYTSeQEWWB0MxtKaRWTmwA5fJcBtsfDW1VKNvR4ZHduranWgOGp7VMY52OpjYhv6JCvsVISpR6NdN8Io+imtZk4zQbx6wLDy1H7UE4N7ZEWZrIIg0lRRpq0x/2lf1QLnq4PNc46GO1lRpd7NwTQtunyoEoCcxF2cVYICogRXgA7gvMDXNEKp4xRA0koc9FETYXgp+1V0A+QeCUigLdUV8QiH5yShD8ygYjLKAAlP2zihX2tpk1sqbu19zcggprKvYq9lcnjSFOUBy4nRy5Iv3B2FYwS6jmyoS5s/8CoJfs7gfvy7bvo08+tdFwZL3zMzs5PrYrV67YeNC3rJZat9ezj3/yqX3+13+t+1nQmi7b9v6uNTsdKeQIdC4VSqoN7989O7Obt27q2kajgUgNLKVkcbda2u337tp8OrY3715rT0yrLak9yBf567/8tc0JMpf5X9mmE1ecMB84dwJiH2yjVrIZi3ZC3AvmGEQN8yAGNK9VcuEwEXEQrI3WgLjORSelfH8M8zWcldiusb95dsLKs5GU+eNEhvZhdIcC7SGcPDjcVRlOQESiRAoJ5jek4MrzoOJZF4kZ2UGF64YAjFkRrA/Wutta8f58OJ8r2H+tUNBnBkVebDzg+fGM0e8LrnKIAH8kDCKBF62jILP8jEcif9oAACAASURBVHEVXiR6tJ+EIO94PkTiSOeTc4h6ROIjntFRDRE/+2IDQnxNfH/WpBNF2FR5tkc8M/lZJN1j6DfWUbKwCnk2fJYIDOwipWbBUi+eTxv7qu++eZpjHvm35bwCeQXyCuQVyCtwiSuQH+SX+OblQ88rkFcgr0BegbwCVODBJx+u6AauYNVC3kEI16aLme78CFBHkMWzLhwIV9Cl1BKAPub2MoDIak4NNlEEPa+8M1PkSLCq8E7XAO6E7ArvzgTUcVWHB1MD4HhXOBgYnyVbmoWDi7LPENkhg451xgNjB/QUGUDna3RTCgBjBI6cYCCX4UIHZ3hOtMhyYMWtSCK4Ahg3m0/9emWZ4STJRiHigJC8ymNXc7DUSCqZQoVlGBNIDw91desN92gHwC5JKeAWTd6964CPk0y8t6y5BB7TzRtscLgXgbxwpMvHrXFI2VER+C/bJrq2ZaflViJr8kR2HA6uXVRSxA5bgXtlAnb9OgH9x1MCXh1M0scGa5L4vurcB3sDBQ9dyesuZ1Qf5bKCmev1xO69f8sWk7Ht7HTs6dOnuoatnR17d3iojutGrWGDwdieP38rQmF/b0dv2+2dqW7Klg81Vee5HMLKIphQTQCIYpeGlRIKA+oMAQdOD8iFJQ/gMHMPj3oASHI3IjiGfz1AOEA514/dDWHPtSyx8+MzERq6p8uFNWoA4nO70qnbdqdpnXZL+QJY7HD9SaUkgBxbH2yiiszHJJECAAICuyhZGRHeXPE1kta2NB+l5FmZpVlVc5gufK4D5DrLUi0aAOB2u21n3TPZZlE/CA6uH5JHaoWpk06op3hAdChwHMuqkE8yG42sXm/Y8fGhtbe2RRSIwFssLKsmCjvHik3d2iKpVt6tDWgYVDeQJJriq4WdHJ9avd6U+oIa0kWPwoCcC0gSLIZQLVQTt7SjA7/X60FzCHTsDwaWVD1AHMCeeqsewQKuAplCrVCJzCd20ie7BHsuusa9k326mOv+s3cxhnotk7omgqbYRomIXEAczBXYPYfsIn8gXB9EAiQGpMbFB+sKUJn6MH/Z83hfxsg8EuAMyRQs+XhfchziejnvjXwPXqI0IfieSY2iw2yiHAuum3vtuR0KQp9MHGCHCFoVZLEWiUxsh5yUxq5rppwjCKreYKQx1htYayV2+84dkRc3b96Utdbrly+s2WhZs920ou7boX3609+zVy9fWO/kWHs6RExja0s5Hb3ewPb2rtvbg7c2GY0sy+p2dn5me1euWGenY93zc9Xh+fPndvXqNY0X4uzBhw/t9OTQ7t29bX/6L/4f2929Zs12w94eHFpxvrTvHj+2g+Njy1j7/Ykr+Apm06AAjCRCJI8cWPe90vdu36OdwEjDffD5HfdWFDN+NpAfEZQWshtywtXPIrd1Up5Qwc8/V7cEr79ASjgZj/VbSQQLcz+SF4w12hTxPFeLMD63RGQckAxuceV5HT7H/f7pz6BO9EDtjeXUJtDbiWwnOTdKCu6XA/qBRA7kLZ/DzyGG4vtFJYITAUEBIuLdlZUx+8nHZQqIx7YNJRMLJyoZ9X6cF9rjPEBcCs5wlvFebsHo3xvi+8WGiriuoi2VzrIi99JJM0icGBjuZxDzw689vgf7mYLrg4LMv2ewDhiqn+H+nYLa+HnMZeWZF/l35bwCeQXyCuQVyCtwuSuQkxeX+/7lo88rkFcgr0BegbwC9v7DeytsN+jsVgA2egSwCYBtbGWCLQbAV6VMt7J3DrvHtnedSq2A4mCJ/37VQRkAObpfAf4LbocR/cD5/VoNQZeqLdWh7qBRDFItChAUkKpOZ4Aj9/sGANoA7Q4wqzs2BLACbApAF/hKd7+DISIG4rjWdhxOxKjrlnGU6Fom6BmQA9DRFSEaBwTBuot1LpJGHfjBYiSOyaeV23coIFz+65APMf/BSQceETiLAFVUwXjHrVtsAe5FMAcASBZMAJRFyJ2gKBCYw1gBv5284MEYy6FLn5q3GtgpDZUrABAbv8xFcgOwW+ARAdoBi0WdAAg3n0WlhVxtdD2Ap/G6RXYEm7HY1ewEzkb94lkhITsFKyR1RM+lgsF3f3unbe/fu2XzxcROjo7t7/z0M/vNb35jjdaWQFwyULCrSpLMjg/P7PiIYG2fGygXlAGBPZe61KeyVCJgurPbsV5/aH2yK6qZCAk64YfDnkgC5mmt1rDJaGKT2WRNZsnQZVVUZz8h2x6IvlI+gfvau8c7f8c6Zzwcqi7TKbZCprDudr1qVXIDMr++ra22dba3rFKqWKnoFlfUQBZTSWrTEaHmRc+5SFFMeNB0I82sYDMjzaNQIbAZkM2C/z33nzXjNkX1DAWJd6BjL3Z6fGxbu1sC3T3lhTrVbDAYSLmxnM5lV6bPYo5D/qEimExErCR07A+GIlqcsFjaaLG0umyfyJ8pyZJH8cGQhQozdiKl2z+3UlJT1koa7nc1S+TpPxpN9fmebeO2cVzDcMw9YI+BfMTmKhNRCgDc7Q2UvTEZDd22Bos2zTPItIKIjiyFMEJlQJ6D728QO6PFRPUh/wLy4fj0RPkMkByEyDNmBZUDXAYLIsLbWR/cp8FwaOPZXOQY45GKAsKVgPhAbkT7HIBQQPl6o27YAGER5Xk9rFknoeLaGI0mWnOQCA6sT2yBugOCeO73i/yJIaRDGUWQ5yzwHhB+o8HIqlkmQkkqkMVStlTsPfG5/CnSqlSW+gKCCmJhgtUbVlYz8kdSe+/9e1JXMEbWEnNnZ3tXRNGgf2aNLJHK6M3r58p14VHJ6nb77n07PDrRvF4tVnZ2fiLVD2ThjVs3rZq5tREKDNQ9V6/esOc//KCA9s6VHas3mjbqD613dmrdwchq9Zbdufue7mG71bInj76xR4++t0IxkWrq3dsDqW74EOqE7aHbxPn5wn/UMlqT+R4erQcB4sP5siaFkYm5SkJ7J+D3EvIgng9+xrA+OAsh1stBWaZ9FuBfJIYTCU44+z69Jn2xh0r0onCe+JnnZ5sT1PwpRYUUHIFM5OxZFZ14hmgM1n1s4IsFn+lKSfbjDXnsSpuoZOT1TrDzPM9m8T3cLQshE6LS0RVRmyyLixkfrkLyAPHY1OCZH66+hNDfnJmRBHByI56VOm9WTla4Im5zzq4bHQLhvj67A+Gt01W2jb6OUEVGEjyqHaNK8aL6Qq+7QNLHf7OnUw+u3+0oK9ov/PAv2uOvHuWYR/5dOa9AXoG8AnkF8gpc4grkB/klvnn50PMK5BXIK5BXIK8AFYC8cPC+bFlSCqG/hMViJ+KgM12b+K6r2x7QOoAO3v3ooAu+8fRxe4coXasOTGBnA3kR8xoiKBSBDN7Luyc3ftXxORGwj92u9HrKw1t2KQ5SCejA3krA1EJjjh2XEQQBmONZEUxyCw+3AXHSIqgEQtdntJOIQFT0z/9RF6ijJuv39S7OAJglDmzp81bYUXhH5/qzFJi6yfAQ0ILdDqHVsrpyewt1/WPtEvzanTBw7/9KuSpAG9Dbw2Dpvt1kd0Q/b4BKfNXJBWA87WZTAOIyBGlfBPTiith09xasDJkj2yjvPoYIAijmnnPPBNpzn2cOxl20AVF1CtTAXw8g5wQQWK+/Xt3JAGrUXqHoRfv00wfWqFcVpL2zfcU+//xzBWSXk8R2dnes1zu309OuDfojgV6oFWrVNKh6qDs/qyjLodZoaj72ul2pK/CGb3XadnZ+KuAeGyWBbmPAa7dJImC22ayrK3i2MDs6PrNUIb1F2UyV6IAGKEywO3LHmjohyNOJCJjZGPunVOB2mlVsNhpYO6tYq1GxK7vbtrOzI6VCo0749dzJi+nUGlllnX0yHfU9pwJwWkHPnt0AkF+yWbBLSq2eZQ4ILpeWAI4D3hL+Xi7KWgh1DVZI2BEByjUUBA4pMZa9lufRrKxaqdhwREbIXNZds8XMksxtjgjfrljRknKq9yPwGgsmqC9ID+VxBAKP+wlADzBKwPl4OJHlUgklCVkj6oB3hQ/A7mLC9WeaUxSS+rv6yIFGFEpn5z3b2mo50TY3hajT4T0dj3RNw+FARIfmXtms3x9ZWqk6OB0IlKRcscliZv3RwC3BvHHd95CgYJFyYTRU7oN8/cPe4EoJzwNhrgJf49/P/fXQbgegJ9OZVBkQP9hLkTnBnrCaQw6wb7rKBTKNNcWahCxgrfs6NRtLaeZKsukMJYbZWbercHjWHrk07GazOfe2IGVLUvEcjBme/6jfyhUbzWYiKHxP4v44YA1ZJOJi6RZqq8LCslrduv2xCGtC7G/fuW3tdtP63Z7VGnWpaMi4gJxLikur11ObTkY2HPet1ti245NTu3HrtpUqrJ+F1aWM6Nlo2JN11P0PH1iv35Pa6OTo1Pb3rtpg3FPdB/2+PXn02H7y2e9ZgtqpVLKzw2M7PD22Slqznf+PvTfrsSs9s/TeM+4zTzGTDJLBITOVklJTqcvdLnTDMBqNRv8OXxj+LX1p+9J3NmBXteELuwzYcLlcZVmVLVWpSkolc2CSSSYZjPHEmedzjGe93xcR0j8gsCNBBBlxYp+932+KXOtda23v2P279+yv/+qv7N/9u39tf/V//Y199vsvXV2FmidXUOYIEybaGcbA6OvcCueglePg2RFOdEWC4/YZ4H93u0TmaAxMj2D87QwIzTeRmyvlbvi1Q6c/d7RhTCALb0gAkfbyyfOMi6g0YF5BvkT1gJMmN9eUtRYAP3tmUHg4EYOiwfM4rsH4W2RxBOv9DIGkdZUHl3Dlhc/dmCEVmwrI/2F+8MKoXojnejwvY90iQa2zBGI0zOF45sdmgkiAxEwSnvWPyXuuyThBhsT3jc8VieKozLixbfRzLzY+cD/xe3EOxJ+J5FUM71YWhnJH1jqTPKPKGx4YI77/2e9S8iL9bTmtQFqBtAJpBdIKvM8VSMmL93n00ntPK5BWIK1AWoG0AmZ29MFDGoytWChZjv9pV2c/4BjWOh6qm8s6wOuhsJ4/IcIB8BJQO1RSgbgCoIvqLBUojC3TrRDU2KWvrmPAbCkEYsizAykRQLkBRUAUPFcD6E6gKyCi7FIA4bCpyUipEcEg2YDQqh/A9WvbpAxAEqC5d91ev58aLTOWYHkRrEUAbgD+6GjnmQXUBzAn/qyUEdhuBPsmvn4bwL+dkRG7Q9cCkouyrIkg2W2bDElYQlVjuLksrK7zQjz8F/LlNink4JArQgBfAEt5LAC465wScwuv9XImxUtUyDih4+ANP5OnQ54Sys4pJyWEyJsQbnz7fr2GoatZvffUwG08vMPWczbIEmEcHTxzVU8ku1B8ABYXimYP79+xp48f2vHxdzYez5QX0O+PrFSp6t4AS3nWSqUucgwSYDGdSQFQbVbtqtu3RrWuUOzZYmkXF5ciKugyB7hl/sROaGozm46tkC2IHFhDhCRFm4xHNl8C8kICrM0zPZygmS8JfqXbHlUL94xyoKgu7Pl0JrC3Uq0I6K6WE8ttVlYr5+zunY61Ww1rNVtWr1WUtSCAfjy2eqViSZir6xWWSRkpoBSsTdDzmkyOshWVPzGTGgmOol5vCCTlXgh6rqNQQcVRyNnpZc8A7VGqJLWaXZ6f20GrrWeHhOG+1dC92bhtVt5DzVnHAuMV6ryUSkEfKF9yOSuUCyIPBuOZtat1G09Rm6ytXvPsBcBcaibwEUurSqK1CTmFeuAaUERHEgF8OsyvbXaYu5CTBHiHvAzZJG30/psYSG+efRLzA7QmaWqXrQ9WPjMrZrNWKlVstUAFMbc3F6cK4IagieA1n71jey1SAVJCgK4CwyEb+honKRjmS42XyYpqKasrEGD57gdiD+sr1AAoJljGKDcAnyEA+JloMcQaxqKGjm8nc9YihIpJ3sajqS3XrnLhPVCiYKM1nEwskyN4Hrsw9jzIn0RkC8QHJBCWaqwLD6x38kIh4QQqE5xOHshyY8OxW0zVGxV1849nrnxh/+ZPuVqy/YNdt0dCEZLLiLjo9S6t0WzYVbdng8nMdu/sW6vVsUF/aNVaQ/s0WQQn747t0ePHdnJyYszpyWhkFxdd+/FPf2Zvjr+ze/cP7dsXL6TWg1A8Obm0rU5H58LXL57bnbt3bTQa2pMnT+2Xf/P/irD7t//239jf/M0v7PTdmQ36I5GIqn8IdOe5Ic1QHMW9WPvz0hUHrsKY3ij/RPj6ecIYy0JN6iS3JotKBVdc3AD9ESzXWSWFInMvENIhoJ49QnsjWRskdQQlUDyjpFYK+TbxfFIWSrBgchLPyRb9XVaNa+0JUV2BYmm5dIskkbaBcFP4erBMkhJtSsaK/6+79nkRx66chNDlDn2/jlZQfHbVn5+D4R6uQ8hvrKVcqejXlR3VysmDaIt1WwnD/fGauP+SjyMbqbzPdX42Wk3dNC/csj28lcvl2R2KT/+DYHGIn0hKSK2Vz8reT3H0q9WtRgLei+fn95Vgd5f3jCfOT9YUz/3F51+nmEf623JagbQCaQXSCqQVeI8rkB7k7/HgpbeeViCtQFqBtAJpBajAow8fbQDRkmLZCuqCX9nWVkvdvgAunj1RtfnMA2sd+Aj5C3Q2A+YCigWVRqkAcLQUmAuaAoCLhdFt5YFwUKGmDpQBjg9HAIQ+JgIpsaYJ2Qlu4wFx4FYtDuSAljuwDEIKOC7wAxAQv/xb6g91tYaQYciAcqlq8wWhwTeAi8D2uYMbXKuYuEpAwBPPgFUGpAlATQAaZTG1dDuqqHSIII9bZCni1MEQ7HBCRke9UheYTl1EpATzJhEuwUqKsHD/N8/uZIsrTQBmI6jmvvYKwabrWu8T7a/o4nVgSNfJeLdxzjyDQ3ZPmbVAZdmnC+B0b39AbWxf/N6wAHH1hAfBhiBmOlaDBUcE9RzscgXKtR0Itc9Hi4/4MzHrxGsHCFuvYoNkdnDQsY8+OLLPP//Cdne3lHdRrTQFKAL+8uzz2dK63a7NIHCwCrKNNSo16/V6trW7LaBqOOhar3dlm0zGSoC5ZB8Uy3Z+fm61Wt2arba9O3lnpWLe6uWyuuEZ1wcPHtib714p+4LQYSx1UCm4egSFydJWwUO/Wq1YueDqCYGPSwBltwnLFz2DAPVHq16xZi2xdqtsW+2G7W5viSSrlCpSMUAklAkH9zRzqTywGctnixoXVE384Vqg4UkxY0lCd79Zki/aaDC0QlK0/nAocBb7I7q4L66urFFvWDbJ2YSA88uu7dWxrWoJvAQUhwzAFgpwkzVCRoKWWyDlCPr2cG4CoBdWgcSxlQ3GI9ve2bf5cGyVWkWWTArpnc+l3lJIt2zXADLzAs0hp6SWAWCv1dTZPB6NpRbBUkj7hQK/Q3c4612EKQD+xAajkdVQAMhKbqV6AdDnpV6AEMxrb4JIlEqMdak9LFqtre1qNFDt6TqHgBFZg93XdCI7H+7t9PRU9xe77MnA4DpTkRI+/6gnH9SFZ6VTnBqgFEGtgK1Wvz+0WrVub98cWxPLMZGubkUDASJwNvjys0dp/SgjhzVGQLeDsADD89Xa5tO5LKeWaycRsSRjb4CkQWk0g3Sl23+BooOufuz8Vtq7fa2yj61kYbVaZ20EoL3hOsGyL1cw7KsgsSAuIBXuPbinz6Ne1ypJznpXl1L4FIplWUG9+OZru//4yDKbrEjC3d19G46Gml8PH963fr+nPfPtm9ci61COPHr02C67XWVeoDrqdDrW6w3s7dvv7Ac/+IHR9Y/dVqPdEYmIbOXz338l8uLwwYH1rob25tVrm1IfkUiu2tEYzBcC9zkiYme/AO5be1Ukz0Q4BfvAeD5FIjbmMsTfEqQuC+s8KgAi4cCaJDze93pmbyRyHcAXIUB+RSAzIhESQXzf17HP8+wKKQeKOc3jqIq4rQ7hNU6sbDTO8XrXRLCICydBbogQVxg4QY1i5cZ2KZ6V0SZQnInOtKxC32PWUwzhjqRE/H1A56HyphzsB/jXebea6/yJxPn1e6OSUBST3x9nKHNc6inmrIhE/x1A3w92cpFIiuNJjo3eZ4H9WVm1072ZExTK+RBBQ6ZXcm2TxXWVK6KNjrOw6CR9Lm/zxUzKO52ZEOqZjD1LyYv0l+W0AmkF0gqkFUgr8F5XICUv3uvhS28+rUBagbQCaQXSCpjdf3S0kVIgqgoA2AEBAc3UqUj3Mf7nIaxTmRMOxAM+CrKJ3jmhoFIqREAXO5tiWd3FXMv9tb2D3QEl7+4EMCdkM6ou3BbkJgDXw7O9o1pgRrCL8sZb73yOKgo6vPk7twVYJ0Ao5Cvwngq+FaBFBz02K+QX0MHqKpDYcXu721RfE4DvWRbX9h6BzAAwUyBu6G4V2JRxiyd/Lwfuo73HbXDGCQpXdURgxoNHyF3mXnOWLzhIyc8RZM4zoJYRAGcAZDdZFYAuEWxTHVBhhHGTkkMAmYedX6sjAnIF3VIoFG29dLBO1lDyUXflhQKEFw7WO+jjQceRrPBrOykUVSXeIctzeL3VFRs6aPlOMUlsb2fbHh/dBZW2b75+bs1myyAH3r07toODA+t2ezaZz9Q1vrO7Z6enJzafOymznC+sVW9cX/fNm7fKllDnfalkpUrF3nx3JisoAC8IFjIUuBcCwZNiXoA1t7m3vWXHb49te3vbKvWGnR6/k497e7tlJyenyhWoNpo27PWlKhgOR5qnZGsUsiuB3uPRROBYIZ+zRj1ROPXebtsePwYILlir0bQaYBuqAOylAPuN8cwbZEGv15W9E5kckIidZlOEgKso6DV3JQfwebFQ9U7npGhdyIpqXUCo1kPwssfaKJ8U7fLi1PY72xrD88uuQON+v2+tRt1evnxpBwd7Vm93pCphDPvdKylHZvO5VWvkgUysXq9ZrpjYl19+qUBniB8weEgPAOdMPmvEYTObEwLDMyhV1prbUnDMUaw44QRi2R+ONB8bjYbIwcurrjXrLSkNGJBSPq9nv7y8sHoD6yhXNKibHjJh4+DjeDZW7cnoaJQqDsJr7nsegs/zjeZQo9FSSDcAbuzyZp5r/9lsbDSeyoZss1rq9SJLLZJ7EBQTEQjzGffodjVYS7EbTpcLV6tJUbGQOkBBy5Bo2iPmIodkOTWZSk0hBZsUPXObzOdWqdakhMGGaSWVWE6Kiznvsd7YdL4Q4RMJFmoxn4Iy52Uzp3UCaI4aTfuwq9m072Khl8vZaADZAjHn6hK+xryBHOG1EFwoVQ4fHFpSzltmObfxqK9cFM9NySnDZGdnS3U9Onpsl5eXIgdR2jw8euhk82Jlk2FfagfA8Ml0bhkImk1Gihb2NTISZKmVKyhrY//gUKRkISnZt69e2MOHR7ZaZOw//E//ixQdH//wE/v7//gf7fz8UvkeEOCq/xo1khMA2JtFBQnfY3+fzVBSOTntZFcxWEhB0Grn0t4QhA8eeh4I7k3InhDZwZhlAeedlGYu+x6cEZnu9oYbK+ad2Izd/tyPiHAI+JBV46Soh0j7PAP454pOEiuvQsSy/1EwuwjsG4tGZc6QNxPOZcYRci6SEn7u0lQQLPs83EqvkapGD+lnkPaXsG6UNxMUefFciucKz+Q2XN7IwOfbzQ0UFElnzLLgbOW5OAt0/UC2ryBkM3nNgUi08BmiGkI5fojQkc2WaA+913RGAwJ2W4lexp6O7VkkmSJhxWfuVb+zkE2iTCwnH6MaJ2Z26GezGyuXE1fRZTIQZynmcT0S6V/SCqQVSCuQViCtwPtXgfQgf//GLL3jtAJpBdIKpBVIK/AHFXjw+NGG/4G/9qfOO0EQOz4BubGViEA0XfQABAByIJxr/NpRZNhGliWuijB1f2OLJEgI9yaIhxyBtACjAUQJPvAKBw7hqVjkGNYmSw8PJYyXbuwA61/fu8J0gwJBfEEI4qaTWn5HCg52IsKtq7ybW/Y13E3opAXHKRYqArVRXgiUL+QFGDmhQrDtTbC0OjkBdQD1pa5wT/DYHeoB3V7Dm7BVV1h492zoCg8+4wIOswQFA8i4HQ9WPR6+7V2vHrrqhIBb3TjgBSDnna0eVB3BmqgCiQQJZA5j4SBOSa9XIDd2ROpzN1n6RJCV94R8ogYAeIxNtCCR7z5EhmWvQ8F5hgiOcq8AeIVcUR3qIsZkSTLHy+raMij6mmN78smPfiQ7mjevXtqf/uxn9ou//Vs7evJYAHm9mtgPfvCxyIoX3x4L6NrZ2xFhcXZ2aXt7uzYdTWw6GUrN4uQBeQ5uETMYDCxXLNtoNLHDw0N7e/xOpEar2dQ8Rk3QabdsMhqrhof3DgQ4d7tXsqSByIM4azTqdtntCbhNamWbDkeWFAoC1HgNgzUZ9ixRWPjEqoRcF3JWreRtq10TMbHVaVpnq2X1alXrgQDkPOA360Ah0jkFbQv4zOZkbUQfcQ6rL5/iHpo8GIi8wGILuyzANssWbD6DMCpqROlAt3xGZAsAudbdamE1gqyxbUHtNJ7Y27dv7ejoSOt4OhlZJlcUMUjXMuqPQsa7kC97Xd1Pa6tlr46P7cnRY3UmQ/okZcKxXcmTDdkMzOfZnH0CaxwPmEZBgRVTfzBQADN1Q8nCa64uu36dYiKVxng2FUCeURf2UvkiUiOMRlbMQaaiNFroPteAksR+IPTwiR1so+Zao7JxYn0Y5MiV1BsAqYw9xA9EAkQSCgHWdW84tFIxZxNyGsolzdnhcOz5PYDIqFbGc60dDQx5ByvB11KkKBdjtdKcY731rvqyEYMgppasBfYYFiH/5pmYr8rHYE/JAsxiG7WxSrlu55d9a21v2dnpma0WqCZc8cF+C1nhe7UD3ZovjPdyKVs4FDhxL/d9yvcOiNbplH/nbDKDFHXbvRh0zOfWVlv3vb+/Y2fv3tpmvbJaHUXKxoajse3u7Vl7uylFFmH3ZGSwsz968tiffzi04WBo8/nEVoupVSpksmxEKLJGT47f2cNHD2w6GYvQuLoc2t5ux2qNpm3v7Fi5VrfPP/utHR09sHqzY//HX/6VnZ5dl3qf+AAAIABJREFU2MGdO3Z2cmyvX7/RXGdcpFAJqoLbBGlUXwBWMw/9Nb5H80EdPIPB1WC2ccKCmgWeN9gjUreQsZRxuyepAsTUrkWAunXVzf5OnW4T4XpvSJ+MWcLihaJYe/ZSVN1FAF9ZFigBZp4fE+9pJfsrxlRc/vVHvH/GMeZIRDIB4sgJDdQFTqCImGDfkKoPosHnYiQu4jVkJ7V0+z8nNvBl8ywO7M2cRPSfiyQGoeLLta+txdxrIFWGznjO5KwVMwW3luM/SrjywPNIasc63D7L/HcJCGtey7kbFG8rt6LidwUmYFSG8HqNs1SHIXcqKBFd7XKTeRXJEdUANR81Z7w2ltpGpb8zpxVIK5BWIK1AWoH3vAIpefGeD2B6+2kF0gqkFUgrkFbg6OmTjQADOjWLJX1erL0bF2CHsOlclg774L2ddfAnqh/IbxDAoHDqtXeHCwBwsGARA0yxvwGsJNQ0+H8DOgpw1DVDJynAOegEOAcAknknMOgS3aZ0xQJ2Sl3g2ItsW+iujUSCOkKD53kEXcjdcPsmt3oSOKIMCUBPmAL3/MZOSQHhG++AxfJmNl04KAUwKJLAFNDKPUTAJ18s2GKGusQ7XiOAxgyLwD+vBcwUqRHIFu7VAS/P9MC2QoHCocZOUpDvUBHIyUcEltTNmvXQVzpvAeVVJwpDd24IIm1U6USfCGQFNOeD7uwIwAlgk82Gg0eAgbLjCmCRgLwADII0Yf8im5blQtZUtwkZgUVZutIJwE5c3TGbSC0iOxBZljjQpdyTXM62t9v2X/2X/4X9xZ//uZ0dH1ujWbcf/+xP7Fef/srKSdFq9aI6wUfThR0fX1ijUVMH+8XFlTpjF1PUM66+abZa+h7dtReXl1ZIClatN63fH0hRgkUa73vv7h377vW3ItnoiGeMSmUyKFwDMxgMrVyp6bkHkBKQYplE4Hs+Iah7ZZ1mR93Bk/HQCsWSzWdju3Pnjo2HQ1vMp9Zq1aya5K1VL9nBwa7t7e1ZrZLYZDi0zlZHKgGUGACZ6t8m2Frd7xOrlcoCHAvM+Qyd8gMhfFg9lUuJVSuJFXMrq5YA4dcC/rv9uTXquyKW5ktAbsDooggMakK4NvkeHr6+sdb2toPWy6Xek3lFLVhkw6uhNWo1kSnUpj/oy05luVrYKuvrrd1saV5CEJHrUCoXrFqpSzXAWDRaDSsV/efjeHN9QHL606HkUC/wWvI4tlpbllQqli3mZc80GU+sVCDPYCH1B3MHQBh7MHnn86RYdIWsDs+ScJIPBctXX39tTx89Flg8W85sMISgcgWIAuJZC2sP3mZtcI+oVOgGX80A3Gey0mJGsBcupDQz64+Gyk8ZT6ZSmygYnTWfgbQwG4yoVUld/HT7Q6hxz1IIzGbejR868lmNAl1Z70v2XlcSzJfkjZgCwK96Y1tl8lK/XJxfWAZbNgLZ14DJJY0F+3SG8PKJh5irFpIQ+N5Ax75UG9PxTebGYqPsC3Jd4D4IGYflwUaMTvRmp2G1WtWa9aqULzwHah2IvWajbTms0QrsRz4G5F7s7x9Y96qr/BWC6b998ZWVyxBMMyuXK5ZPcrZC1bXe2NvX72x7d0vnRb3REZmRK5DHAtlVsB/+8BN78/a1FEX3Hjy0i7O+/frX/2D37z+0fHZtf/v//J1N4/kTiKVISkSlguZbsBRjHkalmUjVQCBHGylX63m+C6+LYd1YM1FDFAxugeSWgA6sQ0hsrFmvybaNc89/3jNU4vtEgF5keri2cqMg9BfzG5UQofABWFceD+qeaCXIGbtynYcUcSFj43pvDnP/9r7NM922SeLnndSIVoKQaMzvuc+78PlakQQfIIWGk+8QKpyfNCxASjGnsGHUGodkzBUtk/U6c1ZsMq4Wc/KC89Xr42q9nCsxb70/74GlmnIoog1UUINcX4cci4L/vkCdS0lV1oSQ8qxTFIk8sxQ3ebdLcztFxvcmHyOe1bHeuqcspBFnMdS1q0dS5UX6e3JagbQCaQXSCqQVeL8rkJIX7/f4pXefViCtQFqBtAJpBezhk8ciL/jAz34ynwiYaWBdEsBydf/n6LSP4aYOWAP8oX4AYKGrmu7uDN36IYRU4MPabLae6+sAUh6g6eA+BIM6pXPu4Y1Nzng8Cl2cYOAAG7yXB4GrX5SuWYE06hkN9hdORrQbTQH8KDEieRAtpeIzXgNVmaK6XgGkeE0EbrCNkeUIXbq6/5tcCHWr8lDc8q2QV/5dFDCOPY1bcTgQ4nkWshLhftWxCxhtViq6rzvWFPEDYAhQSuCO7gPgx0NVpdpYrUUYRKWDKyvw+6c+kALYjzAmmWvVC4HOk8n42kpDuQqy0fKu1AjgxA5hqTAgK9aupLkJDo/5J4kVCJ6dz30sg7859YaYiuBcBJ/yGbqHJ38A4smuawXoVBYRUq0U7Ojo0E7fnQjcKpYT29ndts9/98zuHhzYeffcKtWqwCfAKp4fgIsQ72KBAF6yGFB6TK1er6gDHGUBOQDYR3Fvb0/PLUnKysOIHcLj8QDDHrt3765ChZehy7km256p5hSALeSFgP0E0mRpW1sdOz8/Ux01v+ZjWRGRk4HdCIQGoGm5VLR8ZmkP7u1Yo1mVNVKzWrVCwYFySIjRsG+VgpM8ZQK8s1mrJIkICBQ4tlrICqdRr2vSAxomObq8Z1BTVsrNFawN1LZY5S1XrCgHgowISItmvS6CgO767WbDxwulUyZrxyfvRArxUcgXrNfvWq3RtsloaNPxxJr1hs2nYwGWhWJiq9XMCuWSvXl3bvfv3Lm2T8tIRWDWvbywdqsjcB+A/fLyzPb39qw/Hdvdu4c26vUsDzgegN5Wo2HT0VTPjBVTs9awq6uulesVde1vNVrBngzbpLHli0V17PNB8LMIsdVc9wkAypzDbiqjPBxsZnKaG5M5uSJFV/1kMyJamOflUsW731crkQuMNXMeEja/WdlsPpGVUyaXt9EYhQtgJhk/1NzDsbE8IwuDGgOkkxUBcXd12ZOKpI0112AogDta0/B+gMQKYzfC0ociYFdzJ3lYl7yHyeoIe6elLTNkc0B0FJFdWLd7Ybl8yaYSjUAUu5UUe9dw5OuNawHEsqZ8b3ILI0DzapXA7QGXchssAdIFkSsoI1Di1GoVqSVQhbCPkJ+C89DV1aXduXMg9QjrkPfZ2eso74JzgGdttTtSsnz15efWaTftq2efS/nU6/etvbMjy6fj4xP73vc/kk0ctkaMG1Znh/fv2d7+nt2//0C5NZ/+8lPLJRW7c/fQfvf3v1GWyN7ejr14+dpevjr2rJVge4cNGxkf7E2QXZxpKKyUD4HSKezbzCGFTFOjrBMKUhAyddyx7w9UAIvl5DqDIaoCrjOWwnu7+sCJBSesXSEhwkRkN2/oKkf+yEIM0koEvyvpIAogLaTGCblNrtjzMzJe14F8PcX1+cE4uJUf56qfs5EkQOHE9X1OFKS6QNEkAkU2UU7mSE0S7KXcamkR7i8rRZbm4LXqBPIlZ9PJ1O3v1pylXjcyKLCky+cg631OKzMqPKsTFr6XR6IpnkfKvgjvwcOJCNGK9TBtvt8mMP6qq98vUHDRcKEakhMUShIbIlBQzmZjkcFSc4VGiagWuVkrWEO6rRjrJr7u2W+/SDGP9HfltAJpBdIKpBVIK/AeVyA9yN/jwUtvPa1AWoG0AmkF0gpQgacff7CJodMAybPF1LKAdwoQBRkDqEcBEYBaPKGBEej8xL4iZBcAMAB108keO+oBLQAX5isPjJVVTtlzGlBsoGWgOx9LI9m4yMJl6RZV62BfJZslwB3Mh0BOCE1eiBTgHgA0AKD4G6A6qgEZqGDlEmyWCCV2IN6fQUBQ1rtaC0UH9zwzg45gJ2V0rWUI/pa9FR79rrpQEHEAfAHw6PDkI3ZwXvtrh05Y9w13KxkBqIAn11kYN37cLjBxe44ITHG/t/3FYx0hMSIwRWUBdegq51kKWOWsACodmPVQUldViKSJ4J6ex+9NioPYicy44kMfLKp4tiRfsJ2dHfvu+K3bZgVfd+YGRAyIEXNE4c6oa3gYrLo2dNreWKm49QjkiEZTndyVcsEqlaKdnpwqO2L3YNuazaadnZzrfs/OztXN3WiQYzHXfQwGYxsOAPjo0F1rTiwXM6vVK07gBOUQSgMiTgDyIXoA11+//k5j3W4TXL1WKLBUL9OpHezftXKlbC+ef6P7A5QjjpYA5kKhLBscri1QbT63ZqupLvBms259WRJV9DP88Gg8sN2tuv7cu3sgcBybKEK9Kygaltyz511UqiXLrDJWKuStHAKlUVQImF2iJMnr/vv9rlWKBCbnrNls2GLSE/hPlMRkvrBiqSyFwd7uru4viwVVMS/lRKNatSL2MYCAWAehfBLg6WsW4E4ZAkliedY19lNjQL+sVWt1G09GlicLIpO1IlZkUiYUdS2A8XKtasvZXGuoILJt4eRcIadr1qsNBa0DIg9GY83N7Tbg/sBWkGkbs0pSVMezSFHCr8sVzdvRZKz35Z6xgkKpQeh6LpuRAiIpJQInNf+W2EU5gIzFWVKpKnMB9Uq1WvN9AIVRIBh5Pg9lh3SEWJhajm2AkG6pmbI2Zc+ShV7RxhAphZK+hkJCdlKQTcolWEvlRLaDUpq1L3iNIRmk7piMPS+D8HVlSHDP5PiEPVfMbNZGs5mA7PFsZv3BxEOH2T/I21hMpeyYb1BgwGsuba4wb++S1x4bwGzGH4sdWUItlh7KbjmbTMhFyYnwQb1UqdSV2TGbs7+ayKF6oyL10laro+frDwd2994dm40nVmuTr+Igb6vdVqbMVdfXKWuWOfjy+Rd2cGff3r55Y3fv3hE5MGaeJoldXlzZ9u62nZ2f23q1Vm7NRbdnOzvbsgV69PSJ3buzb//b//qXdu/+I3v2+Rd2enpmjVrbypWCvXjx2s4uen6QByLCgXDfRyESIN4guFg/MQidcWXPkhJM2StuN+ZrzW2Z4lkR92yFT+u8cWJa546ylfznIEh83/bzhLqKrAo5TZADMb/CrZHcKlFn1HX2BGdesEYKe2kkFCJhwn7HXMEuzOcPuUUezn0D8LuiEMWIslTYHHT2eV6G25V5TocrEmJTQsihupXbFN83KgydQAm2hZE0Ug4IZ4afgVKxhXyX2xlQKDM8O2YtUuO21ZQsrcI+pPM5kBde62iZ6OeimiOy2MGx3yXhdwknYWJ2iBSEQdmnsy/r5GGxmMiiMZ7VkTiJdmmMBesljivX+OJ3X6aYR/rrclqBtAJpBdIKpBV4jyuQHuTv8eClt55WIK1AWoG0AmkFqMDjjx5tHPwGrEo8oEIBoWvZp6wza2tUqgLD3N/bAQ51Q4ZQzmtbIUDOSiXYPjjAK7sV5WLkBCpnlGEhc3rvGVUWBIGtroDAyz0plN3myJ2j3J9bIRB+XwJ/gjqBvyRFJyJyoSvUATzIDsD0hVQU2L/ITihaOmWDbz5ZAAE8Elgvz/icroW9zAJ1CJYrIi/wCfewa0B7/i3QO2R7RJAFUoWvSyUCuKiA8ACuhPp5d6h3kvLcEEd6L08/F7AE+ORkiRMfkYBYzRdq4o22Jfwjm4cQWYRuYh8jwO7F3J+P240e6IBPfq/u+S0wKe+dwLF7GDsq7oGuVoiWDVYmWJ4oH8DzPmJHrSxI1AFb1GuX5IIEUNy7fQFmsSZzwB+wnXsnB4IO3e0t7IeK9va7t8o2+P4n37OX37wMHcLkL+St0apqXtEh3+/N1IGvTJRC3mpkUIwm6hCHtNrqbNnLl6/t3uEddXcDCkN4kM9QqXgQLPXE1ub0jO+v9TNjkSEOgMd6qxO6XLHRBFuVJHQu59ThXqmUnQhYLTAjscl4rJBxQq4Xc4DnvBXzG/v+h0+sWilrHrdbTZEXy8XU2q2WzcZjjX02t7ZitmjFYFkSlUOok1BLUKeT00s72N9xYkEILd3y+L5DtJnNmY85bM5mug6e85AAWD0l5aIrDQD8iolddq/s9OJCNlesHa7vFviefSBbMCyq8gUBzVhDFYpFS2qoFTJWLRRsNBkqa6OclEQeMTdY5yisLi/OZXNELWuNhmx3Li+vrIn10eWZ7ezs22A0snqpbM+ePbOd/T0rl0oieCbDiVQocb/htopJUdZG3FMuk1OeBqQAgPBkAXm4sXq5YnPZxQFOLkRuMqevrlDO5KykIHrPddBeALgLCUXI9mKu5+PnyHZYYy2X8b2mPxgp52I06gsA5hmxW+KdUF0AVGMoRQ1QrBAenpTKbkcXgNi4Z0aVBMNHbbJ507xGYIaVFMHV2hl4j5WHTwOobzJFKSq4R6x5rvpdm89WNl2sbb7CTmhhlXJViihyZLCrEjy9cvWF55hQt7n2Gbc1Yr4UPMNi4GoNCCJUJR5CX5HCIZ8UpCg6Pz3V/K+3mpove3cO7PDhodbdcr6yAYqb9Ub2eSh/Pnz61H7z95/awwf37PefP7Mnjz/Q+GIDxbpdLjbalwf9vs0XK6vXajYcDqzVatq742Pb2t6xN2/e2MHBHTs9OZeK6l/8p//Sfvl3f2/H747t/Ozczs6615aBYVNzEkGkL4RjXs+ssPhgVyRVBvaDQZ3iY4StHaD6TXB0JLrjWnQimJo5QZLNYkHopHGSFEVK3Qbkue5NHpDnKOmaIWybuXijfstJ4UDOzO1r3LbBghAge0WKxDCvZNWUv8mbcMuwGDLvez4fjLdnKHkouAd0M0NYAWsrlSoC9f2sccLgj1URUcnD+eH2WOSzeMYVBZHlVOLKDx4zZmG4qjKRsot7FbG08jNA5DyqCZJ9wnjw87FukWSIZMRtFUocT752Wz0hUirIL/i6NwSgqIoEnj9nPE8jQeLWVrFOTvZwma9+n5IX6W/LaQXSCqQVSCuQVuB9rkBKXrzPo5fee1qBtAJpBdIKpBUgXPXDo413Ha7V2StSQFYaHq6tcExALQC9ldsXOTAAQERX61oAjoeWev4CncgCygmWhQAhsDt0bAL0uMoBwMVDdN372xUHDqzcqBgAPfm+slRlmxKtPgDsb4BmOqIFQgS1hbpc9TQA5xAfgnvcKwQrJ9l6BKAQMEmAjbyonHgAaAq5FgBh3pXtCgX5a4dn4GcIauV59AfLF5QkUjRwSQel6PwUznPt3+3QEc9Fl6fSKJS6jW2HdwQDusuWX2Cbd53GAGSRRwKg+HAfdMaIN3E3Ebp7HdTCBgcLHTrSGWtHm7wzNVpjREsSXU0gjq4YfL831qhDHkwEdUVgH7CK6wnMUpArwpisZQrMFwfAsKPhGyhr6JZVToiApLWstg7v3bNGo2Lr5djefPfOjo4e2s5ux7784it5lxMQ/OrNsRQVrXZDAC0WNt9++9qurvqqMV8/Oz1Vx/eg11eQ8NvjY4V5k1eCBVS0MWGM6nUyCPry4BeplAGorStPgpwFCJiWQryHAgpLlbL87KmZbHHUgO2EwnA4Ut4GgdvMC9QUAL2QByDSO1s1++DxA6tXawK967Wq1BBA36VCzlYz7HmqtiEHZb0RkaHA5/nMFRjMD2qlvISFFQuggqwvQDnmohNVxaRiZ5ddKxDInctZvVy2zMK955UxkvX8FsgMAGYsdcbTqTrQsYer1Gu2mM2sXq17x3iO3BJAUKYk4eIhW6GEtVVOQeGQN7JFW670M9Ua3veBaCvkbLFZiRRg/bS399Q1zzNvMkvLZxM96xTCKORKoELBNq6SlEWAeL4AKhpXJPSuBlKbuELKn4Hxj5kBIlzXK4HikBuz+ViEBeQK41cgKLhQ1NpmflMX7LRQVzA/AWIBoFkzzGvCzMkpQUWB0kmv2ZjNVguRDNjoYYmFsgsCQPvdCrJ2KRsoQr09/8drnc+6HQ4WWBCkIi8gZEUW+/6C9dMasoLcjmpZodvM4eXaMyuYo/Pl2jIAv5mcjSd+L5CMQyycAtHLHoINErURIaVMGzQ+prHy7BcA3IJNlBmTyPKOuqIYEWGRYLWVtXanZdVq2bo9sl9Ktsms7M7hPXv86JHUOJVKYvPlRs8+7g9stZjbYNCzrXbLXr98YU+fPrJub2jbO3s2GI+tWa/Y5599bn/6z//MLnuXNhlP7e2b15YkFa2RRqMuBRPHz2e//8wanZaVS2XrdFr2z37+z+3f//v/2irVup2dnQqUxxpMdkdhT2cOsvfF/ZLxYGywwOJjNp9p/EWCB8Kbn5GKRIo+z4BgDnAdFC1RAce55nupE3woWUTeymLQMx3iucLX2Be5hnIiQg4UxA0kWS7j5xf37koDztsb8uKGuPBzQ2A9EqVIXGhuce74Hsv88fMFUtxfd5vYUKC79g5XZMSGAF7J1/iIAeeuDvFzMpLUfsb5dVWv8DyiQFAO5f1s5TTjaxBBt88YbJ08bBtC3J8pPhefITiUUxFyQ+LzR9VHVCDezi3RORPO8XgGxzqoXrLJ8jFhbCCyON91RIY5g1rUewkYez2diF9ZZa5W9s0XL1LMI/1tOa1AWoG0AmkF0gq8xxVID/L3ePDSW08rkFYgrUBagbQCVODpx082kTRICiV16XsjpQcqe6ejA+eAHYBhAkD1b7q6yXYAFFkY2IVADwiOYE9Bd78AmmBfRMird3cCbkR/bgBKADZAKO/MjMoMOt/p/Kaz10EeV2BEAD7aoTho6kHYgIlgGgAy2MZ4wCo2Vw7QREAl2iQJkCrmpQqgs1nd3QoeBxCjG9pBoaj4UNSGArUBvKLNk4M9bgMC8QBxgKWVYKVrAD8CKgJasBCynDzyI8BCFyxjEC1fbqsbqIX8wDOeOWEbumoDkeQos5M0Qb3hmA7XizZUjvNcd7zKWsqv6WPtnaZSt+D6QwctIKAjPW53hWoAMuaWr3gEukSAMNaMPSCofszrwn3S/byUz7tbggHab3U6trVdt2HvwvpXI3vw8FDg4Js3x7a1s6v7/eqrl7aYr63aqMiepd1uqHbMH4gdwE5AL4C5YW9glWrFxhPPEmm22/b2zbGCq13J4nYr08lYQFuj2VCI9bXNVVDmQMQBao2HdKRnZY8kay3NraUt5oB1RfezB/wjx6TsndjcE7kjAPUfPD6we3f2BJrLYqtUtNV8qm51FEHZTcaqZB9obBlPJ8ZyqCqwllmt9TquJ9sX2wiEB7gvEJ5reL0zXnmbzLhGYr2rrtW4psDpnJQmu/v7Ztm1zWZ0H+fJp1c2Rb1S1diXCd4eDa3f7dt2p6VnhgAgTNy9+VG55GTV0mh1bDlfiKhLUCctsFMik4EMFrr+p7KU6o26IhAqtaZtdQ5sspjZcDCwrXZThEApKVkxk7XxaGxF1BvzhY1HA3Xni9YMdnWQJwC+hEBz7wCviJlGk5EAT/f4J4sCW5iiDQfYOnnovezf5h60XEwKvpaxslN2Sl5cpucloF7wsWMuSX0TVF4j5hZgLxZ6G7PhzBUQ2HStczkbDPuG7xWZKjPuoVSyfm8kIg9AnxBq3oJOdN4pZhF0Ly4VPi/SIlj/OJjt6wOrMtJMppOZ7NHifrXcZOz0omvlpCqyAxJCYL2UEz5vGDPf5yBUVrLXgbSApGXvdUXWxpqNhp1ddEWyLlYZWVC5+GNtpaRonU5T4eNYabU6hHQX7c7dPds9OLD+VVdkErkUH3zvY+v3r0S0XZye2fGbV7azvW3d7rntbO/Yq9dvrdnuyPbq4YND+82vf231VkOkzp2DQ1sS6J1U7OT0RDV5+/aNreZY0GWtvbVl7a2W1Rotq5Yr9j/89/+zPXnygebNm+/e2HA8chBce68/H8SOrA1ZuznPyol2fxBcrEfIecYojkdUPPjXsdlD9eIg/20gPWYZReI3kt7RZtD3bj8jdS9YtSnzyVUdKKGkukMZUlTsvNQ/IdUpkA++Z7NvKR8KQl/jHC2t/KwR8R0yGnwOUWJIK0iKQPwHGy2dT5xJIg1QR2CPBCFB+LZbH1YqlWC35qofrq+sFylVqIkT4pyLUlMGi0BUG/DXfgY4KXGbhIgB4DfnDz/7h+RFVEDwvn9MYESSQ+uC/VGZFGp1sAy2UGFPEAEVzmHtC2iiwtei2sIjcbyW7BEuogzkUFjz7LORvPj68+cp5pH+upxWIK1AWoG0AmkF3uMKpAf5ezx46a2nFUgrkFYgrUBaASqAbZTAfQPEcasgwFl1i2I7g+2PgpgB/VFAuI2NuhaVfXETUgoqeK0scOhDHZYCDzbuP083sKxT6FQOoIo6V4WGOwjnoLeDCd5FClHgID0AtDo96VZW9ygAEeC/e5p7HoMDOOouFUBCSDaqCL/2DejkAL3CpTPkNDgIygegKKoB9/eOvtshOBtsPnT5uj+6/wz1kUVSDBuVvVXsxPVOzmg9AtAuMHLhQE0kAOSOJe7GLWv8ug60xg5U6o/NyuY6fNTfk/wGxoyaA55JtYEfTfBid4suVCQeShrBnGinJX94vHkC2RI7menmZoZc+49L5RH80YOSJAJGqm8gdAAIFeYO8Cqii+B274SlpOVyUdkW29tNe/f2lTVqTbv/4K69ev2tWZYsC7P9g3377T8+k9qCbAPUI7u7bSdS1oQHdwWY7+/tqpMf4mM8HKhj/eqyb52dXev1XTUBWE5QMM+BkoTcCCx2APogrJjLqCnoIuZagPWT0UQA2Yp5JFsxhhuVkhNvAvKEhi1F6hSVa7AU8dFuVezjx3cVWEzHOt3jdNqvl3O9P7kMEBXFfM7VQazCjCl7A/C9mCfwW+i6rstfAe7Ik+AzzyN1QSlnG9QVm7zyHQYX59ZpEpgcutGzGVkQZQvMR1fzLBceGg2JgdVbnsD59UKg/IavaxyZ5wDr3tnOPKjVm1Ic0MXPkiXTwsOwCwIBfQ55B7plybVZ2nBExsPa8pWSJcWKFXIZe3N8KuKqkMnYdIR1lis7ymWInI1yWeSjH0KCqTFWcpAk5FuQk6F6hyBudiOBlSssllxlosyPkJ8huzLeCzIT4mMaTCYuAAAgAElEQVQ6s1K5pLEUuYeCBOsrvi9iciW1BfsAigau6WD2UkTGGsVENmfd4VBgdDFftjm1ms8E/k/HWLB5bo7yGJQLgnrNAXZZV5G5g5WV2tCdwJDqRnsdyo6sFUqJTSYzvYZnZY5CWEznKxuPya/AqshtecZT1D8oa5yQcaJmJTsvVx84oDwez5w8LuRFQNGNvtpklauxsbzmM7saCiLWKNdWoHylZK2dHfvRT38sq6vL81MnQvM5e/L0Azs7O7Fhr6u6X56+s+xmZdVG1R48OLKvnn9rnc6WffX8a6mPfvKjj21rd88uL/r2j7/5RxFHWAzWaxVbrGa+/1neCpWaPXjwyC7PLqTa+Nf/5j+3//a/+e80XxhbcnLIQ4GQiIQpE5G9X+sJ0B2rQqwB9XXP43F1mZjla4uiuIdhvca+zb6pMy/kMcSOf14XLZW0n7Om1z7/OEc9bwlln5+BqLRuqzHWnJxr3089c8n3Sc998p8T4SHil6nBfQSbL+0D/rpooUStmP/x57gH9htUTCLaeZqgCPFMj5hzFOvhJIiftx58H/c2rqvzT88QlX4O/mOVRdaKCA32mrWrkyDVIzFxbdMYzrjbqohIUMTPMaOC945fi4SSrNqwrgxWW+zPKFXIF8KijM1KQ3GrNt5IQe24r1tnrLkixDNoUH2S1VVQfk0kYH2tuyI0zbxIf1dOK5BWIK1AWoG0Au93BVLy4v0ev/Tu0wqkFUgrkFYgrYA9+vApuJzAZABTxdRCUATLB8BMtx1xcARgCtBVlhEA+yGQFMCBEGJAGFcoSJ5gczrT6doOag7AMn4GANQto9byw8f6QiA6nZuyv/DBiZ2m0f4BkMsb+d3XXPdGJ6tAquAFLlIAALXgCo5NxlYQGOGiThSEMGssd1AE4HUfwlOvQX4UDFyXuii0G8DI1QcCigSYeF2cEAHAIQ/DO1qpT9acRJEvPKGv/AzPFzMhAOkVfuzh4K54iJkansGREH6KlU/w9s7K9gZLLmxyICucEPBgbAeq/PnpLIfAcQUEFkgiMxTQ6vWNhISDa1gAeTcsoI/X361wAKWvQ28B7UPXrEJuA5HjHePBOkSCHVQCnhsioBByiq8FVcv2dsc++OCxuq6/ffG1lZPEnn741N4qFJycEbPBYGQX5127c+fAzs+vBKTt7nYUdEzI8lW3p/vCZgZVB1hhqVKyZr0ugqFQAsSbSH2AbRHd8czhUgFSzlUiECt0t8tmZzqTBY9IuHzWZljGMJtl0eT2YVn0D7L58WwS5izWU4w9104KOauUy7a/27TvPX1onVZT1wQEBtsjjYUyJcEOqVzykGoAd2xooi98gWDdFXY/eQNO5e+aA8G6LZ/J22I5tUqFQO6hVesd2QqRLwLwX8p7RofejPmusFwPn5faolh2sD8oF1gDWLFxX7L3CoC5wHQQcQK8IQQAsrGImi2viUKIFMDF2QwgeS7wlLEDWLx378CSck1KhWF/IECVDu+Li3Pb6WzZbDINFnKKgVe+Btkk/Gs0HltFIdsbBU0DrKIIAXHE2khKH90rtXEesVRIrNu/gtpT4LdqquDmhQB7AqP7I4iSIjNe3+e9WDPMXkgcAbl5AH3uF/LHwWNsleLeNlnMbTSdW1KGAMPyKawV1v5sqeBrJ1ojcUmwPGHGHhaN3VHs+mc/4r2pF93xkA3kWZQrVdWmN7jSvTNH84VEyqL5fCUFikBfMm/WHmLMdQDgIWPoUBe4vWEuz3Uv7L3zGUoVyJKQL7AxZXtYJhE5wkTBZqmQhxgpKIC5kCT2L/7Vn1m5WrV+v2+nb1mna3v6wVPr9Xs26l9JNYG12vm7Y9vf27GX3z63w/sP7fnzV5ZUSrJye3T02L777ls7OT61fm8YlG6oBZwsyuQ2VilV7PKqa/XWjv3gk5/ap7/8hbW3Ovbjn3xiv/2nZ9bvjWVz9g9//w8aK6z6tD8FMlXELP9eLgWyzxZzqW1k9yRipnRN3kaAPO5j2KJpP1y7FaDbl0UimL9tRHr66yEA3H7vBnwPCkF1/RMC7kRvJBy0J0sN6AoItxf0NRpJZa4rlYS5Ki8MidtahWvFz57dcGORFDwSdc9OBLhKQTtPOHf4V3wu/h7noV4V9xcFkU90zrJH3lZKuHWgh3Qzv9weyxV2zMtrdV+wQJPyMdhBReWjE/n+AWkcCZrbKouoqnJ7LPZZJ334HYXn4v2lJqIFI+P7dmxOiOQF46MMjUBAQ65EMgP7Lu65Uau5NWCwtYrX4Dx79tsvUswj/V05rUBagbQCaQXSCrzHFUgP8vd48NJbTyuQViCtQFqBtAJU4MmHT2UbRbd8Pg9YglU/neUAARa83r3rkuZWdeWr0zTYMQTwDDAHQD4kLji5EDyjdU28trHcQbEB+ABKvwGIhVgAwHEgA8ARkBXSAsBEWRO3QA7uECwW4ERgh2wt3NoogjGFGCYdQBhAD8gLriU7D95jPb8G3aOfuciQkDWBxYsApACGCbIKHbsibTKe2UAgN53CACkCVXR/3rnrlhpBoSBFi3fLOqDoIH5m4xYvQMOympL6hK7PhdsISYoRcj4gChZYmnD/+N5nBWgyaIDs8hQXNL6SdYyyAQSceRcy9QbsAbC5DVYpfDZYbTgBAflCpbEOc3BH6hV5hEPIuI1PrE3MHIDg4LldYeIkUz7jIB//GZ7uKwf+eP98LmtHR4ciBd68/tbu7O9Ye6djXz17rpDsmzDhgW1tb9lVdyAiAtuoeqMqD/7e5ZVPSUiLpKRgbUKz54upW55kMtZpd2RRRX4B90quQf/qSkQbICxAMGPpPcp+HbeZ8UwAOuaZGhAF8XWxTtP5xCp0sGex7wEoLWjccDf73ocP7ejwnmyhUFwA0LGIRE5onmWsRAfxem3lUiLrFtZdBOiSDHZRTpAVsYYRBehe84D4gJurxdSWC7JI1rZYZq3VagsMFmAtf/u8iDFIiVKlojkDwQEBA0GBERXdywD7omJCrktSJHTc8yoA9SEb3A+/YIWkYGcoXnIF7RHYtHENiDmeaTof2nBEwHfZpgtX+TSaLctu8upk1jNATAyHQXHC6nKLNQGSCuSea2xc0ZG3wXiobAxyNhbYbhXJWVjIhov9gZW7RNmVKxjrX2sqZADof1hQtMwXslvLJiXdV1Ee/Su331osNTf4ylSEq9lkNrEepFCtEtauE6vesb0B25ZlEbZM7C+rNZkZE9WB58MSCcIA27uYDcPPcR/Rbi4qxlCduNWOr1nuZb7KyKYJtQlB1iiPknIiMNyB8qKhbYG8mULokK8jAtazZ1hfWsOrpU3HC9nmZfJZKUnGo4WIC5GtOScneld9kRfLdcaG07FqurPd1Jjw/e//5EfW2W5bu9Wxz/7pd1rnKJ+ePn2sAPoXX39l7XbbGo2G3rfZatjZ2ZmCt3OFot05OLBvvvlaROHlRdf6vZ7WBPXN5hMFtkNYoEoaQXIpU8Hs4dET+93v/kk5NDv7O/bhhx/b//6X/6d98v3v25//j38utRj2hVJFuQeQr90sxLQTgjD0nE5OXkAUhtwKnTVOtmv31L4XspcYYDcUE7mgYGnZ7jmpIbWH5q2Hojs5wXWDQi8EppcS9qOF5qnPg5VlyHgSCQyR6XZ9EITh9nUfAOwKwQ5KCAioEM6g+/oDtVvYvzmbXfWRE3nD+LoSCiL/5jyLa8NVcDQQOAl9rZy8Jvr99yTGejHnTHIbK7cahAx09UL8fSDaTEoZCVHqJbqlonJyPBIUToJ400Ekf6KiRLW/9Vr+zWsj2eQEuxP30+lcuS36DSXkLek6WOrFHBFZi3GWZq/HASUf65UGBizforhE96f7zttXv/8qxTzSX5fTCqQVSCuQViCtwHtcgfQgf48HL731tAJpBdIKpBVIK0AFPvjwsVp++Z90APml/sf/JjcCMEwWJwvAgaIsbwBHPNcBIiAGfAOU+YeDQXSq5wTeiYyQOVWw3wmWP4A2eZQGEBehcxTQz73m6Tzlj3trR+sVBWnLC58OeA8VdyLDA1RBTMgIcAsoBz9i12WQSHhnZujUxXpGYbaEiAY//NgJ6xkQ4f0AeELmgwKnMVjB7sdyNlNNHHiKXbICpIDsgx89AJh3gtKqGjpTlXdBOLIH6UqZEPy3o1VVBHYAyrDm4BqiWEJ2BcDWnADaQJLIFkX19jwNAUDmZJSIjKyDOYBZTjC4YsTHJ6uxyBLoKusat1hRNzBAlDpe/U4Bcd3D3a8XgSbAWAec/CZj8Lk6iAHBAjpEDTvtlnW2GvLWP313LPKitbVl3zz/VoHHXAIbLMC13b0dWyw2dnL8zu4d7ttoPLHu5VDd+JvV0gDbyaAYjUfKTABYU6h63mw0nIgo4n2oI/Y3zWbdGnXeO1FESL/Xt5N372T7s6LjvVxVLgN14x48vJfncnsfyKJSqaKxrNdKtlpOBX8KnFwvbW+7Y/fv7dq9O/vWrtdEDPp8CTkIEBCFvBVCwDrd6r2rCwVtVxIPFs6qAx/QWWZPvJXGQnVZr61Zb9p0PLBmo2I9wpRLNREAIr18ADzwWzZmJgIAuyPNmRmWK+RMLFUv94Y3geRcG/WCg7JORkE6Med45vF8ZuPpROsBhQTXg3CRRQ8Epa1sMh2rhsPpzPJF8jPIxSA7Yeah3QQok0GxWGkseR/mzsvXr2yrs22ZNaQgqoq11ap1W6wXNpyMBHZvlgtbQ1hmsXspuj0URARrNZO1XrerIHJUY27vRkjzxHq9kZVrdVtsMjZfb6xaKdt6gdLBLeMIcpbFTjEvJQE1Y16Qi8JzybaG12Exxn6RITvC1RxXw5E6zllXEBEUa0ow9molyzPuVbksWIAVUcS4soXnHo1G1930bp3n++Y6U5A1lsiqQtEuulf6d6VU1veZg4UE9c1GId6+pley5HMShAwgFCtTm894L8ijnNbtcDAR0YHiTeA4qrElVlRzm8w3li8WbTGdirzIJ3krVav2vU8+kf3fbDy1wdWVFSuJreaEki9tZ3/POs2mnZ6e2MXZhRVLRdve37H7D470zN88f27vjo8FEk8nPt4PHjyw49MTOzy8Z5eXEFVZy2Plli/Y+cmpNZptm0w8LPvuvbv2zcvn1mjWrdnesl//6h+se3Zuy9nKZgtUT05YTOcLAfFSNS1dhSIcGvBdtS/ahDl5TTZAcLrKwcnrqKZgr8rZYjnXumW+ai8im6bodmZSsYRcEZF4dPcH2y9XOpCbUJBFFGtHKifNUQLn/bkEkkNKRGUia8132OuA7/i6eJ5xVgd83pmBsMt7EwJ7lRMRrNXJhABsVzBCJET1x211AvcdreFuZ03wvrKzyrsNFjXyuRsCymW5iKLJ7/XG8iooEQNxIWIjE9SIQcXiyjU/E6Wmkr3gjTXizfXCPA6KkGvCJuROsV70+wlqD1Qu4V4iOYLi0fM9Ql03nEI3lokxi4Ozj0gsyIxoExYtMb9OyYv0l+W0AmkF0gqkFUgr8F5XICUv3uvhS28+rUBagbQCaQXSCph99PHTDbYLbnIvs+0QGEvXJJ3YTlLIXkTdmwT1AmQ7+AC4y4eDNh6uzWdsTwB9/HUepqqOWIUeu5WGQpezWK3gC38TfC0AImQAAH4rx0LBpA4gch8AyI5MBbsoOprJhggqjBhciwWKZ1A4KYM/uwAcPW5WZI17hrsSAoBK3bRqvAzAviwvYter2+44qUEGAV7qMdDcyRI6ohX2rU5dB03cvcczJwCY8HePeRj4d0uNAuxLB3z4DYtrAewADjno5R2jevZgteHhwlHR4c8mAH0ZQ0lvvMxFUmSjVQlAu4NFAr02rtQAZNNYLgGu/fsy+soBbjKWASqLmSTqpL/p2OW71Nu7j2VgozoJqFVgrAeak+UAifCTn34i8PPs+DvDRqpUr9nr1+9CNy3qCZ9DBAcfH5/KhqtcLthgOLbe1VDKm06rLaICi6FOp2Pd7qW12x2Bm9lCzpqtlsJ9eQ663iPJhqphSQB9MWvVat0ajarsZKqVqg0HIxvPFtanA3y9sdl0EjInPJegWq4qbwAgGUUJz1guOXEDcLzVbNjTp4e2u92xliysnHRS/zedvgDrUiO5pUsRNcaGcG6kMWRouI2QfghFgtDP4DVfTmSTw3wqJVmb9Hq6Xj6PzY9bEvHDruLISgGASgLVw3K9tPPLS2s0m2HsM1YqlT17I3Glh+y+8lgqoWbwtQnkN1su9do1dnBzn6coJMgtYV1i+8W6X8wmVq1Wbb3BHm5l2WLeRuSVkAlBQPPujuy5prOxLF+mY8+hqNVr1hsNBBQ3Ki110r87PbFOo2WzBYSBA52ytWPNsJegqCKHQgoKSDeIVdZ3RmSBAs9LRWU05PJ0i68sU0ysR7g5o7EYS6VD/oWrjBztjhYzZG+wprAzEsAbbK2q9Zoyf2YTSIC1TclsmEJu+BjRCS7ANNjHuWrJCQTWhq8RCB0Czun4doUL6wSyhnwHgHs2W1Qz9XrT3p2caO5AsMmST1kVKNPIu0FxxV7q7yPLJOLcFaqTtUF/pLUrwlGkoElxxNqDlOP5plOI1Lz1hqgENlK1FIsZZYwcPXli+3fuyn7NrbqW1m7W7O13r6TKYXoeHT2yZ88+t53tLfvexx8ZweIvv/3WTk9PLR/yjZgXqFM4G5JyWSTl3sGeXZ53ZSP24Oihnbw7sd7VlbUbbZvM5torFXZfSWz/4K796te/ssePntqnv/ylLWdzG014zrXV63XVkjlYrZZFOAG2a67mMnaFBRgkLQTbtZovEK3sUxmUbpH0833Tk53c/knRJOz9WsNrqVGiwicSDPHzdfc/tnkot2QJ5cHtFIs56iT/jTXVbbukqMLgPML2irnn6gYH39mfPTPK8zRkOQepF8hkB/kzIbMqZCJBnIpscfDe7RP9T/y3VHLhzFRujLIhvCZOsqAcdFKce4v2S1FVqLOVfUYqraKTohAnQal5m7SIRIo3CfjvD9FeitdrrWNxFvJq4u9rzGE1HGDFuJzrvKWO0TLqpo7O7ehc4/cYlI7h/qNFFe+nvatctulsorMsEh1+dmfty8+epZhH+styWoG0AmkF0gqkFXiPK5Ae5O/x4KW3nlYgrUBagbQCaQWowKMPH23wzldOQ9GBdgHyWC2gDFgCLPrXo7c/6GL02/bOfLV2XneV8r0Jti0K+nYwtlBIbCHkhoyGaG8EMRI5E++w9C7KuRVzBYEXdHhDckRLCScW3L5IIDjgtlQP3K3/auLGNOF9AIcVouo2HApdFRDlna90pNINHnMtyGSgXR9AZTF3yw3eX7YiAr7cEkZZEICm6ur0uRRVDO7N7ZYtMWQ5Wn9EAJNrQQbwwX0BnuAvLnBJFl4emO7KBn8GgLXobc69x/tnfKS4CH9uz+zb1iIOOrmP+k3HKt3J+JVzPc8PcQEL1yM7IdhDRa/xcHGBZPwnfNYVCVFxEf3PpaiRUuMmJ8CtmPKWkFlA9/Wj+3Z4d8+ef/XMnn5whFzHnj9/K799aq+8lFzOqrWSvfr22K4uByIc8L/a3toWKEn3O6AlYCL1HQz6Ijza9YYIjVqjrq76Uqlgs+lMVjSyhlmtrZx43okAsfXC5liHUM+VWSEp6k+jUbeN7I9yAu97w74lqFM2TkBhV1QpJRo/QF0saTpNgoYP7PDOvtUrVXNhAOD42majiYBWJx9KAs1KxbwVIPM0eTdSMcQP3gt1AJ3PIgvzTNG8W0D1r6yGdZIUAWurkC0xmWgdcb+yGiqV1CFN+DiTVXZaWlOuHsFWB9JxPp9YRsA384RsBVcGUVfZvambuyyQGxXF1aCroG+exdck3vMra9ZrtsZ2C0VLf2TZUkGWP+Q59HtXRpZHOU8H/FSkKPkghRwEw1CWXgDFxaQs8JXpI1O47MZmS8/T8XwL6pCT4map9Zv3znZbWbd7JdUHa4gPrJ2whppO5lYsFWzJ2l7nbDGdWD6D3dZcKg/ZnIXck0jqRSBTpJfCvR00hpTBKoqfZS+COAVAFxhKyPM6I4KJ12JBxppG2SBrtZAv42ot31cW5KVAIOXytpgtFMA+nWEKFZyCsq6+GA4Gel3s/IegyGQgjDdSFoh7DXsV4PN4MrJNLmfD4chDmMP9z2ZYRrl1GfsXYz6ZLm2ssa1J0cQ85hwoVxL7wY8/sUajZRfdvlWrJRsPB1aHaHzxjbU7dd0T9/bTn/3Mjh49tE8//dQGg6Hm2+7OrvV6fWu3mjYaDqxSrVit0ZCS5Mef/NDevntnhQIPmrXL7pWNhmN7cP/QXr14JdKJ+QanUG02DIEdz4Ia783r1/Il6vUnVik3XBVGoLkstRyUZg5BmPA8/clIihxqx/cgXSBjGBPIAOZ0JJni/kq+iogWLNBEFLOGGTO3T/S9H2LClQVRRRAt1sjZ0BwSeR4C7WVJePO/0fG9ND7hPPUAehoAUHN41lIkcv1SToR78LQTGFExwHvHjxuiwUH5uP/Gz5Ew+GPFgn8fxRRZS362FQuu+InX5JldxeCZIEH4eP0e8Twk/2Y2cxs/KYNuESgefO7kdqyJNxvEzKWbrKpICEl9yLOw/2bIZvGxZ9+TCkyWXv49Efs627zJgp91oo6cnRvC5FqhuSbHy23AZAG2WNvzL1LbqPS35bQCaQXSCqQVSCvwPlcgJS/e59FL7z2tQFqBtAJpBdIKkHnx0YcbqRzo7C84CCILjtXS1REBGFGHpgIvAXq9Gx7gAVBCid8hmJaOXwGsssYIwc4ENqNECB7WAHSAbcuNh5FKwVHAogNU2XMZFCBOl/F6adVa1Sbj8Q3oF5QcAKWoQtScroBW96Tn47rTEyIgBGsvQgCxArxXDqK7dZJ3vwN2uMUFYeTuxa08BzIslKPhX6NbfEO3fT7vHveAf1iGqJvXg0u9k9XvJYIyEZwqFEpu56P8i4JNJiO356HDPYDLdMhzjw44+Tg4eXGDamOTBLgM0H57nP64q1bwWggyJZ9gTrdqAYA+eI8T8h3sfkRMRcCU/Aza25V5EbI71JWO8sNtqaKSQ8oUecnToe5AsIiXGMhOKDaZAnQJ5/JSGNSrVdvb37Z6HRCxa4eH+zZfmZ2e9m3Q72ksAT0//vh7hujn2e+/kT0IQP72zo7u6fz8XAHIdLB3L64EQm9tdfTegKkA2vkkEdFxfPydgPjx2MFu8iZmk7G1200BpJP5RMqDbKbo3ccEnNtSWQu0TLvP+9qSSmIZebq7BQxjQrDxeDS0QiErlcXhnV27f+9AXejtRlXqAF7DfIN8abVarhKYL6zeqNl6uZBioVmtqLJkMDgZhOIlBGNnUU+Ylcpl6/X7slc6ef3a6rWyNZsNPReAoqx5CB4vFDVHURcpz0JkmylzBO4GAJqgWp877tlPJzPzh6BoXg+RyD2UKxW7Ggytg6UTe0PGbDRH2bCydrMt8BdAkMwPrSu6matVkRsLrRVIwqnIRgLnQaFZh5PxSMD+egkAzPpl33G6S9ZrZFVIHcNaG8liCRAdS6jJwu2HWBLYcvEcrEcyHlDPEATOx2gytvFwZPVqQ3sSiR/z1coa5bIyQ7B3Yg5NFzPb0NGO0ilkIcTu8JglQ+aKyNJcwaaLqdQ3UnCJOHACT9kKQQHBGub7BEYDsEJAuE1dLuyfISiezAaeA7pibbLmgoyQn/9kbov1RiSUgF9yOVBfGOoI5h3h4EvLFgBleX5s4Yq6Dh3+szUd+VkRd5GMceKVfZ69kLlJEDqqtpJ1ewORg9prMhvrbJE1sec5KY5ky/KM+/ju228EIn/49LEd3N2X4qQ3HFq90dD8vji7tGajIZLgpz//qf3ud7+1o6MjhWdzz4xtMZ+zs7O3dnh4aK12xz795a8EQjdrTfvuu1eyS0OBUsEOjr0wWBA9//prYypDW19cYSlWk8qCs4U5iCqIOdnptPT3y6uebbU7NhgNb5Q0UtChVPNaM958CAC/Vu15loWITanH+H5OdkqLBTX1uXfbwsnB/6LnzQSiIp4D7Nf8/Q9zh4I9YbRTEiHsajutj5C/w79jHk8kLK6zngJhyZqNzxJVCiIgAzESz6G4p0dSgJ+JKodIIED6xzMvEibxPIlkic6bcL9RnXKj6HCrO+6RP5D0t8kVP2Mhmfx5nczwM+422RIJuxtShjVHIL2ft8yJ22qKIpZ02kuo643NV3xWrhPrH5saVO+ck3kQc5Bk/D7y5e9T5UX6y3JagbQCaQXSCqQVeJ8rkJIX7/PopfeeViCtQFqBtAJpBci8+Pgj2UahKAAwoitxNB7KvkggUK7oCgqRF3RBxgBnBxvo2OZjMnNgMnZFAj/IBgVSwLMvDfKgTEc1gbPYU2QAudFLeD6EQAuyGsIPEDALmImVQwIIitoCMDqTF4CNXYuTAzdghzys6aAOoD9kgAOQBIEH9QT2IGYCvAEAUZrQdX9N4hCYrfwLt+mAmOA+AfnonlanrVx8Mua2VNHyyjs1BbwgRgHQQb2Qc7LEAX0HuoqFRH7kNx7kbgHCezIGMmMKVlIijdQPGiyeQmaIVCoEjt6y8/COVO/ghUii8zQCQ5EoEo2U5RkgYjykGdBdNk8IEmT9Qd0A5RObTEcihjy024Nlo/0H1+T5eF/AOoBWt1ahLlnVCcLEu8/jWBDsnFWQNQTPzk5L3duEap+cXNh4vLCrXk9g1PbujnW7XXvw4J69fPGdVBO8LuYE3L17x/r9njrwz07PBXbv7GzZYNizQa9v9+7d19drdexqRur2B4AnLLqIvz7+8GQZAK6tltZsbNnlZU+gIR3ikHNYChESjcIAEI15vJov1NE9HY5kUbOiWxfib4V9UtYeHO7Zvbt3bWerbY0qQPLaM2Iy2EtxPWxgsDnLKHMCIqFVr9l8MpIipJSUNYYoEViXFB7wO1+CcCHENy/gjnDqcpJX+DHjXanUNNe4T4gMQGLUI3wtkloaM9RRo+DaElwAACAASURBVLG1Wg3lZbQ6LbfTAuSejQViVkuEpjvIjvLicjC0rc6OTQY91Wq4mNnu1m4AHRMnYBaEaRdtMhpZpVoVgaK8FtbUauF2WfMFYTXXlmVRtYXSyUFKt2+DMAHc5mcBjrFoYoKKjOG+inlllvABkIz6BgWESDOFVvOm2M35Vq/9DJJivrLhZGZJPmM5cn6WS61FvUaWad5JTo0jQEztIAzQo/E8IyyXMmtbo9yYr+z8/EJB8W4MxvoHPHXLPLeHghzApsktmlAU+N5FuDgBzlgcFWwxwy5qYpVa3QmPTcZmZK+QczFfKHT96vLSA5aFFENYlaw/GMuaq1B0goOfQ2XAuM1WKCqm2ruwUVLmxXAYvgbhSFi96b4A8VlbhHYXEs9KYW/Yu3PHGg3IhLdSPbDvtxp1K+bM9vbaNplPVcMl45rNiZxrtZr25vVbq1fL1h/07Qef/NCGo5G1O217/eq1HR+f2Sef/NCOj9/Y9lZb9lSvXr+2y9Mzq1YgIpa2QYJEEPp4bI122wbDkT06emKnZ+/sm69faH9ZLVbWH45FlEG8OxFHRksgjaRggBa6sUhyYNxJ3ZglRB2i4kYTCOVPUIphAYil3Gg0DjZIG1ssqb3vfTckvOdHiBzPYaPmhBFnWbx2JA0iOB9/ERF4HnIwromOYO/kwdhOZnhOg2dz8DMx9F3ncTHOu6B6vBV6HRUTvJ+HbHN+kxnjJEDcH+J9MB+YJ5FMYL+L9lVO/EM2+NnNXsaewf7DGcD3ozrT57mrLrRWNdeLIQPGGwLiOlMmidb5DekfiZTYkMC/RU6FnAzen3MqEi+xhpxT2n+WvvfpXA71jSReVK/EMYCI45ni2qRGX372RYp5xAKln9MKpBVIK5BWIK3Ae1iB9CB/DwctveW0AmkF0gqkFUgrcLsCH3z0yLGJXPa6GzWCGMoryACS0ZHsYDdkgoDpCAIEz34AoAgI4GMOmcGFI+DB9wAbAFsjgDDFuglVg+UsoUN8RfiqAyl8CCBZ05XpoIc6nulLD3kAsl4KQD0AZ66Qt1wAd64BpQV++K4awAYpnyt4KHaGZyjIIiiCSOpGBmABlCSYVQwETeJOAEQQ5TaYog7TdU5dzJEk4DPAj2UhQNxDHPLD38c76vk3xIYTBTydg24ib7LevS+TJ3IF6EwV8UFnqPu1C5eVAsS7TnVt0TOAkCgEHAhG2UH3KWOm8SGfI4TLMh7XY8Z1yQOQf3pB5M3Ozo4dH78TcQKgy2sX8xurK+ynvKk45lrQIO0h3q4ScVqKeskSDJCK7ng63QsF29ntyLKrUipaq1WxWq1pXz772rY6WyIDsIQC2G2323ZycmLj0cym87k1AHZnM1lLNVt1Oz2+uB4bgHo6/Nudlp28O1co83Q8VqBzrd4UGQVxkdksrNqoWSEp2NVl18rFxNrtLXvx6lid0syTUqUk5QbWQNnNykYjvPqxM8tdA9D0W1fLiULSl7Op7glA9/GT+woi7jSrVi66ook/tXLZltOJVSsVG1z1rd1u2Xw6sXLJO/I3APwheBk1AmNeqlZk34ZiBcUIqgzGFWCaYOL+Vdd2tlo2HYwtly3C3KnOGv+wHmZzgqObtuQ62YJCrheLiRNluayyQyAFysWy7t8JALddioDiBqA2X5TN1BxSDLKkkFiSy9vZ5bm12k3r9rpWKhdtsyQnouyWU7LAWYX7zqnWV92ulUvehU3oN4oG1i+d6lqg8uf3eQ4oHtdNtVYWCE83+mg21bVQHy1sZdPZXF3+Ct0OXeRkIqwEMlO7kvVHA4V2Y5tEzshiPgmB9w7myhqOOTqfag6Xk4rGHwIBEhP1kPaxQkGKDuYy6xeSl/ukPowLe8hkjAVTonWNSgNFDWvAwe2V1DFObiYOomfWUoJU6jW77HaV4VGuEro8sQUAPjkaspir2NnphWiSpJxIYYKFldQww9l1tz518AHMqr7cowieOc+w1HhnmS+h4521AUF3ddV1YDjkc5CFwhzYvXtH8+uie27Ndsfarbrtb7ft66+/tFxSsiTkxWDZ9fb4O1vOySXK2tGjI6tUS/bwwUP7xS9+YT/85Af29VfP7aMPP7G/+/T/s+9//0PlYkBSQmbs7e/arz/9R+2dWG8t5wuRJuyZf/Yv/8w+//0z7WfkZHTPL3U+QOZ0L69sqlyWivZ25qjm03ptW9tbdn7ZDQA2WT4Q4Z5lxPh5FoWTATxvDG6WHVew6dK+T7A3Z0mwLNLOfUspcKNe4Ox0FQG1i6D/bXVHVEXEPTgSFhHIj+fJtZVUyNPhTHSFIONSDmQVNmCBdCuUdG5Gu8fbKg+B+BmIDSdmsFNil/azws/dCPTfZF94EHwkH1B5ofDh7Imqj1ze9/tYDxRqsKEoILCaglzgOXWGBKVFtG2K6olI6sTnj5+jQiJaXOnECb9/RNUEr7n997jf3v7ZeP+3FSNcK/4cNmKTKUoqt2eM9/Xstyl5kf7WnFYgrUBagbQCaQXe5wqk5MX7PHrpvacVSCuQViCtQFoBM/voe082gPPLzVpgvQAILOZDZ6UDM97laUtPkwBIx+JJLyV3gq7WYJnC//AD/irpIHSSEu3g319ZkfBvAfY54+uAQSJLAKCCBQSd7bG7ku/RJQqYKnCFa3KDyoygY9kJAO6bn4sASARi4r8dRPKuZF5P17QrRRyQih8R5KdLXB2h6qLOyVrGkZkAXklZAOoF4BmyNgD+82QfYKsULLeydF7PzTZ5S/DbX86vO6NvbDzoNnfw5baFB1WUhRB+MtQUmyEBTzcKF8gEhkZd2/I696DT2Onq3aioI/xnGAOAdpQsTnAsBZJ6TbhnHw+BbBBWsghzey/v+L0B624Dd9Huw0NvPXhcBA4dvgqX9Xow1wSmQdAUMvYnP/+5nZ29s/kE7/mcVA+87+HRPdvb3xfo+u2LlzaZzKxUrtvl5aU9fPhQ13jx4rnIi82S4HUAvTjnTCHSb94cu1d7vqD8hmajqc56gDfeW571oYu3Xq3Zydm5zaYh26KYeD6CrMzIc8CChjmQsXql4vWhANgm1Wt2dXVFBIN84skA+eH3H+veIC9KkGq5vBHMDtAPOVBmjNau+snnMjYbjxzkxN8eQq0A4DwWsD9drq2G+oNMhAK2THTre5Ax77W3tW29XteYrQn2P7OFgsAVEE9IMLMiWIsB1PJ1iCos0fCjB2ik8z9ay6CgQGUl5UxwClos1nbWvbR6q2mbTdam04VV63Vbz7GCKeme+kMPDl+sF5YUClYuufUU5IWA8+nYKknJnj9/bru7u5oPkAKEnkN4Mn7j2cSt2rJ5u+xe2s72jjq8mU/q7K7huw8ZkbOCckYA6zPeoS9R0EZ2RHwdyyCASABUiCLsxKbzheWTso2mU9kVoRCJc5s1cBvs5L7nS7f/GfUHbiuXhefNaWwgfVB6ODHKVrCRLRdBwtMxdnKQrzEQ2nNhqLWrltirdMfXKiYHjleeXaHMGeYTgPLGhhPs67LK7yiVawLnUdusNq4q4HmLhYrej8wN2XRpH2L3XlmhXBGZQiYL6oHVOmPT+dqSQiKQ34lMFC6QQAvbajc9B4n9LkcYds3m2O6VKlLpzKdTm0372u+29neVI6Q1sVja3v6O4fV0dnKqZ9zZ37Fms27TycRqtYZ98/yF5u7P//Q/sX/4zW/sBz/8wL4k6Htr26qNuu1s79rXX35tp6dndvjgoT37/WfW6mxJxXF4/75dXlxYqYJKYmPfPH+puTocDaxYwO7PbDZjh4MwYq91BZiL+XyfZruPexwkmUZBdlA+Frm8WyWRwYINHnsmc1Bg+9JBeikMkX24Xknzk/XjY8s4r6xaramuui7ksewHb8Y7EhkR1I/gv+dleD2Zw3xANrh+kfOAfZg1jmLGCQG/h6X2NFdo+J7PvbA3RwUI+wD7c9y7ubfbJArXikQFjQesOT7YN3gm7MWYkyivOAsjGcE1UZCR+yPVi0v0pKzT+bi5Cfr28wHVkJO6/nxOoHC9WN/4dZ1N4feMaGMX68NZyx5G/ePzMn7+fDynE5nx94x4DkXFIyQPY9RstG0OwRie/7a9Vaq8uP71KP1LWoG0AmkF0gqkFXgvK5CSF+/lsKU3nVYgrUBagbQCaQVuKvDBR483CrHO5yy/cQsI/Q+8sgryAtEENmcA6s3IYoDoECIa7J0i2OBe7nmBqAJTZJWT5YqyOAEEolNadigoB4IfNSAZ6g7wRwENBGUqdJUwbl7H30PIst4WuxcPQQV8jh2V8Tlu7HE80yICkhEocULE8yRQTKCciN/LFwE66IAH5AfkCooSgnVlxYQFDxZIPB+5CDE4my5UQsJDvgS2TJYT2XD7fanB7X+rdiEQ3BUVN/7pnsXhYd3KSlDIuHedxo7XaOvlZImDanxEkMzrWAiqiZW6igFh6SKXJc9yo0wQPPsB+WTFhe2W6ur3Dnmh6xTyImuiZzrZEPF9YicsyoDl0rvMZXVkawFehDITmotCBzue7IbcipYdPrwvJQQAP93Xnc6W7vWbl6+90zxr9ujoSAoQAFcAsouLC4XtAi4CMnHD88XESknFqtW6bJAA+/jcaDT0p3fVd8ueUkngZCbrAB5KighaY/kF5gYRRBc6bjrKNRlNrJDPisgBkJ6Op1YqFW1BeC812piyMxSCXsxau1W1j54cWa1etv2djmXDXBMwZ2urJomVII8IyhaZtxDAeN69FJBM6LLuAUui1VI2RwDmZMVARpCdgbVJMV+0q95Q5AcZFYRPl/NZK+excAph8wLjGFuyMPDgx9LFyQ8A6fEERYeHe2NzJtJLKisIJhQoGTs7f2fb23v28vWx7R8c2GAwsNUma7VGzabDoeqr0OkN2Qpuk9RqtW06GVu1XBEh07vsWrsJ6D0WYD6eDC2fLQSVRQAaZXkGMbrQNbDr2iypakZWdswtSB0AyOibz1wGsEedpH0KC7eVW0GxxheblUjKSK5qvrKeQuD8eDSS2qDf72sMIqirnw0d4gC/BDbzs6Mpljasi5xspCDjBGorBwFrIr837WPc59KBWta9A+IQKgDGvr6YuzHAmO9PUe/U63Zy8s7Gk7kyUxR2nAdERwW2tG7PQ6axnsMebTHD6qZgo9DhLjI3SzaNq7O0htXx7koWz4UgTH1sGbIxNp4fMJ2Prcj7GPc5kiUXgD/2URCRBNeXax6E3u9eWL3VFsGYyeYsqZRVx2effWZPnh7Z8dtjq5RK1um0rdas28uXL2x7e9t2d+7YX//ffy3F0b/6z/7MfvXrf7Sf/rOf2HhwZWfvzuzVqzd29PiRHd47tP/wF39hf/LzP7Hzk3d23u3bw4dHsn17/fJb0z5tGTs/vbRKqWJn5yci7CAfsbyCwOP53a4MRVpG98O/47jGcyva4bH18VoHrlHaoPxy8F6ZJys/n26Uif5vauekse+znjeTF/Ehwkg5QT4fIZ3Yj9UEEHKEbp+f7GuA6VGVwJzQWSrrwxjM7cojHcP/P3tvtiPJmWXrbR/M3HyOMSNyJJlkJskkWdU1nEbjNNQQpAMJ0FMI56V0IV0L50660LXQp6q6euKp7qrizOSUmcwhZp9nN+Fb+//DnQW9QAIWjerMjPAwN9v/5Fxrr7V4yK1GAc5vEbaJE/XXJE3Jczs0F8IZFZUdnvfk144ZFFF1IZu39VL7DvPHre+cgIlAf5y/yuMhU2jkYdhYUvG7kRhSFdV/ELKltB9u1mYk7uMZyLWoBf+Onwdio0IkfvSsWLLNUMVVA5Xk2VDxTPIC8VkgNBxsfQBknai2paqs53S2i9DaWIw9/qJQXhSfmYsKFBUoKlBUoKjA61yBgrx4nUevuPeiAkUFigoUFSgqYGYP3r0ffIDKPyEdBIqssWIqWzWty3OejmwQNAHk+rNsqwCWOwAMuIuNErDSBnCB7IDIiOAL4avu0xGBero6Pf8iBm8qEFUh0HSNLwSCA9gQNqwOeJQUdJQqS8E/kqj7WPkAMlwSgKesi5VbHkUAE1QLwsAtMwByN8Gf3Ie605Vh7kHC6iINz+nEDs/q94zPurraZXUTFSZeo9jRKpCqDGGCSqVslNG7Xx3AEikg7/VAqKzcm15KAggjedh7R7CzRhtywrtuycqgE9h/5mCWh8ri9x27u7mnRB28awUXQ2DErtYYWs7vxu85AOvA1gaAdVsmAWHECwdPdgFFUqPw3U13MWqO4HlltRrZD7kUCJ1WatV6anfv3bVvHn9lDx4+sNNXr+zoxg2N4avTC/vxxzMpGrCNomMbL35qCnnB1+HhDZuTz4A12Hqmzvqri4HA96xRD5YwIHVVBX+jEMDaCGAWMBYQE4CM91tKbWC2nC1EzqUZWQpBPYP1FR3PPGG+FlhcWuU2no2tvFqJmMHaJ01RO+R26/ax3bt7ZO16ap1GUyH3jYaD38zpaim3Zkreh4/dYDjQ/ULsAJaiahL5AKiWVKSKUDd2ACwhUarlqmyPqCnzvtbs2nI+s4NOXfdUhYQpV2y2nIsQgaRh5JNSRbZOHjTPSAHS+YRneNTZvVqJXEGdQee9YcoEwVZJrD8YORlgufWGA6tVPN8A4qhUqdqrsxM7PDywk9MLm0wGtre76/Zx9ZpdXvSs2cis3WjaYj6z6WSm8G11l2OPFsjPuI6irRnzH6LgatC34+MbIgWpE0A0YwcpBilDiLfPfci5suyGYBnpzmauo1pwD3wID8/BYf/gWpBBcV9j4cU1ELvQIWDiuotrQVZoBNRLTcVeyd/J/Vhov2PxQA6xviGt5rOl5dfkJCRHDLbfhBM7MYq1GrkjK+V+OMEJUVjWetClza5VHzzPaDywVrOlzAnCqSHXyOUwCKKwa7CfDSAK62RQjG06W1k1zUTMzSeA9JBcqY3GcxvMprZeLaWgAZRn7WD9BBjNPn/r1i0bLeYa6xsHh/bJJ59oz7xxsG83b920Z0+fiJx78+371umSFbOyJ0+e2N7ugfJBbt859jVRrtnpxYlqqAD6F6e2ms/snYcP7JM//9Fu7O3Ynds3bVWq2m9/94+a7+yjTiIs7eWLM1srs2Zuw+FU+R9WrtpwNBTxx2YeCQf2qkgGRMIgErHaXyEHS6i0mDOTa4KbnylfaI4tU1l7qgP+3tUPeUFN2CvdamspxRh7jF/XyfgI+HMNwPVtIiSS6RHYj2sg3icqj2hlRMZKBOYjIC/SMSgU4n1FYB6CmzOSbIvrMzjs835Get6RzvwtNYSrJzZnTSQReD3PC6nn5LoTEFHtuDmDNlZS2/WOf4+v2yYVtpWHsXasJ+ofyRjWfCQwde9yu/KGBO7BiQ1I85rWIWMSrytyZukqymiXFa+NooU6SHEUiZ712r7+vAjsvv5gUfylqEBRgaICRQWKCryGFSjIi9dw0IpbLipQVKCoQFGBogLbFXjw8K3cw1/Xlsoqyjs3AdGEZQhch7wAGCpJHcEHgNhtye8BtomuyFfqbKfzWdY06khWS7LAuxxPlWC5IZAGACh0jnJPhNxi+RKJBoEkgO2y9/HOUIDG7e7LCFhEEN0JCu+aFLASfMDxv9nu+PT3cDud2OkZFRz6mRQS3rkMmBGBJ1di0JW+ttkS0Cq9thuJAEkEuyJZIqVH7s8Vu1Bl55E6KA3QiP0WYB+gMLUEbBaQLPKB8PO5ldUZSpYAPvreMeoEQ0lB4WDhAIhYz5gBwASLp2DZIYC+bAqJBkQF0AKgBshlDLdrGcdAnbqIMWRHEi1vHGzd7qgVGFR2f/e1goajdYjXV9culaxeS6yWVmWxBGjU3du10WRg7z96z5788L3tdncF2lIHMip+97t/sp3uroB2B4vJDMBDnS5buoGxu6na7m5X6oukQrfz1Gr1ukiW0bgn4iMTsO1zwskXSDnyQMhdKVu/P7SdbsfGw7HyHwg+Hg8GAp6x+sogzQgQJheiVrdKnttkSo5AyTrdlgNrWJ+Vze7du223bx3afrdtHUKcsdvBK4r4gSRRDoh3wDvxBhk3xrYnrDcPddeKkM0R841aYXM0nkylPlGIu8BZV2ks5WdUsZ0ss2oJRYfZTqsldcOSTm6DGEusHAg0arYg1yBNr5VWVLRSTRRsjmJC470K4fSQbvTkk/swmdhKWRpra2kucr/YhZlNCDQnpLiC7U3pOueCep+dn9iNwxvWrGU27g/UxU2HPJ3uzD9UBdgwQShxTcgL5rjszZRFAy7N3pQ7MB0yYADrZbOEFRa1TgA313Z+fqm53W60ZKNEXso1GbdEfbCw0ZicEoLFHYCNFkzMVREEc8LRHSzlf+yLPue4d54Tddha62+xdvIpZhxIHVVGFTTTPsNewTNATnHP2GVxvdhVz73575PXQM6N73ciQtO63v/qqi+yaTJ166xlyGRwW7hc90TKD7ZwtaRuw6nn2qAAIY+DwGzIWgje/ngmi6mEHI0aeSBjzxBZre2i3xMZJEJvubTdblvjCYHB2nr//fft/KqnuXBwsGfDwcCyLLHzsxO7//bbstW6d++uJbVM5OJsPrXz01O7ffu2ffrJ5/bLX/1SFnBXvZ69+94De/zVl3Z4eGQXlwMnUxZkblTs/r3bVq9XbTxb2Q9PXtqjn31o//z7f7Kz01MB6PPZyqajkZ796ZOXIkMgZjXOqHDo2l+wbmEWytZqtGwyGauW7IcQFhtSAZVfyZVZgZiINkVcPxIcnsUiKaCrJ8q+P4o0k5KlpPF1+8RgRbZyYhvrwNnUVULx3InnEnPPz9mQMB/zJ0IWB4S3Ew1+lolbCJlNzGWdkyUH6nUuBGvDaIuoew0qBqkUYiNCUAfyu9vzXedWVChuWao5AcSZXPKcl9JGjcE6km3adC5ywAkQLAL971oT3F+SaB+DkP7/I27+kuBQbZShQg1QR26Fb4dy/eU5LkKffUlKqU0eB1ZRKGAiMRM/T/j4ubUXX5G8KciL4jNzUYGiAkUFigoUFXi9K1CQF6/3+BV3X1SgqEBRgaICRQXs0QcPc4AOuoLVgB3Ajfgf73Shl0oecg1Ao4yHQHCoo16qh01YdQQERF5shVgLkMH7O/htC/gO1hPB/N3WObkVmMSYLKuwhwKQ0f/pPjZhooJ2o5qCDuxKovviC/AtWkVh2aOuUwD6AEoIjAS013Xdj1tArXzJo2rDu0unEzzHAYXEBMhGiHwOlCDK7OAtUZuIlwme6QISsXhZXAM4EQiJ4JN3eyfXgeR1Ov1lySTjDwFgsT7b9h96D4Vge36FiBpD8QKI6vY0dPeLmFlDdBDOvOn+1RhTXz22d+tyH3p6uoNRpWypRiBK6IzfWHBwbV5LbonfY7S28rGnWg40A/SrNuuyVVACVEtSXUDYtJp0kkN21axWT+2tt96SbRRd5OosL5fs8OjA/vTHz6WcgLTgXhvNmh0dHdnTp09FGnF/jUbLXr16IdCXUHa666kBtk3Pnj0VOA7w37/qKyRalkSNptWbmayNUBRFMBoQOklrlpcqNp84kJhkFSP42UmcksDu2YTAWjrTqyKh+DtzHkusBw/v2+H+nh3utK1RS6XZANDTtVBRzOe2XOc2Gg0FcsZ5w/qA0COYG2AVYJ9CuqLJlUjD4UhjQQd6mmBTtJQSIs1almZ1S/Cmnw5tf68jJU9WqlmnXpMVGqRLjiXTCiuxquonmy8pjyCWapp3UyxYypWg1vDu6zGh4njgLxc2GIwU0Axgfbi7q7VGh/7ZxantHhzbeDrSuA+HQ9vpdGXJBEHHzED5wfuhViEfwXMdHJhkKSo3IgCmDgwz31CgVKWw4D77wwHItDquHdyvisyIBEPsdMeCZzqB7Mx1L6Wk4lZ22otWIq5EDtGZrXkMAYc9EEZ3ZdkyUQvmHvQr8xbigvFgLOhkpx48qz+HkxwoAgBvRb7krCy3J/OMkrIAdZEv2EZB8IYueMgk9jmNdbVig/HYAfr5wlpdrLlym4znHr5NVsWcQGqInVyEZJqWbL6cW3849owKzTMAee6hojwO5ja/P50ubb5Y25Twd/Jnqon1hxO39cOqDEu59doOdnZtPIMcKFszq9lHH31kL05e2dHNYxFD56cobfaVgdFs1O307MTuvfmm7e7vyWaKbBR4g/PzV3Z2emYPHz7UWOzv79uLFy/s1q2b9sknf7bj45vKqTk9vbD799/U9xiPxWRm//P/8j/Zn/78qTVbu3ZyjjJjbv3e0Pq9viVp1c5PXsr6bDiY2NVgLHJlNp2FvBLs1yBazao1tyFyyz3PguArklauwoAw972GekOkSeWTL0SG6GGkYsAy0NUWUgiKAODvEBCoedgb0mubJF4fAXlGI1qZ/SVQ7tfx/Vo2iNpQXaHlaDtnW1DCrSEyNiHbG1Jjs98LjCeuCkWhPJt8D4tEvRMyPw3qjmdrPLPivyMJvX12b3+P16GMXCywcHI7smihJiJEpK2flXptUP7FzwyRLLneD7Vu3DbLx8nPXT9cNqrN7eeOpDp/xgaL2EywHUr+EzIjWHJFEsXVjJtclC8//azAPIrPykUFigoUFSgqUFTgNa5AcZC/xoNX3HpRgaICRQWKChQVoAIffvRe7h31gGre5b/CooaA3cXcDJwvuBEJAAqWUSA1eM1Ho6ISoJuZlBez6VTEAHkQANg/6aIUqUGHuoMS1x8mou0FqgCICsBAAFZZ9QC4ODhPh2kkAPy+HRgEtCdwPHZ3ysdcIIQTGhvlxFrZAZAyAm4AJfUQDl7G7nxXXrg9Fj8DsKer30kZgBgsX6qy+omgR1QmBDwpZFV4t6wAfSDRkhMlEfSJ9lHUCtCU98fugk7zEKsarH1CNyjAbujaVbB58PMnAJt2fQdtFvLvRjEgMMfost3ya8cPX+qMoI5Qzd3qqyJCis5e/reS4mBOdzjgUyCHIrgUASD/021HPL/EwUHdMcAuSpx1bnuE9s6mIqb297rqsKYWjXZdBEAp9w5wjEePZAAAIABJREFUAoOfPX9mhzcgKZ4LZG+1G3Z8fGwvX75Qlzug8t7engDkQW+sLnE6tevNhtQyV1fndu+NOyJEIF/a9aZNxmN1xYusC4oGB/cA8wiExqs+DV25KDwAZBsCkukQBgTk+SAQeGSsvZo1bEjmVs8AuF0F8faDN21/v2vdVsNaWWaJcic8lwAgeTwa2jJfiixaLdY2nGLh5GHmtBQTMA7QKNuv6xwUSA3Ii+E1+Mh7gWtiP0TtDw5vKZjcVnNLK2Xb2d21+Xhq3UbN6okTDDWIBmyusFCqpbZarKyetWy9gBio6PqLfG279YbWDfel4PB6U+qF0Xxqk5nbuAjgr6Q2GPSt0chENNYbbdlpQZZw7yipMqltEptNpvo9ZTtMZ1YrY2dDoDirPOS7lLwjHuCRDnqyFPi7bK5yk+UVagIpusw8gwKVxmKuLAG64gkFd7u4ufWGE6lJsKhihiuTYjk39ivmbAy3Zv1JhZCw56xFMrEAR5OpzxkA8DLqqIWsmdw+ibnDHHaSiVviXiE0UFeQb+GB20F5hFJinUsBQpe7KyLmUiGxTy7nbsnEYmV+Q+ZyLdQdSHoAxnnP0XAqUqBSIUdmqmuQ3VNLfR4DHJ+en9vO3oFAdsLWIcKwyhNpIkXJykYjroE93VJz4arvZAnkCtkSrNtWvW6NVtWGg7F1ul372//u7+y7H76VlVu/f2XDQd92dzpSvaT11C4vL+3td9623b09ZWB89tlnumfyLpgPrEfA69t379jp6am+j0Lm/v03pNiZThYimk9PXtj+zo49++GZSKdf/uoX9vSHH+3Fi1O7deuOPX78jfYwxmQxndh8urDRaCLrMiyxmBPsM+xj7KXsk4SRs251LFwTY5vzyckC6h9Co8kACiSGdtHE/y0iIagutEYCkayAexEBFZvOmGO8F2SzZ11E66j4ySMC7fF88lPIrfe4BooRVxr43hqJCu2/Uiy6AmMb7Of9Ie2iokEWSmsIPn9Xt6piW3aCRtcvbQiCvyQsIrkR1UH6fPCTbCY/W+P/pIrQ5wjUiby3EzCeb1WWko0/IYT4eVSC8Oe2vdf2c8XzPv5ePDtZl/yda10TMATYy2LNyY14JvPaSNj41rFtsehsSlSjxPGI1/jik08LzKP4uFxUoKhAUYGiAkUFXuMKFAf5azx4xa0XFSgqUFSgqEBRASrw6KOHYiDoPAbhUGg0XZEEt8qHfqbuSQEtspwJ/tG8Vv+VD2GAB7eTHnSqAsTFDmf/XbcwEgCyrbjADinYUQj8ABgRqAgO6moH/76H7Aq0WM3VKRyBBWxm6LrF17+RkWPgftaykZE3fCAPFALhnbMR/FBqA13fCrWlExRQ1QF/B4y2w7XxPa8JuARgrqaA23TbO0ATQZ9IkmwDSnqeYMUVO94jkOVd+27/5OG6HoqtOgebDe++xl/cyZksrcqyKr4HdaMmgFDxfQClXK3CM7o1kHcceziyd3gH8IsRD6oWxr7eaAnsRE3A6/gCvKNjnz9FTIVA4u1uVYFCOaSWh62rgz602aK8iKQLFkr7+zt26+aRwroJ9H367Kmsio5u7Ov9yID4/vsf7cXzEwGlANkA3ydnr6zd7Aig4v6pGYHat+7ctNOzC4HLPDOKE+4ta6AcmSjEmjkFuLp7sG+9wZWIimbDO9TnE0DikoB9QMizV+fWbDfN1nMRLt3Ojo1nE2vUGlIe0B3N+zQz8jLmltWwwiqp2/zN+3elfNhrNS1LM1lJYa9DkSEH8NPnPVGNEBhdraUClWtJpvlLyWJeCnZp2CChWAFkHg9HGmuyLFAv8Iw8sxQckB6VsrI/WvWGq2PKZWs3CL5eyrarXW840bCcW7fTDSBiorUtqyJbiQhKIQtXa5tOR5pz7XZXqC/g+xqgHx/6atXK67KUFq1WIxCHEHsrI54FQgEruFY9s9FgqM71+Fy8BwqMahmSlPd1sJkxgLxQBgyB11hJhdBkjS1AseXWR5VQrgiYnqMswNIOO6XxVN+LIcTkaKB0WS/XNpW1lysjnPRz5QmqAqzu6o2awH/mPDWWYx1ZITxzzOgRH6fAA19LCvaG+PH5xh4D8C8Sg/dFTSOiMBIRrEPAXldyQZxBdq4Wc+2f1FqZI1nmllnKC8ptjooLQjcFdDabTOY2n2EFlRiresC80F4HiVxmBOyy15dlWuBfbTge2wpCsg4hlFuvh50Vah9Xh0DEQOqRswEpgkqBGrQ7qGRW1uo07aOf/9wuLi6t092xJ0+/l/pnb2/HZpOhCIuT03P75a9/LUsgxon1xjoh0B5CkWfiZxCUKDa4v6++emy3b9/UmsVS6fzqQlZUc3JkICOGI3t5cmYHB4c27A8V9v3sxUu7PL+QZRt2VFXUN9hToXpYAGhDRs5lT8RZkKaZiBwFmTPHQzaFco3CfuX7IYS7A/LxLFI2U7DF4xxbzD2/KALiEMWcNE5Uya/KJpOZ5mc8Fzwzw8O/fd9GxqVZf60I1M8gY5jnIpxdDXhtIxUsoiJR4Hv5Jpia60bLtZ+o5XQWbPIr4u/pd0tb9lFbSoft18f34L6iJVX89LStvIgKFia0AralPuS8doVLfHY1M3AWBxVIDOOO5xlzhLBvVz26QsPDtDl7nQgUqVL1IG+FbUvt6CS8zqugnoh5Fh48vr5WY2wsEJkbm5/Fc237fCsCu4vPykUFigoUFSgqUFTg9a5AQV683uNX3H1RgaICRQWKChQVsIcEdocuRTp8ATzdSggwiIwE934X6B/ADbd4wQIKtQAWT4A3ni6tbtNgPZXW8E/3jnOIAgf6FtegD0CiAjTpBlZnKaCbd3GuIQbKZYExhL3isOK2Vm5dJQAEID03BysNP/a6Tadjjeq2TUVZtkrBwzoQGAL8Q34HVj2RbOHZI8AalQURsHHbfTqw3UfdQRiQElQmbivjwJCHXANwe06DgzcOrLgNiHeyYn3j3wMM2/bxju/tpYdEiMqNirUaWL+MZTEUn1XWTwJKUTw4IOrEg6tGnMTwrlcHJf05GINt2w3v6mXMFbkuIJ9nAESMdjyMaby/bZDHyRWAI+8KVgBsuAYB1wLXaontdBp2dPOmSvHix6f2wYeP7Idnz6zTatt4NLDbt27bq5MXdnHWt97V0NJ6w5artTVbnoXQbrZs0B/Jymj/APXF0i4ve6oFlir1RtMG/YGeq9msW1qr2unLV7JxyeoNG44G1mi1LKvToV+2CTY6k5lUH3RuD/p9KS6aHYDRl8rocHC+LHs12VfV6wpnThUY6+A2MSWH+/t242hP5EUnq1m3TT6Fg2p0Q4/lt++B7KPhyJY5wH0uoG6vexBUIQRMA19iS7ZW530MgBappjW6tEY9k3UP93PZH8iuBjBeGdvmNlCNZtOfK1/r9ZAbWTWxg27Tyqu17Xa6TkitVg7Woohiic0XIlfw4Nf8VSB82V6enNjO3qHPCeqJAqNast6gp057yEgFiFfLCj3v9UciMrhv7IoUqFut2GQ+tSwhH4d9hLXN91knAIzz6/UlssFyJ2fK5GA4uThZLG08GKruY0LOc+y+yGjwtTldzGQJ5YCxd36zGlBN8QXppZwKQNYyc6au+8Lqja52slmc5CjLagxlE8oeXo/iBWK1KhJnaculW0kBmMt+SgQMaodZAFrNZrNpIE1zEUDsJdRE600kCPMKJc7C6lmmPBXIoRXZKIGQ4z0ZA+zqZtO5jUYzq1RTu8K+a//ALi7O9RwiThaAu6n1BwOtSQHCWNOVCO0eAQnbeAwYjWrFszkUDE8OSpK45Zs2LWVeK2i93qzZg3ffs9OzU9s/OLQffnhid+7csmazYWcnL7Q3Ht28pTl389aR1gcqJWp4fvrKRv1LkWEf/eLX9k///LEsqNiTXj5/YXffuGPPnz+3O3fu2HiKQqomld/ebtf+62//QWA+67rfH9kvfvEL++a77+zxV1/Y7du37PmPLywpV6WsWq5KNhgBekOiei6RbOKyhtsYEdas/RqC2oF7xtn3Doh5D3KOJJL2+HCeAZZDbkUlm1bZVj6CMqHkwFSxmYg59ltXXng+EcRI2LRDfgXnZ1QZRPA/2h1FYiASxFzZCdtNeHxUK2zv4c1m8zovJt5jvIafWcw/VDeuwoj3EBsT4nnFfbAHMI/jc14T5uHc0PfJX1puArtZr7wfBBHkC2sv/r7USqy/oD4MzpAbIj4oSVAJoUxj/nGfaQ0braUIO1dN5JbVsU6bi9BAcQah7XV2G6xIimwTR/Esd0KGOeIqUMgeJ709ZD3Wk+sUtlHFB+WiAkUFigoUFSgq8HpXoCAvXu/xK+6+qEBRgaICRQWKCtiDd+/n8T/UqynKBQ/IrYBhKpiUjmYHuQHTAO/4ACCQTkA+NhEe3nndmQmwBxgZfLvJL8iXAEYVASexO1UYBAHTJQ8GBWRQR3fiFhuxe9JtlpREbfkayxYHFxxez51ICWDItZpgqwtzY3PhQCFd1yJo8PWvJDZdTEPXccih2LLFcOCPDlXvDJfyIig7AMA8dBuv+k3HZ1Q5RPyPsFJlWQTAyAOZnWiQn38ZQMdtcyKQ5ZYeqD2qtkTZsYoWWQ6sRTsP7wj37tRNZ6wHqgpGCwqJbSBHJAtkyRb5EWvtShf3UgdQ5T4juUI2gHIxpNzYeLi7PQfvtrHiULA73vDKD8DjnQlVEpmQZRV1TN+8eWxffPaZPXzwwD7/8ktlSbz94C374clTm4xnNuwNNGfqrZat87IdHx/Z+fmZAMharW7j8cj29natdzWw4XhkuztdAcCQBHu7+wKi8OBnDrdabbFK1AH7l6xWcwuoPkoID5qfzcYCj3nm9k5X966g7uFQ87TZbLn9CyQdtlh5ySoofOiOXxFQu9L9vHX/Det0MqtVStZtNm2poOi1jaeAgE4GsX5QXdBOL3CuWrFUYKqH8NbI2VhgKQTxVpU90moOmYi/Ps+BNZR72Gs+okDgfwtshLxDuZalBoEI60d3cavRtDSpyFapXqvaXrNl3axpieUCxLk2oKGUP5Bxs6lCuvlKWStJYoPRRNdUbkzoZEZxMp3P3AOuVBYJoqDm5VxTQmHvykghR8bJSji/pMw1NuQEmg0s4CAqUIDxJ7vMBJJI+TArKaPGE7IkUB9AVOrGbU0w9pyfzW0yHLu/PmqhaO9DmPV0br1eXyQLdm+yoioThg1pArlHh7fb9WBzhf1Ns56pLpA0WHGpA1zKDMYs0X2iCNEaQDklG6yV9inW2YYMXVu/1xMRlWaZjcaupIqgLvsLYD/XMuWnMIRY+UHwsrY9bNxzAzy8HoAc+ygP7YZQa2ocVliSRXUVCoM5igzmFiTOSnOPzO7BeCpy2YPjEydyjO59AuCxt3I7LJ4IZVGzUbPO7q7G+fDw0Eajsb3/4SP77NNPRQDsH9ywe2/ctsPDA61Bnn84HGtvujg7sXy1sOV6aY8++Mj+/u9/YzeOjuzGjeNrCzvInx1yYlotKZRajbp1d7r21ZdfWb5Y2fffP7Fbb75li9Xadtod++LzT23vcM++/vwry6qpzWcL5XYsUJME9Rqzi/lCQVFfzOehm5/9LezBEaxmDJ2Ajio2V8XFvRMVgXKfcic9tlV2TjSg7HD7MN8TyRyiCWDu+TGs/YUTGZEgd8WdK6SizVEE27dB9LjPR/IgkiqRnNDuG/NcwueaeJbE614D97IwjHZZbpMV72H7+pEoieRNJDeccGMeBgVeIM2jmoFzJZIUJZ3t1Mz3Fqnh0tq1hZbO8UAO8SdroIbtG0pFxkJkS1lrX+dZULNg6whh6OenZ5r4Ob0J3Ob1MTMjfgZgj0BhxX7MWeGfUdgv3RYujkckhZj9X332RYF5FJ+ViwoUFSgqUFSgqMBrXIHiIH+NB6+49aICRQWKChQVKCpABd579CCXDQpwhjyqIQjInPDAUsDTGBgNgEhnddAPKOQVSxOQSMCy7S5UgTsr944XHgtgLxjbw5wFgKw8ZyMvuwWHuiiDMuLa5iiQJ/wutj9uBOUd1AqXBmwN149dtCI/UHNIBeBZErI6oqdWoPxaqgU6p3VFyScc/HHAB2CVe6PrGIDEg7RD07ZeK7AKf+1qRQGyImgUfurd2IAf2DUBlkUQKnbWClgUGbEJSxVxwU1JreACDTraAVliJy5ADPdMmG4EryIACjEisIbQ6qWPXQRgIojF81SwCQFkpQs4hKBHoigCNyKKAC2D1ZeAM9kIBQApBHV73b2rdgPCQWKF5wfIZsQDUSQ1QJZap9uQr/vRjUP78dkTe+v+PRsMxtbv41VvNp/OZE3Ds6F4aHe6smGZT5fW6jRsRtc+3enjifJVDg6PlIcCmTGdje3w4NBOTs6s29kVCUdXbS2tGaHog8FAtjPzxdx6/YE1soYtpsw7B5KTqknV0tnZk1VVvlraTqcj0FFgN6AadTSUBCOpI2oZ4Ddg+cru3rttBwc71mlm1spSz4EhN2QxU/6DwueV0+zXg7jDXoZe4Roht+WKFAXVtKzwbyfL3NrGlUtzV/PUEln58G8HBKvqcCcvgC+IAohFKYqSqqW1zGrVmoBDvvZ2Wrbbalmal6wDoYQ6QyuUdck9LqzXv7JGu6MxwUZKip0KICzrNfPsBhQJSVlKqeFk7NkJw741mx2bL2eG6omgZ+79ajT0YPhANGL3BguByoX16iClEwBYSck2DesqSBB1c1O3sl31+tbr9wXUQ1CR+SB7pdXahoOZ5UvW91qEaVQJcc/sQfELayfPFPGgbyyFFOxc9j3Cs2+clI2d6BBZbE+tdlOgKUHwmQLoIRao2Vr7Y8rYzOn4d5sg1u1wPFVAuchg9oil7ylsNrHLPwKsWONpb8EOD2J0i4SECmQusn4I6h6PJiJN+PtsvrZ2t+W5HMuFTcgewQYuIzibsYD4KkuhM1bYOPtB2Yaojhpt619eaf8qVVzpltYadtUfWLNWs1Jpad1OS8qkdqul9V5OKspBoarHN4+su7ujoHD2RABhlBCDfu86Z6NRb9jJ6an99V//B/vhh++ss7Nrn33yuX344SO7urqyajmxt95+w87OzrWH3L59bKXS3Or1hn3x2WP7079/Yp3dPcvJr5jNrD+4tL/5j39jH//jP9tMaouynV30rFyt2WQ6E7kkVRMZLTXs3VxhIaJ2BcXk1nmy8gt2XcwzEbeopdauSIqAvodlQxx5no/vfX52xNfoeigRsU2besA885Iv1gxjF/fMOBe1V1dd4RG/wjK+vi73sa2eiGSGxiFmSARlHWuJ9+V6MWtim1xnbjHOPKcIdN8yronu+NqNygLCy893rPaYb04eBJXW2snzaIXoyk1q7yoJvQ/1pObrlbKsIqm+TbBoDOK5jhIo2ErFs9kzmjiLuHeTzRhkkzKe2Og1Dl6PbTusOIbxvPKcKe7Zn98zTMpS6EGIMqauOMSCsGxff/Z1gXlcz8ziL0UFigoUFSgqUFTg9atAcZC/fmNW3HFRgaICRQWKChQV+EkF3oe8CKBhGeQ22C2UsA5aB0AxgD78LHboC9igex/Qlo780MmojssAyKmDdOyBuoCYAhjkrw6FkVutQjjzxMqJKw4EwsxmIgy2u0WxLIrgIMAmGCRZFyJW6OIGsCgl6ngWMCPLJgeeZIcSVACEUUeiBpuZ2PUpuyUBicG6SR3gOMi7rYyDSgAinkvhagR4BkgC/P1DWDUgdQB0txUU/P0ngaHqWnWiYtueAmeorFb3bm66eCuuSBGQCviFjQwd3YBAdH/TZQqMrgBuJwy8A3itGsV74N8AeYQZuy2Kd8DLa3+19M7gEKTqQbD+FcmcGAAbr8fvyuJGtfCQ2mvAKqgbftLBulpKecHvQyDcf/uevXr1wu7dvWM/fP+NffTRe7bMS/bdty9kC0ao9OnJqbIVdvd37ez0ynb3Ojbo9S3L6nZ0dGRnF+e6Pyx8ZDFDd/f5uQB/7okOfWxLdve6AmtH/aE16ql1Oh1lThBoXMsICk9kJzUZTS1NagIeFSg9W4pUM+69UlaQMGPrqqSSjUdOSiVlk4WUZ1OU7MbRrt27d1tB3s1aKrIJdQ5zZTqbCYx3QBEyaOlgNyAr+SDlsoN+kHLVkgNpuYNoCjQXsO9e8RAJzAVmxsXFha0IxoYsQTXSaglYZp2RO0FnPnVqt9qWVFJrNOrWbtcV4o3ag3p7zkbFWrW6wMXJaKB/T0MndBJskpx0hPyq2mxBNkOqzBfm0GQ8t1anJbKBtRn3gUiOMWf745FqSHYIahkpYOjtBxwNXdiQTQSFAMjT/Q8QC1w8FFBvdjUY2mJFQPMA9F12TT7vUVcQXu5KFGq03c0e14ZAYMKcISmDVR73S+f+YDiwGcB3mmnNonyi4BAS/B5gKXVJkrI1s6bVMlQoZauRW7JwSzHqg80U5AUgKL83my1FojE+XJcwbyuTUeJkKvMggtPMr/l0YlXyM+Zzm81nIkp47/EUssWBV5EfVhZQzzMPJ3OtyVazxc6l7Bn2L8/odvUcDw2xMJ0TLI6qo2b94dhJ4+VM48E+WrKEwA+7HI6k1qnXKpZUy1ZOU6vXPMS+udO2R4/el83avXv3LEmrdnV1ocBocma++PQzjcGjDz60x99+Y7dv37XB0Ndhs9W0Vrdjf/73T+zo+MCObxzai+en1my1rN1tS21x7+5te/ToTeWt/Ou//tGeP3nuaduVxG7cOLRXr17Z3/7df7T/43/73y0pJcrpqSQ1u+wNHCAHxK5WbTxBjbFltYSaLcyZSAJvWzU5yI2V10YNEcl0n0++b0fZU5xj2g9YU5kD95PR2Or1TPkkgPj1elOZHswJPyfc3ijmE3lmhu+7ZEmxX28rIbazISLRwZ/xzJWdYw5pwSYf1IoxfDycyWpIIOcJG7YtsiSev9dEzbWNlkygpBqUSqnKfptprcTaRSWJNw+4Ek3EKwowKTygRCu2Xi5tGRSW+l0I9EDsROXJNZGnzxNRbeEB6bE2EIrrtaud+EIRNxgMRWb4OEEQbTI14hkb1z/PHy3Abtw4spcvX3mWhtSE1N/rHs+wb774tsA8is/NRQWKChQVKCpQVOA1rkBxkL/Gg1fcelGBogJFBYoKFBWgAh98+K5gAcCzCvYpeMGLrCgraFhgAF7uQBioC0APgw+/lATBHgoyQV3TwaNagMG1lZNnKGA5pI5L11/4z4M6gr9HsEA5DEkIBlfWRln3BmB+jWKE4fMuUcgHpArYRoRwXd0rAAZWHoD8awHJAhdl+xT9ytdWMQcm6dbGSkjkBD7eK/ztU9lVATwLOAuBvbKQoms7KCiUD6AsEM8piL7bbrEUMKoAFtEdin2Lum3XAF6EygJIO1HiNcK72wNJI6AUrUbcRks6EicosLtgfABjsbthDCFngCAVFAuASc4C+SEeuspz6fprAE8Hwa8/2In8cWUGQJvyELA2gdARELoJA3egb2NRFbubAV6jL5UTRh68XksrduNo3+bjsd29e8tevXppD959SwDf2cmV9a56Cnm9eXxkj79/Yr/69a/t44//TSHTN2/eVFi2wO9GpnkZmqhtNB5bu910O53JzGppZu1Oy2r1muVkIIynljUy63RarqCQ1sGVKpPZzEajiTz1T56fCOjnNXTeZ/VU828SwmPVOa+ci8TGU3IqWloT2D7ly5ndvXdsxzf3LINwW89lfVMJ6pSoQgFcU4h9INm280R8vM2SDMIjt/lsbot5bpNx71oBxdgDXisLJnfwnqwCqgyo3Ai2KGRCM5f5HioMWzMjyraz2xa4e7i3a80A+AGykktST2vqtH/x/Efb292xyWKmvJN21rScDmdCsrGswhYKJQkB8lliL168sFa369kfsmHyvQMCgq+Ts1OrNzMnZ/Lcnjx5YvVmW1ZWPIuvH8BN1CQrGxB6zZ7ANWZz9XBjk8Q4XF5d2QKCTk5ya6kcfI7TZT/TPKWOqHWY5555kDnRCGkhgm0tqzCRihChIuScjGQu0OAt5dJyac12W+sxWn4ByGPN1Wo2DeeuZj2ROoD1hZEdv4z6owKAO5/Jbm+EMgCLLAVw+x7LnkWgOMSbbL8CoOzziy2I9elqAVe9VKXMmY2nenYHocnccKuj0WRm43luaTW1vAJhVbb5FAKFGmyAWYDdq/7Q5iuURqkIEYikpLTWmgGoXq8UmmOTBWB0LnKGZ2X+7+7vKPT+zt3byreg3szn+XRqz54+tbfvvyXbp97lpT179sz+h//xP9lX3zy2Zr1hV1eX9sZbd60/6Iuw+MMf/s3ef/891ef8/EJWchCFnW7bnj37zv7u7/7aXr08s3/+lz/Yw4fvWf+qZ998/60dHhxZs9FW7sG//eHfRXyhQlkuIIZdJUR9IC6U26Ruffa0kDMS5gKvkwVaIF2ptXfdM46bnB+R12U/ucDUWQci/VcLEVjKhyqVrF73jAjmA/MPOznNLeVBuWomrbEuViEfCgKLeez7PASY2yFBXG/yN6KKjvuLpIHbVKGw2yggti2onGjbqEoiuR2Jirh3x/MlKgO3wf54PVcvmO6PNexZVB4wH22uPHeJTwquAvT8evZZahcC7oPd1jbxsTkr/ezW5wDZQTmx59eKpLqrofLc14UImDBOstPDwk1qTK+fGhSUeeUkYty/Y3OD9qhg+6ZzjLmOmioosrj84y8K5UXxabmoQFGBogJFBYoKvM4VKMiL13n0insvKlBUoKhAUYGiAmb26IOHOf8hr3DOelMkxXQ0FCmhTt3wFa0XYvdiBNn5sQMz/kIAOOylZOujTuOYh+BhyoAD8bqEqQLeO8AAEhE84Ol+FPywMjq+V9hqlCq2wFaKTmbIEwWGexcp4CVWIjwDQJSokhCGG7s3FQ4e4Hn5+wdAAzQesAvwCPICEM6VC24fJVJF3Zyu4uBOBYIAhMkCKHSM56ZnBriK4FB87wgO0cgPqVCtAKTy2xAqdGIMveQtAAAgAElEQVTTNTxVd7lSycXHeK6EXifA7S9zLiCXHCTmtZsA1rWyPADKo7UI9lWAZiKi5NvuBIlyEwjxDZ3q16AZlyTPoQrYB1e11PiqLmsQTECgEJoeFS4hd0HgEEA+3fl016LOCQAXID/e+XRWV0u53bp5UwqMn/38A3v69Kkl1czmi4nqQREue1NL0rpdyUKqZM12wy4urkQ7HN86tsHVlcZ892BPAB7WM4TVApzi/0+A+2jQl7UPgBbPTCc/FlIEdANa8T/spxaAtGFOyGYqqSifg3wNgcooh6ood1C/EKrc1LxZLemghjcjHyG1W8e7dvP2oaUlcjWq6laniIBxUlcAUAKSa95XZStFfchhoKN9NGHtERDunfzT0dSVGlXW1kQ5BXTXc0+Ac69Oz6WcGI/GNp2hDFlZZ6crgA8FEkAiVkJVOuazppUrWEdVpRahLmlC576v08OdHfnMoyYhq0NgZ6VizVrD8sVcwd9puSSgG1B6Z2/X6vWWrsM6vBpc2Zx8CupNTkS9LvWMA7FrG4z6Np3MNa8AMwmKjuqdWlLzUPJy2frjsQLI2RPazbbC1yECeoOhshRYV8PxUHPTQ7FRWQDik8dTUc4FX9w/tm1YXUGOuI2Tk08im1AgJck1aQfxNyFUfToJ1kCA08xfD1uGBIr5Pyi9eG+Il0YTS67ELZNqFVmJMTjcF7/rIDehxq4GkaWQfjeVLVOl6sSNwGjLNYfJrYChIMNEzxSIX/5czlc2X89FoG3UY2sbkfdBnM0KotnVNuRSYLfn5LAD+HTPo7y4uBzYal2xhTIJsO8imN1VX6gOmN/T5VrEmDIzSmtrtRt2fPuG3bl3yx48eNvG47l1urt2eXll3333nb14/sJu37pj1aRmnXbTnj393u7cu635Ctnz8sUru//OfSlDhv2RCMnPP/9cFnuzyVRr7p1337Xvv/tOtkvvvv/AXr08sWfPnqsul+fn9ub9d+zbb7/V/vfo0SMRIFdXPY3t6cm58nB4vwo5KMuFVZNUGR6QPFHtINAbYo8cCgj5kAEk1UwI7matQwy6rRSqPgB8dumqahj3d35Gvgzjt/mCUHd1njJf1k420SQAkR7PiE1ouO+XzFHNT0i1FWC8Zx9dkxBLV+I5wcDZg32SKyF82vl1okouqp6iSoGfsRbiWc11Z/OJ5hhfm/f2eRuvF22rIrmgYyeEmW/bE+p3RCx4Bojye7T2tglCPxOiaiSqLWLtdE5pLThJFBWA+qwhS6qqKyxlfej7aHxOXhPtEHWWQzSFAO+obNpWeUSrK1+jm/Hz3+Gzysq++eJxgXkUn5aLChQVKCpQVKCowGtcgeIgf40Hr7j1ogJFBYoKFBUoKkAFsI0S4Ey3o+yEsCNZ2HLmIAodtpdn5w6MhP+4lz2EkI7gq833ZaHjSgDP0PWgTTzn07ThogW6qgHvYle27DHWluOzjo84BMUq5EAo6NO7K6Nag1BWwFmsd/y9BVUof8C/sBQpq0Nc9xisk7Y7TnkNYHAuJYETFcJMKw7IK1A4dJRGEAhSApBDXah0dWIFVA1+9MH2Iv4egA1g119aVbjHul+/VAIw9dpJrWErq6eE5PJsqEekoxAIAwDjncDunx/rAbAl4kZMDGHnwXKEzl1CSHWtGGbqIbIKQ6955sWmCzlkY1Cv60wLz7yAlLoma2Iuyorn39QqKkO8az0GnjI7gjWWQC6zVlYXOFmvJVat1ezevTtWraxtNLpSwO/VVV/j3+9fyQZpZ2fHytVMoGgdeyfA7dXC9vYO1M2OLc3ezo5d9XuyhkqT1F69OlUXMGOU1GrKjoAU4HqtVlMEEZ37/f5ANmOaF2XvPkfRQWC4gp+nc7t1TCDxQMA0QPugP/6J3QrvAwCtHBYUGinWOmV7/9371u00LAmWUx3Cob0F+Vo5QZ24X4DRbptOd1cbtFtdBWkDbirTALJOoKvbLTEe84WDqYD4zAkuDdkym670DFyLjAtl06zWVksd6Gu16po7zfaOSLZGo6WcijQBlF7JTutgZ0fPQd5Nq9HQ/MyS1CqAocuFTRm/JLNava66q9O81ghzOrdKreL5Aklivd6l4lsgDeuNhu4XkBRbn9FoKFVTVPcAXNdrdbvoDy2tZ9brDbS/aB2uVspumC5XGjvWF4A8NlXM0fkc8sLVTVgrzWaEdi9kpYSKZL5cWb1Ws+nCiYas3lAGCWQD3dw5Pv6pB2KjclH+hsiQhVtzLddWDd74s+HY9vf3Rd4MxzNZZvnvV5QJwvzsdruW1SpWq1Stmlb1mvPzc61jz/WhQ99kteR7LntXVUHiyugB+FUmQEm5E3TWz2ehy5wnxlponSuXpUTAeLDYWyhcu2KXw4mt1q624YLqKuc1/BpqD0izakVWauVKaldXE+1BEMmy02G86nUbjyc2nedWSVPLEl6/UCD8ex8+skePHpiVgp1eXtW9QEC8884DOz09t93drl31hvbO2/ft++8f2+07xyInP/roI90LFj93792yr7/8SkTDnTt37OOP/9Xee/ieffnFF3Z8567B+Z28OrHd/T07OTmxN964Z+PRhXUaDXv8zVNLGy3L6i0pYF69eGGXF1faP3pXI5GXDsJj/ZfbaBIC1ZdLjVfcm1mHAOtOEHs2zya7hz267Gs87n1BBcBrImAfSWBIBN+ng7pQCkTOK5QXZZEoUWUooDzsra5KcHUAc9mvgwKDM6xkWa0hAmsTsI2iK5x7Iech7rtO1nkGjp9VuN5tso/iOcjzxIwpXqNnD4wff482VJFw4D5YH24b5QqlOO+uz7BARlBPP1M9n0p3Guob7zMqCPlZvB4WUhBJ240QkfR0MslJGQ9U57yGgI/Ev49RHFd+zj1CrEJS87XdbLFN+G0rG6OCMJIbiEX43PL5J0Vgd/FpuahAUYGiAkUFigq8zhUoyIvXefSKey8qUFSgqEBRgaICZvbue28LYdB/sCd13OdtsXALGjmqK/yyJDsWATvBxoguae/k9w5Iun0jqCMP7HJi05VbaRC6rG52wnVnc7dpAWBfkldBr7GbjAOQufVRpo522RuRzRDsdbgnwFAADgXdrlFk+McRB1GWspuK4E8EiQBF1HGMb39StfmSzvWZlfMQxitfegcIRXosCe8FvAfcpGsWQsG9zh20cWA1khuQJwR2b6tS1OkaLKUgVCK4LyBMQarra2AqqiroLAY09C5/uuYJ9uYyvG/82OVduw60eLYHX3iMSx0TlA4KGt9SXzi44xYiXIsshEpOTSp6xpXIogACZ/XgV+7dygpFD7YdUc2xvXgcwFvq+gpoRa0BeBY6cwmXJpQa4LbZSGWpAymWNRIbDS7tow8/sD/+8Y+q7U63q1wMAOOrq7HyDR6889Aef/PY6o26tVot6/cGlmPn08hEPgB+j1Gu0N2+Wtk777xjn3z6Z40vncvK+siXDg5KTuNWS3j0d7sddTiPR4sARles2ap7kPx8KfKDsQTEBBj0TJbE1quFLZSN4GOFgmFvt2G3jw7sxsG+Vaq5tZsNBYoDlAskk40SJA/gcqJMDkgO6oR6ASKE8Gu3XsvDewIqJzaaTPSnOrexxYHAmU8FHPM1uBracg2xVBJREPMjeH/IBGx/UNAw9gSZQ14IwJxNrFmvidDotFvWyFJLKyXLFHbMOq74fa6xh8qUXSK7qDCnWX+sa+o+XoxtMpsrHJkcj8FoqJDyhPEU6Llw0D3Y8vSuhvoZMxkVAjkQIrCGA1lGpUlm48nYhhOebaVA6ZjZwjrhSwRDGPcIchJkzh4i3zutIYBMSChTADbESatZ1zgkZMwQvq3O+bXA9KjKabRbNhtPZCEWAVd+h/kA2QDRyzjUMgLoK7I6Wi9msjKCO2hmjaDM8owT5iF14k/lX5Tc1oheftblAqKkWr0OEpa1VFB9EChO/an9fOXZK9RCSrOQe0AtZou1jWZLGzM3CdqG3JpMrcx+UlpbynOyHlgXuVl/MDa4EeZeLW0oVBz1AzWnax7CKMtqyiXqDWZ26+5t6+60NZZJtWJHxzf9Xiy3rNGyl8+fax7V203rNlv27MkTe/+D9+zHH5+p7h9++KGdX15oftSbDfvmq+/t+PjAurttOzk5te8ef28ffPSBnb46sVu3b9lvf/MbAdW89m9+/Vd2+3jfnr24tP/275/Yi5cnCv3+5a9+KQXT737ze3v65OW1eo73i3sqCiDPTvH9PYLhEcSP+xr/FkfB3MB2i7lO/hPUc8gu4vhBMcS6wkJNdlJbdkiME/M8guQbsiSeET9VIUBOoiLR6wwi07NamIuuLPKzibnDtflyFUFUHHACbVQS28qLCMhHpUMkHfR9KQ1DNlS+yaiJhERUe8R1Ffd8fq4Q+xL3hA1hrnB5zeFgVcWeHJ9jW7WJai3aTOkZU39G7qsW7NN83nuY/fZ7xmeIn1cg9vx7m+wor3lF+z57iufMuN2j21Etru0W43kf1zbPxR7JfHfVlBMmX31a2EYVH5aLChQVKCpQVKCowOtcgYK8eJ1Hr7j3ogJFBYoKFBUoKgB58f47ebSIwl5F3ZuzicARdZfLfgNQBTf33PKl29/ETkYHQRzMIe8BMBNCo1lvCmiVAkCWEYTfJrZYzT0TIgB2kSSJ9ksR6IDEUAco1w+AvIAKgE/5YUNIhIDqBRYrWPNg618SZikgIqgB4r0Cql+THwD+FWwl8A0vq6M5qiuyJJMihNfORMAAZrniAtAaIDTaQ8WOz2g54QSBg2OQJQKS3DlIpAtgsCwxIA6uw809INStOZwwigHcbr8RFSEEsgY7pmtgJ3q5e50ZP54LxUsEbSKoRL0AdKLFhsByqTywPclsSEC0CAe3ixILoQZaXucAEOMZCRMRPcESKH6PPwHrr/37uR5d0AKmlpZUFTFux7dv2s5ux16+eGYP3n5gr16d2GQ6tEYjFYiFpdCTH16KrFjlK7t555b1r4YiKwDwsIRp1et2edm387MrkV6NZst6/Z7mS4a1yGqlLIxaFlQW2GWVnUiYzqZ248aBSDmyFJpZ55p8m8wnAnArpVxkG0Bkd3dX6gsHjZ10WxN0LuKiao1malnV7N2H922321F47GQ8ks0M4D9ZBwQZQ7y02zsC0rEMo7sXgo6BhwCBZIAggdgj9BnwPdYSUmNJOPZyrfBqddWHkF/IGCx+6KY/Pzu3OeRUGXsbQERUBB4WDTOiOZJkIopqhE+nZQWhN5sN2+22LS3n1iC4W0okV1O1q5AfKEZqqpdM3VYrazbcogcCQzZwKLeC+mg4mSiHIa2nhjKAAHLZAy3mNhigfsHiCYUU9j3Y1K3tajiU/ZXvQwsbDafynwcIxYKrVmtZbziw6Whi0+nM9wbs6hZLz6upRLuohdtS5Us73N2zasUJBNQXWKexj3kOhiuc6s2m73FSNGEzlrjlkFWkJEBJctUb6Dmu7dXy3Pq9oQm6X5WVfcD+l9ar1sgS2Z3dvn3b0hrZGZB5BEhv9hkwaVyAqGfMxomd/mS6QEL5PUIiRgDbAeJGuyFyiNwXVDtk8EC09YdDu+wNZQ9GrgVhxth9QQKx76D/Eq+6WOlnl5ejYKm0FHnB3jwa90UWkK1RLqdS8hhk2nxtnZ2GCAv2rsvzM3vvg0d2cX5pF72e/eqv/9p6l1d2eXFqH3z4yH74/nvlUDA//uoXH8kKCkLi9PSl3bl1x/7xH/7R/tf//J/tv/yX/1MB3n/33/+t/f3/+/f24Ue/sD98/Ad777337ezsxOqNTPMFQPndd9+007MTGw7X1mx27emzHzV2o+FI6/1Pf/oqkM0mdRMEt0LLJWtxkiiGRPt5hecbIfQuEWOJbPIVIJOwb/JgeoBwB8shsLEz8hwINknfsyP55PtfBMfjn5AUAv3JM+IsnHnANgcE75GmNVssXWURCeFIFESFgPKRdE54Bku8dpYRBu7rxsF/z3mBeMM6SeR9OG8i+bFt/0euTrR34uc6qwNBv1E0+H4frbe0Vy1QNmCRFQl1/13XZrqi4yfkhwgTv2+dBCLz1/66aFMVnmGbaLm2fww19uwRspvYz/254xcqPezpvNbekIC1FnsI94vCTSRqINfj2uJ1brcn38SYEW6PP/+mwDyKT8tFBYoKFBUoKlBU4DWuQHGQv8aDV9x6UYGiAkUFigoUFaAC7zx4Mwe4Vqd8UFmo85J23LKDZgCS+g97gIBgk6TXYp+hPAgsSByUn0+xZ0n0fdQZ0brJQ4YBzoONg+MD1xkYUjqETIDYcan3TKrqBtZ7c8PB5/ra3slMAZvYXAlIFxgMSeLgPX9G5QXgluIkgie4LhcDxqPVEgQAoJA6aU3AKvgKQAndre79kesPnskB/I1qA/LCr+/+2dGGhHpg5UKOgQc2B6BaodOhQ1zXimCPkwTbHcERxN50gbs1k3cRA1C5P7iAoQDMbINfDgA5OQGIv0J9IncZOv4T1W5jFaJED7fWWa2sFkgPyAu/3xCULrXGxnKF51W2SKgxNZcKJABuBERzr/VOw964d9d6V+d6/8V8bcPhwI6O9mW3QsczYGEE6qi/lSABcuV0yMrp6sqBs6XJboyualkD1RK3MFuvRZZ5R31NuR+6vwDiqVu8XnOFzbIiqxqAr8GwL5LgxsGu5jPPp473BYD92hbziYc/l0uWJt6Jn2VVe/DWXdvZ6Vgz83yFbrcpMBvbJMgDGQSVU7cFU2Bw2dJyxaYTwsbrypvIsDRKUj0n4bOA0qX1UkB2v9/X2BIG7PNuZbMVnfhuB4TlGHVYLHOFkFNT75z3TnDGFr94wHeIynqSWr2eWFojowYlwto67YbtoTaxtUiohI7orGZ1Zn+laiUsXBjL1VykjNRWjMs6t8l8aitbigjjWlcDOv6xMFtKgUKdCTHmtbJpWi6kOiDTG/KBAl32e75vYLM2X8sWaDpzRRXspCyO5gRKr0Ve8PcIpkKWSkGRQxhVbH9vz6565yJpCIsmPJm5B9kEeSVQFgu1CgQO1mED29ndEaA8GKFoKVsrw/KupPeBuAAA7Q+GWsNkcbBuqrXEUEak9YZltUzA8V63IXu75TK3WsaaAGitaW+MSoVocSUru2DFE620pGxIEt0THfi8r+95KAFQny2t0cq0RpbrkgLvFcwOQUJWw2Ily6y+yIOF17CCSiZRFgz1B+wej2dSqfA8zBeUN9XUFBIPsUcWOGHXrQZ5NFPb3e9aOc1sPBpJdQQ502p3rZpiLUWIeSabJwjeN++/YYeHR8pw+eabr+3G0ZHCxG8c7drNoyOpTghzubi4tAaB51nFPv30M7txeGzfffudHRzesIuLU82Lo8ND++OfPrPjowMRKM+evbLLi6HmN5ZwJ69eqNbf/fDSptO5Ml0gaJhrzCcRyLLtQzUVckiU7UE+EjXjLEukdKE2dPM7EcB+yn4XbLKCGhFrLd6bq8b9JBLv0R4p2g/yb9+zeV+n6zlbHNR34N9/lzOCrXOTVxRJkbiv60xU3oVbMkUSH9IN8u4688LcBgxiC+XI9lkUzwbPNHLFHXMmAv38OwZyx7NE67zKWb+QapC6irDcsoGM9ypCXyHkZCS51VS8X9YGezRrjJ/pd3KUmCiCNoqLeK7Fa8ZnjtZXi2VssEhFYMTQ7WgDeU2MBGsqvg9pqYCnPJ7Rm/Mz1kdNC6uF5kokhgvyovisXFSgqEBRgaICRQVe7woU5MXrPX7F3RcVKCpQVKCoQFEB++DDd3N19mL1FLy86VRNAaim+Kcvr21h1Igf/LQjcBJBCQAgMBIsoQD/6bSfylLDAXUPxUZ54NYZ3twYrC4i0AHIg7VDyF7gmgJP6FXlfQX6bMAb2b5UAYrpBAeYDyA8ig/ICwCZNfYRBNQC4gLaYXPh6gUHbUquhnAj8QAIAWS5f7hImaUHNhPUSmizOla5nxj2HcAoxX3o/hxU4pnpTuW+Yteu23R4dype/rx3BIiu/b8VqB1CwmVzROAu9kJCq4K9E6CQg1ixKxfixAExwOwQPJuvbQkwHIAuSBfInhme6hAQwsDcI5+3+ktbKAfHsE+ZS4jBl2Nh/jGQZ/Yu8XGw1Srr/RSIDFBcIeAaQMiBO7rnyVTo7HXs4PDAbtzYs4uzc3v58sQS7JhC174Cd1EsrFcKF2asAcy4R2pKdgqgaLTrKpWx2wF8XFqC9Ga5Umiw7J90TcgMBzAZc4BkutGzeqbO6/Foat2dHRsKmPZrKLB7NrfpeGzTEC6tAF+RWwC12DEltlqsrdWpKaz7Fl3p5YplWUVEBEROJU0U1ozCwrv7A5BaNus0yJ9oWFop22w8UkbFfOqgKGAm+QAr/OZL2KqtRAqKlFssbbaYWlLLbKIubwDQtU3na1kHMb6olKT4WTLnmK8O2rJeRGJUStZq1JVxIFKLjutqybqtlnVaTUurZREqnVbbMoD0/kCZD7Z02yIsdrzjuWwjMkOakBZkVMylMsorFRtOJzbExgrVUrC+mc6x4FradDFXgDpjy5qfSvEFME84+UIqCPYiERYLsi5mlmHrFKyyWAtSaCgvh9ui27xqRwcHWgPkyEBeYZ+ULyG28NVfWwqZVoL8mDsR5NUWGQLRxPplvs6mC5FI7ZaHhhOvftm7svFkavP5yoajsQgYCI9SBWuvsQDweb62/U5DAd7T6ULZF4Sgo2RhvvGsk+lEgeFzxmu+uFZWRCUXdVTNNOfZMzfqC8aU/aGaQhAz7pBCE4WjD8dj6zS7hAJ4CHhOAPpIdURZc3V5JUKMfQIFDPsB6jrWBttEhaDvGsoBt5Cbz0g8TqxSWlijXrPdvR1L6nXr90fX4DXzQKHm1YpIiIVCshNZ9PBevPeb994Q0H14eGiz6UhrEvB/gcIPddCKTKGlsm5W86VyK1DV1LFwM9NesZitLK25mghbOcifZ8+eqp7PnzxVLc4uhjadrqQQ4ot9t1SpiljfBtHjGpJ6IY8gPkTGRoGgebCmJuQbEfzu55HnQjk5zfhElYID7A78sz5iR7++r33HFTgl2RetLGEv92x32VRxnrAuIa6c8EilmnC1xU+vFy2bXFWY6Pf9fvxsw37OyRNSVdzSyc+kcO6Fc4Tr+Hz339UeGghwXr9t+eTPzv2xHztB7upHtg/UlTVbzP2sgUAUMRRI9Eg+iPCYz3S+8uVqQc9YcnI1qD9RlVG3YE+5fS7lIpL8LIr3K0UNuVuBHHRbL85e39f4f/4ayBwnsOP7x88w8exmrXFmscc2GnX76tOvCszDy118FRUoKlBUoKhAUYHXsgLFQf5aDltx00UFigoUFSgqUFRgU4F3Hr6VQzSAV2DPQacpnur8OwIXAhewgyLwmdBM1BjXcZwOIACAAcoAMgBuNNKaCBGXBLhdB+B6WTYtoVs1dwsovMjlUgSwgid8yEvge4C1br1EhyadzFhEORCBjVMEY+RnHlQAgKmx6zMh+Dan+18IS7C9cPDXgZWfKjEcZHG0w1UaEAfuLw55AehGtAMcBvVpBasWZY+H8Ga84NVlWyI4mffZWGpwZVnTADhV8LmKliP86ffH/6INRrTY4B744k8HvPz1/ByQXwRGyMqgu9THYWXVNLnOq5Dlibr/K7L4UWcxtTbafQHtHOTCIx8QLQZ+o1BQCDu/S5d9yMegzhEQ8u5kV2MA4CkHhecQ+QIojupkYRmB1HluN28da57dPL6hYOrpmCwCV6QAOGKLBCDLs3HXgMiAf9wjRldyewHEx79eqgCSZ6nLyjIyF8prgeDVJNVIAmRB2qgGWIuF/BYA66xeDwoh7HQWIl/ms6kDvNOpTQibXq5tp9uxi8ueNSAsFETvKg+eebed2e27h3Z0eMNqymlZK1eB0Gg6eFFOEByNdRCd/4xdA7UDipIclcHManQ2r+hsdvsv6gDwviakFtCNDI/lXLZaKCsIPycnZjJdCgyF7KPbPic8ep2LGGBeoMRYrHMnrETSla2c59bptkQycv+yWMlz5Yjwfvu7XQVbl6RiqMrWJwP0BuyeTQybGuYIxALEDBZYpfJSNl2Ecq/YLywXAco9cu9D8iOmMwc2S2U7v7rUpGItkmGh+aJMDRQZfN/tsVgvkIusv9lkphryb74PaSlCK0ut22qLJIBYBITO6qmltcxB8BQwmxyRgdaQcjgAuIO3/jJY60AuULPxcGhrgbSoGqaWVpJrX//LqyuREoPBWCA9WSy98czKSUWkb386s1aW2d5uU2uJPaCeptZpN2Ujxlpz6zZIgoXIC4B4qbtk1ZW6tVPIEXKCkp9j9dTUOmKe8Pdevy+CQCQVuSCDkSWJh5836k1dH2uueQjrhmCQPd5yHQLOJ64iq1Tt7Lxnu/s7QtOnU6y6CIwv2Xg+t3arpmwU1mI5qdn+wYHGnvdFodFoMR8S293dFY4OcUOHvd5vQZD5jqzMhoO+dop2p2WXZ+cKeF/nJds/3JN1HNZXg17fKvnaxsORrcool5pS81ycnWpPkHXZYmoPHj4Qccq1f/tff2fNVsMuLgb24vmFQWYCQKMW4NnZv6MKLlrvQQaWDbsy3+NFBLCxa/b52eJZDiiD2BMjEc8ex9lQVg21BoIikW0okgTU2VUYTghIaRAynhSmvQoAPTkqWPWZZwyxrpirKEkgHraJq3hy60wM1kwin8uoLCLp4cC820JxpvoZF78iWK+X6Dq8jxOInrmysf2LhHpUZsbfccWEz9dITDBfPRvK3/e6sSG8N2PhSsCqlJ3xnItqv3ht3SdnIfaSoYFB56L2Ls+iQEHjjQD+eSPmbUXrRL9fFH9+xlvJiVvuiTUKMQkBhuoljhf5JRBTjAHHLUQLc+HLT74sMI/iQ3NRgaICRQWKChQVeI0rUBzkr/HgFbdeVKCoQFGBogJFBajAg4dv5epIpYM0owPWsxOin7Z3X3p3rMiMfCmwGUQgqiQAzxxQB8D0PuYk+HHL/iZYU8iyhz2nX9wAACAASURBVA54uugBbgC/g5rCO+MdcHcg2rs2PRQVZDF41YfvC6gO1jkCH8DXBVK4HYX7cANyOMgiH3FlOYRw1ZJ3lQrgAZAD7CLfIhAtsTNUoJSCfbG84p7pNKXb2cEX99D3Lk+/nhMMAT0K1h2eCcDzxABRwK8NWZFLQYIfd7Xq3azeIb+UnQ313rYJEYkRiAwHpTww3UEs7C62OmapTQwiD8RIEkLQBa6JW3JLq9idC3hO/QlNjn7l6qBGfVECzEMDwzNufxT08Yr1lTohUECMOeqCxWyorncA1VpWtzv3bikHgeu8+PGlXsMVmYNJrWaj8VQd4XQyD4ZDyyAisHNxLk3jD7lB5z3fQE3BuKDMKJewjmmJgAHsp/5cS9ZbIeiVh6drHBDrko70SsUm47Fsshj/JE1sOB46oD4jcNs79ME3wdTI2KB/eLma2cFO0/b32nZ880g5Enu7XWag1dKa5tR4NJYaZXenYyvuAcuqGsH0a2vVM5/7Wle+/lTrQGCUcvzwQ8YL75ibVCNtZa9A8CQiQZj2/aGHdc+UN4Ol1lrjuMhLsphaTLE+ggwxPR9zED941hnAXSNJrZFl1mplDqRjjUWNqlgfmbUIwlZMQFXA/GIxslajJcuX5WoqIDpJa9afzkVMAtwDHs9mC+sNxlpHEC9YTKE+YA1JWTGDtHG7HCykpgRKL3IBryJOc7eJYoxZ15pD1Yq12nXLUggutzaj5goYT91PH/UBqhHIFQLaUV9goVVJPSicuQ4wjgLAAeuyZbWayKvL8wsRtaxt5sNoOJGFHYQW4D4Aqr4/m9lowT5HTWuW052+XNrBbl37HeQMSh6slCC8ksT3AQhI2X3xi+R2hJwEQGA6vnlexofak4MSQ9jLWosTq9WxT/PFMJ0s9PoSqHjJFT5nZxdWwiZJ66SiEG+ILK7Ja7FISmuprRGuGcRZbqPxyJqNhkBjMjXIjXBAemnVBKa3qmBuFCv1dt063V1rNJtWb7QsY42TtVL1PIhWu2Hjft9Jl1bLvv76S9vf27WDoIzpX1xZe2fHer2ByGX2ROYaZNh6PbeT56+subNrl+fnsqY6ff7Ebt25o2yjVycvbQ+ixOb29oN37ff/8C92eLhvO919+8d/+nfNJ/YRnVPBtkjB2CLYUXl48D3zmDMISzDmXi3DUogx8TPPbaOcCIiksF+PPcBJSKkCsEGizsSD6D18TKVoDDk7btnnhDPzNQL/biflc88JIda7B4crLDxYREWiXqOl1zthHkkAQH3ma002YNiEcS64gic2IsRabJ8nUdUQr7+ddxG/F38vkiD+HK4Wiaq2aCUlFRAZPoEsvrZE074b6pn7eaPx1j0GC6lwRnHvfqK5dkJnkxoQPKMm/sTr4LZbnPOo8WIDAGS+r2nOCs96cTKJzxpOfHB+RHUI5y+ku5RNIU+LcSqUF8Vn5aICRQWKChQVKCrwelegIC9e7/Er7r6oQFGBogJFBYoKGMqLmDehoE3sV4L/euygxCMaAJn/yJ9Nx7Zeeo6Ad226pZP7hpekvlB3abCVASgFRHLQA8UBHbFYw6wsA+gT6OBATwTZBVoAvNBFDtig8FC86T1LgvcCHFQXfejqBLAEpBWBEkCi6/sPIaF0kQMkO7hBxy0AD5YZ7uEdw4n5u5QPCvqsueUT4a7h2QCcAckFsFzbcYRcjGCTEQGhaN8Uu0QV6I2qZT3X89MNz5MLIMzdxkpd1wLwUA/EzlZXJag7WB79ic1n2L5AI7jawe1HxPM4IIPPVLD32O6cvQaueK1spkJoebkkEA+rJ35fVl3qePd7wz4l2ntAAKRpVZ3QPJP7uLutk7pyqQ/AkWPPepZ6WrKmbJoApkry3j/c37ezszMbDseh5gSb0/W9sDtv3LWnT17YYpFbt9u1i4szO7pxZHm+tIuLK9vd3bPZdGbTEBitOaRnhjSoSHnRbrbsqnclyxvGki56nrfZaIo44LXct6yNRMAtFRLeu7yUggOgPs8rtibvAsgRgDNNrNNu2Xg8VJd/vZFYp5Ha7Vs31Lleq1St22krfwEwTGOBLcwS6x283eeyjMFWKqe7nq7nNXkN2Ju5HRbzGwKDFVaprKQ4wd5GAcJ00S9XUmpgm3V5cWmtrC6yABspOuF7EwKtXTkwZ40pbJ0OclfcAP5vQMqySCUAymYts1qtKh95wHaUS9FnvttpWQI5IVUNAc7kV7gSIqskIipyKS54zxB4P5vJ0I18heFkYb1Rj6hdqRa4T9Q0k9HYgcoydjxrhXyvIDiX3tUv0jNhrk1tyZrNS9Zpd6xZT63TgpRy2yjWaxkSQwQHFlJuCeVpzG43xjphDFk7lcSJFPY7QHxXO1VsOBz5XrBaWf+qb6Ohg/iQDOTpTMceFr6GyqwmtipV7aI/tmpWl3KgN+xZC2KLcRMIDeEGeUI+CPfh9mhxbyGvIn5hnxT3MmUgYCc2gcRzIB6wtwx7lq9FAGEFpZBvQ/22kGVXpRxIvkpiV1c9W4uQRb0G0SfPMoHkIskWzDPIOpRgnvUDycO6oi6sfTrlIYXYs/K8ao3Orr3x5ttWb9eslJDZMrHj49tSgLAn9Ac92+l07fLyXDXEqqqe1bXfQspAFrz11pu6t2W+kkXVeNgXKdRqd6yRtUTOEPbd3unaHz7+2A4PD2w67NtbD+5blXyS/qUszP78p0/sjTffsn/5l/9mR0c3rdPdsY//9Y9ulcTqYT4GhYPye6S8ci6Cn2nPLLnywPN5goIunCGA3E7+bFvqQRKjiOBnrj6IllLagyRUyxH86KzDHtH3JobNzzvODg8HR5UGweRWZfxyzFCCqGNs83XYQwI5HM+86/Mt7LFRDskaggjmd7UXh7M6ngGe5RGVh24/CEkTX+fki6tW2CMjKR2/H+dqVG0oS0pkjtu4icA2iATWs+///lrPXJIFYiAHuCfIQdZDPEulUik5aQ1pt20/JXu89SJc09/LMzSc0OC6kEGQ+bEBQ3kjK/Y9zms/V1FfQJbG91Q4OVlWnPOc0YxdsAb79qvHBeZRfFYuKlBUoKhAUYGiAq9xBYqD/DUevOLWiwoUFSgqUFSgqAAVILDbLSAcJOeLju9rawmB/WYVrGiEuhMY6/kSgMNu52MC3CLoAIEh5UToPhV+GCygZIGycnCC7l6RE4H4iO8JuBgzKGJoKgA5AIcsPQKRIIXAtfWFZ2jQhT6bT6/JElcx8AzYU7maAYQCcMNtRDb5EA5keEcmwc2QHQJmxAFslAXK91ji8Y5awxkDYHpeF7thIyji9jAO6tDp64G7AFm5cg6wCAcww/ZKthtSTziQxteSGgp89NyGqDjhvgF0FXq+ld/BtaW8CPkGAuXki++1inZU/A6geVS+0EUO8O/2U4GQ8upauQy45OSRCBXlSbgNVNCABLAQAMqJENVEfvEoBiBF5lavuc95d2/X3nnnbYVY9y4vrN/ryW5GtlL1zM5Oz63RbNi9N+/Z5188tqvLkd04PrLxcKCcglu3ju3k9NTqWVPvQy5EdEW5cXTDhv2ewHdoAeYL4GuWJQ4EYn1VqSrbQpZdAMK1mvV6va0Oc7e6UaO5FBip8O8qqgFCekXOYdGytHazSd+2tetVe/e9+3awv2eNWmq1ahrAcqxYvJu8kdWsUl7bfDq2ZqNuKeqa+dya9brWEOoSLKa4P3WMa83kllS8s5gsC6ynsG5aLtziZLJc2Gw8M4gF2W1BzphZf0RAto+jNAWlikDf4YTufKzfCCZ2ixrIO0B5rKQyKVEcLAU8rNdSAc7aE9Zr22l6CDnWSZABy8XU1VTBhoj3mmJZNeP9USnMRWRMR1ObLNfWH/XVBT0Yjmy9KssuKSCfISeAn41tNl8JOBXxaWaNeqJgZsB6CDOIP4DyRppaE5IJz30shtLE0oz7LWseko0CSE0+hbrhQyi9wEmByIRbk6/hYC4gP/kVAJ9ka+TLmZ4B1UUFO6fclH8hYBMAluB7OubXVRsvltZuNfR8qH7G06FyU5T/M50EAmotJZCydrDnWWxUVSJJA4lLmHW5ClkI0M53nbzUPhKIw0oCUdB3xUk5scl0Ybt7+/bj85dWz2p2ednT3GUeDMcz1ZJLsQ7oLBdkX/Kwb+YnRCZLV+ok5RJ5YLXyGSola3caxvaZdbtWSep27/4b1u/37Oc//5m9fPnK3n77bTs/P9WzNlttG42H9v67D+3fPv7Y3n3vPfv0z3+2X/zyr+wffv97O9g/EFF0dPvYepdX1r86t1azYZ3uvtRYzUZLOTiHNw7tx2dP7OzklXXbbXvn3XtSN/32d7+3Dz740H77m3+wB2+/Y3/4tz9avdG2dx6+a999+9S+/uq7oEhIMNFzBVw4L8jkUDd/7OpXJRxgF5HrPkPXIdpOGDsJwBd/eMC1dkpnK0QysqOaFGKcBShdZPxUcbs6GBO3inKrKhHWcEkiR/xsAvT3s4D9nnnoFoHi9wMRrfMn2FTFPd1VBL7fQSIyviLDRfT7n9equEgwhKYBkfghsNvVhG5zFc/CSJhzT9sEg6vy/N5RLYgUIGcIQj0PWRa5q1NioDbnhmoRMjr8zI9NCA4tiGwI4yCbxPBs8f6djICY4Xk3dosa4/mmoUHn1SqS6p5VRW1lBzjzpoGomJE9liRIkaxhbUhqZ998+XWBeRQfl4sKFBUoKlBUoKjAa1yB4iB/jQevuPWiAkUFigoUFSgqQAUevns/d2AaOxMUDguBbTHAm25zgnCjX3jscHYQx21PBD7IvSTYNQHkEIiJh3uwLIoqDe+Mp+sUMGgR2zLd3iIASICJparkA8GCCRDBP3bIrqgUQlOXAJYOqi7WBCIT0IxXvnuxR8DPg28d/HdQBrLGFRexYzR6ZXtLrgeYAgChEAHwUEemMiJCIKksqejQBPDHO53eZPfgj4qQaEfBn359z5QAFBTuoi5cD3mlKxsAitrTFV4lkJf307MpUONawSDrIoGz3sV6bQkitYUTUACzDgpxfQflAJFiF60AoOCRzmuiUiOSLdRIGSR03lZSATsOZjmp4tfx7lTZcWBvovfzTAn9H13HZnomxjdLy9bsdG00Gdnx0aFyMGaTiQ0GV3b33h3vmF3ndnp+JfLh4HDfxuOZPXv6SsDj/t6efj4aDez45qF9//2P1u103S6nBMBdF7mws9u1MTkVczI2yDXAtqauUGA80BfzmayRIHqkHBEwCalRtuGwL5KGZ6onqdulMbfSxKazuU0mrgRQFkRKRzqdvwRvp/azv3pPWQdtLJdyky0UQD9qIOpJ3kdCTgm/Qwv+YqGA7tUCMqhqdbroUSpFtUEJS6dEAecQLIRDM99LMF75Sl3rtXrDri56smMib4KMk/Fk5sCprJL4vgdhhyR5KVWw+UFdwnVn04m8/fU+iXveU0+pL2qZApxRQmFvBSnDuCuQeD6zTguroKWIE/fqr9iUkO3VQrkEzA9UHgQ8X0FYrD2Eu98f2GKxug4Sj98X2Br2FamUciyUak4KLNmbHCAGJCUAe6/TUc5FJSmJvOBrMkfV4N3cFYXvmhQHInOCtdtEaio2rcQGo4FlWaq1hLKAvY8MHxQ4Nl/YeDwSuQEBwPi7UovO8sTSWt3W5ar1BiP9HMKBHAQIK5gOyDw62yHxVqu5xr7NdRn+Ob77TvqyHpmL/uXrjNWDVR0ZLBA1TCq6wqOFkQDpUm6T0cSSWlPrB8stdl0IimazLXWGXODWJf1spAwSt4Vjz9ffSxVbYpuUs4awr5sLGJ6MZvoZ40QdGy32P7PdG8d2/+F79vT5M7t9644d3rhhp6cnUlOMRkM937Mfn9n+4b4HUC9XIjkOdndUC7ren/7w1F69OLHhZGQ/+9kje/z4a/vVL39lT54+tXtv3LHTk3MpDg6P9u3bbx7b5fmlsjLuv33L3rp/z/70yRc2uBrLeuw//Prn9n//X/+PdXcObf/w0D7585c2nTkITU1cbUGtXD0hcF1nngdFu3JgQ07Hs84Bf+/m56zahEM7Gag9I4F08DwS6sn6JPOGa7CWp4uliH+dM+L02eN8PDT9Ym6QRo3sHieqHdQXlS3FAmdEtBpUuDe5SSLP/Vy7ViHK3sppmRisjSXhttJC52h4Xj+XggIlzD6dDZytwW7LyRUPKY9naLR5ioTCcjX3n0Hy8nvheTzHxdVbmtnBVpKxjdelLhBmsuEKmRmcJbJ02rpXEefKRfK8D7dWQ/nnpLrbQW2pMTiRld0VcqUgaUJWkvgTHZF+H9FCUvaS4V49vym3b7/8tsA8io/LRQWKChQVKCpQVOA1rkBxkL/Gg1fcelGBogJFBYoKFBWgAthGXYM5SdWqANmhNIA1Cj0NNhP81370k3YgA3DBrTMAGwQq0IlJR6bAN7eSUId78LB2+yUHs73L0a1KAMoBNQH5AA/d7iMC7p67wWu4Fzo96Z4VAHUd3o1ioRK862NA9gaQip3jbiPD3TqABBi4Dcq4YsE7MvlygMtBef+t4GkuUMYDogG4Ytg0wNNGaeEgJMCsKwO8C1YqB+xB5PkNUbTw546huiFMWnYisslw+xYP8Q111X1g7+SDRa0SQBdqVK4IPHYgyGuhruGyWbMO2OzBrhHIo64KaYU0wi4qesUrSwRSxn1WAIQBRaPaxBuRQ5C4VC9uyyFiA0A2kCKiU9T4upQv/s3bN213t2unJ6+kXHj58rm9+dabUlDIAgvIrlqxZjOz05MLe/niwoNkU1QADTs/O7U7d4/t2Y8vBLDeunVLOQb1LFNNUN7wlWFVo2DtxHr9nmcPKCx2qp8tF4DcEB7u0f7/sfeeO5Zl6ZXYuuace8/1NnzaSlOmi91si2GTM8PhcFokJUCCoH/SAII08wISBP3UOwgCBEHzbwRCMxhBlEYcetOGTXazy7C6qyorszIrfWS468257ghrfXtHRPENEji3UZ2REdfs8+199o5c61tr1aol/Ww8Hutai4FZfMniJQvMqVqggkGgIW1GrPZRlMVup4kbbxyg3Wwo0FtqJJefQLCb1joE+mm5VGYI92qFErMuGOZcZBZCiMl8aveLclkUh26fI0szdiMLhUZCQNQB9blcaJTepWBbWgct14lC2XlPcT445wzwzgYB6s2Wgp1JXskyiXM/j0W0MDg8KrGO7PA38oPrI4pCqRq4TmvVJvrDgayvPGGwWXGM3AuA8Xxmig8SLAy/ns0VdD6JGU4dKyvj7KxnwbkLZl1YZgn3Eb6Olmi02OL6JxhcjAoI8xmUCkVUSyHy2SzqtRoKuZzIDCqwQpIPzq6H18i1OepT0VOTtRNJh2kcY75ciIgzNRIQLxMB+gz3Vg7FinwF1R9j5WuwNiSaCIJPZ0sRSJxPjs0AZbMnY+4K1SzMjWCeBgmHDMObqWAhIRCT9FgiigraM1lLXivtqmS7l7EcD6oguD/yHpSVjZQiFkrOfYnEiO5b0BarIKJ2saBqItTzdb8rv2KDMde11DuW98ItbcLcC+Z2cDxSohBkX5gd1nyu9SUbHuVAWI4R6yGrtFqg+7K7dxWT+QK7B/uYjCZaX9ffuCklFce2vd3F0dEr7B8cYDDoo9vp4PmzZ6iUiuj1TtBodPDXP/oRvvpLX8Wnn32KW3feQKPVUq15LxB0P3x5KGKIVlUkCk5PehicneLWnesCrUnS/d0HH8ne6hvf/Ab+5I//DJtVFvtXDvB3H32C2dwIIe6BJKJkuedyfaS+8w95NyWmrhMwTnLMlGu0b+J+wnuTILkH8O3+dyS49+pzhC4ViETw1QwQFjCQKoxEMEF1U6X52Adti85O0eY3pwwJnRQiTMyyT/e3CI2Ls8cUEI4QkFWhBYhzzPoMZ2clxUOGNmIuP8rt8Z688MS3faZtaOdEvhoU7Pz/MnnBdU4yO2+KlsVS65FnKe9pfibf1+cl+VKzjiTgTDFphLmRNI72dwqRcwWoVHtOLXleK2/fZRkY/rz1tVyv3IGYoeVjYGoWfYbZVlpd7EDypD0JF7tvjGi5TIbw8z/7RRrYnf62nFYgrUBagbQCaQVe5wqk5MXrPHvp2NMKpBVIK5BWIK2AOlmvJrKhUHCzWQkxbFmZEwRPAoKjUNczEUGztjDQRdkWxgacd38SiOM/+KuVMoajsZQDocgMgiBZC/YWXmQB2gRmlbnhAHPaRTFzwfuVixCh1RSDc9nRqQ5qy2IwGyVn2eS6J63v1H5F8YGovsuWZIHAIheSSxDJd696H3EPTHk7JAGLQt4NPDTCxT5DYId7T99h6t/nwl7DQCUbqtlYEBBezOcoRBGm06EpSXjN5xke/BwLWbXPNCWD2ZMYWSASImZntAHGtNmgckCu/2sqWhTffQmwUbqrqVkuW4Q5wErfo3UJgXHXearv6cKZkWDqBgJWBqgq5VcP36FM0MpUKvZZml+RLLaW6BpVrpaxvbeLarWMx4+/wM5WB0eHr9SpnsnlcXJ2hmq1gkajjnKlJMuoR58/lZ1UqVLG8fEx9nZ2cdY7RqfdxfHxqYgGBgIzm6DVamE2najr3zpxmTEQYTKZyHKIcQEKPtaE2LqTtZEInaVs0RQYv2G+Qd4IjwIBSVsHrCkBXCo0aIFCcDObXaFRCfH1b7yLarkkkJ3WUVzt1VIZi5iWQXlZPmXWZhtE8o5kAW2Z/Prm2ssFWY2fa90Z8p+Dh+PREMmGgby0RlugXIwMhKbve1SwYHsBnAGG05lAdb43LbuWDKMtFDGlXQrByGxg12leNCJTtMboAy9Pea7TQMoAgoCFIIsoLAosJIlDWzXaFXG+ORYSclwT6nZfrzGdz0QokewZTaYiO2YxFQ0zKYu4HubxCqvlRmuO94/sicI8CsVQyhJ2tdMeqlqqIJfZYLvTRT6XQbfZRgBa1SxQKJJQsaBnhoVP44nmRCQq74cMMGMtaH+UbDBZcK5jF5LN91hjyc9O1vp87jOzaYypD4svlWSBxRwNgrNU+XBdeZUas3PiZYz+aCxAnV3efB4tmparhTIvWEOqYlgrZkAwr4OWZCKgpI4hEWLBykenfb2ehAUJWpIVFuRtKiq9h7PlsVuX388jYXbIbGYkJu8lrp9MViTVmvZcDEDfMFSdqhHWm+A3LbNIjGYwj2em/BJBZcTmap1RaHpMi7xconyRVquJ7YMbGPTHWGWBne0d2b5FlYquo91u4eBgT/sUiRkGytPi7IOf/Qxb7Y5srq5fewOPHz1Evd0QYbmzv49Kraoz5srBPl4dvsLpaR+NRkX3+cH+NfzxH/0Zfumdt/D5F4+wu7cvorFYKuAHf/ljvPX22/jRD/8K1VIJ3a1tnJyO8cWT5yIuuA54fwjA9tZM7u9SvfD7zpqPu5W2NW1f3GeNMOCDpKcnfDn/3PNMLWDqDdtrNiLWZG8o2y0qYMwX0FR4Bsab/aE9TKzIubAzlXNAVYLl81BV4K0cffg238sIBqnjXKYF16OpTC6UA0bSkfCkIupir/ZKDU9cXJAIdt1mn3VhI8nrtvc38tfnR/DvIisWXx6LV2MY4cGfGcliIeSmfLGz4kIx4tWJXu3h1R927lrGlakIHcGUobCT6hCrgakA2eBgSiaFhYPEheVZeUKC+5QsLx0h6NO2qE6hhd15I4O8HbUj4mFqG5X+rpxWIK1AWoG0AmkFXusKpOTFaz196eDTCqQVSCuQViCtAHD1jSsJu5vZ+1h0HusCVmkdI5DXAFz64RM45T/o+Q98y0agtRFBMiMKvKohw3yKNbsxiYWyW7iElfzcrSufoCnBdj4KAj3NxkTWNwRs2DkstYJ1QQpfok2GgByz+yD54Twl5KJinIQHqQzgMbUBAUMDZPggmMn3Xy7se/4//kxgDn3laXuUNYBI3ugJwSnrDDfrJIImgWxhaKvkX8s/fbep/zyznvCZFuxGDazLfjIxyxJnSSSwUBYeBvR4aysGOlsXrtkxGXlhXcUifvL0Nve2VBkBtOz+9VYYF+OAlBCzhYW4XhAlNmb/PG+rxTFcdCibTzjBaQOGaC9G4IodyQTwjJiRZZTCqY0IUxirupQJegUIme0R5PD2u28rzPq9v/0Z7t6+hadPnyhcmuuEwOtkPsKbd++IyHh5eILZeAkGaETlSERDtVLHcDwU+E9rH4LU0/kcrWZdXdm9s1Ps7u3JQorXyrFy/bDWg95A4cHsrFcv7mYtML1WryGTIZFhQcW1ah0nJ8fqvuecc/4ZFK0cAOYjuPBdEhm5fAZbrRLeffcO2q0mImUjbFCvlmzt0YokC5EaUgptrB606IFbP8z05XiZo9Gs1pSFwS51dtQXSxV1xMdTBklnZPETFAsi+WQ1lGV+Qh5gqDT97nMBlquNwDiOmMAfw5DZia8cBambNuq4L5XKqh8DqQlk835ezCe633nNDC1XRzwVD7kcpqMpus2aMit4DfLnZ8bF0gO91lFN8ohrYzKZKhRbAP9wItCSa5+qD2S4piSXsLWfzyLI0bqoaDZg1Qi1esVyLaII1aiKWrmCxXypvzPzI885WywsoJf3Rw5SnWSlKkgQFAPFEtCaaxpPscmR4IgxGjHDgjkRDHxn7k2C2XyqDnuu5dFwooBr2lPRgk0gqOt2p92ZAthFdlh2wjJZyzKJC6NSZt7DTKoXjZHAL7NuqMrKZFAul5HPAst4Lrs47W/OOmoyo5KCZAXf3ymtnG0YwVkFiVMVgLUC7wkcM3CbeydzMhT4nS/YPs1Q8GIJ09kKk2mscHcRRwzJpj3ZkvsZ/f9jC+2WhdUKoci6BNPpUqoOLtowyKJaKyOfL6JYqeLWrXfw8uQI23vbuHHlmu6z0XQihRbXNa+H5AKSJR4//FwEWiBLJaoRpgqDv/vOm3j//fext3cVYVTE6ekRrl3b17od9IaYTQb4lV/5Jv79//sHyCZUA2Xx9OULtNotq7VIHH5eGc+fPkcYZrG1tYsPPrwnQsfsEGjsSAAAIABJREFUiswCifUoliKpqvw5QYKeBKvIO+79Il0t+8ArAnRaiCS4CHCWSk2EneVeiLCijR/p7PVSdmJ+PufxEtlc4EgGU+p5tZw2ehElZk3IhxoGMgTrjcwwIoHzbjaB/twlqe4Jb09iXCYF7CxzZHditfDEgdXlUq6V+1zudSSpOf8W1G2kM6/T1qSdFVyDvA6OgQ+SbV6dyTH4M9AUQlzzdn5ZqLmNQ6/zVlT53LldlD9/vOLC1BXcP12mls4/Nk6YSsWTSiqlMkQuGim4L+u+08/M6k2/EtA6ygWM806yYG8qFsNzQso3NfB6Pr/3WYp5pL8spxVIK5BWIK1AWoHXuALpQf4aT1469LQCaQXSCqQVSCvACrxx90airkeGzZbL55kGBHgY8EtgkqGtGQIsBL8WCxdUvRaARwCC1iW+u57vFdL6gxYmCWTjRMBOqg5lIViIMM2PZE2zsa5O2qokBJNIHuRDdXf7Dk4JBnzOAgkQKhTY4e+CswliEVj15ANBKQKHBlzT3sJ1r15SGZgKwgAU/znqQCUJI4DJ+3yb17h1y7Kr2kJ0CQASuPZWWn41eWLAA1Ff8iN3gI3v4PUdr7571ne4snbqMiUBo+yNvMByWd2o29TAI4XuJmYJ5O2nCGQTRrMuXlqfXAT9krxYuGBiqTrc+G1WLogX66g1IIfzKjuTSyoQkhgkBPy1GYh34aOec93KrGVeXeTsmiWunGD3YA/lShnXr+2rG/vdd99S1/fpyQC1Wk1rhxY+BDAXyw2Ojo5RrdYF7rGTP5spqJufgBZDW0lW8EHCYT6bmsIgl5dtDYklhk6TFGAHO62DSFyxbrQuoi0VAcdsniB9AWEhh+FggkIxcnkMawG7BJjziQ/sNfKKQKKpYnifBLh+tYu37lxDlM+j3WgInKZigde8nM9lc1SiYmI+02sLeQsFjwqRVAoEyCtRSaqAQj6LDQH/eKr8CloSMZchJ3sb2viwPTwrZQLJESo58sWiLKGYYUGmhM9LGPBdsoBrTgm7//mwrAnegYl+rmwTZ7PFWhUCZiHEUlawflxf3Bv4OQEJhgxVEzOtS2ZHEPznNREYrNWbIhOmMxIB/NlSYeiz2L4ejye2rjL8DI4jkV0S1xAD3eu1ssiLRr2u+mYDEis5bLW3ZG1UopVTvig1xFwA9kpqjc3K5oprujcYY2+7o677yXgixYts2TZrzFYLxOuV8jdI8NDibiI7MFvDHDPHS83RYrHCOsmIfNGSdsHNHBfXtYBokruLjRRmVIKw/tZFbrZ6HJO3BCJIzeutVCKRWyQKRBSre9wyb0goEHRlYDntttjZzr2RhK8HfY3ATFAoFZHP5M0yjQqR2QyZfBYLgfUW6kzrol5/qkBvWmbJ2mq11BqyLnddGCbjWAR2q9XAZm3ZHiQ91ivaa62U11KIQlTqdczmK2SDMrb2dvCt73xL+xJJgU6ng+lkoPd48eK5rqvTqOH+/c+kyHh1eIhiUECzuyeSCEGCKIzQP6Wl2BTNVhONZk0WZs1qGWfHh7h99wb+8s9+hD7vy0KEar2u/Zqqrc5WR2TJztYuvv/n30e9XkM+iPDw4QunMMtIAcN9isS3JzG48j04rr3fi9q0PzsbNu2zPJfMBtDnjLBasqByCjbLfaJyzmyhzEbNAHeqdcbTGXKB2Yh5YprzSIs/Es1GiJs67bKyw2cycDc3ey8j0HivmvTPlByydRKhZYoEnsUcH23xSMJIKbm5IAz8WeP/tGVt5zjPeY0lT8UKyfQL5Yk/m/wavEx+e2LECPCsbMc88c3gbtZRBAf3tbWpKPWg4iRj+U/x3DJF/Fi4R/AMospDxCFlZKYjdKSNy1tiADfJIufFJbLW5TLJNkzB9DzDqTYyCz3ZYDF3KpvFfGkWg7JqW9mZ71UtNkiSF2lgd/rbclqBtAJpBdIKpBV4nSuQkhev8+ylY08rkFYgrUBagbQCLrD7PNOCSgiCn06FoG7JvHm6EwAg6GVWQAYQSBlBEMc5SotM2JiFEcE5KSxkD0Wwz3V6OtCH/uNebcAuSIKLlkNh/te0trGQaQJFBBJpM2G2Ef4D+YsIAU2ChnpInZBVkDGBQw/e+w5W3xUq4NYpMEjO5Akxs4tXgaJfDm8lKEtQ0bzMqfhw/uiJqRBkd6RufAL9RjB4kMUsfExJoQczBNjZTvDGB4ezYM6eQq9jdzVtSVzIN2uoDlcqP6QgIVBF9YqFnrNDnh3YDLFmZzU7qQn0E3BmF7ZUNeo4tXyQXGgAEeeIc+ktpDwA5YcqUE+dxC4I1eVzcB58HfkZ5h2uizvPuyBJotwGSjDU6co5BIr5vCyhdne7eOPWDYX8Nls1HB6+xJOnL5DLF9AfDGXNw/em+oHWOSSibt64obyATz95IMsizvtkNlYQ92adVYYGVRPDwUidw4vZXCAq34dgdLVWxXAwFBhfqVRFjhWoVkhWeg4JlcH4DGuFazPLxcAtXho/n59HxQOn066bQFegUO7VZoFrB1t4884BWrUyGvWaKRf4eioKYGHiDIVmZzbJDIKctESiqmFG8i8fohTkcdI7VS7G2ekh5hNa+ViwMtdDPJ3h5KSPV0dHWC1WqDiycTgcIhuEaDabsuNi8Ddjmzvdbd3PBHmZgUK1Be2QuBZms4mA9QJrSZsmB8ry2vkzrlsqBDjXtP8hAHl6coL9rTa6zQZms6nAzplyNPJaW3z/LNc3g6GnY5FGx70zgYEEDk/7fWVKcE7j2AgUu9VzqJTKKIQ5NGplbHXacvrnrVSvNzQ3vJeq5YoUXLKE2ayQiJwK0O+dolAsYE2FDTvXebvkcwZ+OiKQewkB9mK5JIXAjOB9WMBZf6TPyQVUfRmxQgJjOiXQDyl6Et7fBHbzRgrmGQ6uXArLFyB5USgUMZuMUaxWtV78Hsp6klzRvqacGWbTZLDWnsVsFxKsFlY8ohorQxCVygj+nOHWlmXhswVkMccA8BzvcwPk+VrmpbAL3YiTFbJ6jlOWxJZbwXt3Gi/0M+7lCtPm3hYEGA6m2uf5vc2a6owsxtM5ikERQWgkGfcM2rmFUQ2dnT20Om3MFjNsbXVw69YdHL06wtZ2B2dnJyJY+eBeMBz0kM1tpProdrbx8PEz1Jp1zX+73cQnf/cx+oNTfO3rX8Wjz59ge2sL1WqIQgiFpT95fIhSVMNnn3+Gf/Ev/hv8X//238k+6u13voLHjx/j137tH+I//P4folmvYtCf4viUORMkouU55FQUXFC0VcuQ/hbJydp6ktcT2Nxqlc0Ajtf2PhHSMNLHCEsjav3a9WchyQragvn36naZ/XGkfZl7lMh6RypbXo4p+fSVy5bgkC1T6EKNwxwHvme1WtUaNiLZrJK4Fkiky6SKZIbsx2iLZGo5qd+YXeXO68vqC34G9weueT9mT/R7kN/IN1v3vhZeIejf0xMZ/pzR86hU43mUIYFgc8DP0f3jAsH5+arHZqngbF8fXbvbG3Q2OtWIft9wNln8LI5dZ7nOKrtOTrGR5VZXWVZlWGf7LcVUkJZlpM/PJrKu8/Pi55SKQU4N78MH9x6kmIf/xSD9M61AWoG0AmkF0gq8hhVID/LXcNLSIacVSCuQViCtQFqByxV4881biojwKgUClgrcpO1HGAlwZ4ewAEjC2QRWkkRBuwQUZanDTmTlA9AK5sL/WxkTDsSiwsJ7US9pObFeq9udgKMnQfiZZidjADIBV3bMSrnhcjlESBC8ccqEy9fCvA5ZWjnfboLc1u1s/3lwhGqFfJjDamHAB7uX1TUrj3Za95h3Obuo2aFsICsBS/rqe19x8zxXCjY9fzIEJ12XroLLjWTxwM9l4MUDXxt2hNIOi8oFEhMu1FxgjeyGCMC5YFhH7FgegxFGhaCIjXz1rcObwdpSa8gbI0EmMeLHgCnr9FbX6SXLkGIQiuSQdQqBX2dhQwsZ3yGrCFsBnRYiLJuirO+uvVC1eFCLFh0EkDVnDmjjPJUKBVTKXFMbXL16gE8/vYevf/OXVaNHjx4r14Ig8aOHzwSc8/uT8RDFKMLevgHxz56+FKDvgc/pbIw5O8TXS4T5AgpRUaj3Mp4JyOd4qYBgHYbDkeYsCEgibLC11UavzzBws7mhmmARL9HuNGUbxOvpbrUxGc90HT5AWT7rzi5F5FBmibffvIn9bh17u11dY+h83iMC+5wP2RptZJ9DhxiGLTMPgV3mlUoNk9kUk9FQ3djD8Vgd0FS3LOIVRsO+gZaLFVqNlu6boJBDAIKSS5ydnWE+XWA0GGEyGujepe0bVRDb+zuIahEq9QqqjYaAUZIdBNRXsXVm88OKYYiwWMB0Ggt4pqKFID7zJ1gbKmHUlT+bo9tqYq4MlIypLqh0orc/weogxNHpibrOmcnC6+qNR5hOaBm1xsnxGYJipOuKZWOVEznCYPVGvYq97RZa1TKq1QbCYkmqFqocSICqG5s2XQxCJ6lKtU08017EtZU40kBA6XqF+XyJ/uBM9wnv7UaljKgQ6GeD8QxTZp3ECywIGFMhs2QmhKkSpiTQFgmm86XUL1RY2NoJdE+SzDq3x0mYQxKJVGNIOlVAWnfFQEQjQfQV1RsKMCdQbOSlWRqtRaJwbZNY4vqvVOuy1iKJFwSOoIBZ75QqzMAwVRrrb+qonK6pXI4ExsYxCUaz/OO6mS2495o1GBUx03gmMo3WVsoTIEmdLWA0GSOKysgwG2Q2R8zXMecgtLBnu/YMwlINYRgpfF17Rg6ygSsWSlJfdLc6yOQ2Ct9+/OQprl27gtlkglK5ika75WwGMzg9PRbJ2KzV8fT5M2VldDpdDPpnaDQjxLMJJhOqhmhbVsVP/uav8Nu//U/xVz/8EfavXsXpSR8ffPDROfjcbTfw7NkJhmOSDDmpLrhXcb/gPcs9lvPsSTOvSvuSzREVeViLTKP6hEo7Pp+WWZwTqWWkwnPZPub7JHKWa8Lb5xlwbnsj1wTHwHPCWzx5W6dzuygqCpzCzY/LkxQkIqQecfZ+tm6WIr5ISCnbiVZTvM6A5BWtq4paGx7k97ZPnoS4IBpocWVnsAfwfc6KJ1T82emJbqufBWaTvB2PmeeSO1dp6Xk5I+sy2dCsuS7ZEHoCw2eGeMXJ5fwprUv3OVQiGWlvpJEnYExhwhwey9DQGby5sIK0jBEqNDnnRrr7/3ivcg8S4UElqDunPNFCkIP7LK/zow8/SjGP9NfmtAJpBdIKpBVIK/AaVyA9yF/jyUuHnlYgrUBagbQCaQVYgTt3byYCbxQ+bSCJtwxi1ySBMPn908pkRQCAXcP0kTavDQJy6lJU2OlS/u4e5CCgxq89aXBhewJ7jQsU9oCCwr7ZMUubC/VSrkELoozL5OAYCS5QmUDQz6wiMupAJyDLz/Ge1ry2y6CLJ1fs56bgUI4EO+wVzbrWdQsw2awF7jEfQh28CgPntzcKaSZYZNdCCyKX2eHIC9/xSX93kjT+4YEsAx0tO1tfO6UGgRKCnp54MQDIgV2ZrMgJPi5sqLyiY6McAALNixXHZR5bBKREipBYURc7ASoXWO7eR8CjI4YuA3r+c87BM2c/xc/2nbpWW+vcPn++s+HZKPCZ9V+BK8Nfe5jLCdjsdBuIZzG+ePwF3n73jkCw3tlUFkpHxyfo9Ybq9Ket03waa066O20BZaenZ86aJFBXNrvWZaGUzaFSKQt4ZkBzs16XB/6LV4fY2drS98yeJafcDK5T5kC02m2zo2KZCB4y34X+/aORgFgqagb9ka7RFCe0KCEBYXYuEQOlKyGuX93Ftf0umo0KKuUSalFJ60g2MuxaXxCItrXDtUeygEQgQVKC1rKQWQO9wRl6oxGePDvEky8eC3CuRAx9psIHuH7tCqrVSEAzSaxGra4Qa47j7PhEwdGjXh+9s74yJ2gf0+g20d3bQqvTkVIlS6skArGr1Tn4zfXDItCmKAzNw16+/gTP18wViPT9QiaHPYYi93vqxCfZxSWgvA6XlUMbLK4tzg8B+DkJk9EIYxIG05nuudl4Kt6vRLJ0FSu4vNVipkURb1y/iWwmQL3R1I1SDBiUPRdwnmWAhTqls5jIbmuDs/4Q63iucHTOKeeTxKlsm1xOC5/HmssGK45RrZS1VxRKJTx5+QIbZxNHVYhZq2UxmsQ4Ox3qc2kxNZvZuua9Vas3TNmUyaDWqGjuZH0TRQJKpWopGClhOQUU+TBcfYNSqSg1EMfHNVTgmFaQ3ZZUNA6UZac9A+o5ToKsrDHVO1RccF+Wd79TAplqLEGlVkHMrIplgv5gJEKmSHJsOpdVkfRUGYK9C1ltkaxgLhGvbzSeYjln2DT3VmC1NMudYkRLrbUIqU0mj2KlrnHP3TUSqC4VC3p/s6wCarWq1DlUpNQaddlGcf7f+upXUCmV0B+coNFo4PHDR2jWG8qu+fDDD3Hjxg2MRkMFcvdOX4k0e/srX8WTJ8/QPz3BN7/5FawXE6mRPv7sIX7y01/gN379N/Dxxx9gPJnjs8+eUY+nfUn3uNQSWWUrcb14ooL7M+fZ5zn4oGjuNedfM7xe9kwZlMpFrSva8/H+9cA760D1FC3VSEZyjjjHl5UMm4zZkem9nKLL1AJm0+RVKrwhmFOSZ34G15wsD6mmocWcEc/+PPIA/pfUCvpcI+Sl+HNWd5dJB67Hy1aK/meeOOCfXLv+nLGzz85Gf17YaywXil9TucA/+d58rernzlOe5V7Zye9rn3F7qT8XeH/wtZ6M8+eJ2XWZbRn3XVM7WSMCX0ObQZJzfIhYc2P1BIcpQGyMjkc6rytVSRzb5euWxZYPc3fWYMxH+vCDD1LMI/11Oa1AWoG0AmkF0gq8xhVID/LXePLSoacVSCuQViCtQFoBVuDm3RsJgRx5aTvrhsVyLsAhKlXkty9QZR2D3w8YsrukL0sWyzXDnw3cpz2IeU8b6UAwQR70BAGc6oKvKeSY32Be3echqW4qzrsqFfTtQrYTC/MU0J8z8kLqCwV6E9ghcGLPVYO7QHXruNTXTkEgUsFlZ9hnG0DE67ysyuBQBBytYnnPm70E7S/MEiubMzDFv04BpOsLKxGRP/QMZyguba8c+eGBGllNuU5UkhtUNfCh5wmsubC9uGyXoeeoeffCRoPAFjuK2a3Ncco3f2OgZmbjQ8+BQtF16so/3ew2CNSwxrL74ThdZ6/Z1VBlYiHuAvP5M2WbmFWW1SiL1ZKdtQYSr9cMsGWAM6+d3b8u0JbdzgS/mMdAu5D1Ejt7Xexu7+DZ06fYu7ItEHU0nErp8/j5C3U88/HNb30NXzx8iOl8inq9iUF/ovyGRquJXq+vLANeC4E1Wh1xfbK2suZaMIS7qnkjgE6Qiq+ltdJoPFQQN8kovmZnbw8vnjwRyMpu7qs3ruPh/QcC6fvDgcBrXpu6nXM5EW98f5JNXCPbrTJ2txq4tr+Lg/1tVIohSlITrBEmRljMF3NdP7uDpVqJY3VNU91DdcB0slAId683wPt/93N1M1ejCgqyX6GSYK28Aq77Sr2mDvz1aolWq4XNaon97S2zGIpjrOK57LNmswWG/ZGICtoqdbot7B3sYGt3RzU8PHzu5oqWQgvlbnB6260W1slK2SBcJwRtKyWSNGVUo0hEJW2IckERk9lI70F1BNcuAW3mW3DOSVgwRJo5FwzGHk0sy4XAPR8GZs4QlQqIinns73Rw4+pV1Gp1lApUSRSkolmslsqd4Pxp/claLotVvMB6YZ83GvTRPzkzIqdQQizyhNZWK9lohVFBhAiD2kfTKdqdluzDFLYcMPR+pZwPZleQwChXarJNYmYB1z0Jr8nUrJe4t1QbTc0LSaksrbdCy8LheuSaoC1RNmNkKGvLEOtchqoIkhpUMVgAMd+P5JBsnZamPJMV1XIpwDwMiuiLPLOucVlhyRaHX9MyjzVx9noOeDZAfoPFBiIJgzBiZDxm07k8/gXa5wLLyXHKN4771dEpCmFZ7y8lF4kp2f9lUa9WTJmyAXYOriqzhWQASW1mo3S6bbx6eWiB1QHD3W3P4XXw+rh/XLlxHbtXruDpo0f45a+/i1q9LBL87JTzlsPTp89FerC+h4eHOLiyj9l0imajqbn80fd/iG9/66u4fWsftWoZL45O8Kd//lO8dfdtPPz8gdb7/QfPsVzbmaRzSbZ7VOttVFcB3KQNnG0f50xWhLKSokqLe6MRif4s0J6asfnigzZaPuOJNeQeqWyNDAPAeb+azRgtB5X/kFC5RLWMnbH+faVs4G2TgYjX8XiuM4q5RlSzJOSRZDrnCXfLh/Lj4HgvkxeX1QNeReHPS163xl4INV+8l/z54gkbkmVGql2QJJftlPge/HxPfvBrD/j7843vxc/g4lGjgVNk6mw3Q0j9zEh8U1R6QsYr9y7XR89RaDctDO01rA/vPeaTMFjcj8nbY/l6+UYCU4kYmX7x3lDGhcbI7KDNRVaGV6Fw7XCv+fSTT1PMw2YufaQVSCuQViCtQFqB17IC6UH+Wk5bOui0AmkF0gqkFUgrcFGBN968SXjV/aM+J4ScYAw7YQWKk5xwIa9rQWD8hz5k6URwRrbimQyCbF5AAvtJCbwQz2dXtu+69J2ugQsZPffhpi2UA+sUquv82pcua0HvmTAzoIjZfGbhpMpiyIgUiYoFKUPmC1rALC2smKiPIyH0Ba+B70drDWZwsEM4vlAd8CkEnQjeqh3cdcRaWUgMEORw2ROWzHHp/Qni23udW3vQqmq1wJq6A5bUXZ8HbEg4mAWRgTJG8Ji9DGtqQKW9pwJbldFhgI/3/PafJ2LJgTAWjuossPIWuC2ACmsRBJwD2jEJ1HWm3wKqnAqEs3eZMDkH+BQcTiuivAA134FLgI/AktXDiCVVzPn7s+6cI5lcJSSAIN/2qFzAndu38N7f/gxXr+2h2+7g5KincPfBYIR8kJd3/osXz3D37h2Bpg8e3EfvbIJqtWZgsGxdZrL54oOWOcxBoOXJch5j/+oVnBy9Qm/Qx+72Hk6Pjx3AbDkuAYH+hdBBAY90lSEIHEUVRFQD0I5oZpZctD7THGcTjEZjxDOzTCNIRz6iVSni+pUt3Ly6h6tXdtFp1rBklzetVNThm2DmMgkI1jMQPsgQMAcGk77W7cNHz/DFkxcYj0d6TZkh3CTgMhssNwmGE4Yxh5gQRJ/HFF2gVo6wmDN4PJBCaX9/H81qTSqEcrmgrAhaTQ1Oeuifnml+CNpvHWzj4Po1bDILDEYTJOowJ7C+0H1LcsWrBjLKWlmjUa0I6C4FzCLIq0s/yebQaBqwzOcsSK6s1xhPafczEeHAuWLw9ZSEynCGyWTuPPbN25/vxS77UqmAGzevoFSMcLC3j/ViCVqakSjh9a5ELqww6A0QZIDZaIhNvFAIOsO7Cci3a3WRQgSp2XWfyQXoTbjWEwWxEzcm+TMa2fNHsylmC6ooKtjqNrG91RV5MRgOdeuTvIgV2r3BYDQCkjxGo4nUIFG1piBxhsYHYVH3jbewYeA8O8JpJcX9TF3hawLgBFyziCJTXnjVksK9aTkVW74LHwYKG0lo5KBZ93Gvo+UNM25IqNUbJUwmYxEmGZAMijGPV6gw42Vie2IhLIok4B5JOzGSYFQICNhOLNNFX/Mz11nEnEuSDkuC7mZLVCqGsiPbObiCbD7A7t62bL1OT0+NqNQ6YTZHDhuB/wyKJjlja4J7AjMyaMdF0q3ZrmF3t427b70luykjbNZ4/PiR1iIDuZkd8/LlocgQ3veff/YQjXoZ3/ver+Ls7BSvjo6RZIs4enmMq9eu4Y//6C8RzxOFrF+2LxRh4fYkWR86IJ/X7Gur58gu0OWbkKRXvQ3I17nk9nK+zlvqaXdTx/8GJZJSOdsD+RCBAkjBZw8DyUWquNwHEeQOyOfPRIZvaNVF0sKyKzzA78mJy6S734svf6YH330zgD9nvOrE8p543ljGkkZ2iUTwhIUFXlMNYlZZCr/2doDKezIrQZ2fzopQig/X0CCLQpLcJMq5tjQtGZ1Fl+fAE002H5Y/5XNe/LVYoL3ZVfGc41HDvzII3D+4P3NPN5spd7bSEhIcq8vLOv+9wNkp0mYqa2SWQsXJJl2yuOJNeP/TeynmcV7l9Iu0AmkF0gqkFUgr8PpVID3IX785S0ecViCtQFqBtAJpBb5UgdtvvpH4rnrmGnjQhX96cIL+/QQOlgTUmYngrBtIFNg/+s22hw/BLwSiqCpg1ystplwOA0E8dsbL79sBHuzqnzOwlgSBgIa1OtoFGNGWhoG3fG92a2Y2snch9EIQkl317GYnaEbFB0FSjinMZQVOykaKwJAbk8YtaypTETDDwoMoBgIZWGgPIofs3GUIqvPv9mHjUoIYWM9uWlMzFGXFwvcNFabL8WfU4U+rDCN6SA4YQUCgjl3LBPjYXcv/+D4Mm2bXtrp4FXKekVrBkxd+XuxzV1KQWOFp28FsBwPNWGOBYhwjPyPLAFID6CyG2h78mvkeJDMUDH5+9Qa8sdyefOG4GVDuwTpPsKzYmQzzxfdgGruupVhxFl38DL4XrWI6Wy1na7JGp13VGvnkkwdotlq4decWzs56uP/ZQ4V5kyyYjOfqnuaA+HoCqqwrgX6SFczKmIxHIiAq1SqGvT5a3Q6XgrIWuE7Gw7FsqDjm1SZBd2tLYbp8P5IgUbGM015feRRc98yR2N7eFrDF/AdmQTAQnOPJ5gIgYaYB/dwzqBQy+MZX72Kn08LN6weEH9VlP+qPsNPuyq6IYdBxPBNoTPB6PBxqvZz0BhiO5nj+8ghPnx+iVsyjFuREZM0I+FGllAuQL5YwHM3w5NVAWQ1UHDWiEDmOr0i1D0krgFHjJakYtjRG5ncUCX4z7PvoBJPRFNVWHV/55leRj/LKlFhMZporBTovYpSKJQHxvBWicoQV7YqocOF/JMCikjrJeY9lE8sWUBd4mJfygsQFSQsGUPMsjNyJAAAgAElEQVT7s3iBwWSsEOzpiLZO83P7nGxmjUbdQtxbW01UK1Xsbm1jyjGt17LjYe4BLZp6Zz00iiUk8Ryr6RDzyQTNrR0EpYruJRGQCyrEliiSpJvxelbojfvKxaB1EFkfEqIMuD7tDTGYxTgbDGSlxTDqWqWsfWan20U8m2PKAO/FXAA/ydzJZCriEwxrL1G9sxbZVq/XTXVE258wp3k2KDqre7BctIBvAv0W9s773QHTqv1aGRS2bwXaM/y9pOeuDCRmLokyidYry3RZzdQ5TtKAweF8FrM6CCBPpkuMJ8xUqZoVEO3CpjNsbEMmSyWrKtoScd+YTnif5RCvobUgy6lCqPszDHNSi1RaLd3Tt+68gflqjWaticWCBOIGL54/QbPZEAlCsoOKjUw2QP+sL9L0+YsXKBRC7Su1RhWD0xNs73SwtbWt9c65zwYkd0K8evkKz588RxSVRNSNuZbilUhIWlhRSVMolFSnX/3ud3D//iN8/uAZxiRsfG4Sbf0IphOMdpZ8Hij3QefcYwV6s6aJZZlQ0UaQnuSQt1ASkZF3ey4H5OykrKufMgnoPucRKmWf1EFGQp2fRRv7O9U0f19loDORrL8jgXkOGqF0mSg38F92SI4Qv3yYe7tHPoeKD54xlwnvv08S+LPAW2DJZvDv2S2KLFczABUOXO82Hp37DL6W/eLF+ajnM7/D5XPw3ObPReIVQjsLXRaUJ1P8c/kzT2Bcro+dIRdZF5wHWrOxXvydwRNBNqeWP8UJ4XlkZBDvN77GiEFPHrFOPEu8FaLPN/FrxjcKPEjJi8vLLP06rUBagbQCaQXSCrx2FUjJi9duytIBpxVIK5BWIK1AWoEvV+Dtd+6oD1V4DO1f2E25oAe1+cXLUiJDiygSCQZQE8xaLy0Ak8AclRcCThxotFqvBBQSLPNdpx4I+JK3eC4vixZZNzhAXZ7btLCRj7V9zQfHQJhegBDJBPUSW4dthh7frsNzI/KBCpGMromvk81GzuyVDAihhoTGMyRSCHjQfsqDI9ZFymtVDEICXZfwPnmJE6CiPRbtkKwT+jJZ4BUl3jbLB3oTtCMJkSXY4wLSrZOWQJn9SkUywnFArgPVvP0VRnrJOkQhtC6bgd3gZo+xQbVUtLEyfNgRQPqZ665l3bx3OedHgbYZBn9ThcAgYSM9OKcijhxQ5kEhjsMAIbPnurDlsDV1PscMcSdBxOt1VlXq7LVWcpTKJYX40lu/UGSQcIBPP7qPSrWM9nYL165fw1//1Xt6v3qlisdPn5ERQ6tdR6/XQ7XSwnQ+1+s4/vWKuRhLtNttnB4dC4CkRdJwOJBipFouYzKbCZAnKaE8jUpVa7PGjIB4gXKpjtOznmyMWs0K8VGF9JLYIMkwn8UCA/kfFROliMoIUx1Vyzl8/Su3cfPaAbbaDURhgE0ca3zMouA1H58ciwShUoJd6eyQf/rilTI+Hj59jmSRIJ9sUI5CAeDZchHN7S4q9Tqa23vojWf49N4z/PSnv1Dg+b/8l/8lmrUS/pf/+X9Ft1HHZj5DrVJS+PWLwyNUiiQaGAwe4GC7g+1mVQqq/tlAoc1huYTrt26g0qgbMMj1zPDfXKA1X64UZedEgJLXWCwEyAcFAdO817iOmAsS5Ena2fpkhzb/G5FsWFLVMcZ0MsZilcGQtl6LFUb9GWbzhd2H6t4Gms06dne62NnbQrFUQrvWoBxA77lamFVZ7+wEq+lMuQflqCyiKxsEKJVK2hROTk6kQKjXaxhNpng16GOdi3A6GiOfIelVR5EBx7MJCkFB1kRUJbw8PEF/PMNcJAszEag6KWpd7O/u6H6idRjvAZIYBDhJCszmJBpzUpkpr2a1VqB5goXsrnhH8p5ipgTVSeo4d5Z2JDlkF7UySzUC6CQySIxw76Rygve4V1oQpOV+Jts27R0kNUlIrtFolpQtYUC3hVMvGQuy3mBCwm1FENdl+XCOqAbgvUmiajZTWHc+z5B7gtMhJuMphuMY9DPifkVgl2NUnsN8js7OtoLIr1w9QFQqI5cvmApqPsGgd4zZdGxAvrIVFuh0t0RknRwfa/zXrl8XgD2ZjlApRRgPBw6IX6BcrSj/486bt2RB9eLpC3znO9/Cj3/yM92vtVKEL54+EVHErBQqPF68eILv/eY/w//xr/8tyJeuEhLXzI0wVcCaXf6O9GHAeJi7sDqiEodbkid6jRBgPVx9nWUT1yEJDk8ssM48LyzzycB77ikkEEnSapsDlXwkPHKyHrtQKNB+iu9oeVHZXEHErycS/J7qSQe/z/rveyWCV8VdVmP45yqAW7ZKFvKebC6smfzrdaZeyrfwRJk/vy6TIzxS8yJubO3x2u1z2dRAS7BA4/dngA93F0kfG6Gv98+5EG5HaJwrTi4pYfzvB/76L597umdpx+b4eiMdllIcebXI5TpxwBmn5GCQORsAeHNQTarxUBVIpZDLvuJZa6SMEV7eGvJ+ahuV/tqcViCtQFqBtAJpBV7rCqTkxWs9feng0wqkFUgrkFYgrQDw1lt3k7AYGCFAax+BOfRU90GXBBxoBWX2EbLVcJZHl7sjfWekB+ZpY2Pd/PSBN0CU3vXO9Vql53sq8JfZAALknDVSQFLDuih9VzABXdoPCUKSL7gRGAR+COwRCBWRoewLZ3dFj3iCWLw2goG0lHBkg+CjSzZM6pOlmoN5GS5jg+9Nu4xEf/c5D9YRK+WFwkC9ZZSpDsyP3oewWuesLCzUSWsEkb52Cg8fIO7Xoler8MckUKyr1T6bY9G80H4m4+tldjFE23PsOGVXLj+DCgOOJc+/X6hoqIgh4CslDbvlTW4iwJHAG0FPAqc+y4SgLAGqCz9xl0Xi6qewbHZ9U2GT8Hl5kSUeXDu3kCIZpW5cCHxkB/r+3haiEi1hqnj8xVN1YMeLGTpbW3j/vQ8EitXKJbw67iEsRKDCg13/hUKEp8+eoFKuOgupAubxBO1mG4tFjGU8F+hKcsIAxRz6g4Hef9AfCgjVWsyQIAsFGhcLkSyognxWgcp5etzTnmg8lpKAPA/HzzngnNImJwwyyOWZBxDg17/7LVRKAa7v7cg6plSIyDHIuJ41WCdrBRFz3qneePjoMV68OMHzw1dmn5RkUMpznhJcuX0LrSu7SGjbUigiF1Xw5Mkr/Mmf/hS9/hD/4Ltfw3//3/23ODk+Qm8A/I//w/+EnXYVmTXtjQyQDrHEVqOEcphHkEmw3apiq9vQWuwdM/ScGStA92Ab+UIBnXZbFjKcft4XUSGPYiGv+pDM4usqlZr+DJhtIxuZjKyk5IGfocoqxng+xXxhQeAEbUfjERbrDU5OzjAn0LgJMByxnuwKp2orI9B/d28HWzsdKWkK2TwWE1qEVRHPZmxXl9piOh5i7+q+PkuZBAkwnk0xjxfKO+B8TzWeFTbZAPceP8dwPjVLp0IBpTCPOrNCFkupxQ52tkTEDMcTHB6fKuCaayJeM/8DKJdK2Kf6BrTUMqupOF5hk2R1baoNlVSAAPyA9SIZU6+aNQ4tyeKlQrR5H5EY4/osklhi5orLBWDNh6Op5Y6wLhveh2Yr57vKpXjTZmF7kuynSgHWm4XL+KGlT0bEBZVFzBgZjKjeyEqZxL2A88RA7ZhPsh1Y4C/zNngfx/OV8mK4bGe8zpUFNXP/rJUr6E/HaG91VYtr16/i3a99VZlIJGm4t+WyGxy+eKF1Tls21px5Fb/4+GPcuH4DvbNTjZU14DyTDCAZWa83RLxRPcX7dkxrtQTY22mjWq/Kboxr8/MHD9Bot9DZ6tjcD6d4+eIpvvebv4Ef/egnePDwGfvtRWufWyaJJOPu6DIXeHg4GykPTl9W3zGnxGyJeA74nAsjKnh2iFCTaxz3Qe7tzgrJZWiQODUVFAlBO+2YDXJh5cTXkVhx5D/cGhIzb6oBD6DzZOMYOW98P9kwOctBb9/kwXq/3+pcU+aUvU4gfJZr7UIdQaWOV4fw9V7ZwM/3tfDrTs0LgSlC+DCFIYk3p3KQMi/vzoyLHCmRCW5v8GetP5u9ovPy7w/+mr3NpB+Ht5E6/3ueNpM85rIilnku8XcECfNcvb1qhXu4fqdw56+ulb876FrM0pBKTqktE8vJItHox6XfP7JZfPLhL1LMI/1lOa1AWoG0AmkF0gq8xhVID/LXePLSoacVSCuQViCtQFoBVuD2nRuJ/OEJclOBwH/QEzhjt7Dh+fKyl4URYSGCKAQtnQ2HBz8IchCA8MoMdj0KBw8sVNqhogKEFXRMkN3ZMNFnvlKMsIhjAekKWPXe1AxgzgfqUvVBof5z5gwdZfaAAAzrTBZRIEUIQX45e8vqQnkdOQaJrs4JFAEsslEyckLKB9fW6YkUWrgY6MLrNjBLMJh8yllB+9pwxfwl4IsXQFWFe17GbKmMY0lUZwvDNU91dYLKOopgE606llIV2PWY/YzZV5niwew8aIFF1MtsX/xYBDAr2Jw2MkbgsItaRVVX8UVg6nknLueOodRr2ipxLu1zRJowX0TBqQSICDqz/duyUcKwiJXAT/s5ASARPpoDdpszT0QjY5WRkd2KEVqNagmtVh31VgOf3X+Ia9euod/vy1aIYeDMQSiXCnj8xcvz9UBAezKeYGt7S6QC53w06is3gR/G673CUOAvHmtdKNB6s8FwOEStWlPwcjYMMBwPBT4zCLx31hdo2mhYVgVVMqMhAfaNwqYNqMto3dPCzDqJ17L4orKhWc7jn/3GryIKsthuN+V9T3utVbwUsUa7qHhpNkDjyRT93hiPHj/F4yeHGE3GKDAQfQM0KgFu3r2BUrdLpsRyHPb2sUpy+JuffIi/+fFHmuPf+o//Ef75P/8v8P/9/l/gf/9X/w7HJyNUIiqmliIhwlyC1SpGIZ9Bs0QbqjwqhTxy2SV2trso5Avon/W0pqNqBc3tBmqNpoBqEkMMSSZ5EWQTFAtFFIsR4jVzcGoC4UtRxYG4SxEmtJXhPc3w89liaWTPKsFkMddcMbNiOByrbpMxg865kyQKz2ZmTbVSwt7+rtQe5UIRCQH/KJJ9UMJsirOezWW7jTieYh0vMZ8tpK8aTqd4cXQkNUF/Oser3lhjmAk3trB2KoyiUgXL+RitZl0qAt43W+06GiWG/q4QFZidcKj9bjibIlY4OnMMIjRqNRSjAFN20IuQTTCeMgQ+0Npm9gXv3nyYxY1rB6a8WS9F1oQFEgcWVG6d4+xEXwhAF9iazStng4Ht/Dv3QN4zIlzdczzI7oOVCXDzHgqCDMrlisgCBclTQbXaqL58/Vl/itl8hUq1ovXK+jPTRaTSZKIx6TNIXMS0iCrKKovqjMXS7l/+nLkgtO8aTSfIhyG2uluyd/rWd76DUqVslkurGNVKhNFwYKRoPsDn9+9jZ3tb9xF34mdPvsDdN2/j5PhUADvVEwSHSWTQDqq71UE8n+Pl4RHqtbJg+Dt37uLJsxc4OTpEMYrQbLekslnEc7TbO1jEI2x1O3j04DMG8ODR0zOsVrQftJweEmT8mpZH8XJh+yyzFbh/OnsnD+wbiG9WgySH/R4oYiBHDm2hdZjPFUXwc482tZnLCkqYncNUKBKbpjxkHgwza0h8+L384n3tzLAwaaLv3CGNFKTsL0eSQ+Q3FQ62B4nUlkqQr7W93I+fX8uKyWVCXJwrtMJyCkRZKtm5cqE2tPH7TA4q1PiePjNJpLvOT7NJ5FlkoeQ+Y+kiTJ65SDyT+doVyTg2CPD6SPiK/DVlgwhdp97zf3qCnHvxlwgSp4KQJaNIP6oDL3IzLMSe2VTugJVwIkEerA9VpTxILYSdzQn+nPdh6Oe/CWbsfNU64Gmct9yRe3+XZl6kvy2nFUgrkFYgrUBagde5Ail58TrPXjr2tAJpBdIKpBVIKwDg7t03EvreswORYBytZWQN46wTzhUVyoRwILYL2VZnqbIpCJYuZXdDCyK+3tQGicJyfccjf3GgGkNdrYRADHGXZQo/TmG1zoqKz/NdpfYce50HZC4De+cdlwLiXAA2rTgICBGAEzHgVQz8ytLEzQvb/M0Vq0G7DUd+ECRhV7LAd2c9IfJB/t8W2u2VG/yT6hQ+CHyr85ue6S780/IzOH6mISSWD3LJyonglPIKaGmijlwCPC5w1I1bVlEux8IC0nNWe2fXEdCqRqCRhcNGATuIE2WPGJGQdRZaVLDwdb5TlfW6+JVO3d0C+wwQYj4ArzssGIHk7U8ud/Iq5DTh3PA/KkYY9BsbSLVcucwRSwDg/1OdQdC62axiZ7tNxgOffPKZlA2seVgsqsOXIBWtYXr9kev8r5wDXwTCTk6OsLu7I6sdWtD0T3uyS6F1ELtyCRzeuHED9+59hoODA62D09Memu22AqR53QTmqRzhiiwyiJpB0JsEvbORwDwBdGFeqgKOj/cHcyE4Yc16WXYq240I/+i730QlKqDbrKHM7JHE3pO2ZxaknhP4fXzaw6uTPn7x8T0MemOB31E+QZhJsLXdRHN3F2G9hqBcxCabQ7W1o+709977OX7x0QMRQNdu7CAIA3zx6CWajS7+5sPPcP3KAeLJEPlsXpkXQTHAsD/EXquMdjGLzHKOcsTciiy63Y6yDI6p+kiAaqeJUq2CWqMha61FvEJNtlMrFJWVkkVSjBCVSwIui2FkYCpzWRLIBoig/HjOjIi5OvGZyzFfxMoq6A+myrDg3EwnzBZIRHjFS1PGkKTa2dsREVQtlDAbjdFqVJGnHQ9BX2RQq9Uwn86xWa0wHY4w4H8MBcdGazkTFnAyXOBoOFVOxe237oA2QbTl+fD9j0XMkkTie9HWaRETiM6jVgpQLeWw222TVTXwnsoD578/ni0wX66w221pfFQAcI8hecI7iSA1MU4GYbMB/Y3r+8rJoaKDweUE8Xl/836wrAu7r23PopotEXkRz2L579NSTMHn5lN3DmwrmwJZFNg1T5AVtIBzXecijfNSeYB5KZusgrHjeIP53MjaJGskBH2u/D2uPJ3VAstVBrNpjEIYCJznXA4mDFtfi9Tj9RPsJ/hP67NOp4ugEOD23TeVX0PColarok6VxGiAVbxAMSzg+PhYeSD3PrmHnW4H64117JMkjSoldLpd2Unx3uL3G502Op027v3iU6lxGNZdKlfROztDpVISoE1V1NVrB3jx/JWIqaiUx82b17CaDZAkefzRX/wMk9kaydryebgHsXZ2nlwoCPw+5oF8ES4uS4L2ZrQH83PkbZhkR8gcJx0r3H+pNjPywOdFiBxxdntmW2XkAzdnkfCWJKSzxnIbjAjgtkui25Pn3EMt1+nLOVRfUuPwDCNhQtsmd/7wWLDQabNG5Jm+mNm55tUSl8+6y3kSUlAkRnKIw1e+FM9mvt/FePw1+l+gdC5zzcteinStkTa+ocGf2yTUdJaKVLJr9feC2W3Z7xMk9M/vEfd7BPcaKj49CcPziNlQzA+yc5FZNva7xjkh7wbof2cwEsqsvjQnTmnin5/A1IMWVG72iDzz7v08JS/SX5bTCqQVSCuQViCtwOtcgZS8eJ1nLx17WoG0AmkF0gqkFSB58datxNs4+I5+ZRvk8wZ2OCDB7JDs6FdGhQv3pGpjsXagFDv844WFRMuugd2jWQVyB1l2f16EmSqkkx2d6sK2oG/+SZBMHZ+Bt+ywLlF2fBO0J8jBjkjan/BFBHyoQBBwTkpETZZmvXE5u4FAjrAYtrQSaKdygHZV7NrkmPNmy8Rxe7KC4JGNzJmj6w0M7P9St+4mi4BhxQwjzRgo45UY54tM5IVyXlEMiljM6a+fP7frUgg5wRvZcJhaw4+H7+G7rz2JQ2uiIB8KhOd7khAx4sVqkU0MeM8wFNzbcUlZY9eYKFzDrud8Xp0dF1U3AtN43WuCblnkC+Yh7ztmDcAy/3Ov0OAc2RqCkWAumJggrOriUkuo4mGgdbGYR6VWxhu37+DDDz5Et9VSNgXXFK+t1Wnj5x99oqyEdrulUhLwo7rg8NUxwjCP4aiHdruJbqeD+59+hq2tLQwGA6kvDg8PlXdBQqLRstezjsPRGFGp5PI/bB2UigURHsxYGIyGWC03CHLs0GdGRxnD8UAEWyFXkA1MQYqiDIL8Bm9c2cI3vvo2dghw5xMU2X2d5ETCkMijEmE8GWO5WOPpi5f44tkLzKYrTIZDkRelIItCBrh+7SrCvTaCSlVsWq3VRCYsYzya4Qff/6FCzal2YcB1EGRxdNRHkgkwmCzUwZ+sY2y1mibvCUjKrdEq5vDutT1EmyWOXh1jk9+g02mgXCkhWa8FqheiogidersptRLB82Iui2J2jTAhwVNEUC5LtUPVBQktDyLmaMmTUKEyxng2FzhLsPhsMBR5QQsphp33ewPXrU6VQiISYjJjbgmJrBDbux3yc6iXKijQEonqiBXtb0IMBwNUaHUWxxj1hxj0R4ixQrFWQaHdRrXVwWS5xs8+vIeXJ0PcuHkFe/tt5U3837/3ZyJHqRCK5xNEUQGD/hiLBYHMPHKZJfZ2KggZSJzJoVQoYj6dKDuEROJ6E+BsNBXX2G7VUCrkkSfRmw0wWzLsOlGuCfMjKrUIezsdVCqR1hb3Tu4hJDN5L7LWJBl4b5OkY9aKFEvcB+IFHcZ0L09jC51OaMVG0pI1XtLSyd1bzDOg2mOzkWqB+44Hg9l8zuBtEtKT+RrTyUrXshBJQaKJWSIGHstWSO9v5ns5rl3arcVUzGwUck7igp3rvquf13XlygEmsylu33pDnewkKBqtugixwHWrU6X2/PlTWWQdHR0hzGVxcvwKhbCAdqeLqBKJoPz88we4fu2m1D7cMTjWIq3ewrzW/RefP1JuBZVLnU4Lv/m9f4LP7t3T3jmbrbGIx7KrqkUhesMZvv/jn2Od5EQeGjlkGUPar5xNIWvsbbiUFUI2wqkRjDyg2szIXa8SsPPC2ykaQG5750WItn8fvgfn25MfuWyovVznFTv7qcgj9eXOUyoG9LUUNXySKTAMPbeAB0/Qn5PuIq+NEJcyY2WksykDjSTzpIEnWDzBzPOF6kazwbKxkkCRVaDGwrXFc9yIF0/OmArvwvjRrAytRlTiFUJTWc5ntt59Hfz4dd9zHpKLhgBvE+UJBM4rz3//8OeeJzq43vlzXVPCbC7m8pgKhPsrLbFE1jvLtfPsDtqpJZajo0xv5sjkcsq9KZXtPc3WkTW011sDxwb3fv5Zinmkvy2nFUgrkFYgrUBagde4AulB/hpPXjr0tAJpBdIKpBVIK8AK3H3ntnIsCSqQsCAaQwUESQICPwITVksB64J1XHcqn8N/4NP/Xj3Eysm2jmKCfsT9CYkpuNarKAh00CKJ7+X/ZNemoy/ok87uyiUtORxg460kOD52aRPI4psaVGN2G95+KpsNhUoxoJegsWAW2URcWGVQTUCgzlsg+a5MD5L4VUHLFHlfqwPXCBvrlDXgxYNT/JqdpuyEZjetJwpMhcAYcm/xRP9xqw9DxDV258NOexDz3Dbghd20BqT4q7T5OQ8z3WzQqNYwGk/PARm+n4AvIsAKaWUHK8dgn3kZWDNwx4AZWXmQdPCB2y7rRMBUklVkbQZrKTi4AKiE8IAebbiMLLHPUDiss9PydfUAndaXOow3AqI3yxiVaiQQ89btO/j003sCrSv1Gs56fVkrsR7xcoV6lVkLWQVw0yJmMOipM73ZbGA46otEWMYrWfzwwTXD7v96s4Z+/wT5TAb1ZhuT+Vx1aNYb5+QTiZHZdKasjSgqCbScTMciwmhlxnuABBHrQxCfpIytAcu7KIbAm7cPcHWnixt722jXitYBvwGq1RryuZyUEyRAnj17itlyjeeHpzg96WO9WGBvq42j508x6Z3hzt07WNZKyFeqSHJ5ROUq8lFF9kM//uFPRF6w45ufG5LwyOZldTWcxBiMJwLDS1FJq2q+IDGxQDXI4B9/401UsMLZWU8g+3K1QKNZE0BaqZSlVAkKIdpbW5Ynk1gGTSmfxXrGHJA8ipUKCuUKKpWKrK6qlYpseTYMniYJQvuu6UwZGNP5DKMpLYsWyk6gBddgQEXLBrl8qNdnMxuFnxOtJ6HQalbRadfRrtSwWcTqJuccLOcxslq/S0wGQ7OUY45NKcLu3TtI2Fm+XGA4nuP9Dz/B/QdPcOPmdfyn/9lv4u237uB3/83v4//8N3+A2WyJVrOGQn6FVrOBs7OZ6sa9plLKoxpmUClkEOZzCHNFZBNaPgX0vZMtW38cYzKdSl3TYZZIsaiQb96oJASpSKjXIqkwtna6LnOGYCpzKTZSmlCdZlkhdlcxO4L1Jog/n021hpnfQWJRKrT1xqyOEu5YtmdyYa02KzCn6HJ+kIB2hiqDxIgpv8bzFaazNWr1KsbjIbAJsVjS5ovqhxBZhknLes1ZD2W4xzJ8nIQbFSe87xlqbMQlH4WwiGvXD9Dr97Gz05F929npMW7cekPh7FRSFaMSJtO5rKa4xs5OTjHs9TGPpwiLZdy8eQMffPAebt24KWs07mMkNaIKCaaZ1jQD1gf9OT7425+K9PGEcWd7C7/9W/9Eaoy//vF7+jxawlVKzI4I8Rc/eh/rtYHqOoEE8ici5C4r+c7PDqogXCV5jUZcm90dn++/p/03IMAPs/1y+6UnjS5e6zKORBhbVtH5Np7hGCyfwe/1l1UCmj/aKZEcFIHMM8UIeq+EdAy87huFUPPeEHFBtYCdXpftnILQLAWNWKYqx1aNzrD1/JzM1/4cWG4Tr6UYUXlIUoxnBElcXjtVJ1ZHf93eqpEkAj+L9ykzQS4ICP1iYAMT0eLsKC+dyfyRJxz8117d4f/0n2fkEukZs4EqlZnBETuyXTHpGiOvhQ9/XcmGZ3asJgPfeGBnPq0PC1pj/AyzpTJrLqoo+f37Hz9IMY/01+W0AmkF0gqkFUgr8BpXID3IX+PJS4eeViCtQFqBtAJpBViBt96+nXiQRnZOztOhDlEAACAASURBVJrJgzvmM80u5LU6VxViTTsMgTm0q1CLqnl8s5NRXZMWgulJA/X3Oz9uWUo5/20CHhZQa53cfE++18J1qUqF4AgQD95fBk/OQY9LXbMcJ0E+Eib+577ztJDneDeQA7vzDvegiVc0cKwESNVX60AjjstsJgSHnJMKHljxXeh8Lw+aGIlhFh76TIGWjgByIbLeQkte4wQoacOjzA/CaWt1V7M2rLc8uAlcM1R7tUC73cbJGb3jDQj7EgBEZQhzStj57RQn9MGnrYcHgXwnr+aeY2O2iEBVd/0kshj8vWKoqXmBcx3I354B7i5M1geRGyhnth+Adbh6IOzCdous0gYFkWQJDg62sVrMEVXKstdxBcZ8vkC1XMMXTx7LCqRYLKF3NkSjWRWoRPuZbreLF8+eq/OWeQkPHnyBTreJKMhj0BtIebJ3bR+Hh89RKoQoVSsKji5HZSkD+oMhwnwoooGd6wT82MlsYeYMnF6iEEby4CcBwSBeW8+Junup+uDfi7kVvv31t7C73cFepw3EE+SzGWx1trBZJQgLBdWcwdXj2QS9yQyTERUeMUKSP5sVzo5OcPTkCa5du4LmlV3McxlMGBBeqaLd3VYo8sMHj/GH/+FPES/WmM6X6tRvNSrKWVgxk4DByuouz2M+W4tIqFXLaBQz+K1f+zaTxxV4/ez5MwHpnPdCqYDWdgf7B/uo1iqyUuL1T6YjFDN5BLL9ivXcdqeu/AYpGFZrWcWxJsUgVE7DZDzEmEqLeCHAbzieotcfC+BnfUlkUE1AlZSFwBPMNwshort7uzu4srONgKHvGwais/N+ZIqtzQrj3hlOemeo73XQvXUXaLYxXdIWaYFSJcLJcQ/37z/B++99iFqlhv/qv/7PsdUu4O13fxn/+nf/DP/bv/pd7S3VcoRaqSjrq1enZ7KYYgN6txqiEprtGoHaUqEggkj/2MlkVPdVwpDgObrdBupUrvD+AFCvlmVvhc0c7UYddNkpFkMRg0vtbRZwTsLCqzA8AUpQnvcTa8Z9gtsWMztIXngQmh3lICEsAjOrzBYLjLbgYpJrUrJR9ZQhSAss1wtMNBcEvkOFFk8mMaYzhtkHUkvw+bRemk4YIl6WuiGTmNUZrzdgBsZipbHMFguRd9xrmo06Glx7eYiInIyGuHb7Jqq1uq6T6hJm03D8vD+Hw5GIm/FoINLj+vXr+OzT+3j33Xfx+PFjDMcjKUg6nQ5OT4/x5pu3ZL3F67j38acol8t4fvhSa544/a//03+AVr2BP/+Tv8A//oe/gj/8oz9HqZBDp93Fj3/2CRYr2hwZ8eBzQqiy0X7r7PJIxvr9W0Q1z43zoG+3pyamyvB2UsoNctkPHC/nzJ9x/gy4TNr6nwm3pyWTzhT757M/dy4IkqzL1TD7Kn/+ap9OSFiSVLGQe567ek9nBUWSXJKdS+8rVZ/LLspleRaxHnxvIyIun6OejPYqBc4ZCS4jpVlJBl97wsXUIZevl5/Lc4/kBYmEeE7mx9YnLcz4EMnBAwjQvnEeJu4CyT2Z488Ku+0uW6yZKsJsrIzY0XsVvKWVZTVxDplvQhJVVl06a/l7halC1rquzLkah+/BXCtbK7TLtN+ByCpy3+fjk1+kygsVIn2kFUgrkFYgrUBagde0Ail58ZpOXDrstAJpBdIKpBVIK+Ar8OY7txILUTabBAJV/Mc71QC0jfAWDfqes3QQsC9k3giHQs6AZ/1PoMKXw7MJwqtjnP7j9H53tg7yt6b1kMk2LkI86ZudyUjxQe0CQX0P0hNkYmukdbQm6hClvQm7VtmBStUCQX6Oi5D/ZbCe76LOcoZiyzLDMB+vPBG4YkyLGxNBeh9ATZUHLaEMxDGbCSobTMHguzW9BZf/GcEqAnocn7Is+H7E8F1+hakwzFdcYyVUREuUeIpMQJBpcx4uizWfR+LFQjqsA9jmzdt08BpIXNB7nFZStNfSvC6XpvhwSpRzFYebC1l9OQCPmQRkd9RZvzHFwZx5AU5xYJ+lmRGRYNZRJFoIallBCbTxIfWKCyXn3wkeUglRrVWxs9vByatDWTgN2bW9s4OXL1+iWq0LzKRnfrFQwtlZX8BVt9vCae8MOztbWMQzTMcTCwwnygkG/4aICgHGQ9oCLXBw9QCT8Qi1WlnrgZ3DtDBartaYxwTZYmW0EILmz6lo0LpjTsWaljwVI7GkhCFZsUIiyyQSGCTqYuy2K3j77hXcONjHLrMkshmU2BXPLANa/ahrOVBn+SJZ4PCsh2JYxOGLF8qYWC5iHD9/jv6LV1jNprhx9zZyrRbONkvko0id42FUxOMvnuLDD+/h43uPMR4tpFJpNMooRaFIp+F47PLYC1IhUK1RiUJ8/c2r+PY7NzHr9ZCslvj8888xHk9l28SchnmS4Hu/8zvY3d/BcjnHarNEPJ3IsikqRljMpgoqb7camhNmqwxG7KAvqkareSxglR3zSyQYj0eYzaYYjGc4OR3Idoj+9xlmTiwXWtuTyUyk2GId6z5jh/5Ou41mpYr1dIYcVVa0reLcrFYYnp5gtZpj06jj4JfeRXl3G8ss1QoxZsw9iCIcvXqF9977GJ9+fB+lYoh3fukN/PZ/9Jv4vT/4If797/8AlWod/d5QYHohn8OV/X2c9k4FrJOIunVlC8XsCsvlVATMJslhMadFWQMZzjvBzYRZEksB/6VSWXtBrVxCVLC8FFqIVcoFERckgQiKUue1WK5dFo2BwaYKYD6AZQPwwfuTP+P+uFxTlbLSPkUAdTaZ019Pz+P7EoQn0WBEqYHw7BhPHClK5QVVIyeDAWYzu1cZXzyZLbS9ce/h2q3X69o7SSblMoEUM7q3M3lMpkvtn6wtv8eQb5Hb+ZxqWKtHqBRDtOs1JMkK89US23v7CMICKtWSVCXdrTZq1ZruzadPn+m9eH+TvPjBX34f3/21X8Orly8tQD0X4PDolfb27lZTFlmVWh0vnj5XxsbT5y+RSVY4PDqRzU+rXRXp9O2vfwO/9//8vsZy++5tPHxyjPc++BS0auLD740EtknGcA+kPRztuPy9zud5oJxzYq8xay2fAcHnKEh6xQ59m4sLBZplNHjiwgP7Xq3i97/N2u+N3m4qq1qfq+LIj5/nofivSSwHUmIYeXGhtzGlhIV3m9KP2VMGzntyeb0xmzDL1siKDLb1Ep5bVxmJ49blJQUgMyDsPDPyngS3SBGfaeVyK1gXPrg/kpzkZ6zWlvGSgWWH+HF7ot0rIrTXuuYFb+Hl6+rJJV4DyUyRhU7FKYurc/2lESq6Jgbg8Iwjf8LDRmcOzzHWhOeafY9P8xkm+t2GKgwqpNYuhHxtAePr1RL3P/k8xTzSX5nTCqQVSCuQViCtwGtcgfQgf40nLx16WoG0AmkF0gqkFWAF7r79BuEKAy/YOc+ufYUIF01FkXE2QbQFoh1DGJrHOkGBPL221+qOZsuwkR1L+ZWTcFi4sGbaFxHolAe2ACGqAJzBNOH8XFadwh78ke0PO/xlNWTaC6NGCDjRxCWjrAyGdRLAX7oOWxEGuQy67S5OTk8to+HcBumiM9UDKZcBfA8g8QPYicuuVh/y7btUPShldh7WUU0ShGPwliSXVRjqePZWSgJSOP4LkIs1MOt0eujn1VE7nkxNxRLkBLB7JYxZXRBkyaq7lSAcATj/ed4uyitUCGizhrx++2gLCmcnOD9UjbrqqrXH5U5aXUtC0Io2WAbsCdyTJQeVF9ZFTmWCBZjb3Bq4ZE4kcm139h2st++0JXER5UPs7O/L7mm1nAnopB0MO7Y5Jw8fPtZ7EvifKch4jYODfRwfv0J/OMTu3jb6Z2cCb7udbTx/+kwBz+z8nU7H+tzd3X0sF3MUSwWUyxUcHx1jNJrIUqdSrspqSCBeECJmyPRyiWq1pM8rMdg6KOLktC+wWOtFgfY5jYld8FaHBXbbVbx9Zx/vvHUXpaAo5UCtXBRYyGwPAqUZhXs3kGRsjg9fvtD7EuAfjQc4efkc09MeWrUaxsMRrn/ll5CpFDFcLDChRVApQi4M8fmDZ/joo/v49JOH8ncvFAN1tNP2h0RMuUzVyBrxfCl7p7du7OPd23toRHksxmOcvDrCoNdTjW5fu4bRYIiT8QTzBPj2d7+D5lZDmQOb1QKbWSwwkPkPBAr3dnYRFYuyEOoNR+hub2M0GCMMcgLYmTPCjIv1aiHCqD+a4uRshMF4rPEoowaJ2RZJTZQI8CYwGeVy2Gk1US+VUcqHCDcJxifHIlFCdUEvke800XrrLRR3dpCvllBvdNE77WtdknQhYfWDv/wpPn/4HPnMEnfe2BHZ+v7Hz/Hs5VAWXMPxBOVSGZUiLXbMFo4k3Xw+wTu3DlBAzLQDnJ6N0B8vUK3X8erlEXa3WyJTsiKsFigVS5aLwHmtlbG33RDYHhXziCLO+VTKKBIXJEFImjEY22yjjNz1+TBcHwSg58rAMRKY4yIpEzN3JZt3ShkDro1EDkVeZPMM2CYhbGA8gfBCITJCJJsRcTQak5BYY7EkoJxBhrZ/2rNWsujjvUGAfjolcUUbsQpevjplL73uC84TrXaMeF5SBKB9+Ktf+wq2tmqY9PuI51Mka2aYzFCrN6VyYoYKFRO9s56NOwdUyhXEcwO4P/vsY/z27/wnePrFIzx59IXyR6qtpsY0HY+ws72FXq+PYhRib3cfJyfH6PXORHzdun1T171Zx1JgPfr8Ec5OzhBVqvjZ+/exWBoYbYC61Zv76WpDhcXy3Gbw3D4oyCtTxO9ztpc7e6KNWfmd77OyTrTQZ69U9Hsu9xAPwPvn8x7yCpDLZ4OdQRmRLP7cO1d4uAYCqh94tpDYNoCdahQfWm15RVwzJEUI5JNUtWuy3AxTFCxVez1cQLVIdCpR1mbH5QkFZYSsLjKfNN6EuVf8XLJutFUyUuhyrTz4z+vXmUPFYp5E3AxhULpQuDgbLl77ZeLHrKcsP+nv149rj9dg2R/W5OCJFq5jf/b48fCs45Sv2ZBBkpm2iCRVnFLjsuLQj8G/9vJ6IeHH84/v//DeoxTzSH9dTiuQViCtQFqBtAKvcQXSg/w1nrx06GkF0gqkFUgrkFaAFbh950bCzknfHXlu7+SUAfyZV1940IF/Vxhz3kAV/Udwm63CAkmsu1HZGS4UkwAewQICzNZtaQA4O69p4eEVCwQZaO/kMyX4eoKEDAXmc82KIlFXNoFNWuAUShHOBgZk8pcTs0KyoFYPtHhLCW95IeDSATfsvhfI7NQn3maKQI3/vr92f3kGKhGYNNsKXzeFjTuwXzWg4sGFm6tOxg8JrNswAFaEwoVPtwfULltzeDsu/ukBF763yKCVeeEzi4Qd4gSDaYckUFeAMVQHkh21Wg0nJyfIhWaTYQAflSHmIa7wV/3dOnVd9S5AL4XMGhFxmazxdlIeMPQKm8ugn8ZO0mmzQbkYotFsYb6g/VUDpyeHuH7tmmpBQoqqgMFopHXCLIWzs4nAttFwgG63g8l0qDE0m00B8NVSGcVyUcDkeNAXaLe/v6vrINhJqx/zNLeMDwY5T6czlMuRrcP1BvN4bj7zzn7FutpNBSNAzwFhJOxoNSVocxXj2pU23n3rBsqFEAfbHWy3WwJgG5WmuvqZKTEa9NXB22q1MRoMEMdTlGtVPH95JED15OULrCdDtGpN9IcDrDK0vLqB7e09vBqe4nBwgmp3i0ZiePH8FT742c/x+aNnIqDmc5IBVM1scLC3jWcvnqJeKuGbX3sLO40KytkEAdZSqQxOe5iO+gyEwf7VK0A2xGw6x3Axw61330Jju8F8dtlebWZzFEmmjYaa661mC/VGA3Pe49k8ytWygp3n01jAPC2m+r2e1FKjYR/jaYzROBZZ1ifAvViLFFwKS85iNollV8Z1l1sn2O20UAoDNEsltJMMwniKEYPOuVcw1Hx3G3d+9buY5kIc9U5QiEqoNdqIHWEy/v/Ze68dydIsS2/bMXlMupur8NA6MiNLZFaX6O5i9wgQA3AG5Avwlnwp8oJDgDfk3BAEeDNDtkSxqktlVWWnqIzMyMjQwoVpbXaIb+3/9/CuNwjgeCGQEe5uds7Zv7Jaa6+1egP7zS8/sV/8+nPZw1w82HZiM0vs8fNTG82w+ClYOanZxYOOnuk1BOcms3rF7M7VXStmSxFNxOo8eX5i/fFMc4ug33azLsUToidAXMgort2s1+zixT3b2Wpasbi2SilRaHWzCRGGFgXgHMCXOTaR0mw0maiLn0B4Jy82NhwOtZ5PTk48SJ5pucaqDYJ2eab0ArSHlPC9MKxVArwrnqXA96bThVQO2D+Re1Es1WSThmIDRYH7/FecnMLOa74SqVBJKyJje31UPEWFe7M+Wo2mjSdTK1fK6monJ+TixQO7f/+O3bh+2V69emWr5dx6J6c26vdta6drV69ftVu3b9vTZ89EdrdbLRFMhNfv7XdFoJHT8Nmnn2qv6e7uyOqM/f7Nixe2t4e6amm7F3bs+o0rWoMQj92dHREio0HPCsnSGmnNfvObT0Seff/7H9nv/vC1guwdtA6ZPoGwxcLMn3l2tn/xOxDtHBXMxriv6gxBiSYQGxtBVwNq/zfPJIpqjahOcQXY2+/LFq3sZ9n5/fztJw8IfD8/I7gelSLxLNK5F+yTeJ0T6W/PNZoGPMSaZ9LVA7mMQg/yAVWNW5OR36TrFFDrRBIdBZArKlDOxT08WpadqULCPcr+sBiVmihmINOXsoLiNfy+iOqCFsqZXVap6HVHNYM1mp4DG8UkUcA868EJcCdg3p5Prqb089fVifxptZo2Go3PyIk43lEBKOK8ihrQVTLuSOlB5vydZ47nquzdRDzBzBX1nvyVmnJPeeZF/lk5r0BegbwCeQXyCrzbFcjJi3d7/PK7zyuQVyCvQF6BvAJ2771bGV3ggLsRnIm+0zF0k/8DDxCOIkCB3nRYynYG66AQVZDgNV2x1ZywXbdgiOCaVArmoAA2Q7wHv4PiAuUGoIJslIKVB2AygAzAXgSDIhERO2np4AeQF5AukAaQw8Ou5SYRfLkBpGJn6Hm7iwiCRMDkvO1HzKoAoIrgTVQRSM0hNYUrUpxAcKutCC7RIev8jYMxDlyZgLM5tjjYExmhy26pscz8PaNNRnxmrgWow/ujeon2VnRHTxc+XuuVfxxrt5ukaev78nVXboZ3Hkf1hTzSUU0UHbgB8KZmhaQc/M2dREExAMLD6/h7oVCW7RXgk54q1CXWLpI10f7jDGzj/SFq9IKNFbCyUrfxxlqdlgKtAXqP37xS3gOkCmRUpVgScESHf7FUlSf/mzfHqgXhzovVTModve8mU+YAnv50nF+7clHgIg//8uUbgbNxfLC/0pgVijYeYbtTsFLiFi78zuHhnj1//lIhxZnRLY8ao63rAM5PsUYC2aZTfjqzVq1iN69s20fff8+uHBxYqZApXyPbLKxWrtnW1q7A6IO9XYUZ12pV92RnvhYyZS48f3VkZa4/6ouQSwnEns6kXEgrFalRknLJmjsdy4plOx4MbZll9uz5a/vm0RObTuh2XttyOrd2rWRXLx9ap1q1Ue/EKgB1WKoVExv0+wKW6ZBPsWVLEtu5cGDFas1eHL+xD3/6E6t1W1ZvNG06GNqiN7AdCKb5VON+YWfXqpWyDWYTa7W3BGCPCfMusq7pyl8ImKbwp6fHylc4HU6sNxgKFCVbYbna6DWlSk3XB/wX8VEo2lajblv11FrFshWHffvL733HHr9+Yd98/cjqpZLd/f6H1rx+zZ7NJ1bb2RaRM5pNBIYuFmtZkX352df2f/3f/2iTuQdar5cLWQ+hpgFEXm8SWy5WVquW7OS0b1mhKHVBt5HYd25dsflsbKvNQrZaWVa0+TKx4+NT2ZkNh31r1MsKEmdxl+mGLyW2u71ljbRsVy4dWCFZWaOWWqmUWQ2gP0FJ5XkU2HEpzHixllIsWq+himBv3GyWbmU2dxsoK0J8+t7IemJ/Zr/Ds5/dlI545nJKVsViqvnPl0KTF4Q4r61cS+3Jy9eWFOsKsJ+tXEkFyRdBahQXrWZHJMmLVy9FcBKAvclKNofUmM+t1WlLRQcZwmW2u23bajek9Lly/ZJ+Ttj4m9cvbQOQXUORhppjarW0ZvV6zba2OyIoDg4OLCmubX9/3xr1tj18+Mg6W1179vyxVAQQKV998YVt7+7YmJD08ZiIcuvu7NuDL74S4YXaYjob2WY5s//23/8H+5/+5/9FAfDv379vP/v5H2w8hkQoeE7EWTC02AbfSzmbSigxAPYTSyuevUR4OGs9WgJGAD0GeCv7W0SCd//Hr0hsRyUf+xT37WeDnxPM8wiw837RfglCwY9QJ0gYV75EvBTJmlpYEduvoIA7rxzwfddkYccadaLE13t8j7hHi4RZOfAPaSBiueAWULqXtefdcObyfT2n7skbBqjl2/PJVSPcX9zrI+EQSR/lZUBNKhLLz2ApQjicUXMmZe0bi+X8jETwM9TtIOMXzwZhEs8YxoTXndlcBTVjJPZRB3HWYKEGHXXWSJCVXEWiRgvquZG1GqoMPkNAeHtMFkROtEP08//hHx/mmEf+WTmvQF6BvAJ5BfIKvMMVyA/yd3jw8lvPK5BXIK9AXoG8AlTgg+/cyyI5Abgt72d1nHo3qPIaBCY7+CJfaJQCoZu1XHKrH0AirDf0evPu/NhtL1VGlrlnOLZSZQKbCzaeTeXXLzsqrKIA1yAwQleogIpKWQD7crVUuC/d2/MZgKfbekTSALjjrFtUdjDe5b8BqI/PsnSgZrmhI5aAY8DBRGG7UfHwVvkQARLv3IyKDmVDhO5Qvh+JntgxGy2v+PeZHQZ2HBtqE3JFZg6mRoBpvlqqNrLtkFWFA5aRYKnWarYGFCwCKM6Nf1MTJBzLhZMeFw4PbDDoyX4GwgH8iiwTLLwmXC8BtC9YLU1tMBxI+SGIHmBtgS1Hpk5+1DRuzE9QN/YbGw8vldc5RjhFDxMP3bd09EZPdQfOIhGSCSinhXV3d8d6Jz0PLS8UrN2q2a3btwR4Yxl1enRkewRHXzm0ozcnApgb9boA1V/+6mOBXoztjZs3rHfas+VqZhcuHNiLly8FPnYaDZFWKEcgNwTmL1c26I8cNLPMatWqLHHG44meeTQeWrVUtXq1bN3drr1580IZD6DGK9cVac4TPIzFlILSyW8Yz6QkKBXN9rdadu/Gvv3ge/es02zbHrkQ1aqdvnmu11UrdSuVUisKrDPPVxBg5gH3T58/k7KEmVylrvOlcgdOh0NbF0pWSavKiljNZ5Zlc4HlO9092yi7pCQAH3s0FAbV1cYqq4XNRmPNh9HYMzBm+PtvNr62LLNqKbGrly7bdqtjr14/t1UlscsfvG+j1dq29/dsTQbCdGJV2QVVbDQcW7VWsWrRrNFsWlKu+rVF4vn+wIVQXDDfAT97vVObzpb2+vhUWQmApkvCtacL2wAOE9gNPl8K97de2067bZ16zS7vdK0wnVutlGiM5oORXd7dt4Mrl21RLdr2rWvWW2b2+ORE9zNfYNG0rzmKOuA3v/7UfvHL39sARciajvOV8nvKDAAqKeyUsL2j+5t9oJTZ3auHVjHCoFcKLUcpAbE3ngDWF63ZSG3QO7WssFHQdyTpWIdkXuxut2xvryPioFYq21a7bmmtYosNIdnUj+DruY0nE5tNpp47IVjYCQpKSAYF613ru5rKFmq18b1rMhlbtaxABKtUU5stZsELLrPF3BVTEKNY8k2nY81r9pRaWrfBZGaTmQPjrM/BeMyuKRJma7tlJyfHsvqbTTdSobAPUR/GF2UTFOhJfyIbqxIKks3abt64aE26/dcL1eTy5ct2cHhg1VrVjl68csJLz1HTflKqlpTJATkB6Pz428fKK1ktZyIxnr98addv3tDa3dnZs9moZ1euXLZ/+qffWa83sL0LF6zfH9qLZ09ta6trd+7dtkH/xKrlte3t7tnP/7+PLUkgL963L798Zl89fK4uegfqg+0TKpVgWYhKbbb0zKIzYjWEOOssVP5IIJ2Vi0RWBeC2h1hD2pMrpHPhTKHh12Ff1/nALrlw4rZUZl+Pdk+oX5wUjmoL54rd3ordinnoRISD/PE+o31hJNRjswH/JasBcna1ggzwoHFZQK7Yu3lO7MfeqjiYq6g+nNAn62oqKy7GfzJeWL1RE2HHe/o699e6ygPlJHkskKtlt5cMqhApWZQ/lUl1BoEVP0+4bSL3wnx3ddB4PAqWfOEe2afOKUDOf0oTiSG1xtvA7vM1j+elEyCQV+fCvbMQmC6Gws9hngenNuoMoc3+7tkhnpcR8zUefPYgxzzyj8t5BfIK5BXIK5BX4B2uQH6Qv8ODl996XoG8AnkF8grkFaAC739wNwPcjLYWsVMzAiURYAcEWgdSgABPgG2ACjrDI4gTlRDRxggwXEHIgDLBxgjFRQSGBDYIqt8o8+EMzHFPDnnokxEQ8xJiF6UsNcjUmM8dZoYwQQkSQkkhVwRaqYPewX2eS6AEWRECpvw+vAuWDkvvynQwHvDfwaVNtgzP52oGWAzeQ0RNeHZAIggALIUAPQFKlR8iBYarSvgSCIV1UkZHaKLazZfhulgaJSGgO4BPscuW10bv9EK2sWq5atNgWwVwTCe3wkr1XIAx4Z5DRgj3ROesskrlu0WwuinfYE1fM0B0yDOB0GFQeH4Io/glkG6xVre6A3RUXj41UtHIloMucsQQ8l13YglLLLrzlZTOuGlsV8oEqJQJ/m3YdDQUuH/5yiX76sFDAboAawC5/dFM97ezt6P3GI1GdnCwb+NR3+1KKhV1fhNGvbe7a0+fPrXpZC4AlkBi7rPZassvv9VsCJzeo6t7OrXVfK2gZTq7AX2570aj4+Ok0PSZbW9viRwol6sC4t68PpbChaDsdrVk371/w+5cv2RXL1yw1WymeyEQmoBuzzDwjBa6MTn1VAAAIABJREFU3bGv4n5QMPB+BJJjSUSnf4VOcFkbbWSvM11tbEEocwULE7cmq1UqmtelKu9ds/nUcxQIBodSKlL/zUYKFIBI6rO7u2svnj+14Wjo9beNtbe6st+p1Eq2wUankti6kIgM4MP9rN+3VrlipWKi3IFmvW6dVlPPw3rMCNIOaoDFYqr1NxiMlK2Afc9gSNbF2MaTmc0XqxBYvZA10Ur2LZpibusGB5dhJZZap16xSztbVl5v7PTNkcYdC6797W2bzmYic7oH+3bjg+/YElukQsk2i4kV06ossACZXzx/ab/61W/t668f29Hp2GZz1odZ2qgpswESBwVBo1azerlg252q7W21bBxsyvg5e1a9XlVAMbUtJR6cDdDbbLZtPIZYyETqNNOaNWpF29nesrResYOdjoiLUrEmADuplG0yndhwRN4K4dgoMAjk9nEjMLuwQYVmNpsvbbXOrNFMbQoJxW6BXVkBInml8S6UYBiLUm8BAJM7M5uOrVRxZRvkL4A3YD9kAyQS1lGQvsw1VCp8T4HUPGeaBiVVYtP5QqQGYwmz5JZ3rNeS5i7rnj+ddmrdTtM2cGhFQPq1dQ927PDwUD8HXH748KHVaqmP4TrTWmxvsbYKNhlP7crVa/aHT35jx6+OtR7Ltaptd7eVS3P39iXb39+1k+OB/e7jT204Gtnrozd26+YtBd1fvHio9f2d+9dFMP3sZx/bVieVauS3v/vSLEk9pyaQC5wHTsC6bZKIeYii1Tn7OzJq6LgP+UnxtfH8KyYQiU7UMq6MHYSoSF42U/bBYD8UXwuAzn5Kpz9qA8ZQ51AIsY7nXXxfvQ7bp2B1xBn1pxkU8JbUUKSczlL+zqIKCjfMuJBynWsgiMSIGggqnuHzllDgjOY8imSk1yeS8n6mMP8yzQ0pdgqu7PFrcwbwOYAzwM+f+KWcjOx8poZfq1IpKVMo2lFCvLBfRmWkn19vM6pkoxaIUkgpSEcFduv8dvtDP7udwHaOyj8XRCUHRHi8nqs0nGR3BcdGRBv7psiXYM+oTI2sYJ/94ZMc88g/LucVyCuQVyCvQF6Bd7gC+UH+Dg9efut5BfIK5BXIK5BXgApgGyWANXQiAuoAMJ8HzgFlFoT4hvBpwBK83B1Ux44Fq6HkrIM/gjeCebDIBwQALK9UzvISom2JbIsKBYXgTgl+Padq0I051i5wXWER0f8bgD1kW6jDNJAk6kLNNlIMQGZEEiYSH1IazBeBWPCQ2yT02vuMcMsn7zTl2iHHw5F/AX6RLFE2tTr7PVLcFRN+TQDHUtWf160uvOs7o8szgGqAXgTonu+gBbAX0SCgv6iaAdg7+eLgP2TEApJEgJETBR54ikJhaVVdi2iDjdQU3AtA62K2EGjH+wOEz+Z0m6/dOiqgTrLgwsIrKGv4/pldiLxLgOKxHYIUcjBOoN2CTv2i8hR4rhKBsNlGhIaqqiB0tzOp1yr2/vv3lTOxt79tn37ye+tubdmNm9ft17/5ndVqDXUAL+Yzm5BVsaELf2KT8dgu7B9YpVa1Qe/ENqul7ezuyiKEUcBzP3ZN6zqEbdtGHeR0r6NCEHQIyQQMucoEUlfTouyq5HteqlmGRVexqOsQjo6KAnudo+MTESuVpGA1gO9mavduHtq929etmphd2r/g6qTlWpY6kFN03jfrDXnCMxYoEwA9qeJ4MrLRdKSuabryqTsKErz+T3uQAQtNfki6WurgnneUJ1LUyKcfFQPkBUOzyUQErOcLZSiUqxUpbQhqYD0wBv3+se1fuaYsig4h2Tv7djIaCPw+uHDB1rOFDU6P7WJ3W8DsyesjkT6oPujYr9UblgSibDqeOIhaLorkYH8YTcfK0Tg+7dmY7vo14G7BRuOxTYbYGyW+LjNUPZ61wlysV2u21Uzt5uUDK4f1V6nVFPxc53p0iGcbG/T6dnx8ZFmlaruHl0RqPT96bYukaLV228rVmh2/eW2PHz+zL7/8xl6+HNhoOvcA7E0SNDVm5WxpNy8dWCP1LBZqC0klOyv+vvB1yPr3kGSyUlKrVst6PrnfFQvWbresUatas1617lbDGvWKgPcEMsUSG81mynaZTibW7/U9mybYtzHe5DgQuDxdzAzHOykmyhXPAlA2RlmkIzZdrPNaDUJiofGESHKw1a2D1JEOYYzgKSnZcDyyUqlq0/naepBJ04kV2O8SbIYYG58TIj7pVC9X7PSkZ2k9tdEEsmkZyAg69Bdak9U0Vf7LpUsHNltORNrMJhPrbHft8ZPH9v779wSeV6TgWNmr12+sWq3bpStX7OmTZ17DmlsGvXj5zNJKXc/EPEKdw1nxwfu3rN6q2a9/9Yn2SwiUo+Oe3bt717755hs7PLxgD7/90v71X//EvvziW3v2HIs0JyReHY1tMPQcEe1bwVJQMiRstdiXNisndhZzfS/uz2QfYa8lJjWSCFGRBlEm4oPzzEktiBopMFyWd6aUe0veevA39WZ7ZX75keb5ECgy4v4KCB82Sr1ntFDynzvJxx6+Ru0Sch+cSEBd4RkUZ6qPbCV7MV0rAPl+D5x3kNxeDPZw1BioYiDpRUiLdHYVAnX385j9m9f7Xs/zMl7oRFxhSe09dNvveyOiQIHhq0xjHusM4c2+OJ24TRVnG6HsnHueOcF7hzM25DLFPKyoiuHfIixCLoU3UUBG+DqOv69zJ/FcrjgmkOI8NwQfvxs/9/C7evbggunaGRRyFfvsD5/mmEf+cTmvQF6BvAJ5BfIKvMMVyA/yd3jw8lvPK5BXIK9AXoG8AlTgzr2bGQhHma7KpESW7hkgAVhB9330oI45FnQ4AxRhGaUsA3WCBsA7gADq3CxktloAEAAYuP+4QHI6dgPY7sAC5IlbJsUOSgFFMVMi2HgAKinXwtM3PQA6gg6h8xIVAvcTFSRvPbj9Y4uuF+6ZzlGA+HLRu5LfgsMEhgKaeUB29ECPBMiZcgQFCneQAYYDuLwF+oVnnQNN4v0IeIpBskGdwH3FLtwzxQudtLwH6o1z9iTYeGDtA9QFCAUgDkDlnbIA2N5RHS2+BNpQDwgqdRc7CMfYKcQ6qENk7YX1V3itunPP/OLjWsFuA8sgB1KjpZjqYmUrFjJZyfDF/agjmY7dYFkVibFquWy1eqpQ4+s3LtvXDx5IOfPhDz60X//6t9Zsdez58+cCubrdbeudjtTBD9i7vbWlTux6PXXVBEDzaiWVjhqjwxdd1m4bkli1ilIg5B0E0H+xXAbArGDdbtOWi7UIinJaF8HRaDQE9pIlgjKidzqQFQ6EEjkZ2+2GtetFu3rYtT/77n2rFhNr15uWFDJrNdtO/gE2Vwkgd8AOwDiqY2rlqi3XCxtPRzZfLmwynVq71bT5ci7QfzZeKHtgtdnYYjbVn/lsaq12U2A3pApWYpvVxjbzpS2mE9WQUOX5ZCYVAuqRJooJlB71ijU6Lf29WK/ZclOwrU5HHcdHp8eaL/u7e9Y/OQW2tQvbXdV2NhharVK1tN2U1RFWRADkANmQRQq0x4ppPldOCaBnbzi04WhiRyc9KZkWK1f3jEeu0vDlW7CFlFxmrUbdKsWitZs1+94Hd7U3rDMsamrK3ZiOx6IH+72etdOqlC2eDzG3KuqWpGjj2cSq9boVKnUB/eukaK+Oj+z4pG9Pn74UWDoYT2S31EzrVoE0Kb0FNae832qpMWLtohqYb9YCurXO1iaCp1atKKS7sGa9ufKoVivb3s6WbXeampeezZLaaDwXyfj6zZFswhhPKZoY0zn7DWuFvdSkUEIxhBICtQkAcATVXUHGivf5jO2WFExW0LNyD04mrq3easiGCpUJe9NkOrP1hvyOzCbzhdaKgGvlBaGEcbuhbJ3ZYDizcsmJBIiN2RSlSctGQ7JnCtZsN6xWr+vnd+/espPeG80RCOzxYCw7vmarbhcvH9rW9ratNwURF8x51tajR481/pcuH8qSCHCcOpEp8vrVK3v27Lnt7+7azZuXbDCa2B/+8LldunBouzsde/LshQ36A6mhLl66aO3t1D767nv2H//jf7Jyqa5A8GfPXlpvMBNpxHyJodTsY7UKVnucUZ7lIN0YOUkigcvaO6TeK5KDslC1Y3ZEVB+wj5zv3o8EiTr1la8RzqY/+WjhygXPE2KvrJTryn7ie2dKENkzRjXg2/fxnAzIAxQwrrpQQkZ4L80fkRsFkSqyJ3R2PGQieVh4iXFdxfwlJ9g9NwWCwm2tomqCPd6tqvxBUOm4gsLVPbwGQo81fBZ+zr2x5xRdWegiRSdM4nnJe+m+pQ5C5RIsBxNXPnjeBmqJt0SQsmqCjSWrgOtCtvn7QrZE8t5JOMbnbN0EUv7sbER1ufG1wv7Jc5aK1bOzV+dYUOxQa31usYJ9+klOXuSflvMK5BXIK5BXIK/Au1yBnLx4l0cvv/e8AnkF8grkFcgrEMgLWSzQQU8AZwDc8c6W7zad1QIa1ur0JVNBQLyAiqK6vfUV/08/AEUAwAE6RpOxKwYEFNCVjhG42z4JsBfwDTBSENmBfRTXAuwEaI2WURALoPgeLupdqgAXdMsCagPy8gxnBAvAVCA2eD8ARdlj0HkprAfOhs5XKBACXL1r04EmQJZ/GXyqHtqQCcLvYXMh73z9z61SIDBkKxJImqhm8G5W0RneKQ2JAAAUVBzKIwj3Ty14PgVSB5IIO6oYOi3ghg770MGNIob35V4gCUQoBYJHuQKASbxXZrbV2bKj3rEDYUIwg4VPICJEYIRVEUF2+bAzbiuAN/99SAqRF+F3mQ+AnTyX1BWO2+v9fe54tzD2UdAoAPyNZt22ttt2eLhvr169suM3b+z9+/fsxfPnttXZs8fPnkjZAaiFVc/Dh09sp9sVeCX7ohLdz0sFxKOGAKgnYwM1itt+kNGxkGIBkBuAlbwBsjToZud3CPMGSGu16jafzgUikxvAIwDaAtaRjfLto289zBVLruVCYcx0enc7VXvv+iW7f+eGAPi0UrJOpy3CLq2mtsLXvZY6YVfIbDrxQGtATrrri0nBTod9G89mmh/1Gh3QmS00HhCHG+v3B7Zazm0FOaP5sLY3r19J5TQbTX1eCJyt2HQ68a5wOrdLZWttd2xrqyOiqFQtO1jLNITMKZb0GuYxBCUANisDoLpWLlmnnlp5Y+qqp1aVtGHj+cy2droCflHzAPSNRyhH1gb4z96AvdBxr2cLwPLZTDkf1HWxXIfA92jNVpAVFDk25DlcONi17nbbbly7pn0HAoQMEQKgZY9UTX1cCxubDCdaO8yrkpWsXMiUNbFZYvlkNsWKja7xMJ/ZQ8azpY2nY3ns012PNRIh1NRbgHaxJCsxrMEgcenKn22Wnm+gtem2QIx9vVbSvsNaZE9DeXJhf1fWWvVGXfOf/x73B7ZeF+zli5fWajal/plDjiRuF8f87Q/6AtnZE9mLmGjy4Jf9mmfNaK9TVsdU8xj7KVdLOCkEMVyt0RFf1H7NQoV8Qw2DmmGOxU+hJBsvcGgUTOoq154IEO4B9GY8a0EZL+wjkE6A3vPZRKRYWi1Zo92xSr1qe3s7Np9OrN/v2d3337Pff/xbKU5++KMf2T/8wz+K9Lt8+Yrt7u9LQdKot+zhN99ar39iN67ftGfPnijEm23iYH/fTk5O7c2rN6rvX/+rH9n/+zc/s3qzY998+ZXt7W3bj//8z+z/+du/s5/85C/s5z//hf3FX/7YWo3U/vf/4/+0y5euiWx+9vSVjUYzEbTsO/FIoiZYHkG6ULfpbBrIX7cWYnwZRycF3tpKoRpysqEChH+mCpSxIKA/+3DMU8qwVWJ/Y42K0g6AP3u+KxoiEU5N3TjNVQ5+3vie7zaHb6/FuRXViNHOScrH8H669xIKP4h/J2SkHgg/V74K51U1PSMvtPWzTUfwn3UiNjwcCn4XZ9ZUMVQ8qjdk9hgUHU5uvFU7xDyk2BgQz61I3vu57eeH0/NOYChrKSjJYm7U+Q9o/noaJbz2fsY66UKNFGgf3iNew+vLnPY93c9fJ4nCRw/ZaHmIO58RsJbzzzf8PvsoY/9prrzIPyvnFcgrkFcgr0BegXe6Ajl58U4PX37zeQXyCuQVyCuQV8Ds/gd3swi204UYbYSwgQCgjEAAh/6Z6iGAgvLmpqsTS4oAmLtags7wAMDIjLtgpQKh3qg1XD2h3IXgbO1dlG7HAbAg659gXeVgUiBHAmAiwDEYV2EDInWB36gTE0E1oPDvc52f0RIjychiWCjIF8OhTeLWSVKYZHR+ZlYoOnAF8CMrjI0TPBHgUkcoYLCstHgNDwOg4vA/HclOnkDMhLyLSEaEFleuGa0rAIZEq/A9+aQD7UCrEFYOsEVnadXmM0BGOsNrVktryjIQ9inrJPdM1z0FgInXCdQEtKG7WEGkhHND3jipBNgGAaRaBUANYBSwCKIAmyrvYvaxhXzg36tgdaKOVWpNzz7uXjJx8nHgi65tWUxBPhGaDNhcq1in07K0XpUq4fXLV3bl6kVZNs0ma6s2qjYG7J3PrV5v2TcPv1VYL+8D2ApohS2WyB6RTsxDVBYoSmbWbDX083rDQ2FbraaNR2OpDQCRmYeA2NRud29PKgJ1FldLCqqeL6bqPCe7hPdx25G1VC/kUGB9daFbt7vXLtqdG1dtp9OxpLC2ai21Rq1ujWpNr4s+7MyX6XSkrALsq6pJyapYdy1QX0wUkKvgdIA5zWKUK3TME6Y80vPxZzIdilCYT2fqqhc5khEuPfaxIbNisbBytSqCy4PPS+rQl9VKuWRJraLQ7067IzUDQDcd06hExsORlQgMZtqAdAOOknVQbViRznPmEeqNDAuexAaDvsB2Mh14DtYroeOT2UrZF+wDXFvA+WrlioThTCA597Umf6KRWre7payH9+/cVTc81kXkgEBsoLLQ/MTSaTaz09O+AGjGkQyWVr1m9VLJ0kqq+QrZQcZIss6kaqET/2Q4EABP2DoLczAc2XTqKiGsmxabzPqjkW0KRZuRTbHeKIA6K2J7tbRWHXIqtXIlsVanIYKHa7EOecNyUrEmxEUJq7ey9hOyMVgIkAXMV9YxxBZEDsSUlCrKm3ESgrVIdz+qCe+E9058CFkFQItQxbItELDBAo6aY9kmUrdQsuWKgHkya9Z6L3ylluuNrVcQE1iiJQoQF2maBTuwWmonxz2rVes2nI6sUiTzxbvryUNgRkop0WhZ2qpbe6tt7VbDGql3zLPGeM8f/dmP7cHDB7a/v2PffP21dbu7UmG0Wg3r9YcitJhnT548kaXZxcuX7PDggj148ECKkUqpZHfuXrOf/ezntrW1Z8+fPLOr1y7ae9+5bZ9//sA6nW374vOv7Ec/+VCh33/7N/9ge3v7yg55+PVjddLLHinY7FEryAv2ujMy2TY243wK50bMVNCZwh4tbtxJW1mzQXprX/Rtnn2CWkPwyHIvKCFcJeHqQo1RFvMZ3AopHBLhPtiHPfRa1oK6BovOPaJiWLTv9aksp3w/5ax0IhxlYMy+0DNKnOEKumiTxH60XCxFyEmZJwLeCRb20jM14SZaPr1VATqx4CqIaA/I3+N+Gz8bRFKGtb1aYxflqh6RgjH4PBSPa8acJM3rtZMRkUSKipKoRIy2WlHJJzIeEkNnqP9d+1o4m+M9xXtWGPmSteRjG3NPsI9y4shzL0S6JGURd/Earoop2Veff5ljHvmH5bwCeQXyCuQVyCvwDlcgP8jf4cHLbz2vQF6BvAJ5BfIKUIH33r8dkk0BUsiv8M5TLEBqZQBYQoFX3vWtAOtAOQB0A2JDWsij2pEdGS2EIF4AnjOLJLof1RmZ6b0iSOHdpgChFQHsWOlI/SAbD6yjFHGtPwLWCecOygt9EAndsU6FOIHB/QOyugrgbXetK0KKAqSjEkJAz1mnLJ2zDmQICAr3iVJBllchdNqtr9w6S6RLAbBy5XcY8j8gdMh8ILTUg8KdsAEIju97liUh0gLg2RUoWLnQgQ04JuumQmJ1OnDN1MVMXQFW9bibzK1jqCHqA4At2Yw4WKZOY9nQECTgRJIH1nq38fkwdH5foJtCTJ0I4h6x2QFw95ejboH8CFkmAfCLgBZjl1hQx+h5S+riBbRSoLpuwxUq165dk4XH7s62/fHzP8oL/717d+3rrx5Zd68rQA8gGjJh2AcgnSr8GCCvnjb0fE4QAM4VrVlPRVygvoAUQYkA4eNAX2K90561Wm09H78jqy+yEioeQA4I1mq27M1pX+M6JtNh6fNKc7RUtIVskkxd6Jf3W/bBnet2++plS6VKmtje/r7R3t6qN2XnhfUR4Htaq4lgWKzmIhuwmCIzolZvBvAScBISjXGpCggulVPNfMBoxyshjlAPYQsE8M248/OVQH2AdNQeyjuROgJ1ydQJOJQq+NAzj5hPrabsh1BeADqW6TSmk3+5tDLA5nJulUDaab4XKyJmimmqPJCBauTzDrIE9Qu5FovFXBZYvQE2W6gm8N/PbDyZaiwjUYlPPyBhqs7yje3v72n8r1y+bHvdHdtinMxsOhvberX0tUCY8gqVx8xOeifKZyC3BZupzWphjbSu+c0zFJQ9shHJwRrhXrRWCMyer2S5hUUUAe6QcLN1ZqM5WRKZiAvWL2unnJas3qxq3nKd9hY2XCXrdjpnwb48U6vRctuf8P+OAJNXy0xKFvYwqS54/yU1K2lOYPGzhIQjT5o1tTGNtSx+1qxZ78RHWXGm+mHds2eyH2l9OSHBPIGwQa0Gucc6RnVBPka90VDmx2jE85mrM5wdtcV8rde7TVXBVou1CB8IJUimQlK2etPzclAskcG8f3hgV69f0Vwc9fqWEracbWy2Wtj3Pvie/f6TT+wnf/5D+4e//ztr1ltSC0FU1lstK1fYx9bW3d62r756ZBcvX7QEC7HlwpKkbJPRSOTmixfPbDyYiDDo9Qf2H/67f2e/+PlvrFJOpRg5PNyxo9dH1uuNbLZc2ssXR9bvTwT0x/+DKkUYijGI33LFsIrTz8if4GwKHwEiwK5Q86Wr75S/YImUQVK1lbFhS0IeRUn2Rqy7aOPEDqGu/qB8i0S5k++u7uBeUGfoeiGniV2fecAaIH/JCWT2R7eU4l7K5WpQbUyDXI492s9b9s+o7GKZsj44I7UGJK+A0PU9MNofugWZ3y/3wjyH2IoWVk4kOIES7bAiyRFJESnpyq6MlDIpWl4ZeR3+ScCJCX92vvQ8ul//e1StFMzXtjJEwvfjp7N4rnC9aOPI3qi8D/dTDATGeZsrb5xwBYV/XvAzmH+Xw2eEQAyGXA19BtBzcIa6Fab3GBTsy0+/yDGP/ONyXoG8AnkF8grkFXiHK5Af5O/w4OW3nlcgr0BegbwCeQWowPv372QiAwpmjXpDwDldqh7CjfWOgxMCcNUFDCHh9k0QHDHsWd2uQk88NwFSIgIegBJ00NM9rA5JAOxAYgAO0RVM16PAUPENmXeLYq8EoCFA17tMZZNCRzLkBCAIoIasIRyI8d9bC0yLNlK6981awJnUIutgG6Uu2oKaXYGyvAsZcCXaWqgH1jtiY2i4vLBdrRCVBaJspKoAgHICBVCcoGLnHgBYAJP8o5MAowDURAJEOR1BOwHYB4SFNQ2AsuxjIGQWDmLLUqtE5zegLZZZrpqIX6hReC9AfsClap2QXa+fkCURUE48CeQJ3t5ch/vi/aQYCD5RTk4B9kM8ud0V74+dFUoJ3guQC6COBmNqyt+ZR6C+/m8nwBhTgUSlonU6Tbt06VDqgadPn8qy4+7d23ZycmInxyd2+cpl4VNPn7ywfg/f/bL86AFRKQTPTIcv3eowKwd7u9bvn7rtiq0VjE33OePjf19Yp9PRsxEWLsOS9do6rdS2tlvWaDbs+dOX1u9NBBjzWp4dhQZzSTVUZsDaGrWy3b1+YPfvXLXdVsv2d7qqJ933rbThaqQwILIykxppYYsFvu6JpQCS6oZOrNc/1fdRX7ilF+G7NZET5CPIMkUd2FVpcVBJaC2wLPG5Xy0FwjOu1BCiiWchJLpaqkgRIdA+Ix8kU24FAB0hy7yPchzSmk3mM63TMoTEZGw1Ml8sUZf61vaOgO/GVsdevj5S3sh0MrUqGSxZJrsoB+jnIn0Go6HyHiAN+oOhOph5flnRKRB7beXEMw/YXxqNmkiBixcuqBN/v7tr2XJtz1+9tMMLu1Yrlq2kzBuz/nBgT1891xybkg8yndtkPPQueQgO8kBYQYCn5ZKA9/lsIXCYcUfhggKC6y4ISMeCKjMFe7OmIAZFJJKXUitJBQKZQK5CJa1YpVqxTqtt5JawGXIt9k4lU6xZU+SnTJQfAUmhwO8CCg+Cu+ey73FSammLJVkhdKkHINY2UmWwBykcvloRoA5QDuEGgQZ7BlkKeYGyCMuucqVGIoBqwurkeRaLjc3nrrhhjMjgUCSxAsNXtlgvFdjsQD25JYD7bskDoA7xUSR4POw97XYq26sLhxftr/7tX9njR18pD6V3cqL99u57d0Vcfv3wof3wxz+wf/r5L63ZbNrL1y9s3B9ZWq/bnffvysos26zs64eP7IMPPrAXz1/oZ1tbbfv20WN/5tXM1vO1Xbt+2f7zf/kH+zf/9V/b6esTe/D1I7t5+5Zl66kNTocimsiIefb8SESMK/jerr2we/8Lld9CayGQklIjsCcGlYDsugDgY7i1Wyi5tRHEN/siK8QBeH7GPNmEHCD25WjzJGUFyrVNyIQKgL/2cfNcIhchBtUbv7dxayvOQs8lieewZ4vwc+0HUdWQ0HTAeeTzWc0BIX+D/UV7fpaIRFYzgKwVXYngdkquiJTNnkK4IRUDwRJsAuM5zjxh34jXiUqQ86SHf4/5458TpI6gfoHVC9EdUpjILk0HoisnIpmhV4XGgUjwuz0Wz+OKwPj78d5Q97H3OTnqnzOiOsPfz0kUDx5HGeMqlRgOHl+noO5gHSjSu1iyL/68zDPWAAAgAElEQVT58xzzyD8u5xXIK5BXIK9AXoF3uAL5Qf4OD15+63kF8grkFcgrkFcgkhfKuQihmHSXOpBDl2hZ4BuEQAwqVadj6LR06yAlczpZAUgQLYxk8TIX4BOBHl4blRZgGVHlAWDLPQD0zBczWdLE+5FNRVRd0IkM2AN5oqDRjVsXKTfDrZNkwyTrDwcw+Lk6XQHYEzpmAdCLimz14O5gcyR3Jc+WiOBT7Cg98zWPQdsEs2L3Ash/lu9Bt7R3zEarC6x/IhDjthVv/b6z1drSRl2ACoC8uuqNoFQHe2K4OW/JfQLcuHWXftXVKBJsBBuokFtCgehSZ+zIGxBwX/OwWrE0BTJCllIbAF66BVcEkNwSijEDLJUFlbr7XW0jUip00gJqrwHFirorge7cG5ZHAGlnuRqoLkJIOcRInB+8CtsgwGtyKQA0v/32G/vww+/p+8+ePBPRgc3P8RHB1WYp3eCjkdQCqlcAVSEmuK9Os2XD8amltarmK6oLQGTAer7IW2k06gKw+X3Chet1/tBlPrSTk55qzfyaTiB6ALqwjZqLGKB7m87mSiWxSpLZ7av79t71i3Zxd8/a7YbGA8IJyyhIOe6BrnfGGGssVAnKaUhKVjS6rFGAlAW+E3dAIDcAvgc0J8pkIE+BmsqiRtZVkBZrKVAsKSvgu57WtPCweWOtorDgvcfDoV5DGDSd5lwfQgZwl27sInki9Zp1GnWRe5AXTBEUIZatRF4UCpBZHiDc7pJ3YVavN+zkGAKD6yY2XUIOzGw6HUvNgF0UmRXYLwGA07kOYO8kjBN7yg0gALyK7ZJJdYE6hqyEK1eu2MHOgZEMILWDQtQ9rJd9Yjyb2svjN1auETy+sfmE53LS5PT41LINarGlbRYezAvBNyXzYjTT/kEdWBesrXXRZBkFCA4IXSn7mkXBoEydKnk2JgKj1a5bWm+oA79Ra1g1KVulWlaeBPuBdhkyS3j/Qqa9DK6UjAruR2Tign0VcB5iAeLClW2+tsraS1EISP1VcMKSfbZchqRay2rJ9yNqQSB21QDjUXDUIaymrnZBrXRyOpSNlDvIJVLIyHINQrSAGsVVbrwnpMqEOi6dGCU/gXyU8XhhpTKZAjNL06ICxdkn/92//29s0D/RWn3+7JnCyH/61z+1k6O+ffnl5/bDH/3QvvziK+WtsB8ev3wjQvD1yRs7vHhoN27csKdPHtvtO7fsqwffaB/+/offtVcvX1mpxHOV7He//r3duHnDnr84tqvXr9rrVy9F0rEeLhx07M3LV7LmWm5K9tVX31qtRlg5xEOitQ+xybMyJt6pz95WstnSa65tT2qykCuSuUKLe3GgO+bHuComErhSBkJqrhYiewV8h9wMNzCMYeEyn5IajvGPFkzKtyhBvgbCXOeTq+6iKs0zHriOr71IKCRFnsVzY95mS0tWoL1Bv1v25yFjSA0HZ4S/h1WHcAvLNq7eiHZXvAekg6sn/f/mq27RtTGoH9QcoMBuziC3UhShH+yq+H34MN1LUladIikbnwMCxTl0z5Jxgp+R5bn9mSMp8jZOK17Hw+s50zjP+dzAxuVqJZ24TuJwE/os46oS2SSynzJHSj7WbsHln3/884jbo/kZTo0LuW1U/lE5r0BegbwCeQXyCrzjFcjJi3d8APPbzyuQVyCvQF6BvALv3b+TAbxEAkBgBqoAgfMbNUwCIgMw4G0efy92vRfoLBWclCkb4S3I6nYUkB+utvAuSwFv0ToqZDSgKiAgFyCkgKc1YL0AIrfh4D4IUgYsxQ5DnbEKWMU1KlhgSPUQgzxRU/jHFEiKqJDgnvFU5/0FcYSOdnlioz4IuQLcN2Cdd386cKSO7nN2VTFwnMu4hYaTFwBS6m4NGRIOpODv797mCvQGKKX7WV221TMgDQBIoGoIC+c95X+/kuO9usIF+gqUYVwKNseGKASJAwZzXe6n2WjKpggkTkHcUqnQAUvmxEZ5Aso3EbjntlWyXFdmhxMi6sJVRyzgHCQSryfINNOc8PbV0JVMpkkIX6fDP6o7vMvVx5JOcd6TrAfAW+YUIb+tdtOGo4HNpmM7ONhV1/+bV8dOwtAxnCWyIkqrNZEXgI1kN9CJLrsZAVmZlbG0spUdHl603smRVWt1deZTN8DkxWwmcHpvr2sXL11U/sSLFygtBlYpVGSjRKcyxADxE7PFSpkLDnIBuhesrC71tbVrZbt6sW3v3bhiF7t7xAoI1N7tbDuZsMmsWe/YbDG3aq0iNQQwH6AdDmtYGlE6iCXyIKppxZaLqebzYrG2GoSCOZFBtgprlMwGVBeMkFQZ5E6Ui1qX5CdkSyypCiISGDcIKAYMgpH6RWCXud/qdAx6am97y9KKK0ogFujyd4XJwjKA4gSlxMZanS1b062NAiSt2ag/8AyWJVkO5HJMVLfReGK9wVD3NJpMnSCQL1JBwDNzmjEDdGdlQLaQIQLgj8UWWShkm9y7dce6zaYV1xtr1NwOjPepVGo2X85sQgYAXeOJ2RzlQsgJGI8mtpxjLzYVCTMbj/Q88+VG96ash+VS86JQKIk4RKUAIA+AyqAwXyADBCav6Lgv2IWL+9Zo1qSIQcFVLVdFXiiNInMShtwFiBqQ7lIFr/21clYS5ul0rpoAqENoOKC9cmKHvUXd5CVdjz1wOp+eWfFRf+WWYOlVLluxQC7ORmtAnf2AvSi1qthWUUtf14iORmNC0bEhW2mssHyTpRVqrSLd6oswRolNxuRR1LVPEEo+GE+ApW0ym2u/QHmhnIykYDfv3LEf/PDP7PmzR7bd6drXDx/Y3v6uwXVi19bZailDY3//wPr9vvWOTgQmD0Zju3DxUOO5v9fVffBz5sPe/oG9ePrcrl49sNl8asPeUPeH2uLg8IIUMyjxjo5e2//4P/z39vd/+zf27aPXdtpf2HzhpAXrxIH/mN3ghoMiXdcbEUNLgeQMk/8upEokOBQCLaCbJexEtFQYZPXo0GD/dnCdN5F6Qu/j+7wfc9wH2yP7ZSDvs1VQPvi1pJwR6V8NSrGYiRGDsivsvrqkqw48P8P3Zz/bXAmBnZITbcqT0PnB31kr/n3dNnsJ8xxSSjZVENUhjD4QFMxDJ678/IpqB9a5Ny/Ee/Qzzy2u3AaSeR3PSc+nCCHlUpdxjqOWfJv9wT4GUeF5FAWpziCanbzw9+c+InkSmwp8nLBTjFZQkE/s7zHk3s8s3ys4k51gUQ4H+S98FGF82a+VReXPK5Jx6aS21Jhn1okFe/D5gxzzyD8q5xXIK5BXIK9AXoF3uAL5Qf4OD15+63kF8grkFcgrkFeACtx772am7kk6DpPguS3fd4Dbqi3W+LQ7qAGAoG5KOiWxL1ptBKLxgQA7kzNbpGAzJYIjgiAhsFPgULZyqycBLyXvhgVcDZ8sFOwtsMkBKVkYYYUUyAZ5tgtr985RdWAWEwGv0Tu7DLCIpRLdqMGuSvcHMQIZIfAjEQhMhyVWMef9teOznA8ndbsMD0rdLFeyNwEQFDgUM0HUbeo5DxHQ8p+7LYYsL0S6vLWmcjsM7sMxfw8MdaIHe5Bo9eG+6A5aAVKT+9Ab9hxwIfQ0kBeg43SsOwCLwZN3BqsLl5vhGvi3R49v5TK7N7x7sjtJ4d3HEUgq2gLrJ3mGe5esSCtv+g1WXt7xmoHKh1BVdRkHtYY6bD3J2wmtMC7e4V61ZqNmnXbNsyBqLeUdEDyNioGv12+ODc1CfzCyclrTM5GRUq+lUk9UEkKGJwqgPj56Y4cXLtrpaU/AFgB5t9uxq9euaLyfPHpsk9FUXdjYVo37Q80f5hnzcDrHEs1kj0QX+4qMAiyWKhUrJQXbalbs6mHLvnf3lnXSurWaqBcy6253bLWcW7tJgHdFoDQEA4QC+Q7TyVjkBUoHxgXliYdzU+uNyI5NUrSZApvLIXiZXAdfB/P1IoRQmzUabVlaAciTwTEdDj1UXlyUg+OygikUBBDHuQw4u7O7Z52tbalRWmnJ1mRCMJ4JoeAzm4zGskYaLdZWrXrOAJMBko8LjMYjfa8q5QikwMJ6g74svyZYOS2wKCqoox/AGwIO0BHFDkCisl2YG8GTnjGC5FHoepra1ctX7d7Vq7aezmQ9NB6PrdVsCsBWjgUd15VU152uFtbvj3TvdFZDmKJGAPgusQdBrsxmqhvlWWBtNV3YbLKwFeTgZi3lBfWtNsgZ8b/3Bj3Vc39v32pp2WppxRqNlubPVrutuTgPtnpao6tMqpR+70SkBsAogPN4MrLCJhERyTxABQFYCnDLH8aF+/Uxdtsf2fcF5QVz3/c1wOzMmm0IBpQTZN+QE0AneUnE3GzmygvIlOl8IQKuWKzacDwVuSLAO2H8xiLDGE4yL8Zj1nbFc0AWC2s1Utn5TWcrK5R8p62UC7YBaK6nVm817Cd/9VPbrJZ65m8ffSN1yGy6tHanbbVa2U6OT213d1+KGGp+enyk8+DipctWKjMPCvbNN1/b3t4Fe/H8pV26ckV7/u5uU0A2uRibFWtq237+y1/axUtXpE75wx9+az/88H3r9wf28W8fWG9ADo2fD1HdIGJtjsLG1WkVAfyu9sMqjOyREHuuPSZm/0j9EuwEqavv+RD6Fe1b7AGR5PatDFLTzyH+7qHYsaN/bRVyo2Sn5woa3Z+2V8B9JzeohRMKUXHAe2Id5aSLE8CuoHDS4C154BkN0Xoqnh9uo+i2UE686N9rFBH8spMOet9IFjDrg8IvKjEieRHP4EhY8KyRTIjnZPyvv1ansmrilpSuiiiVqv7s4bkg4hhn5WWFQG3YyHiGcw3ZU547YyNRzz3NF9hEQSBVZZ2HooxnO69UiQoKJ3Zifah5sMCiOUHESlAQhkBwP3s99+nLz7/KMY/843JegbwCeQXyCuQVeIcrkB/k7/Dg5beeVyCvQF6BvAJ5BajAnXs3MwfzHdSPwIKDqeQbrLz7OKgPvGvUw7NluODJ1mfKCk+J8OBQNaEGMJzOXQB1hX8DXgarqJjjUCtX9L4A5BAD6ro8Izz8Iwc/l00VNjOVisgJASl0jGKDJIsVB+lLiVsUAR6Wqh4sCkiiHAYpSrh/V3rwfFFB4R2fdNOGYNfl7KwDNIbqUhvvgHXbn0jqSDlCN23wDQeQ5Bvxd/TsZ17cXjuUBeR7QP7IoquMPVRBhA7kkDp4IT5oLoUkCN2xblkCaLMRcKnnxDKI+sXe3ECoyKZmCQAeDUOwQQ81FVGEQQ91oyWcpypYIWNOEB7s+R6yDluSr+F2HMKwE17jZAr3AQNGt+9sMfNshnO5J/HZUb2om9mhpNAdu7Ld7o4tZkP7yZ//wL559MgKxaotluQ3LIy5oTDpdWa93tCW85U12y2BXHTrDwenCg2WRdJyaQf7+zYcjWx7e8uev3gmNcePfvyRnZwc25PHL2SFQ/g6wdk8GyAndca+qtfrW6lSsd4QUI0ud7digsnA8qnZSA0hRzst2cVuah/du6Nw42qxaPVaw65cOrSnL57axcMrGkOsghR+PIBYgJAjV2Aj0gB10VZnS+A64LnuZU1neMHKNdQpq2B/BaDqqhonstY2m840NnFuYWlFRz72PaxASBnlzGw2NhoNpXigO5pnJB9hO+RdtOsNK2YLS1D7lCo2mU8FWpOFgDXMCnurpChbL2eezE56A1meNettG476AtDfvHljAzrlFwutYeY+NkWeQ5DZTPkJRYWIAwC7bY4DuYDt/Jv7x/KrXK3Z1StX7MLOrrI4WrX6GTmYbDJ7/fq1bW9v23Lp+RJj9hrqkq3tpH8q4gSigj0LMP6tZZvnl2DZNhpNbbVc22LqllasQSb1HDVUrWyD4UiELrZpna0t67Tb1mo0pTpBgVORUgtFB3Yz2Ne4JdZmrUVqvd6pOuJRlAjUJs+AcHmNKaSSA7uoFHg93fwA/LW0IREU65sNtlpJRdY4YI511so2WP8UIBMYSydE+ZIGLewXZzkXI4gklB0QC3O32VoCJJfPSFJXiSUiQ7j/1YpsFgjiohUrVRsMeiIEK2WUKks7vLBv8CjNnZb9+U//K+sNR/bi6TNrt1J7+uiJ7e5f0LxEaXLn7l37/IvP7datG/b3f/f3dvnyVX1/d3fXmu3UxqOBIRB69vSF8miOj9/Y977/nlWqNeXeiBTfZPbVV1/bZLaww0sXtS/duXnNXjx7ZU+fvLbnL09FZlEB1qyCoqWIcHJcKpSw9wJwY4/m5wYKsZBBVKlIQYAyI64r1k8kKjw7xceSjn7OEKp+fk+P4D5WSRDq7IWob2RZhP1cUONh10S4uudqlKSmAlxnzPT7fqydXdt3yo3G2883iOOQWyQC2u3K+DpPPPB+kCDYlrmtkxPJfpY7oaK1GAK6JWMK7yE7snCeRvWDryevXVQSRtI+2kH5swbrQHoiCn62eOC8q+1izc6IiYJ/voh2XE7g+2eR81/xWtF2y3/myifURez9bqnGc/q4O6HF3uq5MhAd6mGgqYKzXmc2OR9OfElYF3IvdA5b0T77NM+8+BcDkf8jr0BegbwCeQXyCrxjFcjJi3dswPLbzSuQVyCvQF6BvAJ/WoE7d69LeSGcINhgOFC9VMjxZDINXtxuDxG9qKMdkHccx9BmFATE1zrwQmc29ixJORFgmNZqDpxsAO1mCslGCQHQxWsgIQTURI/yAKRgFQXiwLXlYR4yNgDCzzy01cXv9hX+hRKBLuMIgLiVhgPvZDkApBAWHoNO/bp8OYjiNktuAwW4QYerg61E9NJNChAKwFEqxbwLkHy3VOJ5qYGrKtZWJGw1WE9Faw5AOdVAgdx0om9k2SXvb2x/BGRlIlgEX23WVgV8AVwh40CWHNQk2Dxhc+Xsg4Bx6sT78ZrBeCC7LLq6/RkhbcimKFlScjsirILc4sm7c5kUADwAuLwPwCv3rpBoAmplF+agk0GqVAHKIGjehtAKCgqAlsDqoLogVBxgFw4FkiotJ7bd7ShjAJUEoBud3HStb9aJVQiUnsxtOJzZsD/QGNBp32o1bTIaWJq2pJAo4HuOgmEGQLon0JT3GA4H9uibJ9aot9XBrpDrxVLqjVazoXmuDv8pZFVBeSGA/K4+wYqJzt6CNdKKuvnbaWL3bx3azQsXrNOo6T46rS0b9vt2cHggEJWaYY9DmPNsMrFMQGEidUhhtbad1pYUMCLsssz646GIk1K15iHAUkD5XOP65/3i4REgA4FQFVo8nggULBVMxIUswjYOiPcHfQUiV6t11YifbXe2lFeCxdViMrQKQGqxbJPlVHOIDnqIvkxBvmtbzFfWajdkFVWpptbr92xna0/XH01HNu73ZLuF+mIwGmn6sIdMJtjNZLLJYg1x3yK45hNXOlRTzUtWAlkmEJLM6d29Lbt+9brtbe9aWilZo1ZX/gl5ImTpUJ/RaGytdlvB4JPlzMaTie59zr9nE62ZxXRh4+lYBMtkNNJes5gvrXfUs3UIygakxQqKbBDs60b8PtZfiQfY8xpyOMqQrgqENmukLe2XrB+UL7FL3O2gFvbmzSsraA4Ee7vl2kaD8ZnFE1ZhEBqQWyhEIEJi97rnFhRtEdbbFAs7lHEFV2hB2AF2y0qv5pkCrPpytR7UNhur1VKRMwSno76YzjKbr3yvZZxQGdF9DuALEC2gOitqHQC+o54ajufWbm/Z6emplFHZem1N5kCpaN3ttmWljX33+x+pVsPhWJkn0wnWO2WpL6azmV26eNEeffON3f/gvv3iF/9kV69d0xxAvcG8Oj09tt3dHXvy5InUNZwL+7s71mg19KzddlP7C2ONZdzWTte+fvCFffTRR9Y7OrJPP3tor46GliVF5fUAwMsGT0StQnjO6qp9EaXQjHoWVN+4F7K2sISTWlCqvECuBTXE+TOJfVvkzGLutRKZ76+Jyg/el7ElU4czJ9qe8TtuZeT/N9r/62dMJD/Y9wHj386pYFP1J3up4iZCxkZUYzh4HwkJJ5SdlACkz6zV6li/f6oxZ55SB34ftYTO5pU/G2uT/ZB5wd+VJRXzjs4FejOYygkiT0KWS8EKSkqRpWwKRX5AvC39fBfxQX4NWT7YoBU9QJ414J8l/CvW44z0CWpF1n6h4IpPUQ4QcWRr6HOCq6Yg7FlH2uulQmFv9LlB3osrISGPyLQhWwYyuOzkP79b8mdh/nyZ20blH5zzCuQVyCuQVyCvwDtdgZy8eKeHL7/5vAJ5BfIK5BXIK2B2997NLHpLR2A5Au4AK3Tbm3IlHEw4D0RLrRGsUSK4I8AheI8rgrpSEbgJMCR7JyxTBHonUjso2yIAxPIaD1kUEB2xYxaQK4I9sZsfu5ZoLwVYEQEndZ4qfwNFQPQgd8KBDIUIoMiCSW2WDvZHeyOfEwD5dDnj1Q1QD7gIEUHXpoevRhsKwBfAdT13xn2sFM4MecFrzyyWZBkVQCt1fGK1VVEN9PzmNjoxjJsOYcKVeT3guTAosgoaDRsPhspX8BBZFCpFdex7dz7Xr1gNkHKxFJgr/3aRH7ETNfqol6xWq6sjG0BbAgMpADIFfjMedItHMAuArpwUlMcAkMh7Fs66dQm3ddVL7BAHpIqE0PnO3DN1D2QSuQ2loixpmvXUOljONBu2t921o5fPbLvbtD988pUMyq9cv2bPX7zybBHbKDy5WvUskdOToQCnos3tox98165evWaff/5H++abJwK78d7nnmVbQlB5sGChCxxgltoNxyNrtJpuFbOh+919vNSZW6LbOrNaFXVJYjutml3aSe3+9eu23UwVtr2/d9F2u13dq3crbzzfY+5EIAQB44MqpFwi9Jsw5cyqaVU2UZBgXz/+xprtLc+dyTKBfIBv9bSudSW/99VCnf3cN5kBntlStNlkZqe9vqVVLNMA64oC5UazqV27ft1OTvoin65dvSogfjKiZiWrV8o2HhOKvrHhbKrAX7rOS0lFwCD1IJuj3+8pT4RsBMgkQFi+Rzc+9wTQSZi2wsHnC2VMEDrO12ZJJkP1DMitVL0zmi/Wi/Yc1gwA4wZAvSjLIVRQ9+/cthLKBbIY8N+fYeHlKhT319/YAIC/lEjtcXRyau3OlixpppCvxYI6/LkGChDmO9Zk7BHYY0EecZfcP/sKIdPKEMhWAtJZrHs7u5amVWXuKPjZHPAHnGbTQrnBOLCeCAkHIEfbxfhBLCnzJWQVoEpBwcS9yEYqS/R6fv9MyeUpHgoE5zrsAeSHCCAO5KUIj8T3jIzO8aQsMojrEUxPzsVgMDIrVuy4P7ST07FqIOWA/l/cRvOE8eJ95wtXKMxnCwJcjB1lRZYEwD5/ymXrdFpae9Ua74Myb20/+PGPPIsmKVmnsy1yaDgciqCAmIT8+OGPfmQPvvpK4eCMy+HFC/bpP3+m9XvtymX7+c//SXsFNcRC8PadG1IJ1aplq9ZQVw2t2UxtvVzanTu37G/+5h/t5fPnVq937PUx2RhODJ5ZM4mMfxt0j3WZKxEgD2dao67Gc8KCcygqDArBApE1oNym2cwzWiAx53MrF8uyfRO/G3IuIgkRu/qlLgvKwbjvxlwIhU1DwmMjFTKGYvc/ADq1LEtV58oRkX9/cgb62vHXM68E/Iucd9vBuLb4vhM6/l7cE88T740j0O3kPJyazBORO0ExGPdv2UTxv00IPw9nJnZWEAFprWkzEYZuIZgkriRDbRHnNO/F3/kvZCLkXVRy8DrmOftMvHe3WfT919fuzM+iDTaW7Clu4YWKEGKPObtau/qSZ9b+UKIWQQUzcyUaKi3l2WxQs9TPrsG5jnVdzPeQ5WJSsAef5bZR+WflvAJ5BfIK5BXIK/AuVyAnL97l0cvvPa9AXoG8AnkF8gqY2Xvv3868qzIR6B0BDv7Pv3vme+elgrRBvABcIgivTtWSwDT5TwcrIgEdawc5oo3FeSBHVk1rshEIzwZsdzspeWwLjPRrRDAJUJ8OaACo2AGq9yOEc+FAdFLxIG7vPCUM2UEPwDWFjPNnUxTIC5iBxQhdm9hQiYCQ/QY/w3rISQOAMMKasfhQzkUMeD1TEGCBgfqC7lGsOJYCPONXBP1jB613gmJn5dYahaKDxG4XEsHPmneno2KgOxXCCLuZQLI4yOUB4hBC+MH3hgORNxAgALwAwHRHq8ZkW6ib3ckLRByyeRLJhNc3gJSrTVCkqHs5BDOLsNrwOixxeA/PPqE+AGQRXIpgEyCvSJhwL+d/9zzpFckigVlJ0YO5S4lttRvWabfsdNi373zwnj36+qGCXI/e9Gxvb8/enBzbdDSyH/3kezabZvbLX31s3Z1t29vft97Jqd25fdP29pv21YOH9u2j59ast0QUFIsVdREfHR0JjMTyhuwJVAQO6lWUD1AsJ1ZYbWxGqLLsYeoaSkAzbHMAetNq8EbP5vaDe5fsO9evW71asfVibjt7hxqvbqcrQB4iBHWOnne1lLpm2O/ZdqttK0NVs7FqsWSTpYOkKA+OR311DVNbVBJ0dwMwUnPuFUskwGSBqDXPoUCRANC5mE9dbTGd6jkgSsgm6Gx1FUq93d3SvSwXMxv3+3Z4eOBzfQ1wbnY8HDlJmDiIDAZIB79sdEplrU1qNVnMBdIzB8fTkeYbADVL8ugUMgMAsWDD4eisc9vtcbBUw1QtscVmrmc8vz8w/1YEnJeDLZkltruzr8yd9+7dU5g399VOG+qQZu1TB1Qlo4WHdKP2QP1RgeQhIwQSJgDA1Anwmi0MhcEUVYjyBCB5PEuE/aHRqsu+CgsjLL9QEbQbTa0pB6kTW8w3JgJm7eCv6rpcap69ePHibA9QzsIaJdBEP+c62DGNJhMrJUUnPRZuqyPStwCgu3CCQZ32HsLMemNtg0WTk6I9OStYJcXOaCYFWTVt2my1PgOfsV4isHu9SWw4XVh/MJXqgvW9t9OVIoma9noDgcaz+VJ2WoDKWVK23ngU7KUSa6apFYqZtRsdgeb7B7vWO3pp+5ICwKoAACAASURBVIf79vz1kf3rf/tvbDgaylqKm3z14rWed7u7LaL2zt3b9ub1sZ7p2yeP7drNG0GFZRqjP3z8id2+ecuGk571Tvog03bz+lW7e/99+9Wvfqu95+69e3b0+qX9+Id/Zv/r//afrFZO7OXLY+sPZk4uBnroLWHqqhflEiUFrTXWNQRVPEeiwiKS4+zP3DdkRVTKAWqzh/g54YA5X1LshLODOV1O6PbHWg/rvphP4cA7DoJ8nc9Q0t5TdkIzErquzHBiDjIYRUHcLyMJEM+4SAjHTAoRgBuycvzslMpA4fBudaW5F+ZS3I/5L0QC9nxS5QQCQVkV4X41B/XIvlfG3IpIwnA2xvnvtff5ylc8w30uO7ktAq7ozQEoTOLz6l6CXVVsJoj/lbolfu5gt5LYD0LQraggTKgV9eNZFf4d1JqQl5nO5bcZUuzPskqbeUi37i+c3R5m7uQHQ/3lZ1/kmMfZjpb/Ja9AXoG8AnkF8gq8exXID/J3b8zyO84rkFcgr0BegbwC/6ICZF7IuCLY+eA7jn1HBD3oXFSwLlZSBLk2m/LVj6HAAH+gGXTQYxO1mLsXP8BCDJ1W96o6oLFlcDBXAIxkBtg7uSWV/MYDgQAEAtAowIb3UuYBobUOLsXOVoByZV+gQACwWa1dbSA//U206dfPbZ04QKieY7e34jUQEA4WOTBFBzE2OQJfUDigGFHXvINKApOkVCjq2nTJig9RFy1gSsj2CJ2jZ8QBv79ciSQgABawBuWF/LcDsaFrxM5cHxj303fxhTxrIJlk9UHnqcKf7UzBoRrodwtGPgCgHvcPSQNs/HZsHAwCCJftB/VSPTxQ2btXHVDF1saBHIyi3BYrgluRTIlj4qCYd2mfHyc9V9F7z3lrBZRngFdljf+F/V3lKrTbHXv0+JF99OF37YvPv7DxcGStVksgE+Ozu9ex7394337768/s9au+laolS9OyyJ7lbG6D8ci62zvW641sNaf7PZMFT7PRsOkYC7SSTbFnKtHJnsnSiTwQMHzuZ6vTcZBZZEFR/vzR2qTZqNt6MRMYvV1P7LvX9u29G1etkhDsXbb21o6CgfliHWHt5XwedlOpLJwA1SExyDcBgE9CXgHd3oRqtzsdS6t1WUthfyT1C5YrzBFqWC4JmEMtUE/bskkZopogJHs2kbIIO6n1YmmtTsM63W2B0Vho9Qc9kUSz0UiKAUhDyBFa+vvDoU2Wa6s3U1vNUVEsFYKclqvWbjUUQk8g9JpufUiMQkn5CWQ20GXvgeBYNE20rjdZwcbDsc+FqqtW1N0/mdti7XkUzEspSSBxUJFA8BQTq4icmQqKpp43r123S5evOvlWTqx/OlDmyUr2Px42X28Q8D4VOD0ejTzHRMoV8kVW1hucam3T1c88X60yG09ccSTyoUAAsL+m2azbyelrkQSQVpcuXdKYtRpt7+bWXkWuyEzrnmuhIMA2CTVHueY5OADCzB/UAigt6LxXjskSpQp7moeqx656sj6w3HJSM847rMdQwQRSEAKlVFAODNkvq2wp5RWkyYrVJTstSImaFDHYOSXFig0JoDdIJvZuclzMtrbamquoM6gbShoCv0tFbObmNppPRHSqvrXUttotkVmTych2drZFHrBm0nrTltnG7n/vuwJ7mVPj/lCqI/YXbML2D/bs008/t62trpQvuwe7Np4M7NaNq7KE+u1vPrGd7R17c/TcWs26tVp167Sa1u9PlLsxmYwF5jfSmm11t+2//Oe/tZ/+xYf2+48/t6OTiWVBwQcRqv05KBWiAx7rDpWLFG0hiDueeQKuw/4bD8dISsQzAQs51EWQRFwDUvetnRF7Hjuu5zqhDGDtcxacnRcrxtptCCP5IWC+BLDutkxcU7tFIEf4/UqlJoLrDIj/F+Hg2E05AchXzHxwtYFfW0QURH3BlU5nDQHhrDv/vUiKxDyLmFuis1QJH9iU1bQXR6UU69tVSmvrbu8qj4a1/KdktUiNQmguYK9F9VDBbtFJnviHe4jXj7Xjc0daR+nFc3gWxhlhjk0UyrBK6iHigTRqNtpnDRH8fvzcwRjFGktdUilKHaKjtbCxepraaILyxLMwOPe/+OfPcswj/9ycVyCvQF6BvAJ5Bd7hCuQH+Ts8ePmt5xXIK5BXIK9AXgEqcP+Du5lbBdGx+DYkU1kGiQfERjAodvw7EOFgmroeFdvgdkPKcQBkCJZJMQy8UqLLHZzU/dllgxJJBrIeFDYd8jKM8GTvLhbALzspJT14TOk5+yOAQFmcAzRkAB8l9/wPOQs1heYubBOtJSwRkA8+BCjnlhRuIRItqYTbC88gB8A97AFu/tS6Q97aIYA0dvBHcCp2/wr4CZYddN/TAh+9wQXmrh285OttZ6mTOwL6Qw7H2zBS9zEH9K7R8Y/aJAByuhb4ZQDy6HIHdKYbV88iVUX4+BbeF6AJcBSUHTVGHOMzUiLYhWyCF7pon3C/5Gegdondsn5tnjcRICTwTKod6AlqDegEeOeWShGQA/jfAqxsN+zC4UX7+Pe/t1u3rrsKZjoXMA6hxhjc/+A9m4wndnzcUw7EpcuHNhz2ZU80GdGBXZDt0nS2sESgdqpruXe72RAbnWyjwOWVgmETazcbAu/dhggSizBXFC5lWy7Wsq/ZbAhVLyngGcuY/VbZfnL/pl3a37GDna7UNBBLnVZbBEXabHhXdgZYPTfMftTpCxki0AyvdSfoIMAIEUZxIZ94LMXIpkgKNoFwqZZtTgh68MuP8xubFAiN5XwqcBtwdjZbiSSEU9zd25HlDiAyhAf1BPytlYrKO6CugM4A3PVmw2ayeCmKnGTuULN9gtTJZ1gvrd5oWIE8klrFxiOIAldLvTk+Dt3lazsdDjSX6PBfzpeyj6KuzWZLJInAykBgzZeA4046EqxNTkmtWhMRBOkje5lSWcQP5Mvlq9dElgCgoxipsMckmR0fn9hWpyVSjNwLCCqIHEBWwHjIg3KVjJWF1jn30OuPdR/MK1dDuGUa99LeatpyOROQmVZT63a3rNVsW6mIVw3e/StbrDMpPejg5hkn07Fn11TKIieYf1xnOZ8r24V7oyaeb8GzFUSQRgBbyjM6vktlmy+xcvIueQG4wn0hGhOB54UKa9nXULvR1jOw702XK5FbUREAGaF5nxVsNF/ZZI4qA1LK7ZRYR53OlmyU6vWa1EijwUJEy3xVsDn7BnthgYyPutYJpBzr7fDCnubd9s6OyKtymlqlntrBwb6ljYb1Tk5EtqJaefb0md2+e8f++Mc/Wr3ZkYpqPB7aYNS3D+7ettPTvv3m1x/bdrdrxWRlB7s79ubNkXJq+v2h7V24YIcXDqVWgSBCNfP61YndvLZvDx48tbEER76fsJ60tXEWYQnFeqZmqLxKFZF+zEMIjLgvn/8kEMH9uH+f7/gXCU/ORdhf47nIqeTXxpYJlQUKPCe8o9oAhWLgKc+RF+SOvA1c99/1YHa+IJHYi6I6JJ5pIc3jbL8iW0MZDiE35U/JAEgDP1+ClSKMefjiPV254OcUezlrJCpT4hks9ZLM1dwmSoS5v632EjIoeHauwXuSj6RzHjUejQGQwUbGkqs1FaxObksIUo8kxp8qNaK6JD67k++Q9lg7+hkTGxlYKm4bhRWhq+p4XwgXEeleACthnbVwAjUSRW4pxn3z2aXsFlmsOyvYH/PA7vzDcl6BvAJ5BfIK5BV4pyuQkxfv9PDlN59XIK9AXoG8AnkFzL57/26mUOCgXKAmEcCWHQWKB7o0zwHp6lgNnt4CzvFkD8qFCOhEkBwwCRiDrn+9iXCZguxFznfve9ek/4oDJbiPEKKaqEsdJMFf6gB9BGhiBybXEbAYECLAEQH7eHJLgVByC6nwJSMknlu5Fw7E8Brd7zmbJQWNYg0VPvWcBzsieRGfPRIH0QrnT0mJmO8R74HnA1jjK1owCfyCMCIkWzY1ieyylC9xPvA6oaO58paowd4J8gAQJthgiGPIClZK3K4D6y2ICoAfd9QPvuwQPQKZSrLO8S74t0HmAOQAdrIVCfcbASN1+AYSI3bEAhjSgQ4BtpY9EPcU1Bzn8kU0jwKRhRoF26jbt2/Y42fPZddz+85NOz46tkF/aKP+QKBpt7sj3/16vWlPnjwXGZHWUxtO3ZYHG6qd7a6se5odD+fGwYR7QU0QO/IbdQAt7FoKllYqAm9fHb0W+IwaoFJKldnAc1arHjqbYZ+y3th0PLarey37i+/dsv3OlnXrDdWH52Ycd7o7eh8Pj15ZvVG1FLXMnCwHwsid9GFcAfniPAGMV5hskthRr+/h2KyFQkEd/DwnlkwTnnXNfxd6Pd3ZZFsAepYqVSskFavVfAy3UYAoF2NmO9vbtpwvbDwZelBvIP0A4Su1uux1ZvOFFAjVQtFaaWrJJpFlUlop2wirrbRmq2JBALtIpVHfivj0T8bW648sKVfkQc+aJZsFSxrmPaQEtVQuCnkiqFtWc0sbNRGXyqbQumbNokwiIJ77Xlun2RKBtNPdtW53X2MxGLpFUbnqgdUmOyQCsJcC46Uo2mzs5HgAK6Huf9QMCRZ1y8xOT4dSekgJwX+ztRQbjD1ZDQf7XUurFTvY21M3PVZIspmTnVZm85kTDISey3JqsdJ4QlQB0NJ9z73M506W8CwQFzPyQYK6akmuTiBMtI8lBVuuPegYulZWUFXqkLmKinVdTGwM0VUpurURHftJwZTTkLA+l1JlaB9cb7Rel5uCnfTHtlwXbDCe+R7H3Cc8uVpT5z8EGmTUbLrWPS1wE0PtQe6LZVJeMJcgM2ppUcSRsnYUdAxJULLDKxdFXGx192w0Hsn+q1qp2bPnz+zWzZv24MEDBXaXqlX79ttvrdlp2najYf1ez45evVb2Rr93Yjt7O1K/FJOKffPokYgjiGkW8k/+8gf28a9+a98+fml73S178uzI1htXh7CjcS4xPnEfjAA265K1wxykJgpvDuQCdeffzJm4x+o8CjZFclJLUNNAAqN28BwKz7dY6YwUCR4Cq6Nag985b/UUM4H8GMPSCeI5kgBvyVxZxpVryg6JxEU8a6J9XyRXIvEgUhhVAWsokAq6R/g9wt6DGpB8pvOgfWxOiM8K0O/h8ahwUJn5mcl9RsLfT3ByLVzxwZotJH7/mtvBupH/ak9GPRlICq8v9+iKEeW5cIMFmhS4ViK7w7eEhCsdo5KEv0diRaqREg+MAoh9MJydllilHAgL7TmedxLrfr6xIFrKqSaJk43KrMJOUVxHYp/98x9zzCP/sJxXIK9AXoG8AnkF3uEK5Af5Ozx4+a3nFcgrkFcgr0BeASrw/nu3xQkQ0it7hjT1TnwF6UIAuPrBQQrvCAXMBlw8D/BENQHvIZAyqBL4fQV7y56JzksHzKVYABgJ76nfC/ZUUnAEtoDX8UU3c7wHwVTBUglwn/uplCvq0KZrPCo65HGNNZHM9hORGBEEic+kGN1wLXzLI3FxNjuC/UdUadCJiZogBo+qJoD1wfqC10l1AhYpf33siZYCqyOAwv1EMAdbGrru1XV7pkCBLPL7klGTMilQnsCwFGy99G5ZwMm5bKsAiE0AZrQfUffrGQjknduAloxFBK0dTF4JGNXzSH0BiARAh/WPh33rj2C70IaNGkX5GQ4saf5ofOM8AcBygE+FCF9OP7l1VAS4pNTAsqWU2Afv35VX+meff2k7u9t268Y1m8zGNh1hfQP9hRIGQBTw80no8gVhKtnJaU8gejnJrN1sKYNF4BqN62QfzJZndiM8G0HITCK6dwG2sZECaIMoqJSrNhiMrVSpmW1WIlK43+kEKypInZW9f3XXPrpz2Q46Hes227Im2r9woCBoxlR4d6loc6yRSkXbrrdA3TTfmdMCjGWDwjOVNQeyAnVgXa1ttJhLScF9oVpCh0OdBoOeVBl8FUTIraxaqtkUAB9lx4Jubvz5lb7u6oTNUgA83em1lA57bILcakzAooBfX2fYBa0WK2uUywryLhH2u9lYWikFsgGLoLWtIVSWq/+fvTfvkSw9s/ueiLj3xo09MytrX3qpXskZznA4EgRLsC1/AMN/CNDXtCFAf4w8hiVKgD2gIZHNJptsdvew16rKyiUylrvFYvzO876R2WN/gQJuEsXKzoy4y3PfJeqc55xjF6/PrGoqEY3rdWXrGlKitgKSTGNpJzB9nA9sh8XLFiIGRUYp4kJjV93UZD9AdPk/L6JtDzXqZwRR9y3LR5anA1kWVQRN11sF7NJ5Tlc9HeAQFHGdYPwV643UGqjIitVSBM1u35OiZVPXUnvQha81g/scDpVVcjKb2PHRxIZ0bVcbrYua29bTeGRJ9ByL0hrITuvI8olOeoimumJe3iheeE6oS8BnIc1EaCiwGVVSR8A645ExQ80gEJodWTtu90PzPEQJz7gR6cScTSwnY0LzjzHUWJLHdYHw8IHIUbIsUNVw31cLrhErOUhp1Ac7S7JMcwQFTqeTK/C7iyKAbI4VVlquUCKMnvViBBmXB3u08dSKcm1379+XKuHpW29rzkGAQVixl0DoQPiRk8K+MZzO7Pz8tUjFyXAkS6g/f/mFnd4ng6W245Opsm1m0yMbHU3t88+/tPnVtdaXf/7P/tp+9X//yop6Yx+899z+4Ve/YSKISNHz0Rq3DXNMzKgr7PZuiycLob0rgERIkoKedD0vKFhNReD8BogHVOf4rMk3xDnPIL5H9lraHt0qLpIgnI+Vi7XV13zISF/rVajOzjqs0zE3gpwjhYB7dsPtUHFlYLCP8f6YYRRypSDqGQMoHBjrPFeem4Pzrt7Q/rP38RTvn7+5LubX7YaAaOnE+dkAWJd9nkZmxK0DD0RFL85ZV1PE891WjXB8v59U5EdUVWrOd5wk6fchYn2tVq2UOxX3kvB89ZmE+3RSQ3ZdwX7L5z7Kor6PBeZZeK5OwLCO+hoTPwvEawyMu5PUrMvyZNzb7z/9Y4t5HHbx9pu2Am0F2gq0FWgr8OZVoN3I37xn1l5xW4G2Am0F2gq0FfhRBbCNcqDAMx+if3b8GS++bekQOzUBkQE11dkqAOGG3IjADeA3gDngwgYAHyAJa5MuFhdCeAQy6fVYV8nKKYD8wWopnu82gaLXuQgjvBeQfa9QZDqJRbgAsMol6YacUN5A4t7ndLdjGwSQIWIgEDQiMtS9Gny45Vvu3aUCogQ8BzVHIFaw8bltN+JkCF34XupoeRHPkXYJP3YwS/iVdQWeUqn44SpaZEF0qJtYyhMAx+ZgyQRpAqBF3ogCUun8d68OWcxEEEmATiA5ICd4XhGo4vgKcw2htrxP1hkhr4P3dsjEUBcxwBvjIZBHoYOY9xcFHatOdlErt1/iKTmA/U/9zR1k2ltCR7sGz072PO+889i++fpbgfQ/+4sPbTAaCFjD9ujs1YV9++0LgYhPnz5x8mK/ty+++kb1xgqHAOKj6VBdw5AQAMWel+EkHNcVQUhe76QL1lZ7ddxj1UKAcV37OMVSjC5wB6RrBUpPhpl9+OTE/vr5UxunqY36AxE82OFwPHUBA7YD/qfY+bhd2J2jmUgF7vf6em6jDEDcO8V31B2QF199gumlTsBjv9azO5nMBFwD9NV7SEBXJEUQE7sgZmGODRjWNhBqzUYZEpxzkPX9uEhibG/LVWH5aKiaFGWlzACA/aLc2ngwsgwLGYLfM0gesmNQ2GAHhSrAZCCzXBfBlmgr4P5qfq2fM5a8ezxV7U+mU+snhJC7pdv560sRMISzQxYx6MkTgMCCjFQeCoTC1sdNDnFCkHB/ZCcnp3omfK1LB0q51yz3vB3C0zsJuQ8rPfvlspQ6gTnZbEqRApAF5bpSloDOhUKmqqW06A8ymx1hEzXWOLKt2WQ8kWoJ1Upn37XlYiW1GaA8z4h1B8UStmuokJgfy8Va1xYVTGVdiiTCDUqAarDZQ8HSzwa2IhsjrFcCeFPIXVdHaA4CpobVocL2LEls0CegmEXMydMdZQkgOEWNFj48r2LdWFnv9MwG46Fsc6g1pAokJNepAHSGqiJA9tZAjtYc1612mC9Hs6mNJ7kdHx/Z69dnvmZ1Oqof12y9xO7dv2d/+7d/Yz+8+FbWVHXp5BYKIWy9njx9ZkVd2PXFlbJovvrqC8vSjv38b/7GPv/jn2zTrO3995/bF198ZU/eekfX9uWX/yiy6vm779uv/uEfpNQZjifW6fXt7OxcKhxfX92WLioJNqxbAcRGBcUXqhPmJYSu9ocEFUGwlwr3E9fsw/zqJq5s8AUxKITCGovFXCDjo62RX4fXJpLjIqiDlZErjHzv22kfcNVWzAnS2phgQ+XPkaBs1iRfv24aCrR7aKPxkcK9+3l8DY97cbhwrW8RzI/NCHGvj2QEr/3RtVhYN8N1xD3t9vv5GcQd670rTAI5hBVaIBmcrIBP4r5ciSdlR4fjB7L+1h6LOoMxGq/n9nVTPxZdDyd3Ii1aGkJeYMEX91u/NlQZtXJ76tr39tvqnFgDPjfEjCvtu5ud/fGzP7WYx48+Nbb/0VagrUBbgbYCbQXerAq0G/mb9bzaq20r0FagrUBbgbYC/58KfPjR871sHwhxDcGfAlv2obNSHY2efaHOfYWMBnuGALBEwgGwETBQ3e406QPyO6Li39NVTOdmUGJEgEkh2iGQOyozeBsWFoCWAuFDBgQ/ByTkwOpGB9QPoBXXkSR4aRNALRRfAcMHBDCAgBF08Qt1ECUVeOI5GABeB9CHUvA/2XIEEPFWuHcEPeIxY54D1wk4EjtnsamSsiN4swOcAYjyGsBeAFTUI3SDOwDu+RB8EQYsOxzChgVm/f/bavA+yIgIuAnOCQQP38f3ReKCVmHqrUB2iImgggGkBBzHwkhkBPYmQHfKroD88JpIC4HPOMoNzhu6i1V3iUQAPbkPwFqefzfkowC4uqrDnzfkzM5Ged8ePjy187PXsnF6+PCuuvYBzM/OL229JGA5qAU2tZ1fXAt0BwTEk596ArCjjCAHYDwYCkheq+MdlUNXGRDKL1GWCxkP2N9g/UOmw9hJK6OrvrR+f+S2PduNgEPqv9mUdjLq2weQF28/s1mW2fHRkcYGQDt2PswnsgQgxrBrKetCE2I4GNpoPHIigLMTLg9iHZ6pOn2pRbBi8c54t69pNnQjM/aZf4xZMhScbMyw74FA4/4hsjJXcuh7c9srZT3sttbDWgVrIoGeqE0ICs7s/OrCuiL2dtYHpKUeg9w6KET2DvoSvD0cjGyxXNiqIfuja9WmUl1W65XN14RNExgfxyCgayrLLMbHaDS2xWqlZwPJwrPI+mQvEKDOmNnb5cW1jScTU5N4sDpT2o2I0NSm06lyF1hrACmZ3w1WTXvIQOplWjOoC0oH3ldJCbKWAgE7HtmFKTS78fBu8jyGufJaUG9xDtYbSLPj6UzED4QedlMKM68qnb8oV1KAAIpWVSmVAYQo9ZV6rbNXqLnGT+n2Qk2NVRgWb96hj2oDdZaITAZRz8kPESpNrbUSKytFXKAk06jd22DQdzUVpNeuI/VI0s803gh3gZzwrBZT/kbd7Kyod3a9Kmwg0morMgXNAeOA85dS//StWFK3rc2OpiK5igp7Paz89nY8nVo2SO3d5+/aYnEl9RdEkYc0y9TIMnJW+pk9e/pY5xHBs+OZZFJAXS6Xdu/eXVteXYrgYvycn5/bX//VT6RcaurSfvoXH9jf/4dfWj4a2cNHj+zPf/7WTu/et4vzuX3zzbciPceTmSzmIMBk2UT5vFBap2TLx57A/Nq53VAEzeOexXocCWneF9WEt3MgbhPbntnD3EPNRPWiE+LNP4tvr88xqygSCVFt4IRGUAHoWxR2rmrQtWGrCMmSQLhnGjNan6VQuNmf4rlcGeiWUJF45ney+hNR1QsZEW4rqOtgXmubRKXlJIP2Vykrfa1OUHNst9qjuOaoBBKpYnuN5+FwqHPw9N0e0NdgCIloQemkDaqz7EBqx7woEZ0Ze2W0Z3QiJ2zrgZzxvTfWU9exh5T0xgvWAuymqI+rRdlPBweSnrgalFXa71iXUw8Lj/t8vBbNsoS56eeH6Pryjy150X50bivQVqCtQFuBtgJvcgVa8uJNfnrttbcVaCvQVqCtQFsBM/vgo+d7KSFcXiCATf+A7yYHP/f4u2jnFLMpIgAUAfroj91LUWU4CMIxBWAAeGNLFAADWWkEsFyW1wFcj2RAfDiACrLzCaCObG6krNhbGlQbAv4i4RCOQwelgJdgAB4tIkAMFTAeumDd3zuQILJ+cssjwJfbxEQEhJwgSQT6AFJzHXRRJ+Q60KmJ7/dua2mPTlkPDqfzvS/0xO+fOghYjrYWt0ArgHh5gjuOHexFPGhbxA9fdPMGq6po/0GNAFmjXQfgGvfJ/UdVDYATQGishTI4uOegeInPWXZQXGvoDqarun/oAnbbFc4v8gHAD1Ao2BAJvNryXreb8iZ5YC0HoGOt+VvXHgBAQNe7p8d2ejqz9XIRyLSe3Ts5tmWxtq+/eWHFurLhCPIBQqdvVbO3i8trXUP0VT+9e2y7prElFj7qViak2QF67i8SQQqbTzs2zDOFMmPbs1yuBaIRpMwzHo0mIiTm82sFVGP/lSVmx6PEnj86sZ88eWRHIZdiNp1qnE+mY90tuQcCLLtkE6Se7QFRBTnVMRsPB9LZEDROEHS0dnHwe6vQasA4cEWUFMxLnikqBO6dXxRrAsqddMKayueTm97z2uXy2k6Oj91uq5vY9XrluS+ynvEw9U29lUXQsgKkrmxX7W0A4SDQsrHxcGTL1bWdnp5KuUGWBuHm9X5rZVErIJf5R0d9sW3sel1IEcLYyRIsoTIbD8aWKkcEIJZu/63CjSEIlquF1DIROBYADlkpNZjbvdVFYUfHU5FBgzwTEDvIR1I5QFzwHkKxi1VpSdoXqIp9FGNsVUB4QagyqQBtCdzeqoeenBAsmFTQ7AAAIABJREFU3lh/uE9IO/6Q28Czm05ntg9++Vk3tWKhZGgdj2tZFagrPE8EIoN5Ve0gy8hK6Vpdb6VqQd2AbRHnhSSD3BDR4t5yTkqFdZG6cWzoTJG0wrUhO7aWdN3aDcIOUitPUylYGjrdg5XUdudjnTnJs4J0gxyBwNtue7ZYlSI6qB315dpHo6GyOajVeglRxXromTc9slo6PREgkIPTycjGs5ENhyONUxQqteyzGik1to2v+erc39T2znvv2OMnD2VVhq3b9z+8tPn1UhZS26a2J08f2q9//Wt7+Pih/ev/8V/aV198aVfn5/aXf/m+VavSHjx5bP/7//FL2+4ye/bWU/vNrz+1H354ZaPBWODy1TVrhf+TVOqUsK5ojWR9ZRz2sJVylQRzpGyqg5udckN4EhwsBDpDIkTlBWsqRObtHCONu6DmcQs8SF0nF+K6Fm0FI1kSSYGbvAlXGEkMIiuqrebGbZuoSDK7+sDv0W3Vbs7l66lfuttMEfTu9Y+KyQjuo3i4IWJYL7Bi7IoMY/9ivkuxtXPSgVNh0UcWCQRT/BKpiNVYUJHE+mvt176baV3g965ECUqR/Y+VIOqRkF4MUi6qNbCK8n2KmmIn52QLN+n7tCtNXB3Eg/SQcXJl9I7DOZ0o8bwLp2u18Wst1DWjYmGjDV+ukvFjuu0lGViJffrrT1rMo/203FagrUBbgbYCbQXe4Aq0G/kb/PDaS28r0FagrUBbgbYCVOD9998FCxM5EDtQ6c6me5JORXV0hlJFAD+SFLGCKCQANyKIEQmQSFx4x2jPiQR83Q9WEHT9N5bJqsg7k3UNAvzTg7WDfLejaiJkaNC5TJc8YCMgrFQT6mJ3cNStlHq2VYv7DdjDcSIwpe+BSMiaSOiw5yc3Qa3enbqTTzsF8m59P260AzkQNlw3nfQoEpJM4BigOV7ccsZRODjH2LlNiUATFC8OagMQ+T0C/sshSIAb/cQKhoVUCfZW8m7Xz7DzuVGDkF3RJRMDKynZztwKKA82ULetwdRhG/3EAUXxTY+2KXroDiBjA+Jdt65S4XlGKydZRUlJEMG1rlVVzOyISh0HhRTQ2tQiTHQvW7cbw5KGe5yMR/ZXP/upvfzhO3Vz090+yjN1IROezTPI1F3u5NGu07XX53Pb1u5RDtomG6zUu3jBI2WNo1Br77SVx78URnjK073rXfQUFKBK6gRyNfrRM33vWQAE/laV5b2dHQ179vzhsX386JHN8r5UBBOUH3lu49FAQDlKCZQWfGFZEokFBzMhbQDpt5ZmuYBDQOTNvnPoYlaGQ69rVeFd7YDSRVXYUNkLXakuoLLcWgbLKbqQPeS+BFTfQviR/zEWsNnpJjYvStsnkDOVnb18qfEHCDwY9u1ycS1CYpQMbGiJrHawkaKrmmsfT9yKizqU20aZEWRc9Ps9gcGX13O7Wi6sJuw5Av5kcyhDJLdBlltvbzadDLxDf2d2fn5hk+nUtntsplylIqATuyiID9YA2ZSRe8Ez39u2bmyQD6RY4L3Yc6HkcO9+QtB3Utlwb0Wxsu0eZVN5sN8BrGSMY49GFgb3znEgi1BikNOQD0cHFRoXyvFw20p3vWBB5msEagsP5q5tWSykClKewg6Soray2IgkuJovNL4UhF3zXl9LqCVfrBkRtGa9gWyosTILuTEKMu45ME5NdI+7rWyjIAWxMyK4HEIkzfD7z6TagDjjZ5AlNcRJBfHYVbi6yLskt253b720Y5dXCysKLKz6WkN8ru/telmItNjvUS0NRSJhvzUeT0W6iZgkd6Xft04v09rX40Hvt3ZNTkVTa/w/feuZPXz0QCTb2dmFvXp1bhcXr+1v//YX9qtf/cr++X/3C8v7iZ2/urDvvv7afv7XH5NCYfNFYePJieXDY83jf/fv/r0TwonbuynwPFiURSLXVSwdrYHKDoKwQLUW5guqFK5DZLMkYg6qx69Iqosm2HIuxh4KF/IfwutEzvi+FL80t9mLApErMiU849sqg6i+EIksQoH5CWAPkbx3AuhW7gvfRzIiKjj8ZxDAjAvUY6ghG0sVWk2ovO+lrFmsfZwDMt9t6pycOdxntLZSaDbj060eRS0Esl6WUj2/H+d4fJ+JnxnisaL1FAQfSql43bdry7hiHe7n2J6Z5tFNroVmp++DKgx7TyQunFSJ1486BHUH5xb3tPPvo9qDc8fXy/YxECQQqZrTXWz2xtqTUFqICIJNwjqqY8qCob5/+O3vW8yj/bjcVqCtQFuBtgJtBd7gCrQb+Rv88NpLbyvQVqCtQFuBtgJU4MOP31OUqYMdZBp4Vz/khQw4pFy4CdC+bXuhzsugGgBAUhd/7LYMnanqHg2EAeByIu9wgA8ZELllUAhYjbYeUdkRgZ8DMEK2Rsh/4NLUuRmtJLCoCB2VkAjqwL0VTn3Tsemh1ep0ByRFyREUFJHUiOfzDmQHWmLnLfYUCmcl5FhAyW3VhteQL4Ved9yL2wHx6F7vdjhR/SASBCCI+ss+S82huhe+ALm7zlD4dUPSYOMVMioEXt8KHafaMexbz+rghe6Kk+jzXm9dXRDv+WCdovySjm2DXVYkfvQsgmpFAFYMrg1qEEBa2UuFjl9qpPorSNb9zJUvQdc7uQYhsFoe7gEMI1NjFOyiXr96beW6tNkM65qFbGEe3L0jFUbw0LFe2rfLq7mVy8K6gKZpYv0kVR4B17FcrdSZjhUXfwtAbAD4MoF61BXA3K1ZAKYrkVjVprHxwMOkr68Jed7K059xcGecW2Ybe+/hkX387KFN874djUY26velgiA3AdCUDvw+gcp5XyAvMDVkgHIgisLJlM1GZAf1hhYjrwXFBFkVfTreCYZPPG+ATnpZt3ioicA26gswDPjt1jCuBqKmdL2j6phOJrrnZtexSiHThS2vFtbdbe34zpHNr+Z2sZzLMor6HQ2PrNNAinTseDZVaPTr16+lvEBRkfe9qx+lhbDFpGPnl+e2qkq7uLrSzwH/eS3PR6qGwUAEBkAtyhHmntvZEISNNVwlUor6ELy8bZoDecQ45VmiEhKITh3Xa4VzA6KSvQCQXVSoH9weh9qiOuHcWB7VZam8FiccnSh1Qmdnk8lIZIjG5paA89RGw4mA8qurKxsO+9bZmDWF53jw7HguKHXI6WDwUueCgPWm1JzlvW4h1bGycvWVFBrbna1XtauEQpCwVoWQfQCBQcoF9lnKFTlkz/gcggh1uzD3+h8NB06+QiYOAGQ9d0A2gOTf9BjvO1sXjfJBeknfFpCCEC6A7IzLrhPABHOvVrWeA+A3qh6ezWYTwpr7I61T77zztv3w4hubjMZSeDBe+4OBxv23334nAinrp8qgoA4QeHme6t7/8q9+Zt98/We7//Cx5kpVOuH9/fc/2C/+9mcCzn//yad2fb1QIPgvfvFTe/Hy0vadzObXhT1+/Nj+7u/+zgb50C4vLu345L69enUWnquvudEmSWuULIASLahOaJAr5GuP56C4sicSAgfgnXUWNYJmLeu3g/QiqoN68LaiIFo1HfavoEiIx+Ueo50fc1VjRJZdkUjwTAvPsnDyVPvcLeLgtmqN3+u6tPY6MRxVGvxc2URBzSPLKYjMoMrqdZ3EjeSG76PsQexJTspp2yc3QqoJl4agJJMVk4gQJ+iiKsItJSEqfF+Mx+Q6mk11IOT9mTiBjKGd7wtuscY90QQBHxSVgtGmkOvya/DrgXhkA1KWhtSBMSvLLSNdhYfNlTcCxD2Oe1Q2FM+w8dpB9NEsAZHI/COLiqvkGrV37Lb2+0/+0GIe7cfltgJtBdoKtBVoK/AGV6DdyN/gh9deeluBtgJtBdoKtBWgAh98+O5e4EWwtVGehaxLesqB2O82/o/6xME/oA2FigZvbAc6ArkRjiO7DmUMBGDfzMbjsa1WhZwaIC4AjsDnASqjtOMACAUAhZ9Hq6QI2NwQC35ekSeyUvEuWQGdgEKBSAH8jFkQnJyuZQHsu0Yd7xAY2LMAV4ELywIqBE/H8NMD+BE6QqkD4Ajvij7hhIY6cHObpLjpFAWkiYBUvAcAf1kvBXsTMhC8GA72C/wiLDXUEbBKwcyhc1a4J68LwFrMLIkg3G0wTseLVlWBBAKY4VkBjgsIp1M+2PZEciLee7Tv4m/uFZ//+OwVgRyULvH1WHNERcNu73Yk3rXcUdoz9diGPAfIDH41GjrQ+ejRPXv14pWlncyurunOHytk/emjByIvsJ25c+fEVuvClsvCynUtABjwfZgPBNYDSHH/ZDIM+vkhgL1qKgFWAK8AVKg0APTJoqhqbJEAafcKfi7qxi7OLmyDt7pCkXc2SMxmeWY/eXpiHzx5YMfDgV7bl81Kx46nR1Y0lQ1nE9V2XZSy1kEdJDuazcYGkCdFbQMCwtOu7XqJXZYr1RP7omzfsXTfsXzgWSeMU2qMogFwncG+Kld6DmR8QK6gIlFgPZkbAhlRUywsH+S233r4cr3f2/mLl9ZUG5sMBzYej2yxmMvq7HwJUD+2BGum/lBgL2qHyXAka6Yk7ysTgesB1CvrylZlIaDw+5cv9D0EhvJO9ju3EgOiVKB5bl26vncd3R92NbLxCsQRwC6qjp2h2GGcdA3rudiNzRTPAUKVB+PEJ53z1IUuaQBa5gDjmVBoFC0oMpS1ssEeyjvSIXi4tmpdyvrp6GhifUitLhZPnhmikGDzObZYXYvg6nd6lkJE0sFflsrOQFGw2WBZRVbE1uoN1l4EXjdWlrWUD2R/AMxCiG3qjZXNRmQCiiyIAK0U8uDfi8wQCJyhrGBepgoEd3UWYLarqpTdwJqRdkXUQU9SC0iIqmRM9TWOIM1YnLCuul5UGtuoL7gmWYeFlYrckfl8IZIC5chiXShcXUHtHF1kKvNoa/funWrMovLYacyhskCtZLYullo/FoulnZ7eEWH1ww8vZHlGjfo5Nm8be/zosdY1nu+Tp/ft6dOn9s03P9idOzP75s9/tm+/+04qnadPHlmS7OyrP7+Q+uLjj39iv/30Nwoe/+HFmT15/NT+9PmXylFxOzzPCZLdWFgPtWcEKymeJ+SfCMytA9vKwwj5TQfyNhLt4eNB3Ns8D8kzgA4qrljFoH6LnyhuCADfV8jjkSovZP+IKIu2U4F8p8M/ZkRIAUf4eSAWWDNZS51wuAm2jnuF20j5mnrYi8N7XRnoCgW+kl7ueSzh9wfyOmQF3X6/9hdZSkJKuHIjEgvR0ineM60OvBfbPTUmyJ7JrZ08u8JD5ZXtQeNAx8mKslzfspdyv0T2Du6JMYiqx8kX7tbVIArqRj+lfdEDv6VOkwLTrfncQozPLJ5pQ80TguU3Tmz7+3u6Pt4HAYrlFeOHrSraTaGS/P1vPmsxj/bjcluBtgJtBdoKtBV4gyvQbuRv8MNrL72tQFuBtgJtBdoKUIGPPn7PezLpjA/dqtgpdAzArRR4J5AAYAQPfqkDPIRZ9j8oLhQA4UD6oQM02GvEjAc6/hXqCsBgMZQWgsPBficUXH3A93Q2x3Dq2HnN6+QJz+s9s1sAlMy5JRKRT5A6J/GYF9FCJ2tUJmBPdSuk82AtFfzO9TsEBvIw94htZXfIOitYZuinXi9AEYGLoB0KKaUebqkRCYZYH2V83CJ6op1FtP0BUHI7DvdCj2SRrJ1C5z6d5+r4jnYeAfQHQISkUQ2C0kU1CyBeJBcIv4YEgKAClKHz3S2b5Fsi0M+7xOlK9prKJ56MiYysAc+piKoRfg94rUySQGBFOxIA5Qho0W1L7gdEFF3ldPU6gAVguhc5w7XJ2mO3s/fff0c5EWcvzgQIA7KjfMDGjM7+ZgvJkNt0PJH//W7vtltjgpYBqxpA/kTg+9XVha5xVdT62Ww2kbKinw3t4uLCJqOBnmMOkZDlVhZRkdG1V2eXhhWX7JkEeHVsmHVsnJn99Mlde/7oro2Srg3zvs4xTvsiFyAtBtOxhyiHLmq62wHbAfSxheE+R6ORQO5sNLDX8ysjN4OxNO5mUshgxQYYTW3pcN/Ilp/O5Y5VtQcvozzqJ30RLGTAoAaI3v7bTtfWZal8Akbt5Xxui8srEYaz6cxOTk7s1dkLXfvl/FIAXgYRsAd0L21yNLZhP9fc5lxlVWj+uUXTxlZ1aS8gQ2xri/XKrhYLG09nygNgnGKNRmD8ZECA8+AAYGI9dPbyhd2/98CgwCDtRn0Ac7r1d+qsZr3hHAPZZEFeQFCgCAPMJFPG69nvZQJA8/5Q5BeKD8DlgpyWwVC2XOv1WnYw19fXspEDHD6ajHVOiBNqy7Oaz+c2nR1bUZHfsFEw+SgfWrIlXycR6MsxNGf3e9l4Ndvalgvsoxpbrxfq9Cf3AwC2ZH4pOLwUWI4Ko65Qm0EgMPc491ZkMbMsKrKwQlIWAQAwoCvEjQKQUdyQkwJgix1XDPKGrMAC6sfZGbyGNaWqIVewxklssaytI6J1J3CYZ7ha18o+4Z7rzc6GAoJ3Np70rShQmLjyYDAaaLy98/5zm5+/tqPZia251yS1q8srO7pzItuo3ba2y9evnTSGBOmYVDPUge8ns5lNj6ZStUAsffbp5/Y//E//ygPA91375h+/kqKHrYHx9M2339tPfvKRvX59bp/+5o+2s8yuV0vLs0wKJGoSZEe+H4Xu+4DQS3klaz4UKdQPJVYgqKPKAQZGWSDh/XF9jvaAUuxs3ZrN9zj//KB1Uj/z/VMEtsdS+HqsVcNt8mKOEOMv7nmujsP+z0kJOSSxBge1n6sPu9bUbvFnXVdnsAc7meD2iow/1oab63ZlgxoNgoojKhtukyt+Pze5G575EO/RLZgYy1IoBJKGeSk7yS7jAsIvBGnDFfH5gMB5gs3FV/trKIvvHVibBTvBsN94pTx0m/tSCHqwshIhE+wVD2pFczLFa+Mh3VLKhDwnFEsoO7Rno1wTcePriasN/YxcU7cXyEHIF65Vn3O8wYG1i9r94bd/bDGP9uNyW4G2Am0F2gq0FXiDK9Bu5G/ww2svva1AW4G2Am0F2gpQgY9/8v7+QDjsu5YR8hosNTp0NQpYCZ7gXcD5jpUFNiwOgN10pjqwrVwDAWVubcEXYDEgoUK1IScA1XZ7Kze1gq3d0jpYQgHqDoe2Wi3VmY0He1HQKS2ZgTrY3V7Ju2YBpAS2bG7yG6JFlIChgG842NK1rvgNQD23jdD1CpTyjzWyxEA1EkgUQBh+FtUQ6vSMZE+0ErmtPuF3IjMc+OHrYNPxT0iUA6mQ54fX0IEt6x8BYX4MkSWB2IiEjq6bDlNAIgWFA/RNrCQbYhvNojwkXYREVauusqsJyNqNH7iDawrqBpjDViOQRAooDkoNnnnsvI22IwLOALSbmCWhKoYa82AJZnabG1QHEBoE92qMeJkCqO/g7SDv22w8tDt3T2UJs15e2dHRkXdul4DEOzs+mobu2K39+c8vjMgLyAeekcid3UbA7n7b2GQ4UbYBqoJoa1Iqd8PVQJu6sdlkbPwsgdypKlk2XV1cKGwZ0NrBM6xfujbIOzbLE3vv3szeuntig65f8zDPLe8mAvt5z2Aysj1h03Vto0HuQbjqDCe4eSMlgDq4UXuMx7beNrbFCoh8lc3WqqKUimRxvbCEkO7hwBh5dK9TA2oxGo81PiBl6roUMIhaA+KIEQtY/uLVK7t3elf3BUj/1Rdf6Tm/895zu7i8sA42Xr2O1RAtXbc5ywDMe4lqzvzjWVNfgHvZluERTx7HbiNAedXU9uLywjvbM54t7fobEScAppA0wz4Bzdg0TayvTJJKtTk6OlEANdZLKUokkX9uf4U6g8wNQG8B4dQGJVhVK5tCqiMUNx1UGGZ1Udl4NJESgXNTMEiT68VKChQFJO+3lg9zy7HEqd3Shq73bafjZNFgKBD/fH4lWx/WmR6kbbDh2aEao7r7vV1ecc+lE6hmti5XIgSxNSP7Y75ceZd4h4DnnbJgXJEE+cM49fcpSrjTkZrFc2EgKlIpJGKWhegMkX2MRbJaXFHGeszYdBVERwTYYrm0VDZm5HpUtlqWluVu0zVf1rausCXzcQ15orWVbJGdZ7WIZNx2RBquFitlcEwmY80rAPjT+/ftwaNHqtf15fVhPWH8kYuRdPc2v7q02WxmnQTrtbmIR0jWy8sL1Xh6dGT5KLN7dx/Y559/LluyV2cvFd7+1pP7At2xbJsdnche8KMP3rf/9X/79/bqbGlwN7etxNQlDygdMn40TiBaNxu3ZhK4D1nqKrVItmrfgIBPIaOcqIU0iKq3qFpw6zssy5xwjQSHVDPsbclNPlPcE2PnPuOE7BrGaCNSwu2i4rmlwpC3kVteoVTBOk1Kh8T33Q7kgJQZKLAIRPd7iVZQvhY76S+iUwolJ6KjSiTuWWkyCETHzT6HSqsq3RaN92+2vr/fWHBhxcb6yhqNXZQTiHxhb6h8rGA9hZou7n3MrZsoEbKHnOTGoi/uH06uuBIFmym3wuLL7QSpgdPHN9ZYrtBEicK+lbjyAvURZA0KI6ktCf4OmRcidW7so7Q+QrCEOsYcrn3Hny/Krbjv8rni8z9+1WIeh09z7TdtBdoKtBVoK9BW4M2rQLuRv3nPrL3itgJtBdoKtBVoK/CjCnz40XPQagEAslZI+1ZVjYJ/BQgqB8DtF/jHPl3VABAiEGL7aQCBInDj/vJYNG0E/sUwcFlzBNKBH0JeKD43kBfyFQ/dkfIoD8SDOioVhktIN+DPjVIEwPS2DQeAnTo/g20U4I1AfjIZuF51+usIVkOEhMyKgx1GyOyIhI6HPDtgFQEjBw09CDqSN9HvXABQsLCKXbsRyNJ1kp2gcGK34YpBvX6+kDsSrhOCh+egoGoCZgGkZF/CNYFhES7qxEUafMBl6wOQp1oR/uvkBiAwwcYRqBN4hkpBagdXP8ieCGWEOmadjIrXLquXnltyAP6k/UTAP92ykdyIYF+qwF785nk9z8KBVjpa6cDGUIhO4d0OwMzJGQF6Icib63/n+dsCeC/OXkq9MJqObHl9Ld/7y9eXNl9caYz184GdXy6s28tEPmCdBEg/Go5s21Tq3Oe++1l+IIPu3j2173/4zrMuunQFb21yfGRVVYhMWywWykkQoNZLrROsWkAUiUg+mfTsg4d37OmdY7szHqiDv7vd2/HsSJZM2K2hMgJ45v4A+uly9zq5fRbj1IFNwLfULlZXNp1MFf4t43eFz26lSuj1U1sLaO9IAdE0W1uS+9BJLM1Tu14u7M5konDvbNi3RjZEPABXUCAf4h5Xi4V99/U3NgTgx0Zpvba3Hz0RcD6vChsNZ/58ez0bphAXZIF4IHgnTZU9wtyBKAHgny+vBdS/vr60l9eXei/kihtGeb4KX8PJ2MaDscYXAeJkXGC5RG2m05mdX1/ZsD8QeAlYCTmKrdK9u/cOHdUKhYdQpE994yBqng8d5KeTvru3LMmlKgFUl2XNvmtpmssKZjwY2nK5tHw0VHYEQDyh8BwDSyu67i8vzu0I5chu72MmSW25mPvY3DpxhJVTzhgGwMUiqlhbQb6IFEpbqSIgQ/ibubYuCtmPgckCuOp3qMrCmkLtVbNAGjInsX9K075bhdX1IZfBvf/3UnfI+z/MyTzrS6nS13s4/9ZGk7HWXyysyrKxoixEJK2qnYLWBc5ij9Nw1VvL8oFIIkglCOztBlIHEgpCY2vHJye2WC2VbYG91vMPP7T5amEnR8citl6+fCnC7dWL1/b44X0pniA/CA2/uprbbDLSGv768gL5nMbynXunlkMuLa8tH/YtByDvbO2D58/s8uJKSqF3n79vg4HbUf39f/ilXS9KazZ7nZO54WHibv0TCWfvyGfY+5rK/EPNwmt8j0ExR86Dr+GsnzxrvmccxA5/XstcYy7XlWdmuLrBjx/Bfu2HgSyIxIaer7YbJyW4X0h8qRUJ9A7qufgM/R6oi+n4t/cOfu45DgTAQ9y7EjDaScW9Ka7Zt5UV0XrNaxItyDxrgq+4h2EnxbxwlRDnc/WNk4ipVB4o1GKWRHyfSMWkr32M/oRYY83/oPjwPTI2AdxkWsS1pdvJbLN1Szgs1aRA7CRaI6kFx+Ra3HXQSRvWKNWEedbbKxPHFSFOfrCvsTa4+i8Gf/v1abdRBhPH6oTa8nrCw8lhYd1IRY5Spt9/2iov2o/NbQXaCrQVaCvQVuBNrkBLXrzJT6+99rYCbQXaCrQVaCtgZj/56QfKvIhgt/tEd0h+tR0WNIBZGZYRN+BDBCZ4XQQxBBbRgS/AyMEWdb4G9UHMyIi5DAL/g4WTwKJgq8HrYiA13bSAFHRJylaiZ7JpEfmgrsvwUURZ0k588F4pMgAX6TyF+ICACIAG10lXJmHahIkCYMgmCYA5AFh+L34f8XsATM7nVi74+gcLLZEJqFMkuQhdsabMAYFhoRtdWRKhWzUCU7H7NJI+kYQRwIb1UQj2BdBUZ3Xo2I0kCu9DMcDPj48mdn29OoBHDhzhcW8KuAXQpSOVjmu6gHVOulN/FMjudh/RgkVduDzDEGYKERCBulgbB9z01Nwff4thB2GnHJusBa+ZuqEPOSne9cp7XJ3ixAWYoIA4wL3dxu4/uGONVD6JvfPOWyIVzs5eqnt9PJ7K9onX371737746pvD2IvXiPUU3wM+0oHOuQDnxuOhCAKA4X5/aIMRwOrWxpOJFYu1vXr16gAWAtoZyoS6lp1O3nHy4t0HR/bs9I5Nk54Cu3uhYfhoPAn3lWpskW9BxzWKA87dzRK7XixsOp0ewOdBPrLLudvunF1c2KifCkyN4CjPnryJ2OENpgxgLvUBwd6bWpkbeMPLhKbXtVLd6ITzukqD4O/LVy9t/vrSvv/+e3vy5KldXZ3bbHZs+Xhkg/HUthsHBiFaOlsP046WYT5vfNzwZ7leKKSa/JGL9dzWTWmrAguiSvcrD3+F1uxli4XtE0oSuvHxxXeiqGd3jk98nmqN0cqJlV1vAAAgAElEQVQicoRnfXx8LNItdsJzPhRcuwbbsL7lw6lVZSUwut/r2tFkIkD78vJS4HaXwd8xO3t1ZsfjiebicDyyks50yMNuN4R916odQeCDYW6dbqLAap75rimsnwHs18r/qdaFSEPWAsiBuqmdWOp1bVUUUodhfYWVzuViLvs5N3TDvokxx3zy7n/oDtQlZLdoTaAjHXsbgNq9Z4fAwqC2AJzl/F3s18KaE9dSjs33WKJBurDaoXZBsYbd0M46slsDzC1ryAjvnFdOwA7Lr6VtZXu30brJWrrfEzaPmgMAuKtxtlhc253jmdbYuw/uW9E0Og9ECrZu69XaRvnYltdXygBB8UNNIE7unp7ovnmd/pSNAGsIlQeP7sui7NWLM3v67JGdvfjWBoOxPXr81M7Or+zxk8eaU5/+9g/2m1//QfM8gss/WqMDaSECAesgKS38OQH2d1CbbLBccusu9iYRCkFZFo/F+6O9YATgs3QolY1bArrKT4q6YJnIPhXnayTpZQ8V1IaolFjXBJpbRySJyL2gmBBZT52l+LuZaw7cO+mivSikIkU1IPtYJNhvMmKieiFmVjCGXF0YlYPxtQL6IWlRZHCekH0Rcyq4nhjSDc2lgPp6oz3Z130fe5GEjz/TesGxJCrx3IpYs0guiUALBD5/Mx6bGpLS824878JzcFz8CIHB/u42VKyhWMJBhMvoETJiu7dKnwNcwYWqI+aBRNIp7sOsLV7fvY7X6W5FuLNO8zwhBVlrPvv9n1rMo/203FagrUBbgbYCbQXe4Aq0G/kb/PDaS28r0FagrUBbgbYCVOCDj54jBBAIk3QB9SEvevLiB/zFokLd9yGA2QEMB+y9M9WVD3hOC+gGZAtZCCITAMmx2lAQb+gXJdNi417cgFdY2gDoYGsEyB5BbkAyAHzAJ7eI6Qr0QW2hDIZgmSSrpZB7oeBtuYyjPHCAhU5XwAgshRwhxyIJ8KkRSEzYMNchyyipGvAvd9IEAMVBkJs8j/g9tjoFljY6luc6SPlA2Crd79RIwaHeqQuoiKVQ/AAlq6LQ2R4JDOoEcEkAL0BZtMXi/f3YBR+OQB0UPkt1CTIO5Agd2CJv6EYGBKJ7X2HrDmqhJhCAtO9ao8BTOlLdEkbWHQB8t8iq2+oT+aajjlHIuBM88vAnq0AWPJA7oppkh0JXLeAV7wEEi2MnAoSMPJ6twNnQoTvIHZCjXZ3nPDueym6GjAYA1qyf2Gx6ZJeX13Z+fmFHsyM7P58LkKbLnQ5/6gpQTbc4gbmAXJBYKB0AsY6xtOl0bLlaK1OAjv5+P7P1urSrqyt1XEPWuEUK4F5fdkf93s5ORh17fu/EHs0mdjIe2TRP9VyxWFrPFzY9nllG/kVQGjHeAEqVczEe69nI7onXF6WPAX6f9WzRNDbgmZWFuuFdkbIVCRdSc9VNvAne7DwPVCjkf0RigWeKYkd5GnTjhw7q1Wpu3375hbJEjk9ObYVSYzS2R289tc6OkNyuriVDwQLh0Uvs6ISMkJCnYt6VTiAvNQLMvVot7WI5t6LZ2LKobF0CxDObQ1h16uAnnvlkb/jY6Njp8Ym9fPnC3nvnbRERKC145jHjwomlfqgTGRaVK1iSzLhSjQ+Adc0vOq/pku7YpqpskPUFQhISgo3V2ctXVlSlLRcLO7lzx6YTAHis2SA8HSwVoC+lgpMWCgBvGthSzxJpNlaVq0PmAXkeqBTI2FhhgbVprNxWIj5kG1Vv7HJ+rTVgHwLBAVT5udZSiMdA7kaiFa4FtpEAbwKb+RuLJTz8N00hEiqDUAgqLOYaFjyxex+yLM3d5gtrK+x8VqsSoYPOByFwdb3SmKduXDtkmnesR8u8QF4G9YzmLFKsYG90jFVZ0rW0n9todmTTo4ktlwt7+PCxiM/RaGKf/Nf/pjn/7K1nIpIICz+5M7NtU9jX/wgxMbR1VWpdPjs7s7feeqoMl/v3HtqDh3ft6bP7dnm1spM79+w//fK/2PN3n9v5+bl98cWf7fUZiitXHaCIQqXCNfo4+LEdkxYbBTZjF+ZjhnVGhEZFUosr25iXEVCP61IkbeOnhF63r/EeA7NF5GExxV4TiOxIeNxWJEbyQ3sG66rypBBFUfeQ+6NlWQkNUu/wRf5L3BOiuo21ki+3v0N9kGm/iV+3ieW4N8v6qSmCWsRt1oJjotarqvZ7InvEyQW3LMtStzKMpElUdcQw7GgpFRWEsX6xbm4ViHUXnwZQPkQ7OLdRY+/1nAtXrbBiyLZLuVE+pqPahHt1m8pgS8n8VPODqzWY7xK0MXe2W6saXpcdLCDjnsO+oU86YW/j+rAkxJ4MQtwbOCB5/NojEfPHTz9vMY/243JbgbYCbQXaCrQVeIMr0G7kb/DDay+9rUBbgbYCbQXaClCBj37yvqKt+Uc/XcCyYdnIfESAqTyug5UTAJ4A6W7XrTQgA2J4dSAqBFiETlbZbAiQ2VkKqKdOaFczRKAVMiECO8pdCHZKESQR0APZoOyBvWwl5EsOCA+IE2yR6FLme3X5B6sloJ5dZ6+ueLef4L4i4C6aQMcGYIwqEkAlj4TwYPIYFnpboRCtKXihqzii7YX7eou8CF3fCigPqhKujzwDAB8RQgAyIQD5YHUCYJ/0Q5g1ffR+KAAsgBfIFqyF1LkN4EpJd3upKuBvIBAULoyXuAKOHZiLoeUiHgh+1TPY207PC0DVu351b7JvcvsrQFnlbZBHoDB0z8O4Mz2yq+VCz8FBtuB7LhLCwVD4EUgAdRsDEkZCJKhXPMaEY/rfsibbbayfAVwlVhdbm0xGduf0WJ34ZFeMRgONu/sP7lqxru3771/YvXv37PWrcyknCI7eVE6UYF+UpH5P2EvRGU4+BOMZsE6d51jsjIY6T1UWtlx5bgHXHTuOZ7OplBpO2uzszqhjb50e28PZ2O6OhzZMutbv0ame25ig8qQngBirokG/7xHvLimSJU86yKVOIACbeZGPxj4e8swWVWV5r2frYiXAWHYpvb0Ns75NhkN5umuOyIYLeyNXKPCcNEb2rsaBxIP4I/8gh4ThnrF9q0r70+9+J0JngE3VaGirsrZ+NhLAjxLiDsHhjEOyWDpbW9alZZ2u7Qgat71qhGXY1fLKrsu1zZcLu1qsrdxALBJgXRyAT8b3ZDyRogElBzWl7qwtJ8fHGtMiN7JUZA+WYQCVjEcnNiE5IRF9fgP8o7xKU2zpzPJBXzW4On9tWTbUc9hWjU2nY1dHoGDK+m7TJj8aDwhnHYu++SJ3yOAhFJ75UJGJ4tY0dF6j7OC9Tbm2ck3gvQPWqBywVFo2hez2Np2tgPqibGy778pKCpA+gtCssXSWM3fJkag23ukNYcrklTVWLxNRwvUxfpnDrMlbiJFgNwbALHUboC/2fkkisgN1DWOD+0DdgnXValUJuKcOCAHITpClX9NozZDSY7MR6QBgvriuTawCoxYSpmosy3LlcowmfWMVhnxYQIBgH/X8fTu/OLPZ0ZEWqn0nsfOzV3Z0xDMfSB0FOc0cKoql/fDd9zYejlXfQZbbqlirjs+ePZG91HiS2/P337XhaGzP3nrXPvnN76QgAdD+9X/71FardSA5nQwXIZFwVQikbgBnrbWoAiDYsTsKFmYCySF89x3RBJBmkXyIWUW3FXIHUrnrSjK37nK1QVRsRDLbP1H4OqasFNbCkDkUwXn2O98/nDyG5OFvjgFxp1Bzao+l18bJ7Y6R4eG5D4wVrc0Ktw5KjluWVbcJFOaZh6SzB6AYwcfKCUqeeT+/ya1in49gPURN3CciiH8b8JdFVFCgoF5SHsXOrRBjXbh27m237YpAxGbNt0Eff753Yvu0UyaSLK1QJ+5Djg37sLtEhWwK31u5d9YGiVqMvazneVoQ/ZUrHVEm9boQm+xZMbPJg6OiOkY7fLC+5N7GI8ZnEXJNoprEmy+++KxVXrSfltsKtBVoK9BWoK3Am1yBlrx4k59ee+1tBdoKtBVoK9BWwMze++CdPd3tkYTAagaAiw7QBjsUOkUVWBo8poM1k0K3b9kqqeMygGl0LPM7wnFlQULGA+CnOoL9S9+HHAkBsQDxIQAcDBYAXp2ft7I1dFXqvkyVn6Cu1pC/IRun4CueBVJD3aeAPcGuQwAoAAbdtwBGIQiUsN7Y9Q3Q5iCwH5vXyrYlUVu0rj12iwKUOFgEgdEREInNVuxGjfcZgRKBk4D/KCIAYTjvLTKF8wDogUoBmCZpqtBofPEjUAaQCFQXCRFICoFhEBfyFPHrAAgS8AbIRI2oQbiDA1ECuCtbDjqB3ZTqoLIItjgApFJE8HfHgophFTqfu5Z1IUpqJ0JCFkcMp46goNfhJigdQCra1gAkux2Xg5ACjHe1jUfkF2wsGwzUtY8yAvIC+6UGVVAOmGiW94cCob7++lupI2RFFpQ/Ct8Oyp6q2RlZF69fvbJBToA250oEpNPRT9bCfH4lhQagGn84D4QeAFlTLtSVDOj+5M7Q3oa8OJnaKO3a3dHQMt2U2Ww4EmFSVVubjMe2g0QKgDx1kFUKqgD+9BIrV0sbYmmEtQ3KF4K5txvL6Yjfma3qym2oIPACQaRuaD1Mz5/Q2MW6Ks0OAFy0XEMZBICO5VRD7kVd2vXlhaXYGaFYUA0G1u+PbMgx9mbDfqqAZWoB2VIG0gwVAsA9VlHkR9AtP68qe3X2yqrt1pZlI3urqnTVjzJVyAxIE5EXdLxTb4LSh4OBzUYzu3t6ZC8vXtuTR09tmAHSkxnSc2VVh+dCiHEhgtG7ujNjKsrqpp9rRK+X1xo7+PRD07GWYKM1Gg+UVQAhCZBclpXlqHqaWuotdXrLQslt6VgfVsulxiDPGQUSGTVksyhLpUD94BZPjOeyXIuhWzWlyIhtd29V7dZ52DRVIoF9XnAvOh8e/d3UVkVlmxj4rPBsU2g6x2Ht66U8WxQDTGwHYdV9LiDeVWuytqGzHlItwyLNM3NEZmSJrdeFCAzyT5YrSJdESgwp2rKeAuVZX1Cf1A3kEETSMAD0nsWR9TK3fOv27OTukZXLa+0JDYRw0rO/+MtfBHJuLyIMHubrr7606XQkldGrVz+IwHj69Kns2DR/CY8vC9tualsu17o+7KfefvstWfdczOf285//3F69ulTdfv/7z6zXzURU8sW6CyHF+ibVXVDoRfA9WiIx/9MMYtnHoqwAIbf5WVU7ER/Xt7DGeoe/W6OJrO2ioiGfxTN/ZIUn8N7J3kiesC/FoG2pepKu1q9owRf3S87nx2cKhzyGQG5GpaD2mM7Okp7vlrsthIgrBre7WtuQVBphTb2t7tDeElQLkWRnXPhWvdd1ycqJ9TZlL3IC3glnHz/9DLXPRnM12kL6vuj7Hz8nWBwO3LMosIe6BQt0O8rLQZlkeyfWIMBFGullXl/UDtjy7faNnk8XQkJ7g2duyOoLshFyXaSPE4oE2vO5Aqs/1m3IxxT1hfW0/snKS0QNnxiciIDAkVqkchKF+4z7MsqcsLVrfUPNAWka6/vFH1rlRfthua1AW4G2Am0F2gq8yRVoyYs3+em1195WoK1AW4G2Am0FUF589FyQROyOx/Zkj60D9ky1W9qoa3JvCoS9ASC8fFI7KFOCblHPooidqLLVAPyHLPAWfYEPfEE2qEM1HENdlwB9WKFAlChQthtyLFw9AJgB0OB51nsPpg5AEx2tAMCy48HGCD9yLG4AbEK8qcI+FeTq9hsC7fl/gBF1aMaci0gWeEesA0I/9vbGNx1kJXakcl6ALgHPKVkBOycGQi4IneWAoRHwigQC9x27VZV1QUj2dmt5yGsAg3E1hNdK3urycsfWykE5dVVDsKCcCGBSfAby0Y+2KCGsPIbFitQI53QbFCc8OIfuORAgAvGSnoBu7L74iu+L3auc34PQIzGFZYh381JXvNmduXLfdAguKRs4D1CcxsVOILtetW1sNhvbz//mr+yLL760al1aiRrBTPZRgFn8HoJhva5l/UEXL2Pjrbee2Weffxassro2nRFETcDzQOPzen4lIAtwl/yLIRkY1rHL83PVMlqlNM1OIHs+yGx5da5uY4LRH51O7e3jsT0+HttskNk4SWwyGJnVjY0HuXfTEyrcz0WyyZaIDIkhJAFKDPdlB9QTUcLYCOOYnyV9LE+2Nr+a22AyFolF+DjPF9Ct00tEHsizXYC1h6EDfkpNEoBIzlHUpcglgNXrxbWVm0ad7rx+PCS8uie7tuFgJoUGZFSeOgEwzMjUSOy8XOn99WqlOYllFMcg96Lemy3Ltb06fy3yAsuk1XKtcVk1lTtdCaREjbSTRRTE1GCY2p2jOwrlpst+RH5Hh5G517WhsJiMxh42bjvlStBFPptMA2hNhoyPecLseVZOQqUi8cjYgEhBIbLrdmyc5woCZ0wy7pqm8OBsjTXAysrqqtJ1YiLW2e9svVqK4KSu8vovaqvrwjvXgwoF5QDWbjyHclPbHoVZmtlctlpb5Wtk/UwZD/4cUpESuOlgcYalHhg11y0rJUgtKQJYMyGpfI3h2MxLnpcjwNit9Ww4yq0uKwHxUYUh26vUcwjWBUoKQt1XUoc0daOsEkKwIfZQNcj6qJNIpdNL+9azrhVFLYICoo/OeOb5ZJLbowcP7PJqbusqqO4M5dDI7j18oEyMo+MjO3v50k6O71pVrW25vNYa/u7z5/anL/5kR7Op9bPUrq8ubDjwLJqigPSqFPD9z/7FL+yLL79Q7cwSO71zx371q/9H435+tRaZGJURAvEh17XuRbsl/30kx6kJcwU7LakIWEfD+n9bOcGaG2uv9Za9QCD3zfpJPeM+6RkVbB2e3eRrhlayg2qCn0XwH6s+5rRUCoH4x6JRVkWQCxuIBQjLkHW0bw57qaz3IKKVkcJxnGjwtZV7ZX2F4PIGAa3NKERkZwUx5mRBP8ut2XhuB0C/FD8oOPYmpRvXwp4KweHrOlZOkOOolHwvg1hw4obvnTiXzVPHSZ+o3sPKLe6ZKM+kGEEhQQMCip9b5IUIGaqHtZfIfFdKegaIbuPmM4Xu20kTKRxF5PM6V6mx7oo0D2o+7onPGrKm6nYsS1EmNa7eUB4Je6qHocfacZmes+X2ZH/83e9azKP9tNxWoK1AW4G2Am0F3uAKtBv5G/zw2ktvK9BWoK1AW4G2AlTg44/fE4uAxQKdjPSt43cN8VAUK4GDABWAHFJDyBOaf9yjnHCQX8BD1+0oYgYGYHQpGwYHJBLACBcI+OuVk+Eu3spb2KKK8OPIwgh4JagBYqdrBIwOsEKw/AC8iAoGrieV5RHdoFsdky5qz+3wPI5o6eTgU8/KphQAJtuRANzH+7o9SgS48PtbxwIsBsgVOBKIGWqDPRH2Vg57yjjIO2ZDh69IAt2rUyvUFGIGkE4kTOjsFTmCmkD36ldDV3okMgDOuDdyDlBzAM55vgWW/xQ8AECQOIBMakrF08m7fr1b2Y/NfzsoBsBHBgoAloO3ADwoaWJYcLTyEkEUXgN4rI7XoPCQdYosbyAxCDP38NYIYImk0nUQthrsw+R5Dgi3tfEIFYOJfADYvHr92poagDcVkLtaLOzBw3uy6pFveYdu89pmRzO79/Ceff/td1aVawfeegQOr+zu6amyAyBPIDMSciwGuS2vlwp/dtIngp9ka0wFytoGS6G9gPKjUWIf3T+xdx8c2zjt2iBJbZwN9Dfg2Gq1VEg6weijbODzgs793dZGMwK9HZzGpglVwGA81rgCnGfE0LkP+pYPhtZLewJ2U4HZHb0mQ00SyB9smoaDoW3JjZFaiewOQNCtXV5fi2xiXAlE7Zqt6UzeuXURORnUFeAvl/rCVS5VsVaOCB3yzJ2LYqGxjfoF8BIFzPyKLINa1mGLohS4fj5fKTMEwLCsK9FUWh6wKtp3ZHeG/dFsMrLxqG+PHj+28WgsqyrGgduGoc4iSDu1GcRNGIOQMCKDsMcyVwUwr6AaeK1HJ/vKEMkPxhT3KSUCY2+LeqPRfIrWS1jkMd+kdoIMbCBq924t1TQC4LFq27OW0D2+qTXf+2nupCGKoNq70re9vVW7jl1hqyVFU6Jn7NZwbqEW1RSoJdRtniQ2UNbKWiqp/sAVBToejfs9X8dKZQT4WuLWPz0pCLCH2taNuvIZu6haNs1GOT6sDYtVYWWzFxkAIRTzNRhv3DdgdY6NWbBS22w6InmS/sDq7c6G1Nw2NkFdlPbs/v179vr1uY6PWmevfB6z0REEYWHHxyc2v1rY/fsP7fX5K5HWq+VKyos/fP6Zvf/+e7ZYzO387IWIGCzfFtdrzT8IldF0ZE/fetuu5ysbTSb29T/+o84HufPq5aUNh2MRTU6Uo4hjXSJXKWReoHKRkuGWMjAs+dwjz5IVT888ANxSZLBebrdSGjFmtHaFUO5/StRGQlqZKTxYyKcQPg155+C6W3tFQF+zR+qMrtZlhbGzxxHADuAeiHNqgn0XyiBs3/gbHoKfR+WD1mdUfCEnxi2cGMJYaUWlgqs1GKOoE1AyuM1jaATQ/uhrrq/5Tp4A2gPeY9lWyz6NtRB1ixPDIkqUScH+7Goig+5CYcl49gsQE9HVPfpapyaCuD+yR6duT+lEhVsfRiKIPUYKwmADxvkhYWxPU0Kta2EmuBJp6w0PwQrRVVS+AcV66XjkWPXcorDTQ6UU1Iv8QE6JN9cntYdygtzm6g+fftZiHu3H5bYCbQXaCrQVaCvwBleg3cjf4IfXXnpbgbYCbQXaCrQVoAIfQV44jOP+6ursRPFQKtva40UdzHbQxkG02xYdsRMWACHmYOg9/q//kIHhx4p5DbwfYMZtNIAjXbmhblcFewNQ1oHECB39GF3fCgsXKaBuUFdYHM4p8DdmMNBjGkgWwCSB+HSZOpjEOVGTgIUBnkQf9Tg6IsihvwGJBGo4wA5xgU1FVB9EKxFVk67V4CN+sBQBcAIZ4Vj8D8BEgJETQW4n5UoF/hsAGjKCzni6yBWMzbXSHQ7CJNDfAbSaYHHAJcJeIQRkCeXh44R/RzsROtIFOAXLLREZAorc0x2gi3NQTj2HqPyQOsID02VRpW7a8DxCPoC6l0OwelSs+PmDv7uswkKncbDQUj5J+ETpwLVbCwEWc39J1rXjk2MbT8Z2/vKFwGOeHVkHu81GKgyu24O7T+zlqwtdVz4EiO/apqmtXK8EWPUHQxEUeZZZWaxlPTOiu79jdnlxcejwBRysN1u7/+C+1A/yWQH0to2lHbOTcW4/fXJq792dWYrVTpra8ejme9lb5UMb5UMB97LpISPGttbNUln8vHj1yu7deyAgjmtodtimuSIDNA+gmFGySzoC0gkL70jsk0AhiGSjXsw3hWxL2kStUyvqlbr4IRcAYvkDEbndNdYDiO/0bDyZWpa4CuDOnTu6jgQrnhB2Tz7IEcHjhKBXhZQMF2dnGnt1uZZKgfnLec6v57aqqhvyAnJka1Zgz1Q3IiYgclAZZD0s4XoiMADC75ye2J2TYxsNRgrjFmG57ygrxLNX9rapK0vx71/4PQwGI60NORkgMr/v2K6zs34K8YKdDeB+pufJvZM/QlYK2Td0i9clVltu3SNgGnumTW1FWViXuSniIIaTN9ZRh3rIgIAMo0tegeiVNeTNbMi42Bp0Sr3r2OVq6eSDdfUMnIhg5enaalXYjiyJjedcoKqpq9IJSzIrMp59JpIKzRjzU3/QIaQeZIxNXd1UAm8hy2T35ui1d6GT7yPg3GxVVna9rKXAgNxizDB3eKYF17ZDHYAqKfP7xwIvSayqt9YfDHTMNO3YfcaI7aVUAtA+v5jbYDgRaah1o5/byemR1EBNDW3FWrqzo6OZiJnT01P7/vtv7f0Pnku5c352Zm8/e2af/O5T++DD961YLMOzQt2T2endu8rR+PLLL+z16wu7nl/beoUyJvP1is3plh0gCjNUNtQjkgrKPAl2hFrbA8nO+sfrIbncpi6QRaw/gSSICjkRG1oXEw+JDqTH7T3R8XrWgUzPinEXyYu4N2CbGG0DtfYGu0BXF7pqxI/vlotuWYWKo2NJF7WWX6Poq3BNTlrEn8NoiAUQGn+w5RMpEhSQUn743i2CeOuqHt+nnQzJ+yORF7xHyqRAQPC+g+IlZEV5jVilulpLGevUWeTQFqVQxy0bpaLQDf54/w7Pj3tmfeGL/cXJpGDZGPYYxu6m9v2ml0JMOQkj+zildQeyas8coUo7EbxeQ+ZEJiIUQlLkcKi3K5xCrUMDgey1FIoOYbm3z3/3xxbziB+I2r/bCrQVaCvQVqCtwBtYgXYjfwMfWnvJbQXaCrQVaCvQVuB2BSAvFHqt0EtsafiHfmoG8B46Rz2XAIDAgQ46R7EIcqDmxls6WhUJfAknEUgS/hvACVBAYaAC7argl07obFBKRIsjASDAfx7Yzf8coPPwXreRIpA72CrhAR8sPCKx4nYoQvY8v0JWEUGh0MkEzDnMAZDpmQt8YStDVkCUOnhnqltTuO++B44KsJIFjYMk3hUN8OQAGsd3WywHlARyYSMUKCF30nK7G9Ul5DVEZQgWQnRRO8EDkOLXi5oCQNi7V72DWBZQUlx4Fy/gpatPvJOWx0S3NrWQfYcANO/+dbuMTCDOZlsdrEzitQJgD4ZDgZCQRLpXOVl5hgljQ93PB1At5JuI7CIIHuWLA5p0srrywruQBSIFpYgIk54HpaPUodO+n3fdJipJ7OzFC3XaYmkzHA1sOMgFfmNDM58v7PXZhT/nXibiZ5ACOHakXOCZDIcju7y8soQ8CfJczOzo+MSWi6WVZSElhjrS68pG4+nB676hYxnSTuB7x+5MEvvLpw/s4SCxfqdn08nY9pud3RmPXEWEaiTNnLwQKZjoeWw6O+v1Mz0Xxj9h6QQ+cx8R9MxGQwGCZBIAbp+vlzYZDG3X1JYxrjiWnhugoKubAIz1NCHxdm7jhA0aBATqCe4Hm6QtgAgyfj8AACAASURBVGKaW70xG40nUrT0+4Ro9zXOhrOZpcOR1BqMlfV6aU1d2ICQ7bRvVlW2uJ5LVfD67LVVRSnS7Gq1tGpndnG9lLpFdkWlh1LjTw+Iyfs1x3oA+YRop/bg/j3L0q6989Yzm01nUvecHJ1obcGyTOY2inwAXOzY9dWVgriZH4y3ZeM2TXT/k0uRZ33rd7HNqgUIY1eVAmpv93a9WCjrYjwaqqMcS7xN7XZwBHwDLnO/bu+2scX1QqQUxKf89unwbgh692MzX6sNuQl7W1drPYtqu7Fiszfs/6nRYllqrGEdha0VBAZgesPfCrcOpEMEUmXGz/zgrBCw2I05gOq5O74G83uIEwiahA532QVBqHidZEEmdQHZG5WtK2yZuObU52xnZ7OjqYiNqt7L5ivRHCW4e2RXi6VVDdZ1iU0mA69ris0UpEph9+7dlQXZvpPZPNRJNk+dveYYpAeqEMbBZDK2y6tzKRmY83fv3rGL8wupdz7+yUd2cXklMP3Z00cKQ//sD5/ZZHos4uL46Mj+9PlXWmXOXr20Yl1bZw/Bnug9rlAL5IPLEUSOHwiGQJ5HAiFaODF3lMfCPoQNW1QfsFf5Cqo1yC2jHOh2JV5UhbliLZIACokOagIUEiK4w3viOkf9UF9BmNAVcLBWDOC8wPqwFrMP9NPUFQv6fVCVCGR3kJ7z3VYHMnc4AuSui1J8nXcixAkLP6fnZcSwereIcrIlZoVEEl6qumDHFT8zHI6hBgPfR3yLdUst3yuDalKqhpuwpdAlcbgWlJysT5B+Ekcw5IM6UiQmhGew1ULZIasoyH7dhBMxSJoOP2Oe1uwtXAsj3Y/pDRk7jWOIC/Yi38NQqfl4wUINEoU/zCM++0hp0tnbZ5/8ocU82o/NbQXaCrQVaCvQVuANrkC7kb/BD6+99LYCbQXaCrQVaCtABd7/8J29fOIBcQBGgmIighACP/Zd2yu/AFDcgRmIgtgFCthCB6uIArpO8c6W9U8AtENWA+/dbTyoW0DJlg5tgkPx9CYUN/iIy14ihFkHkFtERCAuOA7gvbALXY8rPLAEEdgSOjc5BtZNdH9yf1KNdIFuAKkARjnqzu2dQrcrf0MKAIzFkFWvhWDMQ2aFIy1O5jgoqMQOASKAqZAaAPyxjoA7EBgHewpIhNAtinUIV4Jdi2rT6weDGA//VaYB1xmAJJrsqb4UCsFuhCqAawL0Yk8jMAxg76BIcZLAHTkIfwUYwj7HbXrkl74nkNmtori/CALKJkRWLAHIUwcw7a1bAc101h5UGAG8iuBctFhxIC12CfvcizUX2eSP8EbREzJOqFm/n9q7z9+1Fz+8sPn82nqyKdnb46ePLc8Tg1wANF0tViIGFsuVzU6O7Ydvvtd4gJTA699D58lCqKReAFgFtF9er3Rtg8FA3uwA3O63jk1T5TY1sj7a2SBP7P5Rah8/PLG7/cym/b7laWLjwdDVHEmiTv1Rnot0YMwAEvcIwUaBAChJfkhKIDUA+Mayfmpp6uMZYBbAP80z66Y9uypWsm7qbHeWJ6mTXELVfC6ifuC6sSGiiHTPkw8hsH3TWFWQ0dC15fJKcy7Px3gV2Xg80bUAMudYW2V9y6dTS0ZDV9hANu22ViyvFK6sAG3CnZuNVEBYJ70+P7dVVVhZN3Zdlna5IONg7YqPzV4gPZfa7/dsQj4HCpCyOIyD4WhoD++d2OMH9206ndpoNLHJcGJpp2d5L3UQNIDThKCLXEhRJnguyg/n55b0hzrPZDKS9QxB42R3lOvCMrzsIeN2OyvWlWyIIDEa7ME0X1grdiIlUMgcQonFKqL4cNUI65LIw6aRYoI1S2tHANBRn0CuMcOvikKKE8YNkCwkmpIO9m7hw7OF1CkJ7u51pchxcs0BX9ZQwrMFYPczER9as+BVlcPg1lieldCx6ZhgezfNUm0AY5tGz4TjzBeFyAsIHOWPJB0jKsBVcqhFIBh3Il/WjFMzBY1L1ZF1Fd7OfUwmMxsMclsslhpP777/zH776R9tv6O7nvu8URgx9yAfIHDIOIE0ms+vbJjndu/eqV1ezO37lz/Yv/m3/4v9x//4S2XVABgzd8iwKcqtvff+e/bb3/xWpM9yVWh8vH59KQ6YeSmiN2TsaP0Ia5tCmWss3lCyQZKzDjvZx7i8IUp9LVMuhcgKXyllbRRs80RuJADfrMG+HkDkK/w7gPJOWLuq0DOeHMBXaDdrni90WutYIzzTaKNGgR+RAzx/LJmCndchVyIoDJSXFKyp4prqq6j/c9ztnCBiohmjr/OR1Io1Ificn2vsSvmodx/CyKNCz8mOmOnkVlwQXFwXai3IBK0R5jk2Thg4GR2bB1hLeV9UkDhZ77XU64KaE7VFrBuEnIiVkK3B6yA6+Rmkg+8rruCT46Fsu5zcIecFJREqKu3HUgRmrrbsdfSMPR/F74vnAzmqudTpaG9Iex0Rm6z1NGlQ89990tpGtZ+W2wq0FWgr0FagrcCbXIGWvHiTn1577W0F2gq0FWgr0FYA26ifvLen+1Qg73AkG5aDjYbA8o5ABpAvASqJe4PT7QhIFtAKATQAeHSeAu5h5QCwymv08xBeCmBGV7dADTr25WftNhXeMUzWAr/37lBACu88DRkZoQtZhERQD8hyKRAakbxQ12ogMRJ1iAbLJR0baIP7BMBwT25ZicQg1ZASKuJBeR+CuQRoq5OWfAvZLrl3uegQUBApChoFv2J9A0Z18EsHPNk7wSFQqPFgVgE1IXSZ+0FVAZio3mksiRIPeG42Nfiqq0O2GxuNh1aXdNKjknEghy76VbFyMFJ2MyagnOtCxYA3PiCNrlkAFpYlDjD7l3fJxucBkMiv0iQP1iP+wgiKZUFt4tkaN6GqIsACcRVzUACRAGvpDI4Amc4o5Y5c00WccBwpbgiRhQjomMD5k5Mjy/qJ/fD9S8ltpMhJOjabktnAa1Mr1kUI3XXgvCg2svWCNMDDnbEoSx1qnyXWSUze+lmPLvFaeQGjUa5xcXk5Vx4EILTG1K6xSQ5JUNq9WWo/e3TX3rozs7zTlTJhnEN8bATQ54SBL1c2nUzU5W+9xGazI5EFkAyb7c5G47EIF4KU0z65A33PJAmhzKstJlMeXn3w6ScwWN3hHevSwJ1lnr/Q7ysDQgRZryObLO51vV4ZwfLzy3Mb5n2bzI5lO8WYnE2PPag+kDbpYGCj2ZGuldyF62VhPZEkpdXVWjkLHQDjzc7m15e2XK88uLmurChru1gs7HKxsqJsPFehIXNlq05+CB/CmbcloHJX5BK5IPV2Y6fHY3v72RM7Pb0ngHw2ObKj4cR6AbxUDoXUNGbr1bVNZ1Nl70CmlrIw6+k4CoDn58EaR2qJzV5WS8xtCAKskNTNTQ4G76shUjaaFxCakBfMa8airNjKUuMMNcZysdA8Y2zK8ikC35vGrtelM29J186WC9l+QeLQgc97ybIoIBA2Ow+6Vv5LR3OZvAzAUwWth1Dmjgi2WuQg80HrIqo3gswBaEM3egwnB7DmPFJdsG5gZdVslQUzX5ZWNHsrK8/TyZKODYeQYK76QQHC2J9OZnZxNRcJXdau4hqOMtWQMcn4JM9isVjYslza8fHMPvjwI/vVP/xXAc1p1rdmg60TAfSZPX3rmX3/3XcK8L6eX1mxXkt58OzZUxHYZb20//5f/wvrdQjiXtrl5YV9+/XXNp7NtG6OhlP74cUPti4qu7pcSkXEORx0Zq1wNVdca6KywDv2nbhQiLMCrVEQODkxGgykquNnItzZT4LFYFyPIuEc/1sERsgjYjyI7Naa5ySKFGTB8k7ERrBYkl1heH4x30fkB/+DCAkLbzwf6h+IDdZoB+1Ra3jw9u2vGIrtZIHbDLoAEnsrz0+SAkyqIfb2GJANBe0qhEiWMTdYVyGk4lyTFVNKLoSTDcqU8ATsw/7ECgyRxnxjrvkl+/VEtQZrFfsgxOMGZQakfpq5ylKh2m6fFa0mNc+xxdveWFS5EtTvETsyqV1QRqBiC2obasnplVGy4ZnUIrxdaaMdSyRL3N8hOHwfI+snNCrIds9zfcwYOyEHamf2uzbzov2s3FagrUBbgbYCbQXe6Aq05MUb/fjai28r0FagrUBbgbYCnnmhkGwBmYAQPQEzWNpAMijoGiAeQFlgNTZGXXUl8/ft7nnAATq58WsHiI+drtF3mgwIADw65wEelJEgawwAvWA5ESyVAPawz5H5w94Dxb2nNASEA2JESybAmpChoFDu0EUrpce+owwIgB66gx0gCQB+6BIF7IjgF4ARgHO8Plm3H4gWV6ZAeKgmkBcBFJHFiLqBHbxy6yzvEI+dqE5euDXGjuBzKVQI9naLLn4JGVGhEiDzAKAOkEhWXW4dA7LDs6LOAENSS6h91hUjq6p0YNUPJyYC8AqFhK4p5Hp42CqgvLMVoojIxgi2WIB1CtruoiLB1sgBWwgXSAIIr5RjRFubEMjqQbQmGyURBdutTSeEXi8EfHHffAkcQz0QunMBk1F2NAom9nB4efjLhx1ro9QeP7lnFxeXVqwb6wqQ9DDa8WSgcwCI0wWcDzK7vFxZPhzbfHEtW5xAgdl0OrPFfG7jEUHEZkVB/oGHM9+/f19AK8AzwcARhKuqkv50mwxyAcr3prn97NE9e3I8sD7Xl+Q27Pdtsby2yWDgWSb+5J1US/uWZrkIlHVV2WA4UkgyY5J4gKSfiExBzQSIXe83tiTXotO1cS+1rNOzVbG2Ar92KYP82TOuFOybZQLeIU/WdWEblCVYGJUrK9ZL62HnMxhLdQEw2qdG2cD6+dB23Z1qx9iYHs+cBBiP7fJyYXmWWlnMZWFFB3xdlNZgp9bZ2auzM1sUa7teLm2FfdS2Y+eXCyuUhbHR68ezkRQX2GIBfhLczPSFSMB+CmCajII7J2N7/OSJnd67b6fHpzZI+nY0mojc5HrINhkPINA2xrPQs9k01oW463ZsWaz1NyCraFHCeVFFbQisXlvS7wssBawHQBWJh+qrLtWRXa3XEhVpvAMAh/PyMw/qdvsc/ihDgS7wYENX1aVVm468+tc7JxiXy5U19UY5EJAQjPFaRKfZuiSzhSkH0eLzkTHPvNdqByAsWyhUAi5HAviuIbNCWDJzoWKN6vVk59Q0pbriIYqwxYMILsvGVkVlF1crW5esoqhpGo37PEXxkdiyIDDeVXDMR+bnelnbZttTRko/d2ug4WAglVI3SW0l6zj/QkXx0ccf2t///f8pkkPd8FKn9ezozrGC5bE0s9AFj13U/fsPbHF9qRyNf/Nv/2f77JNP7OpqqedXlYXtul07e3FpF+dzKUXeef7c/vN//r8sS3JlxXhAdkfXRA2i4suzgm4UBCJhQ34QFVWGSbS1E2nhyghlJXRN+5nWTRSBQYUnODusm5rNXSe4IKejXaIbGvqXOvvZB4ItntJIQr4Fx2V+kwHjewLk3k1+koB1VEMioNdOkEOqswaGsXk7lNptE50EuFEpsJ5uBNxzf7ctr6LFVNLDHok93K+c42CZxMSEWI5Eglsj+homojsoLn3/8uYDzqXX4XamLBbWCciiEH7NPWkPYe9CrZHIDotzs2/4Xuw1ZfxpPaudcGAbcRsrgtNRUzD3XOEpnjDlmvz9kKXsR3zFZxwSuw8WXsqrOuRnpN4Mofc72eVpUa4mFNFBEwVk6N7st5/8vsU8wmho/2or0FagrUBbgbYCb2IF2o38TXxq7TW3FWgr0FagrUBbgVsV+PCj5/sIrgPmAFRjMUI3o9sc7WhEPPhs8x/y6wd8iEbVt8I8I+gRu0PVXQogmKZWNrXOHFUTAK/ezekqDAEVArgBrR3AEBkRyAsABUAQERXB+kKEAQAGtAbBs/hahw51wBRgCDIRqqoQkSG77AD8ECKMH3/dVLbveC6GVAX49AOYBDVI7Ob1TlQPNlUAK98rJwO4EfAUSxhHpkScbL0jFTBHNlIx60G2WACiZAskAmQ2CjvtBa94VzxgBxM7QAEfqUU+SGSjEpUO1JL3EaS7LkoBZ7KGCuSFQDa+pPwIZu+y6xDUo9ruZW/iz1rvdRRIwLgCwId9ZWUoUB3PdrqW9Z7oCx4UFKEbXV3JWI3JeokubnNQLJAZAszI62g2HkoegDuBzymkFd7mgFN+Mer8TXp25/TYZrOZAnxX87lsdbC2AUQldDrNelIGvHj10l69vrJuApHhQbKA3oynu3cf2ovvvteYkNWQiC8lYcsSh/uuytryfOg2ZVIf7QT4SoTT1PbgaGAfPziyB+OBzQa5bHOOxxObrxbWx7plz+tTgV8KliaMOgMgxBYqs7SfSYVBcPbl4tqmR0dmu42dnhxrDC6KhTUD7FP2NrKeJSGTptqEjm11eZNpsFEOCfVkfG33G7ucX4rUgcBYree2a0ob9Ac2Gh9LWYXCgLmItVKSDKzbT6DHbJilluWpxjU5FpyB46MKQd0huyrCvwmS7myVHXK1uLbr9VJ5Cqgvzs4XAhgB6JlH05OR7LPGeS7lEMAgRAQWXqtlYcuylgoGYuPhkwf25OkTOz2+a7Pxkd2ZzgTKgvhnSdfWC5QwQ92nW9dUApprCFBCt4OSCrVE0k2tKlbeB44KYl26HVddScVSl1jU+bVQdw/p9mnSNJWyPMjciH74svnZM4abEMTsoC7qE/JMlkVl287eatuJvGGKyG6sdusZS7AHI9y8sg1kan+g33MMSAetadiSobzJANrdbooQ7WjdVtaQkr6ORuuekDCv16kusrwhhNvXoPP5ytbFxqoGNZPb7lDLybivubMieJ1MHQG4eymVmi2grtl4mFnWD4RAJ7GT0xPl4sxXa6tKJ5GYG++8+8Sef/CB/fI//Rfbb1GT5bJayvJECqMHjx4oJ+PZs2f2zTdf23K5tId3T+3PX/+j/ct/9c9tMszs/PzKsoFbp63Whf36kz/ZbHJHhMWvP/lUIecQdjwP1kvIXWWZhOwC2RaKiHClW8xsgDSCIBJBHsgnXwKd+Is2TzxNVDsKSZdFF8q5ED8SyOdaeS0eeA4QDtkRw6m1LoZ9DhVHzKOI5AWvg7aW7V8Xu8Kb4Grs2LQ2BtWfE2gmooa1Nto0xnwg1lXGitYS2S+xfyLGY++BvPFrgcCI90zN4jhCdcA6yTinLmmaa25DMDA/eI/vcW4txX9DlMvyL9RS6oegulNDAQMewpbcjZ3bO/q+4w0QENYeqRX39pBhFVSM8XhubcXGryQl2VpJkXTrmrB+5Hpcbch18Jkls7pEHeZpQLJ76nZkPycFCp8t9HnGs0KU+RSybAg5V4NGUIYqdibpup2UbMMS+21rG9V+Zm4r0FagrUBbgbYCb3QFWvLijX587cW3FWgr0FagrUBbAc+88A5UE/DfTeji9g7vAXY0FdYpgA7AL2z92Cu5mkA2JzFwNHRBRmsG2TABqvb7AiEEniirwcEWAF/+BuCiu7SvXIcbksR/7V7WgCJuEaJWaIEg0Y5J1wEpEDpU5c0dbKAIHlcihoAO94gXsPL/svdmPZKk6ZXe625u5m6+xZqRS2XtK7u62OSQ0xyOFgwGggANdDP6aXOnfyDoRroQMBAgaIAZEYKo4SKyis1u9lJVXVmVW2y+2uJuJjzn/T6P6P4HCViQjYyMdDc3e78t6pz3nMPAKwsD0IYubbd0QoSgbIugzlCXtdiICOa41ZJnN3iQqoK86WKVT/fekiwV8AigI+UF9hZ9J3tgbQBiAEQEovQCoBXIgOhX752xiXIGZFOl7Aq6VesDiER9ALpzrFT2cvtx4uRQw53t1A3tNXTNh1vi0OUKoCTrFABg1da7lgX0YbfRNLI4UrcvNQpdvvKER/UggseDvBfrlerM52DfVJeVQF1PF/GOdT0vnbRhPFBWlFV56CwHqFPnsTqqHUQ7dB8rFyWxcQjUBuRsGyzJdjZKE5tNMl2H188mUwH6r66urUfdA4A2m87s2bPv7YLO79uVQrqn05FdPDwXKA2oyvO6MoOw5pEyFlBLuFoEgqq13r60J8e5ffLg2J6ezG0KgdIf2Dgb2mq9ltUVSh/A79jFPRqPdR1IGVQAu8a0Lvjiyni1MzcAoVEF0EG/7u2tz3sWK8sHZDcAXA9FAEb1DnOZLn/Gc7VZCQTfFFtlDGw3WDMtLBuYHc+OLBvPLR+Oda85uRbM050pZHoyGtrRbKI1AHnB19X1lfVGmUD3s/mxrVZLZRKwbrbl2l6+vNRnLcutQqFRX6C8IOgZcBUV1/w4t+PZRNYsAJOoZMr1Wmvm6vpWod5kXLx69dKOjmf22acf2ZPHT+3J+RPZcA2zkYKzmVcZYGQW1m/T2mq90nOIUVIHuQO0UjcFFQAAs7rYe9hxDex2davX78udlD2QnRA35POUEBBY9mA3xLhU7uFfkWeB9VSNaoxn87mAtY0ss8raNrtaTlB7qc2wRCr12s2mkkKjUad5a700seWmsH6f8fTOeKzP1MEeLLyYK5t14WsON6IA0lK/4SjVeiOkXQqwXt+KYIGWEkIfbXJaJyuW68KW69rWBd3+rG2uCXnVE+nXw2Ks2CkbJMkSWyygXwDfa5vkqWVDiAxWcWLDfGRJNhTBUpV7qR7Y17Gue+u9d+yzzz+3/+N///c2zSfKDEAdgrUdY8Q6Pzk9sUGW2M31lZXrjeYYBMq//POfOuHSFlbVlf3hH/3E/qf/+X+z/W5gv/rlN5pLgM2A8lgguTXf3sngQCZzH+q87wWrpZp90sFtz/aotEYOmRfhrBItGXIqUOnoC0A8KCtEUOvccrIjktgi4dlsw1niBLt/nk6pQBhrB0QpEK6LQoC/8xWtm7BkjK93ZRxB7pAGbtck5Y3IB8Yw5CthqYcFHaR7uP+YGRHPX867qFxgnimUGiJgx3yrZbXHuZoOhg7c7yF4twf1ioeVM0f9XhVizTrMnFC7UxPGz/HzlXURbafidSEwyKZAbcaZCiker89z8Ppoc8XnsfdGC6t4nrlCkzPBbbH4nzKdQoYGSj8UXhD4kBesm1RqSEJSem63pzPPreOojcaUM4LzTOdxIOsgzlkJYTy++rsu86L7XbmrQFeBrgJdBboKvMkV6MiLN3n0unvvKtBVoKtAV4GuAmaG8kL/IY+v9K7xDAU5P4MMYcHi4IV7RnsHa5q56kDd3yH3Ql2VCsj0TkZ9D1gNWAjYEa4DiA9QByDPNWQN1e/ZEPAudHzyc3zs3bTEw7bl7Y23O4BEIDIgCujCjRYRUgcIQHKgxTEjB7sUhnvoCAX4A57wrItU3ZYO0pOVoMQN+Wy7b7+TF94NGq+hywOKhJTy4PAiADwbZuouFxESwGBBWAIL3RKEe6ILHOJmgGd4Yw7cF4VsPAAoleUR/MlFHsGuYBkVOokFegPOhC7cXksQNFY7+Kbz3E7UAHAByGHZBQgsQJTPDF3IcQxlnRW8vkW2hC916ALIq+O9ckKK8FtIIlmlhMBt5Qx4YDrZCiPCctv9QXHjYamutIgAnjp46XIHoAve7HTWYudEfclOQT2hTvmmtSdP37Kduu5d7dLWpV2cnwhw3dWe2QFIiKqh2ZM1QMe6e60/e/bMprOJ5fnYbm6WtqtLe/jowm5vliIv1K07glTwgPo8z2w4ymypQG8UAGZ5anaeJ/b5Wxd2nuc2J2x+X9t8MhPpdzKbijwAxIUgkSVL4nZQCcTOrrV8OnMbI/Jekr7lk1zBwtbubJRl+rdX62vL8rFZhYoDr3/vdq6axlUMwRMfEJ+fb4uNQshX66Vt1ytZ8AB40lE+waZqcmRnJ6fWsF76PZudHNuy2sl+hzwM29VusVJXNhmPrdpVVgc7tpOjY3vx/JnINMYd8uhXv/61SC/skK4WS88mWGxEzADQgt+Oc8K1/dn5goCCtIQQJWtkvSw0F1B21PvK3nvvHfviR5/be0/esazvwb3jfKJ9QDkVKR3yvk8QFG4DrlXaaDQ5BMwDQO7I1YEwwCaKvQQbLeZ135UJKese0hQQWlZTzEtCvVd6X70tPXdH+TPYPFHzvd7r+RkQuokVfL+rbVXVtsMGTsH1fZEXsotqE2vIY2E+83cFqtdWVY2yMwCp+wPIBN+H6BtnbyiL2gYZcw9LHcYaS6HWhpnnkXhHPLZXfGZPtlPYM7HfFlsA7Z5V3Nd2J2KJLZr7AjTuJ2RY0JnvoD5rajLOZWlVVR7iDMkwyQc2HOVSv0BfQKqgFsI66vpqqc+X6of/G/RtfnZmT996Yv/0i19Yr93Z6emR5t/x8bHN5nN79OSx/fLX/yQC6+nTp/bNb77WmoE4vLm+tO36xv75n//U/tt/89/Zv/t3/6P98p++tbJw4JmxoC6oVSBFQlO/bLCkngtkMMA460nZQbLmciIu7rc8P+dTPGek2Ak2VIf9LqjmuIaTFxBMiSWQTLWD9nsuf+8sgciQukKktgdBU/8hBFnI6JDqQjcTVBpB4SYVxr1MC17HPEFpIsK+caICwoGXuc1eeMZesEAMeyrng6wF3S3wQEZH1YUT5llQNTY6p0SSNGRcUF+3HIwEiM7Mxsl6d9hyAkf7vkLs/bzlywkYzhQnZ5yAx/rJGw18ww91ggRWQLar4jiJI5GO7RREIeevyLYk8/PMZYMah0jYQGal6UB7gFswOtkfFZOcQfGckUql5+e4hkL7qWd9MOejhZXGb+DPpM8f9O3Lv/6qwzwOvw1033QV6CrQVaCrQFeBN68C3UH+5o1Zd8ddBboKdBXoKtBV4HcqQOYF/8HuAZ1uscEXVjoAV9kgt6atBJRhWdFP+7KGjkoKWVwk2FDUAo2i1Y6AD+H7gBTeXRkDSgFB+dpinYLdCoB/P1EwswAUAEhZOdDp7aCFwBBZWTjxIRUC188G6uZMDFsmfLTvQPfYjSpARlZT7nEOCSJlROioBcCkc9nBHQfTPXwUZcTOCYDwW49sW8L9xRwQuuoBnCivXwAAIABJREFUWKUkCEDOoRM3AEvRj10e3Twv16EjNoBVqEVUHwUGu889nyvP8wD8qOYCgrzLVcB/eF7yJ7hJOv/5LIA6gV6AonSo6j5akQERgBIghM+4uskd7IugXPzTlR99ywithc1RVga2Tqk1ALuOErrfewhQlWUVHefqjnXCS48AaNWaPbl4aK+vr0TMMG9i5zIgJaAVQK+skEIA82Q8Ujc6sByqBN5DDsOjhw+UUYGChedGQaBUlLZn06O5yATm0HZb2uJ2IZCce3n67jvy7qfmy9uFFAg+lvY7Vj2A7pAaAPaDXmv5eGRpr7GHs5F9/vYDO8syO8vHIpMgARhXFER9hfum6lLnot4BTj5DKsUDgG0yzPQ9hkcoIkAUPTeFXILcNrvKFpuN5eOZjYaT0FXv65O5X5RbAaSQYSK/eiYwebcrpRjZFlsRYKhV5kendnp6YTnzAaumXmvT02Nb1nvNEQLHm2onK622qawfSJU9apDhWAB3tS9sPp3a1esrgYWr9cJubgnsru3Z5aWC3+s95IBnlgC+Y8l0cjwVuH5ycqLwdOzCqqK07755rlwGqRz2Oyv22GuN7M/++R/bn3zxh5b12I8Aj03kjfJP9pVlwc4NqJ/wa2o2GGR6ZghJ5hB10ZyT1ZlZud1aOszt2fMfbDaZ2Gw0tsVyaflwZPW28K78LWu3Ufd5u6sswfItZAKIHCoLu12hbkF9ASFSW207K3d7u11tpaghy6PY11JH/PD8lTXM5xSLsIGIKtZ6WewN+y/ZNQ3Yu2oPnw5d5SgxID2l0CKPIgR0o86YTyd6Np6ZNQDZXDc7y0cj2QShjBDBUjfqQF8V5J6gwCCHpBLwz5YqAY2sflCLmOU5YfZsBRAcO+ulfRsNAG5Tm89Pdd/sQay9VcFaWgv4ZTzj3g6JefHkkX3xxRf2V//5/7Hddu3B8Ken9vEnH9nFw4f28599Za9ePrf5fK5MjdPTE3vw4EIk0m9++SsRatt6Z99990K5Nlj6xJwC5hTPRr7HMB/7XiM7vqFew16pc4D9FeWXgO+QPBP2tWJX2WjgZw/nysHGCKUFxB37octdRJJrT0wShaozHjw/c98VgChH3NKIL+U8hc/hfvg3LP0iUYKC6X5Qts6kAObzuSI3AnHie5EriuI5Eq8NMK/wb/YTnQ0QTqgcE0t7QfUHEy4bQG8gkLJA590duXBQL0L67soDyR7rfagNqqWY0XRPgeIKxtAYIAVEI2u87cbzK1gnWFFFNYPsEYPagbkbiZCDxVbIGmGMZYYl4jSew31LUYRWhTKNZO3UJ9R+I/Lh/hmDAlJrhyYM2RRiZ0UNIGgGgajgnBweCBhX8QSLwJ4Te77Pusrzy7/+ssM8ut+buwp0Fegq0FWgq8AbXIHuIH+DB6+79a4CXQW6CnQV6CpABT7+9IMWIF0AkHyrvctVFhtYjPTpFgckBKD2bkRZNAUAX+BIUDZwvfsdmQAIm7JQ1z5gkfy8AwAikqRHEK3bSzWAcuJF+Ll7bcfuzLvOSAeZo/+33kcHO2DxgA54B2Ob2kF1ZVsEQiXmbACI7tysRxMAQP+gXuCewK7UjRrA+AAoRQsSgYZN48/EDWP/ApgieyI8+IOlBiAKVkqhS9U/y8Eot/NoHbxCqSIwzO1DANRRGcTXR8Dn/vgAhPFzulShOPgMETsB9AGsiZZeTo4AiDoJBHgnMJIyEzqukGCzHiBP9DkH7CKzA4/9PrkgAwWvJj0UOqhRWo2X7jGEdvMsEZDSNQWYueIl1jICY1JM9EyqBNnzRBsV19AEbDH4ussupLHZdGKbjduayC6ELnVr7fziVKD906dv2de//tbyPLUnjx4IXD87vrDvvvtOQDpjSqbFusDSZiggEnUHADDzH/D15PTItqvlXad2hfXWzqpqY/PZTLkQZbm2x0e5/fjpQzvPUruYTjwnoqpsMhnbiFwSKVMICAYoBjBGgTD0qHmUL8wzAunN7PTszEYocGBQQsf0OB8KML2+XdjZwye23hSHuQ3YTQg5Nl9ugeJWaoDuzE1IDUgLQtXVid5v7eHZI7//YW5t3UhNcrurpJh4+u57In5glQYEqNeFciraxKzclTYdz3Vv5b7UnN+Ve1kx/fa332i8t/XWLpcbu7peWb1vrdpWNpqMNb5H86lCthlVwHVAwhc//CDLpgJFQLm3fdWKONzuSil0Pvn4A/vpT/7Ynlw8FuiIUiNLsLLbiljB236Y575HQBiWpVu/9PbKqpmM8pAzs7cXz74XIao5OOjbzc1C5BnqGKyLIFxEKkJoIhmx1jarla/BYIvGuK4WSwH/kKx0gdetExErLLO2W9vUKJtSERwFwcJ7XtPaIBspo+X585ciJ9qELm/s2NgbXD2h/AXUVKnbPonoIPS4xx6DqdVO604hzCIDXQ3H93HcXInBe4I1zr5nGzI3arNtubflstAegz3eaET4MQSZZ7qw9pUjUUIio2TABg9ScS8S5uTBI5vN5nZzfR0slACEUZBVWndR0UY9sJ46Pju3Dz96125fvbTL15c2GGb2r/71f625+hf/6f+SygeFzWw+tnK7sQcPz+3h2an9r//Lv7eb5cbOHj21r7/+zrZr1vrvEqr+nOx9gYBQbkHihE0AmnkN5LjAaPbpQJzL8HBPV7+TP/o572FPDoSzFGhSwbXaE6R6w1KM8w9STJkMPl5SWkSrqZj1AyHCfohSoGlk6Qeh1VPug5+vXA8C2ZWNMVMnBF7rPON8daUBBKiUbuF52DZkYhjUFRDwfnZDEqBI9PfJ4BGyNc+DuoazzEkI1Bk618MZVO9KAfvxXIKUijZ/qDFELisk29WMkDzUDjJOJHrwKnTCxc81iAFUDlyX+cQ8FUGIvRrPHHZ56uOEVB3OSicZOMlEysseEgLeCQjPo0ARifUiypQqnDEe9q33krXU+rnD3IO41rNR82B3KQVjIOu5T4gmSBe+RLroZyOdM9zfz7/sbKO635a7CnQV6CrQVaCrwJtcgY68eJNHr7v3rgJdBboKdBXoKmBmn3z6Qct/vPMf+DEg00NR3ZqGL7r33W7BbU0ERpOlIJUGliaEwToAAkgRwTSBQ3QOByuhqLyIIL71M32m/KsTFAcO4KvTHwC4AZSlA9czN7A7ATwBhBMgPMhsXRb3PLhDt37IxYBIALS4TyDI0kYgYABpgJABf1r3SxdYFJ5BYFfIt/CsCwfUAWMAYaLneY2qI6glZD8SrUcOIaAB+Im+6AFoE6EicMw7Uen2jaGosoAh7DkNVhj3iADuSUCn9dTFvFmv3Us9ECNRuUKHrneNl04ySBkwcB/2HhZZbkkjkCh0MgOMAeTLUz92LgeShXGRzUe0fVJ3beLWKMoyCbkiIoDuyLBoCQI4irIlWrQoz8STx3XNOE4REJ1Op3a7uBFSK/AsWGDJiisQXViIULfzixMbYDFS0Y3Lc6NEKGw2m/l8pEN+ubHlamWnJ6f24vlLWfcQZg18mQ6HNswzGw0SgVkvXryyfYsFUSHVDuqPVKKXnT06yu1Hjx/Yu2dzm2FNQmYLeQANCqKB7ocngySpKlQ2WLX0BUyDmzWAp3ku9Uy529nx0cyGqQdR7/cAsTvbVNiHQQJg4+aEIVZOAHbM69vbaxtlA5tMcis2APtkLKxssVwL3ARABXzDZuZkNrOT6dxG6cCe//Bc4O7x48e2G2Q2mh5ZluHO35DQImVDXW19PJKeiI71ZmUVgPqukULhdnmtrvtslNu3331ry3JvRdnYWrkR3q2MLVOWDjxUuLezqay6btUJzWdgKdTsICZShQcXqBJ2jb311iP70z/6iX3w3vtWbQp7dHZum+VKgH1Rrm1E7gOkF4RKQyYNWSlm18srm47GNs/ntl4tbF/XUlZgv8O9OnHAmjGpLdizIHf4M2F+mYfKa95CUhAMnKYiuFjbWJXxmTwX6oqiqkTMct1FQbaFExJFWcvaa4caKBtp3qFaY+xRZm3IyAih3v1eKpIjQekwSmmWt3VJHkHfKhQc+JRhddNDgeGAO0oa2TUxTuROWCPCRiQo9lbkUJTYWDW22lS2XEPkAiqzPexsmALIYruWKMycYHnmV1m3fi8sxz5h4WNlqMxPHgmAjwSpAP12YIvFSmumxr5LtBz2YJn27Ok0t/fefzfYrZn94R99br999o395tdf20//2R/ZkycP7fnzb20+zXUP0/HQ/vL//cp+/fX39s77n9rf/NXfCZBn/bC+lbEQ7MJQgN0/h5RVwNoKisF4ZmnNh3/jZ7LDkuQkhjb7fqi6BVWgzqWQEcQKVti6FBCuJDu8lnOKcyhVJLfbmnFdCF/NR0+HkpJM/k19EVoojhQ6rv0LBZ7v+/p7yM+QghHFgMhs9i0np2W51ncFIl9u7+fnUQy5jiq8eK/s4pAHnKGoA6WcDEQ3C4q5WdWuOHLiObWqDArHPp/vaxkCls9lX42qH5EFZPhQP4g59mHZBELIQIjxe8Jeqq5oJckz8VqIlEgwQP7zHtbScAih5tfy5/JAboiLOH5kY7idFOrLnQ0ICW+DTZXK6uMayRbmkdc4VU0jcRMbIqJFFEPNOMY8EP+bKzD+8cvONqr7ZbmrQFeBrgJdBboKvMkV6MiLN3n0unvvKtBVoKtAV4GuAmb2Bz/6uI2WFAI2ALylqsBjPhMIg91OBLKjDUUECGJXfQyijnYTgDSb7dYtHLDLoeuzB6hah2wMOs/drxxQb78vDx2ekBMEZQsQUliog0C6NiG7Ak4cWInAUvQW50/vQg4e3eaduNgoKYuB996zNJJlRwSEAoAuMkN9pe4hjp82ADvAViRmgDbIaYjWTgKMANgDCSKAEtiw9ZBcdcNGWYHftD9PAKAE/+n9/qLYpQtAA8CnrJG+53aoO1gtuHiRJ7p+HA9uHB/4wzUgKbAaodMfAkSBvK6q0DMiPFFWCSqbRIAuQHn0aIfQGcubvLTxOLf1euOZBoB0kBWNuXojhH9HxUccL9nhhKyUqLzQHALoqz04WYAYQLKC1/35Ue0wVyIQ5/kicAd7KRti3XiA8XBojx6e23SW2+XljWynTs+PrMamaDgUOP/69aU888djLJgay0e53SwWysmIofN0GhOafXu7lIogduW3WPZMxra3woa9nj0+HtuPn17Y+Tizk3SoOtI5z9hl5GskWegU9o54ZC4ZFkWQJeOpoVlJsY0akFHiz3k8P/JcErr2CXxnPmDNFYLtWUtkKfQSD5CHvICIoj5Y1tS7wmo6/8lWQBmz945igbFNY4+PzqzfNvbDs++sqApLRiObPXxsxw+faK2gzMgHiW1ub202xSpqb9tyY6NxbtWWMacDGgC/tu9++F7qAcQKL16+tnWxE6kFAC6rMp65Zb6R/TGyqt4q96Eiv0HZDYFQaN1OC+srFAjramdHs5n9q//qz+2Tjz62BACbTvohIfClDftOsnjIfGVVz8lN5tp6vbQ0SVV7q923nrpkvQC4AmiGvQxyEjswWalprXs3NzZ2A5QxeweVUXWUxc4g0a5eX3ogcFnKzgs10s2KgPLalvXO7d0IJm77tqoK1XTfMJ57AbaQNsxt/izCHqiMGxRuiXf/A1TvQq4AcxZSh2dlm4NEyoYDZenQlC7gPAREY9EP8IxaB4UAqgjsn25Wha0gX/pY7uw1X3o95mOwSArd51p/TWtFubeL8zNbb25FFgCij+cnsveCqCIbpCYHiTwQMys3ayu2a7d2CoQmnz+fYYNm9vZ772l+MmeWm5Utl7d2Mp/Y+fm5ffP1r+y//zf/jZX71p5//8p+/c1znTeXl7f28sXl4Szg/YwD84ovJ/h8Dvg+5tZJKqACmF25F8ko9q/7KjqI56ieiySs9jwFtycio9hLUUNB2rPPSOmWuV2gAqDD132y9feVZqw97jt+RSJBxHnYg3k2yBgFQ1NPqQ+dhOY+PLTbMy9QUkA2S3kjBZ+oXFc/HAiUsDYqt1MT8XLvHCVjIqoi6pqQdJ8HUlIou6ovArjebQ/1P5wr0VYQNUvI8ogKTJ1VQf3j44LqYxxUG5wrjIvbb3Hf/npUKqiAvOmB+4GooKkAMgYyGFso9lW+RDSFRgTeNx5OpK7DAjL+zuF1gUBiPvSlluJeuE81F4Twdua/k+HYSPp4DjP2KULLIVG8AYNzAnLk51/9rMM8ut+Wuwp0Fegq0FWgq8AbXIHuIH+DB6+79a4CXQW6CnQV6CpABQ7kBSAA4AX+6wFQ4N8jKHGw/AnKiwhYyPGIblw6LQOh4P7XeFKXjo63fQXLCiwB6MLaAVzF2+fVNa6MTLpra3Id+lJCCPBH4RBCTgEhADAAexy7dyAl+mrrHsnjAJCkGzd0xNL5GTvC5S9f7WX9IhBeKL/74wPu0Nkum4wAJtExD2RKB3sbu3sDkC4ARLbciWxmZFWl7nUAl9aqZkfv5iErQhYlgO+jkVtlBJUGt3AAz+STzt88+BXwU9flvSgglNlhRsYF/yciBiIBzG7vgJCICQDGSIyE39goD4HHgFpSxUQyRaHqeOw7OQI4WdSl6hqVH/xcXephfsh2hO5d/OEhPfD0J/wcoE3qDSefIgHF/ZNhoY7iYHUFERXzLiKQqNcHexT50Avsoybe+cy1IWcUsB5InqFyARp79OhcHferNWHJe3v44ER++pBv3C82KnyvkOLJVOA2od4CqUuA4kSvB590PNaBQkK0E9bHoPHMi+nQfvLOQzvPM2uKwi5OTgLZtbc8Sa0p6cEfKN9B1iUoaMaTAyGRDIbWSxMFdU/yXAA+pM9qu5VSBIXKrvXObAGxEBRlIbsmbHMA/ggoB4RfLheqw+tXLw9kGCHP48nYhuOp7JZ228LOCQmv9nb56pWyKshb6KWZvf8HP7L85MQm01xrsN9rbF9WVmzWNpmNRZgAPmLzRNf+ptzady9fKJD99dWt3S42VlROICzXKDZ8vmMvhfJCGRWyhpOuiih0AZLM/e22cgUAEHQ/s+vF2i7Oj+xPf/Ij++LzH2vtHI1GUgqAw46y3JUwAIvkZLRkGzCuY3XCbzeFe+DvIC5QaQytrTxom/ew5uqQXwCYua92mrvNHjso1AqoQQiGd8svlg12Mso5aD0boqxqzXXqstxslflxs17bcDw2MhUgm5bbrWxt9uxVSd+Wy6X1yV5hbyO7AVshwsCDzR17C/kSykUIRKOD9LVyA1BbJOld/gPP4gBror2g2haWMRfVPd6XVQ7Penm7tm3JNRmDxrI+oDDgsO8nPAch3LXCv/k+01hj7DPIUGj1bHp8pnD70Sj3PVT5Ilsb5VMrVksb51gbOQBN3SAAGXfqjF3bo8dv2abY2rYobJD27L13Hyv8+7dff6sg9Xw0llLkxfXCPvzwI/v5z/9J+TYimTkqwh7m3fbBWisEwt+3o4vkrM6dAgDaw6CVDxFsEeMZEPclqdXYe0NuhQjZsBejhji8DsUUc5p5wT7Jfh+sE3m/7oPji/fwA6kUIaywN7oD32OTgCsvnER3sszPDe3LENLh7MMuTHlSyl1ywL3fc0vAJHHCzU9CV7pFwjgSvnx+rB+kAfcCecGcKrZVsHYKdlY93195HfNDmR0ogCq3ZuI8IUCc/Zq1w3jo87nn3U6B8RCC1Jr3icSssJby5gMp/2C6CRUnOgn7wZ2T07GBwImmu6B1PsOzP1wFqPOebC7UFKhSdH6SC+UqSNlqiQjhPkNGU8ircsLlLttJv4PorMNiKtj2ofCUbRS1oF5+P//49//QYR7dr8tdBboKdBXoKtBV4A2uQHeQv8GD1916V4GuAl0Fugp0FaACn//4U6Ef97MJoqd6rFAEiSKREQGb+52n0YIjgjUAA1HtcOiSxfpJ3f2uGBCwoqZZB2zu5zoImDbyLLAmcoXFgaQInaqKHw05DbFDlL/LvR6gI3Tn8jlRpRH9s7FIiSAPnaZ4ZauDE+hf9wmIF7pElc/KXXoXrDp+gyVJ7DKPyhTAR2BawA/IC7qV+TfALvnoB8BMthfBT1zqjZDlwT3Inz343+OzfwCg5M/vOR7JAM91SAu/R+xe6Dwva/dnp7MfQFeWHiCxUm24nYcse6yRZY/7pbuHPl2wAu0ARLEK6/VlKxNVGPwDPcoai6h6EXDmig7sjADU+R6AzRUZZHyE0Nd6JysYwDi3/Ogr8wLw3i2hsF5xH/6o5PAOWK+B7MUIKu85ECWwLnSqQ+a8984T1eXZD69tNp/Y1eVrO5kf8+gC1iA4II5k105QeVV6CPFqZevVJnTjKulDygvmEM8veL2tLUl7NhqYPTnK7Y/efmSneW7zLFHA8yQf26CXqNOflOnhYOT1Hg0Fao/oRCbIN5/IeijlPgwFiKs0sIgSOBqVQFi47GopXgDk6UpfLm4Fbu/lwU+uwVohtuvNWuAl4GJV7vWes4cXlmQjdc9vby4t3bU22O3t+vlLPSvEYUMg93xmb3/2mU2Ojmw2nyljYbNc2GjonvJlUWi8IZ5Wm41d3lzbqlgLZCWb+/J66WC49a0AAO/3bbNGmTBS/SBDHIT0Neyhufjcu2WPCLdsYDfb0rZFbU8eHNuf/OFn9uH7H9jxfG7jQab1xH1Mxx6YLCA77cu+CQUIwDrqAIU1V7VNAJv3ew92J1en5NpknWTW1LUtVrcilnoNNlhb79xnvu4qkZGe6VAcLHIAdNdb1C07gZms+TUZI21ri6KwKuTeoHBaF6UIAUJDVmXhXd/Krujbdl9rP2v3rFn4UiyjPL+B4O10iE0VKjeAY/69snE+0frMRt4dr2fY7S0beYc6n72vapEXdIqzJ1DX2+XKXt+sRMS1DR3ue9mMscPRkS6LQIKvB4myTwBwRX2Aqwu4TbRupvMzrQW+WIeyqStqm0xm9vKHH7zTHTs4bQqEWKeWDlAveHD7ttrZxUNyMyZGxvRkOrLT0yMRFN/85lt1tr+6vFHo+ZO3ntqvfvUb6zW+fwF8u8rC1RPahSlc3xU72DC54MJVCMqGiKRp2E9ErId94j554bZDeychvNgCwAHYOZtiJkQkAO6rC9iDWas6o8JZJOIiKBBEzDP3mVkDz03gntmPlWEUyHWR9YGsiMRGVLGpAQBllRoDICzC58Hsii8P5ME9EoXPjyHiMTMqnn3M4SwdHZoRYpYFxCKWVBVqrGAn6OQDYeSuQGJe6VAIGSOeO4XtlGeE6J9C3Q/rXFlJqDj7OgepsZNEvkb7KTkznk0RiWu3pnKiSESNznavqzgMqQR9PcnWSWeB259Vu+0hN4rP8HyuQMbrvORznGCTlRS7et8VID73XfmEbZW7eHHGc3Zl9ouvusyL7rflrgJdBboKdBXoKvAmV6AjL97k0evuvatAV4GuAl0FugqQefHZh6067gM5EC0YYnEioHAfDImgjbqDvT32YO/kAKWDAbHjWf2hIS9D+RlB2eCgPAQGIIUTBIBvEbDmvoCS6dZXWLSAJrdYcSglGGcEVQAWPDFPIdpNAQYLRA0e2XyQg4mJwEtIBjqQ4/NJOYDtjixJHDjZA75wfyFTQh35IXhU3ugiQkyWG4DqAEiAQZHg0L0oNJvXBvBFFjLh+0CE8DzqLAVEC93AEEDYCfEBkDEAj+vlWpkgESyL9afmIkoC4RNVDfwMext1++49m8KxZCBnV5VIAbNvHCCuSnn6Y41zNKV7n2fxe2Is1Tkc7hWAnU5k8jm4H5E7dK/LJsdJAuyKACKzoRM/gPcKW1cmCaCS34u+IBX2gMQO9IVeZl1LBFcAyiAtBLL23Zfc/9fYxfmJvPexIXr9+lYWU4DxPMP8aCaygnm1Xq+cMEoG8nlfLBa6BvdYbCF3nCTKzAk3OAnmyqjf2NkktT/96D2b93p2MRsr4DnmlZB5scfmhvsCIqNDnm5kADIFjRNWTpbE2Lvp+60dzecOmlOb1lVLjHv0ZQcox3ZpW2ytIo+CNVGXUmoA6nHvrBNUAdzoMJ/Z/OTUhvOpLI8uv/3WXv/2Wxthx7Wt7PZmYYvtRpZm/VFm4wdndvTwwo7PHlg6yqzYbbTWACR7UtQQqt7Yar21HTY/15d6juvrpTU9Mm2wGjPL0lwEB8QXnd2sdWyjyNqAqCrrUpZRfIlsZIz7Pava1tZ71BStnUwy+2dffGx/8Nmndjo78XDjkD8Bb0aYuc+hypjKhJqn6ciakBmDfdRkmGveCDxuerK9glhg72gATq21LT8rISta69FZbo3bE5FhogD2nTq4nRDChqlWIDZ/MueZh69vr2S/tSl3bgXV60tlw5yyJLPFeqnxUHA6tjpShbnNUb1DTYNCiDnNfBgGApN9QlojkUfjyUgKEtULEVqSWDaiBqwRDzJm3rL+ALuVy9Hs7Xq1teWqFvDsHesDWJeDOo41N4BIggzrBUIzvM6zCxq3SuoP7ejkgbJnII2kTgsWQ9RL5GpQJLAeMzIsprkr1RqzfDqz7XZlT55ciHBBvUMFLh6d2HpV2P/3N79QVsjp2QP7zW9QY3gGEc8Y9zKILq1FzZ1W5wokpPbmgyrA9wxXbPjeEQn5sHkf1G5SbQXymn1I74nqC/ZokdcBNA+km0iMsPdIBRcUIb6HaKaF/QuyyK2K1AQQCI0I0PsWdxc0fr9p4D5wHwOwcTXic6HOlQUh2yW/56h+8Kwhf/ao9ojkS6wJILxUG0EREpWUEFQx8yLWLhIHrv5BvcEzuSJDtSRDQuHfrHtvDPDzMRI42sxsqPmT+F4WasqnRRuneK9ReREzRWIDRCQ2vEHAs7AgKvzscELtUANrZQm4Xa39njV+kNsQ564mihke/uxO0Lnywy2k/NxFRcbz+S8XkL8/+/IXHebR/bbcVaCrQFeBrgJdBd7gCnQH+Rs8eN2tdxXoKtBVoKtAVwEq8NkffNTyH+3ZiLDjnex4vNPRrYWioiKCMHcqisYBn+B1Louh0cjzJuhoLktR6DRoAAAgAElEQVSBTRHwFmhzz0oodsw7EOEdmWB2+GIPFcrqwZ50hiIrULcnJIdIAICTAICHwG0BSgG0grCInfxcPwJNETjiT2xbPGhasEbo7AXscNBTAAj/qi5a73rlSwqLaPfR0oFKdgfv98BvDyB3UC3Wiu+xp4mWSbEbNoJgh78fSJmgpggqEsAe5XU4z2P7GkseAHo6tt3+iXrq+e49Lz8BWCIMGksaATUEl9alY1CoN/Z7dVMv1yvZf9PNil0R1A0KDkCqOFbUS9kUyvjuW0t4aswUgHCImSLqJqYjN7GGbtrhwHr7EK6sewCf9JoL4Gv2InzoyGX+ybJcSpzWlR/Yeh0CxPsC1FFYECAtACuQYeRVvP30kbrmIVFevb5R1/2g11o+HupeHj95JPBzsVzJRorMhOViKbsQ5ix0DmA41jvY3gwHWGpVqjEdyvz9eJTYT955ZA/yoR2nA5uRC1HVmrfkg9AJDzgmQgMAMOlZmg15AnVRk3UA9iZP9eHA5tOZDUdOWjXBcgYrJv5e1YWIJ9mk7Xe23i6UjwxJRg4Gzwe5AOEjIHs4skE2s3x6bCcPz+34+NjW19f2zT9+ZZtXLyyv9nZzeWXLLQRFX3NgdDSz86dvWX80tJOzM1sUC8sVQI56yYkhLOA228JuF0t7cXWt/BDrDWyHfQvrvdrZYkMnPCHhWHFVIjyI6JiNMsvTxMbjVGPMs5ErkaepbKWKtrXrwlUN5/PcfvLZB/Yv/8VPZe92Nj/S/GBCYGEWVTiMyXJ1a6dnF8o4obubtTch06Qofa2wPsralQnDod2sFjbGhooMD2vUuS/QuaxE3JEpAChaNyYrIyy9yqKyAruuprHNbq/A9z0d3NhrWd8qESGEqDduv6RAir6tSyyk2L9qqYzSQWYVwDFrYzCwbcl66VvBujRfzyIjYpYD4e9ZaqP8zsqOuY5iBOVSBMPjHuNB097lz/pdbmpbbWqfl8Oh7NQAZNUNr2wjsis8W2iD5R17Z+YWUOxxhNcDFO92rZ2eXNhqsxYBEskSFilkEzZst7e3NiUnhT0AoqZv+jvr593337Nnz76zNOtbnmd2PJ/Zzc2NPXhwLEXRf/g//8re++gje/n62koFv0MuObjvygvOIMiIVM8BUeDEMnkRma/ZkHXAueDd/b4/cQ3qAanN2RBJDeaQrssZc09Fxvu01wZCQ/ZN4bM8I8iJkXhtLA5FpoZrREXefRIiKhzuK8ikvgiWdFxVZFAfCynPZ+EemI+cf/HakBPMJfKjAOWZ3E5woArzkGtlp6Cyw1CQc0JnEOPt15XN2N7Dy3UGQhvp3AjqoAMZ5LZP/NvhtTp73FZSCgjUNlLsOZkh67NAjiijvMdc9cB1bNIica+zkHkULA/vlBSQ5648c6Wlk/1Ok7udlj9DaFzABmvoZJ3GLY77geDmbf67DO/D9s8JFG95iGevNzmglHJCSNfrQaryd1FG9ouvftlhHt2vy10Fugp0Fegq0FXgDa5Ad5C/wYPX3XpXga4CXQW6CnQVoAKf/ejjFvIgdqqCDgCOSSkA8AqYg6VQCCoFzAGIB2k8dP4H+wxAgtixyrXdZqXx8Gy6uENYdrR6EnAQLIAASeRBHvMkWsAnvKiBB0GOHTgCuJViIeHfHdSQRZTCPp3UiGSA7iF0pALUJQJ93V4EkIJu5WgDRYe2CA0gyQBi8PkSDfzeV4+ocUk//Fchns9DhAnT9Q7YxPCj9zffr1MESNxf3LtHAVDdHsRtMkRUyLIiFfDjNlgEltJB2gi041mxPSJLIH4Gf0o5w/0EdYQAIIFLWMpAPABACobz13EdwCXZVbmdhoOjrm9RQKxsNrx2gKQAOjynQLxA9OiZyTeI1imhm1VA0KAv5QPDCGB4n7yRaiRYCEWgiWcC6KUWfL4TYg5S8TkA694xS9C4jzsZFxAvAL5HR3OpVAh/ff78meXDzObzCUUUaJ4IVHOCpNgSFr+zNHNP97LeW1HsdK+TnGySQh7+Ce8FwGzNjvOB/dlHb9uT+cRmg8RGKfZXO8uz3EaEp5dufxL979tBYkk2lAUJQCrAPn+Sg4EXPPecKosgqi8Axwle3lp/0FPGACQGWR/L5c3BPgfbqG2xEZHAmI2nM5udP7J9O7Cjk3M7PT9RADlMyfLqtf3ib/+z3Xz3zHabUjUE+GXdzU6ObXR6bMkoVXA3lj3kBRAKrcyM3c5WBcHPiUifm9u19gUUA7u92XoTrZMS22FRhEoHEJtQe7r665WdTXIbDSDShq4oaVAopVbsG7veFFaA+ff6djId2Y8/ftf+iz//M4UZT0a5FBIQbtPxWGPEmgU0J9SaMWZObsvCyu3GTk7ObAeZgXqo2FqWjaxYrXxvkILJrClLgfl7VBIKydnLvox5wPUhI/tN38qidLA66dnt7cIWm63M+tkjIJnKprU15IhyabCJa2xTFtYmia2YV+xvoXOfOS1vfuuJSFxtSiewDNsrAtIdqI/AduwOH408zwUQmvUpkpncBbrGsasinwJiBNIUhZAA5529vF7ZZluJeEXNNhkNbTrKVBdICq3lsD/VjZMo7APMS2o0JGcjgbDLLBthJwYRVImQ8P3Tw6SZy54Xw5FQiRBCXTMej2x+dmRvv/O2PfvumV1d3Qp8/+C9J/bFF5/Yl3//lYiV2yXZIbXudb1CvRUs6Xp7rQt3hIKEcIsh9i4H7X2v1DxjzaEAC2HRcbuOSgRUS+x9B/u5cE4ctvWwr8pyKqi47qvlAL0jWaRxEfEK0eT1jvsW1lwxgyKqC6Ly4f4ZEJViOkMNC7y7bAjIFp6TOR6Vi1IFxHBulBc6VnxvlJWelISoBz10288B39+o4Z2CoVW2ic4giGe9xslvAsJlyxhIGs4PXseZFglxNTlgzRWI59iocDhD43kYzuNokcj9RIsuaS3Zt8P5FM9O5SHtdlLyoHzhmlKgQcbVrC5XxXEuSYESzjrtmUEdctcMAAkBMeVkx31FB3+H+I2/A/D8IpUtUfPFdrv1c6aPosSJjp93yovul+WuAl0Fugp0Fegq8EZXoCMv3ujh626+q0BXga4CXQW6Cph99tmnLf+hDisgiCAAMnRMR9WEd4kCGrndEN212PFEP3wH4XvyL1cXcQhNJWZUdlGA3D2CSyEb3F6I7nvASiEsyurGg9w7NHU97IToSt3X6u70INE7uw69R94ObqcRQaIDgC9rCAe7o82UQJoQ4KnXC/QJ9jLh2t7kHQ2p4r14eDaAFV/6WKpFLQ62HgD8/qtRDArn+4Nl1e+xINyL57ZCuDixA/SlbuDQlevdp/jVQyBBivAT79Cl61kgGNRGeC8EzC5kQXhN6bBObJgMBEYLdBMBkQgw8wwRVcx64frqsi88MBewGgBH6ofKPwdChtwFr1+iusgvnTtT/gb/cyVNtB1R+CnzR12tzDHPJIhWLJEciYC/Ky8cABeIppwOJy9itogMrxTePZClU1QLcQ2skvLh0IpyY0cnUwHP/aZRGPZ2W6irnusAogv0TAfy4J/PZ/oZ6gKyO7A0AoAj/4F6QaDUdWnHaWr/4uN37XyU2Nl4DE0lMo35cT49JkHWAVayPKhPsxexwKQn9JkwdMYA0BpSLs0AjFvZAwHebdUZTSYH3fuNg/1kOOxRW9yqvpvNRn8CAIvkyYaWTWY2PX1gg2xkZ2enUoSUxUY1X6/Wtr65su9+9Uu7efXKNrdLe3B8onV8fvHAlrtKYdw98jgAtyGpQvYJtV1vt7ZYrWWxxfIkkB1isGpaKwrCfxNbFrXtm77UA3TwM7/G5AckO5tgJ5QNLINsk0XZzurd3i6Lwjay+/F5+mCa2+efvG+ffPKhnZyc2PnRsZQTWkeoWaKt2g61DuPS2u1qacMEkDaoRIpCc1jWQs3equ3KkjQXUcK6XS+XlqIMQukDdwGZgXqEnAuRcTvbV07W3SwX+mzyLcj6qPatiDhA/aJyVdiuP7AtoeAJhEbPNtgpQcayLne+TmmWVxhzCDZXVkXTam4w/xhDVA0ClmvmE5xTK5ulLHWiU4SFPPr7B9sk5gBrSQq2xu24yrqxV5dLPRN2VszhrNez6TBTjob2+KRv1a7SPgJRBtXkpFNjyQDlQ2bzo6nWbJrllmZje/n6UgHbOTkx60AMEU6eDuzRY1Q+M/vtb77R571+/dw++/wje//9d+3//ou/tLYllB7FlNlHH71vs9nI6rKwX/76t/abr185cbz3Gri9D3sizwRp4Xkeh7UfO+R/7wCndswPauDkT7Dmg/ToQ6CSl+LKjQPQLbWFExEt5EPMEOI9EF2ozQJ5EckQ2Y9hDbXbiWDTzwNJznUiScLeHhUBrvIi+J1xJFPHyb2eecC1FI5ys/Jzi9dOJmMRUfudnyu8Lp5p0fYpAvOMmfIadM76ee5EmOdXeKB3InCe18p6DfWELJK4/7u9lTrcJ9GiMpHnjJZOkbiIf49DwXVlX0aeE4yW+0n9js2WGiLCXh7fL1UmBF7bV1g8uTiaC5rTfiYy7/057zIxYn2dHOKMZn+C4OmJ7JdBVCBVUF9Qyb0IfSeeWOs0BKCMoikikuJ3WRyt/fyrn3WYR/fLcleBrgJdBboKdBV4gyvQHeRv8OB1t95VoKtAV4GuAl0FqMBnn33Sym4CEAwrBgEeDsoDOvOFJQ0e1nRaAwjwPwBIdZpGRcXB1sGBEdkn3fMNB2AbZiOrAG6jGgHwPmQLRMAewE3AEooNBR303ZbJAxR0PwJ4Ar9AZ6nsSiATAugN2YElDsA9eQuxG7bXYGXkdlcHIoTA0YNvN2Cj2xVFsIh/U0c03fe6LwdAANdiiCpe9w6e+PtkFyRw8q5DVN3cATiLncO8h9fKvgoAKygQBIQpydyvx+1wpYE+mJ8D8vg/Q174/QOIeYZHBGtECtDZH0BRdXdDCggQdMWGdy4D+vBeB/bkm7+HoBrJJ1/gKp9EiDV3AuJLiLMyHCwAcQm9vz5CQX0iAoL6y57rdy1XAHIhBNzex9UhUmY0O4H+0Z4FeqmsdweFTAS94jVF4ARliTqz+9jT5CIiVquFPbg4sdl0apvVUkQRRAZdtsvlMoQBDwR0U8s069l0OrHVYqG8D6xRCINmTQgULgsgXruYz+3zR6f2/tmRjUIGyLbeWkFGwqqwpxcPNdch8Xr9gbrVCWbWaNIpjOVQYzafH4kJ4/khKbD3qiAk6OTHzWhDvgVDQCbHje3q0oM/bK/8i7ryugyHOS3Wls9PbDQ/sdPTM4HeWCtx79vNxq1YICGWC1tcXdqg6dvFg1OBo8vN2tarpYix7XpjVzevbVtUss4C6CMEPlr6szY2WxQJPeU9rDel5ifKB0afLAcPyvXQYhQOR+PMTie5pYDSJE70Wiuq0mqID8DJAC7mSWJvnR/bZ598YGfnZ/bw7MzOj49ts1lbno1svVrZ6cmJrLLoCE+Tgb26urKzs3ObhgyE2+XCsyHCNZm7N5evbXZ0akuCu7dry9hTeLag0GCzYw4R6o0tU1NWIt9QA3CvED9YYu1bFChbSzL2loFtt7WeecN6aRvbVKW1Saq1KQKQogVCT/ZCAXRfF5XtGjJbghojhDmLVOh7YLGDp+wx2JGhtGJvxlrP9wyIG1QP7GeAtawTCKVqt5clVbHd2RZFjtRtZqm27NYmExRAiW2VjwKp0tf6rdu+xhxLH/JZUGcQJq/BTQZ2cvJA5IXIwhDojDUWKp3zB6f29K2HdntzI+Lw9fOX9t1vv7HHT07t7Xce2w/fv7DlsrBnz57bxcVDy4aZ5WOC6hP78u9+YXBA7FPSq8nqqbRsSNizE8YS3IWcgrhvxdM7EqRSpoR9mPMBwDtmZoh0DWOs8yMQu+zDkEwHtZ/IWc8d4vVRYXDfKlFkARkfkJOyMXTiFKCePQJrq2hLFdUWTgTH/Iiwpwcii2B7t0hkbPlMV5VEO6w8n4hsjQtQpOvOrbLiXsiz8lTs3y1nHFaKfYgvauyWSBAVZDfxPcSY7/t+71G1GLOG+BnkL2PPPkVNuMeohIl10V4W6gShHu0R72dViELC0okzI2QdSbXVNIdwcVfREGiukfHAbAjhHiSoW1x5gHwkce7UjFGxFBWf3njgZ4qTgG6hFc97kSTKwbgXsB7OWdUidcvK+78T/OOXX3WYR/frcleBrgJdBboKdBV4gyvQHeRv8OB1t95VoKtAV4GuAl0FqMAnn37QHgCh1m05ZJmA9zbd7sHaRE7ayjkAgATmDN2UAXyOCdqoBAACAaCiP3oM9XbFBUoHB7/j9wdQX2G27nxBpyjgH/cBtgCIAm1AJ7XIFoEiBHn3Za0D6C0QKR3YHvuTAR7yHpQNbiLISOHbbjMlt5gAiMXP9xkxEGgfw5Lv7D6cnMBmBoAcAAlwmvursFDBngUTmJ3bcAh0doMfXTWCYbLd6Jlsatw+xDuNAZlSbEACGXCwn6KLlfvsueICYAUiJAJiUbXgQKhbz0SghowAPiP6lvP89JnG8RYgGEUmAdCDnNkUWxVcwDjhwHyefJbcpkuh6SgFMsKtSwFTKCQafMWpfQD1ou0YY0QnbgQBAfq2ype4A5m5F5EEAbgHAKd6acJ797LUisG98Trxc9w2xUE2vkvVhQ/AC+liAukfXjywr7/5xlarlf6dV5J3EUF2SJ9+0tjDhxd2+fqlbHb4Yj4z9wD7yERo97Vlvdb+5L2n9qNHFzYfDiyXvVIpYPt0emRpL7FBL9U8BwS2gc+RJEsFwuXjkZQYl9fXsms5Pjmxy5trG+e5z5cAtjJuKCwgYSgHHdJYRTH3FC6dDm08mVo+Gduy2Nn89Nxmx2eWj4aWDno2Ho/VuYyCA+ASspEwdsiQjGwPwuqxAhoQ5AtBcms315fKALm5uZYSYVvtPLzauEZPeRWoRgCjsePxe22t3u9tU1UibaTCYg+oPei61+7t0fHUEgHRrroCrFbQ9c6VHhlZIGlibz9+YB+8/44NRyN76/EjGeaQJXI0mWvdrVcL7Q3Xq4W99fCx9giei1BwcltEWBLu3E9stbiRWgzyiJ8Dg65XN1YsFpYPRrKL4rXsBxAX1GDYT0UiMh9RmayLrYiulmD3XSUibbOvPEB9WwrwJyHGsHgjVBtbrBY1SlAvJYmspEBkITkJMndrHGzqPGPhTmml9AHVz7vLfZ1HQhlC6uhoZvTWswsA7HowNJ3zZDg0uuZCYd0VO5XW/hBLMoLg056lykBQ4I3II1RNCljfMVauRusPMuV9QJycHh9LcfPg4ondLJYChJfLlfb28ezIHj99LPJj0GsULu5EU2q7srZf/Pwf7ac//WMjRP3FqysFlH/00Sf266+/FQF2fX3rYDukOfZGwUrIFRI8NyQCajw/A1zR4AoCEX73grkd4Abshnii3L6xQbjyfJxlWJBBelFiaqYjIZAPsupjLigHxBUy8TNi7pMfIXd5RnGt6pyKyr1AWN+dG/4enU0Q1eHfdb/si034vAN5cUd481KpHQMp48oLSF9XKLr1oCsFIT+lSpBy0IkMxigfTWSfJgUjyru9iTTQ+SxhhNfB78VJBREhvb7sv1DmlMxrXkPou879O2KHa8baS7UUzpeo3oAQUdh8IHCkyirdjk3kLj9XTgX7vJ9fQ1mjVRp3V0j4OepqnDubLq/nXueCPzOKPuwu2WdQ6lEfxtLXk0u+PAsl3nckYuLY3CeF+Ddq9fd/87cd5tH9utxVoKtAV4GuAl0F3uAKdAf5Gzx43a13Fegq0FWgq0BXASrw0cfvtZPJxEGLFg9594SmA5gOcHz2raFr07vBZQ90ADnAZd2awkND3RM7AhUAxQKSCPFVuDekiHeAC9wJ3eDqkgwARwQPAGM8hNqTGGRvIiGGAjQEwqkbe7OWcoEOdpEq8doBLIkqADql8bhXggRAEbYx/B8AIf7lWKfoM6nBnQIhgiUCs2TLAVTVyFZHygKsjbDHcAMrgT73Aar4PaCtu374r09RDeF1UAy5fi4VQej85EdQOJAWgDQ8usiJkO+BPYvqFrpIuX+exW1qHNwSadBPlAHhYaQO+sXniiAOigyQPD4DwFkAM8BpCO1W5zKEVlCQABLyOXTtgjkWm0J2H7xRAB+dveoe7zlASnCuOszdHgmwW7WjIzncj6qDJQsduLL48BB3grmZN+7174He0UKFDmhqqTnQ8+5zaoDtE9ZJl5eX9v7779mr598L1Od9i8VahATXGg1TgdN8n49TOz09EeC7uL0WcI6103K1kb0S9li7qrBpltoXbz2yD8+P7HiU2iRLBaAB9lnlpNvJ7BR2zPa9ve2w/iHXQCHCAwUqT2cz24fAdcaEbAYsXUa5d6RzD/ydulXVxopyK097Au0BiCF5hsOR5eOJ5bOpNcnQjk4vBGY+fvTAEgU4uyc+1+NaMaBYa4z5JFs3z1MZj3KpOX548YO9+OG51D0vXzz3eygqW9VYWJktt4WDlf2RiAxpgkKwbc049QcCW6kHADgWSkVZ2MXRzPIhgd2V7N4A/SuARlnDNHY0Hdn5ycwePTq38SS3x4+f2PHxufV7je22hT09v5BqCDKHVvzj+VxKFyyVyNIQAF9A6KSu8qE+WDutN65iwYZmkNmu3lq5uLVRMrK6cNsw9hqBpXSao37Clg0Vzb6x55ev9Lx+v5VUFaTwoDiA1Cmw9ekndrtZK6y7n2QKEBfwHPJ+ZAvUtCLsmKfYM6FQIQMjGw4O5Bh7acig17hBLgEo0/E+TD18GKKQ8HNty6gLws/7qSs2sIe7vl7aauv5HahTpJvqQw422q/VfY/CI+TjsH9cLVZSUSUD1ojvgYMBtmmu8Dq7eGTL9Ub5A9RmsVjYw7fekcrp5OTIXr16ZfPZ1Pb70tKkFcFBzgVr69NPPxCAzrwjuP6Xv/peKrGKUPde37LR8KDAotZ3igdIRlfc8d4YUM3PnHh0C6bYLa/9I4D6fM/ex7NBWDCm8T9cpQpU2DTz2OsaO+1dhUJgcwy5DiHO0bJOOSOM7R1JrD0J9UPIBIoh1JwFngfidmBx340EcwT7ORv83IvWiK6+iFaJnHkQNpqTEG4Ja9qVA/E9rENXm7D+BrIGwzYN0nmDbVrICgHch9jH/g6QP1qt9SEVAxER60jtYuB4PMe4LllWqtm9hgb2G8VrB/VezJSI54xytAI5JSVGyBahVsxRrw2NAWR9uK2fk3qc+24xKII/DWdhIJdiLSE+BgTW8zrZYrl9lESig76v6yS1Pud+IGzuxt0bCPi9gnqwuOA6UDhxbv7tX/9Nh3l0vy53Fegq0FWgq0BXgTe4At1B/gYPXnfrXQW6CnQV6CrQVYAKfPzpR/RtCgAaJJm6Hh0cdWCIzk/86WmPFKASO0cBYwAhDl/kNdD9CehFp6979qvLsQFkpyPWu/YjiAO4QodyRj4B3umEHAcAJVou0W2t1yunIYRv1oBenhehXAy6jgnaFkjX905OkTHmZEn4iqA+HZjpwAOLRdQA+Kf4dAN8uP+4OjlRdQTQCZAI0DGTzY8rUyoCUqmPWAUHtfDCd8sjc9AsADYRZDlYZAAsKlSaXA+3W7oLRnUVAgC/K0VcrQIgQz0iWAcYi0WOasZDB+AIQgGgVK41gJDhHkQGhXBakDtAMbrYHRSFYNrpeoBT3PswH4HniGCAKKnp3nWE08Erng+QKXQy8xy6b8iP0GksIBKlCRZMw6G1O+/uBcSNteDZea+uhc1HyHuYTia2KTaW9J0cgpAo8I3vE0rMZ3toL+BsVPGgLInkE6QGn380n9nydmFHR0ciB9bLlatIGO/U1RECCNvGbm+XNpnnykWY5UObT2eas0VZK7yauTLsmf3oybn96MkDO8uHyDMEXE6ykeWjkTqIJ1mueQLAP6Djm/scjqQoAHzErodn3Ytkgvzw/IXlaiXQkTmI3RPAOh3wKA7Wm5XmnMgta2wyntnR+YWIxrNHT6TsGA9Hsos6OZrr+bBzkm8/Y2Jmk3Gu9wMcAyJOxmNZOwH0v76+FBmI+uL69WurisJB5qqyxXqlcaMOUq1Ue1ttNlJLOOEUM1Qazds0HWm+Vk1Pndaz8cgBVLr7pdDBSmagoPKT+cQGSc/Ozo4FhE9mUxukQ3vw4MKD7OvaHp2jiHllpydHVmxrO54d2+xobuvFrVQFZLEwN7nHkQKld1asCY/2uQMQ+vLyCsTfBjAQfD42S5BqAnbdnoa5h9oGZRTWVs9fvZbt2GK5tlVJYHffCuXwJLbebqxhrRH4zYhg91PsXFlVNyKpsEAjoBtLPrrQWWqQPEqFUSYNZNZeqh4IVNk8BVso1uMoc3u3uwwDlBMm0kOAOKoCSNdBKkKKfIbFcmOrDfkohex/ZuOx9drSRiMPi6cpnTkDcVQGJcGqwIKK/StXJg22W9RkNPRu+16S2tnDR/bbb78Xkco6//RHX4iMWi4XsmOju/34aGa3168U2H19s9F8Zg/74MP37evf/NoenD2w1bq09cbzXKLNXVTKeYYRHe+5wHjGUzkn2JQNfN3z7+zdrCWo7TQFjL/bcw5AuzKW9iK2OAdYu/GMwTUPkpRzhf1OVkUorIJ6DbKIfSeS09SVL0gNqTcCAK59O9gMSrExuFNX6D4A9UMIeSQCtH9rsrpqIeYE3WUtoRxwWyWFsQeimPUsNYlsl1AWOOmpnx3Af9/zIJU0a1rs7jyE2tcBikq3qYIQJfSenA4Uhaw1ndc8ZyDGRQrf38uDTZTf9x3pw3sJe+f9Re1qrqb2MPWYmRHXYTz/74d/R8IqEmdxD2eueSh5ItUIxYTAiNc6hLA3XuddsG5ErcW6i40U1Itacu7H93CNeC6LGPM4Hhvn0xCW7q0GX335Dx3mcfeLXvddV4GuAl0Fugp0FXjjKtAd5G/ckHU33FWgq0BXga4CXQV+twKffvahEBR5nQdbIvcd98569+TG8x5gwwdbNvwAACAASURBVO1xok2PuutDiOhBOUE482CgjlZey1e/Rze5Kya4buyYxYYFwO6+8kKERniflAx0zIYO2wikRNAEe6eiqGVXhB+9gCO680O+gjpDQ2C3/OYDAOVdsKAvbg0iUElBoIBb7k3uSgsPvRbIobxqyAy3iFIkRbC8AExXGLgyHlydAsASPcS9+zSEXIOaAc4lacgzcCAwBo9iRwNoyrP6fQLWDIWsKUfD/PkAysCy6KRGPQAgjD2NuptRgmDRI1KjZ3TV8vwAUnxWSdctwD7dwuJ4IBgiOdWqAx8iBXDpvnrD7bIY84G6xukAj/ctEDjce7R1kgIj1FJA3r6ROkH2LnjNB7KFCnNtOuu5/1HmZJayQJTN4T7uAMv8TPkBseuX98qWH0uz1ioZ7/gc5PnUiR0CcZnj/PzkaGovn7+00XisuZYNR+r+3Wlu7m0yyW29Wdo7Tx5ZiQpjucCN34E4SJi2sY8fntiffvC2jWVfRlZAakN5qSeypZoMRwIEd23PatQPQ8K5AS1rG8+nGg/IBjr2J/jay1PeFRLUjDkpkqGqrK4L2VWhwFiXG88xGaSW5zPLj88t5bOGWFINbDaeKGBd4c4oirBRks3TUmtcfvh0H0NOBiuqpDFZLr1e3igYeb26tR4g5b4x8hmw+1lAnBTMm76tllt1vosDKFFCeIi1mpaD/7/otsSJsLSfOpm5rw92MbJzy1KbTcfKN8hGqZ2cnmjOAUaXVS07Lay0pnluZ9O5ldtS+8V0nOveYnc2+0zM51ncXNt0fqT7KDeVyCqaqndlJTCTmdSHsMNqZt9IEeAkHvZYlfIlZBe1WYv8ROlye3urHAgA7PXeQffVttIagMhALbHv9W1DeEPfO/WZV2mSWQWZko/tZr1SBgVd8YRT94ISimeNuTDK1gnkH9kR7Lvqjg/Wc1JCHcK9zYYiiGoFwKfMh+HINnVpL17c2O1iLQKptdrGw6GNUb3U5HCguiA/IDUyK7C4Qr1xu9xYPxk6AI1tT1FZP9nJtk0KpXxs07Nzu369sOurG3v46KGNRpnN53P72c9+dlDXsQ4ePpprv3r2/UvZU2UocDZr7UtN1dp2W8EqiyxhAxqOUttunAgFsGcNMg/Zb/WKYOPE3GBsOEei4oxr3ik1vIM/7g3x/GFf4izRPhj2DQKhvbMf1WAg96RwwGzL84aiAgqrI+aOyOxgB6iXBLslXgt5p3Slg0LkjjTnnqRYlJVVyGtAORHmsBRx4PKyenLVlfZ+BAoC493uSIC+FI7YMIXzqM/Z4cSd2xD65x5yOzgxUJOE56W+IkurnYgNz8pwGyXVF6VXXVkWLAdl88YZJNWYqz1EPmgvdgUfX8wbzlpIaBoBYgB3T1ZTHkAex+Y+6RE/G3I72kxG4kZ2dyJCU1fzhbMkvsfVKX5mQMBK9RgIFRFCkOGoL1DvQfwH1VFU2cR7jwQGhCBnAOtWWkj1JNT2D1/9vMM8ul+cuwp0Fegq0FWgq8AbXIHuIH+DB6+79a4CXQW6CnQV6CpABT7+5P0WwgDABEAUQEmd8QEEOoSVhg5MATGhKxM/akACtzkKoFFCV3Am2yDZWKiL10ERiAGBp4ANqBuCFQcAFHYn6sDfATJ4Z6WACI/iPoAkIjrqnXen1wFg0rW8M1YgZlATKLhbgJSTAwAYAKkAMrKJwjonEAcAOTEs1Z8dEAhgxOcJwL/ApgAK82N85sf5RF3TgEGgtxFgiWTOIU9EIJx3+oKmRmsbgezRTCp8Fp8OkLTH0z7UO3b+cj3/DPy9Q+Bq5gSQg35evxQP8ZCPIVFGAKiUKxG6iwX2BMAUX3NpHtpWoepqcpXv+VBEDV202D95x6938IrgiZ3A3EsE/TIHcKkjcypmbkTQCLAb2x0RR3jUB+99zUEyQRRkDuIEKOyZDVFBEgFrB3x9XuieALHorKaTuD9Q928E8iA3NI9b1Aojy4dYFbW23ZSyXnp1eWlHs4lA7MVio3kqwHaExU5r43ykMOJUypHazicTe+c4t8/furBJ0rfhwC2ahoC/Urr07GR6ZO2utU1VWJMkdnT2yPZJ38q21nXw8wfwI18EoovuZEDyCCKu12srqsJ6CcqFtepUERguy5jE+mlq4/m5WS+z2Wxm0FoPzs9UK0BsciSo62a9srPTU2U6KJiasUsHUp8MZddCyHBmL169srbvnemXl6+kNtgVnvlAzsNivRCgjFXSelsqTJx7gLghN6PcbnBuE5m2rbhPFEyMESkyiQ3JQWj2IqYAUPNxbknmYfWosk7OHkjZxOePZxOBrXSPM76oSR4enaq2gP9cg7HGlg6SbTqeWK/n4e8KL1aWi6snUHownhCAWE7xs4w1THbFeu35LNSpKlRjKEV18ff6ttqsLIdI2TX2+ubaCgBW1muPHACz14uFNdQsy+x6VahObvVmtoaoAGzet1ZTgyyVEsIzGAi9d9UV5I682u59+Z7hNnOKfjG3MaK2ED2oENwSjJZ0Au1r5QCxdrabwn54eWXN3slHFC2pCE3AbQBgCOGBJdnQFtvCeoPMbldY7yVak6hHAK6xyNvttyIAUdSR0zIaT63ekTtS2HQKIbHUHL5dFsqTaFpybRJ7660HTjb2E8snM/uHn/1cRApzZ7Naa47zevZLgeWovLJgXRhUMtGKL3bgU9h4JkWSx8kH/zlzBYKOeSeyg3E9qOa8uBEUj3tTBPghmakve2xUUUh5EPKDIvHt+UlupcS+5PsU+42PY4jROKg1BKrr3PEzk69I3EvttvfcB72G/QtVT1EYNo5OXPpeG0O2neS/29f4J+5lPKZ2rhy5T0Ls9q589HPR927fE31eyrIMNRD/67mij9rcDx6PNWQ8FKmuPf/udwTew2uo/9XVlRSJfMXask/H545j8Dt12HmGkzcLiIHx8zlJLMuGVkEyNpxrdyoKV8/4+cSXW0r5ua+xjUlT/Z7/nlA54Y6KUGPCx9BkoXwXz0mRUnDAGnK1Tb/xc4X7+urLjrz4nQ2q+0tXga4CXQW6CnQVeMMq0JEXb9iAdbfbVaCrQFeBrgJdBX6/Ap//+NM22iio61Sd2nde3fit06Udu0LX27UHiGKfk41tvXaw1/MUAE+8ezh2Sgqc2cWOUycYAFr5DCwv6GjFngTggs5qgM0ISgHqixgJ1hsKVw1dyIC/AJXRUomufSxidg0+9h4QCjAJIEWnabRyArjBG9tDR03qCJ7Ru11DsKpyLXoKolWArUBTbEZ4tsztYIJFlQAlWrvv/f0AWKUDq0uufxckKxWBakSYtgel8hXtLbhfkRNScjgIp6BydY962LisSyonKQjX5Znp0BXAH8gYyAv56wcyir8DPAE2xjDhaC9Cd7mu18PjmzyCjWdtDDIFMBfV1nO9w9h6gHcAglyS4uPQd/CN+eCAnQfuSolDRzlWRQBT1EU1NAHtvIexVYctxQh5ItQghpPH7uvYGU2NULkEJyyRVMBrkQiLaphYM5FoXNd29uDBie1LxiC165sbe//dd6V4+O6775SzsCITYZzbZrtQtgI2ROvt1rt8m8ZmWB0N9vZffv6pjQ0gNhVRgfXSHCC92dvxeA5LICUI1kLJcGg1aoshnfbMfwC/iS2WN042ZZltqtrKYqP5wNxjbSwWN4ZLCjUaymassbYPcXFsTX9g86MzG4+GdjyfCuSLnciyIGt2UoDwXtkpYV9VVA64QxiuF1IrXV9f22Q+03wjN+L69kYWX/VmI/sm1AXburTNaqkQaKl+apQgAKkm0H+z3vi6E6lnuqdRSoBzobWSjlJLR3Q0J5YN00NmgJQWg6H1ZMN21wlOfebzme77/OjMjggzpwsbmyWtKRRhexukgPpYyuyt3m5tMp1IZRH3oNvFtY2GY43vIO1bU+wOShG6yZljZVFqPkpJhk1ar2+3q6WAXebozXJl0Hmifnpmq/XKCoipeq97hjqtUHeoO7wV4QMwL2UTajZIFXWfU5+elSiCsNZDpRFseCKxxxgwTjwbAd1NDxWOEyE5xE8+OpCzNSqQvVtIcXfsIYC9V9drBYNTF4gaSDgCtaPVXmues7He1Vb3EitLFEroO3qyNgMIrsutJQnZMZmt1msBylmW2/HpufbdcrtWjsi2rq2svDP/7PRYSpfzB8c2nY6lNHl1eaXrr1elXV5eWZZyxqAM6osQJbDeg7lDRk/YuwUgh/1MpGZKmL3Pb+Yze4WAcizIytpzdCrPuPgdO6PQiR/3RSmxCFHfbLTmZN90L2x7dLD9872Uz0LRhg1RXFsohiLZznyE8BUBzXhipch4h0wMnR3s5X23URR5vGP+Zj4/2FflPaUd1tV9nL+oH4LFESQQZB7nyH31As+BDRiKCNWvP/D9nfvlOQw7Qid5qZfOOHgz1D67WusBsgmSXPO1be3k5MRevnypMfImheoQYA6Rx/mj60DYBNKH96GQ4vnCYab3ymqQPBmyTcTC0Yrg6hfOD2ov0iAQ66w31BFeZx0EmhsKKQ/qG5E+foXDa2TRCDEIlwcxjgIwkNfxXKWBgj1C5xafFzKdGDsnTLizvXKZolIPm0KIwi8726juF+euAl0Fugp0Fegq8EZXoCMv3ujh626+q0BXga4CXQW6Cph99Ol7LTY3DqJ4zoMitgHNA/ADcAPQAIEhkA/kSxgz4AZge33XaQmgQZe7circR7vfoujAu9/tLgA/AaUxWAI8ASBRB3QYENlBCEzwTlK9NnTRRhCqj4ICVDDacMjPf2R1g798K5/92NXqxIJ3wUarCEiBaHsBiCRLIF2rkd87dlXqyAzAUgRYYicq7+d18f4OVlMhKDzaaxD+2ezdEuUOeHGwiu5pPkfd2gridrWEahYsqQCFAM5pa0dxQp4FQbQEm148OLPnV69DTgSqDwf8pE4ggyMEyEIYZALv+7JrErAb1DWA+thUYe8i0EgZCx7s3eu5iiEZuFVI/J+rPADAXcWiTnC5YQFGBd93usthXHoOOPJeOl25FzFB4RrcJ/eM/QwhwApyBVALNllxDjIM2JGgJqDuKEIIdnXiyIkUAcDME/6ku14dt9gX+XNTawD9J48v7Ory2h49vLCbqysBdSgdAMkIJH7y+KHA9dVqIWUJBMbteuXB5/2eZb3GHo0S+7PPPrLjQWKDfmvjbGSz8dStxqhNklmS5upkr3qtjSdTgdaEOrMWJpOZLddLG2OBZCawDZKALArPtGiVqSCrp6oU+K6O+MRsdHRkaTa28Wxqq1Vhn77/rtQSzBXWsvK4270suvJhJtJIQeGESysRGhCRsGtyE1qpP8ipANnEDgrgVIqYam/5ZKz7UpBxVVsl66FE60s2cNvyQGRgN8NrmF8CiflT8KnJRglgFDiVLJMG+61RLuKCzBvAYDRWzGEB91KnOLE34VmzodFczRXnRyfelY5iYrtS1zcWXVkCUJ9pHm1QlgyHmjOQMyhJqHO1WVvWS7QWFlfXsluiY382mdji+lZKITq1uQeRqr2ebXelXS0WVjWiCGSx1UtHtoZsUsd9YlW9tx7kqcgLyL9INnqmAc9N1gXru8GmSrY7ZL14kLEUVsxvx7ClhhkTCt5gb+TrhwwXLJYGbSJ1C6oc6scOOZoMbb3e2tX1wpZLQOSeAtIZ/0xk1R3YuylqaxPWfU2+vFWoLOqeDUdjEZY8d5b1ZKd2fX2leUPAOCTBxZMnIjiXtzdWoPhIUxKRbbsk1D6zR4/P7ehoZq8vr2TLRuZFUezs5nqpeTlKvdudLBbt5ZIMsF6GOlcYMyyGpGoIdkF8j0IKwiFaI0VySvtKJGwjQB/35ZDJFAHseN6zz0JUKcwbgjqcLZxz7MPKrgARV5e+n1TUPtpQQZQzTuyzOi9Dho9I3bD/Mt+ZY+y7XABSWgB5AN9lD8UaC9K+eD4c9rtwjnDP8RnjHhet+lx5wLkWFRrB2i6oPYa5K29Yz4O+A/EiF6VMgmhz0icSRVLChfOBcz1LR4Z6g/OA+kM/cAVqx/yGoKH2KNuk+tliwdaX2gHSRyollFWB7OCzIRYgGVCxlJDmO/99wVUlTurEOsVsp3juyPbpnoWayCssv2hASNyK8BDLHhQ4XrvE+i3KSf98xpQ5qCaJaA+GeqMHaeIWYq5scqXXl19+1WEe3S/LXQW6CnQV6CrQVeANrkB3kL/Bg9fdeleBrgJdBboKdBWgAthGCfCWJRC9t97BCRi9rx1YU26Eukp37mkdultl6RG8qGWrFMiOCLJEkAg7GO+Qd/CEbmOnJnBgF/2g/xdYATASMy48oTO8ImQ4HDzFAWN8DAWg9DwfQIqLIaoGt/cQiRLArPvkAT+PlhdlAYjk3tmBDZFlhYJcD+91QMvr437lCorFMkpgiOdt8BXrEz8v3oNAdj12q0wQdYoG4J2a0MUrIiPY+zhO4+AvgeR0zdIx6+HqBIzXCn4G1IlAL0SELGY0bh4eK8VINvDO8jBOsv8IQP9WneqZrIaKYqMcAMiE6WRqy8VChBXX9FGjc3kg73nvEo7e56hW7jppmUveSew+8gLI9O6+riICK4R005nstYWgwK4lgIeit+hUD8HgAWSU4kTkFqoXz7jwiYT0BzC0J0IHCxi6kh0ABAAGEAW0ctD4wdmJHR3N7fXLV/r5dr1x8Kwl0JoA4J7yL+h8pyNXoG6aWdLu7J15bj9++tDOUD1MIC1at0QapJ7fgVqpl1qa5zYYoTCqtIYArtU9L9cY1COuarqh01/zXTobVxX1THkb4yyz4TAVeJvP5pbP59Y0fbtd3tjbT96yIVkBmRMFrFU9A93qdIVzNQBErVss1wiR7rllkkBfJ3gW25UIE8C65WYrEmtA7sAwscF4LKAS3HV5e+sqq7a15WopZQ2gs2d9DATIan7saxEW3Pcwdxsc1Salnk4KsGfQ6Q5RxXzwrnLya5xY4d9R0gCcEjROyMt4lOu5IPIIm8d+iusBrB8fzQWw0kkO0KyMG9QIIkY8O0IkKdZJgejabkupRgCZUW70QtYC4w9wi1XUutxKfVABlFpPZB/x53XbU+c7Idvkz5SAyD3CzBlr3yv2Coan5kMrIEXUpd/TniEAXPk0jeZB7C5X1zpWV4RKt9AevG6ojJKeNgH+DjmUSOURgf6i2ttiXVhZ1AfVBdcgVB3CgfGudnvbVjvbNa3VDffcqDs+SVC8uQWQrPrY0wIgzFyk8x97LNQAxyczBbpPj2Y2GA3t/OKBbVa1LW5vbZKPbFtttdaeP/vepvNju7pmnmDZlrnSjNBorLAIVa7Ic8FeEMWHK+KoKfupd8lDErNX3eUtROu4CGqzvqNNEfubLJc091zF5131TjYwn5S3E0iEmJ0h0jPsSdq/eX2WCpCXhVHIg4qkq8j0MIfUvR/mGcoHrQ/Wejh7ZEUV9yGurPPwLv/i/m8isjWiHlKJuUrEbRl9fqixIOTYQETqzOVs0OXC81U7SzPfA7FJ44s1yrqE9GZtAOiTp8K+yZqKYeJOECU62yKZIFIX26Zg33ioVXg+t6KSg9mBGNdZH87geCYy1xV2zipvOAOcpIz7gRoBuE8yclBbMvOxg1PWC2eTZ7uwj6kZgT2Ae5CV453V5V0eh88n9hTIMZE9IglT1ZTnY94wF9h/IHulCJTaUqFWqu/POvKi+2W5q0BXga4CXQW6CrzRFejIizd6+Lqb7yrQVaCrQFeBrgJ35EUEC+iq7rV9S1K3AtoBWjlqdrB5kMogdD0KoJdtkAPOAAKxK5bXAC6ou7VpZUUjYE8ApXfQA0AChkRbCwEbZEfQASpPfe/G5boAG4DVArmE8rvNk3CGhswKH9HoHy7QhNfSfQl4T3d0tAgJIJJbVACMQXLgwY/yAXuJnmccyEcfINs7gQUuA4Iry2EnABFgmj9lFxLCV0XshNwQdVWHLlyeR/wFz94zZVPc7wDmGWNHKJ+BukTwSwgKl7IBYD7YVNVVK/9ufj5ExSICiS7t2CfrHfAQEgryDp+tzwgAnIewYz3jgJJCqQHYAdmiS4dIGTrIXXEB6BtVIxqzYCkVPccBHGP+BmB6zWcIsPawb1QvGicshULIMd/vNI49y0bU3q2o7jqNHRCUEuigzGmkRuHvEXiFtHELItO/MYiRaIvPz70AyJ6cHNtqubAPP/zAljc3ylEA0D85ObcfXryylCyBYZ+B1TN6UHZqs7a2P/3wHaOf//HZuXIujmbHeuYRaox0JCCbwG6TRZArR9KJKy0iuAehsSpRPpAnUfj8CiQQwKm6mwETh8yFxqbzuaWjoS1XCwFyZycnlmYDyyAcWVP9RIAwFkNYIDGfDjksBED36GIfqv68lg740WQkxUWaEBhe2C+++UbXyrCDOZqZQQaG9c71Lq+vtXbdHg2FQmOL24UsnNxb32ku2RANerKwIQ8CEmIAQI4yqG8i0/D3lyIkzHtZAmGPs69tPBrrfvli/XAdshKmw1xzifkJ8aHv9zxXpj9Zn9hcQTLwnmi5xc8bxnG/13ogH4JObObTZrnW+hn2B3Z7e2ODfiZQeFvVtio3ImMA+leofZi1g4FtiuKQdbDclLZFQYaKh2wNcXeAr33bKtelL0sm2dkAnkIeBKA0Zr6I4BUh21oy7AeCBeDerX7AiBXi3Q4sHztIrj1GH9O3dbGzl5c3Wud5liHnslEGqSQKKyix2K/2Vu9baxl/rK9gMfp9S7M8hHn3pVS5ub0V0P/2u++ZNTu7ePzI/uN/+E92ckqeS22r7a392//h39p//Iu/lH0V6hWyf8hUef7DDzabzEWavXj5SnMDImtf7WU9Rnf+ulhrjxdgH4hz5pOIz6BME6nFGRGIB9YxZJRUD8H+aQy5Fmym4l4hMjTscTHLIVo2RYIg/qmh4vwakPoT9hvIiKAC0mcF0sDD4T3XgY5/9mhINtQNCvBm/ssuzM9PpsBe2U932RPKVAkEffwdJN53VBso8Fp7fquw9LJkb/BMl3RAUDtnGYqdvYd6i3z3tRcVcDyf3zvnpTcIMO4JzxnIWO4DgtdtGHciNrCz4x5RMUULRCl/Ms8pigpGJxtcfSGiYzBQPSIJx2upIZZ6nrUUyIZwBuusZv5KjRfugbl4yD1hnUAm+PnGs0dVp34H0N4IGebkiZ8ddySg8l2kONRSkA1VrDvjzRzjmaQSCfMJNd//z96bPzmSH1eeDiACgTOvOrr6kEg2j6ZIUSPN2M6YzNb2//9lbXZ0kBLFXR0cUWTXkZlIHBGBI9Y+z92RaP4HaQrQipWVCcTh8T2y3/P3nmy4IA3DPvLXv/yHHvPof1nuK9BXoK9AX4G+Ai+4Av1G/oIfXn/pfQX6CvQV6CvQV4AK/OznP+lSISAw+whQiJ84NkWA8m7dlBZO5w7QC8IiwVGBxQL4PavCQ0whJvDVdpsOupABKgT0qMs3nFLCvsEtLbyrVf8TwG1hYwUeiM3UwarJ2O0o5EJEl6cDPZnH4FHfnp8AEOTuT+RYOACSqhABo1h47AFhAVkgHQBMvOM1ASBBisGOCMDBtz78zgE6EiA7kwLRCSrwvTtZCWQX9533J8FAqA4gBWQb0xFijSVOdFwPIBXw06cbF7sbgDZXegjw6jz4l+7Y0dCJGO8yd3KijrBrACDqkJYo6iyNjly8vZsWFYdbdwgXPh1tMZk5eUN3fjwTOqYdbHK7K9fSQAS4L3924ToA5aHnAFRcjyy5GFCy9EBdcFCn/BUKj82TrHUE3EZeh4Jh6bJV5y3KEYBNHqkHv6t7GW4gOmS9YxqiwskLdSh3jGlX0HDvUhsEwcQ1QqgB7aE02W439vh4L9KK2xxXhBBT48ZKgf5jdTID3N+UA/urH3xlX3/2xpbTiZHmsJwuBLKeALFLAEaCyWciLUSeEFgPUFiGrRqWRPvWNuRJ1DtXyPCzI9ZsRxF3SeAwjrl+lAZYB5E/Ma5mdndzZ9WksmlZKWxa4BvjigwQOttrVyNlVzt5JtirQSIBvjKOsG7JnBiAvG/vP9q+bqxZrWw2X9rs9a13Lxfup7/a7qzeNm5HAyh5PIgUYA6eAVP58WPdVmncelc7iiPvuq8UFtzZbEZWB/+mXth2YXnEvDeB7ihiXJGFMmloE3JYhm6Pg8pjOptpDWgBIIOokgpM2RQbAclTyE9IkZjT3Bv3n7kF1H273SlTZIAN3v4oSyTuDzD2gbByO0qp8FTXVrNW2MBVD8r4wLrGbHto7EQ3vDKWWVP8a8LSB0MInL2VU2yePPeCwUveDioBQHxeKBMEnpJREaoyVD+nzsezv5/PYsvnojUyRMiXYCy9/7SSOgIiphxhZ0amCPkEe9uTVUHYtDRQkCpH61Cc7E1jnu+jrvjmm5/Iauxf//W3suD68qt39vjpwUaTqb1+9co+ffygLvVy3NrP//wX9rs/PNj//L//p/3w6x/I9gw7KtZ4skTev/8gMhIgHIIc6yIIJq4JO6K0z0LlIZIi7P0u7aDEjwNuo0IAVI75zveSmEwlQ5JnWvpDESBgm7UG0izsiVLRoDUw1hytVdiqydbL1UoJzkspBVmh5zQQASbCNJ5RkuoJ9jNvZWUUyqa8vvl0Zuvt5ry3JJmev42IEGCdDHJaNoKc++AB25DZ1DOPp3UdYlSiAl9jneTyjBMpE6wwzsvcZq4zTZhXkPLUSGHckXPldS9FcEoFxT7OAIl66neEtBy8COfW3oiohL2JfUoZGmwVPu+lqhs9Ex9ZJ5GzA8heMil8D09yKHMtuFYIWf89A1WS52Ao1J6bpx5GfbCn9HygXDchPLTH8ztNzH+NA9XZSW0ncFw56ufHvtEzsCA8fvOrX/eYR//rcl+BvgJ9BfoK9BV4wRXoN/IX/PD6S+8r0Fegr0Bfgb4CVODH33zdqVs0OtfpHBYojbUHGRUBYFyCLNn9mMoCVy88/1qQ3ZmylAL0BB5WBoaTGkJVUrEhRw0HrWVb70JCDQAAIABJREFUFYRGKj3OT4mfAQAHCQGKTRc8QA4gDF29BE8DkNFxzgucDDCjkxUMMESQIgHm6j0ZcuzYSyg6TsoiIJhXHcAK7PbuTl4iRkSyOKDm3cKhmMjshQvgzD/kNI2CrQGVolwAXICnUq8IbIpa0kErqw885QGuiQUGhAb4P9p0OhEwfepcLQIcOSbgV13Lfq/qWSc3IOyn1HzLewX4eGC5wD5lLPjbAI/5PrVVaPn+YMNq5OQF9jYA7KEWOVfD+SZ9/jKQNTua1R0rGxUAP8/GAICiu5/nDVBGvoPUONg6UaO0O9J73RufMQRA7dYvdLm7p7o673XtDrKB3o2rsYfCivCA+HEP+wTeNBYEqDtZQyc4QBsgpzq528auFnNlCpy6xrqDqyIozqSo7Koc2jefv7avX93ZHCC+bezLt19JpaTOY1ndDGSrY4X7vIu0YT5EBzPqFix2VruNDYaFPTw8xL1iy3S0tm6U7VEoILix2ZzrGatbmGvZ1o3dXl3ZzXKpEGfDmmnsHfo8R66DXAmeIffWto1NplPdA7V0xY1nEGAx0x6PttmsBU4TgFugeprM7PW7z3QNRJg8rje2bVtbb3aygOGz7aG1zXanMTodT6wkiF7qqKHUE5AbPAfIBkBr2BW89t3Kxu8H4DqfH531CvIGRDx4Fsbr21d2IPCYOdeh4EFRNBYRhV3XaY8igcDqvQgk7gtSDvWKHY5WRc6B5i2k0KmzzdpzMQTQYp0GGMt4ORzt/mnltmT7gzXdwZ52W/2BwKgBgMdjhWNTs8MBFdFA9kusPwwoLG5ky0RehLrkS9lLyd4MYiNIDuYYtciO+Sm5DUcHlU8QGUNCt5n3Psb5PmvCEWK5HEn9MZmUytqAnHj/4VEB5fj3F0NyZrTKeSAzihSIBci/QWGD8cQ+PT5aUUwE0jJOUZF9+eUXyv8gV4T7uL5e2GF/st+/h7QYKRyeYPRju7P71cqP1Zld3Vx55sF0Zh8/3ctyztU3AOHOUjMvIDgIElfOD88KIu2sWHvOPsCmbUiGi+YqpDNqN8g4tytMtd/l3nO5qyd5kUB2Eu+u+IpMkgCunSw/aX5howd5zzWS4cLPRAgz9iB7Qr0j0B9rMBh/bJjSYhBFEuQBxEjYJSZIztgblA6U557i6ijmwkUuk7YX1nAyGDzIWmB6B0Hs5KeryZSuonnC9xOI57FD9IiAhzrX8kcdfTxAJDhJ6GswuTGsfZe5E8r7gIAIwj/VhJekfpJF3yGuo4kgbQH9ublyjfcrSyoaAZQ7FaoW8R8nz2zScNGeEkrLzkkUrnUoezNXJDHwZCOlpdmVmVkbrzlzmPN6xsWZ0GLtD/LiUiWZykbtZKrNyH79973yov9tua9AX4G+An0F+gq85Ar05MVLfnr9tfcV6CvQV6CvQF8BM/sRmRfhT11Et6S6mrF7OLpVhPtQu+LBMxk890L+4pkLEQB9drcCBmM7AmhL4C7dkFJHBHCkDlMAoSHAl3dRuolQkAgCjByQ4Jtcg0iTi/BnumTHk4lnBwCkAmBImuDKA9ANgFORHnSUhm+6QrQJ0T0RLux+6gC/gDQAQG4n4b795C+ou3YEUOWEDmCq324GnDspQxd72mbxtwAqAGt1wboqQb7juie3jdI1A8pH6GyCfOpiRd3Bs5EtFESMg1lgWFwf3egn43oB8o6yX1LsQ6hRIEMEnHrfq84t2xkJUsLWRGG5kVcSihlA7nHpHfMCrwYOCAFw655chiNCgk56ron68GwAaAU6RWYDgGmGosqSKkgrNY0HGTFgbEWACc/KbYAIMB84OJ7BttHdiz2JshqCIOC8ygaRcmh/ft7ZvayfB1AFoM3xOEeG8SZQxnMaYUl12NuUDvkD1kVzWy5ndtzv1K18PLRWDgsru4P94M2N/fSz13Yzwcsf26g72Td5hzCg9MSOQ7NyNrcdIPt04jZmYeHD/X1cP3g4+tDUUc94Z64wLtWRD3g9rTQ+eCaT6VzvV9htXdvt1bUtZxONCcB+jRDIGr6WDz9j2EFiAeuA5dVYc1vWWQDxgLSA8NZZs93ahw9/sOOusbIbWjWbyy6IFyHRhkppMLA/fPggZYMySk6dkbcg8m1/sPl0rEkMqcD1QHJgD7VePdnVchHdznREk9XiIcnkHKT9DB37s+lEzxgcsxq7pQ3gMXZY2/VGhM2kmjgBpxCTvdU7QsQJnq5EOgjrtZNNRmORS3q+YTe1RlUym0kVwflTlSFCB9JLYGtnHx9XdioHImweNk/WHDrbHbDNcxVXeyAPIFRdEehNDg4Xtmn2dowwbmyRyJVpjnugY3FNeu6EQY/HOhfKj+HwGC46qAwgaZgPlB3guZOSRXOKOUk+BHk00Tn/8LiyXU22zNBKKS+crKR+jEeIiF3k5By7odWsS6gDyEgoJtZBinQDe/vujW1XT1Y3ZAZRRBQbR6u3Ox3zs3d39ur1a3u8f7T7h5UIIwiXt5+9tWo6tY8fPllVevbLp4dHt1CLtcXdi7zTXSomrelBeQaQnkC4rPwAoD3qQQQYr7SE8nnv4DpfQWomgSCVHXtTKCPSjolMh1TJ5XmcOEIlVSoTBMAbgoj5zzyUPZcsvYIozWBriJcg21lnGcusdSJlMmsD0vboNmqp9uC6NT9TXcE6rrXHiXCge6zvmLf8Q+q9OGYy8rIiJBBbBAQErWfXQKQxHuy411zlXmSvKDUWa64Te94kgLWeF5e5wnOYTqZB6vo1Z4MCT032f2F5JcVbEALMc+a41CYQs1jgQSSzX1A3X37D6ir2Mmz9QvUgZWc8e1Qi/juGK0i8z8GzMPK6naxijKOg5HhHzVk9RxH9Th4pC2pEdoePmyS5LsmuPO+Z1NA4Y1z67ww9edH/mtxXoK9AX4G+An0FXn4FevLi5T/D/g76CvQV6CvQV+A/eQV+8s3XnboYFRzhIIK64gW6O5iKtz6dkwIAZM/kwDIAYQIyAkwC5KcrXvYcApU6G9MhDVoXKAbfVwdmWmoQ9CnrJg+apYNZAFCA41JyhL92YObejRvgFtYunNOBJK6Lzl4HzwC1BAJJ7hA29CdsQaQpcUAH24mOcwNcR7YDJIVjvQ4WKqgbsMqPATDGORQWDXYa4cAJkqhLVGTFUCSDQFZyCXRPDrjRlYvfvsJSAajCMkugfqhh+BoQfNvUAWoOpVhwgIe/PXyUAF9lJYgQcoBcuRM8P55v+JJD8uhZXRAvfC2SBFC8adyyaADIXQmE5pqxG5GPO0Hl8XkAK6kfqKasXLB5GqnznhfAKi9Xl/i1SUUSShNqORmTtwAh5LUmEFvXKFCqs5N83/GjV3qxg24QWQHoyQJMAHGnLng6zmWJBWAXOR3BbbitSRBHkG7qtA8SKoFzCBEnoNxTncwEyJLlrBJhZNbarJqKrHg9Hdo3b+/s86uldXsCo18piF0h7EO3aqL+06trO0IIHg6yp6J7vJqiyBjZb7/9ve5RHb8nU6e3AP+2UUFQUjCOpvOZrM3GECAK1KXL2hQkPOdYPBfAwuNB4x9FgYN9I1s9rW06n3ogu7JH3C6LOYPdEKoKrGqYnqgR/u3f/sVKcNPObHF9Y9evbmWfxPNgbq7a2j6tHnVMrhEFEAZgzAF1sJNXUU28MzoyWhjbUlYcAiAVuDiym5s73S+2MCidAD/plNbc0jxBWTG2hxUKARQue6k77m5u3IIKq5lDaxPVN+pI7SEoRTLIF0jHKQeF1duNng8ZApBQqeCR9VSsIYD8PA8A2PpwtG27s+1+b/frJ9vtCbumg9tkyUaGAJZRrBFaL9QV77ZfT7vGjkMnjdzSztcxnIlcW+RrBy/UZyinICW8qxxbNpQXPi8l5GKeQq4CtBMmva01xzTetSadpIAB+BaR1aEiQtXh8xBbHuyqGmWFDJSjQTh7vT/YdLq07baxq7tXUnBA5kDsoGBaTCspNLAuGp7Ig1mI0Hp8WNn6aWMPTyu7e/1KllaPZJ8UhRQvTDWuifDnnGee5TDQ9af6jvFM/gdzMslvt/hxxYHGDUoS1mdlPDgR7HuMB7dr74HECUIBksL3suKcZ8B70uIwVUda61RX1mrPKEEtI2IjrKPSMjFzm9zKCaWb59Ao1wKVQtgbijiBcL3ItklFAISDtpUgQMpRqXkjO72w1kNFxAPXHhdEeaoGcLHDFozmAiayZ334nuyfdw2dhBVDrKE0OFUXrTvjeXxmZIMRCiQngdmHfH938pjxiaqH55B7vsZpEN1OhDqBwTzkHlhzRAKxhkJIsv6H2kb7QcO84jmVMARua4iCKJRSIihQVYRayHOoXC3CmE7xIwqUbAZgjWZNp45S1YkYdmUVzA97rteEeeRz7VKJk18zDp7Dw3399jeb/ePf/6rHPLwa/auvQF+BvgJ9BfoKvMgK9Bv5i3xs/UX3Fegr0Fegr0BfgecK/PgnP+gAygBuzoAQwdZ0jOPvLVwMhH8oEAnvdVkwqS0yQLuw7jlbQUQna9pDeZenW3+4usHtN/BfVwdnqDoE8gG2yFbDv8+/HdhX2oJeYXjhKg51UpvUCQn4E/atbuYEsIP8QG0hUIMDidgA+PH7nlZj22w2djUHXN4b2QDd2WrIbaEAahRIKrDLm1Z1zwPPknBrLO+ShUAAEHaAPACYyKFAHMINcj0EGp9DTyOcVuSQgCK3fNI5ogbqrdd5CM/mPR6q6l3Egq9EVgCWqZs2QsFln6XAVrqCowtVAc9+DgFWHSByI7VJQYaCgn79cxyPQGe35Rk6McJ5ZXdFsDud8VgLyZDJH338pkgXuz8bwmapH4Cfq0gAqSEvEozSMQVEjlQ7gHjOR2ezyKhQXygHg05j5X64ikUgIGCv/OmPbq8kwsxHDEAe3c3q186w96irW9O4yiYBrQwY57OlRvDRrq6mUrhczed2XXb23773PbuboqYBkB3b7fWNHelYN4J2pwpnPsQ4ArAV8TAuragKe2q2tqJLf+i+9M3Tk41HA3t6fBShhg+81AWQXNVEBBJKI8C/J2yNOrPZpLJKYcYjGyigmc58f8Z1g8pmYJPZTGOR3AFGCHYyGlc8X8Z0SYbGWiHvu+3W7j99tP1qI/JiTkD4bGqLxULjH/XF476x9rS3Gtuydm9HcjVmUzuGMkfWZ6HugXxJSzXmlQKRw/6FOi8WSylhTt1eIOtutxXZicoprW04BuMOQPx6sbTu2Gm+TiJkWAoPVD37TmSPcjMgS7CZopv94Golsi4IA0ddMiXIe7vTzx3YHChom9qieFFA9761T9hkNbVURzXqjvZou4b8CPJ8GHNkI/j4QiUk967TQXkaEB/MZNQvyhCC6GCs+rt9bVBnOvOQ582adJLCJpUoCmo/uKWQFGIQdYz5uGbWAerK95pjp+cHGD0ZlzYuOYer17CWY57R19/sTwpqf/vZZ/a/f//eagig48Cu7u5kByWV3NHXCkiJrz5/a7/6h1/bw/2jFcPO5vOJzaZzrbmPj0+a/9VkrjWaNVRjTPOvOne9M8Yg5jJHYbaYhyKNdbsQmSTgm3yTCG+/7Mhnnc6AcllThUIgcxu8mz4s/kJpx7gS4RVkuaz5TifNP9YryBEXZUXOAiQElDbrhHIRfE3RmICQFyDua+clAC7CPRSIsrQL4kL7qWySGhuVTv7lmqklCOtDyNoA8pnzuhbFgri1nuaM1nZfTLlu5hD2eiKUlfvg+2LmhDDulQsUJA/KBF7KAzJX+fiy7yQM+6zu94KcgMBSXpQCzA+qm+jg2Dtyr/UcFg/ylsqFfU/5N2SqQFY8Ew0cZzqZKVsIZZ0IFRQb53q6AtCJHD7nOR7cCwSYiCuR3632CPZyEcSs+6hQ4veBc407V+K4eoT5480ZPk7SQhC1CMqu5+BxPnNpjflPv+pto/rfmfsK9BXoK9BXoK/AS65AT1685KfXX3tfgb4CfQX6CvQVIPPip193mS8gIAPCQuC8213I5iaUABmyCYgJkCAg+OjWSAJWwrcc8ICuVHXOB5GhPARlM3jXbPpSyw4jAH+RIWml0aIQKHV8rsWdndzKBbBD4ENYUAGI04maocMCNQAtowMTSwnuC/AQiyLPn+B6DgI9AMg5F58vZVOC/VHcXyg+3FYiEXmAELc6UccroJtsk04C/AQEqdOa87o/+emIzQWgv3dPAwrpXsw7UAHfpaQQWLQXUQComQSRg0ZkJpzsuHfLGDrm+R7AizpkByfZZwDyq+6R+1GNCFV2AEtESga5XvwmJwVJ52GntKtTU/nS01EsYArwn7DfZ9sW2etgtyW1A52x1JaDOtkjq6ZQkHBm3kt4srIvAkRyII3PcW8ASHx9fkRGpRg3gIqoDC4JsbOSQv7uJ4UOy66qQ4Vx0PupgttLxTFDXSTQS+G1I3XQy04oiLFcGOSzPypsOqlsB9A9GhmOSFfT0oqB2d1iYv/9R1/bu8XMyCoAxIPUQa2hrn9sZMrCJlcLWTKh3PCMFPIR9jaoSisXU/v46YM67TePK5uOB7ZbbXTd8/mVxsmQLvWBe99v69ZzSIZDu70ByPecicfVg91eX8sSiiB7Xtw31wTwyljkPiEhtvXWrpZXCg6+Xz3ZbDq1+XRih31j66cnO2xr67atjQdDu3n9yspJZWU11hx7qnf4HKlje/O0tt3jytrdztbHk/3Jn/1Y193UkHZDAemc/+H+QdcD4K3w94tQZsBqLKXolH98fBBhdjVfSiVAaO5sPrUj5EYAx9QVQHcxndrdYqHniuWRQq0PJwHPk3KsexRRSnf3prHr5ULXw1p2aGqbjSfKuVAn+akTUQHhQOYB4PO23Sos/j8+fLAGBUBZyHapbgG9sWs62S69+8mzkD0dQPzY6rZRKHm7P0plIfJmOBTxAXmhbvQkLqCt9G/IDV+PuGaAaVkvlSOpSBLY11gNO6AMoWZ+QFDcr7caF8x3KQmMbnIH7wGL97L3wuYKizCzrUiVqe1OA+VQvHr7xq6vlspPeP+HDzoPJAPP5+P7D1qPqsnIpijBnjY2Go9tu9sps2NUVlJ9pKKAZ8T1KUtGIdCsT7728/2bu1u7//hJ4+p5//H1lPpmFkmCzyI+mVcKi/b17vlrz0lI0Nstirxrn+8DkEMSyCIt7OIUWE/GQ5ClspJCDeeLiutiJMRwsiicq0SY6nOhChBBLNLU95VUsPnajtVao2ugDgqSjnmZBDLvS/I691DPamDvZKhAdqKgICfC6ftsMsg1NceGlChYXHH9GouhvIj8Bu2JWJyJDHm2hEq1SzYf5HPLDBq/N98DIKqSJMo11a/HiYv5bG7b3UZjjKtlz1Buk8jhQyjm9iKGtKmjGIo9k/nq+xZ5NiPovcgCcYWcP3P2CKri9WXVdlu8INNDbYnaEaWOyCuIRp7nkFofbDQci7hxMh3rOVdGZt05l1shov452T/+/S97zKP/bbmvQF+BvgJ9BfoKvOAK9Bv5C354/aX3Fegr0Fegr0BfASrw429+0AFUC7gN6yC36XDLhPQFVygpWDrgj2x/XJlxkF+6A0GA6VIUeCqoXnRMq7sfgDlBnuiAVX6FLJ2GAjXy38rSwJpDXfSRBB1h22Hbrw5lAUwBWnibJl2rdK8C0AfpwW3EOeT/LVWAd5NyDoH0VQBLce2EYat726ty7tz1z2FNRDeo4/QiTMgboLP40NoxaqS8hciqAIgcDAhSVvpp2MIM1EVPMLR390JyeJeqKy/cqkokjfy+AfGdhJENlZ6Vg0OAet6B7J3HUjpwjSMULnQZ793SJIGdVBkIQdKDF6nEedq29hySwVC5A9j54ANf0em7bxSu66obeaX4eOiOUmsA8E7GU5EvAEb8HJuh7GwGJAJoh3iRUiV94QW2jUT08NnM6OD9wFajsVuCYBfFSxktMUCTCBOAVYz83ku3isF7nfMobDwyLwSkipwZ2cNqFeqiCMpVxke8PyxIHMR0yxq+RhmxmAxsOZnarDT77z/5vr2pSgHGy+lMOQoZll5VM2tPB6uuFrY+EJZd2QwLnZNZWRX27aePtrxaKj/i9etXqj33jw8RI3U+W9jhdJK1z7gqdU91i7c8YwKSDMAecNCJNcYgXzMOVLtBIcsuWbwxMAmxnoylJAAchmDkejf1zj5++97aBkVCae12Z90Oe6axTZdLG5aFVdXYHrF1mk9t07YiFqajwv7tN78R8NfYyG6+fGvX17e2qyNMnZB5roPu82avgOvNZqc5CKkBoMvYoFtf3c4iPEH7O6kkGK/Moel4ZKvVWnNkPpvZer2yu+W1DY+d1U1tr27uNCfyNcQWKQgyCCTVk/EIobhvbaIxDNC7l0UVtWOd8nydkeb1w3pl26ZRbXiGynU4sLZ1sr8hTYF57d30A2W9ALjuW0Dbzg4dwLjbM7l93sBaOATGOsAs5EWQk042OunJ3+oCL0uBp/5MRwL/UXBwbMirssSih1uD2HHboQ8Pj3qurD28D7szVELKBFAGBBkdKL7M1m1ru+PAWoiLPUBuZ2/evPYxVtdSn0xnUxE2jBHmXrPd2Hzhyp/NemtXdzeyHWub2hrsvKYzt8eKTCSuk+tmjUwyIslszWPuOwy0HDjOfAPPjHArN1Qlbp2X5DlkCiocnmEqE2QxSE5FkArBT2ut4dioQBqIWXX0+xyRCC9IDrdKwgKMvW0gOztC0WXpd5GlwbrGmqIMjCQ8lbUDccw69kzOixwtfW/kPJlRgRKI66A2mWWRe2+SP7kfYKPU7utQRvr7U4WhtT4A/7wWJ7F9bLtCxG3/8r2ytWOc7j00m+fN/WbuEcfj/lKFkU0G1Iw9BQKLsas5DRk6X0ql6GpK1BEnOxwb1Tb3Mn4dYHyybXBdafvHnsFsOddRoki3rfSp4feSihKXfdAIsNfY5vvY32FvJuIllF++z6NAdILLxZk0M/h8HZcTrV+yTgy7qUsliQgliBZyL469bVT/m3Jfgb4CfQX6CvQVeOkV6MmLl/4E++vvK9BXoK9AX4H/9BX45s9+1MmWSZ35KBZKt4gIID89rilUBstiS6GO+VAY0OENPAdYnp21SXJc/p2m07IxCa/wJEQE4NGtGvYU6p4Nz3GAD4EZdNALjHDbJmGNICLhmwE34J21bhFE0HQeV+AR1yuvcfcLhxgB4Ojkre8AOh2ZHF8vznmhEgGYOwPqaZsVgdvcm4dj62NOaMiSBgsnJyzoCqf7XkGzef+AM1AxUk9EkCqgCl2yQQ4kMAagCbgGgXDY080tbcV3LEwEIsno322j0l4mA17llU5Pq8Afvg7v8lApAAqCPE3KygHTQ2snig1AWhKu7nkBKCew3lH3M89NIKl3x8qSBN/8CFjnZ+kx77kVbrFD4SGhHGDiGXuHtsZh+OAzpmT/FZ29aSWDxRE2NGlbom5owGSuQ2GvhVUBDmYXNNXgWvHz535kEaMwXVcYMW6kFnGZiwNp0EgDSLGRCDaueDEZK3T9alLa//mLH9ln07EtxpWA/+l0KsAT4oLyk1VBSHM7Yv6UsmYCBKSGhOtOFzP5vs9mE9ufDrbd1eoq5j101BfD0h5WG5Ed3n0OCNva4eSgKoDszc2VxpeDxQC1bikzqSBSPNiWh4J1zbre6vvqtL+7sfZIQPjanh4fbEGo9sdPsnUqsLDBPqwiZHxoi+Vc3fqr7dpG04ltAKwbbKNqD+m+urHruytlxmx2Tagr9rZeYYEF+DwVsTebLUVMrII4Uhd4hIlz3SLaRPaZ7XYoYgBKO4HpadVTjSFlRjYrKs1nVE844zjg7QSWsk3GpdQUg/3RRu3RbpdXtt9uZSdFN766393kTGC4FBHDka35GnLr6VHjbrXZCJRt6oNUFQLGh6Vtdp6r0GpKkazM+oXVkAdpA6qWgO4HCA6TgsO52FhfQplVoQIJ6ycIKcYhpCq5JlwUCgx8cniPSFJUKQfGLIqqvc4LQLxabzT+2roRMaWxrLEbHfmAshAeXWerbWOrmnnoNk1YjPGM2Qdubm7s6elJc4XjYF11bBz4hdB8Wq10BxPlsBDqfRmm7HtAdrPnQso89T0GAJt1EEsknlMnJYdIgsz5kTrKj+kkxzPZ48A8ORp+PEho5v2YfJ4I73ayJBUfDnLLAjFeGTotuzRstgTgxxqM/VDkUbiCytUwaSen/SOzXUJpcb5/3hXAfwLyrEtS8XFvsuPzekvlWIT6ThaCAPHkxBCsTtZE/swJHbdqzBq6vRbfo4ZO1Pia6RZUuQ671aPnAmFf5qod1SnINg8Kd3WC5lIqUKgp55ANYISGQwwPh67e2m71fim72r2yUaToERfIc3m2J/QYDiceztZOWNpFLTlG7v2sVazdrhQcaB5QL96DosMzqhgbvh57Llcncot5J7VlqlmktnCi/dQ5kZFjDNJDSityS2L8ZlaL9sbOLbl4/y//V6+8+E//i3JfgL4CfQX6CvQVeNEV6MmLF/34+ovvK9BXoK9AX4G+AmY/+/OfdAAYmZsAziDQIgNFATOi2xTgQt2c2dE+HFgJqIvPN922Cjk+fcebPK15QPXAhl21AUA8tANhod1QHb6A22lDwffp/qe7lS5iNyIK+58AjLAFApjQ8aUcQA3hagRlNABI02GLQABPd/4dXanqXO/8Mw6oAQTjle8AmsB12Si5MQUqjjPggx834El8VrkMAcqdO0gjD8PvYywShWOJVAhrLsDYJDxQrNC1K6/3UEdwLHVLo4JR/sdzQC0+6mBBwwHXQle1222pe1cqhmePdDqSd9jjoGpoA9SV2AICwwEdKQrCGz4JIwJcAVmlhomJksSB3yc18o5aD1MH+Hcyout4rqHaUce3g7ZuVxKAZDxX9ysfC+B1ex0nZPhL4c26Mwfbnjtww+JDAa9epyTbiB84k1jhq871KdM4Oq2xkEGsUO8bWTjxzAVyK+TY79Z7j8HbIhdkgDWYkw8QaJNqYPNyYH/rqYypAAAgAElEQVT1wz+1793M7fV0Liuj8aRSlst0PNUdjmdjeeyjCgEUZawoV2C7VTc69QXUloJoeLJ6f7IK0/sIr2d8Kzh3YNbWdGAXskd62NzbdLaw6Wx2DlnneMwjrIYAtt2LHk/6iSstqsq2u62yOOaTqa7zt7//nX3x9o1sheg939yvbHg6Wb3DYmquOcr8riYTw3yKTvL6uLePjyvZTkECTceVA4SAxMNSShkUIKhCPHh7aE+btbI3UEHRec4cXD2uVHtUErM5YDO5DLWHX58Ad8dW7xqrm62AfGBX7oM/S1Qbx6Ot7lf26vZGIGTmGwBui7iMOY0So8Quqa5tXo71ZBUoHUHLhNk/rlZnpUPbHmzb1vawfZRixNcIQqhbq488g0p5H6gxGgXZR+A5zxCwmj+omLAwGxVWTSe6jwaVR2TzAPiyqomwHBL87F8DwI4KCDhIGVcfQNZAo3nn+skOInkDoC7IsNjpuUNqtM3RZlg1mQe4M1al5Aoyjm53CKvtwez9Yy1Ca7lcikyazeeyEOO58/xms7lAYUK4ebaEzf/zP/+zK1ak0iKPZmCL2eKcZSFeNtQBuR56h7/bV6XFEX9rbYN7zrmG5VpFToZbTqGWIGCeHBORi6rtXtZEWKExTji/W/C5Oo1nJ4ISwi7ya5KAh4CCKNFcj595l73bnCWwjtVTFZkaTp64DR9ZQrLDoviRX4ENnmzuwoqPTU7qPOy7AiA/r19B8gYTH/kLvrimjd1ZpaY8B7KenhVFUhegojh74Ikr0Yu1HDLXlRGo4UxE1rnOF2u4E0C+5rAniYALIF/ziNDyptF+znolK7wx2Uoeju7PcGyz6UzKPBEEI/+Mfj84sf5wbU54uSqM/bXx3xXIBEGVR55HyfpUKYOFa+GPns3ApIjUMcm/UWMB53a7J8YTajDUMTQh5N4E6chnFB4eFoJcm2wb4/caZaFEw8bi6krKL64rbbLcBpPGB/8d4Jd/22de9L8r9xXoK9BXoK9AX4GXXIGevHjJT6+/9r4CfQX6CvQV6CtgZj/7+Y87OmEdAPH/gBfATLP94STLEL6XCgoAUcABvg8Az/fp+BTwHNkXAlDDWoLP8m9ZgIQHvYJTI69CJEBYfQC6gpTT7Y8NjCxTwmNcRAY2ELIO6kRsIL8AX8gw1wSt6erFokbAk+yTRspA8I5dQC23aTl35GaWhsAl70zFY1y+6GGhlbYebjsBaOJ2WALowkorPbuHZFsMi7DeSkIlLDoCLAM8KggmV/I39zYUIKcu9LDvEpgZnbMOxODvjQeHP6sE1c6gVhIqKFTMFCBN16+DMsMI8qbDFjBIkacCpADcpCoYDuVhL+BtEp3MqB6kfnDy4NIfnfenrcrw5NZMWEhBxKQdi+xHNK48dwFQUbYkKW4RQEQdXfXiFkjdmbTi+mX9FGDgZVeyak83c9jrcEg63vmeBze7XRbPR6Ce7GNcLVLXO40hQP4ELTl2dmjnfR5Rd4R/vAglERoQKyd7dTW1H9wt7edffWGfL69tMZ8JMAOAhjS6u7myyaxyz/3JTN/XM9mTrYCX/dh2ZEAIGGztod2JBKo4fgCSkDuPj4/K3GBMUh+A7ROJykiGBsw7D/bFbsUBz06gNPcq8Lua2Xy+cGKl3apejJD51dK+/fZbu7u+sXpXa9yRu3Fq9ud5ozlTFTZZTESyMMZX243VEDjjyoano63I27h7JQCzrp0AVB0Jrt7VUm6U5cSethvZ8ZAxs3paq46eEzGwqirt06dPAjk/fPhkI4GjUzsA8mMVczoYz4LjQtq9ub3R8SH+uPfZlFySWnkZaTl3aNyuaHDsrMSqC99+SJquszXZHaivsENrG3WwS+1CyPbxpJ/Xx1YKBMB+EiSoBTZSgKmA6tR535ltAEs5ztEDnkVWGgHgtRWTKqyeIG09XFiWOrKEk5wsusHprh9JWeUKkkJjjcwKJ36Zn54Hs6lRtji5sN6ttY4AyN4/bEWqzBcLER7k64yGqDScAiTzQgTyCbq2sA+PG6umU4H53Mvt9dUZUJf91Ghkf/3X/8P+6Z9+I7UEZM3799iLMVaGPtdR9oRNm+8f3sGfmQ4iOM4ZDm6VpLVP5AJrxklrCySXh1Q7ycH6oOc4QK0ztz1WdHuUR66k0Fium3M4tPB85aK4eiDtmKTyg7yKccJ7UonAXEE95MSIj1tZQklFyJ7mhDnzVwovLMhQ1UB+hCJB5DljmPsKotlVJnGcyPk4A+NRC9RWIiFQRPE91CgQIRFMztCgLtpbZHXl/9mdapjck32vCjskVBChuoEsVU5N4/aH1Ew2iZFFJYIJcov1RtZLOysgiTSuZrZ+XD3b/QnId3IkcyaYp6xh7BM8I+zsnjMyqnMY+JnQD8Kb/UYEB9k15CmldRXEveyiUApBgvv/ZEFGLgyko5oVXElCfVEVKeOJ/Y57GQ41NyA4OMeknOjed21t1rnV1XlspK9Y7OFpq+X7eRDY7HeDof3q737VYx79b8t9BfoK9BXoK9BX4AVXoN/IX/DD6y+9r0Bfgb4CfQX6ClCBn/38J12C+AKY6XgvSxEOsiAJqwmAHveFd1BFgd7KE/CwVLch8m5cAJZLD23vvnQ7JQ4g1xUFY1/41EcnpIMqruBI/3BACUBpwD112UbYJvYSHmLaCcSaYrshwoIAZ7fbAKxQUGr4fst/m05nwJyTBxuPhwMBfnRgWnQIC9QPexcAW4FVASBxv1jPjAHthgT51n7/ATxekgpSUoRtSYJHsrcAmgn7C64h65xAOoDNm9evBRZ6mK93wHIO1AWAgK4kETp/VsoIYFdYL/YzJzuBb1Pwo8lepz5CJI3Ds7zRPQrQomBSzexdIRGgqrpyMf7mhSVT5E4kgMi/AfdQ4KiL2QAgS1kzXQJCHd3fYWsCSHZqvbtaigR1TgPY8jfA00jXDzilkF3Ghrz+92frsgy5VZg8wdRhC4NdkrzMi6HslQDwKQBgF+8TqBljTRqPqCVWQygPhgDI2DMBFEME0M2sGvqvvart0Gw5q6waHO37b67tZ1++szfzuX12+0qkiUDcA3UOIqYY2dXtrYdOK0QbUm4gVclHgqXHI+U30Jk8KyZWDYa23a5tqpDsva0eHmJu7e1x7aAiz4x7Q9HAPQOsY/fjpNhYiTCMGa6F976+eyOLqlPXWLur5RU/OplNBHJO7V7d9ag7GtUIVcXy+lq1nC+ubHE9sc124+omiK+qtM3To8DDDx8/qnsf8JnnSKg4Ic5cP2MPwL5tCEcnK2Gt+9da0QAKO7DKIT2f5WTrzdYeV4/25s0b266xbGpc/dU6cIkCgBwLCA9XhrgiBmJMY2Hi9jsHAbdDq7c7m5WVjbFMqmvVrT60WlM0hwiq320V4k1X/dN2LRKGnxPkDVkCgcF1bjfYfbnK7OlpowDu3R4Sd+gALlZf6i6vpfwwCFmte6yfWAg5gSCHoWPrihblJdB979ZGWicmpTELsNJiLfbOcuYERKyvjcodONYiwdZPW1utyaQpxWlVsifzbCJ1smPd1h5tWE7t09OT7fedrTY7e/Xmte0PJ6umc0aMffnFF3qe799/VEf8X/+P/8P+5V//2f793/9Ddd7vaxE8zGE637EZBPgXIH0RWO1LPdfsZIHfl68vWnOlCnKSHOuzEqVddxKAD6EAmSqroHqnPQdim+eUhCnjTffP8WTn54oHkekind3aMEO+3WLKf57XCvmiMHSpDV0RAFGC0gmlmoiJdPiCNIxOfkgKCFnf/5y4ENFyOtnt7a3d39/rmtkHxU1LRcF5fG0WoYz6IEiqVD0qEknN/p11eyfeeA/j8LzeXdTTGwp8/+PlRIqPC47B9fE3+zhjKNevPJ+PS1cZav+Kc7P2Sp2AhVY0GfDWJIM5ntaF+dy2243WG0g9npfXwZUXOs+gCLLIlAlFdwLXJfM01oawq2Iv134/cIsr2TMOWY9R7kWeU+GKUNY61nsaCBiD9c6D4n2f8GaC3EectGFt9+Nqtxx2yqbxseKkhv9+4mSKX4eTV7z6wG5fwvpXX4G+An0F+gr0FXipFejJi5f65Prr7ivQV6CvQF+BvgJRgZ/89IcdQEACHwAOdF7S8QwwlJ2w6RUtIP1AYOzYw7axNAp7CQCPBIbcC9s9pelUBTzTi055daliW+FB0fxcComw51CANCATliBYPJ2cjCiwXAH0DTAdMEt22srJcCAGwJ77kd1RhqoC9oWVhgOADjw5IEQXOp2+eO9jVzEwciEE2qhD2gRo0ildBsihGgQwJGLirDzJ6/WgatEskcOROQp8FvDPQRT/PwH0zuiIqKBuAFfUIzuXpaRAJRDnBbTlqrKr+Uz0XIbIKhQbyyknA7hf2W1dAHhn4CY6XqX0SEBHigUnbYbFwLBTUZcvYe0Repz+7V5+BxHpgs175PvU5/b2Srkiq9WTA0QoTADEGEMAg0c/j+w8FDatcoi0yLHJsZKYUdcuIKqUBZXAwCTFlB+gwFYHQM9d2KEcSUAwgarsXE6wD3CdLBR9LnIxREKF/ZQUHKOBXVUj+97rG/vF99/ZTVXZu+s7dSPTiU3oe74YP3RBcwxAV+g7iLb/+PTBjpPCTqPO3i6ubHRAkQLEObL3H7+15WKhbvLV472tN0/W1q2tGzrt3R6qblv9keJp76Db7as75Rh0g5GHhw+xuypsNp0LQC+Kga3uP6kr39q9/cmbN/bh06MATN6zY4zooRWycvns3RfytLeiE8lXA1aOBvawWcvyhYf09LRWh7QCwCdze9pt7Gp5o2vcbJ4Ecvq6shBB8/DwoGe2AWwfDmXhdB32LSLpGH9FIYsr6rZ+uvcQb0DLorKqHAmQ5bbHk1J2XqikeFa8n7H3eH9vr25e67xSpTCDjwe3uBKI7lkJ6q4HtoekLUfKBKlb5v9AhAv2UcoWabAYc+CV4xFyDW78tN6JhNJ4JFcgzuckUqmxzWcI72adU2jzCQAdJQUN4SxShe4PctBD2wmfH8iCazJbRDg1oHT68wO4OtEHWYKdTrMf2KdHV5Ow1IrEcc7gbH93sEJZF5AfrL+L5ZWevXi54dCwQOL8EBlcw4SMlhI1jWeY5JrJ39SfuZfENeoVlEF+X05mc4zLdQGwWl396/V5DWIdgzh1kg2i0TSXL0Opndzi/gGgTXkLZFqwt/h5Icbi58yeAO/5DO/n52R6sAcwF/j3ZDqzFhujoZMWSbTyd+4/kMR6yFhEsQ41ENblOWz9vF8F4cSaxt4hkiXWWGWl7J3oFs/O84n8D+VTBHGQZEMqw4Yitsmi2MuWL2n+XO+TKBoNUch1aixAHVFNIPRQqUDqjUWCOlEU1noojGTrFqQadnTklpBRFLZKPLOsuVvBOTGY63A2O7B3Sj223bkq63RypRNkXwuh54oRJxx838lXKkBSQSJ7SN6HPZeII88zyftdzOZuJ6eQehoLnpWAHIN5rfyLOIGUmRcvbCLZyzyWxElNmhhyrGQ9Zfkl9aOv96jCfvk3f9djHv1vzH0F+gr0Fegr0FfgBVeg38hf8MPrL72vQF+BvgJ9BfoKUIFf/MWfdRlgmt2QCUglGI2qAdDNOy23Kpy6PmEVoguc7ycgkpZB+jyhxXQXy5rErY/ULU93OiTEOZSabmZAb7eLcsDPva3d3iiVCg7YJxiT4JhcpOTrfpL1FMQHqBxEh4BnumaHXDPAXnTNJn4jj5IAyADPAf1RDoSKQ4oT62wS4aQeTn2Rg6GPu6WSvMvD/oQgY11TWnZgsUFNooNXHfrYYkQORAInslYizJZj6npSLXAQ+KaOZQGlB4GYMgECnAp1CcdJ8ClBMYB82VoBjisUmxqBnpoCl0WqRGA6wGd28EJkkEcBoeBkUCcgV+HtB+9e5bwJ/CdABYhFuDHd/byGZBAIfHWQnWdLBXk+dHgrX7lwwovu66OAUGy8QAYvbKgChHOA1+st4ieeB0TQmbCQd3oY0kfHclpQaXzJ9saD3xMkE6BN+jMkF+QaY02BHfKlCauboy2nM6sGB/vidmF/9cM/sduqslfzub1989qenlYKv+b66bbvRm59A+BKfSAw8Ip///DJPvvqK2s6fNtPtt/VNh0UAq2fNk/+TADin+5lmYPV1Wrz6Fkn5chWhOZ2Zv/6//1WNTy0B4H3NzfXdnt3Y8urK93L1WJmi8lM4wRgeLDf23xU2G51b7vHlS2vbmRHBpiNDdLDrrZDVVg1n0sJoVB4QL+6tnqzslc319YAJBYDW+9bPUsAb9k4MXYHdg7QpYO53mL3VNgGIDVsuqjz42qt/I3NZidQuzsdbLV+cm97bKKOndYb2cfRZS+S08mqAQqHiryVk4igSVkqqwFFiZQ7+PQXgNut8hwWk6kNsY5CXaOueJPNlCx7UBdJPUFWztB+//69LaZzjVVs1DyD4ah5nesSmRZ8nno17cHa9PcvPARaaxjHFdCK3RvEque3QF6w/rXHVgoOLKEAST3nwQOQu2FnVUF2xXN3umQK2ImhUhh68D0KAQiszba1D/cb5Ztwg1IECDhO1dvItvVBxBaWRZCmrCPYmTEnVuu155EMsFybKm9D2TOx1tI1L6qZ45ZkExQK8oaQ9Ln3rHzIjva0EbpURGTXf5LOEDzKSUqVUBBFbifmhFSui7IKGg6l6tlud2H7R2e/56pojG08SNpfDp4Ddkth0XUigrj+cVm59aDSTLzTn5dsr5Q7xJiHPc2MByf4tR5mPknkm0jdFaoTiAkp8c5E98gVPqEEzHOSpcO6qWc+KqxAZRWZS/ytvBJZZ51CaefkweULkijX09xzfb8JtdpZiTLyY5eF9g/mxFkRQ03Diuv8bFAWxXOnLQCChT2c86NO5PcA5k02NEjZGJaRHIMxyLjz47l6g/Htm6+T0y4/8hwk9hGdT/uBdwwcT753Qkp6qAhLXplcEu/0jK2ou542xAeh5lJ1PDdDQPJ1p7Bd8w1PxA7rhGoa+y/H0J4ba41IjKHZr/++z7zof1vuK9BXoK9AX4G+Ai+5Aj158ZKfXn/tfQX6CvQV6CvQV8DMUF544DH/0e6dtGmxQVirVAGR6eCd5wEqAeCbCagByBB4EFYVeYz0xxbQD2gdgd4JIB9kneJWDQA4AjMU+Hly0D/Ol8fl5wKrQ6GhwF0lxGIBdRD4TScvIJtAJtlb4TPvoI9yFQBSCNiN8wrkH9F9DRGDsgPgyrs76WSVRZRAIFcQEHKsPBD5obt3t7pSBfw5+CGbFPz0wVwO3sn53BPqIdCAm1gCAQ25D7f7ewO6yspDdkYAVm7JAqaj7tUIAx9PJ+7LfnAfcrrHBYaFIsFVCNQ0wLcIK6ezNfJxw77DQ9EFJQ09IFzERZAdspjCQsNOdjzbavhx015EKoe0UeHZCCDqXKERgCfkD/VMkgdCSF3KAqiwhHHrKDnJ0NENZ3FwIgM1SBJlAiYjx0SBspfWLoy/GDO8n+fCdQOIQd4kGZegWwJeSYRdjjNZl9FxLZWRkylY/EDk8b3lfG7TorPX88p+9qfv7Ivba7sZl3Z7fS37kQwcpwYA9HQoc7z5bCbCaYeqYDIxm5B7sbPxbGrHZm/XNrZmR/e/27wwTp/WK40DSBE641EgQF58uL/XeX732z94jomC3VElVHZ7vbC7V9cK9IZ8wYpqv9madXvlyQzbox23W5uhWkDxgwXQuLItKotxabNXr+xQEDDeihQB1C1F4Ji1x0b5Hqv1ox3pXGfGjSubL+ci+ZRdgDUYpNZgaIedk1wAp3uCro97DUGF8QrcdG6IHAnG/Xr7aCcyDlrmJqHBTpi5TdrQhkVny8VM58KyRqHgWNeNCpEO2EkRwKzw5LoViM/PShvYoYYUY71AfeEgKvN7vduI+Hhab85h7fzcbfBMSrQMDG7bo9UoL7qjAqJrlFSQNHUjJUTmWIic6/wY+z3jELKxsO7IOB/ZcUBYvYerO3CNOopFoxDIi8IES7BLJYGIvwPqJsgQPg95QYD20D4+bNW5Tsc6Y98JFGz4IHULW28ZU7GuFg6yv37zTl3y6MT8Ot3WqRxiveaEkdY3hdRX+trX0EJKtWfLOs9WuNwHHEh3lRXzhhdAf3bhi+jFDizIAI6bmQS8V+HdoSzSWr93pZWWqsyO0P5TyMZQWUfnjA0nwbkGCA2pCQ+Hs6otSVzWYq3jqFGwi0PNgVKn8mwn5pP2waZRFhMQu+9jWCM6oZDEbe5Ll/eDGof1MMlkVSxIyfM+Foq13DeVycHclzXa2Mmmi1cC9q5qkHxP66aULqyhfD9C2hl/ud6lCsLHkBMcSYjk+g1xCtjPPsh9Mk+O7GGhoDjnVQ0GsshLm0jO4ySF51/5sz1aMao0ThiDDBfG81kFEirCgZRITqr/MQmu7JxoeGAMiLhlt+5cfeEqibCwjPthLXTWm/NSF+wuBzYuJ8qVKqQIGdqoJBw+VJb+C8J5T8xxTI1626jvDL/+H30F+gr0Fegr0FfgxVWgJy9e3CPrL7ivQF+BvgJ9BfoKfLcC3/z06w5AzX2oHRzI8OSy9I7NBD3UdRxgWgIUCaTk53kvIGQSGklCCJCXT4pbYAAYYbEC6CRyg5Dlyq0f0jpGXZ9hwcG1pbKB7lm5ZgPwK5x6aN3gaPPp3GqFc9JtG37vdHpGeLdDQm6/0hwb+azLz35PJgb+5AAsgKCesYBNjwBtAECUGLJ8cSsUsj5ANbED8W59B18AcxwHGejadC4BNhE+KpWC10JWTrK68s5TOrKzU1XiCIDQsEGR6oFud+5L3doBKoXa49xtzPEPKCwIsvbnCnAjIP64F/jIdambGYJFAdDhw48yhQ5oBYWjxhi7+iA6mMm+UMgsQHl01orQiu5at15x8JPjKFw5fOohfQDANF4Urkr4utfWX3TGOoilLmLeA8nDPehZypDdiZqy0M9EQPEZOtpDTSIrFlmMEaYAgQKREqcIAkPWIerO9S78tERJNRH3Qcf82a6GZy+AUdokz3PBnmzY2Rd3S/v63a394N0rKw97++b739ecEeC5b8LeZuw2R2GHxPjiXlHd1Mej1afWlq9v7NP7B7sbje1EoHfl4buMdUDyXb2Wv/x2W2u8b/Y7+90fvrX1emun5qh8jxZFz97JslfLqd1eT2yxWNi8WtqE7uoakPpom/XKykNnY8Yb8/7U2fXy1q3dIAdnhZQV0+sbg//Cqunjx2/t48d7A8KfLOd2APDuDjYqp1YRHA0RASg7Gth4NlF3e7W4sUPn4eDY4JxDmEMl41kODhhC3GFDQ+3UeQ6I3LR2f/9J6wFEAoAjdXW7oJaWeQ0LgOlqNrWyKO16OrOrxdQVDuRUtAcB5/NqYkd87s1BeMajurtRR7R7hW7zXE8oKna1SAY6yMkvoJ6ywELpopBlSMyD7erGDlprTrara60ZqfpxonGo49LZzXGZ505iAr7qCjUwq2oa8xMrOLJAXIExDtIgiVbuM4FaqQBYjyAZDfLlZB8etiIheI7K5CHXhEB3uYoNbb/30O1UL5CXAnmk+Y6q5OiAL8QQYxD81/vhmU9jkXIQkBCudPejdFBwdxCFTVOfVWR8RnsCtnOyYuo0Z1jjk2C4BM/dJgry1LMW3NLPA+hZL5N4zPnsxG6oWmJP0nWKXDkJpGY8ECq/2WEzVelnssAKy7q8xsv9Td9jrcTqTcSAk/K5pudar/PwXq2jkaWT4HcQ8FrHQsGQBG/aSuXx2G/IXmItkMqAPUg1Pdhhj4rBSU++z7ouq7149qm2ODcceNyPnsu4cnLKCfvvZn0kwc59OznrqhLmnewKpVIrNe+0P2D5Np2JRBaRhj3b2EkFsi78VwfmjisEU83kpKS0MxI3nK2qoqZJXuV9pHVXEisKqBf57epD7oO5ApEL0ad1OsgqkaOp2ISU1LjL55bKPX+ebCcck89wjFS8xC6hv5Iw5Fp+8w//2GMel8Xpv+4r0Fegr0Bfgb4CL6wC/Ub+wh5Yf7l9BfoK9BXoK9BX4I8r8NM/+1EndQGg1iBCMxWs7ABBAh1JUqSPeQIOCcIkSQFABfjjiQYoI7zL+TLAO4H2S3/qtNVIFYM6PgGQFEThoDWAilsiOZhNk7JnQfAeV2u4nVDhQCGdtIWH4ALQD6SyACyC3zjZae8qCZkBJXAf9hcAkjovQA6AHeDeuXielyEv8NFY3emAkaPxM9nDWx24LwSEUQ+Aencg8u7YrA8AoXfrAgg5oFIWAzvuW+/QBpSmH5zPBUCHB3t2+Ar8xQ5HFkeOiSpDBMsUgcJuSSLcNbpj9dwCPtWzyzBZQGg6UyFNCgfO3AZ+oGsH0ErwGBJEACS1Pw2kzEhwNceLvMxHnushO68EMqVyAQjLzuBnoCnBKxE3QT4k4Mj56UrPnBGNjAzypRNdnbi021IvrwmgmoizVAddWH7xPcZrkmtpDZS2KfmZUbhPASym0gVg+PPbhf3p2yv7yRev7W5S2Zuba4HueOOndRDZFYCQ7gdPOK4DiigQjHBpxuDwZNt1bbfFWEA/YLnCoodDW60ebbt7kv0RYPP+2NnjZm33Dw8C3qfl1O5ev9H5vv3De1s/Ptr68aNNsasaV1aRTwK4p1BcrHFqAbNYR00GQ1tUUxt3hc3mBHp3Vtverl7dGVD6E+HZn+5ts280b46ocDTd9gLHW2zeJhPbHbCOmshKqJxWVhHqO1nYcVRYU29EdrTN0a6vF27lg5KCubM/2mQ2FUnTQiCQdbHZSq1C5kZ3PNjm6ckGo9IeH1dhD+Qd9ZP5zCbTiWyEloulwPHFdGyTsVtLOWlidoRMDdUVgzBt1RgXEK2oSpTroaiPQsQdigrWw6bZwxrKPqs9NFK9sK5gB0Yw+aAsbbdrbUM2RhCJGTIPgbraPMmOC+CZkHDPbIfkPFhVjn1u0OlfuKUaa0wC1qewtFG9ROhUbsd1cFKV+QHpyi3GkkkAACAASURBVDHf39e23ncKmxaALJDZpJ4gowQQeH/w/I98SWEwnYqcFOFpAynglNcSnfSAw5yzkGXPd3MLLtd+SAHIbq1FsS47qO5qExFAsv1iPqKY8fnI5OW+U1HBOuvEBZ/xjIskMwleF0iNxVKzP+9NCUDzWQBvzwNx1VQC5AnwX11dywqMscIr975UHgjQ5loVEj10SzqIl6NbUGnsyEEOa7NYXyBvmO9BqKSyxGvRSbUC2K+9E+Uia0laRkkhU2ge+bLEuu6EQq7v+lwo+c6EaijDuE8nt7TjiNgUaSTrML++rIXsrS4Uktp/IpeENVP7A9aDumfJHPwaqBMErr41lIosCT32aa+HKyK1nkZGybkhQlu4r8FSUkAqqiZj5WppP5eaxklC/9ptzaRUEr/KPuH35mPFxwn3nHtUfk7fOzlp4vusq0J8vDL+ZBZ43oPzunPfuSSz+LpXXpyXjP6LvgJ9BfoK9BXoK/AiK9CTFy/ysfUX3Vegr0Bfgb4CfQWeK/CLX/wcVN/BiBoLBQcO6KwdFc++0QlEyO4ouncv7T/4+RlMD4CcjufsPj13zkIGhF2Id2UKGfHMibCKUreqfOJDHYA3NcB/+FsncEdn9L4lbNQDUXUNdLteeGHLugjgku93BG0fIrsh/JccKokQXa7HgcTj3sEkWZkAoABgyjsbZYLbnaS6BNBKuRh8YIS6wOubnf2yhoGgCKAniR/+zk5tB32gDJwQQHUhBUhYVune6dIuxwJ15RUeIehnYD49vwXWcy9OOPiz8+Me28atX0L9IsuaCCIWIKdOXLeyOQM+adOC7UeEqHI/HIexAHglFUmoGfL+cjxkAK4CaJW7wbP2LnfGGAqQ7Aj3DloPpJaXfXQNO9gIIHsUISNAPoA5V3NgcZQ5Kfjo8yh8TEk9I9sqz/jIZyMwsutk9cP9JDiZHcB5fBFBPNqwROFBAFwSzv1qNrbvf35t33tzbV/d3djVZCrrIpEhBLt3R3t1eyf7MA/QhpiivkOr253bshWVHQnDPu7tGguc8N+nVthHPT7ei+R5XD1a3exts22UybKt17J2+fLzP7XF8samk6lyM/7ff/y1rT78wZbjkT3eP9iEAG/ZvzAfj9a0O5vTic559id7c3Vjs/HEqrKQFYxCc2cTe9itbb3dyd4M663NPlQyUusAIg5lC9UovPpkXTGUjdN8ubABhCLd+sXI5rPKu7Oxrjrtz2qbU1fadLGQWmpH7sV0JoCb7vum2WkMyLZInfLMORQ2A7eqK0q7ur61YlzYu7dvbD6dSEFQlk6cynIoOvOnw1L2Q1h/QVJAHgEQ8wwBsiETCHSGuFKGDxZUw7E9Pqzc/77xzB9ySrC92dbYXQ1stdoYJnXYWon8jPHPM2WMslaS4cHPGDM7AbOAvA4UpwUP6ixCtMtiIuXSZWd8gutSMckGTiuFjSvPLoA07YaF/ct/3Nv9thEgTI6EIFuRtf6smGuspygSmHs8J0gJ2bixVjAu6Lwf+/e55FQ8SBEnKyDvdPdroWZu8+Xz3O35ALezq93Xa8gyXxv9vv0/H7PbX+uU7AYdTPa1yknjfO9l+LcyIsbVea9J2yCuy1UX/rkM/GYNybD1Z4Lk2Z4qyQpUBSKqYy1Pmz+p3dIyUNZlntmgdYVrhlSAtGhdWaaa5z6mvG/fj1CEqTZBiAjwF3nAOMTSyGvMPGcMpEohiRltk2GRlHsp38saMa9RMblSj3W2jfXKc6O+Y2UVNdL+eyY/XA2WcyPPx+fIemL8sG6xQ4lYIYicuRo5VoxdJ2ZT7Zdh3QSCo7ByQkpKyQsVHZ9/JqtdOeNjzYkwMj+kHhHXhJWZB9X7s3YVo6yyIPFOB1dvnrBY5APcuxMeel8QJHAlrqygVk7QZB1QyPl4pEnCbbB+9bd9YHf/O3Nfgb4CfQX6CvQVeMkV6MmLl/z0+mvvK9BXoK9AX4G+Amb2zU9/2CWIAbgCIeD5C3vZjWTnaoIkl8Bvdlhm9yY/u7TzEKB50YWZOQICXyLXIj/jwI0TFsJgAC0cnQnQwbtKvdEeYsFDhAFaBUCJFHFQnlfaFgEI80l1ego8ow10oE537+p1kgGQQ63l2VfP+0RAOKCks0q5EICJuQXKarM+A2aAxw3kQHit72tAZt2E5xGMS+8+vgAhE6jRMzgBzPCHTl4Fggj0GtC5zGdQk8gyw3NJACkB2eTbnsG62aUrh3HANcBcXYFbwwAMHk82KT1kVs9I+I8TPJAmsgUJABSwSnZWhRMqIlPC/guQEwBTFiuAl9Gt7V28A3Wqp+1MEiFpOyOQkfHF8XVMt6OBgAA0ErAaRAf3QRnpIFfgLeoU1B4BJHIvXB8AOMoEFCAChgNIBGAVkQNoGpkicioLksDHWCdg+rLrWMHOyiko7XSIzt1h2E1FvV9fL+zN1dj+4nvv7LOrmU2L0qYoGcqxVRNqfJQtE4Td7e2tuuaVQBDe/QIHZ3PZWzVdZxMbKqwXQA+QflvvlHOBMmG7XXv3/OFkO0KksXaaz+3m7pWh7sA2DWu03/3mN9Z8urdTg4UatRtYS6hu2K1I8YEFXNtavdsLLF1WM7tbeBAvYGtZVXa/WllzPNhTvVVo8F4AIIQaOQUeJg94K8s0Wd4MZaGkDA2ILfJBhIKa3b1+rWe827fq8Od9Oduc7EKNsFeHuts2uQVZQTf/wS27UDsAdjKpltc3Nlss7PZ6aa9f3dqCDAw89kvPocHzn/dORqXslzwE2bNpqAPWM1wfdaVCUhQVExE7BKMzRzF2yzXO7YZKfeZpu7FdW9vh6LY76q4/djqfLK6kAHDiMYHmBgJIgc+oRryGnQBUJmep8Zr++8zv7LzPjIhcd/PfkFZMw822tk27t//9sbZd2ymLhDmfc5C1S2uDmYLEuZ72dLIZAe5D1A0O0ALeA9jyXg+W93UR8B9iUJFAEVieRARvgsDkXsg3kNJDhCL2gpA3Dpo7mYDCxHMWpDCBgAwrJ++292dMxgOfzXXRyYrxWe3FPEFFw3F4dvytjAjWG8icIIS1lxwOTsZFrgE11D4z6KwqXQX1nJHBejR0VQfkkwgqr5vAbCkoUtnlzyrJTa4P5QrrWKrSshbRDeAgvxQRQ41H3i/SGQUG5JesxFztkSSq8pKYS+PSTmTO0DjAtUVW0FnpwJwLO6c8roigIK4viaD8pcfP45lKPNwcL34d3JsTG5yLmSBCT2MO8rUU0eXEhSuAhozhUA2ppr59nhUSOQaSlJAqMPNCTkOREgqg5z6iNiiXPMiddRR9kNtPJTGVZ1DPwEVujO/xrpjJUHP+zZqV5Ij/asHaFQ0W2EUW5Liwvx9FILP3cay/+5uevOh/We4r0Fegr0Bfgb4CL7kCPXnxkp9ef+19BfoK9BXoK9BXwMywjcpCnLtii8r2AM9hA8HPHXRyosA7E912I7/nQEB0W8b7z/kPAXZnUHcSGoBD2R0tEIxuzsPesJ8xurkB/4L84PiAbQAedF7qmiK8W0CSshnkb3S2whDQHfZNaUXCeZoW9YWrETieA/WdlXGPR8gAvMgBj0r+BhRzQNzroNhbgfwAkQkOpT0UXeeoC9J+AnIh7Yic2PDOa1QOXGN2DGPiL4sodfbCKLhKQWCM0CBIAsDFmT08fPLucmU3u4pEthuy4QCkCYuQwcmKyLygFiMyOrDICRsSBSKrxk5e0D0MYcLPBXCpI3rkvu7qrPbnrFfYeXFvdNTm/aMK8C5q96Tnld3TAnOdhnI7Etl4AUhznlJKiMzBqMZT5ZHkOCtDaaLQ5rCwQn0CIeEQWlhABeCoPAzqLO927EecBEnLGI1h3hDduZxH4yzIIYGTCp11ZY4+rHwQB4SxHVpOK7uqhvaXP/7Cvrxb2t3yysayE/M/8+lUY2Q+n3sXcIddUOH5CsDmEBVSGGGZsvcckrBbU+B0d7DthqyLrYBWcgqA1T48PVhVze3Vm7d2c3dnVVnaWPkFAzvVtT39++9s/YcPIqkgaVDMFAOzaVna4+pJY7bCM74hOH2vbAnam4FrUTMAZrsH2dAOo4Ft9ntrTuRHuFULnc2QYICGAp5RuQB0B6CdCq5DN7SiGukaGoUiy+dNY4h5BgGHjVCNmivs6wAZAecZExqLJ1NmiNRNIlTH9uazd3Z1e2XLycxu767s9ubaQ5RRgxwbjfF2t7VpNbdOJ0V9EB3WLVkkY9VyJ6KiVBZCSUe/7o/MiINUCgCqPHuuCXUEdVTAtYBvwGa3Q2JNUeAvtjQncjN2ClqWzVOQGnusiESKOkjO50SMda4AEhA8gPD1DvYkMKhpWiBpDjMuxU1CAnX2YbWxPzw2tqv3Wq8AdwHUk7TIjn2ui3Mqf2FUijhkaRYwH0A/1+tAM2u8W/lwPHirE8/i/HJ1w/MeQY0CCI4a5N7ga6bXNcFjvsc5My9DpEKsK5p3oQw7A+9DwuhdWZHHTUUH95q5BWk75dkPPh4ZY2SAMNXZB9yOytcxkegQBIOBbNC2TS3Lt7Q9RJkjCy3tEPIb1Psz/+F8j0Gy+/rma9F5r4QEgBiCwGa8i4HvtGYyMkXkiUF2QkPfj2uFFD4r7MS2u4rsktTnn1LpKRvEc6kIseecvJevVeuw43JCzvOeMvg693PG5lhEBcqw1pU5CufGhg01W9TzcBCB4c0NNBx41si4wv7Mr8GbAnwTTvIin7Pnj+x8/egKK8cch+N5E4GeMysd+87BFSVJLPi4c/IuCUJfnGMvRcHIuD5BzLAe8DuLr9m+bcVcYx6OGYf7s/LSSRTfz7Re2MD+/m9/1WMeFzO//7KvQF+BvgJ9BfoKvLQK9Bv5S3ti/fX2Fegr0Fegr0BfgT+qwM///JsuCYTsJE31BJ2WdMIDlp0tcy4Ii+yqze7kBEA4DoASYKt3zztYk7YSTkC4DVIeQ0GuhOjSxV9Vsr/JnAy34HbSRIHRQVwALgA4ARTmS3ZKANth6+RwRXThCzD24F862B1Q8ZBs76QNa6CDd6sDqnpEMyA3PkRYHQVupPBqt8JRCHmoGAB9jgC7AbQLfIoOVoKm6YyllihF+Byh5QlEgUiKRBCIDEQd3f7yYHcbELeD8e97DQuwYF2LlAtY5YTne4Lwy/lMqgS3PIEocD9zD0v3yiVAyjHlS35hSSJQSMHonJvOcicAZhM61Vs7BeDuHdnZrYwqBuDf719g4T5CmfHBHwwFSBOCTIVRtEBOyQv+hLXPWIBx1zlgmoAbHfWc49zBPehEFvBSZ3vpJIXAL6x86KINi5e0umIM6brjN1mRJ+oefrZRkTJC3mU+/gVSEiKuzIJnEGw8MLudFfZffvSlff/dtc3LQsqL4amz+WSq9/McmA9XV1ceIgs4RhZE0+h7CfZxD5c2Ys2O7n4slDwsmkwILJYAzms6zCdzm0ymUl189vYz2+02Alqh4vafHuzpd7+346ZWNsz0auEZHO3exsXUtrutTVDTkEWxq6XEoGZ8vznsbDGfu+oI4H40tG8/vvf8hKKwh4eVFdVY4OZu73NEdkdSzvj4BrhPRU/b7b12BNpDVIQdi7rjNaGGttnuBBoTsOzApXfiA7wqN4EQ4rISOF8Ulb367J3Nl1f25RefWTUe2u31lZM/g84O+1rg826zdbuqU2fj0vNVpDiJrnpULRp/Gs+sLSgivItbYccRCMw8oTueXIJmTzC36ZkwrqQuOTgRw3Os9wfrpDoKGznmJaoVvc+tqvg5SicPulffuxOdykFoDdIuQXHGxOXam3OMkG7OK/Ji3dh67+fUuidbHw97TlVWBYlCyLkO6FkOOS+5NlRC5Dp41oTbakEgoXK4XNdRfim3QbZyPma4v6OC4lM18ExyXxISqYpI6ynl8IwGVqJoiSwOD10+nm3jRHjLSs4tsxKs9o56V79dEh98nUrAtKbKfSdVZ2fC/YJUv7u9tcfHRymMErjONTFJfa0vYU2VAPglIO7qErKFnADlb8aRiNtQITrB5este0NmQmmNjaByckeYFxnMrXU7FCwiDFmPHM93+7oIqk41olQIjeflXJI9nNPJG7KVIIiYY6yPz/kgItawj2LdHpo17V5r2A1rV+y/89lMFmir9dqfCXOHXCXtUb6GiqDnAtUk4K/LZgi3nnQSAtLec5Weg9nzGbl1mZOHEI5+vc/H8+wNCG4fk26P6ESIspu0P2cuhq/bOZ/y9x63kPL56xlMkOuRdWVmf/u/ftljHuen2H/RV6CvQF+BvgJ9BV5eBfqN/OU9s/6K+wr0Fegr0Fegr8B3KvDjb77uMmg0/8PeQ2EP527WzLZIUPu4dxAnQS2sJXil0iAtMxLIEQijDnu3gvqOiiM6bAXqBMADESCAOkAggIUkQfTZtKdq6KB2/3OBViCV0UWvjAIRGW4z4t7ugBgQGWYEXqsLvzu41z1AisdUh4KExvOBYy/h3Q4A69kbRw8dDWsJDiQrk9HAdgr49XsUERCB44JwIAto9EcpAHkCrkoWK7UhXNTboF0BkQHihLnG/SVYl8AZ900gs+oFIcKlngF7B9IS7HTLrASWBlJoyN4HIgfP+gwOHgXxFBYv6ZUOoMczxEYoj5P+5XSjMza4J3XbBtgvXkT2UEN1rANTyX9dSpmRCCQuOiIBzqHh6oiW35Z3I8v3n2DocmhD8OcApfLaRrIdgWyiU5cudoilkTqPBSTawMOvB0PZxQBseU+ye9Jz7yIlwsJKaphQ1AjYMvICXCXBM0DNoO7mAA2X5dB+/PnS/uLHX9qkLGxOSPawkDUPdzGZYCFVRtf1wG6WAO211c3O5lPsezwDQ8H20bVO1kVbN7JtaeqtupTp+AfUXNPxPBnbuJzZzc2dVaPS7m6updZxtZJZ87Sx08Ojrf7j9wp/H43HsviaVgubTBYi0QYEUD+tbYAiYr9T1oRmgMirgTUAhV3hoHqzsXr7KBuok1Q4J2uts/tdYwWWTliaaZ54LXlGbid0shNWLEO3oFGHduSxYHtFpzOkJXzcdDqzLUQKz6I72Xw+c3uqYmxlMRZPWEwggW5tNJnb8u7Wbm6u7NX11K4W18qbuf/0ycYF89YJSELOU7VANg7d+4Djm/XarbnaxnZNa6MBtmwRHj0c+3pRuDqAOQsZs98fbddspR7BngtlBkRe07L2OEHB2KF7X3Mjsg74LBfvlmhHPUNIJ4LdUXsMhmOB9axl5AsAeEtNEPPeVUyA2349Cl4GGG8b2zQH+7iu7XF7UG4KwDQd9bt6Y+NiJIKR9/MngXTWBc7F3wngEtJNUHk1qaSoSUs1rZ2hCPB5r0mt9Z49IPOPco3WHiKA33yehzoDso76pGrB7ymNwxhz2INBEGIj57aAkDv8G2LE9xdfV/2cYU0XgeL8PImLzIu4JBg0LhkRqFhOKJyeCUiJgcal1q5UB/I+SD0nPh2A5xPUhfHg2rHINQqrJ8j03APTVirHnq6bsRT1yL1Tq1CQ0Xy2gvhUoD3ndsWKQH/qlaaIchT0kHCOn6RK5qMkAYriTElBmdVzJhA8NB0bprQC071EfWWvBqEVYwTSIklFbLiuFnPZlXmeC2oyt9TKoHlXXEAucW4nTLg3kTKQVMWzHZvbdrkSRttfqDuTeM9x4pZPTjLk7ykZBs/3LklfPR2NE8i6oY2GTsZfKoG4JidynFh2UszJeepSVWWM36H93f/Tkxf9r819BfoK9BXoK9BX4CVXoCcvXvLT66+9r0Bfgb4CfQX6ClzYRp2tFIZmX7z7wj5+/CgAw8EkBwyyy9U9RE4KepYuIayd8hjZnaow4gSp0lYj3iswKoCocgxwSBf2IaxBAANDdcDnA/wQqXI8CniXl7/cM8KKJLr7AckF2GMbQierQrYBFlsbF2MBGQB8u7YRME5HNsCrdw9zvYTR0lHdWlVOQKvC+x2LDUC9g4AuWrQTSAN4O2BFxf+ERXluA+CSrFkAbyM8W52zED8EjaMcKae6Rqx7ALB1sVJUYP1S2abGk9+VHZAegC0oFugS5uvldGY78gwALmX5gw2N1w5wE8iO94vg2Tvwqc5kwHLsowDspGQB2BtaW29tMqnsQK4E16OO9EF0wLuff4JknI9nTxe+QKUIXQfXA3DEfgj7nVQ4AGpjbwQGB9jFs9LzU0DyyPayPAFYpIPWu9GxnhKoCFEUVjDZJcs9SiEBCXKhzEnbGaV3RAYDFZGtWQCOsrrCQmuPnQq5Ft7Znd3o5+5zyCeNj2BZIl+EWgqgg0AqCvv6i6X9X3/5YytPnc2qsdQgU8C/prXXr++kuADcH09ntt7sbLmcaYxNFNDttkgEcs/mqCkm+t7T05PUS21D3sVGFloA/ju89WdTZaTc3r6yd6/fGhEphFy7VRsd8wMbbHZ2enq0p4ePAssBALf1wd68/twGh5PVm0erBiNb3z/apt3a9dQzHzbr2gosdLBXKid2tVjYqdmYHRtb1zspo1artd6D0oCxK/9762SfJOsbQrKPjdu4jVAYOfiKUoDXYXDUNYJYAu4zp8tybMW40liYVBNlbMhKjnFbzmw6n1g5qWxcja2Yzm35+q3yLt69utZzI08DdcqAHBEA0sNR9WCu8FpMJ7IPEoBK+DyZH/XOtnUt6xvgaMZDUUw8DBjQdjJR7giqKbJHUDds69ZGEDZ83Rysbo4iNqSsMrPNbqtwds67vLqyTb2xmg72AJG9A96t2hRGHNkaAOpSiDiKfCaPuc7MumAN5vOQcVwzpMXT/mifVhsbjMcCv1kJdvXWlrOJrzGhglvwHE9H2253TjCQA8R8HAxsUlVa91jzE1h3myGAX1/jc51P0kLrW1h9pXLCLZx8zj6HN3uuDi+3GXKyU8fECi+UFyg3qFuS0XzGO+hdaQUYTWmqElXf3u8LUhJyFOKt871ApHEc/xKkPgPYjM8MhMbiq6ltsVyeFV25vhz3bShKkvj1GqhG7D1SwjlJliRxgusiSY4Hm81ntl6tPctBxF/GKg00x5PM5nqV/REkuvIuuMYLJQjro3I4LgiVSzA/n4UsuWDFL7KQUnXhT4GLEHV+frZa99gTILCiISBVOFLpxH1PJxNbzucKuF9vN06cR05OKlTy9wB/vq5g4D3Y+0FgctbL916GdCfZk+oZjnFJviQ5lKSGFCzYgsWcvlSb+Nco+py8uCTY8t/5/jxH2n0Ni7SWMvvV3/xDj3n0vy33Fegr0Fegr0BfgRdcgX4jf8EPr7/0vgJ9BfoK9BXoK0AFUF4A5PAf8YAneHLPsPPZbLxrHaAd4Fte8JEJIIAoPMoDTAHUAGw9W3L4m8/e4gDg2SkP4ME5AZzcINx9/vWROF5aMWXmhTeoui85oK8csTNjI0AagT8C4d1aCSCM4FWBKHGCqXztD7IUSkBOQBNdvwN80unMBq3xXIUBPfpSAvAPJxB40RVNZ6urOTpdF/eXgLzALIktIgtiNDpbifj5DgK9IGkAf7m8qvDuX2xlsOjBDkvPQBYkjnoB9HCfCbJfqimkDFDouIOEqnmAPwCg+l4AZvlsEmhSpkWqSeK5PZ/bn13aialLVqoRVAuFvM/LcvQdyxSuQZkOIizGHoatEGbv9k1gVKGoQSpw5ZAUCgkOu49T13p4ewDdspgKZQffFwh54ZWfahO63gHNPMPDVTcoFxK0FegHCBjXqe7qJEAYgwqGd2BSNZbdPMSSj1GOq/EnF6ijvb2e2n/96Vf21asrK7qjXc+XNjid7Gp5pWvkGFfXVzrf09PKPv/8nXWA9nSR00XfNFJy0NnsCgBAUsD1WioBBaMfD7Ztnqwrpnb7+jMrq5nh/ESWxWc3t654UF7C0Jp6J2C12WztsNnYaUdg98E2u5087RnHJWDv0X3pAdFlU9Xu9QfbockUQNs75lGHnA6Nffr03sfRpLJ12MZwYuYDRCfAteYHweJSDhxFbqE82B4aa/dOSAwKwp5LHfeAWoaxOuhkiaVMguHI5svlOVuCm1xeX1mJiqCobDpf2OvPv7TJfGbT2VRjZDoqRPTsVg82wfO/aTWeIGwgKSbjkQFIs7ZsthuNj6ZtrKm5LtQfUIzelQ7AS/g7wLasaQ572XJBYqGEYr62h6PVu8a4ZeYO9I2OMRzY02bnAcDFSEQD9j4ck88yt8mPYQ4Q7E7tvbne83C4lszXyfnNsTKQGnUESqT1dmcf1jtbN2RxdDaqxsb6xnoNGSb1HFkn5K8UhXILyPgQOB95D7PZ/LxeJsDt3fgyFZK9mTJoOg9KzoyfBHv/GFxOMB0iyoO4taq7ooc8kgDB6aJPCzvmngPY3+2qT6VfAuvMC66ROcE4y30EFVeuw7lH5T1mxg9zK62+2OOUhyO/MEgIB+3TNg6LLeWRBPHuqgDfHxnPTmz6msQ1JBhPEDfkl5M86euEHZgD4bKOGg58bGLvR2VCTZB2WLxvWnpouNY5FAKMnMiASTJZZA7kb6yFaaeYRIEyQGJvUki9np3fh9Qj2idE5Z7VDJwbsu47hA9EUFHYdDK1p9XqHI7OHsVxksCGDGY+M2aSROE47GmXezvXkWod6pR5JXydGS9SYCYpcpElktf/x3ufCIhYv1EYigAZO6GRllDT6cJ2W1fSaC8JFWjTQtSO1TOgcZGWg2Rg6Xefk/3qb/vA7v635b4CfQX6CvQV6CvwkivQkxcv+en1195XoK9AX4G+An0FzOwnP/0huKxeAgUis4D/6E/AOwG09KwGpBEIpUBL5x+SZCDwVh3tkWvBcQFCAc44Xp5DqogI0D13bwZ5wbHcf9qP6wHNbp0hIJUQUJQSmYEB2CYbjbEdM1SZYwAkHmWOIRCDl1QILcG/BO4S4gpY6qC6gzkZ6ElALN9HfQLoFnkbAVopWyNyK9K2SRYYhRNBCeoB3gPKOnjp5A/HdI9uD6sG2PPuXfzdn33Tx6E04XsKI1bYduN2SPIlL87APtUSyNq2ukd1okbwvmw1AwAAIABJREFUKQBZdk3LZx0iApsWQFrZfnhQswCgc1h1AF1new3vssZ6B1shWUQpMyMySOhED9VLMfaud+4Vex3AxcvOZAcO3VLKLUXcDkYZF5HDAZhUloTEkrvgndy8kXBxngsklcApgaJOsCnDg279IDhksTNyD39ZcY0gMJ47tp30cDCPoGvGswglgCvCfpX54HZfsvNiCFKiigBgQl495J2fzQqzv/yzr+yHb6/salJaVYxtMV8IAAVYhJChC3soq53Wbq+XVoSqSGQAYKQIJoJ0HeDbbXd2PEEmuF0ReRSHwcEG45mNiokt5kt7fXer8VPRPT9GWbC3ohzaer0SuLndrG1eVlKnENz+u9/+m2yv1qsne3d7ZxPIJ44LeYcVlKyMStWjbslo8KBrRmi7b+zp6V5jBy98bJog3wDEWQXUiV+U1h5aEUbZwQ7pqGdHaDe2X5CX1djIrpYNGVZilHhoIgGZW9PFQuQAdlPgvONxoe54wNX58tZevXoj4JOx7mqig415/seDrT59EjjJy7u/B/bx44PsbvbNTgDzuCpst9mIsEFB9vi4Eri+WFxpjDAWpXZQaHonooa5Dcj+tNlYXbciNsi3YfagMEIlhfKp2aNu2OprkY37xo77k5U8n7Ayy3wWlpx966uorN/OKgQnvHJspMWN8nsgeU6dPW6xi9rbdm+6BxRk2PvQGc9nRYLEi7VCmQKxHkMaMV8Yp5BiucanxZ8DxayZEK2QpWkB5ORhdrFf5hik4gGQ31Ulz93ufJ5a5ByFBJDVnLIGchfxLvoklS+BdXX3i/T1deWP7ZggpPP83LKvJ0cnb8tS85Sfa45HZgQECmZ75LUoo4ELHgwMIp7nLfu7I3siZaAWJ19XI/xZtYx9p0V9JGVbqTVEQfNS1/h1ayxGULRIjwDoWZv1syBKpbqThZ3ZdDYTyQZhp702P8/7UQqxH7CWRwMA9mzDyC1hLUkyVnaFkBVhe+f1caWZEw2e3+LXyv5A5pDv8commkx03xBAEOpJMotUV4i3E/q8IPnO41ZkqpM8PFcFp8dY43iXhEWqec6qTVmDXT7zoX6HEIEczzdtprgKjqc1RaQbKi9/X5IVR2z/lHES+V2h/uHeWVM2zU4LkMdYYYuHAotn09kv+8yL8/Ptv+gr0Fegr0Bfgb4CL7ECPXnxEp9af819BfoK9BXoK9BX4KIC30BenP3HHWAS0H/qpL6opliouI2RACGB7YC40bkJCQAQAIAIgARgE92kaREC2ObHcLsOdTmHnYlCe7HBoWs1ACgsTM6hrgq59WBS2v05FlAJ1jVb/PbpblbHtIND5/yFCODMLs/suJelBgQI2RMB4ADqoLhoIuS0rhsb0tJO5oWgEM+lOANLECcHB98gCwBlOW7eb3qFU2ZlGAQ4f/Y5xyKn8g5XPqd8jlRKHI8OVKkTFfDUrA0bFjp40/eezt4SyyFqASikOmHlFdkZwC4HAs0BU73Lm3ORkSGwLNQKAtZQq5B7gCXXvhWAfNlRzbMjQNsVIEE4RPAwhApgpYOK2LsQvurKCh0jSBquM3NH6K6nlgmKpS2Nq2sCHLWh/Pd36yfVnvGhTAGexwUgmH7qCaBJJcQtSZEBmXFUOHoqR7xr13+uSA3C1Bk/0XErOymsqKQqAVH3MQeciJ3W0IayGZKNFc88SJhJUdj33s7tv33zud1MJ7acTmWHQ32vl0udBxD7iy++kKqgQKWw29nVfHG2ZAGQTHCPecZ45JliGQXhwbxpTnub3d5pbN5e3wnE/OzNGwHytidLgWyDrTq/4QwA0aeTudQF4+5ku6cnkT9PD4+2wJ6KXI3Gg5wB4GflWIDddrdT/gS5CYB77z9+cNJocBSAyfdkt6bOc6zdWmtrVzpgF9YC+rdt5EAQQExWwMDI9x7PJhoL5GJgPUX9Ia34mjG4V0h7Z8vFtedk2EAqKiyybl+/srL8/9l7ryZZ7iTLz1PrLH0FgAuNVtPcfeDYkMaH2aXxhTTSyP2eNOMDP8RyzXZ2Ws/0tECj0bgAriqZIjIiM4P2O+6eVd3foMwiu2H3oipFhP9V4hw/54xsfnIum6urt2/s6OxE4CVWURtUJiigCGSH6Op07PZuGXO01O+m44m9fvPK9lsA541CuqUCIcgYMqGCvCCwumvVzi2BsGDbAABjd4aiocQqqpJ11GazdRKDNTno2+WV21TxdyynnHggEHunrBIAfJGthNLvGScnO31hYk133wF/sFiizgDp5L10IY3MLheVrbZ7u7xeKtC81etqvwFkRuXkVmlBSkdmBvM+u9GddknQmmyJrYg6Jz5cieDB2E5uJJice0lmIT08UJME8VtxEvr+tU44CnzuspJ8LxbAjLUeNVQGkJMPTna0ZfOVlm/sBU5UQkS6mkwAepCuB6Igu/fDpkqqisw9QPWx29nx8bEtb++0R24JHIdsso6yaERcEN7ccsKKYHddt7InGDuUMFu3L4zPSBWFzgulaTth7VuEZxnJ/o/ns04IiI8cCwhyqSZkleWqC64RmzSUJlkPvR8kDHlGcT28TnlP3bbWMoTtYb9lnwvSIhULkEXKkml3PSsocjVEEOM21fIgdCaPcpHIpdmwnpiDOycaQy3jhABkytZJ41C8ZTZLkkz3n31PKnAvqdKAKHRlSyg6D8SDZ1ZAKDIOGWoOQeu5KK1DTpBIZ1QthKYr0yStsbIhASvGvggMHvqOoaaGvWy2IG7ImpqMp7ZYLsRXcVb8+me/aTCP5ltzU4GmAk0Fmgo0FXjEFWgO8kc8eM2lNxVoKtBUoKlAUwEqAHmhSgSgDCipztpyq1wIWTkA1IaljoAXbII6HRsPhrZYrQ4WTP42bjGUDxEjAdzk57hZhQnAeWgPkQCeciLCMgMwEwyCTmGAB8JwD9YPdXaPqgncAUs1z/pXFMJq1SEP8BcEggeEupIiLVAUwB2gkIBrqRC8C7fF71CZEEi83yvHwINoHXiTBz1AdLn9KwsQKR0AycJGJwOtAb2yJkl6AJwDsuL9j2UJ3aWA8btyayUd8WmFgdVOzzt1VWvZPPnwJQgm5QfqgSAPkowioyHzRxT0CkEiAUtL6gABVwHuATK3ABcDVE0iSWBadEZzD+Rt3C4XbocSHvf8mTXOcQKQox6QUvm5Iqyi81r1YE7hrx9WZYDFPFAAKLNEahEfb8ZCoFkQDkB1aTmirmxZrQAS9gI4js5cbKRCFaM5iCVKv+8hyhBEAQZ6I3PL55I6eQGU/zrEG5KMBxYw1ImchfcuxvbZ+8f2dD6y2XBoc/IregNXJIT6hPUFGDwbj2046Otz18u1nZ6cBDEEKNmSvZDnV5jty43dLu9k+TSZz5B+yK4L8HU+nUlFwbwcsG63ZKeYLZZLEU7j6TzIq8rqbannQm5czI+tvFtZL0DpLcHH/aFtVqXt660sphY316qfwni7PQGXzCGIDWrHn0hRRCrtKqkuNmELhoURgCMg+F6e9x3rjQa2Idulix3TRkQUkcJkB5BvAak1GI19/nc854AH4zg/PrX5/FjX8oNPPxF5wjWRl7MG2NzVtrq9scloqDnZ67vaZ1NU9u7yneyZRGTKg9+B4fV6Zbd311rvdM0zTgS9o6rQ+kKRJTKDteJKNEjHxXptBaqYHXZUG9tUtVu5WW1byDDyXrSPQMxuRSh2233NNda4opKl4PK9Riq37Vb3lFZLspQCaNVcJG/FwXxNe6vt5m5hV4u93VYEDzuRxnzlNZBLkyHZFygDnGDiMxIgBvR1JRoB0QPV2t/biYHM7EkFGR3ojCX7JAqizOB4SGLk/E5FBusnLYHYWv5qfYqwCEA58OUk0DOTJy2FErh34tTXMX9yvVipSfilTJ6ulGj8jBsndDrtqLQnodLq+7VnHhJ7J59HRsn86MjvvdxatfUzg7pA5rgVU0cEBvt0Au66CT847omdsOkr1muRGlw/nztAXRRKxSQ8eC+UR0kUS31QbDyrKfZUbNG45hxHnc3shdyfBGFuMScSl30w5gl7oGyjtIDah7B2nVucZQ/OJT2FotFkIIIMtVhX5K1EbmGTpZB47kekXmT+xP22jL3bySoIdhEsEAJ+rBzUiMy33NdybWdoPK8T2RW2edQe+zknG/w7AY/BsB/h3n5upwIP0s7VNbV1em7jCDkjxVGGrviKM2u7sk7PESHla8Vt+yDyK+sNnQj5l1/8a4N5+DA2j6YCTQWaCjQVaCrwKCvQHOSPctiai24q0FSgqUBTgaYC9xX4u5/+sE6gSKACFg8A7FsHpOmIhrzgkdZDUguEbzSgW4K9B4AlVAqHwNYEih/4tifYBmiSr0tQis/iGlA18DjYZbh/h9F/T/cyQCOAE2AQIDeAMqA/P3drk50IhuySz7vGOmlvYX21dZsdBUXTQa6AbzpI+wJpFBirwGgHqGRlvgcgqTxTAU/4sLgCMKeGGaorkoMQbYC2qvTOUYDumq7enUDNNp+VtkrK29h7YLOZrRZ0+7bdFsn2YXN1n/nAfUAycA2ZgwEYJ6sqwpHDekOWGQqx7aorOwFGdSIHiMh1uZWW2ypBLzmpsDXruCoG655UUwDAKsuCLvXoHhZpFWBfAmoJ4lJ7XRfdsmFJpm5ixiJtvxLwDfUD9l7Pnj6x12/eulc8SpQgvJKc4X0hLzL/5EDicHMaG7dvoTOdcVW+RpI1ygQBmI77NLMXH3xg333/vW0D8AIEpR28HR29ZArQYS3QE+IG1UK7ZX1r2/tP5nYx7dnnH1zYyWxsk8HQBjxXoci1jUYTAXv8+3Q0Urh0n478IH6wiOLaIAUAB1Gz8Nxtsbb1Zm17QHeMbrpDm81nUh8x356eX8hObNztWA/Aviys3SFnwrv6TTkphdaDlAbbrTzsbb21Yr1St/Hlu1sbj/pWFoUNBz3bAQILAO1YuVhpjSyXK4HCgNmAo9SWa8XGjS70BbXA9mhbejAvc4s533crrCVZBXhAQUywDrodK8rC1ljgoGLpOkC9LsgmadtkNHW7rencjo9PbTToCWSeDgfK+eiiXrKdDTsDG7d7Ilvb7dpuFwu7vrm0yWRiNWutNrd9csZK5MVycWtlufacn25P2RWAv5BUlGy/I0h8a51eW++LIoCAYtaj8Ni92e3izjvR9x3dLyoMWUhp7Bzc5aE533ZAmn+wz9H7oOyiDqyDB5kMAmDZOyDGBFbXqmE451lZ7e1uvbbru1Jh3ZvKrD8aaL1DTKAQ2lf3+4Vsg5j7odJKIBdyhnyT0XhoXVRcgP7YHkl5x//3CsF2tVtLa0iWSFssdXxPyA58xi0zJRxkBhj2UHLlZ4gwgSBx0pdxSss5cGUPC/f9Wms69gIuSqRZKNO0ZwUxq3qy5wT5IvVaKk0ekNGsEZHgqFFQfLGGVYuuxhTSbTIaS3Gxq8Lurt3RfSe5jg2azj9lJjjQzYDo2gJU14Uffoc6z3NQpKKAnCJvKcByzhMpS0QM3Qeyi2BmPYRSRGfh8N5yUQRyWP9JzcD8CAJHmSBhLZVnnUgf1muoGpNQFgnEOgziFyJcWTRhc5ckA9cOIeTKwraUedw3YynqWxZmvM5rD1GjPTceMn+MTKqDaiIsIzlvy8ho8qB2VEwbJxMiQ4azyyl2t5CCmHWbR28gYI1zTnRa3hQAgcJYb4Mw51oO84KzSbZ9kD/9g+onSTrlxIgoSvLKVRm//mVDXjTfmZsKNBVoKtBUoKnAY65AQ1485tFrrr2pQFOBpgJNBZoKmNmPf/xFfQBfBHK5BZK697GDAhgHjKN7uNv1bvnoCs3O2wwfzQ5UgN3MkwDYSBskAV4RdkvxsZJJy48M3KRbVL7kAd4IzIE8UMe0A9CASgKdo+uUbkkB44TTKgTYO+7LChAXECpyC6J7HlCt3Ho3soALOs3pKg4wSlYl0XGfKg4HsTw4W1+A6LxXQzTAlJM7Caynb/cBSAPcioBwdQMH+CTQjdcBVmGHknZH1AW1i2yrIFpcOSJ7iwD3spva78Hvg05yWYZIOeGgGA+AU+6Ny0hVjEAcxjWAQeqeHcUAV9jOQGRgVZOWH3x+ElLcmxNEtUgYlUT5Ff71MDt81QENoFfd++oDmmEvxnMno5GyHaiPjz2AqIOlEFjUuCohPNyKhbkg0keh2Q4UE3DLXHKQ2EEuLLPSxiXJGr1nBxsY9/svsAlT+LzbSjF/AcF8HOka9sBiZVYM+j63wr8dQgngfTIY2XfffWuDDpZcHaku/u6z53Y0HthkOLQxIcpDgF7Iq4ENBn2bjEfuJd/rq9M3Q38zXLjcorRYWLfVtR0g426nz+owzyE9KsKrj200nQiAHA2GIsFaxdr6wOfURTZeXeVIrCq315FKR2B5bTuA9p1JOcDYXL15be89e645UxZLJzciXwSCRkqF1crGw5FtZbXkGSNv376VpZPA662rtXwsfd6uURooyBsrJuksbBsZJsxppjOqJciKTs+zAiDEJpO5rnUwGEldgpLiyfzInj29sMlg7PsToeMAktayZbUxqIN+u2ur5VLgOFZZWwDSypU1wuSr0qp1IZATSycpbva1roEZBomwiEDoTq+vvWa99m5+havz/qu1ry3NG/Y3MifIfCHTpyWAl3mpfRBCp3ZytCUSizXtgebK6AGk1bpxdQWPA+nLWKFEirXLOtL1bHZ2dbcWaVG1u3aLVZZ76tlsPrHb2xvt027l5us39wvt9ajQICvZP5XTgAKosk6vo32PuQLAL1JN+4tbSclyisDyyDVArQLg68SDZ07wvDwXUo2RZKGTHf7+hHXTlc+9UkvuDZs1CAXe92GnfCq50pYvVRoCs8mKYRJ1vVayYoq95lDH6LrH5ox9S/tjWBahhuF+ZpOp3VxfSS3HdeU+4jkWTgRy7VUJyeUWeLnPewA79+P37mvDLaGy7lIqYOkVlk56PwW8x/i48OFgmyT1YZx9g/HoQAyJfA2ChrkiSyqxcm6tiCpDZxLvHWREqllUK+ZwBysmJwpRnTEHUYZIKbLx+1PAe5CjKFFc+RANAiKSnOBysngvi7Rd4SRMZkxJ9RjkjegH7AljfijvQpkqTqAzbuz/qMtEeOiWPNdJ5Bf2ahBgXVRCrtBw4qxjUGqc+Tx/vUFx1tV75jxMwkZ7oF7jz3WlxUj2mGlJtSnXbisoRaIT67/+1b80mEfzbbmpQFOBpgJNBZoKPOIKNAf5Ix685tKbCjQVaCrQVKCpABX4yQ8+qwWybe876B96jcu+KOwVAMQANLCOcIAaGx4yLNziJ22fHoJLCVypazUspw7dn7K4AXhwL+uDH3rYuggIByDEzxuARjZOBGc7yKfufoFQnj0gwCuAKXleR0CrQLXI4fBRJwDbQ1MFsAGmyvLCVRce2Om2RgJJK+80TjBKb0FgtdQMnmsgUgHQXIHT9yCebIoyXyJA+4czr4cf+dZBdylHyIxQ17D/TABMeKRjqwQ4lWoJESqtnq4XYJkgZWGTCm/uuf0NuR4A/KOxbapCxAnjl0GxCWhhsUXHr+oBwBQKhwT2E4gUsdUmI6Qn4FOAdHigJ3GRY85r1Enb6wq4c9BtLwuoDNmm41nhxnoO5IQHLI+HAxv0BnZ0NLevv/7GdvVW5JXIllCoCMCyWqoH9zi/V+nQ2Qy4zns+BPsI1P3hjz4XMTMcTWVbVJL7UJb25Zd/svlsbtd3t5obfYUa+zwiPJe5D8jrw+/ZB6O+2xHVdSUk/pOnx/bZe2c2HfXs7GhmsxH30bbxYKDOawaIe+9iSQM5VWPd4x322P0wTmRcQErgX19sVgqdR03RHUysM+rLVurk6ExgX5uO/F1tE+zEwrIJQkI5FIChrbYVhKyD3Ldb9t2rV3Z0dCQgf7eto6ua8Oo7Gw9G1seaq96pG98t4pwwQ4lBBsd0MpESBbC82BR2e3MlQoh1Qh7Heg3RwVpAPUCoOcikWbGprCiw7mGsPOh4U+5FVADiQyC2Wsw/rwsk0mAysXVV2Yunz+x4PrXnp+d2Mp0qn2A8GsveB9KGPaAglJ65U21ss1qL1FgtliI46I53H3yzbVV66D1/av4CqLes3BDiTWc8ORiVOrchsSAYybTA/gorM6iSdVnomvW8amtMCQJ+sfqCvIDolWUOdlQbSBta0tu2rbGmwqaMLnfC4d2+DrWDA/FOwiVwnnkXmQvR7XdkkUUg+LtFYZttxwpyUsje2G1tOjnWXjbo8XPvYufBezN3D2olXY6TGKwN2e6QmRHg9kPygVyaPsSSbPuc0PB/7slLJzYiSyjUJg/Jh7RA8gyNvw77Thuoe0WG230ps0X7qL9v7usHa0H2KUgg9sxQt9Vcf4DvItBiXqbtkizilD8SIPagpz0GxYUCrYM4gkhhn3xIFCdRnoQJ7ynrpgeWSK4IQJHkweg6B8OuMO+Tz0hbRKm3CsByr4uIdF4PsRXWUQ8JEIHtEGChZMjzkv0a0oUx4nzgugnOlgpPaiJXUaJcUy6ViI44j7HwCsUTg0odktRP260kvNnzWa8Px/ZAIO29rppvHk/l4xf7pz4zbK7y9fk9gH8fcLYROh/5JrJgY210WRtsOZx1kCZkonjuSCpGUaexVyo2BiK/AzHhgd+p6hTxhh0kRJyhgvJAblQYvC+ErpSXOlFQKkLg9PV94Oc//2WDeTRfl5sKNBVoKtBUoKnAI65Ac5A/4sFrLr2pQFOBpgJNBZoKUIGf/PiL2v+jHcQBGx3viE+QKMGPBHwgDtRpGp7/bglyb2XkwDXv4d2Rqeqg01aPvYM66kgFmIqAaXe+8K8WsviIfwfwohvb/cUdiJE7BPAInAa+3JACkAkR0Qk4nIBLAusJmByuJxQF6p6NTmKBcqGQUGdox/MMUhXCJyShUitI2EN3ZRv1IIj18NkK3cZb222n8vFXncPx4wTi+bwD8JPWIdn5HEDew6yQXncUwbWAkXuBsmRLkAcAeIktx6jf825YbEqCDEpANMcVoJ6Hahi+6AlUJpiq4QvCh7/Tnc37AJwC2t6DUhGjApgXXdR40vN32aZEZ6zAQiypIIf6XVmArJYLAdMnp6fKFaDGAuPWhZNmqAqYMw/UG4MuFiDVoZu6UjBuKIiwm+oS0orVV2lf/OBz+/77761QV3DHVsuVVC4vPnxh33zz0vqdgVX7SiDyAOVHjGvOG0K3QeEAL1EcjEcj3RPzaHF7Y6fDln387MhePL+w+Xigf4aQfr2euouHo6ENRyPZnEGWFcVa943tSo5ZdowDTgLQEyy9KXfKQ6k7bdkCTadT67T7Vrfpmu7Zbr12pYoQabNyC6nk2Rn6UaiMIEhETgXIKUs4/i+ff++GJxMDQF0Wcr2BgNGt1Aduu8IcEqGx2yqEnA5l3gYC8Pr2xgFc2dC4goq1jy2TxluKlbVsW1A/sbYHWHph96J1iJqGwOCRiDyu/fhogqO+ffHx5yIvem2safZulUbuzPGJrWrqtBUR1e+0bECORllYUdXqrIYc8UBoLJ2cgEKhoT3K2rYptyLQ6KxnTdwulqaocCylWEcl6jOyPVqygJM6qA2xsbGy8i536rrFbq/lKiAIYUiYqtobc5J8DuVTZLYMJIKUQJ6PQabHzd3ysP/m2uR3ANHMedQfry+vrbSerTYoWypbrJc2mUyt3SIA3OcLOTmjQRAszOWhr1VXPzjxqr0cFVjtawwyejge2nq58gD04VD7F/sJ84I1zF7LfPC8Gb/+3B98v/e5lYRuqiV8TlMn/51UJNhKeYu9EyL6OecC5IKrUdjPMpson6e98oGa5KBu4JpDLQDhm3t1kjIim9nvCYqHCA0VG2qPDMnGGo8xpBbMb4HfZIkArivPxEHx3PO5pof7o1sp+fmJsmm7r2w+n2sO6lygfmEVqDMW8pp5FqqLtITiBwpoxwoOwrnyrCbqJeVHZAZBpso6igvpOFHLuZrXp/WXmURhnac6R65S7vmqv3oEws4qzh7OPt4fsgsbx0NNIYWDiBKpsbtX1knlFzXIM53npGWc5iFkB0oUZbQUIk6ZDxDsvEZrJ85xkcbbvVs9ka3DfQYpxLkj1QahV1LltaTOSMtI8nIYM7Kicl4O+hPriFwNhY9qBNHCW0RTAkSQ9v6u/eJnv2owj+brclOBpgJNBZoKNBV4xBVoDvJHPHjNpTcVaCrQVKCpQFMBKvB3P/qillWGuljpqHZv9Idgf9pPCKgREhpZAdiOBHEByKGu6XgIqKLz8kE3fAacpkW3+6GLNjmAHTKhAPjhY3ZhUxQduAq6jfBwxW7iIx9d3the0LWZwFF6sivcOYAsdf0CgnQBwL3TljvCFxtwGYuXVE5w5eonryM4mO7PvLcaixknLPKRoNPD/Ae6rJUbAJCqkFoHXe4JH7qDuwJqEgTDZik93QWeABzLJ7+r7lJ1TKPSIGB5OBJA5qAg1jsOSgHiTIZjdSV3w8IrQUZe52COg3EASLxnfqlLEPEQih2BqFJbYA0CmBeWT7xOFljka5R0wjqgu91tdJ8OOm3DmoaQcEx86DLu2Pz4WF3+3O9oMrE/fvWlwNQnT57YZDy2d2/fCqgFbGd2Pn/21F69ehWglgeOZ834U2AnA3QIAnagXbZLCmDf2bPnT206ndjLl99ZfzT23AWAwIou5Z6t1ks7Oz232dHELi+v7Pb6zvo91BKoFCAaCt3/eDaVioJaynYlut/Jlfjoybkdjc2++PCpTfpmR5OxuoqxixkOhjYaDUV4MIzDYV9jKfscuoSD6MlMAQBPxsqDliuB39WutvOzU433ZHJEG7eCusn1AMgUOQSgjPIGuyTWZ3ZWA9ivVqprAsgidbYOSpbrIgBdJ34Yvwz7ndPVr3VoAre57w0ZAVqPzNGdrZcLjQnvJZsoQHH86Jn/cR+aDxHmSy80NlN0SWssO9jEkKcBkMg62MtWazju2+nxsZ0fndgHF09tiEJht7VvuDG3AAAgAElEQVThaKD3LxBcjbq2Xqxtv62tiwJju3GFB4BmWSmbg/dSTYM0Eli6LrxjnGwM9gTZzWxtiZUZ1mtbs7vlQqCqgr1Ri8j6jjWNLVtLllGZOQPZQwC08nJ2pZUbiDbPCGEtqxtc+RP3/xklWyLUYx2yNxykznnsKp17+7jVZmOXi6UtK+ymena3Lmy1KUSAQWQul7c2BKTutEU2yPqP+RNzQwC67tFrm4TGwQJJ+Tu+q0khojBwwPu+SDiAfsgzanYgFQh1pns9yGe39EGBcG9z513wTuZKtYByK8iBw7kSpIDPYbcYyvfMa0qbqdznk2DNs0VEQp5fQbbJlkrWStg2YfN3b4OU2SR+PzqJDnsr8yAzjNL2LPdN1YeLCutCr1jsv6EMFHEQyjnORzUGMM5BLvjJ56A7j7Qa4zXsF9oHBm6JmOtGoD0kdlhTJdHN6x8qA9lz9L5BIhyI6FCt5b/zPNXbJXuqN/NR53KckSIpUEXEuPF37r3bd8VD2jQlCafvC5GxovuqKldWbvmO4OoHJ00jD2SHKmQolUOngyJrozOPz9B1oYLoD6Qk83PX96dsmqBWml9SlbjNGfuj1yPOgVBiaN7ssA/sWrlZaZ61Oz2rOcdQY6Dq4LtMBIRD1v3snxrlxeGLTvOXpgJNBZoKNBVoKvAIK9CQF49w0JpLbirQVKCpQFOBpgIPK/DjH39eZ2B0Ap9pV5JWF4CudLLnv8syBO/zauPWFIR6hpVU2khkJ2sCDA/VHFgzHDpfA/ASgBUgCcCMyIcE2R+oMUB6gf4cSG25xQMgtCMbnhvx4PdSbsheyMErAB1e1+u7pYTAK3XL0gGboaV0kos9ceC7dsD9oDpoEdIL0OFWV+mTfn+PHhquUFHdl9t0CIwL0Cu7d9WhDJATQNtmvfbA3LCiclANgMt9wRWULB97QBmAQAAY9/AGfFNoagQAA4alNzvvkZ2nskCpUY3wOhe1iHySVYqrGpKw4rkJbEolw9hj0UOYtMKbPYx8v8fyxO9RFxte+woC5/Nacf91yz7//DOpfK6vLu3u5tY+/Ohj6yjEuLbTszP74x/+YHdXV9Zj3lltL158YAVe6NXWvvr6z67eEQhMlzte+W41pHBcFxBFTgp3F5kd1rJPPvnE3vvgPXvz6rWAs2+++Ysu9Wg+t9F4ZEfHM2ujZBj07f0P3rf/9k8/t21VW7WrrCy26kTHouR2tbTpzLup+SdVQ3357W9sPurYF++d29nJyMbdtgiMXrdtI4Kmu13lSUwnHlAr27V14bkOPe/yR9mwLhwUXC7vXO2AFdhwKPJiMp9qrCfjI2VBdKrKlquFyDtscAScyzLKA7uZTyKoCMOGLAgyhvmB3dgAOyCUGvVWhIQASVRHXOugF+BkqK2ksvGa5vpJ4J55DDmCDVa99XXmlkalOqcdDHfiBLIGwsDzDvz9cs67J70DtqyT2Wxms9mRHU3n9v7FExu1a+sr52RnizUB40OBvIzppqgUqb1HgQCx0vYg6fWq0PMVqh2g+mqxEJDMA0ssANV97eAl+xlWSqhA7pZrz+kgQAR7r2Jtm4IMDc9n4H35jMGIbAKAcb9Xsi9qsgEUfN02bI3avSBs+ax9rdpjg9XBooaMkrCcYo0x7rwvXf/Z3X9zt7LL1do2YL977KFqW23Wvkb3HQWrs+9AklWoUHoOTkOYyEZMSiYni5wcALRui7h1a7hQwAkwd5UEneysbfb60YAshL7el/nKa9KSis2OPZGskVTmHayNBPL7Hs3r3M7H66Q9MJQfaR+V+0juqa58cnulv7VzYn6LJAjwXfscajWB5OwJkMQoZnw+YUnHlguJofuDXHqQ2ZFnFj/nvbgHD5RGiZFZC1gPkR1DJobni0gZgTqm8IDrXCciE3kvCGwUDDEHe0FicJ1OgmEl5qqQw31nUHmsOeXj6O97jYED/k4O7tRX4Gdjki6yfuJzQtnin3WfrcHv8kzUngoxELZamc/E3pH2S/ldgT0Gm7ViuXSCJEjjPP81d4uNLOUg47NBgde7vZqrdjjHnASCjGZd9/QakWphUaV5GvsX/DTrmtcyH/WdJKyutGeI8Gev82u+n+f3cyfnudvaoUoaKsKKfUf7E8s88l6Yn7/8RZN50XxrbirQVKCpQFOBpgKPuQINefGYR6+59qYCTQWaCjQVaCqAFcsPP63lry2v7siAiE7QBJYENtHirxxN7xQdj7HLoUuyFJgg8CjtK3CwCA/vBK8cRlZLrDgEvTeGLdEZmq9VV2fYTWVWBOAmuFcCjeraDLJDANMWcFCQjLWwj9g5OI9lS7vrYBfe/3oGRITUI67AENBFECv2M3Qobwlx7sliJi0kBJq1ugIrIS1AvsCA1Hlalspg4PP5HNm7pH2MALutwCNAGYDp7FpVd2uAOgDwacHhJXIbGu9WjnBqOlfL0msQ1laQFrw/zxNAxWuingC+y1XxAFQyK8tNBPk6EOn2Md4dTSdq+uBD9iRpkgCcd1Pfzw+pNsJrHoIBy/gDoRTXLzKFkPW0DDOzj168UB1evX6tGgLaP336zOYnxyICTk9PbblY2NMn5/Yvv/mtCIl//+//nX378qVdvnln33zzjduJYOETnc5dbGaEwZIfUltLdXAC4/jsRMTT9fW1nZ6e2CeffGzXV1d2d31rV1dXNp6M7eLiTH3LFxfn9oc//EFA4ocfvrDXr94KXCP4/e3bdzadzARiihCI+S07mO1eKpjLN681XtNBzz58OrFn51M7HvfsaDy2yWBow0FfXeuAcrPZRGTEoNfXmCxv7/y9BbaaQHk+gzGHnAEolEKg7fkFPG80mkk1cTyd2PXNjQPA+L3T9QwBQE5Bb6D5yPrlf5vtTl3v5WZjCwLeo/u+tSV4GiUBo+nrks84nk31vnjDM55SN0EWAeISJB65CtgVyRptZwJnuQfWGCSgXh+h7pACXPN0PHblys47uHkvHigEHHD0uY8vPdkkp6fnNh9P7L2Lc+vv9zYbjqysd7aRFU+A4cohcLuXtI1xq6ad3S1QT1Qib5SBUVauCgG45+/cS0WWRc8Wi6UyLqgbgDdEEntOVaJMwwoI9ZGD6dyDq7t6ti6cSPT8HDFsel91+gtAxr7LAW6AfFmmbX3vhLxgDWkt93siPugKJ2dCe8t+pz1qsdzYTVHa1iBWWspMIAODuUFux3DQs93WLc2kdhk4sC4QPggIESRhmZTAfb8/jBBy30cgl6gX98O4577W67S0l6EachXGSM+BHNA9hwoq9zCugXt1csL/05Gx5d5SASZyRYC2kxsuaEjS9P484Lx5SArk/pgZDg9zPfLz1b2PNRcA/47MEfYjau/KBLc4hOBC8ZKWh/yKNR7Xy5jZPWmi+mCdFaHPfk/xn8VBLkCsKu8oaiJCMWrOeaH7jYwhAfCsqSCYlf/ATBNp7iSI1A2Rs8PnuSLBlQvadyPzJ8kd1lvux9JVYrMXBAh7CGdg7jXUezIe2XK1kk0VeTwQaoNh3zarQvsUJFruebyOeY2CAvKN60qlntfGbdCkFjsEg+fZgarS9zhZDZJN0uZ++f7hZxnEAQTvYrGI7JBQdEJiRK6Gn/9OgHB+5zwWeaIcK/Kw7seT5zNmqPOSlGJ+c9brXGWeo6dC5QTxxRkfZ3FDXjRflZsKNBVoKtBUoKnA465AQ1487vFrrr6pQFOBpgJNBZoK2E//ux/V2aEoO6Douj8AH9EFSccuXeKEAxPiquDlMkDJByHVqSgQUBJIFMoIkR/6dzBV7wLP5yRJAiCjrkgz2QW5hQyQq4M0Dlj4n6kSEQATocyAdAAvAo66nokhYAt2QLke3mWr13Rqw+Yn30+W2eRgROhqXp/CvQVk+OdCjtAZH++szAt1snOdAXgmkJLXC5BC97RUHg86crPTNUmaJCxS+ZL3BqiVdQXApP4OuG28mxdVRqfjIdpSlnjQLcQBYLW8zJXn7H7t1MPJCbdbon7YP1ElQCh10QKuYjGyc3ush12sdKRzr4BsUpIAeKN+AewlDPyBmkYkB+9DCG2nY5998YV9+eVXTuqoC3oktUVvSBD8WuPOtU+mIzs+OrE3b1/Z8dGp/f63v9M1Z/0W67XmFD+jbgpQLoPUsr3NpmP74ovPbVW4kgXrnNFopDDsl19/LYIEgovsiFa3ZcMBnet7++7b1zYaTq0D/rYDSObnWyu3pax5ut2+FWu3QdG8VeA6dlgQZmRE9KxYrux82rH3z0Z2Oh/a0+NjG3Q7Isec0DEBg2cnZ7LggmhCVcIc4XoZ/5vFnc1mc9uVngmRFlxYW51fXAhcnM6PlSexK0tdHyTNt998bU+fPbdOH5VHX+RiB7CSNSeS0oFkgFyUEoyrSIQNHvMO3m23tc0nExEA3i0OUOt+/zk3E7B1gNGBUgDu25vFoZOeEFzmWlEWVhaFlByEyGscASEj1NqzdtxeBsA4lQGyNhr0ZPE1nx7pn/efntus17chqgesbMhDIaQX0JMa6vWe7bDbQUR2bFN6TbGjKcqdbQq3+yJTZQh5U+2sYG0qoLyyxWphGMPx+U5k+B5U77yTnzUoFUZY4pArk3Z3sjWisx4DG3Xu+7XIhi469JO4xW4LIsnDvQG6fX/DXkfsG3MlrIVEPJWVLQvGrWN3BT9pW4ldV1EKRPZEZNRRdM/7nsE1YJmFsinzjNKSyWu005xFQYKdTgLsqfbJcZZahswL7RVkcLh9FAHzo+HEBsNUU/j8Yn3znkleMH/obHf1jdtCuX2e7y9JNvB5kMRJBK+x4FId74mL3F/y/Hi4pyYB4ocPQLQT5bkXKy+pg93dfS6Sf6afCwDcrsIgN6aUXZY/IKJQSjmJkbVNNdvfnkkKQY+9ibW7eBDMnV87FB6uncOsqtmHncBgH0o1mQiXfl/7razlCLLm72H1yD7N66XCOKgyyH64Vx08vD8/gt0ukL1H4993BYfOnyAvuBb2fh7MD6mr8sJTJRXETyrz8tfsO6pHqK3yfPcGBcbRlPvBfGTmy4yyVYvQXdzcao5BvqFw46OYN6nSkcqwZlx9rBTsjeIsw8krzn6vKYcef0LKcn8QKbzvplg78YT6JhQgGkeuRYQIvKt/r+Daf/XLf20wjxzc5s+mAk0Fmgo0FWgq8Agr0Bzkj3DQmktuKtBUoKlAU4GmAg8r8IMvPvGsT/2HvmBIASEK53wA6mTXPUB5+mTTjczzs9sS8ITOVnzbARccpAprpQDtea6APgFFbvcDWJ72FeqmVXiod8QmSZHB3gJfwvopQRmBIxEcLguN6DpNoEadvvp8wAr32nbgPlMsPEg4QSlAf/zs5W8eigNdi6ySOm7BAQDUdhCWGmTnsAgHAMjd1gGiuFaAIMCn7JQVWIL90oP7hEBQ6CivbXu3cPqkAx7JfgTffHPigseo73YmuNOoWz2CUNPKyIkfADknLkTWKDy4L/AKwBlwWyCjSAo32FKoNvY6kYNyj1s50KhuZogbuonVRuvP4DWD0VBkBe9JBznqAh4QBUdHR/btt9/aycmJnZ2eWLFaCSDG7iPHWjUSjtSyDz54Xz/nfpfLlWpyfn5u7y7f2V/+8s1hKsv6y1o2GA/tk48+knf511//xe6WS4FQn3z8sTISaAquKgKYS7u7W6iznXs5Oz+RjdR6VVpv0LOjo2N79e0bkQwKzq42ul/ub73yzBDhY7TyMubUbEDA8UAEzKi9tSfzoT07mdmLZ6c26rdtpN+3rSrW6maGDAF0I6AcYI3xp15kLDDK3DP3y3MhXgDFF7dLOzk9sW29te5ookDvYR//9o26lWX1gmVLVUZeAaAsgF5PId4AtxAkr99c2osP39c4cb2oELC22oR6ANshEQkVYGPXhn2H0e/u7mw0wH/eyYoEwBkjlAu70sedVV7KzqgjZYMIsLq21aoQIYHiQP73h7Uc1jlYLQnQfmBt0+vbfE7Oh9mnL57bxdHc+vuW9YYju+X9poRVC6W0usL6aum+96iK6q1Vm0qqHhEFVkuFw+cDerLrAYgu6DpHtVLtbbksbLkhI2NoxaawxXLtQfFbB1xZExAnkJgoS3L9Mx+oL+QGmRzZgc58JquCz2R+iGTU1uNkAd3kAqyjnsoHwJ6rBWHcsm25tdVuL+XEpqxtu29ZuW/ZZrsXKK73IKugN7ZKtmNmk+nQimKja+mRrRILlM/Wf8CFxRtjhbINm7tCuTVp/eZqgiRNtW/HmHe7LWVHMCcVWj+Z6MxwzvJegaEwc5QuQVgkyM11+VnBGorwcDJODvuxv4d/PnMklHp/Q4qmUgESIElorUnUK6EmZC6JiAnrQfbCPEPYNyFQIFJc5XNv1+Q/dyKD2uX5lwTMGluxTlukEeeCMndiHHluEtEO2HuelFsIunJOyoeoqfbTuN7cQ13dOBYZzBjqjJQtlQPyIgBD+UGdUE/ymTyX8092WKGuQKMWvk02pM55JkWNyQNifqtmQcywN93e3SkAPXNGdB+cL8o18s/gM7nOvGdNrcjd8Z95fVHH8VrIVs5FjYiUTZ63M2Hvwu5q4+pAfoZKiusmYDzJM844xoTvDkk4YRuVc1XXFI0Tsp8KRam4xto0ZyEt9bxYE07b8x0IBQjfEZww5nzkFPr5z5vA7uZbc1OBpgJNBZoKNBV4zBVoyIvHPHrNtTcVaCrQVKCpQFMBM/vRDz+r1WUYwdDyxM6g0bCmECSVQFZ0KHqHMJkKERAcFhneQUzXPt7wHoZLMKu6twPYx+ll3/GwUxQPUkSEBZHAUCCE6LTlOXhSAzbTwY9tzUPVRYJE4+HQirV3/WdoNsAsbcKHgGnAf1kxORjlDyc+0oIEQEMgJ53YAmf8d/mlJwEt79J1YuahJYeyNx4El2dXsTp1o/t6s3KPegCpvH6BYwHoQNQA8EjVEM85+Hsr5wOcdqv76rb6ypMAzOGzlVkdQd8CfsJiKj+ff79XlXiHKeBfgvFuPeQAGURP+tM/tHVJQBNQ20PaPUg9g2jVSR8qlOzspg6A8J9++qlA77OzM/vTl3+026trgZPzoyO7vLqyxWptT59eHALFX758aUezmX322ae23pR2dXOtwOtnT5/Yt99+Z19++SfdAyD/8fGRffr5Z3Z7fWMvX34jUmc4HulzqeVqBVnRtfOLIwHo33/32or1zhaLtY0mAzs9O/JQ5xXWQnvlAAB2vn37VrZa/cFIFlK4AHl4eWUn85kAfZyxIG0qgr3LwvZlYe+dzu3pfGTPzmf2/OLE+h2TXRLINaDqZDRS0PH56amUJ3BAEAnq8geIx56lrLSWuIfFciHFyHg8tbrTEfD37P33bLPa2Gw6E0kjK5xWbauicBue2qw/QimFZ1Hb1iXWUGQtjBRqrS75DDknOBsLtQj09j/dsx4Iltk1HE0ctI+1zLKGrAS0JntB182c5U+7J7DSCojZ0hsMRChQJ2/iZs9wiyj+nRqmbZlyF9RB37XJZGY/+eIzm40HNmx1RMgUGz7blMXA3gNJhzqFeXd9e2umfaZt+2pnJcqjXlc15HXYow16PamqILL4HcD6voZU3Cn74/W7S/fbN8B9SIKOSAVeKyudGkVL56A44t75h70xrX4YD0LIM6cGqgtcNNcha5kx6bQ9Qyb3BI/ocbJkXdW2LLC3qpVnUlS1FdudwsG7PQ+P73aYkw6S08ku9Vko1djnmMue3eMd/3wm9UUZwGcqP4QskVCuoDdLwsFVMQ4YD0d9G/X6WksokyB5JsxrrHkgJMif2VZWbJxYgRBln+AatZcCtndcccLPMy8pCQi2UNm+SQ0ASO57TO7FSdbImSzm/MPrU2ZQkqFdCGBsvlzlMSAfRQH2rqhzlYgTM07CQyyhWkBp4lkSqTY6qP5Qq0WQtO+LTn4nuaMcnJZnhvAXiJ0E0XPvTFUdRmSyl1JIfVgaVaFSjPvLvVh5Q1E/5iTXJ4LcY79dUYVqJOyuZCUWuSeMTSr/IOBE8gQRjjRP1l7KcXI7rbQd0/X3+9p7RA4PBj7HsJaKuQnpOhr0RY6mSu9Qq53Pr6xzkvdd2TA6QSEiq+3KQRGKahAgY2urPYv148SSW7VRW2wreR0ZO0leSBkUWUiqE9OfPUE2V6wxasY53BERzH6Wa1C2iaIynaBpsR8pCLxj//zPP28wj+bbclOBpgJNBZoKNBV4xBVoDvJHPHjNpTcVaCrQVKCpQFMBKoDyQrZDgDyAWbLgiSyHA/AFdETXfnRDRx6Dd9lGrgOgmyOU6vx1+ykHdtTZC/y5d7sHoJm0kUowA+CWrs8uigD+R8dmECJ0lZaADwHc601DgXEPpOOV7WMKqJJB0UlkAFK4ksODhMGn1IRLh3SEYqvzU/7zbiHiCg0HgD1q28EjCA4Fee9rG0+mVhQrW4UFFVYqBZ3adJsGuZEdybw+LU90rQ+Csf+2w/mh9RK/S8Au/w7wJBP9uiuQeNgfWBuQFMA5QmGl1MhO1ACcZZtBd3Z0MQM81Q+CTdMeypgPGZyOHVcAeVw3eQpYCiXAnJ3yAuSoXdiRHMY2VDfcP+TF2QXExZ9kfzXqD+zN69cipWbzI1usln8VBAwxgA3TbDq14XRik9nExuOJLJYAUQlo/tk//ZNqfXQ0tXfvXttkNFFgcVFu7OTkSGTHu3fvZIM1nY6NHITF3cImo7G9/O57KQsAqbAbefX9W9ttAewGNp+PBaIJdM2wYLqHt2Hpg2Kl2Mj6qoOV0Xhsl5fkZACWbWzW79l7pzN7cjyxk8nATqYjm437yr4AYAUUZG5jH0UIcrmiw78lyyiBhGWl96aOZF7c3Fwr62N+fOQzEHud3V6gfo4pa6aoKuUmrJYrm8/IxahsUxa2KjxUOgHQuiqsTwYHqqUdigUCdt2vnudw34Sys97uAMm7AI4eMJ7qG/4kDwPQd12uRF6kFQ32NpA9BF4DTioXY7ez4+Njjdum2uh+yFvgfSBuBHJXe+v2x5oTbYDV7c4ms6lNphM7PzmzUb9jJ7O5TZkHgJ4Kq97adlNaWZW2KAgRNltWG+1D+PZvCZUH7GTuowRAvVBBAGIh15allCuN9iLJqs1WZCiWTBCv642rG0DVBRCzz4Q6rf4bCyKehw0Q74etFeO8huggo0aqJQBiV4Pht6+sFje4kw2d/o6tDqTioG/L9druVhsrd3SL762qzZYb9ta2SJjNdmuz6ZEyAtwCivD1yqZTcomCXNald7XHV5VngyRor0521Gn9nuYcBB7EGDZoUsbVWM95yPp4NpatFeTFeNjT9UE+zyee15J5ArnX8VmA0NQkbfoeKnYSPPa92a81X5vvl9eZXfcKeWeNYccXXfoQbLnHp6oDkF7nGnVUGDMANtZobZ1RkOFSHW1RKWGPxNx3cDxJ5yTpcv8V8RIWTW6JBQAeirYHQdjcQ+ZtsH7ybIw39zrxWsB2COM4n/L3WY8kjPy48AwN7idzKFItIiVfnBOQkfr3TlvreRsB4rkfc5Arw6WqbDoaH4h55b6UG6kLJxpPiZlsLZLRrQ85K6SCgGhAxRh5G25/5eogri0VWTkfkuzPuua4p0KR/YHzgDnM50jBVDoRymBJeRm1z/0p32NIbkUoiCDFHip9qHEtUuieXNqsPN9EZnBhA8c8OZnOZc22KbFm7Gt9813k5z/7dYN5NF+Xmwo0FWgq0FSgqcAjrkBzkD/iwWsuvalAU4GmAk0FmgqIvPjhpzX/AS/7iwhyfdiZP5lOrVg7qKpQXSwexmP5qKtDOECnBMPVHUmmQrdl1a4KcLAjYgHAxDsiHRgFZEkyQP3PkYMBIIPFEIHKACrqqIzAVZEW/E/AmtgAWQTRfSnAyPby2m73vAvZQRO3b9pj8UKXftg9AfoDXHHtWBthWZHArkB8MGqBWaIqDooHdVtj/QH4CIAVPvuAcgn+i/xQx7F3lBJizAPAjG56daamfQignWyDeu7RX3mocNYWAB1Sx++vdlXD3pUMsuZQYLbXVl7i3LdIF++u5rXUPLuTc+Z7d6xbf9BzyrOVHUHnde0gFO+lvGFqIMbF64x1WLnH+/++Cz+tQ1LVklYrUrZ02jYcjWwwHKvjdjY7Unfv119/ZZul+9rPj48PwfBYJ/He7z9/bm+vLt2uCTumyfgA6F88ubDpdGIXF6fKnfjTl19K9EKuBeA/9/LmzRvr91E3nNhmXdjt3dJevb6y0XhkFxcnskZxhYHPkbLc2uKOIOueTSdj2ZzQ5ctrXWmEymOo18gyS1ZBDiz2eh5sK4AOUL7TsdmoY0/mY3vv4tguTiY2Gpi1d3t7evH0YLkCUD0ZD1UD3jfthnqESW9K5Vf85eW39uzZM1l0UUfvtm5r3t5cXdv5sydSrkAAsc4Io1WQPYD4AJJjd1AHMLfm8yPbLG/Umc08oAMaEoe10e76nOA6uAbmAWG+6moOogvrJREZCrv1OZ7zi2wAMlDWCzrQ3RpK1lvbrYgk2YAVBRG91ut7+HjwniLFis3W3l7eiuRqkQVABES3ZcfHp1KdzGcjm49GdjqZ2XpZ2GgyVKYIRMv14tZttyDw9qUti1I17Af5dktXvFQjbv/GtaAMUFgx9QatVZf63vefCgIT8qJSHk5ay9G8LoA4rHNkc6YQ6i3hOSKECkgvdfl7jgjWTJ67g7riPucBcmk0HgqsFSnpKQDW7nugd7mpbLXdWqHc77buacMyrM025U5kS4LsqdpAdSGuJfJ4DjZnQUhzTawnnp82VuyTrCNZCEb3vrIfUP90+gdrJuYF4ensOyiY2GoU6K0wcupaiVSAPNMO2nWSBnsilC6Mh9riraXcDOpf194Z7/tR2B6FbZPXj8wS7NucXJHai3mkTBevMZZAIoywTNvX3l0fVoaA7mPtPahPfL/HPk2kQrdjZ6dn9u0330jJwN6RD6mCOLdinPl5qmNk04TyLs5G1gd7BeodkRJYFqGOi05q5eEAACAASURBVDHVuAaRK+JCGUPkBXlKOdurLI9C1ecZJa6+0TnX7qrOzAeppwb9A8niIL2f0RDZdytfezrbNN/8WkV2tLtSI9QtJ9hYN2Tu6HxBjRTqirxe1i1nFXsOZIgIh4PVku+bIqQ4s7BbQi0FgRfkjs5syIJYL+wnPNg78mTl/Y7m84PKhf1F16NwddYNBmN7fU/RXq0cpyRzXPnl5KorPzlzlKbBHIpsjoMqpMV56GcZzQzsp8VmpXvzfYjvMDu36Wq17ec/+2WDeTRfl5sKNBVoKtBUoKnAI65Ac5A/4sFrLr2pQFOBpgJNBZoKUIHPv/i4Bmg42DzQUY8vdoCUaRuU5EQSAuk3rc7T7B4Nu458DTYUdDbze8CfDDDlc+UdH2SGwFrZzHjHq2wp4jUOMXi+BCASYIZ34vIuDljsCVINmyUBJWm3wXPj2wrX32kP1Ame3aoJ+FW7Ut3dqAB4uoBpuWdFwLf87d0G5OCPjlojgSjZr3iIK4CMrgywSQCdP9SlCgAUdlgAzHSY6nd0Z4dFhcA7PgxSYsd7EiLsXbVuR+WdtwKMsLoIcCatmtQBK0LDSRyAKJ6ziOBbLGaElSnbwvMpCrrRIS9kS9JxEDaAJg/OdZLEgWtIjYEyGejOFhhHt32EqmO9wb+JwJD3i8thnpydyxpptVgK9H/x4kMhq2/evrbrqys7OTqW5//t4k5OP/wdAOvo9EQgKw8sQnhPrJdQRohUq3f29Om5jcYDdVdv1itlSXBP69VKwDuZEsvljR3NZ3Z5eWXfv7pUUOvZ2bEt7u7cegRLkX5PKgbUNnRpTyZzhT7fLe9shKJmXdkG4LBuC5wF8Fspz2FnA3InpEDwjAwIJgDkSb+j3IuL46GdHY1tOuzY2dFMqoFBb+Bh2q2WFBLUsdpXumb52VdYeLWt0xtJeaQg9k748pvZZr20fnegDBAAeymO6ETHiqfE7saJv9XyTsoHxnKovImtdQ1gfK05qPD0Xt/aLTzfW7Za3wlApp5u31IJMB1Px35/ZWGvXr3S2LPWcy/Atx+AVdZahFazxmVB5ITXdl+pg5/xEZiKNZPsiFAPtQLMRIFRWI3iA8UWQd6b0kmr8diOjk7s/OzITmczO6KGg6EUHcz5YlnY9eJG8xvQl45xbJZub2+FlQN+5xqlLpkbI8ucyteMz7PClouNrdYQaNSS1ADIWAfYvYPfyUDWF7ZHWEkxNtSSqY8NEDZV5CBoLRAy3AI4dpqQunk4fYS8F4XmdqfnNneoSVA4oT65W6xsRfZIp2/VrlbWxRZFBFZPy0Ld7tpvIrfHAXpXA6AAQoXEI/df5X1sIewcTPefewi3xjrsnVxVgAppaLutW/ewB0BAMG9YL04YuPUS+31/0NfaEykN8cJ7RQ0Yl+HACTInNh2M9wwDV7vx+Xmda0gAlCLYvw2HsjSSIoGxqumQ91wXWa4F4YNlk/bouHbWwHQ28fsi2HwwsNFkpDmVNZGSDJI37O7Wm0Jrk0eSOzpX4vrymj0Pw/f6/Ltqr4BxSN/KM4U6kF9r7TH+AieW2R4hWQD8nUCGXHcyI4ngh0oUgevRMJBjIUszEcstZUOgFkA9RN4Ds5kMFBoBIGUhjXU+MebMrbLQ5XBf88lU18peKOu6UMHck0tOquhMFBnTEgnIeZyqkSRQOEeljgk7LpE7aVXV8/3rYc3yGrh/9jLWq2ymIq9C8yfOFwWTq94+N13Z4XOGhzItikKV1jzj+wRjS2ZN2uA9QDDSBlKGUczHLuRQqYYHGhvYA3/+sybzIr/HNH82FWgq0FSgqUBTgcdYgYa8eIyj1lxzU4GmAk0Fmgo0FXhQgR/9+HORFwnUAP0DDKsbe70+KBFSZZCdxgmeCLCILu0ENxKYyPdNyws+46EFEuC3wFZAiAhlFYmSmRt5XXROAh4CqCpE220kshNcxEiEcmf3tzq++bwEhjo9AXCCMsLSRaD8Dt6kcBWJ4irotA2bigBnlT2x9+BYbG4AWQg3Vmdp+mbfZ38LRPZuZg9uTZIkQV55jwegl92oCQQrmDtCtekwTmAVjyuBTzsnDLD3wFII2xxUHbpXgCwyC9Tx3RWILS/2yr3QIXKGg6nGGoAH7iSBJDzqqSH0BPcFCMSf3lEPOOlWJQKaAhSXlVc83zucAeO7tts7MEhXK9fc67Ttf/yH/8H+9fe/t+t3l27zU9c2nU9tNJ7Y8cmJkW3B9asjv6zUDZsds4DFq9VaoDfP4dogNiAPJpOhTacD65NlsFxKETIYj+zV69f23vOn9vr772WXA4A7nY2c7BIQTVB1YZdvLz3YttWWHdPl5aWAu08//cRubm5kMQWIxswpVnRU99SlDxhGpMCuxi6NQGx8/gF4+7I+OYCO262dz/v2/HxqR6OuPTs/tuPJ2KajkdYZwC/3AwkBsQAQp7lDpz82PL2O9UdYk62t36cmOwV/g3wCEM7nc9kKsVZnR3MFdQN4A0ISjk4mwvH8yLo1ndCl1TuURoDbXdtvIz+m3bbvvn0lkFOf2adLeqvPoaZSRpjZmzfvlCEyHQ31/pAJ1FNgYXSae34FpJt3XjsI6gQH5MuGgPAglXhPgOLVqrTJdKa/Y/0k3/mwJYPUZO2Pp4x912aTsZ2fHttsOlb3PLWDIIO8YX4yfvPJSK8hH2VVRq7Hfi9iTKBxhHmjKFB0MiqR9Vod7lJflFurKg8Y5/2kFuoNbFOuFejOWmBuUxcnLZkHpk5/rSegU1Rebbe9gRiRmkFQPFlBbo8EYA855TlBqGUAltnLRGFau9+21Xpnt0sUJNhOQX70bFm5ZRTXi/3V7WJ16NZnTBiz7PDHWo3xyMwBKSRa7LnkBSz0PAg75tzNzdVBKZPEBdfpYD334Hs1HelYrqV6DDAZCz7mru8HWG753w/5FIDcUiiheuiJ2IPokupPnf7sid45z7xm3qBgYHw5I7AkolKq08bVchBh5baULRCKkeOjY1esYbPW74mc4rnYQTmxs7PXb95oXaCyI6CdzBkRMoO+zWazA1HK3sDnsldJTbV3NeFDVQJnZV5LqsykPmCusx/HOca+pT2BfQ+y0uNnRO4ozwJSGNWK8l4gwZxQYC5wX1iy+X5KDgMGjCalyM3NrQdnQyVAnO+22v+yUUBjHsqSYr2RdmE4HLk9HNkkrNFNeVDw5RzRGQqBPOzboNM7KAwF9Kc91W5r44Er0GTnKCu2ve6D51EBzq+7xeJAbuj8y0yJB80M+b3Bz5tuBHa31dDAXpbWUzrLOH+UJ+LNAr5enKhTzYKM4VzUdxX2LpSRqK9QhVgrzueBzv5e38kPn6t7qR85Q/kZhDjj+rN/bsiL5ktzU4GmAk0Fmgo0FXjMFWjIi8c8es21NxVoKtBUoKlAUwEz+/FPvqiTmBAYEB7WqX5IEItiAcrI2iY6c91yxa2kBMgkcEHn627v3vCQArwubIsSLBfIEN3AdOJn6KiID6sFygIeAxLLtgPgii5KOlQBKiJQOkmA/FNEgUKAgf/ANQnlpaucbs2dDej+LwAqUXCAtQCMoRRwIN5BRg/pTuLByRh832sB8Wkh4kG+riKRhQ4h2g9sP7LbFJsodR0PhyIa3BbIQR6Aza0AZQdDBfxEBodsrEJRktcPWEOdNR7RdZtAjgOn8ueSHQmd0QLtNgC4WHr0pRrIzwFMLIu1Bz2nOiRVI0EwML4ijMIHnk54gqYJW8aayAOA74NPuaYktvSmrdr+0//5v9pkNLX/+//5f0UAAbACiNJhC1D505/+1F6/fm2r9Uq2IGQqJEkG4EfActbt9OhYb6vwZavtaD614bBjt3c3Ig+Oj2YeRNvGUqlrm+XCNkG+AN7PZlMBolzHkiyE3c5ublcCo5mzq6UTWb1+2z7//FPv1gVH25b2+vu3CvMGYDyaTazXNlusKs1LiLCc26lSAWYc9HvWt9JO5kM7m/Tt/GRoT86ObdDu2OnRCb3WNhyNbTSaWFkUNp7QRe5KKEZFAGqvZ9fXtyIXIF5YT4CCeMQzp8jDoAt9X2/dKgpiBT//slBuw+nxiYOREGASAaRH/14kF93ZANBC86y2heaEW1ZhwYOKgDp4IHAhEkTh822zcrO1yWwsuy8IoX6np9wYQF6eJwuXVi0ShTWNn3zadCmkutO127uVW960ahEmAMJSDgmYbdm+3Nqu3tr85FS/Pz86tsl4JDCZ8e/s21Z32yKVUH0Qzk3XO/vH9GgusgTbL+rhe4I3v7PWISgALW9vbq2N1VINYbAWgaH8C6yVZIXnHe78exKTdLnzeizs2I/uUMJI+eJ2T9oXsc85kJW1Vfva+hAhm41s6VAqOOAKyREWRLaz0bCr+bkmc6AghwPrHrrWu7YmqyPUJas1BKp3/ufeA1iuvJKBd9dDkiSJkKoBrY8BFjz+Wln4PACUc//Ldcg6Z4owXsPeQJ397Y5bgkEOyoIPtQFzqAWxtrWKGrLvBLCs60CNEhZPThoM7Hg2FengILW/BqUCoc7VttR+wdxB9QXB9fbNlfYPKSH2zDlXjIgwbLXs/OJcv7u+vrFRhEVDijJurBtIURHDjJ0IRwicicBt2ZtByu5N84DP4bmQGYQ+D0eQjChRuC9XEECCpVJBaz9UBmlvpRB6AHLEaCJWIIO4XidvZC8lq7mdFFDc08M9XcQwZHcobAiI1+9RxXDvoQBRYwDqxLISEQPwr+wJhZ3vZbGX+SOQj1wHZCuZTewNSQyw/3LtXPOw74S1QtAhDeK85/dYzrGXuuuV34fmet8t5A4KSpoAeP84J/U58XcFmbdcMcGaSPVHBqDrbOFUwz5KBD7qH1Rbfl7zQDHEWDBHk8CAgGBR6bMgOKQaSSWkq1LIvOEMdCe1yOQKwgmrKog2BJO//MUvGsyj+bbcVKCpQFOBpgJNBR5xBZqD/BEPXnPpTQWaCjQVaCrQVIAKoLxQ13TYUQAWpP1IgtxSJQSYL1XENsJrA7RI0PaeSKB71u1vBGLwnnRdRmdk+uZjj0K3uPIzAiQXSBp+5lgH0eUvS5AInxYgEh2cWC9hlwGowzXKDxwPdAgPgM8MnQa0gFgBZASAqfc2Go5tVwb5QtDo3pUH6oUF0HtgXwIgKSsJAl0BkADjsL3Zbm0w7DsYieVPRXfrvRd+Kk8gWxLQAtD17l0AHIBo93gH2QKAoctWoC1KFEAniJu9CagGjFL9QVSUT+EduSJ2BNOYAKBhr3+w5KIe2Hh4zZ1U8sBZwlUhVQgJ9i7lVLyQy+GkkStQuN7s1mUeKL9Ewb+VAF+FHodlVuY10CVPBzHWIu+991zj/5e/vLTReGzjyURgcVq8/ON/+A/2//3n/6z3mM5nUjgQPo5Nymq9PNjFkL/S63kgOF3ugO3YmqCccWUF3fl0fpd2fHykMdxjo1JFCHurtk8+/dT+9NWf7eOPPhLYvVyt7Q9/+MoWd2v9nc7b3rBtF2cXAvUgDOgSR63z6vs3ttlAEGCT74TcGnumykOZeQi8JRejG6RO3bIBIPt4YBfzkT07G9mTs6nNR0ObT6fqfCbAmrEZj7CYCdsgAM5qp/sqy80BaN7RZh7E3A5ipdOxk5MT1TJzJ+iMd8CTTn3vLu8CopOfoY7/rjIMttVaNlgQRHT9dwGnu0CF4TG/B0Qu9NlYe3lOxN7W1drWy5VVxSrWSVcEDJ3ssjcjvybCg6kJ4DD2OISGE00DAAkQLpB6vRahMRiNtTalyoBcajGXUeGU1m/3rDPoWz/sjwjrxtcf9cXN7Y299/S5dQe0q9O5vpE1GXPz9vbGOuTN0EUPCbZaS7myXK5EFu1QMJClUpBTApgJsejWOcx3wE3un31Iipo7MhwcqIVAXK+XNhyORbYoiaflmRiKowibGnXBY4mkDn/PVIEY8vlSixzCwkd7xR59Ac7+ZAZAxpS2Yg7X5Amwb6EYYqW3pDYAUF+XZGy0pCYgo0P7gQLe2RsgVjw3gTFMxVeSFGnvR50hmbhnXptWOqkGS+UY752Wcbmf85wMjxZ4Xe/dRisI5LQMgwDL9zl0xAPyt5z4HcmybaI9aVs6ESP1QuwvdOSPRlg+Te3rb146AYJyCQIIC6vIX8l1QBA9Y87vpHqIrA92yaVUTKFq21aybFPWRd+f60SC7zGMFSRXf9jXGpP1WigTmRdJsKXiL1UEboXldlAPmwMOikAB437WSNkFAco+DJG0q9xGUE0AzBc/O5MEEgFHXgzPCetE2VTFuZxnuM5HMPzIZFKGDXZlxVrkSxJZOktabWN/pTZYAorMapuI/xwviAYC2rnXvE9IDGqXoeRJhkHA5PcIZXmgJhJx19N6kqoz7KPYM9J+LdV8fq9+xrH/Hb5jsBeQ2SESxec2e6Z/hqtGUzmirIxQR6V6g93NzGsLwQ/hizoQAo71zlhTNNYNtaV+v/7VbxrMo/m63FSgqUBTgaYCTQUecQWag/wRD15z6U0Fmgo0FWgq0FSACqC84E/+Iz8PdgETkWMhsEWWH27DAODwEKjOjIcDOMDzW3RJ0n3sJIcAzQeWDgcAMKydACIAl7KDU+Hce7pR99bF4kaKAldTZNCpAjwVZMrPHawVOQJoS5ewAEQH+lO9AXAq4qN22xVAGrr38eI/2DgBDYbdhN4Ln3fCTCE0wqpK9YKQoYOdn9dOHSicV9kY9+GnWRe9P8/bu7oC6x4Hr3gvt8BIQEivUQZIqDHCgoMAYLqCHXhzOyrAHd1vu+0BtCJC3As8AbSuitSR5YhA47AaASijtRS1g7q+uS+BQf75AN/pqa7u4OgoBhSl5gKWqghdjSyStEviz8Gwa3//939vb95c2b/99rfqBoYMQHEBgCxgrt22jz7+2P70xz9pLOhyHw0n1u21Zc2lznd86ycTheFi73J9c6mO9ZPjYw/oLQubTEYigubzqX388QvVbn13Y1fv3tnt9QIE3Z69/4F99dWfBbZ6DkCtjl/q9PbtjcDpdbHU55yfn9mz8wv7/rvvVDtA8Zu7hX333RuNuwKJC4KBqbUD9pqDEjAQ8OuB2sh7RMS09nY+G9uzi5FdnIztaDxS6DHWX5OxBwkvl7cKCQccBcwje2E0GttwSE4FqqG+lZWHzBI4jl1UZpowdlxTdhsDKNKtLTCOsdztZTXW7/W11iDjhmOyCwZSkiSBJishAFt8+iECogt7BIjZ9S79m7s725Qbt/hZFwI0ISe4HqyNspNfXdmy93eFRWitRFbI7qd22x0Fw/N3iIpeT+uJdSubGSzi+DnBzihiugMbDXo2Hg1tPOjbarOxZ+dnUp8AOPMePcDa/c6ub2/ce7+u7e7uTsISKTywVkO9gNpmu5Pih92PukLQoCLBpkw2TlIjMA/x8Pf71z4gYBnA2K2ntH9G5zfgM2A9qhaB9lgt9fDSx37NScZUIbjSK+YOV9GGaOtaualtuSmVt1EUkK8ED0Nu1FI80XlOKHi9v1dVUMfcF1BCAPh74LN/Jus17eAgSQFo3fKrpfV4CDsONcbDkG/ZRXW9w5092S3tnERVV3yvp/diHNkTUgnhJAaqgdifg1yBKGHuMj4AyKx1njs/mrsqriKfZaB5wi4NPi4bJtkpQTT0RXJARikjpOPAPLXjOg5nGecE6gMpQkx7OVZ1ZAAlOS+1WCjcUi2AxVyv17bFshKoDTGKhRN7Ea8bjob6B6UT653X6SyMMzLPI/YkniNyYjCwPSquaisgX0rHVq0sDuUwMQdrz4LS7+NsQ/FxkNqkmiCDw4Mk4XWcGBD0PkeT2HdVh7KM2i2pWGgWAOxPNR2fPYmQcldMumpoMh6qlryf2zWSx+HfBzKDIkmVh7ZNFWRgECYQ4TCWzMDMaNLn8rPDeRIqQr5zQOiJOOG7hp/9GrvcPdo9nVfs75BunBkoDPkMKac4C0Olsas9OBx7LiQW1GHY6xq8N/USDSjVxd64zrJAFQTxiqLGMzMgOH/1y183mEfzdbmpQFOBpgJNBZoKPOIKNAf5Ix685tKbCjQVaCrQVKCpABX4yU9/CKrkIaOAMwGKAzjSQpzAV9o4ZH5FAuOANg4CeXc1DwFmAGsJtESop0DxyMg4gBGHQFvvQk1AQ+8EKBy2EYAYDpo4iJUdrAn4A0aI/ggSBvADZAKw3y1u2lZhL6OuZkD/sdWV5A+2q8t7D20B/OgRHKAHREviZKtMTwBVB0V4X8AsJV8EECOCJSxQ0v4pcy0ypBtgD/AwO0oTAFInNBZHCjIHuHFfe9UgbbAc79LnuTVP5YBv6XZUdIpDOMzG2IYUAom6WG1oXN3CK61gRLrs9tYJUkh2SUP3+QZUxTYHkBWgtx9WTMwRiKUkew4WOpo7rjjgfk9P5vYP//Df26tvX1tRbe2bl98qpBriYjIZ29XVtVuN1Hu7uLiwd2RhYPNUEvRsNp0M3V5LRIv74rvnPB7sPv5uUdURsDaejG02ndrvfvdb++Sj9+35i+e2Wqzs/PzYvn35vZ2ePTEwrN///ve2Wq7sxYsX9t23L+3Jkyf29t0bqRym0xP7/b/9xv7T//V/2L/+668FVs+m8wDKNlag1KnbViyWAntXa0BaAD1my14WYAlgU0MsjgSe00ndbdls1LPzWd8ujid2Nh/Z8dHcZtjVtCF6+rZeLuzi/EydzKrNbm/TyZFtth7s7J7xbXWZ070M8E8tBRSjtqnwsncroNl4LHKoriobAlSH5UwRocUAsSCYVcwbQH/lxhDkIU9+AHOzYh3Bxm0H+ghNJqx7NicfYCW7rulsLkC5KADaV7bdOxi7r1ueWzB24LcHgF8B6nekcpCaq97r79p3QrW0qTZSTXnndd9q7Ki4X1RLkZ8xGmHBdWxVtbPT0yPNPTrzr29ubLeBVHKyjTm+XK5tsfLsDuZyr+ugLPPMFVWuPHLrJDIptrYuXYUgqyx1ZPesIhR8tRYIHqypE5K15zDI4EY2Qp45A+aqbBHtJXThuy0Xa1upFlJFaPvV/BFgy77V6drV1VJqi2UBuO8kzQAVTljzUDOpn0r27pYNByMpRnLPoSsdgs73Rz/rcg9PIuKwLz2wbEpy5aEKQ2D9cOhkaFiOQSwwv2TrRXc7FoLK4Ig9Jo5Xt7Py/SoBfd9/GJ/Yx6MOmt8iWthbfaMD6Mb6SWsemogMI9R4kA2t1sECkAwO1oWUeHHG8HsyHpShUe9sVUAGjjTmzHc+6wh7Jca4gNgjp8iJ9N6gZ7PpRHZdN8uFtTnjyASS8q9tx6eneu5mvbHF7Z32IJR5fj66RRKfdXNz7XNYLJ7PG83LrZPQeebyGykgIxTbiUfPVYL4k6IrfpfWifka5mtmO4mU0HnedtJMmR1+rxmKnioGFFp5Vol0j7wQWRpKaXlvzcR+kxZoskoMojbJed+v3CLMCYc4E+M7Ae+Xap2DIpEmhbCXyiwR1q3bV3mdct55g8K9XSIuVijsuF8+T2ehMmeceOWzcn5r3Ss7x791yF5KUhCaNrb+PcO7HTRu/FW5TNxnVduvftlkXjTflpsKNBVoKtBUoKnAY65AQ1485tFrrr2pQFOBpgJNBZoKmNkPf/SZbKMSKFA4qUgHunpdJZAEwX3nvYNRAipkieSdkSAAfDnIrn+RGEEoCDYIkCszK5S1kESELBxc/YG1UEHHfXQMyz5Eft4OxAG0iGB40Pmr/AqBV3S+e1BuEh10ZfK7ilRdulMBaLFxqTzDghBugM+bxZ1bQzkHcwivVfe8OjcdcFSn5oOAcLpME5jLSQXMgqXPQ8sQWVXQ8R33JfVGWD8B7lKXJA0AXvBgF0kR/u4AWAK3QskisiHIn+xsLQj87nvoKOAawJnjZgCFThBRC8LSBWhjKxQgGZkFgEA+9j7GDgZhy0EncEsAl6B6fgdAJjLpXvmSdSDX4cc/+pF9+eWfBSgfnZ7a1eXlwbpojDUQFi7rld7rgw8+iLK31CW/LlbylsfK6PhoKhscQlSxyuG+sEpaySqpa5998amshqrNzn7zi1/YJ599bNu6spPTM/v8i0/s7dtLz9QgE2FT2tXVrX30IT9/Zc+fPbM///mPCgqfTE/V7dzrtdxHvUNGCF3pkArnCoVGeQHpdXVNJ7+TcQCd2x2hvvV9d73LiDRfxgPA8VIe6meTgX3y/NRO532bjQbq6Cb49mg6s+1mLcAzrXvo6B4Mhw6E7yt1TS8WhU2nhCUTuu7z1gG5rkg1gE4RB4wllj6oY9aoJFxR4BAwc8HByUFv4PNRk4TrrTUfAHeZZ3T5y26o6537kDw8R+B2t2Wr5UKEDZ95fXtnIzri9xvlSgAWt9pd6/YGbuuyxXZmDAMiUpGOdDININSw5FGoPMAuihxUTLJ/2wukVLd9r2ez8cTKamdnZ8cGgYHVDmocMlgYC56DnRZ5MeuiEIHJHOM+1msICXIG7slV7O2Yv9xvds7LLj9s0TzrY6+9olSmyFbXlDkXKFD2dMbTJY7X/4bMBgLnxyJbfFywh+Nzd7bbu8IJgNjJDM/lgYBgT+OaoWGXK7IX2Oy6tlAWwNCAkqkpL0MNMDs+kloI8gRSdVPQ+V+LrGSPcyLDyWTmFO+vDIcgPR/a/zzckzJ/KC3gfGr4XoGiTpZpAoeduNGY5aapwO68R18DrAsPJnfbvlTzpZUdNYD0Sssh5ku37aHxvA5SgTFijVN/OvLZk5ifKLDYX7Bgw/4Oq7Bnz5+JOCTzhAXNnvvu7VvZjk0nM80HCDFlGEFckT9h/jlk26QNn/bg4cDmx8f29Vdf2WwyddK062Hrd3cL1Zpz72DFB0nX6bliDVWfyK8ySBgIICe+M/cha0GtlSXVdWJLtoSoiBSw7rkpynVgr32QGcGaloqGubFeSYGinCnUVeQrSSHjSgIXengDAAuUsRtiXxaqE523rdp2BMxr/XkzAO8tZUgQ8/xMZLjItvgOAKkGIamz2usjIiwUkSJUgkVLuyrWptpDYQAAIABJREFUnFRXGou9q6c0l1GhsAaWMX9D2WSeedEboExa6yzi9ajKUtkopRm3p7MewYXXOq259D2E7wChkvLvLz63eYjMEYnblcUb4/vLXzTkRfNlualAU4GmAk0Fmgo85go05MVjHr3m2psKNBVoKtBUoKkAyouffFEDtMgOIyxGHLT2zsf07U6QJYuWAFd2caqLWNYr917X3s3or9D7BTD6sCNSPv0CZrzLOQEOt7rIgM341PzmEaoO70T38E+rHajbt1CCQIR4sLF61QPwEegYwDsAKuAVAb3e9RxWUGGPkbkcUnzwPMAodar6NaK6ULgs6gTZs7jK49DJKqsmf8+8f4WNqkseYCQCclEq0A0eRAeAD++pTllIkQBe+GwAJd4NoAX7H4EtUipE13aEm9NJ7FZRYQHF9eONjs3PzgFige6oO7oddcczfoBK2bktsge7FYFtnvHAvfEPtkaAXOPxVACTgk8FNjowx+eezGf2dz/6wl6/u7TbxdLuIi+A+xTIau5/zmfcLhfKwTg9OnJLkNbe3n/xoX3/3bcC7UeDrggcdSrvdvbu3TvVC+Lngw+e2j/+x3+03/7b7+zbl99ZXdbWG/btgw+f2Wa/9TyIxdJefPCB/dvvfic7oNOTM1stCqvKtUDw28s3dnl5ae3eRL77l5dX6pYXGD8c29npiTIeNuXSaoBj2eN07O3bK5tM5rKYurq5tW++/ouNRwMFhxNMTDLI6cmxbavSbm/JYaht3G/bi4uZvbgY29nRzKaTqU3HYxtgT7arBMJmtzzEDOPSIZ9CNksoEMZSn5D9oZwMbGBWCxE9ygIpS4XSS80BCAeoztqSQmpvXRxU5H2PZU/h3jEKxN1qXgHms56wxMFWbLVaKugXVRUZD7Kc2nlWBSQjdmNuk1Yr78A7v7ciGLDmAVjtDoZSMGHDsreO9cdj2QEVq8IVTtgWrVYB+HpQsk9fMh52eu50NvPu+G5P9zqdTa3VhkQkpP3E7YPUKY0dFORFqa58rJpQRrm6o7ZNUWkeOSnh2TJSDCg3xzerQhkW/uA+ATEHvaEHeIsQcWWKsgPoNlemTtdzWKKznoupAVJr76DnreXgRbaIgqshmlpuX1W3VGNCqn09kK3QtlVJ0LODzYPBWOOBddwWIoW9soNKxPcKHg5i0/3u+y0Av3IfgvzkzyRTlQ1E+7rIZievucZDxzlrPxVkCpD3Lv7cz9MmiH1EFjzReY8yQ/P3QGx6lkeqAUT9xvmSBIjydiLnSFZckHbdjtbGakN+hufycL/sWSPUFFUpayR+xvugvACYh2AE0GZ/YJym87m9+u57D4judu34+ETvCaGdNoDa27H5kmrG8xV0vkFkDno2GI/s5dffiLwQgQcx2Ic0uVVNWG/kqvA+XBNjCiGp1CIpitxmiaBz6pQEneZIqCmYiLIfi/Mic2GkNgwCgDFAKeUEcxBD0WTgVmYdER4ie1hrXMvB6tDHMC0VpbJoOenC2oBYhYQE5FdGVR9lYGnHM8+kUhA3pGNJNpTbCabF4KFZgWsNIoHLY29Ioj3Pf7eAvD8bfftx5YRs9uJcgKRm/0syAkIQ9USbTCjmvtQf/HvHOvEdQ+dwrD8IQ8hcrKQyzyu/0+T3EurBmpcaMc5V7s8JGVd+8U9jG9V8VW4q0FSgqUBTgaYCj7sCDXnxuMevufqmAk0Fmgo0FWgqoMBulSE6LFOFcQDdpQYAVEkSAKAKsiC+BgSwDYCZeRTZ5XuwcgqVRCorkvhI4iHtTA62Fam4CIWBQMmwcxAgEV2T3k3uncZuQ+IADpG3HmMNaFgRzyngRWAlwAQgvkJHwbcAPPBD9w5TB/3ctx8bCsA8ANkM3Q7nD7erCNuLLiHSexO4KGBSZAzgkQfvOrjYFhEgUE1++Xx+dIwGSKjaR7aEYpMDXAQQ4jVuf1Gp29g7xlsCc5NAkqe7wLPKBvw8Am9zrPgdAKtqQNesrM1bD37mXbT5ELAchBTd57K04SEyxKzfx2YF2yQPO+Ze3S5oZ+P+wP7n//g/2bP33rOvX35n/+W//FeBztzL5btLgcYAtpAfDmC3bdDtK29ivV7Y2fmpwoHXm5Vq+cnHn9huG2Hntdl3372MMPCnNj+eq7v6X37zGwVRY430v/3v/4uhQsGeqths1UENQP7DH/zIbm/v7O3rN/b+e89sNOzaN19/pbE/O39q+1bLvvnmO88cCZUK9fzi88/sqy//KJDy7vbGPv74c7tbrOzN63e2WK3M2j27eoP9VCmQjXlAuQig7vQcXC1LrF+29vxkah88mdj5HALjRBkOvQ5e9aVNxlMb9ociJxgK5jfArRMXbgFDwDfd/rLjERi603jn2AEgz4YjAZU9slWs1r0T+t4jiwZrlhpPd4g7iAs62AHayYDAtmynjAWt8whyZqyZr9QFQFRZJ22UApBwANI7u7x+Z51OTx3UXDx1E2HZIR9kLaBUWSmDkQBv1BECTjtdWyyXB5ARoJSubkB1wEvAU/JTtrvapoOx5uRgOLJuj2VR6+8oklgbrFP8+29vrkWaoW1AdaE8BlmQoX7aSWnBnqZ1HTZtkBQhmJF6AlIPosAVK6xZB571fNmpbZz0MDI23GqNWvMzCCxIJ+15yrzwMXT033MhPFDbszIgHoqSzJC23SwKK0oskSqr6pbvQe2BiEfm5KbYed07vt5j+9afvb4DwKxV9g9qzrzIbJTMIZJyRqo3E0jdHww1noyvbHcinF3kmfaurQ1Yv2Hro/U/8NBrAPOavXCz0ZziNYwHe4FI3tyXQ11HTQD/UULlnH0YNi3bLWvp/WWRFMSpMj24PtQJf2PPNx5BpG0NyzHmOXMZ2yz2Gea+9sp+z2jIZ5yoKQSQCNntVrkzEBdpYVYxF1pmk+lE17haLz2jY7Ox8XiitXBzfWsjiD3mlcLiyXIhALqra6g1H13xhAqn10F5sRGJElo4t0IMEoapcciXcJGcVEgtyEZs/KT6cQKZmkhtEISxlALag+8zizTTpKyjK8HHmuvM8znPjcwn0XmDuhCqBaWGkXsxttu7Oz9jILmCrGO+s1gUAg4BviFrxq0nRWw8sO7yIyOaEYIRcJVHSwTIvbKzttlsasvFQmucMSJMnbWbjQqL1ToCwp0UMizTuv17qyyR/+yznM9ui0UNCCT3ZgJRtaEm6WjOcKfstfqOI6UUa9IbOFjLv/rlvzSYR/NdualAU4GmAk0Fmgo84go0B/kjHrzm0psKNBVoKtBUoKkAFfjJT34gJFqd9hnazH/8Z4C2u7t7BoMBugBMhXWKIBgyFdxCRA8A3wAvBFqkioMuT8DushIgRXcoYEta1ciiIzuDAa8CRIeYAJTEQYUHXZbq9AS0kRVKRxYg2LGgRlC3qSxOvEuYzn2RDwAZEartti+kB+DPDWDjXefy8Ra6EeCL7CUUF6tOT3XMhspBeRdhz9HqtGyzqSLM9N5Oy8EQ7+CEOJHvt8B9AE3/x5UqbrGhzlCBh+67L/sgqSmosodt061NvQEfBbzQER2qDYFBAISQJGnzsQeQdcstz6/w+vMY0+1aO+miZtgHgCDgp2fjRi0AteB48LzHbxzwUzYmLq/JIOSO6k5Xrynw9Sc//al9/+q1LZYru7u9lQc94OPi5k5e9tjuUHuB6R2yEEq7OD+VTRFg7/nFU/vww0/kHX97d6XAb8Dvp8+f2JtXr+3u+sqePH1i48nIvvnLn2XRg83Thx+9sH/+r/9NwDzZFM/ff37w0C8KtwpqYek0Htjd3Y3Vu606rN978bFfCyG247EBYg6GPTs5PdVK+P7b7+3Lf/utzeZHIimYS69eX9pHn3xqt9c3NhmO7He//526r3M9AJpu1nTpQ/qZjXq1vX8xsyfHY3vx5NwG/bb1O207mk0EHjJn3OcfpQLqIIBwwGhA+771uv0DaDk/OhJgiF1MqqMGBCp3erJwQo2hdaishEpkBR3NWitlpbmOQkDgMeob5mJrbyUd1DG+rDVen+HXspMC/G/VIojcdgqVwp2yNyBp+CyskgSeK0R5I8gQkNyVDqxZiMiuMim4SsBs6k7gNXY3IkQBg2uzcrdR3sawPxIACZDe70OwbG0yHVlHHfF774xfrxXme7NYaE0DemNDty42WsvrZaH8CpEdh2B7yAXel6D0pdRBEITlxsOLXWngtjKqYwD/FcqrQU/h6qg8sP2CPPPsEVeDsU6ktOi2VUNAdVRbPNKmT8Aw+RzFyhZrlCItY3jK1t6GUn24VQ+h66gypEvpOkGk7vlQcoVrjrJQGD9sh9zSiLwP7rctcFZ7qda2k3Tc21+prqgVYdOae07gBtur57lawu23+HfUV9XOu/LRwECqSlnAXj8cSEFD3ZwhjlD7Q6aD2455eLgDzjwE5HdRGTkwr7kU1nvUOZVgvKergwggdxUH5wa2e7IAkorM1QXMSbrr2SfzzBPJ0vHcGYguKbxi/abysKw2IpCfP3+qtc3vl3cLzXfukX1gU2x09jCHWC8EzfPg3y+ePbXLN5eykOoO+iKEANFR8mChd7tYqHZpXcbrPGOiEtkBCZLEdhI3bt/l85L9TCRbzNWsI9aFIvxbqK9QDXp9ZUfnrlCeFcG+ALlT7aQk1FkcnmN3CyzyWFtOJqXShr2Cecb7iVTgpAkbSFlIhVVZZnJoHUe+Db/r9wc+N1hPNcqu9cGGSmqbyH3yhgJvBmBP5Fo32MSFJRoErcgVkeuhVoTAk2Il8ntCGQRRyGHuCiFoR9YQKib+BonhtnIiZOtK6+ef/+kXDebRfF1uKtBUoKlAU4GmAo+4As1B/ogHr7n0pgJNBZoKNBVoKkAF/t1Pf1TL8iO8y6WCUDe951eogzK6aNOSwbt1AT4dUB2Ph3Zz692STjp4IOu9TYMDCnSxblbr+/DWIEZSkaGOTegQOtczyyE6NgE3vRs08C95o7i3NT+T7UUAF+qG9rxxkS2g7gKr6dgFKJd9lLlVSHiTy54puk0FGkXgL+8g8iY7N6OTGp9tBWC33b9fdk7h6Z0+4FJbhF1PgoPeNRuh4Aqqvc/LkIXWphQAJJBGv8OWCk//6HCvKjuaz+XzLjsYIYje5cw1K9Q1ARtsMQgsxwcdkKb07AIHG0vrtuiwdmKD8ZIFTthj5dh5/olyzRVa7DYb3j2ue6Gru9+XesPv1UkRyBM82M/PL2yxWAiwW93dicSha306mWgcEqjM4GYAxNlkZPPp2ObzqR1fPLe3r79XNsTJ/8/emz3JmZ5Xfk/u+1JVWVVAFXagG+huoBey2RJFciSNIiSNNHL41mHf+Mr+h8Z3c+cJRzjsS1kzE9KMTYlsstlNstkL9q2wVKH2rNx3x+8871vA/AmI+LKjA0tlfsvzLl/inOecs7SsPIx6c0kKDYBKlBDnL25arV6x/qBrpXxJCgk6oL/5/bc2GGCzM7O11RW7+u416ylLJdiYzZzkef7ssSxO+qOxlaplW19ft3q9aXu7u5qr1Bkf/c2zG3Zy3LGf/9d/tP/hf/of1ZH8//7T/2ftk55dvvaOff/t93bx4kVrNBp2+/Ydax8f20qrpW5igEzsa9yixWy5WrCzS3k7v96y1nLdqgVUEQ4EQ04wLigWmNyodSLZxfgA3GpNBmscANpK2TvAmUPFdNbKmZyAUgDPfJZsCLegWgRAcTgYBtUOa87nEOA6ROB0PrURapV8TiuITBjIRkZ9Mjcbohqamk3GfdljxblCfoUItBndz6QgkHHwOsBe+RMCl73bfxHuF5Af4kFAfCGvcG2uCWUDtlDjAWSqGSHRTiMSxFyQbVOzWXdCj1yRMftG1lJzzxmAWIGY4/oG/Z4yTCbDsbJSuLaQ2evZDbKTc1BfhIIyX7DBwQ4OBYl3iDO/sduCHJXKaTaz4ZSwbw/1zmeLAn8hWBT0jcprPLZatRbs7JwghfCkRhRVpCFjYws76XXspAeZWrQR1jcpLkRJPQqzp9O81xtJkSMruZBJFC3bWD/UCMItQ2d8GEORtUHZxdwCOIYcwG4LgDZehxOYU50TWx4AawHhEM1v/MuvVqtp/i9CEDLjRzi6KwF8l3YQ2AnVaKEXyWyRTIGglUInBDzH+Q05pn0Yeyv3wZLSbTAaCvYX2cB84DkViBUIIEgi9sKoNhHxrGdSIKYDMQlRpqymhT+XsBnjV/6uVK3adIR9FAq9sR0fH1u90bRuh2BuzxPB3g4SCjKE5xVrnfevb2zY3t6e1et1kZkn7bas6MbzieUIfZ95UHeKcGieG5BK3GPIqdEYBQVUBO2572jnxLqI9orkVcRgde3/wXYxWoNF1Y32VjJ3Tq0JPacEu7uTkxM9c32OucqL97OOtKfwHE+nrX1yEkhK5q0Tm816XXXlGlgH0/FECiOqraD2N5oXILfJYXKbKlc9MSk0D+dOXkQFhp6D47GVC2UpgZyQ8MBt9jxIFq3tGZkUGeXcuCWkK5H4ndYFhEtQuajx4A0rypibxZigimF/Jc/FRZ8Q9MzbiRRU339/J8E8kq/LSQWSCiQVSCqQVOAtrkDyIH+LBy+59KQCSQWSCiQVSCpABW6EwO43gQaBH1ggBWBMAD7WJ/I8dzDbO32lR1CXIr7tgAaARbKeWDjoAVAny6cQFgtILEoh5F/wHgAGABApDFAX0B0qsMw7OU+trDxKOhwv2jF5B3G0tpJlyiJji1QIJuVXuqNRh4hs8M9J8ZDybnVAMDpg+TkACx27UieoY9otoLhXAXuEIqstE5squrcd8Be5oi5lAEXqBAgYgpCl+ZADT+h89a7U+IodqrJHAawRmUCXOhkPU3U3AwJjZSO7ENU4EC8oQ7CSAQATqAMonVcXaux+9evyGpN7gR97n2DvqNQAyg2KGfc2jyAOYFCwaVEgindtSwcitQQB4m4tFO9HxE0AVumSJjiXYy6vtmSpdHzUPg2hzSoAnFyFgTqnAaTOX9xQwHW307XPPvvMvr/zvf34T35su7t7dv/hE13nxx9/Ynu7r3TPjUbd1tdaZqm57ey+tFq9Zvs7u+p+v337np1dP6POexQbhVLZDo/a6sonB4P5denSBRsPurpGOvXb7RP54XPccxcu2MNHD6UIAAhbWVkWqL3zctt+/JOf2IVLF2w+NfvNF1/ZxStX7MGDB3blyhWpAjjew0ePbOvxE6tWQgD9dKqQX9nUlNK21ijYudaSrS83lH9RoJN+OlXINmPKnAUUrJZKQZ3i3eLMMeY5oCj2UuPhyJaayyLvFK4+W1gBUHU2taOjQ1uuL1mlUNKaYE6nFOicVQ0gSBRQPB2py54X6zxauIm8ARxEZTFZWCeAvKNe1xZTVAAedM0cK5SKp5YvkFlSDuVzCspWt3ceQJ48DAcrpc4I4bysDUK7AT8BwQEUOTYA/HiI5MdtrliLAKNkfdBEXSx6Tku5WrbheCIFVDZFUPJYpAS6IxRKXa5XIgrP90HBIDuusD/JxkbWOmRZ9D0Ue0yQMCA+QKwHJbMeI8kxZq2qO95DzOcL1DwOtLv9D3UmV2LhAGvYdwgqF3nCvhDzNhYpXdNwBBmysMF4avM0qomgfCJUnJ9NRjYYu42V1lzwuQLwFZmY9b+H3NE8CW3kHi3Ap9jDfD8EFCfTIbISsgWDjBkOBbBDDkLE+d7P+yFAJ77XaE900sstgtiXnVCBCJXFEYBxVJDJksiDv7X/ntpdOWgtyDgQa3yOPTmqc9gTmfFRjSPSJZBSTutktL4hRdmv9LMQJM3clUJBioOY4ePPKnXyoydkvk+nIhkr9ZoIBlQUzB9IMPIXIDS7Jx23VJJKgEyGnOqysrxsu692RcyiJDhuH1tzacnSzCdlimSsPxpYIVdQuLyIDvgCwPW82/7FekW7Rmohq7FQJ84Fgc21xWeYlBEoXwgQV3A4hKITIXwukjjUvNfrW7lSttVWS+RKzO1QDlMg2DXOkJ5TgrSx7xtobsgibeqZMShquA7GvbWypPNQC/YtKTcz2P+husEazZ9Xyo2Kcx/FC8H2qP2kMqP+r7M+TjNA5qyZohWL2IGxlrE79BwcnkCxPuwZIla1n0wtnfNnlytNUALx3Ob5xp/JSPH1KAIfsiWdlQLFVT7MUd6ftkUq2FBaxv7wh+8SzCP5upxUIKlAUoGkAkkF3uIKJA/yt3jwkktPKpBUIKlAUoGkAlTg3RtXF/J9D97ZsUP3zfwKt2xw4DR6dDvg4aB3BJ/iMU6B+dAVK1IggDi837vPHWSLf44WFaPgEx4DwLHMcXWEKyOAueL1AtKcXreCUdWY7P700ZveXY0Ekr55vYu5qw5kqwNJETp/6VAXPEIAMJkDEBCAwmmIDgJ0ATQJH1bCpxQHWE0ItEz753QFaTInvOvYw8BJ4gAscwsZgdN02wZlCx28EAuQQGMsqMztpHhFywy3e0mJdKAGkBEA8xEMVNdxIWdzhfgG9cl8pveoExYAaTyRHRL1AXiSPzjjD0kRvOXdesSBHOUfmINsWA3R9a1uZ5FD1MKDbuO84c/q8qf+trBaqayA8jzXmTLrdftWLddsd3f7NDwdFUZeFkNZu3T5vB0e7aref/O3f2f/+T/9g/31v/lrW10/a/3B0La3t63XGdigf2LZfMZ6g75lFnNrLDXs9t07Osbq8qql8hBgc2VqNJvLdnR4rLHcebFt7aNjzaVGs2E3brxrkChrq2t2++59daqTgQEYeuvDT2zrxVPdK576R0dHytAY9Yc26A8Ny6Yb771nS82WnbuwYf/4j//Zmo1lq9Uadu/efTt38YKyP/7j3/8/AoRXV1cF8HEcpAvrzYqt1Qt27cKmVQp5K5V8ndXKJdVDHe9STmSD2kL6HoF9VB+AGeIvRyd4DhuYlOyjsLThHeVSMYTSL2STAhhbKJUsUy7ZdOxBwAC7fQLTCygW8P+HOJhaTvkGDpRiw1Wu1m1qKJfSNuq0rZRzRQWAu7z+JxMpf1BuKIOGAG8RfORtDAQqypYo5Acw310bhSUO74eAw4LKQ4bbnROtNyycptOF6pGHqBn5PBZYnZkrLBmyiFwAFrpAyHzedndfuXUQYcpjlCQTm04GIvGGo4lA32jVxjqgM112YrIyIgvBA5TjC/KQ4HBqzrE8LHtmkwkkLfeVVQ4FIDPrUqRoEaWSZyc4wevnxMpsioQl5Tkm5AWwsvsDQs4nNrOMdUcjyxcqwZYPcNusNxi6WiSdF4HA/jCejkS28oqd9pwMQNezaaJdVFByyTrPx0JZKYWC7tfXvI+p7yluFQjgz3EVOC1ChD2XUHQnOuL+zz27dSB7yUT7HGPNe6L9E3IUiC4R11hBBVsl308cyOa9UhEE26G4J8X9JRJlAupRthDYnAIMJ8jayQRdU+j+VzZHJqscGYidbDYvcL5arwro77RPlCEjMj6dsmK5IkUPyhLOzbrd3d3Ve7gvVFwxlB2ygtpATna7PWWzsC9zrewNKM7Yj0qVsvW7falUIDoODg5OCQbuQ3tvIOWijZkyIsIzgjoOJ04Q8hJRWHDlTFSsQCp4GLZbN6LUoI7UAvL1zJkzwWJqoXvtdLtSj8TPB9GgwHwR0qHBQLZorLsxmRZZETAQOqhy2DtQwPl1LKxPmD3WXCIPnDx3yytXCFFL2aflINdjJpQ3EkRrM6n/ZE2IZWJW14gCizkOWQtZEeeE9kcaCMI8UgiMbAvnHr4+83XIPcqCSnk/prdBaqCWghxEAcM1ah5aIO5TPL1melb+6vPfJphH8nU5qUBSgaQCSQWSCrzFFUge5G/x4CWXnlQgqUBSgaQCSQWowDvXryyiRVMkHfhHPACgwoZPPeEdCInWQtHuhy5IAVrqhPXO5gieOOPgoH4EuGXhMqLrGZIgBM7SLY6fvJsgqbsT8CUSJdFWCsYgBlVHNYaADnXt0k0bwqQBwYJtVSRc4rVHoAw7GCkPsD3J0l2NYsO7cOny5HiQCQoEF+BFWC7gKHkJDs5EwgPATsG0/Ce/dkgdwFYHgCEAlBmi0njXL8CirFdO7TjMAa0puQN5G03JlHDAWdZPIUg8gkJ0RAMOOejmyhOpJmQxRDc4HvR+LVy/yJjgIw6JIFWMLDlC93QALuP4OgYG8OMWUbF+dOpHwBK7nmhRsphOXT0xINvAxxJLkM31VStVKgKs6EjefbmrMFtIBbqYM9mc1aoVWRRtnF2zXr8rMAmgamm5JZC/22lba23Tzl++JBuWB3fvWb1O533GllorNugc26vdPXv8+LnG80d/9AMrNyo27A/s8pXLAqSw//jyy6/s2ZMtK4TA6MlsbJViwc6sQT5csuOTvg2HfTs62FNZ/vKv/o0dtg/t4HDfHj14aK1Wy1qtNcMD/vuvv5NiZIyNTSYn66LhoOcKnXRB4Fi5UlFTO9fsXe1TazaWbH9/XwBqOZ+2Vi1vVzfP2mqzbo06BATjn7V6qXK69gq54OkuhNHDZbEumswXVszlrVarqKMbhyHA3GKuIDKEOQmIzTUpxL1YtMN223LVsmWU9QJhllGdpsOu5VNzyzG++bJASCybICO4t+OTrsBr5jEmZKwNQrhZH4QYQxDkisEKiD2DkOLxWFkN5WrFDo+PtC9AdnjLvuchQFzIjoou9xBiD3ly2D7SHjEcDswWHiANIE43OvkVkAhTxq9as3wxL1IFNcZw1Nex1Fk9HNgCxdFwKOu1KXkRk6n2EMLjeSkDhr1rnlIuSx51COThfG79/sgBX/eNOwV6dewp+TcA8wDPOWWEpFNOCkRil+uDoFHQdCByfO2kXNExp5udbn3uZW4HRz3rTxbWZQ2hjknlLZ1lj5rYDDXZAvULqgIsssaetSBV11zkVlQfEFq/ttqy48MDEUFY0aEo45Wmy128q2cEMGdcGQfA7JZcHvjN+ejez1mhVLBKpRr2dwfDUQ4AOB8ftx3oFhHqYLpUHQpGB7zG6ml0amfHmpUqs2gjAAAgAElEQVTN3huKgkisxieybINC9sSErJSUX2Mk0eNnGSsUBbyBOZriIRJCpBln9ibNE5Q6RbdaA+iGiKg3arb9ctuKpbydPbNmL55vq6alak1jmpOdniv1UCDwd81mQzZanL/b7dhJ50Rk4RLkBwRUCInWMyeQMXsHe1Yuei5EvQLhlrHBgGt2hRN5FFJTWFAfpM0JktRCa1SqOd4nkYWPIestKkv4OXsAfxcbDDgHQdftdlt5GhAGKEcOjw/13BHJxDwUgY0SJzzvRHY4YUfNsGXi/iOxwFxhdrAP8Nzi76N9F3Z8qKX0/BaZ56pLV/35fUBwusrFCUqND1Zfp/aJkjnpuKz9ydRJGjKUUMsxlhzL11OwmcvldC3YdGFTaAZ5TyaNWTrnlm1+nqyyfdg/1WCwCIS95EBO3KcgZ5UtxVrHCnIq4ubr3yaB3cm35aQCSQWSCiQVSCrwNlcgIS/e5tFLrj2pQFKBpAJJBZIKBOVFtIeSfUVQBbxpX6HuTIBvrElO7Toc3HYTKZPdUQS/OAbgg7r/ZTPkaokIckWAT58juJdjB2UEQAZd4lIshHyLSGpwHMAMwEheAlW4NjpwAXhDp7QH0LqqANCOTlJATylAgg+7LGKwt0IpkE8LCHbLCLovXRmh3A56l/mMLEmCXQnhpnQuAyRNxsp8gCzg/VJGCAR0+yh1KauT1ZUmM7q31e3sXd6AOtG2RJYWM+574cRIALjcpsrttyKQJCAyBIALgOVe+TuFmU9EFnAsBCFcRwz0jWSULH0UWu2dr9HGRfcZiKPY6RuvD/AohroTSAxoynsqhaID6PmMOnoP213Z4tARf+uD9+zo6MCay6v27bffaoTIqaAGeNSvrq3ZzVs37bh9ZLPp0N5997qdnHTt+dMndnS0bysrS3b54mUbjqf2/d37suuqlAo2Ho+s0axLEdKo1+wPIhNGslD6yZ/9ieVyKfvqN7+V7c3ycssOj47kQU/XPZ3ry6srlstnbNhp2wwP9kXaNs5tWnN52baePrW11VVLZfMiJJaXl2xnZ1dzDCJIiprJ1O7dvSuS7dy5c5ojDx8+cAuxGUAqQblzZXswl0dTzyyh8/r5s+eBYBpZvVy0C6tL9s75NSukzSqVvJUKeUvP51YqlgWeMYdTqbkAPOZRle5w2YN5JkW15koa1pDAvWzOmtWapVMoFlAA0Tk9EkhIsDXdxIwB9GFFYD0ZD9PQhT+3CZZj5FxgQcQoBzscxh8glxqLOEMdgH8/XeNY7cwmPj9C1zUk3WyRspNBT53PqAYEuodcBXBSD3x2pUYPe64Fc39mu/v7AuTnU/6MNVBQMWFhM3TLJ/atYrlouVJB65uOcEgGLMPIfqDufWomgBZAltwBX8+cJ4KrWj+Tmexv0inyBTw/R7ZQrPJQj/kkdL7rZxMr0XU+mWlOcY2szc5JT6QkRMrR8YEUO5OpA8t0fqMM8JyCoGJbTGXDw7kXqby1BzNrd/tWKkNe+f7BfjJfsP8sZPcG24rFmuyQcimB3+c2Nuz8hfN2bnPTfv7zX9i5c5u2urpiRydtdbI/ffBQ+wMZF0vLK7axua7smN5Jzx49eiTlgAhfeNX53M5fvGAXzm3KYqjd6WicpZqYYysFqQM5NFY+CfNQ4xaeHQopV41D8HHKnERT3abqwGddujLB5zA1YbwhRviVP+tnyhaCtHFgnM/Gz6B60T7Ojo2FndQGgO1u8/emMoQ9GDKVYy0tLcmKDfsmgPgrVy/a3Tv3bb5IWX2paYNeL1z8wrJ5wtVn1u2S37Oi6xKhlk5JFcBzQHvacHhqzZfO5rS3sW+yXpz8mOqeUQINen3VR/u1Ov55DrrFlual9vGUDftDHUP2URBK4bnIeEcy0lPk51arVqX84D6lypGSzZ+PrHkdl7kfSB23T3LiOhLWzEn2CSk2UEhxn6mUbZw5o/l2fNi2MsRBAPshmFGRyQ4tfA8QeUHuTFB/8Kufxm2doo2UsimCJZ2e01LrLaSioyYFcp6GYyuVy5Yv+POLsWddvUkQUlvOwd8xEKk5+y9rFuWXk3JMaldduu0c7x2hsqJJg5q46aPWPqooiHTWHaomxvH7PySZF8mX5aQCSQWSCiQVSCrwNlcgIS/e5tFLrj2pQFKBpAJJBZIKmNn19665bVQgC6KiQeQF/7gPpILAAYH1IVwzeGpHBcab9lEAKLGDU524wd6Jz/M+gBVsPt60mfLMVUe8uBaABUAsAE1eDi+4hVTs5hSAE3zrudZomeGx3g56RQIEL+5oYaJu0jQAxSRkbIBFZRQJ6tfkSoM374ly4Ac+ngAoBeBnbjbC0gIgEiJGwJN3mhJCHK9agdkLuryx3sio61TqFjpBIRYmo5CFm5LqAhsgQMEIMAHwAhoBEMmmCvIkAFkCcrBjmdBNXvDgdcAbgaWoXsyB1QDaqMs1EDoQF+5D/xrAUod5yDTh/ACnhA1j1/Gmf33s8gWoKuRzAr2K+YxdunjZ2v2hdft9gYR0xGKTQj1ebD3VNVVqVev2evrZu+++a2trq7Z/sKeO2NWlJQHZAG1fffFr+6u/+ktZNd27c8fOXb5imUzevvntby2VmllzqWkrq0uuYGn37NXugT1/9lRBsvixc5x+v2vvXLthT5481djQMX/5yjsCY3d2Xlqv27ZJv2vnz5235y+37eYPfmCHB4cCGslQgOChPs+ePbNqvWHLzRURFk8e3Vfwdq83MDrdX758CeJoa61VzSHOTUj0dDiUFQ05E2c3NwR+Pn74QGMkS6hc3srZlF0+27BrF85YNjO3Zr1m5UJJAefVasFGg7HlMpB1brUyGc3VWbzUrAvk4zh0uNNFXamUZYeG8oLgaK2B2UJrCcAU0ojw8Hq1Zof7+1YvV0SU8XO3f0lZfzK0qfzlF1bKFQWul8iB0dpw0B3VDkQc1zPGOgm7pFkI455MNF/okB7hiT8ZqzsasBPAmWvtDXqBuMtLGQBNQF4La4Echn7IHADgRqmgLvUQ6hvt5gBtsQpCZYPNHKA+BMFwOnZwN1/SusJuDOCT/wlZZs0wbwfdnoBXzsvd0l2P/RbqIYWIy0rNLdE4HteBKsSD1BdS87COO/2eVAxGgHCufNq9HUFWJ1J4P3kRgNxuTQUByL7RG/aVYzGZYb2DAkXSLoHa+bzvJeMpapuJiIpFKqt61SpVu3nrln351Rf24a0P7JtvvhFgvbKyonutVopSpkBW3LtzW8B+pVaxy5cv229+81XYl83evX5d83LryVNZGF29ctUuXb5q9+7fltJgaakphcPe7p4dHWJ5RDaP7y/eAe8ELXsPgH4KwDwQWJChqGJk3RNIDgBkrMiYD9iCuUWVd/hrLodg6ajqis8YEUAEpkPoMLIBhJY6jX1N5yFLwffXCJyz1jkWxAi/hwBnPhVjIP1sphygItkyKAMHA9mR5UslD7TWXuoWYOzhvKdcrtja2prm+bOtLSvksG9zlcdJt6N75ve8OBdqDxRf1Jk9SWsRMpiMinC/vBcgX4R8yITiurFShMlGWSMiRET2TKqKIoRMUCHIghAtDp+foviB5J1YAZJNKjxTHlF87kZSGkWh7KLA/LGoGvZF1nOfpWLBqsWS9XpD1Z1xRtXBdwbq2D5p6xnSH490T2yKnCPmXUh8+YZqJoaPM7eZW5wDYiSdy1spjzpmYlMmu0GIjqxchiwJqqGUK2lke0V4OsRp+Ban7wTKqvB70HcNFHciQyciXPIoQOgICBZ62bRbq2E/iPokvlyF4Sok1HnffZOQF8mX5aQCSQWSCiQVSCrwNlcgIS/e5tFLrj2pQFKBpAJJBZIKENj9/jtyRcGaQsHPdPaGnIXoWY3aItpvREA/EggCXAJI492NThdERYHCLwNYHrudY+csAIwCoFEf4KseABaRFcqKcLsb76r0UOqoGOAz+GIDQur8wdIKYBFLHUJBAekVeIoSA3DxNFQ7d2qZ5NZM+MyTB4FNRU4g2hgLG4KpYwev2jo9jBZsxAEtz51oVGvW6Z6oCxjwBrKC//HqFogSMyEWJsBpHMK+oxd3tCcBhAMyEWEU8j0AnwBSsBehu5gXoBH3La9vvL3HBKwWBXLJ/ELhuJ5pwDn4WS6ftU67AwMjcBvjb+yZlDUSfNfpjAVgVHc8vIc6VYNiBKuXyUyKBPzcCX/d2XmhMGZAtaODfQG0G5vn7fyl89ZsLqk2ZD+8ePHCNjbO2fH+vjr0qVExn7ef/qt/JeXKxYub9nxryx49fKiu5h/88BN1mX/3zTf2Jz/7qT24c98mk6G1O8d26coNa9bq6ozt9ru2eWnD+r2BQMYIOo27PWutLtv5C+ds/+jA5vO0ffH5F3Zm/awNRhOB2eUqQGLf9l7tqPsWoqm1um6b5z14+4c//ERANSqQR48e2HJz2Q4Pj2yp0bTltZY+1z46sJOjns4N+FUp1wTOMzchCVBR7O/uW73esPWznHssMs7VKzP57UN+ZBYpu7K5Yuu1nG2eXbFmrWK5jFuazeZjy6exEIJl8pwS7MgA1ehml8VKJq9QaYgMussBIuvVkvz2IboITce6hnsEwJVXPZkWo4kIDIiaar2unIlGfUlz79XRvmVyaStm8gJIIRtZj4Pe8BQY5poAQsl6kJrCpgJJI1BKyPUBypbp3MYzz4MAfAesjJYzjJl74c9lL8RaAfg86XVPgWxqqvWGLVM2pbULkAohVygXNKfIFYB4YZ3TLS0idO5ByBwfLhGwEo6Dv4O4YI1wr5Oxd4GfKsJkd+MEQtwLsboZDR249miH1xkNvp5p8J4o86TbJ48ie7qXzhfkOORFXqCkEeEznsjGBt/9k17fpnMInbFNF2llZYjwBaQOuRLMYREtZB9wM6ms5YoFu/XRh9pneu1je/Lkif30pz+1Tqdna+urdufObSsWcrZ5blM/i1Zzz5+/kM0XBMOf/8Vf2K9+9Sv76KOP7Itf/cp+8NmPZIF095vvpVTRnplJqQO+3mxaq7lkW1tbAo+pca3etLWzZ2zn+Qs7OTlWfSgb6jlUUeSCpGKXfySog2qO5wRqIvQ9UsWlAM7dHigSI5wjqgBFCoYwb8++IIzdc1Uw0IJ25efaR1OZoHBz+z1qh7ooEl8xDwLSgXldKZZObYnqzYYdHx9bruCZEKwZXspc6LSl0IAWhygcjQisH2mNMc8heSZzz3rAHg/rJuYVhNH+/qHIMM4NKec5NIFo0X4LKeSWWlJfaK652i4SGHye87CncxxIBFfEcEXYBXoWSlTJkafyZp4Eaz8SgVwXag3GjL0kWhAyx2KzAnttpVTSmoWko7bYWYl4zWettboi1RLH6WEjx9+HZzLHRZXIcyA2MIhUCgSUVFvBOtKtmrx5gefTWGPtmROejbII1mUp1e5UKSgbK7J9nPCReiXMr1KB8RmJSJ4ugqXi3EPrRcRD+Co03RUZbypD5jNXwCDc+ObrxDYq+bKcVCCpQFKBpAJJBd7mCiTkxds8esm1JxVIKpBUIKlAUgHIC5QXIZDbAQQH8aKtUQT8o+IhAkmRqIggk4N6Dug7SQGI64AMaEX0MdfnAMSDLZOsRUKwa7SWUssxCoCpg1UK/yXIVdYjZgXAEdQLKBfoVBVD4MqHaIsk8iOoG9TBq+txooQOTQAotxbR0dWxLXWFvN+Beb2D9bXaAJDLSQGUGYAiEeABzVR3MF2nEAN0iqczyq14s7a8D2IC6xagJnmxF4qn18ZtAPLEF2BOtJfhnIA9WGkIwMN+BqsSSCdqbnPZ3ADoRtAIwAliBE90LK8EEoZcEh1b+SJuFaIgcgWeE5aaEZhIJzqgkZ93qA7s9daavdrZtosXz1uxlLPvb9+zs+fO2YcfXLff//Y7V9zgqz+ZWWt9VZ74qBIYfzzfyVFBlVEslNTx+tHHH9n1G9fs8aOHtrfzylprq7Z2dt0O9/YU2Lq9t2uDTlfdypaeW6u1ruvY29m1YqlgG5fOCXCng7ZYLlm1Vhcpc3B4aK92Xtki45Y5586f0/whKPnkpBMIt7k16nV7gt1TLmc3b34km6KHTx7axYsX7dyF85ZO5e3R4/t2//49K1FHbLJqVVtbXbfuSdv2dw9sZ2fHWisrIgf29vZlScK4nDm7rvn/4vkzdeaXK1U7f+6ccgw+/uGn9vTxlt3+9nt7+eK5NStFu7zasPWVsi0vN6zZqFhaVjxjmwzHNp2MrJR3GxjmFmPDXKEzWUG9i7SVsE/K5p3gymVteanhnckLs0at5sebute8oTLAWoZ5CpmAjVcMTaaL3sxKRciQvE36Q1vQkQ254ByKvdjdsXq9KmDRCYixiD/WGeuGDvHhcGqzNM7xnBcFVto6vRNZtDHXuA/IPJQ5EBeQkewHkCFoV2K3vAjJEcCzB0iz1gD4415DlkehVHSbqfncjjsnIviYN4PRwPLFyqlaBGc3ERNzDwNX97ZICiduPZB7pPnh+S6+Z7A3CNCENFU3PIoTgOKcpbIQLhB/GeM/lBNO/Iaw4Bzj5fsRRCkv1lhvQNj5wg7bJ2aZvPXHUxEj6sTPmJQjDthTL7rAZ3bp8gXLFsr2zbd37MLVq7L++uSTj+zzX/6LlE4QDn/0R39s//AP/0ngMqqmS5fP63qeP3the3sHmtvUmlH+oz/+qf0f/+E/qF6vXu0o2Bl7NSnEIFgsbZOFA+jYk/3sZz/TeH35xW+s0Viyz/7kJ1KDZeZmX335Kzs8PHRrvkhkeyBReK64nVDch+nih0ChxgQtc59SzJBzEF5RdcEf41yLShgnqseq2cJQXKAIYj/PSHWElWFUlQHo6z3hFYkq7kv7JUSfrKCKIbi7LFUFhIWeiVlYrpnV6lVrd/oKoY82gdgM6Tk1NxGVKBfYL8mhUQ7L0Ale7o2/FzkR7AJFtlDnOaHVrqLieiAAIRq4vxhCzzOvUipr32dGMN81RmFOuu1UUByGsG+eb9jGYewUlSgipFNZWcOhuuC62Nv4vOpN/hH7XKlk9VpdSoiDo0MR2qqFxopfTWHl5Mcc7h9KrRVVD7HOqDBirbW/8F0DwnMy1vNAWU0Tsl9CSHiwk4pKyqigkU3ZZCxCPRKeMZhe5Es+798D5lBYbkWZDd9nRFwFuzjyacgQQkHD31VLZZtOqDHfJzyvi4GMzQkc8uvff5dgHsm35aQCSQWSCiQVSCrwFlcgeZC/xYOXXHpSgaQCSQWSCiQVoALXb1xdAODId5q/CPZL8sFWL2v0i3YbjkgKnHaM8o/96NMdlRJBxQGQASASjwuoKfA1BHIOx0PlTnAsgk9jKG5UUUQgROAhFioFgknHUhfIpklAbto7/7GvCIqRCFj57XiHdMxxwOIJ8GORJVAWGxDCeueWwX5DncFeB4G0p4kefpwIvAFE8r4IuKjzM1gvofYQMePMja5b94E9BfZRdNaG+1EWhwBZB9ncXsrBPOVthHpzH3TRA6rQNwqo9eY4ySZELipuZxXtVQTA5nPe4buA2AjBr/iroyDJAOTkbTToOXkRvtlFsCmCbMIfsxk7u3HGlqo1e/R4S8DPxsYZdXh3TvryxgewXltp2WH7+NSiS2OzfyCrnLWVVdlFUWDZR1UrduXqFbv8ziV7+vixtQ+P7AeffmKZfFYA5vHhsX3129/bdDT2uZia2oXzGzafDEVsFYtl27h41TL5olVr3jnNcQEM79+/b51uT4qa/vGJlStF2321K6UDIdLnzp0XGF7IZ+3bP/xepMLK+lkd497tO3Zm85zd+uRj2915ZX/4w+9saall89nEzp6BkMjZvXsPbHt721ZaDdvfP7DFmHWCCqEnMG797Hk76XSsf9IJ40WH9Miu37hiO6/2LJMr2jvvvCObrf/7//y/bDzs23q9ZGvNvF08f9aWmjUr53MCCJmH0+lYioP52AOmuUd5/Cv3JG05VEgBiGVJujVOTgRVuVSwpVpD6waLKwgE5kazXFVneKNR1zqoV6sK6E7nyFTANz9ts/FIBBtroz8ay1KJKxoCDKfIUHAFBL+H3OClvSSVsV5/qJ+jvmjUlm047slmBrIBQNvXGzkGdLY76IrPGR3cKAMWC+azh913OwPLCiSG4JgIgFRlUmaValXKAEiHN3MOlI2Dmmw685yVbEFkpXdVu2KJYwNaj8cD1QvAO5V2kD2+gFUhT0WGZnMCoz1qwK9Z4fRkcIgkZf3RPe6hBijLCCkHGFXmhlRVnqcxUjj3xLrDsVQ5EAXklLD+CtmCq69AjLNpu/H++3b37n2FEl+8elUZDJcvX5FlEWNZLOZlwfbg3l07gRzMF5TRsLLatHfffUeqoeEQQDxnvX7Hcy3OX7Cd7T27e/eOnd1Yt2whbzPURsfH9mp719rHbfv0j//YSrWqzYdD+8Uv/lnB19duvGtPHj0Oa3zuHevpjP3JT35in//yn6UmwWLJ64Wiz5V9HtTudT1V30lt54QQP1OWCKqgQKJzjDeJdMYs/jnum9y/23r5HjrBgmviQHzc/51cnxCZIzslXrzfSUACptk/01avlnVtWDMxxswp9rB6tWLjQUekbiaPGoCaF0VGxDwh7gHyYnv7pY7NcSCDAMohQvjZyUnbpiiV0hlZxuWLOZEXkLp65or8J6/JiW5C7GWHJFye9UtuEvflTQKqGvlFgSCK90y9Yz4RP5OKQKoYz2SiZtgJ8jxGBYfaTvcdVIzao1PpU1sr1qvOEfKROA7kTFS6iKxjfZ6qL13hBEEqtQv7N6QoJEXGQ9CxfORZxnnjMxrVlcgbzSlXRPDM0/gyT7LedMB1T7HeymT1DJUiS4RoXs82aVeYgyE3y5+PrryCxPK1Nbd8KvtG7kfW1TbsteF5zrX9/nffJphH8nU5qUBSgaQCSQWSCrzFFUge5G/x4CWXnlQgqUBSgaQCSQWowHvvv+OG0tGqKXRsnoLxEUgIwHgE1E/9urE+wV4kkASuTAhWRNEGKhAcsmPC7iOcD7XAYrawVAZ4Ii37F3VBpzJWwGJmhB2U2z7FV1R8CBhU0qkDiPOM21FEe4pT4OYNVQnHoBNU4Mh8atl8wbunATBRG8wA0WKY70y5BPlcQWCIMxqOtgKQyYomXpc6c90z3LMoAKFS6liOIFnMnJAHP/7gyqNwCwsHbbl2QofpMPewcFdxOCmBxVYKsCX4xnMNCgVuH6kT1pUfdMTOpEYR8EUnbVBOQAAIOA0glq4rhVXGWIA1x+ceIjn1pm0LF0E+xQc3r1tmnrZvvvleHu6AYPli3tbXz9jO7r6NxhPZSm1tPZFFyurqqiw+hr2u1cs5vb8/pLO6In/5T3/0A6vVqjYc9kTYqFt+4L70J92ujYYzq9Rrdvvb7wQ4zVNzK+Uzdu3iBZulUtZsNogZsNGUUNq0ckH62GwJEB9Ya3VNoO3xwaGd3TgrVcXSEpYwByF7Y8nax0f2/bdf2/LSqp27dNXu3Ltj/e6JhrrWaNqHtz6UnVKvOxT4SL7HL/7ll7KMOXNmzbK5lKyXHj/Y0r0CdGLPw1wizFad4VoHKYWazxcePAt6Bjh47foNe/5y1ybDnqVnI1tvFO3dy+etUS9buZAXKA2BkWFZzM2GeN5r/qRk18LYZAn6LhUFBGotBYKuWMjLDocMEEDHarGs+9o7PLKzGxs27JwIgBVoukjrfP3eia4d4J8wcYB+SL5qrWr98cBevdq1VmvVpouUDRczWepIPQRQiR/9dKJQ5tFoIiMfMmHSOc8RwDJq//DYSpUQEh7IOZQwLDwHT1E0oNVI2XAwtnyJ+8cajmwFJ9xGzBfUAJBVuZQ+V5FNFsTC0Pq9oeyZ0gvUDQPLZQs2JGB8OBbIzpjIpo4u9amTBaIgFihW8t65PXudc5EWiDwVAdnXumez9DwZ2tHZs6ivyEwIyGBh5AoPSJ5gYxVAe/Y5Mj0m87S1exM76fYFTJOrkE7N7P3331NIdrfTs+6AuZK2y9eu2j0C6xnvfM5W1tYUmN5ortiVy5dlgba0siyy7b0P3rfPf/FL+/GPfyyrNVRDzMWl5rKHkmczUs1cufyOPX32wq5de9eev3xqqdnMnj/fkuJj/cwZAcCNpWVbaa3ao3v37dH9u7ay0hLw++ypkybkaxwdHdrVd67ZtWvX7D/+/d/bYDi0H3z6I30OdUv78NAeP35s4xHWYw4ny+Zu5Coy5naG7JdyWZZffbJIonIuEHKRqIBMiIQEwfEA3KPJOJBLbH0evMwcAgiHFI/Wg7Gbnvti342WeE7SQqpnrFzMabyYS6/J6YIN+wNr1Eu2urZuqUzenj9/KVKCfZF1P+gzz3gWOmnDi/3szJl11enV9gvLZgra9yZYGSkrZiKwXLk1EDAoJ0LXP58RGZtNKxNGz04pFEIKejol1YpoAREz/oxSdkUgQRSkHeYlc1zri2OgSghZSVJtvUnMK/T8db7MmwS6ngnh2E44ZZwk0HkgEzzcnmeUmhYgSkRb+DMs2lJFclzrDgLm1LrQ1UlS5Ehd5koZ2SbyBMDmMNgYymoRFQb2YHm/XuVhDCenyhHpEVl/vkzVPOCkj39nkAUfTRPhhfrSGxawb5REUXMgsY1KvisnFUgqkFQgqUBSgbe7Agl58XaPX3L1SQWSCiQVSCqQVMDevXFVDffRgoWSyIIhAB/q+EThEICG192h/o9/AAEIgOhrDpgE+OE+3CFElQ5YMJcQmk2nqM4pwgBwAbDA1QEoMeh6BbKg+ziVAUTE8xpgCpIAWyQ4i2A9o67UuU2CHZTbvZA54cCI23lwDkCWtEgRbIU4F52YePkrxDN42EciQSCKOttDODdd1QosPeV6HEhZ0GFK+Pjc0nSZLtLua7+Yy5bDQTg6RHMiD3S/oNG6H7eEeYOb+W/GQZ2mIb+CX1F1AKDGTlqNEeeYLVTz6RwCB18cB3YBfOV0FbrhM2oGB+AGDaf7tX9KlADqxDnAsQD8InZ5m24AACAASURBVAjHeW7evKWO7WqhJMVFoViyX37+ubqCc7miHZ4cnVpsSVkyXdgq1kq9ro0HXdtYqam7vD+cWrFUsU9/9Knt7+/aSedIQOp8NpV6o1wqW6PRtL2DPUtn8rZ54ZLqm04vpHw4Oty1q5cvWWN51ZaXl+z54wfW7vYEdh8eHNj65gVr1JtuqVQt2e7Ojj1/umXXb7xvFy9dtuWVJdvZeW77e7u29fS57nHYH9mnn35m//z5r2x/b0edtygHuMfllTVbXm3Zq509W19fVyf2/bt3lakBGbO83BT4Oh3N7dmzl5q35AEoC6XRUB3JxKjV6upGb58ciiSqyj+/KwKpUPBub1tMbbVetFo+Y2dbddli1WqE8ma11prVmuecENA+HinrYzwcSLXQqFctG0hA7M1QW9DZXcFSKefrASCXIGLCeAF+l6t163UHNseSLZ0RAYLdj9bOlDDxjM3lN++KrDHzbTJRjkhzqWWjOesIcmOic3HPg+FANlEsYTaW7qCredEb9EU2ooKAKIjgtNYoYfazmQ1F3DkxyLro9oYit0ZhLhKQzdoej/qWwQZGiiA6wD2AmfPIAksk6UTgeCadl+UVv4f88fVLZ7dnA0RbNpGi/AcoLFsdbJX8PgZjcgHI23AAVnvK1K+bF3tj9NCP4LVbI/G+iZXLVc+RiVlC04l1ByPrjuZ2MmD/8VDrzc1Nm08Hlinm7Z33b9nxUde++upLq9Xr8vt/+eKlxrLVWraf/tm/tm+/+96uv3vdXr54pgBs1jVZDZBN7K8QRnxuZWXZHj68rzGnvmc2zkqtcnR8pNwVAPR4z73OsdQ57GWQthAKpWrZVpaXRcy1llv24MF9q1ZrUu0wHxutZasSSr8w+/3vvpKa4Ec//rHt7x/Z8dGRFQsFqzUa9tWvf6PfQ2g4yex2VCjDUNuoQ18kTlZqomhjRL3fJCCYn9qjxhOpOqT0CSHNjLvbTzELFzYdv7aO4vhaZ+mUTcfYd3G+YCWoY7JvzyybyzuwnXdiHvIP0oe6c3zmj1RPIdeE5yWEi2ycILlQ6rAm8nmrViu6p94JaicAds92kqIEgJ+9WKq812B9JOEEnvNMnKeUWeSB7W7rJGstnoeoKkJGBpZqTG/2fhEKgQhR3hPPJ+6fdRJCwaOS8E2VEdeuFZL162E/EMEes5sU7uLfFyAY9GwJJL0/a+e6tkg8MLaxoSGSQZxPFn4oMWYzq5AXEkgWvkuEJerrMTwcvf8BosOtnTg+9ed/PbcCgci+lQnB6agt+FwkZ7wpwOvAdTEOOdQYQYXD/O71Q56GzuWWl4ltVPJFOalAUoGkAkkFkgq83RVIyIu3e/ySq08qkFQgqUBSgaQCdv29a4tTwD7UQx2Wb3RE8tciGuSp7YQAwALgULSaEHhIV2bwnwaAjF7cDuT5/wrPBhZEpfBGpz+f7w16TmJwwtB5G0kIXUNQd0RFAV9ETrs8AZ70mYxyDVyhAciCagFLkZn84QF2AIRi6KjAmmB7BYCEWoLcgAmBtmmIAvfz5/5zAEwL7DYAB0PnLlXAhgakRDVJCeQE+JNaINwHNcXWB6CKt8YOYWVPyAXKkdA3QV186d0aK+PdqYG4iNYgdOIqdNTcB5zw2tTCgUvZhijU1seIUGF10TJGeOoHm5GY6SHrDn6ONdGC/IypPse5sGfCT/+9967bP//85/KTby2vCAw/Oj62/nDgXcOLhfI1CHwF9FxbW7fd3Vc26vetXgPcxIZkYitrLf3cjz+2Qi4lH/1CqaT7xU7pyZPHCp/u09GcL1kmn7JGtWzT6cjW1zdsubUqkujJg7s2HQ2tVKtbupCXpVOjWpcFDiqCXrej+8rmi9ZaO2MTWfgsZN8CuHz16lX7r//0z7Zx5px9+cWv1BEebUuO220rlZu2vnHGHtx7aBsbG25dhGf7oGsryyt2sL8juyUCownO/sPX3wnwVgAxob7VqlQMqBLo0AZ7AxSNL+ZZqVRR0C/gZ7NetsJibBfOLNtyvWC1ZkVjC0jZgpTJZK3bw4oqZ+PBUEAwagxA8nq1qAyJLJZDgIj5nJUKOSsx5wMQDUklIiOdkxN+s9qQFRtQvQi3CUHoHWsEm6miOqZHstoCFATcZ4WOp3ObAwYuFuoIZz6NFzMRNdhCYfs0HPXdHmk21t4wGmMjtVBoOkHNDvICQmbQOthwxMqPIC7d5JCK2OS4rVCcq7AQALXsFZlcxsHaDNZZGet1elJPAUz3OyMpcgqFknU6bSkbqLED3E5gsm7BdiWEyqR1j8P+UNZCDqhihzWQGowxJeBX4dAprgeLOQfS2RthMvHUxzrMMwOKdnBwqHporyO3Qd3kGesMprZ73DfEZRx7ubUiFUu9UVEmDJkENz/5SJkLOzuv9OuZtXV79OiRiANCt8fY7tFtn83bR598ZDsvX9rL7ee6J9YOrxvvvWf7B3sK9Sbz4trV61LRvNx+Ya9evRKZCyHja3EuokMB9LO5xoh16iB8VaTcPpZnmYzVl5pSMzWXlqxYKdvm2TO2t7tnD+4/sM1L56VSOjw4tFcvtrWv/+xP/9Qe3LkvEP5gf9eePtlyZZmspcggYL/xvJZIWnhQsxMB0WYqAu7sNcq1ADAXGO/7Z3w+BQheY6TMEO3PDrpzTwrkDvtbVPNF1R7rcUHAM05XGSfjtT1DGuTyIgBR5XFdkTTjurje5eXloLQyrfcYVs25ZY+YzWqP1CyaLSzPsaYzhXvzXo4hMqTfPyXg2TOlcEBtFcB3kcZYcYW8C3+G+fMq2lhFYkF1nnkDQlStUGPWLhk1HCOOP7WEYFIqUyAJ3NJLp1dZuXc97UITAmsKtU0kbCA+omWbwrtDnVyINHfLJoiXfHi+oNQItpUaC9kbosREtebEKpZsUshIReHkEddHDfi5CFme2YFI0X4xJ78p2GuFXCi+B4h4WbCnviYvo+0VSkQsqFBoRvvKb/9wO8E8ku/KSQWSCiQVSCqQVOAtrkDyIH+LBy+59KQCSQWSCiQVSCrg4JaTF7E7MYLn0drhTQIiEhUeDOod2rGbkmOddurj257CMALAz60wIkEg32x1OUOCOEAQuyFPryF0c/NFI1pY0DWp4FLZZ7i1kpwd1J3pmRaA8gAjr61DAOXcUgKwUjb0odNV1y8VhoM3BJc6LAvJ4l9xAEy4RxQDdJ/mcxA0Tl64j7d6d9WF7R4yfny6YwWyKSRVkNopKRHvh2BfAHbvKsZ734kWdbkGwgMAlP8AnQC4AOFdbeHdo/yPZUroGVc3a3oxF5gNoBvDy0VakKMxmSksma5TgX+ActhbhRBkAaEKVHX7DwcDPYQWsG9trWX7+/uySgGU6g96AuBGUkZwPVmPhp1PbW3tjO3u7ylngA5+wCxsawDtrl29Ygf7B1YqFyxXSNve3isRIQBNALP5Qsn6vY468AEfV9fO2sraih3svrRr167YoD+2C1eu2IuXL63f6Vjv5NjKtYo1Vle9gxl7IECrdAhXHgwUJJwvlGV5VC6X7OnTp7Z5fkPz6ec//6VdvfyO/fqXv7B8NiuigVqOR5AUI8vm01auL1mt2bCnDx4puJiMhGKuaHPIrOnI3n/vPbt3777t79H57oArRAc2MbwGEBeplEiOlKxgRjbqYx/DHGcdeUB0q7Vk6cnQNpbKdna9YTnssCoFK+WLVs7nHcQVUOuh8IB7+Ol32m2pVyrlgpWKZRFlTHXUGKgvlImszuucQP58vqjQd3ViT2c27PWsXKlIQYEqAasmAOs59kaoDdKmMUIZBRGCOuqgfazwcuZpFxXI1DMveEFgTSAuxhMbm4dUK8R7NNFnCSAXOZHCr559YqaMEoB95jdApNRA/GzKOaciq0ZDB7QZX96XL2QsX8QyCzJn4MHYUDGyhiGzx8OjR7OpVYsVzw5R1gHqGgBRnyOEjUvZFWyGWJcxtHtIaDId9dqrXu+V2ldohI92Orm0lQoENDNv3fKO2vBztz3CHilru4ddO+yMrT8GWM9YJocyoW4nnbaVKyXlikAWZjKs25RdvnzVA8ozGbvz/W2NM3tRvliycrViGxvnRMa9fP7cSSTUEM2mVEz7B/siLoqlolQoZ8+cs3v37tjaekukCMCy75Fmm5sbtvXkiQdj5/KB6CGIPW9rrZaIE8gz9pzVtTXZpeWKeVtdXROJeeHCRZEs9ZWmbT15au2DY+2LnLvRXLazZ87at998bVcvX7Df/e53ynlgnqFGoOOe6QARFl/xucA9RQLDLdj8WaO9MCggPHshhFJL1TARucU6AfxnvsuyEIK1WNRcjAQuZGYcx3h8zbEcADfh1U52s+/x+XK5KOJkNPT1i/KJY0Lu8Cv/oxYb9vvWGwxlsfdmHosyYkJzQKFcknqN8/IeiDKsnxhrxiYGdzPX2atz2bzsBbFjU9i5F0NrFMVDVD+4ws73oVNbKD03UDa6akTPu6B4UH7HeOR7yqmxI3Z1r62ieHZHQiPWHZJcCg34kalbR2lssAJLZyzH8zGEcSv3JVg2yU4q6ySuCI7wnYLGBmzLIPlkZxjIBmrGi/XEGsIyTd8/wnOMY6gpQMqYoIaaReUGRnCiPXT/Un6kPF9K30sI+UbhgporRSvA3JWi1GIxte++TsiL00WZ/CapQFKBpAJJBZIKvIUVSMiLt3DQkktOKpBUIKlAUoGkAm9WgMDuCAbxq/4QADf3gseFyO0g/EdKsg7g4Ot8C0AScgBkh4FlRzhG/AzdpPK/BxrQsdwzW2ARdjKAvdjbYOkSOrkF0keLienUwXsBnn4HUclxGpAdlAvyww7dotECJwZnR5Akm8rIB1s2F4Cy6YxIB0AMJ3NCt6nAL7qqUW0EACUAPgSOCswZe30AvOnFlkiCP0uNgl0NfeVOYMRQbX59EwgS+A9QO6ajPPQNZ5yg8LhTula5PiczZFlCnoItrBSCdkfkDmQLIkJEKARbLh2DPBC66MkOGE+lWOE1nU8cIApWVm+SWJHIopuYTmBskwipXlLw7IksVQCkeB/dt6V8QV27nQ7d9yUBVYNO14NjF+RNLMlLf9DrWSa1sLWzLSuUi/bw3n0F0VbrVVtdX5WV0tbTLVtuLgsQzBXydvnqZTveP7Rr71ySPdP1Gx8oiwLrqcmgb932od249bF1uid2uLtn/cHAfvTHnzkofnSsMVleO2Ptk75tPX0q0J7Miv/yT/9kxVLVLly4ZFtbz6x7fKi6MF8JOD5zZtPa7QMbjrC7Kol8YQnk8ymrlctWrBTtcP9Aljyrayv26OEzG/S9UxqiACIHUgB1A0G7gJrYUDG3IQymY8iP6al3frVWs2ImZZtrdatkFlYp56xaLVmhkLVGrWrlfOGU4OL4WInRwXx8fGRdgrhZh8WSlUpF2pt1jRAOcFGy0oIwG09FTPh94oM/tmLBA8/7vZ6IEo5DhzjnIDSY+USwL/fh3vMZm6XMev2+7lX59BkHjVEAdYd9KRUmZGYsUGGgEunb7kFb16EMD0tboVi2sbJuFlLvQBZJ6ZSFfPEMj/nc9wTlhIh8RMHg9lAAoOSOQAYChMdu/bg/iPAslmT7hOUVgdieTC9TKIGugPMiXsmvsJSszjz/xsHdbn8owJQxI39AljckcweffQHANtP+obqwvtgLWO/5rNQGEEzUCPJw/2Rgx725jSceGH3xyjUbjIa2u79v6+vkxPTs5gc3rVIp2Je/+Y2yIrjk8xcv2NHRga2vr9jJSdfyuaIttZa1vur1mh3uHdloPNJ+ikqoUW/Yvbt3RaYwLssrK9bvDkREVqtlrVnskJhDNz/6UGqnF1tPRCixzTLfISOwpAIwhzAC9Gcdu8VO34OY53N78uSJgt+Xl5ashbKqWrZLV6/a4cGxPX30WMRlpVKzL7743Iq5rH1w65b9+pe/FBmkfIPZTPOPPUNh0iHvgGMrX4lA6JC7xLizLzCPeKkrXx37Idg5ANo+b6YaaT1ngjojm89q3YkAhEicup0Wahfuj1e0PtI5ALzFs/uDB9JV99/riPCC1IDQi5ZJ2u/mCwHszMdasyn1UiT7nQDx+r8myTK2t7ur5yoWg06w+bWX8iVlE4mYDZkTEEjUAVA/qpK4tjhn469a45AaM/YeJ91FtQclZVTjnYZ1QxBAhwdyHIqDV3yeKfBedoTIlSAafa7H3IrhCFLSn4W6XsYtNAFEuyc9n2OWE78PSkCIWHJ8RKjynYNaBAtL5ijXGomVSNJoL4GMVd5TaJJQc4RG15sWsm4r5dk+sFJOtMueij0ljU0iDQTkiDDOkBfBnkrkxfcJ5pF8bU4qkFQgqUBSgaQCb3EFkgf5Wzx4yaUnFUgqkFQgqUBSASrw/gfvLk5BjUA4nALvMTAzBHpGcCCCJRHojuDGa+9s7wyP1lP8CsARQ31lDyWADEAJR4u5fOHpEI4WOQBup/ZVAC7BdgpAJNo5nB4f8BCACUsmuqHpOKe7Vf7c/nVFdhlSWEANhI5N2WCgaHCbCro65ymAJ6WBC9zIYiEhVOh1V3CsQwR86BAFxKP7G7gJ4gM4NXZf+0x7rZZQ52eWcOPRaUf8m3ZRKB+kLMHmiqyMfE6WO9FCim5YnYvO1JQHi4t7iJYhamgHrJmrJgA3kbyQ3/sIcomOYrNMHvLhtR2Y1B8KS53IOicChMvLLTuQ/cxEoBugIG3H8iyv1wRyYhNTREGRz9n62TO2uXnWdl6+spcvX+p4Dd5XKlu5XLEzm2dsqdUUYPfk4UPlXvQHXdkgvX/zA3XY7+7uCwQEBIc4qZbKdnZzzba2Xlhzed16/Z4dH+1br70vm6NCpSyyArJj58VLu3jhkkDd+/fuWK1cte3dfds4f1Ed/nSbQzqQk1FfWrULl67Y8fG+9XtdOzk+slK+YktrqzbojWx7+6W8zyHnWq0VW1patpcvnwnAq1Xr9mLrhR0dHlq5lLWVlTV78OCp7MsajZqAfsbKsy/aAjkhKJiGEAN0bwNWA6DVm1g4ETg+t/MQO4uRtZYr1qxhsUVXf1b+8CK+0hnLK6yWTmxyIgbKJFFA+GholXJR1mHMTfIInJB0VU+9XAn5JnOB1ytLDoAX8wXLylopr7WKQic9cwURBMRY4e7kqeRsMU0ZFE301cc2BqXLcDi1/mQUQu5T1oYIgOSSXVXK2h2yGbICQCE5oTGVVTGe2HAI0Jnza6MDGlsqcwszJxawyZnL6khd+VhF5SBAAUu9ixqAfT5JSVU1mzngzVynRgDSPgbsCxBuBd1ntB1CAQJxMht7+C+KpImAWoK/+wLWAZbHo6mlc9jVmM0mUxES6orPZRUtLCst1CohHwfgH7KjPRzZ4UnfLJW3w87AxmTV5LL2w89+ZOls3u7cvmfnzm3IggqSAnIQopGt4IObH9iTx4+1zoqlvKXTcycR6g178WJbdQNgP+l0bG1t1TLZnO1sb2uuycqrQA6CWbfjiiYFtQO4z5x4hFyBpCR3BuUW1knLqyt2fHCgfQZLJ2rJ+1hjrOF3rl7T2FHThw8f2fmL56170lHWC8clFP76+zcUdo0t0uHRkd25c1t2Zj/67FN7tb1jTx4/Udh1uVaVOoK6Q0xEchTC7PjwKCgMUMENg4rFlX/swczdSAzze+ZPzO2Je7SD3TMrFIq6f6zDUNlIoaA8Bbd1crWNz5mYh8H+oz03AOUogCqVourmwd5OVHAQ5hBZNgD2mgNmWtcoAriGXLHgtY+h2pOproe5iuIGWzXZMQZin/uB/PSngRP2rGtIAnKmIH4gr6X2CdZLKMdE0ivraOJWhuzLwfop5rzwjGBViQjJBDIbsg8bNhd0nDYrsAYjSXGq7sBmEZVOIDqoBeSPFGahNlhn6Xk9n1ohkKJvNkQovwTyMBCFUW0Tx1TWWKyvaO/IsZjo84XlUlkRE9pPUGbFoHGUg6zxQHYpgjs0DkTbLGVjSJ3HnhIsqZSbpa1eZB3XjErluz98l2AeydflpAJJBZIKJBVIKvAWVyB5kL/Fg5dcelKBpAJJBZIKJBWgAjdv3RB5ofBNrFLm7gkd/1cXaejodNDPAdBoAxWtjGShhB2RAA/Ad3zM/bPyxoY8AHgIth+yXAkdkgCVdE1LGTAmSNe7nON5ZA8VLFsASnjFzwt1ShH4izd2Vl2V0U7EQRrUDgBMU2VeSD8CQO+OVQJtAAkBQun2BEQSeBosJVz54PkZ6vrkHlCW0DEcLK8gYSBj1BmKLYZsbRxg5XgCrbCo0vm8W9jpjIWAktiRy6+nNh9qEHWiBtRR4a7BKqWUC53ihg0HGRccJ+VBrNECTD7y1H9hhRhgqrBXrx/kQ7FcFoBJjaJ9yKkdVjot8JHX9vaOtZaXLZsvCDhbW121+/fv2lprxc5ubNrlq9fs+bMtWWa9fLJlJ50TO3fxouXzWVtabpgtMvZsa0sA5rfffms/+uwzAXSt9WXbfvHcXr18qc7XxWJizUbD6s2mtdtdu3Hjffsv//iPAtOwnlluLtnNW9ft4eNHVq7UrVKq2mQ2snq5aHdv37P1zU2bzYc2nExspbXKgFmpmFeX+pn1dfvuu9uWyuVFOACOqmNX9lqEvuZtPOkLIhwT8js1e/7yhe3v7qlL+uT4UOG7hIk3lpvK6piOxyI0nm29ECh69cp5ZU48fvLcnj/bkf0U9cXmjJ9LOTOfyx8+m/MufwBB7GI0J1MZnQuAOTWfWKtatPWVqq226tZsVKyYS1uxQLc1QHxRodpYA2H3UqK7egHofaj8ixkqJwX7FqV2QtlCtgDzDfCfHAattQAAA+K6smkqoLXE9cq+babciKmEBmS4zASssuwIg6ajH2Df15VZ56QvUmM4HmpNknnB3KR7H5CUUHmOKT0RewTd4BAOqbRUQbJwg4wgiDebUu0Gw5HsoARAkh2TTwtMFvTK3gGIi2pLzeDkukBq+Bph3VcJJucap4DwORFpCxufBgK7TdVEZApd7v0hodyA2fjzO/AZnOT0HsBOsgJ0bg/W0ftF5jJxMmmRMaq39ryFdYcTe3Xctd5IRnBSacjiKpO2y1cuSx3y53/xl7Ly+t/+3b/TuqvVKurqx1KKl86VMWvWq3ZycmSVClZTKJvm1mq1tC91RwOrV2u2t7Or+QkwzBm1Dxvj0Ldao2a9TkckCSTvyuqq7e2/suFgrHXO2kCk0Fhq2u6rVwE1T8miCoURVmFkNRztHVmxmLf19TU7PDwSwXiEHVylZO3jExENECxLjbpdvnLFGitLsogbDYZ2ZmPVjg/b1u32be/Vvm09eyYSjzUGuN9aW7V+t2sbm2s2n8zt+fOXdnx0YuMZORM5kTHMbTJteL40m3W3H5vN7aTd1TEgLhkvnm+A6kdHR6eKDuUzZCConGhinKSuIew8kPVRpVcsl3Tf0XIK5QX2cnWFyY+t03UFBtlA7Hmok7CFo4aLjGmNLiZT7TUohUSyp7CS60v5xrGKrNN02jqdnkLva0HZ4kqDlBXzRSmhJij5Umb9AXtI1spFVFkF7SEoG1lr48lImVLxWZqGeJLS0UF65pEsBsNzGWVVIVc4tdKKwfI+Z/z5rfBrbL1Go1OVBfuD1DCBpOP+sP3CKhAVITUnYyLWkf0/Pp/0/NPneB65qjMSDLJY01p2ey0vpOffsGfE/CfWn56JwVIKgrQQbKx4P5ZrqDe0NUW7KvaKYHcJgTzhkSjVWM7tGuNzV9fndlhf/+7bBPNIvi4nFUgqkFQgqUBSgbe4AsmD/C0evOTSkwokFUgqkFQgqQAVwDZKYA2gdlA38GcAESxSaPuN9kyAXQIcAkAuawr+wS//bvfGpssfdEVKC1kxZOR/r2Dt0BUb8zJkmxQAXUACEQCCMubqQBfYg41FsI9ygJ2OyexpxgWfg7TAQgkghO7v2HUbO7FT5AqEblp+Ljgo2lAoaBebCu/SjgBKDI2N3bZv2nuIxAHkUCm8QzyNV34gft5UUbwOw3VSSOoU2VM4kBQJiVgTjqtjyrc7K2IFwiACbIwBtkC8IRIWGr9AMFFPAUEQJQHokRe87Hew8XHiSZYcubx+D3CrzuyQMcL71tbX9Pe1ekNd4dffuWYvnj+zldaygMFnT7fswYMH9td//Td2995923r6yK69e90uXjhnX/z61/bhxx/aF7/+laXnY6sX87axcd6294/t8OhExM97N9+zK9cuSdWArcx0MrTmUl21dH/7gq221nVNly5dst99/Xs7Oti3T3/0se3tH1iFQOlMzo7bR1bI0lmf0T1jo07Ad6EAkFiUbVe321GneL83sFK56h3OsqYZWalUtmKxZM8AT/snCrtuH/etUq7Z1taWDXt9+fsTeHvcPrZ6rWYVQrWLWQUysxYOD+jmJwT82N57/10B+GRfbG+/8rWjLma3SavVGgpC1lwO64hMkKPjjoKPOQ/rZD6f2HIpb61myVaWa7a+2rByKSfbpwL2XGQSFEoBbAWQ477TIglQUwAyTscDdbmzNmUxBWxO+G2Y53FuehYGgdLMI4jEtAK98czv9Qmr9nwNVCIoOkRgYk02hBxjDju2OJyMbD5LCbROoTY5zZeYKbxY5EaXrvepFXMF7RVjiIx02gZ486dDMHLIdUEJBTmCioUuafaZYj7r5GYg6qIyKFcqiJpEiZG1nMBdiMJ8MWf9/lCEAsod1F3M79FoIMss5hpEAheHZQ0rj3pNRNpkNVYA1OyHrkhypUY6kE7M0/lkKpKKjASAY3JglPUAkI0yoT+0WTpnR72xvfvex3bpyjX78jdfavwfPH5gV69es/c+eN/mi7R1To7tX37+L9rjisWclQmCL6GIMbt4/ryVq0UB6YTbk/0C6SOLs17frYyGAymK+p2eQH46792Sya19yJ6BjGKblpWVpW2ttS7FBaSOgqmV3ePWdPx/ctIJe6NJrQJQDslGfXg/c25tbc2W6k0bjEe2v78nhQjzkHMuluafqgAAIABJREFUNxqehZDN2N/+7d/Yk6ePrdM+1lzY2dmRsgK7K8LCtR4LRcsXstbt9PUr844xjHsV86Vaq9iZM2es3+mr+157npGJlLbdV/shyyCtNcg8RzHFfnjYPtb+BUEzJLNihm0QZDV2VSGrKJDvUWEXyQzepyyokBPSbNSVJUReR7RJ5FfGATKDuUK+Dns4Qd8RxKd+sjOTCtAtrVCrUOujo2PPxxAZhubJ5xI2RmTVoATEZo2nGLWvsmdIvTQzsllisLXIBtkX8mxG6TQV8cncXKTm2g+UeyGbR28ycKWgP++5ByzkopphQk2UFeHNAfHZxeei+kV5VKOpyDqsuXjNsOTKZKxSLos8hGjlnhV4P+NZTs6TK61iswLKHshct/Xy7xFOHLnij4YD/o45LXUMCi05UULBenaUmgDCPsHDMR2e72+qRTPZtA1RxGADmCuK1J2OJyH7BrWINzJ8/ftEeZF8W04qkFQgqUBSgaQCb3MFEvLibR695NqTCiQVSCqQVCCpwH9DXvg//t1Kwr3eBbTTOYxlBETCfCGAPto+ACgAbgBKuO/4XAAy3a7uue0ho7yc0wg5EsGbXLkUQb1Alzod6cqvCIHUsUtax6E7MksH+EyKBKk8ZLHhmRwcR0DMHEuT16G5EAy6RnVu4skf7CXofpVFBsRF6CCdebCngJmQ6xGPGztGueboXw5gJEApBLByDs6vrIsQQKpzB6VKtKzQ8efYzJC74WARABvdqgCuAESy5qBrNHitq4s83IOi0BWs7UoLyB3qB+glpUjIuhDJRA7BZOYALFYY5l7qCmMOWSYASowv769WanbjvRvy0v/m6z8I4Lx586Y6wI8ODm1vd0/5BVgn7e3s2IeffGTNpSX77Ve/tZVWy7afPbPVtVUBdlevXrI7335t6enUVs5u2v37T21z85y88m99dMtyBWqQs3q1Yb/4+X9VrgMj2u935c+PAqLbPQkgZk4e/rc+fN92UUOEfJVXu7sC5RRInM84iFteFph17uI56/SObXd3V7ZkANAQF/t7+1IiLLfW5HkP8fH993c1Txv1Ffn3A0oDrNOJTff4zvMXAt7IySgU6Own5LmgcNnHj5+oYxrrK4iWr776nRXzJSuVy3Z01Ba4ORoObOPsmu3tH1o6nfPQ4OFIqhLUOXQse4MxoCQEQspK6Yy1Gjmrlwu2uly11dUldboXcm7tVUxnrFGra70pQDeXtVwBK5eJ1up4OLTBoGsLSDUBgShMINrIaZmJUHRwHysjz5NgTskOTGvKu/V9/no4PR3hAObMCykjUCl40ovsk/qDiVQHAjlRKwVrMVrBCSon50E5C9j0hJwCkZGWUpj3a9uYmcimqNjK5jOyMRPAOQ8kRhrFBaRrWvZpJfzxITCy2PLEbu6pNRpLIk+wJAMMFdC94FyQFikbAIyjTsEqir0sk9FaYtwgRlFIqWt9OrN0sKaBqHE5BsByWIcifsglmArEJQ+l2xnYUW9k5eaK/c//y/9q//7f/++WzeXt8PhYNl1ssew/z7ae2aef/pF98cWvVQMUS9iOkQXyzvWrNhwPrN/tad1DrBWKBTs8PLZGfUkqHtQMh0dtKTB47e+9kuVUtOZCFbG3y9+hOplpzgHwModzuaLqOhn2bTrFlihny62W7R/sap4yx8nJYCywcWLsIU+oIceHuICQglSDJDw42Ndx4z642mpp3z04OLB3rr9r19951z7//Fe2tNRUbbexvcpANGyf5r8IzFeQ+NT6/YH1e0NZI/F8mM6wGeT4eV0XKhu6/BkzAOmNjXW7cP68wPcHD59ap4MSo+Dh3ZOJ9j6eEWQs7O8fSc3AvOf6RxD2AciXTVkA5/156OoDsnnIl2FOYI/kwe8o/Jz44lkowDzrWSfUIuZ2cH7WBmuOtV/IkbfgxLkyZ/p9rW32xaiUgHDBeo5nDetXeUfYRoVnpYgkLL36fe0DEGncCxfL03wwmoU9w5UUUQkotQnPCj1rZgLuWYvKHgn2WZFgZa1C8MRnPeOJzRgERAelDrZpXHc2q2unmUBKhmDbyP7GnyMB5IQRx1zomcfeynNLDRT6KkJDhRNLkajkewmEtYK/pcDJqn7j8VA5LZJJGOosnrnME1RSolCkPFEGDcqLVFa2cTGbyr8Isv/5+eNzV9eazdpvv/w6wTySb8tJBZIKJBVIKpBU4C2uQPIgf4sHL7n0pAJJBZIKJBVIKkAFbn5wfcE/0OmSpksTIBdQPpICEWQAtABsmy4Avvwf+LIrImBbwA8g7FRe87LkgIwYDIJ/uLfzRnWBG2E4sAmgETtAY3g3nuLD/lAgCKC+20p5MCkdwQBEgAwCNQIgwjEV1guAJIcJB5QAakXHANgCDgciQfeF73UWwJauzuIpYKPualnFOAACuALIFj3FBX6GIFneC9gMoKrsAbpfBbp5VgOAr0H4BOJGYJWCQ7GUwTMqBpj7NceXAKrhUB27dMJ7h/hU1wT4Fb3cT0NgA2jD9VB7/LoBXmVRVCiq0/y0c1id4a9DzQGlBCLlPAMAuxXAMixeGs2mffrpZzYfj+zp8y2NHKDp5csXrddp261bt0RaELgOMfH4wW17tbtt7aO2NZeXZGvyxa+/tBu3btnzp1v2d3/339vewYG93H5un/7gI3v2fMs67RM7OjjQHByOegJAHUTNWiGftqODY6s1qra0smzLy0156KubuVh2m7Bgy5UHwOse23g0s83NTWU0HBwfSeVCzV1R5DZSePqvra7LouVgf89yOcKJq3bS6dnWk8fqgL7x/k17/OCJ7e7syNsdkPTM2TM2GvYtT1f+eCwg1C3WUlYsFax90pZnf6nY8O7z4VCKETr46ZpmjfX7YxEFWKAMR2PZ7UCQoGSRCoKgaiq9WFi9lLKVRtla9bItLVWtUi5Yo1nTHKgXywLll5pNzRGIPcD7kqylMgJvFdY8YW3PpBBg3RbLRZuNWcduoyR7FDqhp04eQOqJUNC8gPNzIJGxxM8fsB07mDmdznjlp1iHMxsIGM+o+z+vMN+F9Ucjy2ULOu50AbHhllyA3uweQJUSfZGBw58hAOl+ngZFE1k2GSe5sspxmVk2BcDqqgDPvCA7Ii3A1oFO/ycKtkKE76JUwMaqWm1IeYEqhbnGzwHGmdNcKx8DPOa+uI4YGh2VHoI4Cfhlj1xAt9C5PbJysSIyYAbZgWKg37PNsxv27OWO9QYTa/dm9tnP/rXdvvvAXr7YtvryksZqtbUiQH9v90AqqHPnL0p1Rlg9NkiFfMauv39dAdGV0AlPJkelWncidzQSCTIdj6zTbtvRYcd+9mc/tW6na9s7LyyPumVhtrFxzp5tPQ15F2PvtE8vpK5iPyKTplqqipSdW0aB8nvb2zbod/UsAHxn7TSWVkSIkasBYZVNmZWr2KjVbTKaqiueWgHYN5r1U/tAbMJqtZrICY5z5sxZ+/jjj+zFi5d27949zU32X+XmHB5qTo8nQ1kfvXv9quykWNOA927tN7dcIWf5LNZRPHfmnqszmyn7pbXiBA5ztljI28bm2aDmytjt23eVc8H63tzc0Dj3OifWbp/oM6j/UDa4oieQEiLmZlYrFa1SrtjR8YmNZp4Rwx6AXZWD9AsRX5B/ZFswZ5mP0aKuWatrb3AF3MzqjbpIVAhA5iPuSRBU1GqWMisWSj7nAd1zGZtDpkYSJYW9nZMNKPTY73UvkCJFGg2i1eLcuoOhVEe57OumBNYUzwfP94Cwd3sn9iT2kqgIFNGRJ2Ml7YqQkKsRyRads9dz5aaZLTWWrX1ydEoQYZ/VxgaP/SkQIsVCQb+XQnLE8/31tYrY59ntfIKuT++NSoxcQcQF6w3yFRJvTMi6pJuQox5krkypkecyyTKS7wGhwSEGv+t+IW3JgSI3KmRksCtxHZHo/H1iG5V8WU4qkFQgqUBSgaQCb3UFEvLirR6+5OKTCiQVSCqQVCCpgNkPP7q5wOpD+QvYPQEsAJQHiydARPnzC2enlZoAWQBFlBZmo4nb39BxKTAgZE5EtQGgB8BMJBBk7ZChgzKrbnNUHeoGB5yYLwQGqkMcUAUob+oZEvKODx3QcdwiGAEoC0hFxzcYBudC0YB3v9Mw+PwDxjoYEu+N7nSBNygXSgWBSJFgkf0SwCk2GlPPivA8j4U+H5UYgG6AfgT5CuwEEMqmBMAJRBEoPD21cQIYAnDr9Uc2TzmBEK2qIsGjmsmaJCciJvp3Y6ETwRzOG+0+PFgcw4wA9ozIMkjLZmMwGijQFNAJ8Alf9gkAcnoq8A0SALCa05ANwHgAeNfrAL1jazYbdvWda/by+QuRURwHoB0lxt7+NsEAAuwu4NufK1g+k7J8PmU//elP1RX9q8+/tMuXr9iVa5cF3P7u6+/si998KW//f/vf/a3tbD8XOUCnNaQHoG2pVBcJAAlz8cKGxuDu3QdWrpfs2pXL9vD+IytUSlaulHQ9WLM0qjVrLbes3qgJgOTcO7s7ls6l5atPRzXzFjIGkDtH13a7I2AW8I35SLcuNklPnz6WwuBg/8gKuaI8+ZmXH3/yif368881HyAiLly6oLwLwEYIgO6wZ9evXbcnWy9lF8QUKpVLstLBuor8jczCsy16vY7ATma38hv0rTplraVlrT/lYDAvcylrVou2BoGxUrOlRkUWLKV8RjYnuXTejg73bWV1xQqlvIi2Uh77k7GAXOYGpB4kzXQy9hBhRUssZAHE/OQl1U7GrWOiZZqDud5JrfmYhyhwm6dOr+c5DwZ5wRr2zzLXINhYkyh+RGjMIQNY3oRvo2ZZKDMBANI97+mKhjzIyD4IEBy7qyzrD+98CDiyOdKeCTKzmVREmVRG18xnuTaEFFwT1wu5ofs3D3sfDHp20nYbIurrIcmeK4N9ECqbfD5jmXzeul1qNbEsweQiSUMgdIp7c5IRgJs/eLAwlaIYC10fewfr+/negeUKVds76lmtuSKSpT/oKdMFkBjbI+zKWisrska6dO2K7R0e2MHOjhWKefvkw48EYkOy9QcDe7rFvGxIlTShU34wtNvff6f5T30vXLysvefBvbsix8rlugiK51vPVQs61Bkj1sGly1ds59WOdQkwD2oT0nMuXrhiJ90T233hIfUA3rLOy+bs4uVrsnmC4CE0/Kh9aBcvXJNV2jdff6vgbVeaQVINRdSVimWRSRAT7InsXysrK/anf/7n9v3334k0e3Dvvq6PNUZ4PAQGdWVfJYj9woXLtv3ylU1RRaQWAsN5XrAP8bn33nvPBv8/e2/aa1eeXvc9Z57HO9/LsTgUWWSxuktd6m61JDekbg+yZEFI8sJGvkIQ5HMYyOv4jREggI0YgWPHQqChZUuyLPVYXV3zQLKK053vuWeeh+C3nv++ReUbENi3UCB5ec8+ez//6XCtZ601Hsq+qtGoWrlcsf0XJ/b8Oc89tLd/7W37+ONPpC66fvW67IAIV2c/EvhvCSnJnj59IkIAIgBqKrJG4p45K9aaDRuPZjaYeEi1gPygIPBzbqycEp4JkgIVDPVWmPac3JucnkHKOILncznto+w/It7nC9UWogqyBEus9bWGxr5QzCtP5/T0TEQPZBdrNgq21l5CvVEdorIjxyeVsk6ffcasmMt7NsZ4HM4JJ09ldyVQ3/eEKNDcg8hDtlWwt4sUENHZx77MeLP/cVZAAHGOQE6wd/NsqDkIamc+Yj2VTaWtXCpZp9Px2kGXibgkZDtYRELgckaOUAIxX93Wjs8gkJ00SEipmExao17TZ5LhEHvFpE3Ir5K9V9qymYItsa6TwioiJPwsjM7al5WRkJauNnUlWfjoYB+8/0mMecQfluMKxBWIKxBXIK7AK1yB+CB/hQcvvvW4AnEF4grEFYgrQAXu3r25AuT4ugvRfb0BRviHvUCVRMLtMeYE247dE1/d/UubLlxdUCzmrUWXu3zQHfghFHhMaKdAUAcGInWBgJJ8Xt3hgm0TCXX80wEJyKWuTEJxQ57GLORMQHREdhMCT9TpGmyXQiD4iq72AAYTmgu4yZd8xgnODkGjgNDcDx79kB+oDWTrkcn494JPOZYi6hwViAPZ4NkbADSuWHAwhX75SbimlA0ANlM6hpPq1o6IivFwaMVyWTUuZHPqMsXqI7LzcAWKB6AnyebQeyfUMQ54k8tlBKAnkwA0dM7jg46vOt2xeP1nBPCAvqAE0fsUCrrf/gC7m4XsgniuBWAygLRIJ7N6rW6NekOAIwBqq3VqDx48kPXSzZs3rTfoC4j87LNPrVorqxufzlbIh+75uc2mEzvYf2FXrr5mn376qZ7pnXfese9///v2yaef2+VL1+zLZ4+tUACMK9q7P/upci/oggas7HY6HgidSlqpXBCZ8ezJczs9bdnG1rp997vv6PeAqNyjd9xnNGfxwedrMVtK/QIuXyoVLFcoCoyqlIsCx5fLpHUHQwGFAG/tDkRTVl3PvOi829M9fPbJp7IcIsgYoPSzTz8VGFetFO3mrasKP97fP5LKAzXJ+t623bz/a9YdTNR93293NZcW6YwNhgP76osvbDkaWXI+lR0VahgB7dgpjSdWLhQuVDZ0RUMsMI9LxbTVClmrljK2uV61aiVn1XJJAeads5ZAQkWppNwiDUBvMZ9J8bNkfSacsOt08NNHiQEw7DZl2MvLT568DDqYZam0UKi2Wzi5Lz72WrI3U/f3SqTCZDK76KZOyZ7MbYjolAc8nM+Y2XQ1r5Qpw1pNKTze8wAgPFy1AsHnlnMCj+mCTnpANevM7W0gJLK6D+VPpPh7FDVuUYfFD3uElBnBqs2wliHfwf2v1MneHwxsMBjp2UrlinXbXbfJCcqcPkRJsOVR93UIAwZsjvz/CcGe0S0fQrcd5F0IkIaMyeYK9mz/zKYLs8HSLF+pWb2+Zu32uT146579wR/8nv3Lf/m/SnEBcM5ayBYLtru7a+VaSWHpzWbVXrx4Ydl8QXMznytZfa3plluoWBZTa52cqzbUsrneFND/2WefCeSlLtjn0Al/dHyofZt1S2i12yaVRNpgy8a+BVlTbTSlqoBUefH8QIQc+xgd7nu7l+zo6MgGI8+7YN3cfv2mPXn6wtqtlvYX1pOs2SZYqFVUL0B8smeqlapyK2r1ou3u7lkmXbQf//indvv2bak4nnz1MNggrURCQWCw5twSCbszQrnr9vmnn9h5B2KT7v2ZlF+oH1jXjx8/Fji/vb0lguSTjz+TGhArN67H8zI+rLmd3XUB6NhuoWZJrpJWLmPz1dM9Y7OnfAjlKbj9kdZjMivVCusCkg3ykTOOvTqVdqKQ2irsnTmT8b1J3f8JCI+ZxrRar4k0gvhnz2PtAPpL4ZjL2VmnK/L98qVdOzo6sfEcu6uiEwpYoikDApIg42TInByXsUimbr8nkoAxOTs/l11bo1a/sHyKlI+uLgnEpUj1nO6D10WqI1lxhfyTSH2hORdIzMiKDsVDs95U7SLLyYiwcaJw4VaFCycXUdaIfKc5QLZVKz13ZKHFfUUWlVrfCbeliqyyRNrYymrlsupy1uqoceLCFlJZVEllCNFzoaguFJzYS+kDB+exB7T7+LDPOFHH72WRJRWI2a/eiwO740/LcQXiCsQViCsQV+BVrkBMXrzKoxffe1yBuAJxBeIKxBUg8+LuzVXURSr/68VC4IUCLwl4DTkKAOgemJuV5UvUmAhwJIsb/kv57wA2ACKw7VEYZ/C2jhQFsmwKAdOgCpEdE++HdzoWTyJQZt7hSnc0QdPYCLl3OL7kbusiMgMbK1taLp21bC4jD3vpNSBMAvnB67CzETCOpc3CPbi5pn6WYFN+wapCNjlAem4H9XUHLvZaAdjQ/Tsh4iCHBzijFBlB8EhdgtXH3K2NIEwgIyBTAlAaqTiYiJHFSOQBToc3diArhaRzX6qwuoa5pqxcFC7s3eB6v6QHHENIkD8AsaHwU2oFIIP0JJFS1zpgqwJ8BSA5eUStebNcsWS7e3jGd+283bIf/vCHdnpyYgdHh3b//pv2+aefWbPZsOs3X7PT45bUBbacWbmSt+2NdfvTP/lz63YGArKcXPD5BIDE3Hnn29+y/UNsaehwJwS6aJcvX1aA9jNCskcT2aRcubqruUhXN6qOSqVs9958XbZP/H42WyokmzGYTkZWb9Td7z2TFajXPj318VkldK/FQko2I8PJ0k5OWlavN6xQLlm73SGqXN74kAb94dBarTPrtnuaj1cuX1NY+T4B3Mu53bl9Q5kXdHczxo21usiQxmu3LZErCTTLFcgU8Q7fdrevrmM6q8ftc8unEnZyeCSyR/ZE45EtJkOrl0silOgKp3Ma8BSLFOywyLyoVvNWK6SsUspZpZq3Ur7E6tJ7QNxIAQSxmElbs1HT3+UyORv2R+pcBtAe9rqqCWvhvNc1ealB7EEuhABfAFjAbNY8dkDYm6kjGSWEYZlEszNEpiuBZD8F+ZfxbnSREVPPzHCA0rud3QoIZU7Wg8ZDODvzAoJpNJ76PEURpewW5jXr0fQaWdVkIBkBIFceZg8grGBv1BfYCOU1t0XGLpZWrpa0PkXkDcc2mkxUE56NLnbvMHeP/eF4KDuxqKOduYfaSAQL+5qsdRaWZZ1PIW5dxQIwrXyPVcosV9a63D9q2RsPvmk/+i9/qXo16k37/T/4feUx/Kt/9b+JhGCc2CevXr0kW6vf+Z0f2E9+8VO7+/pde/r0Kzs7O7E/+qM/so8//Mj3qFTaKtW6zQmanpM14LZgKBHW1usiNZ8+fab9eDqbW7OxrpyYL798aINBV0QA1miokMrlkjJsIGlThMkzrrKTA8wmayRluWJBGSsisBc+ltQacub61WvW7XVFIu7s7KhG3Av5B5Cerm7ISGWmPBQUOMG27eqVy3b96g2tC9Qk3BPkysnJqVQIkCwEiLMu3Y0pKYKO6+3ubdugPxbxIIIbkiblKha+12l37P69u5pbnAMfffShco0Il2c8uY7UVsOOXbp02d7/1cd2/fp1e/Tokc6DZq2uc2tM2DgkNuR7yHYC7AYcZ9/kf8j7iPTHfgz1G/dL1ghkW2STxDyWIkc5KUvZrnHvgPns2ygWmHMQwLJHNJPV03Q0to2NNWt3B7JDQinFusEaipHKZdO23lxT3XWGyP5xbr3hQKA9z8kzc/5EagPODghwVHeygwpnvHIqQsNClFPhxBiEoK9VWdO9ZNUIMaNnVN6VB26LoEfBwIkc/sz4kbMiteDUSUDmO/uKzs5gIclrfW276EEWdsGuUZZO+vyRU4343MHcIrAc4vSsRQZJShkx7B+umHJ7RDf08jNSZ6o+j8hXzNUcUlOF4PCQ7XHRZGFLe++X78eYR/xpOa5AXIG4AnEF4gq8whWID/JXePDiW48rEFcgrkBcgbgCVODu3Vsr7FzUhbl0kPvl7AUHINz2RaAGAHSwL/IuSPIvcLp3yyIARflfh87HyHoiAkTcBelruxxlV0AiJJMCKAHKAHrpLlUcrmwc6HjF1xsVAq/3sE3dDDdGd2Xo4Oa7vGdk6QERAmjP6wBiQERpXE2lHOCI1CDRfYpwCOoJgGTIDJEtK9zgPeUDHBrgh05XyAHv1nSPfgEuoVNXoJe65xOWChY0EdglAGcMMOrgr/ttw1JAZNCPHayyRHRgU+PjomyNEIRMzkgykbUJoLCtrCD/94WAwmQasDdp4zmAWUT0ANxg84Q6xp9dIA/11LXJS8irW3h7Z0fgKWDl63fuqMv/2YvnssuZDkcCRfPFkpVKRXU6v/fuu5bJJu2HP/gd+88/+lMbjqY2Hc8Ukoz6BDCUTmo6vwHyAK7WN5oCP0ejoa2tNdUtTdgvHvGAlEyj6cS7nnkd3crXr12y1tmZSKf1jXVdx23mfcxPT081Plcv7Vjv/EzA33mbwN6sZdOh4z+VsbWtTWusbVqhVJM6BYJlOJpY66xtjWbDjo4O7eykZflM3g4OjwXaOcmUtvkEmxfA2ZTBTREmvCzk7MH3vm8JwoMnhFhjwwXBgsphrmwLMgoyCbOzVsvv9flzyxMYP55YERB9MbcsgB75GFHHN23Ds6WVSwQnr6xRzVuzUrJKJWeFfE5AMRkXdMdDdEGgMdeXqCCyKavV6pqf562WE16ppOoLmAuozv0cnx55WDih2bJo8nnOz0B0sQ7oKseCbbF0IHQypivfwW7Zt0kdhGWLg4PKpWGe8tqkh5LzKAq8ZgEuV24pFWXXrLCFM3X0D0felQ04mU2TW5BxEJY5XijaZDTyfUDr30Hk5vqGQtMBfHN5lFB02UO+jrWvsD7h8dirhoO+OuNRBNA9T34BJJ77/7M3ONkiIoZu7FzWUEu50spsgPohEH7qmEcFs7Zh/eHc+oO5vTg6tk5/aIPJzG68ftsO9w+s0xnI+ufW7Zv24YcfyOrp+mtXleGC+uHGzddkD/X5w0caHxRHrJP1jTXZH/H8gLaj8dx29nbskw8+0jxvNDdkh5dOLWx/3zMlmJeMeTqTt+QqYUcH+7ZKQLy4pU4uR5B8ywr5vBQLWEehoKpUanZ0dCzizwPkVwpllgqBIZs70Xz79us26g+sN+wrCDqRykiVIdvBLMQh+zhh9Nh8FURiYj93dnauMUXB9frt1+1v/+7H2js2yNg4Obfnz59aJpdW+Dj7Ij+L+qTd7Vpiyf6YsDt37tiLF8+l7pGCpFS0w4Nje/PBA3v0+KFIt1pQIrn9YNIG/YEIAt/rE9ZYW7PRoG/FYlnf6/W6trGxIVum50+eydKsub4mJQn7DsREpLCLCAnfr53c53kn46kIBq2iBCeF77UvWwwScF+rVvR+kAWA+RAVw/FYY+0KJM+CyORysoXj9YM+tmYoIJw0YfJpfs6dgMeGiXmqZxkMtJ9DXENSQTqILAyKJE4WxhVFEYo1ndXheiI/CfoOdnEiymWf6IoEznaI8SwWkZAYCQtE+NfioTytAAAgAElEQVSZVnwfEoU1yT1EQd3KttGiZV6SKzKVjZwsz1BzLVELzSwfESJSQ6AwWsi+zckRT8mB4FAzQyKhZ/czjz2KdTu9yOuKVBqyyxIZm7IsGSPYWEq1l/GzEaVeNqfrs6hogOBzCCQkxOQHH3wcYx7xx+W4AnEF4grEFYgr8ApXID7IX+HBi289rkBcgbgCcQXiClCB1++8thLYCKAdCAgpILBPIhw7ACoC77GXmmHxANnhftkR8K4ORsA+AKM0PvIA6p7XoI7KAGi4BZNnXETh2QAT7nzv4GJEfvBaABC6SQFYLnoo1Uq5EpAigiMA7/R7ApK4vZPs0QXg83OyxhKAAwBJGPfXwCuAUURkKJw7ADOym6ErNOSBuHc2FjoZgaSAU9iKpDOAozK+v8ivcKsb7DzIPvD3v7CrEvniAaiuJJkJZAOcJH9CtYIEEgBMt+tcQIu6jLEngeMQaFXVNdRVShg0NjYCiwk89bsfz7DB8Wd2YA0yBzscbE7SF7Youn+yA1IOOF66ckne66etc3U0f+Otb6gzuD/o2/vvf2DbW1sijQ4OD5TnAEi+tb1ply9v28nhM/vqyQvL5UvWarunPsAxHvAAmVGXdrVWkg0Q3dJYwtRqFRFj7U7btrc3lbFyfNySh/3m5oblizkr16r25cNHshUC1Aao3tndseOTE4FjdG3XqnV1tLfbZwKvqdFoMLTx0C1NFOKeTtuNm3ctXwBM7FivP7T62rZyEM7aZ7Ll4p7f/em7ArOH05HAREDK+ZxMkZTdu3/PDo5O7PDw2O78xvdsgGf9YmX1xppl1K1vdnx4JNAsk8u7lUsua/3hyNq9riWmUwUjj/s9KxcAMkmQWFpqubLZaGDZDCzE0maTmWzZyiVyH1ZWy2esVMrKBqtUwB4mZ+V8IeREsFRSmvdYoZGzQf4JeTB0K8vuDSBPeQ3koAzVWQ3hMhyMRMQAdI+nHmYrABCGhgwZ8kXwq2/3BKKvrdXUoc7qTWeTDkqSO6NlA1FoNuiONXfVxT1bWCZf8E5xMiNoSQ/zkenJHsRao7Z0akPMZNMpKygwmh9Nai4BrgtETkNcsOqTloBkgXydAHwD0MoPS/sBgOx4MpO6gMBxQOPBsC+AFVutsfYX34F8v3NCkv/nU8+r8UBkz6dxUNj3KXI6yvWmPX74lS0sKXLntDOwZCZr/8M//+f2s5/+xN5++2376ukz++CDD2QRRf4GxF2jWdOaWt/Ystdu3bBu1y2tTs9OZLs0nYxtNO5rzfP7Xrdvly9dsclsYqfHJ/rz2sa21de2rN/r2PnZsfImIkIUsnACIdc6057NPqhnminRwaYQaspXwb4sa/lSSXMAAJcxwMKv3mhonrBGc1Lkze2ttx5oXzs9O7XxcCC7tXyZ3APyP7yGjA18OCSRW+25UoefuXbtir399jeVwfLX//XvBBT/4Hf/oYjLF4dk4BxrDEuFgogZXot1G6QO84jn4hkhNvhzqVKW+uPx40caT+2jsv4xW1tbV5c/GTj8HcQt4w+Rw2v5/ebmlu6hdX6m8HUAa+yneF7IWX7m8PDIg+9RIgBwQ1hMJ1L6YOcntRI2UMulFF2ddv9iv42IVZ0lQVnFz5NJpPMrKBZFjmGitXQ1A+cM9ZRqpJiTtR7PqD2uhg3XyG32OKdFQPgZnYMAmsw1v2WxFoh9kTeBaGT8eC6pLjU2nsUhNaKUgp5NpeydcN9STnK+hGtof3ipWSCyX3NZg6sSL0KwCcVmH2G1JhPah8aTSVBteuNDpNSI1Fv6M6wpll1Z9l5XTvo55vZfkapTvD97SFBsRU0ErGtUMEuynfQZBmUIUit/z4jA575y2byNJ0NdU7ZkM+buyn71q9g2Kv60HFcgrkBcgbgCcQVe5QrE5MWrPHrxvccViCsQVyCuQFwBM7t6bW8FGIIVBYAv/6Cn+34IUIDtEOqDoCSI7I6ijsboV4ELCtz2cG2+6PCGAIkUBJHyAnICVgF7Hr5kTxXIB95HIAbKjKA0EKjuaKil5U0PAOJMB6ANSgABQHwLhQXe++E69L8q1yGQB1JRyCpi5YG73KeclNziSdZRQY1A8CfPBLgjeyfeJwCtFyAUNjuAIeE5Ik/8iNCJnkfkEB2ugnTdEgfY58JyKkFHv2eIQJDwvvKtDyqWRAB2dL/UOoTJYhmVJNrCowXc1zsEsNJpCgCpjtssWQ+oPHheulddIcI9yTpE4bNz1QpwD1IDH3Eslt588JYdHx1aqZiz9nlL1j5YdAA8T4dDPVM2l1UQNiHJ2bTZZNy3sbI0zLJY9CRMoCy5DmRIkGkCqAb5U67g405Q7Ujzj67xWqMixQZgJsBTpVwX2Luzs2ntTsdOj8+sUCLstmylcl5hx9hhjQaEkydsc2ND7zUY9kQIYL+USGOr4kG6ALT9Xt9S2ZyVimW7emVP9UeFgUrjxf6+3X79nj19/sJm45mA21SG/JKpyIjZcm5v3L1jT589s9FgYpXNTSvtXLL+dGm92UJh30lASltau9W2arUu6xbGO0/+Ra9rxUrFHn76qY3wtl84IF/OF5WpkS8UbDkd2bzfthUh28ozyVo+yzpb2KWNpiVWM6vXilarFqxeLXqobSph5WLROu2uOpKVpUAXfiphuVxBaxxyq1IsCLTme9zT+fmZ5hAKFNYvz8nPMtYRIQiADSmJjQ6qi1y+bMvETASWHFi0htw2TgHXqEgIhJ9CqAFipgV8z6auumKeeze2A6YOeKeU1cJYFMs5hS3TRa/9B2JiyjWd7JsD8EK4QhImsraIjO2XzOOl8gDGo4GuN5nOvQN8xvt4ns8iAZjvKiklVSScaLywqxOQ6wTpdOld3YkEz4BaxHM/ZquErW1t27ODfUutyCnoWaZQsMHI6/jd733PqrWqPXz4yG7fumF/8Z9/ZLV6zX7rt753kQ3Ae/NMo+nU1prr6hBn3NrtrlUrBZvNPcAcJQ37Wy0oMuiCh8hpdwY2mbPOMm511j1T5zvvX6tUtWanE4LR3aoIFdCAEGfUasopmQbAuyjLNXZSFGEQB+VKTUom1lekZGturFujUbfzs7byQwhEXmJtlivYwqh7QVkwqCYgGCFOseIidLrX7Wk8k8mVbM1+7/d/3z746FMRLKxvbLC2drbsi88+s4cPv1BmS7+P4iVn552u9hrto8mE8hUgJNgnmC+bm2tap+wvzHHmsADpfF6KF9Y7wdFkb/DMV69eCeQH+3JKyhBULthePXnyRDlF5WrNDg4OrVqtySZurdm0/WcvtE/7fuv7usR/qJFmHiLNPI/IOreZ8kwpyIIIVCdcWhZG2tN1Od/AlQPjig4IBJE/0G6QkQVsrFBplLR+eEapu6ZTy2ZQ8o2llBkMepbJ5IO1omfGqG7BGhC1oMLuQ+g47wdRovv//wWVv9ygEJ1n1DdaK5HKgvOD9chcgYiPSIGXf+X3vDfEabSO9b3l0tUaIespOptcveVkYqVWUSA7xHsmnb0gIiC4ITKk5mQfSUDUe1YLNmUUVONFNg73JSKHMyFSa2JzOVfelQ8BDRlOcmk4Ugn75buxbVT8YTmuQFyBuAJxBeIKvMoViMmLV3n04nuPKxBXIK5AXIG4ApAX1y+tACIAfWUZlMoIKBSJELISIvAjsjyKVAoC4xVWCyDu//APCJM6SAFtog8LsosKlkqoAORPDRkQ8h4AU+n8jNQDIkYiAkORFG79JMAlqByizknuIUN3r/Iz8GUXvmUZCBIsrQDt8GsHLsUyIxAkka0T3+cL0gCCQ8qLyFJKD+lkB+8tsoOfwS6LZ0RBEkiFiFyIahJ1vKouAKHBngnABYArArMAgwDwAUwUKh5Z60hRkRFYzt/TUczzMD68O6CWd5EPL/IKRLZgPYQPh6Bn8jJQr0zcYolQ5PFUxBT1i2roINzXKhnlLqAS6A80TgDSEAueaWK2tbttRy/21eF+//59S2Vy1mmfi7w4OT6wQqVqvU5f3fjcd63esPPWue5/NJrJKsoSC8tkMyIbeG/ICEC78/ZJsJZyguf6tVshPyNh21trdvDiwFaZpFWqVUtnzFIrrHAK6iAH2Ds8OLBSISegfTbBmqRkxUrR5supbIbonOd7eNPjdd+oVjS2a5tbdunyVfvy8ZdWKtetVKsIpO73sPwhmHwlFUqvj23U2D764EMB2nd/47esbynrjeZ23pvYWqNqmeTCSgCK/aH1ewR3EyCetho2N8+eW71WtdbxiQLOxzNXPqBQKORKCpZOMlunIxu22zalG3iB2iNhuXTCrm1v2PpaWfZVZdQoBWyVsAnj7922idB1OqQZN1YZpAZd4glIhOnIsumsagopQhc6ADnvz8zq9XsCQpVTMaWDG1uXpY3GIw+HJ4maEPDF1JVAAP1SGvm8Vjf0AoXWwgPLRSC66mcymlsynRR5gj2LyC+ImSKB8nRSaxV5oIxyWZgvY6tWPOzX7ZDSAvkBhlmP87krxwAlp+OBLWb+Z/YvdZWLcMD2jQyPmdaOEzWu1LoAlNW1ndY6pJseyzTqVa7WRa7VmoRi55THgHVUp9ext771bfvkw4/t7KxnE1GoJjXFcDS0azduSFH005/+xDY3m7a1vWHf/va37fDoUIHYhWJFexr7CVkMzK9Mnk551gx1m1i70/J1Rlc5ne7KAUmpBsVCyXZ29pQp8tWXzy2VyVqv37Lkam6FUtEG/b71Oh0pLRjjRmNNz9XrdlRXAc1pQPqKdTo9mwxdCcY+jX0XAdeMmUhUMyuUCtp1ZNu1Qh22sFwB+7yRVBsEwgOe+1qu2eH+viVhVxNJ2V65Oo0cIkiotC0SZj/44T+y0XBoxULePnr/Y4OohTglW4WsjvPWmWqP41+Uw0SN9/Yu6c8HB/uqC+D++vqG6nJ21tJrmEyXL18ROP3s2TPVmPk1noxtY31d+RrsL9VaTSoUSBnsmyCPDvb3g2Ioafv7hzafjlWT3e0de/L0qc5LVHo8K3ORX6MQa57Tg8pzsmND8SMCfOY5IOzDrAs/H1yhIBUIBDaKGFQQyaRbF5HpovmN0sBJEMjYYj5nmXTq4szk+aNwh4goFxklAoTzHLVDxvOjgqoPRVak0qGm2DaxL0SNBhp7iELOJCyWgppCAD9h9kG5EBEUIjeUQeNNCNHZ4g0KKBsI5CbHKm1r62sixhQMzj4VFIc8J7k0rAWyfiIlFOsUtadHv2Aj5RlPzGOpM1Z+VpCv4X0CC1vRWKCMKj/fdX5CzyRpEvCMHFlDXnyecCLqwp4xgx3k0t79RUxexB+W4wrEFYgrEFcgrsCrXIGYvHiVRy++97gCcQXiCsQViCsg8mJvRcck4AcgoogAZTiQIUB3LmAA3aRusxF98fd/r3syEA2yJcGGKXhcR+DERZjnS3kQgBYAT1GeANeX9UQgMtwvn/eme9Q97hWojeJCwA5d14RWh8BwiA26okNmhWyQwvXUCSsVAooPBy3pZI6UFvyZ15FNoS/8tcPjKig7WEmpBvLeBg0hiHYukBTiB1AIax4RMgFEjuww5FKlLlFvsxWtELq+AZlk8iSbG38+6iULq6g+/HUAWQhz9m5RV0kouDwoRrhCpIiRR3iwE1FHL/c093wRgKCIsAD4UX1lLeWtwJAl7pXu5BQgF89H9z0AFB3lG42aQH1qcXB0KrCu3TqVpU6xVFbH9WJOsCr+654pQCdzuVyzVCahLnIsVnBHAvTGh5/O59F4bNu7O3b71k1ZOpGZANDY6bbtwYM7AtZnIZtlNOwIsGo2GpbNpxUCHsl/zltdddfLAmS1sGw+o+52OnghIejYbp22rFYqC6DHxoTXa14kU/b6vTfs+fMXss+5fuOmnZye2u3bd+z49NSefvVE4ciDudkb3/kta02m1htiMYQuZi6lSzWftzHBwgpBxmZsaZMB4dwTW0zGDqwFT/oVIO9qZZlcSfYlq+XUVnNsdsY2Gw1tNZsoCwMSY3erYXs7TasVsjYddK1SKFgyBWFRcv/7EEwLoYdKgK7sxWxhhXzBfd4TbvcmmzeyZtJp5QLk8yVZYkFKiLiYTzS/GRuUFOTh4DUPqF0qVTxIfrEQuSAiIWRcCCuMgm/TrqTyvcOt0SAP6GRn31E3tABF9oKvu9HJvcC+jJUK8K6W9JBvIZCU7BHdgDkRks/pebAiIrx7KuUP7wO4DghP8/VCNVfYt5RUroaJbGggcFARQXbQsZ8tVWw8XdnOzq59+sFHVt1cs9mc55/a7vXr9slHn+hnAf1/94f/2Er1uv3oz39k3/veb9jP3/25ra1v2Jv379rf/M1f2eWrl0UksY8CvmJJVK+vyUKM51lf97yXcqViT588sa2tbet22laH1JgtbDZfKFTdkisB7cxxAHSev1iqWrFQsZMWIdZJGw47ls2m7PhgPzyv53js7O7Z8eGhjUdDkSvaRycTKX16na7v+fO5NRpNJ/7Yh9mjUym7ceOG9fpkhfD+M+tCTKbTIqCwHqOe1VpDtWTutM7O3QIvk9PrPRB6KnID8J55XalWlAVD9gTB04cHR8qd6Hbbtr2LbV3Bnnz1lfYMXkvwNsokhbZnstZcW9M+hdIDtQjjjKXUyfGxE2CJhJQWZFFEZBwkCgqDjeaGnbdbTrSZ2ebGpvItIJM4M1D1QQxDGEI0Pn9+INLOp7a0Q/6sAsc5M1H4QIw5JSYwnTUzW1omy9ngGQo6s9Jum+gkA9ZOnhPCWoJgoCa+169EwqC1096bhIRgLc9lp+bkh5+FPBd2U+QgUQfZWc2c/IhObV0bQippIil4zwv1JMQEBD1rMKggnLxk/84FuyvPgpDdGuQFaiTlXpMjMZcVoZ4pamIIpD5rjGu4deTCSoWiXgPBI2JRigvUH56VESkXGRvmDcqS6POGWy+mbbJYSMUzg1AVkeJh5Ss+IOizwlJ7PmcdX5ylC7It0lknNhK+J8liceHNAGpm4LOPlJ+etUQ93nvvgxjziD8txxWIKxBXIK5AXIFXuALxQf4KD15863EF4grEFYgrEFeACtx/cGcVgf2RqsGDNt0yBtAB8CHKhYhAi8hr2rsaXdHAF//YB6AABweQjMChyD5KPxMpLACgA7iivAvZPnz9GuHosgqhcxUvcKwgHFwHWPDYCg/tdm91D8ZeTGfe6Y71UgBkdF1xEkt9n+u4Nzr+1yF0nNcCpARyQkqMcH1AZsBbkQ5SUnh3KSHifD/KqxCoDiBLKHjo3BT4r27ykIPBcwaLKqlC5lN1hUe14h4BrxSiHuw+XJ0Rul2Dt7nIB54pgNDcO1ZPfFP+80FJIfVFCObOJj1/AABLRFMIotb9A2gH3/9oPHlUD6IFXHKbLu/oNStk05bLupUOduZ05hdzeVltFIqA6GR4zGThw3v2h30rlgp2/cYtgZGAggCp3c65xhfbFwHMQY1z6+YNG417lkpkrNU+t0qlbDdvXdMz43+fz2askE3aCquzQkFqDoBl6oDVSCFfEljXOm9bqerhvgoCzqTl0899M9bjYV/g8P7zZ5ZO52U5JVsvW1g+W9K9VxtNWVa9cf+eHR4d27OnB3Z63rLGldu2df2mDWdza/cn1h+PLV/ErikrwmE17NtkPLTJcKRw22G3a4vpROHdAgsVcG2WzVetvr4uKyIRS6uJLfm52cTN3Jdzm/f7uuZ8ObR6JWfNUsluXd2zbuvMqtWiAskrFey+8lYqFjVPs4TUBhshzY9gzcXzzSZuN0PHdS6dd6sbZbTMtMZ6w8HXodt0hM8Wsgoig0SWNrI5c7UTwD9zGbUV5BaDRCYAe4CYgyTrza1hRKjkeG7vxF8ukyJW+DtCkqUsUDbDXCAnAKZA2okDp8xnSJjRdK6u/VRiZbliXjkljPc85HkActLBjaUN88EDuT34FxDWAWi3YiPkXmBsKqm5gE5j+/otO9w/VHj6jZu3bf/kxM7bHSsUy1bb2BJhwpj++Mc/k8KiVK3qfj748EPLF8hVmNoPf/e37asvH9uDtx/Ywf5zK5er3LyCx8m4oFTbu1s2now0v/H1h9zotNvWOT23Yrkogo2aNtfqls5lBP5GIDrhz4TNQxLMFmYnpy1bX1uz1skL+feT3cA48z0UH/PJyJrNhrXaPQV0Q9h1WihwUgqFrpQrIosgYdmHKuWq7e7uKjQc8J6O+Vq1Zk+fPHU1Cyqa+dw2NresPxxa+7zj6qygwGHsC0UCwlnjK80diF2yJCYzgPmUyBLe+1/8i//RHj96bL/65S+sVKna7qUdG/ZH9nd/+7daq2vr68r+GPaHlg9rOVK3MW/8+mU7PNjXeDNXUFIo2LtYvMjIkHpHYPfMgfEVSoaCbAlH46HODsg+AqzZV7Y3m/bk6YFduXrNWq2WVEDsP8whkUjB9knWgwDeOssWInaV/ZRIOAmhLJqU9mjmppPDc407ZBN5M5C0kIGoiMajia+pJIqajkhgfp61KwJAZyX77kTnZq1elvWeCAZI6hQWYFyDrCpXDs5QPZpZuVjSPs6+z/ex9WJc+H2kHIRYcBLSgX4pD8P5HBGSkeoyAUkZVA4ivAJpoBM6vF6qlmLB+iItsBv7+jMDZ6ZUJUHFyZqXxaQya7KupAnnAvMOUj+TykhJGJGPvrcETSKfGRJ+1utL5zzkClQyp7p/XvD/fQ/Q2NEAwX1wfie9ieP992PyIv60HFcgrkBcgbgCcQVe5QrE5MWrPHrxvccViCsQVyCuQFwBM7tz9+ZKVhYE8uof7W4ZxZd3JX/95RYO7gvPv/UF3tOZv1zIfkaAIMD7CnzOfandHzyoCoIvdeRxHQVnRkCH+4P7xwsBFwH0iGyZXEXg3eq8RpkWwX8cEF5dmQBT9L6CWsjMPoCmyyjMOiU7HXVvp9M2xuebtwqqCEAy5XeErk+953JhU9D5QJzovmRfkZI9DjoTBZ8C/L6Ut8E15dcPqeL9uG7FhQ0HoFEI9QbIAezm+wBnEXiEDzld5RAtaiiFcaA7FMJH+RUOuMiyRH7rkCkLdQFDqMjaitBWdds7KM778BUBPVGXq3M0WHP5PXt3cZgTIZ8DKymuG9lLEUoN+A1wSEi6aqZAXAgv71KmY5+aEjBbqpRsc2tdRMfJ0Yn+ji7htbW6QqePj08EslLXk7NTa9QatrvdlL0OORTlSsnu3ntd905XOtkR+WzKkpmc6ipAUqDj2LhXCkfnPXY6gzHB1AuF3WJfoo7idMYWs6kd7L+ws9OW1AeECtO1DIHHnAJQrFTqdtZqqXt6fb1mk9nCWud9S5drduud37ZsuWpnvYG12l0by1IJ8HZqRbinxcwG3Y7mHHG8ndMz2XYRmMz8lxommbNyY9sSmbRl83l5/acTc5v1zy2bSNrJedsD3cUkjSybdA/3Wqlg1XLGrmyvWya1tPm4b41aWSC8VAt0kRMSLssXB+lkoyZlRkpzElAcq6JMAvWVk4Tz+cQmCulO2WiKh33KEnO3WXJFFqV1osO7suduE6XsGyzaJgJ1BRGGrmoPKnZV03KFtRTKCH7lcd23XvuL8gIER4pkcI96B1QVtotlGiHG2mucWCPHhTnDe/LnlQVVhnDNhJQ2su8J1mjKwQkqJq2PQNAyX5Xxs0pZqdawc/JMCmSItKza3LLjdsc2dy7JNoz9qb7etM5Zy754/KXmHWTF7u6efeOb92ytWbefv/sLK5dyAle/+fZb9uWXX1pzbd2m85WTWwtA7YntXuaaXeVFoDogFP3F8+dWyuWtUisrr4ENh+ceDnoKL4ZgYJwdvE+LoLty+ZqNxjObT8067TObzoYiU0aDvjIcmN+QYRBHZFSk0zm9bj51ZRtBz9SfGjIXMrmsXb181b54/MgysrHynIBSKa91xPixfiEiT07OvHM9k1F+AmsItVWxXFJ9W61z/TwqKKmDEglrrq+FDIeilaoFu3blmo1HM1vMJvbxxx/Z5avXpQBhnv7s5z+zWqNpp6cnUhewNrlHrKK63Z6yL/i6/+YbNhz27eT4zHq9vp4Lkob7FaEb8o/4WZF1s5kUJVgwzRcoHQbaQ/M5MiNM+8TO7rbm1/OnL6zRbNhsPNF8L5dLF7VCTVKrVqxSLUoBsL6xeZH/AjGGAsOVECnr9rnXlZWxQtM8XCoHqFIsWa3alGqF8HAUJZD708VKarRcPqP7lDKA8HUpJjkvzEaDga0SCxG0jGFexAhrzn/VmQshwFkymyuXh9yYJFZqnDHB1pFnZl5BuqhJIOSMKPPkJQJDiomgMBTpHeVJvfSayA7rZUvCiPyQ8DCQ8MwbiA3Ib+0bIQNHRET0GUL3hdUhhL0HdnMGR80OTsQ7scPc4AxcwtLo80lQD2qPIwTdnyUKKw+Z4FKYRTlf7C36HLRK2i9/+V6MecSfluMKxBWIKxBXIK7AK1yB+CB/hQcvvvW4AnEF4grEFYgrQAXeeuuNFaCK2z291J0clBQv20o4EP81COig4kqd3bJ3mnKdlGwvElJLeDhv1E15ca1gmxQRFAJNIUuwKQlKg8iHGhAZgCzqiuTnuF/AiajDk/cAMFIXbLCrEpCm3A46LhPKu4gAK1QPqCIA46TMCF2ipXJZHc90rfMsgIUCZULwdQTay1oiKDakcgghpBd+RR6KEbkXOWgK8AdgovclMNVDsrljvu+5I4QWuy0IoA3gFD8r/3MBvXSh5gTWAsAAdgI+uy86tl5JkR/YHOE7DroL+MX4CDRC7SGbnpAhIqDJyZmo7lEnLd+LOtKdhIn61Om0n6tjl/Bpxg7QScRKgrlAboErYUSqBJAVABMgmoyHLMHwybQrOSZ02icElPK8/AxEx9HJqeUyecvnUlaVvczYavWKbWyu2fb2poKzB92epTPUxgR+UQuNESB3CB9HVbC1veNd0th7YeU0HivsFxR+MhzbCcAqwcyTsTqtARIJF+AaG1u71uv0bLUkVHhNtkIHh2eWzpesv0rZ9u/fNtoAACAASURBVJ1vGnocS+fs0eMnXmOIj9HQMsmVzbCHUuDy1EadFpIYa5/3LF/IqQNbhEp9w+bpkuWKBXn/85re+ZGV4KrmcxsEoJDw6WmvYwW62TWPxsYMb5Yytl4r2u5mXe8Jjo9FDNfHFqhSQpWRVXg3X8pbQYFBMPAMgJOg3bFVsM9CRSGiwpTrkExnrESX9pwAYbcEgtQAmOaLteFrdCxQnRqzjzCvZTX30jYrYoAsFnGZkDwOyAPoan5JFeHzJqxW5TKgJKFjnPFxaxrCtZdaU5CUbmVD6D0kHYHxM1dEzZ28g5BjD4nIEZGmwZ4tWn8odmRFJXsss+EUBhaFQNWODw6subFrzd1de/z4mRQlZ622zVdL63e7lsmhDEnbH/zB79lrr123Dz58VyTBxtamFDFkwRDaTmf/ebstANW767GHI68l53kSi5VlC1ikedB8PpuTvZMIpkxKnfiEEdOVn8mmbNAfSiWCUmM0nNh0PLZMtmBXr9y04YDQ9b5lc0mbjQciPcicYW4zJy5dumRHR0c2HmGzxb5LLk3FirL0MV17e3vLnjx5auVaRZ3+EBSMAWuA/IdnT5/ajddeUyC5wjjMZLUEsM2YKi+kUvZ9VNkkWinau9jPI5UY4/IPfucf2MMvHtnG+oY1GhX767/8S3vj3luujlqtpL6o1uvK8WAsGXP2Qoge7OkOD8kFWdr29oYAfIDuJ189CePMXpMWkH92diYiQ+Qsygz93kkKqY5EoGNXxJiU9PPVek2ESbfdsW6vZwUUNwTLpzMiMIajnt27f9d2drYtn89Yt9e3o+Mzz4kZDiydSNvV66g2zuzZsxd26dJljQ3WaBC/rAnmPMqHbCZvnfNOsGYrah2x9w3GE50J/Bw2U8rFYG+HBFuabPDyhaz2T1lABjskzhPWEucjZwJ7Lio/xoE9gmtI8RApCQNJEVlDRUS69tXQWKBzX4ep2yvqrIXID4C/9t4ogDtSXnAGhrXIWSG7pmCNxVkRzRv9DM0FyrjIeG4N5EhQZbLfeP5FxskLEZIQrn7+6x6DIoXE+GTYUzhvon0mUlzImkuEDJ8a3E7OLROX2tPUDJFM2c9/HpMX8afluAJxBeIKxBWIK/AqVyAmL17l0YvvPa5AXIG4AnEF4gqY2b03bq0EmIduRwGSwR4CgMQzGxyMjAgFdUbTyhz5VAN4mCksGIAK6yR54PNfUElEXZgRmCibogAs8J76vcACQnOxuXDrJ9mPyI4qhPgK+Fy5WiLcqzpqUYJABABch4Bs7p3XCYDhZwWouOpBsb1R1kT4GX5KIawoFkI3aWR5EYE7PB9gb6T4EPgaEQABOIlImguVSqgdQd2ARVE4N8QKYboRGYKqAdDEG+T9utG1RCYQcg7R8pK9FoG7qQAcRjWEkOF5s6n0RX4JgBZKDQBmyBFIGScX6DZ16yJ1Igd7KgAdt39x+ykFBqs7mT9DxGCN5ePFPFBQuLr6sXDKKgBYypEFeQnBT1yd96hEPICcgO4rl3cESDJnAJgazXUbAViaWb3WsMOjA9veahrhsnyh8rlz56adHR9ZBwum5cKa6+sOdC08p4P7oOsaCx4Cw7HoAdwDgJxORvLHp3PZSSNT4C5joABrlAQAhuOJyC+yEwB0d7fWRCycdnp2eHBmnf7I5uW67d19SyB3rVq381bHBsOxLZYzWw4GAh0nE1cmzUZ9m/W7qj3/y+8EzoMu9VLNltmKpbHXWi6smE/J3mcxIHC5K6BQaiEIPlQlyYSVC3lLLCYiMSb9nm03i7a3WbOdzbryMrA6otZcnyBs1ByQWNQCYBZSabWYWZJOZH7VWvYQ4dlsomwD1hUd9BE4iBUS80/qogTB2XTAz208mxjQNb/ixS8Fgxb1whIriCT30veA7YRsqtymhYwKvuevwVZN+0NEfCQgJLI2CsAyALu6q+nORgGGlRRh4/KsT0oB4OMPUE4Hv9vMiUTFp38BUcfr8LV3EoDOal/bab0PxESp1rRCrWmv333DXhwe2ueffmE7l1+z07Mza511pC7Y2btsn3/x0I6OXoiM29jcsOl4aMVyzt765gNbW2tIHYQN0c3XbijonKDsg4MD29rZEymBImCxSMgO6/T0wLY2N2z/+Eid+JVSxUrFsp6DrAcyQiBBuE/IDOZWFsWRb46WtLTsgM7Oz0VI3HjtDZsukvb82SObT3oiJsjRODw4FMF7enyifBkHrtkHllavVwUUsz4ItybrAwLgjXt3ZGv14vmhWwQmEgq833/+QkQvAfNYjHFfUmdoP0oaZNt4OtEeVG9APEDEzEUQuuUUweSeh/Gd3/yetU5P7fMvPrN3fu1b9mL/uVXKNbt793X78P2P7ac/+6mA/iuXL9uzr554KHQyrX1jb29PYeFRSDZ2T+vr6wpWlwKM/UqkaE32QwDtkDHc72gydg/BoGArZjMiS7HhIpgbcgi7tGq1ZHNyljhTUillc6zX6woer9SKli+57RlkaKfTV/A2c/yNN96QZRY5HNSGOlfLFVncnbbaIvDKhZJIgKUtrDcYuz1gMimChDUoAkgB3jMbDAeBvENZ58qKydjnLQQXz4nqipwcwHrZrbG3KkdpJas9VzclNG9diQKp7Hsu6ztSPARvspAB4QR3RPTLbjCoLCJAQIpMkSZfn2nu7Bjsobg2xFAK5ZAHdfOzkaIjIkEg3xlXzmpIDeoWkfhRBovIcmZ9CpJhJkJLxDmKQ845FIZcX3k5klZqD9K2pHpgH+VfF++bCCSOap8VkcXXL9+NbaPiD8txBeIKxBWIKxBX4FWuQExevMqjF997XIG4AnEF4grEFTCzB2/dXUX2QvKap9s/dN2/nHMRnJ8Eqrgfvfviqxs7qARcjeAdmVGWggCRl3MsApAYBVnzel1HXZkRuOCh4dwH90CHLV9SJwCgBK/qyE4KUBRAHfBCYETo3gZ0d+sHt5/h9QLYUU5IHLEUAA9QEhEIAlIMMBWID9DLwQ3v6Ke7NCFQW3YmmaTIjtkYgMT937HxJnMjiW1RaE5Vh7ie0218UnTAh8wA71QHSE0pSFbd4+R3hM5wBZiGTlDvNg6h6gHYiuytlPMQ8gAETL0UxhqFh+segm+4xke2XF6H4PrkOQTB0mOG3UjoepX9EmD+woO3ZUmiblrCrb/2QgcsJDRYNiAjB+KUjSDQaG6FHMClKzK4BuCfiJVUwhazmcKHN3f2BHbSeU6Xd6fbcu9zwM5U0q5c3bZMKqGuZqlG8D5PJm00GFoGSygCjlErLBciMJgH/Bl1gLrCjdeOrEhHP6Ad/umyu8FGbCJLosbamh28ONC4VCpVW4yndnB0YNX6up21OtabTOzqO79pqWxJGQaA1Yza6cmprp0k72Jpdt7t28Z60w6ffqXwbuoFYAsJBGZKOLCl85Yp1KxUb1g2lVRGRiK1tEH73GaDvt4blQhjBPAfZULk0syShaVXc2sWs1bKmtUrWbtxdddsTlaGWzUxxpBiWHxB2rCeZCEDERXWHZfyGrgPf6TCSiXxnp/akBwQwMDVyvL5oqyM6FpnzgECA4BiR8RAKyMHwjOodbBxkyVdmH+sHc1zFEvKyFhYAqurUkmAP+uF9wKs5nsA4Nyzcg1sJbsvisGfUYYQIu5d1QkpDJIJV1DwHCgiPI8jZZm0r51I8cXcARhl3HKFsi2TSZtM53b99h077/XtypWrVmnU1S3/1ZMX9sv33rPpcGY7u7t2cnqmrILNjaZNFnN76637mmvXXrtq551z++Tjj+zem/dEGEAUECR91joRqVat1Oy0dWKbG9tSSACmLhdTu3P3lj19+sS6WAhVG8oGYC0N+j1ZAjXrDZtO555NENRu3R4ZCeRl1Kxz3rZiGRCd/Ze1XdA+dnTwBAmPrsU8AHjnnsbDoayJIBSY45AoKIJYm6yX7e0dKZUSyZXt7+9bs7mhuQRBUqs1FVq/tbVpB4eHysog+Juazqau+oIwhCyCJMoWilJVQHocHh5pbyWfBTslxuDNN+9bLlewXCEj66idXUjNntWbVZuPJvZv/u2/09olOPzRF48UEI1SCNUICoIaqozBQGMQddajTIM44HzL57NSbQFio7qajCaWK+RsbW1NdUYRA7FXK5et1+toDmGddtpqaR2DdUv5lsur/uyTkDCQr1fInen17fj4THsQZMrWzraVigXr9PrWOjtVrfK5ogLaUciwbnQ95fbkLJ9zlQGkL2sNopQcDvasQr5ow9FAiicIW0hG6gjJxIJjrJRfMh5qf49sCaWcE5jv5zI2ZDqvPdDBMgHMj86F6Kzuj0YiqplIysSQki0o+YJ1JGehA/9OZEevlcVcIEHcoi4lpRvnL+cm5w6/Yi2IFRaKN+akrPY432XTuBRJdKEIdPpBpD17N6QLpJI+F8hT0c918ehBZcL3o/Bt7SeygvTPIqwDyFmUVpC87Ck6D1OQpws1RsguKxDm7/78/RjziD8txxWIKxBXIK5AXIFXuALxQf4KD15863EF4grEFYgrEFeACrz1jXsrWcEI9Dd5agOGeBi1+/LLgzrh9gx0LKYVfr2SVZHIAcDYAMZEHZIBzXDPe1QZdHkul+qQBLiUZ3ZAzCET+FCBBzed2VHGZmRT4dkJTjBESghZVwQiBEsldYQGIH1FN2cgWdTBOfX7dOskz7oA86ADHiBFYEkU3plKWr5QvPBLpzkbcsSDU4VgBWsR7tfzH0ToqAZzAamyawrgjhQiITg7srkCpOH5ITgitYJjMyGwXIPh3eW6r2Anpe7cYPEh0Fs5CB5gHhEses5g53NBgATrKSkrQmbJxTiJqADg8vv0ueCEEgA2gJruEVVLsK9SBy5qEnXsY0viga5OaqC4cZCI7liAIwLJqSkANmPPzwE8uzIgJcBUIGcioe5i3o0BolN6Mp/a5St7eh0WPHRVb+9sYNyuIOL2+ZkVATGnMyvk8nZ8emrlSkMZFhBKhOsC0FaqFXUnE0xLZy7d++US9wRB5sG43DMd1oCCKC8U/r10SxOCgxtrTXv+/MDmhORaxh58//fs8OxUc3ZjZ1uAGP75B4dHthyOLLWc22S1VPd9KZ2xPHZB/b61Tk50b5BVXLtYbdgqWbBcuSzLHq4DuEtOwaR/bqOzU1tCskC0oQ5SgLWDgYSjLycDK+fSVi/mrVpMWmI+sq1G1SplLMZm1qg3tHaw5/LVxeRnjDz/wsd3ZaVS5SJvRd3XC7NCERVNy/KlqpOCmqdY/uQ1rn1qW8I/H6IE8jMj8kf2cYCTdKNjZ8R9Bo97EUssQELAsXiC/FRGjttGqRtbBJ9nUET5FDKFk9+/r0euq1CbBGtvJUsfga1ha3fLIe/sJ4eDv2NO6vthvU2WK1vb3rXGxrYdnbVkzUQGyOHJmcixa9duiShAhfGXf/VXtv9s34Y9wqHZF0a2tt60H/6j7ws4rjXr1j7vWqVattPTU/vGN9+2jz/+xHa3NkVoMJ+fvXiu9UFGAasIIJo5v7OzY/fu3bHf+O1v25/8yZ/bi/1jXRPgn5+fTFAMZEQIoByD7MnlnQhkX2J86RZnfkOQ9fpDK5SqlkxhMTSzw4OntpgPPaNHmQcFu3btir333kea97z2YP9ApKOTxAm7feeOAGPe8+yspZ/DcgnQPl8o2ccffmIP3rpv77//K4HK6WxOihSya3TP40HIF0ja7t4VKVaKMGyrhB2fHNvN65fti4ePbDZdad0117asubEhBQXB3rVaxZprkCoz+w//13/UnsE5srm9I1UFpM18OrFcsWh7ly5Z+9xtsSDW2Q9QLBDyXS6V9QxSG61W9uzZs5BHMbcrV64o0+K81bZ6vWGffvqpjccD2ZKhAIiIQuYhc35za9OODo9sOBiIYG02GqoVOToQCygtsJV6+OihzoX1jW2pQB4+fmijwSgo3EzkMmQ0gevai8p5KcOePHmhe0MxFpHE7AXXrl0XiUbAOqA9Yw4RVij4fhqdi2o4SJjWHuSv9nsx1G6jqLMuWDZBGkSqSllmkYuRJrMGYhVrsoytsPriEAxKSx4gIv/YpTT/AnkRkQXRQ0bnWXRWS50X1qar2qZSDUafNWTzCBkazjhCwNmfeX81FUA8oOyTXSLkQ0ZjlcGiLOlnV9QUIWWXi7+0R7DXLSCLlAEyCTVwwhabvJQstFBq+Pnnhoqu5PzFz38VYx7xx+W4AnEF4grEFYgr8ApXID7IX+HBi289rkBcgbgCcQXiClCBu/durwAE1PG4WCjoE49+QIYxNhn4sgcLDIHb86W65bGgEYiYIG9iYat02ujUBxzA0iTKa6BLktBYqR0CiC5QISguZN2zxK/aP1bwZwAagAvAWwGeIT8jAiT4uUhdMJpMLqxheA6A04iIiH6Oa8jqiIDpEGQKqRApMvSrpaScUOAv3Zjy0054FzjgDTZJBAGTLSHrFF3AiZ6kKzB4DvWG0nEu2x681LHeCeGpSQdqBuqY9QBuwJFIKUIHLgAdoAwI7HzqwasK8Q5gq3rt6SRnzKiRSCUP2pa3POA2Fkor71KNwo4BDgH13I/eQSBAIoFoWGsE8sbVNiHglG5VhRg7ycDzRpkFeInTGUtAs4gsxk5WXk52obCgVnxFwe70uNNNDDhaLOcFdtMRD3CITQ3PQTB6Mp2z9umZZQueBcDfzcYja240VW/AO67dPe9aIZ+WtZEsztJpazbWRJScnresXC5bt9uV/QrB3Ng5kYUwnrqah47zItevlGShRLfz4cGB25ysFtYf9C1XKFqu4ORFvdG0/cNTWwA6r12yys416w2HlkmlrN5sCiAlLQJrocRsYevlrB2cHFsqn7M8CojZ3Hqn59Y7O6PX161vWDfTqTU3dyyRr1oiR3D7zFaEJkPjJFa2nAxt0h95SHwhZ10CvBN0C6+sWMjZajYzsP4sZMRiZs1awfKphV2/tG6lHNkdrkLYWq/beDr2bJRUznIB9AS8y2Xzsq/RGkuyHsigIeQeC6mZZQvkYRBknDPwPcBNlixkJGA2YGmhkBeoSv4Cz8dzQAJl8hlbMWeDRQukkKu9yG3Je5ByCOR2gsJsNCOjxFVUzFnUHhJzSOnhz+M5PZ4bw/ciBdmMAGomI/Y72EgtTPuC1CaBqMRabbpcWmNr15L5kvW6Qzs8OrLdS5fsu7/5m/Zf/+Yn6pZ/8eKFDccju3Hzls2nK7v75n37xU9/Zqv5zHLFjN1+/TW7duOS8lA+++xzq1bW7Pj4VJZOO3vbViqVLZFY2pMnj+1/+Z//J/vZz39ph8fHNh6NRBRgmUYeyWA4svNOxzY2G/br3/p1++M//k+WzqY828BSVijltY8KxIVAZo2021pDBMq32w7cb2xtC9AfjxjnjGXzBcvkynbeOrN8ZmmPHj20bDpn5XLBvv2dd+zDDz628Xhmp0fHliAceb6QYor3Xq1SVizlpDAjjyOfLeg9IRBQNJRLVbPE3M7OsLNKWKlcsel0aaPJVEoTiC867MlMYUz7g57NJ0O3Y5tONXepD2veAM8tYY2dPfvOO98W6UQ4N/sDexnA/V//6C+kCNjY2jIIaggi7VfJtK2vr2mvu3T5kqysUECgCHn+/Jk1m03Ns3whbZ988pnUFx5ATfh48WIOffOtt+2rJ4919rF3QNR89NFH+v3du3ftvV/9yu7dv+d5H0+eing4P29fkOqbm5t6f+bm5sbmBXl3dt6y47MzqxSqVq3WrNs/t6P9A60P1B7Us94os1vb4f6h5gM2YZDho4mH2rOzcpawF/a7favW6spOoUZLJrhBAFXcgi9YqkkNhdIvnEXR+ojsHxX4Dkkd8ptclZDWWuEc5Cy/CLUOzQLs0SIDyRCKFIkRGZLNXjQ+RPs++4NyODgjOYNQkHFWBcUFa1v2jpm0JYI9VNRMoTMSVR65HM5CaO6klUfEZij/Sn0vIt519gd1CIQECR8cnoulfy6gqYD90JUgbpeJClONDVhCYqs1dRtB6oXy7N13fxljHvHH5bgCcQXiCsQViCvwClcgPshf4cGLbz2uQFyBuAJxBeIKUIHX79xYyfYnAAolwFAFPpv8/gFYZRcTMjEiYEGB2cq5wFfJbJlIyD6Fbn1AFzoqo25QBTVjCVQoeLgulkMEYgoYXyhMO03oNGQAWQO5rHd8BkWBlAQKInVPbwew3QJGlkTBjkZ/DioAupP50vcAqiAJAngq4F9BwQ7uqwdcneaAnulAPDi46p2ZACyuvPja7sgDPfXeQW0BOE9HOf3pWNvMlh4mDMCo94rUDSI9IHryDqgDDgfSiM5XwBRsUQQAhdwL7JqouWoCCZT2bmuFj0vlAZmA4oMu6pwUClgeRfViDCKCCvIg6naVAgWQFzUKRE3KgT35rodg8sg3HnJF9lQrrDWC0oL7ZCKsAIbo0HVPcbrCIw2NOltTGatUSmaJpRWL2EHRoT9RXQEHsUbBsqfd7lqvO3CCJZOyVQJ7mNLF/fCMAHfYBKFgKJfytlh5aHE66YqE9fVNO+92BAp2u20PYMUmJe1+9XTgDoZDKxRLApDns6lNRkPZjimnYz5T0PFw0LWywsInIn4K5YotFml7cnBmhcu3bZkp6l66qD2qVZvOxmaZvD19+gKPM8suZ9YbQsSlLZuY22oyUT7FqN8L9kseHr6xsWGTxdJK21flqz8aDSxJGMd0aoUi1jcty2fzssQie2DY7lhqBYC/0lzhOenMT2DLhR9/emmlbMIubTctjd1QtWDTUU85GevrDTtvt6xYqLBoZaEC+LmaL21trSkFEXNSCgblRUBGzXV/ZBkQog5x0SPTg3yIUknWN75HhLmIfdN4cAG4QgJqlYW1GKl+6Jzni3ktpY/yUdxLf75aqTZaD9j+5AqWzRVERgkQjTqrNU8dNIUoceu6pAKt+Tm+pMpaodDA1m1l0/FEpGFnMrYf/JM/tH//f/8nWdHQwX/rzl077/bs5z/+ubJg2oS5yyorr9DtVDZv33rn1+zgxRN7/Pihvfbanu1e3bZisWy5XNEePj6022+8bZuNqh0efGnNZk25LYN+17a3tqRuabVOrFor25Mnz2QbRrA4a43QafaB3d1LNpsQ0IxCa6oaA5ifnZ7q+eqNNTs9bYXA8qUyTKTGoVN+tVKYPUqdElkJwLepvNkiISJiNhvaKVkQsmgrWK8/sEataYeHh7YKAeer5cySaVdBZSCryFNIZQTUN9fWBUSjfLh69ap98cVn2vPqdYixkS1nKNeyVm/WNIc2Ntas22mplsowyKQMkP/09MxeHJxJNVNSWPlM1x+M5jYYTe2f/bM/tP/2t//N/unv/1NbW2/Y/vND+/f/579zQgs1nOzfUHTs2vVbN0RkPPziocZJ8xEiY3dPfxYBNUQpUbPpZC7FBs9bKpdsb3dPihiCydlTtrY27PPPP7dSvmDZQl4kDQSJxjef170wfyEJUF+wN7L+qE+r1bL5am6bW1vKnSDge3NrXXZRn3zyqa01t7S/jqdDS6Ik1Ni75RH1YZwfPnxozXpda457b3f7VqvVPWi8UBCRU6lW7fy8q/XBe/O+6xvrNuh1RQ7zfMwnSEURyXnOg+lFoHakZlK+VMi4iD4N6e/ECaD8SrtF4phmBD/Doi/uGZIkUhNGDQOQE5HyT2fv3ElGnTEhLyQiT3gPnTuBpPSz9uvwcO0pq5VNArnue8HSssm0miiYo/ocEX0GeGlPUH4OZ9LKrRrZ0y4IfoXmuOoiyonCF2yJbSOEaKTgkMVV1n7xi5i8iD8txxWIKxBXIK5AXIFXuQIxefEqj15873EF4grEFYgrEFfAzG7dvr7iH/f8u5/ucMIv6WzEtpzuxmWKrmbsNiAxHADnyzueAQaS6uAGhOoM+xdBmBHxIOBCfv305wdrpJcIAwGZmbRABoH1WawgxvpzZBsFoBdZWfEzIlJCloX+LOuKhMAUiA8Af3nb080dyA463LGXijqveZ0Cp0N+wwWIkwT4cgBe+Q8vZXZElhRcMwI4uIa6VwFt0hArc3W78vwzAoIXdLC63RQAktQhC8gDBxrBVSOyAPBcBEN4X6kmQrC0LKJkq+F2PyIuQo0i8gYLoL9XbzCaEILuuRae/aHfL7FFCWGpBKOjWBHsZDYPKpXIg1zkCN32gJrKBZhJ9RERJ0oNwIopWBm5FRHP5cBcs1kXcQFAWSyX1AWr/Isi9jNFyxe96zibK9qL589l89XrDeTXvk7Q72AgdYJUPVPsm9blr0/tG42ayDJAWOaJ/NVXK6s1GhdzVBZLBNnm87qWlACJhLXP8bYnU6AvVQPZDZlswXL5jGd7+OhbuVy0yWQo8Pv0fGDTdNlG+aYtcxkRD9iWMBaT+dASybydnXelXiguZuroJ/eiUcnZ8bNnlkZJISDNgTgF8taqVqqvWbZYFTgvL/Z00tKrhHU75zYfj0O+xMpWs4V1j4/NkktbTKeWLxVlP6V1uVpY3pKWT5vlkgurVwqWSayskFnZRqNiyRXZCjOrlHICYwl2LpbyygNADQEPWcimgyKH4HiIMLc2myzMDo+P7LWr192ehe7r+UxzGpA1WhsoGkb9gZUrFVUPkk42TQCZs6nA43wxZ9OJ++Az43R9WU2FQHfIUya6s2IibAp5iKMoAyera1M/xpv3cBXGwhYBgAdEhtzxjuqVTReQpj7/R2OUHitboNTZ2LN+f2y9Qd+ypaKNJzOpp/Z29uzBm/fsf//X/9om04U1mjXNnfFoaTdev2UPHtyy2WJs5WLBxvOh3b592z779KFdv/Wmldau2Wrct8t7dfuzP/ljKXqoQTqbEciPDRdCJq6HoqRUrChDg5qk0uSDrERWsM4JlKa2Dta70qVUrGmOUD3mC+uAtZwl8D2BfdbQqo2Gao6dUb+P3VLRbJkUuM7a63VbyntYJBL27OlT21rfsEQqJxJ5NiMU2kmfTufckqukrKZY01gNpw3iDQAAIABJREFUffnllyKSAO8hXq9fv2FHR0dWLOZF9rGmyMro9zp6TogS1imB6BBg7D1Pnu7bdAaw7s85W/jeOJ7MbTpd2OVrV+0H//gf2snhkdXqZV3z3/4f/8bn1GRso9ncvvGNbwqo/+KLz/V95hE5JKxjtlD2jO3tXStVSgpU/6u/+i+WSefszTffdMIBRdxsLmKBuXX/wZu6HvvIsD8QcUG9B6OhvXb9pmzKvvzykd194w2N3Reff+Z2gum0Pbh/3z764AORUaiwUL6sNZsikcn4wJ7q+fN9u3HzprVap5Zkjw0ENDZZ1JZrcu5AYlD7VsutxkTCYV+Xzaou2KM9fvyl5jZZJcx73gcbR6yiorOMNeHnNZZKWCQ6WK8g6kRCKiqWGPZlqA1QtbA+WNMKwM668uLv5VeF/InIEiqyXOQMR7EZqTeYsyg6sKwSIcI5L0KarB1sCtkH3aaKL8YD1WGkpqIGKIl0tkOwiIzwJCpeI3O4BFkkKVvM3FpOREb4ed4PUpMzjL2fjCGNVdQQ8dKvUoaQlTQd67xVpgnXQ4Uxn9svfxEHdscfluMKxBWIKxBXIK7Aq1yBmLx4lUcvvve4AnEF4grEFYgrgPLi5vUVAAPhpVjUANjOVkkbAC6CDiQTlgq2DZHFTaRYoAsUUKSQITiT7tGsDcdjJymwHgoVjroyBYTQaQp4HoVuA1ImiW8IeRZYLWGDg80OJAIdli/bQkSjFlQTkY2FBzT7tbDdoFtUVhTYBE0IIPWu/JfJCHn9h47SiMSAVHAyAf/syD3fgTFIHvliB/srWbpItcL/ZGB4+CwaD0C6xAr1CdZA7tUPuaJu0oR5h/t8LmsuBTeHPA9XUXhncQQIRyoIvh9Z39AZLGuf+TzkiWDhlBLYGdUbgBbsCnAHYErWGoHUEZCkLlMndGRLFVQkdKXTbf4yEAQhVKsVrNPuqZtbeR2QE0h0KJPzPHpv6gYgTgc2JQeYwnaqVq8IaMvnU1Zr1Nx+ZEIIedEyysRY2uHhgQ17/ZC3kbRht2e5LF33aWVRYE9DB3S5UhcomstmrFQtulVWwqxQAISaC/SjG7taLTuAlQagHyrMGLUFACffH/QGsj/DMmitWbNeb4jPlYd3j91qiGcCJN7b27GD45ZlNq/aKFOxRDZl4+HYtjc3pQxIJCHMzHqjkfUI1p0MbdDua00s5yNZ48xRDazI0chZqVbTnJB9FOByImm5Qsn6nT6SG1tM5lZtrgms7bXbPnYEgY8nNhpgh5VWV3KhUFLWgciLdM7SyaXlMivLLGdWKeasXi3ZZNCRAqOUxY7NA4dRYjBGANCMGeszhxVZJhfybdzqhbmYyRelVmBPGA8AGVMC+SeorMw7oD3H5OuMl6/VER62K8u1VFIAMWA0yhv86/v9roKQ6ZiXiIqAewD5pVmuUBCAjnKC+RiRcIydk5puF6X3H41lESUbqqg7X/tKUH2sFjbFime8sOncrL6xbtPFyrrdsf3hf/ff23/4f/6jjXoDqzXq9s53vi3bofVm054+37dPPvrUBr2eutmL5Yxd2lu3q9f3rL62prl2fNhS2PzOlRt2PkxZPjGxF08+s0Ribrl81iaTqe1dumz7B/tWzKfVaQ9o3ag3Nc9mq7nGHdKqXKrI5ulb33rHPvn0Y2WmMF/dbmlu2Qw2XUPVvY/FUzotMu/mrZv2/Okza/cmtkrmrFRI22o++TpXZ5Wy2TKpbIpkgv15IfuoLx9/IRK6UobwmykDhr1lPJva1ctX7WCfHAbIADJrIDjSdtI6s/OTY1vfqCuTYjqe2mg8slqj4lkpeeYhGwPAsivFZnPyTJgKrmqbzVc26JHr4fMYkhcbOtZ3sVQUQVauVK1cq1mtXhWg/hd/9mfKX9jd3dN8e3HwwrMl1jdsc3NLYfesvZOzltb3d7/zXVtbX7P3fvWeatRouL0b9kvsJ8wh8jW++uorOzo4FAkgog2VHMcfYfPqxBebY9evX7duu23tdkd1haS7dfu2He4f2PHxkUin7e1te3Gwr9eSd7G2tiGVwKMvHops83ns+Qy7e9vKUDk4OLBKuWr9kVuDMc+xu+J+sL0jS4f6713asydPn9poxFpLKNOj2yXrJeRCBHKa8YLgolbRHsb5+LLi8OX1FDUI8LM8r8g25eT4uTGEQNHHAVdRSb3HmGIdSGMA6sSEE+NcS4Q6xH5E/gdLyAuVJLMvrOeI7IfwQuXG2eJ2aQkRUNQU4o8aUBsIOUhcFGPRHsMaV/4PpAXPQBYV90MwN+TfYiqlGXNthXKQqK6g5pwtyPjwe4eEhqCLsqG431++G5MX8YfluAJxBeIKxBWIK/AqVyAmL17l0YvvPa5AXIG4AnEF4gqY2f07t2QbRes5rj8OnidtNJvJZ/rCuukikNm/JzVF6H7OpgBEAzjON5NBraHA75XA60hdcGG1FAVkh2voZSkskVyhEYUDS30RfjYKfI4CQwNarl8iRQVZFHSSkr0AGC7AnmBgbFTyhQvrKdQFkX1FRBLksXqaozDxvAv5bPOs2GOQeKHQbidg+F/EBWAOligh8DQKtnYliFtuiSRxdy2BP4DQUoRAZqRTuhaAMgRG1F0eET/qIM06oASyC3ADEYEtFkDNywQLXaMhOiRYWgHAESju3fRR6LkA4MiyC3siM8vm8/6axVKgMlwE98NzK8R3ObepwL68SBqyL6S+EQHk9iN01NOFz2tS6aAOSa2Crzsg+dQtogpYIKVdFYJdB7+mc1YsFBX2C6FAXbqdnrrmI8APux+sX7C7yeaLUktkMyl1VgP6MqZOQoVuXQinHNYnGfmbc7/5fEGgHzkkBE8DiFGN2WRkndNj2T31BlM7OTu1UqUm+7LhqK9MlGK5bKNV1hp3vmEfPHwmkqNSyFoFULReE+g9GU+t0+3YaNi3zHJuw/O2uoPPzo5tPhpLLUH3MHMyRR7MaGS1+prliiW32qLzeY79GUHndBZz/2mpThiffufMpnS8T8b6lXlEfoJsg+TnvnCLrEzScomFFbMpy2eSViTYdzGzci5jl3bWbDoZKJC6mMtapVYWIA1JwhoEfIQMQg2B/Y2DqZ7zrTB6iAd1ZuelAIG0VJg7PviEUU9mAi0hOCYTQrU9RgTVh9Q5mufOdnHfsocK5AfXZH4y1oCQoxGgqYPeEZnGew3J1Um42kIEEGsBVZAyXVhTvr55hsWSZ8pZhzBn8m+WSVlEnXa6tnv1ug1HM7v34C370z/5f20aVC4b2zsC6unA//Xf+LadHJ0oX+D46MDWN5v2zrce2HDUlYVbpda0b37jWwqO741nNsk0rX3w2J4//tR2t9Y1zslkRrkqXz39yrKQXnTmN9Y0duxV6WxaKoxaY832959bt92yQq5o9998S2uYrnqsjwaDvs0mM3v05SPlu3Ad1ievf/78hcBa9Dfr61s2m/Ytm/H5ASCrjJdKzfrDkcDv5HJu9WbDhuOuSOv5jLU2tWTKrbUy+YKVSlU7PTq0KdZpCjtZaJ26FRiB7m4nxYaRpLM/KLwAnHkNagKIZCcAfP8USJxM2GTieyjkpM4MKdPYF2fKl4G4SCmjaGXf+LW3bTiaqC5/8ad/ZhtbmyK2642qiKCnT55Zp9MLpC8EZ87euHdfah72XFQi5522rPQg3JnMZER0zjv25OkTK4Qz6tr11/R9gtapBcQe94hiZm9v1x49euQWTJaUJdalS3v28eef2XKKmi6tQG+It8PDYxsOeprjnH+377xup8dndnh8EMjDlcYN4lQE3mhg29s7WlfKPQokNvtUr921UrVsJyen/prlws7bba13AsOHAwLkXWXE/xeWisH+CCKCfVl/v3CFQqScjMhGvvcyWR59OOKckOonECqivCCjpJVLGOlYIgEgSmausNQ1Qz4FC5/74bmkBImsBVfYkrmqCMUias/oXKVeys/KOTlJ9hPXcBKa8wISZqHPCOyLXFNNA6E5QVZQyYSTF3POlq/DuyEvIrVjOhOyT5JuWakmgWRKZJg/r2d4/eQn78aYR/xpOa5AXIG4AnEF4gq8whWID/JXePDiW48rEFcgrkBcgbgCVODenZsr/kGPlQggNJAiwINsSF7y5I5AjuhXD7QOfvmLhTIePHMhA23goZkzB364FgDSBekRgJboWk4WOPmhblDZQzhYyb0ASgJUECYLyEVnrqwogv2FrrvEf5sQ6qn8x+Wiw7VkOzMTyKjOcoBEgCFsKEK2A4HP3GukcIiAGogAACkslSJwB+Am6hiNgrkjn26AFUiFiKjhfeaEaKsLlEbUrwOu6T6G0cDyB8BE3acXygUPHgdQibpjXdHgqgzeQ2CUauQESQQwRYTKBTglkDFpdJdSH77USU+3LGCz7guAx22MsCaBvCCsmfejZhGoBULpoDO5Hk5MYT1SLuKlj5pmJWKBbutysWjNtboN+z0j8BrQDdUEcyqyAQFwVR0C2tVobsp+hu5+gFqBz+O5DYcjG48mwcbJxzWVy1utXLbFfCKwsVqvyNd8RS5DLqf8g2IRUgPA7Gv7LbIxUhk62FHqJOUlXy57psZiPrVSLm0vnj1XlzUkwtHhkc0mnuWS/v/Ye+8myc40u++kuZk3fZavrrZAdwMNNwAGO2YHdCvOkruUuDKhCH1IidIfYihEUqElRUncXc3uDNwAA6C9L5feO8XvvPdW9/IbdMQtREd1V6W593ld4pznnBPHuvyTX2rd3NPdh889tzabuRqlsruDCSnG8mo8GysuR3p0/66a+YK6ZycaDQfuFmaeAaYtsN6CMIxKKlYrBtM7nYG29/e1BuCPKyoWsBuagt0rbrUMKM9nY63xoM8DyA6sTKkWyur2e66reUgyR5wJs1SkpZrlgtUX89lE7XpV1TJeZUtdOtjS2mHf1GdhCyTWEZ3JJivQ2BTyBqCpJcqI0MWNtdDKoOtyhfoogIfOliFAPkdQMPNoEjIzcoCNYa7SgU9HNq8FoAnJMJuGLu/wFcg+BwfPCAvHEidkpgAKp7Y2wdYtBCA4LL5APSACCH2XxuOpalUyAjbOUZhiX4XyI1d0oHS+FKu1s637Dx7oz//8v9L/8Zf/XuvNQnEl1n/9F3+hf/O//VsD0Ngs3bx50xY+u3vb+uznP9XewY6W07HrS+AzIQGzxVL7h0daF2JF7ct69P1vVI826pydKYpjHewdOOCZ+T4a00U/15Ur12whxLxFDcC/T0/OhXsWADYkEZ773CbKg1QFYyunXKTRaKpWq6az02P1B+QvrFWIqs5G2dvZ0pMnj7SYzwy8o6hgDCEJe8OBlRGVSmTCajYb6fjFibbau6rXmzo9P1a12VS7ves9ElKP/BPvlxBQDkifWVGS5pyYXIX0Hk8d+J3u5SmgzPygO97B6cWwp7APhT8hNwJ1DeuS9cGaZP/8s3/5X9pu6cnj5/rpz/7I6omvvvpCu1s76p91cCvUnfdu6euvv9Pf/uZ3nq8QnM4OuXzZtf6bv/6NLctQrnzy6WeqNmJ9/dW3Jl0gfJnnrN9f/vKXuvfggR49euS1xh7LPKR+7Eueh7mcKrWaw8khL1BMnBLGXW9od2fXhNuLly88LyFWUH8xjwH6r169rt4Aomfj8WbfhlDndflz853bfix2VaPRRG+//baePn0SFEtkSs1mOjg4cGh6ShKkmU8oF4O6gLUVe02yz03HE8UQn5ybEDQz9vzcBVHO6wRSN1ibXagqE4IbAp+sqtl05nPcloYhJMpEt8+GXFAAtghsT0gKE/JYRKV2hUlYtjMwyKBwOPzSNlspKckZbxI0OYsXyZyBeEzPM2eaFPMmrVEu+UxjH0Uth+JiudTCtpL5YDvJ+ZIQrsw/iE323cTE0uNkcpBzlJwfmhTcaRDOXv787rdfZ5hH9nE5q0BWgawCWQWyCrzBFcgO8jd48LJLzyqQVSCrQFaBrAJU4MMP72wc/LsJ+QSpTcTrILjB5rTxGssPAxgBZOR/8g36A/I7y+FVsGeqnvjPK52SE/w8dOGGblyAyTTn4oLISH4ewrSDdUxKhKTPsdog6eQGRCN894JQSDItAGDpnqfb0uqAJMQX4DAoT0LWRDkK+Rp0fqZ2VSlQWi4TgEqdAmGQWkukagxIFVsDGQTKO+S4FAMQzk0C4K9uu6ZC8BqfzKcqYd1EW7nyBpHDGNDZHuyk+LJNRhJy7nFJYd50DMzUhA54wqcBPRdrVBHBfiThBjxWzlrAJojrT37nMcCzPPUhTwgYyBVsNFKbLOcQbELIKnVG1cD1E74NwGQ7jnxOjWbVhAIBqdw3QD61ATymzhAllVrV3u72SI8KgTEzKLqwlRSEC7Y1XONmmVev23XILnWFWCFsG+CPUO1yXFSljFqgqAo2UUlmR63aDIRQHiukYBvGmHJdEGHcTn84VTEq2capXI40GXQ1G3TdYV+qNPXdH75XIRd87UnBOPzJH6vY3tOTp8cOpW42q/aLb7faKucD2QOIOJ2ONO33dPrgrnKrpceeTvGZLZNymk5GDhAnmN2B0ytqU1SpWld7d1f5UjmoS4pYeAXQHwCfbmXmOp3lVvsslpqMxhdg4Gw8Us7WbEb2lUdtEeXVaoRa1SuRGvWadloNq00Arw93t1WJIxVzay3XC8JKFNGhXAC8C+uTpZ4rlIKSCKUAxJxzQYJllK3HEEmxP/h7IP5MSuaDXQ0gLP8O4cEh02K9yll5gSImrPl1sJ+i85kVC/lpogfLl4LD4unExl5ms4GsKTjHgCwUrH5QvpDXQ64F64Gv4XjmfIXFmvDfpecH17u3t6u3335LP/xwV8tNIGIJcUbd0O/2tVqwfsu6dHRoa6ut7bb+9M/+RGedM5N81AVQvNXc0d7Bga9/tCqbwDh//q3mo46VRsViUDVhAZSSQVgcsexHo0HyniPF5dhzoz84N4BLXer1toPkz7sdv4bzGMZj971jFzYY9Ew4oT5ZrkqqVOpq1Sq6cuWSLZQg587OT13PVmvLapinT59pOoNggADCOqpqILpSbdv6p1Baq1pteFxfPH2sfheyBOVZ5DXCOPLFvYV1L89BAtwBh7lP7xFLxlMeK/bTbg+brLY2a+btwnsIgLyzilDxrHPulGdfhVjBZu7mO+/qq6++EwQzAdoff/ITVapVff/tdw62fvToserVWPPVSvsHh8Ey6vjE5ACZCYRdYwnHa3304fu6e/eex+3stGv1CconiNX333/fz3nw4OGFFZE770uxPvr4I33x2y9N2FA/CBRnWDx+rDt37ui80zGJcXhw6PGh5rzWex+879f6/rvvTKam1oRYjzlgnjolpD31Ojo68nOpyfb2vu8jEMzYzAXlQSDzFr4u1GbYiXkeojxgn0r/DgEaocAqhBwgCIsoMqkIeJ8qAFO1n8/NUsn3NxyNfUbyfthCcVagtGP/z0dkltBcgB8he2g4C6NKHNY1+zWkRpJ/ZDVYSoSwl4SugmDzZ8IrEB/VWs2ZIpCaKBaXzqdJsl5Si8gkI6NRq2ow6Pq8epXrESwLfT7mybdaqITaCZJToTaQF0GhwmeNxCYxF8Ld2f8n05HVp+m1cUZwVmS2Udln5awCWQWyCmQVyCrwZlcgIy/e7PHLrj6rQFaBrAJZBbIK6L33bxsjT8Ob8ege9IYGYFOlRABEAtCQfr1uJ5X+Pu0Gtc0Tiomku58OdVs4JGGaBi14DA2OII481mBosKSyj3UCpIcQaMDype0qTGAkFhHuGk1JD6DQRO2xwb8/iZ92Rz2d5AlYDZgDqBpA2GBP5a/kfXm8u0mxEkptKgBt3OGJnQSYDQHmwS6DrwDwBtIGkDa8XM4B4YB5KTnjAGwyOKbz0GkMZo9Jf3L/DjaWHLoKgMU1BFuVkkGuNKfCr2++JrGl4rtVKoA3Sb7G6pWtFZeUdsBS1zRsPM0IQW7zKkw92FrZ7ishcjxOtr4i8wOrmJLB+uFo6IwJnl2uxgbAAX8BuwDXADqDNVROW9tbBglN+KB8SLquuZfFahbGe74xqQHJAVAaRbGzHLiOyWyms5NzdTt9d5gDoALETWdjhwIDJjdbhH9X3WxbiUuBcFit1Wy0DbJCUswXZGyUbLVSjMqar1B5zLS3s61SXNB8MtRocK4XDx5qnQOIPNd5p6t8saR5LtKlT36pfK2l0XSh0Xiq0bCnKl3sttgqGJzt9zuaQoA8eaRZv2ulDITMYjJxR7dzUwBGCci1vVIA1tYQM4CV7mbOqdIA+C47SLpYLvveIDJms4nWPN5EHSDjSnG9aQua46ePTIIxH1CBMBZwQ6vFTIUcAegNFe0ZhsXTRq1mHQpBxVxOzXpZa9Y94KOkWrWsXB7brLG26m1fA8uFa08B2FIxp+li4lBnVCSAfVZbYPeS2LDkCKHGZo7nutM9UW1hcbQKOQrYQ5mkoTM6ATTJCqE25QgbGUDaokHfyRQCkT0GwpEMi4WWm2DTRnC7gfB8QaPxTOvcxl3szCcAXq4JIJ1uet7713/6p/rq62/17OkLjUZ93XrntvMWjp+9MLFEp3tcKWg86ujaWzf08z/+Rzo+eeEsCW4IBQXh8O/eftdky70Hz0yOnJ88Vq1asq1TrbmVKBaSlWvic6WdrW2dd84NnLKncH3c6/HJMwPkEJjN5pbVS8Mxfv/Bso57sd1aYvFGXdkvCuWGNptIjUqkez9+5859dgVsy6gx+9p0MnaGBXM+l9+oXCFnhHmxr+UK4LqrWq3gHAbGrFZjTgTVF/t5IKrYp0PODdc4NzG3ClZwKNOswqEaeT/HmUC5vKbzhVUZED5snWG/C3sc5NJyTiB7ou7aLLWz09aVa5f15Re/19bugceb8+nOB+/7Hra3d7wW/v1f/p9W/fF7iB6+IGe4BgKtb926ZZLi97//JlGObXTr1m29PH6p6Wikd99730qvh1h6RbGVDekebmLjww/0+6+/8WO48Nu3b6vb6RnsZh85unSkdntL3377re//0qXL3u+ev3jm5zRqddvhYcuVK65tG2W1H1Z+7NqbvKr1iqJCyUoE5hTED2Qt+/Y7d26r1z137o7Ps+TMJFDaJGjEPee8vtgv0rOaXAfICKzfIEp4LlZkKLPS/4lPz6a0aYHvozGqIiyZIq8jiNWcFRQKxJ9VCsHqCctIWx2iyrBSq6AoOevD2bi5IEJ8ric/sxqCGfJaFlM488noiL3fopq5sIJKiAsUQ7VqrLOzU5MoELqQO4V85FwkZ2oxNVEteT+FUGeWoQrlDC9Y6YTlIOfShnOV+ZnksHB+/r3mAG30d7/5MsM8ss/KWQWyCmQVyCqQVeANrkB2kL/Bg5ddelaBrAJZBbIKZBWgAnfuvLMBxEqVDuQDuENRocvTtk38T/9rNgqpnVOCRFx0tbvD09Y1wXbhlU92COw1eJFmSCSPS9UeKQDCawLGvE4qANIGmwfcnhLP9LSjk/ehOx0vb9AaQJHEkoTu8GBlE2yOAphGy+WrjIxXBEQAXpZrlBMhYNYWUQlpc9FFbkud0LmdEi3p99Q2J2dgda053uCQHpt86JZOCBI61oOCAsUHlimhQzytF0QFKhbuw1ZUgEiAOqg0kpyJtG5cB2AYoBmguC2/rOSAZAke5M4bSEiaPJYt2GstAEGDjdSrx4UxK5bp8A8Aj++TcGasiKKiqhVyLcr2macm7tyuVZUvR+4Oxs+/UsbSKmeSA8CbUFu+bIWD3dFkbIsi7JxSi6ACAL+D2osG4bhmyCPAPIDROZZL84X6vbEB08FooPUiECqDHmAjxJa0s7Ple8B2pkjeA7Y+yqvdAHyPA8iZZLusVjmddycGTFtNQsFzViM8uP8Drfs66wxNhGB1M8HTvrGt8uWbKtRaWm426g/GwQaqkNfR7o7Gg9A9f/ryqSadMw3PTrWcEqSdD37+2JMA2ALscrEEtxeCXRLZEKmVjuk0VBjlUrBvq5R9HViQ1dsNg9GlasOWUlG5khBneWcUdE9PDEqTc7CeYo2VWIRNsbzZqBIX3THdbtVtvbK71bIV1WwwUr1SMnmB0qdajpQvbhQz5tVIs+HMACnjz/0ylswfxumCEMyHvQJSwGvIio21u8P5ckZGopCylU6SH4MiirBtfPMBZoNKgb0kBAZPJ6nVDaooSI6wj0ymcysxcvmyrWJms4VGw7FyxVhjYg2KsdeXM1wWqFHWtsDpD/oC+DVRSS0h6RifYtFANiD2fDLVT3/2U1sylaK1FSq//vM/09bBDT17+kS59cy16HU72t7eMqBNtz25DGfnHdUadRMSKGSms7lJKfIabI+FugFQHzs39swCaqKltrZ2dPLyhZqtmk7PTx3OffnyFd2/+6NrbZLY+09OzUZLvQEZD3NV47qtvbjlclzXpNvVeh2C3CEU2ltbOj09tx0RxAzqsbiCpRqkTNeAP2OQLxJ2P5LW1Duv4ZDsBWl7e8+gcgCfN8pDoEFyIe4itH2OJV3Oc7tI6HZCDkMYmFwuFP3zkEtCtk9kEpFjgowR7oGcFAgVkx5mlen4L3gP+eynP9M6XxQk2PVr13X37n39zd/8tX796z+1ouH3v/9ax8fPbd/FHoIiBOUAYP+d9971nPj++x9CzkeSZ7Czt+8g7If37+rG2zd9/U+fPFGj1bJNHbVirN5//z2NJhMHck9m0zCuZLKMZzq8dKDZZGq7OGrzww8/eC1eu37Dj2V+kJHB61TjivZ2j3R69sJB4YRxd887ykWFC9Xa3t6hJsOJXp4ca393XycnZ1rOp9rZ37EFG0SYwXnLoCAEl9qQ7cIo5FhfFZOk7HepyoO9wMqaNIsCUhqCJ3kNFBI+V5O6QKp3ez3/zOcN6gp7CyY5JVZPhUwInsveDGlL0soG5UOxIGa2bSPX2IwFlZbVfa/lZgXCNqx1Z1wkqhJyqlj33gMguguQL+zh7JETNWo1cYSzhn2eQuL680oIDk9ywpXwEjO9AAAgAElEQVQrQPYHIhTVInPHc5F5jhViEZUP98J9hMdBGNVqFc9NW2glIegZeZF9Vs4qkFUgq0BWgawCb3YFMvLizR6/7OqzCmQVyCqQVSCrgN65c3MDuBB4hWAz5A5LMjByAXS4UEMk3f4pOZEC3wAVqQVE6judljbNSwCMSJUXfIAIwCad1wHkTFUeKcjCv+mQdmg04dkAGZATidVU6OgvuAvUPtyAI46QBcYmfDxvcMX2Vs6pCL8n3BNyxo9MwrPTsHGrKUohzDQN5E5BoBCCiqVJ8Eg3WZDcg8kdgoA32F2gOAHUXQYCwDkcwUrDHe78zmHiZEpEBmggZNwxXACwDyCqO5zpfK5Ug4oFYiUBrtJ6u2v2Ih+E1w5d1Aa1EssofgZQnCplgm1G7iLcOVVcrCFL6FYl+wKgKPFZpyMfcJrrqVaDDRDXUqlVXON6q6Y84dCFSOUS9lAlFUuQMXmVygWHGE9H2NyAJRNcnNNyNbvIpeB1HeZaiO1ZDmgZcDUUOMGuKLXn4mfD4cggOqTA2UnPYzIYhfwBiJlSvqhyhWsoKC5j7cO11pxlQB4LYeGAqnj/r1VUrzvyPNzf2VJUZp7N1T0/MQD89NFjjRY5FfORMxMmpZqufvwLDdxtDtg6UW8wVKNWUUQGDDNjudakd6bzF8+0SYgKFBArclfWdKgvDYo5OSRfVKlUtE98lFgzed45NybkkASv92CH4tqhiGi1NJpAHqA2AKxtOv+AwG9ULViAOTVmvXGwNwTGhZ89ypvF0jZekEBkI+y2YkGhLKZjkxK1uKRaTNf1Unvtlp9bK5esKgGEDxY1GxMddJYD/puEsWXWwnWHP2NOWakE+UR+BZkMhYJBzjCfAb0h3lijgJY5dfuDi/UO2TFdhPvnGqqVmoaTodcNa20+X2sMMbCBEJsFMpC1UorVmyykUsi8YO6h3IijkOkxd4C1NJkMTchhp7Szvetrwhbn6eOnJjN++cef6fmLJw47/2//m7/Q85cvdXDlXZ2fn2g+7tgeqVZtmLhAhUTtsVh6eXKiajV2XWbLjXZ3D60gmk4Gmk1Hvtd8gTVe0mg49D6x1d4KeQfnZ+E6vIesVa83NB1Nnb0RLPYK0HTeC3sdMh+wIJtoOp4ZtAdY59qpLfdVqtS0WE61nE5to0S3OvkZ2Cmdn5+7o39/78C5E7aAyklxjB3RzCHYVy5d8Z4wXwZVBF3u7GHsMYv50ntqsPfa+DlkygSiFfUaY0FnfDp/mc/h+kyEAG6v117TELrT0UTz2cKvyxwlXD0qs2ZD/sWvPv+Fvvz6a1s1DUYTjUZjPbp/z/Pr6rVrvv7HDx+q1+v7mrGuYz4zd7a2tp0fgQIJBQ8B2MzdqBjrvffe04O796x0qLea3g8Yi729Pe97Dx8/CoqhfE7v3HlP3/3+9z5v+F2r3dLe/r5JzO++/c5rln2MDAzWO2Py9OlTjyN/Oj3sv1CdzBSX4iSofqR377yjuQPMIUF+VCFfci0JGo9K1DvYbL2+jwdCOg2rxrLuVU4M5A02TqgRUF5wXqWEAYoEztVUechrQhqnr8cyggQxwcp5m1goWjFm60E+LKBWCBaCVtAkNor8OyUrrGFIsqfSszLNsEpVliGbh7MTO8WciRM/JgfJx1kt1Wu1YKW4mGo8nZh8SdWZ6WcHrw0+Dyw3JgO5h7zVaayZ8FqQo+zb3iNymxDMTfxP0qCQ1tbnefLF77743TcZ5pF9Vs4qkFUgq0BWgawCb3AFsoP8DR687NKzCmQVyCqQVSCrABW4/e7bJi+sa0iAbYAFwCSCr1PQPA31TP9Hn8e70z/p6DTwYW/sAOqniobUluLCjinNYDAIEgiMNJwb0Af1Rgp0pN2dzlrwV8h7cFi4SQiIlo3BwJQkMYiCTzdEB+AYllWAncl1Ab4AsgIim78oBHuJYAeFr3cgChbrRUK2JD7ZdJPmgsIjZF6E50JKpHZRXDdYK1Y2tqRwZyn5ChuDSHkIHEiCIrY+CRCUiwymG0Aq0wG9dle4AT9UEJAwiYLkwpYrVWkkmSPB5goCB0wtAYyTDnbyNuhCxXceqx/+YAviTlN3QkNYYdURgHLAUQBxOsYJla7Vq7YPQh2yWs8NyhIifPX6dYN9O7stg5nNZtNgOKqMQikFtALwBYAHqA8wSh4Jncf4sadWJY5QycfKR2UHIff757ZhQR1CnsFiGXzLITbogB/2BwaO64227WYAf6fjqearuRYEy0IQFAs62N0JoBVjXMwrH5Xslw/4HcdVzZcbA6fVaikAfQBv9pGf6fzlMw3dGV2z3c1Jp6/69TtakaMRxbaxGk9nirA36Z16nKoEy85mGpwcazLoa4H9CtYwgGO+zqnHlM5z7KwA2wCBsXaic5j5DeBmsBibJPu0b5SPEvIOigHVSAnSi7lNFkYgV8h5qFVryhWCLRkWNJuC3EmMfdcIuyqsk5Lge4BO1sLOzo5mw76W05GK0H6LteIopzLjk0fNtNHO1pYWKEiUc37JVrulXI6O60Ao9rGZG89UrlTc6Y8ihHVBRzWAOeAhQL7HnaBuQNg10CbSnmAvNxljhRXm5Jy8FtqrVyCfeY0gd/z8uQFtXHOm2GuJ9QgZl08UNTweooJ8C55KJ3jJHdeQAXRimxjifZZT5TYLrRZT7RO0THZGqaT2VjsEiS8mOjjcsZXUP/mn/1h33rmjL7/8rRq7b7mjvnP6QOvFSo3mlkO7+72etnf21O2caTIdmszBGGf/8JK63b66Bq1DFgBB51wnygDIPu6r1mhoOOjblg0VBYWBaKMek/HYQDaWQMenZ857YV5BiAy6HY8h5ANr5vjFsSaTkSrVWFFcVaNN0PtEpXzeeStYHW3vbjngmxGAsLQiDVuoEmH3JYPuzA/soPLrnK2CIAhGqGMSMJrnYsMW1DNzqZjY7aykEpZtzpdJVHKpysy7Tt5jOJ1PVcbPLJfXZMTcWmrYG4SchdnShMxsHtR/EMYmZrHiW0xsuXTznVs6fvlS3fNzffThJ/rDH743qbx/cGCy4/T0zHki08lQ1Sr2a5HGk6GKuaL6w6Eq1bI266AgskUfSjRUEHHFtnJXjy7r2++/S/bIML9sNbZcaDAcOr+mUq14f2EcPvjgA/3w/fcG8slJabWaGg56QZWYK5po8QlWLOi9Ox/o+x++Va1Sc8YFRMJPPnrfNoPY4pHLwf5kC6ch6wLiCrI7IeeSXKlguwXxgLXXxpZcSZq2CQFID3+PGNfyRT5EibmZqAcN5Fvhx16UkBGrhYr5oDxkns6Xc59XrGEUgSurGznDOIdD7gaNDqki0zkUaZNB0vxgQi4571OiwedZ8pmD/RfCBZXbBZmAhgOVRB51StH3w5rhOa9srrAyhGxIgsQ3NCgEuyrPv0WwJUubCIqo2ZZzq244K1n3EJqcL96REjWIP5sknzu+/OL3GeaRfVzOKpBVIKtAVoGsAm9wBbKD/A0evOzSswpkFcgqkFUgqwAVePe9W/YVAtRMuzEBW/l3XC4boJgvg/UMoIIfF0W2kzD4n3hYp12LaVVTa4sUxAAkgEhIf57aVtiOKsmesBW/NvbMTkEEPx6ywdYYAZwErMXywWnSSWcovwdI5vGEjAIeAgoDCAHWpMoQ+16nllbJ98CGBPwj5EYUHPgJqAFwkqpD/F6Av69ZYHBNdAnTxRk6qssGv4OZB0qN1K4KIiKA0ARc+70I4I0qtsxxeGsJECmoH6wccUhuAmAnoea8NwAoHbpWySTe84BbtnbxvYTfOQyaQFhsaVK7kcR6y7kEiceG1S0QMb6vYPXDtTUaFcWVksFZwC/bi2mtWq2hqzfeVrd3qnajZtC8EPF8aTgZu+u7Wq+pUt3S3J3mweokEFnB4gSAF7CKS4AMUb5kUHI86nmsAPUJSB8OpgYDAZywORr1ByalPBdQ1uSxvpmFkOX+wPdLVgK2UQCGkDCAkbaRspJhFQLDKzXPHaxIyJKoVOsJqFVUv9/TajJSYSP1+iON5nOd9seqX3tfswKBshimFzXC6mktzckjWM1VXG1UK8foalSJY937ww+ajScBDAbkm8w0HwcCAyA25ENAaK1tq+MaoTgivyBIg8K8B8hHjbIOShsIAAOX/DwPkFcyCOwQbRQzzrDZ2DILFcbB0ZFycdVWVwDjcb2q0po5vtRmsdS411O9XLAdEKCxwW9C2HNSuQwAOFVUiFWOI5MSkFsoNgb9EOTMPgH3whixZpq1qmLmcDEQjIPRTJMZv8PaTJrP2UcCUYHN1mg6MfgKq+Ccks3GiovJeOYcDQBj7h8AmfWJrRUWQFhrsRZQEwA8A2iihtkwh/kPloLra9RVazVVYH/IowaqarmYeZw3i7mm2I6tV7p+/ZqGg7GuXb+q/b22FsuRQ7z3D/f16cc/1R9++E7X3/2ps0Sm/WcmIerNtom08TBkHzx99kir9VSTyVzXrr+lTqerQb9npQXj6UyAqKROtxMUQPkwF9vUs9fVZBzWxXA4MGAbyB+Cl8n9WKvR3NH5+ZlGg74Jjahc9rron/fU3Grr9OWxiQ32hUYD1Qwkz8pEILZmjWZN9WbVIHmjQUaGbEE1mY6D2icXsihK5arBcMYFUBuSE/Uac5Q9irFjHyb8mflpWqKQT0KfiyaqsOgy8WiCm71vofPzjrZ3D03sYG0F+cS8nTnTI2eSFesk1iWkDao4xoTrKNWCcosvk1yziar1hn7y0Wf6q7/6f7VcQmi2dP36TduWMXbkGzx//tiEJ/ZDly9fVbVSN1l474d7npfsjawL9jn2CMK4OQO++upLKyyY8weXL9uqiPURzoMQJm1CopDXhx9+qKdPnmowGIT7mKLuyum99+7o++/vGmCHmI/KJd28yfWt9eL5c9/nRx+8L0jmH+/d0wzLtXkIm2f/WjizIYRvM5bOSvJXarnEXAkB7qlyMlVKcu9skTzH41Usem6x+ILaMmTR2KbRpzAERWhYSAn19DVNdDszIszhLtZrEDNkMmEDxp6VvGYIREnVc4HUolaBJAk2ecyJoCoLX+xrvN4qtY9KSEkTjhB+1dhnEX8/OTm5IDA4OxIHLJ9PNAqErA9yrRg+FJ8oLVAlbrS2FVT4OWQ1t83+zHM5d6z4TLKuuHL27b/92yzzIvu0nFUgq0BWgawCWQXe5Apk5MWbPHrZtWcVyCqQVSCrQFYByYHdAIwBWAMcTWyWEpD89W7/i4KBCSaAQ7DDDl3WdE+mgaNAIbYgwjM7UVdcWEXZmgrlBaBC6A61wsOhvom1TEKopB2WKUKRXo/VGAn5kGZbpHYP9oZP3gP2BWuTNKQ67fqEbMBCgg5LXicFc0xG0O27Tjy8bS0VrIxS2wzAfsAYdxdTC2I0UBbYp1sGnrFvWueSIF0AyyRwm9fmvQz0oM5YAZrkDBTWGnTbBsWFwfnk60KhQMepMzsCKJuSF1iaAFYu55AEQaXCtfA8xiSX2m1h5bNZ+v1TUojnGTS3lUaw2iqV89rd2/bPAZS2t1ruNm62Gmps100MNeotX+94MPT9ArYxzlN72WMBUlSlsW9VQ7fzwnZDvL6JMluIQSKEsaejnNwCbisqBBsU218Z3CpqscQLf6l+r6s4KisCLCU/grllFy/ChKnhRL3eUIM+QeIhHBzAtVKnUz2MqTMkHHhMwCsKlwDuReUQ8rxyBoFUsQpo5kyDSqOl/mKtSbSlyabgbvvxZGSCiq5xajfsnCo3HGk2nXqMuDb+7mvEFx77q+lMq0UINLbNFfMH9QTjgyqlEmsw7NsqjMwF26A4KB2yqqjJdKZNbp3kFhBazu8CMJjmlDD2UT6QNLzespjX0c2bamzvKa5VHGT8/OEjLSYLW3qhtqB7XVgN8TqsfwJwiwXbYZVstYIKRCqsCLGfWX1h0pH6QkgAnLqJmsFg/kqliHkUMitm87VGqCaWa82mM+1sNbVazTRbhMezB9CNv5ijqiC4nPBn7MRCF7YJPbrFl9hEBdWTA4XLJRNVAMK5VSB+UmCZ9V+txMpFRVXaTdtBOXDcvvY1lWtVzRZLDU7P1D891nI20aU9CJmhtraa+vSnH3qtxLWCLWw+/fRnevjokbb3b1g9sF50TEY6YH6OUoPubeyGJqqWS4rKNc83lBvMI+zgAKybjW2DzZCNsyU5F1sOR793766qtTjkmESRf853xpYA6X5/pDiuuIMcnoeQ+LjWspXOZDBUNa7q/PxY/W7X8+rg6NCk2Gg8ClZ1hGtPIckiVStkbEyDBZGKqtdaVlWFHJOka15570m5AoQBwccz5y80Wk1N5jOD4MxpasQao5M9BayZBxCGBtHZrrAvoz6blYoReTiEQEOKM/fz3qOYM91Ox/vIbDwNllmNqp48emCCB2XOYoWsDQVTUJNB/tGp//Nf/LGfiwUWRN5HP/nEQP/XX3/jsO2vv/htQgaVdOOtW3r25KmOXzxx+Hy11lAUc3YtQjh7mb19rdOTE/W7fa9hFtknP/1U9+/f13Q8CWB6paLj4+NE2YB91JYajZrJONPVednyCRKT3AsaAFAzcL4eHuxrZ2fbyrXdrW3vmc+fPtFkTO4NeU8b26EF26awz1mFaDujEIDN/HcehfdKiGGUMDye8zvYrDF/INY8LvmcyijLbKUX9jxIGc4bixZMBsOHhrPBZ6itEBPbtYR8sDqjEFk5kxJJwdoxNBykhATqQvYv9qJgRRkaDbiXdG44sJwQ8UpFk9nESk/WLUS+CQ0aKKJYZezjpjM/b72Zu7Eg9BuEs5K9Ks3C8vmdkA9p3bwnFiuhjraSDNdBNhOTGFLNBGl63lqFEhoguK+//c0XGeaRfVrOKpBVIKtAVoGsAm9wBbKD/A0evOzSswpkFcgqkFUgqwAV+OTjDzYAB0aZ7AMdFBahszP8T36qmkhBcYNea8DxJHOBbsXE9zrYZARQKfWlDp7a2J4UDTDzldpRpYoNd4EmNg22mDAoAWA7NriZdoDyM1+fQ7gJj31FKqSvy4UD7PAaKQhilYHFFSHQO7W12gAsG2RLwJfkeSFoNni104GZZmD4eQlIwz0F0DZ0bfIe5Ci449UaBXzgsWCKlUsCbwGCUYIA/Dic1j4swU4FSymsSAz6vda5mt4D33kev6f7HkAQoAcCJKglPEIGC/kOIAfgAyiFNQqZAWkwsXMkiiWtQzquO5zp2G40q9rb27JtGJ7x3Bu2Q4CphNWiKsHPHqAOomo4GGoDkQBpExXD65fxX6ebt2DAdTINigiCU52H4MBsFA50l5dULMYqlevubI7LoaOZznorf9Yre/PTFc214GdfSZQYIdtDKpeqIRA9HwgcbIwAAbln6kN2Ap3b572eVmvGL+SPAPwDEKK8ACADHMUepT/q69KlSwa1sEHqDSaK964o2j6SEvC12+/ah57ud8aq8/K5Vp1zK0OKAKCwWOmcm8/dnQyYyVc6l6l3CnwDI5cqFdfdxJ5yqtVrVtEA3q4AJ/ORltiZrQmrnngc6MDfarU839M5vJgGIC5XLmnvxltqHx3Zg7/f76pRi/XJx5/qf/pX/4vHY3x8oul0pHazqVFvEGyEorw72q1mKKKIiTQdjZRfS6UCazmvzumJdtqNhNig8Em4vTvz8d6fu57MxQmWXKWSRrOl8LivAXTnAGinIioXIhExS75Qcj4MneysVDqgqeEU2yTA6g17QhImD0GCrz/WL3R05wPQSHc7tlq8Bp32dFoXqzXb9WzvH+r85Exbjbomto4padobqH9+ohgAdD03wH50eV/NFrZiC/3ss0/0/OWxfvrTP7I12tMXHe3sXVJu1lOvc6JCGbA92B21d7adY7JazrVeBRXCeffMY2ESy+uhrrPTU8Vk65C1sn+gez98H2zrrEQgJydnKygsclCSoEACkA7rvuTOfBRO7d1rqtcrWgxPnaVhSx3lbGeGVVu91gjEQKJ4Yj2ibKjXIJ/C9ERJUIqqyuWwQYrc1Y61FiQAq4QMCtYAtnLkXazmcyvbANBtaVcMqjhILl4QUoZ7SZVezIUwLpAfS5Mf5Dnw2qgesIgKBMZU8+nY63F3Z99zYzZBebAwgcHeyr6QWgotHUwt7yXU58rVq1ov1ur0e9rZ39Pe9o7+5q/+Wh9//LH+v9/8tT786GMdHR3pyy+/Urdzqt75iTYb7BLzqjUb2tnatg3gg3t3TRBB5F1/+6YGvYGt19j/COSGPGm2Ww5Bv3fvnuuLaop7uHrlqprtps7PzvTi+LlJUvYiLKtChsnGcw5LqD/+JWTYY718+dJ/DPzPlomaoWhbNGpHLkeaM/T6GZQSBakdE3sVll9YkEFMAPyb1EzOS+aO99oorzgOORO2kjKhDJkaCHHG2mqb5cJr2CrA1zIgeF/IP85xNytA8trWLfJZzJp37gVZPlhBlVAiBvsvn0W8T/4VucJ6hUSA7AikbiBMUhtI1vCYTCOypNzgwD1hz4ilIOoKh3UF5U+iTgzqoECapJ8vUHD48wwWaKvw+jze5I3TWbCSCwHhwaos/J0/v/vt1xnmkX1cziqQVSCrQFaBrAJvcAWyg/wNHrzs0rMKZBXIKpBVIKsAFbhz+21iGQJgjnWQweqywWB3hieAgGFxOvGx3rFCInR7uuMf5HoN+BgAGjrFbZsEmLUMYESz0TCYYrAnsUK66IxM8h1SYCqEbBPgG4iCVElh1UTSgYrtDl3fdLWn3cKprQXPhQgJllUQHcF7HdAN0NycBq+ThHlDjkCKAFZyP3SzBq/wYKERuoYv5CYmKoD8ba9CEDREDwoK2zXxXuEeAVjoNk+sykOuAgASPuUAQklQOdcyo7sdIL5cdiepiYrX7LPSjlJICq4LQHk8nrq7m9rTXQ1ZcaFuwZt8sXSHsu2SuGbqnAA7DmUloMPFCOO6v9Py64Jn7e3v+nnkGOSiteq1utUjpWLZvvPc4+GlIysdnClATshypYNL19R5+UilcmygaNQ/1/Vr1/Xs+MzgEfU0oVMuG7Q7PDhy0DTgpgPMF1OD6SgpsHrBqx+bl7POmQNd4bcgJZh7kGdhvuFjvvScpFt6tVhrMOy5FnTX453PJCdz1zZeBNYWpGq1rN4Az3u84rGvAkqPgj1OLqdyDAhXUK8/1Y1PfqFNralCuarhiMyOkkoG3IK3+nIy0PH332s+nbnb3cKgNCQXEiRRwTi0PiH71gQeJ2qBFFwkw4Lsk2s3rmtdqqi+txeAxPHYFk+2A1stFZVi54P0zk60wtd9s/Gata3ZfKF6rapxvqCf/9Nfu7O8sA4A4tb2lq20/uo//ie9ePRYZTIHpoEoypcjg6vwOwCmWMiQ5UA4OIHkBPS2anVttRsa9nsq5tbqds/dCd2sEHS8NEmHdZQ7wJPA3fUm2F5Nk47oUr5gyy3uswCp572FTYjQbwKoZ8EaLIIclRbjabCt85oM1nCsa1v3bMIchixjXK3iqqCqQcWwVHO7rWqz4TGZTYOd2Ww0CV37k6nn12o60aTfU24zU7Ve1bvv3NZw2NWHH7/v3I9aHaXIRp//6nO9OOurEMUqaabCZqZKva6HD+9bGYMayHtCoahqva0eZFxc8v2hmqnVt3xdjx/ev7Bmc77JfKZu99TrgzW83d42uD8eQ+5h+YOFX8V5MpVKWacvXwSV1yqn7b09jQc9lUuRLYuY7416k0AeW/mwBshqwMaIGnN9i8VEUUSgMyHycxXysdfjcjX1GhuOp5rNAoniPZd9WAR5B1KIPSEuMf+x6Qp2U0F5F5RG5EY4xwYDNYe2QwKH8Qk2fIEY5x7I6kAlweNY1/v7u64pHftYZqFOeHT3vu3PeC/2Pn5u3zHmTT6XBFPH+uijT5GP6fqNG+qdnurf/u//Rj/5+GN98+3X2tvf06VLRxoNp/rss8/0P/+r/1GT0cgkxd7hgXMpHj9+HIjDpHt//+BI169dU6/X0f379/x+hG7v7e16bnFtkI4hfwW1WV7b29vqdDomujwes7DnQ8pB3H700Qe2+sIyCrUIQeIQAWRfoEA7Oz33GKWqt/TcTYF0wP70dykwT3h9CvhDtae/57Gh9kEJZvKLXI9SOD/4ufc8VBxL1E4ln5Govrhmrpc93c+1kpLco2D1xN7AdZvcT+wNU8UD1582LECqJBzuBaFgYoH5O0NhsbFKzqRj+vkhIQ2YU7zWaBRs5SAylisIxnA+p++bkitugEjssVLiJiV8uGYTHTQiQM6sc87NCmaWGP3JVndWiaS5XIn64+uvvsswj+zjclaBrAJZBbIKZBV4gyuQHeRv8OBll55VIKtAVoGsAlkFTF7cueXUidTWISUrUmCEx6RdmgZGAcETQiHt/rS9icOeA3iYAi62fTAYHzryeXz6h8ekVlMr7ETozIcIWbwK/E5BhLSL0iHhCaHBawL4A5b6fW05FAUP73Lo+nReAP3/qAAc0g0wERQR+UKwuHBnMPYn7hiNtFQIgKb7NrKyBCJkE0K9k9wNgzO8XuoXnnbYO28j8e42CBIA49CJvnCXOR4xgHRNLHuw1SjTST43YIvFyOtATADSQkdqIvEIkeWQJEnYKWGqJUAlCCSAmU2wRgI9xwc9GQyTLQax3KGLbzphxoA9BKWWdPnoyADn7t6WQdK4UjFQiR0R/2YsAY8QamABxWN3drYM9A8nWH6gngBsAlQiryLYzUxGfXfC0/WNH7lJsg3Bu3OrTBhjgLKnTx6r3mgGdQ7+9/mcanHFVjAQAinxxT1h5wFhZmCY+iw2VpB0Tjq2Ejrr9JL5DPkW6s1MAHyDvMK+CvCO0OLxZOmOW8YAxBWAlzFnflmMlMupP1vq9s8/13C5sad+rhSrWq8HYHYt9c5O1Tt5rt7piXMyCDi20og5vV46KDlCQTCa2PIHpcomsWHBSgjSEHAWUHP3ypG2t3fVrpZ1Np1pMJ6qRKD4bOFA8Nlk5mtjrhMK3hG9oygAACAASURBVO+daj1fa9jrGuBHkdPvUfOKPvrZL1RuVG2NQmjz/t6uVRwPHjzQD998q6Xy2jnY15g8AIKapxMDe8vCRtV608TKiHDi1VTz4di2UcvJLHRsR+SoAITTeY56oqBKmeucqRrHznkoVWvGmLFnm81XWoBoM26oVwAaN+wla7KelduEMG3mE2vaczixBcIln3GDsAjd6MHeyOuvEhuwxsqGtRbXG854IScFYhObHuZ52GuWmqxW2t3bU71c0csXz62SIFp71DlTifyGvHT71ls6PNw2SUc2Ap3eW1s7unHrthazlT788GOdnz5Xs1nV4ydPTbSlFjhc1/WrN/TkyZOghNFa49FE7a19E15n+PWLnAEUZGFNvXz5zNeODRHzZjycCOAcUmk6DSTy7Vs31e12QhD0cKD5bGNSLmT6lKzcara3vS4DkZJXvVHz3GeM3JlfKjqDBdUOWQFkZ9SqZQPS1eo2OjEtpkMTIMzJFPgmi8Ygd6L6SqIPLrrdAyge9jG2pWq15rwNAOnhsOf3J9eDtcX1AHpDxjhEeQ04jbVVSW9fv6H2VtMqEJ776OEz3b/70HVxh7yD2BdWfQBosyfwerzOfLZMbIVCkPaf/bN/rpOTU6+H5Waht966oXs/3lN/MLHCjKyS3e0t/eW/+3d6eXIS9iUIy6iky9ev+rWx0yJ0ezwY2NoJW6kff/zRcxarI/bn1NosnIGQxyFTCQJltcrp5OSlLh3u68XLY918+6YePLinwWjoa710cOi5+PjJYz168NDEqe2gTHov/R5pJgX7OKocNwpYqZdcbwLwp4/zubcmlyiMffrlnKrkjKZ+KGYgvK1F5Awlf4k1glpqEVQNJl0SIiUlxcH/g+Ii2ILRpMB+npJczAMIoYvPCEmeFe/PF0RxaCAI1884oxJiTtgWKgkSJ6we4g7LNH8GWYU5RrB7Ss6k5ze/Zz6zxkfjQVCEQooSOm9LMshOLNPCORaUFqguQoYP5bTqM89eFAiQ10GOr778NsM8so/LWQWyCmQVyCqQVeANrkB2kL/Bg5ddelaBrAJZBbIKZBWgAu/eublJO2xft3IKXYrB7iQFGlIAIyUgABMgJdLfp8oFd9gmftQpYAKQ58yIxBaCv1up8Z91Ob7+ng42fo2wSEkRB3sS6uyOUzl4EyCT64+KZc3mgLCBZAEAAhjDZqWggpZkPthKY+HnA3oAXgarngBimOhIrJcAOlZLzKCCrVYK0tgL3B3fRriDLUxixTFztyk/CyCOu4vn2PpsVK9Xg2d6iRDqQPjwGnQTAyrR0WpLF6BEbHMSVYrBIOrH60G6FPJWitgOAwAKC6pcXsuEMAGR4fGpfQcEh2084rKBJ6tAynm1WnV34vL6B4d75FC7Mx8PdyytUtuRANYFYsp5IVNAw7UOj47U7Q+TrnGUBGQcTE0sUAN6W6fzicfAz0+6ZkM3dwjvdhc51iNYV63X6pyfqhSVDJg6ONad9pBKU83pEC5gYwNYOjXgBxj29Okzg11W9pRiqyM8L/NYYuVVp/t+Mtbezr6Jg9l0ou54qs5ZPwGrwnszHQHR0veiNrnqlvKtXR2+BYDc0+7hgckQuuijXE4PvvlS3fHQIFyv0zXJVa/GWk6mmozp7p4rT4AwYDrcE2M3m3peIX4pVyv65B/8SjNes1TSyfm5Lm+1VWu13dU9nI0NCM5GUxakivmcOienWkymWszHmk3minJyqG0fj/7NRu/+5FPF7bbKZD1AauTWnlvYyvzdX//GgPFPP/9HJnAiLfTixbHOz16o2mg5+Bk7HSyiei+OdXb8XHHwNTLxw7qZ0NWdD7XKFyOrZ9b5vEHpnSuXVK7U1dre8voliDquNnTW6SqaDPXi4UNdunZFG7JHQmCMOi+OdfriuQoQCM6RiVQokd2x1LDbc+4ABCLgMOQQc4k5BOFDx7j/HpUdeEwoNyQhxEtcqpi8KEWxKrW6ajttNdtb6hyfqF6tqnt+puHpsRaTsdUL+dxat29eVmsrNsh5eOmyMy+4ka3dltZYgMUNiUwWlBfVugktcljGk5kzEiBhWM/Vamwl0e7OgVU//WHPYDjznGttNrd0cn6ixRyLpKnmK0ivghrVmsrlmvezcrWs6XikGiTnbK7+aKD5ZC7lYpXiqha5sqr1lvNUmAvYudHJft7tarNaOmgbCzayTiAd6bBH4TIa9tWolpQvLDQejlQqbylf3Ci3Juw75FBs726ZLEVJQXh4IDMAhKdJ2PfKodpYbU2mc/8Mgmjs8O1CsO1CJRRBBGLBEyz/GCuUCSyG7e22nj17ocFwonduv22l02A80GQy0/0fH+r33/xBk9HYihOA7lRNAOBMzgfKAMghxicF/dlPrdTZSJ9//iuTXf/P//0fdePmTf13//3/oN9//YX+9f/6r3X52lX96vPPvW7/r//wHzQaDPX86QtdunzksXt0/4HXLoT6R598rC+++CLsf5CHUVAPcI+j4cj7EWsCNSCkBKA/BM7p6bHrcnR0Sffu3fe8OLpy2YTMaoEF3MZKKWoL8Q3hcEHWr0POhQmN1dxkdKUazo1g6Qjx8OqMTsOwU3VjVEqylTiNE6LAZ1Yx52sK1kmBoF3NIJgqPv/IH+G1rax0w8ErS6bwWSHYKpmoQYGYWCylRDQ/Y1+gHv5CHYfUzTFVwaaQ8YOAxeqM+jvHJFFwpM9PGyWoCXs7pwnZMSl5kf6ex9OgwBeh3r6m+dz5OeF6kzN/zSXkFOWCagMyHQKD/SyQpSgogxrOn3+SpoRMeZF9Vs4qkFUgq0BWgawCb3YFMvLizR6/7OqzCmQVyCqQVSCrgMmL1CrDORIJuJQqMdKOTbrFUS6klg/GMvkf/hAl4S8ia+nwrcRVreksB0BKAHp+n9o6BJuXYEll0B+AJLEeSkmINP/i9SFKSZJgM7OxXREgSByVDO6myo/UtzrtHCYY10qEAqHQWO8E0sB5AlgzgSCnWQSQEolPO/diEIPnptkWIDA0abqrOlgN8cXf3XGfL2i+mLkTnGBbQHsAY4AXQrADsJdLvMZfWXQB0JBLgGVUCD3lFV+RN75f7jGx1qBOkAv4xgMq2+LKuR3BMgvLKYrDuKWEgf3Lc3n7klerFbW36u4qB7RqtQGzcgbSG+363wtAhVSho7sc090aOm4B4QAyd3d23X3c6YSw3LT2FAkiCZ//QIAsbQcFQIyyxdeC1dVs6hwNcixQKHCP8zG2VNiVBIII+xVet1IJncCjUQg1BiADmKRzmKnI71JblXq9puYOKpJYrWbLFl3kC9DVjuXLoyePdf/BY01HUAaJRz9+SQrB3ylBti4W1bx2S8W4ru3LR+qPpjq4dMlAZzFXUJzP6Zsvv9DHP/vM3eCPHzzQejXXdNhXHsuwYl7DXk/lQtF5GH4v/ltvtHPlusqNpjpnp7r5kw91cky2R6zlKqetakkqllRvYHk0DPe5XGuKFc2gr1G/5+wDkzijsWu4d/mS3n7vvQB25gCGtwW1BdHUatX07NlLPX72TMOzrhUccaOhG7fe0rpU9jUSxr1cEs488ZxnZk+7HU16fS3HI9+D53ilrNF0qnJrRx9++qnOOudq7+5psYbsKqjebCkqQSoUxUxmTbAfNKsVnT57ol73TPlCUYMRxElYX4NOR5UiYGtOJ8+ea9jr24YJUoB5FdOdPR67mx0glwXJuEPY2XKqWEjIjbyKZKKgirFEoGA11eHlI+1s7+q7P3yrS1euabvV1r0fv1dxtdRiMHC2glVYxY2uX99RTnNtt5uaT2Z669a7Orp82SHOVw73NFuTDVDTejUyqG5rHQjT9UZ7e4e2Q/PukJeGo5H29i5rOOzr7PzY4DRzsl5vqlgq68WLZ1ot5mptbataa2t/d0/ff/1bDYZd/eTTT/T9H+7r7bff0stnj9Vu76pQKpsYImgaC7R8saXzIfVYa9wjuwPglQwGSFNIkaGmDt4mcyjSYoVqYEuHBzs6f3FXz14+cmYEyoV8LlKz1Vaz1VAhv3IwPHsD+7XzCqAi8yH7Ymd7WyvCuhcooCALR1Z0lNzdzr4WVFGQZOyVgOV88W9qwD4MMfLw4WONR1O1yZzYBKUK74tS4fjliTqdrga9flAAcOYsgiqBvXs8Dqox9uPhYKT1JgmwTvKFTPJimZcGv5dL+tN/9uf6+psv1Wi3vJc26nU9+PGunlops1G5VNHPfv4LDQZDdTvn3gtOT08vMiS4V/Ylrp/rAOR33ocBe+wWR7py5UrIwLh6Td99913yuJWBetQbED3Y2tWrQR3BH/ZuAHReM82H4txAmcV7kvUQ8o6C0pAvxgsyChUbzQHhrAoB38EqENuoQOhb0TMeBwUS+22lbCLbZAYkGYq0xN+Q33GPPAflA6RTmmGSEgy8B89D+cc+VKnWAgEdRSZpUe6YmeaarWwMpFVKhgfyOahE0iBy5g2fBVLlRkrc8J4pYZE2D6QNF+nv0rM+jEMgvsnd4hRF+cd70UTAJKpVSsHaEoUXqj1sE8uxmx421DkhqNLPK19+8fsM88g+K2cVyCqQVSCrQFaBN7gC2UH+Bg9edulZBbIKZBXIKpBVgArcee9WoB+SnImUtAhZCMBVgSgwSBAkAReWECn5ADBNFyZ9+aHzPVKE/zzx1flXwIdRARyQsADhwe5+DJ7oBl4SUiO8V9JRmnyHCAFwsBohCfzmufjq0yHJc+i2TUkIQC46KrlGVA/Bz5s7AESxxML3QdgqwaoBnAlGUzyHLAmyL4KVEB7ZoXM9BTRCF2i4FsiaYOmx8uNsfUPlHEydWFnRqZt0rFbjSsi8AMhOQCDuBcDPwefJV7DFIIMi3KPVJkm3rRvWrcqgcX1loIYA51e2UyEvhP8w96DkEeDlcqZ2u6Vmq25v+UYTUHFluyVqxDUAuBeivKJ8KYBR67VtU6ISllH46EcGhgHOIGl2d/d0enoisg1SWy9Az+mMsOBEJWMrDoC5QM4AqBby5DQEEoCucuYNneur+cwd3Khi5qvgGU93/3o+cTaGQaek2xfQtUDI93Kty4eHtjMimJdO8SvXr2k2nRsc9ZwsRTo77as/HOrk9KVOT7rqnnet7KB7G1KD16fGwRolluKqooNrau3uabZcqdJsuUs5pqt+xLWsHKw9Go2t8Dh9eazZaKDVbOouXoA4wH/sktxzDJ5XLKq6taN3Pv5U33z7re588KEWOTmYmq73uFJTZTnTdEX4eM+APvMZhcV42JWmBEKvgmc8/vwTQP2VKq2W/sm/+OcaDPquH2M8Hw2sYkFtc3xyrrv377uzmCXQOT7TOx++q8aV63ry6KHneVxtajmamPSYDfvqPn+sAjY2E+yhIo3mU6lU1tVbt7Vz9YqWANP1pmaLhDQrRVZdWX1VCAHak+HA+QjY0ZCVQPf0AsuoxUK90zNFeVnBQng0Gwz3ipJkMZvq+MVT5Tfkb7BegnrLIKj9+NcXgfXIQJylw7qlY71YCIB9taTG9raB8jHh3N2OPv/1r1WKS/rir/6TZr2OyLyZksNSib0H3Hz7UNcOWyHDYbNWs7UdCL5WXXmA8SjW9sEtTYYnym1CrZarmaJyzbkF7jhfSzVUTVgu5Qo6OzvRaNzXoD9yYPPVa1f1zTdfubN/OJw4d+Fw/0CF9Ur982f6L/7kc/WmQ/W6Sz1+GsDzUgnCcVvDyRyximq1uvrDudgx2q2aRoNT229tt7a1tdXUfAagv3Qw9I1r13XvwSO1t3Y0nS58L3FxacKhVm9pMp6q3txVOW6pHK/15MEPKhQ2Dg53no1VAiRxYPmGsgpVScg8KJeqzs9hjgXycuH9AKsoW/EtQz4J5wRrHsKi3qiqwj6YqIHgj3tdMkLK+vJ3X3pc6cg/PT4xudUfBiUVZNTR0WU9ffrU+RxYa0F8A/LzHsw3vjNeEKzsHZAGqMW4hyvXruv27XfU3Grq2dNn+ru//Y0a1brX5svjl1ZOXLt+XefnHQeeM6farba2dtreT73Oo7BPPnj4wL+H2D08ONRsOnPeBfkVh4eHtmczMVCGDFh5T4G8QHXhM8ZnTjh+fRZBOLz2s1DLEKYN2QwxwqGSEsisB3Jcgk4PdVogvXkeOSe9Xs/1BbQPZ2xQuwVFYtm1cU0B6yGmUDc592Gp4XDk+cUZSE3+/vPDAWXlRoFrmJk8CYRAsJZkHK2mKJCTFFllFmz4GM5wja9bSKIYTHKzfaawDk3KJJ8N0gyLlLhJf54SNeTGMNe8B+Q2XtMpweLGC2Q4tqrbKEJRkthNch2hhijiIEnCec/57XNXygK7s4/KWQWyCmQVyCqQVeANr0BGXrzhA5hdflaBrAJZBbIKZBV45923bRuV+PcEb+gk4DklBQzeJ52TtvFJ7B0A/gE3AAoBB+j2X6wW7rpEDUF2APkEwQs9dCLbOcj+EYADNFCn1hSh6zINw3aAbALkWN2QkBSpRcXr4AfgFf8ZgMgVLuypeM/QvRksqsiDIKSbx/L9gohJ7Kx4LCCM1SAJUZMzoZFacwDIFgI5gW0HQCudsnk6nYOlUwivDkCZbawiQBzso5YB7KEzFLscwJvEEguA26AR/1Fn7J9M6oQOWx4HSO4Q8yR0lMfSMY0VjAGmTQisDt25gUQIgd944lNoHh+blMC6CrsWOr/zxbwtUuJaNdihADaVALuDb35QgQQf+9POidZLrHJazgFhrLFwwhJkZwuwDPuoXLCuwibJYdpknjA3Nu425vUd6psvqtM9c+YAIb7Tydwd7BA+lRKERwDtAOz4uTMoNhvVm83QPYwSpBK78xrbnEajomarqXIMKFo1oAaYNcVqaj5VrVIxoPXi5Fzbezt69PiRnj5+YTD2/PRMnU5Pk/HMoKW911GzADy3dlTauapyu63+YKClctqq1QxY5gi3XW8Mbg96HdvndJ8+D3NuuVCzXtX56Yk2s4W7kwHT83QFN2q6evtdKyuoO1+E/y7mM8W1uuKorEYhp9PuwF3SzBSUHFamYP8zRSExV1yKNVvMnIUBYP7pP/yHauzuOICXMOBSqaA6apVZUP7c/eG+nj55ps8+/1y9UV9P7j3Q5bduaFOpaki2yGKprfaWRr1hsCXrnuv88X0tsYiCkijkVajEmszXunL7lg5v3HCnd1yvOjuEDJoSXeJ0k08mXv/Mj975uUkcQsRHvYGB1koNG7KVLZHyVixhzbTxe7j+9s0nLLuu5Wyh+XSk7vFLrWeL4FNfyIV65nNaEsgOUWiCM6gt3H1dLhuAhFCEjIQY49oI7WY+jiEusHejOnSRex0WdPP6nvZawWps6+BQk9lMq9lSewe73lsuHV3TfFXVcjFSbjnQZNhRIYpUa7bU7w0871GI7O4G4B9SBuUFKiPlIt1467aePnuqp88eqd2oWTXQIkNlOXcXfr1a1qVLe3pxdkwUtlqtHW1U1N7ugfewYGtTsj3aYDjStSuHiiOpWqupkEN1stEAe6qo4DXW7w+8ibB3sydiC8fanY/H2tre8ZrDYme6LCiu7ahW2mg26qhSKZpQw3ruouMdstZd++Tz5J1hADheKsWaziA4libVFtgflSq2i4LMAPS3ym0DCROZIGWPxLrHxIik8XDsHA6uc8Ra4+dYynkvASSnfmF/J3Om3z03WfEqiwllSEFTKxlQEgTVF/Zhw9HYeQbO+iFjJh9C1JOf6J337+jRw4dWkR1dOfLe8+L5C9Wq2HeVfFZh2dRotXTtyhXdvXvXBMq1a9f8Pj/++IOv/+DSoabjiVqtll48e25rP59LVmJc1aNHjy6sr0z+cyBaqRJUEOn5m5LYaa4DJIQD6qmZmwWopWzTBnE9mzG2axM+zl8htySXE6pD9n32NggQfkc2B+QuBEOqhIiLYS2FnAuyMiAJOdextlv6jKe26WcBckxYbxCjrxMu6T0wN/yZgbPHIsK8yX+rNVFjlSOrv7iPlEDh3iBdRkNsH1E9vmqcSC0rA3kPERHIHp9zrPGkGSGQEOHsCx9rwpnteiYKjvRzx+tNEtxbyMoInyPSzzvc7xe/+ybDPLKPylkFsgpkFcgqkFXgDa5AdpC/wYOXXXpWgawCWQWyCmQVoAI3b13fELZbsDIgdB3yZRA/sXzif/xTMAUiAjDgomsz+TRg0FB0NoYAYoKL/ToJYAAAEhQE4ecAUHaMcWAmnZL5kENqcuOVuiMFS3hNZyMk9i7B33vjoGATHqgMbMvPzwJ4j9873fQGE3HxT8K+nSPB30246EJdYOCFxzpjYaUSARCJ6iJVVHDtgDa2KnKX99oqkzS0nPdxILhyqpax+1g7AJcbA7DbLFAr0OEaGdjk9XmNAOAEAift/Lyw80qzONYB+AGogVygo/l1a42069ZhpS4vyhfeY6lGu6FypaS4UjZIU60QOl3T9v5uCE0uBCCKq/BrpioSkziBYCqVI3U6Z4ordQNbtg3B7qpZV6tZt8rk9PQ8KFIIvU66awHgp9O+1vOkS9ih30sHpQNkB6ALMBGwcq31Yu5aYMMynQy1vbNtKxyAqFqjYZVIo1kzoFgn+LyId38h5JXkilrNl8HmSyvVGiV31vKY0IlcUm8YOuBPj08NOJJjgce+CRSDg4FAQj9TvXRdpZ0j5WtNq0TKhGaPhh7v4WAgFSMhSZmPpwY3u4+faT4ZqVataokNE97rS4gnqdJoal0q6cpbNx2EjsqDzndCvyfjvuJy1eOAB36lHGk0pVt7pg3WLFhH9XuaTIf2+rf9F2G0BRQLU0XViv7xv/iXKlSqmo+GBnar9VhlAnRnC92/e1fds3NNhiMVy7Hq2y1byhzcuKXheKzpqOs52ev31Ki3kFDp5N5dTTqnXsvFSsWWUXG1rulqoe3dPZWToF26qvcuXw6ZA5AOi4VD3Atlaj/1uAN2s9YhfGwbRA5Isk6xwoHENBhaKTvrw2HXuZwq9YYJkPGgK82m6j4/drjwZD5R3KibFMJOazjoGxRnuqIrYU4DuM7G5BCsrdTIRwWTH5A7YKoocQDtJ5BbtXpQTOTW+uTDG9ptrLSzu6fBaKJ1Lq92Y1tbO1sh42A8VqFQ9euul0O16zUD/J1+1xkl7GEHh1e0Wef07PkzDfoDxXHFZEq1UrdCrNfrqhTlXIdBLwD1rNlg07dSsRSIrbhM/kXsP6wDCJ+DvR2Vq1XSKBSXkGAxv1B/5DWjy551aZucAGpDHPD+EChsB4SAO3h5MvV6Ys+BWY5qba3zNSuccquJlRvsT2y1rP90vNg6g21d3tZHkAVWkOUBvlm7CkTbaqMqOSO1mnM3JuOJymWsBFcGp8N1lXRycuLxGnQHQTkRFbwGRoOR58RktjCBicoqEBUb3wed/iiM0mvjTIJ8MAmtgtc1X2nXPq/pteh7gbDKm3RnjbGZAKizt2IXeHjpSI1GU8cvX7h2n/+Df2gLKFQn169ft5UdoewffPi+yYTnT5/p5csTdTtd1esNK7PazZYf9/jxY1XK5UCCJdZQZUi+16wVUyUB48/fqQN/Z91A5oSzNAXqVyYpUJak984YhFDsjeuMVZvJh1w4Y5Jj/ULxAUnH8ZbmZEBeeP2YKA8NDOkX50naCBBA/XAeMOYG+63kYL/Dqi2nDeMDmX9xrlHeXNjbUDNacbhQVCxdZGpZIZmoDoMyIyXwQ+5SeK28VRlWWbCWrQhJ1H6ewWFMU4Ik/fwRNoWkEeC1a0o/5zifykq+8Lng9XvlfTPbqOyzclaBrAJZBbIKZBV4syuQkRdv9vhlV59VIKtAVoGsAlkFdPvdt41spN7T7rClaxHwgAyB+dTWT/blpoPRXZulJEAzAB18pR2UABoAfAZWk67KWRJICtgQwPel4jLe4QF8hwSwSsDWF8m1QD4kHZMAmX5eEvaMEiPYR+CnnVhaYTNDBkACuoTXDt2pPB/f+xS4Soc9ykf21E/DtyEtbI2VEAQg6mm3qFUVCSCfXhckCdebuDqZPAG45/4BcgCEQAn7o5HvGcIBCxmAG7rmAdwDZxFsKgDu7eGfWHs4NDwlMwCFEj9ziKI0T9SwY0IQpZYg7jYFmDJYNNcW5EK7pSiODB4C2tIVDgBEd/ncXa4FA0PVOFa/30kUMKhMgt0GvweIpqbkFQTyCauREMKLd7w7qgsF27SQb7GYT7QAeFzMRHgs9lYQFvaKt8oiF+yuAP/5d9KhW6vSlQ8vkNPe3o67qJlngIL40gNeVmo1VapVAQIuZksDqHSAF6OSFlPCv/MqxdLzl09Vr24bVIQrGo0nms3X6nT6zhqAgBgMRpq6CxgLGGxnAMDWmq822r75gZqXrqszGhs0Y6wJWy+Uy7ZWGfYHWgGEJrkZ++0dPbv/o8cbZRLEwt7hJVsuAcCWsGJhfJgrUzzW15pNRgFsJ7TXxEVZ7XpFPTBL24JBXow0HQ00HvScG4IfPqAw4CiBwqVGQz/5xS9MKBA+ndusVGvWTLYcvzjW80ePdPz8hQ6OLmuCtVsxpxs339ZwkXOn+HQ6cC0JdibcenJ8rBf3flSE7RgZL8zdSlntnR0D9FiCsdZRnRBwP3eIfMGEH+Bp6+BAw/lY8wlkBvkGawbehBog46vO8qBQchd5paL69pZq7W3lorKtfzDbsof+Zqne2YkichGs1NhouuLVNvbrxx5rhPplxdxauq7YzmyYV+62x3oqcuA56wjlkn+DiixKQNVCwWD6wXZZn3146Mwaq49W+OQ3tH9pz6QDCol6va1CVFNUzOlwb08dcjP4eaOuF89P9NbNd3X/7g86PnlpW61yXFOt3nAWBs+HsOn3e1aKzSFU8huN+kMt5hCNLW1v7ygqVbS7u6u3rl83abG11bJiAiJgq9XW8empiRvsmRy8HtfU74+00lIzAHlb3/GHIOipymVGE4XW0nMZkoQ9GcVJtdpwJlA+wuqqpvmkr+V8aIXKaoVCAaVc6JIvsYcUsc6y6gAAIABJREFUCKzGiq7o51sNNUM9NQ8KPALm5wQtxyZFOT/8syTfwaq8fEHn5ycG4dkvtKSDfqXxlMybjV8P4sB7rwkPApWDZZzjabCwmpE7gXYGRRs5DyicgtqP92U/4IhivQw63XDGrNaKUTpAIkcljUejkB9Twg4vWJNxqgFqX7961bXr9ge+zlqtEs4d9v7FQjt7OyamIUM73W4YS/8kEDe9blByjUdjK17SMO3UNioFy11X1EIozBIFRmqNl56vaVh5yN0IVk4QG+k5C5lmtUWSPQJxD+kbCAfOTPbsxKZqjfsbRInjgGwpCGG6TBQbVuEVI49hqs4I+TKpzRUkD4qMop/Dd9Y/5AXZWLYIKxStZErtodJz0xZifBZILCi5P1QgwRIwhJCb6PdHC0jzoO7g3phbPDclbVLSh+8ms5x9FdSHabNEavsYzkn7VV7YYHKNjqfBUiqxx3q9iYNr/t1vv84wj+yzclaBrAJZBbIKZBV4gyuQHeRv8OBll55VIKtAVoGsAlkFqMCtd25g4BQgewMTdE2GrnpAaABAQCBA+TJ2QglAnXZjGuh5zbebDweAKSZD6JikpZ6ueXc/bjSeTW3fAWBtZUdCMIR8hpCDEaw8Qrcv4NgisZoASLEVSOGVhUVwAiGYOgnfJrAasDMB9IOdkzQlfDuxg4A4wM4D4I8O7FqtoU2BZvPQ/RxKQcpoIA/cyZkPAGhQfwD+FoUJFOoOrhsQae3cYEDSEG4LUGl1wnLhrlsAa96bTm86lg2aYH+TZAQYlEsCTPn+qq4EhUBerF1/7DbctbrGLofrpObBszx0bqNgWBjMqTdq2t9ruyMaS6DmdkPtVsOvh42IQ02xYoGQSEgqrKbCkCYjkad7eemxMJGwCVkXYZyx+jEc5GsoY9My7ts2BuWBgWJnjawNPNriyuMJuLwy8AoYDsgelCN5HRweOWQbz/3RZKi93X0D4oBLpXLFOQIAkti+pAqb1RJ1RVAzALpx76dnz9xxS+7GYj7VcDTUoIcNVQBDASX7nZ6B+ADwQqRE2tvbMzD/w6PneusnP1fU2LVyZzQcGHjOF0tqbO24zpR/5vcGxCOId6TVaKg1g50vqFwsC/LO3eq2x8mpGMfaLMgtAGRnHq5MCpL1AZFQr8aql0s6HyysGJiOhn5tMiAKzMdlyFdpNhuubakYaxkV1drbC7ZNi6n2UdQAbqKqGIz0/OFDq0s++OyPNJiNTY6cnJwqbm1pMgIADSQVHfN5ApCfPNagey4RcgswDPBNaHqzYTUEa6UUR+Djzl4BMLY9Gy9TyKlg0Hll9VH/7Mz1h7xgXgEYYjEVuvUhw7BXi1RrtxQ3WyqWaypVql73ZARg51OrVzUfjzSZjJxj0qgwB1ALVE3mjM7PTZC06jVnkhByfnZ2qnKpoAWB5qg9CLhmudC9D4nAJErIC4i+NMi+Wl7oT351x0TLYpN3HkatUtfWdlPPnz1xh3YxX1Z777rHbzzsq4iF25J8lqpzKXb3j/Tg3g/e9wBR2Q0AsMmgoBaM4WQ212AAKTY14bm7u+8g7v19vtd06eotxbWmei+fqpBfeF8B9G/UqyYB3K2O7dKc7IqpA7yZx0OIAGfd0FG+CF59VlQFWJ2sipA3UbxQGkFOYvuUy1fU3L6m6YhA+IEmY0i/YOFG8zoqGxQtrLGwjoN9z3Q8VVwtJ6qxYLtjgpJHUG/yfnj8BuJq5nMB1dN4EohD5spmuQl2bFbxbXzmQEiavMqTtUEGEGHLxZB14pyGoDYg6wQ+gzNnhaWQ7QLZq0MeU68/MglfyIV1zj4BoegtfhHUG4GYDfMxnG9BCYjt1dqAeGonVLCywYo1CA9yZyDzkuyhoEop2EIw3H/IXEoBeKsInLuAHV8ljIFB+6B4MDDv2RdCs1PlCEQAr/EqLyOoMUIOE7UKjQWQHOEohYSlNol9UhE1BGQh6peg8ilCEljlFpmYLSf2UUE5EWwcrYJKSPSgyAiqitcJGKubOJuZUyjskjwr5ljapHBhg8gZil1gDhI+kDbsxenvw+uHhgaOIJP5SQi7CQyuxxzEq+yMVG0RVHyBxPEnChMh4dy+UDcmr8Xv03kSVJfhM5AVHYyA88/X+urLbzPMI/u4nFUgq0BWgawCWQXe4ApkB/kbPHjZpWcVyCqQVSCrQFYBKvAuyoskV8GN78JjnA5paTweG4RoNZsXFhCpndTr1XOnemI5lZIX/N4gkMkLoJgABDj42V2gSYfrZq0lwBFAm5UXdFWnyooAn/u1CRCezazYAERPgSBbLdkDm65MrGew0wHkCiBQoERyBiABNrDbcdi28fPQCU6Hbb4U/NHTrkuTFwkpYxuLpOvYNlQQDBHANOAtnb+BhECZUUy8vQPvEQAdgKrecOgcBCx/CAsGkOP3ADa8Hh3GgE6AfCgrfB1JkYOhVLA/AbChgxzQ2NYagN9YZfnaAR8dLSKazNtbLe3s72o2Hbtr+/LlIy1XdIfXDLRRB+zClAc8CjULBE4uBJxjAQRIVQyAESATVi6VasVkA4AZoCOAo8kJOnHzkCKxMyBstbVaGYCkbrUqvv5r3yeqCX7nAOtCpFazrXJU9HNz2AcVS6pWyh6X5SKAeAag8sUAhC5CwDkgJDkGqCr6/aFBLX4P8D2dDzUdQWagGMJOhjyAtUFTfPDJxSCoGIBzPl/pxls3VIljPXz4yBOvN9kov3NJV966rfxypu5grAJWYEU8ayIHS48Hfc+TqIwaKTKIOzw/MXg/XZI3Emk6GkmrheceCCGgLNeEpY8VLL6mkRaziS2v6CCvlCGJilZJMN+pNWQJFmWpF3yr3dAY8Hux1uFb14Oiwvkm0sHRJWeazCcTPfz+Bw3OO4prNR1cv66dvV29fP5Uw9FI1fa2uucd1Ro1q6UWg6HmvZ7JAK+lMSB5UAVh41Vp1YPSZAOhAZAciC9mHSQYwN+KebgJfx/1+8rnsBBLbVvyqjWb6o+GIceEHcdB4RVtHxyoXG+oXG2AOFoZAUg+Go1Ub7c06nQ1m0/U63TVbNR939hvUTdyRSpx2QRRBKi/Asgt6OzZU61GBJovrQKifuxv1VrVGSblaux1q01eMXZkjaqK+Yk+fu+Krl8lpD2nTb6ozQpV1chqANbSdLJQqb6nVnNXg+4L2zxB+kHgYFkEEXjeOfHcwGqIuc4cx3JqNEItg8VOQeUYMq6sqBSbsKjENRNke3sHOrx6R3tH13X+9K5mk4GKdMhHRd8XRAnz4Owc+yns6ULWxHqT03gycd0cPr8IFjuMVUCxgy2Su+WTgGbnF1Bv73Nl5cu7ikpl5dZzdU4fabUKuRJRqai8FyxjlgDMiZKuGpNvkTMpRR4N+x7qDp6H3RoWblGEqmvo67YVEtjyCkLk/2fvTZvcOLMszesA3B2OPRAbSYmSKIrastK6p2rGqrum58PY2PzpNpsP0zPzobqrpMyszOpUSiVR3BkbAjvg2Maec983yKp/QGtHmpJiBBb3+27QOfecs7P1ZqVripZtkJXUlMwgFF8iQmo1WyxWwXrQSfNomxctAbVPKNcb0lKsqvYeiJ08a2rfdfKi1JmhfRZSKwRDc21O1Oc6O6TWgyZpoD50KydqVa5WbtW13YjUZx+P2U5SXDEWZpanuYhHWHIFWCcEbuciJiDTpCLimiEI0/RO4cihAvnBPsy+y01H5UUk1z0I3e+T+R0Bej4nZhVBXqQNDwznjHKnQogTVx/weuaHk1s1azexFXQVQ7QljJ8XCYs70jrUzK28vE4xAwMyFuUmWUneEMBnu52ZzlaiMHYHD37Hag2SIthT8X7KvQnkT3x/Xs8/PKK1FKTfdDaVypAact3xep3kcOK83ki1PmK+hr6fvPdcp/Uc2pBAhXM53FNlG1V9V64qUFWgqkBVgaoCH3YFKvLiwx6/6uqrClQVqCpQVaCqgH3z9WPHEhoOLABSxo5ZBUxL5UD+BaHJ3sEYQQx1KQYvdNlY0IkfrKAEIASXCqyH4peGJcqLmlu4KAhbWRjePXpQRoV3sXs4dU35FTE8M9qDROAhgvtSRwSiwaELV2M4mdFwVQRqEgH70TKCz9gKWOTzsfTwHAvP/YhWTNHCQ92tESwS4OpdtQCCgLceWu7wR7T+iEALIMnNaGRHRwMBdIQH03XvHuWQOm6HQu0BkADe/RpQdgSrltC5S0YCdjrqqKaLv+5hpQDMdNFyPYD+nW7Tut227ZOdnZyd2vn5ma3Wc+t26ZovHUDDduewt80egM/tNAA5qTvAp3Iu8EFPoq2Y++sDzimIfQMYxGu9kxw5RJ4VugZsoqazWSCf6MIGLGL+ALTRYZzKF/7o6Mi6vYF3gdPNnwPOpspmAIBtdfsCAiOYFe2qCLemix2gFssXJ7MaCioWyVMDNF3oOltFy6bqvt/KUgorJy785mZs49uxLHOOT05EXPzw5z8roDcrCnszWtqjf/+/WKPbsaQs7Xa2spLQXN3z3vK0bskGe7CaTdcr2SelVrPZ9ZUlKTHbHtxdLmby8Kc+dIUTsqt5AyC5XlpeS2U/BSDNosGqJ2Ut7KP1CZ3arK2tJfKMd1JOr1+sLGu17eTBA7udzkRODY6ObHh2Jkun28sL+5c//JM+Py1y++zbr3WvP/7wFykNmp2uxhoSgppm2429+OEHdeYDGruwye3BmPN5qzCh6MHqDLsX1oWs7+lkVjd/KXUErcxuYeZd3Py9nqWWtdtSI7E2AflREzVbbSv6A+sMjqzWSI3ZDXjdaXft6upK+SzlbCFChXwLsjcgZ7D+amapXbx6JeXFejbT3IIoWs5uPZQbtU+wkoIIQgnje1tNqhkUMqx76v7w43vWbdWs10rs/v0jW623VrQ6mhuAumRjYOEEibY9pHZy9tie/fJnu758Y7PprcBs7wJPLG9jA0Q4dWKD/kCWTmQDQFrwe4LlUWsxothHDfpHdn52ZvPJ1D57/Jmt1js7u/+JXb56oTFHYWKHjcBmVHHkmWC3hqKDLBvuARWDwOBg8889uVUQajesgOp3VkOA8QD5vnd4ho7UG0lhtUah+z1sULtMZD8nUDeo9GLWAGS31DMoI8pS9mFknriqzmy1Xli5XkppF5VNN9e3svWCfCQeR9ZyzP3kYL3+wC4vrzUnuBb2CsgHQHEIRvZy2dClzUD87ryzH0LRTOQSdysLKPZ19jkI4ToKCe/KZw8WB0O4N/MUgD+oLXw/Dnu7b/BSMElZgPIsWJxRUp0rQS2n80FzyM8G6sDnM29QP6HyiLaIUR2hNR2UdpwRnAciAVhbYX2lzVyf4wSGP5hjkWiOSox4LkdbJx9LyDTPP4rr19VtqciL+Nx4TqGuonEAC7NuhzPG1RVRdeEKD7egkiohKBjuMkVQxoUAbydPPLfI5xZ/f5engYrS1XqeWQH5xvnrShNIHreFjF8i+Fwn6J2woR78TMRGIPzZe/jewDxkvsmGUaSJEzw6e4OdnywsE/Zot8WL81qEF2cvKiV45e22yryovidXFagqUFWgqkBVgQ+8AhV58YEPYHX5VQWqClQVqCpQVeDLoLygEu717x35AHt0RQIcA8gACESFxfvdje/bHAFu8BrADP59vpyrgx5iBG5hBfCEhQZ2OoAxwQopdkOSaQHNscMXX/7abrmRCYz0a1AYawzWBogB5AiB3NF3nc7raGMBMQD4tcFeJ/MOdj4nrXtnJ0CYgLSiGQAMJxEgImJNPCzUbSgAgQCWsJ8RsBOmEF3JEBCyH/GE2zvrKp6CrQtd8XTB4rfP7wWkANQCtuMfnwH8ArBge0Vn6jvAjPsZ9Pv29uJC+RKDQVeqi5u3V7IkAvCn85mg6KxZt6ECmc0ePDy3VrupDl4nn3hvB08PB7dNYYwBauhOBbcTGJUC1AEW4Wcew1EBWQGEsNKCaKEbeSHAnEoIANo7EAoYyXsByLt/em6zxco6vYGdnZ2rRsdD/OLdioV5A8B1e3ur3A189ukQbjZblipfYipASuHNBA7v8PUHLMUiqyZvdgGXCSCYEyooPpgTvO9qUXq2w3KlmpMRcHk1sm67bd/+9q/s2dNf7PR4YIvF1sbjmV3cjG2yqVn/488sGw5FVtARjznNRgGvO9uv6HCHiHPbJJId0CDMb2+saLdkx7RZLUBnbRMIkwMkQK3mgKZyPWqk19qGaw92J3Tm542apc2O54owYwAiUcvUzbYrD+r2rnCz9X5nx/ceKh+CLAUIqP7RkZ3fu2+jtxf2w3ffab42O2178u/+yvKisLdvLkTc5N2urVmvTITdzm5fPpdSwe2+AFJ1CcHirGZ1uswVyruX8gi1gWfSoHjaiIBURsFuZ3maWd7IRNAwdoC6tcwtowTmAkI2W9YbHFvWadv9Tz9VmPhkPFHYN3uF1hJd4ru9dVste/XyhT34+KEdEsa81JxnTtxeX9ns5krrfrPc2gY7ounYtuup1Q88B3IWkmsT7snVRQDTsouhxoedPbh3YoNOar1u0wZ97JlQTbj1kLrHAVr35Jlk9vrlpR2dfCpwfja5tv3e1RBODmbWKCAv+KdmRQdVRdOKdk/rTLA4YC02PSHDh98TxAyR4ZklXc/C2R2k8mFNfvLpR6oJ6jIFn++wdNrZcsU65HkEYc9UF2zlIGvI8UAJAdHn//HmajPWBWsT6yYFIa/JeyGThxb2TIoscnvWq6nN5yPtM56v4Huz8lhgJdW1X9e+wd8JSXd7vZUIRlcZbaRykiXP3uuIDVutTi5FyJrBtmyLcgdQmn0YMmJteV7ofp3IYPwAuZth5z0EhaAD41w/hCVzQ4ooKSXqArs9a8d37HpWFy7O+NT2NZ1N/EY2QuzzEMua/ADZKIw8RDsC/gD71FeB8RoD36ujSqDWgLRraK1g8VcultpH/ayribQScG4+DjwiEaEzjr2ADIdQX+4jns/UQHZ57Dlbzy9xopk15pkg7PGeecF8XLuNmIgVJ220qwTFBOc75z37oqz/mg2p9zptV2OJ6As5QNGOMf4ZlS9OLpAf5cMCURCVDRqThr9HvEfZigWihnuLKov4e6litk5ysy5jxke0KVO9A4keX+t1cYWHn2+Mi+9fInvWGymANM68LwkwqAWV94QK7J1qA0ZDZNPhYH+oMi+qL8pVBaoKVBWoKlBV4IOuQEVefNDDV118VYGqAlUFqgpUFTD76uvHB/5j//0OTgAQAdAARSH5IGZRxC5MALcIPHunYiQbPOuCrm0AnBR7HdkvgNFihbGTRZTCcwN5AQjmgd3uOb0D2EGNAKDO/wW/7XfWHg6Q8q4K7Axe59yDgC2Feu4F3CnAFOBL+RJui6UsCcA7rgeQfbe3Nt31wfM6BndHG454z9FXW58H7BQCt+k2lcojkhkAL7LL8mvjWgj/zSAPAkCNWsNBOmxDsJHCguldtoUHkNIZ6qAW7wUIBdgJGOiWVDWFPkNOANIXrdwyrJcgKwjj7vfs5GxonY6HzNK1LpeiLcCvEzreResWXgQBU5o8b8oWC+AQv3eInQNdrrLF2VgzzQS66f70bdCto7wbl85mQG9Au9RqqQd1zxcbe/jpZ3Y0PLZmlgtgpy5upQJohK/5XhZldNMDfBL2ezudWK/XV1iuCLDVwq2JyFDQGB6s3O31e8A7roEAXlmVqRua99racroQ2Atoxf31BkMbDk9FityMrhSAfDTo219++Nme/vLM3l5PrH50Zs17H1vn6Fje8ZvtyrYlFlgbq5FJsi4tSVPrDNq2nq1sRFD5fG79bldkUqfVUtj2dHRjW1QMeMJnuSzEAO8hOg6IWUryLhwE5RqRqRyw92p3NU7kY2wJWBZw62Ak4C5rlPo+fPzYpsutSD/QOtlM7Xf2yZPHNhvd2Osff7LpZGLNbs+6x0NXT2AvNJtZ72ho6x32Vpktxrd2+csvVmSpwsjVVS+gHVLOlVAAqnHtY2+F8qfc0kXtJBxkgJZXzWzQ69tqjiIFkgYyzAPaIQ+ZP+RzFIMjO37wiRXdrvWGA2W4SCWSpbYn2yBYbzX2B4Wrt4uWSI+NMnVcGZbWGvbi+a82ev1a1lXsGeVqZtsFJFDdFpOxrZYLa2Fbho1ZCeFCw/3O2h1CsLEhg4Db28MHZ1ZkEHB7OzrqWV4HZJ9L1ULexm6zVyj3fI6FUMMGw/vW6/f98/aouDzj4VDzDvd2p23Hx0Pl3GCVBrkHwOtg6cGWi7kNB8fW7vVdhdTt2p//+5/t269/Y+vNwbJWx6Y3F9YTAVmXFRxKJeynrq6utc9ABJPnIqIDa77F0oOTUZLtIA9ctSOlCbkpdTrePaR8NLpx4Jq/Qz7sCQAvLCFXxuq2miKZ2kvFUodtC3uumAsIElQWsobbeOgxodyrtdZVu1UIIAapRxEF2QaA3MZSDQsmrHzIjalDbqAYgTTNtCfRfc/8xjLM9XLvcgsWIiE9n0YkDUSq8j/8WqRaC9358YyPFkmoOTx83Kw3OJJ12noOyXJwtUdJLo0Qftm36V+DQs4VDG4vuF5iG+WkBUoeqaoCUo4aSYA6UpXQ+c9oc67E+9ZeEBQJnEOQJhHQl7oDEod70Xv4IxIn8Wxmz+c51C7+7q4BQXtqtMzy7BEPpXYrQzcXdOJY52uCsifXGcHZwZpC6eNB2uRRBIstZdZ4+LcIJikV97KHynM/r8gVUiA3ykBqqGwLz6+K9yibKz9FtG+LgAnfCxhzWWkFNRfrjPvDzkvKlmBPpSOIuoZ8DFeIeR393sl9agS7LJ9jHPLs5RCF1OKuMYH7EvGFrZzbe+n9Gpn9t7//hwrzqL4sVxWoKlBVoKpAVYEPuALVQf4BD1516VUFqgpUFagqUFWACkBeRHAe0Cp2dQos13/sY01EZoDnYLgC4d1DAI7sjtwOKAZ4R5sH/zsAh3mndOjSjUC/qzkAa12xwPMBGbCXKTcbdXfHh7p+A4gD4COiAtuaaLVBNyrPCaoJqSBEzOxts9tbJm/vgzq6HTY5SBEhQApLFbztQ9YFnbHqypSdiIMcsuoJ+R2oQdShG0By6qAsimClxdtE0kEgHd7zjZrxP8B3gB8FFgvEcksLeYlj2xXDSmX94iCTakj9sd4huwM1A1kDu6VbLeWpNdu5dVuF9ftdy5upaoO3P78HGOp1ezYZL5X7AOAfO16pN9dKeCzXlTexZEmsmePB7p3ndPlmec0Wy4muAbAzduW7gqVUhz1AlMK/DaDqYCf3zu30+NT21rButydiod/ruu1NqxlskgDMBOV7iPbtWLkC1Hs0vr2rv0KPl3OfoyJvuL6tTebY8eCdvrHFYm7tohBJAAgGKAaYyms77ZY9evSZNbKmbKToTr68vJBiA5uj33z7V/b997+zt6/e2F+evbGzr/+9pYO+gqGlJBpday2Mry9tcXUp4uTBo0dWdNuWWSr7HhQg7W5XiqFytbCXz59bqygsI+Q5TW2E2qHdMQBYshoUMMzcZJ6h5thBtExFYIj8wUufMNvQ6v4OOPQ11Wy3rD08sQ3z6rCzdcgbaHW7du+Th3b56rm9+fEnEXPkRrSHQxE7s+lMzx8MBtY/PrbR1a1dvHhmiSykPESe2jH/pBAK61v2TyIL654TIDKQHAVfawDPEB6N3H3/61aXzZRnjvhcd/udhgD7k4cf2eD+R1YPuQ3cJ2C7QodrDVuI2CntZHBkt+NbOz0/94Djw8HeXF7a8WConJmnP/53ZReQiZCwruiY36FCmIr8YQ6gaIjZKagnlNlCRk2W22azlOKnl2c2naKcadj9e6dW35sC0xfrjdaSLIpCJzpzotsdWKtdyMppg6VTA4KNwOSDnd+/p/pADqAEwr4MO5+jo2OpEBRCLCudmhQZjz5/pP0DG6VyS27JI+v0jy1PVtZv1+12cmVpigphJ8u18ZgwbazSfE1ALo1vR7L7WUPIttsiHbcblC+el8FE2KwXyrdAETCbLQRjc1373UbZO7LZaaS2XEMGs8/VbbucWbkDxCZ4eyOVDXMCEgVmGHKmXLpKT9kGK8+74N9Z03HeMFaL5ULkgHI/AsDP9XD9bkFUt8Xc1waAMooRgGwIF+YkpBAEFPNSNnsEVYe9V9ZNWDAF8p0xgiCV+gubrXUMvN55Tgk2UpDegXiFWSK/hnrIspDMhEBacH2Qruzf7L06+4LtHzZ30WKqyN3SKsUyarnQ3gQ5rfeUum4T5qGHZkPgcB1RXSAlnqwAayLoRSaFczEGtUe1YgTfPYfCyeBoAxVBfPZFbsLHwEkI5rznRbnCkLMoTWuuDsxSkfMA/IyFX1ewdkQ9Jfs/J7J4ONCPXWHTamnDFrNgXSZ+i7OVenIN77456HNFdLIG3qlC4njFMz+e4VKghbOQ37nlGNcFge17ped+mAhD9nS3zfJ1QF1E8iQeYM69iaR4L3w8Wli9U3lQrZp9993vK8yj+rpcVaCqQFWBqgJVBT7gClQH+Qc8eNWlVxWoKlBVoKpAVQEq8PiLT+8QBTo5Iwgi66IIasTw65B3cWfdFEH9gGLTjancCDpx9zsTiBO6O2NnaARbovWTwAs6s/GQ329tDQAG+JRlCvduqgOT57wjLvQeBI2qw5zwbLfrwMMfsJHrA5yIQM+B1m+6wY3AcCcrAHN5DYqIGKDKdUOWADIDdvB36sB98XpIBUiLqBDh2mShIsstsgoc4BGggtpgRYYIHfJ1K7CVCmAenaruUe5EBNZV5DU4EgS2TB3dusrv24kWXsM1tdstqQc25cpOhthHra3VatjgZChVRH/QU0c8uHG33xPxtCkJfC1tD5jUaMieBnsYuvlROXigsmd/AGoL0KIL+QAYVrPDNpGTjNlGNaDjOyGfoY5vPF2ze3mzD4+wgqpZf3Bip+f3A4AE4OuWWIztYNDTfQhUM1O3Oa8VaSXQcadgZqx+5gvCjQkqp5ueEFwH3Kjp+HYusJXaaLy2W3kCgHNzAAAgAElEQVT/S35BMC5hvwpphRzJrN/v2Zs3b9S5fu/eAxuPx+o8v3x7YZvtTj97+vNT+/mnn+1qtrOz3/6NWd6y6Whs8F7bqwsbX14q3wC1hIi8AKhhi4VXvEDkQIbJrkZZEqVsmyDK6KTuHR1bq809z5RPMV8uZH2DYgjwlOdyz6hM6OhGZeBWaO5fzzyTsqPTUWZDvWhZLW/pPZhbAp/rDTs9P7Xx9YVNLq4swb8+a9jg9MxWu40tlysBi/vkYKf3Htjk5somb9/YgdDkME50XqNOwG5tOllqbjDvFitUMZltIFVC4Lwza3XPbwl5Au5537Ty4DY3ylOpmXJRmu2OckHOHn5iDUK6i0LvDbi9Wczs7cVbO2H+oBCZjK3XbNoM9QSqg/nM58PWg7ZRTEwv31idNbde2gaLHrrX2U/mM9tv3HIr2vZE4FvAeb0mtRKrGMVHRt55gtqoZmfnQylqFDbdwGN/H2qQefCxHez4+BR/N4V+cw8olbBAwyaJR6/XVg0bDSeBm822VAmM4WQ0tnratvOPPrEiy+zs9MTyomU3o5k9fPiJpUXbklpq3RzbrKnVagdrFl375enzEBDv4crKgUBFcTO2HUQkGQ6tvjXS3Dbrqdl2YdvtQvtAC1UVm6TtbTKeisCLgcrK5whB26hjdruarTcQtw0RO5vtwpLazsrNUmoUrPzmkGC7RNejfR81EpZemiOpTcZjt0YSye32PZC4EDy8P/sUOUjMH0hmSAjtUyG02e3gWAtlCIf3fZ/8DAVca5/2fQU1S8yr4F4g333MYxKS75+sk1qSaT6imuPvUYEgfJ8MEEg4iO+dW7FJTaMpXlfGioiCrQdSK9g5EOKeBeJEwUEkMwo2J0+aeVPkpgidTekECCoRbPnk1eWEN4QG6hlUipxNsuMKWUzRPsrtot7ZKL4P+kfbRp7L82SXFWyaEqP+2L05CcFDajlCypsk9vj1cI4U5EAFwuF9ZYf0DoHQ4Rqwl8rJdTk+sWcvX4mIYW0w32hKcFI+ZqM4ycJ9KfNqR06GEzqcmTwi2RQ/M1pARfUMr1FeVFA4st+xd8T3jY0WkGZcvis7XE2hRgTby84y3jfjFTNc+HzP3WD9Oqny3T/+U4V5VF+XqwpUFagqUFWgqsAHXIHqIP+AB6+69KoCVQWqClQVqCpABWLmRUInJKB+CN0Wjh4COmOOBf+x/86WIrinh85NqQXqNQHaAh2SRB3n8mUPwEvsOEVRIc/uAPxG/+zY8QiJAbCqUN8APMXAUoCiaEMlm4/w3hHkAYAUMBJUF45FuSoEK5c1REEID5ZPuEA5txvh53fAivMVd92wAkywHJL3uFvjyMBC4IgTHncZBKtl6LLNBVIBymBfo47tO3LDVR2ASJEo8q5wn5cQMQoVDXYWfOZujw1GYt1OTyoSLD7yzKwtSxmzdq9j9+9/pO7kdqd5p+TYYlUDUaHO3+IOkIIkiL73UnPUAZaiNYwDUGYhaPUuYBygzrt16Up1CxMMiw7W7w+sUc+t2+1bvzewt1eXlqa5nZ4ei6DA2oku2Ovra+v1uuooHo1u7ebmxs7Ozuz2lrDtUqBiWS7VYQ5wTOc9Pz/U6noP7xbG+qOjYFzmSAyI7fYKy7LClqtSNihcG53aw6OBOqB5vHz5xl6+fGWdTtc63cIuLl5bvZbbaDSx25uRvX17aZ2zz2w9OLV9LRO5NH/10pavXtrkiu73VIBnUwCcB7s20qbta3tbL5a6NsBfdfLuzZohbFdKIcLIISZKbHZMNWA9sJr072VpW+ytagSXBzsVxVG4hYw83a2me1kt5wKNLe/IYgnQMfrbE9Z+wC9/t7Xb6xvLIcfqidUhKLOGjW+n1ur2BNKdP/jIRhdvrJxOlKfBvItBx7B8gLcEgDN/RuOZ5Z2ubRZzgcOsCc+/aNh86WAxU8gBQaXn2KFudnLPXy+1T6NhRbdnB0KW09QGx6dSJWBXA2i6WS5kQ9bq9O3PP/zFWllu98/P7OrqrQ1O7suGqtfpWN7p2MuXr210fW3Tty/ssCqtkae2Wa08e2e5cBJoulTWC7ZL7EetVsvK1UZrs+h2FJ7OHIM0yupmgz5jMrWT81Mrl7wXQDdKJ4hGSMCltbttgb3cIx38mgMA22lmt7OJ1RII0JWsk7q9TgDksdFJ7fZ2JLu6PG/Z51/+1h49+dZW02tbzSZ2cu+eff7FX9mvvzyzjz+6ZyfHPcvqW1vMxlqPKECe/vLcev0jrePR7bV98slDgfmTydRub26s2+3YdFnabp/Yaj6yXblQGDtjwtqEYHEbH64RYHwbApDd5kdEYCDNPFchsXqCmgnwf2nT6UTraHwzEgnMc1ZlKRCfGgAaR4WclGjYuk3nNlvOXdVF3gKgPbkM5HUQSM3ZYTXtoa582IoI4QzIU18XcT9wMNzVQbLNylG2ESjOnuhKgTzz7CXIUDJD1uulHcgxCDZHjTp5Tm79BIGj9SWVhc9bJ5eV5CyiyUPJ3TZNmSbNTHZjii/SuZho/bJ/c018boO1KVsk9oul1AzMTxGHyg7x9czZ5NkUrsiI56xIjBWqFc9ciiB7tEeMVo9SnoQ9hvuIr49ZGncNCSI8fD/n6MXqLVotYQnoSiJXKTAazHcnm9zuiYc3LniItxPepvVUZ79LG7Zcl8oV4nrYq6UsCQHaMRNEbQjwtNQ7WHy5osabEBQ4r+8ffL6rPJywdjs8rbm73BivjYedu/IiJ7x+49fLdcesjfftpaIlZFSecF/vW055jTwD7Pe/+1OFeVRfl6sKVBWoKlBVoKrAB1yB6iD/gAevuvSqAlUFqgpUFagqQAW+/uaLg3IYABvJbBDYdJCVEw9ATECDGFYaCYYYbhpBDZ7rFhPBhiJaQQVvb0CC6M0tEL+eAj25bUQAjMot3aiAO0vvqgQQDBGzCiMlnFgB4jWpLRwgdpWD5x0ktgKkwzsbUFUd4ACOABhY2uCD7d2qAu1rHkTNFXOfc4KCQyA4QDGfR0enulwBOptNddLznlwHn0/nrjpH6Rql69ywjVnq57wH3fbYJ9FtjKoDe6cV1jbhnqlZ7JR1IKfueR2pg4ixoxgSAUUF6gO68Ysis3YHoqAty47Pn3ymjlIUK1hqAJgJ+DocbL0l3NntR1A/RMCGMYtjIkC3LPU6wqDtQCD2WoCvetsF1O1k3YOHv4D4Wm5JvWbHxyeWpJl1Oj3Zkzi41LB2u6PnzRZz2RPRaQygBfAP+MSfR0cDXcPN9Y3eB8XFbE52BBkWTSljatwDYcLYySyXVhQOsEntkDhoCInF/J2Nx8rbwKKq0+3aYDCUTchu6zkKT58+l0UYweCM+dvXr61VZHY7ntpoNNbPnv76wl6O1vb5X/+trXZm5WJqNz/8YOV46qRFk899F+4KKNYbDGy6nHkHNZgnNQyhzMwzgPJ2r6c1Qte6Os2VDeJ2S4Dt5HNgGUQXPmoWWcMAWqJ82puCy1HZkCvQUF7M1rJmw/LO0CzL5b3PfAEgpvOdzvj9dm2LycTqhCRDsmWECNdstliqi3+fJHZ6dm5Xb17adj5T2DKgZAT9Ot2WxuDBo08ty3PbZ4U9ePyFza6u7Kc//2Dlcmnb1drKxVod6YwFYxyJTyxjDuRdFJmleWGtft86vT6+U5Z32ro3SC+3h9vrmifXl1bgoV+07C8//mTd/lCEznY+temi9DBlOqQz1hP2N3u7ffPMtrOFtfsdz7RApbReiYxZLcgEYFCo9161XsyWCh8HcCUzYjVDxZParlxbt0twdt1OTo+V1QCwW2Czswdo3ti9e+fWoEs9qBQiSMpagbyAhIEwY//CTghrpr3V7PqK7I3Szs6PLc1RzvTt3oNPrTc8sXvHfWtlmT14+MCmk7n1Oj3rdwvb7Vf25vUzG54c2WJOIDrd8qldXt5onJarudUIaQcsVq4LKoKNpQ3WsFvysS+xXrAwYj4dH3NfU2WesE5QP2D/9Pr1pR0PT6zZKgTis/7Z+7qdgc1mG93Tcj2y1XIq4m82GnueDHNA5GZdVm2QAfydtQz+n6W+TueruVspzT3fgj2Ha8VCC8IC2z5WzWyxsG1ZWjNr+rpWGDyANmu9aePJxBrMxR3qqrq1CjImtC3aXHPPQfYt4DgANvaDIhq9FpAny+XasmYuizr2QwHXwRJN4D9ZPVI6hdyGcK7xPm4LFm0BXRGozySbgTUfziMI6MHRIHTxuwKAdZkowNqVdszFCK5HuyfGKioFInnhKgtIWlQ8fjZECzTOD+2BQWERzzDP+HHi4f2fsT/6+q4HRREKQ8g0z6eCYMa2inXB/csKUOdsILKVt+Ph4+xfZBhxSpS7jdQiIhpqdSlq/LOdAOEf39L8e0ZU0kVyhfmKeo35RDOAh9FjceXXpb1QJM47UiPaYHkjgK8Dtx5zVYs3L7jiYrPbuMITwrtGXoqrQuLz7wiS3U715DNZA7//viIvqm/LVQWqClQVqCpQVeBDrkBFXnzIo1dde1WBqgJVBaoKVBUws9/+5qsD3esA8YAVy/XStuXWer2eQASBqqHrMnaARvuiaDdCIb37E3AVIgEVgoPkjVpqKZkLBwcl3gdSACgicA84Hu0e9oRI0/2duRUJZEqz2ZLX+mpbmlq5E0AR74b1DtvMg0gPTiykGQCJAyf7zV6kyB4HcakrzPY1B44jYAGgAwgKqAbZgP+3rI5K7wQlDLvdaqo7GxCFIGmALOqTyxJpo+vH6gpAt4MtTiCDAKCwlWm32gLiIUwAjiJAJQsMgFuyRTb/GiASIEPXt8BI7C4gBdp67v0Hx7rPPAeQNnWKbzaAfQA0pUDqZVlaq+iq85fXCRiiGzmoaCBzAB0hTCA9ZK1RrqU2kKUHgNt2Y71uV0HaAn4a5Ef0DDyRMPCz+x8L2OQ+yDig45jPhyAYDAcCGcfjiTrCqQWgJR3xcX7x73jo305ubTgc2ng8stp+a9ejkYfyhvyVzWGre8BCBlLo/OxMQDVAOEgxoOztaGTdTl8WNICJmgtpajc3V3b59tL+03/63wSuv3792n799VfNH8KsP/3kU5Es69XWSHf5z//l7+3L/+lvbTq+tenVlV398kzkTSQbZFHVbFoTP3pIoHJj2wRgvLD1iuyNmeVFJgBOIGHRso6AzFJdwcvJVHZGvEcEBWXtsi0VaEwnMnOGfI4mIO9mq45mLL3SWmL9omWT6Y01O21LirbslZhvzEnmMNchK5i0YdPrKycZ8OpP6/bkyRP7+elzY50V/b4ULJObCytvx/K8j1YzzDHCqTfJwf7d3/0Hm64WNr28EfCOXVajaFn76NjKxcqWs4X9/M9/tO18YTXW2M5JgjTLrTg+tu75qdXy1GqNppOKjVRqHKzleC4qGSkCdmubT6d2cfFWXdSNrI2RjU1HI5E6M9XgYO1OR0AoSqiimdro6i3CEsuaqCAadlivbXzxRkHp5Bw4uI06jHDhlkgEcjMSciBYC9S6kViWJtaEUBmgmGhZf9C2cj73MPnBIJBDDev1WzabL5Wlsa85SUptpZpBibDc2tX1yKYiuwrb77BXWwkUBQg+Oz0XAdAfHtn5vXN78vgL63WxcluJKIF8ZQ1ZsrdVubLh6ZGNbxfBXo3w7YayULA+g5Tl/rTm93uRY4vFVIR0q8s+ZFI1FUXHiryw8ehK9ldYqaFAwZ4M4BqVFEQvRKwDy6jVato7dtvEOt1jW63HVi7Gd2TCdDIL6q1MxDGEQUr4+4yfO+EAccrYs44V6q5coL1slNgD4ZX4OfOFfQRiRXkkm51lRdPVEVK6ufWaMosCqRBBZs6gWi2jXLq2BmqH1dLt/sqtCGYeXKOIgKRm/X5beSHs/a6yAIDfag25ggHmY6vsIMYunoW8B9fDg+uIVk/vZ6FwhuQ1MkbcIom9lX2AHBiUQ5Di3CtnGGs9koUiLIOVk5+prtTg+rhXahOBealFIJGlOvDgbllqoV5j38YyD2UMtorYpnG+lAddr5QfHJcQNzWUKytrslcs5tbqtDX/MmUX1S0rIB0SvZc3J/hnSnhxqCnPg0momqE6C2oHH2uT/R8klGfd1F0FuCv/1d4H2Ytqk3FXlkVQgEZlhqd1+DqLKomoWnF1xruxiIqJRp2GhxAmH5UzoWkgZnu9X0vqwPPdFtKtGrnp3333xwrzqL4tVxWoKlBVoKpAVYEPuALVQf4BD1516VUFqgpUFagqUFWACnz99WOFTtCjCPgPYFWu3LZBQCjEgEJ7vaNSgdihkxGQIIIKCkoNYd74fwP8K4/ivefj/U63OUiDACLIBaxDAD8SbIBa6lIGQKKzvJHW5JkdbUC4Rv63VY4EQIj7ZwPSeMcl7+3kBXZArmpwUCdv5FZvoPUAqASkKt8B0budOqa3B/zQ1wJT6ThXiC2g5/ZgeVa3VjuXNQkERbTAUtcoXf11z8KYzBcKXwYs4++6PsJKd05OYDUkFUHwVI9KFoAYtz4hz8D9uAFP8qYTESB8g35XHa15K7fTs2MbDPqytCmKugNUQC8bSKKNbGQaWV3AWy1xcoWH+3kDXiVu65E1rNNqKXCYrvS1gDICmr0jHVUB/kZ//P2f7Ntvv7XxZGQP7p9b1mzbl1//Vt3JgGU5dj+MW7B2ev78uf3mN79RgPZOwGPNLi8u7OTk5G7+cD3cv0inJLHp3AHPq4u31m03RUgtlt79rc538sm3gGDuzQ+gSOd9r3dsl5eXem91IQOIKwcDkBeVj1uC3Fy+kX3M7Wim+QdATmjwL//yiz18+NDevHmrPAboozfXM+ufP7Cbq2t7/etzq9FNnTZsjqKB3m3AMK6bOwvWL61+JwTAh65fLGrolM5zax8PZKtGczefOR+N8AazotO2xXTuuSJ0CkNWpR62vgN1lvWSd3ODFUKabFd0tHOVHjpcL9oCYHl/CMGsWdhmd5DXPoA+dkT7zUqEmkJqAdpbHRvdTqx3fORkz3pltxdvNf50txOw2y6aVk9r1hseW9If2vHp0I7zzAZHPXv68q11+gNLe317+fbCErrkVytbXd/Y5dPnNp+MaXm3dtGxxW5j/Ycf6/lH5/et3swE4rKGz09OPd9li33QDO8cG11ciAx6/fqNdVodqzVym80m6tqvp5mC5ROsp1otO2xL25dzdZCvlktrd1qaHzev39hqdGPLyewuM4B9i/VCoO98AaFIFgBkn9mg3bbb2xvrNDMbHhPSTr4FWTlL67TaynxYLln3SytaAPWlffXV5yI82C8MwjVJbLlYy8pquzabL1cC0cezucKme52unvPRxx/Zvfv37Ysnj+3jB2fWaqZ2evpAJMH2UFoH+7D12hZLz+eBrLsaXYuUbLZyK9eM/0H2a1hQkeUC2TydjW2jcHpCklHBbWVPRg6McjhWGxEbzCP2hu3a1+vtZCRSUPsnRDTgtpBin49cA5knV9fXIsNYYwTcu5JrI5x3fDvx0Geskg4mZQtqJ7rsAelLAuwh7hRYfvRv7IHcXmwxXTgRnWYiSMk/QRnD3hkzbSDCl2tXGPk102XvexokCGcX5w/qI8ipSJqjxEEZxJhIZQFJs3H7JvYJnW0p9W2L+CwKCIvSlrOZyIaoMuCe2e8gEyPJEJVTwrwPZvP5Qkq1LFgeQRIB9DeLluymSmwE8/xOJeAkCGeV5y+x30E8o+mI+3ZUMvFZkL4Qccxdzgpq6qHrW52d2md2qPfcsik2G8iSaudnpoiRvHGn+oDoT7BPg2zIUhFL2Ciyz7FOIV8gfLRWE3/vPUSPQs8hRPY2Xy61X1C3922ZnGxwAiT+PDYOuD2dW+y9s8hCxemEDLlLKO6iciSSOzyfh78330n8vuKZEm0k9Tnm1lKQL/F9eS7/RPUKr4sKEIg11hD3zqu/+8c/VJhH9XW5qkBVgaoCVQWqCnzAFagO8g948KpLrypQVaCqQFWBqgJU4KtvvnDNAYSAlAyuCHBAxTtSo32NqAOsNPgnqB4ATHht/FIQX6NuUMDbABLIxiMoOFBQEJgZgVl/HnYYBLDubL317uPoqQ1Ql2J/QUBvLbHVxsmKCB45wIY9xl7gISBEk653wIxDUGbUG5blDkYoUDQxdU0DgCl3AgAIAGW50XPoonZ7DsibVNYqRe7vCUhPJ6nUKbO5ngdxAyC7XO+s02oKrOK53PMCsuJgsp2SioVObaApMghq3NfWag2AIQeLYqC37J+w8thinbSzfr8v4BjbHMKYIVMI705qhG6Xtl7j+Q1ABKDumR3YzABEY1sFwCdLGcA0hcXSie6KE3XpRrutYJvBGM7nSwVKP/niCwHznVbXBqen1mp1ZW1EF7vATGy0dg5MgtBDjFBPfPEJWj4+OZOlC+CfwNDpVF3FUnJIueJBv3SB48dfbrxDmoDhZotsg1e6f+6XcQboffDgI1tio0V3984tQ7D54U+su5jL2EbRnU5383h8bZPxxDqtvjrP3168spurW1tgN9Ru28vnLxzEbOQ23yS2TVK7urwSoF+HNKkn1mgVtpotVUPqitoIWyXWRK1JXR1oA9w9qAOZ6h6sezSwGoCfcisaluy2tpxMBIJC4EFO7GpmaTOzbr8vOyVao8nQ2AKWKpOBUOmt7ZVZ4L71WCuxLOgyh5RgPAD+AWHVlY1N1XRsh3J11/W+OZh1ugNLm4UtCMEuWpbVGhofyB3eu9Np2VG/IysYclIm640ljdT+5m//1g4K+jarN9u235Zaj+DeC3JG6PxezO3m+TO7fPbMCu45T+380efKaUCBknd7smqbjie2LdfWLJqy8iIAHJVLt922i4sbZTaASLP+Ze+WmO3I0ul0pAgZ9Hs2n09tdn0pf35yDuiKF6i53dnFi+e2WywVfoy1DWTTZlcKnEUhwBrm0cYOrlGz2eRW2Qt5DqFKjbfWVY6BZxKg/gLYLNeLu7DjON4CkbHNQWWgNeye/ihE2v2eff7lEzs/P7fFdCaSTQRgatZv1221mFmj2bfjk1OBzxZsflArrSEHLLEpZJBs7lAs0I2PRVSpeQPpCum3nE7UNb+GnJSlVcgukCUXm06idQMpjBoC0hDyh8wZsnLIzNiq8x3bKSczWUdsWfP5yoHqw0HWULy3xArv5UNgE8TexDmBckPB75C961IKJe6FOnngdrBFC6B7TgYFlkqAzOS9NF0Jwn7APQvYDpZ3XEOn17XJdOq2SwlAt+9h5GRIqYHtn7rsXZGCDRVGgFnKHNncdfljs0f2hbJZmF8hTFr2Z9OlzRduQwVhptyNzcY6nY7s47D2Yx9QAHhQ2bHnYHcHecBr2RM5SyB9GrIS87OK+2TuRBIj2khFFVa0QIrqCvavmPNAPSAwZIWmTCTf7CGsCIrnfIrnsBMqrpRgfBq1TGPCGbzZru1oMLDRCAsyz7KIAD6v59rYyxs1t47i/OKcgwXYHZy8gfxSFgnqlaC6kPKC+bODPPL1GzM+IgkTyQLeLt4X90RNI8GhnKqYXXWXQeI2XnwfENEV9ttI/LJPxOyM+D5eA97LCQrPaYIA86Buzlk+ywmNoMjcQYxgu1ZlXlTflKsKVBWoKlBVoKrAh16Birz40Eewuv6qAlUFqgpUFfgfvgJkXgjokN/8u3BMAkcBOLByiMBD7AKNXtICmt6rYOym9DBWz4yIygt+p47SACgByEUgAfsTB9P9OXT+ipwgLFhWEnuFOAvMENS+D6oOgl/x/geIc1sQrhGQyUkJ9/ZwO426VAzRuuRfBaQC7tdTD8k+uG1Oq9W8IxFEntQb6tyVNQYWWHS0oghoNgWGQFKoy5fMAkCfg3t0C2gCUN3treA9dwA5Icw4/N69wP1nu12prmO6XOkULTotq6eJddpNa7da1j/q2vB4qNyFWm0nQgHVB4D4er/V37sduofJ/gDA3ArU2u4hF4LXCVkJgMrAogrqdo96yA3sewjbJuwZcJNshIefPlJGiQKqAZMamfzoAcoAzLEAwaKDOqG04N55HqAeAcHcF2PtIa4LKQKo73K1tNcvX9nxybFAYfd8dz91/PIBSQHTHzz4WCATuRh4+Pe6Q2vmHSlYluu1DY96Nl+sZa9StNs2GBzZermwt2/f2P17H9no5sZevXpuDdQSSd2yvLDXF29svVrY1dWNDfp9e/HrM6srTwCMuGk3k5nNINIWa9utISEOIqDWIafCfeBrstWhkxp1zibZST3EvKCO5FNg84QagrEkbPns4Sceao3F2HSijAVIOcDdZg/7p701syKAtQ7Gkscg+xSFATuQjooIwBAVhyxcGu6HrxjjrKHOc3m9s6aUk7JVaDPrg75iFCYlc9QS63UHNhtPZO+GbVyWEBq8tbPzI6tj9YRF0R7rtqaVh8T6Dz+zNGuK1OCi1su1iBrAdeYQ71OuVrbEbuvlC6kFyD3Y7reW5E3rHh1bZzBUYDSIYq/fM658s14a+qHL6xubTFEwUcONbem094QckR5Zu1BeAcG87C/leG7r5cQ+ffTIVuuNvXr61MrJxA6QKuXCFuOZ9dpd7QMQFmQ6lChXsPxRh3wDOYx3uq9XNjxuyf4JMHtfen3dQg2ybWON1Dv6+QeSCLWU1GaNmrVbPfvk0Rf26LNHIliwSgPoHQx6HoydptZpt2zQb/ucqjO3sFTK7NXbKzscXPXEhFHn/Ba1xNLmKE8CMYDFGmQf70eXPaHiqE54Hes5adRlLQaovFwsdd3MU7IWIC/cusqBamUwoLhal7ZmTrKfYHHEPltiKYXNUaJMGJQcHSzNgmpGQdeHvS3I9Smx99uLSEHJx17NXMOOimwB2UAp3NrVQbLY2qLEgDh2Ky8IBGycIAQOAOQ7t4fiwXqb3KJQYk8NSomQT8R96r3Zm4J9Efug/9BzMBTcLQD7oKBtbAn52S5YRsn+CevCElUEuUGpzaZOplA/xsODslE8+P72fkg2QH8krVgDEN67PfZxC8syPwQjUAQAACAASURBVJsimM7rOkVHa6WOOk4kyLug7vctpN4nMThLYmNBtEbite8so1yRJhJnA/lGrSAH/EzjoXOG5oMGmUgQxYmdnp7a1dXV3e+jKoH1zrpm32cv4e+torA9ewi1lNrISTren/uCIKE54E4xAgGw3YtsYF9XMwT7LEQsqjupKlylid0XSk/OHaljwvhHlUVcc4yxGiawkAoKjFhfPRcuZ+eWkPG7S/wu4GcRe6c3FzhpxFp2VeL731Pi95UqsPt/+K/JVQGqClQVqCpQVeADr0BFXnzgA1hdflWBqgJVBaoKVBX4EtuoAPJHhQWAGeA5IALAHN2H/A5QBOAVxgJSgQegQzCcFpGhrnf5vnuOgkDX4E8uv+/QSSmQOHTtQlbIOshwjcHnHcsoAA5sctzKRH7iWKgIlHEADOBC3ccoFhpAjw7cCKCoexjqdgOQglUO4ERdAB+ADF3cDiwFEFpgpPuXo88AbAHMEKC128qKSKBJIC9QI2BrAhAoW4pD4hYdwUboDjgmuHa7kZ84109gKDUAeJUVSsg9AKRGidEsXIkB6gSI1gvWUGdnQ1mOENCs7mUAMUq2IVTWQUTGbE2gM7ZPECLcJB7w+7U1MpnFqFPeu4EBZLdSIJB5QlAygPvpyQMHwensTxIbYuuTJOo2BljSuENYlADubXWb4xOOu5R3Y9Nx7L7sjBmdzj4mEFkedj6dTvQnQGq/S8j33n5++rOdnp/JCki1SBivTJ31h+3ealnNWoVb24icKFF3TKWoYDzp6ibImw581Bav3ry029FEhEYzdaXH9fWNMljOHzywy6u3NroZWa/bE9H1+9/9zrK0ZkWzbUWrbz/+y1PDGUbkT505vbRUADAgOkvAO9ubKEEEmNFpTGmYX1h07aUeAfgDYFTeQl5Y8+jILWfKnW3WC4HTp/fuqeOdek1ubxVcTD7FbrW07WIlIiCCuJEIkgoq2LkVDQc+uR4F4wps9c5plDWodlBvAFSzHrCukgqBjmjznIzFfGnDk2ObLqaWycKmtLyZWnfQdZCxmdsmqVu7M7Bto27D42NrD07Urc99kt1w8eatyKFmr2P1PLNDubfJxWt79fyZJXQ6s66wuWpkIhEGR0dS1XAfCtYl3QJFFGtmY5qPzAXWg8g8MlywgGtiDVWz/tHAA4J3WzsaDpyYxLpqNFb4+O3bVwLIUa8oq6aWSBnAfkatMkLqN1gnYcgEf7Gx3WZl3W6uOcVLeq22VC3YWrnPP6CpzwDWfTNvWX94bN/+5lv77NFj63HvaSZFDqH3fazeQng7790/6mvNkJ/D3uZzpLDlOrHZcmdpdpByZTGfCTBnnbjSAYJgozwZB7APIg0Zp6yeOmklrydyHbbKGWDv5vXq0k/MSoi3fWKttpNj2BSx33mWw1qqtymh3ysIjpb2OizNSIFhr2y3eyLmsEOajsl0aSnoe5dsbF/63GdfEglUbjW3swLyC4LZa3Y4cF0QteyUkDcNKS04PA7bgx0gguiCxxKtlmlfY44yBnToo5B58+aNCIzh8OQun2W7cbBa+3OwmYLYo8bz+Sx040P2rq2EAITwhqxbLjX/RV5wDjVcXcI/ykwIqgURAQfIC/+dg+WA4w7qx/UJaD9AzXAzslazYGf0fTHYMep9s1RkJzNeOSv8XUA6FoAEeDuRzftGKyV+x54SiRPeRyo+XWdDYdQ6F8lEarVsOV9I8cf6YDwYf9U1WCVBpsuCkSydDWQyZIpbCzI28YyA2IN45Ro5d+qoMLQOGmoyiESLyJHELcc8kNvvmz1N2TUK0HalUyifEymo2UKIdvw2dtcEEVSfcc+LBAxzOio7I1mlQPbwxqqLJ1bow1DDREUFP4Iw4WJj9kfMzNB3Fc74QHro+81uZ99/908V5lF9Va4qUFWgqkBVgaoCH3AFqoP8Ax686tKrClQVqCpQVaCqABX48qvPD94N6V2M6tSmSxaP/wyQEbCK4Ev31Ba44QiHe/HTdbnbCggBmFRnePCP5rVSc4TXAA5APkCApAHIBpgk+wKASl2xAChJoiyG/eYgoFFKBIEgiUgHAGyAbcA5B034BDqYCbF1QAVrlPfDQdXhKeCioftEDaHg12AlgUUJwB6gWS3ZSz3BvQhgDAqLSMRAaKBIAChXPoHAadQg5Aw4UC8f9n0IIad7lzyCugNA0U5KFjGASwdTmPfusFEwONcKDglgBBh6enKk7uVmq2nD4yPbJ975i/2J3DuUk5CpS516HRK80FPbllh+0NW6snJb2ma7tzyta5xk06+Q8Jq1ux1rC/hP5Xleb6QiLdS1SsKD1AqZqzzSXKAyYCZAIZVnzGIQr+YMuQwCAhsC3yA+ZrKJcuBVgOpqpYBtQqgBUQGxfFo50ImlFwDq9PbWHjx8GFQpdEU35fUP/g+ALTIsa9piPhdgSzf/9dWlvXj2TMqK6WJtvXbbnj17KqDu9OSeTWYz5TdcXV2LqPn6629sdH1hN9dXNp+V9uTLL+2HH3+x16+vBLTPpt6hjEc8nfmAj+Bj1CmBUNuzVprqHGdVaI41arberEQQKXwZAq2RWyNvWd4uZAE1uryyew8/1lx5+fyZdTsdWy+Xlogg29lqOhOIzhxkjoWV5z71ofMZe53tElskOqmxv6kHMi/x+ZajbthoPpHTgF0Q91BrQCLktlws3B5ts7ej4bEtyrntVmu3tqmZQo0F6BVN++jLrxTMvVitbXI9khqn0+9Z/+TY+sdndjMe24BQ8v3Orq5v7PToWMQAaqTriwtlYmxXhKKvBO5TF9Z/3mrabL7QZ/YGPVsuyHipCbiW+mHLfA/ZNs1CYH+zXUjJRJYCtlMCuy1REDo2UkVSt8tXv0oRAeiPd76KwJrVPgVxV9hiXUp5sdtgzXZQfk2vW8iWKc9Sa2CRxe6mfIHU2u3C8k4mtcpHDx+KYDw5f2CD4bm1itxOBj1Mk0SIudWPUpH1dwB3CAes6MaTifYKD6muW8letzvYajXTZbKeIDlioDAgOwHKm5CFg+oIcom144C2W/tATqF6uFO1laXn3GyxdkMV1nF1RVq35WoRFBJ06qNcwrbHw+KlylivA5CbhFBvt4hj72bdopZxBcBWJBM2Z6gZ+H20DqJDX8oslA/s5bWm1iikKescmzT2U2qhzIoQNo96B7J7ty5lB+aANgTJwUajseUFBABzYiOUejyZqcMfizARXuy9ynsgWsafA3kKAcuuFbvu3baufhfG7fu4ua0hqznYO8U8Bc+kYC9lbNxaS9ZVys7wvU0Kn81GlnfcAyoH1inzOFrNMdZkkBwMsN/PJeyvIO2dKIDQ4AxoBBLDz5WouIgAP9f3jiQIyjoj34O9dqPcj6ikiBaQEDcRqFdOBjVBedDwvA0EUXf328AyMeZeuNKplkAsoRZ0m0n2UKk9OPt1Jma2Lj1knN+74sSVJ27L54orV1T4twOdieH7RWxwiMqLSJC4Mg9hj+ddKGw8qAbJPpJ1ViPMPZEQrizjO40mV9CJxvwM2aOh8gnWViLQ9J5+nsfzqMq8qL4rVxWoKlBVoKpAVYEPuwIVefFhj1919VUFqgpUFagqUFXAHj9+dJAFTbB4oiQQACgXoic0P/PMCu88BaAVEGJuDwJ4Bdkg4BlQQc4hpDRjg7QTCEq7unpNazUpGVBlAKIAImZB1YCdB1ZCUeXA+9OZLO/tAxeUyIOfB8D1HmsIASZuBeEdyYmtV1uBhTz4fLqTuT4sPwDWUjrpy6UIDIA9B1EI/axbPTlYqxlCU+nkln94UA3oRkzEBZ3+LUJMowVUIHQIa8W2gmsH9ATMU5CyQBTIA+yvsDlxWyU+my5sOooJEwZ0a7cK4Swnp0N1lxdtOnLTEOa6t9XOQbLYPYoFEMAoHv2AQgBnfElLG56xsT+42oLuXQE39Zo180xqF/mHZw2BdUW7JyIAcJiQXbckYRxrek9ZE+0OAgUBsQg9Blzm5we6rPNM+RCAUJAcIsQA99cLeacDpjmI6R3AIrHShsiIdrsjOxFqICB054DX+YOP7OLtpebBdl0KLMcSabXC4mYpmyrA8V63a5ev3tjN9bVdXLzR/QO09noDu7y8uMs/6fUH9vbtawcXWy3Lmk1rd3v2/NdfbHh0JCsqOzQETv/08zMEEgamJrLgsLWa8g8Akemgbig4GoAwbwFOJyJQZtOJ7L64H0A1CDJAeuyy6CNnTgDSo6ioZ7nCoMl/2Jcrddhjy1LOF3odwFokvBjDOqQUaiPWQFFIvXDYre326sZ2m71l6cGOj3oCoN0CB0spwmcbNpsTXu3B4+B55Z51kwaANZOiARKwXCzurNNQGbD+6p2eDT99qOtEOZJsdrILWixWlrUKG5yd2YOPHrIw9Q+WXYP+kfaAot2x1y9eW3/Qs26va+PRJR9u09uxurwZQwdlPVdks9lbI/NueAcRyWqY689WB/ulg3362UPlm7RPyO5wNdObp89tO1tYA/u28VgZEHuyU9ZrzU3IK+Yr9wOAz5iom5xrZj86YP+1tZTnNCFz2cyYo549k7dSOzk5tY8//dSGJ/etP+yLrur1+0bn/9FR32pav6x5lBCsF8hUV0LwmRhf8XffA/b29uJC1nOy3MH6qeHZA+xZAt33B5F/bgXkQchyNztANLsNn9sZHfScLG0FKx/PKoo2QuuSe/XQbuY+r4GgYQ9iHh/2G13PegEpwX6XBvICMrQm4J3nYb3WLMjCWWgvhfCVkkFj5dZabICRzGR9szdHIBswu93qWFKH2FzoUICoU5ZCUL+IcAih1pBPy8VcpPV2g4Joa0dHx7ZYzWwymtjt9Uz5OponnAHK9XFyl9opyJozCHu8QCwCZkOw3e1FZGlI6ZUqV4OzA7UcFlfdbk/vbwm5TE7WOIDumTOy5ArqDOYle5yTP27PJPsj9Hjh/nitz/WDiETH09lbICm9Bq4yxJYqdSVV2DOjNZVsCoMiEQA+EhF6pzvVwDvbLcB4KZSwt0PhAekQbLLiXsxkd7J4LLWICFJI+8xVRMxRgH3mZ7vdtIbWBuuSTJIQOE7AtjIjPGJFAd9SqnBl71QNUXkRz16RPZxPddaLW0wpS4tzIliBOdnEZ3ekRIoPVw3xHSPcUyDNo6pC3wHCecO3k5h74ce1E82RqPCr9CGJRA+//2//9fsK86i+K1cVqCpQVaCqQFWBD7gC1UH+AQ9edelVBaoKVBWoKlBVgAo8efKYBO47b2gAH3IkAMaiL7o6rxVgiRWUg1yADJAHgPfKC6VDms7K3V7ANs8FfKPhMQJogNwKcCV8dQ/Qmuo1AHcCm4TWvsuDkPUSYEwIE+Up6sbGpin8LoIjKAj4d++kBUDzxx2IIV/6jVQOHjpKN/HKu7H3HuwKyAORoM9UqCmgYPh8RzsElExnc71u2O9buSYY2kOYZRsl4I3XeeAntZM3uro7/Z/ow60QYEDaBqDSzpp02WaZLHgAiOiszotC6otanXo7II+vf9EtQle2Uma9W3u38us1bH/o6m4J4Gd8U3USQ5DkAm+xu5JaAIAzdTundufIUoKN8YlfLAWMY8uFamO9hACBOAJ4o1O61LWRo+Be5gB0DpjVUQlIxbJXd7S8+WMnbLAwyou2EECUOxBWeV4ItAUoRkWA/U+r3bFlubJGnWvOdE3lhs71tb18/lpBw5AJdA4TEDuAcPjxB4G9gKRpUahrG3XBeDS2i4u36nxmcDT/stTOzs70OX/6459sODxywqnesOlkaf3hqY1GU5vNlwJTsePi89YCDuvgx7K92Sd8Vu42M/u9bHmATVFlEAzNvTMXkt3B5pOpLM96xwNZh12+ubAsqckmSMoEyDo67IN1lqyQAhnldk8Na3daAlfJj4DMWd7e2I7xWa/t+KiwXgHgXrfFEsB7qxoD7ikUu9xYu9O2+WJj0/VW6h3qyyIm8J3xI5jeQVFQyYNC0g9pZl//z39tlze3AvjXCvcmrwPN1c52iYejD87OLe0QbG12hIpitdL6hVgB8GWeoEhZL0qFOjcOeymYRrcjBwwhN0vmEMQg+87GlqixdjtZ2/RPzuz25sY+/+qJxqPVbymnY46SYTRVPgh70uzySpkiB2VDkO3CmnfAMvrpAwATOMx6IFuFnBcstrCGQu0E2AvoDckF0H9278Q++eSxndy/b4PhPUsbdJmzvlMrityaeV0qGdQb1Jo56VZJrF1AbQ9NF6FK3WuZzculg+vkZ2C1pQ5xFAWeAxSVAawNrn0yvpXSJO6pThSm2ntkc7f1fAmIDlGoNbfKA2AGMF/M5iKCvK+cB8D5XrZoCrNmT2TfXGN35+HnqDp4MI8B2dlDqB0qLuY5eziqLRRqUYknUkhWS2YF84dsjMVCRBHqIABx9gv2D9Ynnx9Dq7nW+cyDupVHYq7IYy5DmLIXsWfNp4TZ76TkIIR9CokRVBUaY1kABqI9nBcQE57v42HPIn7C2dXKC1uzn0HayrLIsxfins2eyXyn1rzOiUFUCaw3z5sgs4Paa0/krCIvKRDkkbCKNkgQiXH8yEVpJPnd/IDMzluQ0oD2bpPEPOaMY74p6yFkCemwgasJgdn8hc/QXhyypBRQHYQZUhcwlnFvCUQGxAPqHmykXOnoOTuo3SChXHWRiGwlQ0eWdCGofLPzfSpMlX9FWijnCVtHZaH42fi+Dd6dorOe2LZ00iI+3lcQsYc62eDENmuTicz8i0R8tPWSKgbCqwwNF8GiMqo6fF6Tr+R5JO9/X4j/zs7G53//j5VtVPVtuapAVYGqAlUFqgp8yBWoyIsPefSqa68qUFWgqkBVgaoCZvYVmRfBqieSFYAzEeSLHtARxIkgVgThpLaguzKAAZEYUJ4FYPbWcy8U0BnASTor7ywfdtg91QwLJfmQY/0jEO6dv7i0HrVExMUdqCHbqsQ9vUNnr4M7gJPe9SqbCiw56HQNgDVgDCCM20s4meCB3g0PjY3B2cHGInbaYmsFSALIJLbmzqOfQFK8mxIBc3Q1Kwx4f5AtjnIuIHKwDTqYrhdgL4FQyOr6GSBXf9C3nCyBk4E65TvdljWL3FqtIihbnJxBFQO20+4Vsukg7HaDzQ/dtHXvOPbMCrfNAPQHZCIwmfoAZmEn1GyirqjbYDjUOLU7HYHvDuYltlqXNp3MpCBp5t6dqu5tQk0huwDvD56FIhWFCKO9usdjeC6AcPSD9+uik5yA5Mwm87k61gGzAKXdw9w7ldUVHCxErq+vrNPu2+3NWED9s+fPNd6j65HqjX0NYcWEI/PzTqcr0LSRkkWys6uLS3vx4qX97//H/6mMjDyr2+XbC/vuH74X8QTw+dU3X9uzX59ar9ezn58+s+PjI2s1O/bz0+fqvD49uW9Pn/96ByzSpQxYB7kFwIktzHrnCgWAWkBHQONa4vMcCyxmzOj6WtZE0Do8BzUAYzK/HdkOMqLcy0JNdmwAn7uDOv5j57DQf8BIO1h3eGRpq6Ou9fpmZbdvL0Dq7P553/I6oPBGKhmsveg4FpgqlYx3bW/3dWsQwE2Ybtq0CaHXawBixtTvhTGQYocA3WZmxdHAzh59bqPbiWX7rV1fXYl0gnygOx/VDrVIsGIhRyJDzdHUnFHuDVY2ZLJsIT1TW8ymtltAZJaeXSOllBOTqDUIC092KGwWUnucnp1bcXRq9bxhtTzV2BNOLf5xNrXLp8819qyf0ZuXtl+sbbNa6L2xKYo1iJ3VWrPkNKB2MAKD15bsN9bttixwHdZqN5XDkiogvGVfPP5KNmbz9c76Le79YP1e1zYA/fXEri8urT/ouAottJiLgKgxpz3zB0Cdz0YloDyAjEB3JxCo+w4FGV3o1F8oa2Ii+7DS2iwU3g3hkQaLnEhsMK4ieIPyAJUC74dqyfd0k4oAVdRqCTEBueDBzmRUYIUWXyvg2w623pEp5HsPhBiZIc3Mu91Z77wWcJtg76jOY2/xjAsnPMirYN5hw0W9AZwJOl+tAfpdXQIxOpvNbbUqRa5s1qjI3JoQ5QUAPqQtTnv8PJLCZG7wwJaNtcSnxj2QicEeiPWXyGTNlQC4ByIZy7b5gpBwcmKcHIdAg4SKQHckJlgfnGcQLzvCyLGLSj2/A4KIvY4HBBBjp3kWzh3qFUl6t1HyfTPmM2i/Zk8JigPOo4cPH9rTp08NtyRsELlWKeU4I+tOjkFYQOpEezGRDiHfIq7fHOIjhGhH2ynljtQT2TqyL6OjZMz4OSQUZ5Key5mM2oZsKNQrEPIQUk1CvANJskfJ4nOHR7R7cg1DtLKCTHHbSV8XPg6sBc7E2OxAplK0l4qkkStN/B4jqfLu3OFs3dxZd8XPE8ERMqqiwiKGmPs1sO+5CjKuUx9vJ+fjmuJKv//HP1SYR/VtuapAVYGqAlUFqgp8wBWoDvIPePCqS68qUFWgqkBVgaoCVOCrb74QuhCDLwW4NzyMONoxAGoI1Od52OQEyxMBFe91SQIuAOQDhnugZylwhOdEUoPPEbDzXickIBOWUdhZABQBLOizARfp7gWIgDyADNG1xC5OXuOgiHfR4pEPIbCTVUcE1yNgEkEj8BS6pkF5UEnQSRrJGQeuyNEIpIzA5gC4BOsP3X8I05WaAkALgLaeWLkq1Y2LcgPgzDtMHeACXAchbHZagZAAVNrIpgRgqt9tW6ebW7ffUXc8Ya6ynCGPI/h5C9zCGgsPfALJAbnx7qZbP4SZc32qY3KQ1zqgJ5YgdCcDqNM5jcUR/v0F+QtYnBiKmI1IIlc3oDQ4aExAG52goJvfCQkAbUBlFCe8BoAeL3g9l3lCeDh5As3cAb3F0k5OjmX5AWgkC6BWW6QHwCVlAnBC4QAIi93Sx/fv23I2s/l8ac+fv7I6BMzhYJMF3fWAoFu7vb2RHRZd3SgnXjx/aZcXl5oLgMUKN1dmivvS37t3Yo8fP7blcm3f/eP3dnJ6aleXl1bkDet2Uru8GttoNFHQ9mQ8s0ePHtuPP/5k28Tvi/rVINewQasxRxIBdwDRWkf1huygsqLjgH3IOVlMp1JV0CzMvOTB/KBLf48qwRIB9HQ4A0ai1FGXOt3pG5/PkD61lPtJMeW39tHA9qyZ7dqmF6+tkzWs380Vyg55sYOIqDHO1I1waCWK67ogq3CtKdd7G69RrxxsNYvEk2eWMHezFJJvK/B8X0vs4ydf2ppu5bK0FTZUIaRd+TMosbQOUllJ5d2uAuw366W1i5bGj3ElawE1DnOGPIrVEgDaVVt8roLgBdjnIogefvxQfza7XUsLD9Am66LT6dnMNnrvix9+sPLqSrk2gMuji1e2DeQF3eTKV2iwJoJ6S6QmlkZOXJTLmd9vVreO1kTNhscDm0xurdPr20cfPbRPHn0uovPs7L616ODflLaYT6xoprZczEQ0dbsEnHv9IMMg87TXSdG2lcICqzzUSbK8Y/+S1Q55F6vAixJd3rC02bWW8mImtp7fyu6LsHvWCuQiHfiQmWQMwI6x3pg7IoPJX5CiZy7wm73YyU98/pvaR7U/102qmKgc830WSyXA9DgPUtWOvAmyDNgvsrSQfZUsBmsNrXc2SkgVxhiiwLNF8BB0WyHem7XK/gqZW65XNh7d2ny6UI7FSgHTe1fDkOETgHxZcCVkSxS2mKMue5ePo3vFZg7Vwd6Jcq5PIPTBbF1uPL+JdYVFIcTNprQihTh04pyfs05FSgbgXooxFBQhCLqZQrwFQn3PGUY2E3MtC0o6074agW/dd1DZcS6ilIqKgn/bEMARioKEvUMEPeq07caaRcu27MMC2D1gmzGFBCpQfWD3FWymBLzHzCDlONVtzRyAsJHyx1Vxog2kePN79/OUPSzuSXsrMsitpe9RoQEANZjUNJDLtUT7FDZPjCmFWJVRpeOfExshvG+Bs9jPbc4l5jk1iQRE/CZ2Z2EVThFUZqiz9F4etKXPjw/ON+iPeN5FRWMkOFgoGodwfke1h5MjXleIt0j8SJ0ScjiivRRr+Xff/6nCPKqvy1UFqgpUFagqUFXgA65AdZB/wINXXXpVgaoCVQWqClQVoAJPvvpcUJBAEECN0CkZ8ylil3IEXHgNagLAwGjRwJ+R0AA4eF+lIfAjBHLH94g+1rwPIBH4h4D3GjZKTQEmsUtSFhsQJ1JPuAe2W2K4F76wBgXUenctYL6DIhAHETjx68OjHZBGNj4GAENA9d6tm2LHLsBLUF9Ey5bYUSoAyR069CAzQ+CVy04EmL3rpvUA3UjEELwKUYElEsoMPhNipt/vuZ9+nlm/X9hw2BOoD0gqPLAGWEVnM53Tfu9YQSm0lDrQhWwHWy0W6gyPwA1d0oCKWBudDE8EhqfNIhAZhQgTgJlYy9vxrYOQ9boA1wgUqfMeaL3xzj9fORarUrYp2DttD6hBXPGBmoTci2ZWWI2Oct6Jjl2F+dZtNptYfzC0FgC1gr3df/+jjz62i8srWyyWVq9nIjGOun27evvWppNby9tdKWNG44n9+vyV5QqS9e7h+XxqRdG257++EEj4ycefyt4MGyBA3PlsJTssck4m45G1Wy375ptv7b/+/T/YfDaz4WBgs/nEvvn6iU0nY/vsydd28fqVPX/6q52en0mxAXg+m69sd0DB4N7skxlETmGjm1s7OTsXcCslDB38kBR45gBabwM5scVuphRRwdhJlXLYyapGwCz5A9j8QFaZW8qQ/0CXOiC/OqUBdQ97G5wObQsonzQs365tcfXaioZZv9O0LcQjRAW5GCnjdlC4tSzFamaDQc825cFuF3sr93WbLjZ2M5mLeAOkxLdflmY5nckeHJ0kqR0Nh8bVn37+udQ3i+nEVvOFVCMQKsJrgd3JsOHa6szdwg41yEzPQahDkskiCFs2gFq6zUupfZpFYd1eR2PfbvcEFg96PQH9rMms1bLpciWbsLPzM5uOrpRX8svzZ3Ygq2E+s/16Jdu7cnprh7JU136NIeDwgAAAIABJREFUrSKEWFMAQqJFxC0IqM60fgjs5p7brVyWbUXRVBYMJAsE3PHpmQ2GxzYcHlun07a61axo5QLzpVbaYseFvdRS9VW+QNhjtCdonm9EIkJiRUsaQbKBKIXYw+4NOzcnQABZnfhYruYCren0n45nChv3fc6VZYTQ85m83rvUPTsD4s+zMjz0HeC/LFEFBAUCCQdBOYWtFUoa7hliQ3Z4Il9RXpgC66XIw1ZQFkDhtSJiIJs9zwKaT0o51EiZk5dcE8TJermRAmkxX8iOjc/ya1prz0MpsiGEW2qhhtQe+kxymcj1WGH35CQUiiJUfBG8Ho1GmocxM4TXN1stO+z5bEhftyWM6gNeL/JC64y90K3VTs9PNPbPfn2B497dmaG9MIRUl9udSGoe7H1RFYDqT+cLzE4g9kWs6+w42AH7OSg9FAyMAjZqqDxC1gLPcRDdX648iRA0fWcFJbJ5L+UWdeCc0dhC0hDaDjkGuRusFGXUpewhJxh4+PnNm/s9cC7y/pEw8tB1V9twPVJfpXXlITkAEHI8RBbVncBeQ4a5ZaQTBO+yPt5lSNAY4ZZdkRD3Gu7dsiye9yL13oVmQ/Axtoy35lri53esl87yQJpQg6imdNtI1gmqSQ8af2ff6I0FvFb3zgYW7oc/9b/DwX73/R8rzKP6ulxVoKpAVYGqAlUFPuAKVAf5Bzx41aVXFagqUFWgqkBVASrwJbZR6ox0y56oTohdrOpK3O8FdgME/1u7KIAadWkD2DRqAkDdn9tJCdAVzDxkTxGIgbvch3oia5xo1bQldFovcmBKegtlJbhyA+snQJ9oK/G+/QZEiKyp3uu0jK9VcCqkQewSr9csTequluD9g72LrK4AUnbelRm7R51Y8Y71u/rsUHm4NVZedxAxWlDwOu8A9iwJgJ56Qhgx/vhu+4PlCJ3lsoZqZ9brta3dyURiAHDejm6tTxDwzsFLwEy6ob3Bmc91D3vCwwEvcwBvgDPlgwBWYdOC13yikGSIBtDl4dFQILlAr2ZTIc50/UIm3N6O7upNTTQnQlaFMhvorA52KoCMgK3y8ycfJWHMd3Zx+UZ2J4TbcqUZAdbrZQgdLq1VFNYqWgILGQ/eF7KGzmzCn1EwEAp9fTOyTz753P6///J/yVLn86++Eaj58ScPrZbkAv7W5dL+5Zef7Orqwvq9Y/vLn39Up7HAYNvJ+odxAUCnq9vn7sa++OKxPfrsM/t//u//VwqM7WZlvUHf+kcd22+W1uqe2PHRkf3zH/+geU937mI5kepE47zHGmZj6/Xe5nPCZskraCrfYotd08HBOYgLB44Tyxu5rIWYD3Sf0xUNwMzPsEqhS3+xIihbDICBuDOG9XbPzj/6zN48/UW2UPu0Zr3hUOM+OD+3s/sf2X5yY7/+6Q82KOrWbrpSSUSe8hB8ziU1us+pjSsTGmnLxoudvbyYWNo7tiQt7PrlM4JTtP5QgQAYmzkxRbe+bFgA+/o965+eKrsD4g5QHgDY7XL2UljUsBiiSxurI7IktEYcoGR/QEWyk63czoanJ/bRZ5/Zs6fPpGZoDXqWNQsn5eYzO8Muqtmx28nEFqGGRd609WxiT//lJ+sPB5o/uxVZGnMrssJGr5+r45xg6Qx1D9ZRjBFEKlkUwSqPnAfWTylrI7OiACAllJp1mGu8uv2effHVl1qzjponyhfB0o0chOVyrnvLm6hiGlICdNodVz5lmeeOHPb6k/lOZ71zjw4W+14DqLu+685n3rCe6g3yBpq2Lne2mN0a8c9JI7fZfK7Xaw6tF05mhgfrUu+7Rc3BPENh4tk7rIGrqyvtA+wVhJ5DxrCveB4MOT0eGK3cABQIqFTqTvgwvgD8ylgIeQzKPlC6OXuq5zZAzE0mM801uvhfv3ohK6j1cqvQbdlFBdsrB8Jrti3XOg+4b6mvFKbOnhvs72p15f5wDdwPe2W5YU26Moz9hIB1z0bwvBEIMrfzY49ydQprINY81pA9V/ui9pWV8mp4PQSrclhCRgYKDH0e6hdC30P3PucWALsHOji9zd7BQ2cM1k6cr6woVFUoQdaM8TsrRIgRZXsEgp3cEchp2AIUF26H5WvJLbucuIi2SspWCg/GqsENQ9aFJoG75gFUBxAXUgOZ1e4UXsxFV3hAXsRrk2KBrI3cP4tzMxIpXBOkQlRqufLEL+Ld+YdQy3M0CLUfj6ch28XzrZjrkLdR7RmJjjslhjopEtm35VkmNREPt5nzZgP/zsHeFdQZ7wXax+825G6QgRHJwvettnSvgQzkuvfkY4Ub+a6yjaq+LFcVqCpQVaCqQFWBD7oCFXnxQQ9fdfFVBaoKVBWoKlBVwOzLJ48OAtsVWB0AiwCqxcDsSC44eOX/8X8HukhZEUAVhf6u1SEuixsRGxsBD+oz5XPeD60O5AXAQ1RaCOwPygeeq25IwInYcRnJhpBzEa8tdnFiAQJ2FH23UVgI8AFwo8MUEoBO0f3Bu3zpug22U80GAeIQJd5VLIAkEBt3RAnAExkWJUHWG0uxSJFNh4dzv69GQR3g3trusQ2gBthZdDu6puFxT2HcebNmxydH4fOwCAkBuUldndMAa0A16y0hvigO6rYmVDUBlKNbOrMt1i+oEXK6cDMB9hAKk/HSjoZd2UfJYqUsZYkEOaV/b+U2HY8F/tIRy/XHLtZ2t2vz6VRKhdlsLDUD+RNSM8wXZjXPQ0izzGbTqXXa3WBzDpjkAeEAo4BedHSDb75+/UrzB6Dws88+s+fPXomo6HTxi2/YfL6SNc5iXlq/27Off/nBvnj0xF69eaPX/Mf/+HfW6Qzsn//pTzZfzW2zW9v/+nf/wV6+uLTf//57m05nGtd75w/s559+svsPHqgmTKurywtdz+PHX9joemzPfv3VJpOxJQ0IlEJ5Al8++dy6g1O7uZnYi6c/WyNr2L0H9913v242PB7afDq3txe3ltRTG93MlQ0ymUw0fnTeR0sUzTeyLBL32lc3OXMdezO4vQA4x3yPuP5kf4JFz2Zrj779rTXywm5evrRyu7RiMFBoMcDd2b1zKXfKydhe/fRnOyoa1soggRbB3uVgRZFpvFmH+OazVlGppI2mPb8c23ydWHF6z5al2e2rp7aeLjRXeQ3d1JZgbeXgOoAyGN/x+ZlZWresQ9bDXuTDrkb2QW4vnj3TmkqQ/JhZXk9tqawHyDJCrZuyEMtqdVuu58rt+Ku//ht79vyFnQyH9uLFMzt/cN87zveld+4nDbu8HNlkPLG807S8blLh8AkEUKc58x5rNcyWzMaXF3b1/Jkl241quFltrNNsCrhmPJkMIkEVCJ0ZQQp02pvtZAFFpzbgOz9breZSUnz1m28c3Cx3ymqZTaYichp5Qxkp01vmXVP7WNEsZGW12TtQLiC5AXnq2RPYLzUCkcRag0ADCAd0l0JhRdA6Ko1C9mR00fNZkCTJnjwCLJJ2Inp8r9qKOKHu62Dl5ooWyBPCyP9/9t6z17I8ve5bJ+d4861cXVVd3ZODRA1NEBRswjL8QiYI2u/lL2UIsOHX8kuJlqyZkQya4HBITurpCR0r18335LBPNH7rv3d1kd+ggH3JQXXde+7Zez//dGqtZ62FqgG7pxB4HOz0wl4PqcV6DCTMzCQF65Y9ZTgeqFWrWd0DuTCeTmyLhQKD/Y85oS2kFaoVOuWZFoDLM02x7IK426w1GY2dlzObQ85slbMKhHFFwQTRR+ZGUKYkgDTsAIA2e44tilBRlFEPxfZaOSz3IJkhEecOlbftHDWh+z9f9L6Uzxb8/MU8aqZAQnMNCCsrfxSIR+pNSHil3hQqNED8LKqIKAoh1JYmJnkIgZiFdOX3BoOB769SLmplCyvUZiGPgntOzgWIj6RRAJtEsh48HhCWsfLCtlVxsDzfs9ojX3RWCfMgyYQJFlBJrkjG6wRlWzizQoYEdfNeEmcdcQ4nFk48O3OHheZ5PmN+cFomxA5WjivXyGHYMREfFD1hfSREZHJOck+sS9vexfrEQHyG8z2QCIEcC6RdsOEKqsnQPJGQeV+pNwKpAIkULKuS8PKgsHxjEQVha2vGYHPHdZMzOXxGCHk6QXUTVDbJZ4ek2YIzMeRTBfson/nZrH7+D79KMY/0w3JagbQCaQXSCqQVeIcrkB7k7/DgpbeeViCtQFqBtAJpBajA+++/F8dthy5OwLUkMPufgvcBvwlxs0kQ6dtdkkk3Jr+XdHkGa6Z1UFjYTuMrgD/Jl+D3QmcwHZzrAM7FQcGgDqgmEsuNoOgIFg8GSU2MhA7OhMB4k6nhBna6enO2EwrAxdLPCXqcqD6C7UYhzroINiCJ2uONnQTAsy2x8iIk1k2t+IlDphBkTY4EVj+Lpb+PZ3vGgeBrA8jLNURBWe122/ff7eyqVM6oUMyqvdNwlzkdxdwLYbq1Wl2LKHI2AUG1dAOTs2FLDIA+QLptVi+fv9D9+3ddu3KtaXskSAish1BmNBsdZbH4mYdObbqBAQ4BOenQBpwLYHkIY+X5ADEPD/YNJgLKb7TSaIi3f83gHKDibDZ1qPiQEOxyUWXASIdtA44mNip5tTu7JhSwysGWZjwZqEDX/Tq85vqqbzsiQEq6xOnKRb3zxZfPHeQ9GfX1z/7ZH+gXv/illks88dcGSDudHc0nE132rvUX//OfaX9/X6cnF/q7v/+ZwVfAtVqlpmfPnwk7GQBjyJK9va4BzYurqxio3ejk9IXVHZBJPP+HX/u2nj17pfPzEz8nwOhut23QFiD2N7/5VNEC9QwB73m9enliIC88N7Yt2KzknR0CaVEhnHg2jwPrMypVq7aS8koCVDMgnXGXO2ZDdP1nCyVVd3bV6Ow4R2J4eW4guFjC93+i5VZqNJu6dfNQg7MznX75qWoF6B+sUbAsK2i7Ya4X1Gw2DLAy97BbMpEzmOhqtNXFZVAztPaO9erzz1XEOT9Lp3SwqSqUsO4BeF8qGs8NzC9WC9VaNZVrVdW6e8oAnJoAzajWahk0ptseBQiB59f9vkbjka3EFuOxltFc60VkUmm62ereo0eerwR4L2czKxxQBGHFNCQrhIDnUlXbbE71ZkUF6lwsWMVD5ziEBOMN9Hp9caHL16+0nIw0H409JlhooQCy0ZyDxIPFDGNEt/t6FVk1BjBLoHtiWQTgWa2V1Go1tHu0r06nq+FVz+THdDLSZIxFVEelCsRbIC9ZI40mWS5YpPW9XgF02VOo4Ww2dyB1tRp77WuFeZHzZdC1OMg7CuoIVFkQly+evtR7D+/7/QnrbtSxT+spQuWGkssB7MF6iH1rNo2CxQ7B6f9EVedgaSsa8prMUGywpxS89iEYIJ3Yv1AFFGCJDAJDvmBR5qe0bRdkw3Y7d/YO8zmzyejXH/1e+3v7DoFfktWwWmlCLgqKp4SQzUmVeJ9vtdreW6g3nf7czxRlTtZsr5Ujq02wLJpOxmp1un6eSrls0gwylP0Lthpg2gquLFzUWq122+sQQNpECXsx9me5rC6vr1UtVqwg2bL3OVeoYGJxMBp7LrJHYIk3GAy9N3EvzmZarDx/IGLYK5Iv7LoMwBO8bauirOcxRITHn/MDsicmAzgT+SIcu4DFU2yHSOYHpDjjmJzH1M8h63PIoPhsihWJyVmdnKFWgpSx/wtKOWyvHEYe+1B5HJln8XigBsS2jT11FkU+eyH1nF8VNxqYeGetFPImtWbTWayqCOc2X9QiqIXIJgmB7l8R+iEJiXWYEAXhvA62Y7britVBEBC87g2BAAH8JosiMDwoP8hgYc9NPnOwdoNiIhA6iX0l/811HNhuu8twL87xymVsIxXI46AgIauK+oQ8lPB+qW1U+lk5rUBagbQCaQXSCrzbFUjJi3d7/NK7TyuQViCtQFqBtAJ69P79ENido2Pxq9DOxHs66UC0/3QMSvM6+7zHqoskqBtgEHAFOxLnRRCUTIevwQJCskP3NuAoVjmJXQgAAa/HRon3tmoCaJeOSyyXYjsrkylxoKuButh3+ysrp7XBLIM17k7eiG5XkxYxKIjlBqAoyBdgJwAo90snsbugHZobAz/2wSY8OXzkWWEdQucpfu72SA+dn9w/JATZBYn3OV3BJYdZY0VTVrlWsfoB0BLrjPliocODHZMJgDAAb1hVJDYcAJ1kAMwWc4Nq7ryNw0pte7FaazaZqllvuMsXwLhQqRjUyeewpAIgx26loOvYDgr7IKtGopX6g2urWQDbUWyQp+EO7lLJQb2MDaB/rR66nfGzB3gF+qKjl1r1hwMVS1Xli3ihh852+5znsuq2OyYoZvOVLi+u9O1vf6jPPvvE3v3Mkdu37+r09NSg12g002Q6M0BJfgTEFOP4gx/8kX74//xnff/7/1y//f3vtNfdV71V06sXL20VhbLFoF0xox/84Ae6d/c9/eV/+E+2qwHwwlbqT/7kj3X//n1d9fruTu5dX+qXv/y5yYP5fKUHHz7Wzk5bzVpDpWJWH3/0kYrVun778W/0ja891uuTU40nU929fWjCK5qv9fr1mSrVhgHZ66uBXrx4FdYDNkrKqVCrG4iGXCHYmWBqg5OofbAeymcVTWcew1whq2qzYeKK5G/GGxJo9+YtNW7eCOO1XGp0daWCpIgMA3IzimXVWy3P1fJ2qcsnn6hNBsNspFIeex2se4qqVQJIS1h7sZhVp91UvVLVpy/ONZiXdX7dU7VWVqS8Ll+8cuaFwU1AWAg1ApghIwCJF8wPxnlugiVaRWq0d/TwW1/X0cGBnp1fq1CtadQfmBgjSHp//1gTnim23tlCXGAZtlzr6PZN1colvXj6RM3unmr1hir5nD777FO9fv3C6gQItFwWNUDeiiWw0latolKROVjUweGR5jGZhzqmd3Gpk2fP3N2/Xa48Bo1axcokr3nyGdxRnVEhDgKGTLFFURagGZVKALO992VXqlcr6uy0HRDucHgImNVc89lC3e5uAHodqizPCwgB/I1QNZHv4f01G+YqofUXFxdeS7u7e7ZtIuMDpUAuG4K7HWxNd/oaEHttqyTGgtBp7MUm05HHCHKAzAjshfiaRsGSC8s2ci08brFNV2KV0+0G2zhIOfI7ku+PRiMVS2UTJga9M9SqIG1WWi+XDlnntWScZPI528Ct1wv1GetxpGhCAHdkq7recOxrYFcEkL2J7fYM1i8W6nRb3r3Zm5xzBBkRA9ReK+ugtGMO8T5JBkQmlze5gWonT2B4Vt5LwzkR8o/YxyBXvTcXst6zUYIUc0U16hX1BgPCncRKTb4gaFlnpXLJgeHrTVbtVleVYs6k3/n5qckp5lC/P/SZxCglwDlrC1QdAB1V0XYdlEusGUgUVHJ88ZwO8ea1WLnFGU2Q6JCcDh6H34gtuRJ7RJ892HVhfxaHvFvh6LoGdSBqIXOhntNIDwOBAnHiEHTmfRwgnhAoQYWziVU3c691cpxQINqCK1Yecq8+K3IA/Wtb8IV8mGCLxX0k2RFJvorzlpx7AQkT1pRJKltOZRUtIxVoBHCgPMqeMOe4J+z5EkvH5DxHwWZlSaxYS9ZcYv2UkCWcU15/jBiZJP7Y4lAq3yP345/yWcZrJZBE7DNYaRVQ9LxFHPFsqW1U+kE5rUBagbQCaQXSCrzbFUjJi3d7/NK7TyuQViCtQFqBtAJ6/MGDbRJMbbAutq9wmPZ67S5bfKYdzhqDEf63vzsm8ateGvAORAYkRQAODEKgUABYN0hCFy2WTVighAyMhCAxcULXOZkXce5EAtTbmzsmIuwXHttHJL7qBiPctRosM1BW8JUQHlg6kS+Qwdd7A2gCqFtSMQ/YFPI8iqUQvGsQKVZ1AMLzf/RxGihBzRDnSSSWVAAiCSDk7tVixlZO/FatHgKxG5Wqfx+Av1QpqtVu2uYGpUC1gqULFitTlctVdwzbrgdLGzpOCR93R3fGQdd09bqu0cTd0pvVVu3mjkOLnYSRBfjhvciQCFYwpVJevd7QoF69XtWALvjhROVqxYHX2IIQjgxxEmHDtFx6nCFiOp2OO7AB3XEBmkdTdVuEWw80MzDfUiaHB/xat2/cMkC03C41JiA7Hv/bN27qV7/6ld7/8LF+9euPHFS+t7dnNclkPNHJ6zN3nh8f39TLl6+sDuiPhqL/9fNPvzCJ8ef/05/r3//H/9vzkbnz6NFD3+dnn3yiXCajGVkYt+5of29XP/nrn6hSIkOkqcUqUqFaNsgGiAlQRv1azbqGg74I3cUGh07rmzduOdB7MR2r2Wzp6ZdPDEbeuXNHs2iuzz79RA3Ac+XVH4w1Hi/0+uwUjNDkT63T1Xf+8I/0+ulTlRsN9S7ONOkPAmi23WhNXkyELQ5hx3yXPJGcu8i5L89ZLM62K7X3d1XudlTZu+HuX4iOSe9KS9QIzhiR8pWyiuWGbt26Y7un8y9+q06tqO0aOx8UTkQK0L2+slXWTrerSiWvG8dHzk/49Nm5nl+OtXfvfb1+hjploPVkFoLVc3EODeBfJoT0opwZ97DHCftCIAC2tmO79/B9VbBSWiy1zuXU7u56PdcaLRVrVU3GfZNYZLhgUcbcGAwH2tnZ8bMxv8jm4L5R4pydnGixmNpujPUP0WRyIZfTwdGhtquFDo72rXpYbzIaDUfeZ1DF5LIZnT17pquz18rQwT0N5IG74gmQx66JIbGN/lalfN6AMkomArchfCAcKuWSw+cDQZnxvTZbDasner1rE2fsiwZEM1gIVU3WQaSwPzQbdRVLKBoA8CtvERxbK5sgND0LnCVQ0WQ2c0A6uQ/8znQ2UdHqiZx6vb7zaZLnYF9xBg45IgCz62BPBmFBZ3zIOwl2UGGPXpgkgDiZTuYeB+fw5OLu9WzOXf0QIbY5yvAz9mxKs/DeeHXZM8EKkcvany9Qvi29DgHducfsFru4csj1cUA1xC1KncjnCJ3tjGO9UtY2t/Fah5RNCHIUWZtlsOXr9a88ToDo7I9h30eBlzFRypqBQOP9IAQ7e93Q1R/nMkEA8gwh+Hxlpc/e3o6VZLw/wd8oKhhbd+tvpNmC4PisKoSWr9a2+eJ3qclstjCxCr/PXs++BznBOg4EX1ADsF+xj2fi+cbZeHR0pPPTMysWURsRoE19GBsIuISYhsgmy2RhxV6wSeIrWI3FwdpLLKGCHWPIhDBPFnI9IJ8LzCHOu/DPdOrDfOS9mE+QUZARKAwYE4dZ294tKC2sUowJN85zCAbmtvfOQsi24D0hylAt2V6twBOFuQaxybM57N02VxDoQYkRyJYwLzxvbaWIjVtG0Yyg+nCWJMrHRNVpVQxZMjGhwn8nP0uIG1N+MUkWrKuWtpFi70hUKcnnDv40Pxuvj8S2j7UTGjjCnOB9IP9S8iL9oJxWIK1AWoG0AmkF3u0KpOTFuz1+6d2nFUgrkFYgrUBaAT18eG9LR6PJBXdHhu7NxN4pAUAAs/HIBtAwOBP7Z9MtGYJSA+AZgNOcPdkDsEAH98akha0y3gIN+BmAizNOCUc1KIftRdmdplihcE1siQKwEl7D+3JNwE1Am+0qdKYaTLWNd0hVNki8in3F47BXXgMJULbHfQA1bc8B2BHbZCQB3iZjuC+siqgRqhLATNtPBcuL8CYAblk12zV78JcrZfuuQ0Rw//VqVVjJ7x3sGsjZO9jTYhkZNEWJEbpocwZQ5xEgas12JluHHXMdngHFRLAmojuX5wfwbzS6uuxNbRcFiglQOh1N3UGOFRFAJMQL9izY1UDiOIwVey785gGesM7ZrrSgczsGGBkXyBpG5vLiQnv7e1pvFgZF16uFQTLA/6PDI5MPUDZ0JJPhcX7Rc4c24CH3TvfyweGexqOZ9g4PrWb47NPPDKQCSO7u7evVy9dqNdt6/fqlwePpZKpbt27qD//Fv9B//tGPrKYA9D66eSt0/GZQb9zS3/zN37gDHhD/y88/VT7uqCYIm4DXR1/7QJ9/8vs3OSqEiT97+tTh6Ywz4wm5dfvOXQ16l+pfnqm7c2BrLtQxu90AeAI4P3782ATL8+fnGg2mWhEIns3p3oePoeNU63TUv7xWIZfR5cmZstu1u9bX5F4YsAzZJzmyUGLgugBRtQq2NyaOsms1d7pq7O2rffu+Adyz58+1mk+0IeQY9UUUqd5sqbGzr52DQ00vXuv1736tPJkYpdB5zNwkvwFocm9v12A6Xer1WkWFQkOfv+7p46evVe4e+f24Rp75v2QNLkIoby6nWrOp9ZRskY2JBr4AF9krWF/1Sl3RZqFcoaidgwOtCwXtHt/AhEXzDWu56uDsSqNhINQZONqaxBvPZnr55VNNej0D97PJLJA72xB+DXEGoeRsmsXC41mvlnTj+FjtnbZJGCyLUCAZ4M/nFY3Hev75p1pHc2m1NuECKIwKp8i6JCcmVlZ4LWU2AufdAtyXglKFjn26tiMyObIFlaoQGXkTJNVy1WsQiyvWdwkbrXXIp6DLHoCe2qNM4IsQevYk1j0CLuYwz/KGnKXe5NlguYM6xJ3sqMZWrldv0I/zCwKASzYL5FEgDrB8g3yJO80hfy6vXSfbScX2e27E36z8TLy+kA8KN+oAoVnE/kwZK3pQKKwWc80XU82n3Kc0mIwUTSLn1rx8ceK5AJiPYgdCgOeFuMEqiueazyZeV5wjrmmtalCeZwToDrkHGa9BrMZKxbDfQ75g0UW2B+ukyjmwWOvy8iLMt420iIK1VVC1hP2wvdNRZ7dtqzJIS6ysfC4tV7akG09GYp1B5l1dXHpsIGsCgYNVHuq5wNpnsYtahoyMyWysibMmyCUhjH6lXLbk5x2jsPBcDUSvg6KteghnJF+2+UKBFAels2+h7mDvdFYQ83URAtW9zzMmNAxY+Ra+EhvHQFSEPeJtxZ/HcRmssThzOJuDCgiVVyAbYJ6twFgvvRazha8yJoIqQT4TwvPlrHDgHqwIJGcE8to2XiurbpKzmO9XTB6xPgpBUQXJ/1YtnYf+AAAgAElEQVSGVsjJ2cSWYyFY2/vcJpBUiT0TJUNplfw9+SzCvfnMj62pvH+SwWHLrqTVwovmTcB20uAQFCGBpHhjJRkHqieZQ1ZlbtfOa0I59FUzwlfKyp+lmRfpJ+W0AmkF0gqkFUgr8E5XICUv3unhS28+rUBagbQCaQXSCkiPH90PpgpxsGzwog7gi/3S6RbFBoruzdhnO7GQAuwxsPEWQOBOyi3BqUGR4U5GmkYNTgS1AIBhYt+Q+G/TxTyZTVQqhBBtQG26ro0DZVFS8CYhQJWvRHERbFZCyO4GqxgAY4JDK7UA2AU/CoPu200gLei2TbI77NNva5+5f8+BqQDEWEC5Cz0GuQG5Yt/wf9z1mVU+E8CZHJ3asa0SFkXUAnCw226oWCmoUquo0+5YxWCQhBDe+dh2RhAVPAvXJUsgQ4jpJmPgnPsLNl1YfARrF0KE5/O1+sO1MnksVDJaLUYq2tYKgGjrTmmAnsl4oE1mpVq1bksS/k7nOEBRqBVgeiCKbP1SggjZuMO80WgrmwO8chl9H/P5zJ73d+7eVWaz1ssXr7S/v6vvfe+7Or+40GdfPjXQjXd5tVbX6cW52u2GHt5/rN998rk+/ewTdckPGM10dHTTYdi//tWv7JcP8Nq7ujKg9Bf/y1/o3/5v/9ZkFsDm7Rt3NZ5Odd27cC0A/OuNmsqFsvb3DnV9faHvfPtb+vGPf2jgsNluB/9+PPqxHckRIF53B3UJqxf7x6/V2en6Wf7+r/9K5VJWm0zRAcnK5Q0gX19embjA5ufHP/p/1R/MtdhkVOt2tHt0bDUPKpTJgnyMmkbX15oMBoomYy1mwcpntQxWRHQmA+DSCm8Vw2Lhzuk3ap5cVo2djg4fvq+FcgbWe69fhg5ygEuIg+VapVpZlWZHtd2uitFcL37zkSrbSJ12ySCurcywi8rntLvb0vHxkRUYjUpN/fFCp5OtfvPsVNXugc5PT7WNIg3OT1WyrVJYd62dPQOR9XJWi9nEFmzPnp0oky9qDsBbqWmzxkJtarJjk5X2btxQ+/BY0/lC2VLNyov5ZGy1Ub1CeHtZ/etzXfT7+to3vqnLs1Mt55Gm45lweyHPA5C1YBXCMpB8wftFnd0dNSuolg79PmQ0TJeRImfQoJKQzp891ejqUmvCogHUp7OQh5FnX2MNhbwcAHDmGoHkGfaM1ULNet1j4lyMQlazaGaLLUBg8mYaraYtmoKtHMQXVkMV1dstg7woNSAvTNCgjmEvjNVp2NlAckAmAqSHYOGwpiBHeS0KCXd9x+TEDOulYsnWdp6O2RA8zPqjS5y5MF8G0BuyzgD3musW0QP4dVaErLaqVqqIaGzltV5nnF3CnJpMBwa9s9mSLl6fxM+/la9dKGg6w8Ysr/lkFlvqoMBaIjdSvpRTznt5eFYIgZ3ursYjbLWC2gOgHpaLHAeuT/5KIMoXVmAA3peqFdvSQTAZvKb7HwWKbarmJi6tlogikxeQCexXVnJgz7ScmQyrVBmDgob9vp+3bostyKNMfO/MiZXzSjjnks562GATihDy5KOU8iYcIXBZaxBe7CEEk2ezRT8fNWAeQV7wJ0A/Kq4pSiKfOcGaKMkUQl1AOHxiuQf4DtlmW8K4WQAlA2oO1EycfdEskDMOsmayxPklCZHBPCQcG5UT50fYn4PNG3VkvwtB8V+RZcxRkzPFoFpJ9h2rEGKiPvleyIgKORUQgZyN7Kfco+2fID3YI20/GNsnsg/QOBDfd0LyJ58FwpkTQrj5vUQVklhwJWRDQv5w3tg2jDnKhOKaZKYswzqkNokC1KRGrPJMMjQcuB4TNJynzpi36iXYUobPODYBizOxYuu2WJXBa9LMi/STclqBtAJpBdIKpBV4tyuQkhfv9vild59WIK1AWoG0AmkF9OjRva09nmOiIVgwfXXE83cAWWdB4MtN93eMZPP3hIRI1Ar8zGqLtwI73akZKzro3rR3tbuBsZfIhvfgNSYHuH7eXe/r2JseoA5VQQJChC7cYHEBcJMEawJQAgBiC/Wm6zjuRuW+qti3OIQzgPYGPmLgyF342awigyX8LzLAB2DM7+I3nxA6IFMAf5SpXiNbIjJ5UalVrZ5o1msGF7GhKRboXq9ZbQGYBBDP7/q9iGemw3UGsI5vur1sgr99qWxFQQCiNgF0UUbNetPPB5g1jbZab8nswNZqrvn00p312VxJpXpXi0VQXZSKUERLDQdTlSv12AucMeE58IiXohkdxhBVWH9AYBStmAB04trFQtn2LXR+8+CdZsths4NBT/fv3TEA/Oz5c19z6c7fnL3Op9ORgXqyJu7dfaiPPvpY5+fnOjw8Ui5XVMFgds+gYnDzyOrs7JXnxr/5N/+r/vf/4//0PTGuX//6t/XLX/3CFidY0zBPAeZQrzRbLV2cn6teq7nTm3vv7u6oPxxaoYMaZqfb0Wa91fnZucqEYI+G7kS/cfOGnj35QrVSVs9ePNPO3nF4xr1DPX/+XDvtjh49eKj/769/otF4oQWe/PWm2kdHVicMBwOTPBdnr7V3eOBQ6rMXLzznPdbO+g1ByCgxih7jnMFnsgfoyg/goXR4/44y9bYKzZaB5t7ZiUbXF56HtUrVuSC8sFxvqFpvqd5taTOa6Ozz36hZ3KpWzlj9kyiKyCzZ6TZ0+9YN1at1jYdjnVyONMzUNFrn9Ozla2kZd3yPx+6knqFSKJVVqTd93XIxp4vnXyqfA/CWsoTRA5xutwaICQYf9wcmDyEd9m7d1Ep55cpNZSsV1SoNZTNr9Uc95bcZW+pAGjLXV6u56tWattsQhr6KZq4pc4g54P0ot9XxjRu2G8tuI1VKVS+V4XCk5YZ8lJnDq6nn8OJcM+4FZcJiqVysEqk268pp5cwSusohdSBmIBu326Xvibljq5wyIDMh9gHQhcggv4cwbqzU7K9Prnk2a9ufaq3hNcnrEkUDBAaB1G+Dp6w16hkA6dA5bsIjm7c1GYAr5FaSEQBpzDMAZAO2zqdTA6+AuY0WFmZZjSZTg+Bk3jBnUVdBUrLHMcsAfcNTAP4G1Q5zkusDtBNWDjsMOQigTkaL1xU5FzN+vrYVFnPUmQzuos/Ynq7erFu9lc8Bgof9u9PZ0Xg08nqFPK7XWyYmVrYzk622IJFG44Hy5FOQOZTHXgtlCTZlBD5XTGCwDzOukBE8F8QT6g6PK3vCIhAntUbNNkl8D0ssyKAlJHC1YoJiPJ5YUdbrXTksHJUNKgGCtyEPOEMgLzgPONMYO8B4A+lhhmgymTmoerOhnhDaGdeHukG0hD0vhEv7YNhsTEr7794HCIjPeV05KDqfj/OYUPZtPB95X9SGX2U5yecu85o17zDttwmMmNCwcs7WYSGzKpDP8TUTMi1uRiDzidtL9s/krE9IEn4vaQxgfgdSbWmym/3fyovYAiqpVxEiKx+IfkjiJOCd+0psoFB0hDaHQHQNRyM3AwR7x6Cm4H8oNxJVUmJhSN2CnVP4Yq0FW8fQWEFtmKfJe3jc4s8wybMkv5uQJIGADIQFc4D5QQ0S5UVy1vOa1DYq/aCcViCtQFqBtAJpBd7tCqTkxbs9fundpxVIK5BWIK1AWgFnXiRlMCEAwhQD+W//Y97KiziIOwE4wAdCXgXGJ3EHMagepAYAByANdlFx2DffD8oOVBDhslzPr8Vyw7Yb2JfQmQtKGogNLFDodA5gSPAwp6MUMDBRigQSI4BfgGAJecG1AVZQUUBcONQ0oBsmTAKYwvfDfZABwa1tiIAFyFrS/x5AHMDGpLMzUZ0Y8M9uVKqW/Vz1Wp08WHV3Wg7ohqxo73ZsnwJYg9UJgF+zVddsvnB9omhp248xnfpLAm13glLEXaGEipcN0tQaDYOIgDp0FAMQF0qAmDkt5hOtl6NQW+DIUlPrbVnZ1UqNWlaXvXOHa282oRucJlYsRNZ+2KUKJigAkgK4CogEcQL4R1m5R9v3LFc6ODjQAgXEcGCwkC7r05dP3IWeL7YchJ3NV4S4YTrp6+nTp7Zzuby41qA31Ne/8Q29PsEDPmOwDlAQ+6nBYGTC6PXJS1+HMX706JF++vc/Va2CRc2Rzk5Pg9+7u9s3BpMfvv9AH/3qV2FcY9CuWq/Z1oh7Z45WKiV1Ol0D30+++EKNZsOvv7y80vHxsc7OXuvGwY5G44muekPdvfeePn/y1ODq/Xv39eTJS3357CXyGlUabeXrLeXLJc+5BRYym42m/WsDq0sAeLr+rfhY+Tq8DnsVyAvIF+yECOANQcgB5MuVSnr43e9KzbZyGayJprp69ULbZWQlTqZQ0OGNm8pkgqoC5c3p2Ynyy0jr/pl2agUV3X1NVzigcl6NeknHx7s62NtVt9NxHsmL06H+4YtTdW69p9l4pIuXL1UhD+WS3IKtNpmNdvf3rWyI5jN3lTfLJWmbNykEMNvudq20WGL7g1pjPtcUQLJYUHt/R9VGS5l8WRGsXpYQebJu1jp99drqIGpBvgDEEqstlw/WUIuYvFjZok3a2dtRq9UJ1muooLJrlbN5jcZDkx3Utd/vG0gu5/Ma9/pajKfaLMkrCIQPBBf7V6lIR//StWSNFgFOsbbKA2KSEVPWjJDlblOtVl2DwTBkQGQztkhqNjpe/+RQADADqEN4QB7msO3xthIIA8aZ10BuJEo2CAOAXbrGAV9538Vy/saqJ7PN2KffNBb7IMSF1SLsgcGWh7liohf1WA4lD1kVa2enAKSHjnheg6wDcmzi9cU12X9MQIgMkRCcHJRyGWfujKdjzeZ0qkvZHB37dNjnPFfJkbEdkm3zAO4jZakbd5sLxA7rjEBwCDnf55bnC3s7GDP7Ns+MtRx7aTEPCRDir6M5hEo2jMF8GjITlNV0BumBQm2iq8uBZtO5yZDtKpwD/Dckd6VeM+nDs+VNZGQdUs3zVaoVExps7Mx3fjafTYN1kXOP1t6HOWeoZ6IkTDIRAnCOjVgkAsVROSSkxCLaaDKdOWQ62JCFGkPSs2ezf3r+8ewQIVbPZLyX8nPubWsyDIB+Y4USe7+VJ86H2tr60OeZw6bDnwwS9odBN4Aahz0iZFmgarGakox6WzMFy8UEuE/sFRN1QgLkh6yK2FIqSw3DXPV8cCh6UJLwPvyu9zV0j7EVoQOvbVcWZ8zEmSPelJNmBfI6ll/ZYvFejHmiivK1YmKBuiX3Hv5MwskD0RHIw0KwqIw/TyRKjOS5k/MgyckIwd4hYNyfXWL7R+elOGPqKwVGaKxY6xc//zjFPNLPymkF0gqkFUgrkFbgHa5AepC/w4OX3npagbQCaQXSCqQVoALvP37PLII7QwnCtA1TABCSbkcTBAGRePOn8bUYZAAkpLMccAyQJlhMhU5Lvg/wkgSOvt3VGeKwgy2Tb8LgQRB2LAnpJSjYORyBNKBr1OGzxvbC+waCZRvsUgoxCEy3MZYj87kKeIsXCra3sHuEw5JDYGcCKtpyymBi1t3IvGcVu5tFZGCLDngAw6QTNakLwCRd6RkB9OdtC4VnPqqFfCmvVqduNUYe2xoHNwcCiPvp93vBB3+TiUE3Onyl1RZwJeRrYMVDdzAgFWGr+WJJ1/1+8A03CIPXeFnLBXkVWOesTEaAFyuLVU5D+Sxe9ADOASCDvOD9iwQTz8YO9KauBq0N0gVLL1Qt1Jz603EL+eC6VGsGfyAReD93iQMyreYGMdcbuvLL7jB+8vnvbBHE6/7sz/9C/+7f/V8GG+nODkBfRnt7+wZMDb5JOjs7M8j87NkLg7Z/+qf/nT79/EuVCShf020/NqA76F/rvffu+V5ePH9mMJK5Vq5WtbO3q/l0ruFkYB91nuPG0aGJidFgGJ4zm3VgMHY/nXZbn3zyCVSK1ouVbt29p0K5ohevTu2fT4f3Fy9O1T28pWKlrnylohXgYZxfUABkHQ40vg4hw9ifQXhNhqMA8uWzKlUqnoMEB1Pf6WRm0Jj7Y54yJrfu31Xjzm3NM0XlNwvnZyzGI20JfW40VG3UbdlUst0J5GDOeQ/L/qWmF89V3CxVLZWt5qGWxUJWrUZFd24d6PBoPw5RX+jz04k+fnGtVamuWiGv8flrd/CjkFjOZ1bmNLpdE3m962sDlJtF8LuPxjOVC3l35hMsPqOW5KOwR0SRyblSraput23yKJMvsTAVraR8sRIA3O3GqpdGq6VcIXQ8d3Z3Q/j6nMyYism5YhEl1lrtZsd2X4RYky3BCiZXgdyWy8tLLeaBAJhPRpqPJsqsN868COH1ZYPW7AMoBiKrnrbO9sCSCwC9iKXUOgQz5wo5kxfsJRAuTFOui5qnWCg594EO/1Kt5GuiMqjVG2q3OoE8KLIvhVwg5n2wCYMoCBY13mdiK7v4jxjoDgSt90JzqrCLiTpr7X0PsgJSjzqRVQOBgJKIvQHLpMvzyxAYvuINAqALAMx+VUFJUytrMV8YPF5tIgdfA8ZzoRCivAl7dwFLIbrbQ6AzRFm9WlEDRRkWWput+lbaYFPFfkFQ+cokDnsfewXXhbxottommdlDeQaHghM2X4TIi6RsAmSHXIJysajVBhVWeG9s7rzho34Yz3R2cqrFYu1gcyydgkVWRpP5XOVSVQ1s5CpFE1fcA3Xf2ek604ccHQhsKy9WoS5J/kk5zgyCmEAFk2QkJNkdrk9s57VakpMUFHSTCWqYrEbjsZYReTGBlHcmCXPAWQwoMkKeBORUUN2gIAiKK8i/CuojguPXEDyQY8G6bcWZSB1iJRL0hQl5bMfi3JmEiIdwDnMKRR17eVAmJoD+GzsoWyeFLApeC0nNl8lBiBHIiUz2ja1TyLjIev1jKxgIgPBz7oNzP8kQYs5BGiUKBhMEkBWQL9wXQeSZQJCEzxycIagOOdvJwghnvZVd8fgl10sEoaGRIMAQzM+gyAzkzNskDdd2cHdsYcU9Jw0ZieoifC5J+jdC3XhPqDPXQxv94mcpeZF+Wk4rkFYgrUBagbQC73IFUvLiXR699N7TCqQVSCuQViCtgKT3HtzZAvpikWL+ABDjrWwL2zq8lYFBbkXoVsTyCKAj/qe/7abAMTcGfgAZE9AhsaJKVBJQFQA5BrtX6wDQxEHYgQjJGYRDUUDHcdAfhFBpAD7uh67VhAgJoafB9oO7AZAAEOa6hOpyTzydFRix7YVJFVvGBLDHHfQAfe6YJX46AIn2wE8sN0zW2O0mWF/RNVqADFir3qgaBGq26+4mr7fwYA+gpUGW0Ewdh7cC5iQfoyAt4tBYvPdpqt3IQCEgCgBKu9V0Jgd5vtNoHkJbs3kNB2M1ag2DpEbNqaOD0bHaKatUrCmbWWoRjW3tQ/gwtkzlcs2h2CGPG5CMsQs+9AbWtsE7nf+okpOxDgAY9mHn52dWkwDkUWNbHgEsjsYmOabTYIF1fnHqrAO6txnn/+F//Nf6L//lv+qDD76m3uWVzs7OdXzrtsbjqeqNhkFvwDCe+6d/+zex8iKvf/Wv/nv9w89+7nFBBTPsjwzePXz/PZ2dnwXv/GrNHveDQV+FcsndwQCzdL9vsxu12y2N+r2QG+Km5a2qzZr29w4MkmINNZtGarfqunnrlsmM3/7+9zq76Gu7Rh2SVa7eUabatJICEHw+DbkDs9FQw/MLd5MDCmPZxEC7wz1WBmFrQxe9w7DJYQHcW2+09frJqlirmYQqdzrau3tLaxRI85mefvaZmvWGSu2WinSPk/FRb2p8fa18qaTheKTd3V1dfvGpoqsTFYSqw4EqIVdju9ROu6Y7t450/8E9P/9kttGLwVa/fn6qcmtX5y9fanp9YRUCZAIZA0z4naNDE3nT8digb71UsoVNNI1UwqteUt2h2StbidH9vI5mGl5eGUi8eevQBBnqksVWWvDnko7zstd2JldQo91wxzrEwdGNm4oWc3VaLU1jMqdSLplcoNOf11XrDfV71157qDcIQz4np4GfA0wro+loaKs0GbyObLnEXgEBaDWDw7rzJgC2q6WKhYyfPQEwAZvJE2nUqwbZp9NxbIkTQoK5NkRFuVmy1Qz7DmAzaovNJqMNHfa2NCKcuhxscTLBjo39MAltT4DUUqmgHGEfBl/pps9ZbWDrozckxMbKBPZoE7ZYQrnDfm3FyWw889gsZwuHYs/ICoGEgiry/hNAXYB9SAP2920GZRO1JQMIuyQslFB0TT0/AaUz2Y129iGOymrUUHihJsKmDVsnVv3GJOxqDSFT1ADbsQpzuai93T0TkihosHoqlmoisHo2G3nulCCt1ihLAolQq5WdUcJ8A9RnjJjv5ANRHfZ6yApUJCcnJ97rri4GQT1SZG6xR0GelKyScSB4PhcUOeWyrYbYN1FCQNASSs4Y8ebsW5DP2G8xP7gua4WaFnIFlatlW0+FYG1+zn7OGUH+R1CqoAhhPBYRQeq8BmJk7TOFFzDvTUAkwH+hYPKTvRH7MmdQ5AvBHiomEKwmiFWMfn6UJjQIMP4x3u78izj/xxZInMvxWZyQYD7/rEJLVBhMCVf1H9kk+axDBYYqxqREIEgYTzJLEtuqpNGBOcDpSM0h7Lh5WzzBMscNB7yfiQvGMm6S4PHMGbyxdwrnXEIsvK2S4NmSBgjOVWazLR5plshxZocsI5NLcQh48r6JNWRQ/PzjJoqE5OC1CUkf7iisxcTOkrr96pe/TTGP9NNyWoG0AmkF0gqkFXiHK5Ae5O/w4KW3nlYgrUBagbQCaQWowN17N7fOVYhVDIlllEOSAWYAHAzYhn/XG0CzjzxduQF09z/5bfeQCWTEmtdng+ohBoTcwZp0H+Nx7e5Suv037tCOkQwTE1yPdFfAQgAWKzyAzhwOS3BpsLEAf8FeI4sq4y2liP3X4/cEbETd4I7nLT7koXMY64wA6tGGurFdE1gRoCaAK5kXgEvBwiKxq8AiI3RqUgfsLorFnGrlvDrdlu+j2qhagUGnPUD1kk50lB/uvoYMgYTJajgYqdvZtS0PWQjUa7NcarXcaG/vwCAQv0M4Nx3kgN+TGZ3KBMSuHKTbanQM+IZaApgCNOGpXlS52tJ8OtZqObQtjjtsc6gAqGkuVqkEGxqIEe4rjA+d1oCygFAhHBdQCOsee+DTjT/oaT6dBAXIEouTuc5fnRm0K+TLDgsG1CQLwp3ymZz2DgmMbgQrIsKfy9SpYYD1yZOnevzhQ/vbv3r5MlhDrVf64z/+YwNav//db9W76mm1JDA3a7Lm8PjAKhDArX7/WtPpQo8/eKyr61MDaYTjtutt9fqXHseri3OPA2AX8+7h+4/07OlzEzCM5Xv3H7gjezaf6fmz51qtM5pMV8qVG8o0Wjq4cUdgydP5VBdnFypkslrOJrp4/UrtetVKgVa7bUB0Mp24I75UrIT1gI2LLW6w68rYbol5zritMlnd/8a3lKtVlCmWDaRvtisNTk+VceaDVKyWVa4SQI/aI6flfGEwfzyZWgGyW8xo8OJLlTNrVYt0Pa8cjlzIZXTzqKu7d286L8JzaJnRz768UlSsa0HH+GVP7WZd/etLW1Wt5gtNxlPdffTQ9j8nz57hISQtAcaXWkwXBr+LlbIK1YqKFUD+SgAA10udf/mlVtFC+wc7qtZKzpLIlQoaR2ttc2UtVmsHjVcaTc9FwFtb4OTyJrHsWx8jm/bPN1E00t7errKFsr588rmfZT7Bmiijy5NT5bJQchlNBkMHxZN3EE0nrp/Dfal9bLcEycC+Qmj2Zjk3AE/nOxkoVo15/4qzNgBgCxCo0CJbh847XLuQV5OA6EpJ5VJF9WbDig2Kzv/NF1iC5T0/HU4ck5fsMSgFrAqLZoGA3a49r7+y3wt2UShSmC/9Xl/962sD5rVaRdEy8u+hujIZNRqHXIppUPTQ2Q9hYHIm7tjnvZnXDqyv1WP1iHRwuOv8GUBecibY6EplwuqlcpFnrKteL1k5RB0zS4By1AQEb9cULVEPSfMZhCphyGFvLZMdYkIUJd7GVkwoFZrNtq+z2GAThVIh5HxY0QbnBsjMXmscPMyJdWYbwrNXS5O8JgWWK52enms8msaWU1Gwv2OUNvK4lCpBLcf+g/olsQlCbcXaQAXHWq2VK1aYTCaQVAXPN9QoEHTTaGE1Dfg7e5PtmlBV2AorEFnjMSRm1YQp8w4VEOMAyZLJFKzM4ItzCwKDWgTyG8VbsD5CYce8dLZSsegasf+ORiOrfVgHBva3wYouUTIGxUEIoKbeEHV+jdWK4VA2aE9ORzYoG2gMSIB5iOtEbREI/FgdxH1kc8EmkLBvrLViUoXrsDczbpAtZJgkQeIhv4JpFEguas96SlSX/LetmbbkTJArEhQoEGjYoHHuM76JUsnKGT5TQPgkAdsxKcK8+0evixUkIdMlhJbzlTQPBKvJcD3Oc8Y6jCVqD6zGgsVYok7hZwnR9Iuf/zrFPNKPy2kF0gqkFUgrkFbgHa5AepC/w4OX3npagbQCaQXSCqQVoAL3H9zZAoZhFxLH176xjzKQE3eO2nPdNh5r298ALARQInwcMDgQgzG2jsF2BOWCO49DR7G7RO3bHcBbB+Ju8dIOIbCJZVUC+IWwaoCiYOMQujsDqAAwtowIQ93YQgUULfHaxrrDnecoPAp5rRZ0vK6UpWMWm5gCdjAhpDXYgay0WAEqQZjg8x1IErqiAW2CjVbcGZ0LuRx0hRO222pWVK4UTCocHB0GEMpETc6gH3Y68bdCh3NOWixXBvNsXb6yQYjDr7utTqibrTMgEAKQOBj241oSCkzH+dgWLSFXRLZRyRZCyO16nXGHekQ3cYE6Y4O1MghmcIwO4NXaVjj1BuoOyItF7GWe1eHhYWynFWp4enpmGxjyKOjy7/WuValU9ezZUwNE1Go0HKlZbVsJ0dlp67e/+dgA1XJF5/tK3d19dTs7evrkmRrtpsfs4cPHOju/0otnL3Tn7l1NZmOdvz6NVTAZvf/+Y7XbXf3VX/1Xd9kH9UwIriWc++jmocNC1GcAACAASURBVF4+e6HVCpUFcy2jfKmoDx69p/F4qKvLC4PQ5FzsdPf08a8/ck1o+YVcajZbury8VqvV0He+/XV1O2396Ic/1HAwtNXReLrUeJVXobmnnTt3VaVzG8udzcbvc/n6tW2KsputKsWSu/zd/R6TI+VC0dZKazrCbbcyZ4oED3tnKFRVqNbVPb4hDLMa3ZaDpNeTqRqoK/rXiiAnUBGggGmg6GGM5ecCdMO+qlJvaHryTAvsuRYzFbIhKwJboEa9rL1uTd/9zjc9Hwv5kp6c9PW7s5mm+aoq9bbOXr9Wo1HVfDZTo1TQYjTScDjU0e27Hr+Tp881GY+t6JjGnep0W5crVeQEKtfrcUjyRvlKWZdfPtWk31OhkNHefssB1ZAL3b1dnV72NY/WyleaKtZaqnW6Brp5nrAWw5zDYgiVz3Q2NshcKZYDYMva3Kz9v/lkolW01Hw+tUXUfDS2emc1j6yymGO3hVUa2QnZXAhndoYEgdClQBRGU69h8jSQPLFHAEwv1wDnIQye2geruoxKxbzto2wvlQs5DgFUXjvvZQfSMZ9Xp9MKZOoGUqBs8pF9bzLG9qrqZ6XeCeEKAMz+yfWwLIK8YY9zdgKEkXMquJ+5w+knqGNQBJQqVgBZDVGu2MoJxRid8tQg2aO5RwBnOtcrkIYQFVnC1uvxe2PfE0hKSN29gz01ajVV6iVVSuT2cM9kFQCcL01cQu6u14wtGSB5Xff6Jj6rlYb3t3Kt7j2aTBDAeYBmiIznL15rd+/Q75fNbL1G2NYB/snV2ApSIahMnE3AvHWo8lJLh4JnbB/FWJHFMRoNnMfDe/D8bBGMDWoJ/gxWfxDY0u7ujq8HYUbOBOA9xB2k0Gg4NFHksGtUL9Fc20zRcyqA55C5Qf3ANSBB4aXy2KJB4EBesCZjRSAEIMRFUHEEiyZb+lk1EP8TGhKDuQl5kZXVYgFYx0KM+ybTJBBbicrQ9aJKMcHGHgw5A8HAL3vexGdzAsRv1kF9k6gjEiXkG/mGybWM54ibBTzXISWCWhEln8/ymAB0toUtE4tv5WCh/OMWYIYg/zYma/zccdi2tR7Y3XGoxjZlPDvnWLCNDBlWPBN/8uzJZwJ+nFhRsaYSAof3htxxHV03GhWCUtAKxbgmJr1j9UVi3ZhYVyUk0NufCN/USCgvfpNiHunH5bQCaQXSCqQVSCvwDlcgPcjf4cFLbz2tQFqBtAJpBdIKBPLi9hb7E1sr2JM6EAyAIaEzONg0ASaOJ5MAvhp1DyCLAfQYMEjAgQSssBVUTGgkpAXgs8mJOLDWoAS2EiYfgt91AIY2Br2CyiGE1CZkSbDQCKoNQDBCZZPOSgJ5Qaro1OT74Yvg2IVBE+xQUBmEcE46g0OoMu9Dtz5fAFGFfDG2mAoAiIO5i6ErnPwFAqTL1Zw63ba7oXcPuioYfNoYJMaGCOIEUAqAlMDwYGMR2BC6iA3AbAPJ0ul2fJ+8BgANBQXgHGoOyIpglUHWQABSASx5HUDodX+sHAHda9nKplyQ1tEISslgJ6HAAJ3uVoU0WUEIbTUaj1xTFBO3b99VtVIJY7Fe6/r6yiD2zs6OAVvso373+99rOOhrPp6p2mjq+bOnqtUaurzq62sffEuT6UD9/pW72OmMLmDhUq/oe9/9rv7y3/+lr3V4fGzSBNLo5PTMQbn37t/X0xcvVCqU9eC9+yaGyET425/81F7+gInj8cjz4vad2x6v4bBnQgxrLsDd4+Mbur66tspkgK0SWSR5yB78+8s6OjjQaDhwWPPu3o6f7eTkTN/77rf0/oNb+uEPf6yXL0+cnTFbbhWprOLOsQrNXXeKV8t5NWtNnZ6f6+rlSxWsQFoZ9F7N8N9HGTP1vMHDfYb9DrYmq43yxaIY5W67rf5o6DwNCLsf/Ld/qqcnZ/F8lZ/76vxEyhS0mM619vsx5pFJJ0A9QF6IRoiO9v6+pqOp1v1z5RYzlQmr9/yD5lmrVMjqg4e3dfvuDdVqTRUrTf36s9f66GVfxfaelhCAWDhh41Msatq7UjQceLxbe/sGD09evFTv5Fzb5dTqoHypqjkd4VWIk6pa3Y7XJ/NgOp+pms/r+SefOpS+3iirXGDNrHR8Y18rcgfGCw1GC21KNWXJD6k2tM5kVWs0TdwRsM3ax5Lr5auXarZCsDrWOlZc5ZivC3eEk08CCTAdDzwGgLioPlj1AOz248+FbnIID9YG4DBr2N3hk7EzHFDk2EqJoPpoGZQL7BGEqMfAMcQuoKlt5QDDY6IlAVQBdBn33d227Ly2WXn+E0ROngIEIlkSlxeXWkQrZ0TYVz9PJzwB2HMruUy4WnEW1FLjQd9kK3O/XAYszurqOrZLQiGVKyqz3Zjowa7NSrgYHAaMppaQKAUyHeL62aapjoXTTI0m5FPDz+Pu+5zUbjetdDFIDHFWLqtarzr827Z964UzRxL7wHK15DU4n6FcIZNBqtbrVhk4MLtSUd05KLuazxe6uu57fVfLVRUIAl8FWz3ul5nrvAPyMExUk+mR02a1sGonVyp6f0UxFc3mmkxHJpyYBwPIG8jFKOyR5A1h/RWsD7fOJ4FgZhJw7cWKXJWCiqW89/PZdOKMG8Z9SQaP99ulCViuYdIiWjq/iDGazVeKHD4N0B5ya8ghMWgeq0QIH2fdzmdLzeZYekUm/02SYyFH4HWhGMgcAdxzZqDQgvhpKJsl2wSCavnGSmu6CEoSW2th77flVH7b6ggiIiZM/GcA9HkA9ieIn2Sfd3NBbJ0IoQXhl2REQCiw/3jOQ7BAXsTnPb/H+UOdOZM4fwPxHiuNrMpknQXlIgSOLdveUje8ydeIiQYrIAoFn/uMWaKiCGsNW7O194Kg8AhKE9tPBmmkSTs+j7xN9iSWUf7s4KM37AeJYjQQiGEME0LEnxiSnC9t9VFqG5V+WE4rkFYgrUBagbQC73QFUvLinR6+9ObTCqQVSCuQViCtgHT/4R3aKoNaIPyr3QAD/6gHNOEf8QYOlni5xyHZsZXUG8uouJD2QQcAjIM2IUDovMVHHXuWkFtBaO3agdlJuCgAGR3tiW0R4CTXAlC1T7xzJoB2AvFBhy/duQAOAH5J56TBtG3oHsUiCRDEQeOAmTHoC0hZsk89wG2wPILISEiWN5Ya26C04IsuUgDLSqXg/IlKKWfv9GarYl9/LGOwd9piRbNdG1DG0gm/dhpRAVDXEZ7tC9UagSCAiACuAhADTKcWqBv2Dw+1pfbTKFjYOFtEMRAYxgQwcE7XOAoYurJzJZXrXTVbO7q8utZ2MVetQq6IqSEDX7bjoYYEWMeADxY79iTP5dRsNuxJD0FVqVZD56vtYJa25gLfGU0mzjTAEipXKmt0fWVf/tbOnrvzx5AD263vsdaoq7Ozp0ePHurHP/qhQS269Xnfbrerer2m6+trPXz4SMPRROeXF7p546ZePH2hXv/adlxkTzx9+lTd3a5JFAA9Mg+YA9lMUOTQdcs82Ky2cjrKHDuhrXNUqu2ujo+O9eTLL0M4bKFoggmlBhkVdGDv7uyokJH+4R9+bvub0WiipQoq79/WJFdQtlyzAga/f5QQvatLNVBSzGeajEZeK9jzkGcBEE1QOACqw4zJRzi6oeObt/Xqi8/VqJQ0GI3d2Y+Cqbm3r87Bsa3DyoWsovFYgJ3lSsP5E9evXmu1CoHPvCeAPUHtdDwT4l3ttHVN5sNyqsx8ohaWPytAV0DAjGqlgh69d1vHNw/V3t3XcLzQ715c6mlvqe6NO6p12rq66Oni8jJYqgFcLiKPy+2HDww0kx3x6UcfK4e1EUBzNqflbK5ssaBKvab9o0MDiJBjECas089+/Wtb/bBm2pWCqpWsypUsud3Oi4iijUbRSsttTvnajnLlmoAl6VQn0yMHCJpF3VHSlnB5rJZ49yVjTRA1nfELLWZTjfpDLaJZCEJfbbSkW9uKl5U79rEEQsmEcox9CYumqu3e8tpg7xR759t2Z7P2ngFoD+BMpoatdsgDaTQ8h2zpZFA2kJC2/qLzO5dRu1N3WHSjXlI0n2oyj2wNZ/A1X/A+iGUYyofexUjbTEGFUkxO2uIohEBDWqIMApSGiBmPx7aRwlZpPBmoUquZABn2hyJ1gGcrlXOaTiPlAeJRShj8XWoWMR8AmrEsQi0RrLHYjxkz7hdlFVZL/A4qHCzZUDQx72q1ujMuArntndpkIuRF+Np4zqKWWSywjKp7PaPwwPbI+w5ZIRmpu7NjcLrZaHgPuTi9UJ1A71VQzbFhssbZwwOQHMgL5yuZSOJ8wZ4LYLzodbdaR5pOJyZDIHnJ0yE7wzk+vEEua2UQSifGintl/2g2mqqx59WqJi1QCqGgo9ZkoaDqIb/GPLtQ7rGf5j3WgPnspaPhRI12R73+0DZhZHwMR+MQZO3cJHlt1apVXZxfar3JauWg7EDSBxWGS+i9w+t6Sz4IahZsr1Bo1Qy4A9yHzJ5wcDJ+7FchUBzSmzOs8GbeJjlSibrAihErCFF08Bzh/AyNB8Gqya+1xVq4XrDzIg8lE/iwmODie5x/EBjMqeQawUYw2EG9aX54S/1Ebgjvzf+S5+c+EjIinIvhZ7yPbaviZ2afT6yeWKPJmRZUFqzzYGlpjYnzpUL4eMgECQpQPlPwCgg953WQW+WsDDI6klqEzyH+HBDfzy9/kQZ2p5+V0wqkFUgrkFYgrcC7XIGUvHiXRy+997QCaQXSCqQVSCsQ20YlBzqAjANu4+7IRC3BP/ydB21yAyA9emPREFQASwPqgBgA10BcgFkmHQCWY89vlBIGBeLuyDhzVFEcosvb07kaQnAhTd6ymopDN5IgVMAdrDwMvgC4EBRKZ2Z2q5y7MOlKjn/fHdWRlgDa7hYNJAyWKwbHYisfwoEBjIKCJChKghqELtiymo2a6tWiypW8iqWS9g52PYdW64VBQCypAFsJPd6ug6854bEgkAV67zMh1BzECi91QEYULbl8UFw0mi3RyDuLYu99+3Fvtc3kTbJMhiNVqhXl8njGz1Sv1DUdD1Wp1pQr1TSa4i1fM5hTzAGy0YEclBQBDMyo2W7YRosuYcJoe4OBDg4ODPzV425pd7hmAshKoDZ2N2dnF5pNF5r0esrkt7oaDJUFtN9K9957oC8+/0xZWxZl9K1vfVN/8id/rI9+/Vv9h//4n9TpdNxF3GjWdOvmLT158twg0vXVlcmEwXCoDz58rKvzCz1/9sxqE2yYULgAUmPzQ97J7sGh7V1mk4my2ZV2dvc0osM+k1M0i1TQWtGk71yT2/fuaLHO6uTViYFtJm6p2VJn98Bd/ZlN5I52ZUsmLBiwF8+eaThZSNWuDh99XYNFpLOrnhqtjlbTSLMR753TbDjScjwyiJ8hPBqwnbFarTQYDPAm0/7Nm7rzwQcaLBba3dlVdjLR2cuXenV+ZlIA+69uo618vaZitaYiIc8AwrmcQ4uz+ZKWo5FW0cxzbbmYG3xH/eBu7XJJGTr01yuVVnNllzNlITpAibX2nOo0qvrn3/+GAVYAb6ywfvbJCw1zbTUPjzWcTDUbTzUlWDmaaHp+pZ12y4HIrf1dHd26pSe/+1TRsO9xB+zdZLIaDwYqNeom3e5/8KHOT89UIbR3g2XNys+BHRXkwtFOS5kt3vULh2BDGjAfD46OTYidX410cj5QpdnWYi2rMNoHh7bEqkIYbBUsqrYbXV9cuoM/b4//tYbXPXfKk29Bpz5rPIR180bYQxVUq5Y1JdB6FtfGFmoFZ9cUAC9twfOVzz5AOPMNkhXAH7s11rXJLzrEVyuvRfYX7LOY70UHi4eA6O5OW8PBlUFxyLEWa3q50mQ89BycQ8BsUTd0HcydwxouzoeIIrr+Aeu3DgoHkWX+Q4RVaxUt5kt/n4wRMolQLc2jZdh7slmNBkPVmzWVq1UrgbCDo9OfPS3Y+WScxQCIzL4DcNzuNHV+fqqjoyMTNHfv3lWpWlQhxy4uK36wz9vf2dFsOnJWB3ZR7C2BqJ77exDTzVZXw8nMWS9JaHWwMOI+I3U6bVtDVYp5lUsFTYZD5QxQr22Ftd0UlTWInhDZIbOB2tv2D+KbHI3l2mROsVix5R8WaVgykTUzvL7W5dlFUAtgrYeCr1wyIQWgz7gwd5inh0dBBWawPJp7r2bfH436isgZ4syAZFsuVSxVQ/bEeq056p4cVnAA70X1sZpzZkUAwq3GUVaTycxEMHXuXV9rNls7R2jG7+fzsXVYsE50qDyqvnLJbAb7szNTths16w3fA1+oSmxltkLdgVImZ3KZjB3r+TjDUdugxUD5NWfvgxwKtlFJPUOWE3Z81jz6uRlPiP1w0mes7uLebLVo1dJXJAa2eJAVSSA510yyapwvQpMAe0IcCh5snOIsjtgCKglA5z2SfAxql5AgbzdHBGIlEIlV1FmxFRWKGD4noIhhT32boOFzSpJ5YcUVhFKQmVipgWEj6j1qwdyHuGL8wln51Xv9/GcfpZhH+mk5rUBagbQCaQXSCrzDFUgP8nd48NJbTyuQViCtQFqBtAJU4MGje9vELsqwJ+ABdlAOCw7dqyYIEgAcQiAGDpIKvrGNyof8BAJtLVrISov5QplCPu5wxr4jtqXiffwGqC4Afej4zNnPHNACcMvKAbpKcakKptgGsQIQQTd66JZMLCGmE6x6ZJsRqzZiuwt3rdONTUem/brpYl67UxYFhMkVwLEcth1ld28CbfB3un25lx0H9OYMIpZrZdeIFwL+AXQmig0UJIC4PLwtnMpF+nZVoJt1tbRdERY5dAMblFrg279Qu9PWxhYcEBNYWWFXRTA6BEEApCqFioNNF4upwenVgg7gjYkbXmerlGpDhWJF15dntn/hmvbdn04N0hWKWYdwA+QUCiVd9a7UqDesRjDxtFUICF8tDJ6dvnit1y9fabPOamdn393Rr85f6urqWowgdjRWCZCFUS7ru9/8UI/ef6gf/ejHqtXb+vh3v9O9e/dc8+lkYJur168uDIy3Wk0rFhywXSjol7/4mS1vuru7ur68tLIEMAlgiwDeeqOqMUTDmroQkN1UxLxcb020ZLcrDa8vDTx2D/cCKbHcGiSEAGju7ung+KbOzk500Knr+upCV/2ZlSvD/kiPHj/WLz/9QocPv6FtrqjRZKwZAbXLjcYXV7YCMnA7nxFc4q7pMiHKqC0WC80XCxUaTT36xrd1ORzp8OaxyYzFZKzdVtO2O8vtVtFqo9Uk0vX5mRrNpu2FVsu5u7m7+3s6f/VaW/JXWI/RxOHA0XJuNUHG1kABGIRk2i4XKqwXVl9slwRFA2luTBS1akU9enhXHay/6k2TW3/78RPVbz1WsdXRF09fvvGGX0ZTTa96qhXLilZL3X//gS4uzrSOVupdnCq7CCHhWGgxZmRwMLe/99/8kecHtjXGT1H6DAcaXl/p7OxUnXpN1VJGtQpA/1aNei1Y8awJwG7q+PhYJ2cDnV4PnNcyY97nS9rkirr53vvqjSaqNVrq7HQ0GvT9u+0KazSj9TLS6fNnHm/ILsjIzGYrdBp02HMvKwLZY/UYBFW7QQZD3iSE51a5bBsq1gNrGKB5uV4YzAzZF3lbl5kQJLQ6s7UNFICueSLIS5MM2AGRKyI1WqgVUBZdqdYIxAvbxfXVQCvn8ZQcml0sFVRvNG0DBSDPhoLqgq525srWGRxLTedz1eoVDXsjq5bIYSBQ25lAKGaKJYPf7LuT2czd+ozVAGUQdj+EiM9QKGCHFyyXDBCvsDiKvO7ZI1Bg3Lx5Q/feu6dcdqsygey264EQWqnbqVtZNhwMDMJzb+TLhI527PiKqlTrGmN3BznK/UwmJo64JtfgXMHajayJG0e3HTg/m/IeeQ0HkSJUE7E6D7A7yTFIiGRbgKECcQ7GxrUyEb1YGGDHyo713ru6cr4Ie9vZ6Yntqdp7O1ZTBBVY2QHx+/v7wR5rE/KTyCBCuURGzWDY03Qyi1UC8tnEfgoZAwFuJc6SeZTRYrOyQgi7OJMY640Jkmw+Z8uty7NzLaKtiWBn1mz4vUCcJYA9Z2awjcqqVCg6p8UKjs3GxLLn2mppAiNcexmCtNm01+EM4uxkX2ANW32DitGKC7JDgr3i0moImgjCnIaM45yzjROHrTsVMs7m4UzmbLYFWz7nsyao+DKut0PuY3WSbe2wzEJBg+UUBF8+q1IZG8VpbE8VVBE+91dkrYRsCqvpYqLKexvh3bEFFfQKeUFJVsibHBtIp9juMvkM4o8dcdMBWVuQSH5fguahfWPlR5hjiRVlsMBM8kXCa0LNuM9f/DxVXqSfltMKpBVIK5BWIK3Au1yBlLx4l0cvvfe0AmkF0gqkFUgrgPLivdvb4HUeEwu2OMmHcNLYboh/ySfAni0lsJxYB39qrBqcH2FAgiBTfM4hODZarpfB8oWwzH8CGhiIQYkQ5zwEn2o7kjgjAsAEcAN1AGHM7nRdAq4HiyeDjRnsL0LX9Hg6cUc6IawoJbCNCnYXW3ePcl+8DhADuQDAUQKC8H0AvKB+aFrVgI1KkVDefEa1Rk3VCiHC2A7l7F0P0AVwVq6VFC1WGo0ABIsqAdZUywYmAfPiJk9lsDfKQNxsHXxNPkKr0VS/N9SdO/d8fycXVypXsYRZGDwDRAqkDaBLPgaa6bzdmJgBdAN8BISl5oVi9c0Y4OWPEgAvdixTrq+4zh2H0xoQnWJPVNUmW9TF6ZX2d5q6vjpXs9028En+xd//3d9pfNXXbDLVlI7fTN4geJ0cglxB/atzk0ST+UTFQlnf+/739fzLL/T06Zcen8ODIxMAqASwImLu7O8fuEv2xs0bevnyhTu3Dw4O9dlnn7mDu1qrq16puaseGx2CzFFuHN28YRAdi5f5cKTtmm7rtY5v31W52XLeBXkHBAwDTHX2u5qMxpoMhq5VqVbV3fce6cXzV/asJ5tj2BsoWyirUKrq8Yff0iyT15dnlyrVW2p3OwZer3vD0DXdIwwZ8HChjLvAg4pntVho0EeRUdbtxx/oEsIsW9KNWzc0no6s6KALeTbGZgfAvqOT1xdaRZHK2bVy243Gk5manabqnZbf/9UXT5whEdLkN1osg0UW1ljOu8DSJx/UP0uUJ3jgr6YqaKWS7WiWanca6raq+vY3P1S11lat2tRgMtOPfv57RdW2jm4/1KuTUwOp8/nMqghkPxBn7W5L/ctLbZaRu9UJaV8PeppAJNRqGg5HKlQq6uzu6A/+6I90dXGh6WKtUrNpe62Tzz4TlN3V+bk2y7WatYKqJfK9t6pVS7ZwQ8XT7rTc8f/0yXPVmm1bYtGFv9xkNI2w3Sqq2Gyr1d3XhDyL7cZkQ6vSMFHw8otPNOldOQ/FGTrsQZu1MmS6ZPDiydg6iu5qCD9US3SWQy7ays1BwbFNTCZY7lRqZZONkIzNZlvVSk3K8PeBwX1AW8iSVrtlBQRAMGu3XCg51L1QDBkGDx480iZL2PdEw35P9UbdYOlsHmk5D8AzwHK0XNrC6OTVubL5gnZ3AukWLUL2Qr/fd2c599Vp7ajX6/u9IK3oRE8seNgHqvWayQAULSaAyxVnbND9v4hDja8urqxyCCRw2MsrlboDrbdaqtNt6ujwWMe3jtXmefOo4SYGdlHllEs5DUcQTRAXU+8/7mFfQ04RaF7XJpP3/Bz2Bz4jqBFEMQC155lte9Z68ODbypdKml4/Uya31fOXF1570TyEl7Nfct16tSmyjNin2U+ZU3HEs1VznD2oPdhzuJ+z89e6vrxS73pg1Qj2dxBO1VYj5DRBlGfJTJJ2dvacC9RoVm1lxfrcrhZWuKy0Nuk+Hk5sgQV5SPZGqdbUCpI5mpk4JUeHPdN2YipoSdYIazaX9X3OopkWM+ZI3fcCoQnpMJvMNF/wOs5X9hbCP+RsnfUSpVLd4whxwfyrNyqeo6glppO5A8w5ZzkPqPtoNPb+D5mxoU62ygsWS0kWRdKUEP5OdkT4fa7jcG7sp4Sacq1VTMJA2GFvxgyBTOG1EAzsq2HdxZZLMYmfWFtZTcJnieXajQB8cQ2PrbMrAmHAORY+NwQywvt1qWQChveCyAk2UcG2K7m+s7FQnpVC1gafQ2gYSEiQxAryK+VhsJIKyp5APvHFOg52WUmTRLDXYv3xZ0pepB+V0wqkFUgrkFYgrcC7XYGUvHi3xy+9+7QCaQXSCqQVSCug9z94sAVcpaM5RsqD2iI2j7BdSuzPbVum2PKB/+Yf9oniIPHMBhQnAwJLE0AUe1A7bDd01BpYiNUXtlmS3L1qJQVdtUsCZpcGabiuwZi4A3Meh58GACohIEI3pS114veHvAB0CtkDIWAcIw1IjAB0hHsBWOFnEBd0oAIShS7QAG4C1JXKeNhX7GMPwAXJAyhF1zldtZAQdB3XGl0TAvVKVXNnW5RsawWgh53FGmue1cKdvgBnfHGtZqPtIFo6o7FQmkVkTOBlLkVzfOcBbshTCGRMCG4NWR6AQ73ele+7ATi6pqt/YSCPplHAsOHgWrs7+7pz+4HrSFZGr9eL6yDlyy0too2Ws4E+//RjdXa7Bs1+/g8/0/XFle2YAMmxL3n0wdf16sVzExKVWkvdLkDjzADhd77zff3kJz/R+dmp6tWa3nvvgR48eE8/+enfeSzpZOe5AMfxk7e9ktb6gz/8A/38F7/0/TjPo1bVTqerly9f2nYIsLxJNsNVT6sIO66FNrOxCrZOKqvZ7Wg0J+9goc1iqXw2o93DY3X3dxVFK11fXDhP4xvf+bauLgcaDUc6PT21nRDA33S+0OPHX9ez15fa1HfU2D/Qq1ev1G63rbihU/vi9FTT4ST4vnsNbLSczzQdjd0dvc1k9M1vfU/to0N99uypio22ipWKcyy8tqJIrXbbcw6LtMvznoZXV2qV8pr1rwIRUQ2kEgqT0VUvhKpnMipVKkFhU0A1EwLlqR3EGV32q9lU1e1S+W2k6LmhDwAAIABJREFUIkSdPeC3KpdzOj5s6b17d9Vo7Gr/4Ei///ypfvrFazXvPtZmk9ez58915959XV1f2+qMzJBckW7qha5OXjskG7suFA15OvTnc3drh+yDrHYOd01eXA8HVsTk6YKnk3w61XQ40Gcff2zVQaNS1kGX+TlVJrs2GbVcQOSFPJlgzZaQc0vXrlSteL6envdUqXU1jFBk5JTPlW0rNpuMpTmWYaFjnLkD0YC9FhkmUKkoKtgLDHpDrALibrF/onN+axsjQpwBPVE/FUtkDkCelmwR12i3HMxeqpaULWTVu7hUp93RaDTwNQFHUQUBskJU8tpanS7+rG7duqOvf5s5d6asUArA9y6tAqDjHwKBsG0IMu52PJsqnysFa51txgqpcrmqwfDKtljcC2RBo9E02VTMka8ydS3613137AOCe09ptjSezkx6Ye9jWzzm7AKQu+ZrYmmEUo3aYAmHEgRik/ssVcrO9nn//cfaP+gon8EOcO4MjWqFjAXp7OxM3W5bp69PQl4QpJC73CHVGGuA9aUVMXSwM++xq4I4XK7IyGBvLOoPf/AvtV4MFU17Ojm/0CZT0HV/4oByBACA5s4zyAVrrKTuSad9o9mwjVM+W4TV0GAy9pny9MkT30Pv6tp7QjFfiontvOufxzoui+ojgOfHx0e2/ArkeFbkAZk4QhmwmnvfIC8FeyVI3PUqgPCokADCyQPCQg+Anfpy5rH/VBshGB3SbNCfmcRhTnJWoJZbLEKmEyRz8myQB5wZPGOn1Y4JprLB9ZCHUdAiWsdjEjInktwnk90ct5ugQGAOJESdCY04Wyqcmag/UB+EgGrOsxUkEaQL+TEmJgKpgRLQxMk6ZFG4gYBDJs6PCE0BgTQzEVIk54QA85nnHCRDonZI1JI0HiTWUFaRxPuAsz14pvjs54zmb6hlsFGjxuQzMYdt8QhFxINn+X8sH4PtVqJogfBNLK1ChlZoaEjUPIxV8vM3itM4e4PXf/Sr36aYR/pZOa1AWoG0AmkF0gq8wxVID/J3ePDSW08rkFYgrUBagbQCVOCDxw+2ANMQCiHsMoCB/JkQF0lwZfIP++BfjX1GHGoZkxMOwU7UGjFpAfAAmUHANj+n0xJQBSCWjlxsXgAeluuQL5GQFQYzuZdM6BDm9xLQJAFBrKSI7az8HvG13Y2M8gL3i+1GEZYi2FDhlx4HlwalB5ZVK/v1cz0AD3trb0IHf7PVsG9+t1tXsYA6JatCqRCIGDAiQC46zmt1FQo1AyAhY2L1BmTieVCwlPNFdTqt2F88dLDmCyF7g857bfMG+Mj8gNThd1A1hHwRQmrpqA71QekRfPuLyuYCCLclqBzwrJA18A2oSgc3ne32M9/QVbvUwhY5AFI8bxH2Qust2Ql07y/007/9ia21Ls7PbU8CIIcPu0OPS2X1Bz2Db5gaVWoNA1/4xqOyePX6pUG5g/1jd8iittjb2zWgefPmLT19+oXzTADwnnzxuf7sz/61+sOBfvHLXxoIZCwBtseDobbZrR48vO9Q2pcvT5w/cLi3r/Oz15oPL0TyMWqMVycvTWqUMhm1sPpZRto/uq1XFxe+7nKzsQ3V3sGBfvubTw1wHx4c6PMvPvd9fPi1b2gwX2lbbWlTDv7055fXOtzf1Wq+UP/6WleXV5qPxq6jiaNNUN00dna1KJSVK+ZMOFSLwbMfBQFgc7tR0dnJmRqEEmMjg3d/NqMez7feaKdS1ur/Z+/NnxzH8yuxxwsACYJXksw76+g6uqu7uqd7RqPRyFpJGyutdjccDkfY/hMdjv1Ztqy1QvLu7Gg1R0/f1Ud1nXknkzcJgABIOt77Etm9/g8qAhlRUVVZTBD4fC/We5/3Xv9KHc70SHOrngDEcB4g8UNYFRu2w4B3wF8EWkcMBKfHPYE/qmOmV5cohBPYVHGwU5j2KIU1ut0GDna3sLezja3OgcLKIxTwt7/6AvVb9wV+FsslnF0RuLax8BeYjyZSGhEkPdjpopDP4bNPP0OR6qhwLmA/8E32Bu3Vtg/38c4HjzGcTdSZTsKtkKxRqVYx7vWBhATPHL3LS7TZNV5YoWgxmNrCMiYYWdX8Zk1pK6Q8mM0eRNCa70FQfDRiJgmBeXamF0UWidjcgJwcD7ndEPQtQqoJ+f9zciIPp2QCivk8ykCQ3RJ74g3oybelKkN5OzbtkzyNr/Hhj2QDZayRGDGSKHicP8cMjnqtBq9ZM/ua9rcQZaeBf/NX/1bvyXDwKJprrTPgnYA6gd7BYKKu/ygK0O9dixBkjgXXAO+P64jXi0JfHfpu3dP9eZUqUFgrL4bKH3bW+zNjCccx4H1QdUP7piimFV5R5BSvuV7TboyEyUyB2iQxOY+o5gDD04skdXICnqkY2tnZxv17t3D3zqEUM1QY9Qd9c19U+zCXqFBA7+JaypkoiRDH3O9JsuVkC9fv9xREzbXmWAzxnsC2iwoel6LEaWJ3exeFvLH+ovJhEecwnfm4uOiJJJ7O5ljnqWQztkckibiW+B48V+qNlvZj2swNR0PT7b9ciuQjwcj6knCj4oJWfbVGHZPAhEcrq2lVQK1eFRnDTAwpDKgC8EP4wRyj8ZX2Fdp9cV8m6B9FJDmKSEKjahhPaX1F4N5YKYncL5GMigXwc/7SFo1ENceLP8uMkjlzcwo8l2KNBScyzxFtCbQhs4oig0lAcN9Nc5MKeRIJRumoM2sT6M2amMYCMnhkW9MMp7WUS+nZyWunP2POQmPnyK88GwM26g1ZZEmhwe+x5mtDlDHwumACrymqoDKM5ytXk+4/JSJ4kwr6Ns+Tfr4wuRbGFswoQ9gkYUh5qSDMRqC5Zs51c02Fbefzsgnk/d4oKjeZG2qw2ChJFcotS0WTtWHmj1nzal7Y3A9fn37u+MGezLyer8sCu7PPylkFsgpkFcgqkFXgza5ARl682eOX3X1WgawCWQWyCmQVwDuP7q/V9bgBDQUObZQWJrbT5GAQgEi7//kf/FShQJ91fq1JBMh6wXw8MMDAD1kVBDUInqS+0sbCaaVOTwMgGuCHzZwEwWwBRQZgJLDBr4pTNsoPXdcAMbzDVHFBADQlXNipvlrQdmKpjmrdO3vmRZZQibGWOoRAIokJqgdsAtHM6wC98Amo+ji6fQDHLqrrkygNg2nZeUwigO89my/Q7u4IFOF7yz99TU91C6WigzgM1WXMjAveJ1USDJCVV/hqiWt2G7O+CvE2FjRUW6RhowT7ms3WjcWLQlxXfA4IgKZFC++n064jnM0wm48EhNEb/+DgSO9J4JKKFgaLc9z4i6/hfRYtG47NgN8VPv3DZ7I1ue5fCfSjddJF7+rG7oiBprL3oOVGssTO/iEuL8+wf3AgULZ3fYm37t5TRyzJhsFghNmkj3/7H/5H/OY3v4HnMrC5hBcvXmJ/n4BoWWDvVe8SSRRid28fL1++FoBHMNkP53j8+F28eP7cdHKvctjZaWPQu4JVKMFr1jEZ9RHMpyhQkWLZqNY89Acjgdysc3t3D16thSdPvpa1lcLJGew7m2Kr3cbpeR+Ngzu4nocKpDah9Ua1wg7kZ99+J/spkg25DWlVbTbR3u6i2myg3t7G6cUFChzrOcPTawLdOH+smLYwMXJOWQod2rjQM17ra5lg5U9hRSHOx3PNd+ZA5JYxnFoNORJZMYHZOi56PdSbTYwHQ1SabZQ5f+hlv15hdPIaq8kA9prjkpismCLQqpdxtL+D+++8g1yupA7qpFDBf/x//htqOwciIkazKUqui+FwjJrmFUmrczS8Gu4cHuLbJ0/gz+cCbJfsDAeUycDxJ6h5+NYd3H30DvqTiQi3hm3j+uwcVrmKl0+/QzFH0LGEOIywmE3QrFvIr9i9X4RbtlGyy5j7kek+X69Qr3tYJgs06x78IESc5ATucr0TMDbBw4JXtQ5TgJRrhWt/tcqjWDSaMb4u7QKn1z+72xnczhyGlCQtWiaUVxkINkOdLVlaNbdaAtG5xkjs0LKHIDKtm5gZwXXEOVFvGKUWMVyBwQSy11S9eHjr3n3UGiQ/K2g2mUNT0Fw/Pj5Bs7klYtCiqioJcXJ6qv2F5CQJAhK7xImDcLpR+7DyJiOAhA6BbJNZQPugCdxyVfU4v7yQUkDkYqEoooL7zXA0xXyzN1IBxTE0GUNrqSFmswCzKW2PGKTNfJxA+5frONjd6eDdx/dw79aBLPGuR0ORQyRKGOhMRQEthqr1ttYdAWOSMMpmSOKbwGqqR6hSoC0YiTza2jFTxS4VsdvdgVOmuiUnlUSt2qBWBa9encOfz2RRxyIznLziuFjFvtb6YpnTePCLJARzOGjlxNqKCABw3evJ7ol7Bv+NtaMlGy22NPYivGwdVN2dbTQbNalerq+vsaV5SLJ9helsJIsk7ovxmtZGa1kacoBoBaZwbGaATI26IlUUMO+Bz8yzYDadqT7E87lHUvUxnfs6B7VPy/ZqqZwo5A1Iz1/KLclDeTGcoyShTB4DSWljRWYIE0OqmXioleYOraVSG6WUcDDkU3TTpCD1BXOsOZYRSSY2BShGIxVjbggRQ56YfAxD5IrMpbIBOZ19qSKTt/Dj5oL0DKdKJc0sSQkUky9B4s9YR/G84ldKOtBKivOfr+fnDEOaGNKRc4n1M2pMQ8Bo/VCtscm8SAkTkkvpA4mw2QR2/zj74iYsXHIUY8H1aZZ5kX1SziqQVSCrQFaBrAJvdAUy8uKNHr7s5rMKZBXIKpBVIKsAcP/BnbXCKulDTbuFTVYErRYEE25AMgKyCrIkjEBkcBPibf6dP2cyL0R0KMvCgGvsDOZ1lwQdinnj002AYaNyIIgiEONHJASBNYKeJDRy66VAzXjTmU9wRLZOm+7aFJj4oYNzJZJEJEaOXdclAUt8T9NZbLpcRWIQ9CLITK/6orGCEtHglQUAsmua90zvdfnnW2VUvSaS1RrRwhcITRCJChICf/wyPtt8bUG+6LSRYkAwiRCClgQMSZCQLOgN+rpHhrfyvviLliMEHfnFZyMoS2BOHbzqFud72IRysNXqYik//1gZHRevXiBXZCCuhf2jfXj0ik8iAV9X51eyhGKILe1QCOQWLQsldjaPpvjnX/03tNrbChA/Pz/FnERFHGN7Z8/47FcrAhpzhaIUFTXXEyBK0odEydn5OTqdLTQbLd0r75ug06N33sOTJ1/Jxmk8HGF3u4tvv/tWBMx2t4tarYLxeKjMCtaFoB4IVOfzePjwAa6uznD6+ligk1Oxdb8E+qkoobXKOokx7vdBd3lapKxzeYwnE/37/u3bet5f/ZffKHj3wYOHms8kTV68eIHheI5q5wA+SbNyWbkT08kcwWKhrn7mPsS0Kis5sKiSWLKTvgqr4gi8L1dsZXScXvYwDWORC+1WB57notluIL9iYK8JhI+CBRY+bZMYkluAPx4gmM9x+/A2nr06g1etKQA9vwoxms1RrTP/IsZ87qPebMm6iUBryfN0Lc5TEhxnX3+FUjyDtY5VAypyqlULW80y9nd3Ua03cf/Bu6rD8/Me/u5fvoRd7+Dg6AgvX75E0XEwH46VW7F3eIhkucBiOkY4C9Shr/WyXKJSysm65+LiygCVXAutBh7/8c9x0e/BKlewoAUWrX6KJVyeXiCYj5XVQvugxXSICgPvmWeTROi0a8qXGQznshuitRaJBVo9He53cXRrD1e9vjrwSQDNfO5P0oYJ4DVfxr+eqqr1Mi8ihGttETAvwuTpSGGxgsKsC3kqkpgTY8Bnrgt68RNQrlTKaG21RJxu73T0HoUiLduY1zBDu9PFYNSHbVVlrbUgebFVk00X7ZvcagWz0UTrnrZO3e0ualsdNOpN2E4BjlXAeDwSkbbV7mI8nqKQLyKKQwGz3B+59hk2zblFyzgSG1Q4EKAV2clgegV9F9Wlzn1hNh5JYcB9h6ql8/MzXaPeYJA1u/i5R9nKZPAXocLhCyiIwKBiy7JIzowwGQeYjscoV6imorVfIsspZlO8df82PvrgbXSaVa2dYBHiiy+fIFd0lEdAW6BgEUkRliRUOJh9kDtspEwekpFV5b4oyyiOEIRznRlUM3luVVklJIoUiO5URIAoy2i+QH84wSKhWo3kkSF8SDK51YZshEhecfxIOnAv5BcJBJ4fwYY0HPWvMexfS3lmLAktZR2UXVfkAs8wKptazQbanbpCpku5pRQ9XMD9waVUOHw2EjckM6OUpMhx76eSIUEwD2XnxvlGKzLuaTqvYOl9mWVCezCORxgm8EMGqYeISQ7SqokEprgHoxZIreL052JR85dEOJ+DWR1U7pDMoyKK78fnl1KP4H6xoHFhFgsbAdLwbZ6dfBOe1Ua5mNM+SvUXH1hJMAwup8qJ9ko8dai8kNqQzQLGMi21m+J9UfXCOUobPY4JxzJN6CaRkJIL+oywUYbwzOQYk9TjfE6to9J8Lf6uzxwbNWhKOkpUslGL8KMI1yyJpLRxgj+Xvp8hbqj6NKqPVHVhLLCMSoMNDLSRSs9c8zqjQuFz/uHjLzLMI/uwnFUgq0BWgawCWQXe4ApkB/kbPHjZrWcVyCqQVSCrQFYBVuCt+7fXCrbeWE8QFNDfCVQQNNhkK9zYSmxeqy7yzZ9T0IDArGxVNlkVBCPSvAsDZgGJ7B1yAn9uPL7ZVRtFssxJvwiakMCoVV3YJeOdnao9CO+w858WN4IwCVRuiBWRMAI8qKxIAQvinvS5/iGI0/en6HS3BN4R+OK1rGIJlbKN1TJCo8Gw2rwANoFWVGPQHqroyhaIQJdsaRQQTmCU3aob2w26PNGfvFQWSUPFiFM24IpUEKsVrqkO2HSXFhiUuukaZV3VnUvrrg0xZDpMGTK7lG8966KQYMcVoJzLm3wNp0TPfXrv5+W1bhfKCh8mYGb8/0tIwkQ2NyQXSLJcXV3it//8e7iVOuqtFr764hMBWPSRZ/YAAdzJeCRChffg1epwq02BkrSMISD77rvvwfPK+PzzL6QeYNc6LWGm/hTdTlfvxaDvVy9fodvpiKwgUH16coL3Hj/GfDrB5fWlFCajwVgg6sOH9zAaj7CMY9mr0MYn8KcC1ur1Ju7cvoVxf4je1YUyORiO7VQ8BWeTcOl0Ovjyy8+lCql5LVA18u23T1UD2s6MxmM47V2s3S0EcYQ4iRAJwLQQ06aMYcSTMdZUQpTLyFvGLoqAaPfwEI16XUCsH/gCIpnNUK814U+nyqkgGRYtAilBOHcJ0HJtsWbMEFjGCxRonRKtcHJyhhbtsobXqLll+Ekiv3mGabtVY61Em5+YgJryW4wioOY4ePGH38Fahgr/zq3pFQ/Q+eb2YRd37t6FXfFQKXuyzfndk2d4NStivsxhb/9All28h/7ZOYLxWGRWvAjQrlYwnhs7G86zJE7QLFu4Zk0IDi9XIgW9rRYefPA+xkvmxKzRdhxcnb6GXXRwenws+zJ2YzeaDbx8+i1yWKDulIBVhPaWJ4A4X6pgPiPZYCxwqHKiiqjRdLG7tw0/DHFxca2u7FkQihAsFCz0rnoiVjgGnMfFooM1eO2VyAtDpYreEBDLL8tmiLWt9+Fa5L1VKrT24d+Bbrcjr3/LocqCIdcc30AqK65b3m8UrmHbDJ1ewqlV9XMkuLi7kZzjlkBSa3+nhcEkwt7BHdy+ewh/2sf2TltEjVVyMR7PtQ6MV9ZatSbQTvCbFk4E9/l8Irp8X/UlOMz74H0LdGWAexRinc8pVJtqA69SxtnpsfIrjFqDai9P84J7LNVeVFswb4L3yRwH7nfD/kTB1Ku1UR5ZjrUhqag0CXH7aA8//eghGrWyVFXEuo+vqPRwEAUJVnnug5bejyA5g8hXBI1pKVTIIVyEIsatfBFXV1QqkQLjP3JN5VB1qaDg/uhojEgc04poucwjWCQ4ubjGalnEaDTG3n73hiyWDVjJQrhYYDodbrr/WSdDMDKwnNeaTUe4ujzHZDTdANh5BZIzzDxGCq4bqzGvVsbt24eyOQuDSBkiDPOe+1MRMtxLqEii8ok1T2h5uDJn0kr2ZkaBQ1KC9Tb2X4lIHs5VuTPlchiTIA5iLOMc5v5MlnD6eVpAKffIAPckTqkgFCEArm9XeUdSZSg3ypwVXEep4kSkBMkIkhg6Hw0JmV5T6smVIcN1j2w3IEFBooykBvsTuNsVzL6XhltLTbmx1UoVGGkmFu9HqgjuowyMZ1bSptngx8SBsXMzTRApOUFCRQqvjS3UTf7Wxr4yfV216mo/NCpPE7r9YwsoY2+1luUivwxBYbJITJZVQWtInyU4V/NmzElWKKyc2Vus5yb0i9fLMi+yz8pZBbIKZBXIKpBV4M2uQEZevNnjl919VoGsAlkFsgpkFcC9+7fX8rfeWB6xW54AhxQVK1oNGcDD/AffgA0pQCBwcBPcrVJufKIIiBgrqI3xFDucGV69AS1IcIgMwcrYQ9GPnqBH0VhHpD7bfC92EydRIBAstTwimJfaIf1ArrBLdm1UCpEJMSVwSRugFCixqLzIA+EikG0Jve2pHCgzvJlqkFwetXpFXu0CL/J5ZWLQ45s/w+51gteE24zvfsmAZatYwdzs6GbndX4dC4BLVnk0vAb61wNUq47AeT7D+fmlAPdFwhyPijq1Ca6kmSLn5+cKeGYYrQAX3kfCTmL6updvgnkZshvHDHVuYLkKUMqv5CfPzlv5fjPzIY4F+B0d7SPwDQhL8IfhAP2rHp5+8zUGvQFanW11FDPg2tjurOG6VQPe0qJoA5axJs2trsbp6PYhDveP8P233+Ls8gz337oLu0zv+Daev3whC5qT01fybE8zAfb39zCZjvHi2TN1Ev/Jn/4Sn3/2uVQPfFZ2jRNs5bi8fv0S9sZDnu3zJAMIsO/tHmA2HsIfTwTashu4td3F9sERJqOZ6kvbl7/+67/C999/j1cvz6QA4LhS+fH82fdYrHPwDu6i6LUFsjJkfRyQUGAQbR7JnM+9QM3zsGSeCgFvdorncqjVm+qAZi5KxGyP0QTJ2mQxzAZDECunTQrD3plLIdCRobwMJLcYNmtrXtJyZxYERuUynaFsWwiihTrkkS/BcV2UHFuAXrSIjFKIAcybTuZ57xLj01eoWQVYOQKegQKja1ULRwdd3H/4AFXXw3Q8RXtnB//8+Xc4iTx4jZbm3zyYy56psF4LxA6mU1ydXGAdBwJDC1ZRndyeUzZqKruKi9MzKYASf4bOzg4e/vznGJMsoNXWZKIgda7z58+fC1BuNhoiAMPZFP5ogEaFr1jAdnLodFl7WrY5uB6MFWDNrm12lK8R4fH7D7HVrmGgmlL5kcfgaqhAbOaATMazG7u2ME4EIPOLndzKuyEQusm20XIuFWBbJCC4P5ig4lq9poyH3W4bVoHBy4HCudn5XxZQGigUnCofdrHn1pbGhtZyOYUqF7DVbmIxm2JwdYX+dU8gNefvVqerzJK79x7CLlJtlqjT3y57mIy5hy0x9wMEkclNYOYDgXHbKktZQFUGQWXj20/7PPMarnvWKrW4I4HDvYcB0FSMscs+WZCwXGy61rkvFQ3ATpKI1k2Rud6a2+OKVkWhAsGnUx8xQd2CqYFbqSj7xXaKePjwLn7+s/dR88q6J+ZWnJ72sM4V9HqT62ByCRRrn/D8iKWGIZHFZ2N2AQkLOgHxVVRhMGSdADhJAipdVss1Op2W9lB2zNvlOi6vxxiOAylSclQZFYC6V4evvdNkE3BPogItDOcbCyIbk9FYBGIU+ZhOhphPphgPp5ugahNGzfXJkHJlDvkRdvd30Wy4aDUqshY0mgNIoTGezqTmoaoo8E0WSxjEWDO4Zs0zis+UIEntmzYqEH6fRKVX45ouIYmWer/INzkhIubCRAHyydqcZbw2SXyOHY9HbiK2VZLKgbdEtQ9J4Dwzj7AWSUwrKs5JEekcko1VnfIo1gbMN1fiOWbCwjlexsqpgBWbCKSENOctv/h9knrGRNI0ABD0Z4MAv9LsCI4hr8968h6ZWZV+8T1k5bQ2ZEGqrkg/U3heVXZlqYVTqrZgTXkZnvNpkwSfOc3nSDMszHlnPrOk19dnFjUBGMWW+SL5ac5Fqj6ogLwhMEgiSgFJMsrcK/+cZV5kH5SzCmQVyCqQVSCrwJtdgYy8eLPHL7v7rAJZBbIKZBXIKoD7924LgaBvtP7zv1FapCAFQQ0RARtQQP/hT79HgGbz/bQzkv9GUoKgTxqgzWvKYokWTLRwISga/uC5LcXGij9HoILdlAY0oOUSOygJFhFQFni3INgTCVyVF/YGDBFIwYBOqhjUYWnADH5vEVCl4KgzvWgXFMoaLUPUa1WRHQZoJuBSQqVqqTuWZISxm1oKDK16VeMzzgBUkgMM81yxU9gWgMT7JjCySgg6+qi5dVk2eRUXnsfAZj5fDv3+NcoOvfIjRCt2f5JHYCeo8UnnPRPkY+YDAR+FgBN4IRBF+xWnInsZ/up2u+yBVdd5o15GxXakTCCoxOuQjOB40KKGwBJrMBgO0ao1cXp2IfJiMp0J3KtUqnjx4jkmo5Huw6t6CgU2HbDGZ5z30+7s4L33P8Cdt+7Cq1fw+9/+Dn/43e9weOuOnpEgEX3cH73zGGfnZyiXTecuu9L5e8WxlCFAqxt2Pf8Pf/av8MUXn0vZMRwOBADS2ubuvTv6mf7Fhe57Pp8IoG1utdXFHYyHyCURyo6Fwzu3YbkNfPXkO1xd9eWLTjXOo0fvoOpV4FY8fP3VN6h5NfSvrzCNYjQO30LOrclHn53MxxcXKFUYcj7DMorh2gwpXzEbWcA9x5x2ZFtbbbheHYvAl7ULO5RpV8XAZXa2E/XLMwSdXc20urJpdVMQUVC2HLSpevGnmE1GsESkJYgDhjzbIvvWhQL8BedrGWWvJhCRhFMQBpoHdqGI0XCE/YNDvHryCazFDNFsinIpj1Ihh2bLk/Li3t072OpsK6DcpnXVco1ff/EMU3cJUk1zAAAgAElEQVQHtlfTXGenM4lJEnNYxgLMnz99iXwSwZ/NNOdkMRPF2L19B/PlCoOzS5TtAoLxCPF6jQcffShi52DvENdXF7JBY5f48etj+P4M1YqnOm5vd/D8yVfoNlwsk7nmMq2N2t22wPrlOofxZKr6Sd1BC618jF/88icCvIejmZRAUchcF1oUGas2Au6cdlx/zGshiMsOeNpsCfhXILBRg8njvsiwX+4FxOwTVGtlWTzR8my704HvLzAcjWSZxi+SAey6r7gkFEggWbh75x1cXrwW0UkseEFVU6GA0eACyWIhO7B6vW3yKrDG7btv4eH9u4ij6SbDwIZlGbCWqhzOQc4tkpgkXaY+M2MszGYE2Wm9R3B+BSQQ4M3n4Zwm8E6Cg7Y36+XaBEonxkbJ5jzyGTJvgqpX61h7iQY1TzKBqowVotUm4Jj75GKB4fVIdkYifmkHVCwpsJ330WhW8dMP38N7791TvgpJpKvBCDFyCOYk/gikF7GIF8qK0FrIrRUwzznMPeT66lIkYj5fkvKHeyfXEterFEslSxY+ueJaVmqN+pYUUbSdms4WuDi/kAUfQWdaWF33eyKhCbjzvKG9XbGQ0zqOk5Xmfb3BQPU5Bv0e/MkEPq2dJjPZ9eVp6CSSJI+CzWwJo8xpNhvY22mhUa/eBGUHOrPWmMxnCOYzLMKZrq88oXil+RYGIaUmmM3nqkeazcQmAFqbkZNYgmSSJbXemhkXcYIgihBMFgon5/vTuo7jk9oRcj3I7or3qXPI7PGVChVBPLOM6oHWUYuQuUbMwDBNARzLlCzguSwIfwPM877471wPUvPExvaR3yMxmxIGfG4qFXg/fCYed5xXaT6FeX9jfSgbqY0tJFU3hU3jAp9LtpIbS0QCCcpQKvIMM/fFunA/Se2d0qaJG8soqjYVtk2ymIuYv1hy8/lAnwE2YeSSXymuy5DxNwoR5USZ76XXNYoSY5FlzvIN1bEGPv/sqwzzyD4rZxXIKpBVIKtAVoE3uALZQf4GD15261kFsgpkFcgqkFWAFXjn/l0lKdA6QuGbBKs3XaME5NLQzPQ/+WnnZEpo8BpGNUCY1YAB6tTcKDnYfU1bE5mE5HMCSUy/pvHwVtcnQVR1e65vAj8J4rHr1wSfUpERqhM3BShSyyleh0CRgAh1SxrLB4J/BDJM97IhBRq1CtyqucYyt0aFobTlisDl+lbdPMeaYdYEjWgnYwgFEwa7xIrPoQ7PggK2GRZLkCgNZyXkwYwOKUz4fnVX4A5zCGin0uv3b0gPdlCzo5ZlU0fsKjLe/EVDnsx93wTf0nqL3ewEKtn9v4bIBoI27HC17DLKshGhZZchhFLPbwKjHIdy2ZUFUSCQ3MH333yHJ189EUnS7u6i3e3i888/x1arhelkbGxO4gREhTmuBhAqylbnr//df8B0Osfnn38qa60XL1+oNZaBw3t7e7g4vcTO7iGiMBaIudWu4+TkNfq9vrr4CWbSr91lKPStO2i3t/Ddd9/Kd19B4OuVyAsqHqajISLlLjAEuIRmqwHL9eDWXFyenmGrVhHY9ur4HKPJQkHcHAsCmKPRFD957110ttuYBwsREq9fvTZ+9G4duWoTcY5zy9i8hEmMCIAn66eJ7KoKxRLWUaKOfHbsd28dCJy0XFfjskpiZTJMplPdI7uN5z7/3VPnd9ptzK5ndp6LBCIJhQRepYJoZpQDtDdTtgoD7ZMlotUKXrWKWrslsHQ+ngignU/n6rJmeDfX0/GTz1GIJkgCH5VSSUoOr25hd6eKd99+B/liWcQZ4gVOj1/jeLrEpNxFuFqjyvePIrhVD6OLc1y8/h7R2sIKJYHeUkC0mijXaoiGPbQ6XcyiGPFsjquzU6wZ7Fup4P4HP0GxBCzmRhnEWhYLRVxfXqj7u0yLodVS+RtfffoxWl4Zrk1CkbZUwP7RjrrJqUCi5RuzCjh3Ap9e/ktsd1v48KP34VQcnJ5fotOtYzKZYbFgrsoC8ykzA6KbjnKOP0k7Wddw3jJfZsWu9EjrrVarigwtl6iAcdQJT1KV9lwtqkRyQBhMweEq5Bko7ptcDIvrixk0CVpbu/CnIxQLtObh+mUIdBXXvQvlXzD7hARaY6utPa1Wq+Hdh28r34Wh9ru7O+pkJynHdXZ1ea19l3PGV/YHx8AXOeH7802Xex5JyFwCZgsQVM7rNQzkNqQnwXuSh8ayZ8ksIdpJhQGWSQw/mKKsIGYGGZdEupJ8mC2YsWFClLnGk0WE614ffhgLSFZzPQH6Je2TXFS9Gh49vI333rmLfLEEt+piNJ1jOg0xmU6QLxUNAB0vREZWrIohu6VU4/WN6o5WXNybSMKmALVsApsNjdtkOkK7uyNSlRZQJHKozOB6uepdY9AfSRFFmzeSFVQY8H1IlnKNMStme3tXyrF+v6exZ92WYYDJeIrpcCqyTlkiSYJSyUG17qFYchSATQuvW7cP0Kx5qLoOnHJRhDbPosFkhPl0isBnLtBCY0m7pYgkVLzUHj7zSdDxPDOAOvf4PHOgaBnHM3JjkbiO1lJ0hFQCrIu4vh5gMpmSp0ISsW4mUD5VPCrQmgpCBo0XqPyBwtV5xhBzZy0X4VJrW/aGm4DslHzmz3CukbQkQcffxWcxMWe11H7quszkWGhPTFVeyoiSlVTBqB7MxNB5y3OIz5mSELSpomWUqSvnHIPmGTS+/pGaw6gvUnVHqrSwNnlPrGdq85RmU/zYntJ8NjFziAQb99qUnPix+iJVeIrgSJUg3KtFasaG3NmcmWmdUwWHVEIAPv0kIy+yT8tZBbIKZBXIKpBV4E2uQEZevMmjl917VoGsAlkFsgpkFQBw/87RmuQCHVdubBbotU0AfuMfnYZ0/3eWDrKFIoZOVGDTySmbi7XJlxAYws5W5kYQajW2UhsraQEJtBRhl63yNVJLKXY+MtybnZylgoBQ/uLraYthQrcNECbAgx3LQSiQnZ2vyobAEiWb2RImrJfkRKtRQ7NVxWoVwypamPsLBe7SwqTecI3SYblU5zU91AnWFG0CLuyo5TMUsWbYMjuFGaJdoX954SYslmG07J5fr2MFWOt+FwFqDeZDLDGf+PoefcaZQWGIHv7GrvIBtrs7Ao8UMrwBq2gdQiBwRjXAKkGj3lCYLcE6EirqsLbLsqmZTCbGOz9HW5gYrUZT4CbzGoa9AarNBq57I4VO//o//2cBYAT23vvgp/jd7/9F1lDb3V3cu/cQL18fY39/H0+/faIudF6z7JTxv/5v/wu+fvINPvn0Dwpsbm1tCbTjMzVqdWPXkyeQ60ldcnFxgapnwrEJBLGmtOBi4OyDh+/oe19//RWmvHeCY7QcoR1T1cX1+SVWkY9Ww8OCwbeOhb1b27CtinIcwpmP758+w2AwwipKBPizDnVaTlmWsYG67mFrq6nAZ44j5wmDzvMlG9XWFgaTKQICvgw1LlrwIypwHJSqzDLISTXBmUuSguBgs9tWVzOK7KwOFLJLcJkOLSV69ZdthYXnCfqSCIsTxP7CgJoMCVgRxLOVB0Aijm37rBdtZoxlmAEDCfSxk9il3Q1DgXPMMKkiCEOsFxxTi+kOmJ4fIxxdo8rA6o26qVrJ497tbezfOkKr2VVnNwF5hqx/czzA2NoCbBfDYR/7hwd6rt7pa3zz5ZcoOVVYtoc4R0A1wdG9+5hNxgguX6PCoHrLxqjXQzgeIwkCqQre++lHaO92MbjsaS4mmzkwGvYVvs4a5nMEKoHhdU/B3TutmlQrJGKarRqq1TIKlgXXq0p14c8WCGa0VVJiBVzXwS/+9Ocmi4EWWbaD/vUQg961bI9IylFdlS+wa36heWix/gkJAV/XJYnBMGpekyHHqzjC1lYLu3ttdZC3222RpfPJUMoSdvkv10UUS2VM5iPtZwSmuQe0WnvKNmEWBMFoKSHcCobDoX4xo2dy3ZM1l+3WyO7i7fv3RcRMxyORftzvHMeS2oKANbNrqOIgOM/acz8msE9SiyQg35+bGUlQItqcT8zpMUqXHNYFkrd5KTDUOb9eodVs6RrcE9nNTtsyErxUpSnTplRWroeIZ4VnG/KYweDXV334Mx+uUzH7VkL1RBGu1xBB8K//4hdoNqrap6MF162L0WSKfr8v2yNek/lBs+lEOQIWFWPBXIo8fz4TsZLPcRab8ROlt1rCazRQrVQxGl7LZskqu4aEVsaPg06nrT+/Pj4RabVeFxAtQrS2GprLVGXQ7q1UoJLCENgkcWVFmFsrZ4RzMZwGCHxf+R8E6rnHO04JdsWFVaKFFDOY8tjb20Wz7sKtWHDsigDvRZxgPJ1KUUL1xSL0jQIjYuh6uLEv23T7i4ieSwVCpQX3X2UkUZWhIzavOR9HCfKrvPYPzqfJeIKQJASJqh8FV6eAPucP1Q3cP0gQ8FxirpJRGLCuxvpoOJxKmUP1A7+MXZoB5UmgkFTVOfSjfAiut+ksQERVhuaLUbWYn+c0NDZMplHAqB25ltNzOVU+kBihGpBf6fdS4kSEhAnWuskS4viYnJMf8rT4fPqAkN7k5nNE+pmB19AezazxDSlzY0O5UVEoR2OTH6Ln3tQztWnUe9w0YYjlUHZX+jyZbVT2UTmrQFaBrAJZBbIKvNkVyMiLN3v8srvPKpBVIKtAVoGsAnhw99aaKgS546Se0ZtgadMhazyy+aWQTNkYGbJCZAdBJ/q2yLqBygTmRJBIMACJQGv+Tj9tMgkbe4obKyr5WbPJ33S6L5JYgJwA3A3ZQdAq7c7l/aibcuPTbXy9aY2yBPtiafPC9yQhw/tgjgCtPxoNWjUt4ClkNyf7KafqwPVs49lN5ULMDlqTZcHuW4eExnqpIG8SFWu2tuaAilNRtzX/wpoUizlsNRpIlgt1oTORlZYw7c627ERmYWC8zWWpZSy4fuhopSIiUOd2wFwNuyzSQ6BQvigbFQWS54mZm/s82NsXKEnQiqoKdprz2dgQK2BMthmxSCACo93OLsqeh5cvTxBSTYI8fvVf/gme56Far+H49UtjWbQ0yph6Ywv+nIBcArtCW60VHj16iDiJ8eTLJ9jZP0C3s6cA29OT19je6WI2mQokvXfvgWx2CAr2+leyB+P9/M3f/HsBvvcf3FMdXr54gU8++YPshEbDoeYAQfxqra6O4NlwCCznArbZff3+z36Gfv9KAbzn5z2pEJZLA8KyD5njXavWlLFAEuTy4gJx7KsT3WFGQLGgzvJwscKag5Snh30sUI/5BLBKmBB4zBcRrnIouQ1USBaVq7Kb6bZbxqaMcz9ZqubKeylZSLBG2XHV4R9FIXZ3dlEslTCdzTAa9BHOAgWfE5wjthwEVAGUNl3RXCsEBLnOjNUU759WNrQmYzYBQWqHAcwMAR4PcXC0jztHh/j13/0tGMme24RWW6U8Oq0K7tw+QKvdxsHBIcJgIfuop0+f4/vzMYaoIFiYjmMC11RGPH/2LVaLGLmSjbzloNxsYCU2swinsMbk+BkqnW0slnksJmMMLs4FevJ53n3vEaxaVWqlMsPoQ87DxOQb2A5mo7H2EBJ663iBk6ffYKtRgVU0APzeHtdIqK535kHEzB/xSV4wuBoYjUZotbbw4c/ew/b2NspUpNRqmpNXFwSwpyKHpvMQ4YKqHpIfc3WDM4cgSUKRYwwNX+XXCo6PwkD2TtwLdne7AuNrnotaxcGCQdkM354tUKnUNCeYycEJQ5UEg+jDCCISF4uZxonrkGqL4YTAeAH+dIbz01ciSPZu3ZaihCqtn370EywC3q8Pm0RAlQQoN7ACJoEve7c4Wt4EpVPxwXwK4rasL0FW7X8MiKYJFsmwfEFzTXjy2tgleV5NAL+UWZajP3Mt0wqMCi0SuCR4uH5kZ0QiQUA4986Sskom4xF85l8sYoG5plOdarGyCEmuy7/+qz9DbpMNsLO3LwKVSiQ/oCqG4eNTkcJcN1R+KazcsbAgqWpbmpskRklecO8i6c1sjXptS+Hb63URrXZX6z9fzOHy/BIHB/sai8urK+2xZ6eX2iupyiIZQfKXJARJomariXijCGCZOZd0puSA2XRoVDKjibKACPST8OKa4xxhlkaOe2m+gGbLxdHerurJPB7afE19X8/LvI5FGIgkixeJVA/GGYnE2ULEJzOVqMhi0HywCLGmnVPJkkqF65AkBPd4ril/vtD1/XmgP3ONUi3GfyNJwJtPwXdaSPGXiAyrBMsuScVl2cWbjCGqhbgWRTpsbJaMPZI5K3Sna7NuBOxvGgLizbim/57+rvvkZi1yxCjyeNbkSyZfimtBr80xworNBwWTf0FryM3ZbaqzyaQh8cDZvFF7cp5xXzXjtMnY0FloiBoqeKRaLJHs2+S28DMK61Aw78ecqvTzh7GGIslibLX0GWe91OcVcz3zuYYNEqwjLefSxohUmfHZp5nyIvuonFUgq0BWgawCWQXe5Apk5MWbPHrZvWcVyCqQVSCrQFYBQOSFgC92QG4ICcHym2DuNLD7x6oLFk6WOLTt2BAexRLDfSODSmy8plMyhN3JVsF0hapDnFYSDCtNaG1CACUncI3gA8EaxzL+/wQT+ItEBr3RCfKzK1V+3QRuNj7XAp6KBGzYYctOUQulsi0iw6tYCssm8MScU7tiUWyhf3PcCtxaRUCouvsLJT3DkqBM3pIlDIkQAht8XgahEijMrQmEmGBsfjUaBDIDeFXaGIUYj0eyOKGOgsAdQRC+BwkH1rVSJti7vLHIIqhCoIuvs6wSojhQVoHpxKZ3+VLB5XwGgsAGjDKgDIE9ApZUHXD8aB3F6xBoHQ4G8KpN2dLQwoXY1dPvnuHu/bfRaDYFcsXLBa4uL/DqxQuNQ6PexHQ0EVAuP/SCYZf29nYEjvXOe7h7/z58ga19NLw6omUiqxNaK5FMYfc1wcswDlHz6vijn/8MnVYHn3z8MQb9a+RyqbWVhVIxjwk7+ddQ0DdDlQnUtVsNXBy/wNuPHmI4YCD2EuPJHOzon01MkDF/hsAw7ZJoh6Uxzhfki19xjAWYgFcCXzmOJTNKHMx8XyA0O8ntUkl2YoUSx2qJJSyMZgnmBQ9rtwa30cZg0FcgMzu5nXLFhF2PJhqXqltG3iphERkv9zXzD0oEwz2RGpO5jxn99WMCyHxu5hdQlbTCegOscr3RQ79Acg9GbcOg7qLDjAcqHJbq8F7GCex8Hm8/fhf1ioN/+U9/hzJrCVqIkcgqYqddxVt3bymge39vD47t4vnLEwzDJb580UdkuTg/u8B2Z0uWSCQKzl6/RL1RB2wHnf1bSHJrTEZT2c7YBPrGPZS29zDzQ4SDAWb9Kz0rSb1up4tqu4F6exvjfg9OqYRgMkGl6om8oUqJc591j8MZBpdnqFUs1CpF2e6UnSK6nRZqTQ9FhhFbfOYY0/FM83E29ZWFsb/fxU8++gCtTltzXWHO6wRR6JvA9NVSuRgzZi/kGdodiQyw8mtZgE2nE+weHKC7t4tq2cXp6TGKVkFz59bhHrY7NTjFPIaDoYK2B+OpVFhU9IQB7Yiq6kQngMy5bzkN1Ku0Xloqn+D09Ws0Wk3tAwRraSF18vpY4+J5dQXGdzrb2DvYxiKYIIl8hcdznVaZoaIw7gS9qyGWS2ODpb23QOUFSbOCFGHcnxTPvLHgoRWUgP98HqPhGJ1O11gGaS8xgdcmUJn5AguRDcyPIUFK8JxguyFnzJ7PYGmuI6q2SMjQPoz7Lr+XKhiYs8Cx+fkvPsL9t44wuL5WgP3W1hZQsPD6+EzzFmsqSNaYTOawnLLUSVxv3BuoMqIyiWcPSWPacXGNkGzitbd3d6XyIJFMMJlnBp+pUqnIMozf718P4Ieh9j8SCcwA4n7N1/aurqW6Kll5TGcT7Rc8R5g5xLNqteLPTbHwQwQzKh3GAttJsFtUX9H6yhyMaHc8uI6NRt1THahYIPnQ6/U2hMMc09lYhFI4pxUVRVVMODLWiPP5VEHfbqV2o2IgSUflBceH1xaeniw11rJNCyNDfM98hXmTXOAYkiAQkE8rMxIZaT4DyQKS2Y6l0HLWTOMNqiZ4nZnmlM5OZlOsjXoxbSJgbkuO4P8msJoZLP9/Syf+PbUY43wU8g9uG1QoJrLhMkQ/VZNF1ZxjQRJdmVcbxUNC+0CqPlbmPfRZg80RUjmafSWdj7xnfi6QvdVGNWHCxY0iiXsox4TnKYkxNjKQvCApbbIxjIVl+qzp341NlcnNSYkSWVAVirI1/EHtwsyLrzPMI/u0nFUgq0BWgawCWQXe4ApkB/kbPHjZrWcVyCqQVSCrQFYBVuDte3fWBYGvC3U1pgHcBvwwvv088A0AZuykBGJsOkClvCCYIMVFIlsQeUb/KDuDoISABOLgyQo2O5wX0U1HJoGZG5BhE1rNe0stJghUqjs0Mh7XyscgELPJuKAXexDSY5xkB7uES3DdEqpVGw23LADNLpdQZripbcuio+K5Akt5HYIv9C2nmoKWKSE74wuWwGoFmNOrPTEgH8EYApJ8XbvTEqBXcWjhFAoci/wQRQvmOv5i87MLzNOA8rxRXjBcN7WHEoAj/qiAfu9aORC0FiJITtUJAZbtnV1ZrQiQ2nSlEsCr1xvygyc4S/CdF5qMGbRdxFVvjE9//wk63S62troYDIYYMbQ2CPHg4SM4lZJ+hiqL77//Hh88fh8nr19iNp2aLBL6tOdpUeXgzt0j3LlzCyfH53j27JlqXK25srRiFyyJH4JB1aqL8XAoguDevXt4/JOf4NNPP8bZyamexbH4nhEc1lQWQROBr/NwoSwAWqzQuun+g/vIJUvZvNDKZTAcYDgcY2dnF199/rXIKnZsuySMVms06zXk1itcnl9prtTqBiyvlMuy/CoVaQXCgPSNpY0UOXUBmQKci8wH8FHxWrierTEtNpFUG7J/ujg7V4e726xrbrPr2inZChS2i3mFdTNwmlkk4XSqeUmSg1QIbYSU47BgHomxLNF8IiAtD3mityYDYE1LMyoGVsCqWBB5wRDuIjvqJwMpW/jvD959B73n3+H66bewSbDl8ihaeRwcdNCqO7L8evfdd6VIELk1D3EdFvD7l1fojRkaXUA8nWM4HkgZQfurnTu3UShXkWNHOAFzn8HDORSTJea9MxS8uubN7OoKUTDT2uXaYRbHW48eyeN+iQjBeIZpf6Dn5xxg1gQVPrQMsu0i+hfnyC8jNL0yCuulwOVG0xOozblTds18p2KHxAetsq56Q629Dz58H/cePhAozXnJPYhjStCY86tkO7i6Gsg2iUA495hFMFPWw3wyxSpXxLuP30XM8SYZGvo4OjzAdqeJikUlyEL3ez2YY2/vAF9++aWUFeVqU4QobdbY4R4sDOnKPB1mTlBNQ2JyMhqKvCPBqvf3ZxiNrmUNVas3YVsu3n77gbr+SXoxvL7qeRjP5yJ7aF+0WuVxcXFmQoPXBFg5PWJl45iOdyrkxFZsyAQD1nPvSrvIS7L5iUSYKGdF4D9zKEygNa3AwmAOfxEqz4JEKTMXTMd5HnFiSFA+E1UsJJCo1qhWXIHg/KL6xanY+Nd//mc42u8qVLxIgmMRYjqeYnDdw3Q60nxSjgRtvUokF01uEOcywXqqbwgW00KKdeMcmYc+ao26alkslKSYUH6F78vey4DwOVxdXUmNc9XrYzyeKOeC62vQ76PRaKJAYrJeRbKKMLkeotakTWCMMYkKZobM5yJpaa3EuRL4oUB2EiAc03LV3APtDRkO7tgF7O12VEOS75NJgPnMR69/DSatB4uZwPRVYlRk/OJ7cXxIhk9mJrCdRAXZVJK+IvPzBdhcd8oeocUcbdt4HgHnpxfw5zyHqdoylkZp/pS9IQRoNygSAjm4InHNnGC+y2wa6Hr893ngi4hOz48cs5sUmm3ulXKENBNDJEcuL9sqjg/PtlQxKEWmcqHMXs6f47lqzjMqLFayNSRBRaKEJEZZDQk/fI5ICQwpPhQqz6KYzxdp80SaPWGssH4gP1JFBPkMk8mlYJANMWNIC74+/eySkhhSGW3yLfg+yhlSoLchlVO7qfTvqbo0U15kn5WzCmQVyCqQVSCrwJtdgYy8eLPHL7v7rAJZBbIKZBXIKoAH9++s5TNtvC70u6wbNpkWaZcj/05PcZIcJCpSAIXAGP3Ub8iHUsmAipsuTyoPTKCsIT3ski1lRhr6WSpaAinZQc/ueYIuNxYWG+UFFQ4EIxjim3aKpvYfBEsEkhRXKOYsgWOVio2Ka8GxgDLB0S0CWXl17coznB7d7O7MFQSoUwlAIsBnZ/mC/vAmTLdoWZvQZXaXMtOgjDBg1z4JDAcr0Bc7j85WW/kFp5fHKFtllN0yZnNfAGMcslM6QbykHVCibmcTtFtWl/MqXiFX5DPwPRluu95kfBj/eb4XO+hrDFYejWSrxWen2oOFTBKClDmpHQj+0X+eQNPl5TWWqzyefP65Oq2pwJjMfLQ6dRwcHAhgfPHiOQ6PbmFndx/BPND4fvbZxwLeSOyQKCGoQ1D57Xfuo9VqKKyboKZtOXjx8rlqT6BQao0CFIxNUOn2vbfwy1/+Av/4j/+gDuWKXdG8Ydf6al1AvJjBLuYQzugRvwYJNCphtnd39H4XFwNcnp3Lmogd8OzqZnc5FTPnp+cIpnMpSfjsJuycXbN55S7UawzMngi0JsnB8HZjt5Mo14DXkOVTjsG1ULhu1XU1B2MUMEuKiLwDzPKOSAd1epO8qLnKXZlSZVOpoOnRgozXN53OBBxJVhAUYzc4QfbZZKJAb62BnAlWluVZnBj1EdeOSTq58edX2C1B3nxRQDtDw/mw7NTe2t3D4w8+wPe//zUGz7+DrbVBFUlJxMXhQRu7+0e4c/uWro9cEa3ONr54cYWPX/UwmBjwOZjOcHl5jlqVdkqA02gIYOd6N3Y3S4RRhGISY3J1ruyG/vU1CgzxTZZSTfCZdna6oGXQaNDDMlqg6tFzNNEAACAASURBVNYwHvYFvJJ08hckF9ZSJShQPlqgf3GKbrOG3HKh9VxRILIjm59GoyJ1ADu3R+z8j5eYzkJmx2Nnt4P33n8Ph4f7ypjgF1UpnAMMAO9dM2fDl93PNdUAJBMXc8ynQ+1J/f4Uu7t7ODrcQ7IyoCxJtLu395EkPjrtJvIFSwoOArpb3R2cnZ0jWZFEIDgdaV8UqUrVGHNLqChbsRs+j/FwrMBtzhHuNSTmgmCivJooWaHmNvHeo3exXHNPzMN1CtpPa42GsmWq1RpGE/Pe/LtdKt/sqyRAOFdEfpXyslyyaEMUkfBYolxpoGRX1OVPRQqzd0gY2I6reykVoXBpWvMl0UJ2etf9gfazIsO7GSDuVmUBSMswfp/rfzIZ45qE0DIRYUlihOuEFoG0fKNF1c//6Gdo1ivw6ib8nAD52ckrTKZjjMZzOG5NtmlOpYbxZLghdBPNe9o5MTOCdlkkJHgWca+k/RvJP+0vXkOWfcVcwTyLQqBX2otohcR52x8McX5+YbI23LIsjWjlxk7+ybSvTB/us4tormsyA2M+GSMReF7UeuW871/1UfNqUh15Tc4HGwtat/GcQYy79/ZQdx14LgnzSHOT+64fzDD3Z1LLYAnZbVHdwnnMuSlrMO5Z+bXygkjS6kwtO9qPFv5C81nn0ZpjRZLVKKAm40CKRNM0UJC1mgKq8yZLSnZHPNc21kpu1RAhJC/4nLSzIvGWrm1jeWgIFF6PqiUSKDyri3meiyvzHEroNiSLzlkpP0yGCHm0PIog/0Hi1YR205vKfDZwqyQvSMqSqC9JweOWqVoxuSxpvgr3TZEiVPoxtHwT8M3v8ZpGIWH2RqpiZF8WbYLEaZcm0gPILc09k0C7UXJsLPeUwcW5tSH9U1KCP2dsHw0xwv1M4fKb7Aw+M4ncT/7wRYZ5ZJ+VswpkFcgqkFUgq8AbXIHsIH+DBy+79awCWQWyCmQVyCrACrx175baeQ2ZwHDMFYrKWTCAQRqUaVyuzetScCD9ORMAasD21MZCnvpUVLDTlCAxzW0YJLs0Qd+G3CCwYd5LIE9IYiQnyw4BkxsChb7pBJYIct+Eb6oz1FhdiXxJ6PFeUjA3g3iDcAq3aqNSphc4w3qNrdCNemS5EpDnWI66XWljwffo9YbY3jsQmZHaZJCoCEL6YltYLSMpBNhly3oRTGOochD4qLHLdwMyEZyOCJ7Q2iqJsM7RvsWGv1iq2z8KJ7LM6V310el0BNJzCIwiw1hKscv5zp27UlaQrCAoyuBlkg/swqWtCAF4gp3sbicp8vS753j16rUCtv/VX/wb/PY3v8H52blsVfiMpVJOGREkIIg8Hd26g8FwjLt37yAMZmg2ttCotxAvIzx79hRlp4KXL59JVfPTjz6U1QqVGY8ffyBwjhkPJAe+++6ZFCwElv7iL/8Mr169EiD58tVzzMYjdR4X8mvYVgnb23u47vfQaHiw8iV54bu1mjqTGVJdLZfx8cd/QH7NcV2h2Wrjq6+f4PHj9xEEM7x8+mIDOi4FaMr+ySnCc6sGSLMsNGq2yB0C+KUcAddAKgECsuzWr3kEydXOLk95gnsWyalkjVylibmzi8Eyr6wCkkbj0UD5EOyUpz0JSQ8Cjez257iw/qcn55rPnW5LHdicP7LdCQkE0wpobazSqFpQZzVBvCWWYYIkZkC0sZJi/gTXCu2lOL5sD5ZNmmPBbTTw6NE7+PQf/haliKDoSkSTVSxgf7eGW7f28M47792AvE+++AoVr45i5y7+r3/5CqvcChHJwnCB2XSOzuER5tFKigKSIHkCjhEzEQI0W3X0jl9hPhqiUHJxdXYGh97wBaBS4lz2lfNRqTjYabcQ0dYtiWF7Ndy7+xaG132cXfZFJvBZaWlTygMvvv0abc+hDEt5HjSNYah2q7MFzy3pmUhkTMdzTCdTTNX9H6LT3cLRrT189NGH8P0JDg6OBKjKU79QUJc7QeHL/jXKvL95gCj2OQtkszMZTWRH1W5vi7BLkjkcq4CdTgueZ8GSlVgZocDoCPXmtsio0YyEgsmQWBPgjBMs5jNZHpmg7bXmbL9P+6qV7onWN/yZyZTBywTM17CLNrrtLpCj6oDWcGXsHvA+uPYNYUjjnNFoon3g+bNj1Oue9kIGZnMv4Xzi5CPgOp/RJq+g/cfxttDevYWzkxdYRwHKDtVpBI+B5tYWwvlcJBJVVgx25p7Lvevk5MRY+yxJVlFZUkapVFHGxGg8xCpJpGTwRxOB4HxtxavIEqzRrKPVJIHh4Zd//FM0WySHE5GSk1Efw8kYU38B34+Bgo1S2ZAxBL+5T1LBEPozkR3stydgT/UJw70rbkUKk9w6RoFAdpmWSyW9P3+We9RwPEa92cBgOJRN3/HxCS7OLmRXRbK50epoD43jULZ3VGrk8iQFSNCsUEBBex7Jh6XUDhEGl2NgSSpxCYdZLitaBZY3ZCfgVou4dbSjnJkSlXnLvJRVsv1bkWibYeFH2me4ptPcKJJvslVkFlNkAHeOYUg7OapjCgWFW4sYSJZwXRKwoVQXfF7aR80ngUKpeYKmBAbPUir/SMYWLWPVRJJFBILrYm9vT5ZO19eG3E5iEwqfgvTkJ9IA7zSgmiSG1Ae5PBZUVcriaaPu4PzmOZwwq4dnGvQMmt82c3lM1lVKCvC5SIZQ6cQ5JnvDTZaWGh7WSxE9VGrwbOF1dJZR5fQjUoHEBTNXXKcs8oPkkpQqJKtEFM51Zhv7KZPBlTZipGqOlJy4+WyhvBlD0FCRIbXGein1qD4PSeWUw+efPskwj+zjclaBrAJZBbIKZBV4gyuQHeRv8OBlt55VIKtAVoGsAlkFWIF7D+6s+R93EgbRwnR/mv+05/UfeiorCIyssJKPdGodIf9qvkaWDwQ6zMeCVJFB8F2h07IwMV7ZaQckwRGTWWH+jb8riJSZBEXTJc/XEBxmNybBfgIum6RwAScEQ1IrK4HAqwRV2UJZaHdqKFdoNRWpA5TfY6c2r0HgqlypCvygBQ/vXYqLIBFBQFAokb0PgX5a6PC9aU2RR6PRkh0LFQj53Eoe3/wieNjrXQnsFag2HArgZbCu+B9CYesyoqSAgu3CcvIIJj0sFxMBpry+Ok2t8sYKpoC9nV1YtumgJQjDzmta1LAbPrXFIPYuW5Moxq9+/WsM+wN10rpuDc+//07ETqe7o3G4f/+h7LAm8zFev34pwOvDn/4Uv/3tb3H37l3Zr3z55RcCuCoVlzeP4XCEe/fewjfffoWFb0LE33n4joCss4tztLe3cffuEW7dPhJwzPvidXrX19hqbOHXv/qvOLu8UBAuVR3Npie7mWA6xWhCkmgfL56/xHuP30d/NEK93hQJ1qh56F318Nvf/A4/ef9DZTMQ9CL4+PLFS6w2GSJVt4IClmg2agKwqD4oltayuSLYy+DrvZ1tRP4CtsU6LmU95lgEfuf6Raspkj7s/Cc4Fq8KuJrHWDaOgMYupn6ARRCgf9WDxW5511UdHNdTPgfHhPNlvYwxns5xsLdjCAiBw2VBiQwzJ+A9mkxRtGm1QnXPQoolAuKTwVgECL8IPuaWDP41a4Zt2AStk3iJglXAX/zNXyOcTPHpP/2f8Ir8PoOlK+rGv32rjQ8+eIxuZwetdgc118Ov/+uvcPTWAzwbLfHN2RijyQjhPFQ39dZWGzPmQfiBsiqqtg27bOPi7NL4vhfzuDo9xoOHb+PTf/kNsKByypJdEjkVzkt1Q5dK8MplMAKGOS///n/+n3D87DlKVgEnJxcYzQKtuSJDjP0peqfH6HouSlQQhL5IR5KPR7cO0dpqIFzMsb3TFjhPooxd06PhBGEU4+E7D/De47dhFfNS41CtIIJwHUupsVrnZAHUaNRF2F3T0idZKCPj8vJSJOMiXCl4udF0pbhp1hvY3W7AqzqIqTohQFuwESZGrfXy5ETqCjaWFyyz582nYwG7VsnW+qP6iHA4CZPz83PNE4La6Z5ICyXipMzOODo6wvPnX6HbbCmjQlHWylFg9zqtuBpSUp0fnwvULdqWOva5xpTPs1iISGV92dEvS6uVrXD5XDhWIDhJoRuAmnMql9Pa6/cHaDRq4NohwdjudA1ROuW1CQR72r/calVqgiRKRO5enJ5KHUDLPYLRVKFxvyQgzzX/+P1H6Ha24JYtuI4hbF8cXyJfKitvhwoTt1ZHjoHgYSxFUxJPZBcmdUBsAHeq3pjRwHnI6V+vVaRKevb0Gf7kT/9cKijOt35/iGZraxPUzDB1XnOhnI6Ac6zXg2VXTYB76OP9D36COJ6j3+9pTJYL36w3hqJHJteDe8MiWGEyHBsSIE9StIL23hGOX7+GVyU4H6PdqsF2CiJMKlVXyjDum8yN4JyjhZVTsjQvOF689iJMrZmYx0JFG5WIzPGZaA4XHZOhNBoy5JzWcTmtU5Jg3J94navLgWzFBNqnodZmhpnzkRkbJKJyXJeJ5iDVF16N+UnM9fCRxHzeWOoZ2TJt8iDSpoQ0ayXNiJBCYpOxYggfrnvmSsj7Ss/Cc1INALIpM9ZQvI+UADDuVCtYUjf8kF+SPgcVlyZPxShI+NmAVpOlTZ6HUWcYQj8NBNfnCS4ofeYwRFD62ST9TJKqRW+s+hgcTzJmk6GRqjpS1UWqFk3v3ZDLa3z+WUZeZJ+WswpkFcgqkFUgq8CbXIGMvHiTRy+796wCWQWyCmQVyCoA4O69WzKRILHAbkV2GrKzkqi7lBYiBkznN1UUUldsLKAEcGyADflVbywe0hBvArOyoOE7sKOxaDzYmbPArmXZM7DzU+GjDKQ1gAeBLAEIMqRmI7ZRWaiLkz+/+fcUXOD3axUblp0T4eHVaD9VkJ9+q9PEKiFBkgPyRZEZtPeh6oLNlQSFmfVhYOOCAGl2UpO0YedpPm/JIqVSrgh4IfhFxUBA//Vu14B7ixCT+VQWNvRuJwjFANdiwUG+6MCnosTyEK9oe8R7y8GzVvBnV8itaYtEANfGeDjCg4cP0drq4Pz4WIHk9FN/+OiRADECRGkQqlN2BcZW3Dr+33/8J40dwX8CjwQLo3guQL67vScQ7PL8XCqCP/qTX+DRO+/i7//+/1aA7sHBIaJFgLOzUwyHffz5X/4lzs7OcHp8IgDVZbe0lUfAztZ8QaHdHHMGMNOiI08bFMcR2L3d3RZgy1KT0GEnd9GqYLvdQbNZlz1TsWijXi3j6uQZTk5PES9zsKs1VNyqrKvY8du7Osd77z7C90+fYzzy8fDtBwoY/+yzz9QFTr96vif97Mt2ATXml3C8kEPFK6FKNUwUoUR5BMOuBbrTPiXGivOQ82jFLm8foSxd1gJRr/pX8vsvVbuYlBpIGnsKG56MJ4Zs8H1Z0kynY7geA9nprU7CrCwlBomvVrO+8XBfoUCwO1/EbD6T7QqDgNmlTJKl37uCV+WcWMFjLsVkIpKENlGh78vyh6QdSUGSIZyvzIN4+OgBTr77FvPLYxTWDGW2YFtFqR8e3NvD3v4u7rz1QHZZVDD0eteobe3hm+sQx5OFCCmSAlw7EwYZSyGQ4M7tQ/jTGexKGcPRWF3uzEQoOzbOXh9j5QdSUhDsZGi4FFK2paBxAvwMX6Z66P7jt1GitU8So9lq4ftnr9AfT2BXq9jrdDAfDPDs66/RqjK82dieKQtnFWmMmXVw++6+AGiHXdYrZseEyu8g0OvVawK1//gXP5Oai7ZFtOeySnnM5zNUPVfWaQRnCbJPGXg8nmA6HWrMqTy5Or9QKDIJjkazga12F7fu3EOxWEbZycHJR8qAeHnSw97ePsIoxKA/IUJKfxrNJ5MpYaxmFCLtB8oXcSwbg9FQ9k+pZQ7vezC41n0T5N7d2cf+TgeXZ8fwah7aO101rBsHHJPBwj2KFj5c48pIiUKRZMkyUnc7ySoBx0UTyh3nKrArDSSzPhYhbcqodmEugaHEWA8GRpOk5prlnCHQXm80jaKr35faIJiHIjeY/cE9lMQu1UF8vqvLa5EDPAOoZmNAdLPJPJCSrL/+9Jc/Q7fdQB7MsLAwCkpIcgVcX5wAqwVW+SWWK5ItVQwnIVxnBStHkps7ivk98Eli5ExWQqGIYoFd/gtYJVq4mcwXhst71YaIidTyJ1wscPz6WIHupycnCAIq9YCDwyOcnL5Gt9vGZDqE41jw/QB2wZBBPHt4toVBoNdz36BaI5jHsn8qVz1UG21ln5ydnXAAUK9XsLe7jXqDIfNFlCwb82mAgEHzs5lUbSRSSF7wz9xv+GfOlbkf6IyjyoB7B4lZEtC0j+I4CPBnCHXFVdA116kCzklahYkyLGhtyDNYWRTK0zD5VDwb+XoDvhvyn+N06/a+xnw0nEnNNRnPteZTwojnrJSRG3VlSgwYi8WiskNoJ8Z9iO/JuSTaQI0Lul3NJyoB+TMkTUQEgFZ9QMlilgpQYd4UrdpojSWl5krWXrM5lUbm7CepSosu7msiUkgQMm+D0hV9xuBRR9WHUXPx/OT9icjIUdViLPb4eSElLWKq8TbEoAmlN0QZv5RTFf33mR7pZw1dP5dDlnmRfVTOKpBVIKtAVoGsAm92BTLy4s0ev+zuswpkFcgqkFUgqwDuU3mx8XEXiUFCQTZQJk/gx0oKglVGhfCDhZQAA36vkNfrCSzTqidVWlCtYXAOA6yoG5hqBeY/MFybAd/8uU3nJK/neVUBSAQHlU1QMIoPkgJEmAh6pP7VBOgduwRPqouSOmKdcgGNek3gfbJeolqhNVSiDmaj3mA+gQnBVQBHgbgkSQVLwAzBOMJptMqhjUoeK7gVgkuBwC++D7M1mGuhnIkwkGUSrYkInBLQLbtV2SHFSxtW2VP4temYZnv6AqUcQXPai8QCc1ivbncb5XJF4MpyEeFgbw/9UV+++rSOIjhLsLBer+P585c4Pj7Gs+9foVZrCtQZj0a4vrpSF2617uK99x7jq8+/MLkKDGCPI7TbOzg8PMKzZ9/j1q1beP78Oe7cuYMHDx7g9evXePHihd5fqJTQrBU+/OlH+PyTTxVw2+m00d3ZwevTE6yIWuXYTV4WYMX7IyZUr1RxdPsIQRjg5Owcd+/cxmg8EshfKjooly18/vE/C8DtD0aIVvQxT3B0ax+dzjb+4T/9PZaLEB98+IEhj5DHl0++lmUO7WCotOB8Yehx3SsLAGdgcMWyRO6sljG8qivvf84tBla7TkUAmOngpWVNWXkUput6pk5nX+qHIhbI4SzMo7L3EIOZjyiIEBPcTGJ1qJPMuAGtmVVSMfcjFRFJFNov5fOYjWfKFnBshhYXUfFqIkxI4THXgh33BFtp8TUdT2TRY5cKCrpm5zltaF58/0o+87SMYt5AkYD82QnKOfq/mJwYKnuoHDg63MGt27fw8OFDlPJ5fPf1l5iORsh7Hfz+9Rhrr4vZbK6sAOZd3L33Ftyyi5cvX2F7u4tWq6X5UHLKiJYES0MswwCTwVBjb8avhHVMYiiPQe8KrmMIStrZ3H7/MZpbTbhWERFzPvJ5fP/spVl7XgU7rba6qZ9+9SUKywAV2e7EyK0TlMu2IUhLFro7W9jb3zJB51R5xHmBrVwD3IP2Dw5wePtQQeb1Bq2yDpWfMJ8NUW/WBUjSjq3Wqmkf+c0/f4z9w11c9a4EIlO14c9mUnXQUsmr17Gzf1fkg2sXsdNhcHgVYbzCYDTWXkMSZB4SeKalDonUvIggdt8z40QZ2rQ5i2MEJMtcF9dXPe1btI7iuibhudkMcfvwAOdnJ2hvd1BvthQKTRUPVQisFwnU0aiv3+faCws3agpm9XAtMMjbgLs2ojiPstvGKp5jmZgudu0jrK9I5RxKDgOrGdBdQrmYl3KM7zmeTlSzF89fKWuCRAXzJowtH4kSR+TUoH+B85NTLMJAigDO8739fSwWSxzs7aK95eKDDx6BsRfRsoSryRqO7SKYU5UVIvR7Uuos8x6CpKy13KpVpEKbjS9FDJFAoJIhXyixhV/ZRSS5SEC7VgWj6URWSFT90GaqUW+KhCCpwXDpeEkVYBEXp+cgoWGXHfj+TOuyWOJZRZCfSc+hyAKnzNrFIslIZLOmk/FUZ8N0OFPuETMvbt25g6s+x2OpucrMG252B4e7qNVcjEZTFIoO5sFCxARzPLj/8Qwb9HrwqJoLme9jrBdJrnA/jgXuE9Tn3lGQ/RHzR2Txt1lbJI/K3C/iNSaTmQhd7vGpYoBzMVVz8NocSxEZuRzcsoNavYxavaL3T2JjM8is9lQNpJB25hzJHmolZQWvQWUYz16R+6nKIQepaNjaYGzJ+HmBP2ds8dgA8EOjwQ+fIYySg5aUbFTIScEl4oX2kswa2qjp+OnALVeQbM6scBGKlGb2hFFYGls2WgRSJcXzk6wgz5/UspGZVrQv5F6RNlKkjRXp5xnRhBs7O35PFlYrY3vJRgqe/zxTON6fffJVhnlkn5WzCmQVyCqQVSCrwBtcgewgf4MHL7v1rAJZBbIKZBXIKsAKUHlBb2kCOIYQEO5h8i/EUqyxSkx4JgEGAgQE29lBSX93AgQCpJbGw5/ABD27jb0DAaENSVGyNoSBAR8IfBOs5HsTGEnJCP5OSwxdh9crGMWHCQn/4T3YCdqoewoOVTh3KSfAZXe3I3udJJ7L8qNEe4+qJ+sQAjHsPB4PZ6jXGrLgYOer7drqZs6xgzlK1MlKMGxdKCsXgh7uDBt13TJWqxi2U8Lguq+OWYJGvk9g15L1Bbt6peNgt6065gluOpiOr1FyigKiCSjmcwnms6nAT4L/7Tb92acCUOcMUz6/gOe56HQ7mAUBbt+5i6dPvxMAxeyFr774BrlCEU+fPsXR4W0EwVyqCwJOBHhIMLCTfzIabUDIJfIlEi8kclhHQ06wtl6thvc/+ADffvvtDXlFH/m65wnA2d3bwce//4NUBwxYp60JwWrHNpZc9Cg3RIInjOvpd99jwbyHJBbhQ2Cc06l/PUa11sCtgz0E0z5Oj1/irbfuKlz88NZtgfm0rPqP//v/IVuisuUImCWYZjtlTcd2pwWLBJXtoOI4IiQI3u3stpGD8ToX2E97Elk0xQLCCB7T9oag4nB4Dc8zJJEsgOZz+LNApBUB3UrNw8vrAH6hAX+ZM7kV04myO3JgMC7gVcpY54qYMRi43sAiojVYIn98gmnO/8femzdLet/Xfae3p/e97zr7DDDYCFISbUm0rbJj5/+kUhU56wtLqvIGEkVVTpVdipRYkiVbIi0QJABiIYDZMHPnLr3ve6c+59cNMi9hqp4mp+bOvX27f8/3+S2Nc77nnGw6AJXMAXdDp5XaZ7nk6CRm7SSSGs3HXltHjUYg62w1s/EcS2YyGvTHuvPokS7b10ojjpqP9enf/JWOK1jLhPEzf85Pq/rRhx/onXfeVqVU0GrU19XFK72+vFbm6L5++myodbbiMPnpbB6A+6OGFpOZcunIGQudbtvKIsK5FeVs/dO9eK1Rr2+7o7WSthvbbZcaDfru1R63b/x+zZMT3f2dHykV5bSbTzS5udHlxWuvJ8DOeqvpcS6nM5N7k+6NihmUCwTZL7x2qY9JoWJB5UreeQ+5fFrTwUSz6dyALfPr9PxEdx/cU6VUUrNRN4FTr1Q06N94jpoA3KCyCSqvX3/5jYF/7JV6/Z4K+ZyuLi80HQ1t4XVyeku1elPvf/ADJbcb5TI71VsNXXcJW58YIAcoH0xC2Pl6gTKDDIqUQ5tRmJC9wvhW85n6o5FVNpsVWQNtK1Qm46nJWnewowg4O3dQ8xQiIJveKxgC6QX4Tfgyi4A52usOvR9DsnlfhVhaLK0SM9EIuJvAfqmg2WykYh4bro3BcYO+JosTqjVu7bMMVibBQOixZBpN5zo+PlK/DzE38P7uXIU1BEbWuSZ05r989rlS27Vurm5MpqSzIaQe+yjW2+07p7p798zjuffwh5quElqMh1qvZkqld7p+9aUmo77Kzbva5s+UL7ec6VLLJzXuPtNiPtRiQS7D3rovnfH+ktRamVTSGSE+c1LpEHydK4SMJQcrh8wislxm0xnmRfry11+bzMRejL05X8DeaBlI8PVac1tHBVI9WBwlXHvITfIT5tOlbi47Ojk+VxfyNZ9TuztQNpVWo1lX87il27dOlUKQY+sr7P0ISp9ZaQP5xlqGgO90u1YebFabvY1i2j8n5wa142IRLNgOeVDkuKDYQlXAvMlip7ham/SYTQHtUQBhS5bw3mI7JOyW9n8zN72PmDzN6Oz82OpHzr9ub2hbOjKLUNaQR8TD9o+oUBaoioJygWtmLgWVxeZ7uypIA0LEUfjwPNRCkBjU9rctrKyiMfkBAXFoYtiqVAwKqn04xT4DC8ogkOEm3CEU9paK/MQkibOy+Jrrppli/2+Hv9NmEJov/Dliy44V7C2/f+xJGI8JEgWSZm9rCVFBDSBouRe8R7CN+iLGPOKPy3EF4grEFYgrEFfgDa5AfJC/wTcvHnpcgbgCcQXiCsQV+G3yAsIAINvEwf4//gHBD98HYLU1BaDAvksyAQi0t4ritay22GzdIQ4IYSBkBnCVcmdrMo2SgsBP+1OFTs/N1l2TPJ9O74NPNtY67i7FPmSfvwGA4u5LyeAuAcB0tKOKKBWwzsE6JadUNqVCLmXrDjrYneexnKtYKBn8pAs5igCvgaITfn/CaemopeM2yuYMnOQKJc0Wc2ckZNMpA0EAjeRblIolXV1d+z0BwNqdjgkXxnz43mQ2lnaRiqW6Bt0bVWoFd7AX8MMf40ufUvOoZaAs2G9geSGDbwDz+MoDKBbyZV1d3RhU4h502l1dvbpQam/9cv/+Q129fqXpbKJiqaZqtWJA8euvvrTVFMqF7Xan+2+9o9GwZ9ujYMGVVK1aNdCTLxbUIth3Nlcfe55KRa1W03ZIx62mPv75L3V6fq6z8zMtlxNdXl2p1Wrpu5cvTYjMp+RCXIbQ9XRk/3dArh/vLgAAIABJREFUWrIF7ty5radPvnXXf7VS1VGzrB++81DT6cggbI9O5x1AEeDhWJ999oUKKCXWW1WrJVtUMf+KpZwBbQDIXKFoayTAMwB5AopLhbxtlwiS5T6ksXOZjpQGNF6vTHgwdyEwCLjme71Bz2oIpDEoHgDEFputLrordeYJbVEGod6JEoqS0mQ6Vq5QMCi/3ib0qj9V7dYdJVLYa6U1ncxtvRT8zmRvf4gYlDqAY4CB7gLGa57iJnaKyC9IpNTp3qiQK6p51DBxYEupWl1RsaQFWSSZlHovn+vFr36hQgpv+NAhHWXSevTgls5Oj/WTn/xYqfVc/cvXat+0td4lNYqa+vhyqXLzyMBwdzg2IUZOB+HtzXrN4CtzCwIMQRJWR6ytxXSuxXiibSqyAsg2Ldj8OJdjomI6qd7VlR5/8K4qZ2e2zuEax1fXGvS67n6ncxqSsl4ndH6hQi6rb7/8TMf1ijYL1AyhQ569pJQvKpFKqVguKJNOOPsitQud5cwV1EXMVZQXAO7NZk1HzaZ2m6VS2loZBFBKVzeg5GKz8T7w7MVzg/LUBNCVvWa9mDoQnM5yLLz+8Cf/xDZp0/HAwcr1oxPhVvP8xYVu3bmt1XZtohL7Irq0AXWx4WG9o2ABep7Mlw4Jp24QJig/mFOQF5A43jt3W//99sNHnhMbrZ13g4UU1kkQlAQ+M7e77RuvqV2Sjnb4ho2zXEx04YSHDRCKlL19GaRNartz7gVAd6Xe0DaR1i6RU75Q9u8TlJ5JhzBsbJkSmazvUbBGutB4hPKn4t/L5YrKpBIaDTpazntqX3yn9lVbiURGqQi7KCyCdiYI7t8/18lxRUfH97XeFUwYT0dt5SHytNaw/Z2JxuE8rV3hjqJCWcnURhgEzoevtV0McGUy6Utw+i6RtBKJXBeySdjzUcfd3Fyq2TyyAg6lCtlAKFfGo7Fy2YJurlEKzUy8QryQEzQaDdU8qhkMh+iNIKWzIU+C33XOiTv7Q3D3bDYPyrnpWr3eWPlCPhANiYzPONbt6a0zFUsFNZoNg/CA7vPZQuPxzO8HMQBRzTxkbSUh0wiDH09N6uZRq40mHj8KFwhf9iSrAZ3VwV4aCHcspFi72Shr9QX5RewtnKOHXCmIi4PqITQDYGsHuSArwG7dPrPqaraYec/m2sejuccEMWDAnzye9SbYNpnMgBRIec5BXjDvOKScH+Sg7n2u1SY0NnyvoNx/vAr/5jcgJUO2BQ/mNnMB38gogW4qKCHcRLG3qLQaY5/JcVBuHj6b+PMGnzMOtpZ7ssVKpGzW6+tg+8Rzee2DZdQh3+OQ50X9fpv4OTRquHcjmYiVF/FH5bgCcQXiCsQViCvwhlcgJi/e8BsYDz+uQFyBuAJxBeIKvPX2/d1v20MF0UXoOHRgt+0U6ArF0gN7BTrKQSMS7r63vdL+OYC07nGkS9MKA7yp91ZUB3DBnce8Lp3xkcFQVBsO7OZ996BvUDLM/X2ASHeUJuSvyecguwJgBcIBG6JSPuMQ7qOTI6ItlMsByyaUL+SszjB4DLFQLNvznyyGySQAd4sFncd1EwuECEMm8Gcym6lWr9p6AwCN93MOyHarfm9g4ArrDdQngJMGdQAH0QCs574+AyU7PLnJ/Ei5W3253jr8GfAfb/3hIHStwic0GnX1BwOrSu7dxd7pidIRioesPvroY11eXev1yyutFnNbu5yeHrvz/PLiYt9lnVCUzetf/qt/pZ/+p79RqVI3KYHKo1BuqNu50atXzw0oAR5BLhy6jQFhrTrJZe0VT1cqRAcWRy+/uzCAlyKfxOMkrHeti9cXarWO1et2bC8EUIvVCh7up8fntqb65uuv9Ozbb30vsbzC4utf/vM/VL97rSL2PPOFnj9/pU8++dyh1qkEao6irZ/K5ao71HMQAgDndCHnQgA7f8hFoKtbG4K4I2eTDAYjjwNlzGg8VL/XU6Vc9u8ORgM1qlXNZ1h+LTWbj7VczjSaADiOwntEWX31bVs3o6WzMurlnFIJAL7gAT+eQiKtHdDcmaVUuX1f9aMzvbq4cO2qtZrG46k6N52QF5NK2sKMsWJjxoT0+gKo3KxNXGALQ7YCYOZaa+eL2G8+ndHprXPnNDx6dF9XT77W+OqVkhsstFJeP0etpj78wXt6/713dHJU1qjzWu2LV6o3jvT6uq3Xy5y+mWaDbdViqXQur6vLa9WbNfUurtyZja3WxcsXWjG+dM75HYD6S7IDdluN56hiCkqymHZrKwggjN69d1eDbtuAYWTlzU4vX7zUBsB4MtZqvjB5w9pt1OsmBjPppL7+4jNVopSB8UAsZr3+C/miMtmsMrnIOR6JJJ3QIdOD4PPdZmcVxPH5sY6OmrYao3a8zlGzrkat5PwGlCTsY6iv+v2er+GLLz83IJ3JFkxeTEd9DUd9A53VSl3n57f16K1HDi9nTWPbtdmSF0EGQV6T2dRd+XSd89oQG6yf5YJcCBl43SZLKhbSmqI42CzUvkGhlfceA4GItRoAeqVSVqNS8z3Htu74+Mz7C6HxkD4OHLdl2TQo0whuhnBib4UARhthj//wNXsoSjI2qCiR1GzWteKrVD3Segt5EUBo5vyUzJZiTrVKScnERqPpxOTNeDrTernRnHDpVE65YknDftvKB22XWkD2DNoatntaLrYG5LHHMvlZKFv98+j+saq1E+2SZZNjk2lfzaNjPX/6le6cHZsYnSykTZLrG6vRqFrNlE2i8JtqtljY+imXLzt3I0lwcxo7sbTJLNY1+9agPzKxRWZFKhlIyoL3CObTRk++fWpChfvdHwzVoab10O3PfpNxp/4uWAU5SgkbQFQXZC4x5+Wv2Q8vL9quPYQJigX2cYhkbJ1QxpUrKIBQn9D5L5MoqJsgGLjfwQYsKDAgHFCAsY+i+tlugpUi581yByGGtd3WCiyORezbANMhTLbOlAgExWa91Xgc5hRzIihwGPPG5/Eh/BoGNcqmvP5OTo+cHZNm3aXTmkzmmk0hc2bfKydZJxCZPrvJmdrnVFnhsv9sMJvPg7XkXjEJQUnANgTBIfT6QAbYSjKN+gPbtInVcBBzPIqFvNVRKNBccM5/Z26F10Lxxnl7UIHwfVtI8lz+b3VE0qo89nOrKfZNE1ZhbGnIQJWy8mv7c4qzOIJ75CHb45CNwfMP2V2sB/JLWJO/+PizGPOIPyrHFYgrEFcgrkBcgTe4AvFB/gbfvHjocQXiCsQViCsQV4AKQF7w96F7k65H/gPfnYpA7bsQmglhgJVJCM8my2FjBAC6IXRD8nsBdEWtAXnhCGx+ZkBp4bBnZw7s7SkMFAAl7MELW04YNOH1Ap4RgjwdTuHv5XLkWmSVy2UNahcLBRVykBtzNY8byuYjv1ywfko7HDmZzBiggQAAlNxsEto6T4Oe37RtN1ABQIIANqFcsPIilzU4BvBYr9XV7bTdPU53Oh2w2HoAfvPa2QhQFqIHe5epg45hblyT1D5Ud7W05Qle7/Yo3+10dnJqqx2snADBQuetVCpX9PTbJ+r0OgbwCWsFtPl3//bPNJ+uDOi9/c5bBn6vXl9oMZsbODvFjibK2C4KZUI6k1W/1/bv3rr7UOent/XxLz6yMgBwHwyK93QQM/ZFR8c6Pb9l+6D2zY1ttW7fumVwjD+jydDAD8TGUetYry+vdHxyrKvLS1vmAL5BXpAj8NZbjz0fnj75Wp1ux8QN6pd+p6tsNqV6tewgbPIeAAPpPmYuUWvsgs5OT20jBThGdzDEUyYtd2GbsCrmDFgmdkslttQH8igEXDN5Vqh9uM90uq+DnQse9wCWzCXqv5xPNJ+jRJg7y4JMEgD2y+teCFhPJhSlE/bVX64Xms1DZovBwmRKN9OM0q3bKjeP3WkNuFatVHR9fWkVBkHnKGzwlsG2K53BGimpJH7r65VJLJ5Dtz+/C9C/A8j1PJqpVCqapDk/OTHY/Onf/60KCbIxApiYy6Z07+65Hty/rR/98IeKUhtdv3qm5XzqfJOXry71+eVM/eJtpQsF7ViPdFk7+H6pzWTmHJn29ZWur6/9s2KlrmTEmiEDJKEpnvQLbMKwqtoql4k0nI51fnqkYrRT1pY+Bd20O2q0mrp+9VqvLi99PdhEkQNhq60KBFLSc+zJr79QiuyXZMKB8VhP5aKMVTYoL8o1QG32JUBHqVwtei7MhiO9vrrW0emx7t69q0ajZJVQJV8weFyv5pXPAGhmvWEQUkwH+2Y1V284MJjNvjJfrDQaDgzIY682Go7VOmrp4aOHOj0589gBv5ebnbNtFgQc77vzWbuQr7Vy3TZxfZRM6ZTX9mqT1Hw6cdf7YNhTq3kcuvh3W+e+0D0P2QFwe3Z2FsDoVAB4CWbO53NKJ8N8TaZzzkAgM4NAe1QcPCAeAcFDvgF7C0DtVps1YPzWwHylktNwNHXOxXLHzxEL7LRBFbLkfSAik15Lk9HIY6g3WiYMLq+7VqD5tRIQ10sD/dvdyoTE1atXmo3JT9hoveP3GprOVmrW8rp3l7Vb0NHRufe4arXurJTVamrlSw/7tdHEeULstexDBqfZiR2ILo2n5HbsVCrWtHJYdwgZJ0A8ncoYUIfAAZTP5SPNZyufE4N+J5CUEM/Mu3VCyUzW6whiEaKUM8gWZIu57z3kSa9PEH2YaxBT5F4EV70QUD1D8TbdeD0zB9loUe9QH+YpCiDIKHItrDoajaye6fUG+3yLmYkezrYEwdvThfdJ5y5BAEAPcb+xGiS3YxUI/g0EyhblydLnDevB+9h06vtJcDx/UxNqze/xvgDuJl7IyDGJy56zU7lS9Fg5n2gOgIDqdvpWu3EtBG57LrlxgXmGCjNl9cGBmOCc5zoYDHv7geSYLbGfSpulPFg5oZTijCbfAhXNarFWBhUOBKkSSjvjJu09DzIlKJJCphb3mPl6UHN4jhwsJZM0GKT3FmxYS/JZBQLvkAPCZxFOQ/b/kOPBa6MkY97w72Crxd+hWSFkxDDPg7KEnx+UGzF5EX9WjisQVyCuQFyBuAJvdgVi8uLNvn/x6OMKxBWIKxBXIK6AA7sPHYuhKxEwZe9TjYKAYG3nTwQvaEAYCA4AA9uX4Pyw7wQNoPzc9hqAO+lkWulkyL4IZk/B0xtQ/0CCWG0BMZKgWzSoIwBSAJeD5QVdoyGLI5Whc5/uWTpwCfqc6fioZQubXCFSrpBWuVqyH3uUAbwke4M8C3DMtP3DHTC6t2naboPtEKQM5ArZ4sHyCVAj1ADrEXfazue+Hoeu7nZqt28MitEhDcAG2GPFiba2NgGQIuwaYmS1BCwP3bAAwIDxXNvp0ZEe3r+vb5881U03dIAD2tgLfbPW1fWNFQ/vPH5Ps/lC48lEv/rsMz+PcT169JaePn1iRQFwdLZYUKVc08Wr54qw+NnbgKQyKXeVv7p4rUKxYosaruP09FS7xNYKB0Ax7HWoB1Y6w9HAwBchzvbtz6T0zlvvajgbh47Z9crd+wDe5VpFZydnur587Y52iJtqrW5CAKJiMsYOZmvAlc59AClAI6sjsgSiB2KK8GA6mbGYyWRTajXqWq93BuaOjo8NLJ6fNd1ZT45GOZ9TqVhQlNo6lHe3o5t4Zksv7gTEBYAeqiG6y42SmXGjw30dQPhBxyDmZDI1UMm1Y7kFqIbyhvwMMkgm40WwwrI5EWHWU6+Jwa6mdflEUbmmbrfvjujtamGQkqwN5gTrKkMoexRUIdxj1gigL1Zh09FYu+XcpAqTFeANpcZqsTKxAOh259aZTlstffr3f61yDlIlrJlqJae3376vRw/v6v333nMnPaqL0bCv0WCk5Wqrr64XmlQeaBtFztFgDUOaQM7lMxmNhwOTXbAE19cdrw+6wiO859c7jQCCF2tbKtHBz1zr9/va7cidyeverVMDlsv53JkrdGZfXbe9PgjVRhUDGAtYz704Pj7Ws29+rfV06NBuMhHgd2qVijvDCcuu1OuBSMrs7ZK0sdpqhwUP9yGZUKPR0vFxyNI4JxtmPNL922fKJFe2F4N4K+RL6g36JgEW642GQyzKdlpuZUs7CJMRxNRi4TlTq9f1wQcf2qKKvSYqlPx+ANcoQgD3UaVYFYAd0w6buaDeYl8w2WrCd+X3Ys4yr9mP6N4HIB0Nhyaljo8Y88BzGLutWq3sXZIMEDIEcoWq1+lwODRZxr5iEnFJ6HzIreH1TewV8q4/wPRyMVE2KqhcrmmxSSlbqBrMp9ZRcqX+4FqZQkFRrqLkLqFyEWAcQJq8jYlqjabttVCAQd6FJnuAYTJ8UraHm/SHDkVerhMmdoolwPuC7t1tqVyOdHp64s7+CrkW3os2tkDCsgjAPJPJaT6fuJYHEhuAHqB+SdaGkrbnQsFVcT4CIDVnDfto2qQFJAEkkRVB2BCmkrb14mwC1B9Nl8rmiw5UZ3+YzZYmXNjjsNVCGUO4OIoAvhcyD7BD2itpliFUGyI+ly7q9csL1571S7f/Yr400VlpVE0wkl/EvQQgZ5sZDAcmrghc50wD2J/x9Wq9D7zehLDqJTVwD8Fe8RjOHWzsVkuUIJxveZNjkIAoyZgLtqgaEQoeSISQgwHhiBojKAuoOcokVFqFYtbrJYRWhxwK5uRkPHHg+HLBvA0ERlBQcH5lA5lgK8i9ShISxSqIpMjmYM9H2YHahAFCxDkfYx2ICJ7DfrrbJm3JVSiwXsjVCB/AeG1+zjnA/gmpcfhMwh5g60ouPJTIY2N/4v1pXrDS8WBluVeNHtQaVqlQe0giBoltpAmjfX2cawFZEkK+PRZI5L0dJuf0zz/6JMY84s/KcQXiCsQViCsQV+ANrkB8kL/BNy8eelyBuAJxBeIKxBWgAg/eurcDNHCAsG1q6PQM4ApgBcAp4AmWKAC5DstMBXABkAagA2ABEM2BmttAgACEAjKgugC/pOPa3Y+OiCV0NWNSAvAGoIYn7ej0JJibrvhkwjY7VijYviJYQAEO4lVONylWM6gdAHhzpYwDWfEHB9zieYCzeHIDJBIQuqK7NgOQljKwmkpnFWWwhCJY90b3Hz4wOLjdrveKjdB9S23wdu+1u+7SBEwMShWCU1EMkCuxt+rYrvy7kCT87e5OVCBR3v8GaOVVybIAbARIYSyVSsMAIbY5gEDffPutbq5vbE3z3rvv6T/+7X9ydzTqDIJrm62Waw7wzPW1O22Ddo/uP9BXX3xucOvQkX3vwX09e/Y8WHDYEiurUoEw7oxKlZJOz4719Vdf7UGgja2ruO6rqyt98IP39dVXXzokHDD8zr17qjYr+sVHH/neEkILMZBORXubp7LG/Z5uuj0tV2srK2wdBuAFYgzAm0oqykUGdene5R5iE1WvV33vcL+hIxolRyGftQXTgwf3nLGAPQuvWa9VQNDclT2fDkNorQDSZiIMwKTSauYx4HSECoeBABITMgxgiO88diMyGLZyZz7fO1y/LWWUVO+mbRARggt7KdQB283Sc3wetdTdFTXbyBZgy8lU2yWhulMlsDXZbqzWWSWCXVEqE8gryKjFaqtcMecO491q6TF4LS1W7kS3Ysld15H+1X/5X+jm4pVefPGxsikAvlDHs9Om3nnnLf3oh+97bpDrMRn2tZxO1eu0tZzN9dnzjtrRmbb5qoE8wHZUB9gsMX8H/V4IMF4G1QxETqmCxdRKr6+6UpT2+ErZvIkfANP5aOTg9kqjpKN6RSuA3ChlomfQH1it4DXGlazmSiWSOjk5MQFQKRe1ms508eIb5TPk3iy12S6Ui1jPrN2sas2W13uwW2MPCkHL+TwWbDsD69VqTadnRw67blYqrvNiNtLZSV25DFZdBXfwozRgPXz36spjwnZqRyDyaKTFbKrxcBiUOKmkms2WTk/PValUVCyViEKx/Vu33fW/sQub7zu0b246KldPnCHBfkVuTrncUDpKa9THugoQN4R253MFFcplEywg6wDD9XrD4Plw2FEuX/E+W6rkFQEILwnyzpuMIFDeRFAa8mJt6yyDxwZYFWx/tksH3LO7onIg+DqTLisVlZTI5E0uAd5ul0NtVyMlMwUlM1VfUzqx0Go+9j2n9thsQeh2ISggE7Zy7k8muXG+0PX1a7149kx5SOAEoD9EL2RkVmfnTd2/d6JUcqtW81RkSnPdVvBhkTceKpcjgwi7oqnBc/ZW6uG8JHKSnMsBUB7UQZBE7LcoLbBJgkQnbLrVaKrTbpsIIjcCSzoAaLKCbm66qjVONBiPgpphvfR9Xq1RNcGnrZw1gsoFCz72ZoPgGyzhFiaNeFhFqKSD7efThRYz5iH7O3ZwGVttVeoVz22Ua4TBlwoFW+y1ex2rGWaTiYkIK/FQXJDfMlvYIo45zno/EBcmDexzGHJ7tuuNpli3JZMhSBriF+ur2dRnF+qOxQLSJRALEId8zfnN/gUJyv6Lkg1C7+i46XW6Yg3swtnW7w1NNJF/AXkRyI3wmcA2kVjp7a0h9wM1iQkByyO5U9jnUR5tWa+Rsz5cP0JM9kQJnw8gkCGiQiZHOBn4mjWGUjMoRoKNFGfDYSwHOyo+R9iykvmMYgmygQaHvfroMNZDrsWhrn4dSGuCwLFvtLpz/3nGzRi/IUf4nQN5wtef/PLzGPOIPy7HFYgrEFcgrkBcgTe4AvFB/gbfvHjocQXiCsQViCsQV4AKPCTz4uA3bcVD+A/679UYBkVCp7w7Fr9vXk8Gi6C93QN4i4ECQDV7X4euy8P3raTA7gGCY++PDaJtgsMdkW6JDFYzALbZ0PFJcCiECGGfAEzYUGAX1GrWDNoB/qSjpLL5dMhGIKA7HWyaDiGfhUJJiRShruH1FksIio0Bd4AsvuesA6wqbBsRFBN0RQN6M7RyqWKlwSEwFOKCB6AY3a6A4cF+InR0ApjZLsjWV1nVai16Rg0ohY5hVBg5d5BChmB9gwUN3fRfffm1bm7aymbomC0Y+3nx9KnBW6C0iv35z/XqxXdarsYqlSoqViq+DsB2OnPpJj4AQbdu39GLFy8MfNFVn87k9E9+8s/01ddfm0RAfQCBAzDKOHide/fu6rNffaoPP/xAqcRW3z174fvz/oc/1E//4SN1221lo7StjOydPqMeJAoHMBDbqIuLV+4yBnRzLQxiYVeVV7FUNPhaq5SVTiVUa9U9BsAy7jPg3L07d/T8+bd6eOeWWq26duul8z3IOYHVoVM75ZfcaYGFjQD7V+6kxzrm1vmJrVXmi6lKZYDnpUHfpYmIteaLeSBWHEy/Vm800GK1CBkKWIzQ2T5faDIYGjDG+orubbqDsZ8xQdW4q286M0220nS60AqgcbNQpZhVKZtUpZhzl/ZNf67xCvIs7W5ylEDlWlNXN9e20yKvo1ytqN/rmGSajafqdnoG1cmK+PCHH6h/+UrXT7+wUgHFQDFLNsm5PvzwXb318LbXQqfTdQD9FguZ6Vi96xt9157r2bKgVb7q6yBXoFwuhTDkdfDwHw/HDp2GxMNSLZPPqzsYqY/tFWHp6bTar1+bfNlsCBSGfJnr/PapaqW88qm0bcaYQ2SHUFsD0GssrrCGWqjebKpSrRvg3S2XevLlpyqa6AP8p6s/YcstCEQsfiDKUDEAxGLRRsBwPgd5Qb7EUoVsRo1WQ6fnxzptHdn2CfuwUj6tZp0sioUB2MVybgKM1n3s7pxPk8j4Nbm/1AAgFkC8kMXO6VyN5pED36v1UDOuByWOVWOse8haEyBBrYUtD/VYbSOTlfPZwEHv7EnMz163b1K2Wqtq0OuZmLXCJ7FzrgQKAfYnXqPZqNsqC3splDlr5l67E0B3lGOHzvcENmuBiGVjTicynhvQzpAmq2VK+WJDuxQqtKAYKjgnZalyoarOkJweCLa5ShXufVv37921Bd1oMtJoQvZDRolMTqnkTutFV73OtfKFgtrXr7VhD4Q8ma5VLFY1mS30+J2HtmG7f/+eTo9OrbSg1qih0hmZlGE9UiPIV5O/vp6dlRNLCC9bBaLSwyooqZuba7VMZuW99gjY5rpZp4DqWKRxbmTzeYfBD/tD13MyXZp84mcA7JBYWAhiI0YoNWfAZDJQISLDglowZTeef0EdRm0hMcKeyhkwG8+8xvLZggH8xWqtqJA3EcvZgwLj5PjYSjUUhZALo+HEhMJ4OvT+R24G9lvYKCVQlCTTJjN+ozpEHZb0vprPRc7swAIPy6oMtoxLVDgp7/E8LxAYfC/rPCeCvyEnUJwwWaM0aoiEMy8g9I9PGqG+ezC/1x1qNMbaam0CIyhQQjNDiJdwwESQx32fYRXyPWhogOA55GCxv4ZjIJAg4W9smBhLwmc9xIazNHaySo89240SWOu5GSJYOjHPITT8uWP/3kERgR3UnlxhjPux+nd8focHRK3Jjv2YD38zBv7HmRQUoPuPH7/1Ot/nbOx2MXkRf1SOKxBXIK5AXIG4Am94BWLy4g2/gfHw4wrEFYgrEFcgrsAjyIuDXYUDuEMQZvC0hoTAgiJ4SQMiEA+7R3mCV7lJjb0x1B6s4OcJOlP5nb2CwxYUANPplFURACQBJNmpWC65OzWEXQdgksBMACS8uQloBrAmTBvA6c7tM1WKIUB3uV6q1ihajUFYMhZKjDOTzn2fxZHPl/edxqFzFbBiPJ74tQFYCH+t1spWZODLTmconbe8304b5XIFddp9h4WTzYD3fORg77RG45EJC4iQXq9vz3XUH6HTc+ug0pPjc1tBXVx+Z/DdXvClki4uLgyynd++rdevXzv8F/eWr79+qna7o1oFP/Uz/eVf/5WSqDv23eGP3/3AYcgXL547RBpw6PzOXZMnl1dXyufyevDggZ49e+aO99bxiZ58+7XrXi1X9fjd93Vz3dZkPtPN9aW7qRkudj69Xlut42N3tf/q009sDXZ+eqzzW+fOhPjpz36qKCo7V8Pe8FgcRZFrCIhEfgDAKffVxBaBsyZVdgYlIUsgbvhZvVbCzFYtAAAgAElEQVR1MPliuTCoX6vWVCkVDWLS6U0mRrlQ0HTYVaVSNEFE1kcxF7nbPcoXNJuMnCPRHU4N7jFn6G6/dedM2xVWIWSbrPYd1IGgms2XtqOyVRBh1OOxAVGuabVZebxkgAB0AwQPOl3Xod/vajbF9oT8gYnzIabK6bvBRt3pzJkbKC2KUUKP7h1pM2OO4fM/VXeycwA4VkxYzeTKJXd0kzeAfRhA9my91NkJ2RlTqzDG/am+/forHTWaarRqWg976r361oA2AdUnzZbeeuehfvjBY905azqY/bvXLz0OagEI/Q9//5G6y6wu13nNkxldd7pWF1xdvVa1XFGr2dBkNlbOCqSVXr14rtb5bXXGgbgA+F1MJkqSH2AAMeEgW7ISlrOJHjy6p3Gv7Y55LLGwg5lhobRXBmQSSc3nIwOTdx49NBm3mo2FDKrz+jsl1guTeInE1rZQgPBYJt26dduZKqgc6AbHK3/Q7VnthNoGUDxKSPVmXSfnxzppNb0+7965o/VipFazrEyCvWRhIoSadLpdzbDpWWFdtjEwDVB9CBcmuwIAmRya1vGpur2ecy8A2o9PjvYER7g33S4AeV7zafD4x74oX8xrMFo5/2C7WSiVCHucVROptIYoexZhPFwDNVwvJlphU0QGQLboPBwIlWRi6Swfwt5H06nDn6dTci5CODPzHECe/Zjx8FrwxQusyhxUDEmcVCoNyE53eqSN96SNovROk35PmVxB3W5Ht281lUOJlU4Jc6AoSpuU7Q1nGo9B/9Ma9G5UroSsFHf4T/oadG9sOzUcjFUsQr5uVG1UrUSApDpuNLXazE1e7nZJh66Pxj29//676nTams2nvu71Fhu3TeiKT+4UoWxAibGD2BnuMxuSrht7nTMMNjsNBl2dnp25+x4VB+sKFRWANcRSlCtqtdqq2+tbrTaZjFQs5zWdLDWZQ2ztNJ2NFCVRv42/V9mx91Nj9igTnmsIjbWVNIDdN1c9pXcp7cgm4X6smbtFVWpVZy5BNkKkQYqRVdTt9jQaDTWdQWIEQH3LzbKVUVLTCSot87Hh3Ikiz8PRgGwQdk6ZhOEshrzApulwTnHyDgZjEyRZh2LPTUJwfext7HdYxEGG1WoVkytnZ0dWsbCnkTvCfjwcz1yX4WC6ty0M9lpBYZLw2Q0ZwD2xDZ7VJyE7KMRfh7lncgGnuH1w+OFM5zlBHRHIfawWUWGitAr5OjOTgAflBK94UF4ccjWs+tx/DqERIthJhQBvSFK+5sE5d7B94t+HjAuPNJn03uQmDYrubI9tOLP33/fz7C5IE8Jan336ZYx5xB+V4wrEFYgrEFcgrsAbXIH4IH+Db1489LgCcQXiCsQViCtABSAvbNGANQvB3AAUAM10qzqck++FrksrGdwUmrTthr2i8bLe20yEDs0AZbijce9PzXMc9m3lRrBT4hECNkOHKiD4oeOTzkhUB7hM0KVfKqM+2NpuhK7tZq3i7k1cJwAM05nQCY9lBsHBKD8gEwjKplO80Wzp+qanbK5kywyUEgDEgCW85nA4tm0R5MVyObVVFlYkgKh0P+Mlns0VNSOct0foL/YpWXcqV6pVzWYT5XNFX/tyPlOUy7tGdOO2WgT2zqykwI4IcPDl6wv9wY9/bPDsydMXymRz6g9GBo8/++RXah2d6/z8TDc3N/ZV//qbLzWbDgOppIR+/I//QL1+T8+fPHHnNIHay81Gr15eGHDB55yQ73v37uutt9/Sxz//SPVaTZvtTt89f773y9/pn/3RH+nVy+/0zTff6OGjt3wd2DTRVT4eThzabZLJwNDBsxw7m4JyWNrM8WQnnwN7MO7nStlMAPyCcgZ7D2xOUNwkVWs0TLpwj+hSJuDWyosopd5g4LDi+7dP3Y2e3K7VrJZDqPd8pfWO+UFYdEoVfOW3a6X9HgB0GQ0nUwPwgO2bdbBgAiCmu5u5PN/bmmBbNJ4tDHyNhyMrNwAlySdIZyMVCpHBRKtx9qqOYb+jfqcdwMjFEnzUYGu+WNRFd6Lnl0NVyedYzN35vV2MtVyO7NufLdY0nm80XCa1yZS0cMhvTcVqTdkoo1wmrRnzr1rRzlZra2VLRQPdk8FEs/7A4CN2NoPXL1RIBoKPoG7smv7wn/2efvDe2/rLP/tz/e4Pf+B6ZItl2/lgq/P8uxv9569eapquaAhh43DcyADfdDJSBDmxXpt0Gw/6GgxH2qUhg0aEztiaatLtKh0VDOTt6BrfrX0/UFxAfrSvXiufBwhHXRDs5uh3Jq9i47DvhefW8cktlZsNpTZrE0rjbluLUdcgPKxdOpNUrU6GzFKNWl1HxycqVMr29ud7K1QwhGfvg9dZa9VGxWTBw7u3vN7w9C9EZBpMdNKqWbGF5RcqGojG0XiqwXhuohOgmHlNJoHDkJnrKIdWG2dfAJY36g0lMymDt6N+3+oFVArfPn2p1vG5e8MPewmXAbETRQXlo4zv2aEDnStEYYWlDoDtaIS100LNRknrxdjqBILSM1EID+5eX6heLwTrKLIXFmvvEc58SKSDJdfeWghrpS25HNO5GkfnDpeHDGJPQmXGA2A7kYRwXCudmGsybDuvglDo+w/uarHcOVeGjIvEBquqkabTtRZLabpAFYBl2lBlVD3YBC0murp4piz5KFayQWKnVSyXlS1kVSjWdHSEpdZK2WxajUbTezEN+N89f6FmqxwCwNklUlnvGbvVxuoIyCzmEHVlDUOe21KrVFQqhfouvbcdYs/hXIB4W/o+YolXqzf2WSkpET+RSgcrtPVqTqCICZObHpktO+9hmwW5EZDtQcVFbQG3Z/OZiStyNNjPITGwjtqukxoNxlZFjKbjQMgt16q3mj6PbAeGQrBcUJTJW83EPuQ8Eu5HAgIAa6qF0om0FUqcXelk5GuG/Esl0ibtIKLIaklg57jeKm+QPSgevR4JuV5v1OuONEJJYxmBfGYxn/08bM0SCdtZFUs53To/dqA7RD61Y221O0NNZuSxTB2objXEFsUEIeqoE4KV00GVeVBkmOAhv4KcCAgMCOFksIOkhmR1oDDh80DI0yJEPO31nk2n/XwbTe7VFZwbEcpNSB7Osr3iAoKCrw+h3SZRUGRiDWcyK+yLVh/uLaQCCRFIk1Cr37yPx71eukGDgVND1BxBWYmiKSg2WL+ffvJFjHnEH5fjCsQViCsQVyCuwBtcgfggf4NvXjz0uAJxBeIKxBWIK3AgL8Al/B/5IuAYcCWEWgIeQCxAYgC0Q2vwfQfTGqxIGCSmo5f/4LdvOaRFMnhRE1gMaWGwAsBrTec8ZMfWpASAAuDAGgsnQASFcGYAjGyUc4YFwBdAN89PpLbKZ9Nq1qoGnQBAAC4LpZxBW9Cn2WRqEHA8nuv81h1VG0caENg7mas/mNguB4UC3cUQIvP51KAnY6Er1R23GTpVuYaM/fvzhZKGk5nB3eurKweOZnMBZKSTmq5nspbTCQCmRQiJzUQ6ah35OZAAvAYWSuvVIgT+TmdqtI40HS8NMr169drEEX77X3/z1JZLt89v6/btW6pUC2oeNTToDTW3ZUha7fa1lvOVQ2AXs4nee/89/dmf/YXvSaVaCZ3xy4VDv7kGyAVIBEBnQKjHj9/S/Qf3HdTMNV/fdHV0dKRnz59p2OvZh922LUlILTrB074vfE0t+T6d7oTbQhasFytl8zkrUg7A6oMHD/XixXODkRAT+NtXyhU1W/Xvg9ir5aJK5aBGIIfh8cNbBsVvXl/o/p27vq90HJPP4ZyDYsFB28xRCAmCe9P7DlkAWtQTDh9fr50rgpoDAo4OdnIm8I+PcgWHOdPTDIFAmDFWOPjXJ+zZTuBvsE1hLgxRPHQ7Bhbp+HYmDKD/cu0O8Y0AIIOCg3lMmDU2KbzvYpPQdJ3WMlXScJ3QOpVUvXWk5WZrFVK9SlZD3fdkPF0oE6V10257jeUAardb1apVrRdT/foXf68oufX1FoqR7py39Ic/+V29+/iRUsul/v2/+7eqH7WUrzWVyZYcmv7RV9/paWeucutUN6OZ+rOFgXjW+6jfc5c4IDj3BiUKFjTlekuDwdA+9GlyabAQmkFa7LRdrk1AMs/Lldz34cOuDcRJNmvFULVSUqd9rQ2ZCbOlZuORKvWGzm7fNmiJtZS2S3Uunms357pRZJGbQBhy5LlVrdXUPDnWcsZ9zjlYeNDre4+gTiHfIGuQ+PSorqOjhgN8qWkmvdXt8xNl0ymD+YDcZHRwr795+lLFSnVvVxUA0fk0BG5P5kvlC0W/H8Boq3mkYqngtTl3aHdal+1LB7cXKycmZQBOmXN8bcLMeQKAoDuvQfYVQFXGQGA0XfVp8imShKdPlRZ5IZEpn3K1bCK337tWKgUwX4SeM0HY6fYNprOEea3tFpu0TbDHWq8MUqfTOS1WE6V2K2e/QF6gZCpXCYfP2KYolcQubanlYqvJYq1CsaHlRlbusM89PCtrMLjRfEZOBWH3Q+JlQHZ9aFoRFyU1H3W9j3H9kHrpTEG5QkVHZ2RdzJXLZHRyfKJ2p2MLrtt37zurxRkzKzISWD87JdNB+bVZLGzVd7ANOqgfmFOsLa+JXM5rE6USNYHYYk+fTia6vr7Ro0ePlYmyvs4Q9owFYM57HETqT3/6d2q1Wjq9farBcOh5jlpqs4ZICbZ+rA3m2HIZLKNQzcyWM1szbZaMXd7vyLVxjgI5DUnmbU7VRtP5J9VayfkSkLvc28lkZnUa6gTIgs0GBdBKaaUM/vMYj6bO6+AMgyyxGgULKID1ZLDeW86D4guwHaUMGSeQ7pPxXJ1Oz3U0YbHC6mxhopIcCpQe+WykUrmoSjmn+3dPw361V1AQSj6dLX1W9nsEzaMagmzgnkNiBFVDyLDgEfwjDzlXkOeoMANBEAgVHjQubNc7EyG/sXEsmOhG+QHxsNmtTX4G2yeyMBLeR/j8gRonvF1QzXGGhXDypT9n+H9kYu2tpkxkWV2JKpQ8HdZisK8KNlg0T4Tg+4M6JImtloPHUavs/N4O+t7bZ8XkRfxZOa5AXIG4AnEF4gq82RWIyYs3+/7Fo48rEFcgrkBcgbgCevzewx3BwBALRsWSwWccEGe7Bo4MNh5AFQ7opBNy70e+94AQscb+9oYAVFyqQ8eiwQ4sJjIoIUKnqAGEQzZGoByCHVIy5bBk1BAQEli6lCt55XJYNc3VaDaVzyTVqJe009rdsICWhXJJyRR2PWScJuz7vd4mtUumdefOfV23O84AIE8CJQad19gzrZZzKyuS6YR/TrYFqoS33n74PUiGVVTeAdoLjUYTdfsdZw1AqkBC2IM/nzeQUi3XbE/SqNasCDg5PVOUzurFd09tT1XIlzUcjTSbjp1NcOju/uarZ3p1caHhYKLf+d0fGmAH6Hny5IlyUU7vvPuWrZwA5rACojOW10S9cnR0rLv37+lXv/rMYbQA69QWiy2ALey36PwF3OJ7obYVPX/yVNvtSv/6j/8bkzeAXHSE//yjX+rbb58Z1DWVlUwbkEKdgm0NAO52vdQSMC0VabcG4FopymKDAjiE3dLacykXpexzP55MVKpgyUWIds2kEdcP6FSrldVqNJyRgSc7aovTZgW9hjMvGgR4kw1RrrizGnuo1WKpYja3D3FPaToNXfOQG3StA4YxtvlybtAPUJWu9SIh0Vs89lGRZD0urMaYmwB+ZHZANA2nE9/bfBTqBTkDbTccDEzKBNsU1gG5BoSDh7wEwLDxFL/4rUb9sYN2nW9RKqo3XmumvAbrjDYQeZlg4ZNJ8v4p3blz23Yw2UJeL54+U6FU8pwj4YRckZPmkfpXr/TNp//ZocnZVFrHzZree/ctPX7nvt5//FB/95d/YcVK4+y28pWWLYNG04W+7qz05cVAzXpdw/lSc6XVbXdcx+0a1UxQxgCDojwB3I8KFS2xikrRYb8Iapo1yoFxUNIAfRMoncP+K2OwndeA1CtXyrYtI2+DdT0dT/Xq5Uu1qnUtVkuvY8hCXifKJPSrn/9M1VzIsykWWScAz0nliwU/r1AsfB9OzX6CFRbAMg/2GKzjsBJrtSp69OCOysWyjk8Is59rOxvrRx9+YGscuuFHw5EzY8YzrN9QF0xNOvAHMgtVDrVPJVGGpVQqoczKmdT7XhWWSuq63VYhW9R4DohMkDa2R3Sae2u0wgJVDjWBWGDP4/fZK5hDqAgg66IoBIBXSlmtV6Ern+ewdsleyBl8l8OaAWEvrjsmONiGUWmlo5L3OogLgurpqp/OhpqNOsomCZ6Wsvmy+r2uqtUjJZIQK3OVSmlNRm3vuVGhrMViq10iEFrFUlWtCoY+Kw1HC61XKC8mIdx+vvBaRilwdX3h/Zg9ELVEAJxzUrLg9Vos5FXElm+903Ay1zqR0PHxkY6PW84qYY0xv1BNYZ+Gjdt8OtRsMtYusbHaCgXdoSM/kD/YFWUDCO61kbeNFFZYFKVSrms6m5sMZD2y10ScHzNIY/aqpfMzarWGVR/sEZPxQtPx2LxMyOOYGHznHgGkc384/7DYC3ZVGw2HkJwQ5ayRyHt2UO5s1WiEwPYGKoxCpGajZvXEbLqyXd1ys7Z9FPOF02+7Ql0RcqVGw5mJfugCcitQDzKXOFG5TK7JRON06swULBTZw7gvXONytTaxzHpcofrZBAXBeE+GZDOoVhI6PWnpwYPT71UM1GYwnvis5j1QUE2dd0LANeRIIK0CQRDyJw52UIcoDAebQxBkIyUgL1Ba7BsdeB0UF4cH95L9FnLPSrNcsKdkvXtfgg6GqLCKbh2ysBIJkw62S9tbRnEvGMvhuYdcDGrL91DU+Z7Z7iqEj7s5g/OCzI39HsIa5+ecFQci5DfZVkt99ulXMeYRf1aOKxBXIK5AXIG4Am9wBeKD/A2+efHQ4wrEFYgrEFcgrgAVePvdBzvUEnQDA9Y4YNvZFgcna/gMAKKUAR5UAzyfoM4AItHgS/gl9hHzAILa/gYzCEgJQLEAPhwABN4XcAAbEDpfITwgTSABABXwRgdkJ+CVjv3QAZ9QvVoKVhPLqTJRUqlsCHeGYEmRnVEs+KaWqk1FuZK92hkXAb0AFzM62zM5d7oSztto1Q0e07XLJdbrVWUiPOy3urpqK5vNK53MaDyd6vrq2tYiBlsIa96uDLYAJBnsJOOBQPFEUpeX13r/Bx8qnUnp2TOIAkK2qwaZqqWyf3+6WOrf/+Vfq5At6fHjd22HgpoEtQDAOkArXeQ319dq1Gs6Oj7S559/qv/qv/5v9ed//mfu8k5sE7r78KGaraY++ulPHeBKiDUgKAqZUrXi7uoHD++61tT8F7/4he13MPeplAv6w5/8I+df/OxnP1exUFS5UlWvD2lDVseJLUTG05GqxbIG/b7BT4A1++mnIt0+P9d6A8Cd0t27d50T8O233+rtR/f15OsnBiDp4K+UyiqWC7YrKpfJM5m7Qx5gELUGndwn1ZL6N1d66/HbBveYR9SpXCz460I257Da5BZqZWc7HWyKEqlgO4ZdFuHGyShSLsoa6MIOCpUEyopEKq3Xr68dSk4WQrDhwmKFjuORQerJbCLtUBfAMeTU7fcUZSPNJkMDuCkC36cAb6mQuTIfG+CGHKP+gKtX121b9vB+ILTLXULrqKrvujNt80XtUmlbFnH/7t+7p36/o2a9qV998Zl+//d/30Dos+9eqZLLmVxq1mqaj2509eQrZaOU6igNjpv6wfsfqFrL6cc//EB//n/9qVrnLZXrx1ptU8pmixpO1vq7X1/qerzUllD5TEHTHeHco6CeWC5MjkBKRdmsJpOJ8qWC8yEIDAcwBdgvF/K2PQOARH1gtme7Ub1Z1bXB4JqazYZyWQDHTPCgx3ps1JNWO3U6HYOG1Im1fHJMeL3UqlX0s//0N2qWS16HrHfmwS4p1WtNq2Kq1arvK93QKCiw7aF2NqUDZF6urb7JZ1O6c/dYRw52zql51FJytdL5+Yltt+azib744nO9/fhtpaKclqutc2YYF/uYlTeTiUmF+QpQOG/CDzCaB/MWQqo/HKjWaMIoaLkORMJ0NnAnOsDuwdufuccf5jfkICQgeyLXzz7rzu8tgLSCOmWJhVXWX0Pasu8FQim79/mXrtpT3XR6Js4YDxZJkIaJ7ULd3o3na61W12o2UiUfyJJ2Hwu0rOendiEQOWRszDVbYBNXULFA5tBI89VclXLD6ohqpajBBFIj0qDTlhIQf6ugaiCwfDU3+bCcTTWZYpGGTREAcUGlSsV740nrxFkbr15d6eTszLkS9UZZSSvmSt5LrFJKZpQrFDXF1mvYN2nE+jrYETJm/nDNWEAldumQd2AlyE6ZLGcTc25jgBtilqwLE+co7JwnsTXBGTKcyE6QhqO+NpuEg7TXy3nIGuEogjTabrz2IJl9zwgGx9pqt9FivtF4MPF4rq86VmeYNN2HTdcbNZNvhXJOzWbdGTqQF4ldUoPxyOsM4gJymXUyRCFWqzkf45DBMkfh5Bqs94B+GDfqPS+/PSAPuO/spq20XK9MgHCv2SexLySjhznJ2FGDcfY0GhWdHld1dNyw2oOajWczE6aoSyB7u92ur505A5FzUF6w9phXXKvzQDynM75G1Fv4giVQYWSwTQvkAvVBmchrcA2HNYd6kevwebrcaLZYBUJr/zw+B3C97P1WT+ytofh5sEz7Tb34OWRzICuC6uOQrQSZThYWZHaI6EhY2XUgL/ibdQq5GuyiAkETSJudfvmLz2PMI/64HFcgrkBcgbgCcQXe4ArEB/kbfPPioccViCsQVyCuQFwBKvDwrXumKmx7EUUaTcgBCCGYtlDYh08DRJjU2BMWDkU1EBYCb+0kvu/ITDjBO1j9HEAHrDpQS9CZjk2DwcwoaxCCrw/EBcAVKggsLrJ7uyg6esEU8vkoZApsFtqlNipVC6ETdTJVOR/A+WK5oifPX+nHv/ePTarMAPLtCd41SAcQgzc8rwUoSncmaohmq6XRuK9SseLg7XKlZNDru5cXVqDsdowRi5KqstmUrT8AcoKdUgjhRvVx6/RU9XpN3f5Y7c6N1SCPHz3ae+2PtJrN3WH/ySef6L13P3CwOGP40z/9P00OECzLWGxvlIk0Ggz0+J139PzFU41HQ/3BT/6pfv7zj/X43bf13fOXajRaJnuefvOtHjx6x0qIr774Sg8JR44yum53NRj2nAZLjQGXpqPQQQ+YPJmODS7hMw5ZAthXLIWOcNvomNhJGMyfDEdaYneyWenevQeazwBg1yZXhl0ULlmd3bmvVuNI//E//HXIk8hmHWRLx/nt2+e24wGozmfSGvQ7evfxO6oUs9ouZ9quVqrXKs4pmKBy2Cb8e81a2UoIExSEvCbTur650tmt2yauHMSbzdoSi/DXJVDqfKnZaKzm8ZE94y9ev1atcWTgD5DvAEgHf3s6gLH4oT78PwBug9HYlkGEQye2a3e3Q2CkM1kNRxOtt0urHSCuAM0IlJ5M50oksNoC+DVNR5q7hsuUOouMVvmyVuQqLFfaLQFgt1rMJ+54h1yrt+p6/4P31e8MdH15ofOzU3328c8UJRaq5iLtNivVS3ndvnOiH//u7+jHv/u+vv3mqYOf86W87ckWa8aT1GC+1f/zs6+1jSpKa23LqBddOssDCBpldjo/PtV4hE3MUplsxmtmNBzb7iZXrimZymi9WGg+GWg2CQAvFwbgCLiP/dPJ2YnXLGsTdQz+/bv1VrPxUJ1O14HM68VSzWpFq+XUHfiEDkOKfPLzf9BRtaxmo6wU6puU3FU+nc901CSovO55GsDEhPrdkWtNR7q7qLEUw1ounbK92sOHd6yUeefxY1tVZRI7vfP4LU3nE6u/yL7odnqar7ee22F+ywSVCQls7AQxlzFhAumHdR1re0GuSiGveuPIIfN0amO1g4qLa2Y8PA9QG8KA/QFrHgcIuzM/WAWVSpXvAWH+7byFREpROmdi7+bmUtVa2XseZGZC5EoAyiZ13e1ajUF9CvmiM0lSKfQYG6UickwWJqUm/Ws9evSWBqOZCTQD0VCWkHJZlGYRkLYWs6HXI+oUbLXShC0vZ6pUa1ptc0pEJY0GM0lkjVBz9o28xuOhCWUHTEMKrAh6xnorUrPeMhndOjpSPl/SzXV3TwKRKwGhkLQCA+IC4NznhS0LZ0omdrq6ulKreWKCeDQae4/PQ3yhrkpnQ1ZSOuN5gbIFVVYmk9BiiqqOc4DrIZy7trcaSlkV9tmvvtDt27f18uULPXjwQO3OtYOusepq31w5f4bcDOq1TaC+IKsF26e0FXjMdWc0rCEqQrbPqDvRcDgxcc3PbMO0XevkvOXsDwLfUZctlkGtwF4Mtg7wDoEOOch+g1UUNbBdYTqr/mhmAm0xG6lzc2MSmBByVJGQzxxOzE8yVgDtydNgXWP7tppDJKHcQI1GVs3WYw2KhYUqJezQijo5bTnTZTKZazyfmujFihBlHQo/9kTm3cECyqSJLSLDZyfOEPZfrKl+k1cFrxk+CxDczVrlzKd5gDh47PuokUPsM3yddN1YbyFjI2XLL76G/Pf8ZtxWEQZi9EBqQUrQFIF6zsHifCbZN0nwHN6TnzF+xhz+DoHvtmlL7LSYBZtKiGzmDWM55GYEwjWrn3/0aYx5xB+X4wrEFYgrEFcgrsAbXIH4IH+Db1489LgCcQXiCsQViCtABR48umuMNUXns/MNQmg3QF6weMLPfW3QAMsLsi7IsXBI815BATIAcEAGgW0cyL8gcBO7FPynUwkTIgAuhzDN3wYRHGKqnbuN8dHn4a/LZYPpBiGitHMHbt06dhgv5EIyg5VEAHRSu4TBqlyxonyxbLAOcBEfcpQVgUQBl0poudgYWAb0CeNZq9GoGbgAnBuPR7ZFgRjALunq8ka1alnz5VSVIooOgklnrgUdsqgUeP179+7ZWoducQC9m+uO8rmUczoq5aqeX7y2CoeHjo4AACAASURBVAQv/1y2oJOTE/2v/8v/5pDkh/ce6NXL57Yn+uN//cd68vS5bjpdA3QAfX/7N//BIE6pUNR/9z/89/r444+Vz+Z15+4tXbXb+qv/9z9osdw6hJvw5b//u79Vp9MOXa6oLColrZcb30fUJIbV08HbnQfEBaHlgFyLNb7/BW2Wa82mc4M9qynB5UvtEhlbolQrZV1cvtL9+3fsOf/d06fOIPnwRz9Wt9szmTEdT7TabOwxT51bxyEDhA57wpQhVGqloirVksFnlDsAVAaZ9wATZAXAO/fq6ZPnBr7x8GcOGqja7pTPZtXpd/06U5QZqbTrhq2Lg2TpBk6ldX1NPTbKFbHSCiCWwdcccy7hbmvPdXdnh85t1AYAg4kkGRXYAM00xZLKoDOvsdFyvhRt9OMBHfjYrqXV6fWtZgA4JMC2P92os0xrla1oi60VPvfLtZaoWiolpdJZRYVisEzK57VN7FSIwtxNJjfqf/e1dqu5yvlI926f6p/8098P+S/1gmrVpkmXTq+rUXekKQqfekP9VUb/5m9+qW2upl7nRuVCSS/bhE6HENtMYq3tbKpqvWYVSaXWcPc8XebtiwvVmidaaGf1TXq31eWrlzo5poN+5rwYbKK49kqrplIhbwIMog9Amf2hN+g79Npd3d2B8umEzk6ODRpyjdhujXpdTXpXKkUBhIRcY44Gu6aGyaP6Xv3A/VrMsHnamBRgHKHTnuycnWrliu7dO7X91Ha31r27D22zRd0eP35k2zZIJa4fwrHX6xmQ3iaC1dlksnCodJQr2uat2+6qUC7o+LiudDIoVgDPsf+J8gWrwLbJtdrtrvcA9hrWCMSf6wupOWOfQCmwNhjPnCHA+EB42qqpmHfeB7XLl8jkSeni4kJJiC3nIWRUzBZNnEHQXV5emgygDtlcsK07kAgmg8lVWM2VyxYdwmwVHPtxKqHpfKl689jB35vlXOVSTpVCpFeXL63+KJcqKhUy3q8ny5Q26ZJGY8Kbp0puJxoO+ravY7+OsilNRyiSIDSXyuVryqYyymcz3iNRxzAPIfRKlarJBaITUumdarWKqtW6JuOZ7f9YR9vNXO3ry99SFgSyPJ/JWSkEdVlrYTO3dEB1q1WzpSC2ROkUK2+rcrFk1R5KIbKPUGCgymDPMGm53and7Xzfpc/+R87JfDZyEDY2aQbrkweFQLAlYl9wHXchl8kh8iu+J40HM81nQZGA/ZgVRtm0WqeQN3mdHZ/o+vpS1UpTyYgMpJ7zFVbzpdK5lBbkhuwzIharhfpDlG5VKzEqFSwPJxoMZ55XkDhY5Vkh4uwLVDJVk42TGcReQtdX7UCeWu2ArdT0e7KFawGQPz2t6tZZU41mVYP+VGvtTMhnM1k9ffbSZyTv5z9WYCB0gmQL9QhExlZT9mwUZvvcK36OAmi64D2TJrD5HoTIgXRgHUPwBjItKJ84LwNJwr2MfCYxlzPc2F0gH0IeBZZjQQ0Dqez8FwgUWE/soFKocIKN5SE/KzRVhLHzPvwehEu0JzaCbSLWlqGRgvMHdRSfXxjrL3/xqxjziD8uxxWIKxBXIK5AXIE3uALxQf4G37x46HEF4grEFYgrEFeACtx/eGcHKG6rhSQIAf7UAXBwP6+tGrYBKOYX9lY7AFPBfiPp4EwMeACSbbSwz7uAtKAxnd+nIzkEcgb/bH/X1hc7Awe8X6mUVy6fUb1Wth0UuQCgEJVyyZY0BJXi6w7IhX0HwKaJkSQkyc7kBUG4BPvm8vjVF/T8xTPdvnXLAAwAFkAbgB9gOLkSvO/bbz3cBxbP/HqE8XZu2pqMJs4AADAB2AHcRw1h0Hq3CuRINqsoA8FwbGAE+6FaueRO6s8//0ynZydqX19pOhnr+Oy2u9B/9cknymYi/ejHf6D/43//E9UaDb3/7nt69fypbaao3x/98z/SP/rH/0h/8id/qsvLKwPCDixN0F2KzU3R3vKvXr1U8+hIl69vtFltbV+Sy+bdDZ7N4xEOAAjBUgyh3elwX8n5ICsAGyzIGvIifC3ZyKBRrxtCuwmnNqmQigwGbRNp/U//8/+of/iHf9DRacPgXL/XU6fd1r27d6xagXBwlyyA2GJpm68ok9XJMWBezp3Xo96NHt2/ZxsaAMVaqaRSMR8sbbCFAuTchVBrgDlANZQXhIITEj8Zj6y2oVaA9UCbdL8DxBOgy1ghDiClDHAyL203EogDe+ITAj2Z+ne5X9gGMYe32IXsNg5xxkd/s6XDfuyxYNfFGEKntDRfkXux0w710HwWlCx4xa+2Vs8QfMv7JLJFXQ1XmiqnuSITVli7oNxYkbeQjvToBx9ovlpp0B86HJmu9UajrMHVdxq9eqJCJqUPPnxbv/c7P9Jo0NMPPnxbkdZWW0zmgIxLddpdW/Cko0jf9Tb6v3/2a7VnGyW3K9XyOV0PRloGtyxVCjnluN8oqLi3hAZPQ36BO9ohb3bsDaF7mhwSbHuwjqMLHkcegMtUlFa1XA42XNutZou552ImlXBAMAjvpNf379fqde8pDlteLnR21NTnH/9MD86PTbKxBx2CdcvlgpotCIzS99kHvC73lfsHYH/w3t/sqKV0dtLSyXHDQd7VSl3r5VT3zk8NlhMc7ADhxM45B/MlyqGtPf53CciqQB6A1ZIDgXUVBEmtSrd/CPhlzaFcIMyadXl0DLg8tZXRdBHs2NgXIKOoGwoC52qsUGbRnY89FKAo+x5AayDAUDHwcK5BMqvBaKBmo+rX3m3pyE87KyHkPNBh3w0KGoBfEyoT2y9ZBWfLvo2ibFXtm76Su5WiFLMcW6S0ao0zk3i7dVAKzOcobxa6unqlD9//EIdAZZMp3QyXytdOtNmQSTHTYj7QeHBjqynAYdY6+QYQhKFjPlIpn1cCsDlJhgFWeUuTncyrbqevWq2qXC7lgHbvQVapRLZH2i4Xurm+tOUSyhr2DFQM7Fv8DRBPHVirEIS5fMgS4cE+NZ9OdNRqeU9CNQCxnGOPAJpn78iGul/dXNsijtpyLjFfCYLHxmrj7JqRVXmsa4d0b4Ki5kB4mrxj7c9RZsyUTmZ1+fJauWzOBD+1YC1W63Wdnp5a0RJZRVjSer3UoNv1Wlss1lrO9+sNCyYaB3Y7E0zZJJZKUjZHxsXEZMJkipUeKpCsVSHscSw5soU2WxoIdlbqsH+w/1CbxRyrr5TW+3UTzuCdGs2yTloVtY6btgDMRJFevnypaqVmsmmC/dSMPBMUZ6v9fOUcxA5tZfILopVZxTmRz5E1tfF+j/XaITTbnyOwqNuF7AmInaBQCaHZNB9wP61623/uCPMBAhm1lbxHck5BqtIYcVBhHcgQzkVnYew/o/AxhvPdxLxJL0Lqw2eMw2cQZ3LxUYQ+jf1nkPCe4TMKP3fzxWajzz75MsY84o/LcQXiCsQViCsQV+ANrkB8kL/BNy8eelyBuAJxBeIKxBWgAo/eebAr5vL+j//QUR3ABgBNPNn9H/GphMEjFA50Wzr4EkUFhibpEIKJkoGfAyAEUCJy1ySvy8Phm/vOVf4NaMWDrmkAbIAfOvIJh67WSraNAiQlaJmg1QIBsIWCA33X24U993n/KIcNUU5KZO33DkgC+Oku211Si+nEgCWAYKd7o6PjU3d3A6SWHGBdMrEwHLXdgVqp1Q2avHj+wn769pbPpAySQ2IEYBVbDsBIvMYTqhQrKlbKBmZevbrQUaOuYr7oTvjL1680n0+UY+zlsrrdgX79+dc6OjrRrTv39LP//JEev/2O3np0X//mT/9Ew2Hf46arFkBotcYvn1yC0C1PPW3BgeoD0B5gCNA1n3enbQBD+Yi2ce0OIbPcy0wqctczQB8AMAQBXd8QCvaQj7D52mo6mtiKazGdO3DZtjd72567Dx7q7r17+sUvP9Lv/f6PdfX6UqP+QP/iX/wLXb6+ULVc0V/8xV84NPd8n4dBlshXX/1aH7z7jkmpRr2ibIaQ6J3ypbLVOfUyahkCaRMq5PIGrND90B07GA3VrDe0JHQ9Q+YJ171xdkkW4grLmQ1AJfZiSc0WC9v7AJzyPCyn1rYDktZbqdPp+1r7g66BNgcpTxfOTKEO4+ksWBVt8Vtnfi/3diVhLpPTkiOLYE9e2HZts7VKAjsd5ubWio2FojTh4RtNNlJvtnYne3++tgIH4He7XCriRvAnX9LJ3TsBPDcom1CkrTrPv1Atn9D7j9/Wg4e3bX92dlxTlFwrQgW0lW3JGFCULRrkRcHz8bdtPR2nNZgvlNsSAC1djecmAwDYsQuiY5l7y5zoDQcmna7a1wbJHeadCN3HgN1ev4cO6HxWkQLxuEvyfn1F6YTqjbpJMbB4gqSXM3zxFyKGGJUDpAeqAQDvTTKhzXSk10+/1kmz4nvNHIBEYx5gnWTrJgDvA2nI/RkRtB2scLjvdK0DUMOLlktF3b97pojsjJ309qO3tRgPvXfcuXXLChqIKBNaCWkwQpUV7JQgNbr9kVKZvBqNIxOi2ErlshCya+XLRVsmZSNIzLztdra7kUHbxC7jXKDZdOrMkGBdNNVisdPxyanyOYLNlw7PNghL5zhh49i0FXOuMR31hVLZd529eDYdGODfboKdzmI513qFKiXkkzB/06kQYG3wdp8Nwl7hcOtsVdtEpEm/reXkWplMsAAqFKsmbrSee54PbVHE66xVrTaVL9aUJNthJUXlhkF+COEECpX5UMNh2xZHXCNqmel4YCu0XK6kSpFMCzrkIxVLFecGoHxqd7u2KMKaKJdLq1otq96oBKUaIeCQR2RqpJkng+/tBA8h1QeLoHQirZTtCMPZBBHKtTJPma+cG+yXkA2TyUzVRlNbn0HoNjZSgv0BdQxnSsFrm4wI5ubV5bVDtplLWAuyxsNeyVoJ4LzXCgHpkH0mN5ZWLPY7I/W7AxPqPDYmXHZeDyjtIC8gDcj+ORBnnFXLGUT8zuqsxWRmhQ6ZQol1+M9szkRIPVJ+ptOV7eZYG7adgrzj/MzkVCrVNZvMTI7x/TD3FkolMg4m50xhTBDLjD9fyOjWSUPNk4aJcKuQxjOTPlwPeTBYXvl15hA4cJCB9WQO2R7LJBl5VsEGK+S5sBdzBidNGMER8JlhtQ3KC5OH6833uRYO+U5HVkXaDgyhxb5BAjkZ5wXXC8FnheievAj2UMGuzyqfbcjo4qxarueeD/w8KLPCuFm7BwXNgchgXQUSkQwPSBrIC94v/C5j+uSXceZF/Gk5rkBcgbgCcQXiCrzJFYjJizf57sVjjysQVyCuQFyBuAJ72ygHcicJjg3gDOAaYH3oRAzqB0CSg2c8IcmAhwYSAIVSqQBIgDwkguUTti6HkNVDuKetpiA4klilFL/vXgd0q1RREhRUKhaUyQaCANCiRfAuwM4Ca42Fu5Hxyia8Ez/+QrGmbL7gIGXUBXjsF4rl722HAugmgy32vQaFcchzUpkUgH5Cs+lIw/FY1dqRxqOZgRyDNHTTExydSRnU5d+EA/Mo5gn4ROVQsoc9uRPt9rUqpaK7bQk9/ebpU11dXOjttx6pUCrp6uZGn37yhd599wN9/fXXKhYr+uzTz/T2w0d68uQbTSbDANIQgJ4MXt2Aizx8H0BnCcoGLXLGSOhYtRVTKlKEXYe7ienaBWBK2aoGj3aAPIONWa6FoHMUJHJH+gEEMim1WqvT7mg8GP3/iCiAKeywhpOxCsWCAXCCvTHr+P/Ye9MeR9I0Sczo9JOk8woy7oi8q7Kuru6emdYcWKywf0GCPuqDPuiXLaA/IGFnAElYYCXMHtPTXVVd3XVlVR5xR/Am/aTTBbOXrG7oHyTgMRPoygyG0/15L6bZY2YN38eHLz/E7dWlVAm0xHn87KnCfG/urhH4Ll6+/BD/5z/+Iz7//FM8efxYag3brmmutPyGchUI5DLolz7nWbQyxFJkFA6sCUNVMwKJVl0qmsVqBoKZ7GjWnMxz5KUB1gjgkaQSmUHrJWY3UIXCPAyLHc2+Qml3eQqGFDJkm8J9bRI9rDOtpWLY/L2CID7rzU5ggvmmu9mAXLlyJKbTMQr62NsOrA2UrzCLUsALEKUFUpJQNjun1yhzdsJb8t1fZgW8dh9wWwjY/ZzlaHVDpPe3cPM5/t2/+TVODvYRJwuBe/uDEJssQjPw0Rse46cfGY5eh9fqokhTvPrhDX6cWYj9PiarJfqNBpL5DNMoV67KKk4wXSxUd4K7tP5ygyZWtKjZrV121KMmoL8o6lsSI5UlDude0zdBvwyjtqkU8WwBplT+kHhaMyukpCKqhSSK1U0vS6zNRpZwnX4f88kDLt+8xtGgDWdrUecye6PMRToNBkP09w+VS8I9gfNgsViRadAY8/129lGOZcF16+jvtXFytq8Q6idPnmstMVvmcK8FOlNRPcN2fqpxCOhOpwuFantBgGUSI2h0kaWlLK9ocVUix2wyEpnCudVshMgUxu0pw6FcE9y1sJLywijLeJ/LZYz1poTv9pTv0/AJxxJstTCbT6XoWW/WmC9mCNsdeK4vZRdBb3bLrxbzLchLezQGg680bzjfuC5MxgTBY6O44J7GPzOXhB3zm40Nx2+h2QoRz2+AfKqA70a4B9vz8XD/Bq1mU4C4cgmoxMprOD59iTghkW3JyowWRMvZHJt1hjSdYVNG8GwfRWkpryJLl8g3KWoWrcN87askBkiisKPfbfqI40wZF08eP8diMUWaLnH++FjnBdf1jrQiobOYTtBuh1pbImW2ar1dPpJIPYdh9ok693nfOzsnrmeHaz0vtAZ5fe4psjgk4cncg7otsoJ7D9UKyk/J1ri4uJJihXaAWZLovOOcM+dWTcQ41wJzXXhh7TFbBQZ/fz5dIFpEOo+4FomZk2ik8oRCjrBNe0EC7bRRymV3xOemskJqmrsJwnYba6yRR1T1uUDNjDetoJoknbZkBxUhu3DqoiTRt6eGg+Viqr2VQekMuOeer0ypFH8m+raB5SfHexjsd/H46bmCx8cTnoMrneVUus2ZjcR9bl2YBoUNiSJ+LuDU4FkkWaUB/GnXtM2bMKoiQ2TEuVFUGKsoAx2onrTyM7++VXDaOjON6sKQbDrXttdBjZ8HLLp5bYPad79rsoVoc8bXKgdnq6jg7+/mzi6/guuHRJiC3El41Go6C2hhJ/XQ9h5FtGyDwivyovqoXFWgqkBVgaoCVQXe7wpU5MX7PX7V3VcVqCpQVaCqQFUBBXbLJopKC3XvEginvQmVC1RTGDsKghMEyumoI3fxbSg3/60v8II5F/S3lnHKWrkKUmPIX94TmaFwzzozDXZABwF4C42Wh1YYoMssCJ9hnit15/IGNsVanav82WT8gIOD/jbgtob5MsHJ6WPYri0PenYhsyNZID5VJGWBVtjBYk4QkMCmi/FkKounWDZAkM+74wbqmqbFz8XFtcA/8jD0JXd9V+SFzLS2YaXsxJVyoO7i5Yef4fZ+JMuRcp3h/PRE3bPs+idA/MP33+P0/FxWVCzIZDLHF8yr8H11dpNgYHAs34sArckFMWGwxqLKgKGmi7Qha6RibZQABKv4XKjZ8tVXtbcKCSIzshXhO9smT8CxHYUyczz4PvwdAs/yBM8KPDxMZDvC+ydBwvdsh23dD0FXqlzCbh95FqsuzA95uHvAXr+vnAsSWb/81a/x4w/f4cXLD/Dl734va6j5YoLPPv0I6yJBu9lBv7cH2wL8hisAcJOTGLPkV8+xpxIoT5ZodzpYJTGsbQYCgTiSJ2HQkrqBiC7HTzYy7OjdbDTPWrpnC4topfnHWrPvmuQFsyiIJLbClqyRFFTNwOFt9zrrQuCMRBzHnR3EAilps6MQepIYpsuYgNiac0KdyFQjGeuX+XSCNF9LWcJnK+s2ZszfcBwBzez0jpNUYcTrjYVVlGKZlcg3dbT6B6i1+hg+OldGgJ3M4eZTDFt1xjaj3Q7w4Sef49HZAe7fvcW3f/wanW5P86RzcIyDsyf47svf4WaW48ubXGoO4oy8VsP1kJYmEPfhbiRg3anVML67wv5gD2Wzgzm9+FPaci3RCnwUeSzAnl3ZtKQnKVYWa2UY+K6DyXyK/T0qjVz8+N338rvv7w0VsFsWKZpBoPdndgzXJMPYaW/E2g32+lgs5yIPgnqBkA5ixdqQhC5rBQwP9zE8PIHjOyiIwMKEWJMGIFlEEJ/Xkr8+avC9Ojq9EOdn+1IfEWg+OXmGw5Mz2MUK5XolUJiEFMeRqh7AltolITHGbvtNDfNZjG67i/WGnvwM+KVNEQlC041NJRgJLna6x8uVxttvNhRiH61iWY9x/InQFoWPTmeIMHDgWAb85X4RpUvESSSClABq2Oqg3JD4IllcII5WIrYajRCO5SDO2FmficDkeHOuE2Dl+uQ+zDowu4R18PyGrPJqdRel3YC1iRBP3wl87g9PlV3j1FKMHq6NwsfzRALVay4ODp4om4LPwGBz7jHj8Qh5GsN3je0Q1SDKDmGA9ibFdPYAy/Jg1xuo12qy2NNuZtW32UGJQqTzjIRsgJq1lgrm6GiI25sbHB2fmnVslSIukzTS/kTygAom2iSRJObcpbKFBOOmoGUh62tyE0hcMHuE5xiVfLQE47lmuuttrLNMqjVOLM4bjqlyHjwPd7f3ysQh+UVbujROfrYoYkbCdDym5x66/Z4IcL6HUb0ZBRhzckhgLOexMkdaITOS+Bpa1/VkN8aMGOU4eJ4yIahmYj24v4gcYX24brSn8GxKgRrVKLT/24hgJzlEAoNWjQTideLWLKknuHfRApCqAyrJlsuV9n0qhOKIKqVCxIRRIpTodAIcH+/j6HgA2/UwmS4wn60Qx4nsnzhPGdxtMj8KkWpUooiMEGlmFD4iv7fnEa9rQssNSafzR8TvGtk2S4jzg0QQx5t12zlJSuW5tT7Tp4wtkWDIETYgMDvL5B39rLLQmBpVJ9fmzn5Kv09Cb6v63JEnO6UGyY4dScL5zXuW3ddf2FftVKhff1XZRlUflasKVBWoKlBVoKrA+1yBirx4n0evuveqAlUFqgpUFagqQOXF87OSNhECeuQZvZHtQ21D0NyABep6rhnFAn3Ad13qBCx2HZjypN52OirDQgQHbSMKuL6H5XypUHB22TL8lsiITUsI20ar3VCmRbfXFqjYZRi3FB3mLQkqEJwh6REEdWRFImCo2egK9GLOALMCGLJr3tPYWLDjNmV3Nv3E8wy9XleBvAQr8mwlMMtvNrFm+zVoJZXh/naM8fhBoCO7Mwn+eL4B2QmmqbPXtvkGePb8BS4uLhH2eno/kiu//OxjvHr1imUSgUGAsdMfCiz65uvvcXtzayx5ylIWM8wuMN38lsgAgrcGjNxlg5ggUtPRbSGiCkCEg/HLlz2M7an7mJ3CJFb4M6OaKdBoBbK02hQ59no9EUrF1n+8JuXABvPZAvEywnRMr/Q1bKozfOM7TmCc/uYfffQSl5fvcHL6CLfXV7i8usCLFy/w5vU7fPLJR7i+usK/+Tf/gH/8p/+As5NTfPftt1KgPD49wmL1gA8+eIHf/f5L/O1f/5U6m1n7VjvEwdExsoy2NEt4jgPfduFYQOAasJbzi0DjPsN908R07G7JM+YtcFyZk8G/pz0J5zHzBpQN4hgSiLWkHQpdTwQ40m+eVlAbgos1Y50zWwqkY0c87W3U8c3xILTNJmN2clMBlDPs1Xiha64RnssJYNLHnSBabuyM2AFMkG+dCUSmGoWzbBXHmM0ZNp2RPsLNaKKfr1ISgy6C1h7KoIvG8SmS+QR/9/kz/PTlf0NgFfjrv/mVlC0Mhi/zJf7lP/0nnD19irAVCpiseS04ToCbN9/jcprjt5cx6n4bnaYJkrYcFw/jKdKY9Y4RBC5uX3+H426AVVaDd/QESc3BOklRUBVS4xyOFMrt0R4oNV3LBP0aBGM9D0kaw7Mt1Is1Hm5vRGK2u13UFIBr6TVWvcR33/4gKzF25JMsIohM+yNaANGi7P7qDfqhDZfd1ZzptG3xHHR6bRwcn4LbEYUwBFQ5Z0muMuOAexUBWVrhlLRECqhcyPDi+RkatEMrgcHwsayJ2o0SnZYrezCGXpP84rorGbDOnBGH2Q2OLHyKNUFvkriplEaT8R0ePXqsPWk0Gf2sFqAKg3N0nSZYrBZohXtIEqPikb2cOsipgOggoEUZwfE00u/TzmcyHxvglfOjXMMlYeZYIkU4ZrS7o4VRu93RnFwsVwLoaefD3BXN3cn0Z7s8n0HoUaTOf9racZ4x0wDlWuHl3CfDzr7WgVfLMJuz23+grnyC5ATeN3mKTujDdpsCnKmwIClcwxqr+S0cj2ZmXFPEpw05kEZz2VrV7VBd8A1aQ7XbSPIN2r09KSFms4kAZqqTuFZOz04QNjydOW5AVYut/Y+kV7RaKCuFm/lOYUIVBweA65xWgyQwTAaGOWu4jzJM/M85GibvgHZUtBSMIyqI1iIJDOnD84wWb0Zd+O7txZYIo9ooRh6nymWhWmhy/4CiBhyfnkjRsLNtEvG5LrbZGBAZMRtPNC4ZgX5amYUt9HpDzSNaDzIXg2cLiS42ASwWc0N+ixwnGUEmiqQGzwWqHEsRXLSx4gKISHZw3spCbSlLq52lE60ESW5p/6+VspKKIqMI4nV433xP1orkzfHRPobDNroD5pOkmE6WIio5riThVgsGbxuycadAIYlsFH815FsyhLZQzKOgqk/1ZO7PxuyZjkUdFnRmU4ll+HbaoPGsY6aRIYMNAcF18Ge1i9anpB6bn5sIaEFHUpl7vXnOmrJWDPFD0mdLSNNWjGf1Th2iIG8DX/ylIkM1334a5OcRY1ullg59/qiUF9VH5aoCVQWqClQVqCrwflegIi/e7/Gr7r6qQFWBqgJVBaoK4IOXz0opLuj5vPWwZldznT3rMpI2IZYyWTH/L8smgj8kLwwQQLDPdJ8LFKD1FEHyDb26zZfsZHzjz76z6aMDmgAAIABJREFUgyDwQ2sgqi5ou0SAhAG/QeAgjthlWkOj7aHRbMJzQoGclpULfGRA8SG7dUkCENBn5+hkIcIioGVJSSIgxXQ0Vmctu4o7vT1dnzYdBGUJAjIbQQASO2Zzqg8eBIQRAJlOJzg62lcnOAH3RjMQKEirlJPDY2O9ZAHf/fhK3aq//vWvsZhMsIoi3cPbi3cCQDwvwI8//oTx3QTj8dx09Vp1gUvsKPZ8WhoVsoYhuGZALAI0LlOmRQARnCLJUloWHAbDEiDfKmEIshLk29/vosxL5SkQeOd1mC/Q7jVFHBHoU9iqQn03AqnTJMPV1a1qT1UMWZcg9OXdTkCfvuf0lf/ggw9Fyrz88CP867/+TvU8Pz1SWDbzPOhh//anN1K0/PXf/Br3Dw+6/1q5xu3VBT7//HP09we4u7zAxy+e4f6O/vIBzs7PlI3CrAh2v7oEFUtmN9Q1p3aTjkBd2AzUWWy5Hmo0JlozpJp+/baAXHb0bixbHfAUZrBLPc1ThdWyRlSdEASjPQlBc4YIEyCXZY7lCqAluG7GP9FcUehrrUSdZBRDrBkgTFBMvujGd97koRB0M1YjJJCyNBIIz/HkejB+6mzednB1c4skXiNJCyxWK1nZMG06Y5K25WGJAO2zD7BJ5nh81EY8usSLZ+d4dHYukuLRo0NYyQJ//PILPPv0F+pIv769Q7oucXp8ju//8FvMCxe/fbNEUgbwrJo6/MNOB9d391jFKUqGlq8mOA83GHYCvHtYYtk8Appd2LUaosUCpbWRImgynqLhkMDL0Ox2Ea838FwXnmvJs58EXzweIVktRD509vYUCk5LItcqcXd7rXBn2n1RpdPptJEzM6FOu7gOLNvBm9ffo1HP4JYFPGaUSHlUk43OyfmZXst1RGKOAOxqtUSWMatghTIn2UrCgJ3ehuw8OuliQNutzQanjz5H2Gqh4eQIbKrCLIHLnKtUODDj4vr+AeywZyYH54rrNXA/GqPfHSLNclk2WZYZZ64H2l7R5kl2Tducn3W2RpwyINn47POb+xABWo5z0Ogpz6Xh0bKOzOwGd+NbKca4fzAGyGOAsUWQmV34zBUyVm5EwWmVtAOpaXVk7O1KkRSmO50gMQlJzkNLewLnHZ+Bgd60v7JtD0lOmy/IdoxWYVSnCNRmkPlihqZLe54CtttCjT8rzJqJkyVWtJ+yTHZMve7J2itlvtA6FbFn2yFcO0DgWej1GH5eot2nEscowViLrROhFGSsR9j2sIgSHB7uiyjPCc5jg9urdwrtpuqAXwSsbQZnk8+VNZGj6zMHh+uMhJbIjJ/VVlSdkSw3pPN4MtKaJRFE5QjXbqfLTCUSkSWS1Qyj6VTrnPfKb4rhuNd6tB0UOVmI/OW+TbCfwdi0JTO2VTnylIqZSGocEo0kTKnWKOsW9vYYJu6jLKhqJLhvzk/O5SSLpaTTucV8qaJEGucG9E/XGlcG0nNcSXZyzFbLBZJ4JQUg93zPo6rKQRKlsurjUUwy4PL6zpB9MUPujVLBWChm6LQ7ODjs49mLM9nrzacRojgX4c/60oaRweIkn6QKZN5GZkLSd8oEHoJZWUjFRSKCFov8TGCM2UhGmrlOlYpym3bE7jbIm/eo3BKLOVhUlJBwNsQ871WfMai8EHHNtgZ+riC5SeVTrtf6yrWyjL3V7nMJiUjZXfKc3lpgbokMWStSMVIYa8Yd2cz3+ksSif9dkRfVB+WqAlUFqgpUFagq8H5XoCIv3u/xq+6+qkBVgaoCVQWqCuDFyyclsy7k7S7PamFeAjDVmLoNu6wxtJuvE2ZhwA8CTcYugqCOsbBQaLcshwx4Z8Aqkw3AsE57a0dE8KDbCwV6M5STnagiNzaZOl3ZUU8AO+w2BSwc7J8rEDmOJgq1bYZdXXs0GqHT7in4mYCfQlwdV+oJXpf363kNASn09qcVB+03el0G0caygmH3tPFkn+nn9F0nmLcL6NY1LUt/Juh9fnyizv7ZfI7T01P84ds/CWDj7zRdV68hQMsw4CLP1XVOv/f7+3uBR2zn3wWZE8wyIKcBVzgGJJNo3UWv+VLh3SYIPSPAVgLrsq6uXkc2UWsBRqz9cNBHjfcRJ3CDuoDQgMHKzOngeJZAs017EZNvQnus6+tbLBcrgZwEm1mwZkiQGBgM9tFsNXH26Ah3N7dotUKBSQRNkyhR53tp2Tg8PBD5cHl5icHeQJ3vVBdQmcFgdFquNIIGPv3sI4wf7g3w7VlS2nz6ySey29pkuTIowrAD12YuR10gV7SaEfdCM2wb0JKe53UHs9kCvsN5U9O8oCqHwCVBPXaFExdkh7ZRDRmFhmzINgSsSoV621KXGPWJwMScdkANgX4cHxMCzRyHGG6tbjzqqdbxbHnLZ0mstdJqkeQwob55xq5304nv2bSgKfReNVpvWY4sZrI8lc3WcpmgZvt4GJPwWqDXoSXNBrnTQtEYIGj48GsRukEdv/j8M5yeneH+5gYnh128+tNX6PX6aA+P8cc/fotOvwPXDXA43Me3X3+B68jBN3f01a+rk76hQNo1bhczMPp2enOFo9DGr8+78F1gmZb416sUZWtf4DQtnjrdNkb391IvRdMJugxVr7so3BB+3aKLjoBa5gOU0VI5FwyYHxweIy83CDgW0Qqj8YPGsuk3EDZdqX9sryUSih3/tNNyGKB+/QahUxOxx3lrlRv4gYezJ481D6WaUVDFRuQZSSIpAjasN23iSA6ZSeIGNZwe9kUk5GUTj85foMwW6HdtHB8MDHCpDutSYeerhMSUCWBmfg7JhGYzBCwbr179iKOjI6mQCLgTuOY6oLKAdkskMGfThUicNdvzFWq81r5FayXuFXyffOOJ9PIdklqlwsVv7i+2qhxbGRM1EIA385B7BonX1ZJAeYa9/nAbLr5Rt755du4HRkEym05F9EqVZfN9HFxdXuHx0+ea0wzCbra6iJO1wrp5p9GahGaqfZlzl3U8O+phPBrB9jvwGh2pW6LVEr5dYhmN1PHOdURFhkULK9rSUbmWMZ/GhucErAD63aYIs5wWUxt+c5uyRYpPpyOpJI5OTuDKgo/rt5TSgQobkkpptMR8OhMAz3oyYN6cPYYkJFlOS0Cv0VSdSSpTkcHNq9PtmPNpw33VqLXGI4aWO6jVaUnGcasjSWlR6MJxalgnK5Gx88VC8581paqHdfP9BtIsNefd1qaIhAH3XinBdN7RuqtAGqcal2W01PlDG7tGSHVhQ6RX0PC0t1NFw/egpVuW54jTBEHT1zzeZGvk6doo61yS26nmP+eYMjMy3tdCZAaJ7yTJEfieCBdei+A+yR6SX3f3Y52VPB+Xi9QEY0vpx7PRQ6fTwsefPILnlChyB9+9utDnAN7rZDLDZMosJkhdZizDOL9JCJuMCK6Zms25QCXGWp8BjBUTf/5nQoG1I+HPcWNmDO0JZTlFa6kalSg7YsWoT3YkhHgSyxByfFaT6cSz0TwHVUwirkn6myPi5zwOqXkUCm4UGMr04riWtB0071PwOjwztufwTpWxU31U5EX1QbmqQFWBqgJVBaoKvN8VqMiL93v8qruvKlBVoKpAVYGqAnj+wZPy53Bu/aMeAuiMt7SxTviZwKBVSGkIDBPOacAC2j9laQLfcwXKkDxgwDcvtutq5GtJSiTxUlZG/G+qLqiiIIFAkJ+KiMOjgSyASIAEDVddx61mRwAfu0mXizG6/T5oTc38B9qksDGXQAOBGIJcBHB4Tw2/IW963gMDOa9uLmBbLuqeKzC1EbRMTgFte1bMIJgZMDZLBNzwufm8JCJKPovn4enTp5iMx1JPsHP3H/7+H/DF11/ju+++kZLj+aOnCu5erpaYLRYCfufTpbzECTZGSYSaQBPTsX10dIjL6yvVkcAPrZ8IqkgZsSZAyIBnh/nEyAjCeU3YDapTQswfHpAtxyJl6FEe+IGsREhM2H4d7VYDg72ufNxXi6ne49mLZ7onds9eXV1hNGJWBWtnAMLjkxOkSaywYgI+JJSGx0OURabQYb7uD3/4Cr1uD5OHMfb3D6RiGQ731IHNuXFzda26/g//4/+Ef//v/zepV9jh6tRLPHt8bgLhywKf//ITTCdjhUafHR+LMFGgLUqRUgf9PjZFgsVkil5/CMcP1BEsr3V2ATPzgiQBg20J13Ee2Oy2NX7rvBi7fflHdjvvAn8J7gkw24LUJD54XSpa3Do7comymm8GnXOuFkkiCzBav9DeZ52nsrghyUQQ3SCzpcgav+Fhw9Dubd4LAfqEAF+N12ZgdCRVDwFphuRyjEWerDkPI9iBh2Z/gOcff4rZw6UsUbrdPk5OTuG4G7i1jZQUFz9dyprlr37z92Av9N39HY4ODvD67TV+/3qKxO5gdP+gjmWfSpxijdd395jPl9hrevjlWQsdxPA9C4tkja+vU4yKJoJuD3WuYd13hO//+AeEjoNev4f28BCjKEdEoNyvK0OEXenxdIwmc2pqNTR6e0iyXIRfES8Fqu/RCq4ssD/cU2e7VXdRD5pIsgxxlsNrNDC/v8VeyLBvApR1WVVR7bQ33Ee33zUl1rgYJQvXKYkrgrHM6eB4pFEikNMLHJyc9NFg+HfNRqd3hn5vgP09H/22I2B7sVxqDZL0Spk/kG+URRAnOfyGL4ulLGXOSEcgOLNxHNrVFAxmn2BvMES709LzEVCm5R2fS13yBLhp9yPbMqqvXBOivSbRyABo2wSnRytZRB0dPUdeczG6f4P9XiCbPv4994x63eSEECTn+ovihZ55OlkILOc+1Ww29V4i3WgJ5bnKiuF8CjtdY79nmXtgdgWtxNJig2VGZVcGala4B3NlMdeCe11RUq3U0jMRuGdG0Hx6pTB1qqJKy1HuCL8EqlOhRxumEhp7KuqY5eF5LXhuA/NlpL3dd5k/QfUTCT3mNMwQrXJ8/qtfYBXNNU9JQlFVsE4yqWssm6SIDc+lemr3T1BaSmUImi0RKrTLogqh2W7JjrDZ8JEl7MQ3+wJvLE0jpBmfr4lsq47Z5CQeeVZxz6hJNcZ5SfKJii5awYlU2SoLjTWRsVGi/Rr3amOZyD2oxGQ0kdqAZ5dycngvPENg4fDk2CiEZCuYSsmXU9G1zbsgeU5i1qkZe0Upu0DbOc5Zo0ogu8i5yvwJnm28FokU7nsMAv9LayTOj+mEmU9U8GQi6UVe1OqyGjRB6TY+/PAU56d7qFke3l3yfMukHhyNpphOl1KqSFFGiz6qn/KNyAKpKZhhsaaqx9U9kFzY5dDwNbLZ29pS5pv11vbMZFORUSeJzmuSCCLJsrMi4zV2Nloirrn2t6pEY6tIchqol1zDnMfmvXf5Fzubq52SglewaryXXGS3acTg1r1NDt/mdexIE9N8YeGL339dYR7VZ+WqAlUFqgpUFagq8B5XoDrI3+PBq269qkBVgaoCVQWqCrACu8wLggy7vAuCrgwGJXhWZwABuyO3CgzZRm09xh2GYMur2oAIzcAXAEF4kd2iBF4IpjGI2XStFgJMer22lBatVqCudYI0BHhW8VLdyF7AznzmYRjriMBv4vTkHOsixdXFGwyHB2i0e1glVEgUsl0hjULShUAz+4AJYvGLVikEnZvNQN3KBHNoYSMCxQ/x7t0Fup0+rq+v5anNzlKCSwRBeP/Mu2BHK7v1j4+OkScp2p024izBbEYAt4mz0xPQxuXd1SWuLq7wcD+SxQetl9IkVxBq3fFx9e5SdijKJ5A9CEHH4GeAk9ICPg87nSl7MRi8jygtEK036B4f4/D8kcKe2fX/cHmBgv7rCbvOTf4ILY0E0hA8LTfYG/Tw4tkpPN9C2GqgyDK8/vE1ZuM5Ctq9WA4ajZayGNhdTjXKYjHF+ckR9oYDKQ/On5+hXJsQ5x9fvcGTx+eIkhXIT11eXqnDm122TID47LPP1K1PQC0tSEJMcHJypDoTGKWVz/7hUGPFkGe7TkDWwdnpGa4vL7G/P8Rgfx9pEiGJYpEC1mYN1w9guw2Bc1L31EyIvLp/mcPCbBXXlb+9QDzWQzVmYKzxWZf9TZaYcOUGA4VL+boT2Ksz9L1uY84u61ZTvv1FngnEpMXOOqYSyHQU077o3bs36o5nKDyty2RXQgCSmSOc//R/d42dDcN1CWwSsCbomOa5gPPlMpZlVLRYYr5Yad3QxqoZtozlTM1Gu9dGO+zg6ZMn6HLexQv0Oz0U5Rr/9z/+Ex4/eYbjx08xmc+kJuIzvbpZ4J+/ukTN89Fy68giWhJ52NQ2+Pant2h6Lg7cNV4ehyiimYDh+XKOq8UGEwzgtAeylJkvZ7h+9xbpcoqzvQ5a3QFmpYN5kiOajBD6LqaLBTZZjLPDgeYILXyiso6kZA7CEs3aBps0wlGvrfWsucm+/LxAu7+HRbrBeL7CKjLZGS0CyFgj8GwFtzN7haQV5ybnqYKDC2MbRTBW2SS1UgRYtCTQTPu1DWy3jm6viaNhD7bnwfVD9IdPEJAQcTL02oHySAiuk3DlOJBDGs+mqNWZvQDcPTyg2SYB2sRyTtuntjISmPlAdQ3VRswzIOFI6yDauylPQJkcKcpNXfkIVJCR9JD/vgi6QnZIJLOk+qkx1wUYHr+EF9TxcPkVHGut8G1pNqheE/Ceo9VqqIYcn8U8QZZvlCd0cHCgzn3teVv5HDMqGBvhBy3tMfxv5hlQZUHrLJJ35FJ22UQkIJgZYtUStLYKDSqGwJDoNIdVrBAv7xS2rfXBcVY2QyIQnRZxJJCkgGH2SdiA7drY2ztSyPZ8NkfYaaMZtEzGTOCibiXahzy/iX5nD/maZ0am5+MmUqQ55isGk9tSMxiyyQDV+iYpadtwfV8ZGLKC6ndFHJJMBsnFnDZ8JXJm5lDpQLKMajwGkmcEzncZSMyzoRVRLKXWZPQgoo9nAcmhRbRSgDvvwSaZxFyIOEIcxSJbOGcM6cxg7A3mE4bBGxsz3t/+8SHqtB3jfKEip24jEaHAPchYUnGc+M2zpc3MEBIy4gRJDFFTRqWMAemjFXNRcvQGexjdj6XY211rpxrh/URbwoJ7lEiPrSpop2CgQuNgv4VPPn6MKE4xmsaau51OR2Hfo4cZxqOZIfMZYC8VzUbB5lzNfA+SqHvdHuZcP1xIanwwodmiHXjvu7Gzanp+XQMbWYfRZov3zLUj6zfL5M3siAwpLxQFwmwWW0QUN3WpJHiONprb3CF7q9DYKkFlkUiy8P9nQ7XN5zJ5KRwjoxZljWiXZYgLM9d+969/qDCP6uNyVYGqAlUFqgpUFXiPK1Ad5O/x4FW3XlWgqkBVgaoCVQVYgacvzmn+oQ5KenrTkkU+7uXW7qk0eRi7kO6dv7uaxZlfIaDcgk2rkq0lg7z/HWPTQAKEOAbBH3Zc0xaDdkGDfg+o0R6lJeLDcdj7y/feSPXA7nZej/Yt7U5XhAVzMIo1MxZaqPueAK7JaIGw2VZmBn3Z+d7NsEe4GrPpRAQJO3Bfv3uDVthS1/bF20tlORBnI0BI8E94C6HfmulaNuCj6aYnMP/hhx9iRYClBB49foLZcq6u6bdv3mGv2xFQdn19g9c//qTO2Xa7KfBjPJ4hSwtMZ0vjl74mmE3Pe1fg0Gh8p25TWiHlWS6AHfT5tupY5SWyTQ21uge31cTw9ET2QwRae2ELf/yv/w3FagabSg5Z1Zg8CwHEtPLaFOrs/fCDM+wPuwgbTfzpj3/AarFEbVMTEMQRpB0O7UGOjo+xWC7QbBjLnifPn2CVxHj6/DF82xEJxADXn356Zeq3AaaTCY72h9tQXYJIAV6+/ADff/9KPw9aLVxcXauj+eBggIPBALPZCN3QR6fN8PM6BoM9uLaLxZw5Bok67QnSTscTdMIQ47tbuF4Av92B53uYzeaIlit0FUBeKhRalluyE6INTAN9+st7Ab797hVaDRfddlvPQnCf6pS6awgXdk5TiaG/r9V+Jq1IRjEvhIAZQWp635OMIMnHTmk6rxPwIonEcF9+EZsnwUOglM9DAJRAGwk7zvWC2Qw1qptK3N7ew/GbsiwiCMl5OV3MBYr3+n0pSz767BcCp2nL9uTRGQKfChHTAb4Y3QoAfvryUzxMZ2g0Q+Q5A87rWGxC/B//z1fwwh6yxQQdz8GgH+o5f3j1FicHewjiOzw+GWD8MJGKaLEYY+MEKMIzXCw2GMcx7m+v0Nzk2G952B+2sco2GMXAoqyjnm2wmtwKpHx0tAeXjwiGW7cwS0v8dLvAZDrB0IUyNazaBr7rKtCXJAcnhx0EyNYE+6HnJPjOsfH8OnzmwCQZ2rSV83x09vpaI7KJoRUULeA4niTJopX2BXWfb+3XZB3luXhyfiDrOaoOitLF/uEZArfA8X4XtYJEExVhIRZRpMyHdVkzNlJUPDiusR6iJVKSqFOcxBV9/0nEUBnA99nr7wtw3tnOcH2yw5tqDrrTrNcJPJJIWSSC1IQ8U5Wx1h7AbSZJavBa59jUfSwnP8GpTdUdzt+hzRJfy4yN9ZYAZlc/y5hnBOwNyMu6cC/mXObeOZ+OpZBibQnYr0sHlhMgTxciewghcy4xoHxnxxQ4tP7LETT2tHezzqgz96IGa7NEEY90T7Rio6UWFWtUvHHd0uaM6g0GRquzfZPrnhqttvYYKr5m8xG6nR6Ojk5wP3pQmPv97QiPHz2RNdy6iEVsKveBJlq086J6CiVWc3brG9shbnM7Wx/W3vcDAc0MQfe9QASB5wf0ERMBS1K2SBPZjrFpn8QRSSiqxTYErOsufK8uBQTrpiylaKl5wOebTOZSZBFsV/aDrBILbIoNkpjqCBIkPDNJ9DP3IkW8MOQ9vxzPQ5vnRKMp27Zut4N1lqqGURSZsHKFk5u9hGcbn4tfJOtINtGejYoHnjVSGCaZ9lgeoLTPohJDc8AiSZpqPySBTYsyk83D85QkFlVLaxFuu8aDMLTx+WdPsExiBbiPRwsslxFOTk7w46u3mIwXf5HjYkgkkSBrZly4yNYZysLYWu2UDFJFMGeJhOI266qgCoabqm4cCi/nc7ebLREvVBhyPfDbsZ1tMDj3TGPjKAsoklckOSw2SRjCeqdy4zlo5oNREnJO/GzJSDKMzRBBIKKCZy1zMlg/7tO7seJmr32a71GW+PoP31aYR/VxuapAVYGqAlUFqgq8xxWoDvL3ePCqW68qUFWgqkBVgaoCrMDjp2elwAAGvZqgANlFEdhXsLZjiXSQV/TOL3qzkc+66UCtq0OW4Auvw9fIikLAZKZO3FbDAAkE0rt7fSkAaDFFYoEggm3XBC6126ECVNNspc5dZh8QROh29uTd7zIgmJZGnS7mEbtxLQF6y/kCAf3jr03OhVVzRHCwq5/Xn43HaLY7Unm8e/dOdi8Xl+/Q8DoC65eLhXzPCUKH7dCARwRmsky/Q+spAtkEzA8PDhD4tFwx1jHffvut8TCPc9zd3sIhcLQmaFTKcoY+3gRllnGMKGIOggkKHfSHGI+n8vaX7Y0CUYm12YgY1gsXKdj17MnCyfJslI6LTruP0rbQsG188R//I5w8Af2SDIDIrlEGG7v67x3AlG0yPH10jMO9Hi4v3mKdGusQdrkOD46UxcHnPTg4NF3Ldol+tyuQKeyEAohsdilHseyfvv/+e3UnD/cPcXpyivlkjPF0hF47xF6PRNMAl9e3qNXr6oi9uLiU9ctHH71E0HBwf3eNw8EeHu7vFc5Omxhmh5B84b0/f/5c4NPV5TWuri7QCprwqURgN3WTHfy2ACqSXKyt6freCHQkoUGlx/3tg8La83WJMGygKGg3ZSk3g6AfATcCYW7DR9AMMZ3P5Y3PPI9Ou/WzBQvn9JrAbMCQdBMGSzHSdDQSOOv5tsBogsFUN1AxQmCO85cqDHaV2y7HI4Vjk2SisscRYMlcEMcn6XUv4oSWVI7vS4XA11B90WiHODw4xNHhHgLancmap4bX3/4BB6fnyDc1XFxcoxG20Wk3cH15jZvpGhP0sFrbaLsFDjs2zg77JudkXQPdnbC80bNSeVKkBkCMNhtcRC7GuYMlwc54gtO9Fnotqn9iuEEDqwx4WG0QRyUazgahX0O9zNHthLBI0BTAbJXi3f0Sl/djfHDURb/lCzBm53u76QscL3MLMcOWXWP5RZJS9AfDgEkgBo7mHPeJRthCzfPQ7/RlFcNQY37Tlo3WcOtkgWg1RxwlAmoJpO+87feGLSkwqHph4LXjdXB8MEQrAMKA2SUT7SFBswdSWBurJqswKshsPxDJ1OuHAvoJ9JIYY57EhvNJAcFrgfHKJuA8IKmypq0SO73NPsJ5LdC0UUccMaeA1yoFmDsu/XAs2F6I5dJCozVU53pgJxiNX8O2uA8lIma5p/Kbc4fPZwgTArJQGDPfi3ZX/BmJlRaVB2XNBFtvSsS5LSIji2eaw7T5IflEQJmkKPfu0C3h+lSedZFmkdQMuazO2HGfwAMJm0xh8wzLJklDoFk5FPY2p2Bj9iAGrhNMb3f34Lqe1GlHRwe4u79GyDVGIjBby1KPgPvh6TE8z4Rxp8wdSjPl4LCuUlWtaTkUqJYkUsNuByWVagx35zySFR9JRpKZ0L7AWkdZJpK8SDLcjydSbDHPhOSFCOXc2Lo1AgeWXWI+nejcmE+mqj3Hinu61wiwkOLH7AM880gY8L1MYDizULi4aKe0RrLi3p9IWZBvTL4EyVeeTUp60DU8jSe/jNKgpjOXz8fn5v6mZoKNsWik3ZNRB5D0IJlh1D7MR+EZxf81tmHGQpF2giR+qAZZLmipZhSF2v8zY8HG67VaNl48PcLzF09w+zDGeML390SUvHt7jSwlMWzImL9UMmyFDz+rb/QZYqu0IDFAop4B3nw22UnR1myrvFCGDeUq288Mes6asVSkWoaKJz6/pDw1qk2oTDSB4GwCoIKR48txJHFC2p4EKa/H/CbWgj/fNV+YPI6askdIhvxlpgbvTVkcW5vEZlguAAAgAElEQVS3nVKD4/HlF3+qMI/q43JVgaoCVQWqClQVeI8rUB3k7/HgVbdeVaCqQFWBqgJVBViBnW3U7h/yVCAQeC/XBKYI2qylSmAuArs/5WtO4oIBoLRQYbguVRC5UWiw25+AhfE/z6WI8BxH4GzQDNSZTTDea3hoh57A9nVuQBUCzK3Ql5USO9g3+VoANW2ggoCkRqRu4GWU4fzJIyTJCp7rGYIgzQQ+MDw2WRboDXu4vbkVGMFu0PPzR3j3+jW6w6GAGII59DMnOBLFCWynhiyNsTcY6O8IWrOT+6OPP0IYNpEsl+q8nkzHArsG+wNMpiO8ffvWdN9HuWyHCF4RpKM1UZJtFMq8iiKs2J1LsKoGBVYThCNuQ9KGxBFDR0lqxOzCLiykDE0PmvJzjxKjRsjLOhzfU9BqfbPBuz/+CfXVXPY3vN5ylUhRwDGRJUdOJcY2m8SuoeXWELYCWOwYZq6J6ymkuNPrwwsaAoM/fPHMWCytM/R6HXUiEzg9OztFq9XCF7/9FwV5z5cLvH77Rj78YSMQOPWb3/xKgON0dm8snvI1OmEbrXaIuuPh5upK84EZGQQSWQda6lBlQcJsZ7PErmGSYv29oYiK1WyKk7NT2X4lcYrBXg9l3cVoPMHLlx8b6yesBXoTbGO3tCy/6hbubu7R6TRVW5IBtuMgi2N1S7Mj2G+20Gg1BQSSPzo+PsTd3R0eRrewa8z8IPFgwuPZ4csAXxISfA8+G+cu5xdDa2kbRTCP8zBwHXVDy2uencCuoyBzht5yztbqNZGCy1WGhLkuYYgkN8Hevf4BJg8jRMkSh+enePToqfz+J+Nb9Pt7iNIN2g1PdkKvfvgJj588kRXV1cVb5TNEWQ3LsonRPBZxEAYl8miOy7cXsB0f+8MBxjdvZCl2+e4S8YoAoY1pkiCuNRHDxmQ2wwdPD+CAtjMrWas9jGaaj/MoxyIrsVrM8cGjQ+UWGMIvk30b7Y0ur2dYxAmOug2EDQYJ04LNg8MO7HoBy2ng9u4eYbut/ATuHaypZTlwgqZyOhoMVGeIrg0pS2jTxXnOLwLKG2bAWBbGdxcosljvS2LKdL+bkN5NmeLly6fav7h+eX+0L/r7v/2l5ke33TL2UxtL2RsMGl8XDHkGbu8f0AxDpHEs0kDkgO//DDQzV4fvc397h+FwKKBUc4XKkDzXuiIxStJEazuhLV4D8/lM2RV8bmbKcO/jvbteE2uqULJSGSdpNIFj57IOolUf4Vl2zfParMPOYmg8nstiyNpwY6AtUmTCwgvj58//5j5zfPYB8sJCvBxrvUilZdVlkyXAmyHfLm36GrC9LqJ4LmJ6FSWyv+P8DxsO8iJCnMUmgyEr1MEvsqhO4JnKplLkIDOLuIe43AtSQ+4QVLfqVAOw+z+TRdrrH37CKkpxdHIoJQb3GQVZ006pJEmTmLOlYA5IKhXfDuzfEbTKPKKNGwlJxxURyfFvtdoipCiYiJYkIwrZP/k+rdl4XwbIJ+lDyyoS09PxvQjP0d1IJAL3c9nT2Y4IboaCMxOC+xWB8iw3c457Cklokt0kLrkHLWc8Y0hckggIpL4gKcD5RXC+5ijMQbXgs5HIIAHPnAsSxCTwSCBxHdC6kNk8JIY476ie4Lgof4T7PbNC6lRTFKZZQJ5jpfa8xSLCfGZIEmMbVYiM8NxAyh2K/Q73W/jg2Yl5zszGaDwW0T+bM7spx8P9RJkyJEOy1GQPUY1C27QNzwzm3PCs30ZI7LI3+J4mpqRmsmTiVIoH8wwZYG9VLPla6k/jelbTdfl5wlg6MQypRMP3kOWpyQkiFazQbhNirlwtjxZutCI0arydmmKnGOV5IrWF9pCt1SDVkFtLqx0xJGJqmx/z1ZcVeVF9Wq4qUFWgqkBVgaoC73MFKvLifR696t6rClQVqCpQVaCqAMmLp6clA7ZJUqizk53m2+5IAicKgS1NAK299alWAKasRggw1AUysKuddhn0xCZ4ZwCmNaLlAp1+TyBaM2ygETQQtntwfAaqGqCBgNdqNVc4L8Fthn1LeVG3sVgsBAwyzJj3JmuljbHWoR0LUanrmzt5tD/cjzE4HCBsdQTmMpSaPk9N5mAQ/OP91epI40LXvbm8MSCnR5CrIdBrsZyZOlgWPvzg462lzhyfffoS8/kU33/3g67V7/fwcH+Ld+8uBf6QZKF90cN4ZgJWXSpPNnjz+krAXCa7KHbd1/Hy+TP88P2P+jOzodlF7riWuujjwkZue+gO9zUO93e3IiT2T5/Ab3Wwpp1KrcB8NMHk6hKYTbBmVzyB1MJ0WctGwzEEhiy86raAM9oY0Y5l0GsydAAnJ4e4vb+DZdOCq5R/+2e//ARHh4f48ve/wy8//wyvX78WMPrJJy9xeXWBdZIKMO8Ph+h0uqBfOkFnIqXPnj8SqEXHsDQt0OvvCcwicUF/eWYtxEkmFcVy8iAyo91uKLT98uICR0dD1ZZgYbPRELnw8qNPMZ086H6fPH+Bi8tLFAz1rdXw4uNPMJ7OZVlWrtfo7+1hMZ9uQ2g9KUsWswmWAotduIGnIGEGxNKShGHvJABop8RsAmNXshFRcvfAIHSjHBIwuE41dwl70d+dJI1yLJRzQKKooPkaVqsFut2u6ZSWKKlEGsXKhgGt0IgS1qg0MoCsHzTgBj4eRhOUVom9wSG+/+FHOGWO49NTnH7wIcJmB3eXrxUU7wZNnD1+htt3rwVuDo6P0Wh2FL5+f3WBx88/RFFz4QUhfnzzVgTD8cEeVrOxLL7Yff2bv/8H3F5foBE2cPPmjci6WZTB7/RwdT82He5egAK8R1qaGaVDnBhbGgK3P7y+wS9+/ZlImm6nIxVHXmRGnUPAPGPuhIOSxCQ7rT0Pg+GB7Fl++uYrPH3xIcbTiTqouX4IzFPVQ6umutcw+w1VAQxLjqnyoZVYW/N314VPssHaWEhXE0SRIazYQb9ZlwpU55fj1XFyPBDo2ScQO5uLxGg3Azx9dArPsaQYoB3UbJXg7dUVTk7PFHQdJbFAUpIHjVZL5AnfY2fRVNa4LzoiQUmuMviYe5fyJdalLHtm07nmDYFqkiQ3N1eywuKaUl6PzeBksw9yHvlBUzkqJGQ5R7g3dlodLOOlsXiShVSOh4cHgfwE1y2LVkoMuGYHfUtjQXsq5gZIXcRgeoYi2yF3JpTrGGk0lRLIsX3UuWcUOXyf8zlBt90H6i1keWzsiRiqvkq15vjs08kMtk3LokTqDYLxBIJl1cVnoaXgZq38Ij4rCTNmWqSxAbe5xgnwG8eeGkYPzMihQqXE3nBPhA7tk0gAuLIOpN0blQI7dQvtlQzIz/1O5IPvYzwaiQzj/cxnC5yePpICgvOQ+32WMPzc1loPqMxTkDgJLROsThsiX1kmD3DqJebzFSLaVq03CFwPyygWOf5w9yBFGYF7KgJoycU6czx5Dor8durGenBt7K64Hkk6M5vm+bMPdU0+e7vXwWJBFWEdy+VCY8x7LGUbZQjv2YQKvQDLBYkTPq9ZA8slVTCGQGJdSYoFHkloZrGEJgNqO2dJdFBRZKwVaVNmyBLOEf6MjQPDYRvnpwPs73eR53VAVoExxpM5JtMZmn6IyXiq9c01SU6I+4KxnKTV5C4/hSoce6sOiYzihEHr3DsVws3mhj8TC9wPZdm2JTH5eYT2ViIhfO/nHA+ey1RWUMVGkm5HUlqlJTWH5jrzhajG0FohCWnOQL6nCAoSmgXXHRWStM6y9Hru86z7LkuFr92RkBV5UX1UripQVaCqQFWBqgLvdwUq8uL9Hr/q7qsKVBWoKlBVoKoAnjw9K+kNz0DYQoGcDF1lGCYDUgvQbZwoE/2z6/xr/kNfYABhE3YDE6ioi2wgUMBgWoZGEzDgP/5pi1J3LTgeA7J9Abt+g4AtQS6Gb9YFtjVbAdpbK5GatVUirBlsWxdwY7keOp0e4ijHmzcX8ANacLiIGMbdClFzaAFjLIT4PNPZTFkYDO4VWM0A7jhG0OoI7KHK4P7qBsvVQsRF0GwiWtJDP5d91nBwgNOTE+QZw1tzdat/8cXv8ejxuTrM37x+iyWDliczAY4EitjJ6sjWJRF4NJ0sZWVlrDIMeHJycoxkNcdsSsDThIgTBGLH6SJZA34btWYLnV4X07t7hTm39/fR7A107YODfZTrBIsoRq/Vxj//0/+OWhLDrTN0li2v26BUdZKa4HGBVAR90jVqCgu2EXglWg1HtjJE1XjvzJ6gZQm966eTMf7qr34p33MClmG7KSDz9vIC7y4vEYYdHB0c4fzxOW5vr9FqBAKWh8P9bUCxB4JQBA339vqy6WD3ux+EmE2nWKcJDvb3sVxMMV9MBTTShmuzSTCZjPH08RMRRzcP91L81Mocj5+8kEIhmj/g4e4OQbsrYCxsdbFcrIydCwHU7fvO5mO0w0DEDMFCA6AZ4oHjQ0WI73oYTWY4Pj3XeMzHdwptPnv8IRzPwY/f/sEEh8sGjAoMT9ZV5+dneP32JySLuWyvCKDSHo2EAoFWWjGx45mvJ4HHNUGijwtnvqSPvi/wluAZn2nFOeq6ODo7x3/+z/8VT58eoxF0Ee7vYzae4vbdK5yen6HmNERC3b77Cd12BwdPHisM/uH+QbZMYWdfQOl4PFJ4NkF4FBnyKBYYOjg8QWnZWHB9hKGUNFTA3M4WSDYE9xguXIdTZyYAFSW08vKoa0ESrXAwHGA6nqPuNBCSpKk5yohI4gVOTs8xGY313kQyRTTYDmzPx8HJuXbbdquN65++xfjqLZxWE2nOIF8byTpXnkerFcoOv902xBhBbM67Xm9v25FvuslZx6IgcLuW8mvEDJD5RHMda3apFyKQuGm1Ow30u8zFYeg7bWUcpNkav/z0JfJoimfPH2MymWI6naPV3cPNw0SgKcHpslaX/Qy7u0ms7kBX7jM72xvuL7xf2uBxnvNtuQdwr4ypmihoeUMQdinijp3ndMKhgoeTgM9NtRn3T+bSEECVZVC6xmpBtQvzTPKt778nRQXviWQOa0MgmrWi/RR/RsJJNju0i8qLrdLDQ5o78FsD7WebfCW1ivKKHNOt32q6KHNmvRwiL5hzwfVUaP9aLiKRkLCoKlkjXo5QFAZ0Z52ZPUMCgg/fCDwpZ2glRtVdI6SCy5Co6sYvjYriYH8Aq+bipzc/Su3FsaOijvcdRQu9N/N8stzYFTHvgXsF5+3uy6hLNgqd51yh8sp3fe09jaAlkHo0HikvIaEqxrZxe3OP/l4XybouuzWSr7xGp9MW2ZbEc9h1k8mwTFKRmovxVCQ+rQ9JrkZcV7SxIzDveZjOp9s6mt/b2SvlSY7FdAHLdUSekgAa7B1qbrFutKLic3HMWBsqL0wwNtUcJEbXIozrNZMvwh2e9kncV2WZRFXFfInZdCmVC4PRR6MRhsM9zRmRMqW5rmzOMuZfGEKGf0fFArM6kiySpd8vPn6CVmChKG1kvI+CCrFCJA7VhUmUYDFfKS+C+ymXonkPY6PFjwtUgFBZJjsyjjc/O2jvK+E5ruYIq8TXkwzkFwkyBYgrJ4PWj3Vzf9vPHCT6uV9SZcLGCQWSb8x1G1QQUpWzzuHULJ17WgOghZhRzql5QU0YhtTg1+4avFfud5yThugwKo5dXsYXv/+6wjyqz8pVBaoKVBWoKlBV4D2uQHWQv8eDV916VYGqAlUFqgpUFWAFHj89Z9Oi7GrY8Wu6GY3NA73a+c/8nfKCwABBFwYI64ufBAguOHUFnNLum13aDgGFrb1K4Nuos+udIarKo7DR2+sjXTNPwgYxN3ZY0gqCXcMEIQhkEfwy17RhOwTCfXS6XXzzp+8wGAwEXDDglz9jgHKDBESjJWCGHd393kBZFEQ/aBNDMImd+fN5jD9+/Q2arYYAcOYz7MAKgiez8QSffvwpLi6pBDiQIuL07FAduvf3YzyMb9FqePjqt18KoGz4TdzcjwTe00ZLdhZWXUTKzfW9uqRNLEiJR48f4/rqUhYqBBoZak5gkzYcRVlHZnmA35C1FWt89+6t7Lma/QHCXk/A69HxAcbjewRhR7ZMiCP88Z//XxTxCq7FjlXauZC0YFAtAR564q9lO+O4zBtgnkmOwKvDqW1wfHwg4ur29hatsIlOtyXih6Hbhwf7ePXqlUJbSV7MpzPcXV3IUqjfO1DXMLvSp7Mp/vbv/wYPD/c4HA4VdMtO9A0KdQ1TkUM7j/k8UkDti2fP0RSguUZtk+PHV9+LxOJYJOkSebJSBzPBuifPn+Kbr78WmUOPfQJe56enBqylmqNpbE9aQUt5CXc310hzhjcvpeSg7ROrnSUEP3MB9Zy2zDKhEocAHEE+2nGN7u40f2klVcLDcjWHZwHHp2f46YefRIpRjeGRpMgKHB6f4ObiDV1P5NHPcfRcWx3eXBxU3wg8Ywc/gUT6vrMLfuv/zq5xAYr0cXddhO0u8rqFV9//IFXMpmaj2x/g4e4G6WqGRquDbr+P2mat3ICTo1MRiUHYw2gyVV5Lnm/geg0BmnVauJBI3Ky1Dgjor+IUBwdHUptQGfTTd9+pU5s6hVWcS8lE0oIh4/VaqeBjzmuCtlT08H6X8xWyHBgeHmN4cCJLHP4e1y5BVZKUr374Hra10f2dP/9QmQFU2FiwsJzeodvkPc4wX2WYLXm9WIAn/6/d6WktUy1Dz/7Ld+9kNXdyeizgkpZsAii1hhoaE6ogppM7rBYLLMYzbU+5rJhsxGmEp89OMOh2ZP9Uq7tYJRmOhofY7zVQrBcIw7ZA1RI21jUXqzjDfDlGWafyhNZ2RsHA+WcIHQK3VKCRoFiJlOWe1AqNndMqjmDXHeQpFQVrAzIz+H1rn0OrJalLOHksEjh1FLRRYmZFHSbHJwj1nOyOX6WRVCXs6CcqTOs6hkLzxbQd471RjXF4eKQ9R/kARYHZbKH9gCQS15Pth9jUXAXKAznSaCbbt4RqLauAtYnhei24jZ7Ac+Vt0NIozmE5tHwyJAtDv/MykbIpoL0X7XtINhCEpxtVrcT+oItWswHPa+OP3/6Ajz/+WEqaNInRajKvJsHh0Tke7u4RZ0sdJiT/Tk5PjSKPlkRWHUkaSfWmTBFae3G9erx/Q4KQWKKVU40HhywPDUjNOUNCMs0zWJsSE6rU8lz5E2GzgdJyUbM8xFvwXZZg61T2Xi7zO8ii1S0pNUhwyL4JG8RJIpUa9yiSJbwHWqvx/rnf7ghj/g5zWEgy8bkcN4Dl1EX8mkwnF6Vlci343vxfklK65zSVsoT5Q5skwnKRKgC+yz1XORA17Xs/h2KTxIpTXcOlPVv9z6A9a0b7Jb5YBMQ284jvZVuuclDihFZadfz1r1/i+ZNjkRVv3l1hf3iEh/FUqitaR43HEykkkpi2VMbuyZAQqXKBSEZIWUHy0rAX2m//nJllMi1kWca/p6pLmSImd2e92WgP4LxmLbVe+EepnEzeh0gOElZbckSjwt/jNaW2ADzHV+YVP6+QoOY+qH3MIrmxVZfSwk5dGCT6jVKR65C7AM8ssz5t/PZfvqgwj+rjclWBqgJVBaoKVBV4jytQHeTv8eBVt15VoKpAVYGqAlUFWIGnzx/JPZokhYBOGPsHAu78x7wJdDX2C2qJZmekMhVMgCjBNXbusuubwC8tWOQ5XrBbuoPBXiirJoY3E9wg8LA36ONhskKnTdAzU+C01BVbdYK6ZNlF67mo0eZhU0evR5uoQp3dDONkkCsBTotZEbTxKdfo94f4/ocfcHhwpPBjAmKdkOHLDGneYDpdCai/urgS2Em/cwIUCtxOMjBr4R/+7u9kP3V8ciwgaL4YC1i9ubrFYrlCELhIoxVKoreAfMTrQajnGo3vRdJQrUB7nsWc12cOSIZWsy0ghaAX20sJWhKmYbEJ+y0ywG32FcodtBpYRzHS1VIh1c3BvoKcac9FJcvZozPZJXG0CEzH93d4+9WXsJgDUGwzSWTxYgAZ3gMJqGajLQDHgEAmQJr2OUWaCGzkLKD1TYOkDyDS4vWb1/i3//2/xeufXun3Qt+B5/sYjZe4urtV7gPH/m9+8ysMB32pd8o8RSYfeU/WXQRviRE5NapsOG4B3K0KZzFfqKOdhMdsNsbj80dSchC0SzPg/PyJiJjJZKROXAKHZ2ePEUVLAaADhoNfXIqY2uQbXLx9pQ7dOEvhOy66XVrupOq653jz3n3lDWwEzPK7HbZg0TomjwV4O7L5oaqgQK1YYz5fak6zg5yWJdMpbWNoIZTK4obzhHZpCkpeLeE5JN8cEW4EkEnMLBdzAbIETzOSNhZtkWzdD7vzSdzZXhMJg7MXS/T39uE1W8g3a9go8ObH73H6+DFa7Q5GVzeaB51+X+TSsw8/wZdffYWnTx8LyCUwPpnOsTfYF2GxWMx+9rn3/UAKGM8PMKaV1MNYYdwz+fUDzdbWh7/I9R5U6XBMOTYMOWbnNoHxTu8QrbCrWgogV9aHCUKmkorjmmVLAcjtbl/7CF8zebjHp59+pG7y2XSB/vEL+fHfX79G3d7AZbgxsxXaXcxnM9mRkeTI0kjET5JnaLbaAj0ZUlK3QywXd1gXRiFFgHU1X8qOyojGCGAS9PXRCZt6PtoY0Sot8EK4tRSb5AH/3d/+A6KEQdQpkgJw/KbWZrJOlaNxezuSFd7OqmYXIi39GZ+NljYEjV3bZGgwCLrYyGKLACi79UmkUXlBcoGgNsFpqpz4Oyk721eRCT7fqhA4lrRHard7ymkgASTAV6BuTfsMwWLuI7RvoiKC84i/YwBa0nYMKnexpvVTkqDuBEDdhVXzzL6dTIGcxEiKbqcp5R3nZrt7rOfgN+d3TmsvBVMXAne5bqiWS/UefNYcNazVwU5S0LZrqvfZ6TEWqxTrgmD1RqHSebyCL1Wcp/Dl+5sxJvORAGqC8yRaSEryOdMsVmYQSUERsyWMTZwFPX/Yaevw0muChrSABO45TnwvzpmIpMBojDBkAPsd2r2h5hXnACyT+0P1CwO69w/2QMXWsN9DrmDrXLklJA5ISEXLleaezkZAZwItwZjpwrEl6bDLGzKd/FQL0FYuk72b8kpop9Vua78qSku/Q0sy3jN/zswd/pxf3JMerq+lLqMKknk5XNPK2BHZZtYja0OSK6bCKs9VGxK0sibbhohz/lB1SPUCCQyuFZ7jzOSgUkfKrF6A48M+Ts4O8fAwRm9vKNXQaDwX+UWLK9pPJcxAyUmMm0wKWXxJXURChbupUUgxZyheraSE0V/xJ1JT8DU1NUjonCp50lkK4RbprguYTyaGkzBzXn/LjYSfPdREYUgLZaRQdaW3rakW5Pm4J/G3TBYHP8cYizCSfbtQbq6VHQmza2QwpJh5ny+/+GOFeVQfl6sKVBWoKlBVoKrAe1yB6iB/jwevuvWqAlUFqgpUFagqwAo8ffaoFMBHKJydkgrBZBiuAWcIrGXrHQBdUw4FSQ4iArTBCfxAgaUEeYa9rsk/qJGMYPB2A/sHPdRdAoZ1eaTTmohfk2mMVot+6YYYUTbCtsuZYJ+CvNcG+Avpwa6OSHZTZ3j35h1OT0/VTUpveQLytOS4u7uH6wbo9XpSgZAQoRWRAPWirqBugi/z6VjBq+yoZRe669YxfrjF//q//M/4D//4fymTgxZBb96+xsnpoUAddqnSu/725gK9dqjuZ4ItyzjDMjH1oXJh9DAVUEnygsAh63J6doyb6zsB+iwcA7XFGBGAcRwFMG/8DhFT5X4kaSKwcTWfK+PAD3voDgcCtni9R8+eCLQ0VjIFsijG1Td/QvrwoMBaU7u1uoJl/cIQYvl70zYmNECyvOSX8D0XPsORXZM5sCkYxFqoduwGpl/8X/3m17i6uES0nAtkI1gVJTnydak8ksVsik9efoBOry0gmwDsKlqJFKInPx+W90sQ+uzkSCD+1dUbNBsBBsNjBI0QtmtjfHstwLk32MP17Vs8evwMdzd3sgP61a//Bt99+71qOR7PcHp6jouLd2g2wp+7fdkBPn24x7pkqK0na5JWs4Wb2xvdN0kv2iKx85ndywSbacG0mk9hcc56nu6foNXg4EgWNemCKhCqVmwB2g7BdXZeL2dSXJCIanY7Rj2TZZrD44drdfA6ni8g8/DwUOoJKgQYbE8FDQFsqjGoTGA9CIC2GYS+igQSeo0menv76mCmdZldo7c8s0xszO7u0e/10B3syf6s2xvi+uZmmyFgKcDcYlB4zkBaTwAl7ZjY6c77uXj3Fv1eH0ErwDd/+gZuECAuShyfP8fBYIDFaiaShjZA88VMweMkydphF9naQqMVwHdbsotilzfXeZuEG4HX+4lA1eHBARbTe1m7tem/vwVZu52W5o82kI2FrNZHuvGxmt2gSCYijKhsoKqJFnTMAeA69QOCkbSgc2HVGSNewirobhditbyT1U++Zod5TWqH5WxqAtZpH1UCQcPCXr+N4cFQyrJme4jR3Q38eooPnp5L8dDu7avzm4V8d3mNdo+Klon+LopzdLs9rdmd/ZdUKg7nWalOen41mr7umeAouV4SMdy4uCfsgpbV4a3AB0MYcm7yz7KhIsG2DfxWt7pV0xrMcto30caHmTdG+ZYnGyyiha5BQJchxySqqEpihkdBOyLmEXG/2ZS6LykUara67QkgpzGJngUpaxHGzBJiOLvrtwUkE1wmCbNOI+2JGRUH1DKVGUoGcAchljGzLyyAVkdUktESCRsMen10Ok2NV6vdl5pnl3mxWkZYFzV02i1Zvs3mM9AukPuJyZHJ4dqeyHCq8hR071FJtxGRQjs0AdCOrTXFOd/udDWtpHSpc142t8A2STVPgfbkWrjfSFVSFGi0eiI3+f5pkmB/fx8b2vxtctTZ7c9dZAMs40gB1iSZTGf+xigFOPZ1RxaCJIOU+6R93hA9/GL9qYRynUAB8DRjpL3eOmd9TVaGOXcNqM+zRvuX7KOo2MqM2mZjbBb5rdjF/RoAACAASURBVHB6ZmowCD6OVVcqUfharneue45nkqxFBInckLqgRLRKdA6uc845YEWSfLOWQqHII7z44BH2D9qy55rNViKzqNgiyThm5kVRQ5oUUnnxeQ1LyLnJc5a5FvIu01kkBZrn6azSeWfbIhbJQ/BsVy4TT1KGv2+ztkzYuFkPO9KCteR6MMHazNiytR+y0UGh31sbKlkHlkbdQfUmc3NIkPF6RtVprsvrsGa73zVrzagy+LWzjeL7VrZR1WflqgJVBaoKVBWoKvB+V6AiL97v8avuvqpAVYGqAlUFqgpslRcmXJZABkGunS80+4kJatBXiv+Ip4UMu2oVWGs7cOQ9bawZFKLJzn3fFyhKgKXXb2NvbwDbcWWb0em0mAEqAGU2I3nhw3VNYC47hwl+WnUDIhCYIoBOEDzs9NXFfnd7i4Phvum8rEHAO7taGZjKTtz7+weBwI2mi1ajgaurW3X4M9A2y9jBPcfD/b1ez2733l5PwOter4te2EZtk+H+foRGoyUQkKRFux3im2++RaPJXIu1OkzzLJN1DsEQdqJvaFvCoOG6hclkhsVyqdBghoaTECKQxFBQdjcr5JwADlEewoCWjdkyR8BuYAXQ1lVDKgq+/+Y71G0ffiOEE3gmYLpmOlHb3Z786klyyCJmFeO7//JfkC3nAnkNqGQANCoXCB67no+MPuueJzUNQfN0tRJYGLh1tOnZz07YOgFVX5YvBHOePH6Em5ubbQeri8dPH+Hq+gaz+UI1+fDFcxwMewL4CdIRkmVmQJKu1KncpA99EIhgChgOnzGfIpFKodvbR6vDOVJHvJgiTyL4zaa6nDudDt68/hFPnzzDxeUVjo5PcHvH+7CQpDnOTk8F/HW7e5hMx5qTm61XPC1dlqtI3f7sYqaNFUFizifjfW7yW9ipXKSp5i9rYinbIsLp+WNcXr1T3kXgGiVRoxWiFfbg+Q0sZw+YTUZSKtl+U4QP81eGgyHyItXYlAyT5nVpdcIuYIv3ncmih8RQK2giSlYi4fhM+yTkOJHrtrrSOafUVcz7XM1khcXO9MD1Bfgq38PzJZOaTSZSpzQaoUBNKTtsWlF1EEW0dGliOpnKMuz+/log7f3DPd5cXCDsD/DBBx+jFe4h7ISYzUeYjO9EHtICqsgLNNsDkQhXN9cY8Blzdra3lelBIJIExXj0ICCS6os0i/TMDEiXWqko0dT8ZVe+A0+KDiBKXWzcfYHd8ewCm3whoF5B1DV21K9UM2bfEAxlXk7K7BZaBNVq8N2uAt2pvOBc5xpLVxGm9/em65pgOskCZ4Nut6kQ6W63j0ZngOVihDpyPH/yHOU6xdHxkWpKdRAB0NF0AW9rZZcVperOzIKd+sKAzia7guDwweEx6o5gaO2l2yUoxRDHkUQjn4lgN0kBrstdoDDtkZgPwX2HxIO66bcAPdUo4+kY/jYPwxA/JBQsRNFMGQMMPOYmSMCW6497OMFxWsvxXmRbtVjAdXzds7GT432SAF7IhooqCu65Tb+JXqenwPsNg45Rw3I2Up4C9wfHomptCj9so6x5iOIU/x97b7bjyJav931kMMjgTCbJzKzMypr37t7dZ9CZJEGyIcmG72RfyBYM+M6AAV/5DeznsgDDFgQYls7Qp8fTp4c91JBVOXOepzB+32JuSY9QQGSj0LuqMsmIf6xYwfrG9XZld8R2/R/3ONZOo1a1O6fZbJlkrrpknH1hrla77b12PBnr4f5B1XrZTqkcrhkT4LibgruEc2bf4/wgLziv4LYIUXjg5MzVZF2aKimVvR9XKEDP5bReLzQeDVWutuykIiIJoj0Xl5UrJIeoInoo9n4OFUuRHXaVcuwuFBxzuLIgjwDXTRwfoormq5UdT+y5uHDC37H/rw8NRAycOUZKkoqBftYg6ydEkm19r/JcYl0HYiLEL8Vxzi4LSDieR1Bk7NvcQ6x1jsXOQ4gEx+qFGCpmwt/zusv1yuTUY4wgJARdMXArG4QJOGzWW+9JzLiSRHr27MQCgBxuv1IiyCaeoRTeb9Z7LRY7E0Z21BUjTSDGvOY2LmeHrOOzBPsQ+5cXIV8Hmyfrnmc865TnIdfSzrUNREQgKVjPdMg8/lDYtyO/VFKqmNQK5ogQHwaJAonIumatYszgvorjvLs2HjsyfBiH+5h7+dHx+fjnvq6QxVuuS0E/++mvMswj+6ycTSCbQDaBbALZBD7jCWQP8s/44mWHnk0gm0A2gWwC2QSYwMs3F27PtBISkmEN2AVwwD/ggQ1QRgb8AFUt4AzKY/SJRA4tF3P3VwDuu0Q33RvwPzs/dY527/jJAbALqmTAZQO665ySCuBFiJoC2AF4IuoCtSlFogBuZNQDHKIWPe4cGVS/ur4NhaW5nBXlAKi7Q8Y2JzOdjg06UIq83uTcd0BM0sVpT0fdpn7+i9+qUi5bqTsej3Tc7er/+b/+byvqIQ7Ozo7VblcdY3Jz+6DLD0G5D9iIej30BYcS1N02p70jK1C87q0IRtVKCSoqXdCVHDEWxFY40il1f4C1tnFJw8la+SrkBNnsG/WOe1ZadymzHk/18d2NgX9AnU6noxQQF5CmRCFt1Yrx5WJpgHx2e6PvfvZTq/QdykFklZWochQV1zFfShxhghrY4EwUGexNipEqpcj/z3VHIY+S/fz8ibsgfM2jSN1OR6Vyyb0XSbliRfTL50/VadXAkDSgzLkQObaLot39FlB/YrdOp9vz2phMBia3WFsolp+++MJq8sngTrn9Smkub1U/pbAUpBNzcndzoydPz3Vzd2MHCeXBLUcLUVxcN3gF6AcZBsjHzxCNRM8AXxQ+M0e+ikXKb6eBKCoSA7YwQP7lD7/QL372t6pVcYT09PHy0gW/j7EjAK2QaBAyy/nYUVd0UCxXlEZTHj9xtwgFy8R3OaanQIwTPTCh9B6SZD5f+D7iunANGs2GqtVEuWKiRqurNCrow4f3JmdYw5QXj0cPVvkD0DYbLQOfAKrEsVFwjCOoXq36XimVq7q/ezBwV281fd2nw6kWy5XL099/+63qrRC99N3lleOw/tFf/Be+fqvtUov5UA/3N44bApQ94R4uHOnu4cogMEXSAMPtVkVxlFO13tDabgkU4CGOhe7efB4FfGSCkS4YgHGATuKNQj4+8S01jVclFYpNbZYPWk6vfO1MPBE7kxTtKsGFQcxZPl9yLwW9JqCThQhVN6rvtSaTsUHSxXSs+WhgY8NyHgDOqJhTIb9Ts1FVs47LKXTOABA/Pb/QUQ1io+K1v9kufT65QlnD+cz37nq7AU93jB2xXADUAMPsB+wNED18QeBxnu6F2ADwEve0teMBNT8FzAC2OG9w/hiQtaKcnouxut0jOxKQsNN74R6T7dbuMZde26GWd9/C4H6sPUQZTiv2JMhmq9oBbulyAdiWXUZEVHE/G2Tf4cJg/YeuitVyompS1mK9cWcGLopaEnsNj2c4hADsV6JiB3KqnMQajz56b16tcVqE0mb2Fe6XYiko3VHuH3e6dsvxlZRLJo8A9tl/ANons2XogXGPxFgvnj/XZrnwPbdeb/1aqOUh+FaLWYgX4ufjgkk5yHO7yJZL1WtN3xe8PvcN82Xt1Rvh/hpPIZylwYBCbtmlkFSbWlICbaJ+bfISMoF9pOD4o63mK5xWE++zRCBxfdn7WQN+DuA8KZa0wRkFSb1c+pkEuQ1xQHzddDz3vkWMGnsCxCzXkPXHHsXxpgqOvNBTgjOBnpLxYV6cJy6sleMbOUccjxAkMWuSrpZtIAR4/0eXlTkAgPotRCevR1QeUXYFDSeQVmFPgpCwCyEnVcoFnR439cMfvtHVzY2Ouj07dT68v/TaxXXBDDkG1m9wabGZQYhH2jhejNnYtxJ6nXb0vhT9XOC5yPUkzurRfWGiJY7956xziD+O18eEkyKPWyI4Jg6JXZ4RZBIkMaIHAhgTHGe4WXbhOWsCM5eqlvDcOzg6JMf+8RXOORfcpP9piTfPbf9Jql/8/O8zzCP7uJxNIJtANoFsAtkEPuMJZA/yz/jiZYeeTSCbQDaBbALZBJjAFz98maK65AuwBLAnaIcBSFDABubCRd0igqFgVTlqfZdUb8gF3xlEBRFqt1oq2j1g9FInZxdSGoqAy5WgCnXERZrz9wA68Gdl1Ot2MMR+L1Sbp6cnBg03+4Lur+9VKkZKyhEJGgY69puto1wGk6lWOBAiOgRKqtVrWizmqtQaWsx3+nT5werSL1+8ULtT11/+1U+scu72Tq2+/c2vf+tYHFTFy/Va//gf/0PHliznU11eXn1fqAqoB7lDFAuZ/u2jtkt+6RcAkHoYjDUcjAymPuaRU0rNcZHTD1Dvgmamm8trtYu03OV1dHqqJR0UxZJdEe3jrhqH1/71z3+jQj4+lLQSd9NQVC0pLif+XkrUUSIntYr2q6Xuvv1Ot999654EQEHKzK3CJnIkKtjpUSjF7ltQFNSlgEuixDvOBScMMFpeev3mpUFOiAyUv5RvU3B98ezCZBVgOArfWq2kernoeB0AS/o17MiBzJnO/bN3t7cmf3BBHPfaVpgDFtNdUqu11eme6O3Xv1GzzgwSTcYzdU+faDwaGPg/6j3RZIYaH2XzVk/On2o8nGg2mziOplqp2RnA8dXqDd3effpeUQsJ8uTJuc81kBxzA1b1Wt1uiaB+p/87NUlz8+mj+wko6H5UDOPq2G3WBlSPuz31Bw9WmhPxVSA7/5A/H5WDsh9nj90vB2AMwBjgMZ8n5mVuxXNk8Bh18l4nJydqNJuazNcq1xsG7M96Xc0nRP0QE7Ow8p6CYbstUrw0souDtYz7AEcQAGhCcT2kohXbqa83ALnXbPtIg/sHZOraQrQ0Wu6NOSc+LSkqinO6v/3oSLFKpaFq7UhxoazReK1aIzGIPV/SDbLQPl2pc9R26e9iuVFCIbcVzYH0JAIK5TxkC+SQyaMUtXkgDQxqptJiQ0l200RmfjfSejHSfD4zgVCmW2Sx1HgyULpdaLsrKI2KJlqUhoiX2XxtZTngJTPGvbOYj63uX0xndm0A8lfLRZN63W5blWpJ5VpNaVRycfLLZ08Njj85fWJyAAB4td1rTDlyoRCU92sU+ZAQATD/vrC4WBapSZRK4xZg3QDMAr7eXN/63jdATCm5AVgItrV7WIjd29qRFaKIiB5ib4QI4BhqNSKlYpOXJPmxR7APccuOBiOXqkNsuK9jiVOs4d+zjwNmQ2xBaECiQNawd0MasT8B/BokJ0qHaKjtTidPjn1f7ui0IHLtduQYLs6FHoU0H0hmpQuNxrc+tsd4HxTvvBckNefLmg4xTHJkFmuCa8E65TUwny3XW5PmdHqwnuixIZoKcLlYDLF1vACEJN06OAHXy6UqtZrJSt7bzwNcVwwFl0mx5AJ2gHyeJ2/fvlWzRaRUcD6xL04nC5OpLqteLAIJEAcnoWexXh0iEee+9pBTkCij/iC8pyMLt4HA3hNFVTVxz37vKKR0fyhYPxBfsEsphHpRxXJNtUo1ON9Wa0VFXEj0Y0ReF5wH3SxENPX7995TOTEIAZ5TfiQTSXbYz7y/rw/9GgybfWHxWGwdnCL0VBCjBUbPe7KY3HWRMhMioWZ2b9CZslpPdXbadMwa9x/3aBQnjut77GuBOKL3AiECc9kuiRukuwICNJCbrD9IWq4Jx8D14NnOmod85BnkaCz6JXBUmKCjiwRnUoikYm8nGpLnJo7AMNtAKvDl/qY1fikcobKognvPjhI/h/Le+yDLA1mU82cH3ovnJ/cMBMrjV+jbCO/3SGhknRfZZ+VsAtkEsglkE8gm8HlPICMvPu/rlx19NoFsAtkEsglkE9DL1xfu0ESlCPIQ1JQBnDE4UABkBHCTSgXAv0cgCtAbJa+llaq32iHaKKYgNlKJItqEXxXVKhQXr52hn6Yh4gEAY5+unZkPiAGwARAGgDkaD02YUJRr8CTiNWraLsZabeZKKomBVhDMXvdU795/MOANMAE45LxwQMJdXte3Dwbdif3ptDt6eLjT2bNTzcdzx5n87ve/M4i2Ws2+j4kAsG83mz4/RzztdlbHP3ZwzAC7VgF0Cf0OC93dDtQfTlxiCsgJqJIrgLvtDJIvFmuDTSYvAKwLieb7SLtCiAYCkWketR2L0+x2HHdVLpf09pv3GtyPtFkEkKhMjnscqVirGBivJInWs4WSeohJ2VIyfn2l/uV7FVHA7snKp5Nk50LVfDGUyuKOQEVud8Z2pzxxYPzKpSoV83ZgAPyhWE7Tjb5484W++fYbffHqtbPzfSxJWYPhQPVGouOjluqNmt/HEWT+H8XQNX26vtaLFy/UpCtkL82mAzssklKsu7s7r4le74mB2JzWjob55vffGQSG+Dg+PdZR76kqtWogUOKSxrORFnNiUQpaL2c6PjnVdDYzCNlpdzWd09UwMuhaKTd01Dky6IdCezjsW5HrHojZ3Apm1jxKbe22jgEi1gqlevf4zCBWUoh1+f47lcuBHMnnYkcaUd8AoHZycqb3H6/U7nQ1HtN5EDs7H4A4BvAm+z0pajEPGfIAnoHcGTsO6vT8TKv5RJV6Q0e9cy3nc/XvbvT82TPNF1OvJ7pnyOtfbjbqdNqaTca6ve+rc9Sx24cYN9YYoPPDoG8QtNs91XA48vpGgR8TOTWeKCpW1HtyJkT+T05PDNyXqyUTO9PZ2PdGUu6oEENcrZXLF3xFC/He34NDarEkx7+k9ZqeFQiF/CFTnmJh7htATKYOOBj2FIBF4mkAUKEbnIGfFtQfcW5txdFG/bt3KpUiZ//z+iipIW/Wi5nB7n2OWC0U4IDvAPl7TUZTRxJxbLsVJc9DO2QK2mu3DpFSOJcMeqY7nZ50HcG2hQBJpWdPLxRFqZ49PVdCcTpkxX7nmLXFFrfYJijq6QUwPhzKiiEbiAIifmxBEXUSemsgGoiQY41B2qxXC+9/dO08Rt94bbi4Pa8YZ4Rj8wBYZdIBwJf3ocsCwojrCjic51dU8LqBZLUKf73WyuXJj44qHDD0YLDypPFwaIeb1xEzNGhMzFDBzgiU+HRAnJwcq1pOtN8u7XKZLugziOxKw3XDPIpxRbndRrP5tdIcJNXhfSBSt4D6EKaRWq2WI8boIcLpBjnAfYRbi/MkWo9oKhwJoxkxaDu1j5omZNl7IS+4tibq9pDGea2WM+9zuAfyBp0heg5A9AJyi26EvGfFudF/xHWD0EDxv8KNgptwH/k+5DG3WIafw/GHw4euCFw77JGT6cjOGsfK4VhLU40ciYSbYO+9g+sWQRJRZL4NTjfzCwcQnIiwXJp31BWEZbPVsyuKvXW1WBz6j3JaUqaNY2s+s2vMReTTiQlB3p/HBD0Pdhm4EN7baSANKIdfhsguf6UHZyC9HtWK91GTS+5hYb8jhgpXHCQU7rScCY9QQL/X6XFDpydN31OT6VKNVsvk1WxCfNRGaByGg4nXkvfL5cL3zWa/d4xZiJ8MDhy7I/y63Ktbl44zv+B24ZkTnDX8OWXjkOBcd64z8yDqzFFOCusbUgPiEOLEr+nPJ8EFwmcUl4jjhjQ5lzs4m6AtU5VLIWaM1zdpkYZ7wD0bvPbhHvJNeLiQGXmRfVDOJpBNIJtANoFsAp/3BDLy4vO+ftnRZxPIJpBNIJtANgG9efM8/BPdJARgd1A/0kFATIpBaBCzNPzDH/TMgOQ+KFX5b4BaojnKtboVjuWkoOF0ovbx8QFY2fj1eANnrudyVsqTf+9C2igy+QDpQME24PL5+VOX9i5XOx2dXjh/fHh/raSMuyI2sPj0/IWurq6CMpTS1OlUz19chLzqfU43H6817I8cg/Xs6ROrl2+urlWtVQzGffp46ZgowK0vv3yj9+/f+2cBsRvVqmNowM4AawB+AZCOTzt2mTz0p1asllH5Npu6vLy282I92xhgIjLDWeP5vAu+h6NJyMrPKRAIaVFRpak4KR6iTvbKF2MTGL3jk6CCj/IuSX379TutFivndqPsdamoAboQc0PsERFN9UMHgXYbabXU/ftLredTFblexKFsiZsKwDHXDRU1bpcA1OA82Wq7XKleI/t8644CSrUBdSGXAKwhFgCS5pOpFdYAf1+8eeFiVHoPyDyP4oOadzZTpdp2tBLH+qhwbTWqGtx9chku5/Pp07WajSO9fv1Ku/1K8/HU1wkwPqbU+/hYyxUgaepoIpTyRLQYmEWRS1xLsWSgLWSqU3Jc0M31J6uqAdYBZR9LWu8f7n2NKQe+ub4OnQiOuanq7vqjj3U86htAfPL0pf9+eN/XYjZWo14OBci52ODndEg8E29ZEFAzMUYoewFLiQEiWodrChDPOuOackysSUA71hiz7R13tJxPrEKngPv66qNVysenT1WuJC4TXsymzqAHtDUgvlxrOB7p/PxCHz98VL2SWJ09X2307Plzx9/QdXH54dKuosF0rCfnF15Lu5QYobXa3Z7vNYkIMeLV1hoTyRaVFBfb2qwBrQdKKk07U9KUCCDIKaKgdtIur0KMG6AYHCi5yF00i9lE2x1gKvcmxGRQPUOI2RWw23jOnu1woly+rFy+rnKlpny01nh47cJvg86rjR0urFvW0Ii+D0fasaeEcl72ipziEPMzg+CKVCT27dM7A5O4OJJqKHfv0PHx+lwP959CXwl9E6WyXr16YddYvd4yGDtbjJWPSqK8g0glCKKEwvZNAOz5BbHH9eTPOZZms2FykN+jmne2fk5eswC3xNc9AsyA3hR0H7Vavta+PyAf1pSj1+wwIt6MuJ3gfgPel4q5QKjiCCCOh3uI19yke80mUxOtgPusQ+57riekEY4FopKWy5Wvg8mBQ5Qd5ElcKur0OJCIkEfr1U7TZc6RVKvJWGucI3Y4sOD3mgzf+2cc9SOOn84Z6ip2dklAxD5/9lzlhHi5pWOjiO/5fh1sALp34fq7B2Sv45OW0i1kAERYiNeCkDYen+40mQ58vSCJ6PRwlxAOggNozz3Ff5vAKFcOJdoUqxM/FZtgm6/mKhUTffz40a4v78tKHQ8V52SCCVeFiVEXlu9MFkCglOK8JpCkM3o48iYwISe4H1f+3uAkYV2Hng4iBZd+/yHOsKSuVou9iBitorRde//fblOlLoyOvUbtmmF/mYRCdu651Rq3U7hHcZjl7HoJrg3WeEQX0JL7IPTk4DZkn4FggqDK54ra0ukDWbOGyNnYtcDxs9aIg+KhD3lDDN4Pvzxz2TWd86xLIsFwD3Ktd/ucri7vtN3i3ltrD2GVLzqiCpefo57cP8HeCuGwVxodCrHpuyjEJi+4r/l/iAfWz/zQmcLnDv7cbhp6hVgPuVC+/VimPSW6iwJ7yDX6RQ4CC+4Tx1x+352RmvhyN4pJ6kQphD0EPKIHO2Ag1NhP0uDQwIHB56BCQX/7k19kmEf2WTmbQDaBbALZBLIJfMYTyB7kn/HFyw49m0A2gWwC2QSyCTCBN1+8SPkH/SPgDvjMP9gBIQCzUTCCCgCEAMAQ4YO7AjV2lE+dXU9M0zbduSwbpTFECADrUa+rHWAdcQ4RAONM1UrV+eBRLnLZqrs894BLAJ+oR4MyOamUlEsLury80enTZxrc37kvIy7Rg1GyArpea+jDhw9qNJpWlAPtEU0UFxKRhPW7v/+tVaYA1f/oz/9M1/fX+u6bt1rOZ+6C4H0gQgA/AJCJHUrKqGGXPk/AjdmC4tSc5pOZCnFenV7bAPJosjAwyPc+9Mnaj3R5daNonzewjsqWE3c5NuCOFdA5dyLs44q2+USFpGL1Nx0P5UpZaSFSp3dsYAoAcr5ahCLWDQDkVKN7HCQBSJsNJyZ+KrVEG2JgAJKjvYHyPN0hjYo61boebm90f/lOizE57xR8AzqH+A1HZCinAo4DyteV02IyVbWMGyY4MAwYFQHac3ZCNCqJuycAbOkZQP571GkG10uxpNkEIBKXQUk3N3c6Pj3Tl198aUcHjgxiSbqdlpaUKj/cGOC+vrnV2ZNzrx/PfDLV9dWlOz3On7208wDwDeAXoBbwu9Zoq9Pp6e72yueFowLQjagaZ/0fsuuX67mBK+KAKPEF1Hr//q3Ozs/9PpBldqJEgNYVDe5v1Ky3NV9O1e12dXVzawKnBEBGPjpQWiFWq3OiqBhrt5xoeHdtQDuu1AwIu3g3jkMUWpQzqcYXQB6Z/RTHA6YDLkO4APznor1yKe6Anvr9B993KO6PeicGXIlpWs5mVuB3eieqN1paLTcGxAE/6Ye4unzvuBlHqJVCSfyrly/1u1//GvRRuRIAdUX5QiBuLi8vVavW9PzlazuctmtU1SsD1BsXDCcuc6YjZD6bqFLBZYFTBVV8USWiwtZ0q5T8mtsdxwyBU1SU2ynSUvsUYHSjer0WioW3Yd0ZLMyjKF8bKG62OhpPUdC3DRyu1iPtVn2NiA2LIVpCJj9g9nA8VdnERyikZy1vAFF3kQH6WrmsKL/XZn5vEmg+g3Sohii5akONelMX5y09PHxSMalYDc97XDy98Jr44VdfabuYKyqx9qu6vb/Tp+tbA+GVGiQOwWpE0VDmfG+QPDoQDJCBbJkA1oDN3ktT3Fhk/uO4ARANcVcA3ZwEzotCHIgdfh7Qnr2ICCrWLvsM5x8gbCkP4XCIEWKej90LM4DgferfB7A+kBzTedhTmQ2vORwRlRYcGYlLyOX4Pe7nk+MTx0ale5xiO10/4NrKe4bsMf4pFz2vtVrcO95pPOkrKsU+NsenbfcqRLiA1jo/u7AzKBAQqSqlQMBCBkMgED93/zDwuhgMR/riyzfabnG4FNzT4PvNoD7dBfRLjO3Uw+EAqRVcLKlJhkIUm6RhdkQtAVLTafMYFcT9R5E0XT3EzfWHA5WKZdXqTaV0FG03fuZx7Diiguo/nBd7OJ0l/n+TRHPvnRAorKtGq+noJVwIvk4QTS5ElyPouE9xEhZLFdUaHQP14RmDM441jvScGwAAIABJREFUzLXlnYg3CvFRlE8PBkMTzZDTEIw8n7lfIBzK5ZqifMmF53yP3Sju0oHZy9ttk5Qb2hCJSCF3sWySZsr1YpbLlbuF4kNZOCQQMYpEj0FaPn/WVW6/1cnpEztWeN3lcqbFaq3dPq/xYK7xOPT30P/D85xIMq87OxnCfgAZwPXi7IjsYq/iPHB3MSs/F92xdSjsPvQBeXh+ViGYILQyVaOOAxKBAGX0lIMHJyG/7KDA9eguG1Y3szw4KOhGSVN/fnBxNwQPxGoub4cN18vOMrsxgisuuEZ2+tUvf5NhHtnH5WwC2QSyCWQTyCbwGU8ge5B/xhcvO/RsAtkEsglkE8gm8EheuPeAnAziOrY7KyzpfgBADTENIUscYASyIcFtERdUiPaOmikUKcbeqNPrqYyy1uRD3YDKakkxbHAzAEqSXd5qdaw0bRwdOdKFiBDeA4U5YBKF26j3cR0QOePce7KpYxSleSV0PbgYuKD7+3vn0JP73eke+XVQDI9GM/XvBxoO7tRs1fRf//N/pu+++86dFbcUAFMGXooNMqJ0Jr4GAGNE6e9upxgQMY60dkZMACoBXFB6AjbNZwDeUveopU9XD/rmm0utV8Rl7EOBLvEl+bzBelT3oWiUuKiyFiqodtTTzPEkAJNbVRp1JbWmGu2mjloNRyRNFwvn9g9GU7W6XSWFRL//5d9phQJ/tfXP7vaAWiEOZrtZKR/nVapWVanXPatGq60kt1cSR3r/9e80HUy0WaHY3ht4QzVP4ThIDjFSKVFHK4AunB10PuzVbtZNHoC5NmqJ1oc4LUpnqwbEif2KtVkBKgHQBSW+nQ03Nzo56dp5g9Z2CxAVU2pcVbGAg2dl5W5cSgykM6MP7995Pb3+4o90cnqh4fBOH999rdWSfPmNCbJCIQnF3YWQTQ4JwXu0mvQLbBz1slitDGSiXj8/P1O93jSAPBwN1e10fWyQco4kQb0/HbmMuNHs6L4/VOeorgHdFnEcMt25LyC24lhHvWPn8Q8f7lR0nIuLWERjSK4QqdXu+ByILmKNuTSXa43afrPxWgNIZi0RcVNpVtW/vVez2XIcSqVWVjWp6P7uXrVGw+AxUVK8djGpqdc7dmY93SFElT057en9u+8M9gG6FoqRao2WapWKvv3db0Kpu1Il1ZZ+8Id/otlypnJcULtVd6Z8pdbRfj/Tx0/XKiR15Ytln0tSrnpu47u3mCp8XADLuCAARteLraJSWds01i6X994BoBrld9qtB4rStTY7+h4oiacsneuWsxOJ8nCuG9k9EB64QZYbSrrbqjQamgw+aL0YaDKBqCtqMp0aaAWMZ/bMkNcF2Cd6qhCXleQhC7d2bqxmd44Sc5nwAdTvdOhg2KhW5Z6hY4L3zRl4rVbqajda6h0dmRDLFYhWwl2x13ffvVW11TD5A0G6V8FAOATufEZ/QtckKOfVajesbOdcDax7jQFyz1zUTASW1f7uDao4Ooi9kj2NP4cksauA/XK70WQ0cWwPpBTEZblU0doOjtRdBqxHCDL2MHcm0CtAPE4+8h5q8rhQcLRVsVTWfLHyexNvxz5AT1G7e+R1XK0lyhl032g0nmmxrWm7J14u9r0LAWKOYrdUMVpp3L/xelgcFPPs/RDDhPTgmul2Tnx/drotkzbVJLFjpFqJ7SAplEq6ub1TvpDo6vpGp09O7UggZgpypxhBEA19jHZ84SQjXogYJ0dEERsFYRAU8zyqTAJFkWrVqsFo9sarT5/U7fU0Gg3VqB9psQlOuvFoohPi0/Y5jaYz/1mRHoXtWjmyv5Tzz9A9QmwR8WrQDIv5WrMls07tZqGvhu9zRBIgOWX3iuxCsFPg4CQZT6c6PqEHKmf3AZw9fx9KrHl2IAyIQg9Ejvtk4MhDiFtIcTqM6EAK7fHEElJWvrLjEVcaBDLkGoTmeDRWIU4UF6teN4D/LqgWhOHGPTWsf+L32CvpzWBdsH/y/s1aUWenHVVqRLexT9W9nzJjyPvFfKPZdBV6rEo4QELpNQS5e4Sgq/YIFwKJ5v4fZlMIhBPXa7vfhf6TlDiyQ0F3IZA3XFu7Xh5zuLg38nmT6EQdQqhAnDiqcMceHmbJ7EMpfCByTH7kI1+DEE8ZCBEiwPiMw7FCdLGO7JY5EPW8LaRIFhuVfVbOJpBNIJtANoFsAp/3BDLy4vO+ftnRZxPIJpBNIJtANgG9fP0sJbbJIAz/eHeGf4hdQMUL6QAwgHKYHHsiiCoU3+ZS1WooZ0uiA6JUrqrWbAQ3Q6msQlJWHAHKzGjrNBhfTA6gC8BNqaJyraH9GuXmXuUDWAXQQQ457gBcD+PxVHd3N/rqR1+pVKJEItV4SNROIqpLAV8AEwE6eI298urfDTUcT7ScLLRZjq0K/a/+xX9poOz25kEfPlwaSKzXaprP5gaFi2VAnmJQ4aN6h6BYL6zgBfgADArxNhAoOTVqdUdodHsdffvNpb75+sOhwHerJ0+eOJKk3e3q7v7+EPvBQAva5GLtCmWVWijMU+3XG4NFSa2hpF5zufLx0ZGK5eKBOMnrYTxTsVrTbrHRUbOu97//WqPLK+1dIhsUuwBBgKSAO1aWxrFa3Y7Pj0iYqFTQxdkTPT070V/+u3+r0cPA0SeAwQaWIC4OKlhuC5S+RO9AVuCegZSK807QsfMF5S6K4mMIq0qizXal+/u+/viPf2wXzGYd1Mufrj/q+cWpI5FevHipD5dX6vVOVK3XlQLe1kpWO9OjQbY9qt/BYKBW+0hx0lazfeIs+HSz0Nvv/l7rRV+tRkuT4VDVRlfnz57p/vZOw/HwEFlWduwLLh3y7m9ub53LDqnx7Nlzfx9xIBT6UiIOwbNYLO2QGQ3uDSKfnT+zQv93v/071WsUKlPyW1briKLxsebDYVCS48Tpnmn0cGtAbYZaX5HX/j7NuSC9/3AXItPykcFjO5vyKKoH+sGPfmw1MoApZE6t3fN5rVcT3yuT4cjxYy7yZj44ecpVxyXFcV63t3eqN6ra7wC7ic7Z+3rXylUt10u9fP2FxuORPn37e01HY5UhRnaRvvjxH6hz3FFBa/XabQ0nOwOZ7UakMWB4tWvwkJicpHqkfK6genGj4eThcB5Tp8y1us+0cZxXThH3DgC2AhBLjE4CyLwCQAVkxhUVVM/z6dh7BGwGUVjOvE9zJkrYe1Zr3EBN5dK19pu+ySfu6WKCq4QopVnoVaEsvk7EVyiShuikGwYHwWYz03zSN2GynK5Dkfd64w4GrnOvW3fsHf0UXAMI2CSp6fzsqe6uP+nHP/qxr6kLroln2u81XS40GA612ey02Uc6Pj3RbkcXQnB/4JpA/Y+7hvguiENAVqJ+mCfgKEXukKZhX93ZgYAbAWcae587dgx2R75mkBKAxhAVkFzDwVidozNN5/e+5ovl2muK/Zoy6gLOhs1WpULBZAfnxfGTV8feCMAMWGv1vnslKl77EAtJQd7jW/W646BWm536o+Csmbj7gi4M3EMbFdKNdps73X76VrUGpCNXng0EN8LKAHCp0lCz3nEvTK1WVKfTUkHsT8RCpdqvAKD3Gk/HqthJtHVvzmw+0cnpqQH2EDUXSs43c+7TomPmyuWigWj26802xHaBnc9nSz+v6LgBzIfoBpjGkcGMx9OBCvmqchAui7m/F2K82ToyOcN+DanG182nD6pVm3bRQXjRd4MjjWfHdEbHycrxhax3SGr2X44VsjL0vdDhFLpfOFbHxjmKKqdauR6K0vFv5CGStz6H6XzqUnp+X69U7DwCkKf4fpdPtV4sTeywPoh9Yn2ldD4ouM/mE9xFxOfxurhV8u7bwAXCvsc154nB2oOs4NzovngkVlmnPOtY48TQnZw0pdxWvd6Rdjx7RzMLDK5u77TbRRYJsH/ymnZH2CUWnCGQ/+wPkBOBIIZoIMquHNbKoRsE4oTPIC7+9rrc+Z6EmHgkMPh59hPWFf0s/h5cS1GkuQvvcXeEkm+eaXZN7AMBAolB1JkjKok2S4lNjEyW1MqV4OTAGYK4gL3s4PLhXHifX/z07zLMI/usnE0gm0A2gWwC2QQ+4wlkD/LP+OJlh55NIJtANoFsAtkEmMDLVxepI0RQRToeg7gj/gGPIhFBflA28oWqulaGXNgYuCZeBKU/IB9gZVRIrPqt1FtW6haijaOHADrtmnBcSoh/QT1PQTfxFMROASxQ8Mp73d4NdHcLOF1X6ugOVOQJ+K/6DyODNUQM7ZwJPtPpyYlLR8/Ozg1YXX64sioaUiKJc1YCr9ZL9Y6PNULFjKp7ggNhbfALsO3s6blBUQiMh/t7K/eJ4CHmBUcAAA0kw0O/r2fPnmnQ77uo93e//cYK+o+Xd9+rgCE8mClgEspS549vU21zkTYqqto91nJDee9cBUiAat2Af1yrOYarnJRcZj2ajpVUGhrOZo7YWIznJlS6jaa+/fnPlKMwFlX/ARiCbAIMC1EqXDNIopKanSNH5TyM+mr3jtRr1dWq1vX//tt/h2XAqlyrsEnpOOR9E6kBeFirlFUobFSvUBa8NXlRdU/HWkmxoEat4UJtQM3xfKLeSUfzxUY//dtf68XLp+q066okJbVbVXenzCBTSonV/BTJto/agTRazPXwcGWXB5ns49lc7aMTffPte/3Df/LfWEn+3de/UG431fD+1i6P4ycXdiLQlwJBQRwNIOIE505+b+JpPBnq+vpG3WZLz16/1uXHK0e/AIBZ8YzDKCoYUJ6ORwbYb+8e1DshvosIK1T/BfcgnJ2f6d3brzXs3ylPpntUUKvzRIvJMMSbpNw7kU6fXuju7sHA6Xg4ULlSNbAJgNm/vXMMFe6PP/rTv9Bys9LH99+pUKzqx3/yF/rm67/X8Pba5dS79UbN7rFqzbqB5Eqlps02VVIs6vb6o0rlSgADqy0N+jcGnpNKzeTFcDBQ74Sy7qHef/t7Z7x3z56pc3qu84uneGDsakiYX/3MEULkyuMc2BfKWm2IeKPfIac8bocx6nNcWGTM45wpa7PeqxgVtCJKx0B40VE43HsAm9X2qaKYglwIm6ULjx8G92rUao53oZeEiLFKAuGEowlFP7BlalCbNTud3vm+BBwnJmu7U3BhFWO7EsjMR10NubTjBVyaHCJ+5pOhJoO+0h0RWBQSL1x0TT4/xfC9XtsuCdxUOGfq9bZB7ErCeUT68ouv9NC/VbNZdzdKsVzR28v3arWOtEvzJqiqtbLV8AG3z6ma1LXZb+wew3mA+r1ar9nxAzBrFXkqkxj8LC4UCriXy6lJBBwgdBMYrMYRB2jrnggU7XlV6j3t1ks9DN6GmDf6HoRDY2VXBQQJ54kTCkgbgoeIMm5uAGx6etiTeD27NaLY+xn3Tb2M8y1So151ITMxf4tFqulipeU6p8WGd8Q9t1G5VNDd9d+pFG00W6xVjMt2g7CQKpWyr2+p2lSj0VFS4PlQUKdZ9V7MeeVyW1UriePGrq+uVW8fabnceU3Qt0BfUK/X9UwfHh78vKlRpE75dlzUbEYfESB8WHc4+nK5ovf/HI4z4oXWlNfXDeQH0mxkd95uF2tCTxDr4ODcuLz8pDdvfqB9lNPXv/2Nu4wglxv1ltZ2I0bKR3vfl9BAt7d9Fdl3ttvQPYKTBWLSz83Q5cG+8njNIWHcxbTF3dI2UVe2g5Aia/n5tIdMcFE6bohNiDzS1tfwfvAQCADilYiYSlN3sBDPB3niYnsKwYmc2tC7QUwY0WzB5RCK3HFbhNgrjmdOJKLoi9j43mI9dDsdTWdzz5GS+RfPn+jpE2L0Ziqx/6wgvva6ur1XqVTV1dXtwR0RHDDsIRAF7IUQZXAlkBc8A72eCa6ipD0q+PtZ8+zBNKTnHHcV3BmPsU0Qt1N6RYjic7QTBFsgJ6ZTntcQRJzD1p0hCB/+4+eZ4MaAkHZPC4MTs8hbmMF7h4Ju+lXoEAn0PXsqf/cY//Xzv/1VhnlkH5ezCWQTyCaQTSCbwGc8gexB/hlfvOzQswlkE8gmkE0gmwATeP3mefoI4JjAIM7BUQpEh4RoExSIKBwpde61GwZsSH1vNWuKSpGVqgAm5IZXKnWVq02DF6ko/iwcQAFAjJA/DkDMV7onUz6Um7bbLeeCDwZjOzLI1SbJajnHHRCZ/CDnHrBuMQs9FLVWXePhSEdHRwb/AU3JHZ9O51Z0o5Jv1+s6Omrqi9cv9Zd//VODegBat7cBdDFQUYwN5tTqodCXklSinKbThUEMVL4co0GyzVrHxz29/e6Dezrevf1gxeztzdBA1fezczwSxdqRI7nICJ+DbSc1rAt+DQArnAAQOXFcVpH/ryQqxkU7KgB/AMjI4YewoZib67EcTx3X0ut2rc4HFIKIQSkfok4oE+Y991azos6FaAGkPTs7NYi1y+ec8X/57q1uPnxQul67XHq12oUIrf3OINF6NQ/XWTtF5MrsKROuqhTlVa0Q14VaFmC9rCm5+BBgaaR+f6JKOdZxt23lb6tJT0lwd6A6R7273e11/uzCs4es2WwWBraISdnmpIuzMyuPc1FN11c3ykc7x/TcXn3Uce/Y6mAiQGbzlb7++lv94R//oYZ91PZ51RpV/fEf/5njb37/+9+pf//gmDJIC8gw3DRW8O/IdD/R7e29AXyuN86Z797+3tcO1w4l0u12h4B0XX94p1IhzLTd6qhca2nYv9ZmsdY+t1Ore2ognGtI8TznssS1lJS0mM1UYBZHde0gCHESLJdKt2sTDcWkroeHaw3ubrWYj9WsNbUhjQpQertXq91yCTTHDqA9G1PmK5XrTbtcKjhiiAHbbFzmPZpO1D5qWY1OxFq53rKi/fnzc/3sb/69/vgf/FjNRk93d2OVClsTkcQ2LRYbJfW61wtxTvlSzeRSUgwKbe6FarXq+a0WUxejNxstPXv5xvcs500cWblSV3+0UK3eVjEmk3+OwUez6Ui5dKNKPRR2z4nDUsHOB9YyRBL3Ga8Pqck6nk2XzvSfL8Kfu8+gWrEjJajKw74FiIlSHNJJ9KNsVtqtd45e8nstFmrWcBtwb/JeBbXada13O5XiquPuLi6eaEasVbvn9VWphvv/+r6vVqfj3gD2O+5p4p1wDHGc7ubY7LyHQPJAgBIBxT43X87VaNQdPwcxQa8JBBC5OnSZVKuBnIVkyOUTkx38PI4R1sh8uVbv9Afa7hLdvP9b1WucK30i8nUiio2+AebC+4c+kY1BY5d1r7YHp8daNMxTng34TW9Cq1U3AVstFR0NBzhdqVXspBn12dc2mnNOeeJ9kgBg77ehsLvAPlc0aAx5uN6tDQgncaKk2jABSa8AJOh8NlDZ0W4tX386Qeq1ph4eBo4J+3R9fyANyyqWCprOxp4RPUl2Lizm2hx6O+xiiHKODYTIxjnifgVccrttcNXhqDsQGxB/EJq5PK6GnB0T683Ozp27u7vQLbSX3n14b6Kk1+u444Y/e+hTAF9QsZT3vQ+pMBiMQhxcPq+HwcBuCEhuE7TzudIc5HGIicNVxZpljdPH1DwiRi84BousQ6Ua9O9VTcret9+9+6CjdtfXC5cHThzWLSqAnYu3caPQP7H03sl7QAY4vikuacEzs0jEXSDV+B6XVfucAyEW7hXioYJwgedqq3mkfr8fXFcHa8RuPdfzp90QF1lrajye2ekTJxVNZ/QMEb011Wod1n3o6glkERFW+zQQXpBmQQ1hnsLH6++hE4qILNbrdhOK7Q+uCggajn3lMm4soUROFb53cHHsEJV+7sZ0zYTYMEdI8RQ0iR8i9PK7QLzCj/C6FUdNcmw4TUP8GN+PgyOQRvLa47X/5q9/lmEe2cflbALZBLIJZBPIJvAZTyB7kH/GFy879GwC2QSyCWQTyCbABF69fpY+Rjo8EheACwB0qB0BG1A2xgBeFBTvVgYwcS80iDkq5lSlPBd1Z4nc6L2a7Z52GxwVxBkVXIrtKKMoMsAQQD6iGrYGaQBc+PsJETIFIlQK+qu/+iv9+Z//maNxADAgIIjBmIznBvXSHHn1BRMRN1c3jki6v75zkSoK0q++/EK//ea3atXqevH8hX796187Rsilz9uthsOxz6NerxpN4XVR7zabFIICxldCTFSOWJ8QMwE49OrVC11dXevy8kpPnz412P53v/qNVmCCdCI4E55jK7kAFjDNgFpa0Bzwpd5Wu9d1uTSq4VJSU1yuyYJzwBQyvSF0coDEW5UhHZZrOyTurq+VVBMDWMSYPH/+XHdX15r0Hxy9g2oZOGa1mhssiilRtqI3qLNj4rwKRGEQqdTTaDbWn/zZn+j9N7/X6PZa+zVgUsWdAnv3BAeVb71aVnIAe13MDSmz36vZqruvgGvaOuo45x8Hxr/+n/5HPX/xXP/L//y/6k//7B/ox1/9SD/56/9PP/zqS5Mh5MefnV1oPBhoT+k4uf+rkCVfqx3p/v5BnU7H62o0uLKD5uT0qT5dX+v2+pOePnuh5XSi4aBvt4GdLWmq1y/faDJD9Z+qXG/YqTDy90R6+923JuBQc/OF46bRbPnav3v73mujFCf6+c9/rucvnhpAB/wEFIaUozD76dNneni412ZJAXek3vETvfvurWqVoqrVptXz1Xr7QAKtvBbcS7JZeT2QiY/ThvNH+19pHPkcXj+/0MPNtaZk18fELy1c5EsJPOXg5WrDkWOr9VzL6UgnT57qYfBgZTngHxE/S1wJ29BlkAIulhK1j3qaTyk/v1Gnd+6OlX/53/1LzaZDrSYDdTptffP2o06fnCi/J/d+7Xv3rj9UrXEU8vdV1Gi6VbW0UZpbmXQiboV7mPlw7W5vr/Xs2Sv3b/D3jWZN49HQpc8QV+8/XKna6Kha7xg8Xq+moiN+uRg6goj1Tu5+mgbygdekHHw0ooiY/p1VAN+3W/X70xB5g3ofxbVV3JFL3R/3FmK+cFM9RpEtp0sD6trsNBiPdXp6ZhU2nS653FpJCSA1VaPVVT4i0qmoFy9e6erTB/3wzVcmYgE6b+5u7E4CKEVZz+ZAabQ7DxoNk6fsZe6tKOQ1mY7sfDpqdzQZT7zm2EvOzombOkRN5eT7gOuYc4/B3l0iANbFfKSbq3d2tR21X2pX6Dn2Zzv5Rvvdwu6x9RbSJrJjA+KEPZu9lZ9B0c41AkRmrmHPhdAM3RrEANXbDYO0SUxR8U7Hx11/D4QsZNOo39dsPnK0mfKxdnu6FSg83ms8eVCtSWTU3s4y9wcBFkd5R2lBBB0dnfr1ucYQF4P7j7q4OPe5VnENrJZarvYmxKfzlZrtIyWci90dFc0WU0f0seXw5WLqg2q+f3dvcB/HXuhIIDpp5W4X9qd2s/U9mQNx+tC/U73ZOVwfZsI5TDRfTr2+Vsudic3Nbq1yrWqilh4UXHKTwUT5wk5H7apWREbNFwbuIQP4e96fY3G3RYTLInRvBII8OBeTUjlE2HWOXVQOAQGZR6zW+7dv1e0dmYRj/+IZlpQqun+4tjvGpDhygFmIdQprPjyflIa4JRwbcNdcDwgtrnHJ3VC4b1aBWD4cC2vxEex3wfxirclsrmKMiw0iYuH9mG6reiVWs1FUpV7zGmOPwTW53OQcU3d9/eBjNlFTqWlp1wbxi04rO7ghiG8KxAbXCUKMCCfWPQ5F1kxwpxDjR5Rk3ueAY4qIQtaV45zS4Lx47MLgORcVY3c2EfX4eF+FuCg8n8RPOcwvEHk4TubzQBQS2YXzMS56TwskUORffIWfT/WzLDYq+7CcTSCbQDaBbALZBD7rCWTkxWd9+bKDzyaQTSCbQDaBbALSi1cXiBGtpKVgFCkiQAx5/cRvEOuS3xPLErnEmbLZaqWibrfrAt9Wpxkipgy+k++NW6CqSlJQXCJOJNFiOfs+Rxqwgi+Ka61Q3lJQW7RC8/LTR52cPglRG9qqVm3o7dt3OjpqG0xGfY6Ktf/QV6fbUz6OHM0zHU/cgfGrX/3a4H1gAvbqnZ74PJqNsh7uHwyUXF9fB8XybqtquWZwa7VZgtuFglxirGo1fbh8r+PjU63Xe5MBRDkdddpWsX/8eK1avWq1//npuX75i99YpQ9IxzkxUJfJHpSc6zSn5SqvlILWel3tXkeDuzvli7GePHulPUWzdiSUDSgu56FkOKh2y44/IhqK8uFilFcpitwDMnq4kygJ327dV4IzBULEINF2qzgXyCIU/zhJiOGaDkcGEomFaTSrzpDnZ4iiSVc7zechr91ECv/jIjstX6pUYxMBgHMU59IjUaKEt1Y2mPXzn/1CP/rqK5UqZSuorz/hSkn013/5N3rzxXM96R1Z1U58F8DVYgY5EGKfrj59tIr25cvXWtLdAWHVbLmse7taOkblydNzxyUtZoH44avb7bjUFvKMHgUifiAtJou1f+787NTXfLddGiiHtCGCKBRqB2U1UVl3N9eqVBN9+vBOb754o9VBxc5rE5N0c3VpIuGrr36s0bAPFWTA67tvfmM3Q7VxpKvrTyomZdVqTe3WgIk5DR5uXPILKGeA1Rn3OR2fXWg0matUjrUH+Hy414f3l/rDP/1z3fRDF8dR78TAW7XW0v3tvbaUs+82qjWaSmms2Mw1Ggx11DnRlOiqAxhH3Bdg/JvXP9Dbb79To3WkN1/+SIWEUvumFdm7xURvXl/o7//uN0qqVS2R8KepqoC7gPLrvcazqZKkqzhpaD69dE8BEU+sqXqtbXU8//3+/Vt121399Oe/VLd7onq9rJMeBdYyEIk7gogxQOpNmqjVBiAn2mav0fBapTjntcB1KVeJkwvRU6x9QFAIqsFoYAKO2JvZNKitNykFxwCaZPqHbgnAyJmLvWOtl3OTZemGUu2pdis6J5ZWkOMyUkpXAcRc3qXs1XpTi1XouUGFnmqjXqunF88v/P6DyUTjyUjlSsXkLvFjGC8AqXFg4FRotzi3Q4Z+GkBgonlYQ9Uq9/fWJBZutUdQGYIL51l/NLa7aL9JTRxYFAunAAAgAElEQVTF7CNLCrcLmq8itXpvNJ0ONRt8o1IcQHIcZOyxdDhwrwJKs4lb9e5+C/oSQv8CZCqdCTh3DMzmc2p3OyZwiUnCuQUZ2+4cabFaajahL2ii3Xqh+YRji5UrEXk2V84l0sT9sHcBAkeO2Nvs944r4v7dp5HvBYgdiDIcdFFu68ipCY6zpKRytWqyFPIqp1jj2UxPzs98fOxTRKQNHu6U5lO1G01RO82+iJqfr8l4YKJrvdrZPYJ6H1cUv5gx669SIXYrsiOIPWIyn5mEYv50ONB7wrPOnSDLtQlLCJLcfmdnx/GTM63n64PzbKU4l2o0GLgPAZcf9yi9DbgtiOvjXncEYRzb0dDr9UxGcMxJuWZikMg5COHZfOzOE5xzjk7yGp9rv+OZG4e9Jl/Qys467qe195FSGcJy4dgxHDassd0up0I+MpkyXYQIvWJxr/1qY7cEzwjODYKL+4d7BncJ1wqHFR1Ts+nC8U3EP9qWYCIu1dlpS7VG2Xv1ZDjVdp9XfzTxurq96Ztc5V7lddcUgRe4PhAu5pG+JxLoqiHeLZALfN5wy7YdkVxX13y76TsQHzy3cELg3oFUqNZqmo4hNfF+hucsZfFBHBFIntCRcoiPMmlhCiT0WR3IiVQQSiE+i88IPF/9XNxuD+Rs4SBaKOhnP81io7LPytkEsglkE8gmkE3gc55ARl58zlcvO/ZsAtkEsglkE8gmIOn5y6fkQ/kf9Qa7DDYQ+UCOeMjpjy3vRO0plZKiAWkAvnKlpHKNbGhyokMUBYhlu9lRMd4rH6MMT77P/QawMFBC4SbRUzgxcnQP5JWPY40nM4PpjixKgmoVEIc/4zjIJYf0QJVJ1BLgCmW+lJSieAakvv50pX/6j/+poyYGo5EuP73TH3z5RjfXN1YHk3NOxwK58M+evTD4S/TVeDC38nWzWRpgBPwsJolnQVwJXRRkdz/cA2bTi3Dn6JDFdKkbwBurgomdAJ6meSLMkQLfdb6ofREgdqe4WlWOXHByvqO8as22njx7ruV6bTUueeMQD8OHvtJt6siU7Wat7UF5vB4NtRwNPWv+DnBuMRk7tgkQh1n6WqVyFAqA6aPTxWpVCoRRA+dwikBEUAKdOFqH/gx+GlcHQGwoKt8rKoTek6MW5eVEgmx11O14dt12Gx+D3nz5hd0SgOzffvdOHz581F/8yVeOjlJU0u2nSwPYz18+cxdAKakGhXgSyoKJK6FEezZb+JgB7CBo/sU//y91dXUVVOuAWxQh41xYrXR9fWswkogdzmHwcO+SVvoxGo2mi5y7vZ5G46FBzkIxryMiW6I4gN8UKK826h4/MdHAfVCrVNQf3hv8TwF7V3OtNsQQAT7m9IOvvjIoR5fBZNTXejlVrdlSOalrNJ0aqEWJzzkuplPdfvpoYJoScWYI6bXe79TqdBUVYg37D5Ymf/zunbTeqlAu6eIHP3A3AyrtXLozKTUYAthBLwLYxyY09unKcVg4L0LE2sxltRBDuBfurm9UqdVMlPSHE/3RH32lpFHRbi2XQcfxzk4LQObFbKxGnRLtoqI4r/lipXqjZdCzWm1ouph6JpB7o9HIinTuf0gk1ilEY8HZ9rw3he7hLphOFgYG03SlfCGn5XztTpRCqalKvWPyhlJvorfKhUBQEifGmuWa0AtDwTPvyVqczSGACpoSNRXRoxOHOBrtDRi7U4KoHCuxt3aeEGUP0TAdTbUk578AWZqzE6daLUnpQqenkLGxknIlkH+7nN68fmUCjH2B+2ud7vTNt996tt5DljPl45LqtbrXKHsUxK1V8ijf8QDsQ+kwa43fs7fxfai/Ly4uTLxCXtDhMXPsD1E3zl7TZjXVZsmfoSyPlS8RwRRpOb1VIb934TQuHcgmwPDQbRC7v4A9c4sCH8fFam8XRlIpazwcG6zlOCq1qtX0zVpVSbnoORIT9eLVS5O0kH2D4b3Ws7HJi6hQ1Daf13JOHFcAmnFMhF6BgokMlPABcI5MCjYakBbEMEFmpdo4+mmq9lE9dGxUiHeCME21XGzssqk06nZfoIhvNmruNaGInGfOarHS4OHBkU+OGlrNfS0oiU6IvSqE+bFXQABCQLBX4Aggmi49RBixV0IiDvtjNVotkwwFeg7ocyqV7VIiau/m5katZtt9HuwZ1VJBuxXxfVsT1ZBsRLVx3NzjAQAP7/lYNs514vlELwXxSq3uife3ZpM9cKoISnO3cz8NBHvYiyBbBu6uYL/C4TOfrUxieEED7G/WdpbxbCpE9J0Qn7b3WohL1eBOygdyG8KC5zlfrM9H8oK+GH4fos7CM4NnSvhir89psZzq2VlPzWbJPVCQYXzvwG6UWA8PE8dJmQxh7mk+XBOeHYfPFXxmeOz/+E//HzIFwgU2CUEBhBoxZ8RvsY7oNPLnkDzRkWHfDh0XEDaB5+A5u0awwOeIKDyH6WRiHbAX8uePMZiP0Zg803Bv8ryL80QJhs8bzOKxnySUfu/1y5//OsM8sk/L2QSyCWQTyCaQTeAznkD2IP+ML1526NkEsglkE8gmkE2ACRAb9fgPe9S+qNEN/7kom26KEBHCfwNAJOVY5VrZalWKVcuVsr8fgCGJY5XKNQOvqZYuaX18bVTUgHCAB4AEAIAAfq1224rX/T4AasWEqKONxuOROp2e35MYD4AIsrXddVGrOdIIcGq3zelnP/25Xr586hiVwe29/uAP/sAq1bfvP+jixVONByMXg68WCwMk9Vbb5EajWnPsz3G3p1qjYTcB6m0AqHqtEWI/9gA1qWbTWQDByhXHGhGf8enjjT58uDOIhzIUkJZjmy1mJi9AmNJcrLTaVLnd1u3llfJxUWdPzzSeTvXszWutlvQ7EFdSMkly1O2p3x/YNXF7fecYISucdzvF5Ius10zLimBAHgCzBJUr2A31ruT8b4nrCusb8MsxH1HsPwd4AzQH2HS+dx5wFVVrrFIl0ZzomzwgFoWxKZrxEJ2FGwKgqSBf10pSsUqXjPxWg2x/nDkFF75udnn96le/0mm7qna7ZjUxcTfM7+LZhZ0d+aio0/OzEEvm+J21M/sBrF68fqOkWNK3X/9GxULsWKNdCgi7Uv/hQc1GxSQWsS+FQslqbAqQcQXt1ms7EjrHx5qMp47TarcajlwCACembIxiGMBuDajZUItCc0iHA7gHGHh7e6PVbGpHA5FExXxwGXRPnyhJqppPxyb4UEeXk7Levf9oF8B8OjOB0qi33bswvO+r3gj9AQCrxNSUkorKrYaiUkmb5Uq9o6adOMj4V/u9nr2h2yDVajnV4OHWKvqkShwLnRGmL0z+RCml7zMDxsyA/6F6poD9+avXuvt4pWq9qi/+4I9MCJyenWi6nKtWaTlyarcaOEqMjgXU8uVqwdcYwBtyAvKE9cq6uv74QWfPLuwaCEBs0WXXgTxbuJvm6bMLZ+AQw0RUFg6k5UpaTCbK5dd26AwOHQppRCfGmdJCXVExUiFdKoKMebhxRw6AJNeYfUDblRaOsCtqvtr6+k0nY6X5nPtZrKgGkKXjgflsIA1CfBJ/B9COU2A2nRiwbDaO9P7tpQvRO+2qescNpYVAJLqwdyudnz31a/KbH/34hyaOrq+vtNnu7CQh7owYH+KjihHRXYDOeTsziEMCQKbnxGQKRJjkThj3sVBYbndMuO/nk8mhoLpj0hQgPU5irWaB2EhIdErzmq8KLrje71cqJQV3+uCkoA+h0Wr6ej2CxaELgfssdjHzZDoz+UrcEWuZe6V32lO9gcMkVaNcVj7dazyd+LWajbbP5e7+k3ZreobGIo4rZb7bvBTXVIirmowflO5xexCVF6L10n3kAm+Kwau1uovEiXaaz2aqlWPVa6jdI1WT2EQeDp/dmq6PWBGkVVx0f8R/7NQJXUIhUolou9DrQQ8LpK9/hhgsnkE8P0yo5OzcGY+H3s9xY/EzxFKN+iNHDRHrxf6zNUC/dpRgsQhLDGFethshuMxCXwlrmmi4Vq2sj5fEeZXsqIDoglzYEIVUKtg5tvPedIgoOpAFSalqAL5Sb6neaKqURFo6+ik8E3erpYlMCNrlhucbzouhnRvDAdFduAApqA+xjkRohVLuQEZwMlGBtccaKbgvJcRJ7d2rA6nqRzsktovjbT8J4P+a6Kut47MC6RF6ZCh75/lTq5b0/KKraqVoQB/ybzzB+VHSYDTXaAzJuPczON3i2OTZEvZYyAnIntDFFM7VBN9BNOGOChNgodQ+xGmF/Zb3crH3ISrKjh7HlIXIPKK7cCtaeIHTMApuI79Hjs8vgZyBHON2/s8jMolAdD7igSwNro0wFjpsip7Xz376ywzzyD4uZxPIJpBNIJtANoHPeALZg/wzvnjZoWcTyCaQTSCbQDYBJvDi+TniS4MYAAX8d+yOBuLXKchMlcS5UMp9UD2ivmw0qgZPKHZ1AeghY9oltO7JSBUXc/9ZzwWlwbwBIBeANRnht3cjtY+PtVlvrSBdLJYGybB5ECdVq1YdkUH+PZnWzqhOyioDtM8WiqKi7m7vXYK7Wiw1HQ/1z/7Zv9D/+W/+jV68fuVC1uH90CXTN1fXgXipNzQG/Nzu9OTkRDfXtzo5O3UES7vZUH/QNxgJMFolumaNwnVkQAWF/3A40ma10y9/+Vtt1sQ7AcZQSB6r2W7p7v7eESC4SnLVjqJGW4vNSsOra2fRP331ypEjUUI5N5EmqZI6UVvkf68cDbKarTSdzAMZsVxasUyOfzEK8VQotTmu9WLm/geU5YBtJosMTgFvUcCOiyUxmEpuOEpk+hp2qFJzCuXdB6U731+gYHwLYLVySe18Ngkl2hS5R1K5hGuCgnMiQSBsdqpXY9WqiUHbk5Oes+tR3o4fblUtQ1iFaJ3ZDIJhZWUz15AomBevnhskdtHyIaaqUEoMmr14/lQ3N1cGHQGqUF4DIm+2SyutQ3F0TZVaWQ93fb8PZEVOKJ/nOrt4qcHwQcvZVCcnHa8t3CSstfkc1XxskL4CMWBnx9bKY8DO2XxocHkOwEn2fVIJHRBpqnKtrttPn+yeITLqfkC0S6T1Zm/nxu3Nld0Wg37fBbQlg5wTOwG42V798EfKFRPHrJEZDwkx6N/5WjabLfWePNNg8KDJ6N5rA0V7o90JMVtR3mDqk7MXev/2d47xMqirnON+3NORo1cm0Wq+0svXX6h7fqzFYmrXCWQN5Aek1GIGAVbyeTGbJIkNcHMdALsN3kWR5z8f9+22IXqIe67b6R16I6qO2nnoD0y8QebExbw2uHjyeV3dzFXKca1m6vSII9r4fOYLSqvHOjl5o30utvIcJ8Ri0dduMzVpiDIe8ur+9lZ7ipbTWNu0ZAJuOhv4/XGCQFSydwGSQkqyT+y360P+/c6RPJR031y9193dQNWkbtB7tVzpuNsUSXa1Vl3VRlNRHtAXp8dMP/rRj5XuUp1fHJvkK+JKKRR0+elDiITDihahmg9qdn6FiDApTtjLFiE+aY+TJADZ3LscX6kYq1iCGAqROIvlwipwyCmIKyJzqqWSzz23X7snZb5MA/G6Wjiyj3sAQg8V/GQ+sVPAXQNRUKuzLir0ESnvGDDeH8KzWChoNHjQ04tzVRpNLWdzHbebKscF5QCE1xvPdLVdazzuK5/bq393Z4cA7zuerqRCGwrNe0WxRMk7xd4QkJTDB/ICELhcqXquzKBWragYcb4772VPTjqazZd280HYzJcbxcWKHTzcP+WEKCwcGQtHPnV6J74/2QcWq7l2q62mjpCD0OA+2Pr+5uABtyGJuIcn45GJsMFgqFq96e/HrTJdTHy8xSLFzEQN0SMx13q7dpE5e3OlVNH19ScVSrFqlcTxc41qWTc3H30vLhfhnCE5IDJsfMvzbJv7PuK8eSCGkmxikiI7NTqdromS3T7E/LFfbxY4NyLHKhHrx/wgYCHBIHwh1YajkeO5AiC/D4XxgRYwwWyXgSKl+UOxNdUs6dZEzyNxYYJrR0QgkVfsFUWT3zwT7EabL4PDA6IDF8kSl4p01Czq1YsnXpuOsVLBcX7L9V7XNw9eh8zg0emAEAAiKzhQDn0bB6KBGT26IEyyE/+WT5VStmQXY7hv+AURYUfLgfSwu+NAfiAYYE/m90SWxcyF0ElIENw/vvcg7kMPih/UB/eJ3y/deY8JbhGOMxSYh2MIx/63P/lFhnlkH5ezCWQTyCaQTSCbwGc8gexB/hlfvOzQswlkE8gmkE0gmwATePXmIgXkstuCYsz9zsDm1uBhXlT2NmuJjrpH4e/I6k6KBvkNZtcq2qLwtQqajwYhPgqwuVIj7gK3QlCxKi0axAMwX89nIv86X6hYxQxAAeDmsl6Ig1LJimJKmwf90UF5eyghLVX8PgCX69Xe8UEQJbPxxEDgX/zFP9b1zY1jmUgzIfOe7HBcFyjsiQQB2DpqHDkWpJzEJmGIEqklFRMbKEi36c6xQ0RYAOAX8nmNxmONx1OtFhv95Ce/si8luFQKarVbdjT0B0ODUSqU1H7+Ay320mw40OTuwSDQ6bPn2scFFas1TYYjg5lHx8dqdfj5jctFAe+JeEHJv5lMNZuOhMEin5KFXrKCFxALkFa7lZEulxLv9t+TPIA6AGCA9PQaoBReWcVadkkqivSdXS0HsAdQb0+ETcngW7Tf2V2zmC3txIgicuVLBnsAdnDJbFYbRYW9KsWizo7b+lf/w39rwKl33NPt9ZV+8jc/0XQ8Mog0mU5d5Pv4fpTbEldjUqiUGGBMKuTWb+1uAJzj97hL0EMTn/Xk7CzEqxRDhAmF7iGtDMCWuJySeyUWs5Genl2oUIyCi2K1UqsV3DR8L+t4METNTBl77FgZgF7IBV7/Rz/6Ur/5za+Uy++1XW2spAZEvL+79fHjDIEkWuMWSVOTTrU63RBzbVcLdXodg6AQFmS0c1y7zVp/9Cd/qtFiqduHvt0Tr7/4ofs+cilxSDt62VUqFHT76YNJPmJZ4jLkU9ngvLPc93uXjd/eXmo2HqpebzpO6fTsiR1GdJwQ7fIP/8k/t4o+iilwxtmDQp7i3aY+vPuk87OeryvAII6E7RqQvGEiCacI2fsAu6bBiBmq46qSYsp1yZePIfcqUGTqPwzUaHc918124dgkFNvrTV7lAq+w0RLAM4WICQQfc5+NZspFRdUbXaFM555dr2daLUba7lDXh+4AiIvVJq/pHPJqreVmqtV8aHAbwN4gcSqTJ6G0emmwnb+bzmeqxGVNRg92w2gfeY3NFnM1G1VdnJ84IqlSr3q+ewiFfNHRdK1mR/UaHR5t5XJEO1EwTWzQRhv2wzh0SwSFe15FooyIrMnjN8qFYu8DmAphFwqW6YVYWlnPPfQIREMA466pVKomDogMy6WR3W3D/r2Bd8gTX2McDnTpQGw62ivEsLFv4d7gnmJPhZTD6UPk03g8ORAKiXL7nC7On6qYFHV/d60fvn7l/Z8CdG6o2XSpXS6n/uBG6Xblrhn2Vrs3ljkpVxd042Lat6p+r7Vjy9jrTXTmQwcH66fZavs8iaU76bYd9dRpN/XwcKte79iuKWbBrOYLZ2bZ7fb6zQvPdbuGEFFYf5RT73Ge3bnAvVyMFRWL7p0wEYETZxF6S7i3iTWbDgfq9jp+njSbx5rgsMsHtyBxdY4uxH2xWAfnjh+FkUF9lhV9S+znENnEMBW112jU12A4dAfToE8fCyT2WtsDkM7zkzngZuCrUqbbY6ZqvRViwJTaucR7Q2CYcFrMTQYHt2IA97mePBOJRMM5t6UTCYeYO5F2JvAL+UJwHgHYE5G22ykpV0NMGf0Vhz0XYoG19khuubw7RWBQ8LOD5ztrecZ+j/uC9bveajlf2fmWlCN3X9CVRIzafLbWYr4zIfnp6s4UCntwKE8PMEE+F3okHqOeHtcl5/hYqh3Od3eIkwwl2o/uh0fSw5GU/PkhqgzXpfut9mko8zbxHd6TzxX8N2THY0E4xB49RmH2wVnhGLBaos1y6fuHnw5EVOiT4bg43qzzIvusnE0gm0A2gWwC2QQ+7wlk5MXnff2yo88mkE0gm0A2gWwCjo1yubSf6jntAMxQitJgvadEOlalVFCpUgpdF42a6pXEYGxKxFI5RGsEkG7vclS+Gs2a1aLufSACIhc7rggVOpnro+HIxaAoMAF8iO0ARAWkWK/Jxy+oXjuUeu9R7gcwAXSGPoPJeKKvv/6djnvH+vDhg8mD1TyovTmXF69eab6iQPdIk8nM8T/latnH8/z5c80Xa+1XFIrHunu4dsk0rw/AA8AB0Ad4iRuE7HEAxWF/qBWgIyrPbU5/+R9+7nNLDezn1Ol13U1g0IRsdRXUvnhlYujm7VvlAVo2e8XVho6fXbicFrU5Sm+cHrVOy86N9RJwdOdc9/V0ppu336mI0nQfimg5TmYVIn5WBp5cm0vviFWlgD8UQxedlc+McV88xnUYtAKAJs4DBwgqckDX5crnx/EXiORCxb7bKrfbq1wpuuOC4yiWYpWtGifqJcRltepVPT3v6v/43/835dOl/sO///darfa6vZuSKq7rq/ffHz/gL19EoEyno6BML9Id0PSc2522exZQgIfi11Deeto7cVTOw8OdTk5ODbIPBgOXtlPYTg8C13gzX6hZryiX37lDYDSaqN1uu4z5ydlTq+9DpjqKbc5jZ+KEmT2CbPPRWMPRXYjdArSNinq4uzUABhCLK2m1XnpdQ7IQ/9Q6ahsMrZQrvo43tzcmiADyWUvk+PeePNHHqxs1W0fKFQr64Y9/pA/v3uvT5Tu7KADUcLeMb2+V1KomDhpHJ9oCZqZbjQf3vj8LSclRZ3fXn1SOi8rHiU7PzjQZDa2y3uzz+lf//b/W9c075WPXhPv+rpRrios1TWcA3qE7BODw/2fvzX9lye/rsFPVVV1Vva93v2+bN/uInOFwG1JcRpRlrZDMOPohim1JBmRBSGQnsSMlgBIE+SlA4Ah2EhiSqcgWAyWSkGiJJVkizVVDkdQMh+Qsb5b35m13v70vtXRXV3DOt+9I/8IDqonHeffevt1Vn+/W75zPOYcKmdHwFJ3OjuYJs2QIhnMeeGXaIpVQ9Dy4DteXIbtIAtWCGjJ2xxOw5DyjJdkiVs7ByjJmVkkyF6AZFMtIVzbiBUPtM4GMWLA7O8V4OoNtF1Gq1FCpNbHgHEkjzOZTZVRMpiHCOEGSOkiWLiy3hHBCG6e5SCSLSgHeC5ZYRgStI80bqmEsuwzHyjAZHGM46MNKaRW0QkIFhOtgo9uE46Tar3YvXxLgT/KCe8HO9j5sK8V7nnoScUrClNZEvkBlqjyYi0NCcazMkBom4zFWWaL1zCwev1QXscrsCu5pVFIxsJoELu2UuH4IQhNMpX0bax74ZdnX6TlOUWqQfu9UgDE71HmfBhB2MZ0xJ4jEVCj1BpVIDL9WXk9KhUcRU5Kfs5nJcVkR1F2i22mLiGi3GxgOhlpDZFZbrTZgp1IU0FppNBkhiWay2KK9Fb+3ypg3FGC+CLGMx7BWDIAO1cnPLZph6FxbVC8wH4hrS/tVoYB6OUCtypyRDLPZRGQYQX8GwE/mIZYpVVzMb4ikmiOQzAf3WZJprP1F5gqJ0EUSiqCq1usKDieRTkUdAX9jdxeiHHh4683XFWA/D7n3FUC6hYQb7exIxFH5wd/l3pcxaLzeUF6CsTYyOU3T0RCVugevYFSDtAEjOSHSOFuJnJszoF15QrROo4IiW4eo08LPh13wtW/XajyLTNYUJy/HlUSL2JLMlrKOhDlrSpie60AWbQzs5nljmZB6ZT/wGLW57oxKgWNNQpO14/f4HJcKIEPLyAKR+2UUznRe+J6PWRRLwUBSluTbdBpKrcDxZCYJ51SpQvWbg6uXt+AyF2eWYDqJZWl37/4hFon1bu7MhTpilZoMCXP2mP1N18VgbL6X1qzJqVEGlsgVEqBGXXFhccX9mmo+rtGEFltrFYbyumjZuCbMnIIhJUTEyfKRr2yyTzjuDO7Wd2hDtlZ1uMWCiO3VgsHmS3OmM9F9fb599zuv55hH/lk5r0BegbwCeQXyCjzAFcgP8gd48PJLzyuQVyCvQF6BvAKswNWHLmXGticRuGAXjNUCwXM+6s2qOoAJBrF7m533BJeovmDnPDFR/o5CNpHp57AMAECAoVZtgKGccZios5Og7mw+w2pBhYDpyCS4TqshdsvSU79U4XuyI3StBLFNCDHBbgJ4BB0U4LuIZasRzU0oMIHlWqOG6w9dwbVr1/Diy69hOmUmgLFyIVhSr1bQ6nRwctxTKHazWcfZ2SmuPXwd48lAnc8MKr71zk3s7u4JzA9nIVrtNg6PDhWMvLe3h9du3MLrr9402RvIsLVpLHPuHZzI9iUlUFPwUdvaFZgyODqCQ2uuZQa/0URQbaj725At7GS24NWraDTqBnRjx3EUY3B4gGhEmypjeQTZPBmLJb9S0u8RwDFe4VjnlJCE+mubEoJSfBrVCgQQZRHG0aJKYw0EuR6BNROkTjJmkSRYpuz+BuJwKm/wRTRHGrEDlzYjVGhwvjB3ZIlmtYytjS4euraNrc0a2q0G7t29j2RRwMuvvIa//YOfxO23b8mjn+PIzmyCQwL+F+zWJQnDMeecWknFsL27C5tA4Zxh5h7K5SocBcEmInEY5Mvfq9Ua6Ha6uPHa65pf40EPZeax+Mbmi8oRzlEGdxdcH+3OpoAwevATVGVndRzRPz/EfDYW4EWyYjIZYjado7u9gbPjM5EG5VIJvRGzCDjvmbOwki2RQLdiEeVqTSoMWciwIz9J0KhXpNop18q4cv0qbtx4Hb5XwjxO8J6n34vDe/cwozplSdDZURA71RocJ3ZQ++U6hqMelrS9ckyuhWy0upuYzkboNjtaD8WiI+IrXS7wyKOPo9tpIbMS9McTNDrbKNCaRR5xnuYc7b/YuU2LHs6DZDETiOw4tPEJ0R/21AXf2YC8P3YAACAASURBVOggTqiGYZg115EhErkOq8zGWJJiAXxZ3iRrYJJh98ypoJXMBNVyRV3qBOpjAuFxiIz5D0GAo/t3jUJIOPVKxEGzzuso4LzXQwZXRCQ716kgGI0TuJUtLJI54qgn9QvzVkgmLQiohwsktFoKGpiGGUoExnv3sIxGskGj3RCxSSqxWI12qwbHIYBsod5sKneFAexcQ6wzSZ69vR00m20RfOzKjxexFFqcCApsjiLVgITuMpmhWu+i4HawWtmYjg4ReBkshi/bjrF4499dA8Yy64WALXMeRoOBwFnuS4Ozc1y7clX1Oj450Fzl+mDtSchyP+PaJgjO4GiOGfdpqmmoriGps0xigc8E/flzgtxUFBRsC5ubmxrDg4MD7GxviyiTHRi725NIyjOGiPM16I016vdQ9APMQxdLi+twAbBj3s7QO7snBQ5tjDjFPIaauwySdlCt1pQVRAKa1ngFLOC6jF230R+cSQVHojW1ipgnVDqNUCuXtZeT9JPqyyVpMUDge7J848RS5z0tqGiRJdUN7d4I9mdSBLFWJJKs1RKzyUg2QsxkguVgOCXJRBIiNPteQgKGZx7JtQzNVkfkVKVEe0RDXkyGA2U+eS4E/A/HtMpK4dAGbTZHyslkkxwwmTpxFHKTUN6CsVZ04bgleEEJjVZNmRR+yVc+C4k/KunSmPZ/Dla0YaRyg+D+yoy3CdlmLkWi53ING2slksjMMUkN0dXvrzOBFqZGJLOZK8FGgQUJETNPqODh3qtsF6uAyXwmQpvnNucM1ZImNybBaDjRnPV8Cw9d2UYpKCq3aDKNtbdSxXR0MDB2UlKFGDUJyQvWyJJdmCHndOYxcoPDR3Xn2p6JYyF7qGQpmy6eDe+SDLLcy7QeSdhdWFFJxWd844zyySW5ZsK+ecaxHhcZGDpnM3PevmtZZVGlkWkOcuOn7aDqsX6wFq++8kaOeeQfl/MK5BXIK5BXIK/AA1yB/CB/gAcvv/S8AnkF8grkFcgrwApcurqTEdDk/1YCvA3AQOCHBEVQYrc1bX2KqFbLCMqewF4TqMn8CuOtTfWAlBOFDNVaIODCdTwUCp4CqZWf4bJrmj7lMwX+LuNYvuJEMthZLhuZ2QTNdluAOAFV2mcQXCJgyPdVUG+WKey72Wjg/KQnQJLX88ST34P+4BxX9nfRaTXwp5/7AkqVhtQkAlxXFi7v7SFaJjg9Yej2Aru7uzi4ewcPPfoQ7t+/iwIKstohMFmu1HDrzZsCw0h4ELCcT6fY3trBN775bdy+fSRSgEGuD129hLNeH1GSYmU5iFILTrkKywsEaofMpSDIza7aMjvqHVnACIRjfamMwAqNVkNd2+x+nZ2f4eStt5UnIgsQgqokhUhs0BSdvvm+sZAyzyF4mmkcOZ4EeokIU7WgINKUbui0TLIFzFIJQGCQQA8B64JNwIhhxwSQLVkHsUuclluBa4iTyWAkAokdzyRrqMIh0SUCo9VG0S3g+tU9hNEY3/PUE/jWt2/gtddfxX//3/0X6Lab+H//nz9GHMYCjWVj4hi1jTqmBaDH6rpmFzqDWGkxVC7VFJhLoI6ElixEHFqC0ZJkpfwAeviTqFgkKaajPiqBr+wFWqKVy3UBivx5qVLBea+v7BF2a8/GY/T7Z9jotqVYICDMuT4cTdRFPGbuyCJTvsGStkHsQl7bs/jFooBz1p3EUMwchWWGiLZoCTuiLfm4M7ugXHSVu/HhDz2Dl178puYuLcx4Te+8+ZbGb3h0V8Ab8xKoumDIMK2YCFaOxmcoFkiyRLLpERDcbKNUqiGaMlh8gOI68+Cpxx8V+N1oBCJ/zvpjtDa2EEYLbG/t45137qJcNuNGuxR2npOInM3Hsivb3NxVdzc99JcrjgdJwbryMbgnMNuA3f8kighCmiBeG/PJCB5zRKpVAbMMOmdQc++8p+wahvgyp4Gh0wQWGULMAPNms6XO8nQRoujYcAnEhiE2Nzdk00RVRso1tQ7n5XtP54ATVDHiXlJwpdJgwDnryIwS7keZXUHBq2I6PoWVzZHMJ8iSBOGU9jwWXM9VHgJD51ttgtqplFq0Vmu3N6TMYH24l+3v7+veL9YR7ZWodhiM+mh1N0QmUgVEK6B4Ppc90BI1qZSy5QTLBbv0GUq+9tx3Xc1b1ysqU0Dd//NIKoEoNfZPzXIZxYKD4YTrpCACQlY2zEoREUFVS6J8Enb4F7gXrTvWnSKVVkvtVwwFJ/nL3CBaT9UaDVnL1UQaGGsdY59WQKe9KSJpPBnCISEk2yYSUjEmg4HUMbO4iGXG7ngqOVJkKZUuIVZLY/OleZOZrAFagdFKikophsZn6QJ72x1YWIpU4Pw5PT9Du9NFbzhFmTZnq0zgO0lMkiUkvlN4CNMYFWYpkUiltZlIUN40AWhb+yZJDAL+fpHE3FiWgFS9MBeoPxqi1dnQ/ItX5F9NwDQBboLu/EPAPmauRr2FUrmMkkK/x1IUclx5FjoOieKlvj8ejvQ9ZsYspHazRYgwg4n7lCzPLsK0C0UUi2XZjdHyTnZtoPLNZALRVotAP+9JlkoZMJ1MZC11zkwfm0oNo1qgMlKKSZhQa+5LfqkqIluB2qp1KsKAE4MECM951o1kB/fbi0yJi5B3zi0GjxsbNOYGmewTvp8JMy/CspbY3mqi1Sxr701XDOMG/FKAd24dScFyoQjhmZzExgLM0JKGMOfPL8gHE7pNqyajujDqyrUFFIeWpMTa4onznqohXfffsJ3ifkv1mXJy1qHgnH8kjZTrJEtFlkH+gu8Sr6y5zlXljjCnxZUqVIcTFR1s5rBtfOfbr+WYR/5xOa9AXoG8AnkF8go8wBXID/IHePDyS88rkFcgr0BegbwCrMC1h/aziw5HWeaktLnJ4BYKKDOPwLUEPvm+h1LJg1f2RWAQYCHAQUKD4AptRiq1QMGpBEIJDNBrnZbfBAgI6NDuiR7aBH0IaNCKyHN8nBwfo9npvAsqENwg8MYuaIIO/Jqgc8rg7NFYABNVAePRUKoLdr7T7uMTn/ikwLPxdIROq4sXvvYC9vcvYzieYmuri8OTY2xubAtYJlDFrv2NjS4ODu7jytXL6uwleMIuTHayDwYMCV8ZQIOAEsEjiyGtKb7xly8p4Jk1K5WKaLeaeOfOoQJ47WKAQZii0u6oi5rANwEuPuLxFAUvEIBGn3Z2vBJTIfhYadbglwO4vqfchIM33kA2mwk8ZhgCbaeIJl14hRMMLHiOroFd7IWiI/DMqDloj0GS4q/nOYPYjeKC1AbtOeQeBfUbF9ijazp0GcRd9HwB1KWyj1H/FOFkJAspBnrH85nIAYb1Pv7wLt7znofx6huHcEt1BWxvNivY29vEM888hT/4/T9Erz/Ef/vL/xlqlQJu3jzEt156FeE0lHrDK/qyHiNSR/CIxMksDkWqrBZLTOdT0z0riw+j0mi1Wgoa5r0SWHNluUKrmwhzkhRF5loAT77nSRFi5+c99M7O1Xm8sbUjwJFWSVu7W7h3lx35tMpawvNK2NzZxptvvYlpaGEaJRiFtJJh7ksFg8USQamqoGV2WzMAmF26EZUQ7MwOJ/AUTGIJcGVGhkBCWpxIReHgx3/0h/DOG29g1DvGY49cw9HBXXX8Msvj9b/6uuYeLaHqnTYq1QZ6/b6AQZJL/dMz1ZwWZ7Sm8ms1rOIFzo4OUKoG6GxsiWzc6nbRbtaQZlRqOMhsklxluG4Fi9TB3Xu30WwE8L2iAfQYVDyfYzDo48qVKyJtms0Ozs5PpQRSN3KRU3CJaq2uUGMCewTT+dxOp/Mu6cVQ8XqNCpkCBr0earTzWdLeZylwOaLNUVBCtgbgh0OGzdNb3kaymHOxkw1Eo0bLIaplJvAqFcRLdrRPBVpSqUDurjecwbIDLFKbzfQoWimiSV/j5TglkReplSANz5AmnG8mCyWZMe+FtkYB+v0BaBvjFPi1I8C6EAQmf8UL0OsN0O22sb29o72O35P9ElUNiwXG41OpQoJKA2G8NIHcaSIrJiq4uE+SKKMigBZm8WyqutlUEC2oXAAqgVExNBoMRF9qXyEV6VCpFlRwNhhpDykQiKelHiyBv1yfygOSJRCQiNCgamuBRr2OaM7O+qVC6UngcjwJypOYUZD4MsJsOsRGpyuVQZosDWFWb+H45EhKJJI0tNyiEms+m2K1cpGgAtieSOUoMqq3VTJXrgkB5n7/ROeG9inLxfb2LsqVioD3ZqOORTSFY69EttB+ifsXO/2TNNO1Eb+uVisoeg4S2mz5FfQnzGtxUHG556a6rguykecCCRPmMr35xtvY6G6uM0Aik4uyYh7HHI1GB8PJGBbJLstBb9AXoeeVfBEezJQouiWkK0vKGTIr6xgFkYE8L0iOBy5zhyCyKlsyrHwulRRJL97LheUa5y/3bgPUUwVioehVpJqoMSC+XMZyQXuzzBBTy1S5S8a6jnstyYaF8pVECCxjqc5IqlHlyP2Q2SUiBpY8M7mOSECb8TKWUpYhSd5V5zHQnHUPNX+4V8rKSb+Xam3xenmukuAm+UA0n/uD8iNsC/Wqg1azhEatjjjhejQB4pz/s3msc/OCEKFCzuR+0A7SKNS0ZxfY/GBrrqrRgc0MUiJa+uzA69PBKDELFRN0fSJhbYLRL9SKJCmo4FAmFfe6NdnBn3PumOdROGSC02UbZZkmDX5uoT1bca1m4sTj9y+IlYtz9pXv3sgxj/zjcl6BvAJ5BfIK5BV4gCuQH+QP8ODll55XIK9AXoG8AnkFRF48fCmjd3jBLYi0oBc9u9WZIVGteLJj4T/o2fleb1RgMwMAS3Wa0/qHHeB8PsGG7mZDtg4KTbZseH6A0WyubnlarxDAZGcmQRWCIZtbHSyjpcgEZTA47HQkkOHKaoahxAQcprOJQAfmHdADnqQJu55nk7E60QnC0HKKYNClS5fxxhuvYToPZfFz6fIVgd9Hp4fq6n/6ve/HnTv3pTYg6E1wlu9V8os4PT02RAMVDcUiTs9O9bu00qAlCd9nb2cPX/rSC7j3ztHaZ9vGzs42jk6ORUBYloM4tRBaDoJuVwC9siGsgsgYBnQXg0BWSASF1SnqOAiqJdWgXKsiwwqzs1Mc33wbdpaqW5uZCrRoYacyQSblVNA2BKnsZywCsEXf+IevA0/pa07kRs+VxdHCKB0Krn6XHckE39XrurbLYOe2JbKGCg3664fIFjGwZDjrTO9NBQa7nauVIppVD//sn/0cfuf3/gwHxyO876MfxEN7m/jaV76CQtLDBz78DP7t//nH+B//h/8G0fwcy2UBf/ZnX0aapAr4ZRe4vMVBdYwnayOC3Hxv/twuGA94goAMVBbYTeuTiF7/xuqK18WQ4tlsDivLsLG5KWVDsVjA3bt34bpURSxQqVb1HkR62Ul+cn4qMoh2Rox8jVc2TiczzKIlIobL+2UBqrRF2Wo30Q8jzQPOd44Ju+Zpq0OyhxZfUTyFV8gQzaciUnzXk0UarW74vpVqBdeuXlGA8OMPX8Ho7D5O7t2Uldnu/i7uvPGmALt6q6n1NqfqYDwWmcXO9MP79/R9kiIMnt7cuawxHA7OZSfFUGDW7qPPPYdCYYkoZJ6IUY3QLscvtfDO7fvqXK9UA9m/kRxkNgHnCbNdpI5KItTrLQUr01qJRAmBU4WQrxVWXKP94VBWSpwjJDu5Zgh+0uufa95lE7PtKFyZnfcKmCZ4Xy7DLfoYDsZa39k6mDicT1CwaBPG/AiGp9tSP2UFCzOSjcxkUQ4LMJnM14oDhgpniEhG+GVYGQHeFTI7kKXVdHqARTw1pB8t0KIp5uOZCCV2olPVInuhFfcQH15QxNbevuytuI/FC3aJF1ApBbCyBXa3t1BgJkUSo+yVRbjdvP26yIvRLEalZkK115ipSFKC8Lw2Q/qQm1kYtZRjLPriMDJZEb6HoEx7JdYxxOnBgQDsVntDa4GqBJIglVJFNjxUDdCWimsjJDmz4P5Ngo+2akvtXSRymHPCfAZmvrTaXRG43EO5zIfn5+h0WtpzSawsqFSqkmReIEymSDOLIiepdKh6Q1bBOCZBaux5uA8zUNvOliKpFwy+ng+YdKL7oLKOhAj3Z+4xV65cRtFJMR33MRtPYNncR2oipRlKX66UdE9UuTA3aTpj/o+FzC5qnQIR5uOe9lO+P8PMSdoM+33s7O1KvcK1xnkcx1OsFnNd2zycSCmSJMxOYOg4SaJI90tQ3dTDWCFxnpK8KAcVhLEB7TfaTdV7OBqgXGKIuovT0zOR9hdqN2OXlJgA+Yz2TEYlRVs7nh3MH3KLHF+eLw7q9SqWzAtZMCOFRKIhO6Q+SEkKhCIx3EJRhAivlxZWVCtFtJwKStqLqMgz4Q4mxFuZVfRro8JCqjpH+z/PMaoleC22ZfInSMDx3seTKSqVkkQHtJYiUc+1PJ2aelL1ZELiV+i2a2jUPGxtttUYsFgwg8lXjtRwRLUa82uYx7TQhyy+nlQazGDhmmItaDvI8PnUWCca5YUJ6paVpMKzY/OctdWUGVOqfEzuk8zqqLyhanS1ejdgW/Ib/pykhQm9UKD3kq9tr9UWisCwxY/wBOS+ozNxvTZF7q3MOfv6q2/lmEf+cTmvQF6BvAJ5BfIKPMAVyA/yB3jw8kvPK5BXIK9AXoG8AqwAbaMIZAgKWJMX7KquVkqwLQJLJQF0tLihvUqlUVGXsLr92QtbJHnBzuoEu3s7AiLYRTqfxSZvICHgW0BQDBTAzE5tAhgEaajQSOaxSAaLYB5tqNg9mTHw1BXgrOyM1RLRnADTwoRZZxnOT8/UR3nRhfmxj30MX/va17C7u49e/1ygxaXLlwTC3nznFuKEftoOHnn4CZwcn2MyZ5e86XhudZoIZUeVmqwIonqwMB6PTOf02q6ld9ZH4AU4PjzHrZv33iURCNqqS5W+3E4B88TGqlCE36YVUaSg41q7I5KB4EgYL1AuEqRLlbvgUNHiUdFSUk0X4RzDg3sYnZzCpm+HBBe0c6KHeWEdIst8AYLEVE6QHLEULB2USrLGYL4IVQcErQgFsZ4MIiYQJYsV5hOkK4GbBNPYmUq/ev7c8R0B9iI7OM6LJRLawURzBdzSRoZKkHaNljor/NI//Tn8i//t3+CDH3kO7XZTXeO0CbvUXuLKo0/hX/367+ATn3gOnVYT/+FzX0av1xdxw65rdpnXKmX55hNsdT1jQ8aasoudd6cO4jWYRMCO84PgPe+TZFc0o7XTQnNhzhDagoeK7M5s3fO1648gzUy3/OkJQ7eNTck8SZEWPExTG0fnI1QbTfR6Y3j1Oqwi/fqLyjthXoXjEuQE/GoZlUqZo6B5OI1M0G8hY55JAntFS68IYThFiXZW4yloL8X6NtodXH/omvI4wpA2YiHe+M6L2N9o45mnn8ArL38b21tbOO/3lEHAYF12cxdLvtQmg97QqIIGfa3Xy9euY8zslyW7tS1stDvYuXQZlVIJBTvGeHCs+hCRdLwSytWW6uAVAwHq8pMXSJpio7uN0XiA0XBgvO29Ihr1MkaTiTrMH7p6DYPREHUSipYhdGhOxm51WkUxbJxAK7vKOYeTKEK9YVRZIlCsgkBiEoj1Wk2+++xCV1ZEluHevXvwijaKRVcWayRPaRe2YEe5larOBrA0//wYDRlgHKPALu1ZJKCSIOpsFiKobMIulpTdYoMk5ymylFkV5OASZbcQ5OY+x1Btds6Xyy4cK5VypVSroNbowil6WKSK7VCGS6tWQaXkwq81FArOOs6iBOGC1kMFBXBP5nMB9vTRp3qMORzsBmeY9zyai8BingkVHkROuW86tNFaA7JclyZPhICwrWwghoC3Wy3YqxT98UiEEPeUWTRDtiqIgOF1LyITUs69j1lAVL6xU56vx9Bu/r3d3ZRNF4H4SrmkHAuSOgXXRq1Mm7EiznpD7O9dxtHpPalk4oQEAMeUWQsVzJa2AgtIRtMeKY5GIjhoBci8l9mc6pdIoe2lUhWlkrEmY+7F3t4WwmkPZc/kfRhil9kOzMpgYHsJSWxyCDrdFoaDCTy/jDBZYmdnC+mCaz0E92LalnF/JuFKS6eLM8kvV6W0UIaMQ6JygVUWiyBZprb2WRJefPR6PaOWCBPl6VD5QnVVo95BoUD12VxrrhKQWLVwfHyMcD5CvVFVDTmPCaoPh8M1yM56M4fCBMiLhI0iqcSKxQBusSyVG+3cyiVf5ycBdJ4FbsEVWcm1x/08JhHjeLJI5LpQuHmyxDwyORNULXDvYVg9iW2SR7R941qz4Or+uMa5L5LYN0C+IcwVbq8wckNikJjg36naoO0UVSAk12ZTWlmR8EhM80CRmR82Njo1lAOSOL7UK5nUW1Sw2eidc29mRhWJJ54rmQhjZW+sFSA6r5iFIWs9nkfuuwQE930RHCLVjcKTvycVBc/HZCmFKMfe2CWu1SfiMYyNGEl5Ki8uHlTKSZ1oF7WeDZlE20uejlQB2SKBLogU/h7PfRJRr7/+do555B+X8wrkFcgrkFcgr8ADXIH8IH+ABy+/9LwCeQXyCuQVyCvwLnmh7mfjic1uRgKHBM5KXlG2ErVmTZ7fnjzfGWJbxHLFjnVfAILA+zQ12ReLhUBny/UEiMgGhx3GyxXGs6mxiPCKKK5tKggkl3wfXjkQCEfQjjY5tJsgsEdLG9qCEISmPQoDn+njPh6NBTTQL55oNsNnac8yHE4xmk9xef8Shv0zNDc6CltGIRPg1253UfLLyjkgljMeTdHZqMn2Zx5TxUHv80hdviQHonCOOjueJ1N59DPE++VvvYLjoz4WfAECs7R4IYljFzBbrjBfKMUcQb1p7KAqZXWYFosl+ZJba6sOdkcLvCpAdky0BuL9x+MRenfvIJlORFpYfB8Gw5JkoHUHAZvUEEgEAC+6641NCDFR+vl7KPo+CrLjMKGvIiME7tBahqCpsVtidzUfBF81jrJd4l3RRsMRcLlaJcrBYMcvrbQ8dlXbFgr2Cr/w838Pn/vCl7GztyeFzNnJMa4/tItnntxGe2MHvVEitcubb9zEwf0TFJTWajzr1XHu+crKMIAvfdp5E5mstqiM4XwSaD8dKc+gVGvKNobjSXCbth/8L+cuQXM+poOxQMGLYFsCq+ySJjg5msZAwcfK9XDYn8AqluF4HjLL1tzj/CTRNh2H8t8nsLhYxALGm+2OyC4SeVL9rEzX7yKM4BWApkc7nRT9fk+KEIY5cy4T0acaaO/SHna2NvD1F1/Ck088hle+8TU8tLuBZ59+VKQVgVjOM2ZMEGAjeeeXS1KNnJ/10O50BLhyHW5sbWNwfiYgs7vRxZOPP46MdkJRjGrZRdFeYhGOMJmF2Nzel4VYROKs1FAXN3Mt6OlP8PDOO/fw9DPvl7d9kjDEmAAn7aNqmk+T0VAAKAPJbYfd+AWBqLStYZc2SQmqQgQuLpa6plLAPBtjRcbuea0Bx9XXh0dHaLW6SBYpRlJUEeRlEK8tEpX3x4D2UrUi9UqULGXxxD2FWS1jKrpA26JIcy4WQM35zG7uAibTqd6/WqkiikaIZz1kGZ+zQjgZIpyEyn+ZzuayYuKc8wMbZaovSh4a7Y13yR0bvvJ29vd3UAoseKUyju8eYntnG2EU4bx/jjaJyngBJ2DXv6+1Gc4m68we1oq1bAqENQDuQoQwwW/mtFyAxwTd2R3eaDcEEg+HPZGKylqwgEq9jiReKsi8UqsKtuU8oc0d91/Ol3AeCsAmcUQil9khsgYq2JiGJk+G1mdUw3ENk9ikJRxVAKXAKNi4DgVWs1M+iRVo7xQChJGLpe3LsonWQqwpFTOy7skskV/pYipbJSoZLNtVzkS1XBMYvL3ZgWtnWhvVsofZtK+1bLsErJda5xfZB9znyiXawzkKANfcohoomkhhMJ5O0GhWFcDOvYpEComjcq2mfZDh4Cf3DzEaj1Au0yaI3fXreWubUHrWjQ+ubYL2jk81DQkGRzlHsgFbrVAvl0S+HR8fIkmmIsJL5RLGgxFm84nUTdE6rJrWbnxMZlONCR+0Rit6ZRTcslRMzA3ierG5uSLDPGbQODNMSDBTeRNJLUAikmqniGcT7dJow7RIsFgx94IqyVT2ehf5ULL9s5j7YQB/nmOso7I9CsbqjWQESUsS9yRIWXM2FVwEgJvMCUNwcP+k3RWJU6pxqHCj2KHTrqJW8xW8Hs+5n5K8KiFNLdw74lqzdc+yuYpNRtNFcLbuLw615rgfLNU0YT6PUaFD5RfnkuyzqASkaoKk0prUYFODVC48G3luOeZzh7KQyF9ITWEjycy+q2BwijRkP2gIlAsiJF0ttK4ugr4vLKZkYbi2kbqRkxf5h+W8AnkF8grkFcgr8EBXICcvHujhyy8+r0BegbwCeQXyCgB7l7cy2lWwW9T4ZdMjnXYfBZTprV+tKISbFh7sUiQgdNEtyX/os/OfIM5oOEGpVBIgY2yH2HG9Uic/rZIIMwiYZOCswr6ZFUA1RNEQGrSZKQYCE+vNujIDCEb5foDeWQ+O7WAWheqmn45H8pQ3YagrgcOf+tTzOD45xf2DE4G9jm1h2D+HTysMy/hkl6sVdLtd1Ks1KTHu3zvEcNRDo1pFq9XE4cmJVCEMySVIzzwGWVnBwvnZmQCehx9+FH/5wos4PDw3gAsJnyyV5cZ0vsB8ZYFwqmxVnAL2rlzDycGBQLV6pwOnVEGcJurU5/WnmQkgJRlAkI5A8fjkBOPDA6RUmRBUpLUNCQTVrkiTDHnbE7DheF0AMQRsVmpxNR236qBV8CtJCMAuEgBlaLcjVczWVgedVguLxQrfeOnb6p6V+obv4xpC68KLPKVdD2gx5AsAJ6BEksvKUtQrnrpWP/zR53B6foJ33r6Fzc0O9nY7+Mf/+T/CF7/4l/jCF/8CabrA2elAQDcJjEatKrKItSdYTZJAXf2gbUtN4CgVBSQ4Nre6mAyHGpftXqupFQAAIABJREFU3X1Z87iBpy5/Ba9mpnbZciGQjd3FBGjZET+ejqUyGU4inE8WuHX/FAvaPvklBWMzl4Th3aojA+tpp1VwMJnHSOeR6sBOac61RUyPfA+ddl2e/ae9iUKpw/kcnUZZYKidLmWndefePVTqHYSTAXbbNazYEe36GI+nWC4z7Oxs4o3vvoxLmy189KPPYto/R+/kWOujIIuUWGBjtdFSJgjtdJYLWr7QCspSJgYVSJ2NLlbLDB/88AcFurIbm9ZQq2UI145E/O3sXlWw/WA0Qb3eNB767O53aL+zVId/q7WDQtHFyfGB9gPmryRxqDXRatYErBLw7bRb6siehVONlR94JgvCWvvOrwBHOQZTAd+0/mH+w97eDqJ5rGsmELy5ua0w7pVliLVFTJUSiTNb10f1EP9brdUwncU4Pz+X5RnD1wn++0EFc6ou1HNOcNrY3hyfHun+FfS7sFCrcY7PMZ2eYZWSLJijUari+PBUmTi983McHx0p16PdrAj43r9yHbZr4/D+ATa6uyLzCJRzHlJFwI54ko/M56jUmjjunWI8GUupQMWTQtXBvTFAtCCxthSZwSwZrnOCyURWy+WKFBzcj+TTHy/h2i5Si6CqjbOzU3TbJn9BeTtrcJsh3JPZRN374jZp6xbGJgdjMBAB0W5vo93u4OatN6VyMkQyLeMgIpR/Mu735TLOT07RaLbQaLXx9ls3cO3aVZFFArQZIu/YOD8foFiswSrWRSKPRhNZ7ozHfdgEtR125TMY/BSr1JAwzFqhldYiWUmVRSuxa5f3ta/Rlmw2PVfNbNvH2WkPzXZLewIJF94LiR3PryBguLjC2GMkkSFL+H9UQvBsIMnJ+ULwO1jn9XBvOj05w8pmhtMK9mqFoyOzvsq1Jo6OD5WXZNQRsfKZvFIV5UrT2C5hhWatLrKedaaKjZk+VCSyHhxDXhJVhNM5FTyhCfgmIWLxPHPR7/dlqUQVSrLIEJRJxmQiw3itVPsRVF9yvjjGElDh6bC0l2xvbGI6m4lEIIDPtcz60PaQaj8qumhDRhXDxXlorKeAcE6SpCLiVcD/IoGVUY22wHw6N8Qo1QVJYuyiGAT+bhg2g7hNMDbJk35vqHNWFoTI1Myw1W3A841SiOuDY0UCcTAJMR3Rcm5lSDnbWD2ynnwPvhfJTcmlqDBJDEkr4sEiaWH2Wj73gmi4yNDgPZJsJenH6zP2TobQv/ivlCwpX95kWCgwnYowZWgUjJ3akhlHHtKFUaDwc8iFxZbspPjZZp0f9eorb+SYR/5hOa9AXoG8AnkF8go8wBXID/IHePDyS88rkFcgr0BegbwCrMD161cydjdeKC8I+m90ayoOg5QZXEsfeIIEBA7YZUo/cqoJCL4RFHdcB3JooC1Js6Fuf0M0MBeDdjLslLSMbZFrshQu8hQIpvlBUTYVtOkprLMl2CGrfAV20U+n6iSV5VI4QTxn+G4qsILgZbxY4vnnPybP85e//Tqm8zGiGYE1C9EyRavTVWgo74UEyvnZCa5fv47XX7shUDpwHGxub2I8m4koUJczbU34+vM5ZqPxmlwo4PjoDLdvHyKOCLSr3dg4VWQpVpaDEA6WmQnLZn2CZktAOgouGp0OWzyRpLSuiZTlQNKD4CtBNHZSE3g/v3cXYa+HZD6V1VHRouKEYbwEVSwBXxc1Xa1MwLrpfDbEhYJmSWSsVsZKZWXsMJ55+jH8l7/40/Jz/+f/4l9jZ6uJze0tfPkr38B3X3kTBeZ1xDFq9RKe/9THEYVTfOqTH8Wv/vNfFYA4mszwD3/m7+ELX/4S3rxxE7GiSgjABgKTCFTR057A1Ec+8XHZGzWqJdmJ3PjuqwZ8tpm3wO5mB9WSj9PTc3WEXwTCk9ggkMS5xgB1n9Y3FgHomsA4qlRoqURii3PKch3Z0hDIdjwHVmosUPhelUoNDgHuOMPh8QD3js5h+SVMohjdrS117hLoCwJ2odcxC2N1MXvE0dwihuOZAtbZDV+vV0CnmWTOznUSBxUUS0UU4GI4MYHKQbGIYjnAbNBDFs8xn4xFWDRLPnwHIkkee+wxvHPrNkqVBg5OjrC72caVrSZqRQvRhIScyXy5sHARYdhsKO+Bgcqz8RiVKrvh2X2dYX93X6Dtndv38BOf/jsCNOOY487Q8BEci0oFKmoYLF9SFzWzQUgkkUybDAfq7m63NxVsTjuv8965OstJcPHBHBbHWsHTuBTQH/RE2HCu0AKJxFDJL6G90ZVNEm3oOPsJuDIUmYShIZgyzKczHB+d4LEnHsdgMJJtmV+q6PskyEheEJi/c/82Ws2G7OurlQb6vZEC0Um9kbiYTcfaM+ZRArvgK0B6ldkYjc907SRPGDjtu75spRYrWzZWg/49eAUqhmzMx3OMhxMFtZMMDcpFLGMC0hZqrRZcj+QlX6uI8XiCvf0tvO99z0g1QKse1nNCssrzweBgKlGoFuH1sb7MPmGdEqqEii4GDHsOaKFEopLd7ZkA6m5nQ3VTSHFmCF4C2yFtoZYpapWarPO4TgzAvDT2Pqnp8BdhRjqRIejzubG+sW1UgzK8oIz7J6eyOeI+zddjBkvB5b0xW+jcWHstSYg6yr+grRszIur1mlFyhLEAbu4ncbTAyqI6ooheb6h5Nh71RdhchD6TShoPj6UYY5ZMq7OJTncTG90Omo0KkCU4OT7UPRZdkzNAYo57CInwi/lP9QHr57olEY28hixl5glVEkspEbjP8vmcl8PRENVyWXOpVqUKyJKqbEoFlLXCpH8iEJ85OBxjWaitw6EJtC9WgBvUscpcbGxs4f7923j04etI4hnara5UG7R0y1ZUstHKkAA9M4I42y3cunUL3U5L9lQkhriGCfxTiVR0A2XjMGiE41uqBJqnDK7mfkeLpgUtFl1HJPnFOcQz8ELZyLHnWHNNMA9H9oZZJvKCRBoJBFpucXKKkAmp1GAIuy8Fg0LDdWwVpOYxlkwmE4PnDy3VlPuwtn6Twi+z1sqemUB/kuUcr3LZU9B8s1UToT0eD0WUDEZzhNEKs2mo8RQRSQUG7e+KrpSMZMFdn3uSUWMY4toQF1TQ+Gvy6eK8u1BA8GszV1Yimy7OX5PxlEl9xdeQDeIFoZGxkQCwGNitMTeh7JxL2ttI6lA153k6hzObRIaLOAxRXDdZvPbqmznmkX9cziuQVyCvQF6BvAIPcAXyg/wBHrz80vMK5BXIK5BXIK8AK3D5ym520blP8JsAZb1aFOCfrhIB0wEBRSoSii4sduQzF8I4NMjCxdiOZLD5PNonrWhbQZskhlwbgIkkBgNpafEzC2fq6C+VfawS2hQVZMvEcF57raYg+MzHWKHALQFoDC0Np1O9P7vATeDoEq1WG8995MMCxb/+jRcR6meJwDiCP+VSFfVmC8NhX8AfFQr7l/bQPzuX/z5tY07Pz9Dd2hRwtNnZwKuvvqou4H6vL4CJ4FC5VMHR0SluvPGOQDla/BDg2N/bxe279xBnLlr7VzCczjA+7Qtod2k/xQ53j2HnLtxyCaV6BcuUoee+rHJK9KufjbG7vYmT4x6GZwNMaRfDgF+CwNFCRIoyChg8vPb+5te0zCDQQkKDYCcBJto78T79kofLlzfxi7/4i/jMr/2GlCif/bf/O37wh38Sy4WNh6/v4BPPfxxPPf0h/ON/8ksYj2boENCeDPDjP/5D6A9OMRj0BPRcv3odN956E7/wCz+PP/qjP5IVF2vr+2U8/b5n8ZUvfgnf897rcFx28loIwwif/OQnpOAg4PQvf/Vf6vkEFputpmo3n49VV845k5VSUij85kZHgNbZ2ZlIAdN96+ATz/8tvPytF9HdaKLfO9X82NnaheP5tDlX4HnAHBOGMTslvPTt1/H2vSNGmiNMFuhsbsMvV5AQwWOug0/lxkrXRKCXtj8EPbMVO5slH0A8mWE6HMtiZzwhYWK88kkYlCoVEWK0nCmWPYF+nPNYJViFc3iug4ODY5RcD3tbbXTbdQWJf/Pb38GEYb5pio986FnU/AK2qx5OT+6aLmbLEsjN7mqpcnxXPu9e0ZO3v1uk7qUgexwCdb2zc82PZz70EXUxVzxXQB3nlcDhlIqG8jrEmcG4No6PT9Hd3Fh3f2daf+zMJ8CqLI/ZVDZCfH2uxUs726jVGOyd4fTsWMB9o1XHfGqUGRdgocivWk3WVYEf4J13buLS7r4squJFpC58rieqF0L56E90DaMhbY8cZaCwQ5pzmoBoZ2MDg9FU4cYcH9pBMeSawDbtsxTqXepovs1DE2rMbnKCrJxjrN0FyakA4Wyp7AKnQPuoCOP+VHkp4vxApZGFoFJEpVHX/uF7ZZGyBDyZtfDII9dRtE0+DPexZrOBoFrDRDkdPrIC1WAk0GYoBybjxi+VMRiyA7+obIStrR11zNNSh4QE74fkAwkpgtiT4VjgOe2BGNjNhnHW+AJwZZaALHUWzAAyXfVhHGEymb3bUT4aT1ChZRCJDiYgeAHOTk9VR2PnRQuhQCSg3O9SSCFw3jvEo48+LuKQtaR9kLFwK0gtQfsix20iSgmypwouj0ISWLS1C6Q4I6A/mRzDZfe6G6BaraHeaGkNtZp1UgqYTkYoByVMp0NUa1XNT+69vJ/uRguOQ9DZgO0ZiprrGqFshfsHd9CoBNoHSfjwLCDRdePGDVy/ek1KCc4/EmeW4+l9aTcVz0YC/Pk+cThDr0fidK1wKgWA7SOo0/4rw97evsihTc6//jmqIlUCnNMWK5lhuYhkYUflEO3QtCfQvol2c6xpluq82du7hLPzvrJZfL8G1/GVVcH9jWPBTCntb1QbLBIpF09OTkSYd7pdkL9nWDufw/skIcDsJGbhLNNU64DOUzwSuMaikFkjptFgOp6pgcBRvhEVHUvZJvEsvgiy5nXzNbgHkwjha3D9pwztXpNl/D2Gd2vOSu3HEHsHjVoZpVIBrWYVQ9lvOVJkBeUqjo7OECf8DGDmLRVrJHRIupG84P5psl0M0aJsjLUa4kJNwe9xDvBe2PjAsefOR1s/5q9IxWGZnCxeNwlEXjPtHv/mQ5kuXJciS8xP/lqpUUDRYVOAaYbQ9dDqi59xwEYBD7nyIv+snFcgr0BegbwCeQUe7Ark5MWDPX751ecVyCuQVyCvQF4BkRfmH/PE6CxUqyVjGxX4ssogyLOx0TGgLKMxHZN7wO7ira0tWf0QnKK/N3MDSkFFtiXsjGTIMEEPduLTQ5pWP1ResDuYdkwM+XULnvzUi76HwC8LSBwMRwIbJvOpOpyn0xn8ko9hfwD6iQsMWSxkFdLpdhD4Jdy+fRsPPfQwBqM+xuFM9hiyYVkQHHF0rQRDaaFBsFCWGcr2KAq47W5uIUnZ1Zmif9aXVzY7lelxsVCXJ2HdAg4Pz/DO7QPj4c/Qcd6bwrAjpMUKVhUCdW2c3LkvUIgB08sMcL2yMjsYvuz4pr5xulCoMLvEH7+yiYcvX8ZXX/gm7h+eYplEWEURFrMZVuySVae2+eh10Y3LrAuFw1K1wq7bxOQ90FbIsVP80//6n+AP/+APpCgg2VCvVeF6zBSp4fD+ITY6HWVWBJUmzvpTHB6cKD+Dr9ntNPCTP/kTeOEvv6YQ2fv37+PS7hZsJ5Dy5vLlK+yBx3BE+xvaiaT44R/6AfzWb/0uNrYv48knnsJv/B+/qWDijW7LkELdLn7sx34Mn/nMZ7C91UWtUsTf+YkfwX/4/OfVCb5/+Tq+8MUv4v7du7h69ZLGq8bO9cUKH3nu4/jTP/1zvPXWG3j6PY/jY5/4CD73Z1/A1taG5s7W9i4sx8VgHOHGzQPcunOkPAWfHdgEy10HQakiZY9TCkQCkYxjRoaVMazeqFakXFikJrelYClsm0Ci77pIwqU69JUXwtekTU7Jl3daUKVl1FBroWgxB2COcDZHkjD8donCMsb3PvcM3r51U/VOLQudzU1sdhqYnB3ike0W5rOB8bDHCtVKTYQd5yeJKI5BtUrgd4WEALLjCmTjuqKKxwsCPPb0s/r9wLUxn00RMPyZIhK/BKYC0JllNh6p859qFQLX7NYnAcO5StCPNSLAR7UTVUkn5yfY2dmBq9ByYxXW650pfJkqIZJdtI3imjw9PUF3Y1PgKb8msUdrOGZ4PPLoo7h98xY625vyzO+d9FBl+LdNuxpmhAxM9gTzO7b2RGJw7yGxGYe06iri6OQQflCV2opqHoLKJBcG/bGURyQ/OIoENqmcIoFJOzraLXFcOR6yg1GuRoxwGmE8mKnjXBY1yuRg7omDRreNcq2u/Ww6n8hmiDZOnXYDzVoJyZw2VDOtadpCMWie3e1usSICgkQPrdTevPGa1E20JWNXOQkp1q0c0O6JXexLEY4MBiZR7BZ9+EX+bIX7h0dSZjkFA+BSTSXnm1WKhJlAIi/Y4R6h3qxprx1JCUPFmg3fI2gf6n6RUVWxicUiwnw2RsEhcZoISJeqjqq3goWtbRIHjnIimMdAAof2VNynyoEnQN7xylimZUzigqzdkmiu1+WezfBxqvjmc7NXk0iisoXzgudBteSJ1OW84O+xDswdCEo1TKfMPqEqhVkNtCekMxTPiaoUFJ4XmH25sEL//FhmYVI9UOHT66FerWuPIwllwHkL58MheudD3Uu321IYPFUTp8dH+l2SbRx/5tE4xTKKQQ1eqaZsI9pONeoNXU+lFOg5E+avTIcKl7dWGQbjsULtL/IcFnGsM4RjS7KN3fwcU6oMPK+quuu6bRKUHvlWo9BYJrJp5N7L9UDxF+cKs5OWzBlKqa6gDRNto8zr8rmaA8yEikgi+pr7OgNsGnoBju1q7yUxSRUIc0X4A51dyq8wSh++hhQYF+qLhDZLvAYS5xApwb2FJ5DJVipo/9zq1kUI1ho1TMbMrKElU4rBaIbBcLrOobBkC7dMLWMHx/sCz2CSe/FaUfjXSsu/Sc5fBNlLQajcigv1kbG0EsEhq6kCCvxswWwsqTaXxrrLIjFCMruo+vFeL7K53s1W4Txfx35LwbjO0eDr8jmv58qL/JNyXoG8AnkF8grkFXigK5CTFw/08OUXn1cgr0BegbwCeQWM8oL/uJf1BkHYkod2pyFghxYcy2SGWq2EMkOn2d24WqFSq639pg1IwE5rdrvTtiHwKwIv2FHMQM7xdC4Am0AAvdXp8c1u3mQRYhkx0LshYIZe9gxlHfX66mAmqHZ8eoyyTw/xMeyiiylBIoKMKyovEuzt72FjsyuVx92793H9+iO4dfumCAICNewOLxQ8DTMDq9lpPxr1FYJNUELkSjjD0b0jXLqyL+CjXm/IWuX+3Xu6XlpxyAPbKeDNN25hGWXqKiUYReCVfvT9YV9A03TpoLy1pdeJRzOBKJ5fgk1AzmMHrCuAKYxCbF7ZNXZYBJ6dAvbbDdRrJdw7OMVZfyRQktkXiNi1SrDaEdBE0OriQSBGXasMq5ZlRib7qm6rjnA2xU//g0/jtz77O/iBv/08uhtb+OpXvomnn30Prl+7jC9/6SsiSRT4ndm49tAj+IuvvoDphGGpK9k4Pf99H8VwcIqz40PsXd7H5kYTX/zyN7C9uysgiGHW/d4ATz/7FL73I8+o6z9duvj//t3n8OjjT+Hll1/CD//IDyCczvEbv/lZtFtNhZ8/+dRTmI77+MAzT8FzLdWB5M4f/+nn8Pz3fwq//dnfkh0JyZXRZIr3vu9DeOWV1/DWjTfxn/zUp/FXX/8mgnIgRUCz3hDg3qQll1PGv/v8C1hmJuCXwBZBa1p2kfyq1VuYLxh0bmOZEsgjcWQjKBBsNwHoQaWMVMoVhuwa5QFBW4Zpnx6fK8Cedl7MLWDOxCIDgloD7Y02shWBxBi+a4KBSfi4tD3yXHS7TVy5so9bN28BtotavY7zyUi5Gd2Kg2tbDaziUOPYaDbgFDlvbXWWEwhlBzCVKeMxO5wzVCsVzCdUR5gQ4+uPP4F6Z1NEDEmLVRLBWs0VED+PbQGonm/hvHcspRIB5slorPwLBg3TdovrtRyUBVyzi5yd/5lDGyqSNQUpSUhEnfdORaow54KKB1r7kIychzNdp1GnZAioFohikXdUnMThVMqLcDrDfD6TGoAWczQ5Ozk6EehMULdca2DKEGACnBZwdMT5d0kWNuMJrdSA0WQkJcnpaU/d/mQ5Ca1yXTI8nffL76TJQl3lVBBRWUCQnRZDq2WERbTEZEBLusTkw3C+LBOBsQzMbnRbyk0hgCxSopApH2ej00KLexmVYdMJ3CCQCoNfMz+GRBJVZct4geloBM8P4EkpAO1bDHov+66smUqVlrrS6QXEunu+r79vb++IEOX+w7VP4oKZBZyTg15fey7zckgYkAyeTml/xb0lUpQAUku2Tcw0oa2eSZKxUXDo+U9bL8d83+Z3bY0VXYgcd6VMGgLeVETUqjUpLjh23DdpEZWlFmaRi8ytqZOeRDUBdrJSyuSxMynLkojzwdUcK60DuzutJrzA0b2Fs5nqUCzS4sgA2gTnqWZhqDXBcdajQPWA62OqnAaC5kVE0xHSzNSHNeU+xHld8jx1zZM04dphDgdVASQr02WsvfTo/l0RbAuC/wzZpiqBk9T2NR60ZWq0O9hoN0UEK4PCyTCbkfimOmGqnBiSfVQQcM2TKKGigbkQVErQHomqMZ4LJK14XJAwDMoNqRYJvJMI5D5LCyy7YGMyHoqg4f3R/o5nIs9UjwTZbIbjw2PUmk2RTrKByiD1BZUuJP2p3OC+7BY9s35JIK5tGKl64HlExRBVTyLHLe4vsUgMnZGpUR5wHfD3RZzw9bMUUbjAbGRUT8zrkf1fuYSNjSYqJQ/LNBYRx/FZLjiHgJOzvkhW7h8kIcwYXzzMe3G+sBGCtZH92doakfXh2PLB5zEonK9/kdGhzB6SdGulWpmqsWylzxtU0+l+9DOSHmZs+OBnD9k8pqnWK79NJRbvnc/hZxeStiJEtDYsvPH6zRzzyD8s5xXIK5BXIK9AXoEHuAL5Qf4AD15+6XkF8grkFcgrkFeAFbh8ZSfjP9oJ3FZ8X+RFpUpQ0UYpoJVEilqdnbbmH/WZ7cju6P7BfbznPU/KSoIAJkEmWkrR5oPgiiyo2B1eNKHKJhy0KFDAkBcxnXsMAJPQUsKT17pf9BRyyk5l2nHQJopWGGHEjkpLgKXx6Xaxu7eNdqeFQX+kEE8SBSI8qrSYIRFRR/98oA7Maq0uFcRo2NM9sePz8v5lASZ3bt/B5cv76j7vbm3LqmpMP/4liRaou5xh4AcHJxj2prLuoOVKmETY2tzEwf0DxAzOrnTgt9qy3EGcqGO8SALE9WG7VK4QiElRrZRx7fGHcfP2OwKrCNjUAx+j3pm6uUkSLQhIMjCXIFK2kmKAkKNAVoG6rHXKYAH9nCQEx4cgObvziw7/3kCaWiIx3r51H7/7e3+iYOAPf+B9ePFbL+Onf/Zn8Lk//5zA0M2tLRwcnOHo6HzdRbzE9Ueu4tlnnsJbN76Df/TzP6ug6VanjX/1a59VN3Or0VQQL4G8aw/vqcudINRwNMN0YgJh2YHO+zk+7qtr+9n3P4M7d27jjVdfw/Y2FT3MAhhInfNTP/X38Xu/+zsI55HA31arjve+91l11H7tay/g4P4Jrl3bwYc++D689dab+PAHn0GpXMev/+vfFih+eD7C+SjBIrWkxqB3OgFEhlBThUHQjfO36DPI21KXsjqm1SmdYZml2NjeQMhueMcVsUEwvuwXkUYRlgoudtA/PlZ4OG2ciHmu7CJqzQa8kmtssBzTHUzFRrviC1S0ip7A+eP799HtdNBsd+D6vsDRVTzE5c0aFvMpdjfZHb8QaJlES4yGQ7QYdOwFqFSrSFN2VhM4ZaYCwUl2ci/xxHvfp3wPAqmelSGenaFR8aW6GE0Yam3AU9q88c88miHwGRhM1QnpAxPeK6DQdTCZjhWaOxj3ZTvTPz1FuVLC/v4OZiRdnKIImDShn30iq6eAgD2BXpFDS9lDtRtNEUXLNMGdd97G9Uceg7Vi7sYEtusBjoez4xOkSaLXo7SAY8p8X4H3ToYwnuPevbsiSwiWZysGV0cC/elCw70pXbBT3GTQULHjB2Usaddm2wjn7AB3lPfB9cdxZXZCNJ9gNp5iMiKZMkelXMFKFlIrNNtVVJtl8CtaeJVKDe1NtNJ7+KGHUFgtpc6hCm1AxYAfGMB+sZIN1jycq06tBkONy5hHc7Q6LYVMJ/MQsxlzUmwpDpjhw+wFAt0CTsF8jgZuvPE6tre3NUdlLcT8g4BKjCKiONRz4zgSecDrvwB2CfzKYmm9f0mtUCRJVFAgPQF2Em/Veksh49yG260WFsu59np+LwpD/aHyiExeHM+RrSKRbXFIH54aRiEVAOxsN2HP7Jgn4M72fBKpDHunjSDJrShZ4NLeZWUl8JDgnBGBkMy17zKfhqQBCRgqI/j75Uqgc2k0nopM4HpeRAupXM5ODpW3Q3Lm9LynsHH+LsmqQFZh7MpPVZdevy+VHomf8WQo4J57HteEiHBaEK0yFIolFNyqyKZme0OZPDyzwmikPXuVOTgb9JEtY7hUIMaRFDPz2Uy2iuPJRPkhBONJkrCbn1ZGzNYgsRYEDB23pQSkuqpWZf4HSXVXBAcJCN4Dr308GsIhyUSlAQlXAu6LJWbzWGQf5wqtyfgg+cHXXXDRZMYGivZKF8H3nPvKfdD6sGUfJYUF54ikPMxHSkXMMCuFNSS0z1lEazfaHibRAvMZ5wDJG6MWKpd9tDtN1CsB4piqi4L+cF3GywzDcajGAtrqkVQhscdr0B+uMmU0mcwTXquCw9fB2/yaD54L4uKkpIFIDO5xIiaUE2KaGUSXKnuKNmymOYHfUA0yo75i44QUOZaxn2JdODK8U94390BmYi1JCproKP3+mzdy8iL/tJxXIK9AXoG8AnkFHuQK5OTFgzx6+bXnFcgrkFcgr0BeAQC8oY/RAAAgAElEQVRXru1m7OhXZzcDh4sOOu26QoyDEoECWrAUUPRd4y9NAI+hnwS82k11LRMoHAwHAmQI9IlcEGg4R63VEUCjAFPH2PAQaCG5QJsSAjwEFgjCsquaYMHh/QMDZiwXIjZoicFOSXaJ8ncJivPrne0tNNtNtJpNzMMQd+8dCKRjd3G708XhwV0RKV4xkEXNYrWUn3yn0xaJ0ao3cPf2HXXnE9Ckb3qj1cFsPsfZyam62wmylcsVgfSvvPI6ptM1kUJblrIvkJLgb7ICiu0dLJ0iir6DWinAaDDGeBwKuCbYS/CEj2o1wNb+Dg6Pj+DYDvauXMXJ8SmKVkFe8MOzU0SjIcAuWcdkRhBJIWhJsoh+6iQuCsRz2NlL66gV/cWB93/gfTg9PsD3fvyj+KtvfgdHB4f42Pd+EC9962UcHp0Z3UZKkLGA/au7uHb5Eq5c2kIYx/jKV/4Kvf5EYasKBg8c/OzP/H18+Qv/Hr/yK/8VfumXfwVPv/+D+PyffwWTaQLLdtWZmhVW+Pj3fgjf89TjePmlF1Gr1XH7zn11YF9/+BF8+ctfwWwcC1x96NqegPlGraGMj/PzM82Dq9cu49bNd/Dyy99Bs9lEpVrClatX8OYbb2Nvr43NjS30e2NlC2y0S/j+7/sI/vD3fx+f+NSP4tc+8zsiv+4cnKDgVWVZYrkm9Jvd1+7akoz1IwFBbFdAHQNrCWYRbM8ydDbaJvSbwcaZCVGXese1USn56uCdzkIpB6LJBMsF7ynAcmXLkoj2SRs7XcSzGXrn5yi5jgiJguvh/R/6EIaDcxTSVBZrG9s7uH3nDlZRiA8++wSsdIpuq4l4nZXB9cG1RiUClQQru4BuZxPDUQ/LeGSAdBhgk2vt/R/5OFI3MKBkPMIi7iOodBBQeTHry26I66de7whwz7IF2t0NLKNU40VgkaSDwPVFLPs1rmNa25DsoEKJ11SpBLCzJSy7iKLnKz+BSiIqnAj6xiE78BkSHCjHYrPd0bxnrdTxvAI67Y6UNxyjydTYxnBeJvECd+7cwcOPPEEjMmOhswgxmAwU1l6tkpxJYGcupuFEJCeVBxyXMDREFIm0yXiibBPtFZalmtlOCR7JmhTKNaGiLJr30T89km0cAVCQFJlHgLVEtVZGoVjApWtXRY6MxzN02psoeg72d3dh0erI5z2XkGQLREkqJQOJYAXYzyYay3anI0Cf+6PIjXgpeyNaeBHUXiSpFDDNVl1jR8y1VuV4LDDo95S7U1SdxliEMwRlqt4KmMxG2NzcAPMvqCDi/KMKhGoxY7fE16ayaB1erBpbspviruv7FVRKdQVn81rarYZRpRRplccQ7pFUPMwooiqA+5JjU6WQwfWamIY2khU78zNMxmORx7KrKhRNN30cIlnMpCxgkHN3YwO1WgO982PttXaWYWd3C3fv3VI2SruzIbKMoDiVeNz3/MCsYb6HF1QNiWvbGPTOjDrMo+pkCpdWcMxQKpV11jBI22c+kw0MBkOR0CRiSKBxT6J6aTocGjDcdXF80tdYzuIUldoG/HIJm5t7cOxM47i11UWl7OP4rK9cG5eKgIzKLSpepho3ZlBwfZGQkV1hNJc9GutN9QcDtsvVhkLgCcuT+AgCE+rNe6GSbJlQWRCsQ75jkf+cl9zDfK+I2XiMxSJTMLwUDisS+RxjR2cWLbZ477SSI6F1YZFUsFlD2kIZCzYSuoYQ4TmaCfTn/4kkYHPAmrwwaiSjEiHhQdUGcyO43i3zS3jk0euYTPuoKvvKkIMkXZkYMRxNMZvz/KblFQPmadtk1BZ8YeZU8Gt+n78nxSYbHjhX1+EU2quZP7HOPlI2kudJGcQHf04VCgmhJKUSiTZ7RtVB9ZtIkrWFGO9fpFZmVHYXmRtSi7EHgCtE6Iai1WFJ/WFTcZljHvmn5bwCeQXyCuQVyCvwAFcgP8gf4MHLLz2vQF6BvAJ5BfIKsAL7l7czAkzsIqfnNoF1du3b9kqAmuMWkNkrdasrJth1BMLRXoZZE+xmZmfm6dmZOsMJCDAwdToaCszpbu+q85ye20FA4Iad7gvEYYJKo4pVQmWBsT+aTGeYzSPZQ9FLnSQELaMILLHrkx4PCiwtsGMyk9UDu9L3Lu1K+XHz5m04RQeXLl3GdD7H0eGBOlnpwx6USiJm+r2hsjfmsyEeunIVd2/flXrj3p07eOzxxzGZzdRBS++VUlBShzi7bu/dO5J6IJwzF4MWExZqjQqOz04FiMwXNrzWJhPM1Y0beI4yDQa9ITLHwyJdyfqDH56e/J7HxP6c98/gZhauPPoYbrxxE2mUCCQOR0MkkzGWYaTAU4JItDjh76prlVZPBErVRLpcq2KArc02bCT4jz/9gyiWq3jxxRvqOu82A4VgP/XEE8gKFt58+w5+/TO/rfv49Kd/DLvbTcQJu5IXuHnrLv7iq18XQURgiB7/9YYHx0rxMz/7D/HVv3wJ3/3Od3FwcI4oXqJVr+J9zz6ORx97VCD6rbdvClC++c5NfOi5D8hu6K237+KFv/g6KrTTKRUFmsdRiOc+/AGE4VwKkePjE3zu81/R+21tbwoMvfn2XXTabfzwD34Mt955A7VGF8PJAlkSYm+nq+7r933wI/gX/+u/we7+HnrDMW7fP0OyMHOS84d1Ux96Ru98T5ZnJGcIwhKUVbcun2Hbmkf0KUoEsqUCIgWa2SYomFAYSQ6SPxwbhR3H9JuPZOlFco6v6XsFTPpDNCoVqYmCUhnvfea9uHv7puycHN/H9ccfx/HRMW586yX8re/7KBpVB3t7ezg7PgbxYwLCrXZHWR0EXtlpzeyANFsgmU+UD1Cu1jRHH37oMtrblzGNGUa/QhERlosR4LRhOexWP0fAbA6Fcdsaa1rElStVFCwTKt1oUaXDbmwbg0FfxCHXJMeJgB4BYgKMzMFhbQj4USlhPPcXKJeqsg1aJrSMIxjLgOsEnl2QvVen21KAcL3dwp2bN7G92VFexHAwg1eqYEWf+uVKwDVnejEoi0xh7kV/cI5Wq4s58x2Y05E6GI57WpvFYoBovsB87fVPYo+gPYOZadO2WprxYZiw5kTBEzCZxnNE4RCulamWSJcYDmewwftMUCy58IMAG1td2TCxe7zZ6Komu7s72Oy2UasEWgPRIpSyitZDVE6VGAS/SmSl4zg++v0h2t2OCMg4MmQolQVSpCivhrZlkdaPAVhpk+MgnIfv7qkuQ5qjOYb9U0RxqgBrAufNJseAVkVzREliyDqX9nQOCgyXoEKLqqKUQegGTCeZWyrVUXR8HN57B5vbbQOgBwEm3HekblugRAXDkoC/hWg2RbYIkWUFWH4FTnED03iFxWwiQtFaZx2A9bVdhNMRFouZ7AYbtRaa7bbyYGjLRdKbe3O54gNZDM8tYWVlJhydhA5DyBk27zmac+nKRrXeRkp7JpIyiwVmk7Hukaotqh4uLPRok2RiQUgU0VbKRn8wRJkh7hmVMQw2HylYm2Qc60XyUXkOToBStS07JQZ2cxxpv8dzg6o/Bq/P47l+v+hSwRJjNBxIPWACpY2yLk2WSGmjRBu9zKgbuC84Hgm0kmzBuOsUPRJvzLywUSr5mrdcbATdqaihuk4kw9qCcTaewHU9nW3K5uF7kvzn2Unin+RFZPJwLpQwJJQuQrGNmIHWSBxfkjBFWS+xngz2FlFChVkU65wnubZKCfbzv7SLuvhjlDOycWKTQ+Bgo93QPdkWLaiMMmQyCTGbM09mJdKSD94j86KWS5KZxvLLKDAYeE4FRnGtPpEu5t0MJlMXWjkZRQav+SJ0nL/PNSC7NH5KEQPBPZsqF1rJJVJrkcyUgsmmMsOoWrg2uE5kJ6X4FGPhRdUFCW6e82+9mZMX+aflvAJ5BfIK5BXIK/AgVyAnLx7k0cuvPa9AXoG8AnkF8goAeOTRqxmBGeZSsKuath4ES9rNKmzaK9iA4zsKWSXo75LEoFLD8VB0PNnx0K5Cnu8CYgqynZmOzpEkKbb3rgr8IahEQDwJ50jTSMSH7EVg/LbZ0cnsCHYHE6QxYcfMcTDWHux+pgVI0fUEONCPn93dBMK2tjbVET8cz9DuNnF23jOhqamxqSCYQ+VHyfUxmk4ESHsewWwH4TREYx1YTKsqBRcvlyYcNYoUlMxO4YJdxHe+cwO0GicgtL29hfsHdwUIMoh0llqo7ewT5ZXtSZYssHN5H67rYyyAe4HJYKgu58effNy89mSMx65fQ28yxcnZENFwjJh+6ZMxktFYIBLBFicIZDtCdYWAZGLttBkhOEbgnCHH3aa6kK9f3cU/+E8/jd/7gz9V/+jP/ezfBZYhvvzFL+H87BQ7+7vY2r+K/+v//hOc92Z48slH8dGPfADf/vYryhmoVGv4wz/8Y3Xlcjyr1TL+o7/7o7j51huycqrUqoiSFT73Z19Vp/yzTz+BZ95zFbVGC1/40gsY9k14LS1t3v/+Z5Ux8vAjD8mq5rc++7vqQr+yv4+Dg3fw3HPvx2w6xY/8yA/jf/qf/xdYFkPiHTz62FU0mx1EUYZ//yd/guc/+QH80i//In7jN38PL7x4A0m0Qq1cwvc88RDuHtzD4eE5vv/55/H5L30JrY0t/NVLr6mjXQ23TkFze0FHFX6toNyygD8CUwysJuDtekXZ+NRadcxCBq37sh1j8DVc2kGtlCHA+b8iGJcs1ek7G4xkgxPORkZhRBWRayGTTVWqMHcSMXtXL6McuEToRAxs7u6id3qKezf/f/bew0mS/L7ufGWyMiuzfLV343tmdnbWzM4u1gCLxS4MYQgjwsmQUjDEI3nHIHTgRUgij3EMkmLoqIs7gdJRPFA0EgiCpGBJgAaOWMLsYhfrZrHjfXtT3mZVVuXFe7/upfQnTER2BGKAme7qrF9m/rLw3ve9zzWcPr2MR87eg16/i621VZkfbppVLEY4Jnyemh3vgfLUJNotXiddvQ/eB9NlD0dPnQbRCX6nBYzaKJSyGIxcJC0PvV4FrpcyCRGyJGIxJV/4njJebk8Q7r0OfM/mMtjY2JK4StGb5kl5clZT6Pw7plAoSBYLOYmGYo+UCLh2VUdEeDyrbCjES4Rv90x/vO67lFgHnCTn9Dlb0Qhrl/DItFabgndGnBIjxMYldBfyRU2cMxXC9AR5EayP4dr2uoQjGxGW+48BAgP+0JeBwkltTn6bhAhrbfpI25w+Z31QTaJpbDRWqoqT7RS4jx47gHqjhkw2gzjTXHFHqQamzObnZzRlPjszJVOs1W1Kj252+tp33BTTF95etVNCIi+n75lwqVR2tSYUVPknDRaak3yv+5P2rNtKWQk0Gi1B2cmeoPjK/Xh3ew0OeS6gUO3LZODUOZMtvN85kc79mSYQ91zK5EyfcZ14Prihs9qIE/7cv1utKkplcocCJWkIpGfCheL52O/IMKFRRRi9lYhjHGcyyYWTWUCrO0TQaQjgbrue7jnuhVyvQaeJMOzrnOayBUxNzWJ+jiazgbhzr6KJnYwxMZZB0kmh3+X5jGHQ6SCf81CaKOr9xRO2zCwaNHxWsaaw1agr9VbM52GlmOpLyOTmNcVrhsKzEiHGukSdKZ1kHK12Q+eoz3q+wVCJI/KUBMIORihNLiopNVEuqpKKP89kX7VaUWVegyB7soWYTqrt6rW4l5iaKmMSMYlB/o2YO2JEjNjWhDRh4GQgKaMYip+zN+oPK2lqk2iYcd9iZRT/C+8tpp/4LOOzKOdl9Dxstcm7YYGgMXNk/CmpZIwJJfP4sJHlbUwVPn9V0zgMlFYI/FAmBY1J7jW8b1rNNqZKE0qY8JrkcAKPi3s6Ez6s3tP7YkUVYqrVcpw4XCcp04y1kfsAcNYyNdqs1eorZcHrtNPm5wTDnTBfNBO4hTItwWereWbTXOD37BsUvKZpNvA/go0Tcj5ghZ4xlvlzNKF5HzINSPYTIfU0wEyCyzAtuEZMnfF38Nwk46zzgyruaKApHRljjVRSNY1ct6tXIvMi+rAcrUC0AtEKRCsQrcCdvAKReXEnn73o2KMViFYgWoFoBaIVAHD40ELIiVtyBQqFrODc5Cd46aSSEuwXZ31KLEnzwpIxEZP45SLwA4kOSTsl2CwFJCuZktDq91uqyHDTeQkNjuNJbLDiFHPIjCCTII12mwIjgalDtLpdsSiCnq+aFglXnPplh/ce74KCHAVTiqDT05OCQJPX8PK5c5hZWMSt27ckkggknM+jXq+DU8vkXcSRMD3hsbESJTQlXDsNl1BwgncJGO71JRxThGq1WJVDdkUPuzs11OpdCXQUSnj8nHyWmIIQ3VES6ekZjJNJJCiGA+phHwYhyvPzuHLlhgSzfMFDaWoCiZSDVr2Go0cP48atFQSDEJW1VcG7OeU8bLXhs2OcwgrhwBQ8JWaHSNAkouAzHGAsbsMIpVJWk8z9blN1WhQWjx5ewF3L85gsl7C5taXKrtcuXsHc3AG8+PJ5rK5vSrD60Id+DBcuXkC90cTc3CLOnXsNW1u7e9O7IT7y4R/DSy8+B9uOIZ3NIJOZwOVLN+B3+7j/3mP44Pvfhv/wn/5ABg2Fyla7i0ajKeHHcZL42Z/9SZkYCSuNT33qszi+fAjHjixhbnYam5vbePa5l3D79oYqa2Zmyvipn/on+Pa3v42L52+hPFEWKHlubhYr6xW8+OoVVKucuLfg2Qmcuvu0uuxZqbO5s4Nf/ze/hk/98efxjW9+R4LeYDQQV4RiuGquVF9GAHNSf7K/XWLb0IfLJAInpFOOAO2ctB6Ph0i5LjoN1pQwzRFXGkIVXjFyBUxyiKYcQd6sIBoTFAwabqFEsSAY4O4z9+rPcBjg0MFFTSkzdTI7NYWbN65icXZSqad+t41MmiJsB9lsXh3vNZlxYwmbTI5Q1KtVq5ianka9XsOxw9PIFfPYrTThpTOw4gFiiRBudgbjOO87Mkh2JZQLnGw7KBeLaDUaukcJzQ76HXX3E/5L06bNKiVaZhQJORHNLv/RQJP0SSuGkT9G2s6g02shlUxJjuUewulvpjoouFIEVOVRvYnpqSnEknHUK7u6l3ndETJdKJRkXpj0S0yJK9ZPcVKbewtfY2X1lqqH6BRStNXE9IjQ4kD7Rqc9QDyWUiqL+wXPJ6uxeC4lfoYjDPyRASHHgQ6TAuO+7v9GvaPrhAwRVk8Jwjwc6rrlNUITJlvMIV+Y0uuQUTE5OwknaRIYNCO4X/b9IbxcXnvWeNDVhLwYQQQzc19hpdJeZz+nwcWsodJLo4dMBHI7CI2Px+E5Hpr1Kqy0K2GZ1006lZYIW6luIk2ODuuVxjQmyM8gX8ZU7zFJ4Pc51R7q/dbqTdhpV3swUw+CNQcj7XGjkWEsMBXH5AfTaZfOX8LiPOuxbKzeuoZSIa97g7/LSnuIJSxVAQ2QV5ql26ypqkuC+Zi1OwklavrdugT8WDyBbI5AdxuzMzMoFrMS0ZlaYnJle2sdpdKMRGf+HgrMNCbKpRzqjTqymTy8bAaFcpkoEp07Mom4p9frTVV08Tql8c41oOmyn8KgSUYTnPcZrx/u/awy5HXRbjRff660mcyJ83yTTZRBeXIa5XxWyQk+77hGZJTQuL21sgrXdvbMt45emya7UhdMBBBu3m1LYN83DQTuHo2VeGG1HPdhJidY78R7i/dCJsPn7sjU1Q2N6Xnrxg1Mz0ztgcAN54kshnFAs87X85L7F88zzztNDD5Lua8xMUUzioYD6/p4rinr0wCyLZO4GAeCkwg6zuuIyRi+D6aneN/4YlAYk0ApKBq2ZMsEcoF1zvmuE4kRJoo5GU/8vhiYHPFVHdVuDzRYoCqmOFNkvo5JBvdeikJ8LNtGvW6A3TJZ9kyX/TU055SfPczHNj6XmTph4o2/l3sFDRkmuHixxpS4oHdm6q3ojqrpSulFUyuVslMyNZg2YyqP50LfG+dtaT4fcEjg8sWrkeYRfVqOViBagWgFohWIVuAOXoHoQX4Hn7zo0KMViFYgWoFoBaIV4AocP344pOhDxkCxkIVtJZD2OOkZwMvYMi7iFMZsW3UaEiYdD3QzOAlKMZDVRhSrzRQmRTGKeV3VoxTyJQkk4ShpoLUF/ruPIfvzvbwEQwoaFBu7fl9iULfVEYBXE5YUYvyBmSQlvDQIVGORz3q4//57UKk2JOatb21p0pSiEL+HgNGM60mwoElCkbDb7gk+3CdXgDDy8RgJ1nqwOoL08BCadJ2cmNQUabPZktBCUYnmxcY6BX3WXlHwMIIjp/X7FIIsD8lcAV55AtWNTa0jodExKw0/oIxjQKgHDh8Q9JWT/jze/F4l1bjbRzDoSYDrNpoYtlsI+uwpTyJu24hxenyPfcEEwJiCIjvt1dMd4tixgzh+4gjmpifx+S99GWfuOY3LVy4K9BpnL/hohPvvO4HnXryg3v0P/NgHsLW9hVdePoeDBxfx1FNP4vvP/UC1Qqur63jxhVc0wc01eegND2BuZgKn7lrGzNwM/t3/9R8lRE2WCnj8jWc0nf2Xf/13Mr9mpnK4dHkV3T6hrsCbH30I129dw8OPPYK77z6Jz/zxF9FsN3DmvtN49dXzMsFee+2SBGtyVpaW5lW306ju4i1PvBUvnXsVly5dU9XU9Mwczp+/gLm5KdTaHWxvVVVF9OAD9+t83XXXMn746jmcv3QZrX4Mg54Bs1PAoqiVSmeRFMSbKQDo/HAqnsKfoOmES48J0s3DlwAWV+rAdtjRTgaIo/uCb4w1K6xUUb1UKoVOm3VGBLyHqK7eVsKCIj0ZChTnFg4tqfaIJsdHP/x+vPDc9zG/sIijxw7i+888A9dOYH5mGlnP1YR8OPbV4a/alyEFv4EEQcKfKdpZVkKVQr1uE6dPHVa9zSieRiaTx2jYEXdlOEohiOUMP6ZbgeOmJMYXCjlk0kxJxHRfj2Jj9FttrK2tScA0EOgeXM+WoUdTg+IiTT/KllOTJbRqXXhuCfFkIDh7Juehx1qfEafSAx0jzyXB0s1KVaIqUwz5fFbrQuOPtT6c/PaHrKVLS7Ck+M/0D6NeYgP0jfjMc9Tr+0g5LoaqlyJImKmvAJ22rylrJgxkEJFrEo/BZzLD3Hnw+6zk4fR1UsBmKwn0uzQnOSEPQYYpQuvYA2NOqrqHxtnBOaQcpnX6cJw83GwGs5MTWjsKtxJVEzE0WoQWJxGOfAnTFEn5mum0y0ia9iaezzTB0kOTaPGyBEGbvSTw99IYnFiv1VCamtTeyffPDABN026/jXyBBpaQwjomVloxRZDLljAYEJJMRpCBmTNRkEgZIyUpaDPNN1YEsa4qpgo+8gxYqTQ5OYkBuUIsF0qEqO5uGuE8JOQ8JVNvNI6h3Q0wTpbR7fZVv8VEGPdUPgx0XHFyJ+o8Yj0nyhMzcL2sEjuseiJHZn19FQ73XBDs7iLlOFoz8Qcwgpd2VG/G90jgN40MGkJK4dGYsgh6HsnESNFcZ4cexuLUMGUn8Z3ptnpDRqcR9weq9KOBwTosGc8jGucjVGptTE7PYhDEMTU9g4mJEvpMNwQDMXiqu+s4dPQI1rd2dF3ydbS3JGKCRlPI1/WDsfggjHkJoj2k4ZxQFRqTUvEkq4+Meae9PR6XwT7JWjGDnZboTrOJ58GcewPC5hevmRQNRd9HW5VXY517mu0yBYeBTCQauu0uEywlpXJUpyQuCQcOaE7EJNCTF8NE176RoOtwsFe1F+Mam9fjutOgo9/GYzdIClP/JGZKIa91ZpqGCTeuB1NtzVYPjQart2iahfpZPu9ZX7Vvuhjbhx4wr3HeT4ZHYYwGYwDufxkGRijGCM0FkTq4v9NIiQFDMS1YX8WKKCNV0CzkrxgEZNLwyU3Tg0YL15UsKsLSjYGilAwrArneNEzIvLhwKdI8oo/L0QpEKxCtQLQC0QrcwSsQPcjv4JMXHXq0AtEKRCsQrUC0AlyBu04dCzm1Sji3m7Jg2Ra8TFog3lg8QMKmYTCWoMjqE8I/E/GEqXfqdiQEIEyowiObcSV2USjia3DCO5MlwDtEt+3DcW1kMg7CgB3bnARmB3Ygk6Dn97FbrUqAqO5U4ak2x1Q4UXQxgonp92bq4sTxo7BSCaxvbkvQ3alU1NnO6XL1WlMW80fq8r918xaKE0VVvHDaksIeXzNOMbDd0UQ7qz6YNNmt7GJ2Zg7dbgfFYlld4qura1hd2USvxyogI7SwTokwWPZjd1l3kXCQ8DJIpj14Tlrmhj8awnI8JRLauzWJ3rl8Qf3oiZSFdN5T0qK+XUNIodXQRdUXz+RGq9YwE6rJJLKlkib+1UmvmpsRYkxeBD6WFqdVj3P8+GFcunQB41Ec73j7W2CngFOnTuL3f/fTiFs2fvp/+gn86r/99wK/vu8D70Gz3Zcof/nSBdx/7z147eJVTRl/5KMfxC/+618GQop+XeRzedx18hheeflFvP/978KfffYv8MDZs9hcW8WHPvQuXLlyDdevrSNtx/GRD74Vf/b5r2F7p42h38PD99+NKzev4+c+9vO4tXITX/jC32BzYwv33X+fgOg7u9s4/9pFLC4uSSij+D+/NIsf//F/iBeffx7PPPscHnvTmwXZJXz55F3LyOXSuH5rBZ/+9J8jkylgZ2dH5sGZB+7FA2fP4IEH78av/cYncOXqKrrtrtILFOCSPC8pA6DmRD/FLF4zqiMT6N1CMAzFmiB5gWIdr1MmDlTBE7KX30acyQ07vVdrQkDtUCYZRW+Kle2dLfQoYI447U+Bm/3qwNmHzmB2bhLx2AhP/+23ceDoMk6cOIivfO7zeOD+05o2L+SympTud1syIiha7mys63oxv9/V76WgS2BvdWdV52I0TqHZoXAbQz7D+xhotQaw3GmJiLXt27DTnEoOkOWUepyw44EEeHpUZMpQ8ON9RmOEySROnhNyT5OSYi6NG5qUdiqFcmkOnptHq72lVBM7+ynSUmCnMNhqdpDNpXWvJoP/NKoAACAASURBVBGT8UBeBtdCiQOw+qkDmzyb7kBVPRScKcqyWoz7iue5ui95Dilu0yTaqdRlAtDcofBMAb3T8TXV3qw3VZtEqZNGCs0mTqu3m02dc8q/rVYLtmXB77UQoyjP6qR2WzU45tiZJmhL5E3E4ijkPMTtEF6uyNyNxPj5xUMyBYulnMR3pmxyRcOgIGSdtXEEafO9pjVRXld1WcI2fBFVH5HdE+deZut+Vq1egoIpU2GWWD+ZTFZGKZMN3WYThdIEBgGNLANs5v0i7kFIY8LCaEQx1vT8YzzAxuamjofnR8D2blvmspvJaaKcx8k0Fy9O1gSVSiUZQI7F5FkfneYO0m5GdVQ0PFm50x0MMBy5SKQmxCaiUTL0O/qTtWC8BpSSG/UxHDCtFEd5ck6VWbmMC9u2ZJCtr6+glONrD4DQRq3WwMTUhOEo2JbMXxoDnKjnOTH7oNmPeE/2/BZ6PZoGIZKJGGxWF/EaVE1g0iQTmLARq2EoADnNq9GQ+2tLZo2BN7NOrA/HKyEEE3qe1uzAgQXdvzElC2K4euk8Di8fE5eJgPEwDFCpVnQ8PFdMvfB80wQ3nIoEKpWKSRLQyErQmHEEUud9IPD8XvLA3HOEd8f2OC6OMWqYIGItIANIMZjaRd+Hk7K19kpMDEzdE78MyyLQN1PMp6HBazpQ7ZOpZuQ91e+xWovPQWOm0XyjEbRvpgwHJpkgE5DDAHydgNDusfYJY5zxWRxXdRnXNe+lkUga4LXA6Yjr2d4fGvaFDBUZH0PdJ0xvsgLSpCqNqUbjgMfDe2H/9+9XRe1/WuP55fkyKZ+YPh/wuqPJQCMzIP+C6yleUVJ/0ohVnWXK0nunNcNEnDFGDCODhgu/x5govCUMWyMeD3HlwpVI84g+LkcrEK1AtALRCkQrcAevQPQgv4NPXnTo0QpEKxCtQLQC0QpwBU7fcyIslXKanmQnfzrDGg7A9dKqTmG9DesUKLpzXJ0Mh9HITPub2qQUUgKtGkgpp4z3JycppLkZTnibaUkKJxSV0raFRq2hBAfFi93dHU2Ws7qJYoetShROsvqaEhVwd69+hQLasWNH9LsJ2j1w5JAYDPxipz2/KGzwOJiooADbrNXhZPi/yY0YY2pqyhgIsRjWbt/WhDNlC07pcsqeJgxF0XJ5ApVKHaurm9jcqMDvjzTxSeGbAFiKKFQF24Q/e3nELAv9YCxh2XHT6Pb7mtjutPsYUYD1XBk2FFr8oA87l1FFVIIiZKeFQi4nsZYVLjQxxoSQkqfQ7cHNZyVMUfykyJkibJpplWYTU2UXhbyHMw/cg/e+93347f/4/0q4O3XyEN702MP4xG/9F4JLcGBhDs++8CIePnsvJqencOHiDcHNr1+7hLc89QQ+8yefxezsLE6fPoWnn/42Vm+zb52A5jF+/Cf+MT77p5/BwUMziCdTKJdn8dzz38dTb3kUV6/dxg/PXUQ2Y+HXf+Xj2Kl28OWvfBNb66vIubZgxbdX13Hk+EmsrG4KtE6x+M1PvAlf/vJfqNKnPDEtkXV+bhoXr1zA2bOnVRGTy+awuDCnaeVc1sHnPv9l3Hf/vTh65BD+8q+eBpI2rl9f0fne2t7WhO8v/uuPYXWjgj/7/F9hd7uCgaq1QkGVkUjC8Vx4GVdT6Zw6zpHjQRGYNU9JRyZbjz3ySKiKhCIqzShCXJnUCcIhsvmiGCD8MNwfBBLEWFEzZEqg0cLI7yHNHv+eL7PjnrtP4cyZe3Br9RpO33Uczzz3Am6srOPe0ydw4cXncejgApaWZrC0uKjJctYnUXgvFIpK7DCtwqQOp7CHAyMGTs5MYWdnG7NLy4glbBlqVmwIyxojl/OUFgoTrPpJoN3YQbtVx+GDh5SQorhI0yabzeIaAdqLc3r/vPkJIWZCgkJ/0maqgFPSltIIzd0qyuVJNFusZStjGLQxDPpiPFA0pLnCqp1Ws6ep7EIhIwGf6iCFTtbj8IuCvqmI4YS04V5weJqiK40LJnEGw56qpch7sCzWArGXPiEWRadXR6/L+8tBtz/E7taupqsFmvayEjEpunLNVN3Eqp5hgG6rKQNq0Osg66ZRrdWU0OD1xX2L9yr/s7W2jvJkGbFRoJRWeXYKKZt7YxwnTt5rKnySI5kYo1FPIj8ZGlxCQppZMcXKvVQiie3tLeQKee0VtqqdOgYET8E0ZhgcNHlyuRz8QQ+NelOpGqYI+CfXkYwFrpH2HIMH0eR7z++JXUFQOOuvON3PdSYPaMDE2phgaFvT6Ew0sI6o2WrpXFI0JleH54umAfcE8ot6rSaSqRR2tzckhPM1KejzOu4yKTdgeimv/ZnXkN9tAiHL80wVEF/LwOFZUxVTooHnc6pc0n1XrdTguSkM+01dX2GQxG6tjqWlRVVeJePmdViDFxuHuH7jluDyk5NTYmX4foBmq4Zud6iUhOfa4i7s7m5jbn5OZhufMzQIaCQMyNhot/UsYxqDYj73caZwWAPISsRhkICdzsPxMkpzTE6WkUrGsLZyE8vLy9hYva2kVJ2mwZ6ZWW80xNLg7sDzSaOJprfSI3vGA68/PnNiSUsGB/cSchh4fIJCh6G+n/tHvVrR/bifCODa0lzlfsnTzdcKujz/oarCyPOhAajKsZHhpvB1WENmxQxDw5hlvNZYjcfkQRzBYKjrstPvIV8svM60MM9HivhJmRU8Nia1eE/xuUXzQoBteY80IwJda7wvnRS5UEyhJc29kWDCcaDPC7VGRyYRU05KpzDdwb3CMWZTt8N6qr9PWBjzy3yP4V8YI8FUT5nEEd+XYWbxHiDDxtF7515sPgPw3md6heaESZzsQ7+Z2OJ9wPOs1AX3HCZR+Gto2LD4KsHPPiGsOHApqo2KPixHKxCtQLQC0QpEK3BHr0BkXtzRpy86+GgFohWIViBagWgFgHvvOR5OTpVAfZEAUdZEsdKI08HZHIVIM01LwcX0mXN62ExsqmOb9RB7k5gUwyi+UMyg4JEvGCGIyQwKOJxSLRZL6LWbEpEoWjeadU1otttd1UoJ4Z1gZ/dAE50Un/izFBMoRlCAu+f0aU2AM4lQazL9YCFfLGrCkmIdxQrXMR3nmkQlBJRJj1GoieV8voBOtyugK6tUKNQViwXUqzVNW9OYYZc6K1WYuLh5cwP1GutRQvQoOlFI9zxU6zWEcQstgl7nDipx0u50MTE7g1SGdTCc1KbXEUejQuaDpTQIJ6njlhHRM46Dxs42MDLVWGRusK+cogv5IZyA57pqmnSvDsXASvsYd7sIuj1kvQR+9mf+CYLREF/44hfx/ve8GxcuXcGVK7dRyBPcHEdlt4YjRw/jh6+dwz/7iQ/DH4xw8+amJp7vvvs4whiPK46v/c03cODgEm5cv4Xbt9YlHtmOhZ/+6Z/C89//Ht7w4H0oThbwyU9+RimW++49LY5GvVpHIh7i9IklzC3MA7EUHn30LPxOA+1eH7/5m7+NM2cewMVLl7BLOHnfx9ziHHYrFXgymmLoq8c8EKOjWt/Fu9/5ViwtTMDvtHVu77nnNH73D/8YJ4+fVDLo0NFjuPe+e/H009/Hl77yV3jnu9+LP/7MZ/Gmhx/Q5Hss5eDpp59Fv8vp5JGZ6OdkNlNF7LTiGlPETcaUkOA1GR/FUSwXxTEhD0EVKBihXMzp+qA4z+REpzdErpBBsZxHaKWNqEcQbq+L+vY2Br2emey3kjhx4qTg7NV6HUcPzeKNj5zFn/y3P4c/HOHNb3wD6lsrMv4W5mcwO1OSccUoB9eejAoKr7V6FQcOHERlt6LaI96fXi4jQPKJex4RvBfjLoo5GwO/q2uXQjTvBQqlzVYFlUoVZ88+qPuJk8dxKwHHcrC+vmag0UoLUMgeKB2VLeSUKOG/FYoFmQPNSmVP5CbPwhMY2h+0zNTy3gQ0hepEyP0iRKfbgpdOITYmL8IYF/tJF5oj5Gt0um3YblbT6TTsJIyKtj5Cu9VBv8eO/IS+T5PxTL3ERzI2gvFQyY3qbk3T6qqrc7MSNCmYmgIcMtcticB+ryvxmswHGg/tZgM9v6NzVczlcXttC8NhzJhUwz6o2vL6OLx8RFwGrmk2V8axo8cw8DuCN8etGNKeiyDoozegWGzBTiWVjKFpwuQHUyO8v5lG4zHRWKEpI2GbdVY0cBJMTSR1LxDgzCl9Jg/6vY4qcsjbaDSbMgC43lzHVqeJTouQcxrIFJxjmi4v5adUzUMTtd/vyGiLp+JoqUbJiLau4wrEral+K4liIS+zF+OhDNNOhxyMLNEWYgjROPG8CWxVeogn03pPvXYbvVZNJh9NTlV9DUeIJx0ZGr7fxtLSgky4MpMjewkzAs/9TlP7cTCK637kPSPDiLU9CcKsCVSO6RnClA3fH69nK+kqfUNTnT/HUiYrZRIGvKZ4rslr4PoEfULYB7qn+KxhXRSfT7V6Sz/P15YpEKaQcrK63g8ePCij3UqyAo3Ad3JbasgXSujwGRULtT61Rt3UQ5HBIPg30ymGSVGtVZDNE4Q+QrvHdJ+nxAmfp8Qw9Ad9VSPyi0YSqxlprlHQl/DfN8kM7gE0Ofg6PO5WtQrP9eCz/kmpnLGMDD6PZdbwucxnIOvbdI2xxYtGkqnH4vexbMlwYViXx+oqMmocpWv4jKTxxJ/bf33VNoXcR5j0oQFhnlX7aUitt++jmCeLxRgO/BzA9BUrycg6YmLFAL9poCRkMNHw5HvsdVkjZVgXhvlhmBhKUO7VO4mlIVaO+dzBNAuHFZKsgdNahKScqzaL1VC8j3ic/BluJTQmeO3oreylNgSxVxLM1FPxHqPBs2+Y8Dxxj7hy+VqkeUQflqMViFYgWoFoBaIVuINXIHqQ38EnLzr0aAWiFYhWIFqBaAW4Am9+4g0hxpyQZtLCUbWRm0mj024jZVtKKQRjAnHj+vd4IoV2z5e4oenR/24ykjVPU1PTRsiMjUyNB0WJhI1wT1xJpdMSDCmeUhDjJCbTDV129rPDXvBT1sKYSg/WIbGaiaIFJ4RTqSQeevAsbt++LfOA0+eD0RiZDGtbWhI+BQJvdcFK9Z5PEYjAcAqeZoKTokm1QgiyqQ3ie+BkOad8R0OKJz4mJgvotTtYX9vBxlYNlV1WyYQSJAltdu0UaoS+DkO0AsDJltDXBLWNpJuGVyqo6319dVUiUNZLY25+QVOou9UdPPSGs6juVnD72i3ksy5uX7+KcDCUgK6vGAVMU23BLxk3/32dBYVh9sCPQ9jxAB//hZ/Bq6++ggceeAAbq7dkfvzt088JROuWJuGwYuv2OiZKHt733rej1x+AGIBvfP1pvPFND+OHP3wNGxubeMfb3okvfOmLWq9apQYrYel9vvNd78CXvvR59dJTyE7ZLo4tH8X126tYWFzC5upttGo1TJQy+MhH3os/+ZMv4vjyQRw+OIm3vvU9+NjHf0XmwframhEmEzHMzM7i2tUbEqkK+SIeffQRfO2rfy0x98GHz+LukwdxbGkSuzvbqp1h0ubwseNYXa/g+RdeEaT3sTc+jO9++wc4dfpu/OCl83jt8i1sb27j8IFp/Pqv/u/4yZ/537C1VddEN8+D7XqIJZNiLPC6crw0xmQ+9Al4TsACwb0WKrW6xHoD+aZwbGMchHoPrBki5Hp+aQ6x2AhxVjmNxmg1W9hYXUOKApzfV53O4aOHBa0m26PTaWEctPDYIw/jTz/3FxLgHnv4IWQdclliSlykEkPMEPzOCqVhoHSDkd9DrK+tqsqM9wRnipNWHPMHjsHOltTNnwjJkmlprTg9zD+ZTtjZXVedFCuSZubmsLWxgcOHDqkrfm11Q/ci33uz3ZZhEfg+atUdJYhY1cP0S7ffUSqCQqiXdQXuJWeCaY1szpbQTn4FxVRC6tNJW737lhVHGPhoNqooTUyIE8IvAcgdAoUHgoYzu8IqmUa9gVKxoOud99PGyjpcJ6fUQ7vPKrJA7BIK3N1BF8NgoOSWxMswrvo68S1EQKDePRajQuIkRdN6VbV3gnJbKaVRWA1DboTp8A81MZ7P5bC5soJYaMyLhUOLYpZQ7M3ny1g+dgJWwiTQ/ICJEk9VREOmJEIjtFIo5jQ8149pD3J+WDU0Nz8vIDkn8ZvNqkRTiq4egdi0bEbs2o/pukslUkra+D45PTkZy0NO2DPcEYaoVllNxP02pkohqucU9Fn9lEyaSjReZ/X6jlgyfO2064jZYqcy2NrawPKxQ4Jid1kDRQN4NEQvGEiATlnkdcT0PmhQrK5WgQQrvCzkMhlUNzdkeMQSjvgLnNT3OeSeSKsSD6MebBniFo4tH9eeTuMtnUrC7zMtMkSCFUZajxSajbrEfBpRKceCk7J037D2i9cj9/VGvQ+fiYBRgHwuq2trbroooZnXD80hM9HfoeqPzc1NDPv+Xr2SYSKxEEp/yjyKw04XME46qoRiRdrEZBnt5i5ajSZKpQKcVFrGTywV175BoL3g4EogDNHtkN+SUjVTODLQdz6XVGc0HqqaMM3rNsZn29/Xiu0/P7nf0vDnNWgg00xOMFlkEjQ0tbOeh5RlRHnuDUwv8Yvvg3VpMqX0vwnjpsHa1XEzHcJnHs0aJkTMnUEzgueaBlooHo7uCZupw4GeY3y+c4hAzBxyNQKakeTAMJlhUoD76QgaDzTsSkVWR5q0hAYHeE/2A3R6rIA0x8Yvmhc0PRT1CmlcmBorVXsFIwPkph+xl1zh+vEa5DORx8W9iyYMDSOZPUzOkWexV3VF0g0B6/yMwRosDj3wuFn7aGr8mMYwgPT9uijVcglObpgbvC/JXjn3yg8jzSP6uBytQLQC0QpEKxCtwB28AtGD/A4+edGhRysQrUC0AtEKRCvAFXj4kXvDUjkLBKyQyMFyLAmFFDjYlV8olyRyWOpR50R0HM0WBTHTS20gl0wFJCXwCo5NSLaTEvuBTAkjsAw1Ea3OdEJVCfPskiexrola9npTbAlCJiUYRNibvtyDmJoO8LE66DntH0vGce36DdWx1FodA80lx4IT6em0BKvyRFksBJPGSKJQLGoydtDvotvt/f1kZzKJYjaDzfUNVV7w+yenyvC7HWxu7ODW6g6adYKXOWHrK5FCkS0I4hjFkgiSafjjOLy8ERdHMSDlOsgVJ9RzvnLzFlKE49op2K4r0+TE8WXUGy1cfOUiRn1OL9fVQ8+pXQmvoxAZ18VwNBTHI2aZqVSJSgTZDobotluIhwFKWQdpN4U3P/EYvvt338HykUO459RxJSdGSRuh7eHF738Xta0qpqbz+Pf/96/i4uUbWN1kJdYGJicLeOY738PkxBy++bdPCyr7f/zKL+Pf/Nq/Vf0P+/qXDi5iZWMFQc/HXSfvUvqkUJ5AfmYWXi6PQjqJ73zzaUzkLfzyL/0LvHTuEpx0ElcvvIJH3/go/uW/+j8Rxl24ThqVnR18/Bf+BX7nk7+vSi4CcTkdnkCA2akSlg4s4fbqKh5+6B48/uj9uHL1Gp577gV84P3vRrXp4/f+8HOq49rZ3sZjjz6I9fVNfPSjH1CN1HOvXMSBhQPIZlK4eu0SJqYXceH8FYnLgv4K3p6UMEvRmSwJXjcUrSRkxYwwR2GdSZRsoYguQdlpG50WEwKeqmYIsp4/soQGxWMrhV69iXQmi531TfTrddWQZdJJTM5Oa0J7Z2sHE4UMPvgP3oWrN2/gu999Dm9/21PI53Mo5l3cvnUR/QaF+wxyYgEQOpsUy8DL5nRtumkbmVwBnTbXinDaMY6dOIHpyUkEw45qZ8j18PJF9LuGYVEuTmJl9ZqMAM/jFP0YnWYLszOzMu4q1Try2YKpl0lYGLAmybEkZLcaLZmXvOY63SYynqm0YZoimyGgN41WsyuxlxPfXb+B4Whs+v9DwoU7mJmZwu7WBqamJiQ60sQhALpeqQhOXq1V4aSz4o/UW10ZC0x5UeTkf+eEe9rJiiUQS5l7gHVYDhkllo2dypbEYwm6/hj+oI9E3Jbwqwnx8RheLosB+TCDQJwcGqTDXl91YbVGTUZTLlMUw4bmC7vy11dua//iXsVkBQX9+YPz8IMh0m4By0eWZeQxoRWPc/I/gUazKgh5Nl9WfZSVimPYJ7Ojh0KxjK7fl1HC32ElzMQ/J/Fb7QY8L4PEOIb67o4m9rmP0IjJZXKo7mzq9Zk4ICBeJksYiHkggZlsFiZL9oRYmbEWjePEXoIhhtGwCwRjXauDkTHqyCxRai70xSVgFV11d0PCsFcsao9meqNer6LX72IUxJDLkw3BlENXf9fYZQVUBn2ff0t4MlMMSYxhs9UIMxM5JYH4mvOLi6jVasjwGnXTqNUrMo3r9SampqdRq1Zx8OASWi0K8ZYqxSjqE0JeLBWUqmB6jZgFVYFZlqlrIpB67MOxmCIg4JzA8rEMHwr8XCdWBzLdYoyzAH2Z4ZZeU6mrIA4nV4KbzmJmehLU1VNJ1siZ42AyMJfN4uatWxLFea/xGCmeEwDO607HElI2jyk9J7w9E0hJMi+ATCajCrB9jgavTQMdt2RA0afm+6LhxGqvudlZU5E0GMnE4WvSMNmvUTLiv0ky0bygGL/PQ5GZR44E/67bUz3ZoN9HmiYbr5seOTMJdJqsTAuRzrpap8p2VQYpj41f5PnQ3KE5wDVtNmk4mYUUIyYe1+9mMoI1eeUSn2+hPg/o5/0h/MDwg3h/0jygScBztA8t3+dciJXlmRSbzJIhDCeERkKSiTBWfTE9waonckXI3GC6gk9OfjzRiuuzA79oZtCkoTmi/70H/uZrcI+j4cukEpNOfH3u+7wn+e8Gam5gI7euXY80j+jjcrQC0QpEKxCtQLQCd/AKRA/yO/jkRYcerUC0AtEKRCsQrQBX4LE33hsWCh7SdgKWk1L9iSpFMmkxAXLFgv7PfDwcY3d3C9lcEb3uCAlOVo85eTmUMEzBjGIgDQZCujklSTEpbbuoNxvq8M/lCjIPKABScGk0Gug0OxIybCuF/sBMTwacuhxR5KA40Te930odME9geByc8rYtB27G0xQuBVbTwc1KnVCvWSyUJeiQX7FfDyJBpdsT0FeC3zgGJ51SZUytUn1dHJEw5fc16Xvp8i31q1OUYTXT0oF5XLt6jbOcGMdt+GECyZQrQLdbyKM4Pakalk5/IEEo5+ZU+0QBi1Pth5cWNTm9trqJVqWB2ta66qs4UU0ZxkzjGvCtghdxyl0GIqoKrSSnZH2MWa016mNpYRq7OxUJnDRvThxawiNn75Vx85kv/DmKU1N4/LFH8Z2/ewat9i4+8Vu/ge9970U0WkNVId13/zG89tpFxJDG3NyMakjIT7h85Qq+8pVv6UbRlP/8DNZWbmE84prZlNdx/O5TmJ6ZxisvPodus4XlI0u4//7j2N6p4X3veSsw8rF44Cj+1S/9OxkJr7z0ks7t5NQUOj1f/ffvfOfb0W7t4tTxQ5iaLOHrX/2aQLSHjxxHt91UhdOx48twbA//z3/4JFqtvpgXJ48vY2trVamd++49hVcuXIXtFXD1whU88sj9+F9//mN49wc+qq52Cls03ChMU2AldHoUko/got3tYjw0ohpTIUwMcUK9S+bA5CRyhRICVq2wsoTT0JYjkb8wNSF47ubuNqxEHH6nCydho99so1ndQamYR3l+RpUzTjKOVBKYnSrAcTycv3QFc3NzqqAiYHvQq6NR3cShg4u6blmrs72+KeA7f//67ZuqO5ucmlFlmsX0QDjG+z7wo9hYu4FgwIqWGLzSJNrdnsR9MlwYkRJIN4yj1WljefkIzp9/DSdPnBZjYWtnV9cUjbBMjmI2xdCOBEnW1SwsLGg/IIuB93CpNIE0K4hCmnwxiaw0nziVH0tywrorPkU+Q77LUPf1zWvX0e3WcfzECa0v0wq8x1NWAltbm6ZWpttDynGRdj3YdlJmA7+3slOH63iqgcrkPKTSjo6NiZKBH+r3DYYdcQhGAYXUtkRa8hkogBLkrT0lGKDf4T5gaaKaTADuP5zJ5vdSgM6QF9HrKc3B475x9brWiGvI6ff5Q9Po9DooFmZw770PotGsGeMm6KPdrGEQDLC4uIj+fjVcjGyGDvIliuIZCeBcR7E+4gYyTMmf54WpgnSSps9ozwTgFPkY7WZbVUxk5HgumRh9pD3urz0lxFhrRLHfcT1xgGg28XyxbosmkuuxPo+1PDRDPXF++BqsR+JxcL/kXkfWCyvbKturcL08KtWGTOypyWlUa9vwe2SwsLrPQtJOyByT8B6LaQ+hyO4TmDzmXsE6s+QedD2J48vH0CToOu0qWZb1MqrxYYKo2awjkUihWCopndfttTE7O6fnCvf7dqcuDs/ubkW1TZzQP//aJUxOTsiA5D5EM1r74TgQVH5ne0d1VLzOOMm/vb2jiqahwM2WzhMB8gyskAfC+sJR6CCdK2A0jmF2sowDS3NotWvIM3XUbSuBRGOA1w9rqDY21mUA0cRlfRG3aSYbOOnPa9BJOdo3if+YmJ5R8qLbY6UVhfHg9UojCe8jQtD36s1ocFvcm8a6/8imoODfbDZgp2xdm3wK0lhi4mhigoY8wd6G78G6LD5r+BygccFnFlM8NF4p/rP2jNdar2MSfs1GF7bDZ+cQada7xfn+jPjPlBGZPXQGVBMZjNBsthAqKZFU3RPNG15HvIYS8bESfvxeGjXkN42VQKJvRtg3jTbWdqVkXPAZzZ/dT0KYmiezDvs8EvoH3J+YKtlPIfL+3zfr+G8jPpeDQM/U102KMMQgGIsHsw//5mvsV0nxuuDvkj+BhLg8psItpmpBvS4rtuJx3L5+I9I8oo/L0QpEKxCtQLQC0QrcwSsQPcjv4JMXHXq0AtEKRCsQrUC0AlyBJ95yJizmKSaFyBY44WwqZDh9T04E/889hZeB38PW2rZ69m07h0y2DN9nH33LiEiOSWKwO5tCt1CZFOH5p/gCrKS2UNmtSnTtD33cvr2GFEx9w4DgnqjTlQAAIABJREFUWIfTxj3TTU+wd5qgXwPb5RdfjVUhxaLp4p+ZnsP5SxdxdPmYgLecYKaQw/oUijEpKw3X9SS2cJKedT8hxX/EMBgx2RFDgrVKngPPsXHr5k31iVOYofDX67SxubGLGzc3VJmhyeZkHIePHMLLL74CZiSGsNAlaDgkiJWVUTYWDh3EgYMHsLVTQbvTM6DfWNyIhb0eHjp7L374wx+iU+9ge20dsYB1UV3VjcT2pkM5Ncv3rdoMSo8UW3S8RlyhWEORnHBbOxniDQ+eAduYKCY1dyq4/64TOHzwAJ47dwF/9Y1vqbv/4IEDgiCfOXOfJuG5hs8++yze994nceHidYRIibvw51/6Mh586EHMzs7jE5/4PR0DYgHmZyextDCDW7c2sHjgIH54/hIW5+bw+BMPYWFpFlcvX0WjVkez0cKHP/oP0GluYG5uGs888xLCeBGf/qM/Q6FQwvbuJu46eRznXr2AXK6EXM7FyG/jbU88hG//3bcxNbuI9Y0tTEzNo8f6j0wWRw7O4+m/+y4uX1vDdDmPhx+6D/HYAIcPLci4uX1rBfPHlvH8869icmIWLz3/DH7kbU/ha3/7XXQ7QzOxHQz2BPI0MtkMWs26UjoUVikiUtjkulLgosAWJm0UF+bgZQsC/Kp6yIqjkM8rldFjx/zYTE6zfqjbaCJnp1Hd2lWt0dz0FEZJYH19Fekk8MSb3oiXX3wOjz7yGP7ss19C3LJQLGbw5BsfQn1nBQO/hoxrISsTIQErlkA6mzMibr2t+8x2XB0fR/uZGrnrrpPo91vkkKM3GCObLahObaJc2ks9GRGY1W28l6cmy7h0/jWcfcPD2Njc1IQ/Re9kguZkRWYMp51pYE1MTeqapdh59cpFZN2MhM25hYNIJhwlI5qdJgYB62ZsrG+tSgg9dOgI0ralezAM4hgPWS831KS+UhytriraCO8mNDibLaLaaMJxXSWfeB+QAcD3ubVZQzyWEq9gdnYa7X4PhVIR2+tbSMQtDFiTFA/QbFRkZrD+iyIxJ6gpmrLOJ5V2YSdZVQZxBfxOC1MTJU2ONyjqjsYSlMkWoTlFUZMG6M76LkKlF+JIxZNI52xk8hkJ+Gkvi6NHj0p0FqiYtVkJC5liHkNOmpPP4XBqP6nk1PbWjgwemmXcd/weK3loBhW1ZxLw3W6atAyn1Gmoknezn3Zh4oumDPdSCsPb25t6bRpUEp69rPZA7t3Vag2l4oQ4KKrtIwtgECDteDLvlEbxXJ0PCuE08XpdchlsJXounb+K6bklsXl4vseEcY9GqFZ3xS0p5rKq3eO1yX8fEY7NtANoAPK8JxBLsEYrBttjDdOE3ifFdP4cz7sriHuIKpMmhaKuQ74X7kuqXBqwushRqoXG4/TUjAR6GkB835cuXcDp06dhOzzPFPdrurZYE8WaJH4PzSkaDw3WK40CrSe5Dz6hzqoXGpnnXTyFfhCHlc5hYmIKs1MTSMQIOk/oPuaenEw5Mtd7nS62d7a11xszwBhDxkwi98IkpvjMyeVzYvrw+jpx4oR+nz8cCJg9Hg+V+Gi1mzK/9lkXSgLwmUdDgQwd8h/GPH/GtGAdI++xRq2JQo57Aw31kXgkNCqYdKChR4OOxtR+7RKNAhlMfV97NFkRmVxGbCKmnJotJrA8fc8YI5lZZFyo/mxoahz5ekz9sUqKUHCa2PsCP/fNlBVHxk0jkTBJBg4ocI+iEcHzWa01dc/yPfKLqRe6pTTx+KzjMfL6JXg+Tg7JINDQgmFemaqnfQaGzNU9yDerusTnILtFz0vW9rHuiufBNFMJ7b33/VxfGlc8H6xlU00bjSjWVKn6zgwQcG/ndX/rxq1I84g+LkcrEK1AtALRCkQrcAevQPQgv4NPXnTo0QpEKxCtQLQC0QpwBX7k7Q+Fjp2E7Trw8i66nLrP5VQt4mZoVKQljpnpRT76CYSlSMMaDFegW0JhOUlL8YgJB4poTF1wMpnT1Wkng07b14QxhRO2OHDQtNVqGyD3wIg0FHDYJc5O8VarYQQdQpU5GUxhikZHMES5VADiI3iZPOqswJmfQ6NZkRClHvM+pzBDuOm8IOHs+2a1Ct+DmTQ2RkteHeotCVvVahW5bF5CB4XD6elprK2s4+qVm9jergu4SnGlXCphbW3N1NCw1maUQNzhpDGluxBJmjixGB5/85sl5rU7HXR9TgSzn3sAz3NUgdKstbG1uoJOpY5+r41QPeYDehYmcYG4oN5cT5O6MMIrRVgmVwQ+ZU88xjhyaE5Tr489+pCSMs8/+xLajRruuusErl67itfOX5ZAQ0Avp7m5BocOH8T8whQyGRvvePtb8J9/74/Q6ZI9kdXU7uVrV5XcaDT6+l0TpRxOnDyCn/jH/whf+cpf45Vzr2mSenungife/Abcc98pvHruVbzwwouo1No4cGAG/8v//M/Q67VQLk3j/IVV/Off/yOk4glYqRF+8if/KT7xiU8iWyjjiTc/jo3Vy+I/fPELX5GAVG928PhT70B6agbrKyu4deUibtxY18S0aydw1/IcPv6xf47NjdsYDXxMTc3h+Vdv4IWXL+LVly+gXq/hXe9+J77+9W+h3x8qtUDhkH0wBKWTL+GlTa87J4o17Tyi+Meu+LZqqYJ4EtNHjqrz3067MjhyxazkPbZ7MR3CKXaqZlwzOxlDY3sX9c0dCWGEUTcGPRw5OIvNlRuq7Rn6Xbznfe/Fn372C8hks5ibmUbRi+Pk0UXUaxuwkjFNlbMuh9cMv2QCjKEKJYq8fG1VsvkjnDh5CsNhH0MMNX0f9AcCqfMeZJ0OxXhel1y3pYUFU3OEmGEhpCyJscNR8Hpdi6Dc7YZq2LLZvCC+iWQMw15Hk/4UZg8eOCGTLJVOodGqYxj0BW9udjqwub4pM8VMU6dWbSCfTcNOsaKnoUQGBVTWwLmuK0GYhsx2pY5CqYB+p41Soajrdn5+Hj1/hEazg0IhJ95NrdFGx++LSUHxs98li6Gj9AHr9ClYUzzVuRyMkEg5MiIHva7ue4rNgd/CdKmo1Eki5YnRwYYZGlCMhnEvohlBhsturSMmByuueC0vHFzSeniui2OHDqHdG8DLZ5WsoTE6Mz+HSq0Ky3GRiIVYuX1L0OtwZKqdHC+j+9yyHNTrLRQLOQz6DSQIorZoimRkMJAxYsWTqo9L8Z4f9NFnjVQxj8rOrsTt/f7+MDQ8Agq1acfVnq1EShAgny9h0GwKAF+cmEaluqPv49qTK2Iq0mzQ2+GateoV8TcorHdoSHC/6HV1DfEe6bUNEJuGlxGmCdruax9PxgwHqd4iWH0CYcJDJl9QMoemH1MMYRjIiCqQsdFpYn19HcvLJ1SnRwGezxAmfzzVBbHCLAHbSqLZGMBy0gKM08D1MjkZBtNTk/r+cDzQXisDB2P9XaWyqz2b57NS2ZZB3fOHMpMNODqu6y+esOGk83DzZbhpBweWZpV44PGxqk3ckfFIzBMlEIZDmVHkRDDtQWG/XqmqDk1VTSF0TZvnpTG1yOuhIRkj62dmUve1GA6JhNIl/N59/pLSg0w77iVjaAjR1IpTVE+y9mygZwENKK7FoNtHZ8/Y6tIspxFAM1zsHRoNYwRDw1+hKchKJP48rS2zv4xVWUYBX1VWY1YVmkQKfzcHC4b+UCwKspJ4XXhMVgwDk8zgs0qVjSOZltyfWEnF64zPcK4199hGqycDiuvBdeMeRINhn/uhJEaMyQ3C62mj/Y9VTzI2RqyAjL1eCceqLpovYm9wRiLksERCRuH+zytlxM8RFjk8TKGFql0zqQ/zmYYfSnh9c235sLWSfD9mL7h+7XakeUQfl6MViFYgWoFoBaIVuINXIHqQ38EnLzr0aAWiFYhWIFqBaAW4Au/8kQfDbC4L27VVB8K6DlPT0pXwxEoFf0AhZIzBINDkJPkRFD4814FtW0hZtgQBCimczI1RqHLT2NndktCQ8QrY3qqJnUGVkBUYFBbbvTb8ro8xeRjpjKphgsFIoNZez1RDUAERSHwP8sshSs+1MTc/jXyxhGaTImwCu9UtiZQU2fgaFP/Zr88vCmr8e/IM+v0u0mlPQpHpi2f1BTvTx5golvX3BNoS/t1r+3j+By+rpojvWYZHLi/BjdOZveEYvTCB2YXDaPTaSLLagpU0ji2haGJyQoDkWrNtJr57XczPTqHHepRGG1sra+g3W4gRVM7JWIosCTNxTrMmwZ4hSuV0elh7hIRYCGQ0MAHCtaGovDgziUplBx/54I9ibq6M2+sV/PVffwMHlxZx96nDmCqWUKs3cOPGCq5cuy5e6/HjRwXRffChe7Qe/+n/+xQS6smP4+1PPYVPfvJ38P73vx+f/syfqOue4uMD99+lZECj2UUhl8err11Gh/UjYYCZmQkcP3EMbjqN4WiExx9/GOHYx9T0DF548TV86r/8NwGjOQX9yKNnsLA4h89+7stIptKYnppAbNyH6ziquOFk/US5iOs31/GO939AAvnu5gZOHjuG//rHn1Oty0TBwfzcLHYr23jnjzyOrOfg03/6Vaxu1FVbdOvGTYHmw5iluhKKUQQXe/m8ql50zpkG4oQvK0w6PaVwur0hLMf0rIcJC1NHjqh2yPY8DfAyxeA5SSRsiq00B3xBq3l/UOxavXYLBdvRhDn78tnC/uijZ9CpV7CztY12u4Enn3wLrq2sYTDw0WnUMDeRRyLmY3F+Grl8ViByTo/HRgFypQlxB2i+1Kq7En4pshHuTMb02Ycf1vR2CCaV0mg3m7oHaYzQmKvXtlHIE4BN82+EqXJxL0HCGpwAa2urMlloclDIZd0Ok0jJhKX7jueeQnU2a5IWFAAz6QzVRZmRldqWSSakbPSHA+S8nElE9H1kKVB3u3CcJBwmX1ivo3oaR9yOeCKmRIw/DGFxPdnnDyCfzeDmzVsolooSg8mG4R5Fc5JJCk5Ys1Of7I02IcqjIfwR0G6byifCgTXt3R0glXERZ8UdjRy/J8B60GnJ/KDxQLg0EynUMEejgQwICpasN4qPKfgOsb3bRC5Dk2OAE3cto9OpY2l+BrPlMpBMI1+a1s/6gzaarTamZydRa3YEFye/xEqlkUmzGovMBlv3L6fkKcSOxwOxJmjo0BDRPsXp8TBQAk3CMOt96hXxVrTvdLrioOh1qPQCYkmwIorMBk6s22lOzvvIF4toVJssGkK90cChw4uq16M5wus+mybMnJVHZs1i2K9XYiUesL6xpropJo9YOVXb3X29koiCPl1oMoJYu2XSd6wYC4BEHo1eQvVw3PMc25IxlEjwOcFniS9jZ3p6Eq7LNEtcrAUmZyRIDwdIOxbG4UCmbzqdQ683VFUhIdS8LgjkLhbzqNcbqnpbWavo92QcJmmGqDequna5Dn0CzxNxA46W0cj939RIhYkk0l4BuWIZyUQCUxMF5LNl7DY6KGbYb+Wj3e3LwCaQnO+3UqmoBpDfv729DYvVY70e+oMAXiaLRrOhZwbTUhTdySTiPk7DU4wOJuhAg62PfqeD8sSU7jeeRxqXVPBN4o31RUxipFUrONrjIo2HQ8ODYO1ZLKYaNSYFWH/H5wdTNLvVihHw9fDk/dGWwC9zLmmSPSatMUBivJfUELcj1L0mtspIJBNdnwRfB6NQjBImiFgBRUOXpgaNtPHIR7mYU0JQibREUpVs/AxA88IfjvWzJgXB5zLPLRNtCe1dhlViAN77KYt99gbTGePQGBfca2Sc7Jk8YkDtGR1KZrBuUukWc//wc4ThXtHCSOjeImuGgwDtXvd1LoYCotrkE0qREKzO17hxbSXSPKKPy9EKRCsQrUC0AtEK3MErED3I7+CTFx16tALRCkQrEK1AtAJcgfe8++GwUC7IMOAkLscmbcsWoJPCBSd5kzbNhJ6EDk2P7lXssHqB9RSEzbJ7vZDPIOnYqoHglHmzVZMIatueJrBbraam31mBEgwI1/U1+UvxhMIN61IohGjiViBwA1HmJKmB0RqA6/TMpERWJjL4RehvGA+Ry5ZQrVUkFiUTKYnK/pBCBYGpoXrP98Gf1DUoeBnzYqjpYdbjEMrK124227hy+QbWV7cxHLK2gqZNTMBUAUNHY/RZSzMC0tkCrEwGY8FETc0Wu+z5XhzbhZPLIvB7giCfffABvHrxAjr1Jnr1FsYDH2N/ACtGADOlqdDUdFEY3PukZXIYlF2A0ZjsBlMjwqldHtPY7+HUyWXsbq3iZ372n6JQnMAXvvQ3eOEHL+Hnfv6f49qly6hWdzSVyi9O1L/wg1fw1DveiqvXrqnm6fnnX5RoemL5OOJs3Y+NkXYzeO4HL2E4CFXPcvLEcViJEWZmClhePor/+uk/R78XIJWM49ixQzh997JqYPKlPFZX13D40EG8cu4iXn31iqa0z559EDtbWzh111EcWz6C3/6dP0AwpGIUIJO2UMhlxQh48KGzaNQ2sXJrU1pSMp1WSqZcyOHm6jZcO4UHH7wHr77ymuEDJIA3v+lRfPHL38Ds/BLWbq+Ji9BoVNAX/zwJh7VijYZMIQpnvKYEAFY1Gq8t9ruPkPbSGHMF2LPuunDLE4jZNqbn59HqsO89lMHAOiEKsKob6naRJlC31VMdUKtWRVJmHieAmVwxoj3f6fzcFO655x58+5lnJB5PThaVJDl18giWjyxia2sbPmugdF77KJWn4GWLMgrSjkk0NOtN1cUwMXDm7EOo1SqwCNnuskPeTFAzsSOwL+tcUjbypTICn3VNA2TzOSWfKrs1iXgUSPVexmPdd6wWI3eAE+XdDu9FMkAGYs0w+dSqVxGjwE6AjUXAtumS55fn5WDFjJlJBg57+bN5F36nh1zWQ5sw8zgByHXMLcyhUW8h4NSza6DdFK15XTebTfEbOAVNlgLPF+HLTHjwBFKIjSdC9FptjH0f69sU1Y1Z0h8R9usbsDT5FW4OI4rv8THi4Qh5z5VI3icHYWzuKf7e2JiA4b6EfDJCOP2/vrKKrm9SJDRdvJwHJxVHaTKPTNrG7PQCcgUaTPJz9DvrjV1YTlbVQqwtKpemVPnDqjympmIxTtLzb1jF04brpuWgMGHBRASrhphqo8nAiftkPI6V29cwtbCofZT3r5k4H2J3Yw2Om1XNjuN5cCwP4yDE+vptGcwTU9Ogym7bruDqNJu9XErG0nDQQ7NaBUv+aA4xaZXLeaq84jWW8jLo9tvaN5gsI2R9zCn6IcHrnKhnGo/mxVj3m9Z7FKDnk5PgIOHMYuHgMeRzNhDQgHDg9zvIua72XNdlTWBL1yun5zvtnq7bmbkZA3Om0ZGE/p7GZ59T81Thx2P0BkO0Gn20mhXcfeq4qcuq9VBttBEf+7DiZE/UxWjgOur1YtzZIDYRmTEEtJM/4+aY5LNQKJZQKpcwVS4gHCdRbbRgJfvIObbMDT4TaZjxd62vG/ORz6B9iDYN71qtgZnZeV2fjpuR2UfngBP+XDPBqIc9nT+aqLyWh70u4mJxDJFKJmQI81j5MCkWC/odrB9stBqqu+N1SsO7WCypZpFpSR4bAeY03/RMZTQyHnu96onniKY+U1pKTzKpETcJB15jsZH8cRlq+6kUMZbImQrJhOmpLor3i+57gcJpBtIIHiolxtQFQlP3Jb9kL33FPZdpnp3duvgU5nwHSjkwLcP9ifc3n8U8Nvpx4nrssTFMVVRc97uBbjMVYWqp+FmEP8e/VXKEBgfiYhIZhgVr31gtZiqw9o9rguuaTGJbBo95uqoii4ZiGCCthJv5fTeuR+ZF9Gk5WoFoBaIViFYgWoE7eQUi8+JOPnvRsUcrEK1AtALRCkQrAOAf/cO3hak0654SpirKdVQVEQ+TaHQacDM5CTBdCkuJhKarKeZzspsmQz7POpeUOtNzGRe5fB5IUAyAIKFp21G1BCtSVOPBpEVoYJgUvygyxuiCsD+/0ZDITAmQ0+WsSqFAx0lyilv5QhGHDx9A1kuLWcFEg7qv40Zk4HF0ul1N/48kWlO7Nb3ZFOYpjPF7+cWfI2i81WhqipPHk88XwYlWikxhmMBLPziHTruvCVG+hsDFSnGMJf5SGA+tNCyCfgFYaSZRCBc3feqqeZLwxalxA9k+dPQQLl+4iNZuFSH7zLme3S5C9nynkppE57Qqqz72v8T8GFF4hWq4BP8WcDeBcDzCoMuKGeDJt7wR29tbYk+84eE34Ktf+xaSqSROnziGD374vZqM5XR6NjuBf/Mbv4k3Pf64EgrZfB7fe/Z7Mkceefh+fOiDP4pL5y/j+8+/iouXb6rDn8IO0y5vePA+PP/cswJ77+40cfnKTSwszePHPvRujAMf515+WevF3/GNb34LMVJNkhYmpwr6+xJhsb2OroG+v1eJ06/jjY89iq9+9Zt6/0899SQcCzh6ZAnf+vrXBVyvNfuoNNjLn8byscNYW1tRnc/M7ALmFxewfOQQfut3fheZdBa9dhe/+Ev/En/4B5/C1durGIxC1ZiRs0DoNAV+ql08p8Mxgc00K4C+z4n1FGeZNdnNCWSvWECmPCljaWpmEgP+a9yYZhT3GtWq6oH8dhfNWktCMwXIbqcFi6B1GlKxEUac2j92FFOlPGZmpvG5z31R13+mkMa73vlWbK7cxtx0DnElnDoo5HMIxwlNejN1weuJxhun+G2LAveartnjp06jVq3LmJmanVW6hGBfCqY0HHm9ZjxP6x4GvmrBwkQM66sbAiDT3yDToNNt61h5bcnASxheA4VySonD0VB99qzOYcqEwmOtUkF+oqxqGq4PBX4yZpLxFMIgJjF1ZWUFaTepeiTCrS+8+irGwxEWFuZkSpiatjTGVFLjrNBpS6ikcUJRk2kAmgAUYmU26VgIBqcAHCr50mm0sLtdx2CQUmWP2MecWA86MiJkAsRjugacZAyFTBYD1mN1+kpfUNykwcRqJ/JyVD3HyfdECrcvXYc/BFym06yEjMPyRBFWOgE7FcfCzCKmJuZV56UUT9jHbmVX3BIyPFhfVsgX0adBS5OCvJ2hSUswqWbE5LHqtrju+7+b0OmZyRKCYYiUHcPq6i24WZNE8TzuvWNVKAnsvFe9w3PnWGnt3RSQKYYzgSF3D3E0mz1VDdl2TOtBUHQmnRJLgyYrz9X8wqwA6DvbVfhBiO2dTSVgyFLIuBkZc/6wr72SxUOcyCcfhVVYsm5o7JLrMAxhezMoThxAqZSH69iqdgqCLvKeh9GAdVUOHC+l1Jip8gv1fOA1y+o+cnRoBqqyMG5jfX3bcIw8riOwuraJu48fQjxmagc7XR+dUQrd7hDd2gr6nV2Boo3gDRnOPEZWh9Eo4rVMUzqRsgUpL5cnlELKukmlYNqtnuq0WCG2sbWNYpnJEFZoEXRNTkxC6UJWVZnUwEivl7RsBGMjhNOMotnDyjMaZqxTYmqIzzM952xLKS0mNHicvIcMzJoppITMEsKkZeDznDFtN+grvWGnzHNxfW0DS0uLGI35+8mGgBIONOVY4SRgNhlJ4mKY9ZCYH2eFEjDokUlj9kTWS5F3xZ+lIdZu8dnE546j9ASTKzRGeJw0YsTkCGOqY0omaGCkYCUM8FqMoL0BA9pOtXpbzIz980HjgUklpmR4D9KsELtCiQkuD+3euN4j94RE0qQw+RxBmNhLThrTVEYLxuKL8L/z+HgdmXST+Tv+d14KtuMhpfTTEGE8QUyKuXdHA5nG/KzA5ypNHX5dv3oz0jyiT8vRCkQrEK1AtALRCtzBKxA9yO/gkxcderQC0QpEKxCtQLQCXIEPf+iJkJO/rCiiKGil4nBcR6BdCmM2hfm+L4GCIF0KxhTQKCZYVhw51pdw+nLgI5N2kGHKgBVHMVN/xPoYTtOzooaQWU4FU0zQtGRopjYlFsgdMOIS/90kJIyQSAGIxsOhw4fVm18u51XZ0/UJdvXVQS/AMWsw+LuTjkwJCjkSfEasmkih027B9Tj93YLt2SiXiuh02hj2B5oYplGj6XyJF3FcunAVve5Ax07hg1+9fk/mDIVCJG10BnGEVgrFmWn4hMyKjWDgpuyB57HHEin9fTaf1fujALizssr+DoxpnPT7BnKq82BpSrzPCp0Ee7ht9eGrYoc1HsOh+vnZ601Rh93eAWtk0rZqTNxUSmmC+dkZdPoBXrtwReqV7cRx913LSsq8/PI51X8szM/iybe+DefO/VCpmNWVFXz4Q+9DuUxGSRvpdAaXLt/AX/7Vt/Tez5w5g4vnX8OhI0t48slH8crLr+H8a5fw5FNP4uyDpwUh50R3bzjC2sqG6nC+9fR30Wp38e53vxtf+tJfSByam58V9HZxcUlplKeeehRbG+t45tlzWDx4SFPgpbyNp95yBm965GH8zE99XELqiPUiblqCPi+XBx56GEeXl2XYbG9u4/yFa7h+/aYqrViP89KL5xCAgr+DbquJfDar643rRkGc1zWvZwZS9kWtLifvB7QoYmKOpBwHhflZeKWSaq36wRBxQV5ZQ5KQ+dRtNFDd2kHgB+JpkGtBIY/JCcuOK21TLhaxsbpKKQ6HDizh93/3D5DN5vCxX/g5PPvsd1CvVTBR8HBwcRYDvwOGoCgoU/zj8Q6GXVW/LCweVTqDaRW/18HyydNodtgdH1NtEA2DmZkZGRE7OzsSVXOZDKYmyvB7DaU33FxebBlWdHE9lLwY9mWyUDAkfJv3HwW/rJuVqcjRbCZxaMaxpirLCp1gCCuXVw2cEQgT8FyCox3EQ9NPT9YMJ+jBuh83rZonJrS4ZzSabVXLsOKmR4bM2FTaECTMihqK4l6GVUpQ8iSbyUsY5fnp9vua2rfIx6k3BHLudghRJ8Cb4Oo4+t1t+IERqCnWuskEsq4Nx8kglrKxtrGl+0Bm4ziA32/v8UUM+JsT7kxIVatt1TSx3i5XyMDNOEi5TC+kUcoUMbe4hInSjAGAd6oolvfqstI5w4KQIcnKqw7Goz2BlZPkTAKMA7iyleBfAAAgAElEQVROSvBuwrm17wUDNBs1FAs0/Jga8FW3Vi5PYzgOXt8bWSNWKJfgDwxrgZwGVvvlsyWl2ZqtJtJMhI3N1D+TRTQIXI8mUxqJGNNAxnS6efUWZhcWxVy5ffOaqddBQvwTL+vpdVkntnrrhhGarRR1ZfN9YgnRZAgMC4OCMGuxYOPYibNK3tkU73tNeG5CZgkTfdkMTbKYnjfVnS2xPijAkwtBk4AVQrwPKWrTENhc28TigUP4/9l782/L8rpKcJ9zz53n8c0vXsw5Q45kkpAqlIwCKiLSCjiVlKXVZYn9Q3Wv5erqWl1t9Wrb7mq72gkVLVQUcYICBEHIJGXIBNKcMzLmePOdxzPce06vvb/vpfUvxFrn5YoVkS/uu/ecz3c6sfdn7+3NXOREegzQbJREFnIMJ9MZRl6E8SzEbNiFP+1L3af8AxLcc1/7Ms8LkiBOkkC4K5u4ao3ERRWFXAaVYo6GTiIZOBaaB8x54Nkx5rphjoYvYoR5IJzLfF/NI+lpbHLNqFRqWofDYV+B5SR65hFBcb6OSgFHJHzo+1L9MaeDa8iEVpMkTWA0YBA5k40YMm2sqTI8I5ShwqB3S2qL6WyitX2shOG64/rj+9A2T6qCkPZKEXxl4bApIIPA5esCERJ8fcomURhh6k6VPcQwc4+vCahiIuHsST3BGwj8udYPzyk2AzDrhuoLkic8s5Q1ITWiUbaNJx4Go7Hmr9k/qcAaq0GBf0+iUqSHbYsAI0EhVYQUE3wP5l/Rzop/f0zO+q+8H+tD3QWJXilN5nPVjQQNlS1UyZnnjARS2t+M0oRnruozpyUjiT2qXkKRUxypyxfiwO74aTmuQFyBuAJxBeIK3MwViMmLm3n04muPKxBXIK5AXIG4AgB+5Ee+OyKYkM6k5MduJ+k3TfeohEJHaWREH24Bkgq4TAp4IaBCe6VSsSJggV7p7EAngEqwadDrGGsI+lyPRrLCoDqDqI7pAvXV2Uzv9QTBKXaBWsZq4hjwIAlw3I26srKmjlt2iBNsIWDCrsnBoKewYSeRQbGUV3c2wWUCQfTeTmVS+jsCJAQSCdwgsJDKp9Vl6xEk82hl5ev9fD/A7o09nD55Cv/41DMIAgKw/9Qh3un1dP9Ua0wXIVLZGqZhhOpSU4SGvPkddoUGqoqxyAhllVOvlU0WAi1CZmO4ozEmyrwIBaan8hmA9lYeQbYZUgzrJkCkTldH5hYEwDheJGkIWJLICKbMnYjQXG5hOmTQeVpg1urGGrZ32pgOJ+oy5a98LosHH3pA9/ntb39H5Eq3Q/uUjBQr9NCv1kqyvvngB9+nwPPf+I0/FrB011134Nr1q+i1D/G+/+6H8LnPf0le63fcfjvy2SSu37gmVUG70xdRsLZSgpUs4C//+nP48R//cfzZn35SwPd73/OD+Iu/+CS2tk5iPBqiUS3iyuVrSOVLeMvb34HPffZzqFfyuPXcKr7r9Q/gLz7xNwJDxzMP9WYT73jXW/E3n/pb3HbnPeraZ37CM8++iHa7o7yW0XAkcPvy5RsCp5TDIrDNN+ConYDtpAQGUl1BpZHAvGxGxBs744nPJTIppHNZLG9tAumslEesv+VQ3ZCCz9DbRYjRYRedgzYSaQeE1tjBzw8M3RlObK2jWi9j1Ouj1+ninnvuQL1cwsf+8OOq/c/83E/js5/9FB68/1XYvn4Jp7bW0e+0USjlBZYShGanfa97qNBr28lqDc5mY6SdNLbOnsNhp4d6syZPfXYMnzixLiDzxQsXBYBSsXPu7EnkMrasgVx6vyDE/uGB1EG5rOkOJ9HC3BjOu+nUQ7PZUk4E7aaYM9HpDqQcqFRyjL9V/dwweGW9co4U8lRiEQw0aymfLcGdjlDIGys12vUQxOa997odgaat1pJUGJFlgEOCiDaS6PWHqFTLsFMJdLt9FApGccD1z31iPBliPBxgNplgMWdIM8Mr0piM5wLlEbkYT4ewHeZ1OCDumXVCpFI5DGnvJdsbA66yboE/EWhputtpscNADBvdw67+bFxnIqysN5ErZkFBVK1UQ2tpBblMDuVKHTOPodFUapQxm3g4OGgjm8/p3ozaq2CCygV223AcGwtvivGwh6WlVYTc8xYReocdZEsFZLPGPorKF8dOYsb9kkHOnotSuSQgnxfmM3PgyIqnVChLwcT5KaI5aUBtzgWSsSQYSTylU8ZyjsA59/ggJPmURiGTVF4E9/HhaKSMiMP9DhqtOrZ3tqW24z5br9X19zNmjSwCnSFci9wvSU5zrp46ezcKxQqcxBz5XAr9Xlu2b+7Uw9bWaSkXKuWyCDOOreu7qgnJNO5LJLapIiiVqlLwrW2cwMULl3H+/IbJsnCnUhZxOxyMhnBnrhQ17cO+ziffn8oeSSC2rIP4JwLkR+eCyO6k7kkWbbk0cpmELMZ4PXwtrZkqpZpqRDUQFS/My+AezHOGxA2BbqoVYJPw4PwEms1lZRTxzDq2j2KWiuNYImo4HiSjFq6nDAmed9Opr/NXzBA/nyQ5wxhoI3ekSuCZxbMgshLIZfM6w5i5wcwRnhXE56lAZH4482KSNglfhnDTGskQlcyOObZ7MxZOociHkAC+w9swdkwkKLgHORYzO6BzkuoJ7jXcI2knJpKE5H4YIZNKKWD9OFybDRC8VmZB0c6p2x9JiWcsokweFZsYSIJpXI4UhSJs/bl+htdHgs2oLwyZQfKCc5rkB0kSXo+CyRfmOYJEh1FLGsUkM184D/TsYNHKkrkZgVGJaK8wqiGOC/cEzhh+Dn/26stxYHf8sBxXIK5AXIG4AnEFbuYKxOTFzTx68bXHFYgrEFcgrkBcAQAf+MCbIgINBN4ZtFyulKVSoHd3pVZDIpXA9Ws30GwtiTCglYUA4ayxsqBNDLtLc5kkrGghksPYQdHj+hCWncbgCOCajIcCisK5CSElCbCgJ0WCYIQvr27aRRG0oJ0Gr4sAAkFSBuzWGw10h33kcmlZuPR6XQPi2xaWl1cFRtArn2AXu3rluS1QDOpqFrGhrs4AVtJBhd3UtJ866IpESWZyCP0I2WxS3vKXL2/D9RfqJKZHPbt0S+UqDg466sQNCAxmS0AqjcVRWDl9zpkfwusKAoaEQ/Y87pw+2mmMe13Z7DgWwbRQ9kIERNmVTmCL3aGEeRaeK8XEZDhUfgi7fA2pEwqoY12IsRBooQUKx4DjwY7gldUmUqkEfuyD78NH/+BPsHvtQN377M5/5zvehr//4t+hPxzi9JnTWFpewgvPv6xuVdbJV7d7Sh3/vBbWtNvvIWElccer7sTG5orGfnmpiU98/K+xv3eI1dUlfO8bXotrOzeQsNL40t8/qmthD3Kt3sDe4SEeeu3r8PnP/x2YA/uB9/8oPvnJP8Uv/tK/wSc+8Qncfv4WPPbVr+GOV92PF1+4gMFgiDNnT+Ha1Qt473vegb/73GfwUz/907h+4wZuu/UWXL12CaMp8yI28F8/+wVMJzOkMySEfBzs72N1pYlnnruMqUcSwlincK5xThKMyhfypp7pFDzloKRgR7YUN1QkMLdF4cXpBFY3NlBcrsNfWBh0qcphrY29C0Fz2qrMpuOjgFlgzg5oWk+xc9qKcPrUpsgIZk+w/mvryzh96gQ+9tE/wW133Il5OMPmiVWsL1UxGLaVjVEuFxEsXCz8BZaaK1hECwwHhxp7J0VVRFZWYfWlFbRWNwXs1xt13R+zKU6f3ETCCvHkt74tlcHWiVNotWqYTXuYc+5lCsYmil3TtgkNJnnjuiNZVOWLZRQLVQG0QTAVkUHg8GBnW0SQ1ngIrG1uSkFjSEd2zCfhWI72iWy+oJ9fXdqQ/ZuUWSQZ7QSe/s4TOHP2NIq5AjrdtgikcrmGbr+vLnx14JM3AIOK01JakAzMZ/JwA9ORT1UG68GRpUqBmTuD3hiLMIl5aCNauFL5DCdjOKkyooigpI+UNYZFy6WpL0UUO/oJMAfBTO/B/YDrj+AoP9Od+hh0hlJ2yL4NIYpl5u7UUKmXkUxaaNTqWF45gSwty2Y9ZNJUgFloM5+iwv1iR5Z3hUJZPv0kH/ne3mx2ZDdlYTToy2PfEMIE86m6MaTDdDpSxkhwlGtANQD3Nllb2QxHNjkC7XYbS0tL+gyzR5hclmy+JCKa703iLp0y1oAHu7uIQleZRYNeD2sbW8YWb+HCChkAzRBm2muRHAKKlTKefuofcfbcSXTbHQTs7qdZD19HANqCyBoSe1SbLKIE1jfPi4BYX2lg7k6xf9hGuVSU6ohkTrNeEwBdbdQx7I+PakxQPFDWg1RFUYS9PdawLuKw1WwhYbmyD9zZ3jdkrubEGO32AVw/lM0c79GK5rKJSjN83p8hwlz7OYkjgtjcRNO5HEqVuua+kwhRKqSRSpouf85r5UPw3CMXRBJqOsLu3rYyXQaDgfZW2pwZ2yiqVYYiHKuVFiYuyRxa9ZVh2QtMZ7ToYr4D1Xbm3KVaimA6MzMyWarDDIGhMG4Y0ktB1cm0yYlaGJUSiUSeS9FiAXc2FmnNtcH36g8HSCZSUmZcubyNlRWe35ZUPJzv7XZX+6ByeXgeKsOHKgajmqG9GIl+2XYFkQnlDkJZRzGU/NiOib8zq0r34vmyP+OZR4JCCgaSAJEluyxeC0llKjd85UgZkp8kJyePyTlJah/jM4Tu8Ii0kYpSRJPJ3OLrSLQzM4M11LMECSqRkeZcNEnlxr7LWDmadaKz8+iXwruP1Ba6JypiVAMSXEfkxYWYvIgfluMKxBWIKxBXIK7AzVyBmLy4mUcvvva4AnEF4grEFYgrcEReEKRhtzl921MOAd1AgEa+XNI/9m/cuIHVtTV5q7PTnF2ZqaQjgoCAHjvSE3YksJudqVRVMCh3d+9Q1hz7e3sKCyXwy5BP2quYQO65OkLZ8ajuUlqiMP/iyMNanZHscs9kBCKtrK284tdNRQDBrcgmYZIWOHR40FGHZ7SwZQNFO41cgaqMlKyLaGkxDwNlcZAQaTWa8KZT9Lo9gaRhlMD+wQHOnjyJ/b22bIgWBF4YBLoIpUxod/uY0UaDthSE5xNp2Nm8CJRCuYhcuWZsK7BArlhS5ketVsPVq9tI57OYDYfyFXdkU+HKjZ7oOgO4velEv9NKihY1Fm13JjN1tJouUAPoGCLC+HETMCRQw/qwk5d2MCsbK2jv3cB3f/dr8dhj38B0wm5ZMzbNRhmH+weGmEpYOOx0cerkGXXeE7S6dvUSGrUyOp2u7vfMmU3cccd5fOXRJwTIlWsVZSS09w+RsBLotAmcV/DWt3wXslkLzz39Ml66eBVq+manbDKByWiK9mFXAPjJUycU/p3PZrG6toxyuSCQ/qlnX8TOXhcHe21sbm7iyrWrAv/PnFyXYue+++9BpVKV9dSPvf+9uHDhCnZ3D3Xv/e4h/vtf+BA+/7dfwr333o3/8rE/w0sXdpAvlNQlzXlAZQvJIZIOLFrE+WYnBIZaTlqd0yTVmENCoDhKOEjnc6gvNeEUMrCdNHyNeyQCQHZo/b5s0GhXxs56At9WGEi5sPBph2aj0agAiwAeLW2GA7zpe98A2wrxjW88gR94zw/hdz/yW7jrzltRLqaQz9gIfYKatoKhS4WqlDIHO9cUdEwvqUw2D4fqguEAzbUtNJprmM8jpHMpLOYE7AKsLjXguzNMZ1PlWyyvLCObYog9480jDIZUJdkYqyPclvUNAVKSUgyKTqazSKeMPdfO9g1k0lmpIJqNOk5snBCgSUA9YtaNfPQDgZUJmxZXEPhOAm/U25dtTbVWF5BMi6BSIY/JeCBQnSAuLanoe8+8gRF/b7UwDxdSCJBASmeppJhKhULwcTQeqONcGSUzTyDvYNgVcdrrDNDvkYQsIJNN0llLRNRo5CnseUEg3+HeNhSIzFBtg2+SPKA11lxrz526UjzIe38RYdAboNudKpieXeckBlvLZSQzCTQbNSy1asjkKlheXkc+k4U/nyoDZOr6yhCiOiCdzSpTZTgYal0xB0dWfCEJWwK/nuYm8254cxqPTA6Fcgn9bge5QlF2ciQ4ggWtexYiKZQd5JuQZa43kYYRpwq73x3lOnC/5X1y/bQ7QxSKZdN17jhwbGCptWz2XYth40MUSzkRcsxpkdpoHuDwsIPV9RN47ulnkEgC/ngCh8TwkdqOCjWSP51uRxY9BPyTyRyaS+van+uVouY9VRmcM8srqybPKE2LL+LaNhJWBql0TnkPSSdCv3eg7n6qq3YP2pjNqI7KIZ+l4sBCs9HAfGEplJs5EP1eF8PRDMOpT8xaa5W2e4E/NWRlSOUFO/SjV/IiuK9ybE6cPKV9tVTMIJdxpGYoFHOaX1z37N0fj6lgI2k0F3lGCzVapo2GQxQKJa03KuS4J/HcoAKQ5CAB9+MvgvfFQlZB9lT+0QaK5JHJiKAAgOo6H6k0g7sZZp0SgdEfDKQYYoA5VUX93kAqR465LP7Saa1tEdCc51muMzM/+v2B5hZnAZURJCVYY0ozSDSK5EFCJBD/juHoJGO4N1BpRnWPNyNhwmsL4PpcQ8bakeesyb7wkEqYzIoMGxlEIlBJZe782CqKCqGZxz3DkAtsVCB5oeuTsoSCE0M08O/4xb87zrBQPZRXYcgP1o/jRkUIT12d1aEhQo7PSBJwxyqKyAqRsDjvzYVFysui0susGa5bqhBZSDVYhBEuXbgUYx7x03JcgbgCcQXiCsQVuIkrEB/kN/HgxZceVyCuQFyBuAJxBViBn/iJt0YEXkUEALKNIbDBEG8C/LJLYWeiAHzTwk6LDQKs/Ec+u0bnBCLZ9c/OySNLiJk7VTg0u/bZhT73+WtuvLQJmjEkl4CSFAQWfOZpOJbAsuNgbNlZpTKykyDYVioVcMutZ9HtdjAaT0AULZVmOG1K9hYEPx2SKY6xhKAVCYE+5mWwy5YWRbSNIMBBokZdsp0BpuORuopdbyHbiVIuhxeefRmd/kg1ofc3QaBatYbr13fArFXayoQkIJwUUjkGAM8VlJxiLkA2iXyliFKtIUAwAVvdquPBAP7E2LwwwLZ7cIB0LiMP8+lkDG86ln3N3PURuDP4sxms+XG3qLHAUIf7kb2OOn4jAjYEzIyVFcelWCpgc3MFg35Xf7+0tIwXnr8gv/I7bj+Hq1evK8+CCofjgGDWuFwsq6s3nXbkWX5yaxU/+YF3YqnZxPs++K+Rydcwli87gcYQv/ar/x7/8X/7v5Ar5FEsZgTE3vPqV6FQLKA3mOHbTz0tkmR7ex+XXr6EtZUVHHQ6eNtb34h3v/ud+NDP/JyAeALJd77q1fjGE9/C+uoGdna2sbK8JNsU+tETqDpsH4gEYRFuOX8C++0O3vWO78Mt58/i93739/C2t78R3d4YL7xwCd98knZfBMzoDU9gSrCeQHFjfebApkWKlUBCYdBUXbDjN9BcdtJJVJZXkC1XREoJpKWv/GiKYOYJ3PY4/yx2RjvIF5llQmuwEINh/6grmPPBwcr6EhazKXZv7OC2284jX8hiY30F3/7Od/CWt7wFT37zH3CwdwPNWlkB5d968gmc3NrE5saWgH07MYctT/uxrj+XLyKXKWjOVpfWsLR+DvMwgVKlJmA4mruoVXLwp8we4BJxUKsWkcsy9N2VVZMJxvZkH0MCazwaKNidpFo+n5GKaTRhVoQBGFmbK5cv48yZ00in8rh86SWRfQ7BVAURu8gyD2BorKym4wmaqyvAYiZbG85Xgoy0TGL7+tQdC5Cv1+uwrQTGo5ECjdmNLSTbshTSXqs2tPZoTcYw3VfA/chWBgoBS3Z5H7R3NC/ciWdssTwGVbN7PouEk0QUWhi7C4HCoTdABFfjSjKWqhtaMNFuiGQZ8xgMkcCMihlWWg1QMfb0s1cEEBuvfgigPXFyVb83mzUsL6/BC0Jsrq8q14CgvsKDLaP0IulBuy9my5TKJD5yCsEu5rIiXrgOuR9xL+M+RYULCQOSwLQLU/A2FRa2hZksiyz0e33NO5Ic4+EI1UYNe3t7aNYasvphfexkAtlMRiohEoqwU8gVyxoL7pG0UisVc6iUSiI/Ccq3Wg0EcxcTBoITnJ572G93US3XsL+3rwDvq5cvsqdene+0/TomUnq9vhQJPENIGtMaisA+CTGFl1eKmHoTKYqIVPveFOVSQURPKlXEeOIiXyiKkGSWBcm0dreDfKkse6Y8gXGeB+5IpBCtthj50WkfiGTqdEcIWE+RAVQBcf6MNJ4kEbnPJZJUnhBoNx35rVZL6jiSKflcBvVaTvOAeSuUntASjPs31UoE2rnPUiV0bGvI+ctxJthO20BmjVA1k8rkFaxNGzXOGwHwVFWQWGE4NGwMqLbIZEUcU22oPYsWYJGZD1w3PAf5ReKf9+G7E1mL8Zqo2FNOypF1FdcalVRsIDhWK3RJzjPwW4QAsySo5phqzKfeVJZq6XROpBwJS6rQbuzsSq1BAtabUF3mod0Zw/cWImd5XZFIBEOeaYeVmnIhQkrEAW+U5IMYFz4/BJhTSeR6cGckkkxjAJVdUljIvu2fbCP5WawFn034rMEaykrPZ3OEUdHxdxJ0x2pEqi/49U/2k0ZFpXVrR8o/ojXWMXlhugck/tSzyHHQeNLh84yxjrt+NVZexE/LcQXiCsQViCsQV+BmrkBMXtzMoxdfe1yBuAJxBeIKxBUA8MEPvjliJypBToIrqTQ99Z1XuhjZecx+fwZV07ebIAI7adnhT2CcFiGDXheNeg3dbld/xyBgem6PRvTmhrpT5wEfG2i5YYK0qQIgqKgAzSN7CJrzEzxiF69CP0kykByZz9HpdLC01BBYx67jjRPrArBLBGAmU9lMHAM0ERLqmqWFlLy16cVNsJAB4gE745MCS2mNBGVaePCZqTCeYqW1Cnc2w1NPPa/u0mOf8cXcw5nTpxSATZXKIuKdJRDYSWSKZYSyskghU2ZY7xjZIj3wyyhUyghmru5p0OnKaz7BAAHardAiykmg3z5QFzS7V0kaLAjOzDwsPPpzsyOWwJgBeEx4KUEWE3hqfPhNIDnBSI4J/c9L5Ty8YIJf+vDP43d++6PKA3nwgQfw2odeDdtK4Y8+9gl881v/iIBh5GDtHLzu4dfhyW9+Q6QBAbD3/MCb8eo7N/HM8xfxyU8/ioRTEHBPEsRGgP/ll38B33nySWVrbJ3cwF/85Rdx4dJlvO9Hvh8vv3QZt9xyXrkCX/nKN/DUd57BymoLd911q3Iz7rn7bnzmv/4der0p3vaOt+p+ut0hvvb4P4AOIwKqEwmcu/0W3Hfvvdg6sYVf/uV/J3CvWEijXq2gXCrj+tUbAop/7uc/hF/9tV/HbGa6u6mMMWBdYAD4pPGkZ7g6gUV2h9NChwRUKptRaCttZxjkurS6hgTDrwsM7mXQbQhrEaF72EaSQHh/KIBbYDKJuJQjMG8RegKFFUTv+Qr/zWaSuP/eu+C7U1TKJXz18a/ie//ZG/H000/jvvvuxte+/lV1U5/dWkcmYWMeBajRamjvhgKbSWIlUmmQDMxQOTT3NWdJ+CxvnYBlF1BtrGou5HIF2cqw27+YzanTvV6vCCDmdXijPvb3ttFY25DdDdfXZELiIIl+r4e566HeqCl0e2HbAlP5vrTwmYwGsuBaWqICi8B5FzPXRyZfFDDIuScQ1V+gXq0bYHjho1AswuYA0EZNoCEVSgXs7eyi1Wzq51g7EiC0ZGPocrGQl4891yonOLvCTSd/UqQTiQ2TJcPsHBde4Ml26WBvX+/vB75IQN+LsLy+iWDuwA0sDEd9RG4f3rQrcoNd+wSYSW76Gk/C8SFG457ZNyIbVhihVMjh+RevYeFzv6OiwVKn//JqQ9ZR7KRf2TghdQ/t7xq1iuYkVT2jqS9ypl5vwrFTAsM9WlRF7IKn9/9MaofVlTWMBkMpRqrligibTC6PnRvXUa1WRKjRXolfBIaZn8IsE4LNzNQYT2ayDyKZQCs/WmaJsPMD5VBwr0tlciIGOE+ofqiUawLcCQhz/jP/JJ/LYzYdiozc27khUJqmPFTUzCZTFHJ57O7vIJ1Ly1qIgDqVa5VKXfvrsD9Q4LPJNEihmC+j2VyCneK5kUWpnAP3UqrgOC06nUNsbZ3C5cu72NzcElFRLJe0x9CCiCHbzLSQeiWfhYVA12cFAa5cu4J0roqlpRW9T7vbUy4F60BiLVOsYNAfyo4wm7GlXKHVkJPNGGVEuJBir1wpUaiBbDaLYrGIXN6RzVs+m9acYGc+7auYqcG8Ep1H7Y7shTh/uZZINtGCjkQEx4nvpWwGvk8+b4LrGdruzpDNmLlLsoSkBc9bgu+ZLPdwA8pTrcE8J6oIaJHEsSwW89pXSFyqASCZwmA4lJqn2WwoC4X2b5r/OldN8DzPGo4z5w3HiGcMz0wSO7wHnnvct9gcQEuypJPRGTKZTqSco5Kn3x3C8yN0DrtSqfFr7HpSYnou3zuBFBVotF2zuReRzKZtHwOzmc9h1Bc8T6kCnMxMQHg6mZEiaULVimOb3AnmX4iYYDOBsYpiYwCvneeUqU/qiMCA2QNoqUZ1Hc+m5FHwN5sLFpHIi//WKur4wc+cpWY98Z5oMSb6RVknxiKT33/5pQsx5hE/LccViCsQVyCuQFyBm7gC8UF+Ew9efOlxBeIKxBWIKxBXgBX4sQ+8OWKnPbsk5TGfzKHT7wswI1Ex9wJ11QrgPQoqZuArwUP+w552Iwf7u2g06ioogRyCC/sHbQEv7MJmhzPBEwILBhA1jxAETfg+vjcT+E57EHacKpjaM8HUfC8DXCZw3333CYAcjQZYWl42gJ0dCYhhoCvJCpIv/CLQyZ+j8iEKItiOhdHI2HDwPXkP7A4mOMmQ8nPnbsMXPv9FPPK61+G5515SDgSBLlqusIs3m2H3a4iDw4EAES+IpMCIkhmkCkXY6TSy7LRlDoVtw3ISsqwq16pIhZH87Xeu3xCYSANDM7cAACAASURBVA9305QqY3p18M7GE9NlfeRtH7g+bJIcJthCHa0M9vYJ+DjsADdZIY4so0IFTSePPTrCCKm0JaDw7d/3JvztZz6D//f/+RW88NJVfOS3P6LeVAKG3/72c7AStPma4dz5s9g6sYbXPnQ3nnvuBfzpx/8K7333W/Dah27D5au7OHnmNjz5nUt48cWX8diXv6xw3lRygX/3P30YL758SZZAf/Txv8YDDz6I5559Btev7eOhh+5DrVHHt596HidPnsLTTz+DtaUmmq0mnnjiWwLGg3mEYrmg8Nj9vQMsfBelYh6lSgOLhYcf/+kfwze//iSu3djH3vYBTp05hbXVJRzubeM97/kB/H//+SOyVmJI+PWdA3WXc3ybzaYyAI7BKXbwRokE6usbSOQYtmzIHoK49OenSofESJ62XwL3RshVCwgWc5SKJXQODtHvDBExzDvgWLDTOFR2CtUaVPRQBcT5x/lNksqmH/x0iHvvezWWWnV4UxePPvYo8pkUCtkM3v3ud+HxbzyuzIt+ew+1YhGlclFKkOm4AzAPhuBdKo1kKid1waB7gKRlI1MooFirI5OvIOnkZKdEkJid0ly7VFEUslkU8vTSNzkMmLtaI+liQzkZ+WJO6zObzyCVSGD/+nWRfFzrtNWiJU02kxXIGngu/LmPSrmuTujr168KhCyWaZmUVS1oCbWYJ2QBl0pYqiG72mk/xDUq0tKxsLezj9X1dVQqJe0tBA8JXtKuhnvK1SuXcPr0afQGA5SrVWPDQ4JkEWI8dTGbmdBpBikTvFe+zn4HnjvDbEySxXTH5wo1OOkSJi6VGswG8BD5bdihuZZgTl97ArFUR8wxD314s6nAWo6hsgCoxCoVcfnqNsYDdsHT3i4UcNpcqmB5vY5M2sHqxpaUFdwz8xlalHmwMylkclQzMTtGJnNSWQyGI1maMbuHewQVK5x/7AiXpQ//P0dSJW2Cs6nUKpqQb+ZY8Np2d7nnNkRukUQi+WyFwMx3kc0VRERxTh4etlGtVk22QiarGhYLBSSkRuMYTVAuN5BQflFBlmiTyVC5FDN3hOVWS8TZdOYJYH/m6adRr5eRy2dla8Q9mp89Hs2kGqGV2mgy0uelk3k0GssC9kmaRJEJBC8VzR69v78vCyvag9lWWnaEVsKSZRkVNOVKEUkyNMytYVe8Rds2ZiN5mA6GIslHE2M7aCUiDEaelAEMiFcgNi3iYFNrYdQKoa/PZZh5hBQcK8DqygZsJ4V8zoE/D1AplZFJQQqlMhVlIiMjTNyp9gJeB9UzJA2oSJIKgFkJUgw4IkWojjgm845JNp1lJALnc8wmQ23rtMASEJ8wZxL3+OMzj4A968vzh3Zsg2HPEKNzXzkV/D4tn8KIdl0kJ0wOiuY19zWtk6mUICSiqY7gl2zGPENu+Mf2gzabBMznkbwkWUIrSX5xHot0mbro96dSLwVTnqs2Zj7fh+SOIQmoXuBnk0wnycfKc28leUGrqHwuhxkzLmjz5Jk1YdtJkR+8RqkUpYYylpK8RinnbFtEGbNAtLcuTL4TP0eWUSR0ZjMzBsmjWh79LAnIYzXFsWJRuVdk446aJvj/Ijc0zzhBuN8Y8odKpysvX4kxj/hxOa5AXIG4AnEF4grcxBWID/KbePDiS48rEFcgrkBcgbgCrMA//9l38p/5AvvZ49zpTlBvNQVy0pObgMaoP0BzmcAoQV5aRTlSJ1QqFXX4smOdnZoM5iW4xG7PuW/hxo1dA0wq0NN0Qx6DyfzddFfSDsYR0EoAO7It5QUQQCRIwS8CMyQ9zt9yTuAgu9aXl1f0+mAe4KBzqEDaYr4kEIJ2KXxvgfqBJ3CFoA5/loAZr5sWGWxOJXhKtcipU6fVoUkA+8tffAzt/Z4+n1339Ck/eWoLz7/wggluXUTwFwYUCa3kUZd+AYlsFs1WC6lsCt3eQJ/H7t5hp6MuadpGKVSZeRayL7GVCUDVhbUgqDWSi4U6TB2GrdpHRIix7yFYFSkMnfYntLMyKg3eR8C8ECuhAPRGtYLXPfIQsrT2cSycO7OEuTfCn/35F7C81MKJ9TUBo4/9w7cw80Ncv76N++6/G9euXkYqFeLW287hySeeU7bBufOn8NKLL+lazp67DU46hRefe14WIOzYTzvG15yd1LTR+amfeA/+6m++hC988Wt41avvwcraBr755JN46aWX8F2PvAGPP/aYwmoJ5BLUrDVbKFXKuHL5ZQHFxUIG58+fRbm5gmeefgK/9n/8rwoBvvjyDn7jt38f7/6hd2FzvYFPf/pv8eILF3H65Bb29zvo9iZw5Ytj5hU7gdnBf9g5lN2ZQ7C/3kS9taQMFXb1sxudxBS7j4llFUoVKS3UdxuGcL2hFDUED2WxMwvU5cw5mrRMYOzMmyItz/i5xkw5BlGI0aCNMAiQSzs4de4kDg4OMBuMFVx9zz23IZdMKmT7jrvvxO7uNjoH28g4FkKBdswLCQzYujB5HewE5u/WPMCEHv+RhdPnbxMxyFXFjnvaMPHelpebKBZKel2ZSiaPKgtar7my5Ulka+p2Zl4M5yeVFVRp7G1vY33tBCInIdCRAOFsavImCIRPJsbCplatY29/W/ZMTiqL0WiEHAmPRYDllQ2KtQQ0kszIUOVyBA6yI565Ngwk7/dHsqXiL64J2r3RToZZKHSr4heB91K1IiCaIDQJDna3p9IFTGYzvTdVXexe73e7UgaMh13Z+xDMtpNVJDM1TD1gzvUTzZFOjBHNJ/BmE1kqETgmycrW8PnCEylFCyauQVrYkBxk1z/t9DqHPUxmntRmJmMmxMZWC7VqBa2VVeTyOZTLVa3vUj4nlQ/Do1lLrtkRg8Xn81cIGXaRs/b+bIq9vV2RB9lsBk5kY3V9Q9ZJ3GP6/b7GwuyDadWCNnvjyUgWP+xqJ4nBbnTO/XbXQ7mYByxfezq71gejgTIgkikqTgLtk1StUalQbyxjETnaF7kfN+st7UP9AZVtRX2PNWb2ERVd165cxlKzYZRfjo0XL7yEZrMu4Hk6msCbmzOApFqzuYJSuaTso2QyAytivoH9Crhfqzexu7uHRq2JIYPvnRSyaaozQqQzSeRSDBmPNMc63V0sLzW151Hl59LWx2dORxfuzEcyXQQs2o8x58PYLtFqjeHn/nSme3ZyJXj+TIB6Nmnj9NkzmE1nyOUzytcgoVSvFGSlRvtAKd5sW+A7yY1jqyLmrVCNyHnOMRJpb9kolWuqC9U5JOy5bvhFYkf7NMPD07RmnGo8mUNCsoDnkInoNhlOx4o/2UB5c3R7HQVyR3NmRxlyhPsv5yHBe6kl/xsFFIku1pBrQXZVR0Q9iQ+qjDhneByTzKK6IptNaQ+p1moiSfn6eqOqM59n3mAwlv1fJpVF77CjXCAvoKKF92KUU1wXx0QOnxEK2aN8Cp6XXqDmhPGUDQeOFDGcUyTjeN0cX56XVGPye8cB28dPaaZ+JHeouAg0J0hyUflDEoM2klwTCZvrw5wBx+THcVA39+Zjq69jy6pjwueY4DgOXVeDBdVTVoSrL1+NMY/4cTmuQFyBuAJxBeIK3MQViA/ym3jw4kuPKxBXIK5AXIG4AqzAh/7l2yOG7RINl/e0nVTOgMI7fV+gCsGEfD6LfDavcFPTdU9LjwVSTlId7k4ygeGwD4sN3v5CgdfGGoMdoo6xgGCQ7JF/t0AD2R+FSKQInmQF3glgchz0uwcoFYrqcqV90NbJk6jVa7h67YoBACtltDu0qUqhWmsKPGLHPkGt1bUNXL9+3YTY2ibsmqGdjXpV9lMKIy9kpMig+qLWbKDfG4usOXHiBP78T/8SC99YDpEcybJTOZEQiE5gyvNok8NIbmDObut8EYliAXfddw/mcwZfh7IX2T/oYtTpw59MMfVc2FGI2WgkixJ21YcIFB6atBMKdE7Z9C6f6vpM8CgxVQvRkZ0Gw3oVmH5UN1ocESQzFi2kMwjOQPYdzVYZg8EIb3vr96JSjHD+7Ab22j4+/7kvC3QPwzlqjRVcvrqjLu5kyqgF3vA9D+M1r7kXjz76DXz1q0/g/R98Pz72sY8p9DthRbjlllvQWl7G17/xD8Y+x2U2QQHf87oH8Esf/ld45tnv4H/+978qRcD2jTYmU1fdyMzPuOOOO/DZT38GhXwBwyPrk3KlInCNYbi0t+F73nXv3XjHO9+G//NX/3c8cN99eOThB3F9Zxdf+dp3cO8ddwqIZ27H7k5XAcEMk2YGAEHAmTrOTRaIyTqxRUCkKyUUa1UasAvoIxlD2y9aMmVLhSPgbyHQn770tEUq540NUBBRyZKH75mOewJ1KXYrO7a84AmOZXMpJJRN4SoYnJkTxVwGzWYFa5sb+No/fBUnNjaRTlj4Z2/8Lvzh731E2Sj3vuY+M9424BBsVqZChLW1NcwDKiV6xhveYXd0Du64L8/5YrmKQq2OBMN1ZYtFCyIPlWpVFm60Mrpy8SpObm1gMjjEfO5q3TrJLMbuHKOZp3wLevJz3DMZB5lkCteuXsUKw4sJNjK49kjFxA79DH/ecTAejNV5vry2isF4LHCXqgGGzPsLE2jcqrdQKJqwcq5tdnYrNBehPPBFeOTzRt0VBMb6ZTrT/zPnghY4Vy5dwelbzkkxM5lFQCIHfzJUvk3EP3vGdo3d4Fwvi4WLSxeeQ/dwW+s+lSxKeUHrJqpX1MVtzTAd0V7KZMcsFiQISY4YmyXaQTG0nffLrB6+L78EBgdztNtUdiyMpV3KweZmC9lcBrfecaveL18owwo9FMtlDMczZItVAbrsRO8cHqj7XF3eDE4fDKWeIMDNfa5arUsxw/kz9wjAL9Rtzz2YcySboyUf7aFo2TMzId6LhdQzZSobjlRimeIKDvd24SQCERVUKCwiQ1DL4oiWYgSovRlyxRKikEHw3HsTWFlZAXMDaJlEgrpeq2k89/Y7yOVSaO9fQ66QQ6fXRT5rLJSYHzQejUV0Z5wkBuMh/CBCudTA6tqaSOZstihlAskLJqm3210B0bRdy5dKui8zz1MCyBdRINKF2gmGZ6cytA5KYDwc6lza2WtjOB6g3++iVqtqH58HNhpLKxorEmUkF3i2FWWFReUFkMqVETA/JeHg7MmTIu1I/tlUTSWNFZHrjpBLJ0WUkJyYe7T9CxRcns5k0el2TUi1H6iGJBXGI+5dSanxQpt7squx43xmXdIZk0vBvYLKJn4pz0Kh3tzHbb3O9Weo1ipG0WKZ78la8JBKrAgFkmLzuYB/cW5cUVT2eUZVwvfXtR6pGVmL6ZC5Fka9xDONeyOVMVT7kOTleiNJQwKRaqt6raX3ymSZuWEyO/i+B/tt7O8eImllpLqg4oVnHWvPzyfpQhWOyRmKUMpm9Tnah5WTZMs2i9k2zJaaTlxYfDbgHKa6k+RHYEKyjxUofH9+NvceKtuOCRrlw6SyyvZQ7oWsGQOdycYxi4HhR2e/8k8s3ac5n0lR8xyglaA5a3mP/Bk+pxzbffGZhsT8lQux8iJ+Wo4rEFcgrkBcgbgCN3MFYvLiZh69+NrjCsQViCsQVyCuADMvfvpNkawmfIacmm7G4WiM1fU1gZQMn+U/6Bniqm72I8sodSbTviHhYDIeq5OTliv8/mTCDu+ZQGASGSQ+2CErkIi+3OwazWak6CgUivJP53vLc7zMbmACNQskrYSsTfrDAe657z6MxqNXbGYIhvaYsZHJoFSqodfvo9mqirxg5y5DcZmHYCfpiGUjoywPfransFJ2cY4HI3Ufp7I57Ozuo5Ar4rbbbpWtzVe+9Lix5whD+fbvH7ALmsAIO7RpZeXLqgnpHBLpDM7ccTvS+YwIFobaDpmfkEzDHc0UzE0rDHZwZ5MORsOB7Lbs5JEfN0LY8xDe2GSEEKAhNUJQmMQPwUR2b6eTKXgzglShwGKqXhgyzP9Y91cyMNR1ShsT4Ec/8B588x8ew/ve+4P4nd/5Y+YlS7FhU+FiWaiUG3j22efwPW94GJ3DQ1y9ehV33/0qfP1rT+DcLbfi2Wefxzve+VY8+vdfwRvf+EZ88pOfxA/+4Ltw/razAvv+86//Jk6f2sB3vf4BfOrTn8HP/+ufRf/wQIqXr3/reXzmM4+CBMXP/uz7Ua1k8bGPfhxPP3sJoe3grjtfhae/85SAZoJUBM9IjLA7nJ3PWyc2ZAlFy6PnL7yE8cjHxsamwMoLFy6rvlR0RJEN/8grXiC0rExoJZMSoJbMppHIpnW/nHcMveYYFktVWcsE1Fr4RrVBRQrHleAfLWvYvUy1iWzC5gTWODWJUC7QquUxGbRRLJYwnPpgWPF8Fgiw92iHlABuvfUcrl2/gvW1dQVw5/MpvPPtb8Mf/P7v4ey506g1ysiSFLBsbK6tYm/vGqaTgdYZiZNMPoUFiT8/QC5XQrfblpWNCI6Nk8qmIOhmrFAWqDcbKBXLyCST2L5+HefPnYI7HahjnkTY1WvbyJcr6gon2ZhMcA6UpP5YXV1VgDNzJYx1UqguadYim8xozUg9FSykzMqWy+p25npKOmmpbxjgLYWAk9G692cuqrWG/iwHNNCSayJrq529XZzcOi1wk+Bye39feQFUmBwc7st+iZ9vW1k4qTJXBML5GKVSBd4CcNJ5TGZUNhQFSA86O7h48WXZLBGkZw0U+p5MwA1mJjx7wbBjH45DJcocdsIoGULaimktzaUgGXSH8rznGmM+hQKvaU8zmWmfJGnLfJF6s4DTp2kZlcbq2rIUasnEHMHCwu7ePk6cOiuAnsobEpq0uaIVTSaVwuHBocgCjuV4PEKxQNA6JeB3OuorO6J92FcOA0Oz+cV5rqwc2u1ReTD3YEeme521zqWS6A6myl6YEITPFxUWTiKC84P2P9xLSGCOhj20llaOutQT2iPzxRKqjbqulWA7Q50z6RRevnQFuWIWzz71BFY3lqXAo8UV9yHmEpCEnc3G6PV7CnP3XGafLGt/zuRy+sxquSwSTQoiqRwyGI1dkcPct7meO92+1CS5QhK1el1kXjIRYTIaGgJgwb1vjqvXd2V3du3aFROAzTUfMsOkqPwNzqdCIY9UMgPfc9HpHoLLtlysYjwdIZ3LYWNllSMMH4EIVpJo9XpVAfc2aHPoSr3FTbM74HgQzLZNOPl8gZ3tG8hkM4bMFAmRgLdYIJPNy9qwUqspaJ5r27JDuNOZ1HYML5+NmSGV1P5D1QjnQ2hxTgZHSh1fJBPtBN3Ax2DQN4Spbeu1x6pEsp5UTJAAMJkSBrDnXCUpFniBiCWSC9oTmW/lHKVUH9mx0aJKZEnCQiKTVhYK5xxXA2tLMo3XNRyOMR5O0d47hJPKqB48i2j/SNKBzxFUY0QLox6jgoU5N8fWWZz34SLEzKUKI4P+gEqq4BUFkNQPSBr7rQVJD+fIvo1/Zuj5XEQR9xGdF1qDgZRSVEOSROG6UKSUrOCO7MaO7LSOzxkq8Uhgk2yyEySkjXqmyPyeMFJmCNe9SNlogWsXr8eYR/y0HFcgrkBcgbgCcQVu4grEB/lNPHjxpccViCsQVyCuQFwBVuDHP/SWKAxMAObEnaFarim8t9pkOLYJ2iRgSyCBvtO5bE5AB8FUdmynU0mRCOywV8cwuz7duTosCf4QDGZ/KFUdBKf0RRCDTxEEUhIEqaoCRwiY8YsgP7v86eNBIDSTTaO51JKdD7tZCW5MpxMcHOwLwMhkCqjVK+pS7fU7ipKgIkMh3pmUgMHJaIJiif7q7I4uyI//cJfg4ZLscAzYncRdd92FZ59+Ds8+9aLUGuPJWPdLAFP2LAoYdhESMKeqJF2ElU0hX69haXVJmQAEv49tXggo7u3uoX/QN3Y4cwaVzuHQLoce6vLdBubjKUyIxpHdBdurE5CawHLSCrxNJW34rmsCkBdzAeQGcCewYzpGCa7xzwQr2fF86vQ62u2OwqMHvT5WV1ZRrZVx5uxZfO7zn6c/EdqHXbz+kYfwwvMvqJN5a2tTwazvfMdbcPbcSfynX/9NPPK61+Pxx76uelu2j7e97Q34k4//NUqFKt781u/B17/2DZSrFUzGfdxz1x3otrfhpCr43Oe/gp//V/8SV689r/DovZ0B/vIvP4s3vfmNOHFiEx/5nY8awmC+wOqJDZw5fQZf/fJXsHnqNK5cfBl33/9qnDm5hkWUwBc+/2Vsrm+gOxgIhG81mrh+4waCwAB2In3CEOVSSYAebaBsx0G11cCEc7VYUsYBa04Amv23CihmiG42rw5eAuQEzTmXgtCTFZTjZDD1qeZYwKcHPANeESFjU3VSkZ0ROaXxbIZgSJu1rkiBV915O7ZvbOPEqS0RF2urq+h2DvDAA/fiU3/1KZw6vQU7ZcGau0haEcqVggDBUjGDhTcVYNlg9zetpFx6xVMt04Q7mWHmTaToYGYAE7/p9U8ffGZmLLWWkU2n8cJzz+HB17xaQbQkILwFO5TpM++IXKMVmzsdK1iXVj4EpNkJTQCP89D3ZyhWKqYrnvkelqVO8mF/hND3sN9p45Y775QCSkCiN0OtVsNoPETGSQucpsUUwUt2U0+ZJyFQkYRmRiQG7XuYQUDCan9nF+V6TQAlO6TZec9shhGzJhIZ2bjM3IEIB38eyTrKn9PWiR3lPg53txGRBE1lMBx14Lp8fxfFfAXpTBV+NJdCbDIcIJlcYDLqw7LY0Z2RvRJVVrTtYaf9cDDWtdLHX8SAy+8NUc7lsX3QRYmE7GKBYj6Dar2CSq2ivYmh9FE4x9UbO3jota9DmEhg0O9p/yRJc3h4iEarrmwIEgi1avWoe91YcmUzOe2po35Pe5KxtcsiRfKHAdCBCUTmtVIVwH2br1EXuRsgbTF3qCdycCgCLYnJdCpQ27aMmuvYKo92VNw7uO8a2xwbmWwOK+sbaDSaIugIT+cyKewddJArl5Rf0u/vK8OHJCj3aBJFxXwBFy+/jGy+IMsoK3KwdeK0IQqjENVyEeNxH+VSTeRFtVZFv9szJDfzOFJJTMaesbSCjTLzWGR5ZJng+3QKB4cHyNEObTrBzs6uVHQMOCfJovBrAPX6stQMJIxITtHyjfweiW8SkUS+SQqcPHMGjkWFSR5jl3VKoNfrotVqav2n00ZNVMgxWwG4vnMd5WpdJAAJcKpctq/fUOYSyYpjO0GOEes5npEwoKJogmTCRrVegiWSiXOQqhZPIHkmnxPpYSwCTb4T/8z9o9vrY+HPRVzlGNbN7CdQYcbzb6p9K53LKOSeZBX3J1mK+T78yUxzgrZK+n/94tzhqR4qJ4OqM0NyG1tFBl1TecE9lmoaEvskgWi5xdd0uwO9x2RMlQzXHVVuJIohBRoJgSCgKtGoO0QAUG1lRSLAqDBkdkgEqlySmM6oZlloHfAeeO0UTbBpgEokZbooKyvQ+PBzyqW85gibCnjG0tLRnU4RhSRFZyIceC9uECh4nHszlYq0DyPhyHVIFZJKxU9MGIu7nBRgRskl0oanBA8KZl68FNtGxU/LcQXiCsQViCsQV+BmrkBMXtzMoxdfe1yBuAJxBeIKxBVg5sXPfX9E+yGCSMlsFkN5UYfy4zf+6gQthvI0NwCcY7zwZzOBE2Q2Ou1DdV4SjKR1Dbu6CZhNRmORDgRW2fXNUGcpFwhsMOeBYGg6i8ZSQ8CB/L0Des0bCwwFg0YRao2K6QQOw6P3YxDtoQASenPTPqVWb+CwfXAE4PDHQviuL0CdIJmCUR3aE40FnGVzWVx84SUsr66qm5ld6LRtueXMbfiTP/pThAvaKNHegmAvu69DkRkEQUx3ZghGi4cEVVMOyvUGztxuMjn2dg9QLrM7fK6akEhI2xns7mxj1O0gnzFgqfIvAkP4MHSBliv0I6cdB4GkuRVKFVIo1wQa0VOc9h8MNw35azpBsAgESFo2PdZ9BUqrv93mJwB0vVlZWcZo3MeHfuaf4x+//W11PV++dkXh2p/6m08JqL319luxsbGKhx+8B3/8J3+MXCaL97//h/HMcy/i0a9+Df/DL/4CPvSzH5aVF730/8d/+0v4lf/4fytwmx3QBPCarRrOb22iWi1j+8YVfPOJ53B40MXDjzyA555/GpVKE3t7h7jttvN49w+8RZ32n//Co9g76KI/HOLVd9+Hb37zCWVIUCFx/7334fL1y/j+d70J1XID/+FX/pPUOflcAZeuXNWck+3YkZpH6oNFqNwA2W4xnwRzpAsFNDa3gKSDKGDGSgozn5ZiCfn0U20wD+fyZFfnsOzOLVTLeYxnE9CX3w0oOAgwpxUN7VL8GSKOQRggkytiOJoKUAsnM4y7XYFiBPhZexIpmxsbuHL1Mh5++H4sFjMc7B9gZWkZxWIW435fWR9BFOC222/H7t4u5rOZOuPrDWYLWBh22kilkyhVa+j1BiIGCqU8CsW6yeBw0gJWuTY3NjaUHeG7M7SaJamYSL6RkBmOGPDsoVJvwPen8F12kdM/3xFYTbiaHeucPQoBZogtDGlBmyQqobavXEOxRNDXpwZIADqB4wI77I8sofge8qOPbFSZMZN0pFSgaqRYpLVSKMXWjevXcfcD92EwHAgAZac+u8jbh0aVoJickLzeQhY2YYLjW8BoOFIOAcFSgtUEemmfxPXqe77ySggyJyKGAc/R7c6wsr4Fx8kC8s0fY+4OpcqQhU7GdNBzDrnM1piN1SXuJNIi/UhYEczu7Lfh+yHyhZzIJILBGydXkSlksbG6pnyHcrkgUL8gZQ8tqUJMXO6NcyQTKYULM1vhyqWXcfbsaeUWDIcMN1/C/u6+rsWb0qYrh1wuL4smkrCcX8wfYYhylwoHBUPPBTKXSgWEXoCd7WvIpdOYuCH6IwZncwwZPm464DkezFugcoxzhYQCwVq+h00LuySJhQbqS0vam4saUwvPP/cSTp46hf2DPdg2yS4ckdOOlEIMOpmyu9+yZKHkTueo15soFAtotJZk6TcYdkHar1SuG5B4zi0bZQAAIABJREFUEYrUoy0YyUtmqEyoMEg7KOZzGA37sKUMKiorhft8u9tHr9vHeMJzimTcROPCPCCS1QnYsuaiIoiB8rlsAdVqTfebTzODZI5KYxWtlWXYVqD9lnXlz3veVIB50ub+uUCKodTTKZxMGr1B39hRUYXDvJV0VnkSPP/8YIFkOieAnf/PcG3ZJVGNlE0hKRJhglZjVUQFdXXj8UDgOOs1Gg6NXZrjiHTnulODgBdIETR1JyZEmjaMzO4IIQIntCLZocmGTEnThlxXsDuDwT1feyTVerJQJEl+tNa5RngekpzjvhIyK8pjHkkSaxsbqDWqJrQ7jDAbj5RnNRpPVVO+l+/O0e8OkUimRUyGCx/sSOBZOnV9OCRDuHPYDPK2RQLQ9ovSQtrvcc9N2ClDso2oqKRNWmTm5Ggi9QlfzHOM5Cqt3fie3Pd4gB1nWnBfEDHjzaW04P/Tmo4WaMwzOs6+YrFTzDai/Ib7O1WdDCYXyUVVU6hzR5km7NZgphQVM5aFi7FtVPysHFcgrkBcgbgCcQVu6grE5MVNPXzxxccViCsQVyCuQFwB4Cf/xfdF9P/udntIEKwqltDv91Cr1QUkEPTqtDvY3NySZzStZGglwZ8xIaMMJx6qG5s2N7SBIHAj0DECUikCwsErYbOy9ziyjyJYXC6VkWana8aElLLLudvZF3juTqbyFa/QxiNBz+q0SA/+HD+DAAw7Q9klWq5WFd4r5UEwFxidctJIZ9MiOIwXuK8w73Qqg0argb3r20hmaPfBrvEAKcfGma1b8Fu/+REBh/wsgltr68vY3d1XtzeBGpIoxEAC+mofgVZONosHH3kY/cFQ18AuUYIgBOgIulLJkE47CgFeTF3Z0LjsPF+E8vonCEoLKAJDoW2jWGHYcFoKDyoEmCWi0BACMwna2QA+A76PQp6ltqBPf0Bff6ovOAYcKxNSSrA0mXZUC4JpBAtzxRyC2Qjvfe978cSTT2Fv7wY21pZlcfLAa+5RsOwf/ZdPKuD2gz/2HmzvD9FqLcMPXAHPBHapuCHASjCSPv7sGGakxMH+Pvb3ewL0XH+MD//iL+DffPjfYndnH/fefRe8aR8Pv/YBfOITf4G3v/OdWF9fVs0PD4f4rd/6fdnvvO6R16PRqOHbT34LtUoNjz7+BJZXWnjphZcVOH2c88DO3ST90n12ztoiJ0hepdM52X5EjoOV8+dhpdNYBL6ASmaWcIxIpgn0ky0PrWdM6Hmr1VJGBEkhkka94dgAhOwynk3A/lwqX9hVTbBOgeqWg2m7jWAyFsC2ubGGcqmIy1cuKxj5xNYm3vA9D2E8aGM4miCfL2DnxjWc3NrEfDFT9znttu569b24eOEC/NkIhWJeljmc/xTukIAoFGi/M0exWkShQIA8hTTVKyRebBsrK6tSARAmrdXyWpccy4uXLivYnr70tDTKZtPKNhCgSXLBczUG7OBml3h30JOKheAg5xfVEsxuGHS7ynOot1oCHUVMJpNI0EufOTGLOVK0IMrl9Lm5TF6d8+ymLtMCySOBlMHe3nXtNyQs2DG9s7uHZmtJdRmOhurk5s9zcbBbWuA/u8VDE/BLUF4EC1UdJEuHI0wnY4yYbxAFUgdQvUEFSTpdACIT/E27KXaOG5UTbY9mGi/6/st6iYTSsIvoyJdfGxZTyCMoaHg69rBgTkmKXf0W1k60UKxWcOb0WdlOMSeiVGTGAwPhae00NTkAAmQd9PsDlItZ7S2Vchl7+zsKRq5WqlL2kJjh+PHeA8+DF7gokFywE1KvHIcLy4JrNtHriciSmCXQz3lAhc10NtZ8IhnK+1a3/HSiP7OWGm+NP0OtTSByFCWQyRXQaq2gUCqj0VhCOmnrvXndBOFp48Y8BH42cxPG/Z4IWoa3M9uHAHq4SKDVXDa2e4UCUpmsVC8IGbbsYGVtXXP4+vVtlIpVHHY6Ol+8cR/VSlFgvoWFFBOlYkG1IhjNfWf/8FCfwf2c65xfLucUVWERbYACkxVEQi1flnKFtSJpSyXW8vpZYwU3pQKHgLUJwQ4XARrNmtaCk4iQTjjKvknlOB/HcL2J1gzt4wiwczugeoUnms7K+ULnDckDXh8JbNo0ub6nfdibzrG8vCqysdvb175MApUqBE4uqhn5s7om7u8zV+ud5wjJJZ4dAe2/XHPfI+ZEZDJGieMHR2TeXOtu1B9qf2MYvRWS8KZKgmcCScCJ7peWj4bUT+hM4xokGbKyuox6k1aMXSw3WiJwWOsZlSRHOVjuhGsACuDm2UlVIdUMXPtcrzz3eO+0PqNFosK4dfYzV4bECtWHKcxYK86/TA7dTk/kNG3oFC5PS7/AF5lFxSfVKlT78FwmYc3a0N6Kv/d7JCLTIvNYO6o3Zr6xWjPkDs/kEEmHJCDJN+ZrmLkTRoaEJNlCgoTPKCRsdXYCuBgHdsePynEF4grEFYgrEFfgpq5ATF7c1MMXX3xcgbgCcQXiCsQVAP7Fz31/RG/siP+4h/Gsp60LwTCCTg5zFlxXICO/2BlKZoJgEr3EGaY6m7oYdPsC1VzaSREUFORuw7aSAl/Y8cjQTYISpls+IQscKiqMVzdBxECf2d3fRxTN5StOkPKOO28TOElvbYJEhVIRru+aQG2f4EZKoA8JkEKhBHc2wTxk6K6PtfVV7O3smsDbbEZWLyQ12GlOuxN+PgFs+qyfPXsKT3/neTz+1ScEJvKaCGAQML967QZgOQKqFNpNy4vQQqZcUyZFlEyiVKvK9oZWJOxQnUyG6uwfDUaybJkoByNpbG26hwJaaRVlLQzoTyuYZDaHdJ5kgAk5JyCUTJPEoKERbUVIdNB6h7XKy8aFagD+LLtkGTZMQsQAVSb7gqAXvdY5dm96y5uw8Dw8/vhXBdB9+Bc/hE/9zafRqlXwvW9+A37/Dz6GG9v7uP8192K5uYSXnr2IYO7Kzz6br2Bnew/j2UjAJz+P8A47uvlQSLchURgWBEiTUCiWigLLa2VmFtgolioK3d3Z2cZDD96HF198UQTBu37gbbh44SJWVk4o7Pfjn/grXLt+TUDi5sYZKWteeP4lZQZQKUJFAMeCRBW7nZkNwk75ZCopn3ci/U4yo9cxZL7QqKDYWsYiYYJcmXnBcaeKgzUa0FM/nYY3mSGdSSqjgeQR7ZeoKBhOplIFsbOY984uaDJYBJfVeRzSgqaA4eGhVBKORSFDIEuhu+68Hc898yxuufVWbJxYwfXrl5G0HQFvs8kAwZzgehLnz5/D9Ssv4+GHH8ELL7+IfnsXC9dFtd6SRQwJK2ZebJ04g2w+LVsx2uiMp76yDAjyMlul2mJWSAbNCq/fdGV32lSDUHFCAs+TtZDyQJK2iDTaFxFg5/cIUJOUIEnIcSVwzc5+NpYTDCfZNg8tlKs19EdjERcEGkn+zSYzAdUcc/JtXGvsel9fXzXhxk5K2QTKjFnM1OkukH4+R7c/wmzqo1qradwIfKezGZFNk6mneT8ejbR2WQ/LSoq8UGDveCIgmWoSdnILGNa8SCo3I2Eltc+QrBPAaaelwkgxs4agd8LBbDKGO+nBcwn8EnCGcgrCObNpjHKBKjRaOw3aXXXDcxY2GkUsr6+hWCqhUimL4CVJU63V5QRHss9KGGszEk0kZXl9VKkwh0eWbzZkq+fAwlRh6kUEPu2yEhhOhnBSSXWqk2QjqUPMngQxx5Lz3g8CXLp4UbZHImZIZowGUgeQaGZOBtVaJFsmBIHtNLx5pFwEKglYR46FAq5LVdktrW+cUAB2uZyTRdPh4YHyVLrtHXXUc4/m2RBx76EKjddO2yPtCkk0Gi3tsadPndE8SaXSQORjbXUFU3+O8XCgussuKpxjNhkhm7Jka0cgOVx42u9IhHEujKcT2f9d374mBQptgrj/k9klmM054zg2wFwMWQI5sonK5Yoo5goicdhxf+L0XSIs0hl+BpVrIWZjWg8FOHlqUzUpFDII/QDdbgelWgOdDolYkodj7em0XiNoTrCdNoeu58JJJ43lGnlmktBRqFBzshxUFSkbI5XV2E5nfQHmPMMUFs3r1ZiGOnegIHpPBAnHljk7JKUZ+l4vV8yc9zyRtVQIcj1FCcus21QGC4aJy+KOyjISFmbOmQYB2mnZCEVqZg2hzlDsQlZ7ZbPZEAnGucMmAtlawcLO3oEIJBIhJGrH/bHOqNFwRkEPFoGxgPJ5rZzXVBZGC2V0yDFRCqe01HpTqkFCZpmMROAkk1l4JIGPXsc5rueCaAHbjlAqljAajaUGOQ7iVsA7zx7mYvWGUm5QfcbR53lLIkXPIhx3/mdRycFnDfP8ofXIPW3ua2+hukoR6MxGSqak6CEDFJMX8ZNyXIG4AnEF4grEFbi5KxCTFzf3+MVXH1cgrkBcgbgCcQXw/T/02oiA5eraCsYT2uBAAMZgMEKz2VSXIzvPCfYQPGjUanA9T9377fa+wkBJXpBoCLy5QEj6Zi8WBjSVQoMAm7pTkwZAgIVsLo/G8rKAu3KxYHIppiOsLK/g6sULAg8IdrCL9vTpUyI1BoOhgHF2fxKIUkAoAdFMVtemIOpEAs16E71B78iGwtgCUXHB/Aj+HEEVhiTze7JMKVZw8cIlvP6Rh/FXn/g0Dg/6AmT5dwRtSLr0hyN1sh5bdDDXg1ZCtL1Il4rI12pSYrRWV2XDw+5a2Zr0J/IGZxD6oNdRpzIBSQKLHnMHBKYYA24Gg1u0tqBNBjuHQ1p6ZNVJ7Xom34Kv5c/TvovXxs9asL709E4l4Y+m8KkMkI0K34cgeigVAe16XvvwA/ji330Br3/4YXzjm4/jNfefx0994Efx2KOP0U1HtkGj4RzPPvMM9vd2Uc7n0e721MHOseIvBrETFKOdDIFkgkGy9mA+wJF3vrIN+D0qUGi9RcsSXm/EepdRrNSkbnBnAcauh2qjjFvOnsOXvvj3eO3DD+HTn/kCxrMpHrz/Ibzw4iXs3NiRzQlJKJNPwDlA3sIogQiACZxm13doAlmJDuZLJrCYJIhvRaivLCNfLivM20oS/KZKIK1uXM5x1pakBDudyRxRqZIvFuWhzrltgrFDAfwWu+oJ5C/mmLtzgXTMMnAHfSk8WM1KtYwwYD7MArfcdgvqrboIAGZTzH0Po35bNSR5sbLUxHDYRb3ewHg6RuiN1Y1tJdLI5PMY9Aeyl+L90uueljS15rKsoKhIIGljJ/PYOHkLEnCxuUQroFCKB3rT94djdVirhhbDyNkdXtQa5XziemOwNOvBWvJ7BEBJTCQSBPCpZpiYPAzmPZSqyrtgSDjnBXMPGOpbZMc55lLfLLVWTG6LZYms4bycTTzkclnlCdBmjuNFEJdWXtlsEdlcQWA2yco8CbojwpPrgEDjQHZCVBKQYDT3Q2snjgm740eDPiwyPbJ6Y6C3sYQi6JpJce2kZAFHsJ3++5GVhO3kUClURBj0+ztIppgvM8VsMhVYzXlg2sttdNp9TPvDIyunudQolUYFa2vLWFlbQyGfQ6PGnI00dncPsdRawpx5KXNPdSXJYnOlEUBGAjmRkEZJFC4cuHOu7QjlPH8nCO2KpGBWAz2DaI0mZVcQmjlJMtV30e8MRO4OBh0Mej29J6+BdxnpdYZUzhZKGA0n2D84FGHCfZQEBlUFXkBrvjVYdlLjdedddyErwNlHu9s19nVJoN87MOHjJGWnE2RTKakf2ElPqDidyslujWtvqbmM0WSCerOJl198AefOncXeflv7NQkyAs197o3JBJKpCBlmfoyHqJQ5nwZHaigLw/FI9mIkUnifx9ZmNCji3KWCgEA17ycIjUqHY8fsg2qlobm5trEON0ggkSThQbDdR6VSRTGfl/LKoVIgSV3VHBHPB1ob5vNSBWguau1PTTi0bc4bvp5EPskKnimcz7TA4jmZlTLCrC0nyZFIyMrK84a6Xr6GgD+JaHfKAPQ5Op221A+T8UTzm2uE5yXnAe0FyU1xHLx5YLI+QsbeJDGjBRats6wEpmNag7nKTyFZxmvlZszTl7ZlPNNJfJOEOD7naHG2tLpqCLgwQL7AucE5SQIAGI0m8OaG/CRRMeqPpUDsMR+GmUMi200Dg1GpRZrjfIbgXsO1zz+T7GV9aL04Go9fyfzQc4WTVu6MARloUWnWuLIqwiMLRzYgpNJS2ugcUDPFXLZWsmMkaRFGUlDwS2cSf18Y60jON6M44dywlVHDMZCKg8qmo9wNKUcs4OJLV2LMI35WjisQVyCuQFyBuAI3cQXig/wmHrz40uMKxBWIKxBXIK4AK/D+n3xTRIAiXyzIXzsg+JGkjZJv7D5SDCx21LkpJYY84WcIFp6UA8PeCK4bCKQioEFwfhHShsdkWBBYcPS9SD9HooFkCUkKK5MWoEbVAfMxaLkReZ7APXZYs3s/4dgiUU5ubam71Z8H2N8/NOAlwSPbxv7+AVpLLYzHE/l3V0oVgSLG7mYudQVBav6ZXdfmHsao1GoiWtjNS9/+tdUN/PWff1qdqvLKJoRFS6JkUmAVQRACpfxMixZBM4bE2kik04hSaSxtnkaqXFIWSCqXEoiyd21PHdb5QhGTfl/+4QReaDtDuxXaDiXTDCwmoMou08QRCGY6+olUGSLDEBqsJ78IlpXYgcuQagbephNSVBBUJShF4IjEgensPuq2JdBG+yGi31Eob/6tzbq686fTQBZH2ztXMeyPYTNI+cjDnePJzu10liocEj6hyAFjtULiJZKiRIGx6sg2PucE8Sx1ItOSJJTrFUkGWmERcDTu5AzUXhPg3W73ZM/1ukceUnbAeDrFhReu4f4HH8Yf/u5Hda/srGY9fXZMz2kNxW5uk/lB8IwAF6+XgCHBSyQT+lzzugU21paQKeThJ3NwFwspjcw9QKoN1orZI8chywT5mBEhgN0zlmME6mnTknQi9Aj2k6AbjGUjRFsSd8xg2xl++Iffrbk96Pfx2ONfUxg8ogDFQhZOKqF8DRJaS60a8rkk0o6D4aCH1tIyep19hPOjkHvbQaZY1rUFLlUnnNcR6v8/e2/6K2l+X/ed2vftVt29by/Tsw+HQ1KUSdMUSUmUFFuSacuSlShW4oU2SVuBHTuJ/cIJDAN5mbdBYMNJkBhIYNixLStGINCLJJIS1xnOcIYznO7pve9a+74Hn/Or2/wbGngKuOjue+tWPc/3t1Wf8z3n1Kra2t3VdE79MxqPFzq4+py2tmoqpNcq5rCMWVgdQh5BF598N4avtVzNVS0WAjCayzuXgywV9gLyalCeEFJttVMqpWq15FDbQa9jOxbyDMgpoUM/mYbICgAt4wtRtpgBZBPgXdd6SUczYcrbto9pnl8ol02aFASE7bSD3Ru2cMVSzfk7SSy7AGFHY68/mDHIE7rBQ+hx2iQE5Apg6mg40nDAXkR3fk8k0lh1tNxk6aDQgoR18HjCoCTrE6sZ3ne2BNjNGPgdjFBeAILHn9jTEJbMv2dTFF0jnTw6NhGKJRd2T6gFGrs1HV2/avI0tp6rUd/yvZTLNcWSSRNgkK25dFKnx49UZa/I5GyNVK1WQ0D3cK3pIuNMnkQcsmVhgq7bG1gFphgqjYTBaoKT2c8ms7XVMXTSL+cAy2MTOUactVahkLeChK53FHbYV41HYw26fe9rDrA3CL5SsVRVplBWpUrQetKB68wnSKElROhqoTOC0VdTFYpYccVsK4di5EnAeC7vTnq+2PdQpAQCNaeL1oW2t2qeK8z/ZrNlMo54hf29HdtKBSuvmQm2HoTJgqD2uTq9rjNonuzPq6VWBFp7DgcrQY8xZdoA5XTYY52kFSqXtBr7+0qQRZHPmxyZTobOGzm6cqhqtWiLLGoxGTPeMeefMHZsbZ1u28oJSAVUfN6P2LdRxE2xkEuo3WyZfIOkZb1ekt29Xs9zBPupaqmi+XJschllEWcfa4GGgel4pO16w3ZJtgGrVjUc9JRKZz2GkJnsgVgx9k1KhIBpgPzheKb1Yh0UFxAGEM0TyOyJz0qoE1R+7LuoObgHzhjnRKwDqYVaaLmY6saNI9cfQpI1ioIGYgqCBpsn5uxsTHg55zr5Isy9eSAmZguvd9QiXAfziHlv1SZqCfJ0Fgv1h9Ngiei1vXBMNvPC1o+cazRSZLjGECqO6sJEOZlQqDWSKU2mIZi82+l7T0RZyWv8WHHh4yGcoZvz0POB/R5Slg0RwiqJuoQlE5QXtmZzXjeZF1Fgd/RpOapAVIGoAlEFogo8zRWIyIunefSia48qEFUgqkBUgagCkv7yl/7kGkBmsQ7h2QAUAIx04uLZjR2IQbvZzIAmAdP4sgP8tZvtYIdBF+UM65DgU30ZsgsojyJgGUtYNUE3Pp2PN25eNyiBHRLd51g30JnJ7x/fu6/KVs32PXTu1+o1A1LY2hB+fPfeXV2cXyiVybrTFOuOSqXi8GL80EvFskFNrGMCEIKneCZ0ncYB6YeajgkVn6q2VTVITqbH++/fUTZd0tnjs9C9SjfyZOJ7tqojnbZlULD1CIHjkwne3QDgKQOKueqOto6uKF0q2kokV8xr0EIRAsCU0MXjY4PZq2mwgDKRkQH2I0uaDJFxCBBdAryGbtfQwBrsn1CtAAYB7tizPJPxNbrDfEVHdNJkgUO/6WQfDDZ1DXYkto9KhBBUrFEa9bpisYk++pFX9fabbyoLAL2c+GchYQHbr2AZEhPWInjZr2xVEvIioG5iBn54XdM92FsBFGHh5O74QF4wxraaWa1t5eO7BiSKJ20TBd5VrOxotkw65PjP//qf0z//F/9SnfZEDx4daw0xYVIEIofcDwCmYAdC57nDbx22Ks8fQHjFUwaMs2Qv5DIG4zUnM2CpyTKurd19bTW2lM5nNZqMNxkj9PtCDjFHADHHBnoXBNxi12MEF8ufuKqVrB7eu2sybD6eKeGsDYm3/shrr6jRqOu9H/5QN25cV75U1uPHDzXudXX92qFiqZhef/MdWxDFNNFPfvRldZtNHV47VC5T1OnxHdseQZLlilWDxszLXrdlpQYBztuNhvLFiobjud90d+ea5tQ9ttC1wx1lsyGk9vaP3nUWQaFW36gYlg4VTifiQQmEuiqfM0FFULkd31FmzAnwBVyloz+lRCrmHBGAXUB/B+XOAVNjJkCw0wKohOSjVti3ACovZkvbLmHpxntBgs4nQ5XoZF+vdX567t/F1mpra8eWa+kiNjJ0lqNeqXquQGhCUI0mIyujIJP4N6Qm3f+DTldzOuABtd15D2g6NBBqm53+UHk67OOQehB5IQODDBlUOmS4YEXENUHM2oJuApi+spIGuyyIHGzpTh6faTwJ718sFLSzv61CKaNytaTD/QNdvXLgdZ0vEOy9Vn+00CoGibtQ8+yhcum4trYgCarqdDuqVMq+18UUADZhIHapiRKxhfesQrGqbDqveHxhVQ52SlLaQL5y2xp2W5oNmhoNWrZf4n3SybTVI5VyUalMzkQoIDOkAWHQ2NmxL6Bmob6A7dXaltdNubKlWmOb1a29vV01myfK5AvOasii+nIIPOM612TYVzad856KpRv7eqFcs/qikA9jXK5UPFcgwZPkyGRSunf3ga4cXVUCv6QYdcxa9cRciyeCwqF52rQV1Wg8UXfQ93VORyHLgH3AZC5EMxZ5mywlxhfbPTI0DO6vZIC9Uq479BvVV2O7YdURoDprHJIrQRh8FnuxhKrlis8MLO6wtmJX4NqZN+cXFz7nDLLzvsydZDgnOYPYjFBkYOXnLIV4XKPh0GQ8xBugu7N41oEw7XV7Vr08fPhYO42tDeifEoSHLdXmWKPNNRtPTQpjk0jORG+AlV8+2ErZzmllO0P2d0gtfg9tD+e1o33YL8lYmmOttFY2E/IywhpOOXR8e3dHN5+5EmhlVAqisaCrwXDgdUKTAuQFY8NYs/cR3D2bkWURCEJsz6xsID/CxAjDFs5U7gdik7N9OF7Y2ovnsteGoQyfIby3oOBw5lBQB3FfYb4GksrB9mShoNCco1CB3CQvY2V7K37nMkeLv1+eqWRtkCHEPpFFgQfBT+6Fz5bQtOB9fPPe777zfoR5RJ+WowpEFYgqEFUgqsBTXIHoIH+KBy+69KgCUQWiCkQViCpABf7KV/702pkKS8JDg0d4yvYbcnAuXcp0ZNO5blug2UQXZ+cG2gGRALwAIgD2bROVurSGIvhyaQuGOUBFfxQyBgolXb1xZEACkIgOcHeCL2cO8hxgUZTLBC9zyVYdWMygVtjZbujRo0fuzs/mcw5dDd2lE3cxA1/RkY39BP7tjx4d24N/a2vL3eHYqADCpDeh31hR2LN8OtV3v/2m4kqrddZ6Yg9F5zgAdK/bNUDl7lKCRDeKA4CxwWiquUJINPY+62xehzdvKJHLagogtk5ovvEIB/ycT0aa9ocGXOgKxrICIBDwCXVFYH7wb6cD9Mddo9SKD14AV6HjG2A52GAZdI7xW+vg674k/HWqBaAVQd6LqUmNoIYAWA6WVoA5hTwd+iktZ0tlDb5vumbddRrmgXt210sVS9nQ4Q1pYdVLzJ3pwD2XIeWBZJHymYTyKFJ4vdjSGSR07nMTgFqQI74eANXJzHZG01Vczc5YL7zyEcUSRb35/XfUbPcw8TDZYzCLIgBwYZMEOAihgxKDcNZ4XNXGtsYAd2sIJtQsK9cMUL1UKqrbamqNl/6Ijt2MO4CLtZq293aUqxQD4QUZhD3ZFNAw+MQDqgLCD/pjJcmHwSpqOdF01A/dxRuQtNHY1nI51s989qf05ptvuUv/xjPXtHewp+9+93vKZ9La3qk64Pz4rKV0Jmt7oOeu7+ji9FTlakWVclUP7v1IuQzKo4xzQprNM4ONE0DEZFyT2UhXr13XlaObarZ6SuXKBrdnE0KU4wYg47GwNiA8mBezdeho5osgcEBugr6zubQBfdbcbIJiYuoaW2EE0TWbqVIqqNUfqrHzrMajc6Q4wfZmMnFnPrZ/LM5AAAAgAElEQVRvWN9AsFmZMseyCGUFKqC47wnbMjJssOmBOEEhRN1Y01iUVWt1lWt1E321nW3PNfIxWAdYjRFADQiMwsqESyZjgBcAk4Dv2XisYQ87HgBorMUANlmz5JRMVa/U1Op2lGI+wKYxt+ngJgScOQa5iR0QweijoZIxLOfmWsUSNGe7OxySFaUOtkz37x8rm8mrggKmXlEqLdW3q7p29arJla1KaVMD5nZSi3jZodaQS8tpV6nE1JkKdKSzR7E/JWNBmUQHOfVtXpw632G2yiiZLmg5gzDumlzDUm48XmqVP9JscKLVuKnhoOMaoAgBqAaQrdbK3r9iyYxzW7CxO3l0YuKqUip77Kb4+wOMp9NeL5l80aRZvU7mRUVaY12HGqBtGynA4JPHd1Us5vX44QPVt3dcN0LRUfmUqjXScJTPFUweYhHFPsV+Mhowjn3bxjFXcvm0QXBoM/ZA9peTk4e6uOh4X4KbdMc/QLhkEiqEVNOtH7rqmQ9sLsxhzg/ICwhOLJDYx7qdiUoViPCs6o1tpbLMAXKAwtpl74OTyeSSXuuog6pbZas5OFNQbVjJBzC+ZD6NbT2GhRzzk+95D97kEUFuOxtns8/G1xBYQ5M2uVwh2BcuFn7NEBq+soKu3W45LyWwsbwuajaZPO22sI0rmNxFCeJ1mpD62EsxXxIokbi2mebTELKdTqImC4Syc3oWZMnwmpwBMSsyWKsIEA6PjnT1+hVnnECw2FpLMfU6bQ3HgQScLhbO12BQOu2OCZXRYKzpOIwN5AZ7sgkFWwgGBR9kL2ecrZpM7Cw0ngULNH4OcRdUfbJSkoYBPpOwjvL5bFDvxbCJRK0RiBFbYdkOamFyyiqiWNyqS+wXrZ60agMSnnwTSPRwFjCnuB+yhzxu2DXOUaxg5TUz8cXF8D633vsgwjyij8tRBaIKRBWIKhBV4CmuQHSQP8WDF116VIGoAlEFogpEFaACX/pbv7YGUAje+oSEBr9qABY6YCENgvXF2pZJ8/HUwB0B3fyvH+ADkAIQAv9sOiwDQJ0JgZnuYsRaYqr5fKm9/UM19hoqZHMGHdai6zNhb+5uZ6Dm6Znm84kBdjpCUVsAnmWzeZ2cnrjzmesgTJnQbndtYnGVzxocXccTGo1HBkGwsaJjP47vNz7fmYwuLs61u71r//mECYGYX/8Hb7yrh/cfCwEInaV0X6KYAAxxRgAA0gbkwTc8ZQ9xgNqFhvOllgspkc1yN0oVCqofHapQ29J0hDKCMN6krwH/8XEfFUrM4Giv0zRoxcvRXYuywNkcG2UCHbwmBghL5zVmowDUuZU2KCpCBzAUSrDGIKw1YVLjxz9bAPoAtJkcwSYjdJlqNdQnfuIlnT6+r+GQbm5CZ2Wg0H7l/sLkCXIrWFYBwDkTGNLFhAkkU8UWOe54T65UKWRsj2PrkBRd5EsDwDy4p4S91oO9GD9FkYKioNrY153jmV5/69h2PgBsgOB03WPZE0J5mWehJgBlT+4pm8MLRNu7e2q1yT0I3bq2k0llrHIhoJc0E6yFDEYDQFpNklAin7HFDgqN3SuHSmVz6nQHvt52q2W/eAA1OtpjAJiziUFicHDmCMUHfH725jUdP3rgwFeAspdeft7g4q1bBJLv6vqNqxrPQuj1rdu39JlPfVyT/qnK5ZIuLpr6xT/1S/rut76h9WpmSyATROuQGUMwtUOYMwlduXZF+4c3tZonTdis5qim0trZ3dZ2vUjmr44fP3Z4NvfIegLchWgDdGY8ISsWM9QlIxXLFYODKDyoG7oWns+8pYO+WN1XrrSjQeeOravovEbpRIcyCqBcPmOCBeASonI0GqhYIOg7qXye60kbOMVbvgi5N5kYpLw4P1WlXFY2X9Tx2bmOrl13yDbgIgQG4HGlXNN4Qn4MX5OQiTNfajgcGawdDHrqd7vu6jZo6U5qQG9sxIJl3I/XMmBm6MoPKiYI1818ZPITtgzJY4/9tSYTOs3JeSHfgOfKc+SDW/c3tlkJK8PW64m297f0kY99zEBsOh0z4Urnf388VbZ8pOkCS62h5uML7dRy9MWr1WyqQDB5DAFNWqlYXKPZXIMuNl+A+3nF0jVNl0mlYmR69KzKWa1mWsZKKu/c1L33vq5p/1yjfk/pWNzkHJkFWAkBuG+RS7LJgzg9OTMpw3pk3rLHz5YrjyGkbyJJNk1cuVJFxWJVlUrdgDLz5d2331GtVtHh1esatE90dn5s9VKv0/Xa7HWH2t654uBvuuzZ2wHgmW9piDD2rCWkFRkKwRaJ/WgyGmg+DVZRZ2cnm7EiiBolGOQuIdCbPXRCaDlkA+q3qYHmS1IOMhpigjXL3sS8zRCw3h0rXyqpVCqrWqv5TzJpIJbJt8lhabRamoAKWjhpNOqr1e553UCG8AUpQbA7AdKeo4D0y7n3ItSKl9Z+2B0ChgeLNvZi5hNjhrIg5ExQU9azc0o6bZM/KGogTKkxZzKNAVZDpjM6Oz71/Mhir7hYaTydKZsraDKb2k6ReUOejAO1TSITYB3IBL83dTQZk7QaQ4mMVU6cd7lCVi+98ryuXb8a7P8gwROcUrLiiP0BpYID2Xmf6cT3O+qRCzOzbRNWfaPJ1ISJg729N0IimHF2Xbl3Mk2oyXRzD+Q+MTfHU2zVGI+SFZUrVG6i4SG7OX+xE8PGESuqsHapNyTRaIiV3krD0fgJwcQ9Xz4nFWceovpD6RG0hJfkO88LygyIM5KZYlZkcg3sJXci26jow3JUgagCUQWiCkQVeKorEJEXT/XwRRcfVSCqQFSBqAJRBaSv/O0/v+Y/7ygh6IYHaOA/7ADZ1WrZpAEPwCPsS7rNtoaEV6/W9skH0AEMAJQBvJjRvYg1EeTFYm51hLtk5wvt7e+7iz5fzG/AcMAMujQnWq/iujhvBT/saQicBix5/oXnDEDhBw5oC5iDVQue7/NlCAGla3O7XtfJyanKlbqJCR50LPcI740nDL4k0ylbLHGfdKUSZksn67A3UPO8r9u37jpAmudDXxxdPdCDB483gaWbcFyQauqVCPkIgFR0NQOyDWcrxQDcsVrK5ZQtl7Szd+iu7uUKJcnG6mg+t3Ji3Ou7phANBu5waNoAjIZXNnkXtmHyIEAgXNY6dBsDPmKRZGcTmnURb2AD4w7x4A2OZzoqDK77iZe3CYlg85RJznTjqKZXXrqp0SAQU53eUN0B4buEFBMiDpTNI6Y0weixpTuVQVynq5R+6qd/wcD//Xu39MO3vqdMcmWCh87+Yh77polBM4BSd88u6fbFBz+lUiGtciGj7cae2sOU/tnvfEvTZdaWRdS4vlPV6eNz30sg0uTueTAx/NwhV7D+iGeyJNfaIofuWTq901leBxuahC18ABT7rZaBPudmOPSbAOyclrGliY5KseAw6tF8oXSu6G5/ci3a7Y7nNggsHfgEZqMksBWMu65DQP0XvvCL6rRb+u63v+Mxoi4XFxfOY/m5n/tZnZ6fa0Un8Hqhb339D/Ts88/opZv7KuXzuvvgnl5+4SUH0babF8oXKlZAlaplvfP2m6oUK+5cH8/6qtQqOrjykgOJuazZfGwrsSuHe6qU0oovsV5ZqO9weRQ3a4e7Q0yRNcP6ymfTygC0kvUBmDqe2grO6gVAYRRVcaJDsPMqazKfqd9+aJKE4F8IFQeo46FfKD7xjgc0pVb8Hl3mta2GwWzs41BDAOo7SDiGlQxg50LrGCRHWYl02vZXzYu2rwFFBMoh1i9gPkqSDEH2C4iFqVUIKDCa52darYOFDiRJMV/QcNiz/Q9kKAvMFjuoSgxWhs5tCCfIjGQ643lDbgREgnN+SgQlzx1WjAPaaDjxnlcuFpXJFvTB+3cd2O3O97S0c7BtRQzrjHEolvL25QfMT+d3NZ6l1e+eK74aKptmfS7dfV/MpT1Pzs/OVcgVQqZPknyggtqdthZxapLXaoZ1UkaLaV/DflOlxlX1O109uP2G4quplXHxdVzp2MqEYX+Ksg1rrLhKWxXF1gl1Wh2vIUgpnkutTJqk064Hdlvz+YrCOL+hWK6bPELJspqH0ORMPi/NRjo9e6xsIadut2Mbn1Qio3KlYRUfxJUVEzNItYznDBZfkGrMKdZtp9NVAXu9fl+JdcwqEMB3asK5AkDPGr/cu7D74YwiAyPYAoXueu4H4oL3y5fyJgcA0YvFmqbThTNDGrt7ypWLqpWx4AIQR8E2VaVW9l5VLha0WhGajW1ezGRyq9UJtnipjIbTsYk9FB8A5nNbI8VNqENqWaVB1sQqkITkaZgcS+dN4PV6ISuDI4Q1AGkxHgxVyOfV6jRNoNgWMJZU1wqiEC7/8OFDbTe2Nej2HHQOsA6hyT0lklmrEMcoQThDIBsmY1u+OUuC/AfUYyjREvFgiUfTAPkQfF8x1/jo2oFefuU524Yx9yFriyUIx6B2gGThtU1aTKYmCDjrB52Bum3W9FrDccgGCgJC1iBZR5AEIasivgzEDeNP9sp0vrSFVTqWspqk0+2ZhLpU0fBafG5AecFZzhlrJeCGzOX++DuvPRzw3pBdUys9IY4JNEfdR3B3bIWuJ9jFsedgjweh4pokUb5AMi02n13C2XppS/ajSHkRfVSOKhBVIKpAVIGoAk91BSLy4qkevujiowpEFYgqEFUgqoD0W//NrwGXB5/uWMLWC3SlAhoAmoYg14UDls/PztRrdUxcAMa4C5MObXtWzxx6HSyVFvYJB1C0z302o/p2wx2guVzR+QyoGuzJvfGfBxQCBBn0+gbFARWwU3nxpZvurF7M1+qPR1ZVQFYAVLiDdb3W3t6+A0VPT0/d4Q1wRXc34IeDP21jM1cixfvnNB2HIOL61paDcelo7baH+uDWQ9thGTxJxN3BfoYf/yx0kPLBB6APRQOdnCHUF0A9+K+D903w4Hd3aEb0cCZyJdW3t7VOxJTM5BSPp9wdnc3lNOx1QgjrmDwFwoDHBrcAWAHnAc0BVnhjW28404JZS9cp/ASdyjED1gDj1J2OatAjQprdFbxYaYoP+6YOgPUO4oaMcFBpCHIlHDqXnulP/vQrKmeXKlbq2tl/Ru3OQLfv3tdoQjAuPukFJVMx7dSyWi8mtsP50f0z3Xt0pmdvPqOf/twn9OjWGyqmlvr+D95VzN2zSy0gWLiHZEyZxNrhvOSW0OmNdc7j46Y+uN/TnYf49ecUxx5rBRcRs03NYACgGazJAP5ypbwKWN60uyaA1smEitWau6HpysYeBrCLLmW69wnmLpZKyqczal+c+f4Hk6EtjMguyBTzyhUKypXzBu94HoU/w7pmsXSX8WyyMBhvgim+AX/jMjA7IFh4TNB1Vq+99qoeHz+2sgYP/Jdf/ZBu37ql+/fu6it/48v61vdeV7vfVz4l5RILNfYOVMzJ2QSd1oXVN9euP2OPf+ZRm4yXdErZQkFnjx+pVChoOO4ZxDw4etnXVshnN4Hhce00ykotZ1rNBs6bWSWqWgqbJeYsay+jTvMUkYrVOmZv4mGeJeOMU8brBeUH3dcE+C7mI8UTZC6QZbHJlEgldXxyGuzBVktVAD6TANADr9Es/vf9gbMT6H4H1B0ORrp29UjL6Uj9wcjgPGHEuXxWt+/c1+GVaxvCIqEHDx4Y7N7fP3AAum1eUim1281gvcN6c6f6XKP+WO1WU/EkXv944nMfcZMv3V5H+Y09HOuY+cM6hJi7XAupZMY2Y6h1IEnpXG9enDmfY4J6Yb56QhTSvQ2BWyyVdXHR9RpDObSzW7Uy6pmbN1Rv7CiLHVSjFjrgUb2sckpl6ppNu9Ksr1I5p17vQqViXsNBV9UymSCs+4la3a529w5CDscU4rWoySyri+PbSmayWs5GmgxRO8S8n9kuqt9VMo4yKq1iNqN2p68hoev9geKphLZ2dtzNDuHGfEF9BJw9GIesHQK46ZaHLHbOwmrlwO1KbdsZFpwDs9HI+02tVlWve+rgZvZX1D1WqCmhUmnLaritet1qKix/uCZek30bO745weLLpUFpwG4yRrx/2aoN0o0w6GXIXBgOHZxtEyPmo1UMMcWTaYPzzB1sgQz8O78gWKNBQGAJhpVVwpM9YWKpUql5PUGaoQyDYMJmCUIvCQli5QZE/tJnj7NN1vKeDSnHv02eaqVBj/End2Vm8of5CBnjPKCVbC/F2BGEjWKGedntd5TObBR18wCYUxNqxZ4FSQapwNyE1EExyPuePj5RrdHw2cXZNxpBLoesEsaGLCfqQN4S6juHmM/nT4LDIVkhtPm9RBz1XCAwSpWirt84tCqMswqCcIUKYrUwCUD9AwmCBWBcrVbL+R2dVtt7Y7vZNUEGGYF9JGe5VVsmUMJ5Faz3OD/SSpCns+Y5wfILMoS1OpkuTT7wPZom/J4QrfG450k4y1cb28Iw3pBIkEDkT7HXQngTim7yZKP6dP7ROij0eG3nu8yxMUQJFuyoLn9GSDtKmnCuB1vE9yLyIvqoHFUgqkBUgagCUQWe6gpE5MVTPXzRxUcViCoQVSCqQFQB6cu/9WfoH9V8vTAwDcCUz5cMfNCZ6BDepNQ+b6nX7BiowvN6PJ8plUjZDgnwBICfzuhg6RP8pSER6JDOFIqq1bdc7mBzFEABuu6D3/XCpMX58ZmDatPpEIC6t7+tVDqoJBLJvLuDeWD9ZFDDgcNZAx0EiAJiA0QAvpCtAXjicG1CSWcz3xOADdc96PR0cOVAt+/e03y21nQ4053b952rYEATwYHhL8CMkANBPgJWU+7ctooi2CilNr7e2G+gNMHCA5BovoipD1CE/VQqoXSuoKNnnpdiIdQYeGXaDZ79dBdPpiO/3vburlL5rHLZrN8Dj38AGgDVVCJtMLXdvjBYTi2xygHUpVMccB0gBnsNOogBA7HOArChi/bS6gsMJ0HHeQKwk8yI2QbInSifwV4KdQhhqTHV60UDkN0uliABTP2zX/i8vv3t1/Xpz35e7eFIb3zvHV052Nfzzx0qH2/rsJ7Um9//oXr9lQ6vXtPv/sF3/B4vPXdV7YuQb/D6W3cNxJ63AUrx2s9rAZC+DgG77pJNEjqdsVc5FkXnzSZmUx6fTK6ofndgO6jCVt2WYctFUA/xcDgsQbf44Beyyheyrke3RQbE3J3fJjpyOVUaW0pk0vbqDwEHAHUxA4mAmQDiANjn5y0NhiMHktPhvKb2KBemY42HQ33upz6lTBaAr2c7oF63r4/9xE/om3/4Rxr1uvorX/6i3n7/XT08PtPRfl071awyuYJyGbI/BirkcurSjV4u+dqLxZLa56fq9ob60Ic/YqVGvV5zGDY2Vi+89BHFU2nl8gUDqs3zE/2JT76mbvNMscXEaoj+NKbhaKJer68M9mrVqjLxlfr9lu8LpREN+rHl3JksgLSQM8NBW/0B4GBQ75DvMGGdZ+haT6hMR/7WvjM+Etg0JVASBNUWpAs2Z2cnZ9revaYYwbjxtS1oSkU6ztsmffLFLSVSAWQFACYoGmCTNWE7IVQLhIAv5wZxIZYAlK3eMWk61Xw6V+uipelkpMUclUPSa5AgbUBvwEhspsixgEiIrYMSwXkoaYBv9iwUO8HWarZYKhVL6OzkoVVi4+FEi+nCaxuyALsqW7UtsUnCDi+EeldrgNYTHR7uamf3yOMEYbO7u2uwfTheq1jZ1qh/ocQ6BAtPxgNtoYiILYJ1H3ZWyYRWStgmjc51gNsL5tPFUKXsSkNURYuVSrmkLjpdW2cxV7QkVHyoTC7vfRCVHNZmAMoQDqx3AON1Im6LLYiObDan4QRroZjVAwD5AL1YO9l2LZYykZkvVW3xN4cQJC8iGWzuUAegCCDrIJNLuZa2mqpWrEhi3CAKxgDta4UMlFhcg2FX5VLR++TZ2YXnnsPd1wvPkXAurILSIxZzODUKGTIaAikrTWYLkyawBCj4IN6cYZJBRUJeTMr7AOqZ0RjyOqXd7T2fYbVGzXZRBLFXyjkt58zzlDLsCXFUAwt1uy3Fkxmt1gmdt9pq7Gx7rFEIQoQyl3gPwHcIZ0ghyAfWLOQC6i4ehJ5z1rEv98lcIlcjRsbFMgRwO6eJ+qxMSC+WM2UyEIXkN3QFsdZpdf0+EL69ft/KgWQ65HBgYRaUIuGcglAgvBsyPIVqaaPAgMwH5Idc8MkWR/mW0bXr+7bvwj4xkAXYiS1VbdTV7/WdjXJ+0XSWCNfI/tTv9Tw2HIGdDsQT4zEPofNzFH2cm5BMrA2UeoHAYF+B6IM4QqmCCpLPEpB2KERoHuC9g/pCPveYtMViyKaivlYamghnr+e9QvYIDQzFQlkXzbbXJvsIVlE8N5UkDwSyFBKL/YR8GRo2wnXy52U+hxU0G/KCP99993aEeUQflqMKRBWIKhBVIKrAU1yB6CB/igcvuvSoAlEFogpEFYgqQAW+/Fu/sgaQK9XwAE+qdXamar1uYJAO6iIKAWxqhmMH4mLnMsYeAl/5xVyFPCSHNjY4dPUD6gfwAzAqU8irXt82IOcOeMJJl3OVCkUD05AOKDz63b5Bq26nY/ICwKGxXVMijrJiV+PJwnZM2F+gAAHAopsZcqRSqer4+LHq9YZfjwfg+MkJ3ulrlUsljcabUNNk0qRAMZs3gPngwSPbwhA4im0UlvcAGbu723p8fGJbIVtnzKahW3QdbIsuw0C5znya4PBVCIlGHWFFRgg/nxGsOggkg61a6BzFeimTd326zfNN4GxGU1tLxZUvFt1hS04IXa/Y4nC/cQiPWehSBWABaAPsx16K7wHc2d4D6441mRV4q0OwhBBw7E7oXDagtukqzaRiKldLevGll/TtP/q2tneCIuLe3fsG0pJ0I8fX2tkuigZWbGa6w6muXr1mv/TlKih1PvOZz+nf/r+/oxdfec4KidV8re/80R/q2edu6s0339YqljIIBmAXx3KLzlgsZTY2NKEjNmFLo0B+AVIDfIVQWcgZagx6nUrEVd9t6Pj4TKXqlkpbVa1jiU0nMkG9mzGIJQ1+l8sVJVEdaKnzk1NnNCwWU5XKFedONA4PPZcAawHIbaWVSgR7lRVEW0yx+UxbhbzW6Ywenba1nNHp29N8PNJ8NraP+3jQ0Ze/9Nf0gzff8hz64IMPtLe7qzfeeMP5K5lkQn/8M59ULJvRfJ000FxMr8QYpOIE1aasGLKihjGeTU3ADDode7l/6LXX9IM33nAI+rWjq7p7965efPmjyhe5jwDSLWY9Pf/MrsFn7uXx8SP1e0N79adyqFWKIXQe8H5NNkXINJkvQ47LcollVAhox55pd+/QIdYTPOhXa2VyWWebGORMZnxfgJGVSlnxJK+1tv1RJp3VcDDU+cmZtvafN2iK5U/OWQiohqZKJ1aK8e9sxVZvto5aJ+zxX6ttuQ4A84DKEH3MCyya6Bzn/QEyncMzmarZbJrEmy+4NkDztQ729vX49KHJjnp9S+1228qmEOwb24D5WNflbM8DagsBSxYHHfWoNvIGbNcOS57Tfg9tGVLjrUI5O2tbxQGQXzMJMdf+4ZYO9q9a7YGqqVgpabVOKpMnwDun0aCpZCwQq4D/2O9gWTSfko9D4PXIhBYA/Onxiec+84A1WaugjljblqiQlAbTuQbjkSajoRaToe2/1rGYtspV/fCdd0xqsd/kcqhpWP8hswNlFrZRvDZ2P/lCwWA+oDrzCMLYdbLaIaPtnT3lCoRcQ/SsVa4UdHJyrNpWVePewBY90NWFfMnZJlZAbIKtT06PVd/aNWC+ViAlsaZyIPs6EEF0+rN3c41sV1Q4mcmY1LZN0GKpdC6/CYOHWGUvDlZikK/sr/6tWDzYelWq3ocINWf/gHg+PDwyIcm6qJZLVsnkUnHVq0VNpyPbdYVMiEAIr2Mrtbo9FUsVZ4dAlDMfPQuwUUuSrzTx3yEuINT4SqdzOti74nwdslim44W26kWD7ASXL9aQryuT0YsZ5+lEqVTCZyK5Lpdqg2Qqp4uLM893SArOA9hmsqSG/aHJddY15AX7KvPSRD9Wbcu4JuOhsin+HqwSeZ/RGEXLPJA8yZWOrh9qZ39btVpNSfKD1iF7iBolyEJhTc0WJtA5ewfDvklb9gLuFZLswb0TDXtDK8NYu6wLh3vbsgyCjj9ZZynbt6F4YA5BPrEGsIKEkMCuzhkdrEOyUhZhLrKXQmJQu7AfQNpAdoXgeNvHjWdP5g/3BtHDqQepxNnIg/kS1i7//rF68jLQO9iQYXXFWerAHJNrH9y5H2Ee0cflqAJRBaIKRBWIKvAUVyA6yJ/iwYsuPapAVIGoAlEFogpQgS9+5Qtr/P6zubw7ph2EixVHjkDtpVbzudoXLXdZmhiIJzSZhOBkOs4hMOheXmCRbuVF3GALXbDlalVZglqzAQQBdFhhGTGdqFqtuNOX7Ifz83ODZO2LJnoGjUcDlcpl5QsZAwhkb1y9fs3hqYBFvHd/MLDHOoHOgBKAh5AggP0EoUKg4MlvIDqT8f2cnR773gCIASzyhZIBvPPjc52ftnV60jKuAZj76U9/Ul//2h9qzo2JUOeFQSMD3KnQ8WovbSeDr/z6awJpl0u/hyGSJNZHq1BH5wAD4oQ/AWboNiV4F7AFsgejE0ghk0HG6UNQcwBT4h4LgCXbq/AeG8UH7awO6U4kNnYpQeESrKZCWDmvyzVZVUKuSWzt3Iq/99/9bf3g7bcMsB8eHupH799Sq4WvPl3Ma1092HaY7MFuWYsZljE5NXsTFQplW3SdnDzWzZs39eZbb+iXv/CLevzw2LYdt259oBeefU7Dfkun5x2DS+4MNsgYFCAIJCBXCGvHUoTudLp3uWe+GAxsxxjrULcAfALYpQt4vReUKhRNqGkFOZRwcDVdtgCpiVXctlP8HnZOdDdDBNGVn0jFdHB41VkQK3JTVnPnXhAeWy0XNRz0rdKYkBuSTGk2XdiKB3IN8G8xnVl9k04lNOx1fQ85wn4J755Otbe7owWG3gYAACAASURBVM//7M/o3/z276jd7oVMGCVsVfUTn/qEbt25o8P9PR3US9qqlHTv9i1l0wmVtwru2mYOc93MszjgI6RAsexg6Pv37+jwYF/vvfeert98VopnVCxuuWb1WkEvPnekQa/p6zw+OQ75EMyHdPaJ7zsqFAC6ADJOg41MLK5ut+2AdHz86bKHajP9NZv7miCYAKorxbLGZBMMx54nBDwnMyXbjw36p84V4UFdtnb2g3VPIqlGfVu93sSqmUHnTHu720rlSppju+agb5RXGdsXGez2/A8/Q2FDWHIslnKXNjUBAGdfohN8SoDwsGsAF+UVRCrvPxwHQhOrImrKWACO0oE/nSxVqTSUymRMjuHFjxqpe3Gh7Z26QWlnLwzHATBHOYbtDGt6Tej0VOPpVJVy1VZJ5WpexVJW164dKZsBWM9oq1EPeQDrhArss/0L5fNpd3xjeeQQ9UTcIfaAuNSXOQqZQAYG1nFYBXU6HStB1ou4VRr71YLe+tF7iqdSmo36yqUT6o/GXlv1raoe3H1ghQLB8+yZ7EeQNKv5zF3q2VTK1n7VesPXwsrEDgiFTi6fMukTgs1TJqrI5NnfP1QsBhhOPszERCnd7Kgd5s7FwW4noXw+p1azbTUZtb5c06z3AJ6TVcSesHL+QpzcH9bVYmnSiDHi7841QKnG2K3ZN1YqlQoeF6v8hJ0Tll9hX1vE1lbiQaAAvpO9wRjwQFnAWiAMezwYmEw7PKhr3O8pl0pquggkEoQB65fzA3LYyoFESp12z6/V6ve1vbPrc873kkyo0+34LGNPHA5n2t3Ztx0eQeRkeZw1Hzl7hXG8fvOZEBDOnJyhomsFK8V4zHtH+P5U+XxNiUzWex7322q1tbu/Zzs51D/OW6JRgHU631gpohJDATEl1yWcTZ1Oz4HfkHzj2dwqSfaY/Z2Sjp65olQ275pBBj574/oTNSRnK2u8P+iZAGm1O9raqql5dq6BFT5ZE/+P7p1aCTKdr0y6XgZds0YuFTSoeWzjl0mZvGD8IYzJ0HBOyJwMDZ6PFRQEUHrTIBDOQwhMiEeHt6MBmk89l1F0cJ5AfNBUEeYQCpSYhijjOEU2uRiXxGNQf4YGCe83rD3OTs6JYsEkD2ucB+T17dt3Iswj+rgcVSCqQFSBqAJRBZ7iCkQH+VM8eNGlRxWIKhBVIKpAVAEq8Df/7m+u6ZQMwPdKw+HAYFAuFTIDmmcXDhX9sfWEDCS6g9UAgzR19zxhzHRUxuw5rkRCW1sNVbcq9v0OdlBYG2GTUjO4EEviHT/wzy7OTlXMZ60cuLR7KpYAZUv2wQZw4rUBNuyFTUd+KmlgPomqYIXSI28VBmALoBDe5oAX2PcQ+tlsYlWT1pUrVwyaYf/Bo9cd6sHdR2q3QmAo/u90a5YrFZ23Wk8ICQAP7pHr43H570BObMKwN6DHE6B+dQnEA7HEQjf/OqY5kgy6i5P4nM9sRxOCSMPrOqTbn7Tw9s6YVKHDdr3Jw+BtAF/p+vVrboBfbHQgjlBeAMzQ7cq1XfqLo34wuRKX6jVsW4JP+l/70l/Sf/z939et28c6v+g+CSlPxLHsSujawa7+wT/4e/r7/8M/1MlpR88/94Le/sEPVN8qu5M7CVKWoLM4o+ZFR+lsSp/5zGc1mwz1+ve+r1azYxshQO4RigpsOrTU3l5Dv/mbv6nf+/e/p3v37mn74EBvfP8H0gpQCtAw5BaQ6UG2A0SOw1STcT376ocNpo9mE88LSItkKq1Bf6RkPq/pYKQYod0pFDuhUxgCqra15VyFTC6n3misXKmoQqVk4m2Jv/1k5NyQ69eu6PF5V8PZ0vOScNnZZKxsMpBxAKTDbkdpk3gzzaYjlYo5/alf+Lyu7DX01a9+VVcOr+qP/vA7HieCqAGjX3n1JZNHKA1uHm672/rBB/f1xz7xmmYTbGUyHje6i2Gx1g4QJkS3raPr1zUakAsyN3iMSqpa21UmXTL5VyrF9VN/4hP20AfZRHlxcnaucrmqh8fHunrtmudfNpdWDPXCbKwUFjWJlLu3AUnpwh6NB1YozW0NlNRkY10GGdYfhe5wrrHf7qherysez2qxLtDfLa0HSsfXap5fqFIqKY1iJV7y3AZoZcwJ5p5j5xRL2OZlMIFwKDiHIihgwngb+NbSQDKg9cMH9wxwFgvkFsTUIzdmMtOoO3SXO3XxfF/JuQIlckQ6nSfr8xJEt00aq4Kw9kJF6zjEa/DAd8c12Qsr8gLIywkWVYDV3LMBT9u1QTJIC0BzLOOSXDf2Nn196EMvq1DMeN/Z3mkYAB8OJ84GWUxHBnEhPMlJmC5mvt4SqgXnu6BAwEon5XwB9maIWkhe5mA+gyXezDZRWBu1WhfKJtbKJtNK5DIGj9mn2N8AeEeTOVSeGtsNXZyfaTYam6gKBMHCAfdY8k0mhEfnTA4qxv4RwFvmS4Jg9hiKCdQXUr/b1GjU140bNwLYvlp67S+XITjbXezLQPIMRz0tUK6tFsoV8hoNxiaBsoWMxoOpCSmsycIZw9hhWwVxHjrzQ6c9Ad4xz8eUSaGU1WvYfJlQYs8mWNtfGa9tyCKrttIp2wmxr29v1zUa9z3vUI/kcyjnMlozBkJxlfYaWK5mJop4f4hLgHnUG+SI1Bo7JuuxjoNIRqHR6XVNmGbTOU0Gs9AMgGXZfKwUZ6vn5cIE/1ZjJ5DM3O+EsYAAQpW2UK/fVjoR01atrm5vrPsPT2z7hRVYr8/ek7S6Bgu02WJiOzByO9gjLy0bJ+OJCpmiiT3e4/SEXJWCyRUIAwj9SjWvo2s7Vitu1Romec9OzvXM9Stef6jvup2hFlRlyb4wCHke+aLOT09NiveGZKZgr9b0Our0BlYIcQb5GlForbDdI8dp5fML5UW5mA9zhutGrei5yOeKcIaG/KxgP8n8ZPwZO/ZASDbmoM+wDYmI8oIx4jXYMzmfpyYqA5lySV44Q8nWYiHk23N0TZ4XGUa8H0s/5GKYvNgoLD+4FSkvok/LUQWiCkQViCoQVeBprkBEXjzNoxdde1SBqAJRBaIKRBWQ9Nf+5q+u8dQGuBz16abMaAIoWqzap3y0yWQwWKbg8w54Z7AFAIDQzNnc3b8A0tjIFAF9YnHtHxwasHInrda2eXAoKiSHLR0mmhEoTTgoXtf48ncDwQCQiVe9LT5qNds/OLgUAB9bJkB5rZ0/UC1XDWLSpQ9RQtd1p9NyF+xgOFQ5X1C719HhwZH9xLEmwUImdHmT97DQW2/c1mwcAmV5X8ATbIX4/QCcYcVE8CzXMA2e986gAJAPAIy7QsnDiCfdVQz54PDVIKMwwM9zANxXtieHjAlAIqqDoKQIZISNvgFy45uwU/pN8eneBIUDlJLlAeJyGWwKwBkAq2DZQvc8div0qgLKAmQCngbrjJWeubal//Ef/l0NJnPdvXdPg8FY/+s/+RcajAHalqo3tmyt8hv/2a/o3be+rytXtvWd776h69df0N27D2wbc7i/Y6B6sZzqv/gLf0H/6J/8U7W7gFhp3Xz2ut57947y+YI63b4KGWxWphqMsACTKoWEbhztq9Mf6sVXXtP7P/qRSrWq3r91W73OyICvgcs59k2hi9f3kUgpmUvr6ssvKpXNagGERpe1YgZn8XQH0I5hnYV112SiVDLl0PVcpeR5CjiK1dFkNVdlu+FxIsB4u1Z1ZzpESLt54UDxR81OCOkl72MwVAarncFAUzr6CabGPmZEAHPB86bfbgnH9hdffM4KiX/zO//WgCWjOpuM9OW/8pf0j/7xP7ad0Cc/+rK+991vGVx+5eUXlYjNtL+/p06nq2Kx4JDt44cPVKluqdcb6pmbN91Rfevdt01+JLNZvfLqR5XLFjQe9FQrJb129g+uqNVuOVAZcrHXG6hSqxpgtl1RCsJlahKNGqYhK8fkRcRMZND5TZg9qDpg5KA7UNk5HAuH2bOGAPIn/bEBeuah7XX6HdvuTIdD/xwiYB2Pq7rzkpooq5YDVasFFYsVnZxc6PDqkYb9ge1msG0C/IQ4RCFzdvpYjd3GE6LEypsUPyOEemyrqfFwFADuWEbN1rn9+gFncXiKY6wTDwom1AR02pv4ost/FnzuIQji2EaRfUHeQTJtcDafSZj0KBbJ9wjExXIRcm5YP5BiTOIRxGMs5twGSB93+ceWun79qkrljNUtz9y4ZgVAfzj0exJOXULlY6UaSosA0I4HY5UqVZ9Lt+98oN3dfRPIPLinQHou9Pj42N3i7HFmPRZ0iqP4Qdm0duZBIpnV47MT7ezsKL5OqN0bKFfImTyiHu6UN5m3ttqEzAP2BPZq5wMVAxFN7oYt8Nj70UktIO3iKpUqSufSAWSm3gLcD4SH7YsmIZeEzI5cNmOFmfdRK/dYj6Gznr2SdcS5wHUzgFwDc8DkxTpkQ6ALWS/ImEiIf9H1H4BoAGg6+KcmrpNJMmTyfh3yKPg5uR7YZzG/UfEdXtk16Vgu5T1HkgkshMhPmalcrKrTaQeLIqy4FivvXzMyFFZL3bv7SOtEUteuPevMFkg+CAHAcoh/6hGUNKmQkcJ+i8XSjCyHudUfiRQWXsFyqdu82JDpc1sILtacnyWNhjMrVwD/J3PmQELt1lCLGfZrELucKQuTTWTtAO5z3tAIcHZ6oVopzCOrt6ZLE22cxeQ+VLYKOrq672DxcqlqhQ9kZuui7YyMre2GSTKsy8ZTbKOWnt/YczlDaBqsqSYz7NV6GvUm6vcmbjJgzcdRsUynVklyxplEUMi2gryA7DV5zVqYQO5g9RcIDOYE9li8PnsM/6bOnGXUls8kZEjxWoHsR0WVcci95zO/A4U6GrmWjAPn6WU+FQSl1VxKBHUHs2kWlB6XhBKLCUKMI5hrvHM7Ii+iD8tRBaIKRBWIKhBV4GmuQERePM2jF117VIGoAlEFogpEFZD01//Of7rGFuTs8YkODg7cXbmKk61A9/HcgbcOK6aD1kG8IQSVP90dTvYEVhd0OKbTyufIcii40xyLFLrxAW2wcCkWi0/sHgDjIAkAmtvtjjvMJxAYhNRiS7LxuQZwuXrtyAGpj45Pn1haAS7wfN4b+yesqQAzAJErlS13I9vOarFWYwvP8rGtXXr9joFhwI9GbUvpPHZSp/rut94NYaMALNhYLBfuKG82WwY7AK54PLFyojtzo8S4BFIAvwySLFcGcExebAJU/bu2T0k4nwFwfT6ha3euIuCYA4ETwU4DEHAFwB5UG9gTQbo4ZNV5GoEoCQDP3OAeb8Q1XlpJ+ToM7IQOVogNQOgv/tX/Uv/qX/4/6vYGyqYS+oWf+xN679Ztd+9/7Wt/pNkMxCaEodKN+8c/+XENh21dvVLX0dGhTk5a+v4b7xi4LRUAfVPqds/1lS//hsqFuL7xjXf1u1/9poPKsXsiu+A3/sJ/rt/+7X+jk8ePde1wXx/cP1F/NNJLzx4qrpX6Y6BPFDsr/dRnP62PfvhlB8H/93//f9KA8N5NeOslOcR9o+JZEjqezeiZl55XbWffKooB9jnZggb9obvnAdoAS2tbNRNB+DoBPhaKRRWwIRoNlKtW3PW8XMxNjnVbbe00dt3pji+98yJSGVvyLNzFvjYgqcVMRIg0L449N7DSeu0jryqXxxqop4f37upgb09/+M1vaXf/QJ/69Kd05/b7+nN/5pfUujjX73/tD/Spj39Yd2+/p+/94If60MsvOzw4n81YuQR4O50OXetcgdDhiT73sz+jt15/XefHD9Xp97RzsK0rBzedy7G/W9tca1LpLKTPxiIG26ExgfUZzwmMoAAEx+TArLBgIRQZYHJp1RXqlcs5Rnc5tkxYRs0XgIqhQ97hygRnjyHyYiYK+0PC58faqkFiDJWKY3fUN4icLx9oPo9pNmnakggHtUKZYOeqf5+g3kt7H4Lng7/90GAvRCDd6UHNFPIeAGSn04m/NxoONe5PNBxid5QNSpHx1Hkn3PMlIckYXeYJAMhCHAQiNGegNpHAXiipbrepbJKA+3UgWGeBMJ1NQ+C0AVPm65K5EFN/hFVWUIlAoqIs455+6rOfVKmYV7VSDVkuSoT9Kpf1PsX+mU5BdgQLK9RBDrSGJkiw1uMmhtkjrYAQOSRdr+PxqGvCrX1+5lyO5nnLoHY8sTKJ0uoOBL+ytFIrr7g7+6eeswC4dOdn80W1Ol2rRRhP9p7ZJNgWUedsNuV9is5+yIDLbvVOu6MrVw+VyiVt39W5aKlQKghXJ2wHISyYuxAYrBXGaOOGF+ZONu8gcWy4+Jn3z01XPZRtPpM1QcJ4OifFKoaxA7vJymBuYg/HOveYruYBNMc2brZUoVTxnIPEgLCFDG9AHi5mHpdiMa31cqIyKpNEXPlM0vaHYW6zp05dYwhFAurp9s8X8rYlGg5GWqziymJ7ZpVidhPkHmwVuT8UQ9gyoQLgHMmifplOPF67uzs+MyFrsH6C1GGOMpfirMXV0llCEFX37j5QLld0MwFqun4XxZPU7WEbNVGxkEX+ESwKmS+JpBZzSKC168+1tNvdMH+WKxMUifVMjf0tlWtl2yxC8m1v1fX48Yk+/pHXdA75q7Xy5XLIm0gk9OjRqU5PzrS7t6PBsOeam5hah/X08N5DzSZhDXPGA/qP58xR1EtcR9gzOEK5b4gWJQOBHBSLkATBHornYjFo4mzGWYyaKZBkVkHxPciby/3ARHx4Lq+B2mc0moVMHGdyxFxT6hlyUTZnajzp14SMgQpCRWrVFc9wJtLCKhw+Z3xw616EeUSflqMKRBWIKhBVIKrAU1yB6CB/igcvuvSoAlEFogpEFYgqQAV+67/9jTU2He6GhYwYj5VLp3R8cqZioagZIZ/DgZUBZEEAfSbTAOIJTaYzg9cA+vPFUplCUcVyaQPKZW1tAvkAABk6nsl5QF0Qc3YAnaoGL9ZxpWJxA74hk2CmUqloABIPaixYUHzQtf/49NT2DraMMPCxVNJgNkBOXLP50IAPFjLcDx3Clx7X3O/FxcUGJFkbcAXkACR6/72HBuggB0KXJiHEFQcBX3ZbB3AFCgHsxRfhzt4YobvT2RObCZ4X1Bb+DdcH25FFQqo3DjSH1SCPIZ1W5/ShZti8ZLIhvDYR1wSwiS5jEx9zpazYCB3vDhbGrmS11Bigc2M/wrgA3l3afwFmA9TE1gtnNvzyF35ZX/+9/6DXfuIl1Rt1tS4G+g//8WvKZVP6yIdf1dtvva3+YKTlktSRtTLZjOqNsn7hP/k5g0x3b7+vt95800QK9a0U89pp1AwqdntdffxjL+hnP/dhfeOPfqjf+9r39eGPflyvv/6WXvnQh/X1b3xdH/nYx/T2m2+ZRDk+bdrWaLdRNaB73uzoV371Czo5faDr16/rO9/5pj772c/pf/mf/0/nG1BD28NssjDszU8XMOqJWtVjmCXk/OiaStt1dylP5nPlUimTGFjvJMkTwFYqm1G2VFAqm1J8PtOg3XTeAvYygOcAXOePQ0jycDC2tZkJJXzxIQH6Ha3jSfBl+/Rjh6M1oLr067/2q/qPv/977hJ//rnn9ejBffuoPzo+U61R1+c+82l99d/9rj79x/+Ykpqp0205SJrckJ2DfYdRFzIZr8FMvqB+jxDgkQFBiEDW0Csvv6B3fvC2Prhz1x3TyWxc2/VdJbVQfavoIO/xhPwOLJjWOj4+VjKT08ih1XUDuIqF7JDJhCB51qXcuXxJHhjA29SaoHsAUbqlIcrw5ccWDgCS62FPwMaFOdG8OHM3t8HSNSDiIITqrvmdktK5kiqllMaTjkFGSMdKtahOu2tCz0qnwcDd9uRbXHZCAyDSBe/rWy81m401nczU7/a85ufziX+P+wHUhIhhzlyGQUM8jScDa5m47m6n5+ujPtjfQF6kkjmlM2UHa0+nPa1nA8VTawfWUwvyHyBceE32tbV9g/gZYPVMnc6AS3HnOsD7VimnvWtH2j/ad+d+qVixfQ77Hpkeg1EgaACjV2syPpa2CypgpTRqK5nOOGeC/Bj2Z6salguNxz0tp33NJwN1uz0rMJjfgNTOc9gKeT6QO4DHED3JHDkcRXVb58plcw7tvsyX4P7JkYgp6cyNyQzAN25igbGbbSyzLhUrAONcN4QJBAcPCAtrI2JrK51Yl7a0c+hC2P+wGrQCZjiyQqReJyR7aoIW8oyclct9nZ8z9s4WWlJ01FaQJ0urROjSD2q1lUk7ckICWYFqB8srVICoaLDmyttiipwjgOpqJadcJqFEbKliIe/zJkNexmpt4gsCj70PAgLyDBVSfzgyicSGnM8VFUugHEz5GpmLAPSL5dr5DdQAYpU5srC6R5qORlaGoQK4uGiq3qj6vagbZBVkJeHaqHLIs4gnslYjTiZL29yx96EQGQ2wWExYddhqniqXSfoc4kzb29t3/kS3GyweIV5LRXKKsIYjKymuTDauSimnxk5N125c22QBYee21KA30Fa17L2mOxh6TTN+3d5Is+XSKhAUXRCCa9RUoumAszEofi5OWjo9aerKlUMrMCBAUKsFdU1QbLKPmLBLM14xPw/SgSB0CCg+HzB+kDR8roBY5cvfT8Y3eVyBYEB5wlixf/H6WAVahbMKBKAJSzJT4nFNWK/sQZ6T4QyHUOJBpgnnKfPbpzVB4SxKkYWR8hq/9aMo8yL6tBxVIKpAVIGoAlEFnuYKROTF0zx60bVHFYgqEFUgqkBUAUlf+pu/vgZcA6yZTsYOMqXTFquHJV7/o5GBBKx7sHegU9U+9Bv7IqAE/uMfT2RUqtXcgQuACLhnYB+c3pZFgNBrrWKgdQvNCbCFTDg9U6FcdiAw5AUgZKVWMRBvsCER00uvvKhMKqPG9o7eeOstdTtdA2EA1wAbhM4CrADsd3tNTScL7e3tqVbGxiWE0kJCEFYK6FGr1Q10Amhzfe+8+77u3Dm15RX/BlwMXvvScDgyWeEf0PuMJQuWJJdKCn66IVIAqoMlU7jnOBkKAOOJjJLFmkq7+8ESJU7A6MQhwevlVMN2R7HlXJNh35YXxH3TXWpgfAMEuqPZXb0jZ2cACoVA2x+Hc7tbHj+qFeoMrjAANWQF4Gf//AvP2r7kxeeelRJJffMPv2dwcTLs6GBnWw8en9kfn2vP5zMqVwv6mc//rP7gD76uc/ISDhv6O//1X9X/9r//C12cX+gLX/h59Xoj/ej9uxr1LvSlL/2KRpOp/tVv/4F+4hOf0vvv31GrPVC7M7AKoN/vadQfOfeiZyAuEBL4je/ubeu5527o8eMH+vVf+4Le/P739e+/+k3Vd/Z1en5uEHZtYgWgVUrRLU22AbkeiaSJrUQ2r1c+8ZMmLvaxI3LAfABOqbfzRNJJk1LYrWAdM+n31cYmJkb3MjVLqosSyLZmZIMkbaW0GE807xMGn1V/1Fe5UNZ8NrH6BysU5il2adizvPDSi7ZZefXVV3Trvdt6+Oix9q8e6srRgb71ze8YdPzoa88rlVjpw6++ZnDye69/T3t72ypk0lrMZupNhg7ZRXGTzeRsqwZtRmYM44u9FiDieNLX0dUj1fMZHezvqlgo6NHJiWqNPWXzeT148EC9QV8pvPgnMxOP+/u7wWoHwHTjAQ95wRqiunwfEJp1Pex3rVBYrPDzJ7gce56S9wuH3uIVTyc2dkSpkM1ARzk/uwQEO82WiqVDAcE2aiU9ePC+ba3wuKcbHFAaELPfHxqYJd+ErAq6nwHZ19hjOYcmEfYpri+R0HSMVQzKmrH3KRQS7D2ZdM5rIyi+AqFHzkGYb6i6AjgPoJpKZZVM57x/ZXNVJTN59bqn0nygRCqpBUAsqqe4HArsNYgCZ456hQDhhRYQBexfdN4vsdNKqlEt67mXX9TWds2WRbVqzYA+yoZkKmurKMB0gpLn64SS6axG3abJyhyhy8u17dQgXyFnR5ORg4Q7zXOtZm1lE6hyJmo2IYGnBsB7g6HKtar3lwcPTrzPkbPAtLbFGTvaOua9mP19FVurWCprtpwRn6HRcBqyKHI5E1DL2EplFAejoQk66FSIMfb1AEInlc2FfR2+CPItBEnT0R465CEbICdiiisZT6rVDSA4uxzWQetFsMpbrxfusEeRgR0Uahrvo6zvZNwZNLwWWTEA1OkkmTAzq9kyKOywDkOxkSYPo+BwcoB/lICsd8at3+nopRef1XDY0U4jEOrYKOUzKd831kGjYc/KDWzG2F94bdRf2EZxz9hxYcOGPRPzi1wVRFioIej0Zz7zukGBh/ItbvLf4DlB8VZ3hLyF0Pm/sPoCQohxhgxGYNTp9lQu1XV6emoV1no118XpuarVugaTkWLUw/PZhlpW30EEQz47lH5JmHzfBAGXwn6ezSVULmd148Z1ZfOcceRBANqvbKF3dnKs51940XkVBIejWuwOIKdDYDfnFXMbZRqWTJxt5PCgYhr3x87IQMHjxgLIizHNC5fKCizIwjpmw4CM4QFZls3kTaDZhm4yMWnMGXxJxDPesMV8j7kXrCvDnsE8zeazGg8nVqhBvF/mZvBG7P0z1B9iHwi2b8wpBs0qRrJcVhs1COoQSA+TKAl/n3u5/f7dCPOIPi1HFYgqEFUgqkBUgae4AtFB/hQPXnTpUQWiCkQViCoQVYAKfPErv7IuVasGtckV6F60aEc0IDgeAyhlrIQANKDr3tkPkBF0qeM/vl6rVK4qkUgbLCVsGEAvsclVSMSxryFMOeVO872DXasinHSbSJq8ICAUkUKv1TQgaWAWX+pYTB/+2IftlV+v1t1xe+/RQyUTGYOV9XrVACAdsjy/UMjbpgZg7vDwUCcPTwzw2fc+lXRo8WUAKL+fTiSVy6T17q17uvPBAw0HIcsCMG1vb1ePHz8yUAKoxT1fdoJjMUFQKwDHHC90ANFNtgXXfNltavsJJVTaOVCmVFW+XLE/+aDf92sGu5SVFuOpRu1zLaczxVMZ2bkpvlYqji3LIigv3BzVWwAAIABJREFUZlN38BK66iBd4KFV6CTn/Ywgo7KgtRTtwQa0Zfz46rSb+utf+Yv67uuv69UPvarTi1Md7F/TV//d7+tHb7/nAOH5aqF8saAiWQda6qd/9rP6+je+pft37qmxVdDLz+3pC7/88/q//69/pdF4rc//qZ/TrVt3dfzoVKv5RF/84q8okZyrM4jp3sNzFYolXXT6ev+9e/r2t76vcrWk9WzkrtdWZ2iio5DLajLH4sMGM8pnU/rLf/FX9erLRzpt9vWDH57oG1//hs4vOs4JAcbidhn3y1rzDWzKAAhhIUqNuq6+8LxShVwIUJ7M3BUNWZYvlkxcYBM1xuaILAPGEPVGLqdOs6OFrctk+y7GgZ8thhMDboDLxWLOXeHnZ2eb3ISkvwfgVykVdXL62PkPn/rUp3T39i3FVnPFEms1dvb01tvv+nq2qjkd7tWVTCf0+V/4ef2Hr/6uX6NerdjOHgss5jMdydw0XcAQZ10yYVIJPXPzSB/cO/Y1vvrycypmk3rm+nU9uHtb9Z095fDu73V13jx3nRAKFIpl3w9EDmu0Ui17jnX7A2UA4rHOouOdDnbUQuORu/0JSabbXKu575eu7EviybHrgPCZrAkl7I3wsWfOJROEPAe1UCq7bUC6Wgp2VQCWZBHQUQ3BhGqDudvp9FQol3ydJismE4egA8KyZsh5uAwohoAMJMXC+RRMfZRLKC9CgHvGr2O1xAIrmUAYsG5mM7qrY74OyItkpqBkquK9aDg8kWZDxbi2OfsdQG3IwYG0aDbb3kvIPzFxpaR6/Z5anZ4t4OZc12yi/aND/bFP/qQqtZpJpYVzBEpWrdG5znVBjq7jGa3iadVsJ9W1UqPbn6jV6wZCIgPAOtJ5j7yJmDKxngbdlpbzqfqDqTvfAapRapBVsLd/1RkzhC7H4it1qe16FcicVNq5OVY5JMnU2QQVrxK2mZpPZ97PvE9CIhVQESxsiYY9Vh87qvVSWattsgbV2YvS2aDEoRpWXJBhAfGQShvcR2FBzgb7F+ofSED2WdZeIJnitjKzBSGg9mTyZI9cbuzZbItE7k+KeWVq1sobE2UEiSfTJozj6axJB/YJFHmQIqngVKSrR/tazMYmx7CT4rWL2ayJIcupUFER3D5HWdCyxRb3P0GRwVk4XamyVdNwNHaOTL1RM3HX7vedCwKBBhnJPCtlcoovp5oRBp9ByQDZB04fzlCD/IRWL+fOk4EQYf7PJkvbTBGkzhnMuhwOuraCcm6JySZIJFQtcgYM+xHqiMWC0JeYep2+gXzqSY4MqovGbk3bjfJGgbVwvZ3tVCqqXC3q4vTCNmblSsVkMfMKpQxzFOIAYhsrLPYAPhOgwggKnpWmg5Harb7JEO8xUzI2NuT/OmnC4PJMD30ANAHErIqAQOSaL/dzzuZL8n06hXigTjOTXlZKJSDfsNea+/NCChVLIh6C4JfSYqPSgyyyCsPWYksrLFBWXNqfXZ6VvK9n7sYSD+UF18bexSR6P1JeRB+WowpEFYgqEFUgqsBTXYGIvHiqhy+6+KgCUQWiCkQViCogffG/+rPrfK6kmf28B5oNQ4cvnZWreSAQ6Ibm4cDcjV0MwBXdrtX6trIFMgbwmycDAfJiaa91QCPAJYBHKyMy5ANcKAsIRNdsPK72+YV9xumgvDh7rHwh53wLQC2sRK49e91e5w/uPTBgkbctFeTFwPYT4NV0UwPZk2VxuHdo4Gdnq667d+8byMCuhQ5LA0ZKqD/obnzG6dLO6Oyspde/9wPNZ6GTn8eNmzd0985dKzx4XNroAKpc5n5cAriXvxPsMUJA6youzdYxbd14Tgk6geNprd0RO7cVCZ2zve6FumenSsVk2yzULMqgXAngDmHQ+MYDTq2xiFpzfXSoAvqFIF2+AMoAWIPdVVyFQvCvJ0D61Vc/pG9/53V3Nv+Nr/ymHj54oMlk5dDYb37rDZM21JqucDpxG9s17exs6979D/Snv/BL+mf/9J8b5KuWs/roq1dUzMeVSlf0rW+/o1/+c7+kd354T++9+64aWzVVygn9mT/783r3vcdKZrK2hqrWqvqn/8c/19HRi/r9r31DL93cVzkLORY6e5dK6rQ51GQhg2jptPTrf/4XtbuT0XCw0Pt32/rX//r/c2dthlBq+8kDnocwV+4TQBkvfHzqGR/mZTKf142XP6QrN29oTlgw2SDOLkERFHOn8mw40LDbU76C9dTKtiz9Tleak8eytE2XlR2ptMHQYa9nZQsWSoBpSXIAJnRKL/WZn/6svvvd72p/Z9s5CflcWgf7B7r3wX2dHJ/4el/9yIdUquQ1QWFEB3oxr1g6ppdeeln37t02IFzI5VSoEBrcUT6XUiK2tnKF7n3A/uMH95WKL3Xz2Zt67/07zjP4xE9+HJ2IXnrxOb39/TecWXHl+nWdnV/YPgYQDsAVG50nobSxta2X5ihtYtLuwa7nAGvcIfJoUMiiADwvlzWlEx8LodUqKDQAAmPxkCtByDZKrDgZC6hcRooRzJsOXdjsL8n8jnqdc+VScXVabb3yodc23dMTg+FkMLCu2HvIh8hCWIzH7pYGEGVcgxXMXINe2x7+rAFyCJgT2PT0e0NndlwqcgBiWb5WcBBqvV6F584Wms6wB8p6v4ons8rla0rES+7yH4xPtF5PfK/uviarYobag4yUAOCiugBgZ/6xbwz7I+dR2MooFlMmnVB1q6yf/PhHtL+3a9XRVn1b+VJZSyyr6Pa2bdRKi1VSHWxvYgRhFzUZDjWZr3R2QZ5FVlr0FV+N1ewvNZ4MNRlcqIDtmWTAGhssLINSubwB/FK1oRUe/6mkeq0LaYYqJawN724mlIItF3ZHKFUGg4kVS8lYsE9brRcqlTKec/FMQScnbc2nE4O5hH7bPo8O+thK69jSQDj7fVgvqJXMJIUjljfd7PE+R7B0y6Ak2+yXZNckAuEawHBUHliTZTZ5Q3NnIqGwIpjbmSxJFCQQwCuTemQe8R5pSCis4VAALZaeU8yJXBpyZqKSVR9LlQpZX2O/0zbByZjWaiVVK0WrwsiDIBx7Ttj2PORyOOg+ntR4slQmn3dIdwh9ltqdjq+NIHLOrRk1ms6UT67UV8p7CUQBZx97P/cZFDCBcL7MWmq1u94bh86SCaoVlIPcK+sVZQ/rMJVNK5lCkREUBGTMeA6kMnr44EQZ1AzA9jQBrFeq7xY9Hw8OdrS9u6vJiIyYodU3jVpNlWpJk9EU6kk5lF6z8HMaBrA4W68Saraxc4IQW1gpQcYFRGzzoqX5KJAkq1VcU+/tYY0Rlj2fQwqFzJQn8ybBGoAUREUTiC9Is/l8ZdITcoiGB9ZYyMUgyDzvmkCOMbYc1XyOYN6YoO/2NB1jERUUhzNIV0Lu53PNsJfcWENdnuchB2pmJSOB4CYtaKTYKDCwnCIg/r13bkWYR/RhOapAVIGoAlEFogo8xRWIDvKnePCiS48qEFUgqkBUgagCVOBv/d3fWI9HC925dU+7u9sa9HsGHtwROwsKCkA+OqBTmbS7gvlZFvAJ0CCfV7laVZ/ubYAZ/vPPf/oduBm8p/M5glXXtqoBsABM4AsgeDGeazSgW3Wh2aVnfSKlnd26tho1nTdbajS21To79+8UqxWDIRAXABqAG/l8AJ9Qf4Rw2KWee/ZZnTw+1aOTR9raahgEA2ji+e12W41Gw12pxWxRdx881HvvfqDJIHh187ooN87Ozn0vDv2ch05/ABBAp+B3PrO1DIBtUKOkbSMEgARgXju6qXihYpBpsYgZEIRIWU9nGrXOdPrwgWKLpYE8gJZErqh1KljRZOLSsN01yI4mARzw/2fvzZ8kue8rsVdVWZl1391d3T3dM9ODuTAzuA8SIESQBCCAIkFpJVESaUleyyHZYXtjFQ579wfbCu86Vl5rZTt2NyzveleWtNTGSqIsEbwPiRcI4iKIG3P3zPR91H1lZh3peO9bBWn/hInIQkw0Zrq6KvPzvarf+7z3aDHPwFNaYcnSZ6o44b0VinnZQ9X2GyhVytja2sZDD9+rMf3iF7+GbD6LDzx8D+46fxaHB21849vfxeE+M0aMTRS7ewl2zc2X1Dl7ZHlJIPWPXv6RuoWPr5TwO7/93+P//f0/wOMf/Un84OU3kS1k8dWvfU/WQUeWq+h1avi5n38WG1tbuHVrG3cqq2QIfxDF5/7oz5lYjlzWwupCDkHgYeCOcNhwsVsbCBx/9EMfxFtv/xgff/qjsKImtLbTH+NrX/segjHDkw0YKRBZNjjG4osAJmtUyGcFEsuTXXZRE2TKJdxx991IlwqymzHYLcfDh9djxocBtOUxT5spAmq0SIvGMSL4J891M3c4XwjcerR0cuKYTG29EI/h8cc/jBdffEl15Nz86OMfxHtvv4NINIEb6zcVbF1eqODCPRdw/cp7sDFBpZRFdbmieUUrpFw2KwLBTmW0FuhTn8umsbt3iEKhKO995mFEmCNTpLVNF8l0HhfuugsJx8LqShXdTktzluuRBKQ3VerQCob2b8wxoPKCa8hYKBnAmPY5JEgUuEvFz9jHcNCF71JpkkabGQ2yTOqLYKTNFIFtGsQwzJsIbiTGLnADPpMoyuXymARjDHpjFKsnMfQ6iIz6AnBz+bJe9/LFi2jUD1CqVNAnMG3FUCyVTP5MxChsuM4ElEfZUV7T+HC8eP1c93wQnCd5USoXlZUznviw4szkMAAxbaNIBpKKILhKJQ4tmywSHFKNlZFMVTDo1xFMuhgNWX8LQ9dYwdEOiOttOGLOiZmb/L6sa2gh5FEZ5aFRb6JHW7FcBpVKHnfffQ65fEbrvlgqTzNU4prPJCh5z4lkWnOV+yf3p+EwgD8hoBpD83AX/UET3VYLvQHth6gYokXOxOTuBCN02x0EEXb3pxBYNhJOVpZnVLXsb28gmzIKAw5SMpmWNRGVDlxH3W4fCAjcSsulfYXXwTmfK+ThDyegSIWqHRIE3VYTG1euvG/lZZRpFlIpgunskA+QTKcQt2MaN9431RK0fLJiVLAFGj+znxlykPWlaoark7ZPVP0ZmRVrzPB4Wi5RgTAUOcAQbd46VRF8DkFv7gC5XEU2aE6aZIwht0uVguYnQX9MTO5LisA/Rgq1pzUfr5mWTQzgLuRzcH2SdzFjzUeAnKSOZXIsmKHBQOhozJbtFbNYeH/eaCi1AnMtDMAeQb/TQi7loMfXj9O2ieqsgZQvyoNxUjozeP8cBzYGcO+X0sP10eu62K8dIpdJodXuyq6w3WxiYa6MIEKgfySCjX88hVQDfa5tn2H2s6wQQvMTrKzNY+nIPObn56eKD863OLruQPZ0tPzide3vHOhspP3Tzta2iGCda+4I129ui4CLWwF6/a7mDK+7UW/BAs9FC/VaEwnaeHFuk3gQecBgcmOhyAfJAakzaXM4Zh4HVTIkiUjQR7Wn8+9GlePLGo414n6h/ZukMkk/EUpUrpi1QzKsXmtrjnEec1/nelczBemwaT4UFaNkbGfjFJlmp/A9uaeJYJtaQJLAuPReSF6En5bDCoQVCCsQViCswO1cgZC8uJ1HL7z2sAJhBcIKhBUIKwDg137jU0F/YDoj+902GNBLC6QofbvpWy4gJgrIL5oWUTmBMLJlseMKSk6ns/IIp82NLI2UxzASgFQqFYz9Ak2BaD81JTUIRgg093w0aw0BQfTupo0SQ5IXFuZx9NgyJpEY1q/fgE9AKxJM7Tfot26APl4aO2AZNsv3VnfxtCOf/08ATWTClDCZeeer65Jd3p6P7mCIl1/+MSY+QW9e11jgDTtgZ+TFTF0x+3laWwhImVp/zELBB4MhIk4CuflFxLJ5BZgTfOGdqQu81UZzZ0Pdt6xndDIFSmwbubkqur0eRp4Lv9tFlL4bys8wqgiCnaZzdeq3/n7IKIGdDE6cWMO1y9dw/q678e677yrIV6GmEeC+Bx/A1SsXceLoCi5fvoZRNKaOcQJQ/D67lwk0s560MDmyVMX6jXWBrAnbwqMPnMKv/9rfwXNf/jbuvuc8rt/cRccdYnPrAHNzc7h88T2sLM8jnU7ggQ8+gn/2O/8CP/tzPyXLrzdeew+3bu1i9ehxXHrvPdx312m0Oh1Zt1xf38JB3VX3P7MULlw4izuOLeL0qRUcHBzia996Hnv7LVmSMDGX4zAbA34VQTaOmLDkWICl5XncvLGDCQPmpcIYU0KA3HwVa2dOK19lSFuXqVpHtlzxOBqNLtqthkBSAvMEFglAxgJgqBBjA5CPGNzsu4hMPKyuLGNv91BA3dlzd+LSpasoF/M4f/4sji3P48bli+gMJ3jt9bfRbXbhZDP4wKMfxP7WDSTiUdQO9rBczSOfL+HY6hI2169hbm5emSf0qCdQnHTiiNkM6aUfvifglLkaa8eP4vr1qzh6/Iy+f+b0CRP4TCsY28YOiTfaLvnMhRioW51AMh/8/97UBovkBUFFkhIE8zlnspksHDuKYMR5a0LpReqxkxlAp9vW+iCQO2h3pMwh8BwjoUO+h2AgMym4R8TjcOJZONkjyGZsDNr7SCRp0mLJRoprw/cGyOaLGPgjtLstlEpFk6NDZYvs2gjoeiLuCP6yA53gLNd0T+D7BL0BiShDyOSyebhez9gYseN/zOf6Grt2s2temz5CQsyjApbtdAW5QhX9Xh0x0PapLxUGffrZZW72tTE6bUN4zVQDyvUxKTRwewPNEapm+PyFSgprJ1YVnr5y9Iix0LLs9/38lSUSMCg6JbJJ++bY7BX1Rg++1+e2q2yV/qCPVqOmOd5p9jD0DelIgoJbQzJbhjuMYoioLHQGHdrnEVDvy+6MZJtyfALG6IxlpcNJ7fU8eMOJwGkqFCoLC1Lo0BqL881OpFCuzInIjlsxZW74g66Cx7k+eO/s3rdFFJk1l0zaGmNjuTQU0E5gnqQhyQV10lMVMbW2m6kPCDETACcBHIuRUIj/R+dJMu38zX3T4kfJQ5AycBSMYMdNdgnHlcQV98RSuWD20JGPYiGtGpdLBVhjAt+ma1+d+bRkYt6MAG5jTac6kUCTjZAtRRyJDs61RCIj2yLalHGPJRmm8aNCbqrUM5ZQtLlilocvi79MOinQnmQXs2wCDjDPWxKO7TYGbl+kJMOtmbXBczFhxbG5tYP56jxa9aZIBwbak+gcezwDY+j3fIxHEbRazHahuowNBMxmmqBYTmN5dUFkM2vPs1WxD8yC4L5JMn44kv1j7aCGVCahedputmFFjWqE+8V+vaEMFmZ48DqZgcL9glkwNH6kdRzzpngfDPkWpRywiYEki7GF4v4xzXnXeuLcYLg6n0dysFAw1o58LpUdVBLOSAeqe5SDRbszvjaJMDYRDNkgYTIyaoed97NuZAcYBGoMmH0m+ZssKCosjPqIJCH3ltlZwH2T2SSaG6MRLr57JcQ8wk/LYQXCCoQVCCsQVuA2rkB4kN/GgxdeeliBsAJhBcIKhBVgBT772Z8MRmMThEoPeRIOsooiCUDnIs9HMpOc2ncAS0eOqJubdgoEzooEgixH1ha2HROhQLKAIAYBt2g0QIkB3CQS6GceDdDr9oy1ErshXWP9QpBHNhfTsGuqLZZXFwWkXr54WUAcwTKb3uFxC5btyCpD2RpETqMxZLM5NAi+Fgto1A+xsLAgsGVnZ8cMtjp8afPiiwwYjwLk0ml2VmL9xjbcvi9P7FIpD5+dr7TPmnVrTkkcY2Fh/vBhAKox20lF0PS9ALmlFaRLcwrmJUBL5cpk6KN5sAe/0wDUMWs8/WWclMqievSECJrtjVt6LokL2n0QoKLHP21oCIzS89v1XIXQut0eHMcA+hErjhMn1+RJv7O9h3vuuws3b93A/t6BPMMffOgDeOPHryPl0AJnhD4tSAgOs8N1qCQJ1Zg1Yif12tqqSCOpZiYu7jq3go8/9SH81XdfxbGjS3jsw4/g3/7+57GxsYX/6r/+ZRRyKdy4dgOLSwt47hs/RKPRx+JyGW+88mOBrYjGsXbqNK5fXUcukzY2YnYMN7e20Gi6sn4ikPbgg/ehVExhdXkOi9Uqvvv8K3j1R29JdTEhWDn1yDddsyTFBIcph8F46TtwB+z+Z6YBlRkEsCMYMaiYPv2FHMrLVVQWq5pL6qZn527KBETz7wZwJFDqSSXDcOD9vT3NCb7jiF/HrkDj6sICbm1tCij88Mc+ikazjmIhj2olj831S2h7Y7zxzlWsrByVNw6Jj0ceuCBVxQ++9x1UckmkCgUcW1kRmZHLp5DKFjBU5zTB0D4shxkOLmKRhMB+hh2zhlfXr+Po2pqUBMwnSZDg6HQEPvcZXk1LMX+Ey5cuyRaKIfZDdwB/RPCduQEccxIXXWV0GJuaobq37XgUcQRwkinNbwKu8VhUYCWB9kKZwdBRREl8DOj/30YynVFo8qwrnBkDVBVwHQTxCvK5NCx48L2eshHUhU/yLBoVCUFwn5Zv5bmSwGeu69FkiEG/g4QdQ7PelPKL70WSQlZRrTZ6BG6Z9xJjN34MdnwaGj61/eK4cl/CyKhCuI8I4LUIeMYxCaJw0mVUFo9jb2cDjjWA53cQYVaGN0EySbLURqPRlLqLuQbRCKtDWiAiazeGWtMqzydB0m4LUF5ayGNptaoMAVreZHI5ZPIF5FJZ5QeR/KXVkJNMa+6ym52PmfKNCjHacbVqh+gPeJ99kYz9ZldbHtU0mWxG+8OQ4LCTk8VWr32ovBLaF3Euk8ygeoq5E7TnYs4KSSuRe0Nj60NCbOnYMTTbA9TqTdhWCtliUeQmwW0qgageatT3dL9UNlnTXBLOjagVN0D4VHUQjRm1EoF2BZ4zk4b2PMrhMIHWJI/5HALFJNCkbIubfB/afHEsSUxKZUfilkRREDE5DgkGTRuSgWfLhCHskwgKpTn9I8mS+TmC9LQfZF7MAJlUArlMBoVcGnaUYHlHr0tikEB5ykmIAOn2Owh4b8qMYAh8RPVw/aHm5YB7JxUWsbiuhWcmzzK+L/8u9d+Ea4Y1icjCimcb79UQpQ2pQWZEu0KqadEU4ZqgaoKNAQnt0VT/ZRJpNFtNFAs57O3ty56L84njTuUI9wRvQCWjhdphU6/D8431oyImk3WwtraMMpWVVOlQDeGPsVAtmcweqi4QEyFVKpUQc2LaQ2+s38L8wgIGHhUMzHUxVk5Ut5EQ5Dmu+S+rOQ/RgEoeV9kcUnPRzlCkxECqm9nnCtbJEI1jOHHmRhnZFvcR2ldxvLsdQxJyf+fYGMLafC6ZNT7MPsFxqyexxnlIW7d+n58njAUezzeS1bKsYjj59L35OtwneN20AeT6kFUgCTk2QUSjImhJjl++dD3EPMKPy2EFwgqEFQgrEFbgNq5AeJDfxoMXXnpYgbACYQXCCoQVYAU+85mPBqMJf+n31anaaNTeD31mdygBF9osBEFUAbD5Qt7kDURp7xBXCDM7dPkLPztpmUFBILfbc5UzQSUF/cxJXBBcIJhDP+1gFGDgeui3GF5twB0CHrSvYJcqfe/PnD6FUrmMq1evCpwgYMLOXHaWyyt+OFH4MomMdC6P3Z0tgZSzzs21tTWBs61WS0A9QVJZPU2zKZQLkXbw7ltXcPnyDfl1Ey6pLs6jVWsKnJx1bbJrlkAfFSkE+QW+kDfhddAWxGaXZgArW0Jl9YQ6/gkQBez6xAT13W2Bv71mXb7pBL6S2QzmqotIpDLqaN5dXzf2TQTlCRjzCggIWqaLnV2k7JAViGNFcPLEMWRStCNJqHv64LCO3d09jSUtfO6/7375nF9875KAIYbQMjCc9e4NeqpHJp1BpzsQCUQyqj/gOAFn7zyF9969rH8nSD9XcfDLn/0k/sOffB1LRxbwxJMfxtUr1/GD77+CZ37qJ3DnnSYj5L577sIf/vsvwXayeOPNd5BOJDHoddH3RiiUy1IOjP0RHnzwQbz22o9Qa7bQpV0XuQaBjhE89NA9qC5U8MOXXlGI8GGNgFwE9z/0IC6/dwldhQb/TT4J/eAJyAlEjQKLi0u4tbkNBqvPAoJpB0KbFY4vgcl4OoF8qYzy3BxKCwvoUXlCAJLqIuYOUGUxNKGwtJQJRmPUa3UMOj2MvT7cdhdOMo6lcgZbmzuIBDFUqnM4enTFWKJYEexsbaBUrODG5h68qcKD3urZtI3jRxexcf0yTp1YQb3dxMmTJ9E4OECumIITT6PZ7qhDnN32zEnodpqIRRh23ZX1TzGfRTBykcllUJ6rYml5UZ3PTapHxmMMaMsWBKjXalIXUTFFYJC2U67nI18sGTB8bBRRJPlmofQkg0bMK0nbGBM81/qJIZlw1PHMsGXOp06nJ4CP4cHvZ8JYJMSMEobgKrvv06k0RuOEbNMI3J47f1r2dFbMUac41yRBdV5XoVRANB5DuVIScSdrNOWMBDg8PMRkSIuYBCaRsa6BUo+dnRpa7SaKpZwAW655ApMEiDsdZgi4BogcuMrmmeVncH07yYzUADZto3Jz8Lw2MGxhNKbqIRAQS6LA5PZkdD39HjvCY8buiUAtu+1p3zMeyraN9jfcG20LWL1jRdkm8/MLWDuxhm63h3KhgMl4JOXKeBKRV38i5YgYkkiNOQseSaaxSB1/wMyKPnzaXfVcjSHVJlxLBFvzhaLW0CRmK3eo3dhHOsVMDlqBkcgxhA1Bbi4A7qHca8m3MkeGezKVYDv7DXT6DOqmjVAKxfK8CDdmj/S7HdQPmU800RhINTIiiWCUDsb6KWaCjqd5KSKaLYL3DKuO6DzgPjwjfTkX2GlvW472WZKEJNTiNvdpT/OH6gpZXFlRjHxC5REc1g8wv2CsADmHU5msziOSZ1GFoTMDwcy7dCqFqBXAsahg6ePMydPo91qyjmJ9uJ+TzJ1lGZHgIeExGhPUNvsu6z4JZio+G2OlnccRjcenpENEc5NEEueszz2cyi7mPIzHsvT72/sVz1SuuZkNIefGD+G2AAAgAElEQVQxSScqFEiEcL7yDJzlbJA0EulRq2M4GqNYKLyfF8O8C5KAh4cNJJwcmo2uOb8D7nW+MoyOHj2C6mJF10rbLN4TSUCSBwLxbRtDklq0haS6ASY4nOomrjXO/96Alk4WOp2ByCh2NpDwIvlGJcrW1hZWjxzFoONJvUFCiOqL/oDKqtH7SiqpIqc2jLxMEgckpZl7wzlZLpa0D3EvmJEXJEu5rkWg8vyP8yw2KkS+Hvf0WEBzLM7xoVQrVEaafKMoBtO8F+51VIDM9ioSImoMcKjwMec55y7nmPJNpirOa1dvhphH+HE5rEBYgbACYQXCCtzGFQgP8tt48MJLDysQViCsQFiBsAKswK/8ylMBuxUJzvGXeoIZAj8FqJiQUQItpcqCQpjpE85ObYKhBOgz+bz82qP0Hle3oyfPcoIxuXwRnXYT8Th95l112zuWI59tdrJns1kT2M2OXIJhYx8Ov/J9HUud4uxa3d/fkx0OMwkIQlP1QSAulc5iYW5B1hr0V7l06SKcRAo0y0hnkspFIHjK65kFjRsv7bECVVOpLA4Od3Dr6hZa7QE6vcHU3z6BXDqDZqulrlvCGbOcC3Vw/60Ab2XR0lefgEwsieW10wqqJqBEEqezvw/X7SFOT2514SaRLmQwiVoCjFt7uxg0ahiwm1zERUxAsciRkSFaorGI7LxiERNaHGCIc+dOs0VbShOC0g8+/BD+5M++oGulfQgvmwDq3/v7v4FvfPVrePTRR3D50jW8884lNFodJOj7HQFcbyig6amffBLf+c530GyYe37gwfvxztvv4umnn5Aq45tf+QJ++x/9Jv7kL/8KHXcEx4nizOk1/OjlN/HwA3ciGiOZNMT2xg6OHFnGx578CP7J//Z7sl86OKzhyaeexv7hAd556yLW12+iVCmpo5YET79PMsjMPeaisIOeoeEk0y5fuSW1A+fiyuoy9vf2laugkPZpFy7nAv37OdYaXypRWLfA5FUI4KLd1NQKROBkwFpH5MUfpaVSPodipSxyghkqY5JGySRjEuSnriBhBvf2fXSbDWN741gYDtpYqc5hc3NXZMZw5OP0yVOIxZl1cQ2/+OmfkW3Uaz9+y4CgEaAyV8aTH/sQXnv5B0jGIygWMxpbEhAE8RhUvL29jaOrywKxCcqym98bDEyuR7cvldGJk6ewt7OJZ558Bu1uR0AsQduDw10MJyN0+v2pYoP5CZbGmzZwnMMEe5kHMQNQCWiym5y1JQCdTVqwozH0fBedTke5EMLVxyMRC8wGocqAORwEIxl0TjUQaz1ktz+DphGRCohh7iQ/E8kUFpdW37dq2d3dN371iZhyQYrFCjL5DDJZ3iNDk80aJrjY6zThMRx94Mnyi6uA3edUEOzu7giUHI2pzuLqNHZQxjt/jG6vY9Q3LsO+jZ2ULJficdkiBQHt7+ZgpXOIxxgh30evR7JorPuNIYY27amYreGZUGT9v0+1GPe9oeYaiZH9vZrIzXK5onlcKjOE3sKJk3fg2Npx9DvMS7G19/H6SNwc0o4nn5UFEdd97eBQc7XRbgmkrR0e0NdN9lrM1SAZEp3QwqqNbKGIdttDKlPExtZNFNi57sQ1Pm6/q9c7c+oObGxuao+Lx9m5zrVmyxqIuQSJdBqBP8L69W0EMWtql2cUWivHjikQvN1qSgkm+0CuVVplRQJE47RoMgoDY2nHznWSDIbM5h5EMmI8GSNbyGE4nuYgpVK6d44b90qFwI+YjRDASUSknKLjG3+OQeZSWpEgwQR9n+B7SqA4gXeqdZjXEk8ktfa5XpkRQ6CbakAqaEr5JILxCHPleZFozI3hVxJtzN4hAZxMJGFZSfheR2of3p9sAUdGUaGZRQKce7vC4BlY7ytkngQqVTHc+wPuY8ORcmiYUZHJFFCZN6TBTDXAM9WiUoB2U5MA9XrL5JH0GAwfk60esz0YoL63s2uuje/nk0RL6d85ttxDpRYbAb2u2UdJLDDbJpGMobo0h/n5IqrLVXTbXZP/QZBeCjvul8bmzYlZIgHYWFAsF9BudTW/qTCi8oL3OxiMpIggA0ZLM/7AQY1EhS3ykfO60+yL3OO49VwPvh9IPaR92BycIsSlcsAE8WgME5FeVH8yED2ixgZmjfD5yhkakmCgZZQJOZ+tX+7JvAediXpx7m0mN4OfZ6gI4dzyJyTqaO9FJaOxtZw9ZF3Geky9rDim/FyjsG7OOwBXr9wIMY/w43JYgbACYQXCCoQVuI0rEB7kt/HghZceViCsQFiBsAJhBViBz/zy04HvjuD2ewK8GMpKsIBdsbSQYFgpu8UJvi8sL6LVbiEyicBykvKepvc2OzYJsvGXfYIM7Ho8PKyLeBh6roAbAUYB1GlNsIsWPLSwITBEP3upLujLzrZ/glSxGArlol6XPvfz8xV1KNM+aG5+DgvVKtbX12XLRGD6xImTAiVu3rqF5cUjuHb9iq6f3bXs7iXIOfD6Aj/YiU5gJp/JYntrE9eubMi6itkXBGTMdVhSQdByIhozId3qwvXZVW3sWAhyECwaR21EkzkUl5bhDkeoVudxsL2Ldq2GgJ2gANKForzECTCzszyfzmB3/QbcZg39dku1Y3cuO6Hp4c1wWvq0E9SZPWQPNRnhzJ1HcebUmgCjV159A8lUXDZO3/nuK+h3+xgRsBkOZY/i2BF87GMfxpe/9A1EI46sSNZOnMT1q1elCCHQ9Su/8st46ZVX8PAHHsaLL76IM2fOyP7jG1//JmLWBB9+7IN45eWX8dlfeBZvXbqKRKEib/e7zp/EX3/tm/jZT30Er7/+Lj7y0UfQazdxY30T7777NuKJIq7d3MfDH3gUf/7nf6Hw8E6bFil9EF99+IMPozPw8cMXXoPvM2+DAKVRmzz99NP4q29/C8zEnhEQBC8JzH7osUfw8ks/xJGVFYWxP//9H8oqxVhJxdThzdBgAlWddkdziHY0BAkNFWVsskhiEFD3J2NUqxWF0/LauswzUSe58URnwHQ6X0DUiSsYlyD6fKWo0N2hO8SEGRRrR7G+tYG5+SKcGJBKFnDQaCibYmNzG5s3NjHxfZELiAc4f/4Mer0aopMhluYr6pgvFaiOKOHy1WuyLqN9jhQRiGBre1Md+HmGZfddXLj7XsxVq9jYvIViLiuQkoAvQbtUMqPubxIlVBxEYhHZy5AEqx0eIpVO6f4JeBI0FogMo1gg2GdHRkhYUbQ6XUz8vjIP/CCKg4N9gZ4kFZkNQlCVne3MSqjXaYWTFtFRKpcEjt+8eQvLy0sop1ICkd967xrO3/uQcmXSiRRqtbryQjDylLlBkqbRbqqzmuuVFjq0vWEuTrfd0th3pdSyteYn0YnJzKCSi53XAjFN3g7JSiolup2uiD8GKXtdV6QswU9ePz3vTcBzHon8EiYRC+kE1RZtTEYMZqftHUtFWyFXe1un09D+yLnBrnQCpp7XU3bNYEBVhq/ueVpSUYlRXczjxB3HUSwUkS9kkM6VsFBdkq0TiSoCuSTkSIRR4cYx0HiMJwKB260O9vb3gDFrUBfhIOWZT6s1E9y+vVNHELHk3c9cEqoPmA9A6yYqHoKhL2UYg7d5D1xjtAXqD4awk2nU602AVnIDo6BhoDf3ewWlR+Oy01OXOs2DqBpgnsGsM515FrGIshxIapA8mJHg3O+ZF8K9k6qghB1HEOV+aoKaqeChuo9rUkA5AWMrhnw+J4VYJpXWnphMZaX+OTzYw9xcRddksozisiYieE6bN9Zvwj3UsUQeUSnk2MxcicCOMaw8pX12MqK6LCbbupjloN5ow0kkkUxkYEVJ6DQQjBj6PlUUTfMaqAbUGI3ZlU/1ig9vzPunlVJXKhzZcTGLaEqSNxp1XQuJNq61ma0U1xEtqTRXI7FpZgvViK6UAjs7u6gUSyI4Njc3RQwapcBEyjVjm0ZCizZTPlx3qKB6jksmy1DxHipzeSwvV7Gyuoid3S2snTyBkUsiwMbB/j7KlbIhhEiWT8ZaL54/0LrwmecxteXjXCHZziYH2UPFApNBNaGqsS31hT43KL+qq/Of51y90UEwMbZ9fC1jFWWIA82RqRqSJAPXNMe0MkfLR+apmGvgw+To0IaM69W8lvl3YzXG1+K6lr2ZH0h5wesk+cMzWrlVtKnkC2nuGVKKjRQ8Y3k2aD6T1Iwyo4PB65ZqQ+XM9Wu3Qswj/LgcViCsQFiBsAJhBW7jCoQH+W08eOGlhxUIKxBWIKxAWAFW4Kc/9Whg2QmpGujDbhFgUjsmgaiJAF3+ok8QtVAuyc6Cv9QLoIlRKGCsmAiS8pd/djb3XU9B3QQ2SsUs/JEJGSaIQIslkgIEF2KTqECp8dBXJzU7XVPppIAh2pIsLLJbtINqtYz5hTm8/ta7Ag7Z2d7pdnD56lUUZGM1QaVcFcCzfvMGFubm0e2138+lmOVW0NdawErUQj6TFkFDq5btjQP0ByN4Q3aTe+oGJdBEIJhAKjvJCViJPFD46zTIlZoRkiIjYPGO0/AiQLFcQrvewMT10Ng/0HMLlQqiBJGDAMtHFjHo1PHuy6+qmzoaTASoiVRhm3+E4JjpUKVdjgF4IlNgjEHONs6cOoJoMIZtJ5VfcPfdZ7C8UsbXvvEiyuU8FpeOoNWs4dGH71ZILMNVv/e91/C9772KVneg+zh5+hR2trfw1FMfw43r67h46ZLx+0YEK0cWMRwNsXFzB7F4DM9+4mm89NJLKBVzuPve02h7wP7OHnLJAMsLZdx59hz+7PNfxOJCAZ/9xWexfnMdz/35c3CHCWzXeyiw1gf7WDt7Hq+9eVHjUkon4I88WE4KTjKHi5eumQ7rWARzlSLOX7gL3//+D0RAcC4oPHcKRD3w4L04fmwZX/vG11DIV7B+fUuLmZ3WCmCdBsqnMzkBX+xMJiHF0GHW1WQeMITX+JoTLFQWQgxwVNOh5nLCdpDJ0m++gcFwgnjCFnFHsI9WOOVSHltbuwJIT504ioODPdxxxym44yHeefeS6TIOgHQ2j1s3byKbpGoIAt3vvu8C3C495lOYKxakLqpW5qRSmV9ckGc9lRYKnaftSiyGbrcjVUi72cLyyhF9r1DK4/SZkwKGB70++gwUH40F/NFuih3hnWYTk8lQJAahQxKJXH+ZdE7kozvwEbeT8LwR3EEf5VwSrWYDI1gYej0B9JFYFFn67AcTqUDYwW1FCOByXIYYjgZw+G/MhPCGSNhJdZWL3IhM4I9HGPhRpIsF3H///bh69Tq2NreRdByw55vgY6E8B3fEHASTQcBO9qHfFZHH8aFypVVviATj3qSsHBjrINkSseN9mkXD9araEYCPQLkgE497DwkeF9ksgWSC8g5idhrJ4hJidgo2BkgmoyKKbt1cx+rRJbiDiXl/n1k/E3S7bcSiCSm8+OL+0IXf7wvEbzV7et5oGMHAH2BpsYgjK3M4efK4SOCe6+P0mQsiq2jRp3U+ohJoOO34ttBqtExgcZdd9Z2pVVVbOQ1Ud5CMpXKNFjmV6jx2dw5F1iVsG67XVyCyN6Barmzs+AZGTTSgPRezVERcsbvcRsSysLW1p72YbBdVbH13IJKCYLRHy6mIAZapTuB5QPJZoHsspjXD+6YSQAHrnGERo1Tjg5ZaJFOSyQTiMWBuPodMOiUijA8SBATxM8kEUsmUchSidnpqYdgwKpJIRKHQ/V4Hcwvz2qep0KOpVCKZ1DXHrYSC68mQj4a+8o4c7n2DLnKZJObnClrrHAOSXbQQo+okNc1psS3ampF8T8D12piMeWb1papIJtI6N3LFgizBGDY/m1cE7gm+U5TS7THEmtEqY+RzORFFrJMyMIIAxWJRe97Mbo3/znB3njUk/fh31n40gSEmBr7ODxJ/3I+5J3nKjzDznNfmkbRwx1JEsP5cn1zfi4tzyOXTKBQyWKjOoVwmkU/yjgrLidQbfPBMZPMACSDzMEoTrvkZSdBsd5FIZNFk1kpAW68IfM+VtRfPbN4Pz0h+ZqjvNxT+zr+Te/A9kolj7R/cjKWAmgZyz4gHvo9RVpBkNgoJOfhNCQeq6rhWSbqYMHWTH8L7mREYJofKqIKYecFx4ryjUoU/xHh3l2NHP0U+AqMqJXkxy0WSQo/7BwkSzudp9tfli9dCzCP8uBxWIKxAWIGwAmEFbuMKhAf5bTx44aWHFQgrEFYgrEBYAVbgmacfCghC8UFAgA+FqU4VBgQY2H4csx3lM/R63fdBKwKGDEGWfYPAqghu3riFxcVFdfqyIzVuRafdzjGMJiPlLphQ4D68bt8QJQEjHgig0npjZLyqIxEUSyXTWcne80ig7lqCRadOnBIItLm9LZCMQBU9vwlgsZuXIdgENng/+wc1FIt5Az5OlRMES0q5nABA13dRP+ii0eyh3WEAKfGvQEHM6tofTwRmE6Ca2aIQvHb9MVzei5XA8TvPKkQ8mUmj1eti1HfhdboYM38jmCiQmUGnzUYD8+UKIvEoGju7aO7tIMIQbtZR3uu+CZ8dT201WHrlwE6tjyYEbaKYKyfxX/76r+Jzn/s8EHUwP5fDJz7xMbz79lv41f/0P8H/+s9+Tx3KzFbY3NrBA/eeF4j81a//EN9/8TXlARAku//e+/DWW29NX3+iYOGzZ07j+PEVPP/C80gmsrh48Sosi67kpDUC5AtJPPrYowruvfvCKZw+sYwbt3axtVXDwvwcrl27ht3dLeTSCfz4tSvojy1YkRFKhSLuffgR/MVzX8Xf+eln8fWvfRmPPPIoXnnlVTzx5FP4kz///zAZW8jn0zh27AjW12+h2+5P8xOiCgLmvDxz5iyuXr0C24moQ5vjzowPAlGcsxwb2vpo3sQMmMrQeP7bcECCgncRyPKIxBvnPoExWvjIPsWJC2jz6AFPy7TxEL4/QLW6qO/3uwTqxqguLihjJOakcObOszjc2cRHHnsYz33lm1g9eQqXLl3BoFZDKZtFdq4CPxLA6/Xhddq4766zeOQnHsLrb7yOZnMXc/kcsrSqmkTQ7fewsLSE8YSEYELXt72xiVwmj/3dfawcW0XjsA4n6QjYfuqpJ1CuFKd2PbShGSjPhOPL+cQsjkwqA8uKwPX7iNEqqM8wZ1pEjdRpTeKPYbYMIvZ7XfS6HZRKZXjjEfr9jjJASJxAagWjcKCqikBhIkH7HxcbGxsolYpYqi6JUMtkcvB9Ezr/1uuv4uFHHsWtjS2UFuYEBhP0bjY6Jkei2RIJ2R/6BiTOMYelL6u5SEAbHZMtQ4A3k8zAScWl2qDzF73wmdPijTxZvcz2MAKw3FoIYio7gIzgKKoMEHViM8vFMl3hcSeNbGVJwe2FHEObY/D6A/R7bQHe9VoHqbRRXtHGi6oBK0qwm53yA82Zw/19pJNJbG7siFSUjY/bw8lTx1AsxLF6dBHV6hKKhYoyerI5Q+4GAUHqPra3t1BZXESt1QQYkh11MHRdtFuHaLTbyroh+EsVGm2p2u0u8rkMHNav79LjDGN/IIVNPpNCs0HCyhA43Fu4ek3XugHCSQpSwUB1EB18hiTIpE7zkEglRHqR3B2P+ZMEy5n9QRILICnI/ZV1pHqB3yMBaxQtY9WFKicC0rSeohKI42RZYywv5rQG4wlHewpB8KRjGUu10VgB1d6Q6os8/PFQ89yQxiZgnAA3SQsS3lnalDFkfgwknaQssWJR7mNZnUecs7Q4U3ZQMFKeCkntpeoiBt0+7KSDdqcLh+OfKcIloW7HpAIKRgPEY0bFYxQ6VNh4GEW4d/AsiGo+kpBgLbo97gsmq4FzmsSPw3ybbIYUje6B4DntraiSmNkXymZtdh56A4Ht48B0/0+GgewU/SHnnaf6xiMksLgmLBFZk3EUna4npR3VAlTccM6W59KIOzaq8xWRa1QuksSlXRnXWCbDzAsSF77UMbTo4/lNMsTY7zHUe2hsrgAMvCH6PU/zLpV2dD3KzLCA2kEdiVRSxG79oCkyg/cwcIfotAdIZ7PwXKoI/2O1hDgEkiFToovzlaTojPAxhAQ/GzDfYkZwcI83+7bZ742iQ8HePSpPDLnBkHDdH8kjNgjoMw4zSEhyGzKc7y3CLTA5UhY3paliRooUWkpFo2Fgd/hROaxAWIGwAmEFwgrc5hUIyYvbfADDyw8rEFYgrEBYgbACH3/m4YAgEzt0qYogAMgQSz4E7A6H+rq8egzDyUSAFkHjRJJe02OBmARDCCTkcjnZXvD5BFpS6YQ6ntnlS+9zdcATFGMAcAQCX9ghTNCAVia0W0nSk5sgmfI2jGc6gagPPfYTuH79mgA/khpUfhzU67AtXscIzXYLC/PLqDUOTS5Ax3Qvx+MJvcZhraaO1bm5OYFOAiUP9tH3Btjc3EG34SkANyAgm7TVBcwuVdpGEYwjsEXwg/cmaxdaENkplI+vIVnKY+gaP3M+WgTUe30BT2QfEukUfIb8Rhgka+y2xsMhrImPSd/FweYNqSxYTzvuGEucMYkKRwG/xnaDXvBUFgyRduL4yWcex49eegEX7rmAa9c28DOfehZvv/UmLl9dx/KRVWxvHcDz+zh//k5g3Me5O9fgZKr4H/6n3xEQ+HM//7P44nNfkjc8LUp4Xf7QF3hEn3/P7+He++7FSy++qs5lXdOIgepx3H//vfr+/fefx13n1tQ9fPHiOsaTKNqdAX702mvq4GegOkHxz3z2F/GNb3wLiXQeF9+9iKOrS3jyqSdw48YGXn3pJVy4+xyS2SK+8uW/VtA1US4Cm7lMVsoCgktXLt/A+XNncO36DQx6HspzRZRLRezs7qPZbCmXhc8fjtjZS9CNxEUUUVlIpaU+ySbTAoE5XzlSBABpeJ4r5lHfP3zfuosgKj39J7K8iaqTO5vJvg+qkVw7deaoOtdvbu7Bor2NP8SJY8vIZhI47Hk43K+he3CAEbv850uYO7JkyBHO88a+VDHtVh31eg2FXF4g6EGjhlOnTgkIHXm+ATyV+ZBENGortDuXzwh8I3Fx8uQJERdcg7Ry4ZrrdV2BlgzRZRe61pK6jKneocKJZI0hZng9diKpNUjFBwkNt2uyVRwnhXw5pwwSzsUYbWp8Y50UIYjMUF3XRSaVk0WNHTeKFZJ0qWRWWSK0d+NzIiQT/RFq+weG5IwGyOQKspki6Fg/PMDIY/iviyOrKyIEqJbiOnViI/Q7Ta1Xqq3GExNDQ9s2gr5cj/Tnj9kkIkxuCpVVql1/pBoQZKX1Df3bZMnE77muyFI7lZRVWzJdlHrBjkdk5UTyikQFSZOh7yGZsgUi7+01UCwWZLNHVYLyHZhd0DO2QSRUSCZEEUeLOTVWBKsreRxfrWJhfgFLS6vKAqIVWNzmeHWUcSHbnnxO+0dz/0AAN0HgTreFHu2ARkahQDB1OBiYLI6YpbD5Wr2OmJ1BPEplkVFzSTVG9ZBjlDDG0sioU6hUO2y20etTITLG/NwcGoeHRkXD62LGSK8vAqHZ7Gg8qU7ig4TYbH9nGDiZZwK/sywH5htwcXFf7g5czM0viPxmtk0+Q+UD1Xw+MtkY0g4JO+Y0MN8iQLvZQe2wjkJ5QdZmzECw47axAOpR2UKZR1SvZ8Ximr+pXE7WTwwHdwc9ESFUtfDsKBXyAvOpvsimE7ItpA0TSQVaSpH4UFh6uijVCW2/OO7MQkk4EaQcWoEx1H6MVJIqJgetfltke6/bJfsjuyueiVyDEUs0iRQD3W4LeWaJRKIiMDy+Ni0EgwDl0hyceEzEOnM6eO5xLvOrUfiMtH5pm0UFAFUMPJd4zlF5McuqqB0yB8YokKhK4PnAi+M8OXfXWWRzKVTny1LLHBwcolI2Qd+pJK0JmbVBRWVW5AXPZmbtUHlSO2xpX+BC6/V7UtzwnjiG9VpDc7DVamoN5UtUt010LvmDEQ736nCpYhwzgHsMzzUWY3/b6mn2/zyPRVRQBReL6Vq0X0wDvXnesvYcf9smoUYCwtiQcX9X6DzVnCPOoYnei8oK7u/mezGd27TPM0QJlRkmt2T2+Ybrk8oLQ8aInhNBq7VCYmQywbUw8yL8oBxWIKxAWIGwAmEFbusKhOTFbT184cWHFQgrEFYgrEBYAeAnn34osNnRGY/LfoO/xBPcUSfn9Gu+kEdlfgnbu7uYp22HAlIT7wdotltt5UIQPOTP2E5SWRNxOy5vdwM2mGBWggr82my0Mei2BV7KBmM0FmnATkmCNwQNMpmkQozLxbJAiQLtdfb2sbe3j3N3X8Bb77yDdDIhQNpOZUQY0AOeNjZ9drl7LjqtNpKpDJyEg0qloq5MESfdrvI3GNh5+eJV1A7b6jKmncTcfEG+2e1uT8AIwVuXXajTUFOSEF7EwtzR48jNzcMfe2yuFcBmunbZeUyg0ADpsjMaeog7SdlzyAt+PET9cB82O5rdnrqvWRsqJAQeEhxDFBY9531PwBRf59Of/jk8//0fwPd6ePjhc7jvntP4wfOvY319S6AebWHO3XkG3/7r7ykYep7AeaWAE2vLOKx7+KPP/aWAno9//Bl89atfx9mzZ2ThQ6CJnapUGtBe6J777kKzdoh7770XX/rilwQGEmBaXV7G3t6urHwSCQsxK0A+k1GgLOtJIOrxjz0li5U//nefE9GTSjn4qWefxRf/8sv47/7bv4dCIYk3Xn8dz/3lV9lkLnuwE6fP4dvffQHPPPM03nztx7i+vq5aPvHk40hnbLz44ksolyrodAbYuLUta4+f/umfVsg4LclOnjyGJx6/H9974TW8+OI7dDARUE8g32JNbVtqGAJSJATYGa4A77glf3/+O4FtAbT0dQ84LwmM+bJcob0ZweAZuLa6toJ2u6N7Tqaz8szvddsol3M4e8+92N07wO7GBnY3t5BIJ/Dhj30ISTsuuxr2MrMGbq8tJQe1IMoBmIyRLxZlV+X3B3ASCXhDgmoEEQdIxAnSmtB32h6trR1TiPnh4aG6/3k9CoEe+foZPpgAACAASURBVMbqTGSCjUF/IPA0k8tymuo5sopiiDeiTDIQ2N3ptBEJmCuSMEonER4MqI8AQ9es92gMluPQ5G0KhpOsyMhyip3wVFcFAcOcITCSNaUiQx76AXCwu40IMwjiKY0hg7oJ7i5WF7GxcUukZK5Ygudx/bZF/hCQp60UQ5DTuRx8l7kpHYXbVyplhR3zfrnHuP0BUmkqO2g1NBLxwLnqk1gYRhQqrxBmusMQ3Ceg7iSRL1SkuuLexzUwodKK+5Lvot2uoz/omrwJKyUQmYQMVQXcTzg+oxHDWaJSbGxu7aOQLaDJ7v6Eg2w6grNnjohUPXnyFOJWUnOGc7PdbsAbeFJszc3P6/VGnTb2DhvKp2HexcDzMaS6IjKBYzuo7e8JwKbVF0mhdC4tIiPp0GKshwlzgqjUoO5oCiIT7KX9Gtc4lSq0kDK2PszIiIjwiFpxAeEkj7KZvABuKszicZKXJDRNLsUsn4CEUqCMmpjsAQkaK5chkM5DBJVPInza+U4Aut3pIOVEkc/FYEWZYxA3WTXxhGzduM5S6awySZKJOPqDgfZLBWX7IwHYQQSI2wkRaT6JcZF7DIUeIZm09Zp8z+rCnMgyWprl0kkkbUfr2mWoNrNWrLjqZsVT2i+8fk/7J8nM8WiAoduBxex3hUxbOh8hq6GxwH7lPBDQbzCnJQ7XM2oUEitU/w16bZQqC1o/DIVm/grBepv2WO3WVBk0VQAIyB/r/GvUW+iLtDQKMv0JqDYZIqD6qz9QDgvXcKdDUoc2iyROOD4THDu+arJCMinkMhllLXFP6XdbSGeSIlpozThTNZAoImnDdUMrKlqebe/sal9ud9oiL3g28UwztokjdNotneOBRTKMxEsHVsTGzesbGA0hVSIVbsyXUPD6mHZlU3WO8q+M+smQCrRz7CmjSnVVkLjJpdB7SJnJdUZCP/7+5wmpcMZj1VS2i8OxVHisoyEoPZHufNBejvMnFjV2ZjO7KZJntADkXsg1QwURb1KErWzQgPWQvAg/KocVCCsQViCsQFiB27oCIXlxWw9fePFhBcIKhBUIKxBWAPjok/cFTtxB0rHhjUYC+dW1SMQoiCKVcJApFuQHT5DUZFvEpKqQnRMiAlBoScKw1EK+gEazjVwmDdenaiAqoJgWOARTCSywq5dkgbq5h+zkNaAICQuqNzq9rl6ZHZEPP3C/PLmvXVvH6VOn1eVP0JMAatx2cH39KtJJhgZnpeAYuD11yJIcGPR72N05wNqJE0hkElJtCJwneKlrYfBqDDeubODgsCVAk2DJnefP4N13LoIoGe+JHeW8B4K8w2CCccxGbn4J5ZUVAYyxyBhjf4xenYCq6QrnfQtUihFUm2AcDJUHIPKCdzv2MOz00Nrfw2hAUMuAxATfCMbQsoN/53/pTFq2HOwifuyxD+Lzf/qXKBUyCII+/tFv/X38q3/1x9jd76BcZjD6BEeOLOHwoI6F6jxct6exdGJRNHoDXL2xhVajh0cffQwvvfSiwFB2wG9v74l4mPmO02akdrgvlc3a0WPqwKZihmNFBQD95Nk5/tBD92JvexuFAm2CRrh48QqzfzGhT73norpQxRNPPoG//utv42B3D0dX5/GpZ5/ED77/PezutbB/wJpFcf7ue/H22+/I0obKilkn95lTJzSPfuPX/y6+8/0X8J1vPY8gEkM6l8WJE8dxZGVBGSedVhOPP3YPLl/bxv/5f/xrDMcM7+UUjsFmFoNtq6OeQbMEpqQuIoEh0s7sBAT8OO1li2QzcJkgGGtCIJg2QybYlt3lBC4JiwkkjkZM57ITx7Hjx1FZXECjXtO937h2HeORj4898RiW5sv41je/qdepzJWQTacxHA4Epnq+h8Af4fS5s7DsJHY3N0Qy9PpdFEpFdJotlAoldLpN5cCcv+u8PO2VJRCPa64vrayg2agZ4tF20Gk35cXPruzDwwPMLyzI3kz5Fq6r+cTubZJxDK6uHRwgnc7CTti8JREEJKyoxiF5Ycdp7zPQ65NMqczPSRXCbu2EkxIRROCaNjtULJEEYl2Yt0DChcDu5sYthb0vzFfRHRhrKP4RKM7XYSf6gNc/gdutyU6OGCfHhcQA35vWcOympzJh7dgx1BpduEPae3kMHEDMsTU+VBg1Oz0M2h0wSGAyIRnFseSD4dAWEukkIlYcuXxJRCHXK62QiJgyp2PsuQI2u25XXe8MfeacoKqJOQzERpWFMbU0Ynj7xuY+SrkCdg8a2seisTHuu/sE5ucyuOPEHbJjyxVKSGVS2N7eFPDOvfeg1oBjWwK6O62uVDlUvg1cdtz3dF0M8DZgtam1nchgNPaQTMTgimCh5ZmnOUL7LdaENkcEhJUDwkBqEkGTAAPfdO1btAzrtRGhIsFJwVXWCtVvFtxhoPB37u8MNqZ1Hy2eBNJbllQKqUxWxBwJJ5JeJJoFjgeAk0zpfUl8SBHBiTVixkxfKj2GSXMPon0TSWiOt5QUybjAeu4xtL3i2UFw2rFthWYr54KWhSKHbQHyBKz5lfOdiqlsKoV0irkTQ2SSDuyYyTEgaUVFQbs3QKmQQxBEEUQcEYvJbFrEiYURvH7bKP+UJzNQGDntyEhqjbgnRKnWYOYFFStAp90WuWc7JAd7sKwAuWJFhAP/KAja4vUQ1GfuDHMjhnot7iNWzEHHJWlnSAqqUXjGUg3A2lCFQYs2XkOrPVA9XJJaJIoySbheD4ViCrlcGqlcAWfOnjX2YcEIxXwO+7tbOHps1awTPSIiSHlvDLTnHO5RcTQcy6aODQhUDfJMHTB/g0yzMtjlzYSd/bqC7HP5lNaD1x+iftDGcGSUilRyci/ldfKzxMymiXelzZOvxbN4eu6wuYCfPahw4nkri7MhFYmcU0YtwbOUa5CkMv9/piDja7OWzNvgupyFjXMP4oMWeJyXzMXgdi9CyiJBHdd4k/hK2Al9j2vOuGWaAPibV8PA7vCzcliBsAJhBcIKhBW4nSsQkhe38+iF1x5WIKxAWIGwAmEFAHzyk48KRiAI6hGkV2DnRCCYug+tGKpLK2j3B/Klb7eaSCUdWR+xs5e2RrZDIJ2d+SZIs8PQ1UiA/qAtiwz2dst6yaW6gKCNj2ajD5u+4d2WyakYT2S/QsCWgA2BlUqlhDvvPIPt7W11lVfKFRzWDgUeEeyrVObR73flm57LFdTZGpn6uncbdQEsBNuKpQoanbrACAJOAqSHxqqCgNLBVg2HtTZaHQJOFi5cOIc333x7GkZM2yh61RCQjcouKruwhMrqqgJfGVRLEKVFW6pJRADXcGS8zam0kC0G80OcuO6KgOlk6KG7t48RVRrjCUZeV7ZRBhCkz7axvpgFmi4vLyGbz6Hd7ap2DOvut9twEsA/+Af/Bb743Dexs9tAKpsRedTv9QSkVcrz8P0+jh8/hlazjlOnjuLYyTX823/zH/DMJ34Gv/9v/kBAGS2R9vZrIpZITlFdwPlAoIxg7iwgluHl6gyfDOWrf+rkHVislmSJ8+D9d+F//sf/FO4ggnrLVXA0CRcSKs1mXSDbufNncOP6Zfzmf/NrWFlZwm/949/F7n4Td99zF7LZHF74/gumyZ9gF+1PGBLMrJW5In7iww/rut577xo2tw9QLM0J5CqXUvilX/pF/JP/5bdFHDz66L2IRVP4i7/4Jra295TJ4NE7P52VfRTtZQjssns6GgSqI4O4+X6cmyYIeKxxoQUSu2/FNfHvceaSMIQ6IzQ9lUliNI4IqGPnMEmEbLGI+x5+AK36Ph584AH86Z/8mV7jyPI81o4fwY3rV9Q9TpIqneTr0LKlq7EnYVVdqqI8VxWAPPI87O7vY7Fahdfvy2KIagha/VQXqzh3/pQhVHwG7rLzeyiFQjqdVMg4ryedzUiVUTusmRD64VhkVaPRlC0Qvei7PXZbD4GA1i0ZeAygZrAzbVRiBly0o4GUJemEyeEgpDpfrQoIpXKlmC9ofbXb9NXPiyQhsL+5uaX35boaerRd2kO5XNQcNeCjrWwZqrQIcrNTvdPj+/fhxHx4bhcjAtowKhha+5i8CmYTjFCtVrG9vQsmMthWTMHlpCdogUZSpdsfoHFQR0we/gasZ134PeY3cL06qQyK5XmNAW3tSBglk472vkGvY7rNmUPN/cSytGdRPcN5JBA2xm7uQOSoE7NQr7WRcLLY3tk3tlx+H6dOzmPt6DxO3HFS5MXS8hFlJBw2amiRZJoqOKgoIONEUvfqlSs6o/pU64wC1aHf87UuFxYWBRxTAcc1bqy5aAcWBfU0vjtinLjmS48ki6z4LN03FU2NBvM2ovL1bzXbqq0tmyKOk49iqajuf3JzrBE5BykAdC6wG55jYF4zl2Wm0BCTgPNorPHmNfJrMplDq+Nqz8aEuQcREeJUbDFQnmA17ci6bSqbYgjGJNDTgBWRVVZlviSyhMSiyfAgqZ2Q9Rit1BLJFFy3Y84rgvgM4Lbjmgccw0wmIas7mwoK3iM79HnCTKZ1FQmSguNQPeTpueOxiwnJOtaO9n+y3jK5Csr1CCayDFNYu0vLopGydWiPyAfPlK3NDV17eX6OS1zXLkUXVSYR2v8Z2zXl6JC89DypFCIxWnZRbWRUcFQCMAeK6jLOW563XLN8K+ZTsN48LyLMrUjHUZzLI1csKleFWxct1EhEU72UolLFpwWTbSy4IqwplQsTxGO27pN7L7df2vYR4N/a3pYdFs9lvX+nqxp2ul00m23ZHNpJC43aIQbdIcbDCFpULJJ8j0akDuHaITlq3ms8Jd5MjhMfItaGHrKZtM513hO/NbNonD2PX/lczjuOhcLJp3WVBSAY1u1qjfDvfC+eIcrEiDJHyigi+TDh5lSKmjqIWCGxJTs3BtIbooxjtH4tJC/CD8thBcIKhBUIKxBW4HauQEhe3M6jF157WIGwAmEFwgqEFQDwqWc/FFDhwF/maY3ErnaCIsmUo7BddrceWT2OeruNmGUCWvlLPgEuAgkkFlKZgkgCWlYkHHbRdjBXKWF3b9OEtU5VGQLi+q7sHAjwBf5QwEwixU5vo3Lgg+AEQbZTp+6Q9dH6+rpAFQZukwSxHFvd8ouLy1ImtFoNgaC08CH4SiCZwPR8paLrEwieSUmRQbDO9UweAwHU1dUVvPz8jzAYDFFrtnT9hWJRgcB8EwIf8hyPxuGza9NJ48iZ0wpfZTYAPwwRgHMZUsr7YYenFUN5bgGNpsndsNWp68ljnbY0g0YTg8NDAUnsEvYHXYXxmkBdA6rw5wgomzyDqCxAVo/dgTfeeJMppEglIvj0pz+J/f1dgezlyhy6/S5u3trUzzMzodf1USlnsbG1ibnKvKxrTp86iu39Dr7w3LewtnYWL7zwkrrdaZFFew8DoqpfXACSwDYCPyN2BhuAh/Ze48DD2TuOIpUg8DRAwmYtoli/1cDWQVc+64rGnoaNs2uYIe533HEUzdqOsb9pdvHzv/ALeO21H6GQK+LVl15BJGqsRggAUt1Trc7DitrIF3M4ffoErt+8gXQqi8PDGq5cvoJjR49ic3sT//nf/Qy+9VfP49lPfATRWAr/42/97xiNowJLYyQhEg4SmYwyMNipzC5dhv76XXZ8M+h1giiVGCQvJuNpqDM71QluxWTbMpRqxzyHYG06l8FwHIgUocULyZ0bN9fxmV/9FVx8+0188KGH8KUvf0kgLK2z1o4vKyuBL0kAnwQFg9UPDg8EKFcqc2jUashkc8iXytjb3VO+wnDgikyx4lHEnRi6nT7Wjh3FhQtnlPHCdZpW3gdDrQ2BF0RGJjQ5yU50hnN7AqkzmTxana4CetUBrTBmiNyibY/J1zDgoLqaGU4dt+BY7KamdZWtLmjPm4hAuXLlClZWV6X2Ybd+u8WsjRjcEXNCctjY2ES5WEKzyaycLDqyBXJQrx2o69n3mLthC8gmMReMI2A8RbtHyx4mSTMroI/ImNYwUYzGLkUUsnujEw3VQtxPYglbqhDOKyeV0v1y3beaXQy9Ica+Dyvg2DLXx5I1msVw9qhRL2SLZQTKnCEJZIhagvckBuJWTFZMBJ1prUUlTSzCTnpPrxeN2SIHCEDHggCdVg+tZh8Df6RgbubDlIsO7jy7iiMrq8qk2ZfVF+3M6LfvilAl0TEOorISa9QPFV5NAsWj2qXnSp0jaypmjeSysmojOTEjcNWjbwFZx1Z3/qDTw2TkK9SbYezcU9nFzr1t0COhSuu/se6X1lTpLMOnPRSLZfS7HSSSVPTQrorqOdoXAf5kpP2GoDjnIx8Ev2mbFuV4MXS+20U67UgxMRlHsLB4RKA7CRKeISQqlCcSRJArFERuphJxzbOUlH3MozBKj3IlJyKWGy2JdZI1I+Z3xC0k7CSsuA0nHsX29i1Uq4vaKzk3qD4g2ZjLZtBu1pBNpXVPVB+RaOgPTNgz51yhVJ2C9kOkbXb79xCMfVgi7uguxfsgIWas2JhjESEZR3tDWg3FLJHN7ODn2jBWRkPYjoVUJo12syVCj+t9EhjLKSqVWGsqiaTcoHJgyFyToXIsIlGT98FzjJZOtJMimN/tuFJuSNXEfJs4VVMBUsmEap7NZ9HsdvDAQw9if38bKytHsLu7i4VKBWMqXsaB8kSoUmSmiCHWmQvCLAxHZ6Jtk3zifMji5o11fZ+qKh4IvBafOTC8b0QUhk3ylUHiPG+43uoNkncJvdZEqhZLOw3PkJld0+zDF/8uW0lMUCkXlWNFBQrPDZOlYT4TzOyzTH5GRPvtTLHBWvA1OJ5UiDDfhuQD68UaU9HJ+cR75/zka5jXZFuFaRownztiUufNAI5ZGPj1qzdDzCP8tBxWIKxAWIGwAmEFbuMKhAf5bTx44aWHFQgrEFYgrEBYAVbg2U8+EhjLjYmAuFEA2PGEuj4J7jLE9uSpO7Gxu41iMS/AczIN2CSK2Bv0jO96Ni+SguAeu/aJB7BTPJ3OCNAn0EcwdOB62Ns5lKWL26XNSVwgmQF+DEhOEqNcLqBaXZBfPl/jjdffRC6fV/gmw0ypFlhdXcWNm7cEVBKI42uxI5QhtZVyCbvbOwI02TlsukcTCgJXB71HG4yxQJZ337qEsQ/s7O0jm8vIaoeqCnVcT6g0YEB3BKOojbnV47CzGfneM0SVigISPJ02AS9aUUSRzeXVsUuwiuoUS0SE6bJlzfwOvfw92Batcmy46rw3+Riy36JliEAdS2TMPffeg3cvXka9abJF2NVazNr4xDOPiSBhXQkUFco5XLuyJYJmd2cXzXod//Af/iZ+53f/BaFonDuziiefelRqh4sXN/DjH7+NldVjsla6cvWawG7f8wX6Eqgy3a9T+5cYcOxYFR//qafBZtWvfOWriAa+LERoa0WAnqDcYBjHbp1hxkY9MbNbojf8kdVFHBzsqSu61xvgY099BI1GHfXDpsLNr1+9qiwH2pw888xHcfddd2Jndxef/7Mvg5eUKeSQziXx4H0XUKkUMFeu4Lvf+YE8+T/y0YfxwvMv4MH778PV6/v4l7/3R7Kf4XwiyEU7NF54zCaJkTfWLm6fpv9SNVAVEFMj8Bg+rz0SKE/FdX3ZiVE9QWCU1kkkMfL5IgYMBrfiOHHiDgx9H+12E5Ydx9133Y1vfv0bWFtbxf7eJnLZrDrj7zxzBxrNuuYLc1kIrPK6qHCiXQ5JkR5zK2jtlEiiuryiMZwovJtd51ERJvr5AQPTL6DjDfT6VH9Q+dCVjYzJ0Oj2OuqY55pNp9ImxJwEFbuLaYXU74koOtw9FIFACxmSNZyDsVgc7VYLSds2yguHRBbnMXMF0ojHErLc4hATZGY4MP8St7Ky6KI1DwFQ/uEcOTzYlbUY7a3oADOiHVOMoc5DZWXQ1oXkAckUd2ih4440p8bDAZLxETq1HSQSVGe4QNRG0onDsZM4rNVNiLRAXJJ/lmx4SAgwt6bXcTF0jX1VPGIssLhfTaK0vkuJeCzNLSCRzsId0L6KtSF56qizvt9rw/MHiEzGul4qCnidAQOKfdofcW+JA5G4rH5IspAc8Ho+Wj0XcwuLsvPJZmwcXZ1DdWFBWQJUm5FI4JgRaN3a2UJ5fl6ANEHz/f192WJxXH2P5MW0g5zkIt8/AhFRjmOpnuxap/VSq9tCpVhEu9ES6cV5mUil9Tqca1TVNepNqVao8mBnOVUezLvIFis4PKyLUOt1WtqflJXg8b1J+pg5QFCd+5YCq4dDKREC6TwY1B0VIM6MA3auG7s9s4/w4UpNZYtwod2TrJS4Li3WPa69jOcPrb+YtRCJGsCb5B+VKpxzfB7vJ5stSmUx9FinPjKZlNYx1V5UXZAYyiRTDDCQSisWtWSDx3FrNGirldceQTtAbc1U+ESYd9KH2+/quQTPGRxPYrHT7SOZSEjZw2wIZUL5tCmiDRfXJ/MfRiI7qKJykiZsnEQyrZSUxRHhOTuB26day8UkYrIY+P4890gKcE5J1UL1BUk4rX+eRcxxMfZNJAl4lpHsTSaZO8McFRsL1SrypQIKhYIURFQuUTFUKhaU25LMMIfGQzKewDigyoGWZ2xecJBJJ3XdkYjJhaB9Y7tV115JkpYHI89L1zfEdKvRkOqK6y8YjtHpDtBtd2XVSKUFaQDPo46NU8WQ8hxv1mlms8Yz3+SEUOE2FsFAay1lbNDaKWayKAzhYJQaJBkUkM6MG81ffnaAsc8beNOQcBLt0/lJxYcUkaT3OEYM9p5miSjGhOQK1aHMsjF7vR5UW0WA61dC8iL8tBxWIKxAWIGwAmEFbucKhOTF7Tx64bWHFQgrEFYgrEBYAQA/97OPB3+7u56h1OzaHU6MbcxCdREDemDnswrgpcc4O4Hpl++5nn67J6jDrm6CRo1GDUdWjsCjd3d/gEwhL8CSlhFUauzs7KHbYYd0EoNOR0QHAWN2u5v8TlovTQRGnjx+HCurS6jXm/oZ+pSnchl9Zf7FxsaGOlWVjxDQNiMzBSUI7KVlUcNw35E/Uoe15SRQLJWMlRNJkvFYneo3r28imczi+vUbKOcLSKYT2N+r6ZrY8RrQ+z2IID2/hFSxpM7dyHgM3zWgkgJDHRI27P6MYcR7UYdoFG6nLesZWvuI9GHbOMOUh768aNjZTispZnDM7DHYTS2bllgETz31FN69+B5qzYYsXPo9Vx2v2XQMj37gApaOlGVDY9QCcXzxC38l4IcKkhNrC7jnnnvxB3/4pzh1eg2bt67hs5/9Rfzf//oP4Q4miEaY4QBUl5ewt3egnyPZwkBW2lyxm/7Y8TV859vfxb0XzuADH7iAP/v8F2Stsri0IksgJ2q64WlV9J/92q9ie/sAn/vj5zCcBBrHVncgOyBmqjz00EN4+eUXjR2RFcGnPvVJfPG5L+MDH3wEP371VRQyDk1X8Mu/+ksY+R0sLy+ri97tjfA7v/v/KDDdTiSwvDSPc3cex1wxoxDlf/5//TsFx54/cwZPPPE4/v0ffwFvvHNJnfIcD4JVHAt2CVvMiHBSUmEoSN330G425VUfGflSkdCLn7XhH2P1QmB2LNIgKcsbS3Y17Obtj8eqf7teV1D2p3/hF/CVL39FlkIPPXQXrl+/jFQyhehkjDtOHptmssSlYJqfK0u1QOUJ7W2ik6jyL2hpxqRgWmMRcG6QVMtmtF8RmF9cXEAyHoUVGePk+bOy5CHIyjwYXitDkmm9JksUAI1GS3ZgtF6j5RXBOnWdD2mfNkKv05e6iEAhAUD6vxMrZOf8cNAXyJ5MWwL1THA765AXkJ1Jp6UOoJ0PXzNm0XvfE4HB+cQa+y5DpOmNn0W/15VKYW9nT1kYhEFJWDArhgAmwcd2fwIfjsgHAvdpZwy/sycglu9PGLNUKCrcWffLeauMHojE7Ht9gcjD4QStg877vvmcd1K61BsC66my4NysVJeQTue1rxjygtZtVBZQ9dDHeORqnTJLgmudzxn7riysuOZicZK/tKUaad0TJB50BqDzVjTObvg0Ou1D3HP3ae13586dk82PgpylPvFRbzWl+OL20KgdoFavye4pHrM0rpyf7VZbyp9uuyfFQYKAdYI5OvREoqqtj1TWqDkmwyHqe/sCcLlH0ZKPoDfJC3aj93sjEI+mzRj33VS2AG/EdWmJqKEaiQRRloD2hGIvM5b80++ZMHmq3ZgPwAwKgtQzwtXmvJtQYdCVDRfJEbLZGmsRpCSyjULhbzrxTQc+X5O5R1TX0b4nahGwZn5QFDHH2NZxLVA5RfJmMuGanRIzQ1dKq2KxJGs0EjsMImfwtxQTDGR3GFZtY3d3D6VKBbadEllJoJ0kdwyGvBgPTYA1VS58UJ3GdUTFBPNcRGIym0h/TCc/93Sec1wPrDUt1/b2dpV90++bHB+SF1Sz0GKqx0Bp2k0pE4MKmoGUbSZHxRdJnUokVSPer+8FaDY6IiFJ/vJ5jsOMjSgK+TwSqfj75IUIj0igTI/IZKhweIZTC7jnYqMTYjQQCUZlUr3WxNLSovY8kpskLjmpev0+opyjzMOiEiRiYaAcCSojqG6IYuiN9PxOzxcR36zTEo7ECq3eeA6QGjAqRtVpSihzvGVfxRFWbcz5b0g9Y1vF/5+FdpufpYLIkWJxlpchpeFo1vxgrKN4Y6wZa+RRWcfJPlWUSYGBAAknOc14imk8ggnPYqovzFkxs5JaD8mL8LNyWIGwAmEFwgqEFbitKxCSF7f18IUXH1YgrEBYgbACYQVIXnyEbkbvA7yyYphAQZ0ErOgF32J+QqUisICWQbNMBIKUBO1qtZpwB8dmcOcQhVJWgL0VCZCjd3qP4aKmc5ig6Pq1W+oUZUAqu3kJ1lPtIIhjmjFAsOWBe/5/9t7D17b7vvJbp/d++72vV3Y+PrGJYhNlUVS1ii3FRizDnvEkmUyCQQKkTBAMJpMgGSANMOAxxrIn7jY0ruq0TUmmSKqRTyQfydfr7ae3ffoJPt/fOfL8Cw/YR3h+tzJK+QAAIABJREFU15f37rP399fOW+u71jqj9Y1lC8/GSsTDasS6f1FRRNRo1A10AlQ24C6eMpscQMVmE4sc7FK6Ck/pyg6q5XkG0PTIjQC87XlmZ7K3XTWQhY7RE8ePafP2DY1HAQOxATEEOJnOK7e8ZqAaJITXaDm8NEgHJ/YTAQunBUQOAKj2AAUD8hp1jbyOhoO+/fyg1TLiwwBFuk4DdHxOZvkWIEoBhYN0n3K9uIWN397c1ANn7lcknNDf/M13NOx7OnnyoJKxqV54/kldvnZTvf5IP379PSGdsUDSyVAfeOIBeYOpCqWSFvIJ7ezuquNN9d1vv6peD9KHztSRDh05pHa7p3qtZtZQd991UsvLS3rr7Tf1vve9T1//+jf08Rc+rPG0o3fevmYg9urGquqNltoNcjiwIUrq0MFVra+t68Wvv6RYMqFmt6vNnab6w6kpaQ4fOaQL7120juqDBzZsTtB1Ttf45s1rOnxgWb/0xc8oHJZu39wxz/hoLKTQNKzf/O0/06HDh/SDH75pFjcfe+Fpra3mdWBjQ//yX/+GCkurGvWwKkro4qWrNtfwPgcgAxADvLTMjiDqi7hi2bRSacKOTYogr9XWqNdWcAwhNVUyFreQciM/UAVpamA7wJkFYofDZuV11333qDcO6NI7FxVPpXXgwEF9/5XvGSi5spjRxsaKdrd3lEomdezYIQP8sAiKJ+NKJeNaWCjplZe/az+Hf751QkeiSmWyprJhLLvNlooLBSNEsM1Jp2M6uL6iWDigxdUlRRNJ88nf2d2xMNv9atlUSnN7K8aZP+2OC8guFopGJBI236jWFY8THA55geM7uN/E7F4CIxRTXeVyaes0xyYIjJEcm8k4ZJkZXGd/f9/CoS3cO52zjJsBob0zf/2+11K/15TX85TPFTSdQHZEjOjMF3L2vnS3A0xjOdRseRqMAxpPAOVRu4SUjkuN2raRO9wjADdrl+cCTEbdxAsCIpp0uS0Ev08GAPR9AydN8YFNXdoROKgCLOw4m1c0njSLH7rgAU4he/iZRh1Lr7aREhAP3Q5WUnToYz3WMUCcWgHqDjzUM6wp1GV7SsSz6hK+DF0THGhpMaODhw7o3nvvNWDbLHACIbXbjkBQKKhpKKRmtWJByyhE2OfazaYGPWd116i3lMlmbJ/FNoq1yFyHrOK905mUkaexeFR7tzfFZm4WOhZ6PTFgl32n1epaTpHXd0D6ysZRs/uBHIpFA0rEIDtGijLmIdQ32HZFnHpnMjUSFYUXgPBwtq+zziC0U+mEqVAiRpg4UJnwcyMBIVCMKHP3Pe+wn+cZmE1eEJs8lEIBs/szRdh4qGwOwjGkeCyiUJhQbpQbXeuYh1yYDum67xmAT94G+3Q6GbMQdMt/CBNq7sjiyn5Z+VLRcjOwbDJCCiUVozXuKWbh5GHbs40MjseNREeh4MLuUZ5MjKhDlYASxdlFOWKce4fQ5XutVsOsxcZDyIKxui3C5lFOhE0RSD4L52i/P9WIc2IyVTwZU61cNTvGGaqvaqVttlHOTglrwakSSQLFsdcq2tmcSiZsDhSXllSp7SuTSimTiJnV00RjU5ehepwrH1wwu8vRQWVGrlSr3bJ9qO95Zn2GjV0fdY6CajVaFNKIWuYb4wsR0m431GoNzPIMcRS5NTDwEDN8noCw5GVKxlmNGGdHllL/uV2isymkfuxJLtvCERjU0qk2WJ8uoH2uouDaWFAOhhOnBrK9i7MwYOQFtn8Qv8wZLB9Z95BYrE3m1HCIJRvkVcDmNd/nbODr6z554X9U9ivgV8CvgF8BvwJ3dAV88uKOHj7/5v0K+BXwK+BXwK+A9PM/9+wUkM4AFwUs9PWnnvDRmJbXD5pXOJ2OgDjpDOHcrnIEUwOi1OsNcDdNJiGViivq9OoKTPtmuzMYYa/iOjQBG7lGvzNUzyOQGsIjpq7XUWxmYwF5YcGe47HOnnlQa+ur2tneNTsqwMVKva7l5RUjCSoVfOOdPzY+58tLy7p45aLrqCdsnGBvAoUBKVAmhKPKZdNmtUSId6tZs5yM/e2KdSPXyi0LPqYDHMCMkHK6hcexlJaOntCQwFDAxXrDPPDpDJYFn4asixulgdd19ljW3R4Kqduoa9BpW4c/XezT/lCjPnZSLg/C4OKACyelM5aa0C1t+bbTqX7mZz5kthyvvPw95QoFFRYWVd3f0Yeff0aT8UCHN1Z17tw5tTpd1coNnTp53CytFpeKBga/+c5FffCZR3X84Kpefu113d5s6Uc/+olZFTEWgEYHjxxWeX/PlAB7e7t6/PFHdPnyZQ2HgJRdPfnk+/XSt7+r5ZWcsumiWekcO35Ir33/DR09ctyC1WvlfbMtuXb5qgrZpFm87O5X1B2Ftb1dMzutY8eOqOf11fF6OnrkiKrVitmTdZpllbJJ5fIx/Tf//Nf06iuv6zvf+5Hed/ZuPfHEWd26WdGv/8bv63M/90m99NIPDIRfKOX01DOPqtnu6sW/eVWPP/6U3nvngl2zOxxZN/ug6wKCAdAsRN2A0bCFroeScQUgCVJpuzfUOa1WXQlA1YFnne5tgDoFTdXC/HVKg7QSSUKYe4okUpoEJsrk8jq4fti85rc2t82jfzoaK5uJ6vTJI7py5aoWF0s6dvSwKYLopKf2dIYf2FjV5UsXLHAYgoNgbes65084YUApYB1zEuVTIhWzrnhIj+XFvDyvqUJ+QcFo3CzcUIpM6d42exXXcW6BwuOp2lgnofKZQI5FFI0ljLDyunSxuwwMuqu7vY5l1QwHnmV0LC+XfmqTA9hI2Pf6xmEVCwsWNH/t2nUVi3m7PxQBAJ+AlAT6suYXF4suoDydUGVvT9n8onZ390xdhc0WAHy1XLaf8QiJHjpSxRGZMQUjcU3GnnqdpiZjlCDYCKFm6JjNHRZe2DhBMpnVU8+zdTjsjRQOxgwoRgkwnkJgQMA4CyO+TkNK5gtmB0WHeCpXtDyGbDbjCNJ6VYMhtlEBA5YZJyzaeG9sbsgaCIRjatbbikGIWNDyQPVKXR1voGy+oH4fpVVH+Xxcx44f0bFjR7W4tOi618djs76CsKKjHQJsb3vbsk8IsMD+iK+x0Nrbrtn45RZS9nyWJxQOWeA5IDZ7KffMnovyZTLoG/FBToGp01B1VFtGWBiQPMU+j1yOnBF65ECk0kmFpj0lk84izVQZaRQzXQWmISMijXAYQ5dMzVKv2+sbeTA/Q9jP7Hd5QrMjHJvdE5ZjLoDazQ/bn8kxmqnUjFAyVVZI8WTS7Oj4mqyi4XigXD5j5GoqkdAk4IDvyZTueqesioQilk+CWgabJ6YPyh1ICOqSSiVtHfC+EAP5QlFeb2TnynTaN2s/SBHmShyVSQjPNcjlqd1/rdI09Rf2iKiYUDzwzEDeKFZ4YJ4RMprnRiVgIdT9vllvhVAtQEINhmq2mkbgEbzN/UAO1qpNW0OoocjGAO4H+IeYhPiplOvqeU4VZcROHAUX1oLkIkmrB1bt3tZWV+1simK1hT3icGT5LpBaJmThfpH2ceemfIB08tTtDmcZLASXY2c3NRvGWAICxal2IKwhVTlXyW9ibJnzlb19CzWHHGvXPSPFmYOQVhAzKDGMZJt9eJiP+TzbgnN8nkXBHc4tuea5S6zPuc0a++FceTFXXzhCZ2zzmWeimQGS1CwYITlQe8xyNCDbsJAk22sqLPHc5wOuFYa4sPFj6N0HnZtXb/uYh/9h2a+AXwG/An4F/ArcwRXwD/I7ePD8W/cr4FfAr4BfAb8CVODzn39uyj/YAbPn/uWEcwL+J5MZLa9vuGBarI7GdKDGzG6h0WyZdQjgzd7ungGlgILpVEaV6q5iWFkU6MYOmqIhnc4YSILVS6fRta5cOpQBnFBU4KNuriKW9zC2LveHHnrIQNW33npThw8fNCLhwuXLBu7T4Q4Q7byvpxb4eunSZYWikAkSGQsAK4AWWFQBYNGV3ve6lmeRTNJN3jXQaO/2vgHcW5tlIyMIUy7v7GkM4BdJKL9+WIFYwiaM126r1+m6LuJgwBQqWNAAcwAYjQm2nXWJWggruReTkQbtFl4gatdqGht5IcslsODUqcu4AEhhLOgQxfYJSw+6pukWRQDCW374Ix/Sj374A1VrZQWn0v333atsOqGNA0uqlcvmdZ4v5vSTN99Sp+vCen/5Fz+ldqOuK9d29Md/9BXrAu56dBeHDdC+/8H7lUlF9eEPPakX/+YlbW7t6eMff0F/8Rd/oaXFVd199ym9/L3XtLO3o8MHjhoAh2IEay3GJBYN6uSp4xbOTI5Dr1XRwsqyWXp97vNf0J/+6V/qyuUbZlEDcH7m7CO6fOWK+foHpmNlkyEdWC+plI/pn/6zX9Pr5y7o+uaWDq8v6fixo/rjL39N7753Tb/0C5/Vm29d0IGDB/SVr7yoVCal0/ee1A9/+JZ2tspaWFzW7s6Ovvgrv6Lf/Z3fcxYkdIUTPE/odDRiipMoIdapFANm4bt40wPkd9rY/TQUw2IsGJDX7igZSxoojhqBbt/xcGKd28l8VolkRpVGzaxoUAEREE/n7vburnX6ZjNx3XP3Kb178ZIDzSdTPfTQ/dre3FSlvKeTJw5b9kEHYg6P/rgLzAX0DEaiWlhYNss1smNy6ZRlNETjESViceXyWRXySY0GEIITNTtdI/ISyZTi6ZQpD1AIADoyp5jfBNkHxhNF4nEL/QYsBhhutweKxwGqnWUN+RsQmNMhwCNg6cjWNwAwoCFZCclk1sD5TDKhbCbr7JQg3oIBVWs1NZoNra2t69KFS2o228rkszp6+IDZLS0srmqvvK/RBOAYMjSoapWaDS2jodftatDDoglgOqDc4oJZmfW8tnpeyxQq1h2NAxvWOcm8vE7V2fKgIhuNjUyYDNnD0qrX26bg4drVWssImkQS+6+oYgkyRLCo6ikUZR2jqEnYHkPezv7ejuUuGABLwDskZ6VsOSMQt9yHdaXz3ljcTANqtxoaDrBnGkgBF+YNwJ7LRnTX3UdNPfLwI4+a+gLFCfMTezDUT0a8eD01GzWzvSGXwWt2tL21a5kCkCrh8Fi5TNauy76GyqDZacAmG0kHeIsNECoduucnIORmb4eVk1M7QYgGQjENBszrhIHlqWzegsjz2bgCIYgeyKyYhnTL94dqt/sG1PP7wWnArKjMmkcBI0wgnNnHe33A9qDNU/a2SCxiKj72K2pkActRVAJJU8jZXmhgesAFU2MXFXRkHYoLyDgs5ExdEpxaGDf7CEQ6RBFkF89stlPkwsTjNledum1sKh1qDaEISc2ZAmkHARaOxK0zP0gWBWoCCGmyO0IhDb3OzCYuYtZsA8+FO7NXoxBiv0ZNlCuUZqoLlCR0/2Or5HJsmIvYWO3u7Vt2xdUr15TPl0zFxFrifoKBiK1N7IzY980aMIRtnasH6xu7KNSBPc+pBiyoO0QGRVS5fFoJ1BYLBdzmbO/iXBwHppZhEQ4EFU8mbA8w6iIEMUoIOWcLuTWEhfe1t1fW0sKi3QfzMpfNOgXE6B8ykLDY4rzDTopau5yOoQbdrnZ3Kmo2Oxp4kMUjCzXHViyAFRXk3yx0fE5izNUf3BMkHGQB+wyv+c+y7pz9kwvwdsHcAVN98LN8LpkTGNwHa45zHvKCzwDE6Lj8n47t+2RR8ZkE1QXz1JQnFrLuFBi2qcxfE9QtAd245pMX/qdlvwJ+BfwK+BXwK3AnV8AnL+7k0fPv3a+AXwG/An4F/ApI+uznnp5Gw1ELl6ablX/oGxBvoahDHT91euZtTVcsQbEA60kDPyE4trcJ0o0bMAIoREdjvVFVMICVCd3lhAC7HA3sMQAU9gkItvDujnl6D0Z0vYJdTTQdj8zOB3BxYXFJa6trZgsCsHB7c8dAt3QSi5e0dbu6wM6+BoST9ofmA6+ws/owsCMQVqm0pN6wr2q16u7V7D0ANpMGLp378ZsGIJUrDXv2tbUV7e3sajANKZJfVHZl1TpJ6aodoMag23aCLU5P6WzKupZRbAB4jkYuAJSfATwe9jwDYQmGHvd76tSrtGbbz5r1OGqWdEJD8gfGI2VzWT377NMqlor2DC+99G1tb++bTzlgIkTCuXNv6J/8Z/9Y3/zaN1yHfWCiJz5wVl2suiBSpkEjIEoLBd24val0PKT7H7hLr71yTpcv3dL73/+EXn7tVZF+Dnnw2Ace03vvvKXP/uxHLZPkGy9+R7/4iz+vK1cuqFZtW83Pn7+oMM9pCdCAmgBHEwMirQs4CbAe06lTJ9Rrbhv49eQzH1C35encm+8ql8kZuVFptbW2fkSXL1218YmFQ8qmY6bUOfPAcX3khZ/Riy+9qmc/9JRyqZT+x3/xv+o//6f/hf7yL/9aH37uKQue7g08fePr39M4ENKBQ0va223o9R+fN/sewo7JkeA5mBt4mNN5bl3aBi5PDXQFEE1k0sIoJplK23xgDgemE8unoOk6m0qaAgBgO5nC4991ooMFn3nkMV29fsMIq0w2q+MnjumbX/mKDh/YUKVWVbPRthDrs2fv17UbW7pw9aaNzb2nT+rW9cumSjp65KCtE1IcCoslWwd0pjOorU5TGwePqlHdM5sxiBdqTcf+xtqqhqOOgcKZdEyjCTkNUTXqdQMKyW8YTvmdsJqtutnXYJVGmDHryyxqei6Yne/ncyXFo1jBOE96OtanY/YBOpk9LS2uWCAyXd6AjIl4ymqQzuRVLJXkdZvme1+vkPvR18aBQ7p286bW1jcMzN7Z3tb58+f1+COPGKjLPkEewkQAs2NTHbQ7DQ28tloN/vZ+mocA4JspFFWtsGdELbcGAgkwut9tWmh0Krug/qAx88af2pihFIgEI4rFU/IArLNp3bpxU4kYmRAma5JCMWWKJQXC2OYMzAIrEiEk2nnxA5BivzYcObKxU68ZuMlcMQIFWzjPc+HZEAX9ga0FwGGUYuT0BEPUHkXIVNHISKdPHFA6m9TRUyctN4W9qOd1rK79PgQywe8N1Wo12yNQC+1t7ajbHai4uIbWQeW9m0YgaxpWcRGlSE+NRs0UCZaVM51atz6h10b6mL0W4PFUzUbHZQKgshuOlUpnDJAHSM/lU6YWsi54Z4g1A+q7liHgdQmyB5hm33Cd6RB+gL+xZErVes1qOFeeTWc2SqiIqGUUsHk4lDfAcihsmUjuvtjfXT6Ny4Dg9rAGDGlhqWSgc6tDwHbG7AaDwYni8aRiMdY0c8GRH+z9WOrFQmHl8nmXazSZmKVZMDS1/AvIbPZ6iDPmPveLvVkiFtNo1FcMImc8VjIWUxhLrD4WUXEXpG4WR5RiaqQF3fpkQbj8jbTNP2yzyEpBKTAczbMXsD8K2jixL2CFBiHI7/M/XIwghCC+UHxBiFnQ/UwdBBC/u1Nlp7fAbu4nhuoijJVd1EgYbLaoVTjozjXm72Sm6DNV0sjZh6VyjHfUnsPrdIwcYxyClmeCIqVm9mUWsD1iD4nOrO5Q3NDAACMUNnWWKSajMSMFIXrL5YpZ9aHkmqszB/bzrCNn/zTPp7Az0tQSKHAg4RzBFwxEZ7kykArOWg1igeuxnzNeFvAdRp3oFCTUan49twYh2EamrMAGjvccmsQFsm1g5A6fSbyBU0lapkoQFc/IziO3hmnoGJsl2o2rt3zMw/+07FfAr4BfAb8CfgXu4Ar4B/kdPHj+rfsV8CvgV8CvgF8BKvCFzz83pfsacJCQZSwisAAB7K1UmxbmjC0Qgb508GbzWW1vbhl4hB0LXa3lctlyDLDTqVUbM4uptkbjvqKRuIIBrFtaBvRx3U6zK4AtC5YdDSyAF+tsbJOw5UF5cOjQAe3s7qtYyJt/O129C6VF7exua2VlRR2vq4XFBQs5rdX2DWwGFDJgtE9AOH3JIeuQ7rS7mgA4eQCwdFdjATO0cNhIOGZ2Q5AR+3s1s+QAyOr0h5rEM0ovr2lKkHDXMysivNyHXt+sRbCbcF3Fk5nqYqJI0IEyeIibP/ygr0ajong0ZN28rUrN3guAEfBzDt4BGBMU/uQzT+utcz9Wp00n7lhHjx3Xm2++awoBuojjkZCFs5IzECSXwEiQkZ566mHlc1kDac69/hOzW3nw/vt0/u1LSmczeuqZ92mxtKY/+N0/UKGU1+Wrt9UfjPXcs49rc3NLlXJVhXzOwH4sqOiY3d7aM8ALkBDwiIyDUgFQ0HmbA4xCBtCFizUYFjKEjB9ZK+rW7S39q3/9P+n/+N/+L33sE5/U1csX9PzzT+utdy/p5mZZL730itUfHBnLMXINzjxw0uxU6o2e/vGv/aLqjab+7W/+kY4cXtfq6qoIMHjqycdUa7T07770RyqWlvXP/ssv6lvf/Lb++qvfsUBzwC0AqqNHj5qNCpZazDfsuZy3PVZE1n6sfLFgXvDDKdZS/DcX1gqQOxn37fliKGHM6qVnc59O8UQ6p4+88FF9+S/+3EJ/WTMfeuop/fa//z3dc+q4Gs2adVvTBVzIp3V7e0feKGjgajGTtUBm61omF2NlSWsrCxZmPeh3zF5sb69iXdMnjt+lemVbcWoUwle+rfc99JAiYax84pa3kkzFrMuY7vvtrR1HFoajygDYBqbW0d9o1rV5e8vmWjQaNuUEz7q1uWnKC4hEwrETqaQpgVDT0LEd0NiuSyg1YCvrk2wHgEFTUplP/UQnjh+3oGxAwv3dPeVLJfUHI9UadRVyeV27fNmUAO12XXfffbeB82tra+DTBoxWKjULsB6P+5aDQ16MgfpkCyQSqjfJlwkomcxrEoyb/U63U9doUDdFDM+LIoU1z9h7bc862qejoFKpjK5evaxjx0+qvL9r428B0tOAwpGEisurCkYASbGSiVloOeAs+1U+m7Y8AOyzzCYnHDCSl65yjQk67rt7jCVNAcB+AxhKDgL3sbtb1mAoI/2C5NgEhjp54oDi6bCOnjiu0uKSWe6hZgPEJVOBvaFWrRhB2Gp1VNnfNxshcgewOEqlowqOeopEE6aEYC1jlQbh4DraCZCHjO5bB3qn5QLLIVy83tDsphjPqQUzY4cUNRJrdWVBmWxc2SzqpIHVFIUI+x2KoWbbU7/HTh00Uhtug9qYqkNBebzHZGhklVNBuHBtCFj2KAB9t+xccDg2f9R85i1l9mIGTANqizEibyBglk6mKIiGbRzI1kGVxy+yTnmvdqepfD5nKhQA+WI2N3u2iAHri4uLZi8FHYf9FmQDeSF9zp4p3fkEPrOfh4xQglSARIjHwjaXmFexaFzQ8Yy3hafA4ZpaY6pWo21nC0HiUQiVKVkYnqkLmUcQZu2uZxZOkAF7+xVF2fRQE2iqSg0rNMK3o1YOyIdmq2XB5rwajY4aDWeDxNgYERQLq1CAwCGbA6J/UcvLC5jcOUVgPKHh2OV7cF2IhWgorFQmZyQ/qpZOp6Vuq2vvh70Toochiq1RwDKuUECF2A+mjliH7+t6EE3Y5nVtP+AeeS4yRPq9qdlphRQxNZKRfCNUW059ZBZb/1G+xTz3iclkapxIyIgYCAfq7ALisdaCFKLxYWTPzTx3c8Cphrgmv0/jRROrvylziDOY70NmoMQcaoKFILkZjB1KRlOYju2zDNeGGESlAhlJUwOqFv771cs3fczD/7jsV8CvgF8BvwJ+Be7gCvgH+R08eP6t+xXwK+BXwK+AXwEq8PNfeI44a1MVdPuuaxQbFQKyI7G4ddNHYzHl8jkLkS0Wci7jIoTlEF237h/6AFmoJQAeOh384EdmszMaTDQZuy5KulWbtZoGfWcxY6GnGpnVxGTsgHwALLzEjxw9ZmGhrWbVCAiABoAfLF8seHjYNwCDbtzbt29ZJyrAZIlOcADGwUiLpUXdvH3bgD0CfbG/sB5YrJqsvReFxlg3rt9SvztQu0GHNQG1QbXHYcWKS4oAkkzH9p78Hl3MAHqAVAB/1ihPEWbhoZOeC1+17k664WuQFQNNybzo9RWiHda9i2UtYNVldj2hsT768Rd08d3z+sLPf1Z/+od/rAfOnFV/NNbm9r6RCY8/clbV/V3t7Ozr1Vd+aNcBJMYD/JOf+rAK2ZRqVbIDUioUCqpXa3r3vYsG7o2nQ/NMT0Qj+uUvfl6xdF7f/s4PlM2GDex87ZUfm70WdSxX6uoNJyqViiqQB9DzrJPYACKzdiEA2SlR5h2vzpceO5qhgEW5J+ysxlM6ZLH5mOjzn/uohqOgLl3f1te/9R3rZqZz9vOf/znrcn71lb+3a9OV/9hjZ5VKZPStb72sRx4+I00gD9I6c+ZevX3+srwBHvC7+vTPPqu/+7tX9J3vnlO17tn9ABwfOXlc169dcR77Q7rI+RMwwomcBMBC13UbUADVTDQK7GfPZRZTeMRjO9LrKZsMW7g2WQGAnOl8TocPH9K1aze1vLRkQOPHPvkx/db/9/t66N5jevaJR/Wtv31Zb5x7V4cPrpvih7nMZMH+pl4pW95DLJ0xcu7k8WN67/zbGvQ6WixkVSUEfTzWQw8+pFr5tsICYAsbybO6vKxSMaulpQW1+55u3bymA4cOWo0BUgHK33jjDd137722vsx6STKLLrIdmNtkbgBIAxLzvNQ+qIjZqbkga+pEcHNIlf2qEsm00pmMzXvIystXr+j06dMGemINBNDIn9WNDSMA2Av29ysuYDweM6LN63i6656jBkJ2u31Txpy+64R6o4GByS3uaTpW3+tYQDZrmc7uRqNp+RyQjqlkRt3+2Kzn0omEEgmUV55Z/QQs38PtPa1GV4l4Ulu3tg1ARyUAgcd/o6ud6xFaTEFRTSXSaZvfPDvvwfUgIuhsj8bjlnvBC+u1NmHGo5E9N3+jJIC8YM+BdAXsZYUPsFnq9OX1R0YGkZURmPa0WEppaTmn0uKCDhw9bkoLSGCzwyH0ezBQrVJVvVq18eQ9AIhRG+XSaaXTZDJMtLdbc6qTNO/d09Lisja3biuXy2ow8IzYigYVs77HAAAgAElEQVTCpgRgjyGcGxs5RGBkEQD6Q46wHtgXj59c16DXU76ALRWE7MCsBAHDux0svKRGvWvPA9HMPg14Pw9fRv7A+of8wmIJqzJqwlxAKTCy/TppxE9wAhGFWg+Am7DtuNkmUfP+aGKWZSjd2AvWNjaMiIWcCIUJe0AVEbc9l/HiPvo9R3y4vCApn83ZfAG4n5MBKEYmk6GNJft4Kp5SJOI68QHAyXKIp1DAQcCElYq7YG7LiwhxJkF0R1RvNY2spkbsU5CFrIt2p6V4wpH0AN4Q2MvLizZXuaaFpbe76nVQ2TiCmz89r6eWx89DOsWNKKF2KB/YbyEcbt2uqNPtG0hvZ2QEZdBUCk5UWiipuFB0qpvQxLJ1WDsA8t1uWzkI2qGzY4uEwhoPZWQnRDTXQ4UzD0mPxUO21++VK8oXnVUb87nWqCgcCmsapN4paYoKzFO5vGn3Sog3GTC1asdUTaZSCUft/p3wAsLT5V3Ma8N8h7BzaraAnQPcF2c1NbW1RYMD85PPFG3IG/MBs73ZZV6wKh0hTY25Vq3WMJKH73s9MrncOc8YoZjh/4U4Y75ARvGekTBh6rAZE1MUQj5xnltjgKQrl677mIf/cdmvgF8BvwJ+BfwK3MEV8A/yO3jw/Fv3K+BXwK+AXwG/AkZe/NyzU/7xj7UOwauJVMo6D5OpnLKFvAFOAJcWfD2zwwDMwVMeYKrdbZtdDV2n6YyzQQG0GAwBRWLEPSgRz6hSqTgwazyyYFKsnrDiASg2YLDVUyabUrvdVKGYtTDVbG5RkVjILGAq1YoOHjxgIOkcIAKs2NhY0/bObQPjnGf/VIl42sJZsV4BhJthEYqGAoomk+p2nAKE597ZLhuA1ai0tb9bNbAEAG0QTyteWLA8ggTWGaOxgTSAv7EEndRYV2C148gHwBPAoemQTl4HXjkyJq5ht6lRv6duq21e8Twz3dAW2k2eQCRknvDUNxadaHVpSZ/+9GesW7fZ7era1Rs698Y5p/ZAoXD2EX37pVfMDqjrYY+FHRJqlWUdP7KmV1/5gRE780BuQJ5f/tX/VO1GTz945WXXcTqZ6Itf/BX94AevanW9pK2tHb157j1t71ZUWliy+tAlbdkJXTrhhwpF6JoG4ge0JCAZCNgRN85khucGrIqasmVpIa3dSlOLSwU9+YHH9cNXv6/Td59WcXldL774bbOR4vcObKybXRCh7afvvduAR+6xvl9Vu9bSYNDR+x65T0vLJVMyfO2b39HJU/con4zozP1H9d7VTf3BH/6Vbt6qGxkBYJ0p5q1bn5ozJ5gPKEMIEp8DaQDt2I+1PWxTogYyo5iJJ6IGaAJsYdkUDY4tt4TO3lQ6q+c+/Kx+9OPXtbm5rbMPPqCrVy7p7KNP6O+++4rOnFzTFz7zcf2L/+X/VG8U1BMPP2jWals7ZZsTKELo/K/VqtbtHM1k9MiZB3X7xnXVqlUlo0GNxgH1BkPd/8B9ajXKBqQm0xElk2Gtry4pl06oUa3oyMkTareaWl1f0+XLF01FNOyPlS8VdHt729ZiqZi3EGM6tuPJjAYjT712W816U4Fo2ABzBygSeoxqZWgEG9Y8dI9DVvBKZnIKTrHjyajWbBj4yX8LTwjvdaHiBAHv7m5rf39PG+uHbO3xdTwFwDtVIhZVPIU9j1TI5qy7u93tamtnR5lUwoiLvZ1tA7qpPfPPWe+EbD/hPYoF1ArYYxFKTkZM3DrCFzZWVdktm13T9q19F3YMmaOpBYWjJnJ2UDzvSLFEyqyOCqUF6/ZHfcBkBIzN5TLWmd7u1LWzs2NgOZY/0+DUMiR6XU8hCyF26irIHvP3HwwUnEA44L3fVziatNB6VA65TFpeq6qFYlIry0UtLC/q4LGjGo0JFHZe/pNJWO9efFejnqdbV28qGY0ZwYJiKJ1KWSYMOT697sjWN/RTp9smSsds5cgt4J4cIOxUKLGwy4G4tbWr0tIh7e3VLWQcfQ3EEGtjZX1ZhTxqu6DtmRBrkRhqnKERW9TR80bqe2NV6x07HwCn3QsAGssrp8KC6IakhiBgv5+MRzp+7IgqthdPzJKM+zNbnsFgRmg40hFlBwqeRsszmy3GvLS4qGw+ZzUqFshZaaqYRY0XceeR2dZN7ayZEyF8jcUeqjzIKIhcrKXYR5gzwwHZCgRyRzTotZyaIRpXKpNxVlMorlCKjCaO+GafH7qQcwjeVsezACLGmDmKEq2yv2fnF3sgNkeQ4tgWcRY6QhVfREjEXcVn1kT8HN8fjiEdQ0qQF9LrGfhuYxeDIPG0u0e+BpaOuHah2ENxEFMsmbTcKc7LdCZu36OunNk8h42ORbGEjMjk9ye9qc1pzi/UbLzfnAQC0Pe6XZvHkBOpVNryfngm1EiRaEoDxigKoVfReOjZz5H3AyGJ8oLn7ZGrMoHIJitonj3iSBOn5HIqDM4taoCqi8VnJBdZGUZmYK0FVxG0r+0zBVZagYCpK10mBqvcqcmcwocxHqu8X5+dXy5HY/6HsxrruQ7NDWN2eyy6ZLk9zFXeZw5u2PmN+iaR0jtvnfcxD//jsl8BvwJ+BfwK+BW4gyvgH+R38OD5t+5XwK+AXwG/An4FqMDPfe7p6YRuV4AAQnD5Jz0e6MmUsvm8ARdY4EAAABY1m3WznQFM4B/45TKBxRHLrgiGnS0DgA8ACaGp2HPQ1dxqYuXSNW/96n7TOqDxNMeyg+7j0XBi1isAGKlkRAcPbmhhaUn7tYaFqtIxe+TwQVX2Kwb4YCVB1gAuL5tbtwyccV7rUSUTKQOJACAJGbdgXzovsVRJpjUdjNTstA3ouXHjlrKZvLx2Tztb+4rEk2p2PY2iGYXTzkapB0AIGBl2uRb5QtY6snlB+gCmUg/eD5/wTrNlliFdj+cFZByb1dRk2NdkgH2JU3cYOeDRNeyseACGsepYKOX1qU+/oEqtoR/+8E1dv37TQEQC0QHMPvWJj+srX/uKgc34pFMPAp+ffvIRxRMhvfTSy2ahNbfMIDj2xIkNnXnwPj37waf0//4/XzJgim7X4yeO6yfnfmKdwbV6XWsbqypXqhr1AWbxGfcM/MQiBJAQgAtwlrr+d//9/6Df/ne/Y2MCWIVtCyqcoTnJhAykxxpk1B/omac/oCsX39GZs6ctzH19/bh+/d/+ngHZ5EzwXljD/PKvflG7+7tK51J6/OGH9Xff+Fu98sprBtI9//xT2thY1p/8yZ/rF77wSXvm4WiqL/+HF7W93VCl1lEHooX8kOBUy4tLrrO51VI6lzVLEUeugAJiuZTSNBQwJQaEBqG2piwBCCNglokTACwEQ3Y5HyuLRasFnby5bEF33XVS3qivy5eua/3QEb3x/VcVnAI8QsR5OnRw2bq6y9WWgcHLK0s6c+aMfvzjN7SzV5ViMqVMvVrRxmJRhVRczS6E1EjHThzXwmJBg05Do0Fb+VxCT7z/UXVaVRuHhZU1lct7BjA6YDhk85L1Rle+dYpXq0obSRiZrUNshLCDymo08+EnJyCZztj3AQsDIwBYN8Z45WcyWaX4k0xZoDhWPplcwdZbIhozK6VKZd/2hVKhZPkErVbX5vWAnJdux8K2VzdWHMFnlmkRBUPk3gAkjuS12xZw3Ou0NMaXPhoxIiIUDtheQs4GljHhYMTC1XlGp3QAnA+bomp7c1+FfF7l/T0D1VGBYTHFC3IQ3g1QG1VGhM77aFyZXE7xVNK67Mmt6bQ6ti6YG7lCUs16w9ndhVA5dW2/ajeaioboLEc55MKIUTpYlsrYWQsB3KaSOd28edPWoQGtk5EW8ikVS0ltHNnQxuEjP7U5297aN+IMdREWfo1y3e6JNbe4vGiga628bdkAkCzsOSgEstmiGk2ntMASiedGbcS8jkMCAj6PJ+r0RuqNIFzIO5iq224qGU+qN/SUz8eMFE1lU5qOZvkLqKdQCAwJUB+Y8qvvYQMU0HgKYRE1AhqVGfdoocwse4hZLPnIbTB1FqHQ7FOQY6gwIkZocA/phLPbol6QDOyLkBT0yjdaTatripyLLHZMUaVTCU0CWBGGlIynLJA8FiF4euhUfAHZWKUSSdu3YbAgN8hssTB3uYwXz2OvTtrePB4SbD9UkO573ps8opDMNiqbSNm+aJZcGtvZh12a5w1MUQFRY8otcnDIc4IoF1ZZzqpo0Bvr9u0tHTt2THv7BHb3HaGssWLhoNl4DYdOXcO67XV6M0Cf7Slg59ZgNLWQee4RxYUB+YOO7QvRSEzFYlGHDm3YmovFg0a6GpEed0SG/XwPQiuoVqetIko6y31wBIIB+BG3jjkTIRdsv2RsRiO1ui2TszDPk4mMvC6kQ1CN+p6a9X1HkEwCZmlHJoqd46OxqdTI6Gh3ZmoujW2tzj8f8NkBAh/ygjkL4cyLfWqeOWGKzllDAs/h2XoI2H7pbOXYY1wjAaoazkauB2kUDDqCzGyiZn9b7dkryGKB8CcvJSgjJyFqnWrKESf8LHfG55F3z1/0MQ//47JfAb8CfgX8CvgVuIMr4B/kd/Dg+bfuV8CvgF8BvwJ+BajAZz/z1BRgHnA4HI9b1yUAQaaQs+Bs/iGP8gIQFyAKcAaLJ0ABvOsBKgCzyUsAUEsl04on47OOWBdoCwCwu7trgADBw/VKywA2PPmxGgFAMVUGwc8Gvnb0yKMPKJMt6PXX39aRYye0efuWlpdKFtYNAKUQYbwx9ftYxEQNmKHDFvCVTnfAo1K+qEanbmANQAWKkUQyo36nbWAf7wnhAIExHQZ05eINZYsl1dpdKZHXJBwzL3OLLqZbOx63oNxeGxsmFzZaKOTN4z6XzTqfdgV0+8o1A59REJhNiqlCQNJ6Lu2ZrnBTMGBnAZA31Aefe1avvfKa2VpYJ3Y4pLOPvE9vnPuJ2s22AdEAXVYjLI2wwBpjhRHA1crAu3Q6blYrXrdn1lzUY31t1cJVARQb1X390hc/ry//h7/S6sqK65DfWNPuDiAUwDe2X3QTh2cgLsDUxABT/ob84b4BrfPFnH7lV7+ob33tRZ0//45ZgwDkAQy1Wj1TOVgYLh7xCioZC+u//ef/SOXyjk4c3lA0EdabF27rx29c1kK+qNde+57lmDz73NM6dGRNoQTe555KyZT+9pt/q4989CNqNioGomXSCVOB0GWbTGX0m7/x+1rfOKTXvn/OVAvUiM5s67wnz2EsU8vQVU6bPgAWHcnYfk1Br0IhpZNpI2BsbKYTswUCxLOxw1YJcFpTHTmwqjwh7YDR2KiEAioU83rzzXcscwKQtpjPGcC6X67q3nvvMvB9MKR+zvufWpZKi7p4+aoBg3SyQ9YNmg1lElFt7VVMLXDy+HHlClkNvbYG3bqWloq6964jyhdyant9Z/2ikXU0V+sNpbNZdT1PpVLeFDItLM74u9Ewm55UMmlAY8vrGegMwAfYiBUS1kPZXNLsZkZ9zwiJUDBqa+PkyeMG5vPMAIiZXF6ZjFNeFPIp881nfWfyReWzBW1t3TKbLMJvLZR4PFS5uq+NQxuaDsZGhjhCYaweXd69njrtpo03GTiEirM23WtqwGKn7dn+kUymTR2VIUy90VQhV1AkGtTubk39nqf9ctm61QE1rbs+wh4xA41NLUWeyUTBSMzIz/5oaFY79GGzZtLprLONsjFHiUEHf0fjSV9ep2E1a9Wa0iRoexzANq9EKm0qEgBlr+8pGE0bGF3Z3Va1WjPiExuu5YWcorGJjp86qmyuJAz4sddjXUEU3bhx0zIayuWqOvWmgfu8Mqmsuk3yhJjPE8u3mYwHZieEXRpgNXZ7BDYTeM6eXdnbVzaTssyQUmlJm9t76vWldCpjBAKkcyQyVTodMeKOfRzChzlBdzvkBKTE7vaerTNUXoDpLlsEuggA2oHDZoPkYGj+j61TcmTYS9zeMTXFGWQzFmzML8gts3HrO7DZJDTBgClbWIOoDThxSitLM6ulkVZWSxpPyBlJmdKBa5IrBIHC19a1HwjYXoKlEtZ2zGPGktwL9mEUGZYPEQioWa0pBmkZCtl5QuYKBN3S0pLSRpKRi4FV1lSBcMjuC1WZ7d+zYGhnncUc69v65x563sCsw5q1pimsyO8gT4GgaFOxhYK6cWPLlE/MDfZW9k+z7Bpi1YW6I2bWY6xv28dQG4QDyuUSplqESEHxmMul7OtWu25kBu9HHeeWTMPuwJ0TkmWGcD0yN2gAQOkCfxCPOFWPjXkobGQ9Y9Zqt5VKp+xrCPFOC5kPasi6QgGIDNQkFatzp01dJramXN1CljvB3jm3i+KeTOFgQe2OLIUE5LyjwYAXBMpcuTi3ypoHffN91vRc2cN1IDwgMtjTLJx7wHM4myrW51xdYqROJGo2Wj1ybzDLi7hwb8gqrv0fvwA6uNfLvm2U/2HZr4BfAb8CfgX8CtzRFfDJizt6+Pyb9yvgV8CvgF8BvwLSz37qiWlgGjRAEIuSZqth3viEEgOMFIo5A0QJzgXUARAAGAVsIvuCsGZAMLztzaMaL2kAbgXkDfoW7IyjDPkY0URc0+HE/KvxrG63yZEI2s+3W85SAnBjeaXk1BxJlBMjZQslXblwUeNhXxsHN+gt1vLqitlVABZBmhw7clTVRkONetmIFjo5AYYAx/B9B0ChKxXMCbAEqxPCRQH4333nknmL37y+ZTYRfUU1iqU1nk7V2C9buDa2Ovwh0NRCbIMA5HHLzgDMsk7S0ViRWac3FioA5OQplJaXDOit7t7WsNtRLpNRo9Y0n22yKKaBsU4fP6GbN64beDWeBozU+eCHntOlS5d088YNu++RWXFPtLJQ0uGjB3T58lV1Wu0ZQRLQo4+fUW2vpu2tbVXqTSNaUL+kMgnl8lntbm5pfWNRZ88+pCHAWqOh8+cv2LUzuexPrTMICAYk7fa6lmwKwGTg6nRsdV4/sG7AY72+pwfvv9/A3vJ+Q3/9V1+zawFa1ZsNm1NkHQCoQRwsFpN67JGzdl+bN6/p6MmT+vo3v62V5XV5XlvLKwv64HNPazzuqrS0oguXr1pXtdfuaG11WTubezpy7LDWFlK6fHNLxdKa/s3//us6eepuffbnP6V/+T//G02mQT3/0Rf03oW3dfPGbU2Yb4OeDh06rBvXbgqVER3lqCoAZgETw/GYzVtAP4DYfDGv/b2K++8oBehCjwD091UqZPXJTzyvZmVf5VpDtVrF1ACXLlxRIZ9VvVlXMh5Xea9s1zp28rgWSkV53lBvX7hgFltkw5w8dkxvv/OORig8JlOdPXtGb7/xugVtE1pfXMip02jo7NkHtX3zpqbjjtZXcnr4ffdKIax5CCLOW3c5WQ4N1hmp3gQ8YG8zA+0AiVEyAIxm0pAbXYUjETXbBOLGiJwxAgd7Jgg3grXjibAppIYDOpOjVo/EzIrGcie6nq2bfDYrr9u0jvCVFezb9swiqdWoqdNj7TdsnkE0oehhb1kuLikWS5gtFcQe9761tWU2SN1O28a71+3YeuJ5ABzp6gagpOOaLnEc7bHdAijl91A2WMe159m6arRaps44fPigbtzYNLCY/44Ko09eBVZ4eSzxUkaUkKdALArv12i0VVpYnHWAT42EajaxPOopHAqY3dZkRHd3z4Wa4+M/dWAs84p7hdwZT8IaojppNlStVY2QxPYqn01obbmgTDahbC6vg8eOzbKDIFMJBY9pa2dbjUZL0IEtckMIkeZ9AMdHIyMx2ZvJSIBMrjWx9ItpNO5L075Wllx3PUHSoMuQY8Mh7x9Xv+fyA5j/CcKvoxAVYQUjEcvuIKsEYB0igGBnLIgYI/aAZruv0TBgyiUIIp4VxYDlEqAuCWN95VQDzBH223nnPPcDSMy+j4KG/ZiXjTMZDTa+ZEa0LaAckoD9dBoIanF5ydQXgNCZLKRT3OybUAxh8RWa5V+g/IKogtTjb84TVBAQmZCyEDJ8fx4aDVnCfScyKSPJOHsgM9gTFhZKCgeluGW4jO3MgZxyQHnPyOy5HZQp0UaQiORZAIK7zBNIZFYjc4WzZtDp2lgwzwDayX/hnOMshQyag+dOjSA1W0PVG21HuGGtxP2Oh1pYyCqWjGpxZdEs5bDEo2nAAtQhtC1vyZEkkNm9Vsf2A2zvMumMkQtmEdXjb4gAiOCR+AgAe97tDe3sm+cHUS+z+sJ2LRhRtbxv5xA5LLzq5bbNB7JROLcG2C6i7ghT97GpFTk/5mc9NeSa1JH7mpNbljcSdQpKXmbHaKqUmJ2xNDlQdyOsZtlRbhyCVk8XWO/s0pjnlh9ic5L3hqRw5BVzC+so7mc+B+ckiVPoOOWNZY8EAnrv3cs+5uF/WPYr4FfAr4BfAb8Cd3AF/IP8Dh48/9b9CvgV8CvgV8CvABX4zKefpN3V/Mqb7Y4S6YTZYaytu3wJOr8BJwEEABYAGuhIBwADTMROhK5TrGms0zMYtsBdgN9ms2ndplwHyx48ugHfOq2WAfhef2BYK17UNJ72hwCqEZ06fdyAq8FgqgOQFeORrly+oilgzHioB8+etW7s27dvK5XKKKCJlhZWzD4llsAeo6bhwFm6kH9BNzn31mhWDVQC1CDHYjCzlDj/9gUlY0lt3gLolAYBwjzxUx+a7UqIrnvr8IyaPQiECiA0gFg44Lp9u33AX9C4kIFhwWTaurvJEGk2qhp5HU36ngVmO+BmYGAUHbfPPPuU3v7JOcsv4J7DBADT+YqffChoABNAk73tBFuuiD77uU/p5o2b+s7fv6zPf+FzNm7f+MrXVNmvm9//wIC/gHV7/9IXv6Dvfvc7+tCzT1o2wj333KurV69qZ7uqne1dA5D6dKIGAxoROG7AcdBC0fnbiKBgQMVSQUtLOT3w4EOqVrBBQfWSNmucjQMHdfXaLV2+eNPUI3TU86K7FlsgQEAyO44dPWD5Dusba7r3vnsMVL985brZojTbTT36yGP6+le/roOHNvT+Jx6zLvZGra53331XH/6ZF3T+/HkdOrhmlmK/9dt/rEoVMBkRBIBrVIV8SeVy2Tq2FRjo137lH2lrv6wXX3zJvNit45eMh1n4LV3G+MSgrghZx33AVA/tVl+0iTMv6c4dBwgvnigWhpGSMom40tmUnn32af3hH/6pAWvDblfBSMiIqlq1oqWFBSXTSUXCYe2Vy6aWwB2FZysVi7p08ZKarc5szp/QPadO6eLVq6YG+sm5Hykdj+v+++7RZOgpHBhoeTmn++87qVic8OyR9vdu6Z777tfmzq68ft+eK5FMGNhMJ7SF2QakSCBgBF84ErM5DSAciSWs89h566O4IVPCgdLxWBBpkBFBkAC0rWeSKY2wewph3QSBENDy8rJ6/S6Ip0qFBZunlWrd1CDcA+8PWMi6aHYaSqXiKmQLRmZidcXix5bsnfPvWZB5qwmhNzSSCNCVPQRLOey6QiH2nrHa2Kyh6AgEjWABAKbLul5van+3rIXiomXFQCQ40N11ZtPJThBwj4DteFzpQkGFYtFqY9Y6Y7q1R9btj6UaLzJlENgQzDzotdXtdy2zhiB37MlYi0NC7IMoGLCzQqnVd2qaCWqyjjrttqlGEF6xXnLppNIJwPGMlteXdOTEKXWxlINkmDBONWfB4/VV3S3/1PPfAp0JM46iCImZSgPQexyYqm/B2gFFAhOVK9taKOYsg2MMgE4YeJCgaU+BMFZC1KVr8z8UDWltJWeEBzkRU6OFHKHgwGDAXoDkqbwudZ4YgdEfEADuwGIUVlgLhkPOvos9h/cw8N5zYdBzNYRTKwRmFntpsyVDiYclG3thKBpWPBI1MgOwf4IKYzBUoVRQvliwfSiRjCoSIsA+bvOW/A6kHqz9VrNhJHsimbIzy6neAmo1a8qkUqYg4P1RrrAmLY8iBMHN+EVV3ts3IgsFFuO6kCuammc4xo5Ipsxg3+/2nEqQoGcIAwPFyW1qt51CEQu+Wt1qgvUZ5+ag2zdSht/lOSAGLTBeWPER1M38IFtook6np2AgpI43VK8/srOCOQoRHY0EVSihbkxYtk08FrPzjTMqm4GcH6tLjkWUsXYWePwuBA9EP/ZQbUiVacBIZ8g/zmTWGooWLJSwehoMGVtUU45E5ByAbOeOK+U9hVHMjEfqtj216sxXZ/1IfhCKjn94Be37cyUF3+d+5uHdc7JgrkSc56FgexaeKVtYPJAyfA5wagnIC0gMLAydBZkjgDhzJka6sT7s7DG1BQHfKIsg/th3Auph+TZTs1ALW1+JuJEkRlZzJswyXHzbKP+zsl8BvwJ+BfwK+BW4syvgkxd39vj5d+9XwK+AXwG/An4F9PGPPT4FQKAbG8socgeWVpdl2Kekw0cPGZgdjUQttBvLBUAiADAARX5vMhkoHnPERiwaN3sdwr8b1ZqziwD88kYaDugMnhiwChAMiIDqA8AQIImOXIAeOsrxSycEdnVt1cAsyAs6n7FDAQxPpAgHp/M6ZSCjda5iGRQcKRh2thZmf5UuGHmChVO9XjWg0flaY7VE4LWni+9dtQ59usTpGo3GUyqXK/Yc2O4YkBEIGtkxf8Xp6CQMFDsOABRQYkAZwo4TSWXWjxjQOmg0CX3QoN1RHyXD2AWSGliEZVZgqnvvOaXLFy5YXgTgG6Axnvnz7l7nv023Llj/xCyG2q2GSqWi7rv/AX3tq39typejRw5ZF/hbb74zU0uMtL6xrLvuPqkTxw7p/FtvqVlrqN3pmvVWLldwgG6vp2gcJUzblBzdZlPpTNpsUgB1AF4JhT116oQ2DixZJgcKFCyF8vmCGvWWbt3a0iQY0ZVL162rH5CJDmJAtvFoaCAzNT91Yk2f+uTzqlZa+vrXvqVnn3tGL3/vFT386Pv19tvv6u3zF3Bhl2d+5lGtrpb07NOP2f2+/qP3lM0XFAoH9coPfmx5GWZRE8KOKWIWXlubWIZBKEmFhZzuveu0rl67qb1KzQgG5q/rAp7VE1sbmxHMnYCFWOOZ32l2FKgkyKUAACAASURBVI4njKgA6IxEwzp4YMlyNrhGKpHQkUMHdevmNQvj3q80NAZoj0Z0+PAh9S3noWcKlMWlJdXqDQNkmUEoL+45fZfe/MmbBlrGEjEVCjl94oUP6++/+4pu3Lqp8WigaFB64P67jIAKBSa6++4TyudTZhEW0shslgZYu3Q9FUtFA+Z4btfZ7ezHYJKwEeJ5A6GIAek0LTM2cz94B3AStku3NMSEzTbFk1gh9W2tJVHxxFw4Nq9iLm+gIIBwMOg6nof9kfbK+8oW8qbyYT9ZXFkyIJEu5lAIIDTiMl6GA6spnfaQU5BGnuWVjDQa9NVs12wvSSRcx73Xaxtg3Wq2jdA4ePCwAgEA/6kRWF63r1qlYWQogcrWxW4kwsgyLqhNOkO2xQC/MJUWFxQNExA8UDIDCYs9WtSA91g0ZvkklvESc3Op1aobyE1+i9fpWke5kZdhcmtcBgoEGEA0ZApgLqQO5Aw152ct9wGitZhRLhfVgaMHdPjoSSNbAKbpXN/a2lYbC63+UGFLgQip1mjaek4mUDh4ipB1Q24E20EsYmsjlYharghgO0HoALlkOmxvbmk6DVs2DtkuqEYsXoAu/FxSqQTWWK42FsjcB+DtGwDsgpTJ5nG5HoDyzTbd/FgFopgIOfsdLIqChHb3rQasIyPEZ4QMey+AsEWscx6M4QUhYRxpwb3zwhLJuuEn2D711B+O7NxhH4oknDIjwloYejbvUExls2lHjrBQp2PLL4mnUo4MMcvDtDrNuinPeGzUGCgGHWE3MBUOv8fXRsaMxsqj5sD+aQLA75QBg95QrXbT1gAKD+4Lu0AImHn2QrvVtr2Sn2+3O1ZL9lTur11njodMJQGpj5VdJIpNFQSxUxSgSoEo6naHqjeborQQ/OFAxM7QeCKqbDapQHCibDZje2txoWQ2YLxPqZA3paHd18Stybmaw4V/t0wthSKRMWiz70eDpq5BQdis1+xrzlHbI2ah26wR9mL8pcgEoX7MH8ghr+2p7/W1v1+z66JssqDu2XubndhMjYNqY05iUBN3b4z5zFaKs5b9J+wsDCFLGFmbVwE3d9hz5jZlqFx4QUq4/RziaGifTZh/81BwiCDUK/x3CDXeF4sq1EeWawF53xtYThXEEtd3akOuG9Tli9d9zMP/rOxXwK+AXwG/An4F7uAK+Af5HTx4/q37FfAr4FfAr4BfASrwsY8+Np3bNJifdDymwuKCdbsWiyVVKhUjB+hmB+zum6IhaB378UTSgJlqtaxDBzcMIOQf/vhkA2h4nbYy+ZJ56g+9kQGJhMzWG45YMBBhDJjmwAtAVLIjjhwF8Bxpa2tX73v0UW1u7iiZTqteqxpISNf10ePHrJsccJ0OZ54Bv3o6Xbk/ACVAtFQ6ax7qgEb1KlY+UQOxAAsBdumqv3ThuoGo7ZanRCZrdjAoBRr1mgu9FiC+QYXWaQwyPO/shbSIQloEAwbW4lNeOnZSA4W1f/OadW5rMEQKodGgZ5kHdKwC6HJN8huK+ZRq1ZpZrUQtKBWAD794Z1vBM8YJN59IJ+66S+feflsJA1pDKhXzOn36hF577YfqdttaXVvX9vaOkSOLiwv6xCdf0Ff+6itmZ5KMTPSrv/oL+ru/eVlvvnle2ULRWV/hA99pO1uwWRcxgC1ADve4urqo+x6827z4UWgEAfbGHfM+h5gACCN4eWuzqq2dfTU6fdXrXbO/ImcB2y4Dt8ksSMSVz4X1gadQgdzQkSMb+su/+qoi4Ywpf1bX13X9+nUX8ou3fzajhWJKy2tLKu83tb29p0odeyHqwgxmLIJKZ/Hk76loHdpT1aoNPfnU+/XKqz/QaABxNlQwCuHk1CBAqQboo1MJEkUCohpUJEGQr/PkhwQDqJznjPzcZz+hm5ubeu+9S9aV+8RjD+udt36o3iio3XLD7LCOHjqoVqOspz7wpH7rS7+jYDiisw8/ZB3e3//h66bgSMaj+uBTT+u73/17U6jcc889euvcOT31gcf1yvdeNVueyQBf/6gK2aR1yGOp9YlPfFgBAOVpT4HxyHW8x1MGQqJYAPc1+69ZsC21mQxH1kUeQzUVCJtFFcRGz5Q8E0WwbZsMTalCcDq2UoB4APgAhaMJ9Qkom81pOHDdzgD0mUxKca6JXzxWToCZAP4hOrwD2rp1Q7lCziypWtWmUmnyNggoRj01UjIO4ejZmmGeYW2FUiKWADwda9RHjeCsZgysnPbtnrG0iUbiSsSY/zKgtlHvqFbH4ixkawyCBCUKrAMKrHSS/BTmHmSUA2aTWaybckYw0HkNKQYADKjN/OEPz7izfcuAYhQRyRQBzyO1Gk0Xrmy069RIECzVWA9km5h9TSBsId8oL8ivYP5xzXgkqJUl5nTcgs+PnDhtNj7kC+3vVVWB8B0N1Kq1XM7AjAQEKI6YTd1QHlZSMeyMyAPpSeOgpgFyh7IG9ELWUJfxgJDtoZqdvs1DAHXUMQC5kNS5QlypBOHkLtyZtyPbwXIvRi4naH4PEDJuj5Y63aH6I1Q4UFwucJoufxQp8BZhlAazjn+uyXqDcJvbBkEEmHUQIqYpKqaYzWWCsnk/7gXiGlVfLp1R2+tp49hB20d4n2Q0YPkskFpp5iFjNkLp0VWmkFcylbTr8yKDpFXHwi6iSBQbPWwNR5YZsb+7qwjqjSSWSnTvs585kLyUzbi1M8BWK6V6o2bqQaywILioMzlLkTgKBNRMIcUiMbM9Q0mIigOwnhdkxRRSzuoEcQepMDSQnusb0TiBrKYK0niARR81QIXRNburqSDTAorGQkZ0bqwumuKR3BTWG5aMrS6B25mfnhvMZ2oOcQFh6JRFKHgI9Z7YOQQhxFmBfdZg2DOCbmx7K+HlI1NgNJpNU4p1mlgRoi7yTN2B/VK72dXAG9gc1zRi+2hv1vngzi5HgEF2EaTNuMxDuamHy6WJqN3tGOHE1/M1z3gw73ihAoLk4L7mCtC5aoOxgHThvpz9lpurk/GMoJ6pibi27VGof7ChYn+Y5Rwx79iTGAw+Y8xJH+7v3Xcu+ZiH/3HZr4BfAb8CfgX8CtzBFfAP8jt48Pxb9yvgV8CvgF8BvwJU4Gc//ex0MhxoOB0pGYsqmckokc4YgYFHfDgaVCweVa1aNXC208WSZqptsxuKGLCD3UUmgxIC4AkLqrH2dsvKpbPmfY/tikb4wk/V87CTcdYRrvM7YgGbABmAqHRXZ3NxHVxfUTFXUKPb085eRQtLi9ZBvruzawTLkaNHzQqi0ahZpzbgK+AEaoqdzdtKpNNKJbDA6Go48/ge9LoKhiIWJBsLh9X18FcfK5MtmnVNC5/5SFzVakMLC3SyD9SgyxRjKrpOCQTlf5AX+JDT2Q3YQRc0Te6BqRLFZcVXDlngaW3rhkXOivBQwom7ngKTqVnmAJobUIca4fRRC89+9pln9M2vf8sIAssVwS4jID189mGdf/stA5Y+9qlP6Hf//R9aJsXd99yn3Z1NpZMRZbN5yxwIhWOWWYI9CfY6dDjvb+9oOBnp8Ufus1yNUydP6+23z9uzkvVQrVYdWEO3LnYcWISYKiRodjJPP/O42dzQ2V2vdXXwyAF1mqhqRkbwtFs9Net15XNFXbm+qWqrp0YTj3uAJgf+09lM1yvAKSDlwkJeuWxK73//gzY/ms2Jvvv3P9DzLzyvP/6TL2s8mJIPq0gorMcfe8jG+a23LmmIHcjE1Z3OasD3VDap++57wIgMLKyOHN3QwUNH9Gd/9ueaYgE2GRtZNQ2F1ay3bMwBSLGasq5gQNspYbgxTXhmC1CmEx9VxtQIp0fP3m/Kky//5Ve1dvCQgkPqFNDWjWs6efddOveTd3TPfffq3BtvKBYJmXpjd3vHbMOYr3Sym7ooHrEA7JAmyqbSun7jpsr7FVO83Hvv3bp9e9NyFZJxLGJCViOsbw4eWtNHnn/SOou9Tk3N2r4pOmLpnGrNpoUgEyCNTZVZ4wCUklPQaBgYB+gImdRsk0WQMuu3SDiu8u6eVldXNA0B2nLtltUD+ymAyIBYU3El0ikj8VDqAPBz7zduXFchn7e1wveYR4ChiWRGly+9p9LiknXN796+bR3y0yBEExkiUjQU0a1bNxUMEzg/MrC31+srWyi4kG2seawj3oVi416UTWVNWWQd1SMsdTztbO0bmHl7c1+RSNpyIgCFIZ4Af9lzWAPkpsSTjCvjGVF+YdEIUUjSeRgyv8N7cz3UB+xl7FcQNuTkEBACaUVNR/2x2dxBZphqi3tSUIlUztQYgMMBjZ2aqetZ9gugKsRVPh1TIR/T4lJJhaVF23MhEAfDkXX4N+sNbZMDEk26vQC+dBJQIAx4HVBtFzJkYKHywN3kuMQSEa0uL2h3b08HDhzS3t6eWYC1mj31AcMhsiZjy2cxdVw4oMWlrNJJrMHmYcXYNKG8GJvnPy+z4plMjfRiPxwMJsIZy+uTSyED88kosYwFC0l2gffUEAKU+cqLvQSlhilGpgEFIMjIZel6ZnMXChGuHJ4F2mM3hhLHjX2n19OB40dsPxxNRgoGJspB6mFnloHsGpl6gzGCnEaNANANkYaChXOD/Q1gP5bAPgjrv6HaBJkvLjjSIx23ec4cZOPBPgmiCSlFp9VROpfWxfcumC1dIuEszIygCUeNjGe8IVs5wyDhID+5ntlnQboIwtAR/81Wz3I4sMhibCEVWHvsl6xRr4PyCCCefYv5COk6svEuLGQVj4e0XMzY78eSOVP/RRMJ9UcDayhgLs7zH4zw4PcnnLGDmeUS5/Q/WEG63AmUjn2zYMSdCdIakpH1wBqk1tVKza3fWbaEEYetjrwW6qK2RiMXzj4cT50V5NQpHPkb8hCylJrwYv9lHc8zUeZf275sCiZUKFh8oX4gbyNg9XPkRcR+z9mQofZ0wepGjGJtFQzYGDheYqbmsVnmyDE+JzAmluNkWU5YDEKxBBRF+WFh5oTRY2sW1YX3rviYh/9x2a+AXwG/An4F/ArcwRXwD/I7ePD8W/cr4FfAr4BfAb8CVOBTn3kOLwhngQKovLxs2RRrBw5bx2wi6YAt/iFPGC4d/IT60nMMMA1qD/ABeEbXKv/wB/dq1NsG2AJKYMFCN6eBS3iCo9CY+V4D2EBe8B6jydBAWEAvAAaCjyeEJkcjWlxaUKvWkNftGqidyed1+uRpNVs17e2VDSQhA+PIoUOKRgEvo2rXG2Z1FYpEDLAE3AanoKNz0O0aYISVT7G0bOQF99HzBuZBXyjmrSZY2biwXOffj+e/Af10DYfIxRjMbFIMkdHq8VOqT2NmE9WpbFl2QACLnsHQOuD5e07c0FE76Ht67LGHdPnaZQvmBcQFmKRTHwIDAJ1O5oMbGxZs/PgHPqCv/vXXrVv4wYfOajLpq17BG3+qTpdw05TZOaEEoZv98cfP6MwDd2tze0/3nD6kl1/+viplLEzcs9QbDXsfOobpvOdrLJQcsRTW0aMHdebMKU0mnmIR5BjYzZSsa7o/U2tggXLhrXetMz8QS6hca2pzt6HpFLAbH/ypgcSoJSwYNh5Tu9PUf/KFT6nT2tf9992lbG5B//Jf/d8aT0IG3DGXXKBqUFEA7ulYfRLLAyFFwmSAAG5PjNA5cuSo3nn3XbMtYYD/q//6n+hLX/qSETpdwG9AxIF51ajbcjYn5mtOR/9MiWCWUYGg2aeAc9GRzRwc82k3JH3koz9jWQ1bO1Xd3tnT6tKCep2Orl+6orWNZeWzRb13+dJszg9VzOfVqJSVTKW0vL6uK1euWijxyVPHdWvrlg4fWNU9p07ra1/7htmsAEADot919126ePGSRr2uWVSRv7GyuKiN9UU9+dRZA1pr1T2lEzGlC1kpFLV5v7C4aOAemQBmixUIqt8lnDukdrNjtmmE1+5X60b60W0dDLjO8DAe8CPmpmd5E2adYh3SBK4PlUmnTSUQjsaVTKYth4UMAex2AMnJvgD4xy8eHy9qHU+EVKm2FE8l5DUbisbQKDjiL5VJqllr69wb54zIAWXc34N4C5vtD13RgK3oYrxO08YPogwFBOqkXGFBrVZDPa+vWrliFjzNRleD0dTuyyknAGEJLo4aqcP+hToC5Q95H9niwswyyAHthImj0qKDG2DULHYKWbUa9RmZgW0QRKYLYB71h+p2ugoCovYHlg0yEXk2rB1nvcTeOA2GDChtN9kPWUNhJSJBJeJBrawsaXVjRYlsStFYyrru93f3jCChrtEgXfEB+12yURLZtEoLRe1j0cZ6mkCwAU5H1et1lDACC6VYwGySUKrs7FQtQ2EcYI8dKxZOGAlNIHwqjUUaWQdDmxtkOKBAM8snaFeewQBfR4ZR0443ULM5UCAUtVwd6uq658N2XpBv4JQyvJ9T4gGOUxMshwCDAcVRbdj9ByPqdTwp4DIHIL8gy8kHwYZsMg3JGwy0dvigzS3eC3AawmVhMWfnDTE0SVPMUBOpWq9rfX1tZkMFIB1Vu1Y3giWVy9s4YM+3v7evTDatNCHWva6NDbZvnE+RcMRISGrCnkUGC+eHgfDjocsEIjMjHDXCh8wViGBnkdczYgQihLo2GqgBA/Y1BwekDKQO+xvPwznJ/k0INUKDVgvC3zO7OgiSTBY1BZTfVIWFvDUULOdzigbDSmexb3N2R+NAUNF0xoD8OTngVCyekcBmozZ16imz9IsnZqSGI/AImDelIPZLk4B29ytmQWZ7L+HtiZQ6raYRi5zDkC7dbs/CsTlHgwHmYV99I7GgQSCvsE+DFnDKLF6O2PoHGGEess29uvEN2rNj7WQOZyFyUUJWV2eLN9uryQ6BYJippVwYu8vxmb+XqYdYEdN/yHMxVQnqM2ws+SIYsPnIfsOzsw/xMrVTOKwLfmC3/2HZr4BfAb8CfgX8CtzRFfDJizt6+Pyb9yvgV8CvgF8BvwLSh55/dApwYkHFybjSubwB4KlMxgAVbHjoqKYD3wBoAKxOV91u1yyB8IQHVEL9QE4FnZUAVZVKVWFFrAOVbliABYgEOm4BPazDEbsiQBD83fF873Ys7NjspKYTHT9xwlQSvHZ3tnXqxHHr1rYA4VzBAFrsaLa3t1U0W4u6WaZgIUQ3ZbfZMPCEoOJJYA7WOD/yIF3IobBlEdBVfvPaplrtrrxOD4zIrDroTqcDMxQMGzCLnztg9//P3pv4Spbe12Gnlntr35e3L73vs68cDofbcJmhaIpyIsmio1iLrcBCjNgInMRBDDtAENsIEsSGDcdJAMtUFEiyBFKkRIqLyOFQ4ogzQ87e03u/fnu9erXXrbtUVXDOVzVC/oQG7hs0pvt1vVvf/X3LrT7nd84xoDrvegqi+ASyCHy70ynWzl9CP2Kh12xj2NiXxRLBlMAfI+ITlJ2oE5zdqwTHCc+cPXdSgPCtm7d1TXbK0w6eYCBrTOLl6LgpW4tKvY69e3saA++NeRlXHjwnC5lb1/eQK1bxJ9/4tmq8uFzHoNdS9z4tiD71/Mfxla/8EbLZopQsw2EXXVpxyfvbAMsiLWjVA+agxPHEEw9ibbmKW7euo16vybapWqnLbmt5qaYO153tPezvHOBg7wB2Io2hN0EQsdGkXQuVFwwWlu0MQ1RpI8IuWge/8Rtfwptv/AiPk4SZAt/+3o9w4+aB8lLUac7MkkIRp0+e0Ni8wIPjBTjcPVAIOuv3+JNP4JUfvaZ1ZIJbo3js8Qfx4s98An/w+1/BQeMYiXQGfVpiTSPw3Ql63YEBqWTDQkUCQTATcD3/4nhiCdrpRJHMpvHsR5/FWz99A4eNY1QX6zh9/hxuvX8dzYN91Bfr6u52FHYO5RI8/shDuHn9KuxkCitrm8oyILBHYJVqAwL2zz71FN5++w3ZyjA/hbV/7rmP4i9feQXEKpMJC4tLNRBLe/jKBZRKGSwsLmD73jUsLy0hS4KkPxBQJ5DSGSI+y42hhQoVRwyfZobI8WEDAUmxJIkLhtUbm5pMOqs1OXIHGjcJGjXdC4SnusWQOJlCXuH0PAvW1tY0j1yXzcN9bJ44JYCTeQKygOn3ZXVFm569/V34zlDd6jxDmBvAtTPo9KWiMl3UZr+1Oi0k0xnVw6J6gkgqCbVgjGwmr9eZrmpmRNiyslOH9SQKZzAQaUJl1WhIQpHBvinZUFHVEgQOojat5QpgSDvVZTxzssrOIXhMq7kRqtWKye6h+sMjQEtwlDkCQwy7Pcl0CL4HQRS+44oY4T+IOH8cB4k1XkdqI5+qL9rzME+gI2KBQGssMkY+Y2FjbRnFcgbFShF2uozjdldkYjIRl7qDa5R2U96IWSoMG5+gVK1i59Zt/Z1RlRjrM98lQaU2d5PrEYlIFdE86qLHMy0GjTXJsz2VRjGfRCZHUrgAN3DhDj3N9dwqSrY78mXjee0JkOY1meMwGvGMmsKfTJXrk0qmRFpwHATblWtAAtCK64wm+My6kRDgM0TZFxPW0Ow4BUKTcIpGkEjFRMzJaon5QdG4yIHyUlXEEslA3iPXUCZHsDsqBQJrRlCbwfNUDu0fHGFjcwPJlAVL5zdrQuuiQHs+nc+ic3wsKzB79swiyU6bKq4HrkuOSQqmWV1I7BLQNnvFRb/X1Tqaxixdl+uTdoX9bleKEipYFBLtjfWcIjFO8oPrSaR+YGy5eC8866l44LPJ96cY6c/muUy1Q9yOIZWiYqgs4rhcKiNtJ5BJZVVrKnqGrodYkoSXybpgNgkbEbwhiZTR/88SjeecsYwioWHOWgUIRUj6BZiOo+j1GbiekOqDc8FMGIdZPqOhnufewMVwwDyaQFkwfH5yMCRReP5w7mauTOb8lkUcFTbGpsyo+2YKCqlzZoq6mfpCiii+hnZ+JJFGVPMF2vt8Zs2VPSTZ57aEnCsqKg3pZp5prAWJFak72RAQZwPCVHPJMYnI5y9lUfF5bvIz5gHz19+/FWIe4YflsAJhBcIKhBUIK3AfVyB8kN/HkxcOPaxAWIGwAmEFwgqwAi+8+NSUVjD0nM6kmS2whO7QwcryirqRCZa5Q9cALJ4nL3WSEAS02BVOcL3ZbKBYzJnOW1lBRAWUscs9Mevy7PZ6yo+IJWJSMzDgleQFwTECCCbYMxCIqQDYeFxg6NLKEhpHTbSPWyYvoViUTz5JFCoUCKqlGZCdz6J5eCBga2l1RSDX/s6ulA201CDSoe7SWagxbZwMWKJ8WFy/dgvDvqugZr6WwIuA9skM/BCiy1BnWolAYzeBoARR+P0YJvE4CovLmGYK6B+10D7YlSUOr0HLDAS+wHzer0X7qqkB9Ak2ZbMpdcUuLizgkUcewc72Nq6+e02dr7v7+3A9B5ViCeV6nVEdyhGhVYfTHyIWn2CxXsXeXhOOp15VdV5//JPPIZu18dYbb+DS+bO4cf0Gbt64jbWNTak5jhp7iMjHnkG7hBSNhQk/4LEb+eyZk3CHLZw+tSEwsXnUUfByqZTH0VEDTz72kAiem9fu4M7tLZMLEomizy73SEJKB9OdHBcQJyxUeQsM4/VRXyjg9Ml1nN5cxanTq7h++wBf+ep30e72ZU22srKChaU63n37vZkliK/rU2XA2pMo26cllk/Lq6lALgHckSl+7dd/XsTUn7/yujryZUFCezR/iuHAFxlFwogd0Py5eIye/KwBgXwD/sZsgq9xnLl4DpVaRaDn7kEDD16+jMbxEV7/8Y9x7sxZ5Y5ce+cd9B3mMowUsP2LX/xr+OY3/gTeJIJnnn1WhMy3vv0dWQMVckWpnC6cPyP1AUFRrglmLBBwpT0NSYd6pSh1QzQyxs9+4XmUqyUcHuyiWEji7p3b2Dx5Hg7HT8Dap588Af+I7LkMucUuayqYjKKHdSGQHolQhWEr44OAaqfTRoH2O5OJwElmIBCcJqhJhRXnjYosAqWt4wYWFxfl518ol9DvtVEqVOAM+woQZlYMCQXalrHTn+G+zGIhD1Es5nHcPJLdHFUrOzs7WFlZ1Vh5/6wdVVZcJCRD2f1PAJwd4SQRCLorZDmVkRUSCdJBn4RnGbu7O6hUqmi1OsoMCKYEidNS8mQyefQHxyJbpChJJJFKZwX8E8AlWEtANBZnNgADgdkpbmy0Irz5WAydbku5CuzKJ0BPMJcWT6YD3QD2uWxZ9eVXTID0SGdUp0t7OoYFk8iNIRadopC1USllUauVkC/mUV5cRaszwIgWT/4Q7VZTOQQ8GwiCZ9NJDIYTZRBQUSZLIpJRtIajim1MENZsMAYdk44kocDgcAaYE/DmOHO0BUwlUCgkRGAUijmpeajEUdaFcouoIDEZNYa8cGXXRXKOqg5nRHUWrXWo9hpqfzPzgT9DUpIByeyUZ56IzsZZ4DdzU0aDvqzpaP8Us1KqD0Fjdr7z7KGCz47O7Ad5bo4NIZnIpqX6mUQm5hngOihVskgkYyJ1qRxLpRPKPEnZCUSZ1zIOVPNauQKbxAmVG5GYgpr5vPPcIfK5IrJ5o9YhWJ2IxQ0hkrBk9ccok06nI+URr6VzPDIVUShwO2ohEEgeEfk+GXsiR6WyY/7DkOuYXxHl0oy5bpi/wpBsZZpQTWIr6DpgpovrKwCemS3GvoyvTWnPJNJmz5GMr1YWlM2j847gvhWVeouEdjKdgD8jBrj/48yhmRgyirWcE73ZrBmDCcQ2wD3XnCzAOPaRyYVIz2zvxsximo5lHUkiNnAC3SuVRcw7UbbFeCxLMdVTYhFzDkkNNjuTjCWUsY6cv79qT3u42TikwGCAti4RQXRq7m9OSHCOjBUWSWeuNaPCMOuYJJEhJUge6r0QE7mlpgN9K2KCzZVDYlQZXIf8XDJXhfC5wJpdDZUX4YflsAJhBcIKhBUIK3BfVyAkL+7r6QsHH1YgrEBYgbACYQWAz3z6UTnlEIAplWvI5HMCUeN2AjErieHQVThsMkmbDAedTs+AAr6DSrlkPMkHJCaMPzlBCIIzBA/oi09wkV7ZtOFpNNvIZpPqEYVfOwAAIABJREFUkhZ5oQ7HiII8BboxCyJCEDqOtbUVBeM+8+wz+Mmbb846rCeo1+tSg9y5c1sKj1yugMXFJdy7d0++9gwzjSdsFMtlNBsNAUrFUln2TYhOBLYx2JcgXrfbkYXGzZu3TfDoyMWwP5L1RCqTFclCpIMhp+wgNZZTJkB4bkshYJ6+2SQ5olGkSlWkF1bRPTxE9+hA3vEiOfxAwD9DinnPcVphyNJjJMCZ4BStUwia/vqv/Qq+9rWvodce6LrlWgXLq0uYuB4yubwsgNhVm89m8dM33sTOzrauL7DSIzgdxZNPP6Tw3HSaAaw+1lfW8NPXf4rh0MPJU6dw0KAnfkf2Wcy4IHBPtQqvS6uMzQ3atEyxUiuieXyETDaHg4NDkS3OsIvV1UUREbQ2Om50BXD2uh24PjBk13bUlgqDdZqDSfFYUuAoFQF+MFXI8CMPXsSpk6siR45bDs6ev4A//c530ek4ml92J5OYUO1j7Oa3EJlGsHHiJK6+977p8o/EZPUk+oXWT5MJFhaLeOKpJ7Cz38DdrXtzxAqDoYtBfwg7ajpx+UVAzBBZE1QqJbRJYBEwm3mv56plXHrwCrKZjBQwbBk/fe4sfvd3fhfnTp/Rwti6fVNKDQ6B/vsPP/wgvv61r6FWq6PZ7mJxeRldBj2PXGSSaQGKJPx29valLOC6P3NiE5V6De+//z6qlYLugyG5tWoGv/Q3v4DWcVuEIa2COG+7e4dY2tzANAjQ7fWRzWdldcaaVMrGRoprjPNJMJyWNrzPaDQJ8jlzkE5A3zQQ0JrNpWQjRAsw+vVzLxEsZdd1IV9G3DJ5KPT+J4hM7/5Bt6f9zKyBTqut65LUko++56PTo00ZFLL9ve9+FxfPn5WlD0PBaU2ztLCIw4N9zQVBW94jbXxo+8XA5cGQtjtRBW+TLIjGbBEC3c4AzWaXTIHmnkA+SSkGevcHPWTSKfBoyWQrIjHHwUjgd75cQjKZls0P9z87yQnykrDjWiAAzNBs5vlY0YjW69Dlvh1j7LFOIxFEtNJhjaiSYoBxqbSgtc6akBQbj03uC89M1lMEmuyXAhQyNmqVPMrlPOxMDKVqHcHYRqawiL3tm4hMAww6XXT6HRTLFbgDB/6EAO4U3VZLigbWhIoPqlPsWJRcoc4TrqXA5z/TqHDylEvAXATOB+eMIG4uZ6NaziGVZh4CiWNDdiizYsz8A6oPuEcMOUv7q3aro7OFBGBAdZWCkU13+ygw6h/ud56fJHdLpRw839WeY+f7ifVN3Ll9TeNi/skUtGmKIzKNYqRsD4aA8xgkkZc1xLHg6yimsSiW1pcReEO4zkjn0MLqAvLFjMgbzhUVAlGqZhIm9Fl5KXZCFlskUKrVGtpHTVjphAD8QqEoEpZ7nkQWCZdg5MqOrlYpCxyniqPZbCJXyGvd03KPVnUk1ahCoQrRY2D3LOuD67PT6ihhgc9BEvbdbh+pZBbDQU92VSTGBZ8rjyIONyCwb8HtO+j1HXQHVDBEtCa5XorFjNQVhWoJ2UIBtp2W/Vcuk0OSYedRwHMGqiUbCEge5osFQxI6VEn21RTA6/E5bcD8iMhG2ZuxylJaTTDsD0XU8DzmWhGJxbB5WoTRjmnsiyil9ZU7MM0MQ2eks4OEJu/XCwx5JuIpYlQRvNc50W/snaiETH6gjDA2hWb96MxicLfUVzzbI8qVIQvE17H2XMtzIoMkC6/FdcH35R6ckyVUvTBPhvfLdW8IHJLqDCj3lQUzV+xZUgmZ956HifM6YeZF+Ek5rEBYgbACYQXCCtzfFQjJi/t7/sLRhxUIKxBWIKxAWAG88NnHp/yHeoL2NhtnELWTCroOpgThcvJAz2VTaDYPkcul0Gp1BSiSvMgXsgoCJtChLkpCAVNaNMRlf0GQgSCfw4yB6QSdNkFjdn4OkCQIrc5Gesj7sNhJCROgSasK2rc0Gk2RFQOXFjgMII4IsCfIderMKVy7cV0A28bGCbz55hso5LLyADehnjb6/a4AlQQDmH0HvfYRUrmsul+J3pIsyRUK+OlrbyicnKBvt+uIqMgXCuh1+wphlbWFPLCN5QTBYmOHYrqN+X5pkh2Bh1gqh9LGKezv7WJ4YMgLKlXG7lhWQfxivdklrJox/DRiABSCKax9rVpCp9vDubMX8dprr6FaK2F1fVXd861WS/XkpZIpW4DVz/31n8O//60vyy6HHdDsjv7lX/7r+O73vi/f+meeflx+4a+88irW1texsLCM3d17CmFnV7uAX3a50vKDod0E4DNpZJJxLC/U1Zn/4IMPini5fvMOJu5IwLvrTQXukjjZ29sRID8KImhzvmOW1hTnl/drumDZx2+8z9kRSyLgQ089ilzeWO1sbpzCN7/5TZTLVSyvbKC+UFNI+p07d9FqtZFKZbG9RzXLBP3eAKVKGUeNBjLJJFaWqzg8auG41Td5JET7qOCx4iK0vJGjzvpOb6ju6ejEdPuTtCGATbCZHffVWlk2WJGYJXCWoLydSeH5F57HmbNn8NJLL6NcLMAduXjlRz/WNcrlolQivIfjxjEefuwhXH33XaljSoUi9g4bCtI9ffoU7t3bRq/dxerKElZXl/D2O29h5I5EjJxc20ChkMONG9cEvB8c7isMe311GR/9xNMKJp6MhzNwPEAuX9Desy0Lt27fxsraCbPmY8y56CGbyyrzgcqOQacl8I5/ZhZEb+iYTI+ZfVlkTKKDQLax9Wm32khn8+j1e7AZDMywYzstezb+kt2NHUMxm9fa2t/fx0KtrtwWAqgkLEgCMAB9/6DBnmxMxyMMe30BtgS1SW4RMJ34HgISo70u8gJMqWpwsL+/h9W1NaQzOWPVFqGFFBUmNhpHXZ0PXB8Ea0lsKFyaIKWVkppgEtBuKQ1vbCOXL2J//x5y+QwKpYLIVOZUaD/PrGxMBkFUeRq0duMZlU+n0B+0lbXCvA2FVo9c5TH0O32TpUELmmkM5VJNeQDJlLEpmkZMRgPVIL43mf0811kE5UIajAzKZiycOruhIGnXjyGRrWm/jUd9tJsNJNIpprMgFrXR63b13iSEpSRjCH0wlq1QhEQCSSefWTAkmCh8stF3Ruj1BzOibqoAaObQlIpJLNQriFvm7CFrQAUPFSUmyJgEVAe2TcJxrI56npcUV42DKCbjKBzX016k7VrUMjk03E9cQ5wjqbikLgCWllZEfkZBUodEUxzjKa2DJsrAqdYXtJZ73aZC1w2JZLIYZBMUATZOrcMZUv3Fe08gThuwApUkSVke0vaJ68B04TO8OqH3JrkhK8CMyWyYRqNSPhhidYRsgefUVAq+QWegfIhSPk/tisnlUC6FAdypvhgOmClBosA3YLnILl/B7MyAoFqDB59DYmOe5zRTVzFkPp8rGFLADWAl4nq28Jnku2ORAqwrx0ZlhMjGyAS5QhbZUgGJVAaZTElnIdcrVVJUC/E8YvYKQ+k7/R5cr49iPisS6a+IgomIFJK9JAYymZRAfZ5zJOY8BtAHEb33cbOJbC6HQi6vNcY1wXtnODnVUbRuG7vMdglkHcX7JPlFZRntxKTiYDg71yHzTcYk1owKj+fOnDQ21mSGlJj/nq/hz3N9U/VEFRgJXqoVDdHGOVE4h9YPx8L55PnLL77P3P7MNB0YVQm/J8WSz3PUWIDRPk+WUbQJjFK5Z17L75kA91GovAg/J4cVCCsQViCsQFiB+7wCIXlxn09gOPywAmEFwgqEFQgr8JlPPz5lcyMzLo6Ou7j4wINIZdICB3LZIgb93sxyhFZRrmxI+A9/EyZM8JHWIQNMJ8yEoMUH4AxNACwJjCn96EcDFXp35xDVQgmtdlNd2LRQIqhH0JyODiQ/CJLVaxWRBwcHB7L+IIDBDuNpMJEKhMB6baGOdo8B4saCYn11Q1Y66VxGAO7i4gIiE/qsJzD0PBzs75iwcFDdEZFf98LCkgCM9xjW7U/QbrflXU4lysbmOnZ39mR3pABTgqwzD22CLwTt5jYY89BaqlesbAHVU2fRbBzheOsOohNjRUSwnB3NJAcIrlG5QLD16LCp6+QLOQydASITo8J47PHH8MMfvCwA68UXX8DB4Z6IJFq10Kbn5u272Nq6q07zZ559GnfvbePu7XsmVDwaxT/4r/82vv+9l9FptdBuHcuyh+9XX1gS0LN9767yPTinJIU43wrVZc5ELo+Ll87j7q2b8AYOyqU8Tp5aQa1ekkUHLbwIHDP/IZPKCBTMWHHsbN9Do91Do+/CTpnOdoKorI+ImonpPHd9gn+WOrjPnT2Nw8N7M0ubPJpHR3jiyafwwz//ER5+7BG8/tpbUvY8/eSjuH5zS12+p06dwZtvvik7GGfUx4OXz+K/+s1fwnvX7+K//8f/O0rlumyaGCjMcOhyKStCptPr4dFHH8O3v/FdgWrz7lwDgnFdMFzYUuewGJCoEWww1yWRzWBzcx23b9/FL/6Nn8ePf/xjvHv1GrLprDro/86v/Sq+/Nu/g7v3dkU4HO7tC1Rmp/X+YUMd4J/69Cfwre98G6VSBWmGX6csAaTMiiEZQ5uzZ556Etfefw/PfvhR/OT1d/DQw5ewcXIdi0sVrX/P7yKTInBrwRnRrsiQDSRHmq22QFh1NM9APm5I2g5RFTMJXBE4sTi7v42CYt6lbNHrXlYzBKfZMT6SikUZLbEY8vkFAbapbBq1Wk0AJMkzn8ody9i9pBl2PDVkXDyewt27dwXK08bIc3uY+AT/fbzxxk9w6dJl1TnwR4gp3NlHKkOiYCTAnGSa7xF4H4p8lD0SsxOoEBhPsbNziG6nj1K1JMKI82vcX2IY0oM/8GWPNA0gy6NsqaoMAwKqmXwK0bgl9YVRkbFzO6Ezi8QClUo84xio3eseo90+QiKeRsSKYTQcSBXiDQO4jidCghlBiNiqVyod0z3xunMQleRGv+egeXSsdZZKJmQdVa3kEI9McOnKeaQySbhBBBGroC78iefg7TdexerGKiJRC4eHxyKRuC4Pd3ZkRcR9RDVXtVRSd73Zw1QLTDGi0iuRgj9y0esRRHdnRB2tsWLY2FgEJgyzp0XURNkstI0i9Um1htQOyusxCpxIPKZcHClIpjEE4yiOjo5hJ2nlRXUFya+osZ+bUr1FSyMSgwyGN3ZCJA1ZX9pGyZYNlq47dBytEypw+GwYu45RBU0NYcXzktfNl0oIxi5qtQoS6ZzIboqdSN7R2oj7WNZDDKG3IiKgmPvB77lUy/RJjhV0BlF5QZCcCo+IgHCYLATfKDd4rhZyORFjVtLS9zkm/txkHFFANUk4x/MRTHyB3EPl6gC9zgBjj2TGkMlBGNOKyzLAOF8XjyZAtFwWRSTwSYqMfPQ7DoKZ/Z32nYiHMdK5BEqVItLZLOJWUgofZrswWJoqEBIwuWxOikZKRWj7FJlSWWAUEek0Q+ppixeVsoLEDokiPiO55qkuGTj9meogYUjAKaRy67TbyktiTafjKdqdrgB/KhW5F10nEHGCSBwubfMCqjMMYSWlBevRGyCRNBZVc4umOUkwJy743FI+iOzvDHlhc065qakS0wvpvDjWvBqig89g2uQZpQVzQXiuc9+Z7CaSs4YoI/nBvW/URMZuSgTZeCxVCm0uqfLg/2XtNmtM4N+HmRfh5+SwAmEFwgqEFQgrcH9XICQv7u/5C0cfViCsQFiBsAJhBfDiC09MCQwWigVky0UF5rbafSwtLcgbn+GvAqkSMdg2u9UZQGpsPaIRCyNay8QJWDE3YdalOiJYE8fB3qHICX6fwAmVFzF2UU4JuDLg1eQz0B8/lTBgFwGGhYWaujzZ4V1fWMBBsyHv/CnVEr7xgT9z7pzICwIV9Kqmp/kDDzyEoTvEjRs3UK9UcPfOLYH12UwJk6mPgTNEo7kjtUjaSssOifZRd27voEvbKNeXUoR+4ZeuXMY7b72jjlGOnVZFskghrKcgYYbl0o+f45lZfLD7OWYhv3YC3XYbg8N9wDegsEgQoTAEU6i4mODxxx/H1fff1b3ynq48cEkhxk8/9RS+9tWvYHNzVeG+9XoJn//CC2iwczmWw7/5N/8e7U4Lv/yf/S383u/+R2ye2MCd7XsCiQxRAFy6fB4HO4f4whc+g9/6rS/jwsVTWF/bQKfTx9bWtsYk0GlMz2/Tcc55UafqLAuCIHIukcTaQgEPP3gB9XpZFkh7u4fKK3ADX2qVc2fPIxJMcLizi/3jFvY6Q4VkMx+EFjIEmube4nNLDoKCiXQR1WoRn3/hWQF/V9+/i1yhgj9/+S/w4WefVrd8q9PDT3/yIzz91KPYb/Tw/vV7OD5qSlmwVF9EBB6KhRR+4ec/izfevoGLlx/Bv/rX/w7r65t4/SfvKNsjlbWUIXFiY0M2T7/3u1/RXM6tv4z3PAOG+brUzGaHgOZEoN84AiyvrqiD3Y5H8MUvfAEvvfQDbO3tYnl5HfmMjec/9hx++z/8NkZugEqtjq27d5BNpwSOMbuBc7K2uiQFCe1m2CUei43xkeeewR//8Te0ryxEBa6trS1hdamAu3d3sLK6hE+98Ek0DnaxtrIMd9TDsN9VFzYVS8R4uRb4m3ypKMAuGo3JtslkyZBQNB3LBDmNtZsB9OZgKu3TqDAgiE2wWdZMcQPqc21yTOlkRTv28gOXZe1DEJe2MoN2B+VyzeTVJBPUTglUn7gBrt28SRRZOQS0pSLBaRRRfWRzaZFSyiLw6fNPEiChE4GzMRoOFcI8VfbMGF7gCyxlIC+tjBhETZCdRM3h0RGSFpVMBMVteO5YuLcSBTxmmljIFMuyCWLwNvdgIpES4TPPAZjbwfH+CRiTeGI9mEXDIPOjRhuJDEFwZiW4GDtTHDaPRBbSVsu2C8rZWFuuY39/G37gmZBhz+RGdNt9EQy9jgGJ43YEtVoeuQxDl20sriwgbmVIQ0kZ4LkjNPbvYWVtGb3BEP3eUBkE+XwJB7u7s2yCBHqDPmyqR8Ye4lZMygwqB1yqzxJJDPvOTAFg/p4qBRI1lXIaqSQ795MC6MvVqizl7Fhc80JQ23S5R2SzRoVL1OLfkcQO4LsRBNNAZ7fyCmyC0wawntv5zEOZRSkpv2BiQrgjE6O8gyWVAM9Rknh8z+lkDDsWM2fHrCtfXfApG/lCGdlCUmeJNxnLVozKkUza1vWUWcPueq7xqclkohUY1QbMB5oGHjokcsslnDx5WqRDq90WsG58nyYidkl6kTzzHBeFQkHzxj1z3GxjbW1DKiOSvlJuzEhtqqxI+A0HLpzhyGTyWLbOZGOXRNVLUsRYEDBnwtO1Sfxw0fM5SuJ8MGJGhjmPivkC3KGD0kIBxXJBigeS9clEXuvAJGZMkM/npd4i6cIxUTFTyNLqkcHWUxwfH6NUq2vPpkR2uNpfnBOSRrQi47nAM0P5IrMzgvuA+5q1odpwODLERK/bE5HR7wxkL0blA58bUiiOx+gNR7Ja497MJnmeDjHl036eDzVTNxgCwqgc+Nt5gDdrpfM4Ycm2TtkiY5I5tJUy6sd5WDfJQNmQzZQ6/Dkpt0TAGGWPiCnaIjIzgzZwPn9mlmUVY6i4UZbMCRfWhWuXOVbjyQQ3wsDu8JNyWIGwAmEFwgqEFbivKxCSF/f19IWDDysQViCsQFiBsALApz/1yJRWTIl0EuliAVYygSkslIp5TKcx+OMJApdZES3ZBpVLJXmBEzRggCr/0U/f8EwmKeUAu7IJtBE02Lp9V6Ax/czVde+NZc9AexOChOxIJZhJUIVfAritOOr1KlxvpMDu9fV1HDaOpM7Y29kVIslO+HMXL+DgoCGgcR5Gury8htu3b+P8mdM4bOwLwCS2QZsOQtEEdaaxsdQNVHoo8NaKYn/vSN2yBJA67T5GzhhrGyvY3dkREPIBICdLlYmCf9lNPPfKJmhDb3+CS+QoCstrAnWau7uIsAuV1ir6FSgcOB6HbKPYhbuwsCDP9ds3bso7/flPfBzX3n0TZ89v4vTpkzjcP8TezqEAKOZ6LK9t4syFc7hJYHgcw8XLVzDyfHz1q1+TdUw+l6MRiMDR+kIVO9v7ygXhWNmxXCiWRUbRf92jxQkDoemwJAApUFcrwRsFatcWcfHsebjtA2zUKwpPv37nNhrHbXUCc0ytbgfpTB6toy4C+r07QzR7PvKlivzEWTvTBWvCUxn0S49+AqbMWDk+PsSv/+ovYtjv4S9e+ylOnb2Ar/7hNxCPxgWUBWMPH//ER5CIR/HWO9c05+zZ1ryww9sGkpaFhx56AK+/9oaC22nhtLN3iHv3DoVJEmRPF7JodVpafykriUbjWCCYAbuMdY7sgzIZgf8kuqSusS18+nOfQfv4SEHh97Z38NDDD+AP/uNXsbK2jlKxKHCbuQ9jf4RjgvmVGhp7++r+JqgqUDYCXL58Cdffv67MBFq1sCO6XCkqoNtzjOUJO8Vj8SnWN5fBPvsTJzbwuS98Hkk7ikGvJ3XSeDLC3v6u7FwshtFr7oytDwk4gchTBgvTCsgQIlxrcxse7jeCnAaw7AisjRCEFfBs1Bj8GVogReMRZDMFRCNJgZcXL18W+EmiZ2VxCUOHNlC2CUyPjEXsEfjrdjo4bnWkerKmAQ72qGJypOpiSHK315I6QmHFI0eWSOyA5t/PyaR50C9rQqs0x/URuLSP47kUxb27OyIfOQZ62/N17CyvLy5gZ2dP0C4JjoI69iOorywjQaucKYkcBiJTARFXPkZa7wupIlJJW+fD0OmpY5u2YHfubiGj3AMX3siDNxyLcCMwTqIulS5ImTIdu3AG3BO0saKqxlegNBVDu1tbGPZdRBgcHougUEhioVpEJhXHiVMbAlFjdhqTiKV7oc0Wg6V5fnR6jvJkmJXT2NvDyDMkgukQn4DiARK5zPugjRct7nj2Uf3G15AsS1CRgzFyuTRKxRTSKZOTwbOpWK4qDFwd9gHXkEwARVooZ6PLDJMJ/IBKirju2/GYc2Cs82gdZex5YojxjKY9mUK/AylxBFwTOPY8hbeTaCCGzLPBBDjzbOB/Sk422UJ83Swbgns1mc4iV8rIxpD7M53L4ujoCKdOrKCQTev+GWweTDyTUTEDx3lVnj8k4FtHTSytrmDQ7SDGzJXdPaydWNe5RKUen0nVclF7kTVmcPw814j31u0w3Jx7xNUZr0yTfl/3xntp7B6KsGAtSFYoMDseVa6KQqMtc+YYi6NZbgmzJphp4k+laqDCiOuGlk6ZlIX62oKI4tpCVVkX+VxNiqRKrWpyItyR1hut0EiiUI1WzKYYEY6BM5BtIZsEqNIg80gaadgfGGummY0T54dEZZ4KDtdk5XCMPCOU+ZHLadxU/ynLg/lQHUf7i+RiPGbsIyla41rgPXD/UjlIKy2SG6zP3EJQVk0KdacFGaQSMfveKFxEIFhx2LSwZGYJeX/as/mGAJ1nY8yVU1RO6nVUVc4yL+aNB/M6036KNoIiQz1jA8Z9ovXLtTJThlhSGc3soyKRMPMi/KAcViCsQFiBsAJhBe7zCoTkxX0+geHwwwqEFQgrEFYgrMBnP/PYtFIpq9N1Eo+hvrSARILhnjE0jlvqRKXlhjoVx2PQs7tcLhhrjllYNUHsTDYj4HMOHhA42NnZRTbFjAr6okdweHiEUjYvWxrjBx8TiEKgmkCuLDk4JRELpVIRnu9geXlRgDGDjA/39wXoFEpF2Al7ptKo4+ioqbH4zhjlegkr9QXcvHOdJtayHqGFB0kVhqv6Yw/ucCjAk+B0tV5RB/txs4PtrT11zg8GI1y4cB43btwSUENgWL2gsq8g4EJffVpzQEoNImwEQRmlQb/vxVPnBLa22aE7dPX3CjylKkLWNkDCjmJpoYpsPo/m8TEK+YJAu0jgIRklIeOhWK9jdfOUbI7SiYTx2h9P8dCjV7B3sAdv5OPKAw/g7r195S+kSKrEIlhequJzn38euWwe/9f//WV5lzMbo1QqY2FxCW+99R569NVnJ74Vl5UVLbx4gwKMSSLJaz6JcqGIhWwC506sqGO+NxrBHQdIpnNSqBw1W+gPhrI0IjDZHY3gjALkCYaqK9aQAwJUPc457UsiAhoJuNGq69zZkwpyv3j5ksKXf//3vorGIcFtA0Yx3JkNtJz7xeUFPPLYo+our1QqaLdaaB41NW9vvvm21CMrq3XNpeuO1W1PWxFv7ArsIyG2dXsLSZvh2gRnoUBrWlyxw91OJuG4Q3UCcz7PXzhnSIV0AoeHh7jy4MOIxAjUxzDsDvDOe1dx3DqmAQ4sdi0nE8gV89jeuouL584pp4IAZzqXxvraKl579VUcNY5BNoPWTw89fBk/ff01kz9B9YVlwU7aOHXmJDJx4PzFU6guVLG6tCBg9uiI9+ULYCzmSwpK3jvYVVYGiQMFLTPDQ3ZPFlzHV2AxyZIJySCGlDPyhT79tH9LJ5G04+h1uiYjJBpDt92R9RrtcuSXn8ggnyshGk+ICCCQWSqV0Do6wtrmGuLRqEBeEk0GiDYd+He27sK2U/j+t7+Fhx64oNpzHzG3xfj453B4wOB4WvAkUCqXZRuWTKQU3K1sGAUcA8fHbcTjCa3NVrODPsOCh9xPUXNdWiUxDD2TwXBAMDkm4oH7lHuGtkwR20KhWIHF4PggMLZ3gY9g7M8shtKy6kFkjIVqFa3jow9spdSNPiVA6uOweQhvyOD6gciIOAmPVAEjb4T15UXcuXUNlWpVhAzXLYFzWnohGMtujXxmImFjcYHEhS1F2/kLJ+A6DqbRBKxEGguLyzjcu4tEOq090ifpEbVl+9VuHKLXHYi0lC8bqK5h0IvJGqDyRBkFQw8Dh+A7O8jHUiRQ/ZBNWVhaLGIaYfB6Vh33lVpNZAv3mJQWXD92TDk1JDJjU7O2+OcJYugcdzVHVLAoPHmWM8PzkIqTmXjAdOMrJNnYJvGLmRXc/5FofJZxZGzOtDZJxMxUL7SM0mkbiRklQzqNUxc+MWPLAAAgAElEQVTPqZ4kLo2yaIxiKQuMXVnjJe2Ysli4bpgvw7XKNUn7wHjC5HqQaMzkqLxJybJJpPk0poyMTDKBBAnHKAky2mdBRGvCYu5GVNZfJAEGg74UVCSHOA6uPxI6JCGGQ1dh2sctKqKi2pve2BNxSlsjKivmpK4yX5T7RNVbBEN3JAJPikJEUCxkkCvlYGeSuqd0ioq2BFLpPAr5ovYxx0Nyiu9FGzF31EUiyeYAV9kWHD/PIH7ReoqT5bpDkfC6T+4B2ozF47oXlxlTPsnAtCycTAg7A92NMtH1PNk3dZtdZV1Mx1GM+XzDBA7VGSTB6PrFKBXOOwwRMs+04DjMOfFXigm+iqpLPf5nygyepRMSX1MqJ7ifqdg0fz//mjcQ8L2MXRQtAI2KQqqLKZUW5nOJIehNHhaJGt4vCSopMmZkXZK2Uh6bK8zZx6/r126HmEf4UTmsQFiBsAJhBcIK3McVCB/k9/HkhUMPKxBWIKxAWIGwAqzA5158aloq5WWPE2GYazqjf9TLEoZ+9rGY/MwJfhiffB+pJMOYLVlhOAqx5d+J3tBrCIDIGofdv95YFj/0qSeQlrZsESCJpLF+YGipDHomgbo82enr+B4WF5cNsBh4GI5GOHHqFO7cuqnx0OqCQa0M5WWHqOwpMlkpM06ePIEJwQhMBJKyy3ni+1heXpI6gkBO6+hQ4Fo6S8/7mK5DC6wbV6+hP/QEFBLkP2oczXIuJupqJ0FBMoRAIUGxZuNYnuWxhFFR0DPbHU+xcPI0nL6D9uEhJgQE2ZUrEoS5GbTXsXDm9BoeuHIaN2/fwetvXtP7c3yLtSJWamU0jo5w4vw5rJ/YwM3rt3DtrXcRnU4RtdKIJYC/+5u/gX/5v/1bhcU+++xz+N5LL2PU7wvM++Tzzyn0ud938Pjjj+L7L/0Qn/30c8poKJUWZXty3DiURQzry2Iwr4S4LRUyxGy4Bs5fPI+HLl/G63/+Mk6tL8lqhJZSt3a2EZ3aIreitN1QiK8vS5LjvgM3mIowYQA5QSMBQ+y69QkUjgUMydYjEkFv0MWv/OovIAhc/Omf/BnOXbiCP/v+D7V+JJ2ZAeEE+k+dOCnShkDsRz7yDHZ39/D2G+9iPDHAKNfBcx/7CH7y+qsCu2mjQvIN0ziabQZQpwW6t4/bGPYGUsKYwGZjgSPyiE78KVvAMNfWZz/3Al555S+lRNre2sYnP/MZ7B/s4cK5s/iTP/oT2TKxS5pANUExjjiZtPBf/J3/HL/95f8Xx62eALel5UU0j5vqkh+zw9rzpHhYW1/B9evX1TFPcJtt6/l8AecvnIE1cfHoY1dQqhUERFZLeXS6R+i2eqhUFtHtDeH4DuwUQW366TsCHGXhEo3NLN5M1gAByA9CbNVlTSuXMXKZNFrNhixs2CE/GgwVxOsGLhIMlY/ElGmRSeeAqK2A+6WlJXN4ToFytSBirXG4p/sXUGxZIiIbR4eYjiPotI6AyQiEJpkd4HlDge4EgwUqMmeDi0ikFnNYOFYSfCkRCQRQSZw5fV9A+sjx4HsRjJyRATbjMROqzHBkqnFoOTQjzUhAJZMppNIMxPYQSzBrJK9AaWYW0HJuPDVh7ZxLgefxGFYWFzEODJDreQTWPdkUbe/umpBmlyoy2hRNEWFA+mCksyBJYHsWjk4wNZEgUWLWPrviCdLe3dpGNpdCuZiHbZHwiuPk6SXVLpXJaQ+STOi3jxHwPHQcqZZ4nnFf+I6nGgxH7BqnEmUqNRrPICtmiywgkSMidugiEmOOTly6Bta3Xskhn00gl8/Bpk0WDAnEonHNM4CZJKPIR4Y7kxQbeSJ5aXcExDHoOzqvj9t95TfMgeG5hRRfRyCd8zAHkz/IOeABM7MYmlsJWSILCMADCYvJGwakZr0IwPMMoYXQ5tnTsr8iUcp6kXixEjHEIhMsLy6gXCpjf38L+ZyxgqKaZ+h4ssXyfD7P4khE4xj5I6SSSdl7cd8k7bRA/OiUnf2WiGGe27yvbn+IWn1JhG631UQ2k9AZyvsa0KqPpOBkina7C3btk7hO2Rk4I5LkDjY2V+EGgXmtG8gejUQ0C05VghdM4TmBzhze65y0pb1XsZCDlYiiVKmKLK5Uy8jlSojF04hbtkgwo1JM6VnM8Udonwag024pp4TEIAsrEkLPaEuKBp5F/B7rTHu1OViv5/KMzOBUDYcDM7/jiazzaItFhYo7dLXO3BGJUuZ/uJpvflYwZ76xHeN/3Ft8vzmBwTNi/hwwAfFUAJKqMs8Kri1ZN80UGCIieI25DVQ89kEIt54lsy+SK3wtx62MjSittMz158+iuXJDn2doYzmZfBDIzjWrrBE9E8359P7VmyHmEX5cDisQViCsQFiBsAL3cQXCB/l9PHnh0MMKhBUIKxBWIKwAK/D5n3l6ms+nEYnFYWdyiFo2qMSQ97VtK9vAFjhPQHGKTMZGLDZFmh75E3alDgXOseuXXdxUXzBXgV3e7CRvt7rodYcC8dTRL/sgAizseI/AJ+BmsXOUYdYkMqJIl/NIJtKyZiKAQ9COACRBvGq1hMFoCIt++OqynKK2sIB+p2UAdNrSFMoCawhiHDUbSMhLPUClWoc79nCwtwvQoz+TQ5+BwAlbnczXr91S5+jYN+AnwfNYnGHhtLvwZMFD0FM5Agz29WmTE1fgspgYZkVELZRXT8LpdXC4cw82FRkz2yiSKE898wh2t+4gFY/gn/6Tv4/FpUX8D//kf8UECbz66uvIphJIJeIKKv/wRz8sS5Neu4dvfOVryGfTiNlZ/Obf+9uIx8b45//zv0R/4OPs2dPY2trBwcEeFhbz+Jtf+k/w5f/w+8hkCyiVi9ja2hU5sbqygmw2j3fffU9dtCRDOIkGxDf+3gR5stnMzD4qjjE92H0CnkVcPH9SdkT7jSMsLa7izXdI9jiy/hAwNhmj6/jwp1PkshmMXE/2O5WSCYOf0iLEJ8BM+Dcii5F2t4X/5h/+BpYXK/jjb3xfuSjvvfc+msdDJFPZD7qan3jqSfzlj16RX/2lBy7j1rVr6tpnK/M0kpQFDNcXyYMrDz2g8GuC8wyCTicz2NrdN779BOZGrkgM02XM0OIUAkLSEaCUL2udEbhlUPTmmU30O30Bb63jLl78a5/D17/+DSwsVLF9+y5iBLBpPzIdI1cqorF/gJWFCpaXa3j//esCm3m/K6vL2if7e/tI2AbQJjj63HPP4gcvvwTP9WRnVV2oC2B8+JFL6DcP8cyHH0ehkkPSiskaaDhoyeomGs+IDMjkaecyEcDIPUiiIZVMz7rVTeAy9yJJLQLKvj+S6mfsEbg0NmEkjpR/4Q4FvlItxPUnMmfmL18u1eAHESytrCnjhucB7bmo2KFtlzcaak9HowwMTyusm6+jKmo6cTHqtpXBQNCbZCmBSAaoRy0LiUQa/ojZAGOMmCMw6/RmOHQ6kxUIzLlyBiaDY+RMYMdt+FLmEPAkKMoMF1+d5VxnJB2kHrDiKOTz6hbnOUOroaFD1UVO+5rzyuwdAZq0dIvFZHWzsbGGUa+D8bCn9TyJRNFuO7Ld4RhF8gRUX/B7U4HfVEU4g65IXdaPAGiS596YGQcuOp0eAtfHwcGBLH7y2RTKpQIw9bGyWkW5QvVMDMlMUSoh1+F9k9RN4t7dLRGvDEiW7RdzPWBJgcPTimuJoPs8JJwB0D7rOeLc0oKJNndMXxljoV5GDD5K5ZLmW1ZfdlRnMFkDZmRzzIH2qcnfGA09PRMITI+8qe7dZNnM/x/oZ0TUSqXHcOa4CF9jy8N9bwKb/yrbwIDaIk8jvKavrAnmCzFfg4S2zfFF4yKnYsyDObEukm2eocOaZDNJ5HMZdcxvbKyg023IGotnM+chHosjl8lLbcd1kqeVoedqXa2trKA/7AnkJvHkDQci/lLMeUmnRcxTtdQbjKSyOCRxGyPJExe5T9sskhVUeVExMugPZsHPHiZjHxb3FwH3iMmjmJMFrFU2k1c+BIk5zvHIcUW4sH6cSy7t+kJFtYlZCVkM8j1o45ZO50VoZdJUvlA9NFFQPPcc7eqUC+KNRGqSvGVIN0n9YBLoWcosHipkeOaTIw5GxiqKc8r1xf0wV1YaNd5Y9lP9Xl8EL8lfrn3XDTAaBrDitLoKZBXGX9ynvF40wuelUX3wjJlb180JirnFkxE5/NW8cq1RaSKFyoRZPAlT1xHtnsb6XMDr6az2PCmupDZynA/CuLm2+NakwDiPqiPJdpGUxlqPv+U5wMP/A0srkmbzdQrgxvU7IeYRflwOKxBWIKxAWIGwAvdxBcIH+X08eeHQwwqEFQgrEFYgrAAr8MWf/fCUHu/0zs8WKwimUyws1GUBQ29zWpawo52WGAQoLIudzPYMqKFFBgN9abEwkbWOCQylfcZIHZfOwJkBpb66nzutLuI2ASkoqJdBmrIESSYFQvD3uVIaxUJN77m6tioA7vatWwIr6PtNwFQAi2XL7of+5u3mkcm/mAZYP3lK1h1UfWTSaRw1DgWqMdiUne0EWfqdjrzzSXDQCsZxfFx975qsUWgRLsAvZgsk6fW7ssxiF7oAuZjJEeB9Ms+AIK8seRjGnS0iu7CM3lEDncM9xKNUGZhOWBIBa2sL8L0hPvvpZ/CdP/06zpx9AO/f2Ea73VO9FRg8GctD/fnPfhKlSgl//Ed/DLffR71aRrfv4B/+d39foP3/8i/+lQD3jY11JBIxFPMJPPXUE3j7rXfx9FNP4pvf+h5S2QK+9c3vyZKnVq8qGLnRaMjyZkrFTMzwLvyaA0vVakWkx8H+oYif1vGhQP/zZ0+iXikIsEwmM7h+554Cb1kXAr8kfgYefXJiGg/tt9jZnk7EZZVDwJMdtez6RyQOz5+g0+3iw08/AjtO1YGF969eQzaVwy3mVUQszfXjjz2JH/7FD2VxxW59gnIZ2h1ZESwt1LG1cwjEk+i0B5qnAGM8cOkyrl59Rz73tMtBNI5Wq29IgwgE+pF4+8AXPUYIm5QKlSTsTo4jlU7i/OXzsoK6dvU6Ll+5gq2tLRw2W1heWcL+vW0F6tIaahKP4tGnnjC2O52OyIZ3335TBBxVTQQPH3nkUbzz9nvodLqIUvExmeChh67g1q2bAkpjkwmq1TJ2d3fxn/7CF7F77zYuXD6D9ZUlEQzM1jg43NG6tjN5OF6gPAYicQStOX+me5oKKZITnoA7WUmR3JnQSmggm6LAM4CkwuMjE6kcGEJMS5+Rw3BoV93vMQL+6ZQIBsvOIBq3sb6xgunEgIucy2I+iwQVTtNAfyaISKDe9x2RI/5wgMb+jsBx1nKssyWqjAUeBJwTA1Iz+N4WCTLwfAGkJAS4SHlvw54jBVez2UO9WkG3Q9sakkMBJuyaj/JnY3BFKpqOfxKT/OK+JUmVSqcx8gMRY5adFKA+nnjq9ieQT3Cb51mtXILndJFPJ+HyfroDdZ2PJyT5fGVr8OzrtElWmKDoUqEohRVtvyYzayOC1AS45zkgtODrDxyp0AAfG8sLmIxdLC6WdTZwP6dzZSytraprH7IDiqPTbUsJ1u8O1Ene649EICnaRDZEY9nYcXHzXrv9vuzcaInW7Q5EQOcyScSiU1h2FLk0wWkgm0mLsEhnc6DZjk87p8nYZBaoU54ktLEC4ngiEQvN475s7hxawfkkdk04M7vxeZhIQTC37ZqFb5MMVF4QA9xJYhMonxFkIlXI/c5UGurAJ3HGXxMSciS4aNs1xdqJNcQSMZFMR4dN1Ko1NJsNpJMxZHNZrK0tIxL1tZ9YSxIXzUZDZG19eUnPKXk3RaLIMiNl5CCRor2ai3wmjWScikISKFQIGaUJlSutVg+ZbFbrjHkuVMnxFwHxTrsn4qbXNaQ9A7llwURrpgTPcxJHEUO2Kw+Ca56qGNqV2SLKCbrzrOVenUZJXsSQK+ZQoDqHmTSIoFKpak1XyjXZYFEJwroR4KcFFM/FaIwKkGOe5rJy1NqPMguDmTJ5ETCcb82Pnn2Bflah3FQtWZZREVIJw/ODqqjxRKQM74m5OyRkmQ3FeyXBaNQVUTgeSZSxCKO5youh7Cb4nfdtiCuTd2EsnIztU0zEE88nKaBmdk1ScpH8m/CcMuPivJOk5nPZWMVRaWFUFXNyxCgySVKYrCnZjvmGnCaZNJ3EpOCQEos5NawW1V6z9+V78Mb5HODevR4GdocflsMKhBUIKxBWIKzAfV2BkLy4r6cvHHxYgbACYQXCCoQVAH7mZ56YMnQ4RouKal3gFEOsRUR4Y6keCFp02h3U63UBj7RxIcBovKKNXQ1BjnQmOQv0ZIemIyCkfdxBMm7DGbETeop+dyi/cVlIeOzmNdYrBNkILvDr7PmTeOPNd5FMZnHx8nncvnUHhwcNATmLiyRWfAwdV53x/CLZ0jw8MPYnUeDc+cvo90e4dvUaNk+si3SRR7lYCUJ09BIvqZOZfvsEno6O2jhutnB83IHnGhh7PImoQ7/TOhZQwo5T3ieBFxMla7pJmTtAMJbKCztfRiyTQ2t3W2nh/BmC/eysJ2CSoN0FXPzqr/wsLl08hX/+L/4PjHwY0IsgITtiCbxQrREZ4/lPPY+/+MGfqyuZ1ihXLj+A7qCNVruFM2fP4uSpNWzfuYsXX3gO97Z28cqr7+Dtt67iox9/EvXFJXz9a9+ChTjypaIsaRgyvHXnjggS+pZTcSHLr1lgNW1WCBqxXgTUHrzyIK6+9x4Cz8G586fhjHooZvMCv/sDFz1nKOCPwad0evIQhZ1OI5M2IdG8Z4/5Fum0OpWZj8COdIW0elO0On189MMP4Quf/wja7QH+3f/5/8D1I2g0e+qij1kxFItl7O3tKReDQBf9+j/yoUdRyCdx8/YOXn31XVy8/ICAdlqLXX3/NjLZvO6B9jx8f65Tj/MwMkQZwUEC7Oy4JvhvbGkSHwDqcTshFcHJ0ycxcBxZvtTqNWxv3UMqk0G+XJSKIskO7H4XmUIBHufXTiDP8NxogIOdHfier3Xq+SSu1qVKILnE3BYCnwv1qoBZBs2PXReXL54R+GdbEXz0uQ8hX0przSBCgJ73McHh4TGS6YJAdXbxnz59Whkppoud/vPGosVkW/DnJurMJpAnAHBGnLArm4BnhNkCMQuDXh+x6ARJjp8AeKulmtIiLRpJIGbZiMZoGZfA5uamSJaV5UVZD/EX1R+8F16fwP7R0YHUIE63h0G/AytmbHgIisrTPxqTNUtvFnjMv+u12ljfWJcVFxOduWf9SRwtEhkRW3kj/Q7ty5jtQADYEUHGLAOeVwQjqeghIUNkn4QXgX3LSoJzmsnlMIGxCrNSVGkQJOdrPaQT7I6n5Z2DM6c3kYhTHTQWido4ONKZSJKTYx9RYRT4Cl8n6EnSjDZsAottS3kKrB3PvdZRSyQqjzeuxXanj+Zxh0E4OHdmHe6wIyVPuZxTt/3Z85dQqFTRp/XW3o4yOth93urybPIx6A4QtZLodR30Oz2i19SeaM5YN94b7bUYEj4dB8YCiJkqgSc1HTNOUsko8nlmddjKGYrEbBRLZXjas1QIjDEYDtSlT2KGc8N9MHLHstUDAXlm9yQSWmMmgFpmTzpPBWz7tM0y1zckEattwGmukcnYE5ivcG6C1n5g5nL2ax6cwL+jHVrMjmNpdRnT+BTpVArHjSZy2Rw6xw2kbaC2uIyF1WU4TltEBp8/BMyP9hso5LOIJmypzAjSZzMZxBkwblGLEsB3fWQSCSSZFxOY7BmSQSTWqPQYDBzs7Owr74n5PTzLSJTRvqpF+7yohaOjFoYDV4A+SXWGv8umKWZpfZDskToJtPFKoNvpA3Eb7XbHkKWpBHo9qh5o25hBoVIUgF6qVGSVlWOgPQm4ZFrPlEzG5ElRQcH93u219AzWXBCot2S6pfmnOoTEIJ8vXCvKT3I92cVxbRG8T6cT2N7eQblcVTA8STqeocbeiSHdI4XHO0M+30d6BnOe+eAeucbSjSqe+bPErAOuBxJXhhjRc1SB3CRHfEPqz8gHWYjN1grXhMLEaUMn8tfXs8QQhYasYw35ff78/HoKlZ8pXHje8e9ErmhNcZ2R6mNKvVFHSUWpM8mQF7wOv0xWh/l/aBsVflIOKxBWIKxAWIGwAvd3BULy4v6ev3D0YQXCCoQVCCsQVgBf/OKHprRPylVK6nRnh/7QGcqGg+A+ASoCWe7IQS6XFQBAC6VE0gRuMqDUAJG0q6A3OnMqCGa5AhQP94+Qz2bh+QQKxhgOGBRqrETYAcsuSnac8rr07ibIXa2VFAh949ZtPPb4w3j7zavyBicww850Xp9ACsNsCYQz3DtwGQjKDswp7GQateqCQPpiqSiQlKBFo3EgOxnZAxXKAjjZb0/AaTj08N671wRO0kdDAaexOOq1OvZ2dgQCCWxlh7DUFyaEVCDxvKM0FsfYTiFRKKJ5765spuT/zSoGf2WLQgurT3/qKdRqRbz88qvIFWq4dvWqgrafffbD+OY3vi2wie918tQp3L51W2qXWDSCzY1VPPXUo9g7PMCFSxeQz9l4+aW/RCFr4fs/eAWbJy7gp2+8hYcfvyILrmtXbyjIe3FlSZ3LtO3Z29k2KpXAgEEEB8G+a4JA8ZgAMsd15P1dry+KOCCx8vRzT2pNRCcTkVAkZNhF3u71BWBRCeBPoyiWSgpD7nc7htwZMTPFqAJGI5Ntoi5c+vh3e/jEx57CvVs/xWc//QJ+9w+/iVEQQeOIVipRbJ7YFBD+qU99Gn/0ta8iYUXwa3/rZ7G5vIh4ZIqtvRb+9b/9HcTsJB546JLUIavLa/hv/9H/hCsPPIjXf/IqKuUyHNnnMAeCdi7GB565GIaIIoAak0VSrljGwBkKzKrV61hYXEB/MDDWOaOhgDOCkfWVFXR7XeRTacRtZoewO78r4JZkQDmbwM6dewKPp+oij2JzYwNHzaZAT4J8BOfY/V2uVvDKK68gY8WxubkqkmQ07OLDzz6OeHyCWq0im7OkHVVuxngSh+P6mGhdx7U2pGSS2oJzynVnvOzZMW0AOeYGmM76gTMQGBqZ+gIH+72uQGPWgT3UVESoOxpR5SJQoWEnM+p2Tthp1JcWNZfOYIATm6uGFJwD0pGJQFGeB/e2tvTezYM91STwRiJLstmcAFUC1+reZzB3khYxYykJmB3AQHU7HoXrc28yJyCDdquD6dRHKZ9H1/GQSGVkS9TudhGRJQ6B4rhs69i8ryB2/p9B9lEGMmfgMaQ8V1D2gJXMIUoLLypB4MOiKoEB9mMXZ06vw2MWQjKNA9qTTYDesCe1DoFuBhVz/Q97I9V/5I6QpJJDyh+q0NJIJJMYkTgbQ4qnKNFw3iNiuLO1r/29vFiC67RQqRSxvraoc7VYLmNhZV3EDMcg9Yzvo93piBCYeGPEbZJyEdy4dlN7i93pDJpmLXmvJJuJlFsxC91uT2cz9zy7ytOpJCJTF0uLJREyBMi5PplpQpKFRBuPLBI5TK0ncK37IjAcTOGMuJd1K1onzJ2QAs3QuQKLjaLNhIVTQaHciwiJC44DsjaiaoDPCcu2dNaYHBwo14i/4YqUvZHF8zau0PVStYxkjgB+EqOhsX5KxmII3CFKtTJqi3WkkrSZiiKZSgrcJ8nBfdzr92S9RuswKiy67bbUOIhS+WEA9bysonxDyviBiFzObbc3kNKFYzY5KJ4sh6jCoOUgyY1uZ2D2GbMZpPahuoAqE0t1MM9AX938kZgFz/HR0z04UhFWa2UR6FwXxUoBhVJJxCeJmDzHnExImcd9nbAzUhNQHUaClHPrB+aM4phpRSXyImoLpKcaxI5byg2ZB2Pz5CNhyfdjs0GhmNW5ISVEQMuxkYgU1oPPI76P64wQkMAaOMpx4VybnAu+P63SzFlKuyauj3mOxjz022QMze3DjJ2UcoBoUcazdZaRxO9TAcXzSQQHSSSpNDhqk1PBc26urjCNBEaFQtLdkBbz7AuT95FKZownGgk0WU4aQpdjl2pjYs49Y7FmGir4/avv3Qgxj/CzcliBsAJhBcIKhBW4jysQPsjv48kLhx5WIKxAWIGwAmEFWIEv/dInptGYjUQmAzudUliwARyMpQN/Jy9uGIsJAij8IvhJcIc2FwSXCY4RoGGwK4EDgVt+oJ9lJyr/z59hJydBInW6x6PGuon2UQxlpfe8gKoYakvLOH32jEJu33nrfXVnJ1M2FpeWZM3CMFIGd5crZQwHtAPyFBIt0IL91AQ6qHuI8z0HyBeYbzEQWcKxEvjgeFx3qHyNrbs7uLd1pCBcY3NhuoU3NjewvbUroF2AGoFohQwbgINkCVUHRE5oaWQVK8iWqzi4eR2DPruRzXWiDBFld7RFOxEXxXIWy0tLAgWvX7+JTCaNVCKC//Lv/gp+/MrreOmHf6kOUUJ49VoRC7Uy7tzeVtfxL/6NLyr4+Nvf+R7W1pfR7bq4+u7b+Mf/5B/h7bffwxtvXEU6l8F7b7+v4NrRsC/ygmBqu9XD8VFDIChDctWJTDhoHAjonStLSGK1Wm29v52wsLS6go2Ta0glCJaNFEi+vb2H5lELRwKVGZhNG6GRMgIq5arANK4gWv0QmFKQu0/wPyaAkl2vrU4bi0t11Mt55DIpWEkbldoivvmtH8q+6OOf/Bg6rR6uvncVsfgYP/fFz2Bzo46XvvOSwo5v3NrH0x/6GF5/8yrqCzXk80nkMjb+7Puv4cyZi/jWt/8UpVLFeL7PrEtI4IxGtESZj9kxoc8MtlXnviFxqNi5dPmiQONCIY/hoKecDX88wZkLFwRqyhaNAc4jF91+T93/JKfqpRw8rjffV+4CLdOeePxx3NvdwfbODobMQGi1UCkWtY5pz1Yr5pFMWahUKshmE3j4oQtIJy1lMIx9Bz7DrMcBuF8ZEs02/cmMfKL6aa4G4rokIEdAmcCz7Ntm3djxSAztzjGSto0ICSyCfaMhUmnT3UzCglEN34YAACAASURBVBb9gc8g40Dd3elMDolMShk2BCQffOQhgXyH+3tSv/B7hXxRodAE0cdjWuqMsLe9C5fB0cOu7L8sgqTDHgqFoqyzSBYRaCR4zi+O1Xjbm3FzPLTG6dOOJyDA2pcVVTGXh0sBFSDlDtceMwqsZEI5K5wDWkktLS7Cdw0RxTMlmc6KaOQ8U8URT2RBlzPxNvTRT9iITkg9eDh/dgPETQlY37p5W93to8BBv8fcCgK7gdRHJDB4DpJ84V4iQCzLIyk+GEwdFWja6bQEnBMwJ5nAUPvxNIJ6JYvJeIh8JoX1tWXYyZhA6+rimoBk5S10+wLxh33Waix7JirkDvZbUgCQ6OE+mneQcw55JvO8JhFL4oMWUeQoCcjS4isWG6NWzgikT6YSyjMgyE61yJTnG+23SJxwLZB4mJC0GKHb5zme1H4mqc011+txfhMiV0ne8dvKtQmMSk/hxwzonsBY9UQZMG9Ua9yXHIMVicIh0cPMDarbaN1EkBkTERsiNGJRpHNprGwsI07SqtMTwK38lHYL6xvLKJeK4BSUyyTMPaTTWXgDV8qkZNpSVkm2VIJFq79JgPZxT7aDUgJOx6hXyno/EvK8NnONuK9pUUaGMJvOGVumGUF03DwWsM8Adz4zuG7N/qOdmbEp4poWueBTLUBrQFskOcPUeZZI3THh5WlVNNY5mCsXdRbyHOaZy8YBEltUyvT7jpSDPE/Ns5SxK9xDXLu0Q3KlhuMZwbUuEmoa1blNYl+qJikJIyKzSKodHjaREtljsnhIxlChxucqn3sk4bnO+70hJl4gNRLVjZEo1wtFTlMRdcaSiuQA59DYRM0DtVkXzrXJSiGpQ6WSUb2JvFDAt1Hi8OdYf/6elmfmM0lEz28ZpZFwmxEdJGYSM9WU6j7L7TBKNA6OOVvGIopKIJZqnoeh2ivM3NM5zkVKgoXXlvoGCJUX4UflsAJhBcIKhBUIK3CfVyAkL+7zCQyHH1YgrEBYgbACYQW+9Esfm06jcVTrS0hk0uqEzeXzCHzXAJ8RAvz00jb/mDce28ZLnuCtO6LnOYN/DTDvDI0VBDu+ZV8xiQh4HPYHAlZ4XXb5fmAVEjB8l93OfC+gkMtj5HtIZXN6v8ZRQ8HaBOkq1SJGzgjZdNaAywkGhDNI+Ug2QIVKGT2CTBR1TCey9JAX+zjAmbMnBUjcuHFL4IzsqtgBGo+IQNnZOUTzaCgrD3aFE3Bhd/zJ06dw88YtRCYENIxVFN+bXuq8rjo22cFJG6ZoBOnqEpLpPFpbtzHsu3qtFBoT4wvPe+T7MpuC0awnNldw5fIl/NP/8Z/Bdfr4B3/v1/AXL/0ZcqU6vveDHwukfPDKKXzoyYfxW1/+A7z4+c+IxMnnc/jJq2/h6rWbGI0m8nVfWqkr/+JHP/4JPvrcMzTHwMHBrkBuWoOYrvSeFBFT35e6hoQKyRV25BNoY7cw742gWFzWJzZqSwvKCyHATfCToc9bt+/IiqfXG6HRNqHsSYZ+07tcoHpM/vqbJ9YQTGjLdSxLrl7PdJJz/LTd6fT7eOZDj8OKAgf7BygXC2h2e7hzdw/5fBZ9p4/AjyKbTKFUSuGLX3wRv//7f4hHHnsEtUoR3/7Oy+qETyQL6A37Ukusr61gPI7gxz9+Hc1mEy9+7gV897vf+wDsYxYH7XdMB7CZRwXUJ5PIl4zyiB2/iWQMDz7wAPYbTXT6A3Uw7+/syXanWq8JsCOuy3soFgq4t7ejMG4CYQ9fOotu61hrMc4A4JQB7ZqdttaLS2Jv6KBY5Dq3RX4kokA2n8LG6hoy+SSeePJhdU8zd6HVPhAAypwVgoIEZjPZovJLags1hZHH47axNJp51otsoyJm2JdvP0Or1bkcGCsVgpns5KY9DAdKgC9h2eqq5nqgBVYyS1IiLXCR58GpE6eQTDO3giRKBJGxi6WFZYGlmSzt4AjsMw9iqPkkcch1MY2MFRZNAJzXoVqq0TjGkDZWFpFsAygSNKeFDs8Ani+pVBbtow56nYEyAxAhEWHNbHEItpquahIPjkKYjfUQiUnu/0Q8DjthwEjaXlm03ckUBVhOI7T1IcDKn0/IUi0qNVaAfAZYWV2CSzs0+up77DZvKyDbH5G0HeueSdaRMCHIT6KQHfQMHB/TRi+d/qCLnWuFZAQ73dkVz0yKuEUg1cdivYiUFUOlUkImZ8kubf3UeRwfH6FWX0Tj8FiEQq/Vh0/SQOqNCfa3D5jQgk6roz3MrA/OH7/a3Z7AZmK+BKlpjcW5NsjtFOlMHPlsDPlsQSSy1Gm0cqJqIAKB3N1OW1ZYJBwILJOkJVHKvBaT7TARSE0bP6oydD8+g771pohRySMnKVr9GLLCoXJkTNskW0C9IUu5joxyZm4dKICaP8P8h7glkz6qZrhfFpeXtF5T2bxRXtg2dvf2UKkWsLG6Cj9wUK+XTLaEr/RxpFJxbG/fxuLCMnKlImddiioqGLa3t2SZtbBYU3A1i0Z7Lc4XlT3HrWM9A7kfGJLdbve1/5zhUPPPOjhD5oLQossQZczKYEYG7f6UdzE15C2JSN+boDdk8LyPaJyB345sp0jyk0AoFLLIFNJIZzPI5LIoFQo68/l85XuQKOS1cjmGVHMOCPyPZYE4dB0pTrrdrkLhGQrujobaU15AlUvKhNmTcJ+RF7wu54D2Vbw+GxRI1htFJd3bTAYKVZb8Pq3K+HuqvKikYS0Upu2PzdqcBsDYKLekjAgCEWBzu6g56TBXZfDPJLuorph/8XuaBz4zZ7kpJq7EKDBElEl9QT7SWP/J8s3jmqc9HhsujALILPnA2OWxIWNisnW45knyUTEiZRA/l5DQZr4Kx8sr0DYqVF6EH5TDCoQVCCsQViCswH1dgZC8uK+nLxx8WIGwAmEFwgqEFQC+9KVPTCNxG6VqDalMFve2t7G+vq4QWNcL0O4M4DpD1OpldU8TCSCBQfCMICS7ggkQFAoZhQELspoS8AsEXPrsSJV9PQECdk1OEFcop+mwpHVRRsDuWGG/qUQK2VIeuVxBgagEdgjodIcDpJMJHB4cqMuZHamFYhHtdgsTER9j5Q44DGFmKHOc3e4ZjIZDvefmxoqAkOvXb5gOZVqhqMs1rfeg5/v7V++i2egYSxCCcbaFk6fO4OaNm+qyZqD2HOQjaEJwlH8WIEKLHs9FqrIIK5FDd/cefKpQ1MlKkJwgq7FMMvkZVCQwqDiQmsP1orJzefzhs/j4s4/g/IUz+MrXv4VXX38fFdqHxCd4+51bePHFj+PS/8feez9Ldt9XYqfDvZ1z98vvzbzJCYMZgBgiECBIkFwxmaIkwpQVSAlcRUtLaXdrVZZd5fCj17It7y63yltbLq0trsuSuJREiaQIEgQJBgRiMIPB5JmXc+d0+3a4rnO+3ZD+ham9Tb7CzHv9uu/9fFPPOZ9zzoXTsEMDOG0Xm3tNfPk/fg3VSg2drvEtf/iRh2FZfTARhCD8xvaOAHPmE/S6XXRbHTi9DqZLBdmRVKp1Y6FEO5JITN3qD58/LnVGoZBHu0cSKEEeStkPzVZN90FSqV5v49bdTQHRMTuEMDunw1GBpz2njZnpokCxWCKtgG4Cf6a9msBQAM1OG8dPHMInPvocvv433xT4f/TwvPz9z54+gZmFw/hf/vd/h/mZKXQ7TbzwwufxL//l/yEi5uHzx3Do8BLSmTw21vfRbHdx7dpNtFodhUkTJCaQb5EVYHdygODfSICVsRIz9jQ0tyfQSUAuOLbeYb7Kb/z2C3j1x29gZX0Tj166hOs37wgc7rYaWJifUZ5Lo9bAytq6VD9dtyM7GFpsXTh/ViDg5voaWtU62rSYyqTRItipAFoSQTZCIQ/ZXBqdZgcRdpZHw8ikE3jq/Y8LPI9Gwhj0HXS7TXXHExQl2Exgkd3X7FZnLRhWTQCbRCJzamjNRMCc4OvWxjoKxbxUGgQSXZIZAQZYWyY8nVB+0BPYbbr12WltQEzat8WjaQQsG/V6HadPn5baiD8jKZBgx3Ovh929AxSyaZGBTpfEZU+qHIKoUdrJ9RjSzrVvg7kq7U5L6gsC0lyXtIUTgUS7nrFKh2uHYcdD18PBflkWSAgaEJSe/FSgdDtdKaoIXLe7JDwMgEw7Ha7hTCIuAJnh3KGIhZAdg2WnEAxT4cGsAA9ujxZlUalMquVtJKJBLM4XyPHI/oljx050knr9kVGRlStVkQZU8CgEnlkvVDeEwrLmIarKGjLYmj/nnsLsCGYLMOSehEe3bazuZmayUnxMTRUwt1AUaXr6oQvY3j3A/Pwc6nVHQekHe3vYq1PNxH+COehS8eANsbdd1n7WZ8YAKdE+A9NbY8s/QyaLBLCp5AJsZvNYQLEQVxg71TG5bF55G1QH0DZnoLwHs1dzrmksvAB29ypStPD1uZaGfZKiAUYIGLVPyJLSg8QkM07UKc9sCTAYHuhzX5VNoPlnpGyKmM9NMoT7YoiKiL+3BIqwqJrHhvCOxLnvxFCYmpLlF7N7aDvF7Beqo44cWYTrMFA8hXgiJns4jl846Ek5RTKA40ySiiQlr4U/p/qJhBoItCtAnmszLCKOa4TzhPs3LeWGA2Y8uFKckDjg/mbEQyZY3igigiIqSBaTmOA9UZVIYkGWS0Pasxl1EQlivmevN0IymRB5EUtFda1cK1y7DJPn+UmSlHs61xVzPwjIk4wIeobcKVcrymliragYYc4Rz29dv9tHyLYREuHODAtaRAWVQ0Tllu7bpjVVxAR1D/qyEBNh0e4oI4kKE4XU016ONoFS30CkJMkrhzkWsmQaSh0zsW+akDqmacHkSkzIi8lzpM4ZkxNSNwZDUl1wgoh8D1CRMYA3GOreeQ+qujKiqLai6stkXvDa+FrM/xGBwTBy25DyzLSaKFZkZ0VrTFpekUhDQLXmuJprCOKWH9jtf1T2K+BXwK+AXwG/Ag90BXzy4oEePv/i/Qr4FfAr4FfArwDwC7/4IS+dzcKOJwX2s8u0WCwJ+LVjcezsVAX0xCIhZDIERIcGSBkRpOmjVq0hZAURlF+16bQ0oNQIrSa9wI0dCYGa3sDF0HVhW/QApy//QMAUQa6JnRLBr2wpg6WlZaytbxo7D+ZYRKJYW1lFIhYzVhK0vQkAyUwKFQa2xmwkUxkFu/LaaUmjgFzaoSCAublphbuurK9i4PbV9cqQ4ajNrAPmYVQw6Idx+/aK/PBJLLCbdHp6VsHExoGdmGRIIA3BDaPwIPSh24A7GiGen0UiX0J5YwXV3T0BhuGwsbkgqM4aTgAfdnWyFgZscQUUBkYOTp9cwKc++WFkcgX833/6VWxu7Au8y2UzSKZCeP/7n0AhR/uuACr1Af79f/hLWchwTBbmZvDUU5cwO5fH5uoaVlY21K2fzibw+GPnEfTYodvFzs4eapWKPO47vQH2yhWcOXMW5YMKgqMOHjo9h0yC2RQRdAfsZDWEEEHf/UoZiWRCAbWjYRira3s4qJQRsQn8hBEMReWN3qzXMRxQacOOVyDM4GGSCCF26w5k4UO//J/9zMdhhTgeMbz+2uv4b/7Fb+HevfuoV1so13u4eu0mwuEI7t69hy/+3m/iT/+f/w+ra9v4jd/4HBbmirhzbw3f+/6rOKi0sLq2g1AgjAsXz6jzf2//ACdOHEGlvI/ZmTncuHEP7Y5rckjG9jS08Zp05caSzEUY4Fd/7fPY3NzAK6+8hka9ii984Vdw894GVu+votms4fTJk+q8vnn9uuYcCQmCzwuHl42tWbWOaqOCbquJFrMKukYFxAyPzd1tEWaFbB6dVgsf+diH8OKLLyIdSyAQcHHm1DEcO3EYS0vzNKSSRz6XFQFGzh0Cqv1BT+8TjScQjfP9STxRCdNUx79yEAZURRlbGt2jbYlgDAfpT99XBgrt1Uj2UQVEYDAcNMAy7eAI/lpWTOMSjsZFRh5ZXkY2lzG2KiEgm0lqvZHIarXrGA1cdNo1ON2BsdjidfTaCiqmkorAJy3caJPF+UQ1RJNh3LxHjkqA8ySEEAio9tCod6WuYAc4cyPYzU5VB+2JSNhQtUFFCW2Fuj2SFwTDjfIinWKwfE9B1twPaOvW94B0Zhp2hP7+tDaiEqCt60ilmZ3TgetUUSwkUSxOi9ii1ROzLnZ392WP5LojJOIJAci7e/sCpQkIRyMWkumUgFwSRwTVyfiRpOO+yQfzQJhxQMVJvdpA3+mjWMpIFVHIJLF4iNZnSRSnpxCKZZRjQbUD1TutZgW7LQK4vHfupV20anVU9qsmG4Pk3GCgTnnuNZzg3FsEwoZMpgnD35nzE7FDyKWjyjmg4oLkSzxJ2zeuBfMeDi3QSDKHJxaBVF40ZZ3kMqwZQd0rO9W56xuQeCT7IF4DFXVUCSkHg4C2SG8TIj+x5ZGVG0lsgt4itfmezGqgndAQiVhcZwbPD9YilcvIemlmYVGWS1yDVIXVGzXZ1k1N55FORtCsVlAq5WV5RuUM12w+l9E4c25Qecb74hnCn+Vyec15OxCUgoih1FLaeSTV27peanIq5Zr+3Op00Wy3dZYMen3NVaobTID0SDZGvAeC/SRIqAqolJsKn3YH5vskMrimqSxh3bpOX0R9Lp9FLBUROU+7KNonkYwJjDz9nfuWcqWoLIpG0Gc+EQl5KgCpwOn1tCcNvSEaTZMxJXWX29NewHXYYTOAlEGGnCIhQJWWsaLjbTOYnuHtI11zvdkUUbW7VdZY8n739/Z1PlK5pD1mwIwQC06HTQrmMcmG4p8neyzf3xBURpFisifMnOA5OCENWH+bmTScI1ZY+wIJXNodmoweo7Dk6/IAdvn5Ykh7LmZukVQcIBQ0FnTKNaKyUEHclslgoj0kSbfRAPFEUvaAClO3eX3G6ozv6Wde+J+U/Qr4FfAr4FfAr8CDXQGfvHiwx8+/er8CfgX8CvgV8CuAL3zhkx4DhWnBlMnnBXASyKLqQdY2Cmf1kElFZdXAbnwCFAQ/qTwgCCIlBTswmXMhMIIAK73n2f3oodVxwQ5a2vowszbINAebHep9RKyQfldgRMBDt+NgZj6PpeUjWFvbkV0UrZBo27O+sibihPkQ9GmnHzdfJ5/PoNVoI53OymqG/vzskmamgMA3QB2s7KanmqRRr6jrlGBMIGhsLuLxBLqOh5+8dhUDdyjbGoLNBJAYWM3O4UkorbpVQ7SdoDETu5X78rln/3U4kUMsOwWv18D63Ttjf3p2J7N72JL1SChsSREQoP0UjJ0PHwKVmi0FeRNUZA7H4cP03qcdl4NPfvIj8q5vNGryyGe+gzuM4C//+rvYO6hideU+3vvYI2jU9rF8ZAqf+KmP4F//6/9LHebJZBTHjs6jWikL7Nnd2kF/EEQsncLK6hqKU9M4e/YM7t2+g2GvhccuHMZckV3jQMgOGLArlkGl08XufhVBKypQ6O237sLzQgjaQTx09piIkTv3NtHvMDR1oNqzW5215shTfUDPdYdzqzcSAPwLv/AZbG3dx/z8PL738g9RmsphZ2sbne4AvdEIH3jmfQLDX3/tTZw+d0Jjx/DmzY1NmoXg4oULyhkpV1uyiorbUfz6b35eocXff+UVXHrsIQHQjz76KP7mb17E9i5B57JyHZhZMAHW5LceCiKVS+Lnfv4z+H//41cV1Ez1w8c+/o/w9W9+R2Ag7VoYHp/LZrG1tq61kMqmELVs7JerSAsEpuIjgsr+HgLeCFYwrHmVyWcwCppg2VQ0rvfO5TKoN6o4c+oUavVdFPIpHDu+iFIhh5AVQNSOodFqo1FroeeaQF5+ud2OgGc63YcsAqEEEY1H/cTr3dimsIN+Qg6wO94zoCsD7snhBAII0Ce+29XrspOZ5BNBS86dRCIDdzgyXez1Bk6dPS1AORwMyM6G8582YJZNysFDu1MXeE5FhuO0UNnbAYJUekTgdrtSr+wfHIhQEJlFWzMZ95srN7ZXYWXIE+Sl5ZjbM9e2vLyMu/dWEIsl4AWM5RcVEiQ24rEEnH5PIcccM6qwCGDT835ndw+pdAbRVAoeaAmWFiHE4OqB25I9DDMxuB8NBx1ZORF4pe0Q8ztYo83NNabooFJpSbFA/nJ7b19h4STtmKFAoo7r1XSvewJ6SXROyFnOud5ggI7IvSbikTgGQweZVBKZVBzFqRRy2aRA7JPnLqLd66LvMiMGqO5vY7NmFBZG1eCgXm4qW6fTInFEAJggLkFrZwwMG6UKB5p7Jy3P+BwSqhQ1pOJRpNIxWOEIHGYiqPPeGgds0/6oZ7rhOS49YxVFsoaKOdpJUSlDBJh/nqgpCAiTvDGd9KZjXuo0AuyDv880YMc/91JyBMxH4gGiFI2QJZsfXifBZM4JqUEGLmKJOEozJeSnpsb2fj2kUlSA1TUX5udnsDA3hfLujhQM2VxWoHzHoRKMFk8MareRSiRFQHWdNhqNuvb2VDKDKEkuMMBdflaaQ9z7SHZyvJmJRKC+Rcsox0GvyzPMRrlc1VpmphPPEtZamR4Dkh9UelHtx5qEUG+RMDMh6SQIYlGjPGSNM9kM8iRdkoakn5+dgR3leg8j6AVEditHxPNQb7Zk7ceTh3ZKJI0U80BpJCPohybrguuMK4sKQKrOSPKwViQLme8h9ZHIF6oibKOiCBnCjWc895h6oyHlRrflolZuiBAnwK88Cjpz0faJYyhZ5tieaRywzf1BSsaxbZMJ3TZ7oCEwmHVhPjdMlBf8Odc7GwW4pkRokLQZ9kWomNcyCh3eC8kZEkS8F94jSbhJ9obJnuHvmAyOYMDWnBVxw2tjJUzPhawBuZbFbZO8CIdx/Z3bPubhf1b2K+BXwK+AXwG/Ag9wBfyD/AEePP/S/Qr4FfAr4FfArwAr8MILn/B6gz7yxSJ6tHBKJtSxzS5u2lu0Wy0FmgaDIwXDqtPRMgoLdnLKfongvUcQ33Rc8metJrvEGZ7pySqHgBg7HKVWoG0OvUKU6j0QgMLu7Ww2K+Aym4tjbmEBBwcNbG7tYHFpQWAJuzCdTlsdlrTaYaAs7ZjYyU2yhKArQSaCZFaQ3apZAWJ1BqwCmJqawsHBPuwILV4iqDVasndx2nVY9Ef3wrj61k3Q3YodnrSzKRVL2NjYEOg0FCBHwM1Ym9AvnsGlBExMXKqHVKaAcCyNXqeOTr1qfk/gn7Hk4fvydRQU6hFQJAgzkBLh9Omzup6bN67LOz+bzeDxxx/B3u4O1ldW8HPPf0phsXdu3Ue1XsEv/FefxZ/92V/jzcs38fSzH8CLf/ctfPazP437924iSdUEO+i7A3SdFqr1Kk6eOAGOtdNqyqanNLOAgBXBG6+9gUI+j0fecxE33n4bo34PZ0/O4cKZQ3DdjsKGsyl28wcwDIbxzq11lBt95PJpWVfRa58EUjjQQyKRxZ372zhz4ii2ttY1Z27fuqdaE9ClBQg7aREIy+aHgFMqFUc6kxHQ/cz7P4ivff0beOZ9l/D0k0/g8tUb+NY3vovlI0uo1Bp4z6XHZB32t1/7OxTyOYTCQRw7MoujJ0/itcvXsb22iZmZKXz8k88hMLLwrW9/B//in/0GvvzlL0tF8sijj+N//qMvYX/XgI0E9ScdwAQTOYYLC9N4+gPP4PqNVezv7Skj5L2PP4rvv/KqutGtcAC5XFqKnvLBgeb14uFF2ZHs7e2LdODamJ2dwfraiogCWqCwS/zZ9z+Dq9evo8kO9igtyzo4f/6cwLX97U1ceOQM3GEX504dR7FYQCRmodfjOiKQP0KzXZF9D61g4A1EHqhT3gvBGfu9cx3QqobAu0LSFcZMQtKR2ojuSwy1noTnul3XdH/DZE40W3UBhAQtI7EELNt0aLOz33UcnDv/EDZW1zA3XUKedlQkQRRcb8hM/rdycCAAt92ixYzpzOZ+EA4ERHSwTh3XQT5fQLXaFAjrkUkhqDoKoNkiyWEZW7oBFFrcaDZl25PJ5ERWBi0LdpRZFV0B07ThopqDq1F7Qpc2dp5CmwlCKlPDNoHgCDAMmIG8zAzoCkTOFwpwew7skKcOfpKyuzsHshnquV1UKhXNYQa+K+w4EsNBuYFepy2LHXWAs3ObeQ4jdt9TuWQIABK/5BCY/dN1Xdl/cXxoyROCh3Q6LvJnfmEKyVgE2XQc+VwKdqaATt+SBY/nNrC+VYYjCz4mPA/RKDexu9tEzA5g2Od+bDIYas3OOJOFtnWE4j2pO4gbM/iZxBOtlAr5pHI3ksk0RqRfuS8HSM4aqx6TIUBCqit1D63XqEqQ3ZMUVSZwWRugwOWhfp82PpN1xVoo+4CWglSkSG3GPJKQ5pmUWCTdlJVhFDKDobFHoyKH5BuVNbwP3kOuVESmkBPhQOIhmUpqX+bcm50topjLiAQuFjIiukUqdBqIxixlJvGMg8drMWcZ85kIwhfyBSkIh6OeiDe+PolrkiM9Wbcx44RqoJZsoxyefz1m1/Q0tznWXM/5fF4qpXSKaqS2wHTODVoY8RYbbRMqzXVDspcWdwTWk+kEItEYSjNFJBJRxOPMv8iaMbPDyh/h6/B6eF5yClTqVakRqayqNRp6fq1RRTSWUJZNIpGSZSAnH/cBjgvPNRIq3CdIEPBc4n5EJQjHl89j7al2oVJLlmQMwiZpU+tIeQSqlkD7LEfzhKQUz3HOF2Usjcd/YgXFMZioFCfkhUhTBblTJWZCvCeqHD5HTQI2LdhMeDsJO9aMexnHm6SICAqFfNO+0eR08GeyeQuHRTaRZOc+afYpkn4kgdh8QOUQFUu0eJtkdxnFJusllUYg4JMX/kdlvwJ+BfwK+BXwK/CAV8AnLx7wAfQv36+AXwG/An4F/Ar88uc+4sWzeURjMdQbLUyVSsZqhDkMvYH8xRXoO7ZQoI0Gu3gJ9gmAH3lSTrBjMWiFMXBctJpNQntodx11sBIoCVtReZqbrmrTY0uYIEZwYjSESz/weEwDQvBo+egyrl65hYAAFkvEw+7ujrrUlcouJQAAIABJREFUqRShFz2zBwguqNM6ETed6EGgN7a/8QYjxFMpdW3TDoeBpdMzU/KON4+xZYXjwgt6SKTS+MH3X0enQ/sJ0w06P7eInZ0dgU4ESCagDIFJdwwqE7SirVWDyhLCLKEwYpYJFaa1hzdgyK7pPiVg0nG6eOrJp/GDH/xIdhYnTx7G4sIhfPflH6mrtlAoYG11A4uLc5iZLWBpaRa5dBpLi4tIpmL4kz/5D9hY30Wj0YHTH6mj//3PfRDfefFlLB2awgsv/JKyPd65ek3A5FQhpfc9fuqkxrFyUEal2YVNq59mB3ev3xC5Mj09hVGvj2a1jPc9eRbPPHUOzUZNwcRep41mbyAi5/DRo1jdrQlITMaiWN2qKBh5biaPZsvB/fVdnDp2DHOzWQwcD3fX1nHlrevKT2EHP+tDQKnjEiwHnvvg02i1W9je2kJE1mUtPPu+x1A52EenH8YPvv8qfumXfha75T28dfk6PvP8p/EXf/41rN1fVYfw0lIJJ04dR7c7wrFjR7Fy/w7u3ruFz/6Xv4T/9Y//LQ4tTWFmuoR797fRaLrY26uMibaAAtXpyy8gLUxgPyxw88knL+E733kF+VwOyXRcKo29g5pyNZgrcubkEexs7+Ds2bN4+eWXBUBmiyWRY+zOD3hDHFlewPEjR7C6toatzX0RBMxoYTc4cynYoT01N4P9nW2cf+gsnG4DD184i3TSFhg+PV1CMpVVYO3a+ppAaSsSVn4DbU66rTaGIwdevyeAks5EDMxlngzBZBJnBImZQ0ESkt3t/X5XmQzyfGfc82gkVYoUAJ5D/Y/IK4X5MgC8P0QynYZtx0wAca+Hs+cfwv07d/HQudMinIyFm1kv7U5TXfDtZhP1akW+/yQYnW7H2NlEItjY2tJaD5FsCEJgOC15BP6zg9sdoVFvy/qGhAXtyRKJhEi+VDonKyZ19Fth7O3vy/qM9kuyLvJGmJ4qolKr6H1ZA2MzR7u3KLxgSCoDg7aboGoC5bQGojqL5E48YiGVTiAaNR31tOqhXRItr0h4kBCi+scLEkyOiUgi6cGue+6JvGeT32ECzEkEdNodKQxq9ZpAY4G8siGqa2xoEZbPJjE9N4NYxIId6iOXCmIUyWEQTiKTLsJpN+ENXWzt7BqLLXbcD0a4c2dXRI9H2xyB7B20Heaj9JWFQOUD60xewtg0UYkWFXmRiEeMHSDzUkYkYGxj0cO6KDGb64N5DFTTGXs7PpdjToJ6otKQxRIwDnk2+QzK9iGRwX3fZXC1AaT1RaKKoDUBZf6PoLLH4GZjBUSgmQB6GMaKifkqfJCMoEosloqZCgyHCjgn6E0Chvvn7FQB3WZdJCOzT6gWpM0aa0CSwCgXTFbCJG+B90ElRmA0QH/YQ5Xjnkzp/Sq1mtYRc16ajbZ+p9WhYoNZEgG0+T2S2ekMmg3O1ZjAc9aIY8C9jsQVCUjOc7oYkRCgUoLvyzlIhU6mkEU8mZIVYjYVMSTfbhlHDi8gEgmpHol4EoO+Z1QfriFQtG6ktvBQqVRRKOXR6nAekKAIkVESOWNFI7KHojiD64RWaLFoSooW1s+Qb+RRSXh39XyC/9ybSdjT+q5yYFQqnFfMyGH+C2vpMPclFFBwOVWJk9yoCVHxD8O5Ndf+wfuR+DH53GY8Jw8pQWRVaAK5barHxmeoVC1jSzSFu2tO0g6rozXIZgY9VzlHA4S4tYyVIKOhISV4DXzOJM+EtZI92FgRMsnm8DMv/M/JfgX8CvgV8CvgV+DBroBPXjzY4+dfvV8BvwJ+BfwK+BXAC7/+Sc+yYwpSLRaLAvsIrKbSaXTabaQySVksTIKzCQgScCL4xq5LAp20iyB4akejGLpDWaKww5MAgkAClxYZIWUJEHAgCMNOc+VkjBhzKoRNr0urHb7XmTOncfnyVZQrNZw+fVKA0P2V+yak1A5hdnZWIdV8rUAoiEw+p3wBYmK0wyFQTCA1Fkupg1qBoTaBuJGAZnrP2/TyrlUQtWhf48kPfX1tF/fvbbzr0878D4JPBC+NFQ//T8WELaCFgKwUBQKnaMdCyxWqSQgWKsFXdjyyiWJnf7+PVCaFc2cfxtWrV+V7zzB0dXc7Lo4eO4wjR4/h6tvv4Mrlt/RauVwKhVxK40A7Hnq3r61vCxhsdLrwRgGcefhhXPnJm7LgCQT7KBbzsMMB5PMJgXcMWp6bm5O65e69Vazv10AQp9tp4dIjF5WjcOfWLQGkTzz2CM6cnsPUVFLdtp1KBft7uyi3HBQzcbS7LbS6JhOEQdrf+9EVvPfSJWQycfzox68p/LzbcvCeCyfx51/5NuxIDPPzs7j81nVEEgl5rW9v7qDadDAKBnD+3FFMF/O4fuM+Lj35JL7yla8hiBDsWFQ+5OFAEL/3xS9gYWka/9sffQlHjh3B669dlk89w3IfOncMy0cWUG+ww93D3tYKDspl/MEf/g/43d/7A3TaLk6dOikVwf17K9jfLytIXmklnHcMUo/Hjc0VO6SHLn7nd38bd++t4eqVK7JTW723ImumdreLxfkpXLp4Dt/89ovqPq9WKiiks4in4mh1mqiWa5qnJ0+fUDbGSy++hFrVqHwIGlKp8cjFhxU6T7Cagdobq6t4+n2XEAz0ZWt26b0XRTwxSF0+9KO+UTUQOHf7CNtRxOJZgarq9o/GEbYTArWNB4qHiEVgtYzBgPZNRpmg6AWuvVCAzdM42D1AqVTAaGDAa4KxfacjdRC7tyNR2jNBeQ8kOI8dXsbx48fx2o9/pLk6NzdjMl3G1kEE/ra2NrC3s41E3FbuCa2ICIx2nLaIh163hRFtoTzmIVCZ1Rn73I9Bc9rTtNnl3pePPoH5oTfAoN8T8cD9ZWpmTvZIm5ubiNkx0yUdpi1RXxZ0DDsmmMlsjWQ8gUQyhQ4tpWhz43kKKXZ7fQzphT/usKaagHvF0eUFAd0EYPlg7WhvVSvXBXhzfxqNqMrY1fizY52qFIK4wvsDJitC+TjsYHdd7TmErplJIpKnRWsbV3sku/Tz+RzmZqeQjFsoFJJIRAO4cP4UvGgC1aaHRmuIZDSGem1Hr8F8j4HXh03QOhTF7dvrsBFErbwvIqnZ7knNwHGJ02YsYiy2CJaTSCJnTMUTw7upMqEKhKSFAZZdPa9Ji6FIxOQH9M18MQHRxpJnc2NHeRN8sOueJJsUNvSaG6uaVD+eE1T1gKoOXofJ4eAxMATJiwkpbKzNSLLZEUtjxfOE2REKWma2iR2S6qJYmkLIDpuQehJsiYzIMOaFWHQcc9vwPCr0UkglE9p3ec+8dtruUb1D8DrCuRPmGTVEqVSSmqrrNJWTMunsJ1FBEL/WbGFve1ekAucVyRajCDQkBa+FSp5smoQ5SUNjFcUHCT0S7MxkkUKq7ymzhhONJCbDtgulEpJpBnIHkaZNIzOXZqbQbfIco8KK88kWaU7Cgw0GnZ6DeCKBRrMldQaBeqpEaJbIOce5wqwM5ntQBULygiQMGwmkBnMGshIzZxftziy4XZIxJmTeqC5MHg5Jk1qFpJCt85OkdrVaRzqTNQQVyTOqS4aGJJPa5B8ocCYqjAkpIKJkbC1m7KKM+kKKRF4HLassC9FYXD+j+oYqHEOKBUTcUJlDco61UXbHmBjhmS2Bn9Q+zLYYE9QkqcGMEUOgTK6P98+GDOUFjQm1iXWUT174H5T9CvgV8CvgV8CvwINdAZ+8eLDHz796vwJ+BfwK+BXwK4DPvfAxL5PLot2mjVAJ9RqBkphCttnZSdCLXbg9p4do3FYnMTMOtja3lTthW0E4nY6ey25qgjUEuwj4EbahnYsdiAi4ZxAogTp2NMvdnMoIO4JWs66ucoK/lm2ra/XsuVO4euVteVmfO3cW29s72NrZRi6TEViUzeXQbNQV8Jor5AS+80EQluCYgJMRg7ldqTYIMgWCJrw4aEcRoXUMuzUtgi0ErS00Wz2UD5q4du06AgqNDcuGQyDOOFSboAp9xE1orung5M+MFYqxsTCdy/w+u+CBYcBTeDnBUQJyJ0+fUrf5zMwMXn7pe++SLfQtJ5D80IVziMTiaDY6+OEPfqiubgJhBNaIDCXTDC1uIRQgQePiIx/7KL7xjW+YzlVvhEcvXlTAeqtZw4c//Axu3nxHFlSxKK132tjbr2Lh6Alcv35bJNOJY8dw/dpV3Ll5BwuzBXz42Udx8eJxY7NDi6yug939A6ztbCMdszAYeiKv8vmsQLu2YzzH2S1dKBVkr8MA8ePHjuDWnVXs7lYFLFUqDUzPzGB7bxPeMIBq3UE4EsHiwgz6Tk91IwD69rU7IlZ4P0889ThOnDgh+6VYFFi5d1/jsbx8FNs7O/ipjz2Ld65cxkc+8hy2dmqo1uo4d/II3rz8qjJM7q9sY2FpUeP4p3/6Z3jvE8/gpZdeHoPQtFFidsoAswvz2NnbR8SOwu138TM/+wl885t/h8HAw8KhZWxsbSKVSMlzv99t49ihBaxtbKBLYJaArdNDcXoG+/u7ylsgOZLLm7m6v1dGq0XA21MYb2m6gFKpKGC/Xquh2+kKxL948TQiloeHzj+EdruCEfrY29tDqTRlMiUsC+W9spRGBFwVRjvoI2TFVC9mmDB6hqoEKg0CYKd+G+1WD/F4yoCKsvUBur2OOqQZ3D5VLGjeEsjj65EAZJBwKpVV9z3HOxpLojQ9JQLt2NFlNKtVzC/OiaQb9Bw0CM6mEtjf38fW5gZSsQi2tlaltCDITIA5zODvEPNTWpq309PTqNRrAj5pGUXQmuuXeRv1WgveiGB3CNlcUhZQssASCB3Veh15tArqipCk9Qztorh+6tUmpqanUatWlaNhh0NwegOUZmf1Xt12W9kBsj4Kh0x4+XAkVdPC7DSCUpGY11TgcI9qsi56bVfWSpz7LnNxSNKOGGbPAHjmBViYKs2j1a5qD4rHImhJHRZENGKr0577hgBl0NrGZDAQHKat09LiAsLBAWan0rI4OnriKKZm5xEI0bYIqFdqGPTb+tnVt68hbFnKU2m36ohG87h/fw2dFsd8iDaVKCMPkTBDh40FEEkJrsNcLqtrSKViiEUCslnLZml11FQHPG2vJsQsX4MgcKfNrA0SbwaM5x7IPZ5kLWugjS7IOUn7MqMqIPFBUmlCAul5XlBZQlRCyCaI32Og+bgrnsQTwXaSbP8QcBaRQSA8FEK+mEMim5ZCjXvszOyCiMVatQJ4faSTUcSjtB6rY2qqKIWYQPIes0uAWDxiLNX6PdWdcyKTSkvdQzVCImbJHo1B8rRuomKM5wnPrnq9Kc0Oz6NmrYUoFUFSDZk6MEw8yJXrUr0EZf1wbjAPpeO4cAcjlKamsHJnVUoUrkkraongzZWoslvQPeXyCV0n94UQlQBBz5ybnlETMTup23d1/nHucg7Va1WFqdcadaRytGA0dnGybBwMTNh1yBIxIcIpRCKLc9/kPnGe8j6pGuOZw/uhJZvUlaOAiHPuVRpjx1hoKReGOSZcJ0OjLhw5Rpkzya+YWIu9O8bjc5PXICXixFZLlnHj8Inxz2hDJmI2FNKex3km0ikSkYWczuPx93jtWk/js5p798RWapLHoqk74l5nSBA+lFk1fpBoJenHTBLeJ+/Pz7zwPyj7FfAr4FfAr4BfgQe7Aj558WCPn3/1fgX8CvgV8CvgVwCff+HjXq6QF/g4Pb8gaxCCV812U920/Mc/w2ndviPrCna6W1Zc4AU7m+mPTb9tftF/nrhIq0Wgkd2hDFkdIDhiZ+1IeQtWMKQAZ9mY8L8M4kRAXa0Ew2nh0+n28MEPPYvr77wtEISdqQSAm62mSAvaVdDKpd1t6vdJohDcpBf5oeXDcGkD06JVVBjB0EiqCnYI08rG7Y9gx+KI25bsXuywJ3sXdlRv7pSxv1PD9sYWoR0B18Q32KMftthx3VMQuBDRMbhCYI6gFwEQdmyS6GG3dSabkiUM7cbZHcvnEcwh6PL4E+/F6z96TfZXZ86cxxs/uSxQjXZEqWQSs7PT2N3ZQc/1cIYh2vfuYWtrS4qLMydPIGyF8M7bbykv46DaQIcqiDFISBLh+PEjeObpS7j8xqvIZmKo1StGeRCxUWu0MRpYYNvz5l4N5Wpdtajs7ghEmi6l8MXf/iyGLq1CbHX7d5sNAePv3L6JuZkSEvEoqg2CeLQ7MV22DEyu1B2BaOlUBI1mD52uCfRlDQlU37x5E4uLi1IK3F9ZQ7nSwdHjyzh+chl3bt3EBz7wfvzoR2/ijTdvYm+3irAVQDwZgRWKYGamhPc9/V6EAwPZtdxdWVd3/y88/2Gs3ruPaDyNn/zkOp58+hKeeOyMiLB/86U/w9W3b+B//J/+O1y5+hb6wxD+8i+/idXVbYGoClF2jTqIipRmpy0g9fnPfBrX3r6Krd1dfPi5D2Hv4AC3bt0UkMWg383NLc3VRrWKaDKKfCaDTqtjQLZwGNVaGZl0HvUWiYkOohETiMyOfXaOf/jDH8QPf/gj7GzvScVAAiOViMK2RnjyqfeoE75RP1BuA9cYbaCarTassCUShNdQqR8gl80LKCb4yiKTzOizq7/dEnhOIDeZTGEI5qyElCcxHHSVG0NgOJHKoVGtYeC6yi+h5QofBJ4DowAymbzCwEkghMMRdXhzHKmA6HW6mJkuIkZCkyG4XCfDIa7dvIFkigSPg53tVZQKeYUNr65vyo6Nag4qvPheVEdQdWEyOcYEKUHZdkdkn9PsKZj53v276oqPRWICFrkH0TbroFI3Kqo+5z8wNTOl8aO9DceVAeEiDEkmWpbJ1UBQ2QFtjvU4wFfWPYEApktUQNmykTJWMn2Bsgxfp8tTh7ZnIjIZZDwQMcvnsJueD66DeDSFSDyGWDKOETMRaNvFLnlm4oxM9geHi2utfGAspDi+JBaomlqYzWNmJodINIgTp04gnc3CttIC0+PRNNY3VtBsMb8hjtX1NfScDmI2QW4CzxZu3r6nPY6vb4UZ4u5oT2UdLMvs57xOjknMDmN+Ng+HtnohS2ohZU+APydQzm58YwFElQoVFT3X5GAwJJ3d8AR7SWBGbUsKHQNYGwKN70XVlyEeRmNLIEOGcJ1MbH9EYlDNFgqru55zlyTPxMaI+zdfm1303Ieprkjns1ItEIDnvry0tCjVAwnDXpfKCQ+JZAyBANUVtFozCgsSV5lUQqS29ibaF/LahyajhNdcr5RlF8czJxoLo1HjHmvmFB8tp4NypYl+x9gpUgFgskJIugx07gwVHh0YZ0pwjyGZzJDvIVLZtPbhwJiwoWIxmU5pz0ilqRgKY36hqDnjDQZSSpBIs2mDxmymUQDJdBbVWlUWYVwDVGhxjHlWaj8eE+X8MwkZKgqMbJAKBWZQ2QiELLSb7bGNFseL85KkZkB5NVR5MVtDBL07FAkqBSPzM7p9rQPmt5C3ommbwtBprej+fRj3ZF1MlBgTknRiJzXJQzE8gllzCucez1NelGyqqCikyIgqGTYLhPnZwzQN6H5oLzVW53CcuM7ElY1VGiIpaFU1tobi/XCOkQjWvifujSQaIzaMQnJCmN28cdfHPPzPyn4F/Ar4FfAr4FfgAa6Af5A/wIPnX7pfAb8CfgX8CvgVYAWe//kPetOzs+rsjCfTODigT31GgBY7hwksprMpDAf0/LbRbrbUdcwsCmNZAzQbDYELDMIlsNXrdQUMjNyR6XIdDGSVIc/+YAgdWS2FEGSWxojh2F2MBPTQtiIikoL+88ePH0ahmMPq/c1xt7MBwsrlsnIDYvGYbI/oVd5uNxAME74aIp3JGUCRzIE3BsJsS2QMv29UE8KakEvHBIBQFbKxcaBsglqlgqFDFCOAEW2vhkNZStFCQyia7C5C73YME8HX38cAJkkcgmEmjNQTeUFQT/7qXkDd3e9/+hK++ldfxyhAn27zcwK47Iyl7QwzRAjMEYAtFItotNqYnZnBzXeuAaybF0BCyhf2mxMw7whMov3I008/hdu3rmNmOi9LJtZwaqqE9dX7sCIJxO0UDspVOAjgrWu3UN7ZQ8wOwen3kM3G8au/+CkMOhVZc1F5YQWAe/dWlV2RTCaUkWBF4grWJXJFmxM6xaysHcjSiJYnkUgcbn+IdNpGsZjDxkYF6XRUdioE/vYPGmi2OkCgj4sXL6DTbuAf/+NfxIsvvoJ/++++AiscVxdzsZSVjzvtmn7l8z+PjbW7WFvZQdtx0KhV8W/++A9x68YNVGsu3nzzCn77dz6PtZXbOH7yPH758/8cxdIsyuV95IpFROJpvPP2DdnXELwcI1ZSIlDxQ/KJY/DUk5dkJ1aYKmJhfg4rKyvKVCCoVylXsLm9KxULx6xULArgY4f9p3/up7G2uo7XX38DEQbCyqOenvl1tDsO4pGosg1OnjmJH3z/h0gm0shl01LpuP2W8jqYfxK1aXtGO6KYiLPbd++gWCgKRKcFFjvXCaoSvJPVD3NfaH3G8SfA3Kf90wjdtgOQ0PAsJJM5kV5ut0GpBPqDrkBbWtD0nXGgMFUZIwZv9xQsz/UclCUaMyY8kQ7s2n/1hz/E4sI83vOeR1A+2EEqxTyKAKKWjWs33kauWEC/Q6uhNqrlPVm6NNsOMtm8scHyjCIrWyqo5i3avVGJ0GzDdXpaD1TExKMJzSfmsdAGjmHptI/jazBXolypI5PNKtBXe0YqoW5/hoTTvobAJNf5xMue2wH3jwS9/Gkxw2BocjNUDIQCOHHskMBuqhM4tgLfaZumLnMXvRbXKX8+FMHCulDBwPkkBUyIgdYMGB5hZnZepAGBVI4jFQjVahkRm/uIi1q9oU72VsuRzU88FqdEC4V8FAsLJIXCOHzkEBaWlhBiuH2rgeCQYxmWnRPVJvVWGW63LmIgbEVwsLeLnsvA9a7srPZ290UUEhDmdXPDo+IkErFk1UewNpuOIpliLoSrtW3UFGHNC64L2WcNqEQJCNSlkoD5DrQJ5EsaUmKke9e9UlUx7mQ3AcmGMBFJM+6QpzqMWwfXlOyjGLLOII6RsQMiNUxFBs8LAsvMOeJr854ma3V2fgqxdNKAzVKLRGGHbSmaOq06SsW0UV4UC8pQ4nliFHJh7O/sYHpuToQ8LfdS8YQC1Xm9djiIdreHSDgCt8+cljZqtRZCwYjyZHZ3d3VmNepNWYQpDJvh5+Gw5jFVLlGqCVtUazBfJax9kOuY6pVOe4Bo3ELfNRkxDAyPJRJIZzMKlm826zh27AjSmbjInEwmo3owt4l5GtRx0MKM+gTOKxLnDH/nGUbFGzN1YrGEyK1mp4VUirZeVCsMEQpyzzB2UPreaCCSMhZnbTjuxpqLnwU4FiRVRYo7rhSZtNaiRRPnMpsXSFyTvAjRopFB8T1DBIdgQsD5EAFFUmusqCC5LzsoZnGMz0v+2czRoSFHpOYwqifaRimMm3VmIo8dlm0jr4NzizZSnLsk2/i7rCkfVMlwT5ooOYw1GTNWOAdskdc8L/mYEComwN1SBouxg+R7B/HOtVs+5uF/XPYr4FfAr4BfAb8CD3AF/IP8AR48/9L9CvgV8CvgV8CvACvwa7/10x79r6m+CAZM9yz92G2Gb/ccxFJxERjs2he4oeBdF2F2+waC6iYf9ox3e6tDFUJK3bYEOmhdwweBG3adsjuYAAVDPgmeJKImIJTgLztD2SXJLlKCGwQw+cikkupGJcA4ARkYCE4og3ZRmZQJHCWhEYkaQoFdqew8pv83O3AZOBuN0NbD2J3wOgjMMOuC+RD9Xl/gUccZolrtYnN9A6M+rZGMJznzOkTWjDtvCeSRrKFNluyxxuHeBvxgQLCxKeH9EEwh6MX6sPOTJAdDyg/NpfBP/+D38cXf/+/RUxfoyHiJuy7yhbRqcPTYERyUD5BOZ3Hj9l1kk1mUSnnZfsQiNhZnSrh2+ce6tlqzJ5ukSqOFn//557Gychs9p4kLF87hle+9guc++Lg6kO1oAqt3twQM9kYj1Fo91Jtt9NTNTS/wIFIJG5/56WcRsUaYmZnGwf4BLr91RbVoNbrIZVMCdeW9TsA2xGDyIdLJJDLZNKyQjRs3VqXOsO0ARsMAVlfWcebMsgDmesPFzRv3Ua3W8DOf+Vn8+V/8Jzz22GPY3dtBpdrA9k5NNj8KP47H2fgvYOrXfv1zuH71LYGy9WYDU6UCPvHxp3Hr2k2cOnsWp48xq8DDH/3x/4lIJINytSmLLDuWwanTp/DOO7ewubErYGoCrBEk49xi9zOBQYLbrNMnPvFTynt57cevSeng9gO49s4V+fR3B0NMFYsiVTjWhXwevU4b73v6CamU/uZv/hbNRgsXLj6EZrOGuYVDCoO//s47WFych9PpYmerzDgU5ewGRyPML04hX8pjaXEKs9NZlA/2NV9pe1NrNdBqtkRmcf7K2x0G6OO8Vdg4/+6y25je8wTYCehFMBpQmUGAmZkzAaRSOYXXkojsUUHRbAIBApp9441P4M5tMUtZ1mXhaEIgN4HVWDSGVCKGjfU1rdMzZ06KdGLN+gSa2y0FQVN5MiAp4lIBMkQiGsfW7jZ29yoiQHj97KZmzo7hAs0apfUW7VqYF649gqB3MCzrOlpNEbymfR077YsMJW4yfNwSWRMKeApfJ3nBbnR1vUcjAkC5Lgles04Er0FVCveuHsc+LBJnulRENB5GMDgSwK/gXyosFELOPa+PgbrvB3B7IwV86z6CfP+/V2oQrJVqYTjC1My0LKfMdbMjX3eqPWJ//0DWWCRnlB/U7WJ+dgYRZlHEQ0imo1haXpIyJ05SodOV/Vo0RRukqMiSVnkb5d37aHZcxDNpVPYP0B9Y2NypIsK8jzLtqwwJIxusMcnAjBISZgwnT0RDIi8IhzPwmnOK1oAiCrh3j0bKFuH+RQUALYRoudTrD9TFPyEVtI4CVKoZqx6+Fx8miFl/ejcIeRKUPAGw1bFP1R5t/Gi/xDkLWqAZ+yVaE3LD5/OZSUMxe/2jAAAgAElEQVSVwuxcEZ5UcCRVzFfUjioHZ+D2kMlEEAqM4LRcLC7Nqe5UK3H+1coVJDJZOD3aQiUQC1vwRgNESKLA7NHKqIiyK7+FcrmOaCSO7b1d093f7enMKNfqspJjlz4fBNFJyhBY78oGL6Q1ReKPgdaDAZUfVA0EUW+0NVczuTSiiZhIOK4p7qUk9o8cOawaUk1YyGeUeVFjCD0zHgjuy0oqJJKS12is03j+MLckIFUfrRJpgyfSkhaQVgy9HkkBnk1D5ci4Tl9ntus6qq8ZfxOcPcmQqB1U1IjAsZ8ErBvbLWMl5vYHcL3hu/sH71dzZ2DIKKpFuAdNMiQCHs9yEqKGPJjYSpn1aUnVRlUJCWbahHEP0FrjWTOey0FaofWGWs+TeWfyK4yl48Q+ivPeEDe2+STCfYLqHtp50UEvxPdn5gm1P54IOpItCoknAe2TF/4HZb8CfgX8CvgV8CvwwFfAJy8e+CH0b8CvgF8BvwJ+Bf5zr8Bv/v7PelGCGrRZGJIQyKtjmyGrmXRCWQsMJ2XHMxEk2sUQTAioo9J0YDodBwOnL7sndpoTMCCpIeAQnoK6SYgYC6EAuh1HHacDp6MwXQaDE+4giEjAll2ttCaiHzl99VPpjLpi2eUsi4yDA2PxEPbkH07A9eBgTxY2/aGHdC6PZqOpcFJegx23ZI3DL6o0mDdBGw76wzMgd2FhUd7+mUwRr79+FfVaHZW9isBg4jAKDY3G0Gy0FQrL+2ZgqbpMx8Gu/DP9x1kXAh60pyCQTECJhASJC4KUtPZhZ2shG8Hy8hKuXLsrH/l8oYBCvoR33n5HnZ+zcyU88/4nBM7duHkXP3ntLcQTcTz7wafxnRdfwsLMNMoHWwrQZjhvLFXA+vqerLlm5woIjAawwgH8xq//Er773e/hoXNnUK/uiiQi7ri3RysoYGN7B+FkXoD00O0iU5zCYOTiVz77KTiNbalv6NfOHJL9Sg2JWJLwNjKZNBKpDCLRmO5xe2sP8UTUhJ7G4sjnZ7Gych/X3r6JWrUBZ6yyoLVPo9WBNwrj/uoa8gyJRwhnz51WXsdffPUbCAeiaHS7iIbZFR7T2NO7PZ9N49lnLylwmP3ZmXQSZ04fwerqKjrNhsZ7Y3sb2/t1JGNJrG9vIZstYXu3JvUDwXx2u9PCiXO53WkhFouoe5nduOyGZ/oAcy280RBTM0UkLHZz57G1uYuNjS0sHVrCQa2iudxocp4mkc9msLOzg+WlBbTaTeVUcP5/8Z/8Fnb393D3zqoA8FKxhHqjpnrRRz8Riysbwuk0BJidu3gOc7N5zM3klA/CwHd691drzXfBPmUVJDOo1atIZ9Mm30XgIBVCtF0ZCji12Mnu0bfd5FcI5FU+y0CgbziSEokXYOO4OrtpJ+YItKYqIxiyEQhbmq8E5LnuRv0Rji4f1nsXCjk0GlQ+pASGElyU/ZM85RlM3cBo2BXpkkwkUGsQqDdKBAGbw6HyAppt2tZYiIQtQ0x0esrN4RpiJznVUhyPZrOqdcqOdiovpA7oD5XDI/DVYS6MhVjCWBRxT+kPXKSSabhUFaQzek/54vcdhTj3eqwP1U38CiEaI8BJNyl2qP99mK/jdqWc6XdJqNF2x1XOBOtpAF7uAyHZ81BxRMUQyV4C92bOkdTJiQTgNQVGQ9RqZZEnzWYHTtvslZzj/N1CNonZ6SRmFmaweGgBIQLQoQgCgTjaHZJREHnS71bhNHZkuRdLZURWeIhjbX1PdSYhwns2tlhjC78QlRCGuLCCJAtG6vJnR7wdtQT8knwmcG9UDYbkIVAt+54g75lgffAf5CUYsFoWPTBWSQS5jZqBVkrGQoqAu/ZEgcxji6BwCPwf/875QYCadej2JmPF3CVbSiSOK1UgYTuEhcNLItCD3ggJKX/MnMlkSJ67iNoBxKIWYtGEgGkFgMephDDqqZn5OT1P4dBUTjALI2IUA9zTq9Wq9krO6Vq1ie39A50/VM5wzXScvshLznXuAVQ/Dam+CUwI+L4s4jrMNRkF4PSHaNTaOlNMSDVBdAvJbFIE5MLheUQjUYVnc81SHROJJLS2ePaSfKGyg+eeMl9CYa1rZlUMhoaAJwlOlaAdi8k6LhaL6/0myiOqnJgjQ4KEOU8cC9oC8jpY/4lNF/dwjj3nNs97KrpIRlJJxLOba4ZkBNcBLb04r2GF0G7QrsvW54jJeJhzkYSQsZJibUl8TIKyOTeVtSNljWlumGRJTQg3WVxJaWHIkCHJNa5/Emq2Id7M75hrNuQLFRm8EH5GMeNMZadUJVJ8KKnk3f1o0mzA1yEhzaYE7j1UYly7dtPHPP5z/6Ds379fAb8CfgX8CjzQFfAP8gd6+PyL9yvgV8CvgF8BvwLAb33xM146lUGfvuvsplQGAFUFEePJTaBDocAEPYJwOz0D2hEEHYOhA4cdnMZqhb9rgCrTucn8h0bbhAPzwZ8TAGE3tdd3MXw3XJM5Fhn0hwNUK3XMzZZw+tRRNFpdrK9vCaQhcNxoNNXhLXAwxJyIOIbs/Bz09H7Kr6AFUJ/vSRuqKMJR2lm5CiJVBzCBIxNbgUImhXq9imDYhm3H0O4MFMR64/o7Y4sUdrEyZDaGVrsrH/JAgP7aYVlrGAuMsLrY1UlM1UUQJttDnaXsZO8pp0MB3kNjpZGMRwXm9QYm9HZxfgGFQhE//vFr+h0D4kBWWM8++yy++9L3db12JIj3vOdR7G+Vsbu3jmSMXb4eMoVp2TDt7ewiGg0hYQcM0BYK4mc+/VFcuXoVwZGDhy+cRjyexl997dt4+n0fxF9/9WvITc+j2XPRYUhzMY9ENotCNIhfef6jSMY8ZQy88eY1NLtdzMwsKjiYIe8E+PP5PCrVGg7KZdkMsXPVG3rYWttEvzcQWTB3aB63rl1FImXj/EOP4JUfvGrAOwv46Mc/hi9/+c+V5XHpvY/gK3/9LWysVxUAz0BjqkFYX4KIUdtWl/jC3LS+aAl27Ngyrrx9De978nFG2+LVn7wl8PuNN95QcO+hQ0uYXzqGb37zJezultXhTyAsm8uMFQf0Rzed/+xQJmDPe3j44nnUqmUcP3wE29ucf8D27g4GtDEKAkePH8POzrZRE7Hzmnkm8ZjAddp6/e5//YIAy299+xV1ENfrNVx4+Dw2N9YEtm/t7AqYzGeSCHiu7IGWDi1icXEKrtNSpgPnFtUzBMdZR4Xe0/pkOJAVlgK0aaUSZl7EwHQQj4FAko58rskfMGAxrcioniLx4yEsr/6BO0KjVldwczqXQyhko9/rAqGIyACPYDEJOZsd0VMK6p4uZgQCFksl3Ll9W2qSVrslsJaB4FSh8PrisZAC4glCUtWl9SOvegdBXgMJSK4PxxGxSIsdhnDXa20BpRynZCKFXqeFSCKK7e1tRCMJFEsFKa24J0TitrIduM5N+HVPljm0ueN6Klcquv5EKiUikmuTPzOKDE+g/dzsDBJJ2oD10XNc2SERCR0Memi2WyJUmV3itEm+kGQIo+9Q/TVCvdEag6GmziJDbNa2K9CZYC673EMMhh8a9QDDkGmtV6nU0aL9lKxutLPIiigVt3Dq5DwKUxmRF1TttLsOsul5WHYcB/v7SGfSKO9vYnv1GiLxJNyBh73tPaTTJVy7fltKGI49iRMCtxMFyqS7PRaLgvKafDaBdNKA9nbUFigtKyftj1SOkUgw2QKcj14gpLHhXjbomw537vdmrw+LvOB9cK6ZJvbxfdHqh6qBoFHCGDsf818FPvO541wDgsytjgGh+b6c11KmjfOSSHIvLi+JkKJtYCadEtnOOT89PaPX8kY9k3XBOTUaopDLKqSeYeyV/SoOHTksa0QSI9yUmfszcHqIxhMiJJhrw7VNsoaqCQZbV2sV/b7bddGotzVvpXawSWgbcjAcYA6IJcKMoHuZNoypnKyoqhUqgjAmdUYIR2zkiyVEYgmkcymkUintIyRlp6epUKIyaKgsJNpGsR7cF5k9oxoP2DDQ0fvyTCNhGolGFZzNec15ypwKA9zbOiOtsCFCRiTTBwbUD8hCyWRdyVppbAXmOB1ZypG84P5Cwr5HNQTfW6opQ06RvHBlQWWUhhiYdc3aSVmlc5fz0SgnaNUlgoHkqpQSRoExITQmVk8TJQXryDlCZZVUGmOVFe+Blmp8cC81pBBJFUPamX3dzFHaUQYCbKUw85vnMF+TD6ksbKoszHWNc7zNnLMsvH31ho95+B+W/Qr4FfAr4FfAr8ADXAH/IH+AB8+/dL8CfgX8CvgV8CvACvzO733WY3AuOygZzkqgmrgSfewJ+rDNtLK/h6VDC1IPDNU5So/3gYDxZr2FviyR+rIVcTo9dYAz6HfSSUn/aZEMBBTUdWm6b8MwftUEvRqVKrL5Iqq1hunKjtiIRsM4tHwE9+/eRzIRQSafV/4Aw2GZeeH0HRSKBTRrDeQLOQHEspyo1gRSJBJJ2DHaFDXUzUtwgrYb/GrUKgpuTcZjqNQrjIIVqDIKRFCrNHD/7l0TrisgboRUOotGoyFASx3JYCcww2npW85g6w5CtvHIZic8gTbmaMheadAX6E2bC2PdYggegjTLR2bx1FOP41t/921kslRPbKLbIUg4sdMY4mMf+xj+9m+/LjD3yJFlbGyuYmHuEDY2VgXEEhQVQBO2BR4RLM2lo/jkJz6KSrWM/d11ImYIeSOcP3cS6VQSu+WWFC47m/vK+nAjcdj5AuxYFF2ng2wiArtbw+nDRVy4eAZf+lf/Hs8//3G8cXUFq6tbUiPQOovd8bSKYng3QbzNrV2MBh7yybQsVe7cWwHjeP/J73wOL730bVg2lS997O7uI5OJ4+TpU7hNZUKziQ889wy+/q3v4datDfzc8z+D//SVr2k+ITjCc889q3qtra1ha2MDiUQU06WCgKiD/Qpm56Yxu7AgdPpb33oJX3jhV/B3X/86um4bx46dxKuvXZHNkACvsIVUmnkKJriWwKTp1h0gkUzgmeeeEUBW3t/HkcPLuHr5isaXVj8EVt/7+GMKZF5d3cDOzq6UOrlMEvmpaWxvUa1i4ec+9Qm88eYVgZYbm1tSqDx68QKqlQPMzc3h2rVrUicsH5pTF/zysaNYWpxFs15WLkan0xCpRXUH7UwITtJKiYoldkazq5pgHNHukQgAWhoxYDpo/OVpV8bAaYKFxq/FgHsC8mz5VY367NoeKOOFpAfDvQmIct6nUiXNZwYGs8PZTsQxOzuHgdOC1++q+/nYidMCo9utFrqdNuKpGAZ9V+QFvAH297ZEVpC463QI/PelcOKDSgDaOhHkJWjcaXdMiHAgjHK5pgyDWDwOp8NA6qhycZj/wjBqdrpvbq6jVMqKCLEiMXj085e1TFAh191OE51WGzMLc6hWGnrtHkFq2pCNoP2OuDrXQioeH6tXuBeRbKBaheHKHdnW9Jw+et0eygd12OGUrNLa9SohYHW7ywyKGT8kJ8Q4skMcSCVjCDMjgDY/ihEw3fbc87qOg8pBTd78GjcC+wgaAjGZwOmTi8hkLMwtTOPQoSNoOz2k4kVEowm0Ol2RGW6ngfrBKnYPauh02S1PgsDC7k4ZvQGB/6hIJBOeTTDb7DvmQdCa5E0AuVwCGdoDjrqqD62UeP8ixbgXeWavojVT22E2wUh5QQyxli2QSGwz10SmWdaY0DH7I/ckvrf5s3l3BbSP7ds0Rz0qRCLv2hap654kB4PTef0gMWJsffi78UwchVJBHfLHjh1T5hH3/CwDziO8zxHSyRQszX+C0LT9Y8C6g2Qsobne6jRhRyIYdDvIZlJo1duwo1QOUpVgrNdoX+iMhijvVxX2TYKOKgRaKKnLnxZE6uIPyCrMtgiAG8s7rd86VVM2Og7VOqwdELVC8EIBKS4isSQKpSnYsYjUbLSuikVtZV1wLiQTNrxRX+uQ9ev0XeVYkKjgWpXCRpk1Fur1hvJmqCDjfkWrNKdLEikk0pL3FApHNV7cNxggz72a+yEnPecKxyGbzes8IWHc6zQ1ZlwDTttFv9tDpVrVfkZrKtk0kbAgWcox42eEHvclQwQEwtRFmn2K5DLnuGafSAKjguD1TDIyqFTimuB5Pfm5yELmZSkUPqB7pz1fv0vC02TM6J7Gr0vygjXh/DfzMjQmTGirZYiaYIDn99jeakyeTF5Dqi6XCic2OQRx4/odH/PwPy77FfAr4FfAr4BfgQe4Av5B/gAPnn/pfgX8CvgV8CvgV4AV+Kd/+DmZfRC45z/y6RdPIGTSiciAS/5jP84OVcGkMFkQ7NakxRPtmWhNQpCCAbaNtgA/gpb04qb9CnEFKhcIqDD/gM9jWGqEwGebXvYEybqIxhKynpp41CMwwOnTp3Hz5m1ksxkBbnu7e8pBiNGiqO9idnYGzXpNYE+jVUcsGVWouLFtob2VZaxaAh4xRYE0xEzU1RsKIJdJyRucndzFwjQ67gjVckMkTr1aESDXcQYolWawu7sn0Iqop+lkHge2EjAee7wTdAkF6L9OuyUCRJ463AkyESNRl7LbxxPvfQw//vHr+JlPfwiFXFy2Om+/fQfpVBFvvPmWaREPGJVGqVRSBzV92A1A6CGdTuPUqZPGy71SEVidyqTQc4bY2dpEvbKPX33hl/G9738XuZQBe2mpMlMs4PzFM7h+8w52N/ZQKVPJ4mAUSyGQLSFMwKvfQ5yZJu0Gwu0DXDi7gI2VFSwvzeHNt++j63qIKzA6iEIxj5BNa44BpqZmcX9tE41mB/lMTh3QW9tbiFghXHrsJEKBIeYWjuDWrRWsra0rNJdgFEmls6eOC+D9V1/6E4QCERSLBZw5cxYvv/w9AW/z83NotJp49D2P4Ec/fFWkDYFMBlkzF2JhcRFbW7t4842fIJ6IYWam9G72yJ279zAcUIkwVhEoiNkEyhIYI+lmvNI5VwOYnivKdigcsvDcP3oWP3j5hzgoV0QoMdQ4n8mq/ptb2+q+dvpdlAp5tJy+rnN6uoQbb1/VXGm2qEiIirQ7tDSPbC4tYHN3ZwfDYQ8XHzmnNZJOk0gLI5uOI5VJy/ar3XFFvNGOi/ONQC3BU85dqmoI/MuGh4HAnIsMrPWM7z196Pn3sLILzJpjrgcBR/4+CYeYFdF82traQiablPKA4HqHoLLHIPsI4gkTPs/AegLA08UcZkpZNKoVVEkWluakzGp2mrLz4ewcusxf6RprpWBQVlAEgidAYtftIRZnBzib3kdSd5B8MRY3loB3kjBOu4FkKoNmrS47oQCJjzCDd9ll7iiLJBIfkzLCT42aKWwH0W43YYej8AIEwbn/JBG0QhhKgQWE7AjiyThyqbiyR4TnjtUBJMNonSTFD1U1tKwZhbVPeB7zPXro1E14MkFVWWFRBqaOcoL3JveCnf+hsPmebO4CZowI0DILY5J7wblnur8J+o+Uz2OHPRxeKuHI0SVMzS5ganoR4UAI1doBnD6tczx1uh9s3cG1u+tIJOLodztoNR1lgjCDpj8w3fgTKx6ONUOepcAJBRBjPoJsjyIIh0h2mL2F3fvBsAlkkW5iSKCeIDBky0cbHirMRn3+3SgvpB4JBmSRRzKXa9p0wpuQZzXgq2ve2FfJvo7ZSGPlBrvyTVgz94Ow6ZgfuoAXVmaQch74XOZqjIZIZrNYOLwgqy+C2spXQBDZbBqJhCU7Me7BBzv7WFiaQ8Qi0V4V6cm13+1RIRHQGUB1YNALiaBivghrv7+3r32aa2dlbRWhMDM5Ami32uTlMKJV07Av4owqFO7TtIwiaWLOR5OZRNCfirRqvYO+a9QFJIUi8QhyxRIy+QKSqbRyLnjt2XRKQd3Nlgml51yb2CWZTIqBzlLOOZ4HJFP5Pc5NZsjEZMNIMiOs+cuxGo36sn3j+DALiuQHx4YKSIoimGfjOG0pE3lmc15zjpAUcDvdsSKzr3Nx5HqqK0IBKQsnOU69EckVklVUNXBNKx8egaDJuqBSiOox8znDZGUZVc3ExsmocPg1+R7vQWomkW5hjQf3Ba5x/i41ZMynmSh/jJLHhHXzi58JTBYL16DJvpgQFNyPea2ct/oP1WFjYmyS2TLJZrlze8XHPPyPy34F/Ar4FfAr4FfgAa6Af5A/wIPnX7pfAb8CfgX8CvgVYAX+2X/7BY/gGYENhneSYKAVUMdpKzyVORL0VyeAQB/9Du1rCEXJF7qPNsENl+GWJqSa3agEC2m1RBBC3tFBBqGaznZiIgReolELI7ePdrMt/+qurKAiCKoLlCqJICw7gEOHDuH27TtYWKCtUhb37t1Du95CvlQQSBuLR+F02upkjqeSgEdPfYaYsoM5i3Aspo5b5lHQ15ydlOzIJgjCUHLmFTDTQynGHt8zKmUBbW5W790znu/OAPFESvkeAmtk1WPyOUjnKFhWnvAMDyWuQ1AsjBBB5F5fmR+sA7MdBML0DEhH8HlmOofPPv9foN5s4pvfehn5/DSuvHVV1jeCUwXuBDA9PS0ghnkKp0+flBLm8uU3ZT3DTmCCTQSK5+ZmcPrUCdy9dxdu18HMTBExO4Tjx5ZEGDTrDZw5e1Ld+2t317C9c2AyQEIRJGYPox+LIsgQVIaQOz0UExZGzU10KnsiA0jGHD5UwEMnlvFX37yCSDyOw0eXsXZnDbOFPDaqddSaXXXtvu/pRzEzU1CmAwHHu3fW0XdHiCcYpr2PpcNHZN30sY9+GF/+06/g5p117O5Vx7UdYqpUQiabwd279w0Qb4Xx+FOXpKCg1df01BRC4TA2Njb1tbgwh/29A2QyWWzR0mlEayJPr0dA10CxJJBMMKyAaY4lg+U9M18tWs2oO3eoOj/2xKP4yp9/VV3Nz37oWVx+8ypqB2Wcf/i8AHqqfmrNGp77wPuRzuSxtbODq1feEoF26NACymXmQzDXA1J6HD9+FBsbG8jncyjk02B+NEHE5SNLCMDFkeV5Wa5VDsoIBI2dDz3j+y4tYmgnFcf+/p7AcXZMB6kECFuwSBhiAAw5RwmsDkQ60DqNIF0sltDcJdnBtcU1mIhFBdrRy5/rgp3Ylh1RXsFgGFZ3MucWu7njcWYg0HbKw0wpp3B2b9hHpdbAwX4ZS4cOo91rw+k0iWtiMGDXekfAaqdtyDtaUjE/hsQDrX+YO8OcAGY+MDeHXepUdcUTaQQtC616VeuPewrr1211EEsy1Nhc/9TUNIYjkgwE3QNIZ6bR5TU4LeUHyIaIQ8t1R/CZACU5hj5zHrLI5TKwLQKepqvdPAJwe1SxGLKF3e0m44Ld2hacnqdu/Ya61EcgEcPrI+kidQIh1aBRGhAUl+VWkHuNJQDe+PibUGjaLt2/vzYmNofaMxiizPmYjIVx7OgCpoopLCwuI19akHqEc6NWaxkyuN1F36nj9cvXRRS5vY4sgERAMYuo52puTd6Xd6c9dgzSmnyFABJRZh4QvDWd6bIWCzCviCCxjSHD3Hm97Mbv9TjL0HX6CkGeKMgIMvPeDAlDMtAQtQSyObcIiE9UGLJOYhaRbc4W/h5zHEg4kTATSC/bH74T5y9JIkOSkAyifVE0Ecf03AymZou63lbHQTSSkYIi4DGzxcNoQAVaejyuA2RTKcRTzOWhosZSOLcdsqQsLBbzsHQ/DE93sb29q7XAtbG/vy9rJO7dXM+2gsJJeHnoMmdiNNI+1W22NPe1b4tnC2sM6E7E3BDufZPcFaod07ks4smUCBMC7bStCwUGUobESCiFQ9qPmJ9EIoRnKEkKEhHcv5mjw/FpNuo6X0qzs+gye6bX1xmXSuXM3LRILlNlZoB+gflDEimcrybjgXPZ7XeVWdNs1RGyTSMDlRaDniElWJegMiQcY6tG20M1J/AMpKJrYi0GWTkGMbZ5GueRUJnEzxl88DPDJIuD5MHEOoqEx0SFQfJlkkVB+y8SstzraHel2pDU4PkrdQXnicnO4O/Xag3NdWa3cH2T8JwQF1RUKLBba57rxVwTLe9UD9nXcQwNMXn3zpqPefgfl/0K+BXwK+BXwK/AA1wB/yB/gAfPv3S/An4F/Ar4FfArwAr8zj//ZU9BnbSRGXhwej3kcjkBptVyDZlsHJbF7tSwuiXDDNUcsKt0CMfto6tAz4GIDoIB8uln960CXxkI2pEPPFuy6cFP5QX94xmQy5Bvdp0rxLtLUMZYWtCmhMBBKp3E6dOnpHggocIOUgJJBODpVT63MI+trQ2BFFSLsIN14DbRkT94SPkXASsk8oKdrQzKJcTrOl0BHgRE6Ne/tr6uTmBmXgw8ZjwQAB1gfWVdQeO0hqEqRCHNsqAag5DqEKelBUHYkSyXCKSyQ5z1GKmjeiDQWv9l9zLVIOOOZAYRE+RNxG2cOXMGb7x5WZY45YOq7ofAVTBovOIZBEyQb2ZmRr/DP5976BTTMfDO9f+fvfdwluy8r8ROh3v7dk6v++XJgxkMgEGORCAJMIGURC0lSqtAaSWVLItUcRV2VbblKtda67C7VSpba1vS2iu7ZGsl7ZJmEAmRFAMoAIOMwQRMnpfz6xxu346uc77uofwnjHibxRrMmw7f/X3h9jvnd865KvDm3LvvSW0ScwjyP4rrV6/JSitKy5CBh2iEXcce7rrrODLJBJZurqBSqQtM9gYBZOYPw+VcRQzQG+gPMZPPItKv4HAuiK2NNQHbzGi4+/gh/O1rWzh+8k6RR9jfx8nDB/DG2hZ2Gw088dhpPPrIXbh0ZRnnz7+HkyfvxquvnEEqlUGj4aJar2N6dh7LK6u44/gRXLp0FXvllqyCqCRg5/eJE8cFEFKVsLa6Jg/4mblp7Gzvo1FrSPVA0I25IMeP34G77zklQueZp5/EX/zlXyGAmGrO2pNMkX0Su3XH3ukEWAnK0p6Gc8r5pcc8Aa+YE8XxE3fgwKFFfOtvXpBNydHjh7GzXUa9VkEs4iCdS+PmzTV8+Pnncf6dt7C6tiWrJe4HAoa0OgsyzHkM6nFvkISj0kEOcL4AACAASURBVINd58x8YYN7rpjD0eOHEBy4KBRz6jDmfmNIugJkZbxCyx3j506uUcAbu5yDFvpD2ku5spzpujUE0VOGA69XAfFE8MOWyDvaOjF/hsRbNGYJnGVo76jHYPASpqZnFIhuRxOwbGZ4uMhlMlL1sGu93W5gca6IrY11nQURO4YA1xehYF4TO5y9LjpeQyAuw9mZEcDPI/BK9QcBeAX19nsYdPvaQ16rg1ajrr0RtGLojYBYhIC5J9KQgD/t3gJBS8AtVUS00qIyhHZGBIZdb4R4MqbMEQL52UweTa+NsBVFIGQL8DThwD0UpwsIB4dIp2IaM4FmqlZ4Xk1skLivSZoR6CTPxflg5kWACrV6RXuzxkyPsRUW5yess46qAxOArI73sSe/YO2RIS0JMNN6LhpPYWllGb0OLa84PuZJ9JBIWJifmcL8bB5zc0UsHrsHdVr0MXeC54tto97oKIB6fWsfVy5fQgg9vQ/XM/cpVQv1Wh2eiAVDWlHdwYB6dqHz/IuEmWU0RCQSBDk8npPxREw1pyqKag8+qIzheaRcpCHJHXNOEygWKTEGoEkj8Tp4Zt0Cs8dqN4LRtCI0WQM/AJNpWWYAeio6gqov2/Zl5db/gR0Q6zLJSXBiURw5fgSZXBKjIIkKSLlDwqgwlRERwHVghzkXBNU9TGVI4HU0v1Y0rp9FnQgGXhtTWUOCBAMD1OqulF1t19U9b3t7W6RKtdrQ/YDkp6knREzQfSiVjJu5GYeTU8XU5z3SM1ZRvQHBfpOBxDWQHO+pdDYnpRhtrKi8CAa66DOLpt9DJBoV8UPCiFkTqUxW5wbDxzl2BW7z7O6YMS4cOqTMHSkahjzGaf/F3CCqnIZoNlo62/jvHCuJ37aux5x9zZZR9nW7bSkw+JpGqYYwLbtE7pN0GEjNwTUmglRZFWatm73zA2swYx1Fypih3Wa+eU7QbpJnpMl6Ya6T2ZfaH7KeMnZjxmrM2ITptbwnhYLabyQcSDaI8BtnSxn1XE/3M36v4FojkfaD/WeIUH4qa2qFI0Z9IZpuQPkFQgFbqibWhmPhvcNXXvjflf0K+BXwK+BXwK/A7V0Bn7y4vefPH71fAb8CfgX8CvgVwOd+5+dH8vqPJwWcCSQdDJEQwNWD22nCioQVlmzCvAnABVGvM/w0KE96r+PBllc8AcyeOtojiYSAUXWzT7IYGM4gVURb3tgE4Ai2sKOZNlIEQAiemWBP2mF4ePThh2ULkkwlcfbs25ifn5f6gmAyraGonqB9FEEhYy3SVkcrO4PZ2cwO1v2dLXVZkzyhb7rLzxxbnfB9Iw6DSg04zEez3cXefhXVSgPVck2gOYE3XjyBHoJoCj1W0KnpCCYOQ3/vaCSiAFiOmUQCyR2Oj5fO7n/j7z7u8g4SdD+Opsvw15ZAagJk5j0lbhHZMjMzi7Dl4OaNmwJGc9m0vPCLUzk8+shpbO+U8ZWvfhP7+1UBZYcOL6LbpSqgJqCGgGI+n0M6acFzXYHEd586ia3NXTRargAddmpni7OITs9hu96iS7kAo9AIcEYepkINHJkOo1Kt4fDBA1haqWK3HkSlVsPBQwfQ2CsjbI0QiMYEVP3mf/4zuHr9Il567T0sr+6KmDowN4tSpYrtnT0cOXIAoVBEY37qyUeRTKfxP/3hn2JmehaNehmdbleh2NXKPu6565jG9+qZc/jIxz4i26hqqYriVBb3PnAvvv2d7+Lo0aPqHD56eAGppIUPPPM0/od/9SdY3iij3zUgNEkEKkC4bmnjw3WqdTAaCdSTHVOEah5bNlSpdFog37tn30FxbgYHFw+I8Nnf38PiwrwspNKZOO596EG88NUX4HWGsvCanZ1GtVpCPpuWJUu1QUVBQMTbJ3/8k7h+/Tq2NzZlWROJBHDn6RNYWJhGOuGo873GzJYhYNsxhRBzLXHvcT+xK1/ZLSTQev2xJdkIgwA7tJkdU1KouYDYIAFhk0HDznZChwT0SOxRtaE8iagtAqzbC6LRbEhlQDslmx33fWZEJNFpu1g8fFghzu1WDYcPH0C5tKe1vr2zj6PHjqBSKWMotQVtitih39K6p4KFADAVCSQTq2OCgsqLAIOzA2Fsb+2Pw5FZ+5gA4UAwjFqlhFDQZJQ063XQwm5mdkFhytOzM6js7ate8URS19XrUVkRRmGa2TklEQe00ZEyqk8LNlpfsbM/iPm5PNxWXWcc83OYQ0FgnLkiXAcEQAdjWxkSIVQweC7B0BgGIxtOaIitnS2RuATb1dU9HCnAm8qLaNQoHCIRS8CwFGnjXBH68XsEWDu0L+qrJiTLqExhd3u/10E6FRHBwvNtei6H0/c/KMUIz81sJo5SuYSmS6VEVEHoG5sb2F65jlwqpoyRTneEje2SCOZb2TzhsM5YnrsTm5yoQ4sqIOowp4cCNKOIMUoM5vfYt7J7qKDjmhvKiiusrJhJboUJHB9pX5FMmljzCZzmOUKbKZIRQ6PQUA5In5Ax6xfW2aeA5on1kIl4RigY0c955hryx5AaJC+mikUUZ/KyVWM4M+0LTexGD4uLMxj2e1Jh1euGGI+ESfqEle8yDELrOhIKIZVwEIvSSolZJ8xLoKqhpXVDZWGzWdM5zmD4yn5trFxgDbg2qY6wjLqQWSmep3F3XU/3Ae3BHmQpp6BqwuQjWtPN6MzjemezQD6fRzgckPKiXimhWMjqzLcizHnpSWVjWVQdDbG7uw3biuhsb7aMcoXj5VoQKUlipkd7tKAIEAL6snMb134ktQWB/K65Hw2ohiMxSbKmBQS66HY8qXK21rcRCZEgpZyShGkQLWWdjIkrBV4bsoHbhYQf71m02NL9cmSUHlJP6f5pPlvzOVZhGCXIRLVj6/43UR3y37hvzdybenIPsG58Hok87meqSDg8ngO0jDJqEmM5RZJnsuZIZuvuq7kY3FJukBQhmcE1yT0yUX9wXV9675qPefjflf0K+BXwK+BXwK/AbVwB/0Z+G0+eP3S/An4F/Ar4FfArwAoY8oKgAIFUA+DSdoSAh3zU+23T9ayf0TPagPBehz9jZkUbA68Hh77+AxMgSnCs3TPZFQr37vK5ARP+yo5UKhXYNWkxnJPKDHY9G8Be3bbKwDXe/AQgjxw9hHQmg93dLYHPtMXReC3T7WlFCEoaT/5KpQTLCSMRTytDIRgcKJCY/vgkRnpdAyKO+gMBKgQWqb6gf7gIEHZx94HNzX11Wy8vr4A+KUN2fhLId1iTvjpQOT5DshAQYdj3CLFIRKCP7DkUwGu6aJtuV4A0f87r5/8JvBIwIUuRScfwmV/8Wbz15lu4eOEyKpWasWCJ2Dhx4iQuXbpsOlAxwJOPP4D3PXUv/uLPv4b5+VnZm1y+sozNzS1ZK913/2msrq2rS59d9OFwROqGhfki3nrtbXTbLQHvSeZb0AIkFMJ+qYRTJ09ht9FGK+Qglslir1RRV+zcVA619Zs4MRvH7sYSHnrwbqzvjHD5yk20CXbH4+h6DE6mnUoYmVwKhXwUDz5wL/7gf/73GAVt/NPP/RzWllawvVvHzZs38OlPfwzNJi1wPLTcugC3S5eXsL1dkuKGCpTt7U203RaefN/9eO7ZZ/Cv/vWfYOHgIt5+66zWzOLcNFLZFM6ePYfp2WkpGqzAED/+o8+hUtrBl79+BntVV97rDtUkoPVJRyAcAV4SNGEyRIQUx9YmBJ6Zl8Hu5sefehqvvvKa8lByU1MKit/d2lXNCCwz1P70vSdQKOTxd99/FdeuLilLYGFhToHzBBa7vZHWFgkRPh57/HFcuXKV7crIZ1MYDtu4596TGI48nLjjmLqzOV4qlAYDAn8cbk8e+HyQzKBtDkFY5sQwALvRdBGLxrXXZNXmdaROYJc8gTgC6FTyEDhVQLFIvJCUVg7DjUMj7OwSlA0jkYwJZJ0ELMeiUYGByWwGqXgUw34HkVBAoDA7uKmKyuSy2GUwdJfdzARxh7Kc6fY9lAn2hpiF0xRBqu565sKw077jypKGIKRyFAIcqwEQaREzvzCHZqsKt9nRedRq1jE7tyiQkqB33yOgTQCZSi3ja08bOSqeCFCa4N2uMgeY2RFh7kUoKNIvnXTQaFRVF2N9ZEgIXqux6jLkFs+unmfUZQwIxiCIpjtQZz6vVR3oJJp4dgYDqJWomgpofvj5HZed8LT4MkQSzxfl5gxMzker00W5UtfncO9wXVOxg0APyXgUmQwVPwuYmZtBOJxAMZ/HoO+hXttHqxvW3mo32jjz5lnMF9IYdOpSE5QrbVQaLvb296W+0Vk17mDnOuLYDLFMZc8AiXhUa41jp2ohEg6Y6xux253nmY0+VQXqgB9J6cNXDjlXJKu6tA0ygeBGmcCzP6h9NvmZsgtoCUVlTtcToUZQXJZTYHh4SCHiwpZFDjN7geM2gdGG8KB1WVhWS8lMWuQF97YJd28hEXMU2J3NpnTWk3QmKJ9OJ5RTIRKbuQpBEzruNmrIpBJIpwoYDj1lOJFIp/qp1eqiVCnr/O4wO4QZIq0Oep2+iD6eESThJmQ/1y6tr/iZvEeSSaB6pVrrjG2nSJqGEE2mUZidVjYI1RapVBqJqCNiMhQYKuvl4MEDOs9pI0bVH8F1kdqBICqVCizaxoVCqDfqUkDwl/KwFRMJT2UNFYI801hjPo8EIs8BPo/qET4vloxLiWWaDjzZYXV6HanPaBXWqDfQqLIBwVjt8QZItRMzaUjyaZ4GjHsxtmDdvgnODg5HWhPcQ5ZIBEM4TQiqicUYr4GEyqSRgM/h6yfEwcQy0ShDaKFnFGm8b5OA4n1H90gqR3ldrbYZJwLwmP8zXismK4S2dbxXm/s2HxMSxXyvoT7E2DrquoZUIxni7N2z7/mYh/912a+AXwG/An4F/ArcxhXwb+S38eT5Q/cr4FfAr4BfAb8CrMCv/9bPjOifrl/eGawaDKHtMli7h6iTEHAaT7Cjc2hyG9id6nZNhgA7KmlT0uvLvoH2M7Kg4i//IdNJy77/CVhBD3KGBO+X9gV8um2jmCA5QiSJlh9UXRCI5IMgBp9HAL84PY1EIip/bxPM2Vc3LUElghPTs3MCu6nWYDd5NJ4WANbvteF5DCMNCpjtuR2Bhz12Fw9HArAIgNO2yraYM0EwJoxSuYF63cXyzVUBdPTqMRYZBD1C8nvn+IzftlFecNiZBIOPDSDD/zddVyAou8LZPTsBhScACYkeA+70sbA4h0cff0z5FlcuX0G73cEddxzHa6+9gatXr48DgQfIpGx89rO/gC/9v38Nt+OhVq1jOCDA48CJ0tqKnuU2PvWTn8Qbr78jcOzwwXmcefm7ePD+e/G9b7+EeDKFMOeP9lm0MRoMMJXPw4rE8e7VJSTyBYwCIWyX9mU3lXBsJMMDeJUyFmYy6A9i2N7aUgYGwTNeVzqVFrBlOxZWl29gqpBDLJFAubyH5555TJ7wpWob1UoZp+87hdffOCcbrWg8jLtO3Yevv/BteF3jRU5bG4JVh48eRq9Du5wmWl5IQCQfuUwW9UYVqRQJmB5mZor44Ic+gFdefgXBQQ+PPXYf/vzPv4KWN5D1ysee/yjWN9fx1pvvYtgbg2lj+y8T1WyAOQZhD0YdPP7Eo6jW2yIuYk6M3iao16vKETHZKASjXfzO73wWZ157HaW9KjY3DbHB3BF2/RJY5J4iCch9k8+R8EjiyrUrOHzoIAZeC7Y9wuEjC7CtAKK0gxn1RUSwq50EAe1baKnTbDcEShMkjNCSjKooKhrGAdYksAjMTZQ93J9UT9A2ZZIxQMifQD/HGLFNlzZJgVJ5D3YsbsB+t49OqwN68hNcjNqOgL90PotCLoNQcIDgqIeVm0uIpzOIx+J45503cc9996NZryqMmGOr1qoiYlpt5lUEtZZpzUbgcULgEQQnKM091OuS0AQiDsOjDfjLGrN2jVpLpAut5ojxUylVqVZBYoV7my80HdoWRoGB1m02m0etXkEsmoQVodVUD7YTV8d+ImbLMsrttAWKEhAWMEyyodMVwEvrGNZJFkfDLlzuXdoj9UcKXyZQyw5wWmIx34fWPMypidiOzieeQ7Q8Yk1JUrL27Opn9gUta3reOEvD7aDZ6qCrXAED9NLOK5mMIBmLoFBI4OBiAUnWOjkNOxpHNumg06pic7eBoQiPIF55/V0k01FknJCyQkjAXl9aQWAURsvrKHyeD5617GSfnE8aXwhwbGOFRwKY5An/zo52ZgXxNR2vr3OR55WIJiaseMxIcRQqzzNxErZswqJ/AFobIuMH9k/8bFpxkRgRWc39PhwgYjlS72BkrLkUBj4mLCaZDWaMFmi5l89nkcymRCLyXsC9mmSWhKzDqKaKYW42D9c1RAMzgcy9aKDnEbhnyDbP9XQ8jdGgKwVRkGRbsyYCqN1qw+t52NvZhxUMI0BlSo/klXkfETshklW2CO3hgGRuVPkt4VAErU5P9l7mTOtrHSfSeUxPzyGZTSJqR3Q+M+E6k0mgStXFVFbnBd9za2vTNAx4Hezv7SOXn8KASpaQpX3S7XlouC1kMxm0W52xzs7ce7jfSvtl2U2RzLTtkAh0qoiGwwAiUVuKh45nMq1oR0jyX6RMMKA8H+YLcX/QIo7NCXwdlYhUunBfc47UjEDVTtDSumYXggna5v3cEAFhWjrRDmocyD2xhRIZxXsgM5ZYz7E91MQqiooKEgr8bmDez1hTiogbf1dxLEvnIsk0nlVGaWEySfh9gq/jOWqszIwl4iSMW/d7fabZFyR8WdvJ9w/+efHCVR/z8L8u+xXwK+BXwK+AX4HbuAL+jfw2njx/6H4F/Ar4FfAr4FeAFfjlz/7EiCAHf6GndU5P3ZPGg5qZF7Nz7GwNol6rqdvVddll28POzg5y+aK80bueCztIP/QenJiD7qAngIu2RVPTRXm183npZFLdqPS+7/UHIj0mXZYEKfm+E9CAoAXBG3Uqj0aYm19U9/rezjamsmmFJUdiEXTbrkiD6dlZbG+todlsKnx1GAghnaN9z568z9nRy858dkJTv0AbJXbEZ7M53FxeRjLOzvWAwOWSOltjaDQ6uH5tZWwlYzo1jUc2gRjz9wkxw3GLaLHprU9vd1qiMGjWqDxqDZOzMcm74PMMwGNqzQ5edgoTPJx0lzI4+PHHn8Brr78u5YoAsn4fBYJeMZJEXXzus7+G9ZVVfPlLf6Ou8p/66U9ibX0F6xtlHDhwBF/4wl/j4LGDeP8HnsTZM9/Hxz/+UXznO2fw7rsX4NgRgY9gpokVVmfxQw88iDffPo/8/CI2yhWpQtil63VddJsNWKMB+NGhYUjd48b+I4hSpabxkTxheO3W7jaOHT+Eh+49pbFP5TL49ne/h93dukCwT/zIxxQCzU7n1dVNLK9u4fLlm+o8/8AHn8Lq6jo21nfQ63WkSrnr5FFcW97Czu6eCWcdDpHL5lBrEDjlPPTxc5/5aXn8MyybHfhf/OJXEY0mcerO49jf31UIL0kBAlgEQ439ErvzGTJsy2qFIb7sICeBQIDs2LFjsikj+M3xklShKoLBwcxgee65p5DKZPDCN76lbuVDB49gY2MLxeIUVtZWcPDgIWTTSa0NgqfXrl5TqHAiEVGQuZNw8OAD9yCViCOfy2Mw6GoN72yXUJwpotU2ORDGciWAbreD4NDkckzIM4bNEwhmqHfYssYkl6FkqKYw9lP0iGfOiyUCiGA991yr1RTQ3qalWZg5Ewl10ZMIIBkWth2MSBTGYyjmUmjVSygUsgL1ucLjySzcRhU3blxHPsNcGgMur21t3srtIKjLGp179xxmZqdvZcaQdGo128aSjURj34T/JuIJDIYBuF2jkvG6HhwuuhH3XUCZDARUmSUTi/IMYKd8G5FYFPF4FK7HfAZHvvVUcKl+IyCZyaHb72B6Oo9hn7Y4zIAgGM9Mmp7yK2hBxf9mDagEo7KL1jf1ag1usw4nEkWNweIKkubSD6PV6SjzRkkOUmGEkYhFYUfien9laPT5GSQ0ehgpiDqgkOlGi5ZUnsia0dBYfdEaKJePwwmHkEpZOHJwBjOzc+gjilxhBoV0WuHsm3skLwLY217H0kZJAG0xn8Bw1FFIervZwZUr1xFxYrJ/mnS2T4BjnlmT8UXsMAIjo5ALWwF9th3heWcIDYLVIhRHBLKpYDO2RJ2eyfuRLQ+Jq3HIMRmgaJR5Iia7wADGBjQ2gDHfz6wVQ16YUHBlRozCGAQNscFxT0KYJ+cfz0vacqUzKcwsTMPt9pBJZ/S8WMy6ZdllBQPIxiMiJbIzCyhXa8CAxESVETCG2BsOkYhGkUqSwK7DDoVEMvEsKFea2ov8PBKFtJ+ivRdzJkj4U+lB0oTzSmK83xuI7EgmYyYw3e2j0fIwHNDasCMyMWjHMDUzL9I1n0sjm8/CCpB4pgovhEG3LbI+mojrPklmheuMSrlqrYKt7S2B/fFECtvbu7I8oxIjTiK/09F558TiWlNhm6HxYa3XTCatc84liD9WUdK6LJ1JSqWhHIwe1RQM4XbR7XTRp51gu4OQiAcqVahG6ssCsdFsal3zHOJe6ZMoGPJMNGHsCqVncD33LMPXhyNdP4m7v5/ho3NNplbG8mmSNzNZMyR/SUZw7o2VlFkzsqiiakOx4OZezPlnDYwlWkifaVoOmMNCdRYzSgxxTXLZfNZA57wUo5alNRl1mEVl7M34PeS9iz554X9b9ivgV8CvgF8BvwK3cwV88uJ2nj1/7H4F/Ar4FfAr4FcAwOd/9xf1273HsM2w8aVn96ETi2FnexvZbBLZXEq2QrQRkUXSMCAAlDYLCkPueQgFAqjs7yNfmNJzaGfDDka33YcTIcDRk6UOvcPdFjuXe4hYtlQCBCbYZT0BHabyBdRqdfnHOxESAhamp2dQqVawv7eL5z74PoEYN5ZXEAwYYINgBj3MCZg4sQgG7LyNZWCHg+oI5/PUacoO37Alj3F+3s2bSwIuCK7SZkKdoeBrU1he2kCpXEWj3hLwMRjSVsWSjQdzFCYgpwFWBMmpk5tdoupCJsBKuxkCo9WWnjGxqJgElNLiw1hlEcwj+Maw3A5C9LovTiOZSOLy5Yv4l7//e/gX/+L3cejQESwtLWFqKotsJikw6InHHsD1a0vY2NxFxAnis//Zz+O9S+/hpVcuIJ0vokV1SDiAuXwGs8VZfPkrX8KHn30/vv/iK7IVkS/6aIRatYZHHn4IN2+uYnOnjMWjR7GxX0aUHffhMHY3tzAi0D8cIMGubG9sHRIAPLbEBwLGf17BqsDHn/8gmrUy6tUKksk0Xnr5DdWENku7u/soTGcRiyaQz8/ijbfPyjpqbXUdmSS7qqfUMfujn/ww/vh/+79w8tgCYCexV6liZXkNVigo2xWCoQTXGOLKoFlaiTEbIlsowG12RUbNzeYU8PzuuQtIZ/JYW90ag2ycD7NOpToKQaAzCRECtLQjS+eyaNZIkISlWiBBN7d4QEAbrYPymQSmZ4rKs5hfOIClpWWsrqzLnkYWRQWSfw6CYRtvvvW2PP0PHlwAGKAetRFLR3H/vXerM3phbgGh8AhXrlyRIqXRqAnktKiocWx1k4fD8pQSQUHLImZsMFcjoGDiEDrysWfXO8FZWiKxs56h1iQHjN0UO69NrgxEhnDtkdg5dOiA1if/TssU/ju77bk+49EIEk4Q6biDK9euYnHhICzHQiyRRK1SxvbmBhKJhIiIWq2JltuBO1EuCJikRVUMrTaDvCEFBgOWjY2LIShJznC+lm8uo1CYRtjhWUS1SACu19J1VGrMOplWp/Ro2FPnvPHIp+1TEFPFAsrVita0HUkaazYSAuxEj8bRaNdx4NAcWvWGzp9mi7Y4tNNy0Gy1TZh4mHYxxvqqz6yRWl21ZBgHS1+t1jDscb1QNUblEYFOcwIIcGdGSYdnERVaIe1l2fDFokjGYkKj682Gsipcl7lCBF27Ig+p7KBV0FQxieBwiIWFDBZmckimU4jE0khncpjKFAXktjzm87QQGHbwwndeRTwWQyoRkEKlUqrLpq9UqqKnLGQCtSTurFuqCGUNcLzhsPJQGG7Ns4trxLICCvAmIUFAm+QSz/1gOCJbMpIcbruHADvxFS7tiDwLBUKy9eNZMLEH5J9cG1yfun9MwpuHhvTQ6MIMXR/cCuRmHoKs90iQMCycpBz76wNcsyZ0vjidk3ohkUxK9cJ1MBi4mC1OSVHGs5oWYSREqATi5PHzpgppRElWyzoqiNnCrAm93llFMhaVZV+11kB/yBD7utZNqbRHukqf3e0bNReVBCaU3EM8EdFaJRmbzaRRrdUQgIVms2syIkJBxGNJjMIRTE1PS11Hm6ZUOoZkIgq3U9O6DgxIolWRzudls3b58lXdq0S0IID90g52d3dkn1YqV1RL1rbVbiPiOCZY3YrobCKRyf3PvaJ7cn9kSFSpYEboeZ7UR6wJzxkq3Uhm0gSq3TT2aVQc8R7RpdqCVnuDoa6fJMYtkp73Lu7DLsl4M0/MA6F6g3uG94ZgyNg+idjo9bUn+B1Bcd4M/CZJPhqHdo+4pw3Rb0gMY3NGQoT3V35h4brkc3SfHRh7PEM2DDRHE0KU18n54f7lGSTSVWvO5K4YktIQLFpjI0NoMvOG78EaXDh/xcc8/G/LfgX8CvgV8CvgV+A2roB/I7+NJ88ful8BvwJ+BfwK+BVgBX79t352JPAXIwV4EiQhKGDAJgN2sPvY2J8EpHig5QefS9CRIB8JCILsIPjPTuleV1ZEAgbAzlR5OMAOhlBr1gwAMRxhf2dHwELYpvUJRzNEOp1GOORgc3NTZAEJE4Kohw4dVIjz5toaTt55DHulXSksOq22ntNw23otAdpe3xV4GY1l0Kf3f9d0Y+bzGYEqbXZYx+PyyKYFFgNTCVhnkgl5sfNhM7xzGEA0nsJ3//a7GAyDIkQI4rFG6ialH7sIHKMYYT4EQRh6YGF+6gAAIABJREFUi/eHfYGg7Kh2ux6aDYLEpttTz5XPPru1TWcysz1Y56effhpnXnsVU4UC5qenkU/H8eDDp/Dlr3wR5VJbwOenfvIn4PUG+LM//XMkE1SMjJBOp9SlS4uTwNDD7/1Xv4k//fd/gcs31uGSQOn2cPfdd6G8zywPF//087+Gf/dHf6wObQLGgbAtsPn4kUMCrDa3NgREhRLTaIcCUle0m65Rn/RcjAiaevR/7wo0o8d5PBFHJGphY4tzk8cTj96HTrMqpcWN62vqfP7o8x/F5ua67K7m52Zw7t0LGIzCuLG0hiefej/Ovv02Di7OYenmNfw3/+3v4cwrL+GFb7yEuZkCtnfLeOyJx3H92g2sM0h2HIbcrDcQd2zZNS2vrSqThEApQTMSZk8+8YA6sl1vhJdefp2eZpozKVy6XUTsiMBdWuTkczmtDXrdcx2TvCC4xi7lD3zoWSRjcQStMG7euIblmzfx7HPvx8bGKubmFzR/L790BqdP34s333wTs7OzGPY66tRGwEKt2VR3dSGfRioWRcga4r6H7pUKSASBQ3ujlsDxSYA4iT7a0kSTUXnJj/pUOnUwoHPP2J6Hn2tA84iUPgQt2T1OZQUBXFozEYA0Fi4EMWkvxTyGhnzpSRpRhTTZ88l4StdOMofrm+u051aRS0UxOz2DRovkRBuZXA47W1uq13RxVmQLg6TLlYrWdVs5LyZThKRV3zNZN3yw/tpDfXa100rK5BkQOLQ55nYHXfnaJ4gn6pzJFaZQqTeknCrv7cMOBVAo5tThT9s3WsbQ6irs2Pp820kIICYhGKR103CAeJy2TrS5s1GpVKUU4jpwCYSSsGAGzMjY03CMnnz0aTvTRmAMfJpQcuYNM/SY6jETbs19zEeL+QgkRGi7FY3qZ0aREjLX5XVkMydVE3OQhxDoTSVKv8eMh6HGmU8n4DgBzM9kcejIAYQjzEVwZKvEMysaz6BSrqO6u41z11cFKM/NpFHd30N5v4xWyzVgbZAh3OyMN2MyYxkrMWiXRmVNhNkIJvSaRIQdoVqlj8g4IJ4rgdZWyiTgmIlL943yanKWTerGudQcdwlAQ/kEnD8ShKwRx8BsEZHWlgGQpcwQ4Tu2GRqvbVkVjiBynOtDNncRqtZGiMYdFGdnxhk1/NkQdiiIdDqGRCojqz/m/pCI63U8pJJxEW2FYoaJKYiQyAmMkEyk4XU6aNYrsEIBVOpNdNyBskhqjYb+jZsnaJr4RfjFYnHdA5Vr0nFRnM6KXCfIT5UEFV6dNrNq2uh1gTDXmW3BcpIozExrTLGIg6l8VkR0u93AFM+aAImRENY3txDl2tc2D6E3HKElW6i+amdIJxJJhtgxwdXMg+jdIh45ZyQJSUiZ0PLY+LmGhOF+oHpJmTxR3qu4XroIBoayieJ81yp12XlxDmlfZ5oVTF4UCW1jCRZCj4QFibfBSJkZUrVRwSk1JYkeE5o9IcxIcJFsZMPESEov814TAmJiQcZrErEs9ZlRTciGSt8LSNKSZHR1dk2ypEhS8LvJ5L2M3dQ4jyNocnAmxAj/ezIurRMRfBFZCJoQ8BHOvXvJxzz8r8t+BfwK+BXwK+BX4DaugH8jv40nzx+6XwG/An4F/Ar4FWAFfuu//GUFdvPBPwlydjptgWMTYIpgCUE4esgTvLDoj90l0GasQBi6ydBMAlXsjiSAwU5+dmgGghH0PGYJRAQUEwEiQMJmXoJstKMI2QTKhgISGRzb7Y5QZlcpu4W77K4cKAS5MF3AxuYqilNTCmrd3dk2Tej9nqyj6DtPaxzattDnu7JfwXBEkgUC5+iFblshddY2my1M5adx8eJ7OHHihIBXjp0d8Pmp/JjAySCRyuFrX/2auk5JVjBUOBZLqjOTwCM/eAJasruWDwJBtNqhpQWDumlj02p6AlAmIaAT+xQC/6zH0888je98+7soTBXwoY98GOcvXMCNa7QYiuHTn3oer5x5Ec9/4uMCxmrVBv74j/5PpFN5bG7uCFii3RczET77uV/B1154AXZogOmpObz59nso1Woa+2jYxa/+yi/gy1/6koK+77zjEFZXl7C6sq1rIqBNgicejaHfqaLXa6LiJRFIpE3geIh5KB6idhhOMIC99TUE+pxbS3Y8XCMkT8rVhqxmTt5xGCeOHUCj0cLq2pqAaHrK33f/KXQ7A6yvbyA/NYX1rV3cc8+DUoucuvtO7G5toLS/g0/+2I/gq1/9Ki5eWpcN0z7DkG0bH/zA0/jKV7+BbColIG8wCChwliAe8w0IZuVyaVmeHD4wjec/8hQ2Njdx9sJ1LC1vqoO/WqneApwJehMgo4VLu+PirtP34MK585LaMJibHdYnTxzD5l5F733wwAGcO3cWH3r2GZx9+x08/NgDaNUq+vxao62uaK4vgvhrKyuyTGMmy82lFSSiMaSSDhbmCyI3Fg5NY9ClVVQLg2EXdxw9hGq9ZjqNewzvpRqAZGDQdMgPCBIOBHKzU5lr2+xTEkwMpp4AiiZkdwSCxY5eo7DlUU9AYrPJPZ4SsMjxqeNauQV95UVMiDYCeVR3ROBK6cPXcH/RNiaZyaC6vy/QnOqPaqUmxQy7zkvVmgBOA1wy1HokX36qGPhzBWH3uuh2PERjKbTaLQHNs7Nz2NnehW1F1E0ek4pqgHxxVmotJx6D12qhXW8inUzoTEokGFTcR644jX0qhRK0Q7MQCFnI5XLKtul4baRTzEawlUswHJCw5RQzgJhqAK4h86frdkWqKgQ5ACl5pM6KZ0S0dFouhiMTkkzwmOQQzzt1uROUpRUZ/xzb6ojwk2omKBBeoC4JoV4Pbrevz+O5ShC4XKoqQJ3EXCFDRUEAhakUjhxZRGFmTiocMr07W9tIxdIixcKjIC5cvY69ahODXgfRcEC5JFwja5vb6JJoCZkcigl4PCFR/759HcPbuaBI4kUjNqwQzyvaRI3tdWhrJGUIVSdhzR0t8ZhvxMwSZgbwQcBXigTPE0BtOuQJKP8gCHlyb+GYuB6aLu2SDClsiLYfWPvwPbn2GfQ9sf0h+WRHbcwfnEd+KkfuUWuc1kf5fEokJN+HFkX8x3DEBi+vvLuDdC4hYs62wiLCmDfBddpsULkVQFkh3UCF6r8q7ZEYYD3Q9fG+pOyPiMlhYB4SPyGesNFsNNHvGsUIyQKeKTyXSWLYsYgI4FRhHsXijCFQqBpDAEePHIDXaSGTTkjRmEnnsFvaR9iKjEO5a6i1Gog4cSkYa9WqSDpjHTcQ2SlSasBMDWNbaOpoo8qzeBIs3+0im86gR8JKc2JsCvf29tUgYIiYDgYk14YMSR9oXsmuGXIzae7tVDd4XYQsW2Q/yVx+ZyCxxnXOPUDWhXuQllgm86mvc2ZiX9ahRV/AWC2yBgrtJjHE9x0T+8ZW0ZAUVE7wvJBNVa8ruy6eOxPVxUSF8f9fa7TNM+tO+VwerQKpPDHf/fiR3O9Uq/DBLB3OMcPI2aBgSN4g3nn7vI95+F+X/Qr4FfAr4FfAr8BtXAH/Rn4bT54/dL8CfgX8CvgV8CvACvzGP/vMiEAa8w92dnfVpZwhaEZPb4INY0CDQGh/0FV3Y5ce8R5/sbfQbDQExJGNoA2LAeqGAl5oh9LuEPygf35EYAWtiRzHArvl9/d2ZFMVon0HgQyGxBKEGkGKAHb+E/RqNhsK677vgbuxtbMtcP34sUPY2tlU9gR9vOlVbwBY6D2dqINapSIffz7ohZ9PZ9Bo1NXlPBiGkIwnsba2hiNHDsPzjLpkd28bMzPTAqmjsaSIlLfeeFtgjtsxdii2TTsbdoAa1YSx5jABtFYkouBlkhd8Tavdgev1BYwRkOODgM3fDwwlELa4OC9g9uLFyyKCCJ6wszcVj6Pfb2NxsYAHHjyJhYVFve/c3By+/KWvo7TXQKlcVkZCyArhM//kp3H5yk1cvXQJx44cVih2bxAwgeihIH73d38NF85fxOrKKg4emMddp07ge9/5PlZWNqSQIWmVjDoY9OqYncnh2nIJzX4AwUgc6akiGlQRAMgkk9jf2kJpY9tYd9FSieGtg5HIGptKiNkC7jxxBOfPvYuHHz4te5fXX3sH6WQatUYNufy0Qql393ZhOw7uu+8ezE4XRChdu3IFyYSDk6fuxIVLy0insnjxpZfVdf7kE4/h7IWLqJdJTjFAnvNibECO3XGHuqmbbhMbG9tIJx389ud/Fe+ev4iQncRf/eUX4TCEumsANdkZOZY6nOcX5pBIp5CfLuLN118XSHdgcVGqjljUxm65LlDTDkJqlb1yCcm4g6N3HEZ5bxebG1soFGdNd/BgKH96dri32i4OHTqESxcvIxZ1cPTIvOzYirNFpDMxtJt17O9VcP/996FS3peChbQDUTcTGG4hFrdlTyQg3u3IkkhWO72BrFdI3tTqLaSzOeMrH6KFGbvpCchFDIQbIDBtciXYJU/ikQoL2epUy0gkUrKnIgBIIorrjNdCq5pCIoLZ2RnUaiUkUikBtwTR2/TlV1AuwfygfPqpjiA6zHHRiokWWOy0Zud51I6KcDLZCB4GPZKOcZGPrVZd42Snu+f2kEqZHAKqpQ4cPYGu19MaZwe426gphJr7ttdn93kQUYKrw4DCxkOyPrJkgUObGiqBRqM+4lGC7j2sb25jZmFB4HK3T2WS6f4nOMxzjWQFQXVLSoC+bHTaLWPJUy1VEGD+iEdCksHIDnqDkYivQjaLvVJV1nM8CxWyTmKDBxvPBxJEA4aKE7ANKWej2x2qJuyaZ+f+zNyMbIzSDM52RkimHBw/fhi5fAEWcyQQRKW6g3AwjEyiANtK4Oq1y1ha28Gxo4dgB4Y617a2d6S+kM2RxYBno7bgPlE4u+x1jKWWfk7bKKkm2HnP6R3KDimViImoUGc7yTPmk/RGCmHWOSbS2hAT7FanhRsf3D+8n5izjuSNOfcmny0yjjZQg54hgsfhySZXaBKkbLrxaTlk9hV/bjrx81NZ5At5ZPJpKSFIjPIcmC7mMF0sYNQPiGwJOw4SyahUS61GFdFYVGvBjoQQd2JSINmWI6szKjOkChgGtL/rDGfvNLWGCdzzc5hTwprRWoubRM8PjJBNZ5VDwWtuco33gwqs516LpRxYkTj6ARvHjx7HYNQVwTpdyCkcndwj54IqJl5vvelqX0gdKBsuEyDfaLZ0tpDYk2KIZLITNYRTzBZpwDOBKsTt3R2MBgER3hM7pWAgpPnh/b7Xb0jVsV/aV9i2VBOjgSzPPAbIK8NiJMKN90M2E8iaruPKIov3vd6wr/s173eGwAtgQMJDzMBAeTHGFtFkBSnonfZdEvMZwoLXoTsj55drFVR0GosvrplJNpRsp5jFoiwsEhOiPYyVFzMrIpYydPgarqHJGdrtk5w29nfGmpKB5sY6iyQq14jJXzG2mSQ5eHayQYGv8TMv/O/KfgX8CvgV8CvgV+D2roBPXtze8+eP3q+AXwG/An4F/ArgN/+LXxoRCCJImslkBe7TbsaJ2gJs2HFJoJagEwNh6ftfKddghQmKWgJX2PmfiFJhwcBXWle46vQlGN4fEZixBRbLaqTL0OCA7IvYTUrkIxEnwOVJdRGxQmjRaqljAlxlJUFA3G3jjpOHMDc/K8KEgccEEBsNdpCnBeBXGVwai2GqMI1GzSgpaB9DNUZuKodExMHKyrI6SBPpLPZ29vXZW5vb8k+XLzZB8CCktCCQtLG5h53tsnIvXM8AKgY0MfYrBN9CYUtd7axDyLYQc2hhwvGHUW+2VAe+fhJCSvBk4v0ugFV5BD2cvOtOPP744+i4bXzzm38rkkXd8sMeHnn4XlTKuzhwYAHraxsCX/JTBbz8d69jfn5BRAxCA/zEp38Uf/mf/hrbW7v4+EefxPLyNl78uzcQCNrI5xL43Gd/CX/2f/85Dh8+gqUbS3DdFn7k+WcFEL3y6lvqpI7aNrx2Td3Bmzs1VKpNBOm5bicVTlycnpEahmDT5soaQiOoG9ZiN3avj4gTkW9/lKC/E8Kn/9FH8KWvvIBHHn0MW9ubmJ9bxIWLVzAYWcocmZ+fxlNPPi4Q69UzZ7C/W8bsXBGf+JFn8b4nH8Pv/u5/J0CQxFLbo3d8XADe9taWOpDJCbFLlt24sVhUnvef+vSP4ff/5b8R0PXgA6dlubK3V8HSzVUpYIiWsSPYgPrsnI4J/Lrv/vuxsrGmDAvaT00Xi3js0Udw/tzbyOUK2NkrwRFozkDfCrK5hED99bV1gd30sq9WK2jWmyKzCsUiOq6Lubl5XL1yHYsLcwgFesjmU1IIHDt2WERAo97EqbvuxOryMtLJlAJluTY2N9aRTkbRaDeQihtrFOYidGiFFmA2C8mtPgjT1xtN/Z3Xw/mxI1EB5AzvJYlCRVC3Z8gn+bz3GQDOjAxjL0OC0YTiGiVWOOxoTvL5JBr7W9grlXHqxDGMQkFEIyTX2qqr9hkB5t5QxEW93hJgP+xT2UDrFWYrMLsijFbDM4D2wPjVc82Q0CRYSAKL2QSsO226uPYx7CIzlYOTzCt/IkTrulYbYZFVthRTVF4oUyCVMMROIADLiSt8OcnMECuk84zAbK/XRiSSFPjLM0qB0wRtgR+oqaj4Yvc5AnDrdWO3FA7B6zCAuY2hcmyM5RXXnrrBB310PA9Ry1gayesqQBukkbrhea20rwmNsxxokcT5rdcaOuv43iQ4ldsQMOHNRw7Mo9+tIRFngLyDR554DIlMXoBrp1sXWTuVKqLbC6JWrWB5bQsBdBEYDHD9xrKAWAZOC0gOBkVIy+poHNhsrHcMuExAmWHUFlmL0UCKEwQ55gACCointV9IgDaJM6pFjCVRWKQlbfVITlG9wgBknm+GJKEtFM9Cfg7tpgwwLVWKbTIFWC6XhFuQ6iKTcWDQbP734BawzfOVnf0KZ+71pPgqFLOYW5hDuVaVdRCDqdPpOOZmeA9oIJXKwuP9KRlDvbyHtbUV2UxxL9Gei3U2ihSqJeqyzWLeEj+eCoxquYZhvytSifVTRo4V0aHB0HdXWROW9nA4aOsc5LKtSrHB/A8TEs1MiXAkpvmjGmFhcYapE5gp5HTP2tzcwok774TntrG6uoZ0dkokFdVjtAvb2FoVQU+yjEo9gv+y5eI6G6sIaPvFORLBVqvJPo4kA0lA2p4ZQojAfVD7i+tzMOhqHXH/sV5U57EmbB5gRgZrw/fgBmm3XKNQYuZFl8+j4o77YIgI7xndDsBmAVquybovgKAIEUNkSSHHfWCF4TGTI2RIf810iBZQHH9QZCr/b9QSPJ9ImowzUAJBqZJGstcKK2dD5IcUQ0ORbLQL49sGud/Z3aB7qHk9946WNm9aIthM0DiJw0kezCQbxtiChXD+3GUf8/C/K/sV8CvgV8CvgF+B27gC/o38Np48f+h+BfwK+BXwK+BXgBX41c//zIg2UB3PVVdkMpkQiMOuVoL3BGIZzM2uTwKQBI9o7cBOWVqCdFwGXgZAS/kAOyyHBAh7CBLMUC4GrUYYiGk6HmlXQUBsfWXD5Gx0PMTixsqBAEYumxUorIBvdV0O0W61BUCkUjE4MUvdxQTd09mELJRSqbS6uPf3S/LxnpmbR7vVElDoKvOii0IxL8B1d8fYcZDMIKFA6Gdrd0uduj3mb1jsjDYhno4TQb3ewfLyJsqVGvp9grAcJ8dlfPgJwEw6SOWzL+UFgRwXoWAEtWZDoby0ljH2RAzFNXKQiV3XBExmwPPigQPY3t6+5f9NFI1Nog899ADeeutNzBSnND7aW7CLvt3qqHu8WinjntN3431PP4zzF67hzTfews/91EewvrUPBFP4+te+pY7qH//UxxAKO3jp717BsRPH6bWCRCyMh+6/B/VGTVZcGytbKO3s4NDhWVy/uYpTd92D7794BsUDR5WNsafwdgvReESWG3tbuwLNGI6cy2UwPzuL9fVVDAcenvvgE5jKJvHm2WtSWDzx5EOyRfnCF17A5nZJQNJ995yU53smX8Ty8hocy8ZOaQ9PPf0Ybty4huNHTuKBe08qq+Pf/slfSN3xyMOP4vXXXxPopvDnXh+5XFY2MaWdbfzMz30S9z36EP7gD/4Im+vb6iwm4EwLlVajSXxLIJ9RXxAoG2FmfgbHTtyBS5cvjQklBsRG8DM/+49x4fy7SCWTuHb1hlHgjAj8ecils1g8sIDz587JSokdz4XCFK5fv2GIgUAQxWKBgSgC+hcXZlDZ38TBQwtYODCLbCYlxdG1q9fxwP33iqQjtxIOs2u8r/DeqBVS5z7fi2Avu40J1DVdFxHbEaEYFGA4UDA4cz44H/xMPo9zJdGPurfZ4c+w8IRC5wm8DxheGwwp/4VkB/cSCTnmVMSjDtqtJhy7Z9b6KCglVGEqI7KQoDfJTZNhMUKzTeLRU8c21zztsNitLrs5y+wbAurMvSFYz2tMJhLyxg/aZpxSP4T4OVUEAkPMzC2I6KJ9Uz6bEMHqRAh88iziWENAOIRkOq3zieoRZt502i30ukNkshmpyTyvCSfCMN6u6kIglZkf7BgXuUqrHHr0s4N8SEso7tuuFA4ci+zphkGdWQS4SQjZDEAOBtB2XZECAsKDzBzxZLekIPUQu/QtnUckQkhqqQOdxRgBLaqyEEClQsVKWAoAnn1ZEi+BLqKxII4fndf6jMbTyijhGdpqNaRcyeaL2Fpbw9LaugLfmaVQr9awu1tG2yVBF9IYnFjUKCdo9Tcwlji3utFDJA5oacXVBY2dFmzmvKI1nFHUBUfs3B/Joon2Sc1GS9fSYb5R2BAUt4DoMSlguuhJWAR1nXw99/2AuTNWWOu6RZA6RCIhiGGXK9JYXfFB5QvVPSQsqWiZZBnQ5qdYzCGbzyAStUWeJVNpqdiYH9P3SCzEMArRsokKkyE21pYwU8xofmMJRyA5lTAk2WjHRIKtVq9pjBsbW7I3ZG4S1xqVBrIOZHwKlSTMYun3RbIRDOfZT3Cc6qzJPate72J2fhZuz0PESSKeSopoLM5kpL7KJqli4j2yj+LMtFRCHa5/i2HfXGcNtL0OkqmkCAhWbqJCYZYOAXwTdk+VjyHDuNaoxFCGA4lNKZC4Lnl+DKScmPwS7/I84BpX9kgHrWYdwREJR46J12fUNBwj7+dSrPGaQ8YSi/UguUESkmoWkv+y+Or2Reg52g8ks2h1R3I/rFwZ7lnN5zgwnueaUUSwqEMpMAyxYUbK9aNcGa5L5tpoPVL9xHPJrMlJZobsyaQE6mufm+YANlbwGvmdhMod03jAayOJS1KG18j1R8VFPJ7wlRf+V2S/An4F/Ar4FfAr8A+kAj558Q9kIv3L8CvgV8CvgF+BH94KfPaf/wJ/6zfdkj1aWeTguR6cmINKrYyoQx/rgBQYtGEIDoPyc5fKwKJHufEaHzHzwImI5CDg1Wi7+pOqiRHo30/j9SB6rot2u4V2oyu7FnbB0y+cqoduz0MuNyUQyQR2GpuJiT86QZhoLIz7778HV65ewtxcURZOzLCgNQbBlXaroe57A5YF1PVs7Jdi8hRv1Lsau8fEY4Z6yifceMGX9kvyxTdhnkHEEjG0mh2srGxja6ssBYXpXDU+3ARh2PnKcQlgGRE4dRCxw/LYH45I+nhoq7PaWG6pK3xsG0XghsqASTjwp37yU3j1zKvY2t4WUMzamNyCET74/mfwxutv4PnnP4RrV68I7FpeWUc2k8b1Gys4esdRda0+9+Gncfad97C6vIRf/sVP4s/+ny9je6cKr0vguov7Hz4Jt9XFpUtX8cz7n0LXoyXKSNkKDI597JEHsbVVwgtfewHzszlZiNCi6qUzb2MQjIIwYjqdhdvu4NidRxEOhATWl/Z2da20icplHaQSjrqg33jzPPb3SogmUnremVdfwVRhBtFoGmdefQ33nDqCf/Lz/xj/4a++hLWNfUzPTGNrYwv75YrAN3b3/+bnfx1vvPqSPNTfeOeaSIDDRw5heWlFoPFEvcIMiYFskHr4sR/7KAZB2vNE8M6bF3DzxrKsXFg3ElumqgyrpgqAeRDA9PwMjh4/hkuXL6NSKiOdzeDB+++H67W1vkgqBUYBJFJZXLlyWUqGk3ecQKWyj42NTZFkVF4Qkd7e3tF+KkxNyY5qa2sXqXQGzWYFdghYXJjH/IE5TE+lZBVlOzGBoLSgoTKhR4XEcCigPhox9jp8cO/R3okKA4LCjVZLndutRl3AbVBBzEPEBKR2RfoRZOb41WFPZJVXz05kWrWFCN730SOAR6XTwNjg2HYc9WYNIYz0/laQwfYZAfRX3ruIw4cX5XdPMohj5FhaLdrEedoHRHjpxR8OOcauirZrLnMkCF4b5QdJAIKplmPDbTaRzeXgRGNoNxq61pbbUujE1NS0rNd4TQOvDQKu7HTnXuQ+V7g57Y9kQxREfiojNQA7+wnc04LJ80aIxhLoMRPHtpFMOmjUK1JGEIzlkNkZznFTzTHqma5zjJhjEUKzXYbXqivEmPUz1zE0BFDMQYth9uPA7kCIz+/AsUy2BdcnyQN2jHP9EUSeAK2e60pVUSo30GjyTAoL9GW3Os/eiENQtY+TR+dw+OgCMnkC3KxOCMMADZyG2CYJKGuePprt5hjQZWc+cHNpXSA0O/VTGSrohlIRcG8Z0o6ZJ+asdqKWbKNI4lKBwbnleoknIyIvSGpQXUfij8oSrkXmGbEe6sCnomJM0Jhr5PlGtU9XpAifyT1nuvnNPYTAs1nXDCYwKgI2xXO8XLsGbGaAeQIDkuZ8ByrjGCxu2yjOFGQblcqkdN/iZybjMeRzKRFclhVFMpsXUcURbKwvY6aYxqjP87gnC0Le2zg37OLv9DzlTpBErFZ4NjLPg5k0JsNC9zTe0agq4f3Mo5KJ5AUthyw0W03UaySueV+w4fVppzdAOj+FsOVg8dBB7al0KqY8kVw6LiJaFmrMqWBuT5S2U66ePxjR1mlPjQMkzHjwUH+oAAAgAElEQVSdEzUiz3PbsjVPvBfZNtd6V7Ui6UklCi3YqODgeKRk5A1bqg1js8TaUvVFMoL7mAB+v+ui0+J4DGHKNazGAwbau2xyMPXvMDeD+0aB9SEEhv1b5Bxrxb1EQowB7xOLPtVvrLYwpISx++NjYiem5cUXjfNTJnaLsjhjg0A4jLDDBoGuCCtevzlzSLRQacnzPIR2hxkXhhDh9xJeG6+X3yu4V0SUUeERDKHVZI5GxBA/so8zdeJ4z/uB3T+8X5D9K/cr4FfAr4BfgX8QFfDJi38Q0+hfhF8BvwJ+BfwK/DBX4Df++WdG/MXeDkfRbFdRLObVbRoME8QyXekEMwnSee2OrCUC4ZCsgWySFe4E+PMQF9js6Rd+BjurgzlkocJuUFq0uJ7AFGZmKLB3bI1N2w1gIICVnfQMCJ6A/Ar77RtrCAL5TjQsS6GOZ8iS+bl52WwQmGAHN4FNdU8SgGq7yOWnwCCNnucimaQtSkwhvfT5jsYcAR2Eo1gDdrBH7Ygslw4cmEM8FcfeTgl02Fha2UCt0hzncLDR23RXE+AgcENwiOATswIIYjEfhFkTBL3oe06/+Yl1h6xWBCIbwGbSdfqhj3wQr7z8quw52MUrcNmmH/gAH/nwc3jnrbfU/Z9OJzE9M4MzZ94woCLtmgYjfPgjzyCTSeHvXnwNqzeu4fOf/wz++//x3yEYSsgmh4DuQ4/cg7Nvv4dO18XC/AKe/cAjOHJ4AS+9/LpsleLROK5dv4FcJosf+fgzaNYrOHf+CqpNV+HATjwpdUQykYLlhNGqtzFVzEnBcezYAg4dOIBcJoHdnU2RMF/44rfwxPsel53Vv/nXf4j9clMguwmAjeHpJ+/HwmwR33vxTTTaXTz33LP4wn/6ooA7Wgg98cRDuPfu43j5+99Ds03gNI6l5TXMzBWxsryq9UK1D6GuIsPOP/yMgpw3NjYwPcsA5wpe/N7Lsl9hCDTXL9cgwToCjvJKty3Zfc0fXMDiwgLePfuu5mR+cQGPPPSgQp5LFQaYd7G8tIZKtSqFEsFBkhBvv/O2VDrV/RLuvPNOrK6uioBLpROYnp5Bq93EytKaVEXMrsjl05iZKWJ2Jg8MXBGAs/Pz2NneQSKVNGs9MES72UCv20EsyhB7Av09MOiWeRJcTwRnmbPANddptmVzFLYNABdzIuj3GCo/1M9NN/ZQVnBSNNF6ynXB5vZcNi0lFZvK+wOIEAqFHGWBNGpVrQUM2tqX3BeDbgfReEyqpm7bKLK47+utLnZ398dkXlDnB9VKrA3VFFz/tLAiwGyyEHrg6JQTE40ZkqHjYtQfiYggOE01Rky2dQOUd3Yw6HeQTqfUJU4FFEkMdoCToEnnMuroJgk34poY9qVM6Xo8E2wEAlG0O214CscmsEqdDgOo+xq/zjqSrGqtN53bg34YvQ4Diqvw3KbC3jmfrJ+68akIS6dF1BgVw0ih8gT2SZ0oD5rhxRFb5wsfE4s5Mjr8ZYpEwibVS+EYKuWmAGJeB7vMI1ELjj3Cgbk8Fg/O4NjJExh0A+iSSKW/XYDssbHy63Sa2N/fV2f63u4OrHAUOzt7AmdJBpisgLDIC9aQgDfB6Ua9LkLF5KRQuRMc20WZ7nTOb8QJC7AnzMzmeOLP/dEQXouEBe14TEA5SQIpOmiK1OtLwUPygoAz34yhzgMFOo/0en6+iBcC4gwDp0JPRIfJJJAlGskfEspy4xqJgOKDZCb3WL4whVgiruwHziht9+YWZ3UeJxMZ3b9IcuXSPAeZ8zCCFQY67Tqy6bzJVWo1MRoGUa8ZNRFVPrRW6nT4WoLd5jNlNhTgvAcR4bVJsagfKvya50q1Ulfnf6fdRcsboDg7g1EwhFgijYUDBzHsdlAsZODYwFQ+pfuHlAkDKkeSOgeZbRGyTO6UlGX9NkqlqiyguDhHJuZaZBj3CQkXrpmwRRXBULlCTZ75IsuoCOKcsomgr/oxw4UWciQEuC95JrBGIlx4TQwal7UUqZaAzliqo6S6HJhsGBJVIjCoFKP0skdrqAEGykAyllV0taLFF0kCZsnw3yeB7lJDUCFGO8mJzRRJFpJXPIjGipKJOmhCXrDunIc+bdloY8ZFGhhno3BfUNkTDEoBxr3MvU6ywqxbQ5iRsJQSg7k2dkTkI5WmUg3x20h/BCpb+D3o4ru+bdQP83dk/9r9CvgV8CvgV+D2r4BPXtz+c+hfgV8BvwJ+BfwK/JBX4Kc/87HRwuIC9verKE7n2Vsr1QA7GAmqESStVevykpaPOe03bnXL0kKCntYhWHZQnZcEeGndQtCASgpa1zBEt+t6aDVbIjAIuNBKiaARgQcCuuzQpGKCABtDf403e2gcAMvnGascApP0Ofe6ngCx2dki1jfWDVAWCCOVTmGqOKXA6iEBCiuiDvpatYT5uaJsVDh+gj0Ev2j9o1yJsTXGiMG7LUN0JFIJ3LyxArdDj6ww1ta2TBfzkGG2xq+boDmtRoj+8rpj8ZiIFNXKotVNE7U6vcJvQV9j7212FJvubr4Pr5t+/qdPn8Ybr70lEIzgEIFp+pJ/5MPvx+b6qiyfCAARJCYJMJXPYWtrQ/V+9JG7MTWdx0svvon9rVX817/3OfzZf/gaVtfLsCIx3HP6Hly8eB5XLl/F0888rbySenUXH3j/k3jhb74lS5oPfOCD+O53v4sYQ8QX8sqtWFvfxqOPPgw74uCNN85iqljAoBfA1PQM/vqrX8dDD50WmNfp1BUwfu7CRXUE00ZmOIxgZ2cLmXQcly4vyRufECBBpDvuOIIPPfsk6rUqzp27itmFRV33yvIK1tY2cPT4Edx37yl8+xsvoJBP4eChIyhXOtjY2kPH6wrYI2hMdU1X6Dvwy7/ys/jKl7+MBx58SCqIK1eu4NUzb2g87PSPKAid69KE0RLMk81QLIq5A4uo1apoNpoC7O6865Rshu677y6tw4sXL2Bnp4R4LCEijVZkDOJ+49VXBQBXKlU89tgjuHbtOirVMu688wRWVteRyeZQ3ttHJpVCJhNHvVHB8aOHMTOTAUYekukiYokESvv7piN+wFwYdksDO1ubAiwr1Yb+HolGtObYrU0Fk0KD2c2uZPognKgBcEkMhKk8IBAshU9EHdaxeEKqAYZgc50Xp4sm6Hg4RCweJQqJLkHHQUAkEEnCRDyOenkHU9NTAqD3tzfUsU5ChXuHNePebNEmqtExWRBgdz2tdSz0h7R2Gak+oaBZvyTTEnFHAGoimUaj4cqKi1gmicGwFUUk6oigNDZTFqqlsskXsMaWUb0uHNtWVsYwQKDfUZh4Pp1CvV7R3mIuQrtdR8Rix78lUDgQtmT9ZVsxQwLIXstkfdCyx3FSAp9pM9VudAQ2DwYN9D2Tw8Mzbtin7RPJXSo/uEdpx0OwNIAggVva53W7Jhuk29W5MMbjx3kjtH6j3Q1ErHEvUlFEcpVZN0Z5NhJpkEk7mMnHcfDoHGYX5hGP5xAMGsszzjN5UJ5J9cqOcklKeyUpG+jjz/kXyaGAYgP0GjDXWDlZYUdnlAlHDiOZikt1wLFRQUaInBkLJPBCArJZL2MNxe57t01rtPD4zCd5Yex/SAoSQKaCjFkgyiwIGYstZc6oe3+otUrsmdkEysRQ0DItgUyGwZhe0vj5MxKNzEuZKBvyxRzSuazs2jh+Wh4mk3HMzs0IECdRQ0tA8karazekMiFxtjA/hyA6en9eEO83rH/HbWrstIDruR14zHFRfkXAqAO7JhtGpI6sjow6gXOhzv/hQPZrnBO3PUAoEtEea7RcpHN5zC8cQCbhIJeLIRoJITgiCRCSIiaVyaNSqSBANWGtgUwmr/tUo0lyCWNFoiGPeL8g2UP1oG2Ftb/3y2XYNsO128ikciLBCMyTTNM9bhyIzTEyq4OEhv7bbd8KRTdWhsw5MYpKnjNu1xB7brNtFtpEDRkIKqtEP1FQt8k54brl/1mrMAPrqYbQvd7c6wxZTxqMz+OcU31hLML431T/8FyWgkKKEaPAEYkFwIlETAj42H7NKDnYKBFEt2MyfEjaKk+F9maBsBmflCEDXTfJF84j68LPY/MCV5vJUKIS1RBKJHIvv3fdxzx+yL8n+5fvV8CvgF8BvwK3dwX8G/ntPX/+6P0K+BXwK+BXwK8AfunXf2LErmeqF06dugOtZhOxhCEQCPIQ1G9UGupApVWDwlbp8DG2o6Y9im05yl8IBIf6uSxB1A1twl339qsIB4wPNkETdsJ6Lv3m2QXJbtUh8vmMsS9yW+h0CaRZiNhRde2arsmgOkvtSBh33XXSABWei1wmLjubnb09bG+W9NzsVEZd7OzAJBiWzU2hUSsjk02qw5yAIcG5Ou1CHANcstOT3aLs+SUIRsUDu0ypMgiGHQGcK8sb8gInkiSw3vWUC9AbGM9vwvLsxmeGAf3+CeTQ/qPWcEVmqEF0HFg78ZufgD0Eowi4nD59Cssry6jVWgpOtSMm3JtAfwge0tlZ+YwTiN7a2kQymcLOzg4KU2n84md+ClevXcMubaKaZfzqr/w03nj3Kopzh/Fv/9f/Q9kPJ06exM3rN0T+UDGRSWdw88aSAKbDRw7i7nvuEmDjtpryh3fsiGx5ZudnZKcTdahuacsKamb+AC5cuIxPffJ5XL5yWQqTmWJOnei27aBUKmNlfQM3bizJXoYgU8RxZEtDMGl+rgArNNT7X7p0E9F4EkeOHUY+l8Puzo66pKvlHaRTKYRCQ/z2b38epbKLP/xf/nfceefduHFzyXSW83+0LQnQk57AJnD//aextHQTW1s7WmPswCfYT0CUQB8nQySbuuWp+kkgO5UTSdFsN/D0+59BsTiNr3zlK/jEJz4qcPPCxQsoFqZRF5gJqT8IkF05fwHRWFwdx3HHhCQXilMCyujJTkCZlllU9XTaNWRzadXz0KE51Cq7mJ1bULD9zs42MskEBn1myvQE/tUqZSRiCezt16WyEYhsWwLZCDpyD8SdGPokwixLJE2EAbYkOCK2WsWNn7ulfBSChOQeCeQReOU+p8qHYDDXbyBkI5GIKo/AbbcUEkxybthzkc6kEAhZsJjxUKuh2aqK6GAGBlUYJAZ73ZHUGyTZZAfDvIJRTwoOWgOJNxoH1DNEu9fzpMJiizbHyDERqI6lcrLAilLF5Llo1qpgNg8JxxEt1QhqEkgfERQPiiiLJeNaKzG+ps8MjoG6/KkoSMaZX1MVIOoye0b71eSQeH2qHwja8+eWLLMGA6pbLJT3NhG1mbtTQa3M148Qtmy4LVfAL8ncTDaNcqmmc41nB9/D034fCmglqeFECZQaZRfBfAZXG/B4iGazrfVFMLq0V1UeiXJH1AU+EHmRTli448QCjh47ht6Alk5xWTXJhikQQbvdRKddxs5eWfPstlomrJt7I2SsjojJct8xg4R74e8rMX4QnMxxmZraVgiBwVDqD0LNVN+Re6SChHNGlQZBYK4dZosol4KKF+asK1zbEDAag5QdYZ07XIM806hoIPBOcouPCanCD2EdTfc9FxPr1DPBywS6ma9DlZFlIVfIIZqMI5PN6hzhHmIGTaGQ07q3mAETgPbJYNhBNOqIHKK9XCrpiNPhNRBcp52cFQpKTVCrN3Qfo01YjdlIChM3+RK2HTbAOmdHyj1z3VQ98H5Zq7U5OpSrbUTiMRGGsXgc+UJBRGAibqNQyCARtUHRIXNh7AjJugR2dnYRTWbBcjK/goHzJFJIgPGs4nrhvuQYSMzw3ktijON3O64IM6riOJ9cZ5wbqqQ21taRzqa1X5RPM+wiFLQV1k2VIO9L3ItcJMORyZOgCo/3tlarZYLTaRvVbIm0UnA657FrgtuVZzMaosdsioHJ4FCuCkPZexwL74dh3Z9lV8bTRnZyhjTjvuK/i3TlAT4O7DbWZrpxGkUObaZkE2Wsqvh3PibWUz2SKVxzVAGRJOHnjGiJB/T6Jvx7Qq5o/XMfju/JVJ6Fwobk1q1BQd5dXLxwxcc8/O/KfgX8CvgV8CvgV+A2roB/I7+NJ88ful8BvwJ+BfwK+BVgBX7jn31mRKKBYZtUPhDsoAKA3cCEvARitrqo11tIZGhZQd9zDz2vqy72aq0mEIn+7LJCGjEck2AQAQsGjaawvVuWKoLqC3Y40jqGyg7CWgToqfYgSEObFP47bZ1oX2EClQnqmfwKkgIEH+bnZ5DNZ+VR3WxUMZVPqxO81e5jbW0N3Z4r8Jw2EOxmnyrOoFzax/wCu8xr6gClZQw7/vnphABn52axs7klcJhANoE/qk3abU+gvBNN4ubNVWVHEGQjWKKAYxIeBBmpwhgMkIjFpSThdQQDNhpNF9V681Y49y0wBtD4CAxNPL0J+EQiYTz3oWcF/lBl8uEPPYOvff0buHr5Eh555B68d2lZn9ls1PHIIw/jm9/8nkD8n/xHn8DBxTncWFrG+QuXcd/pk1hZWsLFSzfw2Puewrf+9kV15y8sHsTyzSV1maezKTz9zJP47rdfRL1WB8Hkw4cP4+bSEo4fO4a5+Rks3bip+YzFkwKieV1UtzDmY25uBjs7DXheB0++7wlcvX4V7549K8uVTruDo8eP4+HHHsZ//I//H3tv4izZeV+Hnd7u0vv61nnzZsEM9n1fSHAVQRIiKVKkSNFOOSlV4lTJlmXJluQslZRTKadsVyplheWU4rhkWXaUMBRFiRtIcQNAgMAAxGAADDDA7O+9eUvv+723b3fqnK97xH9hyrerUDPzXi/f/X3LbZzzO+d8TZ389GhXJ3kxL+DNsVMKYGb9zl/aRbfTx/ueeFQZKBfOnYc3HuIP//Cf4V/8i/8N2zvX8OUv/yq8IIHdvSYuX97C1a1tHBw0EXiBbHkyuZxIjG6rpe5kWYHRMicMTZh1PKE1Q1CPHcVSIEzo/U7lj+nOLS+V8NEPPolr+wfo9oc4c+YN3HnnHTh2bBNbOzuyknHdnDr6uXTPvH4GzUYDrpPBbXfeisZBHVcuM6ycn2eAYlkApZJYXaphOOhgeXVJ5IbrpgS0NxsHuOmW20UKEVSlomjsEaCkRVEXiSnQG4yVSRAnCkdwORlXxsY09DHsewoCli0PFS/KerGNDz3tkRK0hBE8bEDjGbv+4yKHCCKyNiQqHcuV3ZtjxeCQwEvMlGtBUongZcCMl3hciol+s4nBqIditSZS4uBgH96YhEgKI38yV9hMYSfj6LQaUhYM9fukMjS6va7Ae46X4DFJFz6Hlmj+dIJMoQI7UxTR4vA86vYw6nYxS3AdTVFZWUYwGWA2TQi0TsRmqNCKx3FAMQprSVCV9l5USFDZRTuhg91rsj4j0Ko8HgHiDAdn7kNSe4Tg/QwOUnYF+XQG+7vnMey30O92EAYzkQb8PNneMJB9ZQm7u3UBs1I0ENaOkTidIqUOc5IGJF+ZwUD1gbGOEmg+YxbNWF3e/O9gryOiVOHB8TiG4z6KhTTWlvLKoDlx8gQKhSLGJIICzrOr7nIG0gMezp8/Dzbkb1+6DG8UKIxdShFlb1haIxwA62LGS8LYm4cUZ0RY0CKJag2e/yTCaAlEBQYRXd4bSIQo34KKC2YISGlnyAYDNDP43L9+g11kXShXZB7MrLDyeVc91wFrSbJhEpg/pdTgeqayIWkUAkadYdRqlgLpE8jk0iiUclheW9UaliLPSojU5fovFgo6x5kNMpv6spkajPtIkISg+ioM0e4N9Fn9TsvYR7FTn0TLiFkpXMvQOc1Ofc4v54ZzRlUWAX0C/spQmNuCjUdGfeGFMRGNCcvG6vohLC9VYSUSyKYdVGtF+OMBijlXc6jg68kU7U4fcdmludje2lGQNtfNwo6R60jB6VIZGNJlYcNEQJ82elQcck9rysKpsR7UuuS9m6QoyYp57oznYUg7NKoHMYU39ES+cY2IcEJSFkuTwBPpTMtHEhbKSmGwOFdJGJpsEr5nKqlAckMchmo+oPUUlXG0keK4uWZ4T6eSZaEMo2WXISBM/hbHy/XPdasQ73k+BtcJ93g8ldB643Ok9JoHf2v/KdeD1pUjZTKZ7AoqhUigmCwWsrrci8zLMBkuhqhIJKjM86Wk4Xrle79xJrKNir4tRxWIKhBVIKpAVIEbuQIReXEjz1409qgCUQWiCkQViCoA4O//4781m/oh3Kwjmwl2zQ9HA3lBJ5kVMQ4FKhN0JAArOwjPE1BEZcIC1CETQZDW+IMTnODvhgrJ7Q4Gslxh2CtBGHYGEzQzwAU77xPI5rKGqGBYLftWSQrECKSF1/MhmJEQi8+QyaThZhyBhuyUbTUPcPLECYENP3/tdTgKCY0hV8gLLMnmi5gFIRrNXYHJCphlx+h4iDiBp9lMQdH9TpewnLIY2s3OvBOdHfFt5XNc2drFlK3HIi8s1YHKCwJ1HC8fbiqFYik/B4lp9dFHt89cAwPsKfh03pH8i+GlAv2Mo7qyOAiyL9eKaDb3EYtbWFqq4dOf+ji+8Y3v4OTJE/K6Z9j4YBTgypUt3HbrzQK1SDqdvOUkvvWt7+DS+S2UaxVZEl29si3g5sSJm3Hm9OsC7Ku1Eh64/z4888z3lLuwsJXhWPPFAkIqY5RhbLIScm4aJ2+5GfH4FDedPIZHHr4Pv/MP/juRKQT2trZ21M3NdfTQQw/g3HvvYu3QCq7tXMPHfunj+OpXv4r/9p/8Lq5cvYrvfuevBSb//u//A/wv//x/xcnbH1B2QXNvB1Zyiv/6v/wN/Mc//Q/wxi1c22uhXKvijjtuw5WtfZx5/awCVRlEu3nkCN5798I8OyTAyqF1bF26KGKIQH2aAdAD+rtTGWTqb+xfJsqSUOZIGChjobZcw4c+9H58+y//QqTT5vHjuHJlWx3mtBcr5rk32MHNnIgSnBTDqnvKG6Cv+4c//AG88vIp1Go1XN3a0vqjDUyxXMaxo5uwkjPsXtvBrbffKmKKAdAMNScA501GusaJZ5RNXkBgngCbsSRjRgvzMNjFTPiYQCnX3JWrl1DMFRFTJgx7wY07EQFPdmATwGV47WhkVBckVERETDxMQg+O7cpOyXjRG5WGNxpi0O/h8FpNGRPpHG3ajA8+Q30T8RnymZzsr3qy1qHblCViZcAMjFgSY+2JJELfU2e5chdCKi8MgVmtVnV2kCTkNYqASBBA9BBLWciXlzH26MFPAoYZAzNYDBcP2E3uIJZOw0ryvEggm8ka6xw7IfugQacFzx8by6LxyCi8UqRpYrh27ZoUNVx701gC4wn30UzAqpWg3/8Y05D7mnZUKxj1x8g4cXSHAwy7LVM7gZxJqTq4bwv5LLa2rqkrngSwlGVz2zuC4gSB1TnO3IEkLX4YDu0b8jZlYTwcGRs0z0evOxI5o4wHZl7YloKdq6U0SkUHa2tLuOWWm6WQGcqlKiYikCAx7cZ293Z1tm5vbUudxXklQayAcdrT0XInlkC5XEKz1TDE0dzzn2Auz3wGndOGi8SYRaVOMiEbM65LBTCHgTItwmnC5FlYNkJ/KqssAtaLrnhlCvjGSotkCMkZKXziMXg+bc24D8064brjeue+5OtYSy5IkimcN5IXsqSaJ9eLwLAc5IsZKQqStq2gdq4nri3en/i+hXzBKAG9MdJpsx4sN2FUeQwcl3KEYD3zidoY9LvodkciEUQcxFIa6wI055/8j2eLYzuIzZjbYLr8RWYlUlLS0K6QdoG26yJbKGF1dRlr68sKE+eeqNVK2mP5rKtMCs4D1Vu7Bx1ZquUrZdm6kfA1UkcGyvMeIq7kuiWYUe5x/xliTEqycCJiwVhLUelgVDKyiorP1zgt80IzZtpEKiybioyABIgrlaQhl8yZQetC3p+l6OkxN4TnppkjEk60XurxPs8MDmbqTEO4ThpDj/ZUKfjMrppnaPF6OGauDY7R2N4tiAwqWsjPmvXK7xusNR8kGmQjRWKNa1q8Ea/BEBw866T8mb9OFlhztQo/g7+T7ZieT4WRUUryzOFTDXnBEPOYvqPwnsZz88zrZyPMI/q2HFUgqkBUgagCUQVu4ApEN/IbePKioUcViCoQVSCqQFQBVuC/+nufnrHjmmAmwQ8CKBMG8I5G8vHPuiVlXhDAWlgdUVGxAAEIPo2GY+Rz+evh1ezWZsdpr90T6E2YedgbYDw0uRldZgqE5msEActM1oDICuElYIQYrKQlcJrBt/K3pqohS6A1Lt97gm+bxzblA87O9UqljFKpgrNnzyJDOxOBaDGsrq+h0Wyqa3w0JAmTUFctu2ezWQehx8DhmUJLmS3AbvRDa2uo7+/p546bxtif4eLlawAsdfqz65Qd5rSGWQR/LjpgSwxcJrA5narrudPpCwgn/sRrWNhbLFbforPUKDIMGElFSwwTfOnXPiuS4qVTp3D02EmceuUVPPzQo8jnXGDmK1SU4c8H+w0cNBqoLq3huZ88pyDmoWeyR2o1hptPFJDN/AyC6eyjvuXWI1iqFkS+XLt2gIN6CwNa4TC7YzbTc9V5KxBposDw7373u3j8iYeRdhI49erruOvuu/DjH76AIKA3P4GekWymmCnCvAB2V3/y6U/iJz/5CRr1Br74a18ApqY7fGe3jnI5hy/+2i/jK1/5N4BdxJ1334tRr4v69kUFFLM7fHtrF3fddyfuvOd21A9a+H///Hu4eIFzYaxBNg5vIpvO4Q3mbDiWyJJ33nzL8EAxCBRnx7g37z4nqLkgkkzIrgmqZebFJz/1y/jzr30Ny7Uq8rmMVAcH+01kXQe33XGLQo67vQE6/b4sx0LPR6vdQtJycN/992LnylXs7u5JqfHKq6+gsrSEpdoSdrZ3USsX0G3vobayjM2jm1hZqaDbrGPz8Aa8wMPe3iVk8kVMfFqQJfQzO+VofallGhM4bl5ro9tpIvBHiKfseRf4CI6TNl3v8o1n5/FMeTWZdF5gnQFWzR4mscjGdeZNEHRk13c8bpRQcVhSM9FehwqncbeDzmCEcmo80tQAACAASURBVCGNZDyObq8nyxqqp5I27dF8HDQ6UlqQzONZQGuw/thDJu2isX+AeMI2dm0ErxNx5Sp0Oi2BpFSPDEZDFPI51Ov7sB0XfhhDZWXdhBLHDNCoMc8CAc62lYadz6Ncyhu1BG2kZgwBdxS+PQ2GQnj98RSNZh2VakHqIZ5V8QTrwvFMMaQ//twmRvYzc0Cb6yYgiOuW0NpnrQcK0+bvaT2jMPCQ0xIX+Bl6A1kLkXxLWglZrsWYVMwTgCht3ChiSDgRgJWNzdxeKaWMEYaZe7KaI1jqjU1oOMFlrl9eOwmU9fUybjq+hvXDG7CdDEbkBeT7zwDiKa5cvaJzm8o1jq7T6uoMl6+/iGXatllSmdhuWuRBnCRIz2Q6kFRizoVN9QWJAyoJCHLPDCmTIHEx8rR2SDj1R1RXxDVmWbM5tpQVLCXruwhaFolF4J1kBsmOlLEfZBgy54SB08xA0iqfhCIemV1BYFtrep5vEAtNThD3LM8t2qTRYmhlfVkd/1qv3kgEVrFIZV5ae4fjmoUTBP5Q5DdzIXjfIYEUnxlVBTv/D+p7Uvcxm4njIhHMM6dQKGnfmLPCXBfXCzMeqPKgUkX5R+FM5B0to/haJ5vDFEmkc3nceccJ7alCPiNwPu2kDBGXpJLCqJ94z+z0xrKParYbmM5Mtku73ZIykZ9Lco2KxFTSxnA8EHEnIihl1BmW7tOcNl6noxoOeh0zJyFDrY1VE69PuUwMGO/wnkaSjVZqhhSlhRkVIbxm2tNxD/b7HVlW8V5JwoqEi4gF3j+7fVkucV3I2olWX5MQAdWbIe/fRiGyOIf4O36P4H2G12/Uh2xo4Kk8Q2yuKFlkXhjbRUM+i2TjGuAcSAlDGzKqq4wSyKh4eMM1hBr3l+67M5IXVHqRBGNo+9wKjERh0ka7NdC4WUtayBmSKLKNir4pRxWIKhBVIKpAVIEbvQIReXGjz2A0/qgCUQWiCkQV+E++Ar/1j35tZqVshAgx6HbgpF0BuQhCgTi9ztjYg8RmylYol8vKd6BFBHuZCZgQLDBAExUJ7OKeYBKbod3qClQlODTsDk2XayKhTnV2NxL0IVBAP3gDQDCwNilLkEwmK/DYC4zygoBsOmO6s0kyUJ3gpB11XNPL/siRYwLQ3jxzBmknqU5PEhibx46hvt+Q5VGn3ZGyxNiL0B98hFzaNcG4ti3vb/r3VytVtBsNE9LqkjCxcfHyNoIggf2DpjrZDUA3EyDHbl9jsx1DIZtFJpsRWEr8slHvCpg0HcemXr/on26CTdnxaYJO+djY2MB06iP0h8ikjXJkEsZx8tZb8e3vPINSqYQPPPk+efCzE3pj47Dsst5+9xwuX9kWGMS2VHZbl4plkRscEwEfApTs9H760x9Ct7mLj3z0Y/i//+wv5PO/vb2Ler2hrmraoXCOCSxyTtYPraHVquOWm4/g3vvuxNl3ruIHP/wRZgF1AIQwzZ9Uy7C7eDobC/h57InHpdx59ZWf43Of+wxefulFEQMXr1zBnXfcgs98+kN49scv4OVX30W+VMTGSgVer6PPqpQLaHT7ePoTH8SvfPZTeO30efzO7/1TddsTzGKGAG1+csUCNg5vqGO5Ud9Hq9HUGmWHLoE65g7wd8pNSdAyjH7xntaYYN5piPsfelB+7ZPAx6DdQbNLQI9zEuLLX/wCfvyTH+ORxx8VqH327DsiyR56+EFUCiWRWLt7B3jr9dMIwhnuv+8+7O3uaP3u15twkjbWV6oKrT509BCqtQpKxRzGgy7W15fQ6TTR7dQRS86tnpRkYIJqCTjSp37kDeHYWQVZ069+PO4r0J5A/oKU8AICp2yYprLIUxizZbkCLKlgkDpIncgTeP4A9ToJpLL2KEFRBeiGJjy+Uq0gAebA2Hj2uRdx281HZC3nptNao6zhS6deRsZ1kEilMQkJbvZE0tFWaKSwaKKofFeSWYHAXipVqILg/CXjhnQg4MzOdFr+SOFluYizq51/V9A0H1NMCT6D4HgMhWpVGTXLK+sKkm+3uzp3klYMqRiDeidz5RaJuxYsh9kTAbLZjNZ3u8ucAVskF7vxiVSq439C3/+ZLHkIQgcjYz81UZaHUjYwmRDAp8VNSuTCbEKVmo0Zg3995k0M1aXOMbPDn2swwfwO7gt6/svf31jhcCwk+dhhb+z0GPRs8jr44LlEe7JZ6GF5qYBC0cI9990Hy81iMiXNSxaFSrMEesOANAbqB3tSEPA9m/WG1oRyNoDrILg502MoVpd0rcNuZ66SCOHKzofArgkzlgKLpEuMdllmT/DMImHFeSQxY1Q7xtKJa9aQaKZr3qhIEpgxb4CuZ1Jk0A7QEGqyXpp3zVNZtHg9g9B5jpow5hhi8+wjjlvd+omkCKtcKSeFGYO6aXFFlQEVdnaKYdExlCsVzVkmQ0UB57Mva7Ypw7KntAzrijQcjsfw/ZGIExJ+3DfdjskG4T2M11EsFvXZfD/Mx8YQc6pxuL96/bHWSjCZiSCKW7YUVUePHEKhkJZNIdULlWpJqhaOgQqOXn8oIq3dG8F2svCpjBLvlbxOPCunRwSaud9SUbawsiLRzHryrCYpQBUOn5/J5LC/e0VrmUQVx0giS/k/LHs8psYFBWkHJmuKRG82k1e+02JOWSPmqpAY6Xd7WkvMyyH5o7N/avYbVU6c5IXCUKTlFPBDBpqbB0lu1lJZFyKDjL2VTgoS/8FE8yMiZL5/FipFQ7LwHGeWBd/7b3JVjO2iUf6JHGPuBS0D5+QFCQvZvdGiinuLeVemCEgmHTSatJSMaU+3Wz0RaVwD7567GGEe/8l/U44KEFUgqkBUgagCN3IFohv5jTx70dijCkQViCoQVSCqAIDf+r0vzhSiHARwU5bCigkCDGn1Mouj2erBdTMCGjxvdN2eQfYecYKSBvggiEKA3jhJTGUbQyA3VNd3KBUGyQt+DjuM1YUZMkAzLkKBAM/uzpayKwiGsPuSHZZD2sjQ3mU8FODDbkl2O7sZV7kB13Z2BD6urR/C3u415DJZ9LtNUNhBEGxpdUNgC0FQkjQKsWUncTYtICs9Bzuo+khnXAx6fXXtyt7GGyOby6HVaqNWW8XlK3vY2dqD54WwnTT67DhOpQSEs9OVtjmuY0utQasbLwzQbdP6w1P3MoHdBUFhQD5a9Rg7C+JxxnfcPIqFPJLxGW46fljX+/qbbws8/9a3vysLLsd1pCKhlUq/O8D7n3hUXd9uOoefvfQS2u22gEF25hLH0vXMbTqsVAqZjI2V5TJuvvUEfvCD59DrGHCT10Pg9fFHHsWRo0fx7PPPYmd7CxvrK0DMR9q20ey00R2EIgQYrkuAh97/6WwGh9Y2ZGX06U9/Aj/84Y9QbzbwxOPvx/e/9wM88siDeOmllwSqEXivVrL4J7//d/H2W+fwk5+8iieeeBCrKzX81V99SzVJxCf48t/+dRSz7Nye4l/966/hrXe3ZNnFOq6vr+Py5cuqa6VWxYc+9CF885vfFHjlzfMZFiAqCR92DC/ULwsAlWuYSoj3Pfk+tDptvHn2LaxXlxHMpjh/4TweevBePPbwQ9jfa8g66M233pb1EEGuaq2G3e2rePSxR/HDHz2LqWfyJD74wQ/iW9/6FmzXgW2nZaHywP13I5vm2rClYlpZrqLbOsDhzTW06ntodxoG7JyDkFRYmEBodkHTPokB9jaa7T6KpQpStovty2+rizufKxt7l6TMfARiMueCndO0alHXfwLytrdTLnx1fMdEYrH7naG/7EgnYG0A5zGOHTmq/I2Jz70ax8HeFhzHQoW5Hf2u2cfeWJZQ9UYPSXU0+wj88Tx8OI29nT2kUuzwN1kBW5evwkoxXNuAokmSGv5IFnBuxja2VrEEgmkM43CKLLMp1IEdIuu66HUaiJO84Hyv1ASs5wpF7espuG6ZSB1SNmFUXMkk8lmqQAaYxabwfAKalvYGQVq+j6x1qKAKRlqTBIa575gNQGzaHw40dlreMRuDYb4MKp6QuGS9YrSK49k4QbZQhEevfIGepvuc4DDtevgaArxUXJDwJKPAznECsdybPE8JHtNqL5zEECgjYKLnZVwL/migvZHNpnDfQ3eiVFlFb+ALvKcF1mSWhJXOYevyu/B6XakpeoMRep2uIYbZ6e77In1J3vJBQgkJB+XKsjINGB6fJFmkkPWZshJ4FtM+if+ReOF5SCCbnfRkZ43VjjnLBBjHE/McE//6XiO5RwSb181zkM839THrgPeOhTUQ35d14INzo1wOBaHHlYMw8jyBy2nHMXWMx7C0UoOTSSukO5E0gHwul4OVcuG6BRwcHMgKkERBxrHh+X0kppxz2hbN7crGEwxHQ621drtDakREmzkzDAHFunEfttptpG0HNlUXJGBSceVAkTxv0yLQoyXSFJliXuD56saqFBeVchHLtRr8Ia3SqCoyhDfnhwTc7kET+/UOSuUKghmXMZUdVHEwK8id2xiNTBD13H5QllhUHVgpqWOoNmEId6ddF1nG84OWdxOfJB0Jo3mQ/dzGkIq80ZiB5AnZppGcS2fyuufzfm3ZRjXDvd9sNnWvG/R6IoZ5H2LuBMknRkvw/TWuCS2+uBZorTYTKUlij8QGFRUThW3HjTUUSXJZ2U1FhID2UbyfxBkKTzLTKOi413hOcQ9xX3HdGHLXnI1G1UHCz4SFL9Ql3NOyINNeI59orL1IfPPM49pjgwRJKRJO3W7fEPwjnm8k3oC3z56PMI/o23JUgagCUQWiCkQVuIErEN3Ib+DJi4YeVSCqQFSBqAJRBViB3/ztz83ozU+ggPYkM9k7MLB7qM5tgmkLkIAAG7shCQ4wkJTgk7o9GULL7lp1IxsbDhIOBC8IJA/6Y3S7QwFhBBH5M3Vez8F6AggEpPg6/sy2jT0HiYD+vOOVthC0iiIwtVSryFbn5Mnj2N/bxnhMCwpPoOyJE0fVbbq1s41WvYFEylVo62g0kKUN35/gRzbnwvdIXjgCXVvNJparVYTTAD67tuNxqRUIzrIWBIUYSDwNk3j99NuIkQgZ0GqqqIwA+rkrAFTEQEbA8zgI0GoOZIVFgoGEBq/ThK8ae49FDXl9ixDVBbjHmrKTlIB0tbYkIJIWXgRk2DpKAIxd7rVSBStLVfjBACduuRV7+128+MILmgtabxHYuemmm3DhgsmGIAjJOt33wB2qM0GbF54/hf39hv5NgsexaHMDfOYzn5LVzNe+9jU8+dh9uPP2TfjTNC5e3sWPfvI8+j2jJOFcEwzMZ3O46+7bsbu7I/CPtf2lp57Cn/2Hr+ITT39cxARrybwUKmQ+8dTjePThu/HNb30bx49uYnmlhsEwwDvvnMU//K2/i3//J3+Mxx5/Aq+dPou33q3j52fO4vbbbhdo+Pbb5+D57NJN4bHHHhNhwNovLFEIkhPQchxb12XIIgNuscZcd3xsHtlAdbmEc+9eQq22jPPn38VnP/tZvPjC87j//vtQLBRlc/Xyyz8zaiGC4vmiLKveOfuGAEKuufr+Dkb+GIVMEd1eRwAqO5yPHTuG5aUKKHwYDEc4srmJfMGROmZtZQVer45OvytwXVY+cQbrEmRLXgc4uc/4IPgYj6WRKdYwGrbgDw9Ml7JNUmICdoF3Wh1k8yUUK1XGlQio27m2JWs1ruFFSG6jcYBDG+sY9Gmnk0TKsZSFYieBCi2ZwhCXL1zA6uoG2u2m1u0sTiu1jLrgz507h/5wiKWVVZ0DBPsIoNLGZuSN4fVpPedjGmfmxkjgJFUjVE7xvWwFA88QTy7CchMoVZfRaneQshjAXlAGTmJGv3vmebBTnhqxEIVyQXupWCgZCxmkMKTVC8mXMYFzgt98/8B01sNXvsd+vT73ufcxCWg1lZ5b/phsAALlDHGfUAkxMp83JeqpfGkCquywt9AdjBTYnMsW0O+2de0BLWwsm3nqImvz1armTOdnMJFFDjv7TTc5CQ4TLGwyeJi/EKqbvdvhfDA3gJ30zNIxyrMldusnJ3jw4buVZ5IuLkmFQqUcCZn4LESrtYOsncHF987DG02w3+zIPowkp0KyeaY4Zt2THEjEbUw5924W42EXw0EXiXAC12YWAa3s2M2ehGMn4Y0Hei7JIs43FQokVqluCGPMSmEwNh+mg5/XtCAJFbrM+4bPsy9mbOnmuQYmQ4LkjVFusD5cI9w7tKgiabF4X54zJsDZgN4kkfPFHDL5LFZXV+CmLaldcvmCfpdKuWg02iIvclmuzQFsKwZ/3JV9Hkl6qig41ma7g9mEp62xHBoz+ykIFECfjMWkUur2BzxRTfD4/E9ecavZUrZQysngYL8lEt+y01hZW8HGxqryWFaqJZPDY9lI2hZiInQMqePJpiwv9QfzKpi5QRUFbdrS6ZzOLt4fl5aW9B48oxe1kvWY72F1bRVbO9dQq5TR6TZgW66AeAZYU0liFB5d+F4wz6MymRjci1QOmXySBPKFkggb5VpMxrLNIiFybWdb86b7N0O7RVgtgq0nIoxp1UhSkfelwDdWUSIORSzQOm4ii6+FXeJCYSQyk+HwzMeg6onh32xiIJdGEpd5MQlLtUnZCaS4dmaGxOH61tk0P9u5oyaeCYxfNAsYtaNmbE6yGYKDa5JZXqxlu0U1GwkSWnWRoDPKi/PvXY4wj+jrclSBqAJRBaIKRBW4gSsQ3chv4MmLhh5VIKpAVIGoAlEFWIHf+f0vz+h3TwuVXp9+9g76nYG6y3O5wnWLIwJNBPFNZ/gUqaQ19762BJAQbCKwtwALCH7IKiYMFELb6xkShB2tY2+gsE+CBylZWRAkmSjLgq8nqEbwTATAeGRirGcM6mZnqQs3m4Zlp+TJfsuJoxiMxxgMPVy9fBUPPvQAev2+OoJ3trZRb9Zx9NhxZVkIkKfXOW1f6ClPIJJds5Op8gUIOrIjnYSJOo1ppTEP9B2OJrh0aUtgGMFF2kkRMNHQphMMBhMF8qYdV0AZG5MJtLSaffgT39jp/EJQN6+Rr18AULJBmtteEMhTBgYBlxQ77yf4+Mc/hr/+/vexurImtYHjGj94dv0+/uijuHLpPXzm05+EF8TwR//mTwRE3XLLbQI19/d3cfPNN+PNt99BMPZweGMdnjfEF3/98zjzxhuolis4deoMrlzZweHDG7hw/rzsuB68/w5sbKzIC/7DH3of++TRaezjlTMXcMftd+PC9ja++52fiuA5fvw4soU8zrz2Gj7y4SdRrTEsOon/58/+QjV/8gMfxvPPP6/nyuaIna+xmQJvD29U8E//x9/D/rVdFEslXNraw19+45sIR11ZZvkxC6+ffhOf+OVP4aWXX8HHPvokDh9awR//u6/JzmupWlPn7DvvvKP5IMjYH9LuhSH0xu5lAZQulA0Lookqk7X1NVSXamg0WrJoYVrJF77wqzhz5gyqlYo6ji9euorjJ47LHoa5IcxX4WeefuUlZPI5PPWRp/DH/+7fau3ee8/9sjLb2d1DdbmCbNpBq17HynIF1aUlWK6Do0fW0KNNG4Gz2IQslnJgFLALgrUmj4PrlvWSn72VwpS/J0iXzMLNFjGbjTBoHYjUs1xbRA7BSeZY0JeeBlRUbNgi6QxIu7CZIpugfSqwMKYQ3FksxKGVChyL2TMzqQbqBx0BebfcehLbO1va/xfOvwvXshHQUsiyUN9vqfaLc6DTbqGYy+Py5R30xwGOHT+Ja1vbyg0hgNhptRXsm7KNdz+B2VK5ROkPiHPS9ofrn8CuTUUX91qSHdtTkUJU2lAZwOwHEqlSLkw9ZLIl9LrGEodzwbNlqMBlH63GrrrlSWaxg59qnsCfgkokApsxng2ej0GvhZTsemiLwzPAGKORXFgApOO5ooXEb7vekHUYPy+dzeHaNhVkrjq6la+j0OkEcrm8yJJm60AkDy3KFHCNma6B5yXnf3//ALG4ozVguu+Z8RCgnMtheTmPY8fXkC+VkC1UcJV7dvMY0q6NZmMLuawlq6HXXzuDbm8E34uh1xsY2y12vCctBdfLEo/rieAzNTB2DplMHv1eF+NBHXY8JnWXOuADD/HYVEHePs9t2kMpyNmcaeNghqWVNezv7WM2mcxBX5M9sOiCN0HLCdkSsnM/npwHeIvwniljgOMmeUdJjFHmTZQL4XCcOjsNQWzIC1pquYgl40g4KdSWaqjVKkinbWTSJIgDFEpVOHZGmUOZTBoZm4QQ7dEI6DPrCApkpx1ap09lIEmKFJqtuu5TrXYDmXROe4ZkDM8xPqikYz3iJoxG+Sd8yPKL4eneDP50hnyhrPyNw5vLIgSpnJEF4pQ2WDPYSUf7p9Xuqaa5QgldKgPj/CyjGDDd/3GtLa4Fkpfc1+YeYey8SCBx3ydTNq7t78EfD0V687OY80QCm0NdBFYPhn2B8lJSzmIYBz7yuZLu49xHfJ9sNm9qHQP29vdkNcXn04KP5x8rkYrFFd5OMoPjGI+o8DDrmWdmuVSbh7vH9RmLs5e1WmRaTElSzC0Vdc/TqodRQNG6LE7CgT8xIUZxknmsPe8dikMhEUhObobpxCjP6Fx1valC+S9yVtMecG0TEk+lIPO0SPou7Mt47vD6eR6yPqMxbSxTePONcxHmEX1djioQVSCqQFSBqAI3cAWiG/kNPHnR0KMKRBWIKhBVIKoAK/AH//3fmbGDdjTy5AtPYLDb6gkoWQQbG4sPdgcbj3ICnqajNhAQI1hgbh1FAIRABjsXBUD5DMwM0RsMhCAQAFxYhBDUpy85QSjjS02Lkhhc20aWgcn0jmfQKjvKwxC5fFr2IPkyA3inmNCOQgCEsR1ZWVmRjYh82BPGM3t76wo2jh7T5x/sXsPyUlV2N7RvyaZNJzS7PQmAFIsFWURRfcGOUgKW/tgXkEJbmlZ7gH5vDI9+76GxtWJ3LOvUH3iyesm5rkgWtgwPRiMpL3idste47glv0C4TxmuICnbZE1xa2GHw9/w7nzMcjXDvvffijTNn4KZtDDlXtLtZhDAT1ElQWcD3imNldU2qjO3ta0bR0u8ik80KSOPP2F1O73837SKTTePy1SuII4UH7n8I5869jfp+HatrJXzx1z6Dr/zh/wnXTeD/+Mr/rIBpduX+y3/1R/j0J38ZthvDP/+Xf4RMfhntThdHjh/D/s4e1taW8dAD9+DylQtw0iV8/evfwBNPvB+nT59WtzbBOI6V4FM24+Kuu+5Ep1nH1pXLuOPOO+FmMgJj93ev4p13LuDw0ePo9Ds4ceI4Tr38Gh584C72quO10xcVpt5utgyoTBw0xnVpFEIEvBZ1EmA2D7Re2IzwZwTOllaWcc/99+G1116TuqVQzCtofP+gLoD5xZ/+VMAiH6whP4vkHjv0R/0ePvf5z+NHP/gBmvU6JtMpNjc3dZ3soi4Xczi8sSZ1zuFjR1Tz5aUVdDoHynkgON7r1GVBxjVrOpJpKWNSRAhgMlhba01Kp0Ad4TGC0LG0upitJOHJicgJAtOOk0EYhMpl4L8J0tJCx4Qyj0QMdLpdkYBcLyQOCEBWqwwqd1EquPLTn4VmfzMgmPu63anj0KFDeOXUz5GWbdnMAOTz/cDnkuzg2dDv9JRT4A2n8MIZKstLaNWb2mOddhNpxwJ9XIxahJxFEmQPs/kCRmNfhAjJL8VihyRdxsjSji0VV9f6yvIqyuWiApIxo4e/AWwJUvrjnsDHSRDK5slyCxj5MeQyDjqdPSkZWBepWXR8mewGPpcd9uzEt5IWRv0BCvk82h0qiAikM6iZnvnMfJioa5uEJdUZPD9lrUelD1ULBJ4DEpAJnRFGsZEUCJzOGgsgo2AzFmckOrmuCJwSzGZuAlUK7GLn2ZBMzjQ3S7UcVlbLqK0tIZPOylqLqhPi096Yyok2yJzu7uyj2eyg358o64OEjRRJtABKMwclNAounuWcX9pikXwqFI3aZDLQ+UuSgVZnDPE2QdAmE4UENwONeZKlnKzsoPyxpy5/no8iOEhYsPN+3lXPEHCpfmBICJ5jPJ9Ye+Z90L6Q4LW5n5izkHkf80ANKbv4M6qctE+kOErCzrgoloqoVCooFDLal1QrcH1lMgVZAFWXKnCdFAa9BpLJEBazG6iYG1G1N0Cr20Ei6chyrN0hOJ/QvuC9h/c5jnNBXnAMPENJvPLeMfZ8Q46GzIHwkEg5sGi1mLKlBFtdLcFOxXBofXmuVCAxmUAmnYdH1Uk4E1HHx/5BS0A/CVhmQ1HNsVCJcb32eryvkqCtoNOhneGSsRebTdFsdbTGaIc0Hg6VaUKyn/cnnpFc7LRu4jmxyCJhDg2zfqge4/vymmkjRmslzpE3Gsu6yvPHOjtMxhVzTpKYcJ4nExGDXFs8Y3jfJ/lEtSGznnhfpX0br4kPYy0WR6g9ngIY7D3/2eKMFrHNvCKqEedEltSIPMccF37oywaShAXHKbKLCkJ/bCzzeE+ezJBizgrVEyRIEtxHMZN5QQ8tBZPH4QUzkRjpNBVEJIsM+UYClApUPs6+9V6EeURfl6MKRBWIKhBVIKrADVyB6EZ+A09eNPSoAlEFogpEFYgqwAr8/d/51RmDUUdjD6OBB9clUEnLFNNNuQDRjYWC6TQVUDEHz9m9TJDR2JsQ+zHA1P7+vjrfGdZM9QLJhoUyg8ACwX+BFmAHsKWOb3Y+8zOdRFxgGwEWY/fDrtspUk5S9iCFUkGhogQSCTayR5zd26ura+j0OkhYKTipFNZWl/Hm6deRKRSRKxYFQk2CsfzSR6MhrFQCgUdFCODaBkQjlknFB33X282e2mnT+ay6t5PJDLa3dgXwxGXrMhVITDsLAoy0srJTlq6H9juNdhudNj3TSSrMgbs5gMeasZPY1JcBpySFCOgbsI/XbSyujJ88FQmPPvoQwtDHmTNvYGf7QAASf0ewPZGK4aGHHsKpl1/FaDDGYMSOfc4fA075GSEOHz4sW4yzZ9+SDQc78hnMvLe7j09+60uMrAAAIABJREFU8ik899xzOKg39fOnn/4o6gc7uHB+CwE744dDPPDgPdirNwVoYTLCP/qH/znSuQJ++PybiMVtvHHmbWRyOVy8eAG333EL3jt3EefPX0KhUFTY+2/8xm/gT//0TwVesdYEsh988H5cu7YjkHhvb0d2O+zQHgzZLR4TSE7yaBb6+PgnPogXnn8Ff+83/ws8870f4vzFfSkvCF5xzQmA9g0RRCVCIkmgygReJ1OWbEboza7Oba1bRlLPYKVtPPnk+/Hsj5/Hyso6jhzbRD6fxZXtLRxeXcVbb5xBsVLD/sGBwLtyqaTuY+2JiY/3PfEwfvTDn5iMlaUlERzvnr+gz15dKsG1mb2QUZf44WNHkctkgJmP5aWaupmH/RaytEiamI5fY6XCbAj6/E9k9eJYNrzxELFkUq8jUGlCgXOmKzw5gz/oyIJJQQzMKmA3Nok5/pugcWhAxzCMod3tSQXCHIpCmXvDVybH6sqSVDmFXB6dVktWM1eubOH4rceUu3DxvYtw01mtw1a7KcsgKgXY4T6lkiA0Qcxc07QG8wMCoj5y5YIA1zYJsFxB+RvKPknGZcETzmJI2Qz/JqnB/A4qc0ge9uH3WvLeLxSLiCVTOMQ8jpBKJc4lrekIHhMs7encWV2lndJEobymgz2OXj9AMpVBkm8PEzi98P8nqDsJx0jxLEok0WWmx5DnmFG8mLOKxIIvmyaeF4vzy6jGfCTjKfQGYxNeHwfsZBKjIBSQnqKPv2z1SHbEkLRTIrFYJ2MN50r5RVsnni2dThc71xoiQ0l2WPGkApxdi1kpeVRqWRw/eVTd9uVqTdM96A9kTVXMu1IwUQXB8+7aXhd+EBNZS3Cag+PzGWYsBc9875D5m/HsQdKEQXdaSKeZOTFV7RnebeodJ94MfxyC/A1VCMvLy2g0WwLReXbRwo9PMgorYyNE+yWuSuZCEFSfgkCxh1K+oOeTEDIEAM8rA+4TLNe9geehyB1zXnLOY2ROmBvBrAbHxvrhQzpPSHAz46WQpyqJ5x7Va5beL857DBhkH4NF4q1LCyW+Z0x151kwHgzQH/R03+J5IXsrxqDPlTVSyHE8EyplRiJLuVdNxgItmEJkskX4U6BUKSvzqVopYmWpjMPrNZCPO2h0kM3mkKLKcTSSvVRAwnxCWznmbsyMOiBurLeo8JJiRSTjWJZhCzUWM2Mq5YqyKA4adZ2dxXwO8ViAgzpDtkfIKd/JkOQkLkhgkOzjY2FH5zOzJZ/XZ+ZyPN8aIgxJonDOZQHI3KTxyBBLJBVnUxO2Pieb+n0ScRx3fD6nJricc0QSgiTJ9XsbqVlZSiVEOktxEWMdSbqaYHLdA/lLshZUDfFcT1gi6thgwPfkSGxZFjLY3QTc/6KFFO2tqF40domB1Jomn4XnhyGLYwnuT64l/m6q7z/93kCWhPxu9Pprb0WYR/R1OapAVIGoAlEFogrcwBWIbuQ38ORFQ48qEFUgqkBUgagCrMDv/MHn2bQoawZxEzPAG5nuzIUvtdCCOdAhD2sCVHOFxSJHwHXYzUuwYiq7D4IF7BwlsEjMie9FAIQAneloTKjTmbkWysqIsSOTYGYCGXXgEuwn+Mz3JNBAf/MU3FxaSguH9lEkCBp1dawTtCjkc0ZFINCeYdfHcfG9C0jZFsoEkoQ6MvzUQrfdU3e/Y8XVwUoQlZYY9PPvdFqYTjk+khgG7AkZWnzA8FsH9Xpd42dgrbEzYe2MGkV5Gtm0AJvdehP9rgmJ5nMW4JsCdINAoCWBoUVNSdAQUF3kYCyUAkRL2fG8tlrFE+97BHu7DZw+/abyL2hD85GPfhA/ffF5PPVLT+GrX/2aPMBpCbToruUEEzzk+7JrmVkT2YyN6tIyLly8Kk94dkwTJKJ9WLGcx4c++CS+/vWvK8Mi49oCAk/echJ22sb5C+9hMhjiyKEy/taXP4UXf34Oz/3sbQab4gMf+AB++tOf4sn3P46//sGPMegNZSPCa1laquLWW2/Fs88+p3qdPHmTxk8VwyOPPoDaUhHTcIZnn/0Ztq7uaA0QuCPQVikWZJkznfq47bZb0GwPcPlKA2def0u1pd0XO2c5PyI7EKpjmGRafMZu9yxG475IMdb5ur1ZbIZ0Jo1f+thHcW1nF5adQbVKG61T2Dy2iUG7hfPn3hEgOp5MsLGxIUuVwYDd8RPYKQO4Xbx4UV3Qt99+O06ffg2um0W93kClXFDX/FK1quDoW+64Tet04o+wXCljOKSX/BZW1w7D84cKTCZgxvVG0K3T2hVQm8sVjQ+97MbYFRwiwe71wRCuUwK72id+V2oIqhhIzNiWow5k02WcMt3xvq9ucBIaFy9dwvrapsiRciGHcDbG6vKS8iXox08yjfPX7fZQW11Fr9dGl7kA04kA3Xa/LwsgEjYXL1yWxcugx7wK5hZAKqvRiHORUuZCOpdVuDVVCgH3oWVLVcJx5YtVxFIWbCujLmnC6OzeHrXrQDgUGE7yglkjDI2mQmvAgOAYyT2CsAT+u7JCokqA3f+01xl7Y4z6I51JKSuLWcJYaSXjtJSiNRxtbzo042e4goDX/qAPeVeRgBmN9P7DATvOQ9nRmdwf5pEwMNhkoHANEqilgkKnm+zpaG9D0ogHLOcuqesiOM9xUpFBAJcd+lz3Um4EATqtLtodqmuSRhlCwnMWSjngODGsrVRw4tZjslOy047UKQykZw7ChFkjgyEuXbqkdVpvDnHpyi4cJz0HdafqhOe1iSSIk8oJpRrgOWnOJna8G2seKsY47pTFNSSfHp1xvFf4wRQBwX9a4ukOMQedZflk7IN4jbTM455kBs3CPo9h0iQPSMrxvsBzkGcBwXqyJHpNaDrkU2RLZOFHGypD9ooYoQ1VxtWezpcKIgtoD8X9PJvGsby8onEwo0RkuD/ENGTmRVLvOZ35GA7G6DQ7aLWaIseZNdPrdTDyAtm9MQOKJKSUJFQb0upPZJcJhacqiQTIgrygXVvKyiBhuagtrcByUihxb/lDbBxahkvFUsKSbZmbzihEnepC3r9aHdqdMWuDlld5qf7kP6ixMuPIBi2fXKlAqLxjRkpHhE2pWES709G9kOC/ZcVx6fK2CMOtrauolMqqM7MrgokJUzcKNIbYJxGMJ3CyBc0BwXvmTvGczGaZGcK8G1/rS+cLFV2xKaYTT7aPbHSIxUM09klIcq4Y5D6WCpLHD88aY8HIcPOkFDoWSVXWliHecZJaVFCYDAreb0VS8RyYhEa9Q6utOO+tBQxGQyQTU8zmBBn3Ks+ahZ2YvquExqYqDEw4OO+HJEJIXiwIGz2PypAU78ExKbVIXvA/2nVxz1PZ8caZtyPMI/q6HFUgqkBUgagCUQVu4ApEN/IbePKioUcViCoQVSCqQFQBVuAP/of/bEZAUx3DsRSG/aE69wluLLpNCXwSHODPFsD6wlJKXdbsXk+xQzYmIJLKBYKp4/5Y4D0xCYIX7BxVZ/mEAIHpMCdow+5aepEn1CmeQJog2txOggAxgXsChgz+LFSLAqm6vS7cFH38aRVhgIsjm4dx0GgI0CVYtb6+joP6gQBM+oIz4NViBzEgADWc0E+d3dVjEyBsO8jlshj0e+j3xyasdm63YjtZvHn2HGbTpMCe4XDMVILrmSAkczgOgpIkL6jMIHkxHIzmnegGwF8ALAt7KAJr7NglGDT3sLkeqLx4zsJWg2Dr0nIFBwctPPXxj+Gb3/w2jh87iu3tLYGlTz/9NL761a+ru1kgETuD9a6mE98A9lPcfdtJ7O1fw7333YNTr57B9s4BXIch2sa6i+HVn/vsJ/FX3/grhfPS292yGNJ9GU994il1qb/zxjsIJyP8xt/5LHzE8cxfv4pTL7+Ox9/3fnz/me8JZA882pOEuPvuO/HOuXPIFDJIxGKoVZfx7rvvYnV1VXYsVFzcdcfNWFqt4O6778GPf/wCXnzhlABidmmvr6xi0N3Dl774tECll19+A4eOHMHPfvYqdnf3BbwaJZAJTGY3uG2bbuk4O/kn0HgYFs35kcIFMZFV9KVhMPuhtVWcPHkS7W5X4eh/+Y1v4I477sD5d88pJySbzyBXLIhMISnBzlwrkUCtUsRbb789X8cMa6Y101ih7yQJUsmErGwIihcqRRze3JAV1ebhDXQ7HYTBGIG6oWco5LNAbALXyWGazMAnKDdswE6w/i4azSYSCsx2kLJSIvU4s2MPcHNFkQfBmEonXr/pWOeepE0UO6KpbCBYd3BwoDVWrlYxGgRS1lQreZQrBWQZYD3xsb+/J+CSB8OVS5dw8+13otHcl6WYrFzicWxtX5P9GEHN0ZB2cZZIGXa4i3T0qVYINQcmLJoZN0ksLS2j1W0j8ANkSUaSsKB1UeBLgWLWaojRoIPm/pbCw2cJ1rGIWq2KfD6HES1swhDsGI/H5wAq3z+VEEjJs4bAcCJpa64JuhJYplpAnfJUraQc2bvJmipBAJMqkR5iswCzCc/BAUIvkDVZQBCVGRmBISt4fnHHcr5pq9Tt99SpnWbo8mgkGxvlPCgTITQd5AThpW6Yag2QcCCpSBCZLfkkOxKxBPb3DtDrjEyYcDKuQHXaJ6VSMa0lJxXH5pFVrKwsIV/IKGeEdn8EskmMtVsN9Do9XN3eQrfnY3e/A5cWRWMSMCQEjBLJ5p4J6P8fM+s1a+zEuFbdJG27jH0P90siOTVjoEKDlj1ca+EUGSePnWt7qrHhL2JwLAeD8chkEnB9CtyOIZ3JGOs8ZiXILsnYEOplUkJRFcJu/AUpbIKxSf7wvvCLmUE6S5Nz1YrrSH1GO8FytaLxV8o1zVN/HkbPsPp4nFZPgUIqSFaPxwP0un1MSRgpdJ0WgiTUqGJoYblWwpjWR+EUE5LTHB9VhCHvjzyz47oXmKySEEOSDbEkwpkhiWtLS6gt12T1R4vCVHIGkvwkYy3bEWnVZ9YG9zER/HhS2U0kL5XLMjIWbyTeeD7wfDY5JAlltSSSlojTwaAtMiXjcm2kpEYg8V9vNkW6koTQvp2HXPN+x/OS9VSORsB5cFAq13R/5rnFPWEsDbmXjSWdsY2iMiRUVo/IvkRcKkaeAeEkpXs7yR7esyZBgLECvbk2jNpO9k8k/EkazEl5YwFmgtr5e46Ta4NzPmNuDEgsBFy2In+4qkKGdWs/JREPjVXkQqUoAm5C4oH7nDkaMcyY60XSThaNtJOi9mcma7dsPo2RLNJSUlxyLgaDoYhX7vO33ngnwjyir8tRBaIKRBWIKhBV4AauQHQjv4EnLxp6VIGoAlEFogpEFWAFfve/+dJMXuT0+O4Y/3r+z7+869VRbABQhW0GBG74e+OPzbBZPmRxMe+E9di1myCA68EfThB4tMKBQAFaxRDQJFjBjl4CFOz0JKDGTnECKmzAzKXTCs9mfsCEncy0OaGli5tEoVJAvlJWNgWteDhOWqYQfL/pppvwzrl3UKrU1KXMMFp2L4fTibrQh6OBOi85IAI6tJGIMxw5DmVBEJjOZY3fPz3YGb4r/3bxCnFs7+yh3R4jncmh3e6JFGDnKa9flhcxdjLHDbjqjVFnxyrR0rlCQ0QCrVoICrIjW5kWzPtg0DkBHRI/fwPgEDgi8CnwRV3eRp3C2r//A0/ipRd/htvvvAW7e7sCpL/4pc/jP/77PxNgRdClWqnBD3x11nNOSZIwY4Lg5/rqCjyC5vEkzp59T4QHr2Pt0DKWl0u487abcOdtJ/GTZ1/E2qF1fP0vnkEsnhLJw1D0K1s7yGUzCIYdPPTw3Xju+dewu99St/OF9y7If56g7JEjR3D6zGn5yhOIUyhu0pK1Euebdbhy+ZI6fQ9trGFldQlnTp/FzvYePvPZT8ua6N13LqHd2FP3N/3LD69tYL9xgG63j0TcFsAmi52EJUsY1rfPDuW537usbhx73mlPo35jR8Lxcd1SbcJ1ZKXTWFldVmg3iYKHH34Yp0+dQqGQRcJm97ZjALB4DN4oQBjQ593CsWObeO/8ebQaLfjBSCG/S8vLuHawj6Obh9Bu7suGavPYTSgUC0jGQ+WiEMRttOpSAh1c20e1WpOqKEOrLO6XsYfYlECpyRIgWMggda4zvnZGFo5kicf9l4Vru+qO90Zd2SbRiofri3uL/3H/Mn+Gb8XgZYZny1bGtZFKzLC+vqzP0XO59qY+JsxjGA2QIug6GsMbjpXf0ekP0Gi2jbWTT1B8goAZBjbVDrRii6PRHMFKObDTc1u1UR9hGFdwdWWliGa9aayg4jZCKpkUEp1W5z+x0U7rQKoLkjIuw6qXarAcqgNSUg4MRgMRRf2hUVno3BoNtPYJ3vJntHma8b95wK9UBdp79Mhntg3guMxsSCjXxnLTcBIx7G2dw2zigRquVqdvLIhkfxcqZ2EwJFANrSOTy8O6EuSdCFw2mSUG7A+VN2xICwKuVGPQs5/WciR1OCbbcZWXMe7xmjxD/HgMTyZx7CFkMHoihkzWQiHj4PjJYyiV80g7cZGuJDB0rs6t/bavnNcZNhh4Ii+YbcJzYWGNp27+KcPKLY1NAPkkhKvzeDLPV+HZR8IpgWSKNmZQPWJUYMxB+153iGTSFllNhQYf4wEJLHO+0cZIhPbcdjDBAHmbBEGgGlBhwEyO0DPzIr0GBXIB9zMzkki2mOsyagyxT9ct9bjHCWin3BTKy0solYoipUgekJzjmmV9qaYi8Tebesq7mE4C9LpthTJzzxKYJ6nAupM04DzzvWgPx/ESkKf1FhUpBO85R38TGG0Uggxx5w8nkxjypQpK5bL2Awlnntv5AjNmZiiVqtjfa+hc4dio/KOSkNkLtDjjPPFskm1j3JxnPHcX2UhceN6YxHRCZyot9qgIoWqvUi4Z1eRc7cbXSik4nUl1QSusReOBSAKfBERS9zSqK7g3zf6Kozcci3xiOPkkGMpykeomkvPMm0pyHB5D4T2pFGazpOpCKyg1P3i+zqipbLc4IrMOFrZ9kpOQ4KLiz7FF7vE6F4SW9g73a5wWdJ7qwjFr/3IN8v6rUPGYPovrd/F7o65gDpLJxhDZNU9UMXU0JArHXazQumwspUenPdD1c56ogOG8n3k9Ul5E35ajCkQViCoQVSCqwI1cgYi8uJFnLxp7VIGoAlEFogpEFRB58esz04EZIhgbdUQqaWNMCxJalWTSqhPBAHYAq/NT/+PPrmrPAJ2TiTp/6V3OrlkCn7TjmAZTeCNPXc7MqFDYZ2BCOwnaEHQW+JCktQq7Km0B1GmG2caMWmNBjrBj3rITKFaKyJWLxos+YNd13AAXU2MxRJCKMAltfPh6BnwXsjkBTbw2y0oobJWkCYHufpeWUUmBVLyWjDzO2TXuMdZXACitUQiCEQgNAkNiMGyWwA+9so2HfAKT2RRuykI67cKj3/z+gUgbgvQLT25ez4K4MB3cBnDhg9dAwM+ETRt/+UVOiAFlDODCR6VSQibHkNFAIPsz33tGAOdjD9yNzSOH8fJLr2OHqgQkMBr3NCaCmQRVx8M+bj1xglASqitreOXV14xXeSyO1eUqUqk4dve2ccstJ2Rfc/XKNXUqf+FLn9ffaUNSrFThOhZOv3wKn/r0R3Dh0h5eePHnOHrsJnUCn7jpJrz88il1B5Ocom8+55pe8rTicN00NjcPyzro0qWLIl8I8LGjmzVjHfL5NA5tHMKVS1votttS+DgZGxMvFMnDBxU1XAusDdUmskHhvNEeakJf/sCA2HQmI8HEnAGCXrTcYSg0CadkEoPxGJbroFSpCAi+tnNVBMSld9/FxqFDaPdoyRRHpVDGKBhj1BvJxuxgv4Gjxw6jtlTByy+eQqFcIDeieaPtTjHrsucYuUJB6gWCwJm0JaCU9aDtEj+v3Wpj+dAR2a4E3gjesI/YjGHxDMBmeG5CaiQa4+taGd5NwgsQ6EgbGSqBCNrSVioR47X7SFm0SSIuSAKD+RKA54f0NZJ9TqvVwXKlhFo5p5wJrhHmNCSSJkMiMaMVF9cvAcqhyA8GZnP8nUFfwdzscCaJMOOeJqnJfBcQiDQAYDgLpGCicsB2aFnFcYyV+0C1FcHrlJNGoVQ2+dmsQeCboG6vK5uc2vIS7FRSBGSxWJG6gTkQtGkKAhJ7BpRlnVgL2jnxfNGeof0TibtsVsAur83Y/ASyrlEXNgF22mulHIX3NravArMA/mCE3pAZNwlZSZGwZeZOvdURUE3AlOcdL5xzy8OARAfHxfwAkY8kzxJJdccTUCVoz1DvRaA6Q7RpCcTa9dtdAcCtJgkoc/7wQbKFYyd5Uco5OHHrTShVssg4KaOs8UZYWVlBt8McB192Zm+ffRuIpTDyJxiOJvDHzI2gyoL5HyR1zR5aALkiB4IADjN7kinlCPFP9qizCz5lk3owqgWCulSyUFlD0oeZMDzPmvV9hP54fp7RkMpkHuhBdQU/hH8lsByPiyBoHDSlUOJZQXspEhR6GudongvCc46npDkveTZS3ZBRxlAmm4adcZSr4rgWQn+CQ4ePYnllXQo78/lTEdphMBIpxfwXkmz1gwbcrI0Rgf3JFN3eUIQe9xwzkXi2yIKPIRZKKOd+oB0R1YXGToqh87R4YvhzEJA0c5ArFUXEcm+kM5ZUNryvcn92uwORFZbNPeLPPy+msWZyRXNPmxP7JN4YwG3ICy4Ekq7GxksZFB6D4wm2k9wkoTpBsZTX/YzPM68zNo+8p09jVBYYpYKWLTNPbEsKptVD67CTzG6hpVtajlUkCEbDFlKJKbrdpjJtsrmM5ob3Eal5fBKdgO9NQTKL3wdYGwZv80+uOa5B1sLk4TCrahHMbp43pUWkLL5Mw8Qi60LZRSQv/LHmkfPOc5yWUQuiQtkY/NmUNmcTrSHdU2NGzUM1of79CwoeY0EWl7Xl8lpN10ECkfXs9U3eF9VkzDB5641zEeYRfVuOKhBVIKpAVIGoAjdwBaIb+Q08edHQowpEFYgqEFUgqgAr8Nv/+Isz2UlMpxgN2Yk8k9VRnFbbKXYj/003I4ERdugqEDnBEM+BbIX4WnWnyhomLssQ2m3QP1zg3sSAG+xoJcCh7llh8OzMVUO5gA2SF/HEDFnHmSsFqGgwigPbTiLtWijVqkg4FsZDWnwYcInvy/EIHAkmIlGWV1fRqDdQKhfx6COP4OqVywopnkzGsGS3EQjMGg/ZqU0ve9Pxmc+xG703B86msgcSkMNrdNLY223ioN4WKNjrEYC2MPIDfT6/GLmWJaCWvuH79ZYJySU5tOg4nasvePULoOYX7aFMsK+x0FiQHIawWFg/zesWi6leJGTUqRqP4d57bsPf/tIn8J3v/Bhvvnken/qVT+H5F36Gxx59VLkS33nmewKVGXb6xOOP4K0338Lq2gb6/QEunL8sS5uN1RUBv48+dh8Oby6hP5jiz//iu3jw/jtQKLr41jd+IAuOTz79Kfx/X/1zFLIO3vfE/egMpnjxZz9X7sNdd92EZCyF7//gx5jOOEcjgYrZTB69/lAkxWjYxwc/+CF8//vfx/r6IQFYnC9zPam5370hHGhD440GAneTFrttCdTT856dvySVmK9gwt2TlgmOlxUPbX58X8Dd6vq6QFv51k8JXCVgpVKYKAPCQcKysbF5BJ0+MxyqKGYzuHj5EnYuXpGdDtcYSQYFjZdKqO83cPMtJ3D+/HmNIZ8vCDymAiNfLEjNcbC/i5VKHvmsoyyVe++/D0mboc0zqQ5iyjmIS8EjdYTliDQjSE+rLgLytD8hcM38Ds5LxnaNJQv940kiSqFEdQ4BWhuJFEk5ElRtpNO2CZWfrz1ir7Jzko3LDINeC4V8BY4Vw1K1hHQuJ/Jg2O0KqKViKRj7Ck3f2dkyoeiTCeqttuZIXfkpC+1OW8ChPxpj7Ht6j1TKlSWV5iTFDnFX4LuxnWEntqeg3EyugEyhhHBq8m4UDE35FS2g4hN44y4qxRJs10HOzWA0HiromPZX42Cs3AQBuLO4lDF8D4GbzKnh/OvsMVkfBJX5M7OXTH2NSsOcf1Rq8fW5dBb71/ZUO1qG0SKOAD7DrbmPOT8hgVkSvuxyn+dayFZoOlW+Cm3t6HSzyFYxaqiJbMvk8Z80gdYk5Eh8kvSlesjrDwVo1+stmjvp9TxbzbiBZCpEKZfG5pF1VGt5VGsl5ApFtJsNkVEkNZnhIJVbMMGFS1siSXrdEcjgkXAImDGSz5vMCSo+PFphkVCaIT7PG+B6W9g0LQgDknWkHUQ0EACn9U8iJYKTJBn3AVchiSKT6WNrvfC+IFWdbPOMCoW0G4mJcqmEcX9o1Cu0Gwzp5BU3NlFUogTmHkCSMeSa4Uqfd81zvrkmy+USrLSLfDmrLvpadQmDwRiJhI3l5dX5vW2ozJZquQArOUUs9NAfDtFstCUn8YY8d3hPG4nQ4JmSy9giqGRpROLa97XGRd74BmjvDwfavyQEg0lMNSRJli3kUF2uGgvFyRgnTpyAlWLuSKCaEyifgNcGWVsRSLcthrgbQr/T6+q8NHNuwssd21WtqZ7jXHNttGjLKFI2gEV+jaqZVBytdhulUgG+N0az1dVcDNodQ14kSHz4jJlCwnKkgmEt19c3NIe9vi/VCpUmzObg+BEGui9OQg+ZtC0ygXt40GNQPJUZzIkIMR74JlOC6jRvrJwpEogkCnnGifCZGPtJXif3JR+yjqILFAO82T5AdQQ3ipQsvohyQ0pwz1CF6Vwn8he5W/wiEZ+aQG7dP+NG5bEIAuf7keTgd5iF+pFkbbmS1znA/RdPMkerafJyxgH6gzHOnonIi+jbclSBqAJRBaIKRBW4kSsQkRc38uxFY48qEFUgqkBUgagCIi++MGMntTeeqoua4ACJBXYJMzjT2A358v2WpQzBiHnlZKVBe5QYgUeG0RI8mWIwpF+8sRxZkAIELwjok7wggEEkWl7qtO6hd3h8Jm9wWjxkbMcAX+wOnVuhMIO7WMyzx7URAAAgAElEQVSiUC0R+RNJ4bFDlh7s7EoOaCth/McZZH3s2DE0m03lZNx2223odlqyYaHtBb3zBZ+FBIppY5ODNx7LOohKAALhAl7CmTzRZzN6zycEcO9s10XYEIw+d/6SgmFVA3YwJwk6x9TJOhp7aDQ6JodhrrCQ9Qk7/VOp692vvxjYvfgdr3sBOC/IjAWBQSCHP2O3NX3GjcWG6c79lc8+jfreFezvNeXFvrF5CKdefUP+3SRR6JlOcH82DfCV//1/wve++0NcvLSL1fXDeOZ7fy2ANJdxkc04aNTrOHnzcYwDWlcFeOLRO1Fbqqoj/MiRJfxf//YbuHhpB/fceTM+/JHH8O1nnsN+vYtOuy+bEQY/95g7MDZe6bTIsTNpJGH8yEkaPPrYE3jmme/P7X2myGSysp06e/Yt5HK0WCFo78iP3FhzmQ5a1XdglAsEtdltTyCWdjEkKqjAIDjLjnquPwbV0gtfljmy7zHB13weATOCfNXasiytdq5tIV8qYWPjCN5+6w2Evo80Q5HDqQKnCfLlC0WM2I0/A947966AOgKWJC/OnTsnS6xDmxu4dOE8sjaDmeP69+133QrXNUHP7LImUZNxLROi63kol5c073zQAkah3MwcmE5gJRMCjZlJY2xdiDzS+52d044UBIhZspKhdZLr8NpMGLwMU2Jx7RXlaATGhscPJ8g4DpaqedQqZXjsmBeIHiJlJdFrHQhQ5dr2/RHarQ763b4Cc0nQ9foDzSMVBqwx1/94RPCSQC6t4gKjSpA6ZIRDhw6j2W4il8nBcSwpGgqVFdhudk7kcb4M+Ol7falHGMx9ZHNDcyxgM5lCt021R0JkZCrBvZSUxZwyemxzDnEd0GxuBipvSByE2qusg8hU5uSQ7CQhIZaBe5Md/QROCcIOjNVO31hiaR/Kp4s/nqLL8GKee3ZCqiUi4LTqYh6I9nk8juHQF3HAeTDgLM855ujQ+soQJjwbFKY+nWksw25/Ho5Mm54FqGvOWBIfzFtI2wnUakUsr1SwfmjJ2MRNZgKVczlXeSCtZl3n1kG9izHtvkYE66k6saXYsWxXYDzXB4k52i/JMjDOzBBDBHH9KZ/B4rqiBQ9zCkguzOBarskImM6wt1tXjfgePIvnS/i6HaAst6QoM+ce/85zjK9h2DvXDufHZBUYwlF2U1PpM0zX/Xzvc92ry56We1yb8Sky+bwIo0q1iJX1FWTzBdg2r2eGSrmCTq8pW0GqRrxxB1mXRArDrgdSCPaG3H+jeX6EsR3jOk5xQcxt5fh5PD95HjCfyNiPUXHka675J/cecy/cTBa5Qh4bhw9r3acdB8srq8q5oK0isz94PcPhwOzVNK3d4jrPaWEmtY0IRkghuLWzg3yWIeRcV8YqSvkOkwn2DhrKymBWU+jT+mqkvJv+oGssntI5nRG8n5HIoHUc1ziVlrzHcty0CqtUlgyBChM072ZcHOzvoVKqScHFfJDZlOqSgfJPxqOh5owWYdwn3JuNehfeiN8VzPBJ5o0mzPMxyqFpSGLBBL4v9tSCOFyQ9awx1xuJaY7FUPbQ/Zn2aHyQfCFpu7BgNNaWRsnD1+i7yoQERqgzySgbjeKOY+K6ouJERGdI+zajJCV5lsnmRGjxe4zvM1MnxOnX3oowj+jbclSBqAJRBaIKRBW4gSsQ3chv4MmLhh5VIKpAVIGoAlEFWIHf/O3PCd6k3cVYobtJ/c//2DMgCIEthXvSMoUdtAwEnVs/MJxTVh8KQCVIwPBOWi34GA3965ZHC/ujoSxpCNoRMDQ5GYsQaXZaMxeA/y5ms9cVF7LfidNuJolytYDa6hKGXiDQctDv63kEegmUMui2Wq3qfSuVGvZ2d+VPv7a2qgDnboeWIAZ0ZPdluZzDoNfB6sqSIVkIb8SAy5cvCfwmeMFrkTVWGCKbL+LMmXcFshP0abQG6ngnIMPrlwWWQmchy4lmpytQkdfETl51Hc/toGThMw9AFyAqoP5v7KUWgIy6jufg54LIMeQFu3iNWoR2NQSDbjpxFPfcextOvXgKtdoy1tfW8OLLrypDYXvrmqyRCAamXRt3334Em8eO4Mzr55DO5AUynz79hoDUpXIBK8sVdAd9NJsdbKxU8LGPPIj9+j4cJw/XYUD3KwhjKawtV/HwI/fiK//6T5C0MjigDYvjiBDY268bm5i4CYElaDrxCJAm5TX/2KOP47lnnxd4ZhQ2U1RrVbRadRw6dEiqhmp1CY2DuuzL2s2OyK0F0CXgCzPkS3mBxkS0yL1JlcBOcCqI5kCZlBjz2hOYZZYJPdapQnnooQdxsF9Hs9nC8sqKMkLK5Sr6vR6GVGLISovZJlQOMFDXQavZlGVNq0GCDDh+/Jj2SqfTlcc881fa7QayjgXXtVBbWcbR44eRLzhaGwTc2+2WFB4EcqlMqR80sbRUkxUNyTn+Pp1xZIVCwoZWaskEyb4YGo068uWiurLZ6U7lAcF5kmwE7Wilxg5vjo37meAiAUuSiJlsVl3zrFMyNsPNJ44KyJvN2Gk8krKBhNUsGCrYmUQA11jzoAFPnecpKVRIEvRaTQWrkyjke2TSeVy9eg0pJ6NzgiC554/kk++6GalR8rmcANFYIgk7U0EsmZKdG88PE/TrzS1wRlhaWUa1UhQxwNeTXGHWSf3gAOls8TpQztwCo24wSjGpwMAgd+aHBAK5qQ4hwMwcHpJp/BfDhhcPswdt5QkQCM5nc6jX22h3Opj4E8SnJiCa5AWVAjxDqFAgvEpCiIHZtFnig2t0OAp0jhCUXoD2WocxYw3HPASpCGbGWopkS6/T1xnKOSWwLkCfBKJ8+o3dVi7vIptzcNOxTayuVUzwtxegXClKjXL18hW4KUPqXtvriCibhRNlMoQh9wiza2jxZWq06FQXuUDFnTybmL1ggo258PjZsnWj7RWVEVRKtTuIE2iXheD4OjlB4HcRCL147wV5YxQdMxESPFd5fVJacc5hDki+hh3/tH7j2uO9h1kN3Nzc8Q6VVxoiu/cTyObzImULxSw2Dh9CqVKFZWWwt1cXmVUq5Y3dUJzJKhNM/CHiM4awBxj0RyIR/WCM8ZgkKa0QkwKtLaqzXMfkkviGbCFhuVAJcF5IhJEwp3qGe6o/GKJSrcFO21haXdFaW1lZ1fioLlPwfK6g82qkrJhAijCuF64dJ53WXiZpxHsMFV1qJAhpdxXCzuZo3CUFDQnViTdCIc/ri2s+G42GSCYSFySx8pmiznaSo6NBD0kqLXwS/Y5yYEhy026RKhXaK5nsKRvtdltzkXYMGeamHdnRAYEyQoKAREig7wxUWfLM8T1g0B8be7IY12sK44lvzjNaSSmuJCYCiGfIgpDifWHx9wVdQfLiuiKRTCjJr8SciCD5MjWqioV6ke/PdeFNmGMFTOd7xjRVcJ3PyUPlR3GNGfuy+DQU8SXrQdkWJqW0YgPDcBhIcRORF9F35agCUQWiCkQViCpwY1cgIi9u7PmLRh9VIKpAVIGoAlEF8Lt/8OXZ2AvQpBUS2HFr7D8IfLm2I6sGgnUkEQjaTulrPw9fNZYrxrIoNe9uZjcrwUIGn/I1i455ggue//+z96ZNkuXndd+Tmfdm3tzXWrure2a6p2ewEQMMYAkBmptJkAJJSzSDJGhJNk3RosNhWg6FpfALv9DHcNiKsCMcctAkZdmiSZGmKBLERgDENgAGnH2mp7eqysp9Xx2/89zbM/Y36IhbER1TXZ11897nv+Wc85xzdrZabKS0ALDhCwsOAr4BZgHkAfNKee8aT4iLcqWozs/TsyOr1Bu2wvpmA7g3tYh7pDPXTF7iOE3Qffnssx+wN9983aJKpE5XeYTPVrZZza1VrwnQANiOIGt2GxvKZoNgVbN797DIKdhivhToJEBYnb8F++73XlGdilHVzi/63vHuTijqjAYABNwiRBnwHyCPTtSkoz4JI/3/d2M7weFZD4nVDP/l9Qq4jUPRHcTERsR95dUVnfEQWYiXF198QR2/L3//FXv33bv2oQ/fsZ/8iR8TEXD33Qv7xje/p9fSwdxuNaTK+Lmf/zkbTyf2l1/5ul1d9a3VLNt/+Zt/z6aTgX3xC1+3bGZrP/Gjn7T1bmfvvNO12XJu3/r2K/bs8x+wT3zsg/bqa2/q74vVysbDsRQMKC5QIEznEwULQwIpJHm9tVqloRBnsiauLq7kGV9vNO2q27Nmo64sCWxoyC0RmJrLae7Roc0XHd6AXVLmGB7z2IChpPGw3ySoW78bAv6uNS5JPZWNQFjyzjtzb9y8aefn5/qervNGo6agcULhL88fCdSbTJn/ge23W6vWq7ZibsSqJCyRmKOAjq+++pqIqrPrpxYEe8sFhLJHdu3szDqdhpVK+Nw72SDgfIN9WV72bImKRmQcdjubtZVLRSsEgc3Ii9l5boMAZYLdeTaClmV55CQXz8nvUX/vnsdLnsyCUF3XEJVRuSKLOOYV4eE3b1y3qBjYxcUjhQlPJgMHo9VlnxNJyAJDbbJaLEXqAXzyvlfkusg/3hUE49FYtnOFMqDrJu7qL8X/BThdKB8EEgoLnPbBTZsuF1apFh3UljXQ1rbLuVXLkR2dnFqpjG0StjOED/eVHTCdjpVlsdmRU+Fe+HxRQ0gkLJ8Sso+1cnhwIAspAsEBJ+nR5r2wj2NeJl+M/2qOvZiHBDNvqSXzOsd8yuZsgcIjigRc84yJjRcKLnJwuBWRF1PyDLC5ykmdklh9oWrxDBL+sIYhICE9sjadusJFBMbS7fYSktODrhdWKodS1tx66sxKlawUP3zRdf/UUzfVYY/N2njYswcXY2u1j6x7+ciVPuWqDQazx8oGEV/vy+HJ7slWMSsU3NKHvBP2RzrdBQ7P55oLWAiiXiI7g/qgOBBRKYWF25XxfULaJGStyB5Ud2QiZCEuEiWGZyFQA5Q/PLMCrLdrC6jdemlZsoDo8n+fioM1WKnXpF5oturW6jStVq9btdISWcP5ItVOFkunmTJCMru1sl0YD0B6Aeu7teaUxnTtZHMGxRNnHveFMmaFFZXPr8Rui72F35kv1sq8gMzGqrDaqFv75FBzFSKdvZn5WCqXdGbpPWO7Qq7HHC1VyloDlXLVCbeM53qwHnOZjS3nM6s1D20w3dpqt7c6Krko1FqFGCFI/b6yWrJSi01nE5EFs8lUvBDnpMZa9mZOmuXDyA4ODhTUPRz0rVqruRXcwDN+COrm5jkD+Z512x9cicDSdbGDnKFSXFu/hzqDfdnnlEgZCMkd+SgEbOTUIACpyf3yJZVSHPSenG3asyTfIB8mZ3mUlquVebME2UbYCsYB77ElXqJQVC4KWVhSI0KIY4kWXyNWgUn1sceYD/Xn2qrlitY6ClTGAhKYPXq54D0C+8ZffSfFPNLPymkF0gqkFUgrkFbgCa5AepA/wYOX3npagbQCaQXSCqQVoAL/5L//+3ssMuZTCAsH4gG0AGkAL7C9kAe1ul8dEEyAYEBqOhVlm0RW7d4BNFkFzb2bNAFhAGrXm71t1/4e/nOsUAJbAsgVi3pPgOdyAcDMASy3WtqqA/36zRN14KPgwJIIGw6ACsDc4XBoUYTVkAMndN+KIMl5tkSjXrfRYGT1cmR37jxjF5cP1Qnav7pUFyngRSGKBBRfXQ1EhtBZKm//TNYarboskd5556FNZ2tZ9NAZTRipqwbcq1xqEoBeAL05HapY0gQiMQAqEysfB5n9XgGZ+VIIeazGoHaJdVTiz51YqygcmVBTES9OZiQ++oB1f/Nvfsq+/vWv2/Xr+OI35OV/cX5un/r0j9jbbz+y4XBgr73+ijqpeQ2d2tTu8ODYLi67Nhz27Bf+9k/anVtn9vt/8Af23/23v2V/9If/RhZTBHW3O227uOjbK6++Zp/71V+0v/jiN+3119+2v/t3P2df+OKf26A/s9dfe0v2Ht4Z67Xh/n/qJz9jX/3ql+w//pVfkCXLX3zxq/bG62/LCuXu3bv2yU9+0l566SW3KkKlEStaZgs660P9PQE/E3AaJQn15hpJpzfzirEBIOX1KIkEfMV++YCJXAtwst5s2OHJiXWvuuqIRr1DxzxzaTGf2MN7D2wwnFgBkqJctkqpoPwD2Zhk6fJf2nA0tk98/BP253/+eY3l9WvXbDruyWIGFcnJzTOr10pWjnJ2KU/1krrNAdYg0AjC5QulAEoMwGt/Fg8aZqz4g6qFXAm+ZM2ScwuYqFAWcI7KQX7yWPoQTF8mrwNwM2eQlDmpe1jf/Hdlt2+cyY6N9QMQLQB9MrJe/9KuH584WF6I7OIKG6K9XfV6mnNYvpVKVdkToaahu5/3V1g1Hd/NjjG9AYcrlapdXnZ1r4QUn10/tvsPHtm1GzdtuQttr2DrlQKSt7uVZQj4DlBPtaREubq8sqAQaH0SQI+yBUYQe7hyua7wZ4B2xkxr47GHPvMvbxtCvVnsmaJlc95JL3uZHdZ2M9l6oVQJ8oEsvLCOUyD1AsUCYc0r63WvFLKNcgVQmWuIWFBXN1yg2+pBUrAfQvrImmu10h4QBBAwG6nZmHvUkrmkdSxwXbusMnkAgbFnw3Yq2VOSec2Y1epFKxUDa3fqdnTYsOvXj0XwiGAOS1ILVSplm4yHdv8R6oOanotufNZDFjJgC1G0FpnlBAZ0zt6AlxkjV3xlbIXqAOVNEIrsArDmfpmXZABBRLM29ZzKaPE8GfZNz4ZAleC2WU7sxmcLuQVRwSbzmeXJoVmtLSwUY/AY2x/M3ci8WMumDwCcvwuk5noidiGRi5aPUF3UrdVui4RDSZcLyY/YWUDAdL1mO/bl7dxCyJItOUkLnVWQGLKaCzJSzsjKKxeJ4GKcGC+RTlJcQChiNzWxctWVeag3UPRwrfWKPO2clDDsKdjksbdDCCZEIsRVuVSyyXRqlUpNe9x0NLANipKoplpeO8Y+DrKOUPV4Dm2WVsxnlasxmO0U+L2YjvVa9uvMPqf99urqUlZc3PNVj7NtrbFhHHTeRszttWzEUE1eu3YttjXEzhDlFAqLuUhssn3ITpEixyCeZ1JdYHfF5hPq88FSGSFkXrAPUTfllmQCnb8euM58QekVZ1FAcrF2+Dt2fKWSkxFkWEn54vOPL/Yy7h3FJzOAcWceMk5J6DavQxGj8zI2tZRKtMBnmPcUHP7ZBiWlz0dXNXneBz93G62l5bKozci6WYmM+dY3v5diHunH5bQCaQXSCqQVSCvwBFcgPcif4MFLbz2tQFqBtAJpBdIKUIF/9E9+dQ84APhIJzcWJ/ie03WYLzgABRoByJL4ltNNDOAAgAGAk8X6I/SOVK4DgEHXMMCBdyU7iSGAa+UAlDfmOkCPhQp/sKahexmjB1ciONiRzRIIHtjhtRPLhh7Mjfc3ABxdnOQfYOeCpY2CgDMZZRhUG00bTcjxwJIDQBGrniubjIZ27RpWUoEVo4KtFu5vz/1DWIwAqmOw3YG4gkgQ7EG63ZE9uuzZ0eE16/eHNhyM1cVJJzHdrsrWpit1NhdAJaBzzfMD2jmQ8tifO/aRcoLGP1YlpEbymoQUcdsp6ulhuA7AeIe0h7QC7gDIqO1bNhkAt88+e0vKhGvXTxTK/b3v/3Uc9LxTpzQ+6i989KP2+mtvKNS3c3Cgjl2AqlI+tL/xyY/aJ1583h49fGhPP/Os5aOife97PxC49ezzz9p3vvOK/em/+7IAxutnJxZi27Qze/feo/ge3e6He/yRH/n3lWeR3e/sqaeuW61RVgfzo3Oseab2zW9847F6gOfmD9ZMgHL8voPAgX7GXOWLnwN6A2pBViS/l6gveHYCybFzOjig4z8mmvLYBu2lLtoTdv7ix+2y2xVQ/fzzd+zl733fjk6O7Kc/8xP2u7/9ewI5eU+srbb7tY0HQyuXS1JC0BU+HE1kZYbVC+OEeunkiPfbKrz35u2nrValUzpvvd7Ibtx4xh48uidiJ0+H88bJF+YvY0uXPGCa1CLKreVuCbEOFDwACJkoStwfn/kA+B1b0OSx4nHlE7kV2Wxec5Sci7feetuefuqW8i4OmvjnOwF31Ud91LHZeGDL5cQajaYsXiaTsexYUMNwf+wF1BmVwHwy1b3WKjU7v+jFnvY5q0nFFNhoNBaBUS6WrFItYc8vEg8FwHA2s102b0GhKFsj8hSWy7FFYU6qnWqlbAedlsYFoB/lz3SGxVbR95Oph2VnA7cc05qgwTu2GEpAUEBnQNZ8VLP9PrRV3Flv+43tNjNbLsa6J9RjIsxi+7f1bGHzycS2q43IHTr/mW+smU7rwLpXVzZbYn/EHrnT7wPgSjUAoRS5ZZXsucKC/PZzsqbxfQDlkdQ+ZK/kAI8DhTHfe/fcrrpDm0wWcVB7sj94TlCtXlb+QKdVtYODqp2eHlu9VVGAeKlYtXtvv2WHxx3r9a5Id7HRBHu50CaToUVF7gPQltyOme32ntdAvSFo2IuwMMN2JxvmZA/1WOWjrICdCF6QfTr+i1KyzPSMqDPIS8DyTJY+sVKCznlXcaBsymgeMpshiQQ8Z7NujRXnbzDf2UOSjBrIOoB+5gcKCQii5XolSyPmLffLe7UPOtZs1KzVrJllIHcOLLP1nKNipWJRKbDMlswK3+s5q8g34L63q6WNxgOD+4aUGU/JQ/Jge2UwiKCY6kyCFJFqYrW1qFSTFSFE/nZtViiVLBuGyrwIokBr7+joyJqtjisvSmWpDLGt4wxF0TMZ9WRzd/3sKXv77bft+Tu3bTQe2nSGyqZkvauecoLIgoKMHGLJuN5ZZr+1ZqNqU8691dYq5XI8l3M2GAy1B0klUsyLnFOtIoiZmZRaKGcgauv1qsaDbBQsqPh3xguFWb9/ZZVS2aazsS0WE9WffQUSlcaBRw/PLcwVtcdq78nsbdif+Pkf5GwHAbbw7CrmIOswIfAhHBK7LIgOEf8iaT3Mnt/RWYeeJfBmCj6rcP6jKFF2C/s4nxXWEA2+B6A8YZ8iW4bzW+crxyI2W8zTzVbqISyquB9IT2rD/OT1EC40dPT6Y62Vb33j+ynmkX5cTiuQViCtQFqBtAJPcAXSg/wJHrz01tMKpBVIK5BWIK0AFfiv/ptf2QPEnJ9fWqNRV4Co7EwyoQA1usALOQftEj/5JIcBoA8cAECbLl6AAEAPrKPcemMnsA6AjGbLJYqM9VJdmgDry9Vavu+AQoDvdMtXa2WB5v5e3OHOdvu1tVoNO7p+amEpL8Ci3xsIrE7uCyCqUoxsMgKI9ADTw5Mzmy6mtlrO7KDZFNB/78E7ApeWs4m6dsE6IC/aDbpM5zGJkLVxf2jrhZM6AiUJot2ZXV4NrViq2cV516rVunUvB27plMlKFQJvwH1DXhBIDAgHOiYrjI0TNwBiCWiXADmJvzc/T/y/Exspjyyli5xcACeC1JUrywyTrUYBQHdLJzmKAsbPwaLZeOZoccZDelutlu7lIx/5iJ2cHti/+j/+T9nUYH10dnbD7t17IGUFQOrdu+9Ys162X/w7P2PPPf+UPXp4Za+98abVa01d49U33rAvfOHr9tnPflYg2em1E/vDf/2H1jlo2+tv35WlVhJWDhD/zNNP26uvvCowDdD+sz/7U9buNO3P//wr9s7dhwJJZamy3cjGyrvjHaB6TFTk8xblC+rCVS1zGatVijbojwUMMhbMw4QkAiDkZwvC3YOcbFFkG0LoK8RAGKjr/Yd/+Ift63/5Vbtz545V6xV74/VX9doXP/5x+4N//ft6joQkah8eirjAF/3e3Xdks9Lv96Ua6rQPFdoNiHrnzk17cO+u3XruObvz/LNWLga2AOjdmq22gYN725Utp111ywMstto1zbnEAkpjjV2RyDf84tcC0eEruKfkWfMhYcnuLQ/4uFwvlTsCwEgncSYTytYLYK7eqMne5qDZsKNOzb72ta/Jeuj07Jr1UEgwQ3dr7QnYYUFgDqdkMSxlsTKbjDQuAL9YBGG3A4mJ3z0Kg+F4qrVA9zXkBUqMTrtt88nY6p2Gxu7w5LoCn5fq2MZGBv99AoAnAmxvPH1LxEiY33heynpro/HcciEqm7melXHFqg1AvxyVRRpi15Z0ebuyy+eOolcCLJHytlhtZQnGc+Hlv17NbLvB4mlhpaik2gL2Eti8mk0FZNKpT+Qv63w6m8pCiaUtFQx7W6yGAXRtNFrW7w3jcODd49DrpNs7AWeZN6yz09NTdbhDEqFwuLy4sul0IcKM8WcdC0DP8j6QJWSfZKzVKNvNmwcWhlm7TtZDvSXw+/jowGazkZQgrWbT3nn3kW32GY0DeQdS14znAtD3Rv1MZEAy56gne8hjZdfeQ8whXbDEKhYjkUXUfzZdxveWVYg5EjDOgkRBxlpVBkG8jn2fe099BxEptU5si8dYk9uw3u6lqFhMZ3F4tVvqJftjsm9CHrr1Vt46xwd2eARpBuEXWKPZsijCcmpth0en1u09tFKIJR1Kj4XIN2qNomrc70uJMxpMrNFp23jCXAeUH2uNFdknMgDhbtO2XWMNuLH11okWCDzOo1a7YwdHRxYUC9prIe5Ojs+sUITY3ukcSxR0/L3fu5LKgt+t1lo2XWBtVdSa0jN1nPRQboptbbWYWyYX2TYTWMh5IHXjRmdXpVqxYh71wkrEumd40DDgSr1kfFHeQRpXqi2r12vKQELhgaIJomU8GtlqsbBGu6k5k8uhWPB5Nxz1Y2JhK8UJhNl4AKljukdqSu2xdCRfaUEGRRYLMidVGU9yREQyxGHcEGUQeTr38u/ts/w9yXWiBpwH2Lqh5GHfliVlAGm7FZHDeZMPIg96ly2Zn4Xc545NlLB4VEYc5PGcZCwSopuzgnEMZM+2k+0bir5vfyMN7E4/LacVSCuQViCtQFqBJ7kCKXnxJI9eeu9pBdIKpBVIK5BWwMz+63/8q3uAZwgLQBCAFGwjcgGhvfjwZyyIQWSAOdmXxCoBAD0kCU52ZA6PW7kAACAASURBVG0ymylDgZ+tAHYUwuohuYCq2HNwtQT4SsCxxPqIrmPer1wsqHtdYF+Yse16aa2Dpp2enVqlXrbJdGHr2KpD2QdLrDsAHFFerNVZiXXL6dl1t5DZEuYZKoT6svso7ujcqnMYr/35bGzHhx2BhVdXPVmW1GtVu7rsqTsZYBZ7rHqjYb3B2NqdQ/v2t77j3atBUR2ufBF0CpjKfdM1O4nJEIBiiBBQIPe9945TOj7JcXjciRqH9jpIh5LAO0kZF7rqAVvp3gaE8VDcSFkgSXdwvhR5HoKQGQer1GmKIU1s3cTYApRBHilvROGlOzs4bNkPf/rT9rv/+79SmDbEDjYi+SJZEVubj4fWajQF1n7ohz5in/jEC/b//PGf2YMHF/Ls/6Vf+iX7nd/5XXmEj8cj76I1ch0AN10lwXNFhdA+/elPCex9/gPP21+//AN75dXXFQzOF1YiPA8AaNJVy3/JHgiDSNYxKFwA6AH7HQjM6pnczsi7wwE1AdMgTZLud0AqvgCMGSdyJA6Oj0Wc4fsOigp4B5gf5uj+De1Tn/qU/cm//SMROliIHB8d2XQyVfbFYDKw7sNHAiY//aOfsosHXXv77n3rDfr27DNPme2W6lT+oY/8kLUPm1arljQeU0BpLK0yOVmTNGtFu//O63Zy0tL8ZzwScJ57CzH0ATgOWH8E5i4tCiOFM+exUNlu7a9ffsNuP3tLteN5sbvhddPJzEpR1SrVuixuLBfYZffcblw7tevXTmy/gUB0r3eudfeNNzXeWO1Qp43A7p1UBqhSUDbQpX95eanxQUVSKBdtcHlp+z20R8bGs6VskyAKsJkZDQkfXtjptSOfb4SsNw5tnyGzY2elQmjbFfsGoHlk+Vrb6q0DK+T21qhjd4U6Ym2btQesA8rKhm2/ERkDUbLbeIYF018d/gogNxE9qAcIA09yUviHPhk3jaZsryAwuD/+AOoqVHiDXdLK+t2ubK/4N6xtmAOs9zCTUwj5YDhW/VGfYfnDXkdWTqISgjxQPs/Mg8GTvQ7iwju9s5qLKM4AeAGQmbt0l7OvXXT7evZEkcXPo2IoQraYz9tzH7hOD7o9+9xtDxPf7eytN1+3F154Qe/XPX9kDx48sOF4bKVixRYrt5ljTxmOZ7ZeuGorlw+lDkFh4mvEM2KYbxHhynuTrdZmvbJc6CoR1jrEDl35EGS8XmdI3FHvBCK5KYxHYCFzIqDlfa/1E0DA7ndSfkx1BmWt3WyqBtnAlULsHXTbJxZ7rshzQpM/hNdHUd6CKG+NVsPaRw27du3YioWKslfKpbzttkt7eO+end0ghyZvzfaBzccTe/jwoQ3GBM/vbTmbK+MFhdYMoD4oykaLPBrIlu1qG2ddRHoWQuOxMONsIFNGewzqm0LRDq8daywJwq7VmxaGRatUIuVIQFRJvcRaQiFExkWlYvMF5NlK3zMfsP0CuB+NBrKBQpVIFlOpCOGFtZwT4oDtgO5l1mB/6NfdQfRNbDYfW6OGZZifEawB1IPsDfy93mjJ4gpLxyDMW7VSsatuV+Qtagtl72xXNhoNdRbwOsgMsjIg4gd9LNZKtphAXmzs8rwrGzKysKSQIJPH43lUn6T5AXYQFQ11lGWX5ocrKwgxT3KhnDCG/AByyFgBSz0INzJ8sEzMkI3hKh/2hewuK3sp9qtEsZiQaInijnWtXSpDNksotSb7N+tRxCcEZcj6Qm010V78V19LbaPSD8tpBdIKpBVIK5BW4EmuQEpePMmjl957WoG0AmkF0gqkFTCzX/+HP79PQG46chNwCBsMbBfkK03QssJKQ3XxC2wXPk73M/ZD/M/+wjZbgMW1siAcpAN4p+PSvbEJ2CXwN7GM0gAAytL/G+YtwtdeIcJxx2Rsf5TL7u3gqGWnN08sLAQ2HGF34gAcyo7VYqWu+sl4ovt/9OiRlao1Ozm+pk5hgLfNbm0HrbY9fPhAQL1AqunQKqWi5TI7hb1OJ54XkLOszaZkdOys1x8o1HQyxSM8sM1ub2E+sh+8/KqeKypU4iDpvbpYAS+x1aADdUauxz4JHncAny/ULEnAKAAKX4mtivuCu40PAFNiFQXAw3XpTAYIhbigjgQO0ynNmLjyI1YkxD78AIBJaG7iO88zcg1+J/H/Box0cqFoATUIAylHyKD4yy99yZ55+sxWs7mdX1zaz/7tn7d3775r3/3u9+2zn/1p+/znP2/L5VZgoQiqTM4Ji2zGKuWSfeSjH7S337qrsOV2s2XP3LopwPG1N163ZqNj3/jGt6RuQXEB8gkAtaXDecvzeyYKHf6QQChI5NKz3QrocyCTLly3leK9HahyhQLIWRIwz7NGpZJdda/soNOxsFiwENA2COzs7ExAHqA2oOZkPJbV0a1bt+x7L3/H2q2WXlcuV2zQHXjYdsZJEtQNH/v4D9kf/fGfSHmw2mzt7NqBPXfnKffE35vdun1TxEuQwyoIEmtvywVg4NLObtxUPsFuNRFQT93WhHoTrk1gfMYsjHh+moZdkQTgq3hjrMg2eMG7nRoAPmvJcxV28udv1DuPAUTm59Vl11rthn38xQ+q43k6Gj9e9/fvvmWVWkOEBpZI6+XcZtOJ7bZrvZaObpQqWIxRewUbBzmbDsa23e1tPMOmBvA9Y8PBVIQFa+Stt960w6OO9fuXWpPlyoEVy3WRkLn9UuRFo31kB8dP2z4MrdOEyNxIFQX5NpnMFDIuYi/D+25tNhpauVq2ubJR3GKLUG72LerMHOGL9QSx+Bg8jUkE5dGg7Npt1SEvEDX2tdoBSJMVsPQudidG2dMcUCXQA/IM8B77GtYU1jda77quW7wBYLNmAZAZFyeAIYl9XbK/AiYzj9x+iQ7yjY0nE1uuuDcyGnbaPwmZxyYPm7Igl7UywfXB1m5cb1urU1d+DeuvXqvoutjpEXo+HA1FfLEnYZuF6ggV3MUFNlFZ1Q9gGwCdOc59sR8x/1dS3pEXgW+dybItG2b0HMozKVcFZs9nntlC/bOyB3Ibn7BQ0PdswmQ9bJaoc9wWKFFSYOM1JdMmR7CyE7xbESd7y+T4r2ctJftYYqemoGXuk+yQbMYOT46s2a5Yp1NXyHfWAjs67NhkemWY6l2eP7Lbt2/b+VXXNqutxg6VEGrDq8tLKVDo4Eeh1uy0ReJjj7ScTR+r3WQbZllbst9sXE3HHwB5gO99LmvXbt6ICeWCNZttEX6n169JkcicOz4+FIHBfKSGzE81CQSR57bMycIJ7P6De/bM7adtPBxZtYpV2E4E0mAwtsmY9TCxs7Nr2sOxvII8RCGRye5l28R+MRz2Ne8mZNoov4Nr5KxcrCgjhP1VmQ/YcBUjqVTqzZrUMuTduJJr4iS41jtzcyAlFHs+vz8ZjnSPBF2zBlirkBGoL7kLbCjZg/3s8+ugYIIMxLJLWUYEe6O2zPlni0Q5x/pkX+NnqF2YkyhDIEch3Py8JtMIW7+8RZCWmZ0THDRVZP2eZFXJ9alKbC/FumM9QdyI9Gb/YJ5ZTg0S7AHcx5e/+K0U80g/LacVSCuQViCtQFqBJ7gC6UH+BA9eeutpBdIKpBVIK5BWgAr8Z//5z8mLw7uSCZ11X2jyLgDPASGwTvGwVVz3MwJXZUORwXIkJ2sYgonpyh2PJgKvEuAQgkEWUrJ1ALzA/9q75BNbpCSIORcAcJUtLw9+B6gVWEwI67VDax23LSiEAp0WC7qgzR49eKAuUUAudT3TyRkGstE4OjpRNznAIV26JQVz4iNetMm4b1s6uNcrazS8y5wA5t7VlQUZOoRzIjMenXdFXiw3WytXK/LYzxh5Alu7+85DqS/wFyf0t33QsNmUbI+1TSA/UIOsYpsRKQIImZUpz2NLFgVQx2Cqg3keMu3d9/KcEriZkAJ0jCa2UgkYxO/xfEGs+uB7qU/oUo4tqpJw0yScNJn9iVLh/dcEYMNC7BOfeNHefOMV+9Ef+ZT9/h/8kX3uc79s//L3/qXlgoLG/qrbt4PDpj16dGlhkLfpfOae+PnAPvrRj9izzz1rf/W1b9pb77xpx4cn9hu/8Wv2L/7F/6aObeoFOPna628KENa0UmaBZpi6rmWLlSHEGeDSa5eQawn542AreJTX1Mk01CkbdfgTwJ2QNMzbpXIzcgqMpeMWqxUBXIulHR0f2/nlhTUbDXt0fq7Q7XK5oPd9dP++upLv3HlO5NjpyXUrlgr28NGFXV0+so+/8DF7+ZVXZFECkNauV+2DH7ptV/2e5cPAPvjh5wQ8CsRjDLFUwUIlD7G2FVBOqDwd1IDNWKtBwPBs+O2/P9QdeyT86gEQAZ0huB48eCignA5pJ498zkBEMYuyubzIBYgXQL07d561TqekcG5qSkA2ljCAeRkyXpjnWUiDoZQ0+diap9vtWbXesOloaQ8fPPCgaTqg19Q/b/Pl2hartazgAGIZY+YJeQRYI8FptVsNy2SKlkE9Mkd5tLFWo2G5oGw3nrltQSFnUQhJsbXZfGHdnttTsT8JPN7vRD62mlWtBTqmpcRQboWrcZK9hXtSV7XyGSBEcrYls4DNKFap8G9cNyL/ZuW5KgnBR0A1tjbY6AA+K6R7u5GlVFQq2nK2sgV7nPaqvd4DFYuTFA68ap1ii5QNrFypqls8IVK8q5wMkLLuGZIBayCI4rfffqgcguS1h0fHlg2yNri6lM1WqVBUuPbptbadXjuwZqumdcU7kvOAtRnjP53NPKNhwb60kPqGNdLrDQSmjyYrzQ3ek9dp/3hfDg/gsKhUlBSsJ0KzZbfmaw3gm2szz9yCijXsZ4SszdRNzxLfWzFf0FkCeO+WXztbbfay5+Hfgal1NhD6HGA56HuYj7srQdgvsIgT2djv6z1KlZI1mg0pnA46DT03eRKVSlHzJMxgczW3e3fftYPjE2X2oIAqRhAfexteUlOIgaF1Dg89fHy9FOGyXriSxvdjoqs58zgTi9q35gr+Xmls6u2WlWo1EdnFYtWKpaIVCiXf47d7Weu5upHQcDKRMlYqVWR3WMSSbTZTfcIgtGKlbBcXF7I0Q7F21OnY/YsL1atYCC2fg+QPVTuIbVRD3D+h5dh58R6aO8Y45azX71lULBmh4ahwsKRCZUU9FYy92Wjvmy9nUrRwf4wtKgoyRSDlyOZZLKdSH2HVt8cKMc5NmYznUkIx2IvZUrlUa/bwLUobX7vvP+8YV0hZ5FJYQiXkBWSok47MySQnisu6pVRCYj22NSPrB0IEJRPnnZYUJHigc1CECAQYGhvOl9hCCxtJasTeqmwqMjZiwmK53NhiCRmZsS994Rsp5pF+XE4rkFYgrUBagbQCT3AF0oP8CR689NbTCqQVSCuQViCtABX4B7/5HyrzAgCXkG6sdgQ67jayzgG8yBOYzN8Bmzbgmg4o7/eBWeCEwHTYE7AA6Io1hYcWY3cCIIiVBfYgMRAnuw06y9+zJwE8KZXzVsQySsAZYAVQBGBaRl7mpzfPBJABaBKQXCpXZOdBjsB0PLZKjbyAmTrdec9Gi+5ut1Khc3WENVFmZ8VKZOvFwgZXF9Zu1kVaYGbD61Z0P8t+aG/5At7cobINBgT20pmdJ/A2b3fvntt+l7Orq65sYfZbD46lk3m73wrcwjc7sTJ6/2wTSBl7fgNUJRYXiTWKd2Q78Ae4BHkhOywB8ZBMDrDye1iGAMDIHonBMe+O9q5yV7bwbwnow2sT8Cd5b8BKSCUnixw8fPbZOwLrS+XQ/tk/+6f2j//RP7XP/eovW6cTWf9qbl/80resPxzag/vntt5gJ0T3sM8XQNMf//Efs5dfflkd5T/zt/4DgZT/4//wP9nptet2//5D1RSrHLIHRLxguzOfeSctwC9d2yLMHMSCbUhCVZP6JTkGidrECRi6bd3fH/AMoMrBLCeJgryrgKJ83lU+hdBmC8C6rIW5vOp1eu1U5MXJyYlUMreeeca+/73vysoFIE+d3vu93X9wX0HlhCf/0q/8sv0v//P/qnuWMmm3Vl4I3fBYz7TbdavVqlau1wTmMj8Jw85mGSeMayBgNsrzICCeZnXZt+V2lts70J6EzxKeTefxMlZfkBsD6XZ0fBRfic55txpCcXB1NbCoWJW1UbD3+fPRFz5sk+GlgusZ+37vQqRO/6qnTBjUF4MeNjQeSI3KYa85m7F+r28zgErCd3N56w16Zvuc1RtVC8LIHj3CPmb72OoIAi8XEGY+tcOTQ12zEHhH/mo5FZnYbHcszBetdUCeSGTlMnNya+cXVwpFBpxN5gF2dbKKEZCdVb6MVFBRpNe45RFreKM1yB7E65hXrHUIMuYH9lNL9gvgfgJ7wzAmQRw0B8Dtd69sgy0duQyLuTr28fnnvbGb4h6XyuzIiRgD7AQwJXOic3xs3cuexsCt3ZK9kG5vCLy89lTRoXkyhiDnsPGK7P79ByJCAYSZz5AzBJWrcXyzEjALuYSNUKtVt2o1Z89/4LZIjSgsWK93bs1WQxZJI/Yuy9j9+49ss907AZvxPZL3wK6IIHSyPhKSgLXC3qK9BjVXHKQsRZjA4q0s7NyyZ6vXjSdzKS1QJCThyRBHAN2oYbZ0wMeWT6iJyFqYArxv98rcUFc8xBPnQoD6yvcj1uTj+xLJkpXyRAZ56tzPi2xvH3bsxlOnlg+zsndDLYhq5qDdMNsuLSpFTlxtUXqspLLCHm80gMheirjD7k/5FLEFlmydShBSM72fMh3IEppjY+dqnsUcwnojRUOl0bL20YH2lnKlYeVSTSozKBieKSpGIrg4C1nv3GO5UtGDXPVHImVc0bPUvnp41LIZFlcP7inHqFhpWLFck51b7+pc+TCcuSIGIA0UQF0ViUHoN1ZLtt9KHcjcZw4C2pfK1Vhlgw2ck4zlEucgGVYFW8yxh9qLvESlk6goWYdkg6DoQv0FSck+tlntbTqe2Ya6oXRckxDjBLXOIhFP/jmDvTaxN9R8ymJD5vsmhDPzCqLk8VkQqzY092NyITn/+H2dY1IwFWy78s8pZLRIoRSrRGUfFQayg9tv+GyTE+FFto0aNfhMs91KNafMGzJN5p4h9YXP/1WKeaQfl9MKpBVIK5BWIK3AE1yB9CB/ggcvvfW0AmkF0gqkFUgr4OTFz+3JeAB8ob+WQFfAIHDKnDrE8X8nGDMT2/AAzLqvtQHsm9sZTXpdJy/UGZkV+AL44D7bK4HXAiB3gKeA7Fm9D5YtgAZ0nAtcjHIC5rKA6HiC77dWrRbt9OzEqnSW01G+orvbgYXhcGxFQp4XC4Egs+XckDwA9gEUo0Yg7Jj3NjIqQkJns9Zp1G2zmssWhw5gwHH83jMAZsAuQSgrHjpV6TyXuRXhnqWiLKu+/OVvG3EA18+OBRT1exNNKGyFsFqhw3lFmuveFSSJ0iSxaUpyLrxGDsAk3eJcxzvJPaA7sYWiZoCmiW++uAl1vrvNFM8KSOnArtt00MktwAiwG2uNHCHPWDt5RyvP7oSI52rIekeB4G4hls3urNmoykrrqaev23N3btiHPvJh++f//PdEHv3g5b+ObawcyMNeiHwQlDYAuneeu23jydBWy7WAXLdIyQm8BeBMAC2RYQI2nWgB7APIKwCkyWrMwXC/p6ytd2vLZx38TYgZ5mQCcCer29UY2NY4KYLSBiuneqOurnGUCrvMzoJMaJVyRSBlGfJuv7NmEyXNRGTM+YMHbtkUzw0Hoz0LoFyM7Md+4sftt3/7d2SjQ6gyQCCk29FBx05PDy3MZ9XFDUCey3vWAyDafoOdGmsGq5eF5v3GslZrHuFMJFuwwPY2HHQtyvvYEciLhVCVgPI1XddLy0MOLDcWliJ1cq8WbvsGQLpd743IFdQB0+HYPvDB563dxsJnpdrQMb6mExy10Hpp1VpVoD+2NCiYAFPHg766qqn1oDeKAfGsVWt0aq+VAVCqFG29wo8+L+AVIhIQk/UHeIqtS6vTtEopb9mducopzFn74MB22Zxdv/mMg+SyisHCDGXIwmbkTWwczKTgi6Xb0vGHLwGkdO4HofJQIKwgEBlDVEwQCnsGCuejLCQKgejKepcdFKqDjPYiJ4ggL715ey9QezHHzmkjW7TJcKp/Yw6ipIEkwUIIUDRAubDeiPydzKc2ns6tUqrIig2Cs6xO+nP58/uazwvQxkYMwJjXNKpl6/V6yg6imx97IEhRckM8uBuyM1bk5LIColvNmrWaBfvQh+/oubhv7HMYuyzEyX7t4zsnt8NEMJFjAJBPZg1KMtkfQfzEWRPUOgGasQ2UDRDkJp3rOV/DEiKgipBKwa3rRlMsgyCmEnLH9yv2mHzolnzalzJmxXxo0+Vaqrb5YipVB8C1lEJxjpLzGU6OeGYG4+nEFHMnIpuBrImQzIu6NQ8adnxyoDoWtLdlbdTviUyEQGQfKhZrdt7t2ng60XMMe1eaP8ViSTXKha7OgTdZzue+7xeLBmkIUaDzbbHRvGHOkI8AWVgql6150LFKrWqZHHOxZtVqw+r1qp1fPLSnn35G98PZyDzW/N2vtM9BpOwz7G9JnvTOWvWqrTdzqYxY35zNs9XWGvWGVSslzUvIc54dQpU1hu0c64YLsWaYl7PFVPOS/Zjzs3NAvtPUiqWKFaSyYc42ROZRj2KppD2AYG/GnbnCvZIRxSJij2W9X1z04jDvuU36E8MDaoFSg88RS4LsWSlOCkCso9jBzk3jz3PyOUBxFhlZWiU2YomdWqKuk+JGnxNQ9eV1TkjZI8XdzvLkX2DnCPnIOZGFBETN4WdKoirRpOO9d1uRxGgxijRXbNex8giVWkbnNp+HIIdX64195UvfSTGP9ONyWoG0AmkF0gqkFXiCK5Ae5E/w4KW3nlYgrUBagbQCaQWowK//5s/ucxbYfLoUCAUwhRXMVmAR3d8EJwe22dPRiJc+1j503OItHdo2GwrIXI5HAim4hnu0uz+9qwf26o4GRCDAebsBaCjE4KN3AQNA0LlaLOWVYyGkEWAizFqzUbHOScfqrZZyGOji3m5dnZDL5W02HdlmPneQhO5ec/9/8imiStk7MgEMccfe76wU5e384Tv29M2btDELCAMEAnRcYfkShrJ9Qshw4+mn7d6771qI1UrcfbzP5uyll1637uXI2u2mAoxfe/Vtdc+6Vc7WprO5wnETu6bE6zuxZElUDolFTaJ4SCyOAJWTkGEsrQDH+DtKjER5kIA9IgMA9QBU41D1hHyQZUacg5GoQBLCxDv5PaQdskQWRHiRKyTVw75RGoT5nP3s3/pJe/TontWbbT3nn/7bL8ZgE17tbuchMoTuVkgQwCZAYWUvEEoLIA55xbBiVeKglr7ifA9ZHOl3MKrZC5zkC+CQ63tNTIoKg0yzrEUxAea1SvJFnMxRJ/l64yGuAMT5vG1Xa4HEArYzGStHRQePw7wH22a21mi3rXvVt5/5mZ+yV199xeazmV08fKRx5l6oQfeqawcHbetddq17eW6/8Iv/kf27P/0zAdxhgYyArd24carw4GsKqnZyAkJhhI1ZWBCABoHGGPC+hMor72A6leVYtXogZYMcjgzrorHtd3OB85AXm+XSquWCAsLH45mdnFy36Wpp6xUE1NZq9YrmN+G+GzIxAuyYAvvA889axsimmcsKjfGZjqY2mYw9KySXkY1VJsM89gyT3Xou0mA8wmptq1qhtiH0HK97zR9ZJAErOrit+bNdqxNcBGW1YZb18Pfdcg2KqAyS5sGhdQ5PrNZo2J59RgHsBAKPZE+meRBbbaGSgcxIiAuuD+gdZkOBjlgN1ckHwBKKvWiftQJ1JkNlgwoHNQ5EDpkq3gkuqzmUTJp7EJ1u68TXbrW23XbuzzyaKouEtegGR3srEO679dyVHYNmGZEGi9XGr5vJWalYNPYMZT+ImPE1k+wFzCkUQADN88lEBB7qHMa01+urc5+6E9QMsI4NEGAu64Xrddp1O7vesWIpZycnx1YoeNB6pQIJx7rYKRMBMmnMM6w9MwUiDOB9uXQlGGox6kPWCfkmsqiznAX8VwErGe0HKBhYwyIi4yB0iADGfU64tkrnz8jrIItlj4VFEa/KZKwQRQKRJ8u1bfeo9MYiPSCaGANYGLrs3d7LyQpml+7LUxE0PlKeEVBfLFmr3bRCKW/P3L5p1VJB6549kbUzHfTs7Pqh3Ze92oENJ3O7vOpqnk4nQ2W2AOYr66ZclEIFS6Y1CgQpSzzjZDQeK4iec2y2RO2AomQnAgVyqnN0aAVCtQPUFqEdXb+hs2i5mNuNG2c2mUz1O1xzMp1ItSVFo4jxitZUo9G23ujShlfnVixmpaiaT9kjyAXa6fcW86kVIubMTvlMysrQunCQn7nB+huPhyLGNqifyAEJslat1hQ2z3zEqo5xLhbLNhwNFNrNecn65n2wxmPfZT9wBeBSmRaz+db6Q9bFwjazkWyvnBhfqrkAazvmFnOEsdMZxL6tEHdX5kBk6QzTevfPCrLwW3n2yvttAvk594OtpLI/mFvxuRbGc1C5GLFyg/0XskyB35wFkEwbcnvI13AbNAh0CB01FHAwZTI2mc2156IWg+SE1PvyF7+dYh7px+W0AmkF0gqkFUgr8ARXID3In+DBS289rUBagbQCaQXSClCB3/gv/s5+NpkJEOV/8NWODHZEWHIOkGthUakgsFcdkjkUAgB8+O3nbJ+L7N133rVAtj5ZgZWrOABW+QfYiNB9ncvJkgowgz90sAKGYbHCv0EO5CNsNTzDAJQboGtPV2g9spOzYyvXKpj3y9d+OEQxUdF9zKYD72BXdoAD8flCXp3edGICutDBD7jBv0eFnG2wFcps9IyFXCCA9eL8XIAiYbkAMfiGHx4ey6ufjtH5fGWDwciOTo7tjTfv2/17l1aSp3nBHj3sSgkCwI2KYDQaibxIiAPBzwoFjTu0Y3CUZ3+/jVSiongMnj4mABzjT5QHCdmR2G0kBIbySHaoApw06atQ0wAAIABJREFUAqbh+nQu07XtgeCemwHI5cASgBde9q7ikF0Lne0AS3qt2QsvfMTeeP1Vs0xow8FI5JU64YEp4/fkegCV/A4d1LLTipUSUk3QpR1324qkiAOo5ewUP1tmnxOQvDMssSJZS2FRkqhN6AQGIiasVaGsClFHwRCHtOboYHebE8g27ETUpY+6RMQW6htCswPNhXIhEri8BJSbjuwA+6KITJSx/ciP/ai9+torAr/efettAaV8tVpHAvFyYcbOLy4EkjUbNXvuA8/bN/7qO3ib2G67sg984I6dnJ5Yu13TeGARw3wUyLjyjmAiTwCRATGzWYA970jGygQSgrmeyUUWRhWpCbL7ue02qKMCZbEU8lmRSvj194cTqzWaCq7HiobayOpobRaV+P211ctFu35yCPdjo8nYqnUsZiAJXCU1m3lQOWH2zA1ZIpnZBEuvILDLh5c2GePVb3aJpVO5KoBbwCRB98rHIdvDu6ILUVGEKHkSkJPTycCKQWjTycyq9YoVKxVrdA6t0WjJLqpQwDKMMGDqkRWHSUc5zw6BQL4E2xSAawKMEgDNvMIWhzEmYJo5USLPJOPrQCKBHaokB3UZA9Ytc5wucZEhgObmpB1jQoYAhMJqObYtHvjTmYhV1CWTOZkNTiCtN76+uB8UNdwD++ScnA3uCbZACjTAULfUS7IlEpCWbB7WXq1KPc2uen0pOrhPZXKwh6KgIvRb2L6TvqwHLJSOj5tWiTL21O2nlFeDJV6t3rJCVJIdG4oxFGQ8DxlFPCf78XqFpdBUGRDkIOwzga22G5GC273v2xmyOyCtZd+2l5qLNQQgDtmg3IfF3AHi9caWGyeB9HLzvBb2PScvXK1QKBZF/8wWkB17W67IfykIJIdwYsRcKeUkHKHRijWCMFKtPOeGfRvVApaBPGPnsG2HJ21r1ivKuwDYh3zNB1kbdS+t3W7YeEpuw1ZEBAq7+WQk5YXUh6g/CtgaQsTmbD1fxHZikMbMy7WeMZt1BSBzgaNR2SpR3urtukiPTufAytWa1Zodz+0hU6Xo+Tn5sGgPH97XWckEZ49jXrRaLdmEsRcXywWRZqvlUAHa0wnnVkWh6uxhjOl0PtHeRY24Ls/KGoWYmk7Hej+yVrAjYzBYk6xHzoBbt58WUepWa5yXBe3duw1j7paEy9Xcev0rrQNZm4U0H0xtNlvYZMrekLMBisvFUHNcCpzVRhkcIjGzTh5zDuSyrGs+XvDZYW0Z5lX8mcMVUqjgPID7/V8iJiE1lG2z1GeGRK2XqAdtg0ovVpuQR4OaZLu2IJsRYSviG+sryAqeI8eZuFWwOWPBOibLp1ItWy4sKBCducXnFlRuf/mll1LMI/24nFYgrUBagbQCaQWe4AqkB/kTPHjpracVSCuQViCtQFoBKvBr/+Dn9xtsgoD39mbz1dKBfwWueriwAAN1OwK0YxvlgDbe5sPR0iZDLJPeC1RWp2ZsPQQoGEUVdXXTYQ5GyB+RFwS/Kvzbsy8In83nY7sSgDqAhsCsUs3bjWduWKFcFKgZ5ss2X2Abk1M35WoxtdVqYsAeBNzKKgYf7SjS6wHtFdhdgsDIWWa3tul4JKJku11ZPptTJ+psNLI1lhSyXQKU8tBiBfmuAfQBiBZWqVfsy1/+us1n3i1KyCrWH5Ad9UZTYA2hy/P5RgCOjHBiixvvWHZliKssvBNZ2GqchSHSQdkT/HHATgCtiJ7/r5LCA6vddkpAY84JCEAxDwh/LxAc8AlgK+ly5b5luxFbL/HM/C5AEcANhA8AtgBKET/YndD3vLcgG8hGxu/O7cWkytm7VYfsfzLZxx20XJdOd4G2xYKNhiN1VidgFQAZQcceQA25gCWR55VEUUnzB3AzsY7CnkRED0gu11ZwrBlOY/yud7g7cAVAN1sBAjvgjM0K4DZPVa/WBHxNpmMM0uTnD+DIXK/Va+qix5bnjVchMXxeHR6dGmsGwHEwHlmjVtV8+sxnP2P/9//1h7I2KZcK1jms2e1bt5S3Uoj8mQRGT2byy/eudCfq/Pu9dS8vrBSVdG8QKGQarFZbi2od28oKZqZ/329ztg8ii/Jmq3lPhAcgMOCk0GRPWNb8H09mAs9bzYYdHbUtn9nLUoeMCrJjsJ6CCFHHNrkX3Z4NyQHYebc1QP4u4/71o8HYBj1CkkOFCRcjAqj3UlBgbQQgCunE3MPfn0wD6ksuTakU+gDxrEFgRfz9y1VrdQ5krRNFoeYLllO+JLCfwR5ub7P5VOTjbLkSaQWAnMmEUiXI1i6LhRLqmZlVi2WpOrCzYv4w3rwX6hrmHKQCPxfpFgOoEGRcH2smxlWrVmsza9vNQp35WC8xz3h2LKH4nU67LWXOcr621kHH3r330DvVyaghCB0Cja78ctkGg0G8D7j1GfMX1QX3R93l3b/bWUWvHWnsIEGnBDuL9PX9hte5fY/nwvD96bWO1aPA7nzwluzjQoDbMG/1elPX8P3F7ZcgL9hzeQ/2ovls4fkjK5RrBGhj8ZO1fIHu9p0Vcm6PJmVeJqNcAN4DdVVeFnEo7VDgOAtJngQEsvKSQlfr+R6VtVIBNQSqvb3yCWa8drsXuM/PVHMB3+wfJgKnKIB9Y4GAb4g7MhtKmhtuOVi2PdfPh3Zy7cRaB6jhsI3KyoYtX0T9UrCrBw+se9m1o+NrNpkvbDSeaE2v5zOR830InFJZ3fvrzdYi1DjsK3HmCO8NWb7ZYivoIfCo/8hGUJZEuWhnT9+w8Whit559XusVhSHB2GSlYPHFWmNuoYgg76deq1ulVpKlHM9FUDTjVSlD+kOyzES4YNMktSHWeNgTFtkT3c6J4PLzR+caI1QosovarkX61apkbjiB5gqNptRxWOJhm8S/sUdyj5xVUliI4NiItGeOcaYyR6m1q7N2Ip0sE8n6bbMcac4zh9hjsbdSkwL7/d7PFL7I1EItp72azxIxaaE8itimjO+TM022URkyMpyQFwkCoUQIeWx7KPs2WYx5Lgr/lcJOeTj8Hk+JAM3zoCCaIpLOIeEUIp+TXRhrQu8XhPbo4spqtbotWH/juX3r699LMY/043JagbQCaQXSCqQVeIIrkB7kT/DgpbeeViCtQFqBtAJpBajAf/Lrn5UdPN7eEbYQyhtwew4AgK05UCAOQy2/dFW75c50urRudyQAB3wC8EBgmkDWJJAbQHGu4GNAKfAtAUAK0nW7DPe2zlixnNc9JLkQkAqFfMaarZLdeu627ejk5AKG/3dGwBYA2Wo5t+Ggp2BVB27wuzYrlEsCXAFoWq22DfqX1qg3bYb1R0C3OCDlVnkZzVZVABpe5oBSgFgO6GH1AghPmLOHShOE+6d/8kVbLpw04Nk6nUO7d/+hPM7xzMdKa7GIyZ/9ezkUbhfloCggC932AEuJAiMB512x4MHmHjbshALgHoQEr6erPulY5VoiEbJZBwwBopQt4l/ykhdI7sGpic2TrJ4U2B0Dk+p8dpCUMfUci50HnQIE5wsC1MIcIaeJNcx79lgiKWJgmIlE7QViyqsc5QX+4v7+PIeHlGcEcEPUABjxvIDZaoSPO7cBlJk3fMkPH1uwrYe00ooO8cG8CzAjgXwh16JeF7Ekz3TbW++qpxBuumm5B2oCMFtt1kWCoZbAVqrePrCPv/iC/cXnvyAA+mc/+xl7cPeuxpf5EOEvj6UK1mcE3GY9d+HB+UN79plnRFQAlm62C3vqqRvWbrcE3AKCEoRL1gS2MswbOtAVfA3fkOFq2Dzt9DyL6dSKAPq50K6GA2u0W3EQO0qlsuUKZVstIYGmVsIaRjZqnp3CewGWy5VFWRBV22e2duP6NWvWaqotIffeGe1EEMQW3eC5TCAbt/NH72rsAF25s8vLgcKqx0Osdcp2794DKxYhL3aypiGjQV3xWYJ+8c/fOSGQCaXSCsK9tWoVEUflmgeIE9INUHh0fCA1Bd3VkGx8MfcZ/+FgqLktBY3qlFV3N13TWg8xASjbGIBQyFDdM93czLEkPyZrYZDTuhhPRwLFCQbGBiqXJYfE57oTHp6N4UHFK9lHoRoY9kdSYU3nC5tOHTyHWGRNA57TOQ+QL7UT+2HgZEi73Y5DjuexIob8ALc9YowIg5cSp5AXuzseTrTWALIh1vBAk9UOarcsZK93sHudVnb97NDa1ZIdHNfs+tmZ9jeyDyAgUcMArpNhoFDi1VrZDv3h0AphSWA7a0t/lM9D7gJEludTFLJYarm6RHY9rHGB0ri3Ye/E3rDXWiYVBgBd37O3QxYnJGYW4Dhwax+t2aVIKNQfuoa8qZzYka1WLmsL9sYMeTFFZTzw7wLDsxkrhJ6TgHKBNU2ezMn1U6vUq3Z01LLtdqkzAYUdtmftRk1WaQSULzeoFzxnY9Tr2Wa/ky1Yo9G0xRoLxb3lIe3J1yCbh0DuwPfj6RzrMCzHXG1ELbmng5Nj6xwfaG4eHZ9ZvhBpHrVbba13VE2X3UvZejGes/lCe3WtXjY45mq1bssFodFLKaMgjtnjRbyXSzabLW2+QvkSWI4MiuVYtmWT2UxzAJUF81mqlSzznNwZzsBtvI4jEQHlIkQeNo15qzXq+nee4ejo0BVwMREwmUBubW08GmsvFaExm2ldKJNlubY59ZxiGZXTOe9ni6svIRUY68SuEEsst5VzRYZnUDhJKJVV/EUtlY0Rc7AQaax/ziARGAH2jxCNUCG0BriaTuO0W+kcQMmZ/Du/oz1RVlFuG6UzMefqQa7FmpCqp1i0y+7As7XmK+t2h/a9l15JMY/043JagbQCaQXSCqQVeIIrkB7kT/DgpbeeViCtQFqBtAJpBagA5AWdzHRJJl39Ck+WXdDeltulukJ3dDoLYPBwTFnJzJZ22e0rGwLwAcAVsDoJtKUzH/CGvAuAL4iJ6WxpS4BAfPRRYAjEzlqxmJfXPr8PUC/QDHB7O7Pjk7Y9ffu2zbE+wis9E9p4PFd3rJMfO+tdddXlPJ1NpZTgfvBVF3gaFqxZb9ho0Ld6vWbz6USd5QeHDdlLrOdTK1Z4X1BoQss3ls9HAmoEmAozz1muECqcG2/1r37lO9bvzQScQXoA3mK9UihW4nDfqS1XgHpgNHEGQww0UkMAGQD4/X4dEyBOHrzfFop3desVt4cRCC+ffvIbCrLweD95ARgk3/A4zDQhJZLucgBtvgBX/doOOCbe+04kuAIk+W9CJAlcjNUg+t3dTl3jnkPh103sqBLlCCAT1yLIlrnBfQlwTXyiFEwOKOh5Awoj3pGPUdb1ElUKQCnhyDvZjblvOUBTYjm2hoggMyWXtzIg+nQqABVg0a2LCsq/CLFFESmEUoP3DW08Ggmoah52ZKNTq5QtG+YVILxe76zdakmRgaULwd39q4FNpyNrtFp6H8KYuxfnypvo9fv24MFd+63f+of25a980bbLpZ09dWbHpydSJGxk9xTa26+/YUdHRx6KbnQMe7g1YOUQC5yq56ZsIQ7CjHW7XavUa7LrkaKhgJ3RxsD2CaDfYGEVq4V2u4wVI4gguuOxTKLrOFYQFQOrFCM7PT1Rxsth68Cmk4ktVjO7vOzaYrm2iHwGKYACWVpdPLyvIN9KtWIPH3ZtOcPzHt9+wMWczUTQudiD9/WMBs9EwJ5Nz7HaWbFSskxuLzKGL7I2CqWSwpObzZqs6ZieyoaRoiAQADqdTjQnmGfMeSxwJsq9CWyzRtlAVz7h8GScxPk5mVCZCUFsxaQ5E+ZF0EJqiJhYAYQjLMtKfSKLqNjSi473ZP4zB9hXgKl7V5eyseL7/mhq8xmqr60VCAlnlqAs25r2DQgSZYVgT0Peycq99xljLHp87fl9QeIlAHWSVcOzAyhzLbrd2XGx2VF+i1QmTopwHX6frKDbN08tCLf2DJZAu62suFhTHnpPvsVChBZrEdFUt9fTPnzVHUpVpswgiEVldxATwx5asD3EpSRkAMWm92Z9xVE1bs2G3RkWXGTzAPqTgcKcxMIPOyjZ1pG5EqJv0t4NkcdFCLB21QEkACoN5ngU29H5viiVGhD23olSr5nPpWarKTUNwHS1XrPWUds6nYZldlspl5iHrQZraimC4tGjKwWFB2Q6TedSBe0yO6lnmMOQUKwFbK6wNxIZA3GjjCDTnJcaaLp0crzI3NnYwfGRFbEeyqJsONQ8Jevn6OhUtez1rgTCJzg95AWZEygScUsiSHs8IhsqeDy+/X7XavW6q8uUMYO9IwTxxjI7FFwmZRVjsFzORb7xWtlvqdKcrSUbDIfWbDSt1W5pDF566SX72Mc/JqUBcw8ygn1BqokMc3gqpR3zCxKEcWWf5r+sSVQZfD9GbbUD/F9qvpOVIcKbAHj2WGo5X2rPlR1YfJ4lZAQZKhAwjDHKwlLNMzdmk6lUdY/Ph1idkeRh+NzyAPlyMXJFoGJVWBPQluSqYL3F+U1eiFuRaf5KreTnVblcEenh4zm2Urkq+72EzO1eDu27KXnhH0LSr7QCaQXSCqQVSCvwhFYgJS+e0IFLbzutQFqBtAJpBdIKJBX4T3/95/YAHfhAC3QQaCyvo/gPwGBW/tkiIVYbiwIHrfEOpzMxCZnmmolNDwbXhaIHnArA3G4FAgK0CNgzbGhQB6xFXNDlWyyV4iDntWxt8F3PZNZ29vRNa7Q6tgaIBcikcx1wE7UA3ewzOmgJ5N3Kr93B4JK6eoMwqwwDQMJGpSrQh/DUQe/Kjk9a8sUe9fry1C9F3ilLVy2ABgRGr9e1arlivd5AIBUe6eVKw+6+89Beeuk1u379zN595x37wIfu2P375wJCIW2oD88HeCcTIwWWOpjOz5PwbYC6BLAEHHp/+HXiPQ545DYzgD9uw+GAICqFnBNGdJ/LhsptNAB+kpwIxiVRuDwGR3V/Hv7NM/Nfxg7gCHLDQ7tz3u0d2y9xHb7Xs8lWKhJIlqhGHud7xHY8CQCs0HY6X2U95N7xsEq8Z/LMAp5ixQf34KCsd+Cr254OeHWyQ57tLCtQ3tUTANrq0t+jxiDs1W1qspm8Osn3eJtnA3Uf76g3KiK6bCG5YuspVDqQFyglypWa/fUPfmBnN27oOoN+X+TFVbcrMmOzWei9qRNBuZBl0wnWO0ubjIfKaHnxYx+x+/fftes3z+zw5Mhymb3UGFgNrWYLEVc+15YCbcM85Aue+Iwb/cobKwQF6109kkoiUBc39mUAgbHdmOWUb5EhSyAM9XOs3Ahllg1RIZQtDuHgFLxaiezayaE62AHbW42WAE/ICeyYpBhAhbVYWIbQ2u3KirmszQgQ36wEQkLeqWN+tbGjwxO7e/9cnfhkyIRYv+C5P0f1UrHlYmpBFkKKMSCQuChAFVs6uszDQlH3iOqCTBD58qPK2mxsMp/63wEVF3PNA89N8c5thSmvsb0pqmsf5gM7IgXWr6hHXvk9AKKoA+jev7q6tHKNfJO1rHawPWJPswxzyklGQFWyBABV1a0NEYL//9yzE1YEXc9mIncgL0ajhdQGSTg5ZAr3TBc665M5zzx20m4n0gzlCcSeCN2oKPUF1miyM4uDhhkvVBcQDQpBJkdICjCyXCIFNjPGzP+oWBLg36hgE1W26zeOrdUmXL5slUpF14HgpSuf1w0GfdttySeBxNjZcDix6diVEsw89izC5DWf4swEEdrUHTs/7HjiLJvEHnBF7gfqKEi1lRMg/hr2qlAkLyRTyD6WC2wy9edyxRcldmUHY+xKPF/7hTykLdY/rGH2I4gSVxgl1nDkXZAlw1elVrXTs1OLopxq3aiVtc8XIH9ta8sFVlxz64+GUipMrvpmezJSsPra2H6L3ZZbCXF/s4WD+eTjiGzeQdJTR89tmrEWsJgqRtY5PBRhWC5VrFiuaqywl7p1+zmbTYbKHGFv41k5uyBJWvWG1H+z+dg67QO7vOwru8X3QPJJBhpDnr/fH1tYKClnw50Bp1avFax72RfRhSKOm62UK3b/3jvKcKjWWlJKQBoA1JMzg2oqynPmYl8FAV+LVTU5WYVBdCVWgj6HTYQl6x41IuQexBl2Y9MJqkpIdc5i9mGUTD6u1FN7mbJmUGzGNoNxdols/iBb9JnDc0NYx6HUQk4usgaZR5oXrLO4ySKx8xJ5j4ICNR47A6Tgbi1lCWuZc4d5gu1jVAhpG9DP9XqaFdTcwBzL6nMEhCyv5Vmo6WAwsW98/fsp5pF+ZE4rkFYgrUBagbQCT3AF0oP8CR689NbTCqQVSCuQViCtABX41b//mT1WErvNWgAoHaZ0NQMYODgEoLdTV7M6nHc5y2Xy/j/2o6kUEIDH/nonLwQo0KUZd9kDfAEMEi6KWkNgmgWPbYCKxVCqC3U4y65oL5uQcikSEHHjmVvWaLUFPhNOCpi13niXLuAeQDL3D7AB0LRa4dFNGK+pox1QEDuas2unNuj3FBw8m4zt+IhsA7P7b99V8CvAC9kXBHYC1rQ7BwJyAR0BVtxaImOLNQB8aN///qv27LPP2Ve/8jWr1UuyvwHMJCeBMGQAwqQuAkkI56ZzOAb2XGnxnt+3Kxj4GYBL8r13aEsVwk/jLmQPGKY7mg7kIA4k99dAXoSx/ZbbXjkIlCg7+HuijgCocjKE53PLKEgQ6gjYBOibeJK75ZXbmSQ2H+r0jYO43YJDs+UxoSHLsdi7HGumhCiRF7kyORzcRf2QKD8S6yw9456Q2UIMqroyRADg2sFW7sPJFbcf8053V6AsVnuBxFgxKS2W7+LfAeSGABNZtN3a4dGhVWs1KRzefPNNgdQQaLzHi3/jRfv+d18WAAmwWGvU7O6bbwmQRY1B7YYDMh0im06GFgR7+6EPP2+L7dKeeuZpOz46tPlsaOViwdbLjQ2HWK2hePFuc4BS5TtIXcCzrG27Wct6rFwtKjg3X/DXALhiibLaQdZkFJ5bLZdkoeVh1Hjrlx53LAPys05Wy5l98PlbZhmyQQDOvXYA8dRnGZMx3ukM0D+yUjmy4ZCsh7Vdnj8Q8VcuV229xi++ILVGsVwWYLhdzm0wHltEBgYe+gctWy8X+l1mBDZg08XcjiBP4hyMUrVq9UbdSmXs07CKITx5Io/9fZZ8kKWrR2wnv36pSMhZwIJsTyd6IuLZeRjvPpTND3MWEgXSixWh7BwRofwASyMPqYYARAFCzgOgLHsaQDG2V4DVEDS8x6h3Zbksdj1ZyxM2Phqr7szfwWBmk9naw79FTDohyHu4KskzfHxuQ8ZwTa89+yP/hbwoFMh8wa6O770zHOAYYgnCCEWNC5awyKFb3okL9ifeG+XBjWsdOz5qW6tVs1I10rOcnV23y/NHygZBTcA+ftW9tEFvIEXUZLqw3mBoOcvboD+K1WpZ2QFpjbP+sGxin3B9yeO1n6w9SAdlZWBZRE7FcqN92vcNFDqepQKgXMUmKwN5MXtsX4cnIYRJoizjGT3Lw+2xWAso25aEb5PpExN/STYJJHlI4HQ2Kxukg5MDK+b9DGrUKhaVslbKhzYaXlkhKtuCNTiaGLZIuwVgPDZ5OameCDhP8oI22n72IksYG0jK5Xxl88XGVkuAeMB0t5Xi7Dw6uaZ5CDnAuD/1zE1lVXQOj20xGwn0L5UqHuwe5xcV8oEIp9G4pzyldvvEMtnAs1I2K+sPehaVK9onlDUxX2pMpEBZTaQ0YC4mpIgrU1CKrHy+hqibiqo1c6tcqViR51jNrRRx3hZFomBd5/voWn9nqUBsKvNCORa+HlBWjMhzmi4syAQ6y3sKTPeg8tVyrWtDLog3yGDXlJWtF8HaIiKU9+OfCXzPwhJwrfuDSBjPsJxzSye+uHcs3ty6cG9ZyHbmVvAeQR9y5hE0vlmJHExUOa4K8vM0hNRWhBckB9lInjPjZzJNDxBKqJQ8Q4dcFMidr6aB3emH5bQCaQXSCqQVSCvwRFcgJS+e6OFLbz6tQFqBtAJpBdIKmP29X/vpvbyp49wFgCO3+MgLaCP3QrBvzkHo7DarVnjAHzpBAcPoqvT8gUjd64AlgF0JMMfvEe4LoJXLFXSdJbYc+gJozlhYCKxYiDwglg7JICfgstFsWLPdslK5qJ9JySC7HQDIiZQdgDF0JicqAYJKC0GoDk4sWvQuGTpSo7i7EpVFWaHaBwc1C/YZ3TfgG7YsPMelQjtruj6d7JAgyl8oFm04mttovLA3Xn/HnrvznF1cDGw+m1i9UVNNBsOxvNrpek+yJBL7JUia3dZ9wAFuhKOow9yfC7DPv0etEP/bHtLAg0wTz3eBQHk6zcm32As4z2QdoE1A1ARcfD9xkZApiRomeX3yGn24ozs6yAkohwFKiArAJGxSmBey5SoUVDd1x253qrXIEogPgocrFXXQeq/8XqAr75t8JXZTSUArP09qwc9QlPB3rpl04CZ1TAiOpPM7ATv5O9cViJx1AAwAi77r96tMABy5q8Ra69btW7KIuf/wgebuxz72gvUuuwqBxgrm/OGFbZczgXAv/nuftO9881taM4T/Mg6TMfPdrHv5yPKFjH38hQ/KAgVS5uiwbaViaKvFTLkQzFUnTyCzNupgZrwBJwuFnE2mE2vQMT+daE4z1+Vdz4TYoT3IOkgf51uMhhMpCei8hvhTJ/TG7V5qtYYIomajYs162Xb7tdWqTZFx3e6lbIMe3n/XGp22lCVRGNgyzhdhLY5GU4GxZMrMJjOpL+haJrR4OJnabr220+Njm05Gli8W7aI7FMjLOpmMRgLNs+TKQNYUiqoJdk7tTkdkZqnCPuOkFv7/gPF070MeTGaTx6HZni/gFlt8TcdTfIosCCMLo6zqCbgKScGiUhYK60nrAQs8V7TAZVHByXjmVmPYKsVWb5CeGdspY4J5jvJqOllaOQptPBzQlG3b9U75F7pHsjPGKxtNFhqLxIaNuec2SG7r5NkZrHUfE9QLMBHMN9nf6L34fScRURJ4hoGrEwCMyTvwa/jqAZgGHea5ZRWXy1kh2Fm1UrJIGMR6AAAgAElEQVTjo5Zdu3Fq1RrkUEWZPowZ4fKo0aajoQDcvizT6ORf22Sy0PsD0sNASImCWglCDeBYVkAQMK6W4otzgWfx/BzCtde2XDM+dO9jI+QKCupeiFB3ba2CpZlB3Hi20Pv3Js8KcSJBnfbK93H7Ku1B7P05z/jg2g7Yb6XwI3cF8Jt6npweW7lSsEa9atVq0Tqdmq1ZG9iCEeK+z9r5+aVA88VoKmIbgnTQG1qpXJESwgTEQxC6tR7X36xYfzvb7DKyC4P0hITA0gtypXN8LAJUeUoZVAyRLVcLOzk+telsZFllLbDOyYRaW7vVkFKs1axaVIRcWlm5XLPuZU9nELWA8MhFFc01VCSXFxf+8xVh4bOYXPc9nzXCWu8P/OyCJGAM3bJpb41GQ3XDOnE8GSqLA8UP98CX7Pu2W803iF3OUVSREBfMh35/GCsueN+lTcfsN1jxZaR8ISNCiqSFrx/fy+PsE+bJgsB75qyr+3RuRWWR/R5WT95WRhlG3EdiZ+jzPqO8HW8A0BLX/qm1lg8ssyNsG2XMWnsk+65C7eMzlHFk7kgFqM8QPjelaAyoX8bGkHhkZ8BaQfiudzYcTe0rX/x2inmkH5bTCqQVSCuQViCtwBNcgfQgf4IHL731tAJpBdIKpBVIK0AFPLCb/AAPtUzApATIAICATEi67uWHvjfrdvvqUAREA3AAxAG4SIAGrgPoAZGBTQmdyAB8GcPuxS1ZEisjQArUEKWoqE5NKT7CnDzEadytFPMCZ7GdQbkBsIMNinewezgsAMqKTu0gsOVqqbDjaoNgYgfaACtK+UBA0YOH961cqgo8OzxsytP9qt+3qBzZajq3TC60wXAmoJMPO4vZUoAPxAPX6w+m9tqr79jlJQBQx+qNsq6FhQb16g8mCjP1MFLvDnXQ0UEk7zDGCoOuUw85J1TYARknLwBTeE750MfBvA7WODjvIeIebJsLPPA8X6Dj199Taob32UHxs6QrPLkn7kjAXKyWScY+WRnvJwxU44RU2SfB2Qlw+R7BITuVOPw76Th3yyv/2JgoMRKSgrFPCLMEQHv/fST1Aqh0kNRzPyBGEgImIdsSUBVgTGAnnbhkc0QlzQfmjOaeiJS8VEZFFCq5nJ1cu2b379+3o86BXfau7HOf+2X743/zB3Z2/WkBfXTm3rt/T3Vuddq2hizDviYsWKNRs+55T/V55unrZrmVrRdT+9SnP2WD0cCC7NaazJ8snvALkWT4sEOIAU76Osip87pYKlgBI/sd2QFZm5PvgKUbeJpCaTe2mq2tXHFbNMB1AEiUQlIsVYrWH/SVU0PNHPQ3u3XrKWs3G7bCtm3n6w/QkNrcv/uu7XN4wwPu52w6wzaKAO+5XV32ZTdDBsE7775r5ahm03Ffyg3mMPNsPlsKGKXrHoBcxNIuK/uYKAqtlC/YdDazSqNstWbDolLZgrBouexW2QQQSwD5jJUs19Yrdduzjj0nAgAZmy7vfidQfDGN82hiW5nErs4DpclqALzE9z5vuzX7iVvSSDugDmv33wfgxeYoiEKRLKCd5+fn1mi2bDJbCBzm9YRDuxXOWiAnRCsd7+TazOYrm81Yx54JkJAY3DPfQ1gkwcQJsUaouNZqGOj3scyDzBHxUio6uLsluH1qswWk0XukHKoLVy7tFFQsW7+oYK16RTZ4pycts2Bv9UZDyoOMbaxWrSpknnWD8gLyBVUNgekP7p9LMQZ5gZ2X9AYxaL+HrLS99l+s81y9FdsAFjzLQkSGQP295mQu5xkKbm/mVnfYEUl9EUBWZWw0nmjv9r0IkNv3FLcaMp0HhMZHxVB5TJxR7HmQe6jtmNtuMxVov4Z8EFkS5Oz4+Ngy+ZxdOz60RrNo6w3ZNHnLLNfW7Q1k85TL0mE/s/lkHO/DKJ3IEMpZLs/GD6GPzRfrPGPbTMZm46XOPAizZD+dSVmUs2qlaqVq2erNplQxVA17wUTVxlr3fR3OzTOeUCYdHXZsPhlZpVaxfS4nQr5erYsUJlCbNTBfovopWma3ttUcEgR8HvIHu8St5icKEWqf/M95ucR+Q85Gz27evGmr9VxnXqlU1vMyhv3+SPOhUiOng9d2Bd4XwkjnGX/KZRoRICmSvIupMlj4MxqNLZthX2b81raFQMhiGzeTXWOi5EvOHeVPrCGBXD2J8hEbPAgChl9zRWcZhIurFpURwxlhBNSzbj1zizB3wt/H04XWEJ8ZIMjYKNkzUF/p/FI+106B7HnOg1j1JDI9QLEYSjWD3d58PBYBhqIMQpN8Ltbwn/3p11LMI/24nFYgrUBagbQCaQWe4AqkB/kTPHjpracVSCuQViCtQFoBkRe/9tk9HceAXgBIAEJYmCRAsOdKmGHLQGc4IAJe6XRkK4Q5B1ngnbeArXTLJ53ysqWhS1l2OFHs+x7IjsKhfA+BBZyAtKBLW9/bVrZHkCa1atEq1chOTg4VCIvPPJ3bbmPhuQ2e0bCzB/ceWrvdFlAGgKqu+9guCew8s1nZrWduCoQcjkciAuoEEd+/ZzeeOrOrq4G6OwlGBYgDtKaTtVQsWZgN1V0KyHpx3rNXXn3n/2XvzZslW9Pqvicz9855PvM5VXXrTnVvc2l6Ahk8Q0OjsCUT/kMi2gbjcPirKeywZMnIsiCwJYEgEDIYGkSPt+/tW/MZcx72ztHxW89+qwq+QUXs7D5xz5C5c+/nHXbWWs9aywaDma7iF37+67IawhMckO/p02tbJO73HfIg3D7DOz3dVgaQzwOtueagSHB1g9utOKjnXaICWkVsOMgXPN+96xoFAXkABHmXde0B3AvAooOoDjQGi6jQGU0dXxEadJxmYy4TquwcgiWULGoI2s3sPALREEirYP3E3wN4GcgJQCWselDphOwMXs8jkBPhdYHs4OdAdMjS6o1Qc47PNVEDV1zQ0e5duhyfbAM6mhVsrOB1J4gIqY3iinu+01FfKNgnP/2JPXvx4tXxT1AiDG6sf3Bid4M7AWWETrMOIKkA5+hMRrlwfu/cBoOxvO7peh+ObqDz7L1H71n/oGvTycjOjg/Vdcy4LtOl27oUPfOF9z87O7ObmxuNDcDb1cvnGm+fwysFJseVqgPo6dpIp4lEFkY2HMwEuvE3xnK2GItMaDWbPh9KHP/Q4lLZZtNpFrZNdgIgYWTf+fO/sHfefSDrGIgc1hPfDwdjJyL2exGF5BTQ0f3y6Qs9p9PuSaEzmc6ljEK10O72FbA9YS1t1yJjAO/T9caOj/tWbTU01q12VzZC5djDp3mPu8FQ3fYOnrv9DfPdVQBFV/lgx7RcWQu7p7Vfb6NWF5BKJzhAbP/gUIHrjDWqMvaefbFkyXplnQ72NkXtaWEPApj1fJCCjccDXeMdWQgFX/soWsjJwRKnVm15cPfWrYQgM/cWSX213qTy9/f1Gb1SJQXCIsxdrTcUZ3SUQ/5iZSP7qKbmAnZOZPds05UNxwOB91IMiMHCrx8y0NcF3evMZ2z2anFkzXrNegcN63RrsujqtFtWr5QFipP9w/Enw4HyF6RIsZJdXw9svkQNFNtwhD0R5IQHH8taq9HwvT4qi0SAJCuVY4ukoIOgAuxObTCaqCseVQ+2XJ5ngzKEfAEUFFhdQcCZgsNZr5DbhEOj0II44N4DYM0cYP6zfrGI4z25XoBonxNOmPr+FyvUGrIMy6NWt2G9flehz+++d2H33zmzVbK0Xer2RCgL1hvAdciphc3GI127xnK/t3SDyiW2TUqO0tr2rNkEMg37OZPtH7vWmjFSCHVJQdgoXWoN8pUiZcSgNMK+kLXIvQ3CjzU6XybWJ2R8PlWWDiH2kFSA6NPRTNcAuQRRQjo8RF+x5EoC2yQiUgH9sXuDvAj7N+uD9c66BHhH5XF0cGDFEnZNW+Wr8NyTkyPbbzc2nS+1Prkfky/FayECeA42and3AxGz1B77K+bFcrGw+XRml1eXtt0XDJIExRNEZ73GPCE3R/oJW61RMrEOptrHRIilECw7kTYQmqxbnoMVGPshRBmfKWTzJPUSqhiyldayfOJ+TFYFwiMIKRRDaxETRWVaMCa8T73qKkCUV6gC9wXuC65c48H5Qlxg/YflGGOyTpbWrLf0+aYYVW0wnOi8f/df/mGOeeQfl/MK5BXIK5BXIK/AW1yB/Eb+Fg9efup5BfIK5BXIK5BXgAr85m/86h7bCOxY+Ie8d+Fn3f+ZlUQxKsjrG09p2UXM6cqkCxUQG6sGnNDtVfaFqzSwMqrbbLGQ/QbAIHZJIZsAMD9zqxBRgXpgs0vtsH8gsB5gYQsYFRXs3Q8urH/UEyiCQmFXALQt23CEj/haHbLel+td5oCNWMK4xcRGNiVYj0xub6xeq1ql1rB9cWeNakVgxnI2ssPDAwWXPn3yXKDas2fPrdM7sMVybseHBwJj6N4GgP7Lv/xrW22Ldn091XUeHHTswf1z+/73f2Ddbs+ePL2yZOU+2gB5dLqqkzpTRQQiISgkAEsBwvl9UCLwfFlcZEqNNwFQAH9qG7pIsS0CQAQU5Jo5RrBTiqgtcFFGEnBcniPFRkaUBEWDiAJBS55FQbA13bfuhQ6A6HZM4eG5DZ6VwfEDgRG6toN6J9i7BPA2qC+CSoPnu/rESY3wCOHh6qbPOuwDIeLnA6D5OjwYpQrd06FuApEj7xQHOHSybKfQXiyu1mu3Njs+Ptbcvx7cWrPVstFgaJ98/JF98fSJ+6036lYDUIR02ZcERtIRTQA0r6MGEA8QZ26FUrZOt2XnF8d2cHhg4/HQep2WLSZjWyxn1mw5SA3ICTjsYFoigBglyPXVlfV73VfEBpDecDK1Wr3hPu+ZJUutXrXZdO7e8nvPfxEQX46sWq9ITQVgfHbcs4Nu0+bz1A5PTnSup6fnChQHtO62USG5kgE7HdmCFQr2/NlLgcX4+zNHP//imS3TlX300Uf28vkLz9Uox1YqAiLO7PCoY/Ol55JsFonWLqD1GuuYXUF1O31wLsCU7IIwPzZb76AHvFZI8mKhjm8Pud4KzF8sVja8w9aqLGCZawWQl08+TAR2N9O5SB7A8DYqhMi7vwGQC1HFWAuQTuSUCEwVBM1zyJSJrNPuS6kxmQxEKEB6ACoD+k6mI+WO3F0P3DN/s7fReCwCZY4CrUgOEF7/Do5yTM+GgaA0G4/HGTGL2mmNBkuZDMwprK6oL0oOhSnX/NohkMhl4DhSnqwc+IVUCKH2vBc1Zv1XS7HF5YK12w27f3EoIP3o9NDaraYsuVC1cC7T6cjuri91bpDBt7e3qhHKn/Wm5MoE9pHI8wC4IsYEAHidMscgByGcCEavKHcBAJucEVc2mY1HAOnYOm2smlnu8X7VSk3kQbAiYg3zHN+f3IIQtU4gKjkP1ES8RkRUhNqLnArGzNVljBMKgvlyLqC71qja4VHXms2qSLXDw77yYw4PDu3m6rkV9kVlR6Duub261j0BYo6H5gjDqxwU9uwSFIGULxBgKAfI9GAsIKCoFQRG96Bnh8cHTrzHZZEy2EYxdzgGP3MNGt9qVed67/zUqpWK3d5e6TpQdMxmZLtgR5XaeuXWSdPxzHOoROSyl5Gbwjoj98GJr8Vippot5is7OjqyVvvA9jv2TQi+uV1cnGldQJYwp5qtGkvLKihA1qmtl4nWckLOi4srbTgYWL2OMg5LNt+fFB6fpHZ5eStFFPsNxPDN7a2dn98zgtvZd3gPzp1sDBFCup+VLI5i67Xr9uLlSyuXa1aIYs0t7OrYD1gDZe5ZkPeG6tMVNiKr+AyxJ0zeCVnWgVRZMu7aab6yj1JftxGUZ5TuY9wn+NkbA0oij+vNmsYcWzTlYki1EYtYQ3kzmaFMq9n/+c9/P8c88o/LeQXyCuQVyCuQV+AtrkB+I3+LBy8/9bwCeQXyCuQVyCtABX7zN39lr3yKKBLAIpAhUwfwj3115NPhqk5UADX80RcCLgECCCzdKLvUPxbIu/qV53uaZRZ4iC0kB/79AQjfZLEXgFx0wZeivXt1y3d6pS73SrVop/d6dnpxKjBH5IWYkrLdjcZWIPx07VZCgBKXly8EHON5DYgBMOIBv3sr7AEAU7/OJLV752c2n03t2dPH9uDi3C4uLuzly5c2nk1tCTGz31uzVhfIt9pt1fHZqNbsxz/4iU0Xa7t8OZIvNiDK8fGBRXHJioWSPX3+UiDQGo/0V1ZJgPJeT9VtQ1ezW1oFpQDnGBQvb5IFgcDguQHEB9CjHoA7gbCABArHEBiYhWELlMm86V/nmTg4F4B+ecxnqoZgt6FxyJQrb1p98X6BHOE1AYQOHuKBqNH5Fsxq5YoDWViwcC7AbhufB0GFEuZNsFl5U6Hy2nrLLan4OWRchHPmvYKKIRAgsnvZOsjJOQUFhxMHrzMK6Pz9+je+al88fSx1TavVtQ8/fGif/vhz2RMdHh/Jbz9ZpXZw0NM8Gk5Gtpwt7N69ewLuub7Hz55YvVbSvOr1e/q6uDi36XRorUbNbq+v1WUNWB/OETVTsArDHooAXLqyk9lUJBqgtez+QRMLRUtS73CmKxtgkk5n5hUAIwD04G5o7X5PNjpxwawSF+2TL31Jnd8vX7xQZzHWTdSA8yYM+smTJ+6VfzewdqtuEeoYZS3M9D4A8lgTPX12LXAX8vLgoG+DwdBzRCIPVUaV1Gy2M0IrtWpctGqjbNvV1jq9I2v2ji3dra1UgFTZ65xop1ZXf1DLYBXFeks9MH0yHFq90bK7u1vNGchGchWoX6XckAJM/dpr7OTqApYLkSkDhnqmy4XWId3ZrHvmAHtMsbjXXlCtVUUwVhsNWXCxF/YPOp65wHowDylmXbOk7m6HriJbukKB6wfY5rFcbWyJr/8WLgWgFODYFUEeNg7hZgJ3sbMhJ2EN0Wt7Ozs+0fzdKAzd3xuibTIZoTVQ0DsqNh1Iyg4yiDJ1E/OZwOK4bB8+emjz+dSO+g2FvR+fHtvR8ZHt9syjgsZoOLyx+XAoezAOyfp9+eSFFaj7pmCLJJW6ABUEYLnbHRHcnLwiYyESVpntk9vClV7lHE3mie4Ryh3JgschmdTZXyxp3im0GuJ5i+2f5xxxDCd2Ez0XoJ3aUwdlNzBHitgDcuxY1ws5wAJhTvi+tRMo3SErqdO2TrtqVmTvjkRiXD59bmUWRrEg67f5ZKn5B8nF/cKVZXMPhEfosNvZZLowqM8SBmec34o9v+Cd/bED/ofHx7pHhUwWSE0GCJKn3+9KIcCcYi0zDmdYWxUA9d0CK023Uh61Gk0rVx3Q57xQEVIHyK85xEamvEuXZF5gWcU1rz17pACJVVezQKfTV7YHc2yTQogw/51MqcTU0WwxT5Ur8+Dd+3b18qWdnh7b7d1Q2URcJzZh7TYZIFjIEdqdah/lXMm8Yq8q0rywL9oKe7Fsb8ZijfFAKcGckRpsNrV2p6GcjQTFxQyynjtB0TapZysFJSJjy72WMYMsZX2Efd4t6Xa6p7CGpOCzVNaPUmZAZBYLGkvIy5BZAoHPI5Dxnl9V1lol84LxGg/HIvkgUBQkvtuL1Pq93/13OeaRf1zOK5BXIK9AXoG8Am9xBfIb+Vs8ePmp5xXIK5BXIK9AXgEq8Ov/8Bf3dIvLriaOBSwBNAEs8YW3PnAZliWAPeQ/EHaLjQMWMwBIc2yb8JUX4IA1UkHkQOieTRIPAMfrn05wAlLdVmKvbkmABrqH9wW85fm5ZrstYFLZ4mgn2w9yBhZLgmdjdbTOF0vlXwB40eULUBF8slFbKMC2UnMACFumDfZCBQGydF8vp0v76le+Yl988YXtttiNRHbv4kKd709fPhdJAzhCPQCPsIgBmGzW6/b48y9sswPk2NuLF1cCkZqNmpXiojUbLbu5HdpyubL5EnCUEGK83VE6QNAUROIocyAjVpzU8M7TN1UJjE9QsQTLpwDcBxKjRq5BFAmkciXDSmAYdeG5fO8EgYfcAhbxc8gbCYoHMFHGD3AqECpvEi+AjOG54fXh5xCsGoiZAGwCLGHVE+xdvPl1rw7XoOIIIH4gw2QNA8L3Rph2yO5wSzG3yxHQtdmKUFBobyW2FMsvADRMm7aoXjwwPYRy857YntBNywRkPvIg1LrV7XiNipAxFfvST31oP/jhDyyZLqzb69nwbiiCql6r2NPnzxVwDYh29eKlnd27UFjtZpXY0WHHuv22ZxEUi/bRRx/KD34+ndjzp0/tvXfvS33RaXdtu1vbcrkQmA6QHhWKtsXDHnWL1EsFB0cXc0sBeKtNAbluwVKw9QqCgVBdD6yPimXNAxRCdNlzjFoZMuVEtcDvfjlf2HwxdYCz15U9DAqq4XBk68wCCDAUmySIC8iR2WJpm5Q8iJINFFxdkm0T8wAAE5QXcL/aqFm9hnprq3Di8+Ouzm+Z7uzswYcW15u23i4tlj1MkpF57BWAhdTdwWHm4gbyL0mUc4HVEGsRKpD1SKAuHdeysSObYIOKgWkFqEyXe1Wk2Wwys3Q5s3a7ZY1W08ZDAqp9/2g06M4uibxhWZAzsVr5ddTUbe5qIMKg6UxXeDXE7SJR3sV6udA4KVh7ja3O3Aoo06hTAWDbs3hkbbcnpDj2bIK9g6wA8awH9lYAcuyYWOOdTteaja6v0R1E8UTAM/vPduPKJ/ZK9hJ+H9RcEeB6jLKkZI162c6O23Zx78TOLs40f8kQyhxz7Pb6pS3GQ1vvdjYYTW2T7kTEMdaEUe9RWLmAxpUrkKLZmg02cezZ1E2EBmop2c1BcKQiRTgW843ne4C1k5yuEoD85vrcPo91hOUgeSM815VhPhe4N1UrdZ8XttH+0W7W9DoC0SF/eL7uIWRslArW1Hi3BLz3unWr1tzOUOMxX1q6WkD3KWtim6IScALBMx7csqtMlguqAbIgRlPPLQJsJ28lSXXfS6Su2Uvt0+sfWKfXsjr3S0LH44pyTDr9rpQcKL84dhTv7KBXt8loaZUY5QGZUa7UKUYlgelRCQJpqevSPYJQ+nIsyzf2izhCCbHSFyoaMnL2u43ujVjLLVdL63R6Vqs2jMwS5j6v67Taeo9aJbLN2pUWbISzxVxzZDIaWSrLpJKyrMgtgXgjpwQyYTQeWbJIpNZK0o1NRmRObUWmYgvHGoak4JiMnxMsNDnstMc1KpFdXV9ard5UjZWfBfmBqoh7O7ZiUqO5jaIUgFk4fLhf6R62N+VjYUfHvQZlKDISzVEI+0LxlQ0VdpiQfuRduBWd3xekcqtXpLpwy7a63V7dWq1WlwqS+ZEkG+2Lf/LvvptjHvnH5bwCeQXyCuQVyCvwFlcgv5G/xYOXn3pegbwCeQXyCuQVoAL/w//4d/cEowJCAqLh2y3AfLeXemFNRzV2DRsHhgHix6Opg4kASnQVA7JnlkUAfnwBBAGEO3DsthGyfcLuA/Jgjl98bHHJsymwPiKMlW5reWYX3VudDM57D07lxY19zGaLlURdHZEKfpVnNv79bv8iAoOfZRsBUL+x6WQsIAtwBfICoILg3g/efdd++MMfWqfTkGVVr0u3btdeXL60ZJkKyIG0AdhWtkeysXS+sB/98FOrNntWqzXtJ58/FaD6la9+2T790WcKI55OZhl54ZYZoWs0gPKqJy4VWwfPg31UAOeDTVNQN7xpHcXzHbx2D3hAtzJdy3RVF1zdwYNucnn977cO1NTwAIdQckIjhF0HqycnHgCaPL+EztMAGL2ptOB3gRQIZFH4e8g7CQoMkSnYcZSwFnPCBIBJYary1XfgMdQoEDThPYJaJJAor2yyUPcoGLgksB6A7+joQEHbZJOQgQB5AXECyDVljsgKxhFZB1Sd2OB7LGc4zw72XeQq7Hb2rb/7TfuzP/szWy2wySlaJa5Yp8PaWNtoMrHRdGrf+NmftT/70z+1i/P7Pj8WU2u16wIpIQyY0w/ffccW84lt16ybsR0d0YVNPkZd4DXnTmd2ET/2rVmy8o5+1gVd/tg8ATZeXg1sU8AWyDNH6MBeJwurN1hfTkwBnmMptd7t5UUfF/fWIUS43RQZ2Gi0rEL+wWSo+UH3dLAfQkWxWi0Fsi6mI5GL0+lCnkST6dRGt+Ro9KxSr9jly1upAwBPP/nkS/bpj37ogG61prDhlC52siLmE2s1Ktbo9K3c7Gvd4oPfqJFJg2+/r49Xahpsh5Bjwbsoz8ItaqgH+xMkhc/Xoq1XrjxgzjBfuS7sva6ur6UQiyI6+T0oXrkx7ArYIEn9wL7g+TWQCljwKJdBZB/EhQcibwFJCWKuEy4eqR7sSfytrLwVD4ZfphtbLiCvNurCpzaBnARgdULOrdf0PTsm+wLXkgWqe76H28EB/tZqDvxj10Md2NvI/fY1uRMJigqBvVKKBILI0bXtdnZy1LN+tybrpNOzY3vn4Tuaa3TUs8dMhjf28tkT5SpAIG/WBZtPp9rzEsQdqCWSjQgAlA9adwXPGgiWd2HfEClR5DoKtkhXNp2hZHAC1LNK3KJOhHZK9pEHn4fjcP7sBQKpsaGSnVdRygAUSXj+kPFRKddU9zSZZ+aAZjGqAinYKlbJrOXiSmT7YsG6/QM7OOpbu12zSmR2cnqivXByN1R+w2Q6sUrM4QvKOmIdUGuUEsFSj3U2my4tXYttsmTpNmBScFlBmTpum2R2dHxgvcOeiGQs3CBuIPhWm5VUQFgRYdVWq0VWa0S2nEO4oZRb617J+GNB1e10RbQTrn58eKTsFUgnQHT2CObt7e2NbA5pLIAUZW9BlSSrp+HUHr57z5qdrsgB9raoZHZ7fSN7vHqzofmDUkNFzqwAr6+vNfegjakBmRpPHj+z9957R40CNANgOwWhAaiPDdztDXuGW6450eJNBNj3QbyRzQNBuN0WRBi/fPacGI5sPUBWcc92BScERlBNQGDwfpojm43C6JX3kqkU2ZwqEQqMvb9G2gxXMq6SVJZ54bnsY2ThtEQqoQ7zOcycJffq8OTQohK5KjCgHxAAACAASURBVE7Os+a5xjTd2+XljYiXP/njv8oxj/zjcl6BvAJ5BfIK5BV4iyuQ38jf4sHLTz2vQF6BvAJ5BfIKUIH//re+tVenIoBMlltwdXVlJyfera3w5v3eO4w3OwHB2CrQmevgtanTmcBsADLZAyXJq05bgH0HtzMvbbrm8bbGikV2Ix6KS8cwQAcgooPaBXnCm6X24aN3rNPrSLFRqUJgFJR3QVAtYO18Ntc5yO4hcmC7WvdwWixI8Ikv0KkM4SLwj0yNsj16+EBWPrTGcn1cL8Ar+RjyQMf6RZ75dGDXbTya2O3ltU3HCxvMEnv48KHAH7z3Aay/+OKZlcpV26xSGw3GNl+u1VEcwPlAPATVRFBVBIsarwe+7/6aYNcSSA8nJej8pWvdaw3QiR2HRBWyXXEbqvDc0PHM6wAi3yRTAnHAf0OWRbCHCqvDVROAbJlX+BtWT2/aOQXbp1eqCAWNFwUkBsDIswKcxKDe4bnh/cM1B+usQG6Ec+HvoYb8zcPlKwLhVmu3GcNT3cFAsgSYP1ieVQWUay5k1lgBPOV4bjESKcthHxXt5PhU1jKf/+QziwuxXd5eai7Is11B8JENBgNrd3r24aNH9ld/8R0Bk3d3V9ZpNqx10Lezk57sy45PCMouWLpY2OXLS/2uUASIcxsjcg1q2AdtVlJLYPfE+e82ewXj4v8uC6dlYuVa0wolEFelNdt+zWsI18X+q2iHB2c2Hk/lzQ/g22xU7P13H9h0jGrkOLO3Yu1NlT/x4uWVd6+vUYC4EoKuY3nPz+YiEQgXH+MBb3RflxT0vN8UBRwDPAPSUtvd1rvQSxU68otWr1bVSV8q7a1cr9nRyX2RKjFhzwDeFXIEsAQqqgbYc21RzkhRAgmZWX3Jtn5rnW43C5lmHsbK4QhzOSKLxsxGw6FIHeZZyO0J1kVhvni2AsD6ViHdgP3luKL39L9gc+bETFTB4ktJA9br9TPbpKLVG3XbpolIDepGJ3opqtiSrvTFTKCsFD9xRcoTCDvUFyLl6C7P0sLDuRB6LguiCFLH55dyOrR/kQFCRsRKhI1CtguQu74eIQW4XlQ7sjxKE+v1Wtbvte3gqG3dbkN5B81WQ+MKwDsej+z6+TMB1ADR2ActFoS072yzcwumonKFSrq+cJ5xpaagZOZLVIzV8Q45g9oBsm2GRVBqNmMsVbeszigD9gDvHmTutnnYYK30HIhNqfgy5VnYB7kfyOpKFlpwG9iNoV6LdK8J+6PyIkooBAgGjxSUzXxpNKtWa1fs6KCjudhqNWwxnto2XdvjJ091/6jWy7aczkXcsC4hr9xCqm7j8UyKo51hkbVTB3/o3IccXWOnVsIKqyCFS6PdyAgDlFeoPcrK1vFcnp01sIQqY8mEyrCohoB6ZWuFYtmG44myN3igkgg2joRHu8oCKy9XJywXqe6XyWImhRPzURZ5e0ifyGoVbwhAMQjBMh7c2aMPHklhUa36HEDphUqDjCOuCVsq7u+o0LQfr1f22aef2/37F3qv6WIhlRIEBcHm8/naFouNsiJEnux3FhcjW68St7ark/VUtk6jZU+ePpPdHOOlLJfsXrtf77VXMb5BhRgI+6C+ePPnoExEwdSmSWA2EeGC6g2imOuCyA3kU9jr1TAh4sdVaxw7vB+kPiotrh3FXrVctbvhSNeImgq15R/86/8vxzzyj8t5BfIK5BXIK5BX4C2uQH4jf4sHLz/1vAJ5BfIK5BXIK0AF/qf/+e/t1YGedaWH7vTQWRuAZABSQJPZbC7gUKGeGVAukkPBrLVXHf0BoA8qDNAngFIHtLB38ZwKwCKAfwBPt0/yAGasMXAjqVaL9u7796zRgrQAsKsI7BmNPBNgmaa2WdHF72A5raMEkQKs6e/LmVXK3skp1yIAtLjogcGFvR0d9ESGeD7G1Cazoa1XG7N9ZKPBQEAQILOsXQpFG1wP7OWLW7sezKzRbNgpHb1GgKrZNd3xO9QQZRvcjkReuJWNqy/+dp6Fd537eXPdAFs8Avng4CWd5Q4Ehr8FUN8BTrNa3e1Y6Pj2Lm+3hqKLnnEMXv9OYEwFDLuygiBgz1/gZ5Qb3pnOucYCxTnWm+cQjq1u9oxkoXahg/4VYJTZc0AsBIsonVs2Z8L4c028Pw/eJ5AgbxI5oTM/zB3em2uCGMIGip5jwHuyFYJqxa2sPNBb4FZcEljrYKi/l7rhV2uLyg6udg569o2f+zu2Tggxxt6kYsvZXATM6G6gWnUPDl4FmWOj8nP/0d+xp188Edg7X0ys22kJ9H70wUO9/rDfF6CHJYv76c8USIxIxuc59jI1221WyjYQsZMman/H2of5vNsWbU+wMbY6lbrFMRY42Nh43goh3pAp5bhuB4enyiIgkPb0pG9VQL04tuOjIxuNhp4bkQWkT+cTm83n3kWuDIdUwOk63cmyic5tAELsxAr7ms3TpU0nc4sKJakGyFFoNFu6JuypJrO5HZ7d1/tDINbKkc4NtQbd2JAMrGfPOsj2kIxQXK/wyGc9mCWLlY4tSxltMjsRA/fvP5DlD2udcGkHIyPlK0AAcG3LZG5lOqllu+XrJtgVhTnqr3MlAcqd0Ygu/LLXF/ITInbveTICmTPCw62kSgqBph2eRAy6ywnspjEcCx2h6pm1WaNSFfHDvsWzsThjl4Og4neea+Prgw5zWffJMqksNRmgMWoACCosq5Kld95rP8E6iub5TNXE7haIz1arbs1W3Tqdmj18eGZn50cC9bvdvu0LW7u9ubL5iLweVB2e2UENp5PECuyvJbd2IlPHyZLXx5bKQvMBHtJzNOh7R5kBUE58wWSykEpG6x47o5LnPHj2h+9p6vjfkBGSWAU1xnareRqIWursa5j3gEAlZDlx1Rg5K2X2J+4nTjlhS7SXgsPtsSDnsAuLygW7uH8klQo3BnjDTZLacHhn+0Jst4OBNSs15TugZqlUPHQc8ov7ACRMuqLuRV0v140aSVkO7K9xWfvQ8emhHRwdcgeTEoTzKZch6WLrd/r25MkzqSA6nY5sAzl/zmm7nuveMl+srdVkXQPur6130LfJaGysUeYkpCG2h4UtJMrWNjvuOYR6k0Piiquzs3vZvYPrqDhxzF7OzrLa2iJN7fTeiZQd7RYES82m87n2QwgFxpzzhgi7vLyyJ4+fW6/bsnSdWrd/ZKs1hA1EJ3Z1iVQKm/XWZpOJtVsdqR+Yr5CS3W5bcz3BbnG5FNnpKgtXR6J+icyJHGlGmBuoydZuMelKQM9b0ZwgI4b5Qdj21u0lPfOlZPPZzNqdpkjdHSR2No80b1XjtYLeQyYS80U2jVpvJnUM687VHGY313dWrtbtbjiUOuZ3/2WeeZF/Ws4rkFcgr0BegbwCb3MFcvLibR69/NzzCuQVyCuQVyCvQBbYHcCpANKF8NIAJLkFSmKLOZYgdK9j2wLA5z7zAg12O6vSAZrZOwRLngAmY//iBIX7tgMk8DcnLlAZoOCouAJEXtcAL3tr1St2fu/Q6q26gEo6Xff7SB3a8/nSkpSOevI3MishvLpnS4W2As5DCJC/ARjGOZGDAUDPV6tRtQXAR7ur8wIjAYBGldFqtu3pT54JhK1U3fse+4xnXzw325ftxfXIxhMCm8+sWinqWl68uLFety+g7cnTFzZfEDYKLrMXYBUIjDdVFYDQgdTAHkOW3m8QEMFjnnN/E+SX9UVEd2tk1Zpb3mC3EcaSv/t7emdrGNtiCTDIvdVljUMHMfYnWLWotsGax18T7KUCsOpESwgdd9ulQED8DbApI2FCt6tCmePIn5/554drEjgpMNwDy99UnLw67yKgoHfvekD4xnNJ+F9GDqkGCmyFnMCappCFJ7vaZr1hDoZseTzN6TA3K8eRVapYnQB+lgWmbrcre/TxBwJhUQkBmifLpdXbHYFyw5tba6I62G3sk5/+xP76e9+z81NC5VPrdlvW67cEMH/43vuyjQLYrqDK2WCV5FZsEA/YwRAUz/ec3H7nNkl0ZZd2G1usFuqKj1CYyM6rzOrQ2IdOZrONOoWbrZYNBmNrd3s2m0/t4w8fWjUqKjOAjmlsbG5ublRHiCmtUbIhZjNbACbGWEXRbb62VbIWwMgaXyzW6u7Hf0ahvUtULbFUBq12WyA61zZPthY3Guo4T+ZTa7eqAnvr7bpqvMVuiTDwzVZqE4BpOt5RPWD3gqKCcfOwa8iL10Qn8xWiCW4AYLbZasqeDcCV55ewDiqTQ7C0wq4gMJy9CVqMa40rFYuZY9l85W9er2EG+jNhUTRAhswENAfSDQsnCI3dfq08HrIMIOywmwK6n0xnGVli2ns4H60JAHpdz1Y2UKwBlApxtezWX8px0DMFsgJoE4DsGS9bvQfnnqRzgcQQDQC3+rvIGSdZWDu8jpwCut8B9FFjtdtV++jRfbt379iiSlXzHaIsTRa2nBG4PJKl33Sy0N6erLZSYgD+QwJAanC9f9vOLWQKaF+BsAEM5vmZkmM2BYB3cobrqDeqnhmR7UNhbKUiyDIzGA9Aerlo7Zw40n6vLJRINkQiGDttG6KwUe1Q53mtIIwD4SkrvTKkeF3qk3o91t/b7Yal89Qm46HsC0VsQgppzDbW7tQzRVhR9UbxgpoBhQXTkflJPgy5KBDDPLb7gpVrZbu4OLVqo2m7QsGajYYsCJkvbBZYXt3djTVux8eQB9zv1noO+TcoTjhOVIKYSKTWQAUA2QhxxXVDOovAwR4K0iCzGWPso9Je6iXsj5gz7W7bDo6PLU3IqFoauUjrJBVRQzi335N3tlqTNeL2TD7XlrK3KgP477GnGokw4DlcrnJJzGxwN5TaqNXuKLOK92YMthtUOKg/nPzinsp8h+hBISH10Jrn7pSbxTotFaBW9rbhM4Cuze20UNIw11HZSClJUDf7Avs3RH9cdrIblRJEXpxZMZIdlFlX8n6sT3Iv2DyDwo/jvby6tYODA6s1IFbZS7GERJmCkmMt+7NC5MTo7/3On+SYR/5pOa9AXoG8AnkF8gq8xRXIb+Rv8eDlp55XIK9AXoG8AnkFqMBv/uav7CEJAGNC1sAr1UXJAQJAX4Avuih5HsBHsEZx4Nj9s4NPdavVkv0MfwMEHI+HIifckggMFGucVKAWoAJggtulAOg6uCw7lNLe2o2ynd8/Vgdw/+DAPf8TrDzw9x7K1grgNADostxRqK0DY61O0+jqdsAcqyXPSNhsUjs8OlSAqxX82i/OL2wyHaqDtN85sMefPxUQuzdA05JsQ24vB5ake7u5nchfHNCtRRbHbiPFB92+EAo3NyOF+4ZQaIF3RXy5ywr4DZZNnK8rHzxUNoB8AgQzoiCQCFK4ZHZLgfDgedQR5YHGrehgT+hYpXM4gP4ATACbdLUH5YM6t9Xxjt2OB0EznhwrTRcewF5ABeOkgnfORgIXlWPyyobnNQkTyJlAtrxSgtBFTWd0BlKp81wItZ9jsJMJnbehc5668AgKEABbBVcXY81FJ3K8Nn7tbmcE0Mj3zFknhRxIBpCLSh68C8AmGxVC55V9ULajQzrUC9Y/7tvp6ak9efyFNQleJzy6VLGr2xvrtTqaR51uR3MdWyblvCyXAo4/fPRQx3hw/55VYg+wZ64slnNLkrk81wnaxbZGYGIWXrvbcs47a6NomI9tMLh1VQHERQkLGnIP6AT3QGkHItdWqzat3e3aeOqBuaiN7l0cGwkC1XIl6yb3NcOahKTgedjSkCcxX3JOBQGRdFVDIqKAIMuBNTOejaVI6fUOZB8DGUCtURMABLcaLVsXytY6ODDbrmyTjK0KiFgh86KR2aAxznQ37yxdLryTvFCyVbLSOgFI9zwEU9c762izdeVRUPm0mh1bsp4L5DSQQeGkYLpOlPHCA5CTeUuXuLz0tY4Y/4zUAPTPwqipH5ZH2O+gGEGhoJDtLNulVIgFkstuplq2iwf3NY500I8nQ4utYNdXV+r6V2j8ihDzuZO5lYrmBmQIBIVyNiBfqhWtdYBdkWyMktREdVshXSjs5PMfgq49PwiVBFZLBFxvRIYwZ/fKLyAwW/8XScTPrXbDmvXITk/a9vEn7+s96Y5nHpKlAjkHeQFhMB5PbDiYWoH9PgVA34gIQWFXYk8oeAYJQDyqACcWXC3lGRzkU8Q2QcWzhzxObDbFus3HjfUlULvkFkWBDFFIdpp6ELayLVx1xp7EHiAgWx32PsaQi+xzSQIwjqIGEsdtxZoNSGkh7Aq5h6TBOurk7NAatYLdXl/Zew/vi1xSjgdWSYSVowbIlDZlMpeY16XY0kViSbK2ZYolEkRwpmZLV9pjIcekOikQGB0r26ZSr2pvZex7vZ5sqtiXIIC+ePzUHj58X9eB9WKn23xlAcjvlM+099BrLA4LO4LEWcuQh6gugiKEnIjMbivLi4H0LxVM8435s04X1ukf2nye2vnFqdUbTXv+/IX2qOV8IdUaQdXT2VTkTbfTcwJ4v7Prq1vDmQ57Ltb/IlnLhithTWy2sue7vRlYvYH9XclGd7fKwiHP56DXdkJsv1deVL3Z1riyoEPOSSBcd5B6yrVZ2w7FHzZgG88UCfc93Tc25P8wf8hPIrMI27bmq2Py+aH2qjGhYpt1KgWoiGvuyUZI98rKGUkj4j3LzoHZDGQov0+WC5Fb3N9mkItWFMny+7ltVP5hOa9AXoG8AnkF8gq81RXIyYu3evjyk88rkFcgr0BegbwCZr/+6//F3sNKVxkgvdQ/3mVfUszyA7aEPieyZ+BvgGh0KPK70M0oUDqzSwl1dZAFSya83+leTwU4y/N75/YhACmusoDAKAnoCZ20dKF22zWRF4BSnXZHoOVoPBMoCqADMCgyJbNlEsC92wm4JpQ7LjvoA1jIOTgoiJ1NQRkJADblWqxO6HsXF/b8+VNr1BoCcfDtLxYJG0+s3uzofb747LFNZxu7uRmrGzccl1BWagO4j5pkMJzYaAyY99ryCVBSwAzdpju6yj1AWoB6Fq4tdUYMWcDzsHZycD6QGrLDMQBZDwXGW10WSgUH8KU+yIBF1CkO4mR++wLAUvmDB2IgjDv/lY3S2jugnVRyKxx+72RGKoAWAMm/B0x3+y/OG8AxkCv6veycsGTaC0QGhKce3lz92k6L8wOkDP7mIdfDLXScWPBudO9o5xoBpJgrhAB7Hd1+h/cIHvrMU1277KQ83JzXYjUViDRqzLViHwRR9fWvf92Gk7H78avDt2T1WsV+/MMf2nq3tUePPrKbyysF1wNgM6a3t7f25S9/WeHvB72eleK9ffmnH1kD3/1Gw/YK1KarvyjSADKNzupSEZCzoTVC3bB+Uaf1bmOViHkKGL6wRZKqO9nIGdhnCqH5VKQMx+dv6tgv13TOEDP9XlMdyf1uX8Dm7d2tNVpNZTgo34HMgTS1u7sbGw4HrsYR0bMRmYSNFODlds+YUfeNjUZz2aq0mk2RFhAOBPEWsEYrlGxTKFv/+MiWs6F1mm7Ddnx2KjssXueKnY3b5Sg/YKfxC/sPJAw/Ay5yngDVtVosggX/fIgLvPkByZkPzUbbknShrJcAjoKCYmsESac5viOQmhTqvcgkzoGMAILZXQkl/y7bbVA14DfnAHsgF/eY2xB0XSnbw3fft3q7aY1mU0HJrKX1YmE/+exTWe1A8hDeDam1WKaa88xRarXOFAqe/fDae5+av1YUsTe6dZ532QPmen4GBIarUpzsDetcBIZAfta0rw/IuUajZu1Gxbqdsn316z/lqpKCq0GwxENBM56MtNcSUDwaTm0Dgrwt2SIhOygSycr5yaau4LZJPJyYKasrXqHMfF8syMIvXe9sPJ7bdJoyw7W2PAzdbfHY06ltsPB5k5iiox4SSYRSGdLU70PsJKgKBOQvPUNJe4450M21uS0U+2HZ4nLZokokMg+S4MG9Q3v+5Cf26IP3tG65Z/C64d3IknkqxYFqykJBybVj/hSVc8EeIruoHdZtfu3b3d6SlAwo7oNOBDDPIcu6vY7mC+sSEp89hee8eHlj7zx4127vrm2zdXUW50IWCSA+y05qCMD6csGS2ViKvefPn9vhYfdvWOrtt57dFJVjqQzYL2BxFM4dFUWkNZod7Q8QspDu3Q75J21dV7EQE2djy/lU903st1rtrg2GtyITIS72kNSFks4btSOvg3hl3mCxxb2OtbpKl1Kt8V5kV0GmkV+zmE2s0ztwci1T1bEOC1j5hfWfZYjsS2UpsBS7vduIeGY82BMhLpizsglTHlVk/cNDES+u9lgrb0f7bKZKYp6wXmQfRUZKqWA7VFu6F6Nuc+vAYuxqRZGO6VrrBoJ2Plsgs1EoOTaZv/c7uW1U/lk5r0BegbwCeQXyCrzNFcjJi7d59PJzzyuQVyCvQF6BvAJm9g/+wX+2D12uAH07gHE6kQHZrSSQRl7yi4XNFlidAGbHArkBtqS2IPQWa4rMnzyAB4AFAG7qoFa3PSC6g5gCSfd0RNPtGgmwB0QArA45DByn263b/XfObb6Y29HhgcCa1ZouaQfqAJ4AhAEOQxAn4ANgx93twI5PjgSeAVtga8G5yJoEkI9uYMAblCWrlb334B0B0WQkAH7cOz+3zz79VEBHp9uz+XRpV8+vbTxbWSGq2vPnl/IIhxChG7jRQHFCiGhN9bm+Gwusd8/unQgXgM3QSQwIBxgGpgJZIXC+gIUH1jruDU6uBfYfPIK6wAE7V79Uqpn1VuZDD2Dj9lgA9ZE6awXYL5cC/ZRpUaQWrwPURVYU3H6JUHMFImfdvQEoZGY40B/Gz73JAxDLa8PPfE8GSqlMX7rZOl1ZJNLGLadCrgqvDQG4IaOA9wvvHWy2HCTEcsnJngDq8hrGGQALcI3cgH3JbWZ03gJfcaFHpcH7Yr2D2oIH9mX01EMjUP+C/eI3/0v7zne+Y5VmXZ75IlRWqUAtuvkH46HV6lV78eSpwNQPP3xk3//BfxA4+Wu/9mv2v/yjf2RHh107OOrZ/Xun1j06EaiazGcCOOX5Twf3dic1U6VMsDWh0UtbpW5PNpuMrVGr6pjLdGvL1AkwWSDFNV1XXVkKdwKDsXfRgO5KdtA/Uu4A13J23LMmNmxZeDug8Xy5sGqtofEY3t2IgHz8+AvZpjBmKDDWa4i/xO2yZiur1Ohmdnuuu9uJ1svhQV+EyWqTStGkBVUEXHSroyguWHG3sUa7KUBVNnAlrGjI4iDsObLVEnss5pwDwoCSdJpzrXTui4Ar7K1Www4oErmAtRHZH9SRsceKhj2H2nAs5fBkpCjkpIP52fqDNIs8XBl1iZQKWW3UdQ1g/4Ylmq83WtDLIqkODvrW6x96vgOWNuR27NY2ublRIDL2RVjrsR9cXd+SSy/AtNnuKGx9OBh6HkOWgcOeVKtVBY6i9igVCceGVEv1+6B+CwonKYMEcqMgU+Kz9t8yIH/RSUvbbZTboTlSLVu7UbPeYc2++tWPrd2se6h9HMt+jPpNZ3OtGUjd+XSqzIsZneciOXeWJigdnHzkIUs5ar/nHhGJNKUznvdUFkSpYIt0ZdPJ0maz1HZbJ6gZL+YqCgxyNpzE8iyLoHARIYJ1mwBo1ApOjAbiNihvZGmI6isLfQ4WVOWKW0xB1nIvaLTqypuAPHj44NSefPGZ/czP/JTdXV2LRIQEm45nVjK3YnIC2cFu9kDuU8t0p/tfsMeCwEJtkKzI9sAS0M+vf3Box6dntkwW1ut3RbJD+B0cHrrKIY5FuJPFUm0A1M+15rQLFQDaGdutRXEkJSHkAwqC7XqZ5eCQb+FqQuY6qijqipqGdUNNWo2m7p8QJoD67PcoecizgZSrVauyZqNGWCLxe7J3Kron7O32DqLx0EZ3Q2u0WyLbmG/Pnj7XvIZckGpw51k1EDjUEWICS6pFsvS8DBRwSWqDm2s7OT+TVRz3E6kgMhKdNb5OUV6sdK3YzbXbKLpuRd7yYG1TWxoIIFqZb9xTahX2xqqNpxM1JpCpozlTLGhfY0/zzx2+z/O5Qq5RWQYLWyV7LZZibFtxjbwmz7NSmLgs87C/im2hHKC9/Yvf/oMc88g/LecVyCuQVyCvQF6Bt7gC+Y38LR68/NTzCuQVyCuQVyCvABX49rd/cR8AbwAkgb10vEYFheKGbnjAEGxAPCzau3LVebv17mCB0hkgFUBpQBXAG7eaAvTguagTsgyC9UaAOCALgCddoxzH7Z0IraWpei8LntFoIEC5XIktjmu2L0SyauI9JuOxlaOywkfp0E5SusqX1uvQfeqA93qLR3dDpAAhpwCShJ+SPyBAsRTZQadti9ncUkCV/d4uTs/su9/9rgAigMe766FNR6mt90W7vhmpK1fgVb+noNJWqyMgMJASd8OpQKCgGADYodYKMI3jV4GkgZQINkAOnLrqIoyJ26m4AsJ/7zWk4xr/f0A6Xj8FKKfzOFNLUHcIn/GY/AInGELns4NnrswIAKWP79/s+gZU2wEMUq8M6BMI+reUNnTUhkBuQGVQI8BOfsc8omNdPvhZWDGvB8iXVUqmGAFEDp34QW0RiI3Xob/enZ1uHMDbrD1kXO8teytXDxB0DRiJVY6TFRA3AI6A2sy3ssAqJ7d29rWvfc1+8IPvWu+wb+vtTp7o5+cn9sMffl+WYICRd4OhbZKFwG5ZSj15LHuUb/7yL9mPvvs9u727lFXL2fGhNboddew3UeWUyupuB8isxCVbpksRWQTibjZzK0cVhQgT8g3YVq9ElhCmjK2NR9oKNCSsG+IERVDJNpaytiDGImy83Fbn+PDIqjEge2Y/VIoUWqsg7e1OPvXMU/ztIfjubm/s3oMLdR+/eP7Cms2OuquVx1Io2kG/Y59+/kzXy9gtk6XsXo6O+sqdWEEkND0AGGAWDRaChka7YbEIybLmznI5F9kEceG+/QTG7zR+7VbLVivPi8C2iH1D6oKoIOsqWYOhDNp5loJno2ytEKMOnQpwigAAIABJREFUc5sncX/mXfl6MB/FUri1EnY/nudDrRbW7x/YaDyQSuv1Hgiwv5f1UKPVtsPjI+sDSHdayobmuqWg0r+C9nb38koqDNQBK4LO042NJzNZDqFOAOgmb4LX1iGkEu9eZzyxNkK9AsifpMtXNyTf/5zIhdRE4SbbKPYlSJEt1+hqI644joua15ADnJMyNsqx3b9/auvt3P6T//gb2l8BbjkumQLYWSkvZOXB9ZCuzM/hAKIN8hVSqKixCKqv1+SFW8TxM2CyB3f7/s/1kvVzeXVncYlck73+Tq4D63ojazcnrDhn3+v8WNx3irFZOYq0Jt8kTnheuG/IbipJ9NqgkAlZOfyOPQ6Lr0qdwPIHFpdRdpn1Og2bjUYKf9+uU/v886fWaaKeIjOCOYStX2z7ou+x5DotE+qDhk9aNCdAyWxpoDxcqpZkPxyfnQiol3qk5Dkz5+dn1uu2rYLy4sWl9Xt8j61WqqBv9iEyKXgvAu2ZJK7A2lqymJthk0RY/XIpNRHEhRPM/l/qwHOxRsT6jNmOhZTvywVZ9DEurHeOTfMBVnUomWQFNx5ZwTVdlq5RJu0UXI/KpI5t3Sq1q6srZXa8eHGljBjmIsHdqPpibNpQLa3XUmVgk8W9HpKaeqH+2ew834fxThPyfvauzttBOni9R8OJNepdWyULZU7p3i87N5Q4fn8oxm4rSG4NaxyVGjVBPSHCY7uzRq0uYk+EF/ZdIkcZNUrpeyNkB78vovJEKWLh8wsEKSQW+V4rkahYRnE9v/N//WGOeeQfl/MK5BXIK5BXIK/AW1yB/Eb+Fg9efup5BfIK5BXIK5BXgAqQeQEABJAV7HsUKApwsvfOWM+IcHDOO2Px2o/UcU1nKrYhgBgA1AAEgGqASw6+xTabL9ShSQaFrBmUfUFHPF2yVQ8olXvLVscC1FGmwx5bptjOzw4FrABo8oV//HA4FnlSrVcE6gAqA+wuyCWQnQiw3s5Wi5W1uh11anZ7dKeWBVzJxgdrmpLZpz/4kX3pqz8t0Aw/f8A8rjOZL+1rX/uq/fizzwT4PH98acvFxgzVxbNLgaaAc3RKQyJgn3HY79rdYKzrvr4dyD7GCRmO6SHlodsYYAUgNnSRh8wH6suXwMLMAgqwmWsP6oNgt4K9Ct22XndImrUV9gV1roZHvVm3J4+xHzl+ZZniALBbzQAuvWnfwjXxJeBHtiKpMk2qtaptdM2uegk+7E5Q+bW98jTPgrWFIWcd1qHTXWP/Ruj3m13m1CCAlOG8Qr4H13l3d/dKvSFlB5kd253VCILGDinrhqZ+q5Q5uXqlthBJYztrNuvqeC8p3NgteCC2Tk9PbDC8sl/4T3/B/uTf/7msoAjNnU0nNp/P7Pz8QnkBu3Vqi+XSeocHdntzZ81aw5rNmjXqNRtPBlaOinZydmQ9uvUPeppjgGDDu6lA8NV67kHqRmd4yWybeHdzQoZGSzYoTbryyUxBsSSFgI8FQHep6CojwP4Faopq1Wr1puYa8/vi9NRW6cy67YYAcuWcbMhiGIlge/nypQitySzLY8AGZzkXKMj1oTyig3k0GVthgxJjZVsyB8h1iL372sdyb41mS6ZV+OJDHK2TuVViLKyKygBAvcBagsvC4my1dLsdn8eE88YKyGX9N5uEBqMQSS2Kqnqv0Xho2OS0Ox3bYoOzo0MeonImsmq1NVc0KdCY7ApfN4H0k5JnnchWJlgVOegNUeqBwtSsXm+KzMFSCuCy0epYq9MVYdrrtNXJjdKCdb1MF6402O3s6RePLS6aQN3pLJW1FhkKkBylwl7WQFt3NjKs5QBksdehqxtf/aAAATRVdlC2XlCqeN6DE398Uf/lEkWD2775vuI2YrKZ2qJAAqSNZefF3lkuF+ybv/zzVq2SGYE0xaTQmcxnNpsMLIFsLUZ2eXkp8mBwO9H1QzhhV7bdeWc+76Nu/2z8ZckDmK8cikhkIYzObLG28XQmgF65SBBJyjDyLn1oAM7dlRfOv8jOimvRnuCkD8d3FZ6Dy4G8CIoNfn6tYnHyI+wXuj+hbGk07eT8yC4uDq1aMYsj7INS5XugqOLa2ddkx5WiAEisQx7MPNG9rbiPNK4oS/y9OHesmBirSNkK6+3Wjk+OjT0WJYCHWrv64+joQOTbvfMLAf7sOeVKwTYr7K1chcecSBaJzRfkovg9cAspbhupYVCUSAG23WgfkAIjs+ijlqj8AOS5/zKvuCdCcm3XO9nEMe+5ny8XM5Eg1Bc1VCny9c+8Wczn1un0RPhz33j8kyfK9oGw5vpZ36PhSIoFFAmqFwo9CERUEoS6J4k1mnVlapA/M7wb2L1792yzX1mtUrPZHMs5SM2y1hFE6XKRujWUVJdVnR/hPoXI53Ups1DD2kkZNuuN1Ss1Jz+YOKWiq8ZsY/vN2jarrTXb5OuYsofCPVRzJ1Mycp90i8Si1RrsjXvt22nq+xHnhOUj1lUotOAI//lv/36OeeQfl/MK5BXIK5BXIK/AW1yB/Eb+Fg9efup5BfIK5BXIK5BXgAr81m/96j4AU3Rh9/odERMiMOiW5B/wWw+hdQ9zB3CwzwFwpZ2Xzm8eArQyUJrXcRzAALpReWBRguUHxIbAph2gJ12yHjzsNkFF2xY9K4FHpVS0i4tTq9XL1mxU1SVartZtvdnLZmMwwK/fu7D5HefEeSwWM3l3A8QBxDpgaVYAwEoWAj3w5W612wob7fTbApFQbkzGMwfotzu7/+DCqvWqXd8M7PrFjX3xk+cWV9p2cz14BZLK4inClmhnn3z8SAG408VSgM106lkSAJkAXcFmia7ZEED9prpCXadZfkfoIKcWkBchYwLwhXoJgKkDgL+2VOI6eX7IigBQBPQHkAZ8Y1zoiAWYAcBWNoAAf/AvJxWw3qGmPIJlU/DW5+/qDs5yKjjX18oIB50COYGFvue1OgkTwMag7uD6g2VZAJaDPQzn1Wy2/b3U7exBwbr2AkZQgFx0z1YVrsu8wh8daySe49knHmRMODEdu7Inwjs9xQ4EAN67mZlHdJAD3P1Xf+9b9v0f/EBgPHX6/PPPbYPtVRR5R3ChoG5kbFiS7cY6za4tZ3QMT+3v//1v2p/++39vjXrDPnr0rlXaNYF1gHPuEb/1kPOtkw6ofyrVyG4uL+348MR2+5XZHnJrb9tN8oq04HyDwgQwTdkkdBIDlirjo+AgZZYjctTvWK9LYHPdNms/d1lBiYic2eXltYD5wfjWO79XnNfSomLVXj576ZZw5IBQ2xlB0StbZzYx2FkxlqgoGKtd0W3LBDZDBixmrjbptF+ToduVJWu6zSPbrwAICT2mAzu1dqur4O1KrWzrdWL9fkcKKhQl6xQffZQCFZtNUVVVbJoQ9O3qLdQwe+YCofQQIxA9TLpMEaTnSWWzk2UcY8w5oPTQmhNIX9T6gZzkenr9nlWbdTs5PrdKrSZwGMAXmygUPayHm5trAbXpYuHBzvO5FDJ3d/jwF22VEFaNLQ6qmI3F5YrNsYtDGcSeFpet0+9LfYNii3UZiL0A1ruqClAeoNzXYdiLIS/IG3jT9kr7ZWEjsoB5HJWwnCNDKLZf+PlP7PSsm5EAdP6jDotsu1vJqmq1TGwkW6uy3d7Qjc8cNKlPRpNZZu8HyO+gL3tFs+5ZK6jPOA8si9wCaWXDyVLWUeyHskrLgreZR2FfdwLUFQQA/DxEcERFhY7LjvAN8jaoP0LYtwDpTOnHuhRZmYHSYZ1W6zW7//C+leO9nZ11pWRgPSymS5uMJsp8QF3hSjRXj1CzRcK9hDXxOpPIPy34tWDtxNmjSGAPPTg5smYLu6KdSBPWOntuu9XU8WRnuFzYOw8e2IvLl1aFaOX4q7X1ei1lLKw3WKVFtpzNbDadiZRnvt1prrUojlge1h+Wf+12S9ZVZUiaKs91xRw2ZQD7g9tbazdasq9qdnsWFXe2mEFebLMGgJ09fX5lh8cHHn5NLsxuL3IbYn+zLUh9hSvcmiwe1YN7CI0JS6kravW6lSplERbc3yC8pHAqucrCiXdXCZKr0pQyMYHy0nlA7HHMIuOfkU9RKbbp1K0VW3Wvk0gGCMJFYrUYwqFoJc03J9SY9yiNmHuovaDIILQ1H1Arck+ytdYjDQpYurHfQBAyl7HtUlD73uzu9k6fZyBLeT/mxf/xv+fkRf5pOa9AXoG8AnkF8gq8zRXIyYu3efTyc88rkFcgr0BegbwCZvbfffuXRV4opFYgEjkEgA8E6m5lzbNJvWOXjk6BauVIagkAmVLBAWRsUjBoCMcKNkeAFSEAFxAQ4CGA2PxenuCZlRFgIlYfBJoCJqjTu1RUV/t779/TcwFT5AuujvmSXV9fW7vdke2JjlfFfgZwcqOOa/lyRwAV+Kjjm51ahG1EBJK4s0q5IlKBK09miX3w6ENZZPz400/t5ODATk6PrVgu2WS8sO//1fdtNJpZui6IzAHggDwh5/Xo5Nju7kbWabWt1Woqo+PmbmBzPOSlAXntsR/A1QDOBQJAYHCmWHDw0rvIg/ohWKTwc/hizAArAZw8T8KJJMAvwChAfwB0hcGqy9WJojc7072LP8264QHgUL14t/Ob5wrIKwuTTKnxZoe7LH6w+njDDovjArhiaUWnbSCoeF0IVA0qC42tyB1AuKKt1t6xDQgVCDEnRTyQmN8BVgHWQlxgvxOsr16HAfu8hmyjRrKwysgXunhlM6QsDr/m/kHfvvKVLyu4FoskSApyIPBap0sa4PX06FhzjnMBQKSb+vHjx5rDX/v6T8ueJ53PZKnUOzqwo6NDWVPxfvLW3zjgOB6NrNvvaNx++P0f2ccfP5L9SSmq2nKxlq0M3dil3Voqhq1yDiD8sD6iy5mQdkBsgLamB2ZvzY4OO1arRtZpNjQvmZ/tTlve8sPRUBY2g5uBTaZjgfaQEOS8kG8zGU5FTs6mS9V/a4CkPQG9kGBBXYPlULfbF1hN/gFrdTqe2sP757aYjaxGcHC59oq0dHJrqxDl5WxpRJTgRe+Bux5S3GAOA0jvsHVLrd10cHwyXYjEYX9BGaAw7jeyeTTf1eG/lqXcerOySlzNOv3dIoffsa9BYjoxCPky01ylBp1uR2BsvdmwWrOha+OaPENnZjvl9sQiYGS1hO3ZdmVbLOtGU1tOFpZuNrZMVrZK1lJdQIoFssEBfBNpouB6LNiyuQgJzBxgPkFa+VxfCyCG3AprjLUbCIz1CsLQ1WlBmRXUDACypRjbItQXZCA07P69A/vK1z7ytV9EkZTKimwwvBPRwoMQd0iY2RSyaiNQ3635IH5QSjgI7XZrrrQg5J71iaqt3vD5Brl8N1rIpk7d+SgYlJXjGR2+dzhR6uSL20cF60En+twiL+wpgdBkr6Omsp3a+j9DA4kayIywBwn8bres0+vYwVHbeh0ygHa2mKA4WQjU5wiD2zspCskO8b0n1nwkeH292ipMmznHPSTsmSKhpSEpiuA6f3CuYHnWB3Vot/vWqjfM9mupj1bJzPpHhzYazLQWRUDsdrp/bjepCH7yblB37TaJrSGWo7KTGMpkcKWKCNtCweqVushMFBeQU167klRMUbnyKpheOUNWsNUWe6q51Ws1keB8z2vGk4m1e70s0J7mgsQGg6F1ITZHYyspbwnLuoKIlsl44hZMIfgae6hS0bqdvr18+sw6va7VIBX2EG1uD1Yi52S1kpIBtSQP5d9A0Crbg03Y1zD1JReEMUaxUcX+Ky7bMk10j67VGlIJBSWOK49M+yPziKDwMlZQsJobrN3cKs3tBiGLEtl8MRfDXnBzcyObPc5lNBi59VqWTcM6IDfpn/xv/yrHPPJPy3kF8grkFcgrkFfgLa5AfiN/iwcvP/W8AnkF8grkFcgrQAV+/dvf3AOoyb5E4OFGXfoODO3le71beTc/wCJgIxYPNDiv0kTd7oCy6r6ulAWI4IcNaA6wBWgbAmWDJZCAmMyWHlsMgEJAxGS1FBiEwIMubkCSejkW8NztQwrUrVIuWzGi65IOz5KCV9URWwh+4UWbTea2AcTENqXiwa9kH9DJrC7mZGn7Ip7hTg44wF2wWtktKQC1l7O5vXj62H7qk4/s/Q8f2b/5V39k15fXNl+ubT5fWblStyT1EFNsiDjGarO30t5ssZjLSuT5y0ubL7BPed0NHsiAAMwFG6iQexHAyODhHp4XahfIhxDKHcgL5TyIIPFOfDI+/LrBYhwAYzwAoYNyg3PfAkShkACKE7DoHusQQl6XQIp4t3pQi8iOJ+t0DvY1Dky5LRY1VGh3ia7sitQTApMyVUnIUgnH41ycdHBLHwAsALxw3QGolT0Woc6LRDZRvJ8sgbaeg8CVCHAGCMOSCBsxAuIByWVrVlJXerIko6QllcD1ze2rAGJsXB596ZE9ffZYHbwoczg26gsAfjzlAewBxQN4ivJmMplqjj76+H1lPlSignW7bTs8PNQ1BxXN9fWVdTvtV6QOZAxzT3kUBC7Trb4HpAecLNtscGnlslmxQpgwYwthsbSotLfpbGHHh2f2wQeP7Ac//rEsoc5ODtQFzVrZrAhHLqgbfHA7UH1fvHihOcu64bywd8FGZjS483W/Yw6UBBYmq0T2MpHyOEYZCIjFC+oVcitQNTlRQN3Rwxwd9xVGHpchCrw7nrFgjG5urgQasvaxkCEMfLlY2mQ6Vw6FPOnp3CZQer2xFVkJ9apyNQCVQ9aFwPb1WkoM5iBZFoDp8saPihZHRRuNp249o276WBIgQOpYSpWN1RsV5W8oH6FStnv37iuTBes3VDrkFiwSOq+9S7yw21u6Wem6Cb+mfmRdjAZTW0xdeYHqB+uaNIEIhoBjr/AuctQhXFuz3rRklUrNRdkg7UJYuFydsrBhgbJvKNm4Zq5/Pp3Zag354XZn4djMfQRuECGcLyRarVpWpsrBQcM+/ql37OjoCFcpm4wG1u51bDafyG4P2zvmMx30y1kighZgfrUxK0Xe/R6IQep90Ou76o7clUxVp8E2CJu1jaaQPJChrm5ibqC6w87O9yg2nKC2YC5kmTWZ8kFhyplVVNj/pNog30AKFOY/2Q5+jwhqtvBf1QLgvlSy+w/v2eFRx7rtssY+nS3s+vpG4fBkrzD3Z7NE5EXIYdkVyFlZZ+HoIROIwPm97TYr2UZhdwhR02y3rX/sqhZIVHIUILUr1bIr4EpF67Vbtt0XXBVYjm04GGjcuU7oHqwKWTNS+GyWVi56YDqWdVIEYI1HvkgZm6q1dVFSiLgyOzjoaf7wtUq3dnh0JHXHg3feEQlCTcasr5jr5zi+D49HA1tCLNcbsphiXq82qUXFWGQs4fSA97c3A2t1e27pZKasFMaU+ylWa1KtrFZSgRweHtlyMbdkjlqHPahpm/1OCg3efymVEfN461Z0KxRNhKL7GsEOD25S2VnkQ0VuM+ZWcdhsLbWeqTP3fqaIlIGZikIKOWwheT1kmazp/DNItR7rHsTnBxSR7EMiSTY7O+h19VzNsTJkCRlJe5vPl8Zt9Z/lyov8w3JegbwCeQXyCuQVeKsrkJMXb/Xw5SefVyCvQF6BvAJ5Bcx+47f+6/1mjf/3whqNpoB3AIbQ6SsweA4IipUH3b5ldaQKkN6tbbPdWL3WlPWCrIoUouyAJkAHAAHgAWCPshMA4QjSxJakhKVGZOQ2KJzZthZXCSMGlINUWFm70VD35LvvP7Q6YcbYIpUie3F5a+1uXwqLJ0/JczgUoDkeTwXActxyhSBmuiyrAoYBxUVWrFKrN8pW2O9kIUG3L0BNTFpsqWjtRlue2Z1OU52x9y7u2T/+X/+Z3Q4I5i0q96JQcDAVIO1XvvWL9hff+WupMQBNAE/wNp/OVwoPB6z1rmXvFA7B2+HnoK4IKoTQdRyUGdQj5IQEQNPBfWpXUIc2BA9jJsUCQLJUGASPbiyOyMrAosWtRYKtE4ARoa6ARZBQ2JG48oNgcGyO/D2CBVUA4AMB43YrqGkoecEiAZiZnQsBqxusslKrlGMBVcH65W+rc4LiBCDZbXMygHPnoD4kBF3Hbgf22jYIJYWA7Cw0PgDlbknDSWGI5UqNkBkAfhqIn/lsJvBSYFnBr//gqK98A+Zku92W/RHWMF98+mOrNOp2cXZu08nYxqOJNRot2UUROktn8e3dlX35k4/tbnBnxwc9Ozjs2oMH9204HFqjXrElgbRkl1TJdSlKtUEoOOekSG66j9db/X04mSojYD4dWiUuyMaKjI+9RcpcwA++Wmso66HV7lsprjr5li7so48+MLOV5i4B9DwA/prNlkD32cxVSqxPgNTVgjB1DyCmM5/cBs4F0mNfMpEa/I39gX2A7AxKzLoKKhxXAnm3c7ONKoR67lRH2YQVY1nrXF7fKigbMoC67HfkXpCfA/LupNd6tXGLMNQ0RVQXiXV7HZtOXPXAQ+9nvM5zeZi/DsCuLY4c+A8gOfMEVcUa+61KZIX9XqBzq9OShROBy7tSUcHcZArwfOy4pDIy1BsL1UrEIQqt5Vxd6BBgyRylQmrzJaD2Rp3qzCMRwlFJ554StI3dl8KDXYWlTAa68hU2X7Rej8yBoH7y7nTZ0amr3lVNkA3pgjVOcPlGBBMd93xBOpZ5XuzBw+xpdKQ3WzVr1WP7mZ/5wA6Pu+pmZ5UWS5EtkqUyRcitSBdLAbrXlzdSx1D/yWxhCSHwpaqIbFdnoWBh/u5VOzZk9hmIJNkPbbc2na3sbjDxDAsCuzcemswUf0W4vLIaLIkUDyoM5pSyUDLihvdhX9A6z3I/wj4QanN6dmK3tzfa9zQr2Bdj9ue1Hd87tvfeu2dlYx92QncyHlsqUtnHOJC5rtqIZPm3WnteCT9r77WS7KEGV9e2hcxhDOPIDk+OrVwr6xwhQ8mIeO+9h9Y/7Imgg2Rt1Fx1gFUh5JqLqJw0555E1grkBfc8LJCq5ZrdXl1rPnBMBZ5D2pdKIgx2hFM36xYp8HwvYhBLNNYcc40MmFA/1hgP7JKwiJtOR7LlQpXBHgPpFEdec/bN6+cvrdqoW0KtNwURh5D0kAUoIyEqsFasN5pSijBPmb/t/qFFpE9sXJ3JOkFRgXoDsi9NUks27COJLeZuRckeAKEuAoqKioBEgcH2w00AxYtbxEnFlyR6DefM5w7UhZBE7N28Fy/RXpPlRGFzVo6g4fy+v04hZ3e23u+03nguGTLVciy1V8H2ul+Td4NKA3s17mH/9J/8mxzzyD8s5xXIK5BXIK9AXoG3uAL5jfwtHrz81PMK5BXIK5BXIK8AFfiH3/7l/XKxsAp+1QB2aWLL+VKhr4A6eM9j5UCX9HQ2UactHejBBgjQg+cKCC87oA9Q4EAcYKSDIgA4hOwCBgJcCHCMYwE6gJaysEkX1ul3MwACwD6xNnY/pcjuPzhTvgPPxwZpty954C3WH0MscLAdwtpkY8kCQN3tKAhVBRhJl4nCT4Vpb/Fed/BVaoI0VSfseDJTNz+2MQAgAHgkdn743vv2R3/0/9qf/flfyQu+Wm2oNov5Us/7+V/4hv3bP/wThbCeHZ/Y02dP9b7YpQwHE9uAt+x3rnLIgNfQtR4AfXmpZ1kSAax8M/8CEDQ8V9dA5oRIn8i6XVdJOCmBp/9OygvZrTBesoCiU9utfyA6gqJCz8GGBWUGGQCElW82susAIApKCkAkANxANIhsUohtZmkCkYBHPRg0fvsZmOwgonevB+sTOtB5j6CmCMfg2M1mwyaTocB9vNzJnSAk9ubm7pWF1msbMoDVWCDWdDYXKN1oVmT1wSydzRauNEnX1mk3BCQDrnJNieyvCHwle4T5UJadT7PVEIg9n0+t023bcDKxj7/0JfvRj35k7XpDc5F1gnXUgwcP7PHTJwIPH9y7b6O7F5r3tUbdOs2avf/BQ9myAPrK379AMPZMJA9ztVqpeR5ABdURwdh7gZjlaC8rHUDdZD4RuFau1jTnsRsqF8l/Kdv13aV1upAtbrlycXpmabqwfq9p9Ups48koA5qxLCIPZi4lAMoUiBsIJTzu4dWSNRZubWMvAHcHeAWITFLsuPCF9/kHCYkVEbkurHuAbMYV8g8gk/ECWN0Ztl6J1CuQnl7rqtaDlAGlkl4Pqo3NEkouB0ILIi9kyqOwbUiYnQeZ072OaioDPLGfAkDmazEhx4HQZwdAQ+C1d/CTb8G67lir2ZTCAnufWqMtuyQ6xFkvEJavyMUyqhCUF066TWdj2etITSbrokhQOaQvhBD7pM+1neYW/naa74CmrKOCq32wrZH9T6mgMHU89ekq532CYsDVBKgWAOyDCi47HoTgBmUVAc4QNx7kDPAbK3vClWbY5KDKQlVRrUX24P6Rvf/BubVbDQUsJwo9jm02HajjX/v0tihgf3BzKyJgBbNbiBW+zb4AMRT2IJQwWFMxPtQ4LqFugWha2XyxtptblDqAxj43w14R9h0nSdmPsWxzFYmP2WsrLPa5N+2jwv4YCKwAbPM8vofAYUIxh1xVtrPTe6d2etSxSryxZqMuIp7jNCpVe/bsma0Jjk421m23bZUB7xBKy5WrAzkv2RvtzGqNqs0mS+NtsOaCgDq/ODewc4HorMtm095774GVKzvNlXK1aat0b5999pkHWG+woPP8IkgArA2x62LdQ0ixhwUyBZIEBZDeu0a+BnsPCoKNHR0eWCUuiRBlD4SMqrdaDvxnGSOz8eR1ptAqscVyJkKHmrM/owQhByNdm/JX2Nvm45HS5YsRVnBzzfOgukCFhY3YbrMTgYKCgXV5/50HNp1P7eiwr33x7OJM6wpiv99p6b1evHzpFnO1mqzJRIYRhr72eR3GWt8XSspbwaoKBVOFnBpUR4tUJAj2fnzu4G/MGTIzdK/e+WcR1gx32iLZWcWtTYYLPT/cc0XIlz1jCyqRMb67u7NyMbb5YqW9AbLo+vpWe8+/+O0/yjGP/ONyXoG8AnkF8goAG3qKAAAgAElEQVTkFXiLK5DfyN/iwctPPa9AXoG8AnkF8gpQgW//xq/u8UAvA2akiQPfChUGRMHbHV/qjby7AQqQTLj9RxGsQGHPwZoJ0IXv1QGNnUsG0oJH0P0OSLlaAYASrplk4CdgGzYRoN5YydSUqeFAvFkbtUWxYA/fvS8lhdQaMZ7hBfnMe/dnJOLBu79L6rAE1Gk0G7KYUncpvtdFBwWXCzru3bIDgJ7A5PPzc+UG0NkJqISn+YsvHtOzKXDxu9//sTWaXbt8eSMbjAf3H9iTxy9sOh3bt371l+z//n9+Xz7efcBkOqYVXpvabIGlxjoLDXXSIZAPIcMiqCHCjAzKAH4WMPgGARBUGupIxte+ht2O+8MHqxWAZGy0AIakPIgqUlgEZYKIpmJRagG6/9VJze9KDtRFRKoCpqKYoJscdIvjZBkW4bwgfxhn6qtAZ85370HIIN6oXwDIZH2ShasGixzAa9nKZPZgr4kaAoWnFsVlKxUiKUewaRGYnWWC8P7MsZCvEa4dwIx5BjhINzodzMt0JXCWAYEwATDmv8xp72wviTDhOmQjldkXAdxXIezmc/vGz/2cfe+vvy8grqyQ3qJ997vftYcP37GhvOFL9vDefUsWE6kaLh7cI/JY9lDvffCeVWqoAhbKWSDLAGJlvwNk29p0MRdpQJfxeuVjWiqSkbG0PR4/+61tV4mVqw2zIsRdZCWL7KDfsrvhrfzsD/rHqs3pyZH87OMiwdUQRtjQrNVRL5ujxdzKcUU5GAro3WL31rSXL69st49sOKLTGPsqJwAYt7u7gb6HoJlO57K6GY+GUqN4h7vbxmF9VSqXrFFlrkUC6D3voGiT6cTioodnu83cRvYvwfoNsJFVgcVXv99TODfe9hwXayKUBLxW1jn1uo+fyC+se/ZSdkUlz7JQ93oGYLMeCUSO4r0IKbrWQ46MpmgxlmILKyYs5u5ub6zT7arLnGuVoxrrOCUEPrV1AmE51/5CJsQ6gcSAEOQ8IX5TqVSwpkF5MZmh1nBiIk2wt3IFlazcUEhkoffsX5A7EBzk+aD4SZKFyBhUH74/7AUiU2fmCfWF5IGXZO0ClFcF4HsuAu/B3kATeqNRtbPznn344T1rt6rad8kQiap126YLkcTUkPG4fPHS5hPmZN2m89QWy5XyJehe1zqkvnAaBCGXfE9w5Qt5IxtlOQxGc5vNXKXBWLzKoIHoLvk5OgmyV/aJ7L60f5mT2VmuAtcRyBi301q/ArqZeyGDJdTxTRUQ65r9C3us+xd96/eqVoBs3XnY9vXzK537aDi12Wwpkofz4Fgp5MXCAXVIQ0LNtT631MJtsGRX16xar9+1Rqum+17/8ETXgELw9KQjFU+t3rLBcKFMGPY8rMcg+PBGhMBMVzNbp0vbcm07V3QA0LNfYcXE+fT7Rxoz5gUEG/kaWCdhqwSA71kwbvUWl8qyb0SRhZpgvUpshy0UBGqmTNiuVxpjxqbd7Uk1NBlPlScFsc88YE9YKaCb+dNUhsXN7cA6bbfIgiiCzD4+PbZmu2WHR10RlaiD+gc0IJBds7Hjk0OboCzJwuu539DAkHJOC66bbWgtBRbHZF+BpCTzh/XC/nVy0rXZdGqjcaJ7FqQmewDzBwJ/OLxTRlEYf9lGSY20sbhktsTmMftMwZhCTGDnBZnsJK3nqKAGRd0FWQ4JdX11a4Viyf7pP/7XOeaRf1zOK5BXIK9AXoG8Am9xBfIb+Vs8ePmp5xXIK5BXIK9AXgEq8N/8t//5Hi9syAssFOim5B/05CYAWjtgDFhm6rSlm1EdoYCRsBeYVGdKAIV5vgE8ARTS6Q3gxgNQZDZdvOpmpWMaMBMAdFvAh74hcKpSdYUEJEC7WbO4tLd3HhKKWlP3NhY0c7qkFQLrNkCDwUgA6zJJZF0jgD0DQOTGkQXDcvxqBWB0LesMOqoBlbC3iAk7lUf/3uq1usVc12Ztly9v7S//w/fsl375W/aH//aPZU318Yef2Pd+8H0jI+EbP/sV+4Pf/2O9DqAHoKTXa9vl5ZUNx1ivbATme20Io3Wv9qBqcNLlb4adB4IgqBOceADc2kvR4dZUePZjJeJBxDz+f/betFmy9LrO2znnyTnzzvdW3Rq6qwegQVIiIEgkSAaClMLhEMOmQg77k7/Yf812WCIpWKJpG6TMwbREEBRJgSCAJhrdXV3TnXKezsnR8ax93uryT6iIkxGNqro38wz7HU5irb3W8oDuoiw2AL6oF0SPhwI7GQIQ5vkfHmjNOC3XWHngle/AawkUTmMNceHd0MHWCm9/us6DOgXwlPOq7tvda1JB1/OGmiTME917HuDNLayCzUdQZ2AjBICnTvQiAJaDUQD/XG+wlwLsDUQJYC45CVJVxLFnCSwJbCdDgdGnUxfCZCXyAACLzmAnWTz3QLWplO3B40d2ff3KCvut7FPef/99e/X8SsdcLKZ2cNATmAfYyfyeLxb26OFDW8xnVszv7OT82BbTkZ2fndrhMeHPBVsspwJmFfy8XFuuULPxxJU72OpsUsKH5ZQzAMSt7fM7WZztV4x1zXLFkiXLxOq1jtk+lp1MDuB7b7JAqlcq1mhWrd2sp3kXpusD9A55EXQY39zdWa1at+V0IgATUhGcuX83ESCKoqmYhzji83Rf5xRs76qVLwNz3fatJAUAwLXyVwSqlpRXIeu5lXePA0wyVoCGyqBQILjbjYlIydE9X2JWaR8K6i2Ad6YVAcWMa6vVsMlkpntibnuCsCmnArAa5RV5D81GS2OMqgIQkw5x2ViV3FefPBHUWpAzkHDT6cwOjw5tt6fL3sOUw/rgPrjmcX9o8WKmPYtMBOaXAsHXG0tWG/n7Y6kHaI3/PvY72OtgMYVdjkK22fNKbvMUFFbMbeYGYO9GBIHvBZiJtdt1m839HAp+30Auu5KB8WBHCHs0tlHKwEDVUGJvKFq9jqIuZ71O1T762ruyzWL+sp9jhbScjS2OnezjGof9odGxz/5u+ZJN6JLfOjEq4kT7BHUsGyC4Z4yU9ExgP4d82WzzdvUKpZSHdHOdkJTMEWqHPY+I1pzXI2ThCIzm32neRbD+Cvf0pi1cICxDZtCb5K3XjkE2WZV99SvvWKW8s51UPKhgcnZ9dWONetOGw6nNZ2S7YDXmxIrCurVlQwSlYesiZhhb7j0SYdTttezwuCsVDfv+2fm5LA477Zpt10urVCNlYCzijcXTWOqIyXxm9QYE6l6EQpLMzXYoerYie1jT3AtEhPIcqpBN/Of2fY1aZIUcGTKQ75BHTgYSrh7V61YjiyO313OctbZZu03TbDIVMSslyWZrg/5QmTkcB+u6YX9kN3cTW66WtkNxmXg4PfOO+ce6YU9mL2Z/Zjybnbbdu3chgnu1iW05m9nxUc/KFScdOC5/Eo7OGqXBQFlO272NUMVtchYvaGIoykIOooo1zVzcQnpt13Z00FPwPPvw3d3AolpD18Ber8wq26oRgeuV+iLNhmGfUij83hWJ2sxS1SPXA8HIeyDHWQlaQ9u98k+YO6xt1jHPj3/1v/xBhnlkX5ezCmQVyCqQVSCrwFtcgexB/hYPXnbpWQWyCmQVyCqQVYAK/Iv/5tt7+YTn8MWPbb4kVHOvbk11NGNTAcqYA1RzL3l1ssvWJfUWl9UDuHWaNZASD4AB7pW+FuEAUAwAKS/0LYHZWGfgzV6St37wNweU2NCNSSBwqWhRlLf7lyciJ8qQF+oyxT5lqw5owDRAWjzy1XUcyAuuj2PjPT6fyzKFrs3xeCjAI5+jm3lupXJVx3CAPE79283unRxZLara7c3Q/uRP/6N1e3TwHtlf/acfCGQB8FTHJgHN5aqUFqg06OSH1JhMxtYfzmTR4rkXDpJ4/gY3/CVpEVQYgDBcBy+6gfm3+8C72oCaAdzKigtip0SINJ28ngPgWgs6aAkOdkKCzn6IoGClgu2X2qcFmAPkFm29d2IEsM4VFID6nhUh4CoNaBbZgQd96tke/OUXy6UD2alNWCBnAH6DjUmwFBPAJPCpIhCMaxVQKGKl+JqE8EyRRLU6OTmxV1cvFexMp/FkAvDu5IgDoVgdfZmLoZyTNCwaQJlrpp50tAMSnp6e2WBwK0AdNQZzhDpQwycfvidFDQoQOqpbzY7F88QOj7r2+dNPNQchecg+EIgWVWWBctQjt2Bh5ZLZyWHXaq2GPX7ngYBRurdR+TgwWyCB2/Z7OuAZbz/vWrYxTJRY+S+wTTEg+p5u7paVa5GP6WZrB52GTeYLdSgDHr/z+KHlc4DaK5FxjOtoPFbwPbOCOTOZTqUQkH3WamNryMrJxDu2yxVXL+3dRgywLwGI32ELtpEdEMoU5U90OnZ1fWP1ZtMSbJy4vnpNlnLUHQXMZofCAOIIIBaAENINHZPbt0AoQSaxhvm3/tu5nRa1CPNNtl5bakSHudn9e/fs08+fWhWQE597ivtaoVQW2F+tFa3VqguMns9j68paC3uo5hue+AD9bocFAQHIrLXSqNl8MZMajHtGzRHC44c3d6rtTkqKjfbHm9u+gFByfABctwR3z2ay1ovXiUgpiB+spLSuFaqtFSryJEnYb8hMKKXrxPMkmBOrFTZniWyKet2eDQdjW8augoI8E6lMtzrkgdRJqepCRANEEQTh3iIRFnX78CuPLaqV7eT0yG3LqjWbz8ayEWPd4/OPEoHzjQZj7fFxvFF4PGPK+ZgbWPBhGyUlnqHQKWkdYBfHeExniV1d3bl1T5oNxLjzea6Jawu2fqxLJ5Y9oNmP6XtZIDHC3sjnpPRKx5s/mR9hrvA+PieAnL22ULBmt2GX946t24usmH6euYB6ZtAf236LIsuvJ5fH2o49BaXCWuQaawsyLVwL66jZain7qNtrW6Ndt3qzbvcuzjWGpVJehDLWalgotVodBWmzb0ECuBUXS9v3NtYWqdAoQva7vPYIKVWKPh8gRdh/UdYcHfeshLIj8kBziGWUXpCHyyWqxpV12h2LEyzxUG54jobmyYY15SQcpCvXwJ4EsTidzK1/O7bOwZkt47mt1wupENhjsRFbJai4sBVz0ky5EspsqdnDh5d6Vo9nI2u3WnZydGT53FYKjHbrwJZxYienbVldDUZDKUOGo6HtdkWzQs0G17dSWhJazrMWQoExgAisN2tSTrHfLZW7Q/YW6qWNiBqefXwXiSLWTKqSwh5SxERBKkDGVQQXvyefZbVWDlaxXLQKqqgNChHWlD/7+K6CLSV2cCjBeD78m9/50wzzyL4uZxXIKpBVIKtAVoG3uALZg/wtHrzs0rMKZBXIKpBVIKsAFfiX/+2v77FlAZgg6wLAZrH08Er+gR1Fjs79PN3ygMRpxkEKxEe1ijrHsYqRbUgI16TrWjYfHsC720EqAA4A4tEx70CnCJGyd9iDTrpfOcANMPzeaoDOtbxdXh7LS5+gbDyxg4oBWxMAYP0bsBflBQAH3ahvANLYCQFI8jMAP+wmAG/wvxeomlqZoDbBWgdgqdOo2+NHD+z3f/8PbTJe2tnZuT18dGl/8Ad/ZPHSsz2oG13TAJGAPeoGVw5IQT7oL1/eKMSc7uVAXkAEiUgQaIaCgU5Vt8LxrmHq4GROAOT4eVAVcH/BGgbgEAAvgGsAiJBGjBOAF8D3BoAutd3hwKgeuEY+RyeyOl1RdaQEAuMAEQDIhTpFupU38i0CGRHsYBgpOvUdAPL3cq0Oznkncej8D0C1KJL0Hqk/obDqRC8W5K8PSBiUHuF+j08O7Pr6xsm04IcPAC57E5+XrkwBRPUOY0BagC3GA+UKYJTOk9oi0RXupI375FfLFbu4f+52VZu1Xd/e2qOH79qrl+RL1BWui9qhd3hk01HfxoOhnd+/Z3nAvU1iUbVo1dLeotLeOiendnrvnq2SudVrNXWgc34ngCrKoVCmwnYvC7RSCXItb4V9YtvcypZ0J5vnP3B/h4dn1h/21TlOCDq/qdWaslo76XUtb4B6kcBKxoL8iv2WoOK15ibd2EDcEEf92zvZMVUqkerx6upaihARKXlXMhDWHOYix8RiifuH5MFiRhkIW67CNE8UYiw/+ZK8+/Hwr5TJ6nCrOYBM7h/AFisi7LdQQ7w53wEQPb8ARZV73qOEYD/qdd2K5+Z2oDXHz1hjALLVWk02XfBqKC/It5H6ZkH3eiTShrUvuzspSDwLI+TvLGJAT3J3lsrFWK0XIlaS5cqa7YYN78ZWKRZlpbOC/Fl7zscUVQRA985DhEUuISTZb61UrdgiTrTHDO/66lgn94Z6QPT4GnZFQ60GAelz00FUD65nDYoAxM4o3mjv435Q+0B8wCa8GVIcQH/tB3vs+iCJzI6PWnb54NjOL46lkGG82Kuurq6sGlVFHJD5QBA9+S/9677Ou95gZVa32XSp8UOZhKorqjCfV9Zqtg3bQd87chrfON7Zzd0gHdeCgq9FzmGZlYaPK3MA6ytIVRLWtZ6/VKW8qcaCtA77CPsC8yPk6GDvw+9EiqeEx+u9MJdzAvHRmTVbRauVCho31kKcrGw8nFgxV7Y9a5fu+wIEGmoFMiASqSuY91JZpSHgsrsqsFdUrNVqWvegI+uoy/vnVizmbTgc2PHxkVRxgOzs8dw3aj3WPF5b8ylh5q5G4LzMJ/gE8Rgp6QQ5ApkLSC8LvErZVvHCWq2ayKpBfyCCnFqgSoL9h6zDaurm9ta67Y6Cu9kbsQWEXBvcEd7N+kIxNpeqgIyf2SKx7crzZCAi5su57ddbG6HCwSYNi7112ogQx2pSYA1z3rOzE2u0GlatR2qAQAUI89FsVMVP9UcLazbzVsrvbZ8v2GQ2ERlDvk+yLdlkMJTF4YN7l/azn/5MTQ43d7d2dHJirU7NFU+jmQg+9gPsILFDQ4Gx3WM/53u7x0mxB3uDgNQU7OsoM8mFoa6lvI2HI2u2u04gao+BWHUSTGtbORtObNzd3el7xHcy8iL7spxVIKtAVoGsAlkF3uoKZOTFWz182cVnFcgqkFUgq0BWAQK7/+keuxucW3YrwkQXAjWwrwBEDsC2rEEAWtXpCzC9EuBGVgVWJiCeAAABgJfPe7JSlzuAEACI8DRsWQj83OGlXdcQAOABHIFEOKHhNkeAqNUi9idm3W7FugddK5exy8DGiJwLgFTIjKLAKAA+AogBvgoCUL2DV7Y3Fbqf3cceskRgIH7gu73AHSytBOznsPFxEgbi5OjwyL7znd+znJUESv3DX/x5BXn+8R//uQPy6pBeKYwVYA0FCCASoMtw4l7fKEIgbxT0SkeouAMHxgBuZamTkgOBpPDuZH+/d2I7AcDfAWW5z1q9qq7nN+1VCDp1ggDLIcDlnSWJW7rwEvgmkFT/+xq0D8dWhzudy5Adu72VFarrnfHeiU2nOJ3eziDkil43skIgiNShnd6Pah7H+g9iQPeYqiN8nrhygk5i5ksI/8X2KoBKnCNYRckGJJeTkgXyA8JF9jWpvYrIC46ZrGRHg60U9W+12uqilV2XMd5V2YIoSyAldTguigLyDyyPqoWu346A8sPDY0vIZdhvNOevb+7UzX95ec9+/IMfWrNd1/FQCTFXa9W8nR60rFCpWbnesJOjnuY9wCT3jEUK5Amg9nQ6smpEYDQgdkXrIpcjH2Fl8Wxm5bJ/3d4QKp4vySaIPIL1em/5ctGKhYodnxxZM6pZuwmQu7b+8FZ2ML4eprI+4/oYh8nUrVuGg6EIBWx++v2JlAxkjCxUl7yUGXQ/M2dDroUyYjZupcW+AFhdVnd/wSKUEITsAiKLOALBdxIMcLdUJD9jpM9r7NN8AVkGAdinBBJ7QwC6nQjbyuceMoL1y6bAPsIc1DorF+yAfSGqCahHjeEKF7IhthZVm5r7dI4zg7nP6Xis+jD+yukpl+ymf2tRVLcl80ShDtIDWFSsWpzMRexsRchy/ajCdrZcQMbklQtB3fgZQD3kUKmQt1hzRqvEPf1lf0ZnPn7+nhck1DrNkymXyjqvyF323yIKNRRw7KXkF7Avce9V7c9hnNxxjP9xtYGUabLiyin0HguydrNs5+eH9uidC6tWUU0UrFOv2xdffG6FqtcXey1svlgD/dtBaskGkbKzZYKdX2SzxUJkBd3pzGmuOZAn7OOeGbG3/oCxlvZCnfu8Xu8ZyrnBos6zetiUAdQDsRH2wEBaun0TRA+B6Cute6zfsJETAZsGuH/5Odb1Xlk0zVbTTo87dnGvZ42qK8PIf1kuVja8HUpFlaxjD7Am22JXlLqFAHZIHuajSBftiTyrnETm2dXpNmXB1WzV7ei4qzXNmEJScf5a1EjtzcjOiTX/sDXcrrABcxIgj3oAuzvtxR6K7sHtBZGLKC+K5bLO26rXNN8Z6ru7W+1X2N29VjvJ2mqv/Y5joqhiDiymYynymvWW3Vz3bTId2Xabt06799p6DMJ+OpvZaDRQDhLKA+Y6659cHTInsHhCQeTE0t7qBN0nK3vv3XtWKqMaQdFQ1h55//6ZLWZja3Z6lswnsq+CRRPBt17b82c3Vqr2NJas6/vn5/b0s2das2vyhmqRnZ4f2Zhsjp0r69i/mKOs3WqtLnUXRC7WcKwPZRiRHcP+s1u7o5y+f2Dnthah5OHxrtALmSkiNlKrQohNSCa+A5FTgurmd387y7zIvitnFcgqkFUgq0BWgbe5Ahl58TaPXnbtWQWyCmQVyCqQVcDM/ut/8SuCpbGMSlATAC7SIQ7Qh40D2QRpkDMBmx60auo65eeAkIDzdEdjx0C3+5dAt4e20lEqgxEA+NTLm+5iujQB/AAPC/hh0OmPH76OtBdgUylATsT24OGZVWsEbQKaOTkA6AkYi3/9HEuOFZ2TK4HCDrWnnazyVZc0Q6AEfwcE8wyJnZWKZVnbQITgVe+gJn7bh/b9733fWo22rEIajaauTeDxZmdfPH1qH//kE3XX0gHsQH0icgFQaZhaG/FzYf2pTRQGM1gfBWIigPPBAolObAgi78R2Kx3vRveufV5SP5TpwsZyxm0yZJkCAGpuryLP7lxOXb8MMuAsRVklS9lm0VUN+K/u/9Tyi/PolU8VGmmnPCAl58QeKlgySSVCMQEj1wBtNQUaU2OAymAZFQgkWVAVPGg3ECyMIYCTd5unFlDkUygLwv3KmTcC6PicYWe0snKxpLmCuof3ASbKcguFxRblR15ANfMCUFBgZtHBcBE3aS25Nv4OCKqsAAgN22isCXxHGbDLmd27f2mf/uwTe/LkifUHd1onvJr1ho3GQ1kSTUZjK1Zy1ozKdnLYUZBt7/hYQCU+9RIu5c2Wi6WD/fKO38tWBuAP95J9ni5qMi8SdRWvFwTr4vGeKEi2Vm9qzs7nhI97Z/KDh/dlxxLVICB2UlqgIAAAXcxmsh+CrEBVhA0V4dN0m0NobHZ75RqUS5FnD5ADA4FDRz82VjnPGgEQBZwejseeXVAsqbOZPz18GmTXwWv2hODjItUIwGmzaddXdyIdQ7e4yCbtJ5BM3LNnsHBO9gTWoCxu6E5fJ9ZuN6yUL1iz09RYss4AKeu1hlWqhHc7eMk9sf4mg5nAawgtBT+jtCCseIaFXEfqBqkL8OzfMvcKDjyvE5FIKKaiUmQj/PghBXcQFoDOW1vF5E/w+Y0tloTbl0X8Stmx4fcLq9aqssKazOa6Lg4qYrXgigvmKgsSEFt2Prm0i14kI+ocfp8XIYRlDpkX7GsAz9QrgPasYSx7UJJJMYV6p4DyC+KCqG1I1p2125F1upE9eHRmtSiywn5vR722PbsdpoTjxgHb2UzXxXyBJEjWZrNpIgLPFVRuU8UYiSDmOQB3kkPpURbwP5nFUvDxPCCsXGOdEjlaBzinpUSOFHIFV5vxP5CggbigLmFf4J6lkqJmsjDyDJZA/AaSQ9ZzIopzsskiTLpWy9txry2iE4s3uvndui6y6ZIQabbNvG3X7C8Qd25DFMg25jZn5p6xmWs0I+t1m3Z0fGS9g66eLewdZM9AYjeaDWVNiIgTYO/qxslwZLncxu3Tcq64UmZLviRSiH0KJRX72tHBgewIRQ5WecbNpH6CuMbObr/b2u3NrZ1dnKsG4/HEzs/viQDg573Dntdrtxa5xmsycYK9UqlbJDJqLsIEkhdSlXueTKa2nKIoQtGGomirOZ9AXsT8bCeFV6PVssIub51m0R48OpXKAvKEe78HeTGHJKxbVMbqcKYA8dV2o+8KVy9vLdlUrNlqi8A96HXtZx//TDaPkNOXl/elLkKhWSyURCyFtcN9c35UQMUcz8Wtng3K/1DukeepSBlJeMkONdBCNUK1xJympowTL96vY8uSaivLsKhas+l0buPR1H7v32a2UdmX5awCWQWyCmQVyCrwNlcgIy/e5tHLrj2rQFaBrAJZBbIKkHnxW7+yXwPKxYnFCwJNtw4wp92JdIo2alV1UwLO8gLgAPwGAAghy2vZDql/2u0wdnt5yQucozN26z7ubi3lIF6wjQLMKkv9kJNigu5xMMt1kgjUq9UL9s4Tujvx0OdzdQGRhRKe8XQlr200nqTdx65SABDk+IAzdParWTR0/+48XwGwAk/5dbyxUoSHfs5maWc6RMY6TuzvfvB39uGHX7WHDx/Z08+f2Z9/73v2K7/yy3Y3GNiH779rf/R//7H172YCu1fr2KaThYgMdXJuXckif/qtf23yUGwAdg+nlY98qqZwmyVA7lIKnJH34IGx6tZOswCcqEBBUhDJEZQX3DfnlTohdrCK3yncd+Nd4QCmgEiA5oC1WMSoyzxVRQQSJHSlBuIBcFKkDt2tAaROu8QBs7hu5oRnOLhaJFhIcWwASGVQgCqmqpLgTR86pldkLKAYWXvOR7Ca8lDxsvvdc9/FokBS1BSch7o1yDNgbglEpNMe27C9Qnnni1hEGV7w2Az59TiwCEBOFoYDoH6PnOPy/n17/ysf2o9+/Hc2GA7sq1/9mvXv7kRukcsuy/YAACAASURBVKvw4sVLdbU36g277d/Z+fm5De7urNNrW1TJWyMqS0l0/+FjgayV8l7dxwBsuk668KU4ovPa6wcfsrbIinnyRlJlEIDmeqFxjekerlZlZ3Y7mKsrm0Dr45NDK+SxUWK8c1aPqurM5jOsN7qlASwhIfjZeNTXfcxmePA7cZLEhEO3ZCfDeuIFYC7LpRyk5MaWq5VUDAKP8eUH+AOArkAcYAflfv4QCdwflkBhTrJ/0NGds+JrazcnqNa6D8YYMJFje3aNq6boyMfKBiC+121ZtVy0WqNmpSrkVOQZKYCrGw9/RpnF2l5jg7dYWg3bHbrl1cmeaNwjiI59XsoJCAHWxDbnRB9zZi1rIoiYjU3GC823JM2Z0TgksSXzlQhe1tWC8G6UEVJ8FGS/V1bQvOfFQHQK4MdeTSHKnj8jiyCAes05OvpLImQYM6x3PEDa99LpdCL1CL/brJzElJIhl5caR2sIHjHNEgmqJt8DCtZp1a130LL7Fwd2cBClRM7G7p0f2yzZpdkjZtdXLxT2Tsc5pDNg9GYHgRLm6Eb7pJNQbsMEWcWaE1C+N4s3WxE6EOLMCfYi1jWqNjI0IBWwA+NBQR148Sdrg/cxPoGQkEpK5G8gxX3vBqQO6jT+9FD18mtiknpwzFq9Ymfnh9btRsqLYL4upzOpKHjmzacL1ZgabreQsHtbYZMkLg6rK7fzQ9HGNXFMgPODw7Z1unVrtZt2cX4uggnSpdloWq6IbeFWRDsqD2zUUKyMh0MRYDzvsFSDy4EYkC3fFg7YyWeu/ejoUKoC5ke70XRyL282nUx0DcwNkcEQSQTFr8mVIqC+5YTrFuuuV1IlMO8gkjjWble2V1dXCpKvVSr24upKa4hrGAz6enZD7C/nsU3GI9usnVz09cnz2JU22/3W6o2mJRy3sLev/YOPFLCdxAs7OznUM64eRSJ2GG8I3nUc2xQlmOVsOefZuLFyObJ6q67zfvbpp/5ssZ11Oof6PgFpwfi4UhA1S1XkLAQGgeHTKdaPnlkl+yi+W0g15c8SFIHsXawBSA6OP7gdi1hmr3PyfmW9Xkf7dL8/ltUd90xAOIqx3/3tLLA7+7KcVSCrQFaBrAJZBd7mCmTkxds8etm1ZxXIKpBVIKtAVgGUF//Vt/azBSDmxlaxAzUCk0qROkkBdxt1/z/4bv3k3adYMAh8TrMiAPIAbAA7AOAAbeha9Q5ZURqviQx+DmgeAHkds0oXet5KFbytVyIvADMPum2z3NoePb4Q8Ey3KN2yAlQBXVdrG47G6tAMXucCh9XRDWjp1khqfN54yC5d2QJhAWoAsQHcVit1aUN0zGb4aldtHa/tL/7j9208nqkrGrCLzIv7Dy7ti2fP7d3Hl9Zp1+2zT5/Zj3/0iR2fnNjnn33hgByB17XIBsOhOmEBSwWop6C+A+Xe8RmyHUI4NyAl4CNgTLC2CcoI7sVVJ6gTclI7UE9+FuylQv6DiAh1wVN6gMadQGA68elYFyiE6qFQEtgcgrODRVWwceF42G5IBZJ2iTuJ5d7v1JCaeki4d0cHUDLkXwCuKddjBaAb7Du8O9aPhYrH7W5KRVdhhNoAYgGW+o3gvQ7Q7AQOxImCodNuf/djJ6Q80hjwWXVbr9ciMPi9FBaQOCkACrDFi2vB75x7Ad1sdNt2dnZmzz7/3L76cz+n9zz/4pmAV5FOkBLFopQYH374of3wBz+waq1iJ4dNqxTNjs4urHt0bnFCJy/t9BAm2LEB0fvcw6KE7n1+Mp4nVq20LZff2HI2ctsgQEsImVJR99DudlTnnZWsUqpaq12zTqclwG21XNpPP/mpPXnyjggqrasosvl0boN+3xYL/OsJ604st93bMt5YfzSxcqWmyjLGWPzoerRgc1IxzQljLxLEvBDoib0XeRoAp8pqgGhcJWnWCgh6GvqO5RnEmTImctbttu0WOyKAWvnSuzyK4zD36V6noxzSRPk6thNYyXyqRBUB0QRxdzptK5RcW+VzAbsoSM+9Ou6lUto5EVmolB0UtryNJmPNf+zi1LEPyAvpQTA9KhPyZ4oE/UIsFqRSMR1zJ/ICwJw9gn1pFbsdHNfK+plM5rpP7gWyiKyRQI6Z8mC4PRRXb3R6a94C1pLRURHwDMjNvG02aloDTvCZuu4hg0VabJzg4aXMFpE8ELtu88W+reWA9R71JS9g7bZWjx6e2S/+ww+s0Yp0b4DMRORQu+librtVbNPRWHvEKtnbbB5bWZO3aJMpKqCcMhqq5aqsiIIyCuKFZwTkDKHds3lio/HMNtheye4OUhKizESyENQNZRCUXhBMXDf7Lq/wc+ZFyL9wUpq8FOaTKzJY59TE1VzhGePzF7VPqVq0+5fH1mlVtVZpyh/e3mjPmC0A6VfKH4G8wBqMccVuSVZmzGs69+nVJ8ulVPQMoOLejk96dnLWs7PjI6tWG3puYVPHeChzh3yUFfNjqW0rXiUiD2W9lj5HsVDCmo29z9cERHRZyj6svVhzZOVImVHOKatD+Rj5vB0cHrgyqYCqsCC1VLVSt3q9aZuNk7rrDed01U6z1VVjwYtX11qnylmpVG00nbhl3wpF0lRKhWW8smSRvK4pNXASh6yWopR25LlADlawZNtv7OE7j6xSLVq32VDexenpqYiK6WRktVpFKop2oyFbNoLLZSG3huwsWq93qPV/1+/bTmrAoqyqeLZIMVcoqPZSIorU3IskabVbqpnbwm09lBslxo4x49ieKwJZWEkbLdxODmLYc1qCfSV7LW9GecELYpdnfrxc2W//q/8rwzyyb8tZBbIKZBXIKpBV4C2uQPYgf4sHL7v0rAJZBbIKZBXIKkAFfvM3f3mvIN8d3atpErJsLDwgE5AHeA3UANICb2u3jsrLJkTdyinYNAdcW++s1WoJaKHbG5BEQd2pVRCe6gDNEBAA3ME+qFqvqDvZge2Nh/wCyhECGhXt/OJEHZb8HoAoqmCBlLfBYGSFsgeSCsxLyRfAT3V2C9RwkC6eYT2RAuNlrEkKtogXsiDingBAHj54R8AjIOunP/1U4MbtzVDAIZYWv/Jr37Lr2zu7uyX3oGnn5wdAqJbEOfvL7/+1iA/eh03NIgGsBjxBheJKiHAet8YJ2Q7eTRxA3EBmcK/qnlcnevDCT0mZIioLrLcA+9z6KLw/AH6y4ZFNEioTwD4H/irVkkBAiCU6SwH9ZB0FkJbSTMHHXvZTaW1c1fFlx7R3rkKaODlCt/geYBFiSICqW7oEBYbAotRWTN3MaZ4H1w845tZRgO5Oqng3P9ePN/6XgeDc92oNebBRVz3nAdwKRAhkheyoFPy9sErZyTcAbSzGsEAB5XVCBGILS52OjccjXS+1OD4+tlqraZeXl3bz8pU9ev9dzWnsWCDmUNcwxgCx/ZtrOz07tXixtHUys+Nu1Y6PD21lBTu//46tdMypCA3UMoBp+Z3bm9CxX4VosYKNJ+SlYMfElCU7AcLHFQ6A9ACbdLhToHwlkk/+yUlX4PxB7xAE2sivGY761u32VJfReCCf/fnMLYVYW64gWUudsN8VrFyNbDqfWqPWkk0KdQP0xPIFML3WqKsbezKeihyQmkJjDJjoc4/gbkgf5vVi4coZz5Moyw6HfeT+5aldXd3aYrYUAUTmBj9HzUMdk3hp9WbT8zQg/yqezcB1FMpmzRbB9A4KQ9pUq56xA2Cfy5WUP0HQcr1SsdFoopqM5hOrVSMBrXkAUBEtK63FmMyKzVbXnaw3VswVbC9FEmg+aqW17RInIYINGn86EeekhpQfe7Obm4HmmeYGFmbLpWy9xpOpuvbZJCEvWPPMc9maYXulTAvUWKitcgL1OQcEHpZRrAWt2x0AsgdTr1YeAi1iM1UksM9ov1utrKLufaY29IJnvBTTrIZer2WPHx7bu08eyoqIDAGIF/JvKo2a3b16ZfPp1EDTX7y81f7HNQE4F4sVqQnIUalHzI25wHPZx/HMoLt952qSBWq44UwqBhFjac0giQmDx8wKQB4LKgBlV8c4oQWZoFD41PYuELYh8DsQmyK80j319Vpm39jLo0/zNlfY27vv3jf4yLbCr7c2G0+1tpbJRnlAZNUsktgWM5RvTkB8mT2yf03AOKmSs9OzQ+sdNe3R40upnKrVpuVk01UVeQshxvUTAi8rOzO7vb0VScZ52ech6Nmb97plFD9kRpHbQo4LmRc5Oz7sKUidvbFUyttyNrfFfKGsC1Q+kBwoSObkaez31u12tX8vFhPPm9purFFv22dPX1ij0RJ550o1V2lUK0XrD4daQ6xRci7Go7GIwHiZCOBn/XJOnuMQCaz9JqQBP5/ObZXMRbKcnp3Ye195Yut4aQ8e3BNZ6RlGexsNhiIfIRM9i0V+jrp27MiwsprOZ06SqfR8t3DVSVACun0c7ITbgbHfQFwxf+g+cIUSP88rmwhrrh2ZGKhclCmSU/MDfw/riDXInPZnjBNmIuOU+ePP7CRO7Hf+9b/PMI/s63JWgawCWQWyCmQVeIsrkD3I3+LByy49q0BWgawCWQWyClCBf/rPvr6HcNimHYdYvWCxQq8ySAJAPP+nXpY9Bljn+QSEb7qNu4PQ/Iw8BMAu7FywS3LbKIBz1AXe7QkIiuUTwAtALccENKdjXR3bsiQB+EgEDpfUmZ2zo5Ou9Q67Cq096NJFau5NjpUK+QprVB5uLQKgOuoPrIZlRt494wEKsZOYjLyjvVihG3Rp9VZDweTVclld1QB5n/z4Y1vOYpvLVoYuzrzupdGo27d/49fs5u7Ovv8Xf60ucHzPr19d2aOH71gtqtuPf/L3ymQgJyF0DE8mM1mwAGQJ6BM47V7+At/2G3Usl0pet2CV4qHE3mHMi3rQ8c69c2w+Rzd7UFwALEk9kOZfiFhScC1e4J4DAdILqCQv/HxJOR+yXdmsHdTf7ZXHIK/2VJmQJF9aUAG2oiAJlj+ARgBIAnOx+0pBIK5FQFWq0AirjbsGQAp5GLIQU0Ct2xExn3QcRYRgpwPBUvLu7RQsZjxcjUGHs3eCAwwCPHHtEAJ40ffvxql3PoAzQBpAq5MgZEO4VdPW8kU/HooIKUXISEktuCApHr/72C4uz20wHMk6rN/vS5FBjeajiVWjsvX7tyKGWrWiXRzWrNpoWTFqWL3Vs2anJdXFZhs74YH9y7ivrAYPDDcrVuq2XtBlTsf02mI65VEtrbHC2ipzoZQvKrxaXcn1hjVr9VSZsLF220N6+7e3Wl9kIAyHfQ+WBkSFwJgTWJ8TUYG3f7NBTsLahsOxHR52bTKeKay4026LeCS8F1skrJfw5oeYIPPBQfaCNZuR1cqRusvpKt9h10Kui3leSSCtykyKQl7rZTieiDCAuODeqH2yJYyc+YhXPcRm2Q66HcOKDhuddrtphTK5JE5uKocBu7jl0trdA1k/se8US5AbeRuP7uzo+EzXDIAL4eRWboChPi/5bzlLlP2w2qAcqtpsNJbNDsQRCowVKqLNzgHdQsFOTk7s1asrdbqznyWbRAQqRGfIaBHgDlgfJ7ZXVhDknSuKODdkIxZzkFGsAfYExp81z/zk2JA21CDk0fA+t+2h9maD4VTgLoQzYLjnBLm1DoWA+EPFAIjPXKhUIAiwZqpYt9uy+/ePrN30QOQKZO5ma7P5wsr1SFZ98+nINnTIT1fKSiHY+eZuYHkRF26143k0e8sVUCpVbIfqgnUsLzFUDXzeMxKkEpHybCeFH/ttIJdRkEVRReMODQ6RhDJIKpZ0/wvkUVCXvbagS4lRn2v+7HDFhluYlSpFqzUje/zw3Kpls3pUse0OMnZvq/nS4jVkrtgPqQoI8S4UKrZQRsdOygGyKrAVq5YjkfiVSsFOzw7s6LRnZ+en2j9bbayR8sY+X8yXNJbMxxUKgP3Grl9d65pCsDok1hrlWx57P8gMrrkgAjUqV22VTO3o7MSSZWztFmQeoPxWzzQstZjH7NnMpcFwYtVaQ7Z5y8Xc4sVC671Sq9t8NrNiCZLJFTsBtE9iX5vT0VCB4aPR0JZTVFmeGYO1V1A1yeqPebbZWufgUPMStd/VTV95P8+efqrcpU6rZf/gFz+y8ejGfu4XfkEZPVevXtr52ZmsILnf0XAq6z6tf8jYatUGN0MbjBa2XK1F8rn9FfsceyPNE5Ba7O1rPd+rqSoFcgabO55RPI+oCcq9xYLvAHxvYVx5jniuDvuTSDyaAVZOTHr2VFnPH6ngSihz0hwa8kkmc63R3/lfs8Du7NtyVoGsAlkFsgpkFXibK5CRF2/z6GXXnlUgq0BWgawCWQXM7Fd/7ef3uZ13FqsLeLORlz/dl2QPCEwC0M17qHGwPQIsAlQFFBOQJtC8ZOvULx8iA4BBYclY9QgXJ7wbKxN/rwA7ICs8/unaLrq6gGPKHgQgjnDOqGQX906sUqtYVIkEOMoOAj9rgnXXGxERvF8Al/ILCOmMdT+tZtOSdayOZH4Wlcvy7w9A/8HBkQiN8XRiyXJrP/yrv7FNvLKo3vbA3NXaVSS2tW//+q/a2emp/eEf/om9evXCnrz3jv30JwA4Vfvoo4/s5vrGZouZ9YdjO+j1bDQcG5ki8xnh5SGo2j3qg23Wcjm3aoUucjqlXZ3BS2BgSkgED3j5oBeLGhNwFjq5ZauRBnrzfmoQupbfJDM4BvYllXLFbWasAHyjTlPUCrywdQqvECQewF6FAFcqqmFQhDhoCjDpFjLy3cd7XEHfW9UlkDay78IuKcGfvuTZBnRdy26FXBTvanfLLA9lh+PhfCK69lhbEeoMOFWVomazW6tLnE5kru3NOri1EwSO23Vhm0LHMZY4uRxz2rNRAL1c2eIEke6vVFIn/Ycfvi8CgPmBBoLQ8x/96IdSNnAd00Ff3ut0nfdv76xWytvlvZ412h0rVWsixFAZVCOAuUTh8IDjGNWstT7oVI8UcEx3fKVcsrk6pxPlF1RSdY4siJZLOz46sjjZWymKZDN0eHhgjWbVKvmizZcLqS4Oegc2Gg5st1kJFISUmqGEms1sMABojwQO0kGfL0b6WTnNL2BeYaOG+gFLKIiadrtro8lECgN878kbgbxAoUQXvVQ6aciy8jL2Oa07uuFZi6UCtkhlyxf3tt1j5zS3Avk45BtEkS1WdLxvBIbi399qNqxO2HXafV1rQqZtrSzf+v1rj36s5wDIIXQKJYgVQobJk8grD2cb9gDssASul6XWELE6XcoqjW71XW6voGrl7KwWUs1gr8VibNabsoJbY3FTKCrsmRfn2eewn8Fb3/8vke9dORuNRiJLnCxyNRjkJfkhkHOIiLT+ZXfDnuU5B+yVIbMm3GdQVHnuw97YKwBcsXjSmsHuTU5drojDxkfE0N679cP6RzXH/O5023Zy0rP7909FZDDfr65eibijO75SrVn/5oVIznie2GLuuShkWLDHch8KZxeBCLkEIcCcIcOloD0W8iJOXNGBaiQA4ALPWftYHaXXW66yzvzfgNTMESzIwv4XQPRgISfSdkfOCNZ+1NOVXUGNEdRc6sgvmNWbdXv84MTqFbdpQ8XDeM2nM1cnKDtkL9s1Xi9e3LiaB9h7u7UNSqMCa6EiNU6rXbXzi0N78OBSP6/W6lJcAOrzDKQ+zA2RrbaVpZyecWk2jysIGDCfA4PRVOuYazk7O5dlGfOcukDEosJgj0fRwzOX8GuyQ5wD39twNLUXr17axcWFLaYzEY1Pnz2z+w/eFQnMnHp51ZfSQ2Hy5OoQHk7Ad/9G9kjMUyzlmAuMLTkWUgIqRD5vS1leJXZ+8UBj3ek07cWLFyJTUEuxf56eHNp/+c9/3V5+/hOrdbvK7Djo9kTAsi+xRDjPEqUjD67dVsoXnns//eSFLZY0NWCDRqYKSruCFSt52byF55kT5VyXK+b8uePKPMgjGhlY45AxtXrVtlL5sOfzjJFHos+7Dcop7OIKNuhPpSTh/jvtplubQcRvIDxWCkH/d9/5swzzyL4tZxXIKpBVIKtAVoG3uALZg/wtHrzs0rMKZBXIKpBVIKsAFfjlf/LR3gEAOlfp8l96hz598ARFV8sCZwDdQOIAYrEGUec7IDXBmPT3KujTrZ4ILgVsA+zCTghgXOoNrENWbj3BvwHv1SlLJ3dEN6l/vlByS6R1DPiQt1pUscPjjtUaZSkoonIk3258xVFfQF4slrHOo/BbqQ3y1r8bCBhCPQKQs4rdxkke4wpfrQj4Pzg8srv+jS0IFN4V7OMf/UT2H3lCkHMlAV4vr14JXLfc1o5PjhTEi7VLs9WyH/7gYzs6OrLJBMuNrX3jm1/XPb14/sI++ekzgYtYewAMOcjvCpE3SQZXBbj1VQDkAOfoan9NXOTz6rwVmaAQWTq5sc7wbIwA5rxp2fQlueCWYKgKGD918wrQxwKo4nZOKenjYCPdqU5oBHAw+NBrjMkpSLut/ZqxsvGcipBpwfjyb4D4kIFBNzEkFuPE7/iMk1uEGXsGgDzKo6qUBFImvEGQyCpmB9AbMk7o3Mb2xwPBmQPkNPAnChiuBTDRLX4ItQbwAtST15BblOwhLQjy9vknmyxA9Ebd3nnvsU2mU5vP5tY7PBZQ1mrU7Ivnz6VuePH0C+scdmWV9sVnn1ulmLejw6Y1Wh1rHxzag/sXNpmMrFB0ayWvJ2Ap90kANuvDbDSdqfO6WMpbspiIBCScfh3PBWDiMZ/fmXXbTbu+m1qr2xV4i1KAoPiCvPNN14Gt0irBwm1liQK5t7ZYzKxcKNrVi5dWa7Ts6nogIqbVOZAfff/mSqAgoB0d5NQANQcgHyQH65uA3sFoLJumqFZRHkeNQGWsiioVde07WeRWSPT9M0/yeQeYyapgrcbJwsoFX/uMZ6vXFVEqGyTlJrA3lJRZwDyg6xq7OuYj1+Rr2KSGUv7Daqsue0iplsKNUSNE6sq+vr6S0qFa9QwJ1h12MKsYtcZWGSIoqbDcQkEDSVtlv9hs7cH9B/aff/hD260hZ8oiyABjsbRCAYY6DKuaqfYeCFnP6WAMIC8+e/rUysWyVCVJvJa1EJ3klQr3HdvJ6YkNB6NUcQLE7fueVCRYoaXWScG2jcwWyFBCiqtpALrIplTNpbmL/ZUA/o26z12R4KQKeRKoHM7Oj2wZz+0b3/gFazbdEoyQbpR2i3htw8GtzsPYca9F2W45gYuCC9LOCUkn/agp6o7X2RSFooBpwF/ILGzEWHMBOJfdGCoTZRwVRV5ofYoIc/LyS0s5D/N2e0HfH4MSUDkH6d6gPSSthawFsW4qlazerFq7XrZHl8c2mwyt1elpHFEAbVeE2a9EqPCcwEaM5wjEh3f0E0xNzg+8VU72hWenbdkiYSvHc8HH1C3rIL8JgXf1DpkyS1kuQRqNxmMnTlILPt9TUV8UtQ4htlAjsn+Mh3fW7XWsGmG9xj7g9wbJvFvvbTQcaZ4x35qtjuypWLsQTY1WW+RMqdKQDd5gMLTRYGGtTt0mk+lrFcyw37d6tWTDwVjrIWTQBGsurt/tqioWr2KrNxvWOzhRjEQhv7FXL1/a3d1QzxAAgVanaV//xkcWVXL2zjvvWKGccyJtl1OtlylRW62UbTIc2mQ8sDxro1Cxp19c2WSKpaPPIa5Bwei1qkX1mp6BTo7yzDArV9xSDAszxsrD2iG+sHtai9AuFMi6KfgzZJNYPudWl8o6QmmVBsU/++KFspB6vbaei+uNz2+e04t5rBr87r/+owzzyL4uZxXIKpBVIKtAVoG3uALZg/wtHrzs0rMKZBXIKpBVIKtAIC8AHgEGY0ADBWZvaIG0er0hcGqzB8TZqDsbiwvyKrCikEU5wAoAhkBn777nBeAA1gSAFQBwUKlkSeh3Xl2ldOhj9yMvevOfO6jvIB/HoBOVTIkn7z22Vqtm5YqD47Jd2hcUdruIUTVsbYpXO9e7Xlu9WdN5AZIAILgugHNASjIyFAxdrspiClUGdht0rd5c39k3v/5N+w9/9hc2Hk6lDDg6ObPhCMugzwVu0tmMXUq71xSY+tnffy6wUn70AD7FvPUO6nZ4fGCvnveRItiLV1dunZWqXKRSSAkH6k0tZCSlTmxXTgh45zqDnUaaEQEYqirnCMZ2NYQrDhzUDYBe6N4Ox9K4ph7ryiJQaKl3PAdQLRAlwYLrNZgvZY6DhXwWskN2VGl2RbCqAtQM9i68N2RnhNyOoN7g2sJnw3ED+MjxySUATOLF8abzhYAuQN/U/VwdtRuse2Qx5cAxnd+BLGFsID/6g0FaT8Z9l2ZKpMqeAjY9FQG7jB+d+MPhUMTAcjGxb//6t+303j377ne/aw8fPhYoD/j64x/90B7cuydAkBodH51anMyVw3H//Nh6R6e23O4sD5C/Wlq7UzfbraxeiyxZL62UR4XgSoRiDhKqYcPJWF34q8VEhEGpULEq5Abd+qWCLcZTEWGEKHcPenZ2cqpxe/TOQ/vBX/+1nd+70PppNRrKV2A94LXP/Hj16pXWYimXt+EUlUFZ3vmTaaz730LwbDfqjlaN1HntQKKIrB3rcSUikzo16pHVqmW9D9IAa5hKoWjzBQoBupd9PfNezaEc+0TOWrW6lB7MV1Q5UhwUAFtRc2CTVpA6AkAxX8Cmx9VevJ+fcS3FQtXm86mtNx4OT/4GAhwCl9sd8nbGyhMgz4W5gn+/7KTGU0NldXvTF5C83UMCJiJLZFeTy1u5kLfZbGb1hud9LJaJqyHQyuy2UoTMxtSIfW1vk8nCokbTFuQGbbayXyMjgnlOLZlPg5tbKXkazbpUXFwL6jHWcKiRwpCLqBCcUJUSIVU6MZ99XW41BoDUjCV7E+SUv68sMF7rDSK6ANjvwfVuxQNRt9c1dLsNkWQffvieOuCPDg8t3sT2+dPP7Pz8XPNmtVjYbrWywe1IJJRZySYzQqEbKfFblgpHz4fNWrkHEJKsN4hvuuCXyVoZQBAJmkNrFGeeWQxLsAAAIABJREFUOfQlEYrqDgtC9iG3vgrPgfDcCCQ3c4m5wL9dMeFKLV5vEq1f5l/kFHz94MGxtVtFa0a11zZQrHHAcKyM2DfZ2taoaMh4Fqlrtl1T85xtc2ZRqWjVWs4ODpv2la+8b4dHPYHn1Ip5rGPIApCMDL821BJur+V7vecKkTmx0lxm7TM+kOIQ6fV6R8qf3Caxah2Lo7xVS1WNle+fBZtNF3Z315c6CPumlzfXCry+enllJ+TuJMyRxPLFiubfarWz/t1QeyiZPYeHh/by2XNbilTBfi2RikVqk7S2ZF1ggahsjfR6IeSY14P+0KJSzl49f2nzZSzipFHzrI5/+d/9pr4THHVbtt2trdmKbD5bWrzCloyMD/Z0CEACwhf29OlLW6+wm0SBlkNY580Hcj/b6VpRREDM7As5kdKQD8yRzdYJDhEb+XKqYuRry8qDwAmWX++sQU3X5LVARixkWVYq+dqAkYXIojayk1tt3T5TeUs5NRzQAPHd/+MvMswj+7qcVSCrQFaBrAJZBd7iCmQP8rd48LJLzyqQVSCrQFaBrAJU4Fe/9fOvlRcJAd3YQKWAKuBGq9UQQOZZqjtr1vHSXtgun5c3O4CnA987dYnyApiiaxGrCXXxYxEDeEUmxda97QFvBNLJUqdq6613Tzqg7WCngE3sHfJ7dQt3e22rVOlIJqh7Yo1GV+caTiaWI8wY+6H08+QGAHwGAH27ds9s797NiTQ5O72wq1evBOJ9//vfdyC/ULTD7oH9v//P9/T3waBvUa2lv9M1en31SgDzEsJkvxHg0arVZN8znc5tOB5ZuVRRl/liObf7FxfqjP/8iyubzyF00hyKFKAM5EAAuLg+wLAAygXwONgocU+AYnSJu/VUUeDTQaerXAEB+QQopyqKMMulaEEVUfGA7UAYYJfCuAGeBuVGsHzis8HehbpybgAxt8dxoonzAMBxPEBJ+sdD/kTI6/DQZgd7mQMITHg/oLkcVPLkazg4x7ygcz+MFYAwJMTVza2VS4STpwSNArfpxM0JQPQOfQ9QBpjjnBwDmyzAcLrvp9OZrLIoAF77XA+2KCHjgvdzL4DXPo/z9pUP37fT8zMbjCcC1hRSXq7ap5/8vTVr1I7u8tiOj85svYltMhrb/dNDu/zgfdvg3V4qesh2jvte2kGXWq1slcQCyLAdGvaH9vDygQJ16UgfDe9k+UMuBfXAbgpSitGt1MqWL5RklXRzdStw/Gs/91VZSs1mE4vxjs8X7O72WqoobE/oeCevoxbV5O8fEcQ9jm06nQD9C5zO7fbWbHXt1c2t8ia67bbd3d0oX4EOaIDjyZSxxxc+b/W622vJ6muLf/ze6tVIP1PIs8LMXcXCC5BTY16uGlnUzFvAV+YQCqpaHdseVDSRiAfmWqXqdjCAzBCMED8oHsgmaLW6Ik4n04m6wuNFrLBeQnlvrm/t+PRYxE2707Td2kFaAH8snTg2ZBXKC8YO9ZLCxVGBkTPCvIYkmsaaX6hwQnj2GqKG+F8yA+Yzm88TqVJQ+rBGdP2pcgliC8s6CMlGvSZAd43lWamsNQtg7x3gbtvnSiXPM4AMdWIAtY6D/9rLuOcRlkfk/KxVu7AOsX6S6oQO9WJexCyLjXtgTbFe2JewlHry5LE9enzfPvnJx1rLTz54Ystkpj0Yax9yJxajiWx0xtO5JSto4qIUQcvEbdwCMc356/VI+1awq6MmdNtPp0uByCKPk0RkQbVCgDhZGWWEebJJcssi7tUze3zeo94AeHaSlPkcbKNYx8w1EZ3aO/z/lgYSV6Hvubx1ug17/M6Z5fdL2cBp3zJXwkFqodrh88mSsYEkw7bNc4W2K1fHkV0Cv16vmX3ta+/b2fmFAHWUQaw55ivqC9blbD7XNaLWClZWyleRosPDzRU6jzKE0PZqxYq5otQ6MfvI8aFtN253NJsMrF5vihBkn2TtQAZwz4zjfDHTZsg8Y/5DAGLtBnh/25/p+qQsiVciZDk/pN98MrXl3Nej9vodpArkgSvypIpLr/Xe5QPVGYIqoplhn7eXX3xhw7tbS9QAUFQYeJIs7X/4H/97yxf21u007Pnzp/bOuw9tcNu32YLcE0j5osXJxEq2s5vBwKbz2GYT1C4ouCKbjKaycmIuME6oivzvOX1HQF3X7mDluNPzBCUdc7lS9meG1m7eCadSAWVgYtvdXvsVY8/xIKQKxvcU/54RLLRQDqG8EcFbqkiNiCoKBeZ3fvdPMswj+7qcVSCrQFaBrAJZBd7iCmQP8rd48LJLzyqQVSCrQFaBrAJUAPLCwzwd3Bf4lnbTe0fp3sqQC2s6lD2zgC5ieXqHbwKy8aZd0i0ksAAClAUEzhXyAhtlCaIOXP+QB9TmrdGqC6zBfgNgTlkMiCpyfixsH2irPj8/tKOTnrz2sZQBeKIDe7vLGZAXoEPo0AaYBlDFsoUXgDKhogpqJfw22dr7X/1QRERut7OPvvaB/dVf/rUVSjWFjhdyJfurv/wbi6qRjScTdbZiv0EoKRkAh8dHdofVTK6g0GTAlPkUX++9feWjr9jTp89tOp4oULQWlRWQ+x++90Obp2GigSQIaoVQ7wC+yyLE2aLXXezuiZ9zewy64skcoHs01BJL7zRomp8F8gKgC/ApAIt0hnuWBiBaQcC2d3q7hU8gK5gPwaaF4wX7p0Cy8Oeb5ETotIdswFuccwQlhWw9ACurlded/BwvzC980wH0CdOG+OHzfCaoQV4TaoWqOuXx/YcAUYd0joB45iM2YE7oqKN2TXfvSnZBUgq06k4cyS2KaGCAOyfIAgDK+7CDgQwJ9ikPLi/s/v0LAXpRo27/+Qd/Z1//5jfsZwSzxwu994MP3rdBf2yz6Vje85O7z+zg4tJKtaa1msyplXU7bZuNb6xRw/qrpI5hQqIF/O92dnx44l3K2OzMBgK2PS9mI8AbmyDmPTkTUc3JosU8sQ/eeyJ7KwBxgHgAe5GHC4D1uebHYDDyUPACpOJMRFB+X5Zlz3LhHdeMRbvTs0+ffiFiAXURXdIFsg3IghBRtbdSoWwJ2RK7RF7xBO9CanCMZt0D59VpLxLN91ipdCAkmdfFokjIVr0uQgfwlnGqNetWAdQulqRIQdlQJ5x8vZSqAFB7Ohlbo9lSXQBysbwBoA22ZhBz62Sj7nTvbq9bsex1hLz0MS1qX5ISYEPgfUfEKWqtws5VGgC3cwLI5bEPOZCTpRyAciDpILBQYxWKEHOuQAi2SXwGtc+DR49sOhpZr9O1q6sXAlHz+ZItWGcFt86DFFU2C1ZqhgKFPdfXNfeGNRZ7oog2bLV2G0vmiRQfKLnIZBCYu1pbo1oVyBz2DtnwFXLy8scaSUTJ3m3Wzs9P7fCoY71eSwRes1UXeQH5o71tn1No93Q0EXi+2xcsXgDsEtq90PNAuRe5gmx6IEwiKfhSArtUtPUWyzEAYbJtUObtRBpQK7IOgs0Wlkz8THtAAVWeP4N833GLP8gcrK48+NzzephrUoGlYxms5Pw54LZk9WZk9+51rR7lZUFkXF+uaC+eX2ueAlSzn6AKgbyGhAeU51kE0a4xVUC92QfvXdjFxamszS7OL15bZvEsLEe1lLTaiihgjqFUYF7JvsicWIIYC6ojxkl7FvtVvDSIApFUua1tk4UUcZBtEBvkJlVrNe0z7APsCyiOpJ6IVxYvN1IRYOvWbLZtPlu/tvbiGCiDWGcEZm8S7BtRR61l8ch8Z+93lV/ZHj15IrLFczZy1uv1tJfw3YDn4Ktnz0WCct81EZBbzdF//pv/hZoLHjy4MMs7EVXOQ1hs7Pr21sajqXU6ke51OJnabL60yXhh+52rUhgP9nrZDm63yhLimcaa80aEvTIwIErCM1TWj3l/1hjkF+sJQhRCcA15Nhbhwbxizuh9W5SakPHYokEI+rOE42P7xX7BPjEezZTZ8p3fyWyjsm/LWQWyCmQVyCqQVeBtrkBGXrzNo5dde1aBrAJZBbIKZBUws29+44O9B8Z+afETQGsFaxfJoMDOpazOb36G3RAgoxs6eRA3rwB4Kwx4uhBA68qBnEBy7/R0YDtYxkAqACQr5DnNMQA8xRJGQDnBnYW9ddo1OzxqCewE8AG4Eti0KwpAk2VJqjagO5rwWc8z2NoKi5U032ADqFmNBKze3F7Zw4cPbbFa2m61tZ/99BNrdw/ke/7s6UvL54r26PFje/bsmU3GY3VR0wFKN+fjR4/sh3/7oxRAA1jJWbfb1v29ePnS2s2OgkoPDzrW7mB3k7e/+duPBQq+acnk6oEvrz0QFsHv/s0ci2Dr8Xp88nQGE2yNlZd3q/K7YFHCsQBpHIB10AxY2T3dCY0GPKUTGUsX78wOdZJiJvWRD8cJCyZ0d0MyqHP+DRWGA47co3cty9ZDPv9OXISfO1jpnb8C5QFvATjxgQe/w1oMFcRi7v7mBEpj60HuAMqJtNPaf1e0RqshYB4Col5rCozzey9pHrTazXSeFm2VOFFXLDngzHxDrRHIG1QcK4Iotsw/VwnQCV5U4Hti55cXWgME5HJPrVZTBEGv17XlcmHdet52hC9Hdbt3cU95FaXi3or5tW3XSwVSBxKIes3nMysVAa1zNp+NLVnOdE90nmNhoryL1EYoqpSt0WqqHqgPjg56NhoMBJZW65FtVmTT7Gw6m6n2AOvXVzevO/opW7Jc2Hy+sma7Y5MxtleMOyqoorqbATk9tDsvOzVqjaUcgGI9qtliQVZHUVIQsjaCUqaNomMxl5c9GRDrnedt7DcoGPD2r9oRneX7jQKi63XvplZQdKVmxaLfp1RHANw1rLumHt6NQVyq6MA6ifDxQqFivW5H58Sqh1D0bQJZM9V4kfuhUGVIWNsJkB0NJ6ntEIAoIDCKGNBL1CFLgfCymcL6iI56LNoUxEyndkG1QfGAuwwB4eyJWl/k2ay3lq+6BRvEIHMVRRP/Puh1XW2RZkRI/5USkhAtgLAKZJaKCRD5yzXLPH5TWQBRO50sZWsF8MpLx9qRG+Ngv88X7OXcbop/t1t0rbM/mJ2cHtmHHz6xVhvy1QHjva1Vb0Dw3GYv6zJIWM6/2e1tPFp6pgm2PWufY4Q1AzhjuSWAee+2Vdw793TXH8s+imcAAeMo8tTZD5GD6qmAOsSJUOUcMR9E4LiKqtVu2XQyfb0XKeB9sdA1h70tPHeoge+bnmeEGqLRrtv9e4fWbZdtNhmJRId8Yw+H8ERRQj2V2bPayr4NeyzlOG19P8UyqtOr2pP37tv5xbHVInJVdsphYd6w1plCZECxhxDSzf0HyzSItsl4LhICRl5KrHzOytWqVWV9NBfRfnh4JGAeAim/3Yoox6IR0rdYruj5eHN9Y42oZv3hwLq9nkgkSKXbu5FVGwROr5WLsVDY9NgGWEahXEr3w0AIh32TfcMtvEgQz8s2rFJz8oi5zh5CnhN5J+xPN1fXIgVQcPi8NK1r5tqv/8a37N1370uBgjXTduX2TYskltJsu1lLDbFeLG04ndl4DOmJWtIVfMx/alYqupUfz1rN+5CDVfY1Ecae+cZ9kBfi1nCQfE7cM58w8lonkH9uK0jrxU7PBOYnqjvW7UZjHepB4wW1mM9im0x8vv9v/+bfZ5hH9m05q0BWgawCWQWyCrzFFcge5G/x4GWXnlUgq0BWgawCWQWowLd+6WtCA3KQBzuCt3cK9qUzvwa4mMSyW/AuYfVhqxNagaa0ZAM4p77evCd0+RNQKz/t1POcXkjPC/BOd3XMmofjysJH3fAEbZf0uRAA62qQojXrZTs+6Qh8AxA5ODhQpyZBn5avCCSVHccqUS4FdlQAUoCTtFC71RG2KR1bLWP57gOEAYDUmjVr1hr2g7/5W+seHdvHH39sUaUu4mTQH9nLFy9lC8U1j6dTOzo+kdUMFih3N7fepbvZCkD/8P33bTgaWLxc2k1/ZEUFce/s8eNL+/tPvrD+YCSQLHQJBzApEAwBRAmEBmMDiMSLe+B9lVLBNgKN+Zl7wPMfv3/Thir8O4D9IhlSP3HA6QKZAOm3OcBlD2h18DXYVr35d84dFBGE+aLiCKBq6Dx3IJH7cyCJl7ruZR/G39N5lJ5YtiV0QOse6JoFcHILHv4DuAsWVzoAsHKO/AUAv6Lmi3dpO+gt+x91YztpE/JDsKhBwSCQbp/XtXM+Ga1jngRZkHjgOPMyjhfqyhawnTerRVWr1ir2wfvvpaHVDrhRU7qSURdgl0XX9XuPL9SVf37vnp3ff2T5Ys6K+aXZdqnwcM5L1zMZDPUa9kDMEYD+ja2T2JIF5MJSnvrM46hRU3c098X7l4u5PXx0X2BjvVGzZJHY3c21QMYA7I1HA13XbIZtD2D3XNZZWJjJ6mqxsWarZ9fXN6+JxDmWT1uAbLe3oQ7Yy+gelzPliQC2zmeJ9ovVOlHAcJhzBPSuybtYeyAzkd0QAEXZQZWlfup2WyKmqiIkfF2imKAGTE55zzOeuZyyHTrdpsJ2GUdqwrrlPgW2b/cWJ4kt45W18OdfJTYbo9SoKQsGVQwEIlYxbrqFHVPT5vOJ7pnci2QFqEqor+8TIiek+vH1huc+Fj0QZ4D6EBcElBM87sowSBUHVMnEgAACeJ2RK6IAau8aD4opxpD9zQOvfS8M+2ewjwpd5lxjpUp4eMpQAL+iSrOc3V4PbDpbSlmRt7xyibhDrXFCxdP1xdoLdnyWh9woyHLu4LBn9+6d2snxgTVbNVvp/teWQOSyBuO13VxdiViE2AO4vutPrZgvW7Jd24PLR/bi1UuB21pjrFVI1HJZ/82m1DiyyWxpo8nccnkfL5QX7EEK4SYJ23wNca+QiZAWoUbsDQqRV96Oq/JQowDK8xnPVfLsnKDicnst5hGqi6bVGhU7OmhaVMpbt9ewxWSstT5FPSIrqrxNx65i4XJ4pkASkKMEiUpWSKtZtgcPz+zho3PNvWKhZLtNaoFXLLhaD4Q8l3PCZzpJ1wQkK8d060TI4kYTks73wEpqtweg3m421CAAka/ncfrcEnFIbhTPopFnaFADDsyt8kxljUOeQgKyB45GEz2HUREsZ0uf26mKL9h68WdQ6LgiJG/3H1zabDoTOVqroOLZsMXYgjW029vN9cDtr3Jmi8U0ndO+x/Ms/a3f+md27/6pTWbYWC2t02yJuOB6r65f2Cpe6j6mk1hZMhBjrGkUaHAGZFJVyL0RmZ0qVGqRalgss9dDHvJ8z0vJx89Z2owHNeZzmzXPjZ0UV4zdbo2SykktPst+TqME61k1IdcEhUiFz6IMQmFSs35/bEmMLeTO/s/f/7MM88i+LmcVyCqQVSCrQFaBt7gC2YP8LR687NKzCmQVyCqQVSCrABV4TV7kXWEhwCgPkEhHone1CyjMY6uBN75bfKi7X3YnHsAKeERHbAibBViiWxNLhyQmcJYwTQd8OSad0QDwhFsD5qpbl07/HAC9Zyp4Rz/vQXmBbQ72Jg2dS0DPvmAJHvixW07IImmVCOwE7BAAvvLsC8Di45Nzy+0K9vzFc9mkAIwBxiyXM6uWyvbxj39quXzRFvFaIBue/XSMeugtPvstOzw6Vtf5q6sr26z2liyXsvOISmUFouL9fnl5pvBvgpU/+/QL+fI/vLwnogWA+O5uKGAsdFSHgOtglRK67AMQzc95jwOSWPdgdQHY5l7zkE36DSqKoLBQJ+uXmQMCxNTpTZc9QdEAwpG6UcPvsC8SoJV+DoA1gFweauodvEExwee+tHbyjm+34fDMiqCwkaJBKh0HYTlOIFTIA9C17yHFKnoPQKn733tXu+YKAdBkRKBGoFt3jYe8Ew2AoMzB4P3PuTmHOorTHIAQau5gIKoTOup3AtS5ZQdI0077nR9PSp4dAexc185++VvftPlsYre3A+v0ugLKqNft7Y0sio6Pj+yTTz6xTquuWreaVTu/vLRSVLCSLaxWIdMAEgVQbC3LFQBGwoJ3ew86B2RfAtL376Reurg4UcB8uVqWZUq1zH8lZUSgTGjWG0oKHo0GAuXms6mD2Zul3Q2GIth0X4x7HrUL3dJ5Gw8XFseuJhAJUzArpWoP7H5Y12QbUFMPjMb4Jqfu/XW8tcl8pnVLIDngnxM5DhLOFysRHWTCsF73m7U1GlWFYENKgrJD9BRL6bnJ0SgUla9A1zk/X62dxNpuE4tqZa0XVC/elY/Kgd85wLnfM86u9JlNltofIF0JOsfazUFIbKQ8SwaChPpB1ikYHmINv/ztVgAqpCfri/BwFAXxCgKHvWZns/lU5xJGLjXB3nLq1vYaMJtReQTCAA9/1QZVGSRVagcHsQHx4koMcn2c6Ah7a7BAE4FXJg/C15OD9VuFk49GhE1DrrmKSQSwzpVXd7+IjlQZxZpn/AGjOTaB08fHB/bBB49tMr2z3uGhiDOEEPu8Kffh6vlzK+QKtgawLlfs9nbMinRLLYKtpX5g3/WsEIBnZbOgVkmvA3ugZcLcQdHi+QsQFm795bZ+vv9tZbvHQLuloNuOORHq5Ab5F8EGL+w9gbwI+8eXe2hR4fKtTsOa9aIdHTRk/cRYsxZmCpbfyXIpmUO45kQbMO9ni6XUANSrUi5IufEI4uKkJ2Cb3AfuZzafWZ5snVR9lKxWrghMyV/Z8qVZI6gzKGwUkQXjFlayzoPomU2tFlWkEsvnsC5aOJmTy0upABGBRdRmi/UU87Ki5958mdh4AolAkHbf6thKDYe2mGLdhpXUSscSEYfygH1/sxMBF6ziAln38NG7suSDSCmRg7TdiNyTlZIUlDu7enUjMj5JFrZN38tagKw6OmjZb3z7m7YnULtUlqqK9VSsFGXTOBjeWYPsnNXORqO5lCJcW0n2XmWRvkH5x/Ofe2K/y5cJ2GbdOPGtjK31RvsgOTjMLK4Ti62dQVDsrFGr23I5tM0qtmqtLIKyohwuV9c1GjUnq1hv27ys+6oEp0tpiGXd3iYTt9lCefF7//ZPM8wj+7qcVSCrQFaBrAJZBd7iCmQP8rd48LJLzyqQVSCrQFaBrAJU4B99/f29g6amAF3AgXwhp25Ggjxlw5FaEQFG0M0oa5fNVuC5Eldz3v0aPKUDkHRzeyfQUSDBHrDYA2jpmiyRQYGKo+wZDoA2gGHFCiGcDi4Dauy3/H1rvV7bDg4Jzt6rkxPgfZV2WU5TgAaSgYyKqOphzUEJAmDWbXfs8Pjcrp4/s6hat0LJVSMEfvJeAJoXT18KEAJ4a7U66jpXVzFWKAWsJhwUlx2POvwjqxBALGBkbtdXVwLSASOp5cXlhW12OfvsZ59Zu9GwalSzL148T5UDiepFrTzE24HLADYGIEdArUBNskQ2An0FtkM+YD9CzXIegC4yKM3ECLZMAZR/TQ7sABvpqgVEJDsDyysPOXWlhoOGAKQhcDaQGyEYV/ZOqSc953GgHxWGg5YAQ4GcUId1SqiEbA+O50QJ90/2AJ74BPeWBQaHTmy3nHLChJeH+rrihC7acA6A8kCgURcUFJBYBH0HEkLe9UJEdyIMAMQgPwIgzO9DrQKpxL1xLBF6lbL90i//Y/vss5/pmO++85599tnnskwZjvryhdd9bXd2c/fSTo56dtCuSVV0cf/cKlFBIbNRFaWFBydDdr188UzZERyHDAsyFPJFV7+slmQLQCBgEUW3NRkNLamHRMzsd/bi2TPrEtau4PE8WKLNp3Q+L2w0naib/O5uoLBugpgJaMd2idrf3gzs8vK+3d7euQUPhB/hwqu1dTsdjSPWQCKl8jtTA/cWH3vAUyyZPL+DdSeAM07kOb9crazTrFux5Ag0gd+HJ111XfPvZZJY96Bj88lMdjmcF8IGsgDAEpsmyIvNirGaSikA4UEeisJ4WZOA9crX8dBd2YqRDRLVZBMH4ItVWP9uoN+jIHDSzNcIY+vWUwXZ6jC3IZSYV5CovMg42a6wGNvIt99J0pUCplebjQFWiwzcpIqHNMAen36FdpNnst9ZVGvYdkUXu1sFUU+uLwTdB+VFIJKYM4DXgN0hR8MDqH0vhXBbLGK7u53I+gjSqdGoy2YoECDh6ebz2y2OtL7pWi+6hVev17Gv/dyHVioT2U6uRE2d/9QROyHqsY1jG/WHst0h0Ho+jW29BdBORJpwPJGZm62UFwDM7CeoHzjfZDa3OIEM3KizPUkcOA8qMq1rOu1zvm9qPytiO+RANUA2YwUZxbEZO5FUWFalJCvX625CTnxASjgJVLR2u2nl0s5OTppS4/gbmV9OjibJRmHdXBv5ISgGuR/mVbFaEun2zuNzOztui7AUoI7yYl+w0WQswoh7YY+ia5+j85xk38NWTHO+ULKD3qEfd48yKbEaRCS2R5ud5lWrU1ceB0omakTGB2M/JTydZ60s7IqyCyP8ejbHMsyfu5B6KGWGdyOdDrUQKkrWMnXn+cXzF0XiChVPzjOBvNEAUq1k1brnM9UqFRtNZyKroqiu36/i2D7/7KnWHxZenHO/g2zCZquizx0dtO3bv/aLliMPa406pCV1GworvifwbJwMh9bqHNj1NfPU9+lcgWyJqeZLeNWiyK2iCnmrRGUpSvi3bCxR3c2XWjsia5esIyeLtztCvs1KUuWMLJfOH7J9eEHsMid49vA9hnPbxpVeHKuoZ9naVuu9VHEKVK+U7H/+n76bYR7Z1+WsAlkFsgpkFcgq8BZXIHuQv8WDl116VoGsAlkFsgpkFaACkBcCAgRc44eeEygZgPQAHmERJQunKr7mAOo7WwLs4jNecDsh7+p3ZQb/RnlBZy5gB9YnCs7dbgU+cU4AK1ddONAk0HKL57kD3gLAcGJfr+3wsGOVSsGOjtsCIsulmsA0AES3cPHua9lfARqm3fiVak1WKYBBHHI+Gcny5PZuYMPxyBbLmbphuc7rq75dvboV+AJAPJ/RARvJdoL7AVSjs5br4974HV286yTR/QBgoSABlFnGSzu7OLZd39IFAAAgAElEQVT7l/fs5asre3Dvnv2nv/pbu7kbCjB+/vS5xStXVARywu84kAhO9ARrGTrEIXikjCCIIe2yplM6qlbdNkrgoY8B1xKspEIWSLBX8rBuju9aCABOiAc6vENYsDqRt/9/AgOAOliNCOyn7qnaA5/+QE4AFgf1SPAoZwy5nkAqBbWFd1e7AgLrFc5LraW0SG2wAhET1DgCAXc7kRmqec4tZATGCcR2RQFAJmBz8HQPIdweDktHu3d+B/sn/gwKonD9XIuuOZ+3f/RPvq78E/795N33ZS8GIE0nMrU7PT21F8+e22I5tyfv3rdkObbT0yPDsoqu/+1uZVHUsF73yDvN93tbLCc2GPTt4ODINuuczWMPjFZ9sTPabu3k8Nhubq+t2apaFUC1Vtfvnz99ak+ePBbY7pisE2C317f2/PkLK9dqsi5aTAlEh3ija9rrwdhTMyYAZAbh8gB3rEEsc1C+iKjT371bnfNQu2a1IZAfktMt6dkDChaVCQpfWKFYMtKve4dkLJhVa3WvdarMUL6NrHGcmNOcpYt/vbJSFdB6LxB5uVjZaNS3w4MDa3WaIlzoiI5Yd2DChbwt1DXvqgsCz1E3cFFBLSIyNl+0prqtAeZ9TXF+iAnWq3I5IL3SsXZSDLAfKzX2q4ItYpQce5uMZ1ZCdbYF5F7LFqtkbukV7N0K5ZIUBl2yUMYAyiXtmWFP5fpEFqWqNs/S8Pug1vwbMpJ9yBVEgMwBxE+sXElDxMdY5pW0B0JkoRqYoAxJ57TPe/YUz7kIqjhIT+Z6rRHZ5cML+/Crjy2Jp8pcuLm5sm6va5PRWDWKpxMb9Qd8WKHfy9nGw7vjlau/3rAfYn+CGAl7BPeDbRTED/OOZwBh34FgRWEDX4FqabNJpOChNpBDvMfzknxOByVLICwgATyfwPdLAep7Jy18T92LmK2Ui/bhBw+t3S5ZEpNR4+t+qxwmbKxQIGEV5uPB8chPILB+vdvYvXsn9uS9h3bQbVhUAzDHvmwuNU9/NHxNQFEHbMWYbxCGuo4i+UyRMR/IapLyYbfR84lzoWJgTOKEvbFkhV3O8kVyZeq2ihMpc7YC8UsijOLF2qbTmdb0dEYWECoNFCRrm46ntpz7M4IcGdYvzyGUFDusq1KyBnsoiGKUGNSQNXR0cqExQsUHAcSah+zEAq1Sqln/9tqmk5FNRmRUsF+4uqR32LH9nkBys16vYd/61j+2k/OeVDgoJ1gzw/FYyjL2SLR3i/nKBsOxVCRSCJExE7v1G/UjC4e5T/1k6xiV9Ixhz4C4wI6RuomUy5ns8PQcljrD1UaotaRUkq0iBBsKOidtmBsQo1JZiBTy90AUUi9yWajrZDLzZ+R2bf/7v/vzDPPIvi5nFcgqkFUgq0BWgbe4AtmD/C0evOzSswpkFcgqkFUgqwAV+NYvfbT3sFg5uAvYCASEwDWAcvpxcwX9H3nQi0q5YvEytjx5A/o/+w4moyTgFTqI+/2BLC48hLOibt0AQAPmbLZYuUCccFgHFAmDlXORDNyRG2ARs7aDbsuarYodHHYEPkEkADxg71SO6joHXeKELZcLWFmlAHYU2Xzy/7H3JkySped13puZNzNv7mutXb1Mz/RMD2YAiItNaAmQDDmksGWJluSwf57DP0AOi3aYQZm0LNMKCyRBgqQIYDgbeqm9Kvd9dTznvV9N/4WOuIUYdHVVLt99v+Vmn/Oec8Z2eHCgHAPsnybjuexd6OauV6uyx+kPhjYZzeye7tVMwcoVz/UI6gBAG64BkCwA8cPhyLrdrr1+/coODw/VDczYADcB/+huBuQ9fXRkJydH9rO//FsBW6hW7vuDh5Dsd2uW5JEKzAp1lX1WYj3jWSHegU3QbRw5SI/PPsqLAN6FOodw2zAngUAAfFWmgnlQcwAFBfagOBBoSw3cJirYfUl1Q6ByEpjLY73z2MkDwDBsmUJ3OyBy+D50mIfnCMAN9k7J67hyA/sOB/cDcRGspjzPgg5uX0tYhswA8pKubX4XbLYgsFjDAPL4oQeg1X3xnbQJOR7qHk/AWAFcIuPcHo3/qpWSlSooP8gNKFitVbdGtWb9fk/juL6+trOzM+vf9+zu9kbBvq1WxXbbubW7dQFhjVpDgcDkLsznY83XaNCXJUwmU7B9vmx7bJ2S7AWARLqdqyVUDFgpzUVgtBoNq5Ur9pP/7z/Z9z77zCaToZXKZQGJ/ft7M6zR3lzYfL2ySr0m2xb2B6BrJpNPMlIA2N3+h5+zzrFwGdPRjY983kFz1o931u9FqigrJIsSpG6TyUg2UJvVUvMI2UIGB3uvUo8FjiurI654UHGEkoBMm7mUA9TZrWmciEDphfqGTmiCxDmX2EPsw8FgoMeuljvZ7BwetdWdv15BBHhGCTWmY95t4jY6bwBxITsIssaVSDktSaf8XiRXJGKGMQEsQ2a4fRHrnK52J6/I/QFcJ3AasJ0cALJEIKGwbcOiiOwRbK+wv+J5ZEmMyUOR4mwrYB8QtVytPKiJwt4vxWW9HgqKyYT58EwDiFLmgVqFdevk8cpyFum8CmfGFr8n9t9yZTNltrgNYHZPLk4kEhaiT2Hk67Xl49g+/uyF/fCHH9uwd23dgwPr9+/doklZIFubDge6LgyxsCq6vR5ao9Gy+/vBA0kCigxpbJmtzj7l/GRRkZmUbNjnSdkCwL+EZHByCKSZx7J/yD3huBfZggovOctCfZgD5lWvI1KHtRTCuSGVp34uF/MiRFjP3CMg+46PG9ZulawSx1Is6Nqw+0J9M55ZoQix5WfCLoPiaWNZQP5oby8/+cCefvDEyhWI0pWtVxuR7qiCggVZOGMtyknxJRI/m7NCzlVFpUrVs6BKBNJnLCtLP1enVat1vQ5ZE+sFJD/nJfkwEB+o7HK23qOAWtpostC9mLXNfW+kOXBbN/JhOHdRznh99w7Go2DarEQ8ZiB3MwSzIwhRfLXuW9PlxlbLjQhCZVW0Gpr7LHZO9yPbrpZWiiO7uDgXAQXojx1Wu92y/WZmLz58ZPCVh48/sE8//dgyCojPiJSBX3r16tyardhWs7mhkiQIezJZOUEEcUGgOwol7Bk3a30mUG1qVc2BFD4iOjLKTUFlUms0dN2cNTwnly9YHhu73HfWlHspAgla2slmKqwrbp3YSY4HQyvXqokyq2hrxkttJ+QCoczZ22K9sj/6d3+RYh7px+W0AmkF0gqkFUgr8B5XIL2Rv8eTlw49rUBagbQCaQXSClCB3/3tH+zlww7ApSBuz4gAaASkIETYO+IBlWAUsFSq2WA0lnIgawAG7usuAiPpfOXP68trAXD4ZyuwebeX9QW2RQBykCW8Z1AtMA7IC9QfvFXohJ9PJ1atFKW6qFW96xyP6vF4LkAtLlcVPg1A5AAmHdV5a3ea8toGiCTg2zv6V3b+9kIB0aenp3Z9fWlXVzcKEI0LJevdj9W9DXhEV+4Kmxg6yidzAc94cwN4Hx0dKjyYbvtXr15J2UEne6vdECEw7PVVN4J7X3z83A4P2/Z3X3yrrtJvfvXKZgtqkgTwJr7ooTM7gOah+/gh80KhwA6yMRNwRQB+lUQ5AwlBaDAgb3gtQKAA9NOpGsLLye1YLdaWVTi7g30BRAYMQskSusPD+wMGa10kcw3hxFxR19BtHciGMHZ+roDoRAkSyADvMt892OK4fZZ3xoZ15OHfwTbL8zsAVoOCIjyHcQdFR/hZsKtyMoN16UDwd5743snOWifYOVjZyO4lCQJWnZOu7nqtao/OTmRhst8S5AxYjm+/g6/ffPuVPTp9bJVy0V6/emXExnzv0xe2mA+tWitYPp+1ZrNt9VrDxuOhPO6XIoH2tiFQPhNJaQDYPh0NlROBAioqlKzR7OA8Y9V6Wd3HYOtPH5/Zn/3ZnwvkZQ3W61XrD/qy4JqNp8osIAxXQcJ0ky8gGLj+vUK5R+OBB6TTJb4nlHcl4Fth05OZup1ZK+xJgG48o9jvAJ+QF1gblYp5I3XEs4rZs67IanW6ttourVhh7M1EkcU2RAXiVk2uBtoqU0Et1KgRdlgiFbVelDchxYIHd5ttLC4SWuA5ACi+PIeDPAztBtWL7ApybCaziVVKHo7M+KUm25lb9WADtXBlEvPoocpLa9RqIkD3Bmnj+QqsndVybUsyBFCboIAA/GfNo5jA6qdQkMUSigaCr12NQ/c6YHXWZnM//6glrxnWb7BBoxZYnPV6fYGvhTyZPhBorsIAqOdcY645P9iqELqj/sS2+5zmkw57siikpIKowx6uWLRKpWr9O85AVFv+Tzetq8RyrnXYsh/91vctLuytmCe/5Vaqs33EuOe2wD6Krvil7+H73sRQs41HM60r1BdSQakGC3XB+75xEpSQ6TmExQ5CFOIXcB11X07ri2uSioazC1UeeUey9kEJwTpBNRKyUcj0Ya9zDvg6dZsoLMQgPYNai7OM/JWc1Hoffnhs5RJKjpXlhNyTc7B5CGdH8QRYDVmWx4pI9m1ZOznt2tFRRzVvdtwWrhDlbTx1BQfhzxD648lYlnAQdOQfsfkVSl+IFcot4pUlDidmW4sTshhlRRYyi+D4JcRXbMvF3FbzpS03Gztod200ncriCm5lNJ5LJbRdb206nooopX68juyOVGdXFfBmEPRr1hC7Zwfh4OcZ/1EzCMhKrap7XzEuKc/noNO25Zq1irpjJsJhPhtZtUz4+kTnh6wgd2vtx0K0t7OTpjXbdStWG/b3vv8Dy2S3UmVyv8Quqts5tOl0YtPZ3O77fRsMhiItuN/2+4OHRgPOPlQirI24FFu1VpHtFJ8RIBt2KAX5PLFci4yWtd56bXGiqmK+uWpIH87znG6VkDYoKzzPifUDIb9ZbWwh9SRnhO8x5h01DsQq88k+XW529sd/9NMU80g/LqcVSCuQViCtQFqB97gC6Y38PZ68dOhpBdIKpBVIK5BWgAr8zu/+2h7TFoDHACgD+NFRDVADiKkuzjUWRwn4i6f0km5awmGD7ZF3qQfLHrq56WrdgUbgl64uZQ/YDXZG+UISqqywW+/sxv4BMD10vne6bdky2X5lnQ6ZF0AxWYUjg0NBXuwAG+cAnm4bMRz07Pnz5yIz7m+uBaLQAQqwAVB0eXEh0P3x48fW6w0EGl6cXykPgGhlQGQFPW/W6iSn45ou0V/96nWiSljZyemROnvJBgH85roB0gCXGcSw35clD9fKex0fHdmXX3/r4G6zYW8urgWMAoy5xY178a/WSwEpsq0B2E3CrOkIBZRBMcF8rXfeiQyZQOc3Xd0CAGUR4zYzgVAI6oegmIBocfDYQ6sBjQAdGU8AAJeyyQlkgStQ+Arzy1wGoitkYQTFzrsKC54T7HTeJRTC2N5VdQRrmGDBEwgF/gwBxiEwPKy1QKTwd7IvJrOpumWrpXICojpJARDuJIvve8YYwOMw7kCOoKAJKo0H8mRvVq7G9ulnn9pyvlJ3/Gg01pxjeXV0fGBf/PJLdTOTZzFfTOWXj/qi3axYLtpZrYbdElkjZs1mSwQRIbkAmxAmgN/z2dQg6+iQZw1OZ0vlaeTyOa0brFaODw/0e3I4ZrNJQmW5GuXtmzduCYXfPp3ls5nIQcYLMEdX+ESdxQtdP0D5sD/01yKgmyDznStWBNIrwwUA1DuptU6zOQU+Yydz0G5ozWmOchmBtSgntpmdHZ4dCUCni1tEAHZQhPTmPH8CYjAf5T0nJgl05/XpbufMqddqygEBaM4XyUYo0NwvX3vA1fVmZYP+VGQd6hrATeaOrBzWdKVUlZUcdlDUL7KsvhfjB2Ez5Xwij2FhhSLhySg5tspoAEAlt4b6A1ajmCDInBqjNCFo2cknyIKi1AzkjVALLG7m86m1mnUByoCi1J29xlnCcwMxyLiZh6BwOTg40DUA/n8XSO5qNAB7rqsBeTwYWEQM/NJJUJ4fAHnNRZwXOM2egvzBNsjJGLJpkj2wpdu+Yr/1ox8qZH7Qv7Z2u2PT+dQq1ZrOtcVsIjJoLdVczoZDlCTYdS00D2GvV0ohjwbbJs5wvx8MRhBpAMFu80RIvAgLyOsd577beJFrojMhsR1kH7mdG9fO2ZPcI3IQhijaXBHjxIWe5vZmylXxrBDO7kwGcq9h+Ry5HzkrkAuTiVQr3g97oO0mozOfs3mfiaSYiUuRPXtybN1uW3lGzU5X6iZqiS0T6yfKmgLcuRdC9LMOVpzp1brOdQB+J+v92qScyexFXqAe4hzerv06dkZ+TEmB8Zz9EJo31z2LRLBNpSKazGbKc+FeRNi1FEHcl7GRwspquaYIfnbluec6+bWXNRLl9kwl7vXYNZ09fmqD4dCixLoQQg7iajCc6J6JAun68tJmk7FIJfbyaOw2Ta6M21qpVLDTQ8iLin3+/c+1HiAnTs8e+bwWCOMeimzEauvbV690PhkKxtVWpAafEVAzrVALxQXlwriKJpICzPeBE4TUxrNPXBXGuRVXSiJ8CnFBzQ/Yjonw0nkGg8E9EeJCzJUsubarrY1nU+s0WyI0+Bzg90C3FNystqofuRi///t/kmIe6cfltAJpBdIKpBVIK/AeVyC9kb/Hk5cOPa1AWoG0AmkF0gpQgd/+3d/Yg27kc95Fzxde70F5UWvUZJfhHewOFIGEAGritU7Xc1BbvNsJD6CzWmwEWNCSKo/8bFbWJbJBwRIDK4gIL/ytFVBOLJcCHxxU3gggAfArivDIWLfbsE6nJSuqYjHW47H8AEQEIGP4hJPKf79UstFwZP27Gzs4OpFVSKvdsaurK4FGk+nInj5+Ym/fXthoMJOKA1VFuUjnMOMMwInnCQBSE4irDIwcFleQOUX57HuWwMIK+bwNen3lXQD+1qrkG7Tt7du3Un68vTiXZdTp8aFdX/fkYx7UBSE4GsxaYbUbD7QOYDcADBZeO2Ou3MseXgiQJpAXsv7iP1mqeLdyUEDw92B3Fb4HtKK+ALrMraxO8t59jK0IncQaH29kjMvVLTw/qDkCCRB2UwC+g8JB40wUOQ5GOojnfvb+96AScXDVA9SD5Y2yDGRr5OBT6FwPxEZQb4TXDXkZwRIqvD+qA3XyZ9zShOd51ojbXr37xc8D4UOuh7rnBZRFUta0Wi0BanQAQ2AApD1+8sju7/rqGOf1pzPAyVgh85AXxWLGGk3INyemCHrfbsxWa9RCWDcRWM36udfPogzd2t6FDmhIR3SjXk3IiyO7vb62HSTZaKg9Aeg2Hs+k+EEx1B+OPDQXkHe3VQA3AF2xiCWLCbSdTrCRymqvyCos6c4GrAaMlVBHufauwhL5yB5O1hZrAcsrOr0hFpr1EtHvVqo2rHVwZHE1ssViKsudPdk3662IDDrQAWmjIvPhAc2cMYC0IhpFmADEovrYWbVetdVmYnExtnEfa7iqiDUeh4ICf/4imSKbnU3HExF5IjOS9YVlFOQfwG+wH2M+A0Gaz2csyqNoIaDdg5vZCwpX3pvWPOTPaulWbVmyRTDJSxRpdNpDbhTyJssmMj5QRpQqkEYzWe2Ql4H6IigSCLhWSHACHIf1LpubzN4ajbIt5h5ETX1QyfBz7KKYM6zHRoOJTYcOWhP0rvlLbNMA2LG0Y1zavVJeYD1GVonXBuC73qjar/36ZwZJPJ0O7fmHz2yxgLAgs2gicm0FYTPfSI3i4PRIdl05gPU51mM7i/MQOEnWQwFlhweoj2cr6w94HeB5D6NGBRDyOCCuZBNkvs8ELydB3J7N4j9/V7Hy7n518sJt6x7Oggw2W9gI5S0b7e3ooGGtpgd9c05rnw0GVswXZam2Yd7Xvp6Y2XIltpNHbfv4xYfWqlVtOOxbvhDLGmu+wBIMJdDWMjuC3Be29St30mHrKqqDw45UKR5mz3smypI8shkPIueewj7MZTlPyb1wayrsFyFX7vsjNQ24Wgqgf6rMh92atbzUfmQszCPXzn1Q9m1kFW08V0MKEWiuPHuNferqDs6TTEQGEfcgVxlwrkGKECDebNbt7es3VqvX7ObmWvun0Wrbfa/vCij2OZkUhZx1mzX78JOn9uj4wP7sZz+zFy8+skataVGUERF327u3cqWqs4pw9OFgZiupW7hOcn/mvl7WMxG/mVxe+69SLWnPQlqguNhoT3NPWlm30xTByHqJK7HOE8ajqPjEejInG0zOEt8DPJc1uYAQRWkW5ayANWZUsLu7e50NzBPzJbJSDQOx/a//NiUv0k/LaQXSCqQVSCuQVuB9rkBKXrzPs5eOPa1AWoG0AmkF0gqgvPjxr+0B43d7AjsJTl3JSmG5WVpB/5jH0x51w17WFPISJ0wV5NUA1zcCxtQZi1XFzqxRq9tiPpUdExYsoUMWwgFCAnLiXXCaDk4BLfj9JxkDAIeyfpBHO52XWese1O3gsCUwC6AC3AqgBTsbwAc61AH5WrWm9Qc9O+gc2vn5GwFKtMkCWPI+WOwAXJ4eHduXX35j/cHUvvzyWykvjg/aAj8ysvYgaHRpy+VGHeJ07gIuDgY9z93IxQJnABIHvVvVbY7FDSHa5diOTw8FSt3e3Akgub6+0rU32217/fpc1lbvEj6MDQAlWCCxQD0oPBKAiCURIDX1puKQFMUoL+AYIBWVDNYjynkAnExyIwAIQ1gxtaMrmFoI3MWmJQtwRJeuB1hDZhECW6qUHfCbLwSGMd7gFS8Oi/lmjkRmrB+AYc9PcSCT8bv6xNcS3dyBMPDfY0XlJE0YN+sEEI8vFAm+LllvrmRR1zqd92t/T3XKJiHdD0RIjD0Q3bOQZp7pQRctuQJlgryxEkrUKYEIkXVLEgIefsZ7Ktw78jXPpVVrJTs6OnLPdcBYhTdvpeS5uXhrw/HEHp+dKNfi9OzQKhV0C1hkZVUDfO7pDgeUJseCtQ0A+/rVW6k4xqOhlVBCLDZSCrGu252WAEXsm7BwWcymsjKi/gB/k/HIrq5vrJAviVTE7g2i4uryKulcR3XgoDXrF+UQa3k+o/4eME0mAUwK6hsBo4DVSWAyqh/mhPV2enJkF1c3PicZ1l9eXdLVaklru1LvWL5ctc0SZQqo4dIu317IS9/zGTKW2WITRTc884TSI6f3lELLIN0I0N0LmM1mUUKg6ohtPsMTvywiBgVHqVTW2SSCFYIFYBxyZbu14WgkIoEMEUKGWVffhcEzJ4QXA+oT+OwqCtQbCueGWNqubJ9BkVEQyCxCROeSqxioWZQFaM1apRxLpQCQTWe5gFSpm3TBAu9zUlM40Ey2Bs8Lqp9gFadtHbnSAkUAe9MJPicByxW68+dS60DIQaos5hvtX4jR+XIuJQvAuHfZO9kEeeUkIIQnHfgA9lj/5O34pGOf/+BTe/P6Wzs9Pbbb/qUdHZ4lCriFreYLW9L5LwJnqef1+5xzkJzsi62UCEKYbafXhFClXov1xqYzD+yGBMUKC8Ad4oYcAl7LA5q9TtAH2P6xH0RA5rBcy9tiOXPbs62fE4H8DPULJCdDKBbL2mvzxcTq7YZVSll7fNa11Xwmyyx+xxyxXmTXtlorwyLkcMTV2H7ww5cCyFEIFKKclao1u767N0O1sVoYeSkoSKS6YHL2nL1lq9YbtlnPbTQcWLvdVY4KY6xWmrZeY0WGjdlWioIHW741ZClkHZZJTmCQwQQp3huMlG0yHo6kNOJeySYaD4eaz+FwqPOfcytY9OlMTOwFNyJTuafsBNSXK2VZgPEcajaaLnTPgCBgTWNTdXb6xLLZvf3qy690PnOfId8J66pWs6U9wD2iXI6tUomtU4nsx3//ezZZ7+z8fmS/+eu/JuVCf3Bvby+utG/JGolyGdssV9a7n9hi6hkoKJJmNDZwJqDkqJat1qhLdcj69X0eiZgl14Kvcqng9lDFvJVLJa119jXXRPODpmPnmRV83sACTHlc3DchzpVt4WoxyLzdbm3Lhat2Slh3YRO3WimwHZL0j/4wtY1KPyynFUgrkFYgrUBagfe5Ail58T7PXjr2tAJpBdIKpBVIK2BmP/5HP9w3GjXbbJfJP/Y9hwAghI7lCMAeXGXvSgswEbp8p3RLRvhOO+gEgImlEQAVwCHdmTe3d7KqwLNbwEESwOy2VMWH9yEAFSBFoL3sZRxYFrgDxIgVRCFnrXbFmo2q8irwxKZbNsqX5KvuwM1Sndsgj93uoR12D+z+/taub67ljY0tDoB8s1a3Dz94bv/b7/+BQLKTs0f2//7Hn1glrtpRt2uXV5duDSK7IbqcK0agLgA2ViB3/TuLCQmfb2wywqYmMozng5d9vVqTNQ22OHSCv3z5kd3dDW06HtrxyZHdD6b29s3VA/AewHwH4gFR3OM+WBfR3b6FPMiYFfKoPJYCtem0BlijY5wMEMJHAXJbjaZFmaz8+wmyDhkOvE9QFABKAwqhVKFLWfijPMKZz53eDzIEcG+7wXbHg3CZ/2DVBBAH0COSKZd7AGID+cL8BRIgWEIxBsBKxhS64Mkb8C54t4cJ3dTBmz3kYASLGlmHyS9/rzHShRyCvLne8DxIDw/4XQtMBriibqEenieQU2e9h8CT7QLQPX+ovRMgaw8xXrD+8VvP2cvPXlq9UpXl2PnVpdUrdSsQSJ1ZW683tJPTQ1stZ9Zs16zdKclepRRXBUi6LdZaFjTY5aDjwY7n7q5n9VpFoCgqBCyE6OTvdA7lvV9v1Cwr5xn89rci2G7vb2SXNR5P7Wc//Zl1Dg6VeUA9IdZOjh/pd5Px1DIKR3ZSiRqpNisH2rF2ma/mUhLVmw2BrNMJXeF5m5GlkJAku+1GgeF03/P+URRbXCnIxk15BYWKVVsHIh1YMOv50GazG9utNlaqxuoyB3TdbT1sHcIv5KS4hRNZBDOrVGM9Bthxt1lasYw6hHWWl0c/6zCP/ZPWTNYG/YFVy2WRsJBBhBdzzbIRktk/Hdu+HrV2tLfd3giAEvCWdc8ck2WQyUQ2WcxVM/7Bw390tktFlCU0GV6qXkEAACAASURBVJu6opQhjB9VjJM9Cgd6sFMCNA5qCweRXUkgCifjNj5BaYRSay41S04WUVgzsTcZMtZWPF6hxglpF/bzZLyw9RLiYun+/smZLKVbsi/DnoS4ENFUrll/MFCWUKlatO9//lJE5unpia03c4HXw+FAgD6h3VSAIGOsAHnccMAewUqLDnXPqoGI072DbI4k74MwZrIa1mvsuwDysdTy/ebEZNnX4nal85X5C0otAGcnWZaqB8oT6s4akLogIUa9s94t8Pi+1TzQ2FEaFMp5a7fK1m1XraBQeIjOlewOKexitrDpHKIvFkhfLZWs2W3ozC7HgOOei8K9BjgcxeHd7Y3WWCD9uGcViiWr1OqymCIuhr0wGY3sEfZJrLHNPrFA2j5k7HBPYX4V0E5G1Pml9myjcyj7qqVUB64CG/TJs1np3AB85ywkN4KaQCyG+YVo5n5KnVnjnOYKoU/uvdofieKRaxiOWW8EhKMCGVup3rLD7pHdXl7Zxfkby+y5xxZknYadFkHhlXJJhCJkZatVs+fPDu3jZydWax3bt5fXdtxt26B/b4vZ0uabjey7pF6azmzcH9l8tnErM4K/N1tbB3tFVJn5vNYEloZkT/CZg9woGgtCUDtrIV9wNQ7bnzOpWqk5+b3dyiKO+zGktd/vnAiBAB1DBqEyzfL5I1LGC3Z+zAHPZx1LeYYFHOTGamX//o//MsU80k/LaQXSCqQVSCuQVuA9rkB6I3+PJy8delqBtAJpBdIKpBWgAr/z29/fE2xLJy9A/Xa3tFq1kfxjHpVF1jZ4wEceYgtgQ7c0pARgB8A6gKTIgyRgGZABIoEuW/7xH7rjg+0PxAVgiwBnQprpzA+gfLlsqxVBw4kCgZ7JTMZwl2q1a3bQaeo5hFPHxYqt9xmBQQCidLryJx2hZydP7PzNaykIAIQgE6K4IHCkXqpYo9ayP//pX9j55Y29ePHCNruM/fQ//blUI/PlzBrthkDRYM2RI2Q2mzfQ43rTveQvzm+cSIhjD3Cms5UMi6TLezIaC4z/7POP7asvXwlIxSO91T22V79642HCSZg0oCZfwUYJYDKAeCJ2Eo9xADgAqz0+4Pm8k0xRJCC40Wo+BHrTIY89FoQNYwM8CgoFfo5tCq9L1y2dqYCwSgA3rEhm4jByUV6g5bsKBeaNmoSxhQ5o5jKAsMGOiXHxPe/N9TBGAMt3QUeuOawPADQPKsZCyFUy4b0CmRUA21zGrc2Y13JcUtYFHcWQGbzOu7ZVyg9JAoTDe/EeIexXypYkdByfc9QPWIjxnjwmfAWrKaxFUAq0um3lHxydPLLMLmP5QsbOX30tIBLVzWI+ETBWqUR2fNqW/cvx8YmAduyEIEGoCZY3w8FUhB72LPy+1qgIBN/vsEAr29njQxEdlULJVsuJbddLe3t5a08en9l8OrZffPGlTcZzvX6vP3wgqbBli4tlu7m5kx0OCiXVXNZwXPfaivnYFisnbMi8AEBnXJPxUPuen1XKZbu/vbdqpSJrldF0JAIPdcfhcccm85kdHx1bIW6aicvDnz6W7dV2dWfr6dDyBdaDk53MD+OtVWsP+R6yodu7hZMem1j5KDsctkJEgFsPoY6oVcoKqwbcd1IIAH1lewDMKG+jwUjnGgQIZKTIOsLm91igAZTvbblZ23aFqshDjFlvdL7T+c1YCcGWLVISvEyWCecbZBSvvJh7WH1QWCh7pVjUOcS4fB/T4e/ZP8p7eOfxogsTAiMQujwnrN+Dg0MRS7LxSwLuWcvMHa9DtsZuF8mybL4gRFx6kofx8JrY3wCgo0hh3SqoPbGs25El1G3Zp59+ZLd3V/YP/9GPbMn+J4dlMdPZuUvA8kEflVlFgO90QtZGVrZaQUESAPSsbUWyZiO3sevdD200hgDYWy5b8Jpw7uWcoJXabI8ygLXmc6Dmfuz7sAYSq0ouE3sz1n0DYpaabnZYJeUV1B7qVq01bbfZ22JFhkLeDjtNa9SLIvxQLnC/IDekUIxtMiLDI2OYTxEM3WrX7fkHj3QfKOYjgeSQZdi6MSfLHaHjTh6gpoO8B2g/PDmRTRV7WUB5krUwhsB49Mj3ox6/s+lsYqVSLMtFBD+cNcU4snwmb/3+ra22OVtud7Zb76R6Q93BuUloNUQkRLNAepRvqL4S8lgkhdQ+bjlIdoSIZki3/d5qtZqT05A8m61UFps94dhlXVO+GNtwPBdJjbqH/TQjsF15KVgGziwulohpt2IhIwUaJO3jJwf2+Wef2Bc//6UVa3U7Pjw0LgylylQNDzs1JKBSWy92ytjZ7vlcAZm4te0e5eda6qUM6pok1H0wHGl/czaXShXNG2u3GLOG9lJDQuhiT8U9DIKDbaZIG1RyZNxAomqPYXuZkOk5FF18NnHLMe41EMCsV/YHXnlXt3e6n/Kc//MP/yzFPNKPy2kF0gqkFUgrkFbgPa5AeiN/jycvHXpagbQCaQXSCqQVoAL/9J/8+t6VAx6mDT7/EMJaqXhH/C6njn4AIoCz5QY7EoDljMBB7yD2HAMBBQTzLtcCrQmsxeoj2CHJv5yg6SSXAjARL3G3T3LVAQQAY8DSoZij439jxThvtXpsh0dNdQMDDBbjkq1W5Aus9Bw8sgkwppubTu+T4yP75puv3dEkhwWRd/wetro2uL+3y7u+vX5zoY733/7xP7Y//dM/tQ+ffmA7W1smytjf/PUvBOIdHR3abDSz1RJQt6wuVDpb6RJfrOjKd/snQl5L+JYvFvbo7AN78/qN7TYb+/DDJ3Z+cSUwjo5wPPXJ3ACYCVZJoT56nQR0etcGRLY9q5nGv8WCJbO3Zr2pjl5sZgCm6NS/ub0V8MyHtJAh0mg03PqoULC73r3mhfl+19YJ0B8Cg3EAuEGQoGKhy5zH5bFhwh+ewT8QDu6VrtwS2eXQjZ73/AQCVyGngn1JYvsULKV4jfD+/BkIhPDzsAaxhyIJmd/PJnNZkARyhC70Eh3T6opfadyRuumzUgtwLcFbP5BCwcpHSoKEHOH5Au/yeaNWgLOsJ+rEewWlCK8hb/ml57cQiHx01BVQCNjV7tQ1N7PxUBkMrVpspTiyRrOi3IZms22tVl1h3q4ucfAWtdL19a21Wg3ZrfXuB1aoFCy7Zy/UlTNxdNy1VqdulXxkk3Hfej3CfMv2/MMP7X//t//Gnj39yKbzpWyfZnP2oSthAHivLi7VrY7FjFvcEBpN2DuEJMAsIbxxYhMEUMi+ctBRnd7YOhU8WBsicUPodByrLp1O2+r1mtuKAfxFBSsmapJMNrZ8oWqL6bVtV2M9lzND+SFJXgyvidKBjvZdhusFnMbiJWMLOqAhDspFB2U3yfoLqqyMk04QKrO5Z7G4cseBSilyYs/zIOsAkB3Ak/mjO1v+93wP+ZqsaWphe7clYv7ZU3j2Q6yQCcDv6d5Xvo6CxMkQcGWPwrzJaABYJdMEf36IkSRLyAPufU8E1cWDfV4hZ8uFB3tLJZQQGt45ju2ad5rr9XNunwZYe319LTAbEgV1AP8LRIoUSJutEzO7rQiYcNb7PvQQa2ywOFchriEvmNfxeOiqgOnYZoDIu53NJjOd66PhxDYb2O68LNKwc9L1mNv/wVmw7uiQF+C/3mj9jUbYHEFeQmxlrFJztQoEi2x/ikWB0rwHYDJhzOs1XfCuPlAOUaIK5LGBFIWcCQQIj6mUKtbvDTVHcSmvNdXuNK1ccjIVGyzuFU5GMl95WR7WWxU7PTu2ZyfHsn1iXba6h9brDyzSWNY6Z9x+Cxu8Ei5u1mzUdN7KGq9Azstc+SyoZTbrld3f9ewDCPL1TvZPWAqyVFmnM1l+AaavdD2QFFMUPHvGuRYJw15QMPicnJZEPUTE/Z65zUkRRFYSCgTWUyGZD+YX0B+Ci6YD6u/2d07k8WdUiK1crWktDUczEcEA/peXlxpLrdaw65srkVBcU0HWTagpYmvWq9ZpV60cZ+3Jk0eyyXv6/KmNxgu7urzQuuBCa1VX2t3fT2w2d4JyOvNrxS2MOaBJAvULXAPEKvd45moymetMvr650T6fjkeuCFSuhZOv5XLRGvW6bRM7N53r2EXlfF/IHpGjKedziHpSe7FAfhUh9EOrJaQsxMeSjA0Rom5N+H/8wU9SzCP9uJxWIK1AWoG0AmkF3uMKpDfy93jy0qGnFUgrkFYgrUBaASrwz//r/3LvPtHYqPCP9ZU6IENOBUHXtUpNQByAAo+Zrza22WEplJe9BfYc69Vcvv5kCQCY9fsDWbt4iOlGAJpAhAze+ATuoryIPKAVT3dCohEVCIRJ/M/3WysIoACYzMiiotuty/cdACPKA2oWrEeIL93whaKsZLgWuluLeQ/dHY8nVm/V1Uldr1bt/NVbm03HdtefWiaKrYRHe1yRr3ctLtsXf/eljVErLFd2cnwoYmYyBKTLWbPZtOF4pLESFk6gKZ3L33z9K5E09VJJIa7N1oG9Ob+wOMrbwWFdXv10sV9e95zQSYJoA1kRrGRE/gDmbsidoNPYAUBAWScSaGzPuN1TLi8AHeCP7l7InNFoKMAFAoOfYy0FKMZrAvh5VggAoXcSB3KBzlzAXUKPyVzg/ZptzxfhuQHcx4efufCMCgeA+aID34NsyRCA2CI82EOCQ0d08HgPCpxgyfRgE5NxMN9B96BCcXAVgBIgTyHHyiPx9aoA8Qy2M+4tL5shuo3NxxxUPoEQC2MJqhDGTk14HQB5SCB1m+/IYSC8lWtyQi8A1HQAs4Y///xzga0XFxfq5n/+4RPbrbciPxqNqk0HN1aMs9ZsN+zg+MBKxZJ12k0bT4daUzs65GVLtbHJZKQaAm7yvjE2SepIzlgpX7Tj0xM7PGrb/c1bwxUFIq4U16xUq9rbX71SV/RisbHr2zsRHuQfaB9MsOwBiMeiB3u4rSydmDuAa2xp2PMoQYJdXCBzXDVVEHlBFgEXKWVBuSKwkSwOcjhcZQBgn7NqtazzAACSjvBCsW7NWsUWi7EUIqGTmnmBCJtN/X1RvLB+seWCgMJWBtIG0nIFEYE9mYLcC267RS7HxrvMda4QsJ0QZaxZ5giAFmDXM1RQluCTH4u8cUsYiICsOtrpZOeskEJiTw4CFnRka/Q0/92DA6mVAuEFQSESi3Mr4xkzwc4JkgOFC/tAaxGlEoHVynV28k+EYN5DpOn47/XuHrrxWYPUNKivGHfISwGE1XMKBRv0OYeo3c5Gw6nydtDOQDRhocQ/1NgPXC97m6QczmHsqQCMeU06/pl/zrCzR0d2fNq1w6OujccjG/TH1j3o2HI+EXiORV7/rqd8h2Fvast9xuZk05D3IIWHh0hzFpMTAkEE4A44P1UA+FL3DCe5IQ9Rdvn1fLfvsfFygN4zKCCxUTm4Uoj9GFQwZByMRiNfA6y/PHZC5GhgWSa8XYHStVpFYHelmrdaqax7FIrBuFTU+Bh/oRRbo12ybqdt3VbdSokCjDyMi8trO318pnvV/X1PLwzpfnD42OIC6gZUXAWReygUUB1SL86I3XaluRmMl3ZweCxSZk1oeJGslL2IIAWvT8d6/eFoIBURY5+O5yJyIOHGk7EIPFSKIqX3EIkexM5ZBynHXlQ2hojjWGcTYfZS7e32NhyMrBBD+vjzqSfqDM6a6WQlQmExG1u5WLLZnADwlQhpQq8h/+q1lo0nM6vVSlYp561UyNqv/fClnZx2rT/qy1bq8LBrk+nCZuSjrDOepbNe2ny+tNFgZtPFyuJS1e7v72273li1XrPZaGynj09F4HJ3E2EK4ZVYX0F2cv7Kug+7wQi7Pw9JL5ddCYbNnojO2LM/CIFfrhayKuNxEBkQWzrTImy8uG/tdOZy/wiqOtatqw8hO30s/+E//FWKeaQfl9MKpBVIK5BWIK3Ae1yB9Eb+Hk9eOvS0AmkF0gqkFUgrQAX+9b/4B3u86wG7AE0ANfZrz7YolIqygvIQY2wfVlYB3F0s6dmV7QX/+HfLnZ1tllhwELhqAu/osBTwqy5z997OGCAU4FveokLixU2IqiyGNgIYc/msrC3UJZyAfoCznXbD6rWidQ67llG4ZsksU7Sbu6GCZAEgX3z4xLa7jF3e3Fq3iTVIouqwjHU6XRsO+vb1V9+oy/ny6t722bxNR2N1d0LiAKicv7mUogKrlXarqXBkAJA4Linw9PjRicBiwkSbjbZ98803IkgAPeplrHSwH2nbt69f2SeffGxPHx9bvzew12+uBC4TnCxrkaSDHJCSjutdEu5KrUJuA6AYXd/ZDAG/AH05qwAUrh3MccXK3p48eWztdkdgHs8djEbqhnebnaVsWQBmUc/o9aOcumx5POCxBxCjlHEgt4AtjkiErLzXsa3BvqRWbQkIDp2vAJ+AR2QEAAbxc2xUAIgAzLFKUag7vwV8w65n5zkLjIvvZQMzHj8oJQCiAKdYLwQdv2sfFZ4blAH8XVZd77yWuu5Xq4fcCl4/vH8ASd+9Zr4PBErobocU4nVCPYOKhJ8BpkEOvXz5id3dX4sAoLMcoLXdbOo5ZCDMxvdWjnPWOWhb5/BA80UneLGYs4PDrgD6X/z8lwI1X7/5UgAir1urVmy728uiBY/5o05XAOBHnzyz8eDOoPzeXF7aJy8+tuv7e1uMIVh2bo9mAPYb5W4AVqOeIWz64KBrFxeXmO9YPh97gHXsKgTIif1mr/eGRMBqLdgeWZZw3IwtV1ORd6imqs2OPP27h60kPHklENdQSBUjgbJ8oUhABZUvlGzUv5FyCWISpU7IGxlNJgKj2fdY4nDWxApkhmBxazDW/WQ80/7DgonHOsG3ceWX9pIHIAvPNXuYIx7HfAFCQk6ePnpk09lM3jKA46x3gF72nsD3HaQGCgJXVrE3nfDbujVcsmcBpiErpY5aJsDqYqF9JTJE28ztmxgzxAu5CACqnH1uAeXZF+wfVAvsJfYX88iaDjZWTmyisHKSQFkBskmiAx3rqJVNJ0vZ+gHiQ+yIKMT2jCDnJFtD5B5WTbut7J+wBatUSloHpVLRXn7y0r759iv7x//V79gXf/dz+/iTj20+myu7ZToaad/rPrDa2HhIHsHeFpwXeyeMwx7LZjxUnjF7psPMZkvqB7FNroiTqRDBgcQN5x1zPp2NtG4V1p5zkkjB9FFknU7H7u/uXIWywjLJVSyhC3+fyVolIWcgQVAYFfJZ63TqyqKIE3vCbJ7zClHXXgRwqVy0Ujlnx8dHAuG77QO7uby2xQa1xcbWO657YbPp0kqVqhQLkCUA31j0ob7j3hds6SBuWeusnavLW9tkC/o7v+e+td2RU7JQ5sNwMNTjsHHivgQBITJotbb+oO9h2jmA9CXyAe1hkbeW7AER2+TtZDxweoVaBxWLqdbsa9YcxM9ul5ESg9/rTDNUOabzAmXYYj62yXCknBJ+l81trdlqifggH4fXKZXz1qyX7Pvf/9AenR6a7VbWOT5QzslkOrXBcGbT6cjIXWdeUDZgaxZFRRsMJrZYbkS4QK0pgyWbszGKpr2rI7Bt436IKgMFXSC3fK9xL+KsddWMf/5w1ZWTr67ie/ceyvciV6UKlGBINeT1RJyu1iIxOSOwOyMzS5kXO7P5dGE/+dNfpphH+nE5rUBagbQCaQXSCrzHFUhv5O/x5KVDTyuQViCtQFqBtAJU4Pf++d/f0/FMh6XCZeWzDyg1t2oNP34H8ADzANM2+4zli2Vbyo8+ASAUaruz7drJC0A1wHpACEBdQLng/57NuB0IIEJeagtaZOW5ocdj8bGh83a3s2IhlsUHHbYAi81mxU5OulZr1myfwbajYIs5XZpuNfLo6FBgy+1d3759/cYODzr2wdPHNp1MlTQ9Jfh0NLDVdKNA1+VqZ5fX91YrVwxficGwZy+ef2iX55fW6bbt9r5vzVZT3bZ0NUMitNstAWmQPMPhWGAaoKZ81BsNdTpTQyyAeoOBffDBMzs6blnv/t6++OWvbL7c2HiE7YgDlxBGgDDBz16d2vItB6wjcyQSiCdlhEA6FBRYCiX1i3ICjhnX0dGx/NMBmO/u72xNAHpijQRgCTjD2ABxuBYIHyk6MlnPMdnuRVbxHM8/2QgczJl36dN9C2EVOsIZv5QNJLrvPQwaQDcfFd2jXgG7BMpCYLAGPJyY5/NnqMG7GRpB4cCaAQAMpAHdxE7yEN7O6+8F8ur6tjtbrDy0O9hvAdoBAL8LqoacgACYhj8BL/misx6gj3HxWOY0kEO8blBthC578iwgGkrlql1cnNuLF0/s5uZWc5HPZe32+sKOD9s2GPXt6bNnynI4PKqbZba2XLiKgDpJ2bRe2GAwNAKOAWtrjXrSHZ23Z0+e2XYLsF2264u3Vqu6egYCDasoxkr2Bl3O1WrL/u7rr6QgAZh3Uixjw8FY6wmQzlUYVbu5uTT2o4cney6J71fISf+Yv90B4rMvAWgLdnB8AvNlcQHVgK9her9RS3gz9E7EI/7/sofK0QkNEAvwvbAIH/oEXFdt9R6s+SRI3DJWyOcTUNtJNcgsHsv50GjU1TkeuvBL5ZJt19tEaeJEHuDmdArR4NYvWI9BcqzWW8ui1kExkcvZaumZPL6eUV64MkHZNBOs4XyvhLXKuigWydXwsHUnNsoKYp6MnXCAVJ3PHJyHCCI7A2IJyx0UWXj/s2dEEoswZj+54ozrLOQB/R1sVW6B6pzX2oFwEiG8zwrsDpZzkBYQGP3BUAHaKHac1BF9onoC1koVJWstbHQIuN5YiRwgzpBS0X7w+Wd2fXtlv/lf/Lp99fUv7dHZqex3mN9xfyA7PIgTVDV3d2Pt+eGYDntXD7k6pKB1sN+vRZzwvrPF2harjUhQiB7mhr1N/aROSM48AG3IBr5Q67GmGPPe/Pzj7GKt8KdspyoV/X48nokUgQTbcHYmt3ZlP+RyVikXLS6g2MpIZcf6WG+w+oqVYVSrxNaol+3s7JHFnK3ZjOysuCdACoxmM88NWi6sXKxaXKlaFZuizcaKAsoptGdKyJaInJ/52pabnc3nnO1mlWbDCedibPPJ2HZrFCkru7q81n2DPd9PSIvxcCKiD0UCZBhk8kNOiizAdsp04IUV1k2mxIbQakiKos3mU+U9oNJgS1KRcNZBPEGCETLO/E0XS1ss99aoVuzN27cW5/bWG45tsUQ5Z9Zq1hQEj70c97ZKJVb21MlR3dqNgn3vsxfWu+9bq9u1UhELq43d9UZSzmH5pLlc723QH9pwMrdqhfMvY7d3dw+ND+QXQcyg6mAvsOf5vCCvR65Ageesh7zfl2Qft9K9iQd6ls42Udlh08ZZ7a8jMixRMbm12d5KRZRtZe15ZWTRBME4sXgjPyOx4uIM5Jz9k//7ZynmkX5cTiuQViCtQFqBtALvcQXSG/l7PHnp0NMKpBVIK5BWIK0AFfi9f/EP9vwDnY5pAKXNZm3VSk2AFaA6IMJssbLM3gE4AqDzhbKtALoJXQ2hqoDji4msoOQNvgDE2dlstrButyNgDbsOAlshLwBdFMSLB/lmodBQAC46gAGCQmDuFpsHwMf91lqtirW7Neseds0y2NJgUwUI6N3+9VJs9XrV1gCdqEPo9CeMWr7hGxvNplYulezm8t4G/b7d94b2+u2VPTo5tWwOQH9pcS5vNzfXqgfgf7lC4HLdfvnFl7o2OpapiYK6y2Vrd7u2mM+sd98TyAhwcnx4ILKi3mqoKzwuxVJw/Ml//IktF640WMpmC5AFywqCZHcCMLluWW3RRZ4E9wZffAAZ7+7NqNsXUJJrBAwld+Dxk6ciJPqDgY2m+NKjZPmOwGC+ITA80Npfhy50yKEoD6EEkOp2HAB4AEqAnNSfuYIg4AuiyAkKIUzyEye8l9cDEEVd42CZgz8Ab0FxEYK4XaHhdj8OfLr6IVyPWwABlrlfugCrhOThVyEbhYwTwHJljxQd+AzkT7BBCrZCdLgHhQbgb7DNCqHckC3NZktkm2xORqMHsgWLJClYtm7nFTr/yUMBsGU9lSp5dap/9OK5zScTu7m6sOPjtjVbDdWv3qjawXFTNljbDSA5uS0FG/ZHynUBMD06PLWr2xuRSwDlWPxgdcZcgz+3sVmZT+wXv/zCnj1+an/ziy/s8LAjUqt3P7L5wruRQ16H9ux0YbmIjmassYquPND+JvQ3LzD/uy+HOy2Ts/5orHmmVrnszlqdlixmsFyKknwKiDW61pUdkM1YkdDs1UJWP3R4Y1WVMZ6PEmMq+x+IAQBwERebrYB29iu/E7DP/3amrnbUQ9Q6kEdhjTBegHEeCzlBYLtyURYL2anp95B9UVYZPJwfxLW4vRgAqJMhWiuJRRg19ywSSDP2ltveSfWgLJWMrhWVFePjfOPMRB0iNURCwjzYRW0T33zOUSkl2L8O8nunuJM/KF2UPSFbLrdVcrDaBNBLBWNeBzrTIZ54DsSUd5lnbDAY2WQ6t/GUrBfvPBdxh8IDJBnAPyFF6C7nvf2Mx2KurDD3z773qd33buzT732scUbs+fXCVsn5P5/NRHLd3/dtt83ZYr61JcHHkDR0xa9WOttYP1EuK+so6jgcz/QYiIvVihyVlZRFkNciSjkfOBOXS621oG5SDTTonawCseqizpyRXJLIjlLRlknGC8/LJaoWzgIpEIoFndlb7A+VvTAWaSEioVRQlky7XbJmrWFHR0d+hmHltlzadL3SeUkHPsQgIfCNRtuKpbLenz2OfZpUhLnIqM/l+YW1Dw4NxdJ0hnLEbYyWm5W6+aNcxmZjiCAnXhdJjshkMtVrMi4s8rD/y6DeIGR8t7diQtiyZ3TfVcA5tlqEu6P0QWVFmDbqGjJcaDIoOJEym8tKjL0FGbAXAZKRjVejdWBv357LtmyCHR7nA/fOfUb5GNybdMZHEGBm1XLeKpWinZ227bNPnxm3Ac74Wo1sHvbX3gbDsVRavf5YaqDZFOJqbZP5UqqfkPejYPBEMbUadAAAIABJREFUSeHqzazuMVE2L2so3prmCcgZNoNIZcjIfKRzw63/UE3AM7F/uGewd1GQOoXFPgvkuM4QBbND+BAqT0MG+yMrlRJzz2NHkEZYd6Hm2u7s/0nJi/TDclqBtAJpBdIKpBV4ryuQkhfv9fSlg08rkFYgrUBagbQCZv/qX/54D0CDHRFfsjCRX3hGYdPAAerWxN4hX7AVPtiAhqgtsoA2dOQvHQjDazzpAgWMdGDCARTAa0BTfOiLcSwgFtDAvc1N4PkisSBy4MwBCsB43hegt1otWrdTt3qzZdh+FOVZjn96Rv73gLz3/XsFkNKJzoUA7ExnS3v+0QcCzFbzmWx0vvziayvGFfvFF1/ak0ePBLauFhsbDYcaL6ANFivFuKgudFQW2JzQKQzgjvrh6vrSTk/PrN/r6/r46h50rXd3J+sSgpnbrZadn1+pnig4Nmu38gAIZdwiWNQ5CvgLkYFJj/8uqBSCesDtePw/gsHlz5/JaFzNRkP+5QB2gP2D5Dp4DQBFXnuNP726x+NEZYH1y1LXCEGhLIS8W1KVSgQLe6A4HdOEoi4gXOh+BjzLAIBCtLBYqBCWHAQvr4xcDIbmmRMeqK2u10Q94sqLteZGnbVJl/+7AdquRHEbMw+13tmGrnIpg5Kdm8HiZ6G1C/lEd6467QFQEzsqqRIIDV66siiQa/w8gMTBwgecGuUPIa9YCaG8COoQ5bIkQeQh20DB6putAGbZ4HRqdnlxbs8//MDubm9st14qP+b5R08tm91auQRxh0UPgb3eLRzFeZtPp1avVO3+bmDjwZDGeivGZa390+MjPQ8wD2A3s90I0GfO/vPf/MKGo6m6xY+ODwVg8x9e7bw+3ds+f2Re+LoAjPc1jK2Xh1W7/sE/1vvcxyL2LEdAcuTB3AcNhbYr+0Rh0XkBfoSkQ/Q5aI2iZGmFqGBk5QBeA0Yulzs7e/yB3d6cy6YHsvHm+lZjo6748DNvy/ncAfwoEhmn8eUAGLGQQk3hBEWwQoO0UBrHeqsMHNbafDF7CJBWtkI2o2581gZEDBkNAJd44aNQEAhOpgwd3RCpifLIVRGsHdbdVl3tCr2PC34uCk/lWjwPBQCb9cF5tF6RIdFWaLRzcJCnnsEQcmsYq1RuslYCxIcAQfVUUL3JTYEkkSoqHwlwRRnFewJSizBMMj52WwLJlzadrWw2Wz0QPq6kccAXADgPCemyCJ057B3ZcnEWRxl7+fJjqYKOjw/s4LDpwHA2Z6v50q6vLnUmcnahHFsu97Ze7hWyTghzUGM5UelgMJfN/xEvgEJoBni9Bmwnx2Kta8oXixYBwGMRldwPgvWS9hvEj+zuNuqYByiPi2VbLCdax4R+T0ZTWbcJ3C7k3aaQ/AOUFbmcSM3FcmaFLLUru5pmt7FOp6n/Tk+bynNh3AQ/szZYt9uM7xHyK7hXFPLkSGSUUbJdr/X+rBOUW5wZo+HI7u5u7ejkka13ZD1lRNiw18bTsTKSsCCcjHu6n3I/2sxnqifziiUSxIlnTXjuh9bVFusx1pyrcSgrawLlBrZf1ARSuForq5lAmRdRQQrGRqOpcwzLNe4sw8nMsNa6vLgTsQhpgrIC4oXnSY2y3SsrCWuyQs5VPtS0VMrb4QHB51n75OUza7dqtlrTnICt3VY2Vr0B98+dzqvJaKmw89uboZoNyMLAnpJ5gmzgrBDhlIsS1coqOb9cXYEKCfJA+zjJOBKJwZpOrNQ8R8bVX1gUkpkTCItw36Rm203yc9SleVc0KRNLDQ6ErC8SkhKyw0Qg8TllvljYv//jv0wxj/TDclqBtAJpBdIKpBV4jyuQ3sjf48lLh55WIK1AWoG0AmkFqMA/+29+tKcbG4BQAHx2Z7uNh7yqkzHpngdkEwBOVzBd8grWXCmUlRZJAQVYpOwcVONxsgzKl6w/uEs6RDfq8g9d1OFPt3MA+twKSMCqgw5bQECTHQSqAIiEnCxzmu2mfFbIERgNxglQ7d20dKrSmVorFdSpD3hEByqd14cnx3ZzfWez8dRub+8tl49FKExH3gkO8IINzGQ0EtALSCgQsj9UHQA1GDMdutfX1xbRiV0hU2Cs8VHHl997aX/7N//ZDo8OrdNpCXz86Z//ZeLJv5Vnunee+muFzIdAXng4t3/ECj7wvlLdmgSwDKC4TBctHemE/kaRERIMWDeeTKS8COqDkK1BFzsdq9RZmOeO+TIBcwD6ANKbtZNMyroAHU1srZhn2bcQoI5POi3E+KFnASa9kzzKYYXjIdnBEsYVD05QBTAuqEiwJvIOdDrNUQuwBt1yLHi1++8j1V4e8klAM3YigH8QL9SNL6xveB8CcRkd4Bnv6cBy4QHQFrmSKCcc3PXr5LmETQPqXpxfWb3ecIVA0rkbwFkntvy6ZL+1WMlOBgupcqUgtQCvA8lXjgsK167UChYX9tao1SyuVpSbAvFBrer1puybZIWUK4p0Y3/d93rWabesA2FWw9cdIqhgl2/eWAclU39g9e6hwLX9Zmu319cPfvAAxcyl8i0K+YfrkH1aopRy3svJMnVuA4wDAbKXswCNc+2FYrls3U5XJAvWbVyn7KcS3cMOEkpqlLXFeeYS4DKxfcrtBRoStN7qHGj90K1O9kalXNXcAqyWKxVbsMbIH6jVRGoqrL5cdvKKfZ2QogDBImawe2JLRDx2p7XA3yGdAHLVg73bOSGaWKJB1CjTRcHVfE8YsfRPunbCvXmfQLY62eZ2ecw18xXIVtQ2EAZhn3pwuFaezkCUFJC+gMyAy94J7kQlNfbnZkQOuX1WQpgm185cAyjvdlnDGsu7wsl3gSijxu7tj/KMNYoV03gyt/lsabMlOTQ+B54bknSlA4bn2Quer4NqwFUtTlKePT7W2j05ObSDw4atNljA5UUOoKJh/MN+X3ZA+13ehv2p5UsF6w8Ik/ZjizXH60FCcT76eZG1wXAiBR+qLUrBdTM3EAFRBmWXzyvnCQo9kS15lA4NG45HfsYzBxtX9Ok4VAZQPrGRcnIRQkDzq0G4YoY5dgUN9cdmL2/VaskOD1tS0hwd1EQyZ8jqqNQUJp2NCjaezWVPxJjKlYbAfhQ0rPmbmxtZCrZbbSkq2I/lUlXKlGqzYcPJwgr5okgZ+KJ+71YECPcNzj7A99l0atMJFlHYKxJuTr7ISud0IFZ1His/w0PIRaoryNwto/gWgo37qgiOLYSHn8XUYzyZWqvd0biw/dplsPHa2Xiy1LmLGot7re71Sb1cwSDGWbXijZsNMj5y1u407MmTjj06O5aqslqr+RqX0gqbKO4BGzUMkHXSvx/ZeExzQ9aWqxDE7oSfK4T4nOEEKjZ4amRQsDbrwO+RkJmQCdwHIBupnX+OQDk41ZnPvHq2ll93IMAgCFlrkEKMP6i1WBOu8IT4W0llIos9MrtEXCbvu17ZH//RX6SYR/pxOa1AWoG0AmkF0gq8xxVIb+Tv8eSlQ08rkFYgrUBagbQCVOCf/pPf3DebNYFpAKTYhwCIBePwKJ8XOB9Abbq+5WWeodPaO+0BlAC5AHkAlgEvZH20BiSMlJ/BfwLwklBRAAonPOik36lzmk5R1A6yHcK6AysJwPq8d1sT3np8ciBVAN31+Gdj10S3LGNvtbv2+uKNumBts7F6vWKlalUAM4DTy8+/Z7/69rU63M/P31gprqpzfT6au0c83cLZrN3e3D74ZtNVO5/OBJ5MZm670+22laPB9/VGQ92h528vrNGo2UcfP7NCMbaLN5f2/R98T0HDP/vZX9t8sVRHr8DTBBzi+v2/JDsg6UoNiotAQDiQJIT9gUChC1l2HtmsOv9b7aYAawJTp3NAoIwAMAHBu60V80WBP3SYlkoV+YcDmKOWSN5eoKDUBAJhAb6dNPJMjhDCPBWYpIDkrYNu6o7ffBeACrDM/Moea+kqEwAit6Pya8Xfn+sOqoVADvBa/jzGllFH7mjs5BCAqOcCY2nldWRupfxIgFPAKAWZa2kFtQekmwPgAL+AbQ8e8hAfCYjGHGMxA9BHpz4++4yP6wkWXMGCRMHOdEivHaj+8PkH6qqfTMZ29uiR3d5eK5CXjBazlR0eNqwQudc6HdKAtgD3gGbYnxEmzXs0alXNEV3a2PmgLmB/ksdRLEQ2HvSsXIoFIO8A2zJmw35P3fGAmtV6w5aEzWciG/SGmnvg3EC4oFKoN3g9At0JknZAlBqQxwAoT5QNIF4+V7CoXJGKiI5s1a4AbbG3WrmuEGo62CeziezZZpOpr61CXiG4q9VcxIAOkz3d/w4uYsuFvAT7n/FkrG74zd5D3AGuV1hIkT1A1zwWZwrwdbKF3A2yQcK+2WNvtoTAIusB8sWJMizfGC9I+n5H574Ta76RMjqz+KK73NVmvrdc2RGCtulon2sM/BwbMdaj5oesAb2H30cg2tRln8trHLI42wPWZqyMJd5imYQJE0LvtlCoSWSblZCiq/Vcj3HSEhWbyT6MM5i/AN7zfVCfBNItkKEoNVBfKBCZMzUhAkX4BFUD56jISax23GIok8HmKafg7marZp9++tIKkG3Nhq5NZ0ZcFMk27g21P3a7yIaDqZ4/HE+krmDNMA8ogVDYca5j04eV12BEbsRaxBhztJgvtEdVBwWLx05gK+si52dYNmulAiQflkJYyFWtLOunhY0GAxG2ytNZkpcw0TrlrODiqFVJCrOtrKSwRgvWSmRonB61rdEs2fPnZ7bfLEWSYCs1Hc/s1atX1ui0bS6LPSzPIlmOcb8BAOe6mDPZNGUyNhyNbc3ekZqKukaWiSIb9FFC3eveg0Jrtd4le2Npa85ew7ppqjWmNavrhIRN1AmA8FgjSYUAicGc+hkodV4GcsZzWdiLXCu1y+UKtkmIZFRykDDYeLHyN7usyIubewhuCDO/h2BRBWEGIbFcL712u61yLMjIaDarRk72hy+e2slRO1Eh1hTYTiMA1mxRhDqjaKPRVLZZX335ta0X7KGV7tdSN0JKyBJxnxC4G8tmsKfa23yB0iioP2mggGTzoHbIrPlqboWcad7Zy9wDtPcSkmy9cQUQ9zNZHQZrOYhFHpcoNLjPVdjHEMVS/u2tEBV1TxfBnyGbyZVAXPsf/bufpphH+nE5rUBagbQCaQXSCrzHFUhv5O/x5KVDTyuQViCtQFqBtAJU4L/9Zz/aA4oCeNK1vNnQzQ6ITSe8qygAh/Dmp1OSrkTQgTXe47I5AsAEVHHArxSXbDIljNS9sLMZBwaxcwCoBPQBgAQUolOTcGnANEgR/OkRb2TNgUG9pogR76oHlDg7O7JqvWylslsfAc4AML9+/dYKhZIZoaxxxZ48OrFe794iXj+bk53HaDxSB36/P7Leza1sNLb7yHJJdzXAKSDa5eWlAKFiKZY1yN3Njc1nKwV+dzptZUHQUa5u+1LJhhM6aJ3MeP7BU3UjX1/c2Mcff2xXV1f25s2FlctVGw6GAsIBXoJF0rt+/g6gOhrKn8okSIKiqQUKC3mD53KWz2VkcQTAThdqs9nQdZKXEPzDpezAix+dDMhTkgeBJ7/IB7qCFcQOmIq6Iag9vGM5EYBYoUBHKnZRa2UzqJNZwcuQI4SuAxP5HIWxi2wSYEpWhYcUhyyMoAYJIdyBpHmXrAmKlHANXD9gEz/3DIbIZnOCerHA8YwQOnC5duUmZIKdDz8jUBw1hgPTbtmV2O4kwcgad5JtILKCOuO7LvsqV2cEqynARIUHk1Oyz8gCp9tpW71Zt8Ggr8Du/XZtT5+c2Pn5a9kqdbpNi0t5azUIfHeS5L53Z+VywdYrAndd2YKv/2I+t/bhiXXaXVkUcX2QFwfths0nfbdYWmyVyzGdTwS48kXHNXM4mpItUbR8vihlxng80rqGhEQlJYCTjvVi0aajsVQQqBW0T/dZ2+43uoY4X7JirWEbKatMwCTh7JViLNJI4dbKOQGAR1U005oEBM/nY+vd34KWqjMdgJIOb+XUSMlD4LyrAzg/omJBZ8t8MvOAadQ8eTJEZgnwuxbwK9sZfLUAJll7sk+iG9tBZVcueQg4pA1KEMD8YPsV1qizYFgoQewExY9nvgDsa70tIOGwiHM1RyC8eI2g9PHMlrX2A53bEJnsEff2d5KiUkVB4hyObLfy5IJA/GV1hrF3nFjBEscfyBnDa3IdqC1kgwcxUC4lgLOTHEGxxDoVqD+a2WLh4fac46x1z0FwNQtnCK8DYQPpx7uxv53QyFr3oGUvP3lhk9nQnj57aoVCVusHQH29mNl+vbPb2zsbDQkJpxseUmqvUG7WAGsBBY4rAfz8ghQki2MyIUMiZI2QWeAZQZ7B4Vk/vM+D0otrWG90vqvzntylUknrfLuB1MnadDKzKCq6AiyKBEorKB67tKUHu0My8hwssbjGo6MDa9YK9tFHT2VDuJhPZX0EEXJ3eycAfzwf6z3JUuJs5e3r9ZaUhluCnaUKc1KWsHRINEWMrLlPQUrMXG2wXNh6RVA7Z2tOSjd0SyguIHDYn1guiVKTLaBbfWldyiKr4AQ/M7WlNp61xJ9xKVKtw7npc8jZgGTBQ+shtNl/y9nCRtOFLTZu9QWZpronNoCQfX6+QfyttQfZP52aZ96QefHpZx/Ys+enIkn4GdcO2TmdrqTkyxf2yuOheYA9d3vTs/UCq7GNrNs4h90qENVQyHVy9Q/jEVG5Rq2Eeo4GCs+k0N6V6hPSMLE5E8nNZxTubQkRqIwuVxJxNkHI8KU9qvf1s1z3Wfaq8mB873EWcU/lTCA/B1UhewTV1h/+wU9SzCP9uJxWIK1AWoG0AmkF3uMKpDfy93jy0qGnFUgrkFYgrUBaASrw3//r397TuUhnqocru9WHAptRMAB0ZkM4rZMUGUBxAZ3ulk8XurpRoQMI3cQehODgQtkAygFe6e4FQFBHZOQd1d4dnADJUmV40CuBooCjAryxyRAQ7kAlvtuNRkVEBqASABiZD19//Rp42ZbbpZ2cnFqjWpFdDqMC5AAkosu1Uirb7XXPbq6u7fLq2trtIxE3bvNTEgALeCbrK4gTqQ9M3uAQLYdHR3b+9txqCYDEzwiLBqQ6Oz21j158ZH/9139l3e6hXV5danyQJXSaB1DNbbFCxoWDM0GNoQ5yOr+T7AtBm5BG6pIlW8KtNOq1ijXqVRtNxgIK8eQHeJrM5sob8M5uJzsCAB9sqgAJQxYCna10z+P37rkd3pkuC6gkQ4I5c89xvMgdgBLQBeEE4Kjmeu9zdfAosQNJEFsBVQQlW5RYnjiIyxdjCnZkrIWgzAi/l4IjyjvAtVrqT0BJhZUDFANzKciYgNdd0hVfsBzAU6IGQikEUeWhygCq39U7EBMB1PIoEp+fEHbOn6xFOtAVShy5hRA/d6sS0xz8xm/+hl1endtsPrVmlZD2mg1HQ5EVj89O5fHfqNcU2F2pVmw8GUlFdHMFiVG11Rq7J0KLy7bPRfbo9ExB7+vV0i4vzy2fNYsJoAZIXvt/b968EXHWajWlCrjr9S0qOFEEEMc+QzHAVChrZe/qpvF0aQdH5GQMbDwcW6lc0xwDSJIjAKlSKdesUKpoz8wFnu9sn6htCBCWGgcAXHPugOhsOrLdfq1ObJEDUkI4iC2FBHZbUSRgNQSsM+8oDJT/oGBs98QPYd0QEyKKlH0A0IslGPZ1HjqNgkNqKwWAuz8+z4dksqyvnaDkCQA5RIMTGW4zE5QpgMKyIlI+BFY+KJU8J4HzQ2HTiY2Uvx/kh+dZcH4yLpQ1EBfsfZEeOdQhK3X3u6KNujlRyBAQWfh687lxi6qlzlG318nZbrm2fJzXXlMIuvZKAnQn10AH/2KOFRB7dCMiRX5O7+wrxgk5o5Dih5wjzxXh3Id4qtVikW3PPnxmm/VM+5n1PRn0rXfb03xCXqw3GQffVzuFuO8yns3Ano0jauj3WM670Xhuvf5E5wT3j/F0Kos1XrsUx04YJRlAzBUd7+xZbJoAkckf4KwJ5C+EHgSgE+Osn7WVq1VdtyyCOPs2GxsOB7LdQlWAPV69XrVGLbbT00M7PGhYo1YS+B3HFWUbQT6OxhMbT0ciU+azuXU6Hdtts1au1ERYK+A9RxbUwu7u7kVsxNW69mE+G2lfc/4UilUbDUa2WLgtIVkWixm5HxCPU53xnNWsJ4gH5hRiAuILm6isH6we9E24Oet973uJ9yf8G6s09oHO8Q2k18bYISx9SAzuS3e9ga3XkK0ZKbVYY7L52m2tWipp7gjpllKJ50LiY7UXmdU5BypV654c2w9++LHV6gXVksdAukBSbLZZ2UeN+gN7/fYbm41nNuiPoYIV9s46DERHsQj5hjUbRIMr4bjm2XSlveCqE8bPZwXWkBNvfE+eTbFIPkxCtskaDE5nq3MOxRP10f3zIUNqK+LWyY+V1pBsxyyjMw2yVkQezRF7GjGI/KDpwhUgKORS8iL9rJxWIK1AWoG0AmkF3u8KpOTF+z1/6ejTCqQVSCuQViCtgP2P/8Pv7oNFTrAvkqd24q29SfyjAGxkQ5TYPdERvAbEwfpEEo29AkSxzCBYGb9rwPQ4LgvAA3QClAPkhNDAduXdvAEH4xy8AKgEfALckc+8urTxLke1EVmjVhFA2Gy3ZNmDBdJXX/3KHp09tW9e/cqOj4/t8fGJ/dVf/ZUVK2VrtloOYC7m1mo07JsvX1lvMFCgLuBkvdpUV3dcrtjXX3+jIFHA1HwuZ9Va1R4/ORNIpY7/yG1Xri+vk5yLktWbTZtOx/bpy0/tq6+/squLK2vUG5aNALLGSQh33ibYHwFHJYRNAMxDHQSsJ8G9svjYeOeo+3QDsDpQDrBy0O3Y4UFH+DAB4QSz8sjbu57ts67aECiWBIOHjvOgkAHsIuQWIJLHUEfmJpBJwRLHVThlD3bO0KnqmyYQLuo6F7hErghAsHfSOnjrQeF0SYvo2jsYiaIhKGvcE98JnJBFwesDQrJeBCyDxKlupudrTSTfh65jAFOBYlhkFYoCxPg7pJxQMa6RjvflUjY+dPAzphC+LdVQic5fQHSe4oB2UIAAqIaOeUgSyBIRPNgDbbdWr9Xt2QdP7Pb+xrMGsls77LalogDMP3t0arV61QpFgLed1ZsNm04nGK/Z/U3fysWKfE0I2a6WyhahYCgW7ezskfXvewJKF7OJNap0nkd2e9O39XYnVVCxUNJ11GoN2yfe+SgdADJdDLPXOsfmZr2aKST54vxGa5tOZxEDOSxjUELlrd3tWrWCsmlnURarIu+MR3XBPC2XM73XdIqSKbISyo3pXKAmFlbr1VxAflgn1AqUFWBd+SalWIoCur45a9QVTfC1AuOdWAMYXUF4AbIn6iPso0RuQVblI42X36N8yWY9t8fPlayNp7OHuvAct5hxVQWArne4s77A9t1qii/2GJ3fYe4BW3kuc++e/q6K8j8BgbEwWwhgXWLXpLBiD6pm3NjGeSA2AHnRZnMsfCDx3JaNYHLZKMmKyvcLT2AdomjgbFZQeQbyljB6XhxgtWhR5OB2yARCAYAt3XTqNkQ8X6CssgKcAFZHuzkh4jk3qDSctOYayfip1wF7d/aDv/eZrRZTzRkE1qDft8VsLnA/sy/Y7V1f+xMFEGsR27+QU4NJEWC7lB4ZyIuZclSy2bwNR5DKrirhCgCeC1HOM0wSBd9sMdeZw++xaoI/9XyPrEBsCAX2NvuPnArOSuVkRB4wv1pg/ba1RWLR1e22RNbsNkt79uzInj49s+PjtuG+h2ILRcLNbc+ms7EtFnObzmZWrzWk7oFc2W6ydnBwJKJjNu5Zr3cncgllHgTZFjXFdGmL6UxzDXEQFcp2d3ttcdFVEKxprANZf5BHnEXb/VoKI6nxCGeHNGCtLRbaH3mICWyjikWFc2PVlyGkXo0AVDmn+ZWF3nJj8+XaFsuV9hrh9Kgrbu6Gls0VFMLNvaQQR1onWIEVUCJOfB/P54TdR1aJY6vVKyJKeUy5XrPnH39k1UrRqtXYcjkIlY2Nx3Pb7XI6TxjXcra0+7trm08Wdn8/kHUbhAprLJyp2OGR0SFFnizRHE5wztGtISFJIQRRHPE96589gmLGlRu+B6V+2/IZo+SUO58dksBu3yO5xLbQ808SzlAqQohRbMawWWP9Y3u3nK/VOAFpLyu7DYq6lv0v/+b/SjGP9LNyWoG0AmkF0gqkFXiPK5DeyN/jyUuHnlYgrUBagbQCaQWowL/6lz/eB49tAAGABsATAcaAaEmHpHtxuz+2OoM3G3W2ClDLRQJSyFvAAoVOaDrS8aZ3oMLtkARC4iOdzamjkdcJgDVAspyKhLe5z7UDcA4mOgCyt2qtaN1WzUqVWKQEWB9AzGi8tOOTU3t9fm79u4E9fZSEapfKVms21Dm8mE6t3W7b3/7NL+XrTw7FqNe3XLZogGWPHp/ZxdtLGw3H+jvd/YBelVrdLi8u9fcauRYvXtjb129tMBwKFKEr+MmTJ7KX+fnPf+4AKpkTW7IMhrI9GfQn8iXn2qjbd4SFA/fyAXfcUoAktYI44HXAILc798H3TlSzdqNuj06OrVav29dff2mnp2cCwCAveN/FEjsVaugKASlXALuCXY4UM6ZufwcMv8uCCIoYgCfPvgD8cbUNth0C2sgoAVxOlBfkIwAeAvYK1E+ssTSfhp3PWl3qUZ4sAyc4QqhwyMgIyosQ7h0IjmAHpa5qEWZ40G/Vue3rh05eD/jF1oVuX8goLGcA5ivlStLNi4UJwKEHxAYbIEBj92Gn89kVBQCTvDa/C4oVnusEDaAZ3d1OhoSv00fHVizm7fr2xo4ODmwxG4ts2++2dnTUEXkhAiPpAFfuB1YxO7Nhbyiwr1EjS2Jn7eNDazTqChTu3d5aXC7aWu+/FDB7dXmrbv7xeGr1RtNGw6nIIrICSgq6dgUVAD91F+AOSEe4bhLYPlstpDQiYLtWbyl4vHvQtQygONYxhKmvCFPPc8qkAAAgAElEQVTPK/g7X/Tg2wC0L+aunsDeCJsoCKHZeOw2UFHWu8v3eNuXBRBix4ONnOxaIDSwOlosrBiXBDpjEQU47URR4YG8EKmA4gIwX0oX2sczej0CsBXgvQYIZ22iyilofbjoIGPk1pAv4uSFK6A0jyIw3B4NW7vviAk/4wCxZSYGscLaTc6kQK64EoAzEEJkZSvIHsuqDqvt1qrMGYRLzudCOS0iPMgCclKG5wKqq5s+IeA4O7le7Vd10W+SQGU8+CM9J2TDAND6XkONggphZ/ciuzzYOaxVz78gD8DttJxU8CyMQBpTEyyuKpWiNVsNa7UqVgesjnJWwtZrt7f7uxudRdcX96JBVkvmI+tEAjWXQiYrBQ3vwR4FKKbDHXB/vdmLxCAHg3NAYDokDoqDRMWkPyEnk7wD7JkAy0VUsu+KEFVbWUjx2igZUNJAWnJ/AaQGiFdHPR3287k1mnXLRHt7+hjSommPH3WtWMhKvbacz22zy1hvMLTFZqU56/WHVq83RMweHRxhriUycbWc23DYt8x2Y5V6wy26UJZM5yKDl1pbWHgx7wWbzyc2GQ89d0URLDlbrua2nC90hkLk+vrzzBbWgH9BJkW2IzQ9USMRgC6nM6kLshonhB/qSEgWrpM9sd5CgkIm7ax335eqRDZoNBcY5/baCspxydl6uZYCoUlu1HIhlQICvEI+Z7W4REKNffDyU6s12nbQIZyc7I6FxaWCsqC63QP7+qsvbJfN2N/97S8sH7HOd8q8QWkiOzVdTkZ5ODQ2LFduXYc6Yr1xxQf70O9TXiNlxSQEAr93ezRXB5EFRLg3xJ4IH7I6sA8Tycp69vOZdcNZz37kTA3EPPdHSCfuzXuLHgLHdUZCKiWqu3qjYqcnx/Y//0+/n2Ie6cfltAJpBdIKpBVIK/AeVyC9kb/Hk5cOPa1AWoG0AmkF0gpQgf/u9/7hHpAA/21lgCbArPuFYx3hFjsAfupm3+5EPAhYToAB0D3ZHuWwaMkJ0Ly+vvGO4aggsBPyAHsqSAMHI+KH8GVZfwgU3ulx09lU7wUgKCKAfAYCTTf4fRfs9PjAiiX8zctWLVdsvljbYIA9S86+9+nn9qc/+TP7hz/6Tbu4vBSZQe4FwMxqvrDf+q0f2R/8wR/blFyBZscuzy8EAOfjokBuQJSbm1sHYP9/9t7s17Y1Pe9655xj9v2aq1+732fv0/hUnSonrnLJdsCJSIgMgRiwwSEE/gAicYUQoCBfBAuElCgXKDcGBcXkEhELErgAQhSMjV3uylV1qvbZp9vNamffjDFmg37PO761DxL/wJbGLG3tfVYz5jferxmznud9nqdodnh4YPPlSqGkgNWAepAVKDGo0YP79/S+AIhnZ2f2yY9/rBBvusFvboYatyx76OoMaogMoAoAPrVUp/cOy5WiW3BtsdBxj39ZWWy9xm7XRFeu2Tc+/Jo9fPzYfvCD7996kAN8amxYYkghAYBTFkkhL3V1pHogNuQE4LlbyTiwG9QggGkijejwFdngnu5YA7VaDYsXSykFAqjLWvBX1uEtayMHy7hmyO5gjUF8hXsJdlmAU7xkd5NZagFUsYYgL1xA4B3voUteKoCUMPa1QHaIs3qz6gHIhIRj8VRxRcibDI6dQH8A2UCe8TOsUdacY7oAaVvZjoU5AhgM4LIrSzYCSen+5cX8P3r8QF3w18MbERJnJwOioW08Gtrh0YHUQoTLVwmcz+yfmBdASLqHIc0Yw2Q0tq9/8xvKmcHOaznFgoVOfO/aLpeqNp1M7frySiA1wd10QTMvYPH49M9nS5/L7c4azZYDfeWSvo4FGh79CkjemtXqNWu0OrfkVrVcsuvrK2sJPHTCLIp2AvyW88TSTaKu5cVsJqs17p31TY0g6nyOfO8CKLKPWdPjyUR5NPybrnjmroqlT62uvUktZS2HMgdlkNaeZ7PUqw0Bx9VGzaZT9rqHsIe1yXolI4A54ncgK1BKiSwkv0TEnefvhPXj1myWKYE8c8It1QCdvX4QTSgLpEbLbKs8YPlNvksgJKEFsA1iXzAWwHG69hmjar7zs9RVEAURs8xCs1UX8M7Lz8GCakq9OXe5p+UCeyFUUJBE5GVEAnQ9fB67L0K0PUQegRbKNwBz1jh73de/Zw2QgSPyJAtCLmA0xLm/JfeoYmdnp3ZwMLCovLOT430zBY+75RrzNhvP7eL1pU0Ijd+x4LDgSZSVwhhc6FQUcQGBAcGE2mK9QYmyksUTxBnnKbWjzu26h1/rHFTA+04kFK/ZbHK7jwVEY50U+f3zkmJF+RKQJNQgdcVUuawzndocHR/a2hJ7+vS+Pbp/ao2KWafbsk0aW4zd3iyRSm6ZxiKZIKVErFRRcXVtTeZPmlqv19Z9YS+FiqS/f6h1fX11I4Id8oI6s0bieGOESLvVHGPdiSAkE0WKOFjpTO0mFZDIHyd1eVawdzhPCLDHIorTW5ZI3OPWA905h5bxWme5LKjSnc0WG5svlnpfLM9UTxF/a6lgqA17HnIjZJ1UUTaWisbebzRRMmysVS3Z8emxtQaHVq53tGYgBzmT4tVMhNb563NZaWGvdXFBXkhs08nMbQn5DMHZL1KO93crxnqjo6BvyBju03NrnGDleYNCjPOQZw3vhz2Yk3+J5pb3R2XB3opXKwWps4ZQt7AfIOdYqzr3uadKWXPD96R+WW8UEk+IOOchxBfPBGU5lb1pAhLlwcO71ul27L/+O/8gxzzyj8t5BfIK5BXIK5BX4C2uQP4gf4snLx96XoG8AnkF8grkFaACv/xLf3anfAH9H33v/sUjH1sSuhWxCgpgLeAFIAIAH8AbrwCQ0gkNfrwjDLpUtstXr6XIEJhGh/ViafUaAIkHswIY0I0N2M17AlwRCAzgvQT4LFc9I6ISWY3MitlcXegAgvuDrrXbdau16gLxdtuyXVxe216vr+7Wm6tr6/Ta9vlnn0lFQiYGwNTh4cBOju/YP/5H/7tAn2ajq3BuVBaFovuqn5yc2PXlpcBLgLDeXtcWcycvuA+shbje9fW1dVodazbq1mg3BZa+++679sd/8EcKEx/PZgLUAJGwOwm5Cam8/bOw6Mx+6ZY0MPeqdyUEHateb+bnq7Y2BM/ScfoL/+JftFLFgZfziwvZXQHC816X19dWwMIrddVDuVqWfVOwYgrh08ECB2WGAmflRw7wAwDtnbCBAAjE1lfDxgl5x3MebFdzIfDVQ8CZ39BtzDpx1QNe9uZdzFkeR1hHIcBbFkXkSawJtm6pi5f1FoBOhTFvCD4nzLqW5RlgMePWRhpvlpVSrVX1+4CegNmMIeQO0L0clBTctzJWCgC8nhUS8gb4WvDa9zFEsjxhHQNGAqJhX8O64M/h4aG9fPGlDQYtK+5Sm04m1m417PT0SOA7YB/WK9i7iJOR3dXaRsMbOzw6tniZ2J17Z7r3MsGxEWDoRJ3KgMTTycKuLy5lezSazG29cUCTDJh0E0tRVK80bnNFIHEYYwgup27LBCVTwUpRxfoHe5ovgE7uUzUoAFAu3EqLdaNz4E1OA1kZgPLNZkc1HY9mGm+wW+J7AIbBrx8lgeeOrNWLXSpXbIE6qOTkJKQHew7lCD+H7ZSCtDHWIoy5GOk8Acz00Gq3lgnEH+eIslkgljKLu5CVg42SLPEIHccbX9kesc435fxAhGRkC9f0AO+C1oOIl7WTCRu6zhOUaQD2b95b96Xu8ZLUIcoT325s/6BrN9d0d7v9kdvWOCno9lBZboFsnQiH9/M07AfGyH1CaFEbgc9m1t9raxyugoOEi5zgWHKfrjRYLiCTfC79eh4wXQL4NcLIXUWkTvZ6TUHSkIqQI0fHB3a437dqI7IH98+kuMGmqFFt2NXVuV2+emnj4cwWCaRgVeRODCGp8HP/47kMJRGPEInpdmc3NzNbLtbKXRjPptZud2RHxTh2rIss+4SVwrjq5MygisBOTFZiqS3jhazrWC/YCi1XGUhfa3iOQ7Fo16ORatZUuHfFqnVsmGZ2986JPX50bIcHfXvn/olt0q1dXF3Zq/NLqQJY+7I4RJmguU+t3ep54DSqmmpFQHq/vycyirP0/PWVbLQIeEbFx7yjWljOVzaZxbIJYw4I1y5AXqFlUK5NXRZcKMO4T5SOrjjMgtVLkTVaqFHcag37KOrDPuI2aQJgvOxtgtOXq0RKlNlkKRUS5Ak2ZVLt7bDS84YDVAecwOwn1GfsGVRVDeWOYFtVsFanaccHAzs6PdL+6PQHNpksdWbAzbXqPHNTK2w2Nh5N7Pz8XOtpTiD4MtYeZx3J3k9Er5Put8RhgTWLNVnJtqkTBTQ0sH5oYJClmWzaVtqDfI+6o3RsY7O2ThQUo/epcs75ZxHPYvKgcWWIFCHCaELgMwY2a64+4txEladMnS1nJ0qV2Fh31Jb3rjcqdnb3xAaDfftb/+V/m2Me+cflvAJ5BfIK5BXIK/AWVyB/kL/Fk5cPPa9AXoG8AnkF8gpQgX/z3/izaiEmDwIUAQAf0AxACsAKYAMAA+CLBz9ggjz9y2UBQwAOgCtSYkQVhXeCZF+dX2R+8IDMqawy6NQMoaqyFpENjYPjAJ0Aa4DN+KMHQmO38Y5J2T9sALF21u00rN2u2snJsV1ejawY1exyOLRauWK1StP63Y4yEV6+fCnApNnAYqpnm01i3f6+/a//+H+z5SK2/b0De3l+oXsC8BsMDmy2mNl0PLP9/X3dL4TJeLqQmoEaADySqUFeAejjqy9f2d5e14GWWsUIFx5PprbA19zIiXC7Jl6BiAhkBABWsEyShZFl1ijeeOz2W5kKgfoSyAxJAg4LqPzP/exPCwRHxfLxD597B3wcWyEqSTUgAHiD0gFrqDed4oyF9+UFaQFR5XYdwYbJg7M9ZDVSRzUoGKCPqyjclsNVE3TyEijr1kEKm9XXM1/yzKoqeNkDOtIhS0cx7xEUDXyfMYduanUrYwMVRbaYzR10kg2MyU6ouAMQ825c0TxZiDb3GcgT5oJ1yjwCzDqC7GoJddhjy5IBrepGrtU0Hgisy8vLW3VIIE0C4AuoCfAoKLpAVoYHvZ+dnipAHW/6Trtlm+3Ket2GrJS437tnR1Zv1gXm7R8M7GZ4IyCRnIcNBEvBra96/YHszW5ubiwygEesnhJr43m/NVtKPTGz2WylrnHUL9PZwtZJavuHB1pzKI3Y08Gai3mDXLjGRqZas6hSt4ubKzvYP/Iw7sJGHc+a13RrjVrVVouFrKYadYDI2W1odZ8MmW1Btiuu6KjafBYrkFo5FMCimWWT7NcIe56xX0xKDUBD3xNFKTjId6DLGvLULXRYbr4WCTCPyWXA13+zEcEZSCUsewB369WaQOF2q6s9gFrHyS9IU7f/AszmvJF//pqufGyAarKGAsTFSoe6AL66igjywkO6ndBwElfjZizrjYBnCBUAYt4fBzC+j8Ilieciq84vCLimhnWdX1JeyA6KPQOgS94I6K2DqCGDhbcBlGWMrB2+Thi21CYRY/P9E2x2fHx+bdap1ujSraf0ktMWRE2w1IGsJJeCs5ccmJolGyc3OWca9Yo9efe+tVpZtkZhZ+mKM2Nr0/FY5MVyBZmztcUysdmK/AMHnrmPoLSCrEQltoxjm89T2SwB6PvR4WNwCy9Iusg6rbbO7nqtLsKZ86ASeVhzkoH4cUJmCcA7tmbkJpBNBInmZxpECmsO5c9er2vxemXNVs0++tpTa7fLFlnBvv719202XYqYPr++tng511ogfJzzJRBHymeq1mWrBmtCWDo2ff29fdmccb5Ktcg/thubDK+VY/Lq1ZVtUEAtFhoHNkuQZZANnN+cTVBaqcH476waeb6Pg+slgevMleeRFPXzu83O0h373euOvRG1TBIIkUxVseasw9oJws+vV6miPijZcDhTNkdUxCqJsxVlTMXtq4oFqWwKpYLVWzU7ODi0VZLa8cmJ1jgkOFZoi3hukVQxRZtNJ/biiy+kpnr9+kJqlcXCzwn2HOvbrdbc1svt4LCUZB3S5FCxdrNpabzS+mbbBSJfDQ9LiHhILezSICCKVm82bDmf2n6/J8UJCpheu6e9ynm0VWPF1srFoj14cCYFWSDUOf8gXfnver1lydqDvlF9MTb2Nc8LLAcfPb6nTJ+9/p79nb/1GznmkX9cziuQVyCvQF6BvAJvcQXyB/lbPHn50PMK5BXIK5BXIK8AFfh3/q0/v6MzHJCjSHdmBpCJsCgU5R3voHssAAV/acAVvLpDoDZdx1iy4GSB3QthxIRiq7uyYAJh8VGHwABwVvc/AH2paJVaVeANYbyAZ612WwCyB+Umsm4S/EYndIVg05UNBh3b32upm/RmMrdKuW7bQsGGwzH91wJ8XOlQ9/DWhKDYgsDV84sre/GFd4oCjKXrrWyusJ4A7Hx1/lrZA3Io2m7t6dN37JPnz2W9w+9jDUW3faNVt9/6v37bJqOJffjB+/bjHz1T926jUbMXr88F0qSJW8CETIugKOBrIddB1i2Zvz2gZACwsAEBwOHnAPwDmEYpgoXG0eGefeOj99Xtf/76xlUky6W8591+aZvlHsyyDtdIADn3DZjMuOi2B9kMwChgqXejem6Fu0FtBQwCUmEzpU7p7A92KBAMTsJg84Jax7vSuV9IMKx3AI6cnEABgE0SHbUZMJd5/Qd7H95xTmdzZq8VwGepQnZeE/59m5mxIvjWgVteAP+sIWoWgEB1/ZJhUXUbKWoQAGnvsGecnn0RVCF0YQOM86LbX933G4KnHRDn9yGGdK/Fsu0NelIpMKeVesXuP7hjS/zx6dgnT2LQ8QwMK9idO8e2wmpHHfSYtGwE6gvcTxL709/6KStHVXv+7GOrlphzX0dkp/CaTeZWrjdtQdd77GSAbK6+MneQEUkSW7fX1dplzbMX6822KyUGPYXWM956oywgj4W/S7cko4ssQK0jQikiswTos6BQYKBXX+PYPZWtgGXc1oFzAH/2K+sAYkO5D9pOrOW2kwvrrRRDEH6osyCAqCN/EiyXqvVbFVIAxdkfXIN7RR1WKTcMIoX7Dvsj7A1yLsgFwbqH+4Kk4wyjHgDSAMmyVMrAb/JFULxobWWe9+oaJ7OjUbfZfOEhMewWbNRofRf4D0FpsqCBYJ1PJgLWCRderuaWxBAO/B57hjVKF74D2cqbQHHWbinYm7VFrYtRwebTuZXKZVepyLbNiUIHYnfKoQkqqqAWIkg9ZGGoK39FZ/xUZJlCuzMeI6isqDX18n22tWW6VOYKWSx7g649fHCmTvxSwYlTaqfw9/lKdj/z2cpenQ+tWmvadD63br9n11fXAp0d9K/pzK5XywKsUaFNJhCRRRtP5iIvAsCt+UuddACohhxCSaAcjU2anYGp3b17Zq9fvpLFHuse6ynOJJQEnHdSD0F2RSVr1CoKt4ZV+vpH79q7Tx9ao1622WRs7XbTClHZLi9G9uXLLywqQcDNrLBdC4Rn/fV6LZ0ZjVbbCiXP2RBZn6wtqta07sj6If8IS6kiWTnxyio1bMcg5DzgHfKXM2k+9XWKqkPELEQFD7jsLOWeAc7LEMSoEzmzUDhI+eWKPMgLSC2Ae+qJdRVnM3uPZ28ge5XTY2TotKywW6tO51djZV2whho1LPIgmrbW7jREsvR6NfvGt37avv/HP7Svfe1rViiZyBzIRT2Xijzf11qbo9G1aoWqbbFIRYqG/BXWeHh2oYQIJLfbnDlJgwKEzwcQQLB/yq7K7N38PF4rLwSSDosrlHSuDkUlQRh7qvyUKsSq9jQ5HRUpUgIhhs4F5Y/Oj6hojXrDFTWrWLZ5ZK+w31n/EI/a21HJmt2W/cRPPLVyib3asL/5q383xzzyj8t5BfIK5BXIK5BX4C2uQP4gf4snLx96XoG8AnkF8grkFaACf+Wv/Dka/gVCKOAX26Gdg9WAt61ORyC+vNI3DnyjxhCIjY+17FMAWQj7dsAbsGA8WqjjGMuGZIMXdyr/cVlyZCHIgIKAvQJpAOux5KmUvauWfIUE+wlIj5X+xqC/sN0KWGs1I3v06J69eH2pbt7xaG5NQMDFSiDIXq9j0/HEHj9+rP8GMKUrFE9ugB5sS+7dvWfXlzf2+WcvRbgAsL98fe4BrunadsWtPX78jl1eXNrXP/pIwC+KDIA8wNPf/d3fsw8+eN9+8IMfyDID8AaQ6sWLF05YpG+AFFEAX7FUCeoEdaZu8LAnodbBpCzhVN2u7o2PHQZZGBAz2Mu4fUytUrF3Ht9T1gEkzeefv1ANBcDS7bzMwLMMaAc4CgBRCIYNwLADxx5q6h7gDpoxz4C+AKeA6Qr8pcMcj/YMKFIHOoHgAsOc2OD+ea9ADNRqdIqjQnFbHFc6YA3mWRIBdHbCw7u4RzdD3RfjEFlR9SwCrs+9BPKBzmxsm7gG4CBg9W2uAfVIPDvBQSwPjb+1tsne239+a7VWzeK5A9yoXBhbyA2QFU4UaW9gUcX+4L2YH8B3lEWE1qPoQLFyeDSwyXgkELVaLtjBHsHxRSvXyuqCp4ClEmDawhrtFr37spSq4DV/fCxirFmrmBXXtiUbI0ns6nIk0JZOdDrfCYBmrLy/TPDZPZudcmD4unKxCRBeoAyqySuf+6g32jaajhSmzdxzH3juoyhB1eMg4VL+NN5F7xZiZCkwp9x76K5nPIVimfAIK+KZtNtYMarYaDK+teGqKpA3sZgO7gTff7esEZCZqRF47063L3IHYFh5F+u1tTtNW0znTjwVnLxy/3wq5kSbOqfFcXo+C2MFzF4tAXvdvoZ7dBubzW13uFukOcnov+/KBEgryJIk9Z91cisDsDPLPMYhG6ksowNl0E5Wa0406Zqy01sb98/XpLzYEVjsTILsnlDIsD9KZb2X52ysrGCuzBCpaeWsg93DnaPISRB+lvOX/cV+4lxi3fL7aerqhECUMh4n/CDYCK339eL70a9JFMPp6bEAf1Que3s9Gxw0REJMR2PrdvvKZBleX9n4ZmHXo7m1Ol2boPTarmWRpTW487opbFpEFmcJeUJDBXcvY7cTDLUPtVF+RbEoogw7pWLZg90B2z3XYy2FHkoZlGlkHrBOmo2W9iX3Adkry7kOGU2JvfPkvt29d2BnZ4d2sDcQmcZ5MV/GdjOcWMQes5pdvnphpUJsw+uxSAHmiDB7EfrbjR0dndh0OrNyBOiOlV8qdQjrhZwH1qQUiNkakmqAfUS+R0ZESaFWqbkFFGsBW6PMUglVXxrHVi372kCdEme2UVLmGCqP2KYzLJxQydSkHlEWFWTzOvWmACkLnAxkfQyHI1lfdTqtN4qdUlEKCxSJ/Hy73bXj433ZITYaLT3j2t2OnZ+jOHQrtZbybFxdcnF+IdUK80W+VSzPSLeLCvvCrSELUs5A8PE+EDQ0LDBnEHuQRFyDEHTWMeQ7z2HeazS+0TNVexaSgesVIfgqMIg2m69c8VT0GgbbQ62fbF9DTKBq4RnFOKg5OTuoLVRjWdj5OcMcQfI+fueeffi195W18sUXX9jf/q/++xzzyD8u5xXIK5BXIK9AXoG3uAL5g/wtnrx86HkF8grkFcgrkFeACvzyL/28ElYJmgX0ojOTjnDsVuSBDdBQNCtHgPH8H3y6tBu2ko0HodAlhZkCtBNSS7d2DPExj6Vq8JDjtUJK5ededABN4LNt1GEqABJbjCyMtFIr23btILjnJnjHq2xZzGww6FqtWrSjo0MbTecKSz05uasu1d6gZ59++rlVihXr9zoiE54/RxVRt/5e3z759AsrRVWBuafHx/bP/s//W8DN5fWVgAtADrpI3b6CwO4jOz4GtJoKsAXUATD58MMP7Tf/x39oT548se9+9/ft4cPHAkY+//zTN9YfawcxA5BiBScHPAPDrbgE0G7c7gSEx/NAPH/EQ6jd8gXLGe4+gPxYDVGfp+88sn63q7yDy+tLG4/xlSdM2y2ZeAXwVoqZ/5+ch6DC4I3Icwihu0A7zB9AMEAaXf3VWlldunTUgn2KhCkWRBAwb26xRDfw6is2KJ4jgQoDYJH1VUd5gd/OV+ylAuERAECyTgCVgpc/KiDeD1IkAJQCwQi0zYKaAckAzajtKk2sTHd3FvgOcUGnvYBEyKXMm91VKoB7HXmuu2LIcwGCjQ9jCMoO/10Hfvm9OF6KfLi5uLJ6oy4vf4J9sRwDTCwW1yItqiUIwETgMKDcMsamZmPL+dI6e10FvFPLDz54107PjrUHUA1Vq0Wbja91n1as2PDq2haLlV3djG0Vr63b7SnHYLGcaQ3HK0Jv27JiA/zG8x6glzmbrhbaB3SGow5hrnZrAooBPh3Er1QjESoA3AXmXVkGrkiBBMSOBusv1oNILdQphaJN50vvmK9ENl3M5aQDkcCrXkG5srJSJbPqKpKH4wQZQHJJc0a3ftVzScy03wJYKVsp9dEDTtdtMplZveZqHjrcIcVc0QNBwR4jZJo94mvUFVBY16x0FjCHzC3AL/cC8Ok5L4CwW3Wq88KyCuWDrHuy3IVAPAo4ZVTsY66dJtZptnVeBfUOa5Y8jXKpLPKXc7DTauk92CtBocI/Ab9RXVBrZXEUIts/2FOnPWcG4w1WcwDi8IBBueD7yIkTqYzWW5uM5xnh4WeFr18/U+mid9upogLYfXyu4OG6+4f7tr/Xt3q9Ymf3D61eKdvlOdZAicXLWJZ8lRLPCvJaIJ5R5MT69xsiwi3bODzKlYoNJzPbrrFScvIikJCBPOPafA1wmz0LYcRYOQfYR65Qg8NOFXIO+K1sJtb4mrPBc3rCWdBs1uzgqGvvv/fA6rWC7AYHg4Hs1pqdPXv58pX2IPtjr3don3/2qa1mk4yo4gzYWb3ZsnRLNkLJNmsUPx5GTdAze8GDzD2kPJAGThxBSBet3WndWuOxfiGaA8FPnSpYIVU9MyeoG1z5w/qlemW7vB6K4FqzDmQjGCnwGoWTkpkAACAASURBVDUGwdZSg2jdQnT735xjlUrJ5rPEFklivXZbawcruVqtbPcf3rVGq6ksD0jXXnfPOn3Ov4J9+vlndnp6ahssB1FIlAoWL2aWJAudEePhSCpHiL1FprKKk40UjH52exMD57BIPKz+lKvl601ntpR6ZZ0xqLGWy7nUFuxnyAvO92IBC7iF7pUXahX2Rq1a1jkxnixcRVfDpoqfyZ4nfK4ouq0lhK+UGBCFCvom06JqRWoFuQThuNtITcU47tw9sfeePrSoZGrcwIbxP/j3fy3HPPKPy3kF8grkFcgrkFfgLa5A/iB/iycvH3pegbwCeQXyCuQVoAJ/9Vf+wo7AYIBRukHpnaUbEWscQMRW2zvfAWIASKXAKJjN5jOBISguHJdwUGKXrm02ncsDH2BUgAmg1iaxVewe/PhTK3MgcnADAIXrhEwCfiZ08LtHPCBdydZxLP/tVrtm7VbFjg4PbbHCRx2v7bksm1BG9AYD++H3f6SsgMl4KPuRVrtl77zz2P7k+z+0q+tr+/LFhd05vmt/9Efft2LmtQ5gS1jpbEb3Z9Pu3r2jTmbA6FYH25TEXr+6kFUMQPfv/t53s5Bqs6OjI3v27JkAGcBLgBE6p0MArzzAy955Dair3JAsqDx0IHOPAGEORHoXONfyoGQnQty6CEsVt2iCTHlw965qMZqN7MWL88wyysGwkKnBHATgyDvXveMckCgoQgD+mDPmGcDVO4hR0vBzLcPKCnCdbt6dbWSLFTpWAeukjhFM5CoHxy3d5sdBLVcuhO73QBoERUMAWGVXBYiaddULRGb8X1F2SL1DqLR81AHVpwI16dx30NMDl7lWlcB3lAJZsHHo9lZQffby7mOfYzrsUR+EnAa+F4BVfjwoQWTXg3qAcOr1WvsF8Jw1T43KEBYV7KliazWr8mHHNmp/f0/Ewnw2kV/+0f6BLZKFvbp4ZWd3HtjDh/c1n4QCF3eE8RL+nth8thBoSvd3rdZU33ypSu6HA+GQENstvdwQYB6YrcVGEPIqsWa7a422ZwmQCwBIyO+p3huyNzzrYbOJlUGAEoN5JhcBmyLIBIixSpEuZ0KrUVXtRBJhyUJQMEQCKqtdEV/8mm1SFFxLq1bqRnB2tVERAYHnPDkhkEJ0nHO+BJuvoJqh1mSoQGDws512z0rRzu7du2d//Mffk12VQM0K1nOQgB5szx5czCHufL8Ews7JB993AL5Smyj3hfUJQeNd88GSzFVKJUs3qR0fHtnr8wu3rimi3nBbN/amq4D4XQ+tD6oeyFlWMVZGUobsPBehHDlRE+zi9g737eL1uXYO5KnItQI5J74+OYvZO4zX9xVkjAkYD7XysHnUEyiDUCcVZNGEHZUTin7W1hsQTVspFvyMRSFRybrWCZsuSy1Qq1bsYH/P+r2WDY57UmXEi5WNRlM7Ouzb7/8/fyhi9+pmpm55VDdYwt2MhloXnBmQICK7ySTZYRsV61nBOphMplJsMIZADIZ96c+Mlc4majGfTq3dbDnxu001dv6N/Q81aTTrNpuifPDNLPszoz41e/z41O7fPbF2p2LHBz2rNTo2R42zIbNlaHGykDXa1cWVArVREaFMCXXt7x+IdIWIXy1Tm02dWAs2c+yJQIQGxYXWk9Q5BEd7To/OPdZDwXQOMFdhvX/1GYFtEfZZjKPZbNhoNFeGTZwQ3u4ECXPrDmZORukcy85VrfcdqryydTpVu7ia6XkNiQt5S5YNFnHkQtx5cEdkDtlG7KFyJVJwNedsrzuwZ8+e28HBvp6tl69fWqfVsJsblBglKUCYR16sZfaV24XBm3NevHn2aa6wjiuUjQwc1gM/q9wNrCMrFZtOx1YpN22+dFu8k+MjG49unFDMlFmhEaJcJl8p0lxIUUcmE7XOMj5EgMnq0u3GpNajBhHvhWWck1wE1XM+81jjM0Kv37EnTx9YLfL91dvbs3qzaf/eX/2Pc8wj/7icVyCvQF6BvAJ5Bd7iCuQP8rd48vKh5xXIK5BXIK9AXgEq8Nd+5V/YATwA0o2ns8yD3oFtwAU6IgXyAdSqC9+7n9cCPdfeXV0oKtxTQch0oG526lAFuJG/PLZCZcC0kUA4gXN0Kwu0zGyEMiDNO38L8sTnb2xrZPMC4JgB7pAXBwddazbqVihW7Ad/8iM7vXN6C8Y9efKOvT5/nREwDuQdHOypK56O9T/5/g9sdDO2s7NH9vzZZ7IEAYA7ODiwdbIQOHp4cCA7KDqG//S3v2XPnz+3q8tLm9HNTLf8aqXuz6PTMykknj1/pq7qAEgCoNKp68Cpo2oAj0FVAGoKSaCucJEz3jHt3bZu0RXAMO/Q9lBsgaTEOG8JMi8JpDk5PLIH9+/LxuTyZihwGvAtdPi+CQHOrGwyAJ6fCVZLTlC5OkIBrtQ+UxZEJZ9/VzU4aCv3p50DcwIVsb6Shz3h328Cvb+q9HACJYDF3qEdvh+sbTzwN+sSx4pMdk7+HlKpYG0EeInmp0jWQiQMDw9+V3+8ydJQ128WCKwAXIWi03Xutiwhl0OhwsWSZ4Es5rekEoApBAZjgKDgvmWtBqmAcgAVR9VBujDvzDXhzMUy4e105Jv1+m1r1UtW3G7ko099UDpo/+xS63Vatt1tbDyZ2P7RiT1994kskpJVYuPhpdXrkc0nQ5tO8GiHvNrKpmxrZYHC7E8IAtQ3N1c31usfyP4FsBSLFDr3u72+1rlnLnh+B6Ae96achMziBdJC1jysR2xoBDx6Hkj4Hbz9txtyWza2xRi/ULhVJQEgM0ZIlXjh9l9YvGBFsyCTg45wKXQKUmcxBoBTfifMsxOWPncCr+dzdVcDFHM59ulkPBEBgrWLrMdKruyg8xxLLz93vrJ+lC+BbY0HQ9eaDd0798V64j0DEcf9Q4gxvyLB6jUr7JwIdKLPFUDsB2UTlIry1v8qwRVUOr6ezaoRVkjx/8eqCbaiUnFgH9BalmYE108JeXaLNogAD+4O4zERSZ6h4WQF7+FZAsFObSfiC7KL/eyZNqioqAs7h3N7K/UCpB6EhVLHszB7/VzJ7OTkUDkuR6cDs3WibIFme2DT6ZUli7XN5zNDHHZ1PbYNapfNVvklUpWxN4vQaIDGJYuwVJthF1awyXSpcW0gVxfsZdP3w56knuQ+YPdDNz/rT/aCrDUz63W6VihtZeOHQg0AXPMBcbfdKXie937nnTN79PDY2q2O8mfi5cxanb69vryRfSAZHnEyt9V8Zmmc2mw0FRFH7hL1hJCFpFsu1zaZL61cQRHi1nWsOZ+D7AzPcn6C6kTWh8qdcKskqX1Q1axTi2TN54pC9jKEcVBNcB/LBQoW1ArUM1buAqqLoPDgWR2IM84dPVsyu0FyZFjfItFR65GXosgVyFnPZNo/2rdao2bdXkd7C9UHWSci36JM8WgV2ULdXJ1LIcdzkxB1mhAYE99jPD4OntecB54xhHJNipQd55urBtk/WMv5nsxYph22XP5cZAz+gOHnNyIVnBTCZtLtBQuQFoWS9TptkRwKr2ed1NwKzWuOCsO/HsgMKVyqkSWrlbVbTVst3AbxnScP7eXLF9bqda3T37dOr2VPH51Yq+5kDPuWHKt/96/9pznmkX9cziuQVyCvQF6BvAJvcQXyB/lbPHn50PMK5BXIK5BXIK8AFYC8WC0854KA1ThdC5zgBSgKOOagsz/2AYoMW6DM0kgdywA3651Vokg5EwLgZthcePc9QCLd3Ng9rJJYPte8yDAoRig2ygplFYCINQgABvkE8tp3xQEACl9HF1KtRnZy6h2hg8GRff7pF7KtuX//vo2GQylHIAQ6naZ94+sf2o8+/rE8uek6xtrqD//wezYdT60/OLYXXxDQvVbg7IOH96ywWVu/P7BnP/7EiqWiPX7yyF5fnKsGwofoIJ7N7OT4rjy343Vio+FEwc0hENeBQsBTOmS9bkFd4eCWW7wIEM78590mBEuXyO/1KyqLN4C+oGWFJW8hL2oeMF0rV+wbH30kC5yLiwtZXWBzlWzcDkl2JFlIONcFmAuB03ydn3VFDKCTqzxCRy8gZ6tFEPXadmKm6Fpee5BwVHO1DaQLwSkCeL2z3YkBB/YCyMr3PBTb1SMgVcGKJ8w1IexY/mAzAhmGtQlkAeCfW5E4mB6A7WXs3bfcFyA0nba360Z+5nQTE17suSuNdjsDJV0pxJ0yFu4PsA0jIJQRXG88nNwGzAqEDCHhiXfoYxO0Y94Kbs0lb3e63MslZcd0Wy1lEdCpXimtba/r/z2ZT+V7D3CovJJaxRbLiQDfD772gW0LO+t39mw0GolMi0o7u7q+sGqJzuSl9hjBvJPJSrZGgLUAgnjBAyiSdQAAWKmULdlurdPfs0LWmb3bpgLCby6vrN5qiRCQ3U1U0Z5RaLBswshzIEgbNY1bOPEea4KDAc2LqBeKyqugy5wObgLjCadGyQT6zbU6zZaN51MJcqSCUXjz2u2FCtjGABT63g/ZJ6t4ofcmjJs50H1JbVAQsIsK6PXr1yIYWBes32qlaYvFVPsDYiXIuLhXCFjmk3+T8bFaLt2ercT+dHI0ECZO2lYykpHzzi1uRDVCqBRNmQkR4PYaOyHTfLWbBN/v1NUdsgZCZzwqLuOMmZKloMPN9zrELRcs+J4ksB3CF5De1QjeaR9FPp43CqaCOtuVUVEsCpDmPbDWAnDHMooxs6bpjucc5izCSghSMgIsZ0IEoLNfmatAokZW2G1lzTUY9KRqODrbk20UGTvsjy++eGaNal3qusVqI0XFKl1L7YLNkN9/xUlrSMFKZIUi95TYYomCiOeN2Zxcj0CalF2xEggkOutLUs4kxpnAC2IShSBWgMsVNn7kopStHEEcucImEJL7Bx37xjef2tnJQAojlHJ0/zOO+TKx4XBorDOdu9imoSSYLmyLT5qhwIDAqgi0B2tfLJ1sRKXI+RoIfdl7KbvF7dVcCZbVN1P1iBxlTxS2Oi8gdDyfYSNCsVx0G7vJeKZ96sS/q/A4v3i23iouOKBZi5nNWSDopHdDASalUcnGo4nOIQgKlA5S5hS39vTpO1Yok22yzTKlIPRnenb3Ca1P13Z1M7LJcOxnKZlHCWt3ofMVwpz3RzlxazG4hawOSjvPpMDWDMUUewayX+fr1veTW6T5GSrimT2k5wXk9FrqSn5IGSJkvujB6ko6/s16hWzS7ypfh/thnzAP/uyB6Of8432rek7GaqwgJJ36VMuEhxesXG/Yg8cPRV4cDbq2nJzrjGp1exoPc/LX//p/kWMe+cflvAJ5BfIK5BXIK/AWVyB/kL/Fk5cPPa9AXoG8AnkF8gpQgV/6y39m5129dLduFC4bYR+R0NlPsKarKeTrDhhdwAceiNCtJwBzAPkBKpFh8OEAABM/7OH1KAvP9a5nABPAM4F25DdUqwIsISwI9g4gv6IxlFOwEUABOAiQTd882B/WD3uDTgYalWyKBUmrc5uN0N3fExgCCLdOYvv6196z+WJlK4Ja01Rkwx/8/vfs3v0n9qMffmIA4ABSH374niWrhUKR3Zd9aT/17W8KKJU6pbCz73z7p+y7v/sH9vLVtXW7AxtNpuoAxhIKwATLDtl0qHPXg4Xpnnbip+QWH1nOA8ArAI93jTqpUSx81epGGLAIl6DCkAIG4BVQSUHekaxA7t+9Z2dndwTkvj4/t9mSLnUHA8P78d5u1eFKgQDGA0q5JYe/j7qzAaUBjujIN4JSsZJKpSS4JWJKDh77tYIV1ZucD4G5mBtlyhEC3SFYANjUwZ51jruljgc4A+KJMEsTD00uRzafus+8A2B+T4GggEiRQkhAJkHUrVs1CQQL98zv8gq/F9YZ696vibXSTiAnQF21XrVer2dp7Hkb+vnMniUQJRAVWKDQcT+ZzW2TAqKx9h2kA8hsNKqy36lEZt1mZINuw3p7Pbse3XjwfRY6DtAHAcHr8dNH1ul1rFquKyy21aioY5w8gvFoJrunWrWhzmfyOyB5AFLV5b2FcGzY8GYiS6l2t2vJ2gNqUXYwt3TPE1YLaSKrK8gPfPMFzGJz5B3hbr1SlrJBQKsiVwo2Hc+som73sqVJar2DfZuvlgJLOQuqtbr2E99XZgcgPCHllbJsudJVrP0Occn9YKmEukXzVHYQWCqjLNAa1cEu3Wktijwgk6NStel0oj0DgKrMFhEhRZGBWEj5+fFmnYQ1H3zxpYzKQHbqznnHnPE7AQRXEDJd4SnAte/boBbinGR1QzyIeCnurNtpWbyCLGS/Q8YQ9E32AdkhgMoOMCtDRKH3brUEoRtAe8bOi6+z9gJpwdeCJV1QE5FHwRiwduPanv9gqvN4PNKZ7uvXAXD2dSkqau24ksnJYEBfbNL4ed0japNKyfYHe3oW3H98avFibienxwL7X37+XAT0xatrqGSdq3qfIuHjqAa8Bso0KBWthiqkWLTlKrHJFJumgoiLBDIs1EeWeW8UNwDnrAVs+wDWyb1wUDoSebFYTKQ20Pwk/nuo0RgfZ9KTp3ftyZNTO9zfs729vtUabUuWrkyDeCLEerka637n47H27ZrrlIoiLCAlmAvIOXIX5MCWEepOwvr6cRWBnzOMV8+A7FmmsxHwPCrbSsSU23SRaSHrvO1O5LfyWXTtSBkzi2VshRKAO+oeB9tZMFl8zG1WkM5s2Ze5lRl7DPURa5Dnzt7+QKA9mUhJurIHj+5oz5YjVxOl24IVCbtfrTLyJ7LhzUhqDeUfkZ+SEbuMUetcZ5aTaiGbJmTfiNyUagIS120S2SKcBZBotzZ9BZoRUGa4TVopqlgkvnwnxRkknH+u8OcOBDpkWF22aU5yvLHc8oyeoJJy6zbWEpJQfi+yasOtEDmz4+XSn3WbrR0eH9nh2antHzjBxVk7unxlg8GBlJWcCVdX1/Zrv/b3cswj/7icVyCvQF6BvAJ5Bd7iCuQP8rd48vKh5xXIK5BXIK9AXgEq8K/+wk/vALuWS8JxI3X/Ah4qdwLrIuAxQBkACbpGKxVL0oIlG7czwSO7067Lzz1NASjWVihW1R1OZy5Ah4PgAJjYMKDmwE7DbJO6uiKAuMF/X4HVArJLAm/wz1eXNN76NfzZvWv40cNHAqHoqgUg4Q9EANYldM26jUUWWI2X/3otUJob/JPvfQxEaMPxxJYzAJ/YfuLDd+3q6tyms9jGk5kAt/fff6KsjtFwZD/znW9Zt9uyf/AP/gebZdYTpSK5Clh7VDSmcoEcAA8v531k+cTLk2sFXLoHvQOKQqtkrUJ3sX+0ciUDALLbawjE2rptUvCF3+48UB0Ard1o2uNHD+3unXv26vy1XQ1v9HXApdCZK/uejEAJuROASQHg5doCR2Vd5YRDAFS5lmd2VAToAzK7LQigp+dKhGDmoNQJIH8AXwMIHOyAeB99L7ODUk1kh8J1/XusGXXjZuoRACbUCqFLH8AK0B/Amp8BlOVnBNJnpAXjURc6OSFZSHhENzP1WQJSsm5TWY9wLwDjSQo4WbN46eHOUt2EIGHZ9EDuZAHCVhCB5YoTV7gApvJ7AMX1WsW6rcge3tmzarQVuLsCIC+XBSre3IylCIpk07Wzk5NjgZDdTseury+t3Wk6qJ4m9uVnX7pKqUCuQSJwD3Du+nosb3bsdkqE+S5j2Z1AJdZbbSer1rFNZxNrNJvad+tkKes3KTRYV8qcUeqwQO6lrHRiq7eaCr1lbsI6IGRcnBR72MjK4D0TzRvgr9ZNVLMNyoTN2prtlsDAWr1mNxeXspECIGWPsMcZH+Aka4NaM7/g/7ynSNRM/SUVQrmmTAfmjO81W00poQhUlk2MeEIPu2ZNBlBTW1DnWuWW3PK9RK5GBppn+zVY/0hNU0Gt4Wtc9mvlSMoLgHPOB0gr+IZSYWuDvZ7NJtjwYBNUs8nYg8A5r6pSB8F1FKxY9jOPwULoUXdqwH4NiisRIBmR4SHVhBA7aRQs1CAbOEcgRFTDqpN/vhZNdZpOPQgZAjKcRW+IHNjSneeblApWlfWUE5fcc6tdtV63Z3fvn1qjjvIi0rNgcn1jcQoBUrTZJFEuA6HKG84MkYsQCpA92H5FqgUkCTZWCK4W81Th3qg0WCusK4gizT1jyTIIsIzy4Gs0GE7KuC1bTeQMYDnnpvJdpOZyIrLXa9tH33hiZ2f7ui7ZBqvVRtZWAOWQuzuDbIB8SG1yM3TyIvW8Ea4rwiLh2VUUyYIyhXVSw3pwhh0ac+ZB6BAFnDMQknHsdlK8ZLMoiq1gKUSLztGM5F1v9GxLNqnCxh2kJ5Sa59ZGZDpKLCwZWUSoTwDgZdXG2suC6G9t+VCKjUeaa7JW+r2etUSIbpUR9ej+qc0WUytFdZFsV8ORxk+Ng8Xg9dVY9WI+ZNW1pakgsjlEeJra/v7AZnOIBcgDFFuobBgedTBbJSurVesirLCHwy6K51ajQY4Ugd+p8mPYN9p72ZkSyGWIYNYexLUUcWQwobJYo4bsu7VZtldjkUGmueV+IUPItEA10axXdSZhkEbGkFQY1XqWr1HVubPZlWxwsK91zno5f/3KVouZvffee1KOUIPzywurVhv2H/2HfzvHPPKPy3kF8grkFcgrkFfgLa5A/iB/iycvH3pegbwCeQXyCuQVoAK/+Avf2QF6AkhjrRTAI1r+y4AQdEnXAOYdVJcNz4YufICgqjrV0xhbn7IlMVYRgPIFu74ZC0QDYCuXPPeiXPEAagASuisBBuXZrq5/txsB4KGTHLAZG59iyfMxCOMFvABAg5AAYHjw8L5dnF/a1dXQHj9+R4BLr9cR0QIo88M/+Z416U7emh3du2+ff/aZbCd4L6yhzs+HIiFmo4mCSH/uz3zHfud3ftc226INRxPr7+1Zo1W3995/V3kCBK1+/P2P7fd+7w8U8umCAgfcseQAMCHMOEGFQKfzrihAT2qJ8huAzW2cAIypIQRHCPH2zmIhw5kNhgcoAzD6uAPZQG0chEytUa3Z/mBg77//vs3mc3t5/vrWNgbwFlDUyQkH7QGKv/oKqgbdjcKESyKlggWLe5vv3OKrSJYHwPHKGs2uwD/vWPcA5OD7HwiGoDZhnHRrBxsw2QCJwEoFwIKKKssCuyyyFtwcRWBsWBvuJ+ZAb7C+oqM4WA8F26F45WoLt67Br93DugHoAVPpHubrhAazvlGxADh2Ou2MGKlYt+PB3+H9IU1CRgL75TY8eUtgdWqX51cisDycOZFipdaoymKpUS9Zr1Wy08O2W17hm79OpNLhPvHYv7y6UCbLz/3cz9jLV5/b2dmZCDPWx2JC7oYHXw9vxrKBmi/wtq8otFlA/nqbZVgAVnbNCp7rAKEAlrrbpeqi947lsrzjd6WdgFmULaUtioaCbXZ0T691f6iAYtlFpUZmCAOOl4kAYEz56bZnHgOpBRgrSyhqauxBt4OjEx+bLIX1EmBOPoIUQXTjrzz/puSKI94X8iXkNISvcS6gNClq/XnIs9vWeOf7G9WQK2yYe9YiZJbC2tXF7R3lToz6+8m6JlNU6HzLsgKkDMoIPwKMuf+gDPgqEcg6rLeqtphNRJ6Q+aKQbFFHrgxxyypCuAuy5PM9xnnggd+A25wTdIOz74NaihoyPsB/kSyZAovxAgYrO4gQ7npN702DPsQw904eBfMm8mLlmUYhCyDs/aDa2Nvr2Xg6kfpNqg5UAOXIGo2KtWV9FtmTx/c15motsjFZE9l4zi9GDmjvUFMsZEXkmQyePxBBPJBhgZUaFkwppCF5PBuM5rI8Cz/LuB+Fcasj30kxyK9q3S25DgYDWQVCxB0e7mt+yfbgXBERyTqLIjs46Nm7796xe/dOrL/Xl03W5RU2SlhdLWy2HIosxB5tNpva8PqGmdL1KjVXBCUxK5uaF/25mFl9uVrL5whSyufXVSOBPGH9E7bNmpUC0Ha3zwQpvfgaqosksR3qBln1IWlDeYSVmF8fu0XmAdZLtn9SQ7oVEi/OYZ5n1CqJU1utOIt3VqtDftZ0zvX6XasQ1N2oiUTEGgtSi7MEOyUULovlSuQMX+M+qLGaF2ShhirTlXKc86xp/tCQoEyQTDEIEZGSlYNSb4d1XEa0ZLlF2mcsb4iLTNkXiDLqBcvTbrSkJONzw61CCTWXSI2NK7c4WyPW0kJNC2Zrq0QFa3Xq1ms3bLdJpN5QZlPRdI/sh1a7p/FyPlPjs7N7lsRLOzwmP2dke72OvXz92o6PDm085LNLav3Bnn354qX9jf/k7+aYR/5xOa9AXoG8AnkF8gq8xRXIH+Rv8eTlQ88rkFcgr0BegbwCVOAv/cVv7fAyB4ygy5OuR8FpdHsC1KR0eOOr3hCYMY/pYs/CN0lfkBXS0krqYk0sKtHZWFQoKiAP4GWtgn3KSkBs6LIOXZUQF/KPp2s2s8/gfemmpIuXjlRXHGCMvRXo02xCbqTKuBiPsW0a2tHhiUKj1eXcatgmiQWULmdDASxPP/xJ++HH35fn9WyGDQj2UXMBjYAZjx7fs4PDPfun/+S35eV/fHJs09nMXr1+bY8ePbLFfC5wncBuBfzuNgJ2CCoXcVFwuxARCpAMWYCsA6OE8e5ubVlCpyl1QnnhdihlAXsByMWGSXYhgvC9A53uZQBlvaTYcDUF5MXR4aENBnvW7nbss88/t+lsru8ByAFYyy/8KwGyfC/YoPD+1RqgnNt+BbUDoBqd6u6X72oI1An8LUUHmNMtcJd5mMs2zDMtWDPh3yE/Jag0CH5db/Ahd7WArkMnr0AyJ4akPNl6KDHv5/Y8SvzWfXmnsxMMAm4LBdsoGwGlgXc/h7wPz1vA991Du/kdOvYBV1mXgK0AzIwb66VGvWXXV1fW6uD7TjB4URY2ePhL1VHBa7+sjuRlGouME9Cc2QCFrnO6kqvlorVqBdvvNwVwAsq2um3bZiqDZqdj622qdX33zl27GV7a6emxALrh8Nrq5YpdXuLFXlUH+XA8s2Kp7BeTRwAAIABJREFUaktCbMkFadaldCijEFhvrdlpWbXelC0R+Q8A25dXr6zdbWlvQyRgn9KoV61IXsBqoYDc5WwqwK9UIyy3ZJsktXi5EJjNOsDiBsspQFQXaezUIa45hfyga3ybqmu9WKjIfaYSMVdkHHjgO/cAAElI9CqhYxr1VcHnXQHIkAYFa9SbsmPzIGpyTggX52cc4I3jVHMh4JN5Jncg+33WDt3WmlfWNMQbGQqRd7Xz/UBAeJaAE2LBOs0VCr7e+DovDwf2DnPGGLI2FKJMp3u/rfUDkRost1AE0YnOzzhJ6zZKrjZYyxoKEiKsURGTsrRxghGQn3oFRRpnNBZfEGlcT539ZNhUvbuctQzLwd+rleeGoNAhJ0SWRCjaqHWWNwCZoqyUGqQmZ4kTqcH+aH+/Y6dHh8o3ODk9tCRdKgsD4H+1WOocZT2SB3F9PbJSuSICw8lQ7IPqmZrKlQmA9cwbYdnM5RJQHMVDpkRi/zImEZhpKtVPIF6pfatGPsNCJHirVdfaUFZIwjUhqLjHohQXf+pPvSfiejwa2tHxqd2Mx1J7bNacFb7OIKRm40mWmVLRWSJrvUrNZpOVTQn1ztQdfm75WoF0p+5OJL8hE1gznGsoDZijoD6DPAvqnqBeWsduM0V+FGc6JCf2gmSKsMp5JjKPPI9Rgonc4HxBocQ5l617yMJZdn32FBkzWFr1+i2pafqDnl1fXIjESzIbPCmYsrVDjgiqHlRm0wmEWFXZKMGmkHlSrpXOXtaXqbHAyRWIKTKF1raF9MpUhiXOhSRWrols3iCnlUVDMhJE9+bWXpEahTpxzaDE0X4hjLtS1pkPiSZ7QT4XbCCnIbtK1mzVrF2vWrnC8xcCpGFRBfvAuhRsWObVak3r9fr6LJOuqCc2fW27c++u1CV8PkHBQV4WarbpaGyvXp+LFGLd/Wd/49dzzCP/uJxXIK9AXoG8AnkF3uIK5A/yt3jy8qHnFcgrkFcgr0BeASrwr/2l7+wcoMaDe2vpeiM7D4KFASkBUgDQAESK/K9SscVqbbE6U7F+ALRAIeHgxYbg10LZRqOxxYtYQGWtGqlDG1sO8A+6QNVFnIHp6orO7EoASapYKnHNiGyHoogBASP4gc+n1mo3BeRDXrx8+VIqisWKIN+6bdJEYMyHH35gN9cEjw7VWX98ese+fPlSga+TydgO9o/sxz9+bjc32GdE9uf/ws/b61cX9vvf/Z7V6k35hb94+UpdqCHEGqAdIJDmWDqPAZEAbQB3WnXuaSMbnWBzhAIlAOiAIBAeKBBc/VDzeigE2K165CUujoY6BSCXn3ESg85ioUdbB2Zlk1Mgvnsny5q9/p6dnJ7YJ8+f22g6zYilVIHeePRDDgSgKPiPB3UFYJGDxA7C07EPMIZqRt3qeLln3u50OrvPvs8LgCRFETmSdatz3965693hHvbqAc1BVQGAeH5+kVl5mQC72XyWhXoTDO12ZQBrvAJYSdd9UHDcqoEIl67WVPtQ/wDSATQHSx6gZtZUUFRgTUV5qUOn0xKQieVSpUx4fazvKYS3WBU5Rjc7hADvAWgN4AixwfU1r1FZ3dLybd+ZSJBCcWPtWsFOj3pSE/Fz+3s9W8dYtZW1p6JKxc7uHcvXfTEb2eHhgQDi3XZts+nURpORJau1JbID21hvb2Dz6Vik18HBkf327/yePXznsXV6fdsVABWdiFF3t+2s123ZDlUQ1i2pq57i1dwW47nqjnWVOqkBaLO9CIgJQSOyreBEGIRJqRApqwCwfjSaeFc21jnyuneVDoQbgCL2QdSMGtaqNYW4BEJLogmRe26ZBcEJQMvvYuMmdURmKxSsgVjvsqjaOkER7MpCVkuhBPxL8C+WZDtbzGOrRBWr6f68Yz0QEpwhXL9aqUmV46HwnovjQDUh2U6ciazLMldCpkFY/54bwZpIrExWgbrDC1Zt1v13IU8y4kPd9NwvaiV57kDeuUqEF9doNN1CqdXsiDDjnkMWh86GLOhe9xiVlKvC+UsIMcoOqTCKJnUKeRSrZSpiVHkz2h+uOOFMQhGGlY8HGXOvkLJugdRuRNamm70U2ZMn95Xd4lZaTpywV1iTV+c3Np4uFQ4/XywV+hOIohDcXUa9stnaZDqzVby2JOb8L9piCSnlORXhHkOdGYNA98StxDCPwuqpVoXodFs+8iz4ezSeiPTpdpr2+OGJfe3rT0WKQWxvLbK9/UObzkZ6PiUEdSt7YmPDq7EC3SFXPSR6Y0m6teUitYursVVYsxkhG9ZOAO79bAvEMqNYW71WVq6H76/ExqORVapl2bUF6zzWLOA6FmOoBFhz2Bct5r6uw1mH2kBKpBWkvPzHrKJgc2zBylKOoVTgvME+rc68KMC9bp1eWwHn51eXZmvWjKseRLBjm0ejAGd3upLtHvs+KpalgCtmVnuutnACwgkMr0/YD+xJ9jBDpvEhKAMbmeqJU4DnoT9XVlKK8Wzms4QypCDeICCz50p4prjFpOeksJbZG4eDPVstFyLaeDZiHTYYdK1c0rvb8fGp1i7nJ7XlzGu0GwZJREYKChs1ERQqeg6z3jrdjsg1PjeQoTKfTkTENZstG88m2jPTych+9VfzzIv803JegbwCeQXyCuQVeJsrkJMXb/Ps5WPPK5BXIK9AXoG8Amb2r/8rkBdVhUzTKoliAHMIgEtAFoAsdQFnoc6g9glBvAkkBzYrkTogIToUQFshPBmwuWDX10MBsACjWFUAkvI2XE8WUZAhkXc8090bvKYNP+siwDW2GW63gr0Pag0AD8AguogJcoVkUHdnDXVHqkBhsMHH7zzWz3788ce2iRd2du+xRdXIXouQWNje3r49++Qz9wZvtmQb9er1pe4Z3/A79+6p83s0GmWKg5pCRwECAfx4f8B9wA/AfNtkwdgZ2OLguC8xKUe2kA+Ahu6zj/2NOm2VbwEw5AHaDuZ6qK93oQcfdgd7ZB+yzn6u4IQD9icHBwNZZd29e8eePXsmRQhgHtdXp+5ua8lmbY26A5ihs1ZgMWBRVBYIxNgCOCXAsJh1ucu+ZKccipAjEQgAv0s559s6cUA1gL38HVQ84V7oOpcNTjYO6uDWVBsBmg7iOnmha2Wdv+FavK/Wz9Y74OlyhgBy1YtpLUploVq5JQ0vrNF0j9nvQ0QNsJUpQ7ygyMFqB2IOpUpdqgIyJxhHOaqrYxcwcT5b3gbGEjwNiHl+fnmrbmFs7AFIQf5Q2mq0sccPz2yTLAVUYvnSajbs/Orazk5OLaqW7On779h4eCOFBGqo2WQkZQIKEci54WiqDmJeU1QgqBdWidYymQPK0ojK1h8cyLoKIhIgslavSiGCKmOeBZC32y1dv9tsW61Np/j0NhRd5NVmI6Kw3ewILJUvPgB7AXsvMmU8hwAiQfXGqohrF8w67Z72WJx42Hmr07NmvWETBSP7mgT4Zo4AJj0nhXwWz0pQhzZ+9yLDPFOA91X2Bt3oyZqIHR9DMRIILWsnrOWKqL2wwCprX61jJ1WC3U5QHQSrNCdbPIsAkiDY5Xx17Sh8WGPE4uxNBouvx52dnhzYxeWFCCPC6CHBZtOZ9fo9m86nIQLBQ5BLkc4tCCQHfdkznLhOUEJeyDaPesfMp1tcBWIxjM9VIk5GYv3D9VBjBUu4brdtV1dXUkcwbq4P0czav91bRbNmqy6ChHuEcCAngK72drNpy9XcTo6OrN6q29FB1/YGPSsWeQ8PmyeTZT6e2Wy6ssvricWbjc3mSxEEpZLnF4gQWifWUvj5Tut4tytavNooDBuChWtBigQVVXgwo6UhN0Y2SYWClBflatEqlZKeF8yXq5F8X5LbdPfs0O4/PLZHjx9au9200c3IhuO59Xp7tljOdAar9hvyWDY2Gc5dSZCy5yHqKjadrezqamyLZSIbRM4XJ/g9ryhY1rFGISs5s9gvPk8oE/x85pxGdaS8mO1aigzIcGrDug/knSsLTfkSqJPInZISCOa0WFCgN+czojtUGuEcxGZMz8goUt7Ejjq3W3Z6dqL1zB5jPXB+USNqzX+HNQT5GsiIoOTZxN68gHWf1nq2LwK5JnIdWy/UO+KPJB+RFZTI0ji2SPkdbpu2zZ6HivQhw0rKHic6RP5wrYyM26aQN676wO5JBFVha5xV7WbDqtWSNZoVazVqVi2j5MJSrCbyD2IOWylIGEjnBw8eaBy8WCMXF+eaWwg7njfMBWPl2p1+zybDy0x5UbNavW6T6chevHjBrrG/+Z//Ro555J+W8wrkFcgrkFcgr8BbXIH8Qf4WT14+9LwCeQXyCuQVyCtABSAv+D/3vLBx8VBagKesSxmwWuGyGQiPJcRqZZUGAcEV+Z0DNuK9DRKRxiuFdQMqAhKgwMCDm45v7HJkX4S999aUmeGABp3NACJrB1bSxFbxTB2ku1LBgfXtTiAuIEXwed8fAKj17dXra4Vzn57dtR/9+Lm6MgEB9/o9a7Ub9uqLT60/wPZkcwuaAmg+//Hn9s///M8KBPuHv/k/W73WtNF0JgD+8PDQWu2OvXr1SiCghB90mcrexi2bQuc1wJnuQd7dnm0RABpZGgGwqsl65yCjwBrIAkAvB2tEJmyxw3BgPtiSBLCM7zM3Dty7jQ/19cyIgrzNy6WSPX36xF68eHmrBKCzHPAP4gKgXciTvNzd+qPRbMliCcuflIBzgaV0vzuBIOBwR2gqILPbYn218xwboVqzqe5ovMq32DWVvMNXnfMan9v7hDBY3p+ueOw/pEjZwJgArJIJQGc3HfxbgbeMGZDMsxocOAYQ5XqBUBN5VXVP/yTdCUwP4C7gVgAbQ8Q098g8NmotdV2zdOnwxvM9zGmw64G80vxuSyKA1OFPp/doZJ1uV+Ah9UPlozkxD6Xn+7yvApW13mPb6zRtb69lUcl97xU0Dym0K9jxyb49fvex1sRiObZOs2Hj0ZXNFyuL5ytbriAGKvL49xqwZ4s2my3Vcb9Iltbu7btSJUYxVbRWp2PlKuG1RRtdX3m4dAGwu6WxEcoNaJ1uU+vgJ7+KbT6ZWr3d8nW2TaUkuA3YjUoCUlnnq+VM66VawWd+a812R7UB6A1rHvsoFAlkLgAWAsxaurFk68HUBXMliMKBIV5Y46vY32MHNbK16XSiurK22AvYIRUL2IW5UsFrDDicCJiF4ED5xVrFaqrV6t3up0B4BeIukG+BDON6ssfJsmEYrwgU1DYCWzO7IIjGtYc9tzt1Af5Yn92MJ1JcVMrekT4YDOzq+lqkIu9J6DCZJQShQ2BhCQShxN7j/nROZISEgsbZqlk+QMgJehMSvRHYHrJmfA8A7BNg7aSdlDLLpavFCp7pEO5VSjbCuvUmTphiU+T3DvnnIDdkdKtZtXa3bnfvHEtlx9qDyF3M5hYvVrZYQGpFdjWeeK7FhiPALa0AlDm3IVgAo9mzqJIgCAjDxl6IMykQ2qxpzm5YSLrolZWUkRt+7rh6z8dWy7KYnHBhPj76+lM72G/bnTt3dN5MplN7dXFpFfbIciqFCmuuUihZulqJYJ9DxolgJtR7pzmBkCFcCQIQ4tmtyCCdUF/5WtQ6Wm+UqQGBgIoknFHKXOG8ziyeggpMa1DWUzVLsowKPTskrOAcdAs0zgfZRqH6Ivtj5wrIcJYFuyWeRvVGw6r1io1G18ragNzX+VataZ2iduA5EyyZNPeA+pXIQ7lLFRHJkDh67kAgWMnJSqmTQqD4xjbpTjZWG9RECmRHTbG1Amcq+zYjMVBLMsbJcq7z4ZYwyermhI0rmvge8w3xVy6Tj0LIe11n+p27RyKQ2S8QQaxLht/vdWTVRsloomB98dxQtkxGWhQ2fn1qwff5PUhS1u6VbC1Te/fpY+sO+vajj39op6d3bTxZSL2ZJAubThf26fMv7dd//X/KMY/843JegbwCeQXyCuQVeIsrkD/I3+LJy4eeVyCvQF6BvAJ5BajAL//iz+7oSOT/5GPlgC+4gpcBZYolWyUAgHjlu7VR6LBHqVGMqraK6YwG5ynadDrS//HHTz9N3SZKwHyRnwHwAURoe+hnsWT1ZkOdraH7Vt2odODvUnWoQ0IAGNO1Hbprg90Rff7tTkP2EvM5IMva2p2ecja+/tE37fMvP7Xp6Fp6AHz7AZHoWr+4vLZWp22tVsNevLywb/7kR3bx+tL+yf/xT+2dd57Yl68uBH4DxmLL4Z70WWetriasOfMch0hIrdemO30r9QpgksiLHTZQrl5RZkJmxeNqCrr/PXcBAoIOdfl7C3jxztoQJsy/+V6CpY9sQwCLirLjCkBktVxStzf3+O6772rMEC4QF8ECB+KomHWgL+cLLX5XJNAlC3DG+wKsee6GbKMIPo4gEpxYClZNsq6BmNh4dzhEjCyGKm5xIosgdUIvHbjNskDcqqaUdSpDju0cqN56R7HXCzudVONjPmeEahNCK/sUuvMdjMISBdBTAPQuFXgHqYNVF1356iRXngUWWxAb3mFPjd3CqiJbF/4bAJfr8/MhmBvwjI50ZTTQTd/ek5qAF/fh4b4OSvN1QGSspsbjsfYL4HrwbWeaAdcJm+93Gsq+WC7m1u50rL3X0Xv+7M98xy4uL9VxvDdgj+DjP7XR9cjGN9dWI+Q+3tp0CGng4dnc02BwYJcX19bqdmw8W9jB0YnV6g1bMMelguaIe2UeAUS5FxEFZbdjAyj0MGhXF2AdA6DJumb+FLgs0NgEzkK4YH1F7R2QLIgA8jwKtypCVUT4OefJXr9t1wpLjgR20w1PLoZAUgK6q+xt9u/OxuORh53jpa9ci9iS1dKKhbKt1qnWPIuR9SIrJtmmQVJ4foB3kbuyKxB9Qd3BOULwr5OHQOQoiMqyc1quYu0vJ+0860cd5PLd95DzAK4DkPI+3DtkVwnbmsJGgDjKC0g5SFfPpfC1tr9/IMBe+0qWWm6VpaB1lEqFbN+jDlKGUOpg9s678AOJwbmp+cxAdNnrYPlV9/wH7G9WWJFlIeQQxOQY6FxfLrV3Avno+4gcHRn7uKJNNkhvMj3QhHG+9jp0tTet021au1MVsQboD9hPhgBqtJvRTMogFEpp9iyRKoxsBXXSEzru5Ba1wJoJ4nuxSvR9V5244o76s7Y59xcLz6VhvJAZ/hwiG2KtnB7G3O12debV62X74IMH1m039bX+oGuffvFC5AK1ePX6pZ2eHijEvB7VpASaTEa25B4Wsey6yG8Yz8lE8v3lxDLnvNuIBeA/KHY8zNrPBGyRQhg8e0R7TQoECM26lCGMPyqhQnH7L3YNNlwA6mSirHdbbw4oRcpHCSSJE25OmtSbTc33bDm3Zr0ugousI4jCFtlFaWqz+VzPMfZrkkk8ErKaMkUTNWQtBDKEdQCJEULQ+XqwA8TdDaszrKaYNw++d6KPdRXORP5mb1QhZLc76/S6dnl9I0syxsj5HJRB5NBss5woFFSukthZrVq0g8O+HZ8cal2USjurVCOdz/29rgjEly/ObTDoKTMGAubw6FiWUjQwpMuVLLNqjbptdyiwKsq8YTyQhXxOefnlS5tovdStVo/s7PSO1uRksrA02Wb5Oiu7GU7t/HJsf++/+c0c88g/LucVyCuQVyCvQF6Bt7gC+YP8LZ68fOh5BfIK5BXIK5BXgAr84r/87V2r1fGO5mJkwwk+33R4uu1HALs8xNVtitJMYYALebr2EFsQRSCNJF7Ko3+zdRsecBMCNLHlANQjjBfAEjyBrnACMuUzjn0M/uuZksC2HpCLDUQIDA0KkTCucgVf/ap1Wh27vL6wk+Njgccnp3c09qvLcwHTT548sefPnwmsOjw4EXj74dfetx/+6JmBA//WP/stAeoffvihffLsuUKTX72+kN3NJ588dyKBLm/CSbE3IbA58owHatKseaZCmlk/BaDd6yXzE+UlCHTbelc046vWqIuHbwdyQ4D+GvVBVUBnAImCkkEN06GLmpBq7GPStfX7XYE9dBzzs1++eCGwmU58ulqV9ZAB0SHsNQBXeh88STKff5Q28mdPsAcKOQaZBxYAaxagDSBN97BcfQTDZZ3qEqaQoeLfAyRiLZCj4mHwDpAKtMTmiS7hRkM1xqpGagy+DhgtYsWzOFwdwTp133ayMBQkH+xyCJQXwVCUvZVCumt041ZkNQSYDABJODX2RQCzqyWWMG4/E0B6AELG+1UQvFZFpbFUXRiLxqtxbn2dA6jTVWyljGgB/HYgGts0D2A367dr1qyXRPLhxd7EIqpes/c+eF8kG1785QgSJpad1fD6Ul3io8nM4mRjEWqd3c5+9OyZ7fUPbjNp0vVORF8ZW5hqy6pViL2KLKMAvPmdqgBJOt+XIg4Zg8ZcxC7OHDAVMI61TqbyyVQedKOHbmmB+wn7fGHxaiWiQsHynA1r8nIadnNzaZ12S7+zWDr4T42AnVcxwc8tjYmaKmg5I8uUySE7MdbjVsAjVkSophgreRKsk+Cvz/nCXsEeSXZIRVO2RiA5AYYhVsh7iUpY3EE6kEng4c6sia8ShaFD/s3Twe1wghpK1maohiBryDRpAvgutFch7zj/glqgAbAsUH5t9UbrlnwTgZeFkLfbXZtOfF1xtkBMQPhhWRbOOZ0NkLB0vG+clONFXsA2U6uxxrvdjk3nk4yEYh7dOghCiDPUFRl0t0cCdlE6oSoRmVNCCVeU5R7rGsKEfcuZfHy4b81Ww/qDjvV7NSsWXJlAN/x4CAEwt9ksteFwZIVdySbzhTIQeDHv/AnPEc5nZZ5sCzaZYWW0kp0Pe4r75RUUJZydgOqoBpivk4NDrV3O2kbLiYuvdu8fHHTsJ7/5vnXaDc0t5ODL1+ciyrF4CmqUojJbliLdeO54zkfFLs6Hsi0jqJvxoUaA+CiUIlsC/KO+kX2Y739UNpeXEOSso5LssrBQQvUjgi4LH8f6TYqLLOOFIGsaA4JKw9UuPj/LeKnrQXSR4cP43D7Nybd2p+0E+W6jc4P9BzG9K+zsYH/PRtc3On/Y5/39ga+rxHNcWC/JKhHppGB4rok6w1BMskY2Np85acceITsCcgllRdhvOumz+wnPgTBvOrtQmkEUkou029pssZQCJFFGUknEJONl7fDfENXNetFazZrdf3hfKrVOh8yXlVRTzXbD5rOp8l9qtbqNRldSU/K8u1UBotyJfE/Nxjd2dHKs4PP5KrZ6xQlmJ/T8mXb+6qXVW13ZY0GaoBqh2WA24Rz3sHGytAicv7gc2d//7/5RjnnkH5fzCuQVyCuQVyCvwFtcgfxB/hZPXj70vAJ5BfIK5BXIK0AF/vK/9K1drdG0VoOuZDp9vTsb4EGWQWYCQ4IiIAAWxBUvAa7xuyagFSAsBSBaCSzDzobrOEBSFUAEeYEig2tgKVNrtAWihG56Ouix3FnO5gLT0u3a2vWGuvKDzZEDenREF6S8cHCfPIOqOkPrjarAIyxaBHI1GiJbCOkGoAG07nX7shCRtU8FgLFon3z6pT158tguLs9tMRvbd779bfvhD57ZFy/O1ZmtwGxlLwDeA5S4AkDXT1NrN5pZuG5BJEYA7gCOqJ+UGRnoUyzQoev39KZL2tUMkBx0dwtoTP09Qlc812ROBHaRn7F1KyaAJjrv6+WK9fp9dR2/Pn8tCxTIITruAdx4BfuREMwdSBGRFSJlHLwO8x3WwBvliFueOEBHVzFgXSXLligIvOX+mAeuSRaDW2wBWKEaSRUeDlpeKnlArIA1iJAU6ynAzMharbYARzqhgxUO8xkIo/BvecKv16pxOSrabDGVjRPXJpy9021bkiwFRtIp7+HzFQGzAH8QCnG8sKOjY/ehz+oQsjLC2oxKdI5DRniQNCA4Y5gtsEkihJwQYe9wr9ewNnOgnJeTAZARZoNu3fZ7DXURq4O/XrNGi07xtg36fdWn1+3Ycj6083N82iOFZGP9AwHTbTZsNsOeJ7VlvJY/++XluZVrDc09463UWrbeunJmf3/fmm0HzqWWYW9vWEMAomsr16pWr5ZVs0VMx3lqzVpTa4bfwSKIujQ6HQG77DFyElDvoADC4oeOcmV7oNyIKlIstdjra8LC4SC2Np3Mrdvf0zV5LRcLa/d6mjdAYuaKjvEhdlydjtYu50C33bLRZGJJjErBcynwxl/M536vIkW2GUlKxz5KhaJsYljjnDv8G3UH74XtD2ThKl7pXImXgMNui8fLwWxUJQ6oUyepEhRC7DZn6i7P1BmlaGtHBwf2KgueHw6Hqqss8KJI98K8CFidzy1eOVkASOqB4wSVY/1Tt+urKymRvCPec4GoqX6+wHkbFCDYuUFylS3Kxs1aYw3F64WIqKPBoc1ncympUOZAZHA9rHhkH1XwPeaB4Ngibaxcg/RzcDrcM/e7f9BXNkC9UbC7p/tWisxGQwigisXL2Nbx2j578drSBIulnS2TtawHnbj1/cl7QHJd31x51o+V7PJ6rGfFmzOmJCJquYQ45JkDUbAQ+cg81CL+RvVEjbDJcnshD9ve2unJwL7xzXetUinacDKVqm82XcqKCSKBvco+bDbaNr4a+tmQxjYcXlmt2rTr65Hsyq5HY6kJy1gfobTBNipbs7I7U/4K+TxYCe60J7Bm4lmGXRbXhP2BXIlVa56P5EY5MUB9g11SOJeZ82WcnW/KUXLFl9uiFaxeb/p6KGOtlxjPbMgLJ7orImKvrs/taLBv20zhgsIQ9YUaAljgW7Kq/IyHHBCxyj5ZeT4Sjy2UVHrWSn210eeBEPDOmuMV7kGkRZHMJSfxIUd01hfcDoxaENQuCzTtIVcYQVxC/JRrkQ32O3Zy3LdGpWaVWl1EIOREq9m10Xhu9TbzW7HipmjNRsvmi4lVawWRsmGNFtaercL7kMPSaNSUcRKUIbV6RepHzozxcChCpX9wYPUGGRlms8lQdm5Y6kHUQIpPJjdS0rx6eWN//zf+lxzzyD8u5xXIK5BXIK9AXoG3uAIlIxf0AAAgAElEQVT5g/wtnrx86HkF8grkFcgrkFeACvzbv/LndgAWbdkslCxeY6VDh+ONWyNt3VKHzk46Jb0DcyNwKlZHN/YuePinCgVW0Gya2nLuYDld31jWqHM5AiQrCHAXOCxblrLslgBz6ASX77q8vlfqthW6jCUH4HayVnczJALdo81GxSoKYfbMAoBRABgshKSIoDsWqxbbCZg6OhgInHr+yafWbhH+WrYvv/zCHtx/Yr/z3T+yu3fPrD/o2/Mf/0hdrq9enlun07XxeGaLhWcuACAC7DAsAKFmp+3ZC1mnMfcSlBXuU899uB0H/+2htE7Y8IevA1DR0U0uAOC3LELWblmiuuBLLpQSoxEPsAUnUvi3Ao0doMWfvt/fs1a7bZeXl3pvukoDeBg6ZIMViYgo2bCUHGjLrHICgBuscoL9ET8LkH4LvAnMBjhqyN5GAcolArNZAx4wrs7hMtkcaxFMkBrKOEgAX1He0GWM3z5Knanmlm5g/puO/Va7q9B3iAF1TGeEmnQeAoDdt13d3bIncWAY8JfsFd5vtZhbFUKhRBYC3dzZSzYwik3OAFLvxvcue8/QAPR2lxRCzQEg6VB2kkLkhKyLUNAwIgf3IDJChzxzgA89gONyObW9TsOO9nvW7dQtpeu407b33nuquQaQu7q6UJD3ejGWsiHdba3VJEAWgsBzUibjoWqB7U6crKzX69pySVg112jYbseck6ewtjtn9xW6y7qkrqhUCA2mXkWsxNheeNLLo3+V2TitbrvU262m12RndjMayZpot95kodIbXQugVQqUydz2DwaaT0gI2YEpuB61SmoHBwe3qg6+JoVXtS5FFHZLisSQjZiTElx7vpjbOt3Yao4iJ0IWICURhIfUMeVa1p2PUgfLua1UN9wXMwKh5a+C20/JemwrRYHs0NYOtoY14WSeA64C+7V3yR1wNRK/A6Dv6gmWYKpubkBPusM9EBqiZWV7vb4DtpHb83AGCSA2MgBcxbaKIStR8ZRsMhyJ8AiEJXkR7DW68elUpw7Uh7lkTMfHB5YsEq1/KYdsZ72+q+iw14H4Y69hi8T4hsMbH49ITObGQfI3+536YgXE+ihrjqlTv9u1bqdB/Ll9+BPv0KevDBjuc7VYadzzRWyreCNCmzwLaRAyJU9QNPFekylEVGKrlZNvjXrDhuOxtZstBb6H50Ww06rVvc4QtAf9vog7nhmdXtPSBEIQYLqgWrzz5IHt77ctTua2itd2sH9sw+FEBAIKlevrazs5OraLV69FJECUM19ko2A3Nx7PbQnZmllFucrAVw8Av862TDXHOaznEARH0fMhAvHL+qJ28/lM9mDMNwTW8GaYZUW8yXtg3bFmsVpCtcTe4VzjWaFTJ8v5cLUTWQxz6+/1RTpwnnrYPHsJBVGs9UzjgcK+M+UkCgPuEdutNYHcCif3Peu5RsjGClLA8Yyl1lXO9GwPBOVH+PlAXgRFA3tE9mBiKv9f9t60V5I8ve57MnKJyH27S+1VXV3dQ1DDTRRJixZBUIQMGYZhCjaHFGQSkOXP5BeGYcOw/c4wZL+wNNA7QjJFjUlxSM0MOezume6u9S65Z0ZkZGSG8TtPxK32RyggcqZRXffmzYh4/tvtc55zztEy5jdqS0iFMFLeSGAn6/QjzSusrlDOjCYDGxYkLnZPjx8/sc1mrnUxHJ5L0XN5/0JLHiKEpXzIEovIRDpSq5plUmj0NE7zxcwiBZIHqmWvN/T6nFLZG9KswDl5PV/YR8+eq5HhT7/3J/b8xadF1oWfWdT+Bz/4oeqLTdb/+N//7xXmUf26XFWgqkBVgaoCVQU+4ApUB/kHPHjVrVcVqCpQVaCqQFUBKvD73/mtHLuRVqNm621qB8A5dct6RyydylHYFqiCXzZAC/7f6rmXXQXdpXQ7n4puaIBFwEbAU+/yBAQBECJ7ACBEdjwZwGCRBVEEREMA0AHqmQ90SrcE/MkLplaXjQS2QK7+ONlo0LVmgU0CQgFoqMMzwl88Vnc4wPnP/+LP2ff//C/t/uWFbKJ6AmRz+/xvfmxZinVJZutkb/3e2BYEBAd1u3pHBydWRjV5pLunPyHTR1kxUR+3PcrVnRs2qENyZ5dCjQDzBZsWnt9QDwRsk1sBzgPoWHY5U2u6VD1/AjULQKxfD1sfOqMBrAFcAGBQaNBlLpubmgMuAJ+TyVjgPcBuvVlX5yyvEoCScgPwh/suxhCQtrTOKQEzHwO378Haox3h47+567olSJtwbjqnFShbdOQes4O82+u1osPYAFa9a90VIx7+She/6lCAg6VHPDZT/W7ftigojlijdEVeADRyrVJxgcc7GQpl9gT324mcECjBZ/fKx44FEJA5Y9aOQjuZq38U1l3kA7jP/rHIPvAsEuBv2Z9oTnpWCSRFLBukwnalTTe/dy0D/ms86qgB3ofFkomA0w+kByHB40HXRsOunV1MLOpE9hu/8Xft1evXNhwMNTdPx9SWs7e2XiwtyciACOQd32kTpF0XuOgqBLqkD/b8o0/t88+/8C5xbIXItzgd7cmTx/bq1VvrdoZSWNDZHXbabpe1j5VDwPO36owxgCY5ABtLDqmNRxNZ5dRE4OxsOL6wgGxxlAI797nnPlD5LFcLEVZ0P7NWS7szr1vNwnaoNcXYo7DAj3612uj6gMLy6N+s7OziQnuH1oLA/huB9s0TxEPNvnrzznrtjtY25AX3AvgvJUkN9YSTCnwd0hISswSVpXIyz3hRbkJdjKlIyVL9xFRwS6Ce6sh8czLDbWdK8Ja/+3VOAr9RNym1odgPog5zyW3KRGVhOxTHIh9QpvA25grPCOHSgMRrNGyzXKmurE3WDGvflWuQtM0CTD5ZjmKjsMphT8bmCaVKlzBjLNTurN48H2Qr8o+1uhcxzB5b2nyV+48r2iDdDlYLIHcY7JOdX0w1ByaTkV1cntt02reozf6XWXaAuJjbdru3dM9YHG0XZ7ZBJQQRXVgsObjsn889QFDsthCYuc6Q25uZq00Y6yZzmHF5T0xhrcUcrN2pgTpuG9VoeUB62LTxsGsff/LMhsOeFCnZ0a9HYPdqDYlAzQ6WrGPtPcztwZBxTpXzcshM939zO/M1XGSalMorSEPmqp98rH0AdfJ0ApGu/L0kuJgHOvNEPuR6D/WXwog8k2PgapGC3Nf7+FT2TYhcVAxN5pfPOxQ6qEw421BeiFRmf04ZA9Y76iCsv1CXYW9Fbosrd7CCi1POCScc09hJOdacn+W+P263EP96qEIVCJHhSqOSRHebtYa1dIaHmp80AKDgYU1AErOnRt1ImVJKlgloPGjaxeXEOl1yhcyiRmiInS4vLy1sd4sMKGzKUFNwVrkSjPuBwOz1yfgIrB257R92bLHIzECECUQd59dssbRBr605EdSxKmtKBQPJ1aq39DvIbDaz0eTMbmYzJ1U3O2uGENsEum9tfjuz4Whob9++s/Rgdsxr9j/8d/9bhXlUvy5XFagqUFWgqkBVgQ+4AtVB/gEPXnXrVQWqClQVqCpQVYAK/OE//u0cBQSg7iZJrdFq26GwW8HaqSEyIBRwr6CKGmqKEliHLACQdpVAGicWJ7EyBZaLlYAVbBkEluOlXnjFA1riPYKdTLNV2EYBxsSJAHgFo9bwS29ao4U6A99qwDwHWgBc6KDvtlvW6zQ9ALxGOO3SAXK6SA90Zq/tweOHGujXL18KBCK0G2CaQNCvfvoTm46HNp8vbZvgl9+0/eFkr16+EmDOMwEEAkxtNomlRw8WBiQCDGure/Vo9Zp3VgOcJwpwpR50DDsyXyodWqgEBNqHIi7Ax90+xjv1HSBXj7jIktIbH/LCvfb5LFdfHDJAVw+vjZp0mzKGke5jOBzJJguwSePCtQqVh0BEOsEbzW90k3tAeEkMOJjrBAMd+ce8sG6CfAGAI6y6Rci7B7QC1LrFDSRF5h31AuLqttt64Dn3p1oYYdstAaO9bl/2K3RBY01Cd7hAYnU0e6ixriESxQFj6sYX/dnIyKArve21KgKOISJE3uBXX8sFMkKuDAdYSOGt73kX3A0gMCA85A/gXqnskOd7u61xIKOFnxMAnR09iDzCmmRkuyTWdQHyUAk0AcnUA38SeQdBU2aaMN+jZl1d7MMRGRprOzs/s1//9V+1+WIu4B4Ci3yYy4uJffHFZ9Zq0ZG/tBrPgj2V1lHdlsu16klILeBhvAec7FqW7m25WWuOPXv6yGbzpQgs1jCqpUYYSfFENzPkDB3Nh/1OJIHGkjUpr323Jdqtl4Wyg8DpXJZQ/Ay1wRf+wZOnlsSx7eZLkSfMF+YzypocQHOf2nA0smMS23I1l5IGcgCV0C7e2WKxljKF8HQ6xmUxQ2//IfOMDsieXl9+9BCMhz22dIUVTtAQ4CilTI26+1rz3ArGwJUT/F12P6wciJqCOC0trDS3grqIUUguQGG+xjOS0aCu8iKkGNKS/AfAdeYgxIUsfopsAhRD/V7PlmuyJ7DJ8YwEtwFi7takImJvI9cCgFod6m3swLbeNc/nkomBmok8kIJygeAA+AdURp3DuiiJFe4RpQb5QuR/DAY92ydbETD8Q/6NwHAFmjeVNQERNp1O7erqSs/ryrDYmi0CthsC68ldGfe7Ii+G45HVg6M9fnJfa36zXlqy3Uj1E28P9u52bdmxpmyO8vNK68Bur6tn4ghZbFZmWW5ZGthsdusqiB6EJWvWbehYf6hmUNFoXAHBi+wC1h2kB2OBxZrZwZ599MDOL840/wHFg3pDtmuQFJJjKdbnZPXcbD5bCdxvd7hObLsYuziA/1RWW+yPqJakcpHahhBtVIW+B7ea7AtFgAX2isq3gKQnON7PhlLlxt4NEYFqApUaNUdjpC1WwDsgeyD1AHtWaTUHKSbSSrZoEHVusycSROu27oHfhbUYZyZAf6PFOqj7POK8yTLtD9RZZFLiz8Ra4P/sOTwrJBeksitGCJt3cpYX98Ttoh5jzkPctkNyjNaat5AV3GOv27WLywsncSHEs0z2eASnD4ftu1whD1B3Mn44Gjuhczpaf9DV2cq9+BnqCiH23ulkYHVqydigQCHvqN2+y9K5vllaDWWnZToH+bl9SkNCzwPGs1xWlYv5rYXtnr18+dJGk7H95Isv7cGDx/qdoNz7IS7YP1lr7An/6//0f1WYR/XrclWBqgJVBaoKVBX4gCtQHeQf8OBVt15VoKpAVYGqAlUFqMB//Xu/ldPxCrBaqzVlM4T1xHa7FjiGXRQACt33/Ae9e+gElvI9QEF1ubpCIMX2Q3kJNdust7LZ8cDRhkAw2SvJt9w9z03d0ZEUHYCmluGZDujiYLMsfUQUAEK3BEjx2UJd8pMNBm1ryR3DczX48uuvv7JHT54JJLu5vrHLh5c26g/s//3e9+zy8twm46l9/dUrS7Od3b93KVBmOVvabp/Z9c1CPtiz+ULkh8Bmwp6Tg23pWIVcUKAyNQJA7Lm6BIBRoFXNtrKJIrg3FTHjgIh3yEOEqAM8bwhocTwUgN5BotIL3cFW9/IHaASkE2lSZBacjg7MAorp8+jUbrUEMoP4XJxf3AVOQwqgjCFMFZKpBHhLP30FeRNuDWgsZNwzGgDdARKxSQLUEiiMn7nuFyIBgM47uAHkyD1wtYGJGPDudwK9vQOZSwNY0+3L5+iNuVtGiZRQN7hJVbLdbNT5fPe8GTZO3vXLXQDGMjaAjHeEh3LP6XL2LngRRoFbzpT2Jvw8ZIa6kk+ZJQUAJhsuciwgNCAiCmsqD+32bnCAZxFAe1eQKEeEIPeALuuDCLvBYCS7LgfHC1shyC0yWhqek9GLUJsc7MnTR9brRdZuNwU0n1+MbTyY2Js3ry3PUeHUbLFcaFzokqYesqzJawIXpS7Zk2lxbuvNQrkJi/nKbYHors89q4Z6oEiAZOl0OxZGXYF5dEyjTJB9lPFsDId35WNhJKBWtjm55YX1GwHzCi3PAfq3AtmjzkAgeUD+BZ3MKWBxrlwBuvdFbFpgV+/eCBAfjKYK1GZvWayWeibZcO1igf1S7hTgL2OFW1q82pjlddulbvHDvYoI0GQGCHawWOToMRNAyz3QrV6+RzkneOZv11JlaN0owLrMVAl8rqM0KvY2frbMnCjXd5KQpeCAOjViLnEtiB5eHhCeaR3aiXZ4AHuK68RrDZB7j1rDw7NRGZAZxHt4m5YoBEPUVEaG7PDi2PNwAMwL0Jug4dJiimcrs1xQFTHfVEfUPpAEgLDbnfYBxpd9iFozlv65nm3kHf8Ay55TwzigsGo1Axv2OtYfdm00GdqDh1NLE4Lfd7ZeLkVmxbvMruexrTfvx0dqqA6ZQm61VVoK9kdDm9/MbL1irjCfd5ZKMVR3Jc9ioz2C7n0p8Y6QB4lNxiO30cJaL8Aia6y1E7bq9u2ffyFSkDmPMgo7Kc4e/oEIgaDGvpBcJp4z2e80DlKbmNntzVzKC8gnyEEGS/uMsp8gWIt9TMA/882JMEgE9mdZSDHMBXnGfPRgdMb3aEgEIAo45tqdSD/H3GWN+HtMqhiRu+2QY88adazNyiwkapAaKhT2QNQEIgAgMTgX9nupDPn8MOx4wLgddWYd00znkeZfHaK7WWTaOKnmVoa+v5bnla8p7tcJG+y9NEdaNeWfQDBzbmPLx15y7/JCZLyfe3UR6p0u5EJdiop2hwYGGg6wa4TsyGXXxvux9OP86A96xbnixAs2gKxV1BJYRY3Hg0Id5E0RUBXsUdhgnfLAlsuZRb3u3dkT1OpS1fAMq/XWUp6zIKyvb65kM4UEZNA/c1Km2bKbG7fLpPbz+a0+63/5n/9FhXlUvy5XFagqUFWgqkBVgQ+4AtVB/gEPXnXrVQWqClQVqCpQVYAK/OE//vt5KgUEgEndavWGQF1AAwASukqxjdol3okOaHw64Ql/UHd8CqhrhTrjlNtiNhMo0cT6IT+qm/iU8TNH6w3oNk8FyAlwAUBsBAJ1FHALkHQA+HVbKHmIZwe3ljjWpKjgmgCF6vTstKwd0vkcWUJ2RCOwt69fWjvq2v2HD3WtY+1o6Y4O75X97M9+y2a3C5EL1zdvBFTRrbzf7u3zn34pn/Q44V4AI1tyq+r32wKFk/3JkpSQX8clAfEBpCF6eIYWFhV012K7BQh0AFz3DlJgFmwvANodtPJwZ57TFRdOTAAoesgwZAYAK193uyFANl6ymskAOr0jWPfCNRWE2hXpM+j3CyWEZ5TQHQvYTBc8D+Cd6Q7slpY5Cj0GmCvAVsDlMhz7QP4GgFnmtjNuZ+K2SoDI6krP3doE+x8+X+qD2smyvV+LLnNCieXPzjOQDk8ndWHBU96LW2fldjh6eLYCmiG1qJGjv57FUt47PBZXwzoHpU8gHY7qxFwprWsUDI1POgGzsnGh89cB4DK/gs5iSAgPtS5zHdzCiM+lo5lcBwD6qBUpe2C9Wgt4BBjnfunWlvIg24v4EnnXoJscy7SahYDb+9jOzibW7UX2t3/5F61Zr9n0rGe1nK7io9tztQh4Xtpus7PlcqW5KlA/qNmCcNk8t/HoTPkWaZbovqbTc3vz5o06rckP6A8GTlwpqDn0vAZC3Ud92yVbqSTOzs+lAGGedvpD28VYX0HQOSjPXsB6PewhF2q2Wq60HiGlnKCq23q9xurewm6HKXFnt0VdUdcw1nRiH497a6FuoaOdOcQYEeqevA9VTvfY3gAeNjyrA6XPLjbmIGvD8yD8H4gl6sU6Idi50w0FVHteiat41HR9gMihW545DWEG+eGWUG4547kzrH+BokW3v6uKsApifvN5R4UJ+9zz8HPZHUGiFSoICBzWOXOQi7NWZKlWkH1uN9TSzzIPuVfPUQEk9j2CNXU4+WfzEiDO9CvIR97LNZv4eEHwaC3nNugPHM4NsEdz6zJqzZxcrtYFWeEB6vU6xFVpRVUGuJcZC1wTdZKTfVK5EYI87Nrjp+QCdaxVrxnh5OwHWBF99vnXdjxBbkNwJcrA4KbZIyF4ZJWVvs9agBhELZPsD8oUQk3AeN27d1+Kr8VyrvFCDQJJxnMoJwTLucNBShA69nvdyJ4+uW9Pn11Ys0m+EXv2WEoJwGfPWyGcOtM+3+10Lc1S2ytbSLEQAvrjJNMc0yrn3NHYsjfsnbgkD4IAbX3PA7fdts2JMtYW+7fC0AvyzfdBHz/yQqRCbLCXQKCGTq4qdB2lRG519rhmYDXWukbS1WdYmynfAnILYhTVyfEA5egqRFRoIhohK/zM4StYd6GGQr0CCcT+wfzkWRSUXgSHM76sJV4eEh4WexikLHZsrPPAhqOBrLYga6RGqvn5yf7WiVq2S2Od/eNR3xpBQ7ZeFhxlZZikbs/EfFEjRItrQBbzDDWpZJ599ES/A6Cs4p46Edd2Uog9hLF3K0etLk5IKW1YJ9R9triVsou9RYRxvW7L+crWm7XGlJ8iO2c2v5VdGHMTu7Bms22d7lCfOye/hf23FthmvbD1emP//P/8txXmUf26XFWgqkBVgaoCVQU+4ApUB/kHPHjVrVcVqCpQVaCqQFUBKvB7/+jvYdIvIAVAAYCETl+ALYAZ2VwQ7AmAjlqg5uCCsiXaWEwklikoo6aO7e1yJTICFIXO7vliKb97VBNuZeEd/XQLQzjgf+/WInTYHkV0ABQC7HV7PdsfYnUmA47XACAanteg7tFsb6NhR9YbNzdzGw4GtlpeKW+B4NVf/ju/KusmwoPHkzP5ZH/59ZfKRgCgePzkgQA4QIvtLpGdyNXVzHa7oiOXDvhmQ+RIvMWuJvEuagGJ7g8OgCjrDsDPJLEjIL6sPgrbC/pf86MscJyM8I5byAspTIpOXZ7Hu6F3BfjvID3g1TdzMd77jxeqiyK0G2CKrmVqSTCyB7E6AFda3tCx7wGxuTqqAUsBpUoCpfR353qAQdyPdw/DeRDQC6Hgn1l26fIzZeYDHbeg13Q4Z3TsYzWC9UxhQQJoqHBXFBn7VDWjlgobloIhEcDZCAD2PKj8lHleB8oMwLJS6VIGYpddw+g5GFcICLqEyXcoraZKooPrSn0hABQg1TuQS3sudWEfMkuKgGaRLomHV6vuVldAcb0VWO1UE9C82+6s1xuIxKMuIpTwiRexg82Rg5l0W4chVmmZun97vVAhwz//C99W5/qr11/YxfTchsOJpfLGT6SooB777U4AqWoOWFkokNabva02Ozs7m8qObLNa23g8tOV6Y5tNbHXmVLOt3BAASJQlzD+wbvzntRYh4Ip1zjjL3q1ec/IRwLBmdnNzY8NRX0qQLEnt7PxC97LdQmjw50akHAA94CnrhX0BQPXhw8eqA+QGoCWBuhBHWEahLMBaxpVUHjxP+DLhynTbA66S13DYYytz0tcAXUuwkvUEzOuEEYQUljhObLEnlDY/kHfUjzwAV+EIUi7Ct92Wh59HTcZ8AxAGJIUIwWpInfgiJQkJdls3gdgiQ+qal4CdgNuHQgWG9RTqHq09bOW0Blzhckgd/HbFj3fOK4sGyzuIOcBs2Y65+ksgOfvNN8Bw9hOAYmqJVRBWOYG5koN92Y5kkHREjOy2seqmzxMJQ56AExUQ0qhZwqhlm7WPp8gjeBGyPgqFRxQ2bTTu2/nFyC7OBzYZD6Xuops92SZ2O9vaKXewv90b2FdfvSpIJle4QC52FSaPwsKttGa3awHs+wM2hChmAMvblqZYV7kKhH+wCKJ+zN9NvLOu7K0I3G7bdNy3x4/P7P6DiV1cnhUkR0drAPUJdcbeiPFo1pr25uqd8nNqKF74X61m6+XWOHaY/64c9H2Zcd/vjzrPnFQuyQj/3cGJX+YtaxziAsWKW+mVRJkr08iqcPsv9mT2SbJ0aBRAmQRgzz7B/gARjpIBiyypTBKyUjgPm9oXagVpgoItQ1XB8pGaBmtF/09z9krmjZSCaDlkR9e4UwhSc+zI9DSQsjoPXIGBQpL5zTzo9ds2IB+qnlu729aaINMCMkpneBgWCr2ayNUTKk3Gqe7WWsvF0ibnY2u3PeMJNcz7DBmIO85WVJ+B9g6ICNassnNk+UZ92HshfXydM5exRUR5mKN4OWS2Wi+sP5hqjnnOFlZxNbt689qyQ6oMLHJ5RLhqbgey2OLcIh8ItdDxRKZGV+fTbrOyzXql+Uhzwv/xz/91hXlUvy5XFagqUFWgqkBVgQ+4AtVB/gEPXnXrVQWqClQVqCpQVYAKfOcf/UYOWNnp9gTeYN+iHIfCGofubCwiAChlSSMrHpkvCDyRDcrhKFAVsBkQlS7ZbqfnwC92UrKscIsgdcTL0gdQDzWFExGAMg6WAnl6xgPv7/UjeaIDtgFKANoAtHG9TjtSiCcd8bKfyci5WAjQrLdC67a7ylz4+JNPBLRdvbuy6XRktzfXus5oMtLP3VzfCoCjZXmz3dtiuZWNCYgL3fOA2bIFObr9Cc8JYERndUPkjoey4mtOgDn/Lt90yJm2d3YDNNI9ClgCwAhIBEjrZIR357oig5q6QqAENF29QU1ckQHoI/hVQJbfJ3A5uSXUeTAYCIQBbFqt8N6v60/xLgQQA9IXRJJbM0FKYEPVVKe9cicKkOw9eeLWWHSil9kY3IO6fBW47l2yANWAXy1yE7DfUT6J25EMhgOBce5jnjqYaVZ0hBfWVIUKBasRWV4lmWoFKcK4Uh+IFKlHWlgnAWwDfp6kyBFIqHB4CJK9Z3bQqQ5RUigFuB+CfOX+I1sWV2rgoQ54BgGi7mmIPMKpa4COng+hccI7n5BfeeJjL4PtCqh2LhCReeBEn1vFRHRZk58S1i3ere3p43s2nfQUgDyZnmmNxMnCLicXtt7GFrU7Urm8ffsaXlEAHKoSsgwAVOm81j0dzXqDoUDB5XxpYaOuDAgHh1E3mEWdoRQOYJTH4rnw00cJ1O339dyAkNy78hcgjJjrEFh7bN6oKdZwzG0spJyAVB2Ep9NFHimIe9DvydL5854AACAASURBVHqKtSl1xTEXach8QSngZFZq6WErYFlWZlLVaBgEbHNNZZx437nAd+YmxBv3VVpEMX8cS3Y7pdKTX0HXGWSoqzMoFGoaet9ZB7p35gsudbKs8kBsB/BdyeEEjxNXzBEReU0IV6xlUAKxfhvyw6d27aYrCFCnKSxd2SFHKVYAtLk/yJR9si9UWOwBTkqUuQoOPNfsAOFR82wXgeuF2qIkMMt1H1hgUTtydcrppLV0yhPLa4FyLDLIOxE2sXr4AWEB5tmLtX99w26L+U9HPQoz9jcPr+eZ3dKIucN8Iaflwf1zuzgbyOKHPZVxTrax/c1nX9m9ywf25t072x9QbbD3oK4Q2yMShHGQdVKOHRHWR0fbYBmFei1gHTlxwD1gg6Rg6uPROt2u5ktp7dbpdEXE8LVOFNi3vvWRPf3oYXF2+B4H2UNeCnNHNT6andLMviT7qE5mQ2j1VkOZK+QIxbtE501JSiicXWPUsnjrAfWlrZ/Pm6P22fV65ZZwjVZhzUUWkTYWzUkUPyWh4aqvutRH7MGcN2wb0AWcm5D9u73brrGWRYag3JGjottHQRIyfuzfNBxQf9npQfxrn0Mx5cQ3BBhNA9meXJzu3TOI4CXjRnt+KOUTe0h/1PP8mf1BKj5s3kbjoQhFz11y0o2a8n2uIeViulcGC2uMacz4QTBB5ko5gf1h6HsSZ5Jr5bBYY19kPZ1EkkBeu+oNcpf8oYOyeCBwIQhZI9wbY0uWBvu71mkMuYu6L7HlYmH9bk9kHRlYnAu9Qd8+/+u/0T4bSZHEcxSWeFIIEoLeEXkHsbXCTio/qZmB8+dffPffVZhH9etyVYGqAlUFqgpUFfiAK1Ad5B/w4FW3XlWgqkBVgaoCVQWowO//l78pFLIVNm27885RwB9lIQB2F5kEdOwSqitAC1uUwDuNCREmwBujCsDz6+ubIs+gZglWHOQnKDMjFRABQERgJ120dJIKXwSqPGUC973jeaPuSzrCwwgrpUShyQpxJZi6412g3S5d5aGtloC6WPc0BTB//fUbe/z0qe3jxC4uLmy72dnbt29kCfHRs0cC9VYbutSndnsLcbGx3Rbg5Khu79lya8cToJH7vmNvBXgNUC5yBSt7AlRpTy78ysvgcTp4s1Nm9LwCMAJWCZckEBUj8yIoVcArYLpIjhJMBNyCDALkpKPXyQ3VR0HlrhI4oHTxVBB9cDkegKgE2fY6Xb0PIKq0fnIgCIAzt81uJ6AHWw+681erhcBEB14BsQGU3apJwDPkUs07xEUiFF3BjC0gUGkf5fY1oNC8zy2+3AbMO3XpdgWMDUUSuN0KIHWZSVFmXChI9uhzAfsXgFPZ/xRgM2CjVBTNgkRL39cApFXWL3wfgFDgs3dg033sxIxbkTghdLSu7KwyAYpu1eJqFOrslmbeSV1223f7+KoXYeWZ29gA2OHxzr+vVxB9KGPonHfFhJ4tS0S2PXtyz+5fDuUdv1zH9vTpE6sFqcCzutQQHoh9ff3Wmk3W3d52GyxZ6O7eC6B0L/rAFquNlBDr5drIQeDGIGZaoecgbFAbNBuyFgOYE4B8ygR8N0LIQFdKRJ1Q9BCgcLvlnfEC3Qkgb0JIpO5nTwg1XdvHk8g5Znmjjn0bXfW+X/CZkBUAotnhaFErsO38xtZJYufTC0v2W3v77o3PiyYhwok6uFn/MYHJKEvIozgAuJ9su1m78sCssIVyOznGly/TVS97JuWpFERVCTafPDfA8WSIUrq/IdPc7oznZE6QH8P40dmN7RH3wNedxFhbv9e1RuDzlXth/u0hDgD3IeuwEctRzKAWOgigZyxFUoggJIC8XYC/ZGJ4eHN578wv9kNsfqitAHhCo7NMOQ5uf4QVGfZfnudC/ZjDPEuv3S5ydAC0DzYZ90XKMR8BvperlWVYBSl3AbEdRJz0J7oOE5/7R7WGKmCf7jR/AJRldxY2FYjdDRv29Pl9/Z0PgOxM4r1dv70Vibxcb5VtYEHDbmdL5QLJhqeJ6sjXFuPBPgP/y57A/GM5rjaxpdleREBQrFfmcno8Wb/XEcjPszN3UWBMRihA+varv/ZL1iY0OjtKuTY9GxcB1RDKB6lBaqdAyqT5YiU1QgjhlOwLgsLtudgXWO9lDkR2qlm8Tb2GhUVYaSmn/UTZPj6vtAdDChfKH/YMAHwR/SLSPFwdwjVs9wsSlmB2Vp0rC04is1LtucpRgSyFRDkw951Y8QMa0p8DxeuhnQyQPoru9jcsFqX4a4VwrRZgZcd52gpVo06b/CHmAiqjrizmhuOBxqm0XOK8QhHB3it7NFkWHm29XqqBgDULgSN1DIo5iC+Rzuz5KAl9D+aZOKdRp3A+6POkRiHjJlOYNvVpd0NrNkLNJ9RQrEf2AchMlD/UlHmDqi5o+h5Q/n5BrdiPbq6vrNvtqR6L5cyCRss227XF61ikMgSPSCrZwzUtV6ZWzdIEkoWsrpV+j1mvtja7XVqjEdr//S//nwrzqH5dripQVaCqQFWBqgIfcAWqg/wDHrzq1qsKVBWoKlBVoKoAFfjd3/n1PGrTpR/J+kOdzUVnZNQKBXIDyggws5qlR9QDLREb8vcmlDcPLE0dsKALcrvaqNN1n9IVDE5wUFc2WQcJPtxBwzMKAP7ozgT2otMdWwyBjoU3vbrf+RrvIzPAATsFfR5SdQGfnU/tyy/fCvzY7Fb24vnHtlnv1b3O9dIj1j2ZXV9dS33Ac/78z/+cJfvYfvgffiTQBU4BcDHepbJcId8iTbFd8hBZwLJb1BmA4IDvUo+4tz0/hwJE4Hy8k5e8d7G7LU2b3IMDocuZlBqAtQ46mrpDAVUBQOk+FVCDBZWsW4SuFGCPBxILHCsAfAf63VKDzlg+f9DrWb1JSGmhPqjXbTDo22g0EthIF/u762t7+OChgnTJKmC8ue9dDFjtne1xstUYSK0gcQIzAquNnSw35D1fhCQDBnlWhpM0pRWOusilpHGCh28q2DbLCrASZQJA8FH3XgYn+/O7wsJzALDsodOd63qXvQiTnO5q7zoGIC9fgHQeKp67/UhgytsArIV8AIiFzKB2jB+EGuSYW6G4l7ryNZh7R8818IwFwGdyXDx/gPHW+2pFCHutJlBe9lqpe7YD2pVWQJBHdFljt/PgcmSffnzfXjx/LKXFsYbX+rVNz+5bnEDykYngOQhJurKbtzfubY9FGWNB8G23a8v5QuAsOQHnZxf26tVXynbReND13Y4sPWZF6PNOHcmsgW6vq25kLGsAdjv9njXwxsemR6oKxuSg9R22Is1nrGYopsBC6hg0bK6u89A67YFsYjyAushnIVuF+ziZ9XtY/2yVLfDg3qXs3169fuNjTyCFmW3JxoHJLGoPYYNdFOC+shsA94tQ+RJ0x+LpUIQlu1qCdemkmxNTEEeuHPMwbCfbACkZv7KT3PlBz/kAuOc+WeeMAQ9wcTZyuzipHHx9KsSZnAsIsjtHJ3rPIQbqNhz0bbZYF13w1CQslCPYT/nSJnCdfRJ1EBZaALOljRvkhYhHqUKcYKHrPj8etA+jcGGQAdCpEyqfdsfJyfFwqG56wF/2mJ1quZdlzj7ea92wZui653kgDLgf1jVBLqw5zfcQux/2GCfgsD47G/Xt+aePrBkRHILVH+qvwG6vZrbeJD6fT2a7+GCbnWcgsI8od6XVKgK1Y42l5WTkrP3fg8C2MaC95/pgwyVLKwLr2QcgoBy5VwA0Kpl+v2tPnl7axy8g/wJlNimrKYOw2Gnf5f1kr9RrLe1fEPAoZjzUnDBut8hzBZKTt1JdZKhCEtvFEHYEku9Uf77nihy3gtJ8k0VgoPuUlVhhBaZ8KO2cqK4aIp6iTmRZXte5Em93spBjzJMUdQeEkBNJjUL9JmJEdoPYaJHDBAnq+z5jLTu9IHACDutGKYxQvrU944JAetQV6b7IykAx0rftdmWj8cgGo/5d/kYT26qCHHFrQBRbHjjOOS3SEs4kcPs0iGllkogUzqUs43rY6PGSog2iEJuqsCkiocF+HHuzAcokZceknvOEuglLNfYcSB3yd1DDkROEysIVQag8MzsoSN2D5iE7GCPmPAQX51qc7KRiwvoJu0KULRAjBM0zLyfTqdY6pB4Kniw9ybqrUah2YubvxpVS//K7f1xhHtWvy1UFqgpUFagqUFXgA65AdZB/wINX3XpVgaoCVQWqClQVoAK//7u/KRxMQH+C3z+Auofletd4kVdR/D3NjrKLonNVHep0zwd0cRbe7fvU3r1+o85Z4Ca6funudZsKlBTYS9ABjXwBACmzQCA5ntd0+bcUDuwdxZkCcns9V10AXAhkpmM6PdjDB5f25MkT++InXwuoIoT16bOnUnzw84BIgLSz2cw2603R0XmywbBv7969lYUNxAjABtfZrBPZdmAhcTq5skQA0eGg65cduYChsiPJHMgEpBJAp07X6A78Vsd3AbkJlG+2RP6MRyO7vr4V+CXlBvQOQLfAaQf5AF4VMK1Odu86Lz6qsJ9x730pOworj3ZEp693NwOO0WXLPRPg3Ou19ScA5+x2JsAewLcMBV5vttbvD9R5fHt7bduE7A2sPQjXdgsirF08RwOiAqsNQt5rso9B8eBWPfjDu92Q+/1DvBCM3bS9ADrmQlegKuAWL2xCyoyOMkgc4JKvKXegVhPoeTwB7Ef6jJhA4AJML63I+NkDwNY+lfJgOCCA2ucN18feBR91APEDNjrZwUbDkXd/R00pXjLZEUE80Z3rhAyAvcZe4Dne7U3VRSHACpelW50Q+ZPm0mKxuOsqLp8HMHgw6Fq/G9mTx5fW69TtycMLm54PBdrS/Zwe65rXqADI0qDWh2xr8+u57p/QdZ5lenahbnS+Fm9QebTUKSwAEAuooqMdwBDLHQg6QE06pQHJwyiyVhRqHBk7iBAySsbTqQfbErosgBfPKrJu6pYJ4Xdy59XLl8pT6E/GCp9uhn2f84xltrdkt9G4A2zmdPrXMqknIlQWcWItlC6nWtEpv9XPae6oa91JLwhH1o7b2LE+3DaI+SBVj8hUOt0hNbAY8q5zZUZIteSfBXDr4d6R1phIR4HBdJQD+nKrbn3G10uVDUCzZ0SQoYLaxO2gxsO+1h8WOKhaev2u1tR8RsD0yaaTkQhf1vFuR/A42TKQb64+4vqQSqwzxnez3jo4j4UQAeKtppQocifjeQHKCQRXHkjdulFLe8023rt6CkJAe3FNpAuANPOfPe6E3MbIImnY7c2NW3UpCwdSzVUr7CEJ+y5/P7LeXS2S5ShmvFMeFRSqHb7Xi1p27+HUnjy7VH3iDQHpga2XG1styb2o23a7t/UOIgJlixN43DPPxfxi7FTnAwRuIns5qViw8yLEoVazTtjWmXSQ39PReh32g5PbYOWZ9sxnzx7Z8xeP7NGje9pH2u2u6r5cLkS+lBkWScy6MVuv4iJHKFAmDC+pQWo1VxHyZ+q5POxZEBesC7KSqL1yelQ3p/d5JgKtsWpjvWIR5cq4UjHnpI+sokKvgW/QWJu53RfPy7zSc4pY8xwUiFL2GbIp4mRj9Tr7zVHZFLKlKshzWQmKuIpkXwaZx7pxBUesn29FTev0+9bDCips6V5EBki52C4C7j2AnLWD8oD5JD1lzfMvtMc6JSHCHTs7SDrlzxzYvzpSVEDEYcGFnZQUndz/bicyHPKDOjqxyjz2jJRSnajzjv1V2UMHqzc9K4O5yWTFngqVDuuBvVs2jWQuSXmFUqVu1++uVAPUGWTHyOKwiakhhLgrKyBROt2RrVZrjRtj6L8HQKKgLCHfytVcELzf/e6fVJhH9etyVYGqAlUFqgpUFfiAK1Ad5B/w4FW3XlWgqkBVgaoCVQWowB/8wT/I+Q98AItOu6uO6ChsF2qAo9tNqCM/t3otsL2sorzrHOuKpmxowF0AMpqW7Q/27tUrdUuqW3qfWaMVKsQZLLQz6AtccEsTQDtslghnplMeexQ6nOnGzgVWdDqtwu4H0MTzBcrQZ6x5xpOp7glQbnEzE1hLQOd0OhYYCUCxWi3VbR5v9wIzAMCxMsG7HgUGYDHqi3bUs9V2o17ZzcbBN8A2fLQBmFw9kKmzHuAF8I5sjPPJVPc4m88E9sh+SR3aDhwqyPdwkAJiuVzedZAqW0QZAUeB7nS7euYFygIwKeriBIYDRw5ollkYFF72NATLArpht9LwLlzUIIBg3l3utiKTycTB7+lUncneuerPBGgHYSAC4HCQF71bYbm5kzIQMvIHIJ4cgAQSIpsBMBTwqiQvZH2FRQe2WyhzMrISzP3dAabobj6e7rrfeX6X3DiJUdpglVkZroTAwgcQ2S2lBOalHgbMy22OPCDZ6xNYvz8sbHogIzwrhbEGUKUjV+ClVB0EJdOVX1jqFHM+bOHrfvA5F4V3wCX3wQ0rf8OovXcOCwBHwROTM8AzQkThKZ/ImipsBhZFDRuOe/b8+RN7+uSBMjBQy0BexDFd3f5ZrJejpbbZ3NhuvbPdei/LKQiJVHkNWO4k9vHzj2yzXOnaq/XO1tudrFwABwH1AaABFQGOS8VAyDorAsCxrlK+DF76zDerWRT6OgREbAa5TSZje3Uz17wgK4AgXizX3DO/ZastOSHM766eB0s1fhYSVLkzdESTFZF6noXWK1k4yV5/R/EAKcFniICB6Eoc1C3JQ8YA1JRncjICxUxBJkHCNZ084h6dECP4t2O77f6ONOBe32dlOIEhCyMsuLCEIli6sAzzOYilVsuWq1vrdvvWrAcaF+5vs/K8C/nxy0rPA5+bKCoOqcglhSnnvm9RX80R1BQiiLDkMRFS+Yl16tZksoMqieHi+fl8fU8KtZpAdPYinr/f6xXzzEkNCFRUcdz7xb0za7TIDjja1btrdcCjTNisl3cEEGtTxMLe7f0EqEMuh9wnwfSupgIsx/qn32Vv7Vte29vzT5/bkTUYmO2WG3v98p2drK7coLVs+KgtygLOBleSSPFAoHQRWA65slpvLMYqr1DEUCPZjTVDG5+N7ObdlcB5xlbJNzWzsBPadNwTEUh2jIKmIaIMMpV8Hycgg1pDSpcZ5NLBVVfMJSc/fZ54aLqTrxSZ9yS7TGtBSrQ4FinJTiiiA8syiIUiA4f9sFQdiUCD1MbaDRuuOsQthIHvGez3e9QqnH8owDLyHFxRVe5lTtBy+gDMc96aBWSuNFDKoEIkAL2wXuJchRwrskoga0WO39zYw0f3df4EITXP7ogpJ40plj8fezzjAjHAfAfgh+wuFXWsNc4ynfko57CMIkxb5D0Eda79n7ryp9RykiPRFAHxmEklphDwXk/5GzyDW/K59SHNBd3ukLhxIx2HrwZKjTdl/ZCpwYvPv7m+ts12Y2cXUxGYV1fXZqeDrPWWizU9ESLca8y3hjchZHvOSQj0vU3OL+3meu42VJCz5C4lO1nrcd7Ge/aMlq3XW9Xvu//qexXmUf26XFWgqkBVgaoCVQU+4ApUB/kHPHjVrVcVqCpQVaCqQFUBKvA7v/Mf5ZPxxEGZ9GjrDVZCHmaJlzvgM/+O9zkv79SvKQcCgIFgZuyIyL2I2l11Wl+/fmvdTiQQAEuTEjwHHA87bXVyAyoQ6CoLJXUICwNRBz9dlwAsABx0bPJzAJnKmJDlN13/gIh1G4/PrNPr2Wx2ZW9fvbLhYKKOTT5XgbJ0G9NVPpna9dtr5V4A2AY1B04A0TfxxjpR28JGaLeLuTVbkW03e4HfEDR0LXuAq+cfAC4CIqK8KC2gPIjarX3o+MzyzELZ69DxCRPh9+3dxZ5dQTaGKby7KUAXhYfssQSeZwKAS/975UcUXeX6DHz3qUeRyUBd1B1bI2Q8sg7+5wFKg5atAEjx+Md2S53A1NHBW/zBPd8Bb3wHFQFnARSxnaEDHWUAgcZ005Zgk+4lR6FD92tp1WNFRkbocRzcc6FKAZjcp4SBk41CxsR7q6dmC/DQw7cBxMuQZHJOZB0VePaGQD7AWbpzG827DBK3eXG7orKrW13RRVB2GYjOvQLK0e1L4LbAq6KOdPKWlj2Mo5Qa6nZ2pQkkHuoKgciy1cHvP1ZNZXMDEp3nmivUqcxGIQzeO5UJsY3sdIxtMsGrv2fPnz2z8/sXIvM6Uc+CoGMXF/ekfPnss7+28bRjiHOSTSwgmM9Yb5YCzW/nS8vzSB3lw1FfXdbHI35W5L7UrNtv23q5tFqeWb/bsR1ZEtwj9jzbrbWagfWHPT0boCPgZm8w0HjxmWG7I2WSOt6PR5utlnZxfu4/C5hZb9jhdLDpaOi5AHS8r9YKKocouX9xZjHqCVQ3Uct67a41GjVlzEAGfvrihf3wr36ooF011xfgLXUDeNxuUS84oFta9ZT2XVJnFUSHciMOBAz371QZDgYXodBYO2EBJhu0UCoTWYYVIe4iIw97Ac2MH3ZEHkLOWBOYfBSxyx4HMDzo9qTSmd0snByJY2vIDsmDmbcEwTdaAriDWssuLy9tsXDllwBySD89kwO/3V5Hew2A9XrNfojCx4kEFGYAr5AXyt8pyBtURcxVUNo09jpxjyU5gyUc4drtdstubm8LcNqVQmRUeFg3mUSJJQnKpJOySngekRfKQSCHIrMszYrAdSdhut3IHj++LzLhwaNzO6SJ1D+QDbtNIqud9W5v25h8AQg2yGEnawDIUX8xh0T8QjgecxEnZA15wDpkiWcqofM5GXkeHdtDeOc1kRTUsNvv2MfPn9iL5w+1z2AFhR1SHG9tfnttcQxB7oA8+yWWgJDAkBiuWPMcmjLHQfsO5FQLgiuzqzc3Cj9nr86kPCHnJrc9Sq78ZN3uQBZs7AEA+oDyEKMcYtkhlx2dsmVkAXfQ2eh7GOcaGRGx6sG6aWCtx5MWIepKIskzmwwHyujgM1DrQNChLsSKcDDqeW4L95hjXdgp8ql8bLFLg2CAiEozbzwo9zfyQUSOyF7QyQtqdHVzI3Lg2ZPHttksipyLSHubyCeUXrutpftYakjlXKDKaLkygzEejSaa25Biy/nMev2WyPVS0ZTFifWGA2sTyH3g3CEbpG+vX720wWCoPSk/QTC5ygWijr0oPwW2XM6Maf+Tzz9XntPjp09EXNxeX6m27J1YBGKDhmoChUlJkOQn/t0bJlAosd4Yl+1iIcKGtZjGe/3OAulKbbbbWBZU/+aPf1hhHtWvy1UFqgpUFagqUFXgA65AdZB/wINX3XpVgaoCVQWqClQVoAK/953fygF5AbF3m42AGQAnJwnKzn0HmnkfLwKfATwAZAChHEw3AfCAock6lp+3gMI0FaAEEAyI2+n2rNPt2GyxEIDgNlBm683G7t+/L3DTO+jp1EdFQB7EUV2UvN+7+iE3cvvkk49lByO1SLtlP/PJJ/aDH/zQ6o3ILi/u2w9++B+k4ogPmT1+/NTevnln69VKAFK3jaICsLUlWw0UERGkRRzbIYNgwKqILlIH+QAu9+pALswz8lzd+Mkukf92RzYzB2uiPoEEgHyhu53uXJB8yIpCVQD4hF0J76HzHHsUutOx2BLojeUVPuIe1S0LL3nri5ig2/tw59cfogIoMiUchD6KIALw4+cdjMa6pwCIT7l/RrIXIA9YxzUZR1nGKPS4ZrsdwBSAl3d4ezAqHdoERjuIH4U9kReAzQBFvOR/Tu9s7h3KshICsJVVTGGvVRAXJXmAwRhjHTZDAYXMF+4lz+siEbAlkVUV1mJF0HJp7+Iqmm1hz9KQZRNAIp89HA4FMJZ2X4B5AG2MJ539JYBZdoKXqg2eT1ZKhae6APUjIdceUsvYoNoBxIO0Q3HDHOVnShsuhb/ToS1Fw8GGo4EtV3M7PxtZvxPa82f37f75GMbJog7kXGAPHjxXjT7//G/s8nJii/lLu0VNFIb2488+E1FXt6PURc2oh7u9vX47E8HB4jrmgJGQU64owIIGvsJOmc1nC7u890BjmO4ThYdPxyhLqL7ZcNhTXZi72Ephq5VbQ+HqCmjPMnv18ivDNm48PbNWvSXV0njUl1VSnOztZr5SvVF+MD7MpSOkS9FxzdcA0Af9rubXdrWw8XhonXZP6w+AX4oM1BlJppozt7CvQ1kEIOuKHs+e8I5xnlWsp8BgLJ0gMpgnyglRfoxbH7FXKKtAmRXul+82SShIAGDrtljSoX8QASSg/MA9H5UrsljMC1CaOe8qGe6Vz4CQo6ubTnlUaIxpo+5WSyiTXP2yN3QN3JcUVoR/i3QjqwPVkStHWOqsccKCm5ETgWRWyHKNznb2jSIDh+uzh2B5A8lbdu2zBqiTQr6Zt62WSNKrd1fKemAclP2i63v3/GQ8tcVqZaPR0Fp1yL+GffX1V5oz3BOfjephejaxTz59blGnZV/+9DN7cO/CdtvEZre3lu7NZuudpXuAaVdRlWouxset6EoFDKR4prlTk2qPPCQIup0IaGziWP8QSiIxUX1h+3Y4iECZno3sbDos8hjqNhoPLd5tbDGf26APubD2ebZx6zGek73CA9qxOmQcctusNtYb9Kzb6+kcijeJpQnh37FqGtQZ66MIBF4H2QY60dLvtHU9CFXICohc7OZk/xdSN3KHBjZbQJCHhlqQl9QcCkqv6dxhHFHdNENXIU0nXXv04KG9vXqnujM/WJHUBxUC85V9WSRXg7kKUeGWdqHmnFvuKVciaMmujXFwItbVeZDFEGGQTKPR2IajifbKbbyS3RPn9fX1tW23a+t2UWLkNijsoPb7rSV7LNwC2fNBEsXblbW7A0u2XjfsmHgf8599vdvu2CEh38RsPB3rd4Dzs3P4e3v36o09vDy3+Xal+2CsAn6vKNYFJNLXX31pw+FAaxnCd7ve2ma9U83Y81AZsTao1Vb5UzVr1KhFboesYZ1O3xa3NzpPIFcgnrAUIyvqdCALJlf2ExleBNdDcqRZZv/63/xFhXlUvy5XFagqUFWgqkBVgQ+4AtVB/gEPqvh+LAAAIABJREFUXnXrVQWqClQVqCpQVYAK/Lf/7L8AEbHtcmM54FuWWC0ILWh5x6g8rVPyEbAOyh1kAhgVYAhQAP7invR0NgIyAfrf3qy8bzbd3wHtqCq6g75NxyMF0a6Wa4E4tRqdrA6egmwAuo3HI1ssltbvt2w8GNrrd+/Ucc41Ad/6g579wi98216+fKkuSUDr0/Fgv/ud79h3v/uvHOTMjjafzezjjz+xl6/fKvuiATkTo6oAuD3angDo48mDjDsdaw+69vrVlcgLOpEhFOgQBqwCQHUSJ1KIqWxKCBw9QlqguAhkHwVoBOhCpztqEkiN4XCkvAGUEdjPALzglc8LexI63wH7mlK2eCi0dyIX1jaF4oBAaN7LizGQ1RTjhC/+idrlUkwAPCJomU4mqnFJTgCoK/RadlIepE3OCSAWIC2d7NicUBsRIWVIapZZu4PfOiSI5wkIpFPHOl25dFk76cA9CUgmW0I5Jq6I4P1ldzX3rxBrcj7wK8d6Rb7zHqwM+EagqqzglelBKDhd6w2BTBBD5ddlJ1OoL0olDOAcAFr5PVmyKHjYrWMImHaCBAAV+yEPcS6JENliFSDnHdiKXb3R1exd254ZAYDnpBNAcQmWe0ezW2MBaoqEOmHtVbdPX3xk42Fof/uXvm3LbSyA9v79exqnN2/e2MuvfmofPb+v+lxd3dhqubFury1SyC1+9gJ4W2HXBqOhFBYfv3hhP/3pa4vaPdnv7PeEsG9sMh6L8MAr//p27vct3/2TvX31pQDS1WYttQjrD4In6hLCi+2Nd3B/+9vftt12bZ999iNrhG3LTgSG97UvQC5gkwTgvd3uNM9QOChkNyX0+yBQuKxPgl3PKVUd+RqhvFKuoApqNe2LL35iUdSzRr2pNcn4eVe32/dgBTQc9m295nsn/Ts4MioDrs8LlQThvJABgP0QIyVhUZJvJXH2fh3xrHWbzW9tPB5LaXR+NhUJCAhONgPqk/FwLFUT94LiCzusOE70d2oIGK+g8zBUtz8KIXWdl7ZQ7IpHiAnIgUhj6RZHZVB0aucXU3v39tqCACUVxF9Ndl3UKCGgHH8qgGzsedQVX7ewsKOic3292th2szEUGBBqvX7PdmnsdleLrcB23ztcacCzSQ2C1Vanb/tDLIsi9kW6/re7jeX5QfMGlcTZ2dQ+/dYzG50NtLZPnBm1mi3nK/v8s6+sMxjaYrmxzTrWfgIw/u7dlT169MhVF9iPtdt2dXWlsSWrJyacfY9a42StKNLY87xkMgDbew6KZ95ABD1+ct8ePLy0ydlQ+zNnAmQ7ar4yVL3Mp/j6qzeeN2HYHDbUTU9oO3VGgcU5s1yupcDJsNxixRx87UIqs3Y2i6UIKS4uSzX2rYyMI8gxQsDXNp6MdB5sNluNLbVFwUMHf3asSQGFcor7gLDi8ORZ2YtRDNRbTWuHTUt2sY3GfZEeDDH3MBlN3S6v2dA56CozrKNQ6nlWhVtgQUShZoIMCUROusWek2yDwUjPqYwVlI2cb6nnoEwmZ/r5q+tX1o66UsFhNTYeD4qcIzJtDtbrdC3Zb22bLO1ick9zDSXj27c39smnPyPbLohjxprxOL8YK+Sb+w2bXWu2AhG5jIn26ahnyfrWtsuV9c/OLGz3XBmRkduRWLpLZEWJcu/Bw4c2X2JBBQHVsnRPs8XOTrWTBQ1XyvFCfcjXm42uiLRef2ovX35tp3Rvw0FP6469SPk8RT4Wp20NsjxNReyQacPZ9G//+AcV5lH9ulxVoKpAVYGqAlUFPuAKVAf5Bzx41a1XFagqUFWgqkBVASrwe//Vb+XYMgBCBliktAHmEpsv18p+8MZ+9y1XB3NeMzzz1UWdek4Dvt10eK7XO4ViA8LHCqsFgXeLFrot2z1sgHIBn/Uwkn1JcthaIwgsrAcCKgBLHQx2m6Qwath6ubBhfyCFBMAdwBNgy72H9/Q+wLGf/uSnNhqdOQiYZfazf+tb9vbtW93P559/adtdohwIrKQOyd6aEYCo+68T6su1+dnRZGTv3t0o9wNACyAWsJ/OWIJtsV3ivQB9AJT8A8iMbQzXIDQU1kBd50WgtwDS0o+/gVe6e+u3Ci97CBJeqCPUOVpkP5TAqisW1F6v9xHG+t6fP7cGBMoJ4N9JAkCq0bBvg17fOu223dzcCJg9Ozu3mbqEIR4c7KKDG7UJHu2A46VVD+MLgASIWAZ0aw7kbsPD9wkjdhIis+PJiS6BxHTbNwlVT+W/zmeAqUUhhJE/K8AUoH3Zna2fbTYN+y1Ir5IgYKydKCMbxe22RCzI6sQ/q7S94k9yRQCtyjqUwLAA3jD0bIXi2XTfCkt+f433Qc4+Rm45BIiLRdP794qsQ7VwAvijw5zOdO9w5++ymEF9wM8UipRGky7ruv3cz37Ljoed/drf/RV7e0N+xNjaWMO0cvv6qy9cbxM4QfRXP/rMRv2utdqhtbsdu50trNPp2bA/EoHBOtgrkDi39YpgXFdMQWZFoXeps2YIZAesBbjEXgc7pz1WWbVca5dO981yLbWM8h7oxqflP3ei4vFHj1Xrr1+/tPV2a2dnZ1YPGpalEJpu76YG/hoBvp5BAzm3wUYp8LWNqqMNWMt1AVYzwYWF7ZMrXTyTIlAAuYeiH7RmuSf+LC2jnESrSdmi/anJOB09uyUa6GuQGMwjt0JDcdHU3sYLUoN78nUEkQJhSDYL9lwoM1IB3axhLO7IfsD+qt8b+HpSBktDxMzNfO75LvVAuQoCrSMPuscWi/ctVwuBztgBNQLUTtTX5zD3xfMA5vN6+PC+nmOx2VqEJVUL66OD1B2bXWxxQaICOkuZdshUVzrqZQ8mQjWxJ0+fiISFmGRdnU3P7PXrl7IDA1AnXJnaACI7oA3h19VnQlJIBQaY32C9Jsp9gFBEpfPg/th+6Vd+zm5uZja7vrF6I7flbG3LVWyjyVTg/e1saS9fsgcDgI91TvCsvj+g7tpaeiB3wBUYd6ql7KjAZZ4DkiMhx2E8dqIxQ0HTkOLi008+svuPLlQrXrPbpa3XsaZtQyHMpiB1LA5FYBUZJyjhIEzYqqeTc7u+vtH64XkXy7Vb0GGpJNWb5/GkSSwguxFGskBDUQiJDPET3AWyc16WWU6A8mQCsT9AcnRFKkMqMk8gulBOKDMF+75ez4JWwy7vTe2wS60ZMm/JaUBR4SojiBBSdiAlsIkjO4Kxg7in3t0olC1XonqSb1IXUUNteV5XgYxkFcY9oJyA3BLB0WzYbrMWgTGd9Oz2emF5UJcd2dXVK90vCoxjmtpoOLTDCbVdKIUOBEevXbf5GsvJup2fXepMwQqM85wcrF7ff2dAAdLpkt3h5Dj2Y8dDauvbKxv0J9ZiL2o0FaTNWah/8tzmN1eyX+sPJ3Yzu7WLizMpRK/ezeze/XMnbhpNWy/WRTbO0W2kYhohJvbVVy9FMqE4PGWo+xKRT5zxqgvNE9lRaiopkcxsvd2ILP/jP/4PFeZR/bpcVaCqQFWBqgJVBT7gClQH+Qc8eNWtVxWoKlBVoKpAVQEq8J/9w1/O+8ORtVuRQpoB3cuOdQdlnaDgP/YB4bCGAmzB+gm7DweCm+o27fWGsmLCMmi52FmLjvsMGxWyMZqyWQJIadG9fcylakBBkSQbG/Xcs55r4qteWixBWFiWWpf8AlQJyhaoCdBq97t2fnFuz599ZH/0R38kogHwbXF9aw8eXgiI+eGP/kbd30uAFQPE3di4P7AML/AiVFpqDnWoOhAKmAvgjk0R2BXgE53VRAoI3DdT92m8805vwNtcIayBckoV0pzGqhWkAF/G+gdQlrwFMk7V9ZodPRwXC5PjUQoIPNDL+yi7/xUMjZrBsJ7CAipTcLC6tk/YSTnZIxAWb/mgbo/u3ReQD6gDcMfryZMnAqG+//3vayzpjJWtFLkUIR7k5HqkIk+w2GE83HKJ7nfv+i874dXtitd+u30H1qsWBNYeyQxoqCv9QGB700O0uZcya4KvoUwAxHUSogg1FqJbZKAoUNYzD6iFh8c7eQLIXF6P9zA+3FNpjcJ9lffG+0oFBlYiECjMaV78nCx1mNsKanVbl5LQKLuDSxWSyK5Wq1AJObEHYAdItz/sLCzzGGomAA5QuezEZx6cjXv28UePbZ/u7PnHH9sXX35lv/0P/hM7paldX31t+2Rp693WLu5d2Ga1sr/6wQ/t8YMHNl+SdeG++a4mWKsLHHUB3d+E1RIyy/OMBkPZG2FzpHwZkUKJ1ZHi5KYOcUBN1AmM73gyLGyesCXqiSTAf/729kYWVWQxTC7PVRfezzjQZU++x5NnHwvsu7p6ax3mEONDiPkJEgLlQ9ftyw6ZngvgE1CWGt6+u1UnNwSWv4/Ofic5sI1iPEqiDeCY56ZL3q3cYmvWIQE8FDtn6SmvAZULNkweRF+qa8r5x9wpx7ZUYzAurCGRIPxFdlTYffm6wlYGiyxsi0j6YV9AQcNaxEIMJRq2X3wGQfBcQ0HMqFwCgsSZTxCgngOBGoHufYmXGJJvkJW6XyP0e29QH6xlQHe/L/8ZbHZkdUZwdSu0TguF0kE/h6XT7bVnF7y31oIYxHavZVdvX1vYaivThj24tI2jFp1ekctAjQSWY3MU2mJ5I8KU+rCmUI49fjS1X/m1b9titdXen6FMuVnaPkUlcZKdGvvGYrHS8wMgA5YzDqwpiAlyNrAnowO+JPx8bTYtTp0s4P6iImgdez39bNi0Yb9lf+dXvi3lDeuea0I6Mx1CEcl7nVnY6i1WS62B+bVnF7FP8rnU6Pp2Jqs/5mfU7tjt7UykG2cbeR++9xRh2hDLLIIjqjAA+JP1+h0pDdgDULqwHiEkyF1ARcdcRj0StSAuYptOhjaeTmy73dj9hxcikjgXms2adfoojlpS6KFSfP36tYLh/9bPfKKMD+yqfGf0LAhIDdQpIpmw/lPuUmC7/UHWb+X8hoh5d/XWhv2hdXsD5UVwDrz8+ivN9d6Q/IxEe9V2tbRGVJdCAjXkar0Q8YXSkDMPMg+rx+xEjkfHulFPtWi22YMWtocwbEX6R+cqihn97gAzz/mS6drM5Xjvnxu26tYN21JGtmVLVbPrN29EFLFH7XbkyLgybtAfWiKFaGY76lQLnJQmFyh1Ozfe1+uP3Z4N5d4pt9urK1lXQaYy9pxLxxy1I5lKnm3CvCv3HeVtYAGX1+xPvlcpL6rflqsKVBWoKlBVoKrAh1yBirz4kEevuveqAlUFqgpUFagqYGb/5J/8dg7I3qcjM3Y1ATIJgmfDVmC7Hd2HfuSXAafL5UrEA4AQXboAKPs4swN2Go2G3V7PLOaz6D4+egc/QH0ZpImlBB2NdJcCRACI1WSFlAsIAwQCsAdolkc3Vj3cAt3O+GjHqCRONpyM1I2eH4/29NlT+7Pv/bnyLvZpbE8eP7affPFTgWfYIBFSuiLAGP4jaMouCYsnwCBAUnnrZ7nRDC4LnXgtP/93VzMLo77NF0sPz4UcaGCV4lYmCr/+hpIBEE4+6bWG7QkOrZEnMLTlbK4wU/zX8dqmbpAkAHp0QAPmoOxA2YLagM53uq0B69RZLNwyUJg4EKoHbGdWyx28ArQlhBloFQJjOhrZxfTMXr19bRfnF7qnBw8e2GdffK48EjqgGc/5GnDRwXwnBgB9AXLwpU/cKoyiFfkAgO7cCaAs3uGyVsJiprC9KZyoChLDlQrl/AHQdYsgAFpAQSciPASbznhIAcK0/ZlEWBTqB64vtUfLbXgAG0ViFPZOZG5A0qR7/zoh4IM+FimuCOHP8lrlz4lMKcA/zz0AaHY/e8bVgeSj1DSoFBjT0v6I6zK3+ZpbfKEoaqvz3Z/HlRuQDcx/lDM88+NH9+yTF49Fvj1+/MyO+dEaED051zlYrVG3+WxlcbK2zXIlwK8OT1MPlDGD3Vq82ll6zGyLdZSIF9ZpKiXD+dmFFEcEQQP2ao4WeQ5026vTXoTK3o4HwpRDPStz9OrdjY9PM5DlEZOOvAFIKHIu6PCGROuPJ1ISCZjtdgTq443fw9qo0bLrm2vrDwbW7vaU1aJwbQgxBei65RljiRXPtqhXvz+4U0Hoe5ut7GREsGG7VKgySpCb+ezgopN/rGFUAVJ5ESQv4sJVUYxFOSblfGHJSl3RDAurHbrb35NppV2aZ2IcXJERlCk0ECCBxgA1UKPumQyt8D1Jh2oEImgxX2m9pIedk38pFnsA+GQ6+Fwra0k2jDNnnh3j89DVPCgjeKGy2qO8EgmD2qdt+x32TG4BBUALCcTY625ZX6ej9XuQQ7lIWYgTlFLwJ/WgVWT1BNbptbVftqKOgHfGTcqLADWBg+XM5aiJ8qFnDx+d2eT83ObzmeXpUfZGPN+bdzc2Obuw66uZwF/IMGzAeGbsg1xZ50HRqDJ4jxPmEJyoANy+rd5qaC8oLb54BoB95uSzZw/s00+eyj5uvQXcDhVOjnJwu9rZ7WwlRR1cN4Qx2Ua7Nfk3TXXUHzh3oq7tE98DFFqO9dViqf3ds5WYH57v41kprjijKK7W8TXu9oHswa7eYOw9Y6Rhh9zVMYzJo4eXdjYdaV0pjySN3Roqr4nchpSCdLierbTPyd4P6zZUSigVZNfnahTZaHHWFIowhY3LRikTmS6SW2o/CHJJfIrMipGfx6fc/vpHP1BOSKcTWitqyQqL/SsPIMJqRjwHdSADAmWHyCyuQT5HzfNmuBfqB2mK6uT29tqmk0vtm55JU5d6RILEuiucIB5RS7JmB/2eSAfMExezhZ3yo4Ws593OVjvfO8PIc0CYE9hBMSbYzXGPqGpQfIb1tqU6V01NAKiyHjx6Yrv13Fazheqoc56spiKsm8+sN0Nbb9YWhh1LNjvb83uAxudoSYyismt/+qd/WWEe1W/LVQWqClQVqCpQVeADrkB1kH/Ag1fdelWBqgJVBaoKVBWgAv/0n/6nOdZK+Eyf6NrcJcp6wI4ljvEBB6Cn89dss1oLVKFzGJC51sCWBn9owAJTdzcgCgBWvN2LMADcKb24y+DkCFDx5B2puKfQGUrnMIAqL3XF84FBzTrdSJ34dPsqLVYWHnuBQ/3RwCaTsc2ubwWG/PizL9zKKAhsNrtVkDD2M6XCwkF6D6kmc0JgTOjkAMBzGqcCLwCQQjIkjge7ul3YLsms2+krkFbRwEUXNCCbFBeoDQ6oI+rq0Aa8Utergrv9ehABdKbT8VnanHB9ciQgLUSe5IBU3nkMqC3Ggohf1B6AfUeCR4sQ4vy95RHjQ8evHekqbtipdrReO1JYNp7qDx88VCYB4P7Nza3uTfkihLamBwHjsoRSx3sisAtQtFS/QKaUIB6AvYisApAqbaZK8oLubu4BEK0EjDWmDScjsKZi/pBfge0KXfiAXIBt2JDwfe6hJBjKDAtAOzqX+Wy3MHOCgM90EgI7FVM+BBYz3Cef5cQFtfQ6lgSFOtcBq9Wxnwv4L1UbnrfhhAyf026FsmsplQClldQ3VSHcZzm/3N4Ij30nxsrPYpxGo449fDAVuAy4/smnL+xqfmWTUdcsz2x2C5AW2XDQtr/499+3/qAj8g57nst7D229W2FEJMLo3dWVRWFTBF6821tATgRkAGRk10FFDyYm9LroaI9je/D4kWr39s0r6/WHGqfRoGdpdlKHPw5lBNoyp65nN/bixcd2O4d8G6sOm0Ih1ev3RaaxTrEuOtXolA+1HzCoAO2y/ynsxFarhcKEmdfYMK2XWErVLN6Rx1C/IzqoWaftz7QnVFpZKE5klioiJ1L5rDJ3x3NjAKEzt73//yksXHmDcuC9qqt8D9cGeKUOvu+RZ+GZOB3IAdZ0kxwEzxEQaE1A+qlmpwAxGPkgmUB6CEbmN/OUuQ1oi+c+5BX35rY0TgYy70VeFNZrIteYp9RO6oyT9o5y7jM/IYqw84NPFLkB+ULXPeRGEVCuLAWB32RvOFCtZ2z4eDBGWDZB3p5QwBVkm9Z1oy6vf4Hv7N0iWvyz+n3v0OdZer3Qnjx5ZI+f3rPlcqGwbWqMTc+bqxvLMtRQ2IcB9LvSRGOI7Mw8W4f3iyBotAVO84IU52wgiwGijnlbqp3Yw6gxgPv5Rd9+5tMXdtgnUgwejjVXAu5TzSMYReyMAgtsuVlrXqNy8DXs4e6yA9yTFwRZh51YrrnIPiRCLE109jBCkFconNgvII2xrnJVkCvGIDw4mwhHV2g7Z1YzsPFkYJOziXV7nGMnjQfHB58hayqdlwcb9AY6L3qdnmzZcgKriznkxArzxa+nOYSfI8qx3dYGw55IkNdv3hSKkq4slZyshSQ+FsSr2yHpXu2kfA3UMZDKXBu1HU0GInTr7Ml7C1nfsm+MbDgei0BAHVWuacYHgqvVdoKW78XJzsPdRQwjE3KLtyCg4QEio259iLLbmQ3HI/wAlWPhe/5RGRr8PLZvqLV6vY7mKGfkYe9n3J45y96eQix57hP/0AyBFRbPwh4zn10XhCkkmlsGalEea5YHuXJZIHrJHOEMh0BjDTQbdYXQkx/y7/+sso2qfluuKlBVoKpAVYGqAh9yBSry4kMevereqwpUFagqUFWgqoCZfec7v5l3Oz11p+YiGjyQtCQdsDpp1k0gEYBWHDswAaASAwQVWQIAwQAMAMX6j34BcgANDsKVuQWoGgCt6ID1MGrsRfayNHHwEVUBPyd4T93aTp54/gDAEu8HoJucTe2cHIebW+tEoX32xZc2mZ7bNkmkHAkCt8G5ub4RwAoQ5x3bqe6VPAg6PLGsKQmO/TGz4WAguwuANKw68KRJ05Mt6OzHMqTRFKhW2nLIWsgc9KS7FDAM8F9gZq1ugcKPD9aq4yEeCQDiVWYvlLkMSXoSSFT6gRP0DCgv8qfmSomSJAA4g+zxEOvCrom0WYG8gHN0zjYsaof24vnHskjhelgAYRlEF726i/Hlx5am4aAYwCbXd8CzWXRGYwOF5ZeTVIwHL2pJ9zBAqSx36oTVboocEO/07ZOFslmLCGoQonwgPBpQEsVOTd3EPjcArxXjXAR3e1dzOW/KWpdA6zfVQMwzt33COgng2K2opNooCA7Fy8vSqryeWz7xKkNey5yNUu1Rjku5FsrPlPKjUAOUJEVJePAZzAMBdwHdvg7kO8BZs29/+4U1Aw9oZr4TzDuejizq1G3YG9r11dwJsGbDZtg2RdipODnnofKuRgCwgzhM9onC4umih3wAJMSyCwIHvg+lAx7zKAAEQksJ1dI40R0PAI/9WTuE8FvYdOq5GHTgs1YBkMkiQYmDSoJ94vLRPbdbqbEeyY7YCbwESPeX21Ot5jOB/qwfFEbURuHbdNzvYg9OLpQz/Klu8sNBcxXlhWoWEHi8vcs3QSGy39NtvfIxTw/WqENkQEKi6sDWzbvmS5UMnwNhuo3x+ge4pQMcezcnLgFdqRVzBfAWm6HBiPDlmgXM02ZNgCbfwzanyXx3GtNzQ/SZviY8qHvv9lACgCHoIP+wofH1Q93YwwBxsYcCxNZcZH4qzMX333LOlyqgMpcnB2BuofY4yBqPtUzHunJEtD+1NH/4TFeOsJ49U6LW8DVHhz37HHOKMb/BLilqWwKYXyhZ1KXeaqkudNwDTMMXsacQkH7v3rl9/OKJrTdz2+/2VssBy2u2XO1sv8/UEd9stUVqi1Dr9Yo8FYK1Cc0+iDDNDQu33FbLtQiwwWgsopx/91wcV02x/rA8mk4G9tGLJ3ZxObUsTjQHFqtElk+89969S9ky8dzULN7Elgc126wTzelyrTIGhLzzXID9JUGL3V682WqvhxBCCYhaTsQs+7HWVFvzVMoyCC1yeiD267kCrge9joUR1mJOPHNmAqr7WdfWOYqFE7kQzCedueKqi7FvY4W0lf0bLz6DscLikT2UXBZyJQbDgQLYWbN8dr8/km3WZrO+U3w5MVSzKOxInUS4OPPheMJ2kJ6AunHWlCo5KcyCXLlPXB8VpMiDzBsMyjMI8gvCFfKu3mJPWVt/gLUU5y6B2wXpmNd1j/fu3ZP9E+OYpmsRVBFh7XEsMjbLD5YmnrnD16S2yiCjsGSri3w6MD8hr7EdgxyVJRVqvqbNrm70zNPziRocsIqKsLgqrOm2m71+n2CbYE9RXtX+IHu4w9F/dyGvY76Yu/WbiJG6fe/ffb/CPKrflqsKVBWoKlBVoKrAB1yB6iD/gAevuvWqAlUFqgpUFagqQAX+8A/+YQ6YAnBNB2sr8gDPsqudgFgED4fUrY5Ox0xdx4IoAW7qAHF8zbu8AR0AkATkF/7xjVpT5AEAoIeG4qvvocq86Ap2O4my4x7Pdbo0/f0Af3S0Arx3O12rB4C0Zs0wtLPRWODus2dP7fPPP7fFcifwizDXH//4R7bZ7W12O5c9DC+3TKHDHECOburY6kFku8JfvxVGlu73NuoPPABYgM3JbmYrt42ia7cBKF4X6AsACpHj1kBuaQRYIksL7HLU5Zlbs0UPsIPnshYRkHxUl7VeAN0CXD0LorSLKi2MuAYgKNdVOHbgdiaqHSD10dvNHdTH9sI738kU+eTjF3eWGXSUz+YLe/PmjfIZBLbvseAAUHdVidvsANCfBCqVxA7PWFrweGesk1SAS3TFYtUkBYSAYbf64AWo5rkegMbfyBxwhko5Hz6h7E4Z8U0LJ73ngIVHdEc0lM9aqh34k3q4KuN94DfqHs1F5SQU9/sNNZBshorgZK5Zzslv2lWV6o6SMOH9XEeZI4VdVvl+Pq/0wy+JEjq4sb9BRfHJx48t3i3t4f0HIpgAztvdtkXdlq1mKwX3YoMTr1c2HA7s5cuXlmW5QraZP4QgE+6N7z+gLM88JLOm3bb5fC4AHysViLdOSCbEySaTqQBuxoW5w3PwebezuXW6fbciSgnbdXVAmXUAKMwa5/PpP0dVAIGxjROFQN975CHejvw3VONmgK1RYgfWU57bStkaDY0d8wirtHjte8luu7a6ax61AAAgAElEQVREGRGuoGFPgDyj+93nP4QXpJavG+/iD0RuKidFSiV/Hr5eBsx7R7znQkBseOZy3XJasd1MqVAz8R7WUEMEEOOEBz+qh9KaR8B/7SRbHbreAY0JGE4k73DFUqOFAguFBUSv29yhCoFERbUEOehqK/ZVSCvWss8hnqPcEwhWB2Qv7c203uqe71K+p1SvlaoaV7mcLABIphM/SawbRsoSKS3RArrso8jEbYIDByZ1k5NEG6lpmDMiSgU8dwTm8/fSRq2pXB/yAdjrQs2fx48v7fL+REA3VnSnw8k269Rmi5XtUwhXCI+jzea3tj/sla0CmN8MIHsLAkdbgIPQUkUw1gRuY1dUrE0IGlQ7jCv5F1iv1eon+4Vf/DnLsp0dT4G9en1jt7dzCyGWUHnUA1uvt9pvICywOgQsx96s3Ec4PwRiM1bbrfYWFAyyyDqhksGe0HNQugS8Kww+0gyCJIPAYF6whu9dnttw2JY6g8/hXCAbAhWj7A555pqrXJrNSMQVykWuw/tcFeZnBPWBTJBNXgNSfK+zjz0E9YMIfsYd9VEUiTQQ+VEj1wQyANusK3v8+LEID/Y/Pou11WpGUhowPyCx7hR1GaQBihi37yvP8pLwdcKH/cTXosj/Tqc4u11F5N6GJwuQI3GuN31fQJWFCobfM47H1BBWsr5YZ19//ZVF3Z72EOrd1JxxBQXkR6na1Ll4ymUNhSJEZLS5oqczGNohybS+IZpoLvjxD3+sBoQm1mPaPzzTym3avNGgPJt0bdSjGWuv8Y26uD3jX/7FX1WYh+/01auqQFWBqgJVBaoKfJAVqA7yD3LYqpuuKlBVoKpAVYGqAu8r8M/+m/88BzgiYLWDKiBOFeRaer4DNgGMx8lGagh6jNWR2AA8L4FDOrOdaMB2arvzrlcFJgP45wD5RwvbeGtjx+P+021ANnV1pncApkCPRiigBxBJ3fCFRYrsWACwWnXL6CRuNK129E79//jv/Zr92Z//uS0WOxuNJwobJtBTIbTxXuQMYAmvXg/1R2p2OqjLvR7QSQyB4RkOdLYCUgG6Qt4E9ZYtVxt1+NJ1K2At80BhAZ9hUx3xm/XOHSnK/AS667HiIfyzUK5wfWxRhr2+AKUSqMRpGzwWMBUQqOz65/0AL7wAtrCMUbjw6b3nOv7iIpYKhUsd4uR0lE3Vxfm5OpG5T8gEyBnCnl+++loECkQOHvoO+DsRUwLxAEOM9TdVDrK5ShIHg3O/T95fgvmoMlAcKDuB+m02dyApTwD5U/rJy6OfznR/Yj1fqXLgee+sScrufNnNOMDqdlCFP1AxnUsbp2/+CcAmpU5h9+Ugngdbc+9ld/s3SYgSDPfnhmzx5+RVdieXXf187Zt2UuW6KceizEUBRGtHdXv08EwBtVEYquPdah4UezYZ2Bef/9TGZ2OF8+63O7t6N5NSgmdFpUDnNiCdlACthjUD7H9iB+LrgQLCAVnXkABhW13Rw0Ff/vPMaTqoAUgBMQFr3f+9J9HA6ZBar9/10PaMoGJIqbo16b5uR3Zzc637oPMaMFlB9Aro9pB5Mi5QEKwXc93/7bsrqaTK8aTe1EYkRpyoq5w5AqjMPoEPPioV5hzWOgKQjw5iA4KKQIMg0JrxTIJd7ONa/gcJ664kSXgG9i3WWbI/2iHF+595g12Qd3cDOrOnsUYBfp0A28s2i27yEtiFvGgQir6LLVLmjIRCIhXcDslDgzWXsQvCFig9Wrs/0Fo5FESgCJdiDpXzo1SIsJfx89r/UCYVdmhBI/BA6W8ohrge2RbshSjfpF4obJmYlw1lXvj6VCYB5DOB27WaSFr2XeZVaWcGKavxLvJntBYgfFC0tNiLzXYKpc4FzvN9SKhBv2UvPnlmrXbD4s1Otkh0t9/M15Ydawo/JlPj6vrG6s3Amu2m5dnJohY5RR6uXlqCscWhxmB/YD6xRrk/1Az42EGk6CwwVzZ0+pF99PEjEWSQe69fvbPZbK08DO2Zp5PmFnODOYHCgr0MIsOJPAesyVNABcTcGA7GtlrOlW1CHSF02DNZd+U+x9e77dCidtMuLs5k2QRpyzrodiKbjoeaT1hcRZ229mmyL+IklfIExWEC+ReFtgOsb7najDHEeoyHJYgeIgEQn3nJc0BisFCZh5B72F1JqcjaD5rW7RF07VZskOJhpy2l4f/H3pv2SpKn131PRkZGZuS+3LWWrt5mejjsWQjBFiDYfkHbAmja1gsBEknQAC0KlAB/ShumZcBchuQMSc1090wvVXe/ua+RmWH8zhP/W0V9gwIiiWJ1VWVGRjz/7c45zzkHkp7cKqypmp2W6oB6Sao2zhDluHg+RiB/sVySMkhqF9QrkIk+HoFE8zPKSQvsxJgjsn2sEJLtpCykWYV8IyyeIl/X2CdSw9VibuOHiTXbbj1XbzZEvnLP3As5XFw7rGnugT9D+u6zrV1dvRFh3qi3lDkUWVX5O6v10ib3d3bYOvHJuPkYdnRNfg6BHGI/5T6YV1hQEWBPkD1zyW3FvBmDz/7Nz/6+xDzKH5rLCpQVKCtQVqCswHtcgfIgf48Hr7z1sgJlBcoKlBUoK0AF/uRPfo9238I+BUBlp+wL/kc/gAUd+Pvd1jbbpTobEzzh5bldV+gpnvtYT0AOALYQgInVw2Hvti24oHANfmhodVruq1+EQwOGSJ2h11E5D4Rx0/mJ+kDB2duFOsenk5k+hzVQu9WyVqth55fnCje+fvPa/sW/+B2bznf2n/7TX8kGCmAHYNBBxUzgJcAZ9wGwIkNs865XsiZ4XoBGSAx8rwHeAP4W65V1e311vk6nCw+AJuibAFSFiqOEALChjG7XJCuc3KyRYHniYAwN2PydgHFsalBhKFSYwFy6Rj3hgm5RhdRCRNDlKkskfO9dlRC6gR189aBit45ygB2feik8KqashhfPn+uZsDy5ubmxs7NL+/bbb/UcVADyiDp5J3hs281OBAbPFXIcuHF1AVexEwHk8q73YJnEGPo1vB+WTvpwvwGcDLZTIYg4WDCFTt4A6kJiYBXDc/Le0GnuJBb3gU2Qkx6BSHgXEA7Xe/ff+HcBsup89657iKntxgG6YAPlYJYTXPw3n+H7gyIogLshGyMoUp5A58Iy6l1SJyhI+L5hv23nFz3bbdfWbLXst3/0W/b4cGetVlu2NNiK9UZ9u7m+sjXe8hsHM5UNU/Hxv79DLYG1lwPMZL4Abm4hEXbM76NtNz7f++Ro2FHrlY7y6QwFknvpN9OWLNWu7241zu1mos7o6WTpHfg53fooQlIRHewFzMtmq2l3dw82GJ5gnu+EWcWegNFGDRLgIJsY6jMcDp9IJuqsPJCoqm53yAoCflutrp4BpYmDpp7FEqyCUP/wOZ4hkC7cD0/r+QJOCvASOLzZFmB8bnmG9QxqAwgPtyAKa0fgLuB/YeGFwgvgWrZQAtfd7q6KskJZFG4BpOBpBX4zPkWId+S2UJBSXBc1C7ZDlQgbMTICPEQ8EIEinIo5puuQoSHCzvdD/o7np95sVYRhh5fUPWSs5Lk67QVOK5sIUjWzLp3sx4NIC/ZRAdV8GFBeiiEUbk6KKtej2bA0bWmeL7FYyiu6dlBEaQ9FlUKYcoLCI1JGUK/fsQ8/em5pM7LK/qg5vFsf7GG6sKWIi9hWy632TRQl5ChwWEBesM+xl4QaQ5plSEPIQAHUx14sclIIoiQQhOfnZ9YftFT/4airkkwmSxHHzPnVeiGroOlsqprH1YY9Pj4WoefYFWI7uBOBs9pt9GesiJgbKN8ex/fWZr1BSmZ72TLx35DP7KG9fldk2vNnZ9ZpNS1T6DsKvszOL84taRBQrQ1EVkfdDkSBA+Fh78k2a60v1jWkJnUFnIcsDKpGvpT9SYHdhQoFFYUC3GuuYuLEcDUByinsj3I7ak4edQZzxmzXO5FQy9XSmp3OkxVfsHBzSzHmomc8OUkDGeNEMdkonJ/sDdTKlXW+v/M+5lfI9akcj5a2m1p7WiucLRkKPohEJ0T9xX0e9StBjZHtbbld6/vdmgp1BhQcZLcZ1pUiNcnT2Wyt3WyJ+Ar2edzjJ598KmXkb776ynIaG6CEItQc5OnUtCcepBiNrBHXRJRxZnPvGJfJOpGzfO/KqHfX68/++hcl5vG0+5T/UVagrEBZgbICZQXevwqUB/n7N2blHZcVKCtQVqCsQFmBf1KB//hn/yqnw5SAZYC49Yrg1YPAb4VrYmOBrUy2cuA+cosP+nvpbGyksboYCTytxg1lKEgpcDzIRxprDrp+AbIAwQkVFshIIGzslg7eRQ/IQSc9gBwKkKXscRbzmUBUOr3pmIVsGIyGUnHgxQ+QMb+/t16/Ya3uif3DP3xl4DfT6ViASauRCqgTeLE/WtpsqJsS6xO+R8BeVBEgS2eoOl9j795FmTCfTtWZTpf3GmsKWc7g2Q/RgR+4W28AuKTNZtFB62A/z7jdEcFrCgaPIXPo6MWOqiBWAG5QYiQAq9hNKZy8qqyNI6iwAok918Ltc4I1Uq4uecCkXQYIB6DP3UEY5fJSp0P49GRkl5cXAik1TuuNVAdHgbEAQweRJ9WKg6sBKAsAvNv2uOogqCsAuiAveJbw7KpjkVvANTTGAP/blbzWA7mhzvACjPPsEw/GdrOrIsBYxFnhA19YCnnouRNi4fOhk/0JEiu61YNKgms82U/J8oaOdaAqLFZc5cJ7ATMBygRekS/yZJ2FusdtUpgT76ozRDoVQdKycSnAYwcVvVZaL4VVSaMe22ff/8i63YbIie999n07ORnKxmYw6Ct497DzkHvUMd99+63CYqW2yDLrdVK7uroWoUYNyFUAmAOPSxst2xUgJHYyKI3w7adZezqbicyjAzsQa1ihQXR4B72D1h9/8oE9Ps5svlyJXACQRaHBnMRiKK5hi4YCZGWnF+fqyN8qZB37M5+TAJmwYKiZmCMCa/eeW+MECGN6tOl4onXJPIR0AwSdTKay2JECoEJ2ylxrFfIvBMZzn3jiYz8HyAmQu4L0KVQ+UlAoZyJTxgX7DwoWbGJqqStwgoKBz0CSCaTfO1GCxVawqAKArpMboWDuvdsFCWxnLZIV4yRIsCiTTdRyofXKfR0z+AgC34+yw2IMPP/irQUU8+SJPDvmti+IBik+sKBCdVJPbIMlE+Mn+6JUCgIp14qxQ13EZ+4e7q1aqVgnbVoUrNgKXVMg9ejIX208fyRYuAWLN+ba3f3EInx98oI8xXpLhGiuvAKAYT7Le09ORvbi1YURX5QfMgUtAwgvVpmNJ5wX0DEVWy53AtelYGG/t5pVYXIjt/Hi+5cLrMhSW61X6pBXxz3qnlosFQNrlBp++NFLWy8nIuFa7VQE73iMYqNmd3f3IsXWq4XmIaq5tNnVfg8gLRsxKRjMlvOFtXtdexyP7dUHHyu0+vH+XnZPkCVkIZBn0kzr1kwT+/jjD2SZ2O3Rwb/RHksNsGCqoTaDXK6jTqiJlGZfbnXaAtxn46nmMoQ0c03zSuoQlG0QA4nyPdi7Ic20hxTkB7siCkICpFE7itA7oLKD4HNQXyQCdoiEnRf2gd5MsBGBjqUY38Vcoo7ct+zKCpvCo84lJ3iDapB1x/yASOSavB/yMihQAgEYSDhqyn9LYdVgHTP27LNuFSgl1B71E5aEHuTu1zN9hgB08pMgcmSPGMgECECR+DodFMotPZzs4zwjp9Np2enJhX3z9a+VldJvd7SuyQSB+YO8WGGxh52VmiloFkB5wz648/MA5WgFyy/miI8PFnKsuf/vL/6uxDzKn5vLCpQVKCtQVqCswHtcgfIgf48Hr7z1sgJlBcoKlBUoK0AF/vRPfz+ny7mZdizbYcFxUAcqgPo+z61Zr9tqOrVqdLAjnYxr74z0F1kODqiQe4HxzwJroqp3LpOlQAcllhry+Y4dyACEoPs7eOADHGAa70CIydLEu5Lp3nRrB7zFAV02O0iDpsKFe8OBXZye2J5O4srRbu4e7e52KiUFAabtVtMOu0wWKqv1RqQKQcYAHup0LULAx7OpDfpDdWUCeIKrHfK9QMNupyMgZr3N7HEM6YFP/FzWH82Wkx+AUuq6Vtj2UWCcA5W5ExD6Hu+qJpQVkFIAOxZNsassnmyQIC8EnlRkZwGgRWu7gOFCXREAI/Ah7gEwyK1w3GYHUgMLEry/AXY+fPVKn8dHHNIFENjDUPeWyS4EWyEAt5rAmgD+A5DK956O67oTOoCkCtBVPoLnRQSwP3Txhr+jUx7C5MlrvLB/YvyxUgngP12uAHJSS5CfQRdxYb0ly6DtXrYfAejF/x5VDvXm+jyz8kUK8C2MRQDLQxc79xXGBZA6BDbT4RxscwIoxvO6egPvdvp4q26XVeQrBOsrkVEFkO32R5snkgUgWUGzu421W3X78Y8/s4xu70bNev2+vXjxzN68eWNnZ2e2Xs2tWtnbw92DXb54aV9/+63G0U1lsArDNx4SxW17AsDsgecm8kId0WpvxhoqseMBcsjnB8Brs1nXfFvTjS0DOO/M571J4uDoeEqQ8kFrGFBUdmvYoimzAvD/aHEj0dzpdvuWoQxKvLMcQL/dSvVv2N1wP9QDSxzGBLsa5jwKIEBNQF6yJibkEcjSCkIzEaDIczFvlou5JdgMYX20BSD3/JR2p2nTKWvdrb9CV7vPPVcVcL3tmo7uXCSdfPbDeyEHIbJkt3YQqMk9AIhLIZEflZ8gNQRMF377e8Y/hME7wKkaFiooSEC/D0BSFA58t4Ox7IO8yF0IpBnAMDXWuikscqTuOWJblyoCXKqSyGRhBJj/1G2vL66ow15WcoJ06YLfWDttWJULQpsyBZ+65HOLCIdGAWYOfkMsQezKXm23tvWGvB63fgvEDHMK9R3WT0w2wHaCszudrsi9D19dGu5O2Bk9PEwtTuo2n29suST/CFK6IosmOuhbKXZmWPe1BForLHlHeLln5CinI6rKVoxatrod/T3rnf3/g1cXskFrQPBABDRRC2FTCEm0tEN2UHc+ZxhEeqfbK8KfnZSETOUsePnyE40HBDPKPY4lxoP9jvWJex/rpdWI7eJy6HZlcdU++OClclTYd7B9g0zaLGci6VHJQF6gYskrnGe5simaImXIrKhJIYVqgPuDfCcUW8oOyJ3CRquLfdsB20Q/DwNhyz6zy7Z+Jmhf2Yr8YMyY1yH8musoRBu7ws3WluuF3o/6j72WNY8yKBBanEchVJznROUEgRPGX2oI9oHCZtBVGax5mg/8vPC9N7f1emntdlfqGREQUrC4vSQEMOPNvKTBgGsGQhjygp8ByMaQgE8h6BD0fo6yjzDnyF3hDbyHuQ7J/9kPvm/ju7E93t842V/k0ZA3xVqjeUL2l3uHLph32FXNFkvVDSJeRGru1mQ8t9SQxt4Y21/9ZWkbVf60XFagrEBZgbICZQXe5wqU5MX7PHrlvZcVKCtQVqCsQFmBgryQDcUWAN7BaIVzNut29/hgo35XAbsEW68AhHYA7QBbdERHUlIAitOJvdnsFForABxgvgj3hLRI6i075J6tAJgXQHDUCrJuAtApApAhLzwMFFABYPmgkO/JdGLtFuGrUzu7OFe35KDfE6ChDu28Yt99/cYWUkUksuGhS7ndrqu7EuCT+6armEBZQFsAMciVnAwHcJFqRb7ZAJ8QDQCXAjejxL57fav3AUqiCqmRnbBaWVaQEYDp/gLgdCCToHDlawAJFjYoACXKcxA844HVwV9fVlK1WF3h8xVWMZHFVffDD37jQfFAnSBp+HMIDgekEc8R8X0VAbadZsuaacM7ilHECARe22w5E5h03KNGcFWCrJMIWX2nqzwA/so1iSsiEgBhw3gFsiPY/ISu2UAmOAngYCikAfWkwzaoNSBCZEVVqEuAvFwBUbF6A7CNz1cFZAkALux8Qh2U6SDA3NUjYQ4zvq5a8e8OXfch50L2O7KR8Y78YBnFZ8JnAQjpVg5WUSGMm/FCTRCIGSlv0vTJKz7cp6uVKvb88tROz7CQERppz59f2AcfvLCrN9c2GT/awbbWBFjeH6w7GIqMeLyfqAO/1eza/rCWX/3JyG2iUCIxaoCQ9/f31lFoNwqXtQgH7k/rsLAn8pofPXemVpNSinBvakPILfO5EmOthOppJbslZaQ0XelxdnZqi/nclvOVVWI6qQ82GAzl649FFEqPndRCB+sOB7LqoR5JTKBGRaop1nTlmNvt7a2yOWbTmUBpvO795UHX2CBRV7cOI9wZkNTJFuYJdeDa7AMal8IWyecbuQZ02y9dYXTMC+WP2zAFizPGG69+xgNCyUOWEz0PgDDXBJwlW4fxTxJINH9PLarY4VgR8UFtsA/aCERmndPp3bD5bPVkrxMCoqUWqaFYc0KXNSuyeLMvckZyZTBAZtIVXo9j1Yxn0jzdrG2fbZBgycZHllHrle+R7Exx1TLIi1bTjnTVUw/2oYhcDCdIc8BmWda5AgklAs+lrJBsI7IV4J4xDusDpHi3Xom8AOxHLcN+4vtv10bDrtVqvsYg3Jarre0AsldbzaF6I7XxbKY9rVVvCXRGxePzj+852mK10PsgmxQNX/XOeuUwLVZSmWAr9vKDS+v0OpZEkc0WU1ugFIobOhs4AybjqfIPWGPYsfHMIbBaofb3D1JEWKWmfAxIiOVipnHrdnvKsKjXXWFwcdZXvgbz4fLy0tJW02pkVcxmdno6sm+++cbOz8+t3+vIVovNnM+hphqeDKSWoCasS8h9KXIA6CEHZVd4tMV0UhDHrClI9a3WBEHXzH32A8ZiPpuLQPOECrfgYv/xedyxh4dHEWaNtCkCwC2dTDk4nBNps22RCJ+9lFWczzmKRL2XPdXHj/OGvZm6+XohA2qnjIpqraGaQYBIyZLvPYepeG7WButms8xsa5nuXYq+A1aUfv7pJVI/l6WVk49YwB1Y3HbIsKSsWRUrLpQk20zjxzwV+U+gOPOYHBnLrdVu27TYP3JyfQo7R/aJzXYrezPmBT/fcO5BQIm0JD+rsJFjnvIeagZhyc8E9/ePVtU+t7Nf/PzLEvMof1ouK1BWoKxAWYGyAu9xBcqD/D0evPLWywqUFSgrUFagrAAV+I//x7/K9xu6adsCtL3jlm7FrU0nU9nr1CInF2arhaUKL/XQ7vV2pw5wgVyNVPYoAfAScLgnHLNqBxrHC59siBKBz4QvV6vKrwBEIyMjdHC6Dz1gD4Ah13Y7DoHg5t3cgP4//OEP7fb2xq6vbh2cb6YKFr5/nCqTgw5yQqsBMNy2qGJpO5U3O+oKwsVRYmBXRecrICmdsdjeACDWk6a6wLn2crWx1XrvAdZVk6WIOpexdqnSiU72ROTAUBHuLHCl1VKOh7pbsY9KEt2/LFEKUJ3P6b8rFdvShVyArIAp3KM6pUObt+xGvNNWuQdHB1QBetzSBtsaLIt2uhcBxmbKvSB/AOAJEO+LL75QJy4d3dQDJCuoDxwkdvsMwKvQHatO3SNWSHyHd+aLLHjnswCbjk+9/Z2xBEzH1ocOZyeuIAQ85J0bxK9eNiWQFAqSbth6sxSQFuysCFqXSqT4zmDzBKHiYcluKfVunkBQZwRCg98DARFUFnwmZGwE4oVrQGrsDxt1EoeAdD7/rsKEzwLQ8oIcUjd5YeEkMF12K2YvX1zYcAhwu7Pf+tFP7f7h3j56eWmdVmLfffvazi5P7LiDXPPv/fnf/72dDEZF8H1bhMUx36nHvg3hl6Z2e/uo+QJxgCHLyemZjSePtpjOFU4PcSEQsrCucnughUB5V0l4xoTmjwi6yBJybo65VSuRzRczheliwfby5QuFf9NZDSgMgVAljLdyVCe+slKwAKoDakeeC2N4+W8EJrOfSL2T5fbt6+/sgxcvVbf5bCHAtpF6GDBzGBDXu+D53F4d9UwrlBvT2aKY554xwR6hDnEUUORTMF9lTQOJ5WAnr+0G8sZVFh487pZeAk+x+GnUNDelCAIwZj3Sey0HPOyC2pbG9UIt1rTH2bTIn0F54+/H1mi1RNm0tRYZEjsnFnmFcHnWIzXEGkuqJi1ufwa6vQGHU6m7PMdChGdcUx4QKhVqylp3NVau/AVUbfP50gbDji0WMzvudxZHrohjverByLE4HK1Sg4B8a4/GWM6mhBd76DQZBAqSJtcDYrMgv7A6qiAeAXhvNBQi7iqWo7348EL2RFh17dZbG0+ndjhGRUbQ3sbjiQiJSjWWCgH1EDVlX4A8cHIoVvgyZwqKCVQwKLeOWGQxzsq+aFnaTOzVq5eyxCMXhs77N1c3Is8fHh60hzGHmTcoI1D5BGVUIBrZk4NiKxBerF3+fjga2GjUsfPToXIuuC/u4+bu3s7OT+z0/Fxzs6a920kIAPe762s7OT0t5sBc48QaXKzmGv9Gu+/kgIabEO2Vxng47LtfXp7besOYH0QOo0aivswXrYPtzsYPjzor62lT9SDf5Pb6xgaDkSvCqlVbcX6gxEJBozBzP6+wXdKeXSFgu2OT8UzEhfIxjmS1tIr15Od5WDdc1xWQvu/Nl65WUKB6UpMystPpST2DfRzrnXNSX1Thc6xBtzHkjFOjAHWQYg3FEeSiW/IpA4vzfe2kDAcUawQiku/zvQq7t9i2K89FQZGFwg2CKZDvUqgQdFNkFzG/UBextrGLskNum91etpj6meNYkSJRWRdRJIJ4vlpILcTz//VflcqL8qflsgJlBcoKlBUoK/A+V6AkL97n0SvvvaxAWYGyAmUFygqY2X/4D/9Lnh/w1SZUtqaOxBk5D2Q/JHWRFdlmaxVCeOcLeXhjCQHWqY5G/OWbTQHZsxn2HYCDMiqxzWrtXZLgGOpk9rwLfpcFheykUGy4XUiwRAnBtvydQkprdBp7Fz0gxnq9sufPX9hnn33P/p8//3MFmHZbqX3xqy8trlXkT2+VhgMtkQdPA4zw+wxQEEDnCOiKRUwmJbgY1qAAACAASURBVAUgIs/f7r3tBKcLud/tqbPcrKowckDbzW5n08XcyQg63Cuem8H9EQSLekKqgqgib38AHV74t8sqqSAZeI8/z9oB/WMAb/3zbiXiAdYAQ1grBVApAPcoLAJIAwgDIAheK6LnSC087JtgZzrlA2j3MH6QF/pkMnuyf6pG7okeArchEzy/wm1BBPYKPHUgmHvBCiTYA2lc1VXu919LvFveQ5ixRvGActmWyP4IQMwtoqJK8qRMAdgTCYNlFB3Nhe0NtdDnYV2KV1BWBNIihGuHecZ3h+wJ/i4QZOH+n2ykokhEVuhm5r1Okinm21qp5wrwOSlOANei+K1ipvCFD2oSXd89X2T18r1PP7BeNxVRc/nBJ3Zyem775czqyd4ebm8Fil69eWPr7cp+67PP7Je//EetpyYd9nXv7KeGwTpLvv4EJ7c7qtXdw6N89U9OTmQdNXl8FHEC2cPLAXtXkAAQinQhM0OlrGjd0w3PM7c7Pc1z5gyEJGBnNXJrtGEPS5iFjc5O7fFhLqKC9SmuSqDi1urNtp6j1WnabrOxes39/iFxstVOneQ4GpGlwRxXV7pyZVZP/v3YtzmptNIaoluazu/ZfFHM0aKLO8xNgHoFACdafyhTuHfn0jzPBGUE9xHAU+a5sgo0x+k6R3FR1YhrrA3roKbmBOD2boUnPwRJZFE9ERkIaQBZwRoWOXJgnhNu7+G/7H3MIV23WPeArJqf2vMqblHjcimpX+gq17yrRMrCgehMsUeCFDjsLa2j8AFs9etgtab9ID8I0GfNV43Oebc9owiAxIC37Gnq3wfYLvYUQry77Z5siNJWaje3d7J+YrWreiKNUXZUlOvD8+22W2u2UylyTi769uzszObTmc0mM7u7vbVmu2cPj9NizTekkECZFycJi14kE+ubzBLWO3ZdtaihM+f+cSwyDTJot/b1j1qh0+2IQIAg7aR167Q69u3Nnd3e3Gu8XAlm1m13pOyhlptsbZOHiduWDQa6x3et/Ti3UJQw1/q9rr169cy6nYZl25Wdn19Yo+mZMJv1zk7PBvoeAHSIiwZ793Zhhz1B5ws7GY6kjoAcQhFAzgfqHFm45dHT3qI1WImlkEFhMJ8tnSS2o83nqJG6CrFmXCEbIYdREszGExFiZM6wGTAH5tO59Xsj7bncJzZgEFi8H+J28ji1dr+Nfk8qLgLIma8J5P5+a+1u03793WtD+AbhwPyC5ID84szWfk+Gh6yqKrJVZD5B+EmphFJqAcHuxDlnmGedIHD088jPC5oQPHdGys0DykfPmMJuSuSLzjzOH8aD8BqUPK4O088EUGBRboNuz+5u7wui3vOmvO6ujmKu0IjgOTooL1C0MBbemEGCy2qzU0aJrABR6hx4ztBgULNKXPHmjCi2v/nZP5SYx9OJW/5HWYGyAmUFygqUFXj/KlAe5O/fmJV3XFagrEBZgbICZQX+SQX+tz/43Vy2JrvMlttMIBlgHZ36vLB7oSMRixJAhnpKgPBO4ArkBB2V2DzQrc3nCA5VAGYUCXgFcKM7tZkCwG4FqACCqGtXHf67Jzsk94B3u5Lgt833A0qQD/AEamNvU63a9z751B4f7u3m+l5WHS9ePrObqzcKRh4/Tm2+3MreRZkejdQmM8CMurpz3crIdG0yD7Be6XWHljbr6ohttlo2mXmXerbxUM+7h4ksXmqNxKbzWQGyxAJkQiaEbJcKixvqF8D8NGkInIL4iBW+GwvoAVwJ3foO7AOabwVuha5gwDBZhavx+fDknx8skqiZgz+oGACOjg7YmysvAKt7/bYNhyO30jmYTaYPtlaHqneX8gwhiPtdG6hAsHgY61ad7q7IcMA05J+89Ud3lQXAJPfneSc197J3JFXqD6w6ALFohFXYddVJkDD2sqDKHdRVKG3Fv5PvYQ4ps6MIPQ8d6rKZkc2Oh5MHsoznCXkkgXgJNk8eeovne0VjiIqB8RcoXIBm79pJYbOFVzvXBviqViHFsHhxmxsH54ocg8LeCtLh8x99ZtU4t7PTC4Vfy6v//tpGg9TiJJY1Dp7uG7q946ot51PZqjzc3lmz3ZYa4PziwqYz5mCmLnHWFuA88wbgkeyM2QyAm4wJxsptibhPQEnqBzDKC6sm7Fq0DpivzMmKPwOg3naLusfVMqyt73/2oYg6MmTIwJDtWRzJZkmqpqMJyGdsozogNN3ZsYBPwHqIQeo7GT+odqspgG0k8gy1DaAr940Ch/1G3e0oEw6Z7NmW2LMh8slz7QMOSgKMYklztG6rKzUJ38V9QsaywCEa6A7nPjYE2hcgqXeUkx3i9mqsK5QG2oMEhBNs3FT3vWoURdZuYAHn5F1UQ4VB1gwkgweVQ/7oz2Jy6AZ3qyAIXsgLyJpAboVNWPk4AKci8CLNX55Ptv8oZNZ0mNcF3PIe1h4EDAX38cUWKpKFDnMXgDrbrUU2i2TB9odwZEhFrNNE0joYjIXbPvO9WsSr1C/kg2QC/vk+hYZXnERkr2y2utpH+92OdbqpjU5Pbbvb2LDTsoPst3bF/VetUiXEfGMPD2PtdyIv63VdE6uupFHTfXFurHdb67V7mg/ME9RgzU5X/4YtFzU5uzxTjZk/o37Pvv3mO9tkR+2XfAblBaVHoRVshpjPwWIMMpb3QFI6Ee5zEjuoTrtlL18+t06HDIqdjQYj2ep1+z0nsGYzG/T7Un/wOdaPLJhqVWu2nKAG0N8sFzozP/r4YzsSCl3k5IRMHt9rd9ZpY22GHRL7YU3KFHI+uB6KhfHdrbW6Q5+vcc0WahxI9L3UDIVTRkj6kuwmt3h6yoza722xnIkkl8UhJElO/lFH6wLSmq0YhYMIiYI0p2bsueaiBeW9YOm4x8qJGUiOjazosDrbisjas38ectseDtYjzLyw4OO+GW/GKpwvsh0ksF2KKhR0nhMVLBFDRlHBx9t0TDB7rO/cFyok5sJsOhHhIFIcLRr2gjVvbiADBkLt+vrRVsu15Xx2i8LElU7sVTQsoDCazn2fZ9+jVqy5Gvk0B+ylYltDxFRi+9u/+ccS8yh/bi4rUFagrEBZgbIC73EFyoP8PR688tbLCpQVKCtQVqCsABX44z/679Vei00ItlEAbQIccrfXWayW+v3u/tE+/vhjm86XAgLoNKWDGcAFy5i007HZfC4ABWCVjlGBgx4X612ShAJLgVF/UhDQCQmoABAJeCKwvB4rpFn2SkUI9sXFhU2mj4JU8CafTuf22fc+sS+/+tLm041l2631B20nEpKqDXptazTq9ou//9qSZsOi3IGkJd3TZERgGWFHS1Fl1BrWHw4EKt3e3clTHtcLAMiDAEjAIjqCH2y13Mk3foaqo+Zd7LzolpYtiUJRXWEiwF7WTnv9PYARgOe7CpRg0RGsmTzIHAsrB//fglL+PcGLnOfVHRakAO8FOG6kiaykuB5EBZYn1dxsMOirYxugHH90/MDXADm7g8AoOsTJPAnAu679Tjg19xlyINSd324X5Mpbf3QwVQApgVOaR3SW0/2PZ3+q+6WDWR27hD4rnBVlCeobtwF5GwbvXcDB2ifkXLgSxNyjX1Zg5By4EiQoI/i+AO4zd3mf2/Wsn+xHPBM2kt0QwHWoZVByBGVGIDmoBcAhn+G7BZQppN2vy/MEa6DQQRzGKo5z+8Fnn9pP/tlPND9Xi4V88ukQ/9UX/2DPnj1TwC+ge37At/9BpJxyJfoDWy19rFEz1JNUICRd13RVM1F5H2uI58ZaCeCy3W7adu31w/4k2H/JjgvbtMKeKxA0ZLlAkkFckFvgxBgAb13XxLIKwJn3/+jHP9W8+errX3rQc5FV0+u51Q62Pxa7Fz4KjtHpUF3YUjygKFDOA5kMFXnyzxUQ3BKBCknDQlkuF/ou7IkYX7rYGXuRK7VEChMsgcgVEOlC93U1kt3OaDjUPIN4wXKOGq2XTn6E9aaMCIUCY61Fh7kHf2PPs1lv7XQ0lMKEeT6bzS2iq7sIhQfMRyGAPRHzep1tNYdlM8azFXYzgUybLwlrZk8JFmyQJk4OSAGhtQu5B2EHGRXbEp//gpTU/oJ9X9KwuFqRmoX73WbY+2XWbbVtd9grf+H6+taOu431O01XfxzwKYpttYU4cdKC78KGT5kKeS7lB+sLwRzWeup+j1Gs0YEfC/wmVwVVGUq8zW5j3V7Hbq/eyJqJcfr001e2z5ZWiyObjueynmqknAOZzWZLWy6cuMFmUGvMPPgbEBsFCwQZ13p99UbEuNYmZ9JmLfIBMr1yOFi337XTi1PV+ubqxnq9gX373eunDntUgbI+gyDodqVe4MX7UfFxXUg+/swaYn9EkfHxRy9E8CqEu02uA8Rvw+3DyCCBqDQHyQ9Hsoac+GXvYBxb7Zbm9maztlqcWD1lnbntHQTWdDLXczNGnoOUSbU0nYxtvc7siy9+aeenF7KZunz+zPYielLfS0UuHG05X1gOsB5Ftpgvrdfv293drQ1GI6nz2q2G/eb11zobTwZ9m4wXHGUiogadgfKZloul5ZWqRdiHFXuGCLHD3mr12KIjgeeZXVy+sNfXb0SUnAyGlsSJcmzYI7D84gxFrQGppXVaq1uCUmS7KfbGraVpu2gS8BqimGFcsJPkxpIUQt9kBca5wffKXhCilWtvtlJrBatFSAxOQUgc9rBs5xZ7vB8lEPZqzCyRHeRlHA62XkFceFOElHSyjjuqCUFKEXOCsYJSZZvZx4OeTZZzW9eq9rja2iGu289K8qL8YbmsQFmBsgJlBcoKvNcVKMmL93r4ypsvK1BWoKxAWYGyAmZ/+qe/n9OlDrgI8AZ4BTAAKOnkAd2zS9kwxFV8z6vyIBf4KZ/pYAuBpQRe2Q5YOyGROUCw3Qv0oPsWINFDsvcKoibAlO5TAAYAS8BCwAUBQ7JA8u+lW/bh/k73UyNUs92xwaBjN1d3dnd9a32CVbOtOu7dv7wp65DXb64FcnCdTrtj4/nU7Zfiqp2fndh+u7XrNzeWNOrebXzMZW8CcNVtt23yOBYQSic6z7beZjZfLUVGoAqgZgDkgDKAbBhWhJe60wVI7tX1LIAw+OzLNsmBSwBlQBjvUsUOJFM3OkAY3c58DsCW7vYA1IfOcbp0axEZEpmIDMrvthuQIDsB3ZXDXuMJMBesuOhkny+W8sEH5JXF0JNSwL+TlwDHws5D4cgxFjIeRMv98m/hfSEUOzwj4NzxiLJBegsnNrADobuVrv2Gd3rzXIGICMHJocs8KBn4jmANJS91TG3wKy/sSgIoG9QoAnwLq6sAegeiQyoR2QLl8odvpqk6u6s17GBctcJzAWwGVQz1Y27x74FQcqCNTntXg4Qx9DFCUbKzVrtp/Q72OiP75AffV7d7tsYWy+zFi5f26y9/aecXl5bbypqthv3lX/ylPT93lRF14zt3G18/dAwDlmM3g2JlPMYehkD6rjrK01ZDYDgd/s02gfdYJ0GsNOQrv92stL7pfibAljqGsVJtUAscIJMIxU1stV6IyAAw3x+9g53u/pcvX2r9T6ePHibdcPAR8mWfHWybZVZvNHBiUcAxAKiyWw6eM5GtASrdkgs7F+pIhzXPjNWS++FvNcb8GyTF6empzWfkfqAccGsyrIeUG5FltsQKJ0ns6vpG4HR+8PlyfXujNeAqi7qCigMZgNKB+QmoWqeTPcv0bwMCk/OjrTdriyq5rVBl9fq22nlWDc/pGRWoNSI7ViAAINEcGA02ZdxjmC9h/kKA8L2BHJOqR579nnfikcxQtD43wzoHxOc5WCfddsseHzzkHHWGVB9Jor1GCgoyTDInK6JqgsW/xkSqJs3No2qFcob9xvcx75JvNtsG2eL3W5WbVsb+tdtbu9WRGmKzoWP/aM16ou76Tqdlz5+PFCYOkfL4OBbZvdsTQA65t7HdxkkdvSqR5hIgeFBGcMbwCrZvgP/YGe4VgJ4ot6hqkQ1HPasmVakbIIlRIfHZsBeJpJjMVJMG3wFJVY11JozHhMg7sc56hhBBrfeDH37fmiJ9D9brd0SkuZrDx5mayj6tmSpngu9g72LOMD7MT65FADyKJ84E1jfkT1Dlcf4wvzXHsMyqJrbZruzmiqyMc2u3IHeZj2SEjA2FV7czkFKvXqi8IA9QtDGOzbRl08nMMyDShh0gsyuQfFvLKzVZTCWpK0JEqFQj63U5Ixn/yKpJ/EReBPsx7iupVK3Taqvmk9lYdR6NTpVbA9nDtaScTKq6Bjs7c4rnC3OVvYC5UzlGmp++T6MG24kA0vqIayKNssPONvOF1ZKKyAYnjCC5N3bcHbRPE1YOacTf+5mJbRkkoyuRGBeeC4s59qXN7mDzxUrnsqvBqoXycqZxY1+FoMQqD+KOhVbd7+3TpGbzzc6m5HhhIofNW5zYX/71L0rMo/xhuaxAWYGyAmUFygq8xxUoD/L3ePDKWy8rUFagrEBZgbICVOCP/uh382oESJPbeuVB1XRb08EK4AkgAYAh4D2qWiNtCNzHW3p3OAggAvgK2QKAHvJrB5FGdQCKm0fqhoRMAIF46pLHDqgKgHYUoKMu1yIoGpAPXI/u4bjozKfjkvwN2QwlsZ2dn1qr1RCwFNnR+v2e3Vxf2f3DRPY42FiQbQEIeXX9YFl2FODEd7rSYKdAbwJolcth/ncEbKMKePn8md3e3gl4Pezxpj/Kcx9gkWdAXUAncaUA0AEEdxk+994Jz3u4frbfSUkhb/vipyeAxiI79Akgc9UD9XJrpV1Gxz0d4XTVA6cAFDmgGYgQxhDvdXV9F/ZHwNDUPGRLEEYMgA3ojNUQtkg8J/eDzQ0A5m7v4BLvc8sPVzUIIC0ICilxllhvtd4GBhcB2Yx78bYn33LeD9nB3zNm/OL5ALr4O8BCwHgIFIgESCK+ks7zYLMSwPWgygjWImH18u/vgsQAcYEQkuf7ZFLYVfknAtnBvckOqAjgFohVqE2CdVUrTdVhTLAtPb+hezeoU8K9BCA6dPW6egTSh67ihl2cDu3zz39o37z5xoaDgX3y0QfWbDkZ0u207PXrNzYcEYI9s2ajab/425/Z6ATrk1vrkT+xXmk8ebW7HYUYb7KVdXpD2yyXsgUCpAPyhgSQhRnAfi1VxoGem6B11BurVZFj4kG8IfNDed2Jz1FZjUWx1mI1TvRnJxIju7u7scvLS63tbeaB98zTbhei797arZ46sg9HLL8iSzttAfLr5VrXgJCYjh+tU4QmyyIKi7QK9w4YvRGZxWeZ85PJWIAjJCmgMgAqZCTrA5snVEPsH0kNG5i1LdcL++jDD+3+7t7DebUXsV4BR139gbUd+5FssI4QlanmKSA717TDUeA6wDDXJpMDZZiD1g0BzI12R6oScmXyKDeyj9lDA8FGrVzh4vudd6e7skjd4RX9/yJrx1UYIr0K+y6slXhuPou9EPtyWPeKfDkcBRofAcILRcrl6alb66H0QrUEuVhNRB7N5wspEQDwWWTsEY0GgHNszy5fiFhgrUjtRXf90Tvc6WhHJcJ9QADEKHP2mW22CylJOAsuL8+tkUCILQUyMzZb9pMte4pba4mMO0CQY7PF3IytV8wB5meYh4HMEAkJsVIh0LlpJ2cjZRjENbPT0xO7vb0XsUZtfKw8v4AxYX/rtNva5yF8AgHJuiXcejy+lzLpxcsLZSdBMI5OehpbCB9XIkC2vCWMeH7t7+uNtZoNzVMA+gUKIe0bVWt32lJ9YGP2RAgUZwrfDckSJ8w5KJkC9DfyLzzbxHNoViI1OGO++/aNrP4ybN8Iuq6w/rtSI40nU81hD8o+2HIxtw9ePrPxeGrbTPHoOp8YU54rhF6jtmE9u6oOdRvkd2RZQa4Tvt1NU6mNFiv2naPNF+RqDHy+Yq3GmQ2hKcWa2xVyHhHqzl7Jd/baWFSRZdISucKckw1ZzWsLOdHrD+zu/sa6raY16jVZPhE2zzo6ZP6zBXZvUuIUSjHOQ0jhCPI8qcsaCiJo/DBRngo5Fccj6gs/Q9zaD9tFJ+ghQb/95o2suDizyOviTGxmS/vBqGtfXt1bNW3ZsVKxmQLua/aXf1VmXpQ/LZcVKCtQVqCsQFmB97kCJXnxPo9eee9lBcoKlBUoK1BWwMz+3b/7n2iKdKuXovOVLkYAZAAOgHvvMAcgWYkgmE1nAmexZqjWPSAXsoOXOlUBRgTpAFh4mbkG3ds1PPEjCAnCj+mqrcqSBaBROd9HOmYhT9YCPLDJAeTlWlgf8ZpPplaLAVIO9v3vf0+gIyAFFlYAETwKHbSA/qs5QD2h4gCgudUJCAe4zzIbDk9kNwNQgU/2V7/6SgAdQcaAIovF3Ab9rgD31Wpn+wJADtYw2PEANiZRxb3q154BApmB/QsADwAf4Akd24A9IWNBAHOe20YECOG+3vnsLwc1HQBz8DPPPewaYEbWWjHg6Jb+7CJsGFXG22BtAGXKSZ0BCaux2cmJ263wi/FarpaW1OqynwHY4fOQRXynFDNZJgA3qBoAPD00mrwSwCEPgA4vun7p6md8+Xyv21cGQyKLGg+slUoFQEpAViJQvi0v9vXbvIjj3tK0UDWEDne65A8eGr4/QAY5aREIBH4HpFQne/EKYegBOA6kBH8fgOCgxnAfdrfbCoQJHveEtQMSymKI0Od3AGmuEz4TbKkIlA0Ek+4vie3y/MTOTkf27MUz2++31mmllh339vzZC1ssJgrRBVRupXRjry3P1jYeT2y53Nn4cSKSjm72dqurTBoUCNQM6zLC6Ru1huY98wt7JcahP+zZbl+V1RCkAV7xjbhqd1evNe+cLPRn1owTgeWKEwGsrG356DsIDwhJJ/qSrJe4KispbHGw/On2Wur6zndHmy0KBQtzSdknrtaaTheeQxDV7PrNd3Y6OtH85X7ZT7AhAtBHBRS61VFhYPWz3ixlE8VcOznp29dfv7bzs0u7fvPG7Z4qhHXvFRA9GPSkBtnzjBXPImmkTZtPl07oSd3gocoOkB9FcvKZQb+nfYZ9DoB+v9vY6dmJTcYzkR+A2TVsyABTZQ0HGI8lV1XkiauaFq5C0Vp9R0lQB0BG+eJERrCvAgg+yCorElBMvslqufSwdyNUO6hjfDwgfzdZZsdsr+wIcgfY+3iljboZlj7Hg8K7KxHWRx3tJbIr26ze5s9EJgUDXM1wcFJYAM6VS1RBEXdEgVMTOM59YIXU7LStErmyhPtP664UqyCm2u/t2eWZZduN1dO6LZeQzEeB4MpOOextMSd75fhk5dRKm26HtPTueJ5DweIoyIocDuYQIPbpxYkdMye5sby7vboW8cl+G8hKAPpAIIbfg1oFxVASx3Zzd2dnFyf2vU8/stOzoZ4Dm8HRaGCdXleZGwmd+q2mNdstu76+lqJCa+SYu03aZmlTkQcmJRLzuJ7Updo7ORkVRBMuZlWRBjzb11//2uqNlohyiBvW4N3dvfbIHTlEkHBYaukIdPsp31/cEomcpPV2Y7V6zXKRlagVEmW+0HSA5A5bLYRFe0i9vKIznDow9iGnCEVHI0GBdFD4dl6EVG8PmbXTpqXNlvYTPt/udO3bb39jK2yUNmTytK1Rb2h/kIVaxe373ua8OMHG38fcD4dglCt3grWi/IoKuU17NRUwxpU4MttjLTZTzYnc4FwlzJv3RpWj1FLYSHJWs55zlBec4SLGKrYj92S31VlWjdkLZ56fUyg/UdBx/cViaYP+0JZkz0DQqSHB1VHD48o+7bftenmwZV6xTmS2rVRsblX7f/+qVF6UPyyXFSgrUFagrEBZgfe5AiV58T6PXnnvZQXKCpQVKCtQVsDM/v2//59zgAEAeUAgfgfAX68daPMO1MwDtKuJFA/41QMCYq0hvUJhEQWoJ5LigCUUwIt30uOVvleHNKoCD8ZM06bIC3Wzb9fKlNB/rwBKU+9Oplu6CGZW1kDaUBbFAZ/3btt22UbAKp2ofH4xn6tznU5jV3SYJbXI7q7urdVJBcRBqtQaqbz9x+OllBN7w+d7K/ulkL2w2mxtOV9Zs5nIpme3N5st+L6NgMFDdhTwynPVCAytu1oFQEkht1w3dyIDz3KRFwAlBAMTsFvYRS0gaYrQUECtp/wGbJ+2O4FR6kDOMzBEdb/SUV0HQFKHP8/qihFA82D3BNEAkYBqpV6tqFv5xYsX9uuvfu1qmIrJw9zFFYSxunUXIcOAsXiYHw4A2z4HQgc5JIjfRSzADWCOXwLa9hAj3m1OVyvgHQDu4QgJApAWQrAhZYrw5IqTZE7gYK3l+RUYxrhHP0Cc25LQaS21REEIBUueAAYHsCoQEdypADIyThSG7p3xjEMgL/hMCOxWeHKRMxLmPvZGdJNr4hWhuIw1IKC820U0uWrAyREPnBapg1VRXJE92csXlyJdzs5PrEb+gSxpDtZJ68pbebh/sJs3v7ZnHzyzu6s3Ii3qSUs5JFhCAewN+0PDeQ0wXTZKq6U8/yHzCO+F2CI/AsLp5PRMxOGKTmSyXQBN8c4nzLkC8YiawC3PAIPpJAdYBdoP9QGsxBtedQNwJTSaAORWqvph8UKw8rNnFyIvCLaHOISMXM6X6hKnTljHsK9oXsV1WyxmFh1z+/bNtTXqqTJAUD8QDkznPOoK7OGkCsKi7LBX1gEd9UzTA98Ree4OexVWNIDjv/nNN1JinZ2e2pI9qlIVCSqLMYDUnM8iMcFWDSLAbWq0IeWQhAepzQBCGRsCmOl4d2Ua3AeqtIZIUP6MlZEIGDI/wNUj1i/gvlvAuW2XZ3fwFepUZ06Aeof/FSUyw+fof0moMX9Zq1pP3AvB56gC+Pv90UjqoNbsNYxRXfMTUBpyz9VbEG6QCIwf4DHEFuOAxRgKju06kzoorlRlLQSgjaIOMRzEAfZy1Hg0HFkda70o1573/PKFbMVYFvPlzKbTiY2GfVvPZ5prd3eP1mi0pFxD7aZweauKSBZ3BmnNEwho92eU7ZxyeErTLwAAIABJREFUktzyK6zbTrcn8nWz2to2wxYpsvl0qjEjgwMbQfZ18pkCQQSADgGUNlKRJ8xzyDPq8Lv/w39nnaZnV0CIctZ1CbKPa/bdt9/ZaNRT5gmZDNgBsp4I5eY84zsB8CHUWeLU2OeYmHeNa6yAdbP5dGatdlsg+s3draXNrogYnlljGezPzGwynViz7fZmgbwLakbuD6tF9uPpfCYCnnmMCmS1XjlByFgr+2Uv5SMvWe/J6nCjpgGpW45Ht4REZVTlWcjfIPSds7hq3XZXIe4Qm/Vmy7745X+2w36rdcca5T2Qgcw7mgAgZ1BfyWKMU4Gga2UAudrCw+xZO1WrJ7GtV0urHI4KC+/0Wh4av0OJsYLtt35v6Mq8CvOV9TOTfdpk/CjbOWyzWGzHveeY3N5PdQ77mVWTQhLijRdkHdaU7G8QIITNo0xJ23Upb+7vJq6+aCTW2K7s4zS2byZr26Qt626WIm9eZ0f787/42xLzKH9aLitQVqCsQFmBsgLvcQXKg/w9Hrzy1ssKlBUoK1BWoKwAFfizP/tfcyygtru9gMp9tlfoc7BbARQEFAXoBBiRZQkWS/ICJy/hIGsauvYzumoBTUDynpQXR3UJ09UMqIKVhcKSq3RF1zzkGmJDPuBuP0HXMySAOmmPHlIdgGVAElQH+PIrkHO9EVjGfWEp9fkPf2jffPedVBOA34SYbhaQEKmsVgAxooQu4q7tjxW7urqRekTWEc2WrRfzJ0BHGQaJh5nW622bzDyc1NULO1tvt7aT9z4WUA4+Ehoa1AgBBBY5gTWH/Mapl3cXAx5B+NBpSyCqzFykgAA4jWXzE0Fi7N1yiXBoQrcJzHV7pJ26jyEuAHpVWHOvdakTFB4eWyOOBVihmsG3/ub2RkAWIBP1g/QgYJnaM5boZhz4hzwgtwTgFECLbAA6yt1qKnRHiwCpODnl4H9cdJ5D1gDUko/hRAaKHQC0qOr2UXwWcBOAmu/gufCNFwlWkAwAVvxdfnSlQOgi5mrv1jjYXAXgjmswbwKZEaxcGKcncE9EE0qgWOQX4xksuaQ8QQ1zIPi57qoavtNDPASIA7AJ6FbGyEbP6MoNrx/P/urlMxuNulLPnJ2fSQHTH/Ts29/8WiTah69e2c/++mf22Wcf2OP43pqNxMbThc0eZ1avYy8FKEs+ycGabYBLQEK6n+n4htADMaU2mM3Qgd9QLg3v4VkhKriffbYT0QaYxzo67nMRYY9jrJnIQEhkg4MNDy8A34LnEkDIs3IfaVrXeyAAsK3iv3nmtF6X4sit4nKrQHhggyTiygO8GS/GBB97gpwf7u6slbZkKXc4HnR91hvrFdUXyqtWM1UeDoSm1uh6rW59bL3YILabrXW6LXu4JwehqhyKSq1q0/nC6o20CApnDUK4sb+wd5EfUnPbqcLah+559wACgOa9uTVqVVmqkW/hWTLUnf2gIRVKrd6w9Yog4OifEFjMPYiYp3wULIf2mcLFRV6wGz7ZvEEa7p5URE9EIUxVsaZQmQFgMz9Xa1fDQQ4CaFch5+KaNbDdkr3Q0WoVSB8nO6I4McjYJKlab9hX7VDMQCAArjMXstXGFsulW/VgyRNV7RHLrjSV3RTzrNvr2y7zPCQCwnvtrh2xDMxQXEWyF9oTDE5GRrYXcTaZLG2/yzXnAP89NLmiexahpEyKt7ZZkJgoPhhv1D3v7v18djDq2/3jxJazhVQwkNQQ4QS3J/VEZAkEDeuRjnvIC+YthNLp6cj6w67lx739s9/5XPZfUZTY66sba3daNp5O7NOPP7VqTA7PQaoWgPPvvvmNcmnGk7H1hyOpIPg/t11jf3Qy3mxvX37xKxuOzkXWtZodGwy7yoJCHYAyL6wrxh5ii+eDnAhqtbCfUU+IMLfvQ31TsclsqrkDWc9eBTnCPtzqtGUzxbmEBR8EDplP7P3UWP+3L2zJyESRHRMWZa50ZI3mh73mBI0K9RokJuD/WmN2LJSKjAd5HAS407AAyYjlFpZOyjdCbVUo8YJtotvNOdmNQqfOGS/FE40SkBGxbMG4HynHyI5qUEvoqFi5TBAvj3c3Ilg4O1BQrBZrfedyWeTokMOl3A1XeXCWbFAf6rs5e48iv9lbIODYayx34h17tPh4sLPKwRoVs/V+b/XIbHowm0Sx/cXP/nOJeZQ/LpcVKCtQVqCsQFmB97gC5UH+Hg9eeetlBcoKlBUoK1BWgAqQeSELFCxktrnyHvgf9xVsYBSOCShNBzIdxXh1g3fsrdkg+4IOZbdIAhw4QGLs6db3IF0sT7B2QHBxeXZiRwO4rNt8QdDwweopdkZ0rGND4rZVvGQfg6c7wAsdxXS6H7Cy8oBvwAa86QGdAQhlb4Kt1Xxu5+fnsimaz6ey8gBoHd/fWzPFq967vwn0vLp7sNPhyE7PRjaeLa3V7tpsQTBoZMd9ZovZvAiTbevZZfm0B/glcLdik+lUQCLgEt3NwWoJaxJQWkXv0k182FstikXG8FkARUBidXTHke3ohidPBDAMQFygJsB+5ERLAQYBBgKMq4tYXv1uDeNe+YA6DppTH8+eyK1aca/6RlITAPmjz39bpA6EDV3YAH10jsviKvJAaK7lSg8nKvZFeLU8UopnYkABggHaAKtEGlRcTcGf46rXWh7uK0Am7qewFAFYloVITSCbkx1Vdeq+a6njnuwAZHT9OlAY2tXfkiZvVSHvEhICsJ9sr8ji8ADyQGKEwG4PmqXOroYBFA/+/kElUtAtfm8iqbxLXx3xkFLF+PCs291GdQmqDD7T7bVtOOzZpx+/ss1mYT/56U/03IvZWLkD7f7ABt2e/d//1/9pz59fWqNOMO7aHscTO2asvSJ/ACLhcLTZcmJxlc7htocvy7poLyINYJVnlAKp6dYvPBvzSjY/zaZC7wEvWZNSExiKornbT6Vu0cYcc7uysPZRXnBfHiqNFQ8WRZAKCvQ9ObFsi21LrKBu6sBegQe923wdmJyqH6qtpAF5MRNQioxgDzHCXKH7uphD1Eid8qytvKr7FEcTE4K8UUbFZr5yP39s3qTAItQeSyhCqtk/zOoND03mBbkTrJcYd/YqQGF+xxqIucoes0NBApg7GolsZZ9jvqpDXSHfzhLStb5e032+0VygfppP7JI5hC8ALcQRa6ogkYq17RxJxS2GIEWKXAmtXNnpQaxgGwWpx9ohdBuSIFZd5fsfVTUnGnVXewHgs+5EjsaRHXcEI8dWa9at2+9LpXBxcS5CjoDpN1evrT8YCrQmk4Q9mUwU8n64DmHcEF7dfk/rAkAZgqDdalu9zvfVRNaud1vZZTWahHU/WJRTs7VNZnMDp4YkA5RmTP3XusgeIe/E158IFOUcuQ0dz+tB7qjqEpGsCuNeLKQIYe4zryDCpBDabp4I7hCoTQ2fPXtm9/f39vFHryyqohg5taQOmes1bDV7sskiXwQFBwPJmcG51Wm2tUd/9dUv7fLypc1nC2u1O5Ykkezw+E4UbYTUcw55HkSs+2G3Qs3CnOYsYF2EPYzsjjCXZVM2x2psqzwRgHbZHEKWQjgcUdx5gD0KRRgHziOIS8YXQL7eTEWMMeFFWOj88f2ScxWNCwoy9hJ4aZ/7e5H2nvtCPpXbgSn/iZD2LFN9OTuYW5wDsrvixqV8gyjg7PccC5ET76iHIFZ4hkrs5xnrBtVFHeu4akVnNKw5Kp5h/1QWU9v91vI8FsHFvfIL5RlnH8TvIdvJGgqVxjVnGCTofKN/JyODnzeixO0o9XNLFIl03qx22muCzSCKTmpAxgZrixqIdFmvbFBDKRrbcpPZqhLZ5mj2t7/4ssQ8yh+XywqUFSgrUFagrMB7XIHyIH+PB6+89bICZQXKCpQVKCtABf73P/n9fLMFGJcTvDow91hzKN/AwUZAAAf/3GIH0AfQEL6BjmxgEjod6bwENvFwaQA0QCAH7/qdpnIo8ECnC1cEB+BUAkgDEOcgrHeielAqHc3Ydci2qAD1agl+5C2BbN1W2+7uH0WIYIMBqaGO5Di3Z88u7Zuvv1ZnZ4r//H4ve57buwf54WcHrG3mdnbSty0WLFXvZAej265W8j1fbzNbLLfqak4bia22ewVyc6+EhBNOCnBFF7JbnABQuUWUrGQi1zCIsCDrI1i4qCOWbu6tB5jLRiu12WL21LXvAJ4rHgCvApivgQCYAagUoO7AIF3YAjxlF0UX7F6gIUgU4BLkxU8+/9wWq7mCbwHH5RkuEDCX8ia8ZD1VgPWAi1U6cwGsYleP8GdZ8GCTJEshgE2As6ggmvxKby1MXLXhtkpmrWa7UIvwnZ4JEoAvPheIBgewyUhxEiMQJcHG6l37KCc4HHAPAeOhg11gnQBSJ1y4fsjK0LiRl7EBcHcv/2oVAMznu8Ds3ca6nY780RktgXHUWwSdqxpcecE8LrrzBbBX7eziVGHd97c31u+1bDToCYQEcMZ+6SjSZGk1/NVnU9sssX1K1D2+2SxleyLbIwVvYws1U0c6LeGHLV5FpjVFkDeAO/OpT4d8YZGm8GvIpkCCFdYxTnxA/i1kuYYiYE/t+F1gs1s3EbIMCM963+7WGjsC6J9dnCt4GND2Jz/9qX355ZfWb7dsupgVSpv0qdYiHOiGb9RtOVvLBmt0ij0MoGpm2XYnWyzWNGuT0OPNaiUQmVyWSu5zQGTfNrO0EdtyRTZBYvPlupgfB1kpMS+rCkV28Lbdatl0NnPLNVQnG7dBUlC49rW3JB2EIAQA78UaCHKSMWf9ACjDXCmQWaozDwHfkHdQb4iI8LkAoIs1FKH3nqESSL7w70WchTUaqZNzhWqLuUjehWcieGaCSJtiYbK7qrO8sMTj+kk1dgD6AAnoSiuICcgF7IwgVH7rRz+05WKpjBUFW29RPxztcfJoz54913gSPC7LK8bjuBPBiRoN8JoMi8FwYJ1O17qdnix/BicjqWWwVLt7uDerJPY4WQjA73VTWy8X2iuWS9RdnuHCQYG6A/KC+RVjE7gBsNZmUhA4bD1OgqJMY142UN6IVNk/5XuwZwRS6t31Hmzf2E+Zs7K6qlRs1O/byw9O7GTUt5OToVVjlBArSxuQgGbtdkcWRtRnMOyLwAI8Z85D6t7e3tqLFy9tueDP2PWRz5JJCYSN0tXVtc4l2a6JAPYAd+5ju97KPs4zeJwIQ2FEHbTGsswm43uNK9ZGjKHWxm4npQvrPyjSIHHIm0DJZqgdpZr0eaZtWftxTWcS85YbGd8/WK/dttlsZWmzLrUXvyD8qKPvj+QMtbV/yj5QIdmo65hTkdYT6iBImKAs0/VlC8WZWPM1WnXlw3az1s8R693GrRw5T1cLBXNTB859w+qukluaNAuSMrc5RKAIwoqIGSk/aJAorAtprmBve/PmyrIt5weWa1hJmVVrnkejvJeCYBHRmJM9Q05GprVBxkalUFAxh/y+2WNRQPrZGfZb1vLPf/GrEvMof1wuK1BWoKxAWYGyAu9xBcqD/D0evPLWywqUFSgrUFagrAAV+MM/+B9zywEhIoUIA8juNnTHuh1Mt9O2+4dH/3fAXXUSe+exhyZLYyCiARABoBScFdCBf6fDmx8YOm2sIDws1x25K+ogdv9v/sZVFgCLAKLdLuTFWqAnYI+TJTtXfWCfst3JRgUwCCIBixDCubm/Suyd+jwL30tnNwBLo92RlQydsdz3Yjm387ORQj8BcekYB5w+7HayrdlsMsuxbsGyqV61+4ep5REECeGsZuPZ1JaLDUkARc4DAI6eWveBrQXqDyx86F7lz+o2LwiNkCdBNfFXl4qDfyzazAE1eb9EB+bglzIxZO/ktjOAS4Ci1CiXp5fbhKAg0efUxR0rI4FfAKK8n25kLEams6nA1S3jqrc7EISChNHCLgeyAusm6j5T8PFRti+QWihe1EVcc+AKkH82B4Cv637IJXEAzIO0nTzwEHKRC+pidyVGACMD6RBA4kBsOGDscy90t/PnYCkW7Gd4fyA4nmqWY/HkuRQhV4T6crmgwOC6jEERTWARYbO6T38PQDDPzTO7MsNVQnKRorMeJQoZIALfDlZLIhuMhvaD3/qeTR4f7eMPP7TtdinwrdPrWH8wEHj3+tuvBagCHLNGbq5vbDad2MXFqd3cXNugNxQQLCVTtrW9iEZTwC73S4ezQnILEgaiiucmE4LFRuc6NxsyQZg/UkEQ7i2Qln9z2yKRFNtMwCpDVosh5JyoolO5mTaVK1ExLG0A3uk0b2mO1chReXiw7oBOfSfrAMoBQvlOgE8CpFFdeMc2Y54VKhafB2vAbCyratUn4mA134iE5F7TJkQk6xlCM5KFkuzG9h5oDfGknA8BqpHUZHyW/QDis1aja37uFkw7LMicOBMRoK5wz6OAYOp1BzabzwsLMFQ3VZESfC9EB2QtoCizkT2B7wgKIFdc+DMF8gyiUBksypEpgrhZYwKjPSSbtSWSrAhUD2A8pIBCkFFzKX7FbdtkGSY1TCpgFuUPgfCXLy6syT53PFpv0Nd+zjcrM+h4tEazZRspXiIpLbgG+Sl02JObAsF5e33jwc77nfbX4clIJOxmNbfsWLEf//inAvyxkXrz5trmq621O23rdZp2e32t84M5wLqeTuciMiCZ2XvJ22G3giDRvoDFj54fgsltzSAe2K9EnlcqsjdjLxWxvV5r7jPvnFB3+6An26KiPuRloKi4PD+zH/32x9ZqJdZsk9mSi9xppm2RzexZzXbT1X0A+fWmVAgQBeR5OCFU13cQoO0ZLhCVsdYm12K8h8ORiBayO371xa/s888/L6ybnMyQgme7k/Uff4Y0WC9mttutLa5jceVkS1irOhOK/Qxii3kAyc4cpJZS/4gESaXMQQ3D++eFnRvzOluvrN1saS9nDXP+YRkV5pbODuVPMQe9kcEJIezpqjrTGRvIxbSdyuaJF88M2YctV7DJg+jRfJf1GOcgpIcrn6qJE5AoByHM97u11GBJTN4VcwB7LVcLoeTMtm6hyP7B7+ToLBdz7bF39w/GQjgcWV+uMCToW2uiIFvqSVP3yD6OfSFLReop7QU1W60hRsix4fmd5OBs5HrKc5JkMLef//yXJeZR/rhcVqCsQFmBsgJlBd7jCpQH+Xs8eOWtlxUoK1BWoKxAWQEq8Ad/+C9zbFkA0+i8BqyYjR/dmqliIhGkMgDUBTQPyK4CtQnRbtpkMpOnugOGdOhDangndFSA1Kcn+GmvbH8EjMGWqGI5uQ6yk3HgInTS05Xb7w8EbAF6Alw4cAyY7D7uwIJYTmExgZUEQAudwHRZA/wANgFA0tGOLzcAWFKng3cpRQCgE8AqQG+zkdr19ZV9+Oq5zScze/36jbXaLYsVEr0X+IKfPEAgYbH4l693R7t5IESUsGn3QAckFfCIdY1AlIrCfgkAVi5GtSK/cs+ooLPVFRUC6wF6uL5qTEd9APQBRx34Athz6yNXeoRXzPfo7wvFi2qKb3txLcvVrc+vF89e2OP4QYAlygvqJfsmg+SAHAFU2lsdz3/GE7Byg7e5Ww2pAx165IDTGMAWpfdxwWYKGxtUGpAXPCcWIbwAMPksHc61OLH1ZuXhy8pJAYh1AOqt5ztzqOhkLyyfpBYgRF5/dhBZ41qQOmdnp7LCCmBwICoCeEyNAOc91Jx647G+0XMFSymva2z7A93MDjDreQHj8NWvJaodBIKDx24br/wCKBWpM/x6l89HslSiTh9/+Mryw1bgXH94Kjupq6vXdnJ6btdXb+zDjz6066tbBdSSJzObPNiO/IAIm7S6tVpdAazKTAHAxrMeMDSOtR5kLwSpIRIlE4B3eXGpdci9zOeu6vGuZtRRrkBZrbbquMYmzskis8fJzJpYronA22p+sC+QMYACifB17rPf79t0MrOT01MnlIou6Tq2VJFbawESAjQrtBcrsqRh1zfXNhqNtN8wZz0jA4LI5yt153cFEVdym04m1u32iyDgRAQSHf+L+cIaaUP5GewhZKg8PKL8YO4CSqKA2hWkXsUaDZ7fbZkErtZia6apB/qKN3ASlQnB/OWz5MyQTcArrmH35l3ukDasE+4fiy7P0XAiDfCfte1KMidORJIVig2+g/mu7CARYz4fHfTFi585haVOLvUHygqBrNjbVJ1UlCqD+RlXrNdpWTNN7Nnz58oWwgKr3enYZDqTKgLSEdIJ0Js5RQc9ORjD0alqADmBwiIovMaTiezD7m7vbbfZ6pmZX+RHDEcDgfjnF890DeZat9uS+gTwGLsolErDQV+qLvZpiAtAdfYWiGmUN1wfcpP5CVE2n05su4ZMoAs/cmspq+i7wlwlIJpziHyJMJ85jvAeY6/hxR4k5YLqf7Dh6ETz6L/9b/65dVKzixcXsilEQcLcVLD2bGK9XqcgJyJbL5YiCqsJc91JZalojpDrLc0t1EQA4xBqbm9FuPRc+/JXX35lw5OhiEvWpBRTczI8BiL81sulFFMucCN8OvM5WCjwAkkb1infz/7JWcS+6QQLqgvCxBNZdaVYVcm2inB6iAiymvxMRVrC+iVXQgqsItg9ELBhjxOZx1n6jlUj56iINPZdSHLsnrTYmav7d1SBKI9YawdLao0n1czkYSzLKpRh9SbkTyRlUXQ0Kc4YW4hEJj2qEuynWHecRevlRvksrEW6BWhY+O71G+39mxXqzK7Nlhs7oIaEVOKcTuoW112BIcu9nDBwJ5Z4QdBAyLHwyHt5eHh0e7rCtkw2ZthOSYEHWWn285+Xyovyp+WyAmUFygqUFSgr8D5XoCQv3ufRK++9rEBZgbICZQXKCqC8+OPfy2VNRDsvHZ/7re02WFUQKo1/uwPM8pMuOue9c91st93LA5yQZzo9sVChsxJwk45kyA2MTwBQur2ObdYL67YbAuUyOjIL0JjPAJwBZHi2BSC6kxZ7LKYA8gnVrADoO7gAsBUnDdnoAIxhrwNoLVVGETAqewo60us1gZyAv61WavPx3C6eX9jDI8BFTbZQs9lEHcuT+we3L4kqDuhZRaDdBNuTPLc5wcE5CpOqTdcb26yxCaEL24E6rD8IKAeQ4T4BZLDCAbQB9Ab8xid+r4BR7xoFvJVHf6GmCBMzgO4B2JSfvuyMHLh2kBwAzgFfvLy9EftolWqu+kO4APa2OqkN+gNlFQD6YjFESDghtQw9YK7svmjJ5T72jCWgXN3WRUdrrnBgk+UIr+zgPwqKgKG7VQG4+Pc3BDoDoPM7AJR3iletGgFG0m0PuOTWOwS+eueuZ204zvSWyHCywayKPVNSs21GjoqTB3Q4h0yU/9Iaio5w5lQI+Q62Z3Ruv+0udnUFqh3AYeyL7lCl5JFngeAeX6gEjnSgd9oWVxNbrtcGmErHsAePky0SCxw2otYrFXv1gQOYH37y22iU7OHmGzs5v7RGa6CA6bv7GxsOz0Sm0TGPSuWXv/xHgc+7zVLh8VEls1aKZdOBeAiRgRAw2NjQVY6qSCqA49FOzs5FnkHKMc+Ze7IRoiubwHNJcdwCLhBL6w1EXl3ZBlgNLVc7Y6UnhWSKeYa9TrfVtN3+KBus6WQsEnCABdZ6q+5pFFO3N1cCLun0Z+1xT2EtQoCFEGVIScYuafJchLq71dIhy2y9CMooz6cBhF5vPH/m/OzC5oupVEHai7JcIPfoZCDQfDpZkqxixxxAfq0sCu6RIO+LizPbLFYCVfPI1yP7lCvJfE1xfwQdq8Od/Ye5KMsuD2dHxgJgK/JCICvZBHTLxwKnAbBFRGp38pf2MCkpPOuFlxRGBWkRlB88HwCsKwecgBLhw/W0Pn3NM6e5b4aH4OhWx9UJl5cX9l/98//aru/e2KuXr2w+Wegz0zlkTlUgerNVlxrn5vZWhC0B3Kh12JNEWj+OtX9O5lMRpHe3dzYeT0VeoEYAbU+bWDGl9tHHn1i711Ntzk+Gyi7gnlHXcH/MJ4Wv51jitezm9Y3yUQYnJ/b1b76x0WhYkEa5ZbuD/g6SizyD/JAXiiJAcFB+J3Eg0pz0RT1GUHZVnwU0Z+9x6z6UcQD3DuD3+z1rpLH98R/9axsOO/b69XcCv8nCYN+G8JZlYbax3XYtFcPd9Y09e/mB5VHVWq2OiAuC4yfTsZ2MRiIt2Ct5ftmbSaHhQfSrxVLqqOvr7+z04lL5SgSZi5SJsEGbSS3Bvluvp082TbJGOrqCToom2bf53sV8Yf0wIfizq8Eiz60psh04P5RvQeZQzLyGyPAwc7ImpCQoVCKyR+KMhexUaLyTaJAKqmFh1Qe5zbnr+4bndrj1H6oniHlstSAayFCpK2djs1jKJgq1xoJGgc1O9lM0QXA/PFuvP5CtGKRk2mooQwVSl7W42+ZqlpDai7wsq8jeiqyMqzdXtlpj5Rdbtt1YDWu3XZEnkzlRyj2zKefGs9OssCiUgdhRYhFFPgfqHqzTsNqKZXvIfWnt5VgoQkiR6RKLWPqbvyvJi/KH5bICZQXKCpQVKCvwPlegJC/e59Er772sQFmBsgJlBcoKmNm/+cN/qYZj/kc8r+USf3iAj7dAGwA53Z4AO3QtBtsdyIta0hBgOJnOBcAmChzeeufyemM1T2u24dmJwkePeGC3O7IlAVUAPAMwAcwEWFPGQtXtOADEsg32NeRY1AScN1ICmF2l8BSc2wSodfCDFyAGQBdAX6ue2MEy3RvWSIB02FSQNwCAw31sVksBvnTHf/3lV7acEXjc1HvJ5cBCCsBWYIcA+EggyfXjzB4mAMQ1AU2AYWRRAKxj8SJfdqyoCB4t7DQAZbDNkO+UgG9UEthruGUGIJRnY2C/wXe50gLgCZAekFbN4agO3jHEpybKHCm6uxXYKlVH5D7+ltvLZ+fW63etmbZk8wKAs95uBHJCcshWZLe3Gp3LyhjxrAQASAJl+T7uqd1uCjTG+sPDW/FNl7OYutaxhJfFSuy2NgDdeLRzbYBHAWR1D2oPJBhPRLiyd2ibgGcMAAAgAElEQVQDrjOHEhEfoRMZUE22KwDCEAdVQFnPrwidtd5t70BUyKB4Ij+KUORwvUB2eNBtVR26BLujlHElUGFJcwQorTiZh+VInEhNQf0CQSKLoh1KCbfrgmAYDd0O5dnLV3Z+cqq8BYDffm8o4BPAHvIGcBTQFhD+iy9/pa50PPKZI/Xa0RJsjKR4cXUAwBrzttZI3RKpUOIAFmJ1g6oBtQQgOuohZaccXQXgVjCxjcdjgXsoBpbLjYgX5t5uh7VLxZLqUcSEPOfJrOl2RBylkDs3d8ohcNsZAH8AfPaHpQDRoCaS1VuhlgljSb2omzzspU6KDdqPuQHwC1aNGgLwFZsm5npUPVqnm1oESYragk7soqOf7n3CylkjkDTsGVjJAFDzbIG4ghhhTZIVEgOuHzKRlKikeAb2IeaawPykphDlA0qnghgFWGcZUSMH0FEWORjqWSwanSdVlMiH4iVLMSlKAKhdWcGzu30XIxIUWK6KUYg3e4+evSpClOBwCJVmo271BJKtLkIYpcGHH31kfULUmw2pzBaLjazLPMh8pa58yCutqVpNSp+kFtnp6YVNZgvZYzFHZpNH2T4xzuPHqZQE9/ePmo/kMuhcwJJoMbfnz5/b6OLU6vWmwPvzc4KwfS9HtbZaLESAjx8fNOdm2Eatl1ZPW5bEDYW9//rrr20wGmguYCUHUTJfrES8UD8B9uwnGQodtzKTOo9MhgOKDVewQYQCaLP2fM4dPYC7lli/17Ufff49Gwybuv/zsxN7/uJCKhr27TVB24aqpWqz+cxGvZEljbqNxw+6V/Y7BYDXW3b/eK/9EPKTfWwiwhsrvYk2P67H90L03N5eKwi8PxxKuUOODIoO9gOR71LWsZ8D1Fc07qgcICB4v9u3Ma8zkT7sTyINsJAqVFeQ7hCfi+VK84h5wdmnswTFTiPRv9eUQ+H9CW/trmq6JuuTCcmcZ9xFvhX5QNwre9O7tlDKl9qsnaw/5rI7hIRothraT1De8QzMJzKhhv2BSAC/Z/971icB3BAYq9XCms227o/sLdY94dsi+uNE1lhff/21zkw/S7bGMt6T8yT7qYrOM7Ks2JvIeeI7+Dmi0apr3bgVFOsttwgCZ5uJyGA9slfOZrOiDlbkkqytnkBeOMnxdz//dYl5lD8tlxUoK1BWoKxAWYH3uALlQf4eD15562UFygqUFSgrUFaACvybf+vkBcDmdrNxq6VqxXaymogFumPREqw7cgF3kcAIfKlraarQ0uure+/uFKC8F6gLSMD7Ad8AFgBK8J0HRAMgp0vcQ0zXAtUAyUb9odUqewd094BXgA5uMwVAGieR1AOAswA8ABC1emqPjxOBPYPBwBpp3RYExm62NhgO5ZMNSIECY71e2XB4og5cPssz8jnsjABNURc83NzZYjazXn9oWOBEdrDVcqb3AngGomK23Nm314+G7Rbgq8K33ZfGanRR00WrcHKahx3UBYBRYkGRIyDLEVm2ECq6ecoEgUhQsHScuDVHESqK5Qs/gEEOYKMRMhkA1hlHB8Rz2+dHvSeAtzzX2bBrLz/40BbYouz3hj0M9wKwCaqG9RfAO3ZfAMQCqAqiqALELLKkqg5sxr/WAJz3tl2AIUBEQPcodxBMQJgIEFeEBGUN8CPkGPMFexCAQLqZYwWC83wORPIK3u98lueR539B0ACWMXcCIM7YY0kjGLmwoApWUQLMZafiWQHBUooxRZkiiyqyDwrvelQsdLyLmCILRsRJojFyi6mdOqjJO4H4k10QpEMxTig2Xr44s+GgK3USc/Wjjz+WTclwOFBwMWtr0B8K2Jw83tuLVy/sq6++FEC/3q5tpA7lRwXOM4dRDwFgk0Gyyw62gbQgt2NPJgtd6hBhaJ08hJoxwY6Ge4Ps0jwzs+ura3Wkb7KdzWcAqtgn1b1Df18VML6Y3MriiTGBlANM7PY7IgVFxhXh5HjJtzupcgEAdXmhOoJIZH2ztvh71QwAfu9Bya20qa565is13QJaYmsjRQLhwVxzVuQKVOzsdKg1eXpyZo8P9xZVISh3Am4h0UTMEHi9Xlg1olvccyWYM9jQ0BmOcqvRTJSXslytHQxdbC2FgD0W1kPFPaEMIBtDa+q4V73YO9zmaGvkBIWgeQeWAW0JfIdUPej+UXOETnkpfaoeio31k0gddB2ok4D5RWzw56rBkgAgy86MbnhUG5CThChHhKcn1up27Ld/9Lk9e3YpMgLruPOzc6sC7ctSSpIoe3NzZY1mU9+1Wi5ENLDPk7MwPDm1hax5nBRg39SaPR5tu8qkMlvO5zZdLK2mjBTs75gjbt90cnFqw/7Q+lh6ZWt7+fKFnZ6eCGxnzPMD6o0rAdXY/vW7A7u7hzRr283ttWyEAPKvr29s1BtqrTEPVsud3d7da+zHD4+qFft9r+fWYXd3WMOhxPAsI2dxISwgUc5VS0jjNE3sd376Y2u3EjsZDTWOL19cKvOBUOe721t7hrXa4eDkTpbJ/opfqCeYu3wXY8l1mW/fXV+7Gmi9EWnUI5tJeUlbqf9Q4sznU3t8HNtivbbzszN7/eaNXZ6/kEqiVodA80wccj8Yf9Yf54CfK3upVoKCjr2a+St1SGH1xhmwnC20BgejkT4rayQRgiYSaHA60jg3Gy1roXAiS6IIdndi1/c0qWT2TlCgcFSmB1aMkBk1n9coZyAVZGOlfKVEhATNCRHZNAR512sFSe3B3co7sdweb+/0ZxQckE9wJf1e3+qNWHaMD/cP2mdu7x7t9OxMc5wzk8/cXt2IVGdc4OJXa/Yqz5WSOvBoIoMn85W1Wx0pH+fzpTcORBURnuPJzKKYn1cgb52wgjDhs55Xwt/7mcDnskOmNc4prb3omNvflrZR5Q/LZQXKCpQVKCtQVuC9rkBJXrzXw1fefFmBsgJlBcoKlBUw+6M/+L28Kk/pvW2XCwGiFtPN7F3lAtkICoaEKICtGPBymz2FPNONyf/gB9gMPtsASN1OX2B/9v+3d+Y7kptZdr/BCDJWxpJ7VlVmllRSd2t67HkC/2PDGANeBwMb9gB+XMOG3e72uKfb2qVSLbnGvpGMzfidS5Zkv0EBjEa1SrkwPt5vYeice87ZYR0BAA94hzoC0sCDTysIEEK6MT1MsxVFFuywyKDbPBXgstmSc+Ad2QDkgA2yRqK7eL0SoIFVxXy1FIBxfHRkezrGK253RVevwNaqg7rcFyAYgJgshHYEaTtgcn5xZuOHe9sQhtrp2eBoYOOnW4GDdMd7voNnPnDdh9lKFkPbTUUdnGodz5Uk9Zp3va/SRCQOfwdIdr+PPLwawAhbrU6sjmZUEAgaANCKsO4i36JGdz/hvlUnlegKllJDFuQHa9Tw+sZ+JpS/PV8HrATArkVVOxn07SjuWdzr2tMY3/mFvse13LKK4GPCTYswYe/UpdNfhAEExt7JA+YTsClJV/LMP+yAqiCvaC125Qgv1gN5GdgKARqJNNgiKnD7EyzLAJ5QvpDnAPhHp3WhiuC9mBsAuuJ6AGwFYFzYfxRkCYAU88vcCpBtNDTXBfBX/F4Rtiurm9xChZ+dT+a2PWz1NQA3fPixD3JwmqwBD6J21YiTdR62XHTWu8UVL0DT3/7FZwIjzy/OZdl0enZhUb1ujWZoX3/1pdVrkcXxwKbzqV2+eG6vX//gVj0QfYCEkdnZ0cAe7t6oI5k50t5BadBpy2P+sN1ZTWSFK20A56WYUa0dmKTTGPKj2++pnov53CIpiuZ52LTJPkiWPQCo67mFdB+T2VDxLAG98KpPV5ZijdZs2fXVp5p3xs37oX4gK4MzA8UGBBl5Fdk2td7RwJL5UmQFdlfYSwmEXmcCkKkryhvIi1roYC12Myg66LbHsmu+nIjwWi7WIuGwIQM47rS7lm43Cktm3AyaNQcBQst5mq5FNtG1nShEnmyAwLLUzzfIP0gqbMPI7GEv895OShFAH4mMKFQ9mwzFBgAoqh/OLkhKwF/I0LWIAPJUIDk8u8UVYWQ+0J0vAhibn5wMdbsp2DJXnVUr2MBhi7a3uNPSPbHmnj8/l5URGQKQEv2ukzynF6dW3dPhTvd4KBAb0Pv12zfaU6w5BsFYCHDvx12tcQLJ90HFRk9Du3+4t163K1I0S7ZSQlGHxWJtSwVt+56FcGB/c+7XQ5RdNbv+5KXqdnFxoWdJkSdRj8jF2SlbaDl35RGKgfly7usstwocPYw0NxbUbTgaG8dHI4QImKv+kJKoatK8Y/7p6VEd+9TEyXcUcuR+nGsdXz47s6gW2On5mT3c3dpf/vY3Ugx88sknUoQxR+yL23fvpKTDygg1BucgaxFbIs7tlCynHYRRXWfyMsmkQvrxhx/s6uVL6/Z6ngcTVqXgY61xnqKcWU6XtlgvbTye2C7b2yevPrMkc9UCNebMwzqPc6VQcS2W6/wRwlxB2ixdRZWT36xDvu5nJ+ekW03pvN25eiPhGYEFkgLBsZvDHsltC/lZCD2uU5yFfrZyZmD5F0mN9PT0YC9urvPaAvJvZHUmO6cdVm+oAdlDprlhbx0Pjuz97VuL+wOrHipSL6DewYoN0hK1TH9w7Cqn+VhzT9MB5pLYW3Ht2Xhss+nSttlKVlvkqKxXPKO2snxDSTJfEhRe07xhHUUOFWeI1HE19in3H6oRA9JxsZzZZp1apH3QVD2llMN+EJVGTmYXMVJFvoxUKtXA/tcf/lRiHuWH5bICZQXKCpQVKCvwEVegfJB/xJNXDr2sQFmBsgJlBcoKUIH/9B/+mnAEWxE2CkgLOIFNTQ6QAK408ZbeOqBMaKj84PEUl10QPtZZ3v3u9i0Ag/LUD7BgiWwwiNWNSncm1hmEoAL8AdDVw7rtKwfbHOjs3RCkYVWB4FXbQmjsNrI9AZyQSiJbqbMbgGq1ppseJYiHSne7XVsliVvRYP1z2Fm3dySQApucTtz6kI8A0MHvNBttBYNzbYiM/qBr6WJhs9HILl7cWJqsbLEY2XYDGOt2RmdnJ1YB5N1s7fZxYgs6xxPv9KYm2HPglX1ydGyj8UQgHYAQoBVWHh6iSqN7RWoHyIu4E6uzG6CcblNAUYAaVAnUHbKgQ0f7HjsfDyAld4P5cWJhr+5oxUNgkUHgaN6Fz/dbnaZF1cBeXd9ofKMJACGWIygAgLf2Aq5BqBT8zVqQ0KJmuw3B2x6o7d2qDmTRQa5OcRiozcH2AQBYKIC/eGnN7DLr97u6DwguQPYDEeEC18hW8XVSWBShEuB9AJkgIgCMiywUrlvYPhV2Y+q0hgjLSSNICF4KcxfY55382LEU9lJFvobC3/NQeH7HbaewqGGd4UnvgK9/j2BmJ6HcJ97zNviZItdD+L66lZt2fnZk9drBjo47NhgcW1Rv2eXlC9UjTRe2Xs6VMVM9hNaKY7sfju1pPPKg2e3Ozs/PlPFApsDdu5/0NYBSVELMId3s5DNQ/my3sVazI5KR++E9QLA9NLoqUJIg6W7XbYG4/8fR0A77qjUbLQ/NZo637MOVxQ2skBwY7XV7NpyMfL61xtw6CW/666srAeAoNLB9ovZYSlFD9qZbSwXKXkAZA1FAzUT0EYJdq9nDw5O+B+j++OjvMzjqidw8Pu5Zulor02E0JGh+o/0axz2tnzTZiFx5fBppragH/0MwNteve6K6ef4GBBIgrZQk8cAmk5kslsg8CEJyR/gZshMAhFMnbmCQFFAMSQHgjEWbExUFsegEha8ValGMQWTSgT3FnqkIgIfQ5SwQwKzt6rZuKFGisK4O836/YxtsdJSDULHzy3Prxm0FRt988kpB2gDVdw+32lOvPv+1taOm3ldnYhVAN1Um0Hg2V33JsEAJAOnBfkHdBslBt/vD09BOzk9s/DiUmqUf9206G2stvX1/b0nCWLAt8lByLIGYyxakmW1ts9vbb3/7F9YQKH6wX3/xhS2mBFibpRn2QCutW3JaOB++/D9f2tXNtUXNyL755hsRNQqCX2YWVUMbT6fKM3h6HNvR0bFIHP7D86fXP6m7nsB4EVC5hR5E4snZIA/Vju3Vqxu7uDi15ZqA68BOBwMbnBzp2UW2C+vYz5eGyF7+zh7u930dziZTqV46va7WbwJgHoX2+s07azU8V4Obu765ccXEJpU6ir9jB0UOFKuOTBfAec+koKPfFQyQxOQEbcmwkMKM3A4yXCDuc+swsmnIVdokUgWIPpbFFucOeQ+oQxLtJ9bTfDwVOQn7sU03Oit0XkIAYxnWbOpcCiNXntWqdSdkkRhUXHnUacVS3UEu63EgQo78Gld1MD7CsiFfIa2xHNP5GtVtNHyQDVhQrVu1EuoZOJ6N1Ezw+PDejgdnIsG4f2Ku2IfrBKIslf3Y3e2DLWYEuXOer7TXUVGxPiEmIeJpGNjTBFAPRV6i4qNBocjyoS6ylczDyv2ZsrGKnjl85qj5Ps+yD7WU+qkKCRfqPBV5mGc0seb/8Pt/KDGP8uNyWYGyAmUFygqUFfiIK1A+yD/iySuHXlagrEBZgbICZQWowL/+l//k0O+3bJeuZaXS6w1skaQ2Xa7y7vfA2q3CNoKu1H0eHgpICJjlAGnRCaoMB0C4gEBQs6OjI5vPh0YztOw25kvvHO601FUL4YBvNoAU1kHpcingnLDUuH8sEKNa3Vm/f2w/vb0VkBhAqACQJqlAmZvrT9UJPh4+aMyPj0MbnAwELgE48zXAQzrw6cYGPBHRsVrr63yfzlrAT0D9dhRZIwRCR3HiQHYlCJUxAHGymK/seDCwp8dba8UDG02WdnuHbVYeMl2tKDybTuVCuSA7jjy3AHClsCACoGnklloOfJH54ACVvNB3ud2UN73rxRgKiyJZhhCOXsGSyzMNAD3pVAeU2+QKB8Cifi+2XhzLNmUyAxzMRIYIyNwRlo56gKwF4k4rrurIAdYCwC/GJzCR0GBCTfd7i+mSzVKRL8WrsA8RoBs6oAsYR1g7Vh65+b+6d7H5wJIECxFeAHKQDQ7G5vkbhC3nBAqgMeMHLC+CuD900OYhvx787vZbxTUhNEKsoNTd70RMYSfFNQF5AbT5Oex5RL4IkM4JGZFL3snM+OlC52eYX+xVWCuet7BVvf/RFy8tTed2enpmlUpkZ+fPbL1e2uvXX9ug31Vn8OP90E5OBtYcDOxPX/7g9xhU/f33G2s3IrONEzgoj6ZYo4SR1vB3332nbnn2GmNnTgB+45j17d75hQUXK5ofAJTFDkxe/rWGzbFzUURKxephwxbLqR31OwKiUWzw6h4N3GrmQN5MboW2NxFbTqTRkU3mA4TDscYBKQaQzqsgouTZT0C3LMMAn3fKVQDIR90xnc21ZyEnUYokq5n1Oh0pSfDVx+aKfUSeRZps1WVOpzzEo1Rih4OIyqurK+0R9rjAUjIkqihJIgHfnFGdTteStWdJMG5IB4Hyew9+TrP1h7VMYDMKk6ILHtUBii339/ccEeU9xB29/w6SVySK11WqNSy+lP59sAaZCwo8ppa+Z1jzBbHUaBPKfVBH++efv7Imc5wmGidB0Pfv7xU6TcbFl19/Y3/1j//K6tWarbHEMbf8U87EfGarNLM9Vj46C/d2fnEhpQ8kwu3de7t+/sL+/h/+aJ/96nObjMa2XiWa99PjgX311Zc2WyS2JEcDojIPe6c+cC7sH9YYQHyjEdqLi3MB+5z7rPmHpwc7Oe7bcjHVGrt89lzd+BCx93dPtkqW9uLFC5Bse3ocSs3z+ofvbXcIrN3FKmwhEgbChfe4f/9g33//Q54zctBzA1IckJr9wPn+xV/8yrrdtn311Vdaa7/9y19JhQERoTlqNyxbJnZ6dmKz+dQ6vVjWXJzV1KRqgdZO1EIF5Gcc6hXOXWykFOq+WknZwhm0327t+Ggg60PoCXI0yG8i8wK7xGJ9sN9QKRBwz1paLxOpJVBpsE8g/Dh3uKYUMgrL5ozx5xdfS1aJ9QYDfzZLzWgiu3kpC2Szs3W6sWaLTJZEir5BHNvd/a3VGm3leez3iZoQDtuKCA3GwrNUZ2mSWRx3RI7yLGHMEI2MC7IJizPUWNPZxKKInJCpiFmeC/dv3oi87/SOLG531bCw3Tk534pCW7GGGg2dvfudK/NeXN3Y/e2djZ/Gdn+H+ob39Oyg5cJVlZAvkKs8cyArm622iBzWY7sVS6nGi/3G/FMzJ6tnaj5AaZjM165UhNgLUYo6sar0qFpgVcLfRVzyFcK/UZq5yvD3//OPJeZRflwuK1BWoKxAWYGyAh9xBcoH+Uc8eeXQywqUFSgrUFagrAAV+I9/9y8ONWxPUkgD75xfAbypY9jtLAAS6vWmNUJsSfCsdxuHwv+fLkWAAIB4QD18pvu9nntdE2C9ywR0KE9gX7GXrz5VHoUCWQ+BQrhFfpC/QJhmikUEthfYa6ysWvNO0+lk6YGt+PBjgcE/twcbHJ0LMNlu1jZ8uBXg0GrHDn4HFYvCmjo912kmywrAaYXs7lF+RPJ9f371TF3CAEcAT3SN9jsNm0yGFlQj69I1fqjYYr60+XwltUD/pC/wE5D29v29xgaoJfjjAGDqygTAVoDJX1oXFeqBeqOhcQKIASDJcqpSkUe5d+vSUxoo+Dzutm0ynVjlgBWLgjQ8N4CwbUAZulkBqBWI6t/jn3TSAnpSZ0BerF0ApLjX4WioeUrV5W2GNRVgbmFT4lwG/t+oRQ5WjUL53Rcd5/wuXb8AZ3o/gdPu+f9LKyWFakMi5QCzSBBlozgJpcwQ2fS71RN1LMA7akdXNAHGgLuyEMnfh98RaQEJ8QtVBnYiNbIh5McOYOckg8ZLeDNkBNfIM0IKUJmySl2S7WQ7xu8U42L+CfZFEcQckOUBQUX3tnJbIs/EQAqB0oGchZfX59YIzdotz8w4u/xEwN9+t7T5DIuqgzVD1CpmxxcvbJXu5TX/9DgSqC1hS5pYp9uQjQoE3wbVT7YRCfQ0fLLffPGFOsWZU+8CZ08MbL/HWsxVLMwHWQTUjXHys5AYhFLTKe7Ez9YW05lUD6wDAeCzhVQzs9laeQStBmBipnlgnrBnY914aHsg4BaAtFA2FUAiaiHuSxY12FvR2YwaQuQhCivOk7Vfk/W82cirvx93FES9mC1twz3LKsfB3BYga2a2IMhZmRoQDz6Wwp7JrcyqUk71uh1Llg4OVwEnCQBfrGV1xv5gz2OvRI+/zi5ZQKXam2QYYJOjoG3WjELBI3W/UyfORdQODopmdnZ2am/f3eakV+63k+e1UBtXXUD6uJ1eKw9fZxPLrius2Iub53Z1+ULgMvY5jYhu9kzAOufDZ796Zd9+9ZX1+6d2enquNYR9F8ow5Y7sKtrvgP2Ds1MRKdhF3d/daR9Ddo3HI1snC9th43V8JiAZsgByiZwM1snbN3c52bqy3db/86+wzyrmvRaynTxT5uzkyAaDnuypzs7OtGcAxKnVm5/e2m+++I1quMkgkTs2HD1Z7/jERo8Tu719qxp3Ys7WVJZLkK2EfaNgePP2vbIcGDtn7mI5z4Pl/Sx5+erGGg0yc8gzSQREv7y6lIro8vmFsipQYBh5TfVIShvmvRN3tS8gcSGOIR2gJ9njrjh0dRuEU4jVECB7vl4gfDYQwOlWNkbtuCsygvsl34M1zxmvnCLIjj2qJYg1zr2frZyoNWfWYrowDruwTjg2P+9qDc+9QDGBzRNWipz5nlPhZDhKjMyaDSfo0/UcClpkbdhqGM8a6g5RDEGN4SBnAKThbDYV8K/n4pbA8UeR6lLcSWUX2mwx156ALCUEvJpbKM7mS5utZhZVKiIuO/1jqcc4GLAz3KYLGz8+KcS90elbt0tjAfOf2s729vD+ztZTmhdSaxG4vt/bSMobP7+kdKqgxCNk20kKXowXRSbNEDwvOIsJoicQXOfMgavnSpckkyKFzxFWcUs99qoHvDvpiSoKJYzyg3JynPcvbaPKz8plBcoKlBUoK1BW4OOuQElefNzzV46+rEBZgbICZQXKCtjf/ed/Ja+owzaR+gI7BoiLRZLZakn3ecPBPzyuK2a9dttm85XN14SIAhSQPeEdmgAo/FMd9jkY3cMTvGoWVs3qEVYmGwFq6XJurUZdnbV0TvdOT6watmUdBRkQHPbWadVsvljZdDYTGIKtUb0ZKUiWEOMYcCWs2wFVRNQy26WWrJeWrZc2ndP5WhUABEhdM0D8qqXq4nRCgU5rOndbzVjgJWAIQckCtg87Oz7qCigDzMSeAlBjPBpZo96Sl3+SAWhVBJpxHbqa6XaHuGC8KDmenob698GAYOZtTm4AwtdkA6Rg883P9joFkEJdAbYJc91mKCkAZd3uAxAdsIX60+UPoItFFrZQ6r895HZSgKyMkMZuLJ2Cir18+TIHpacCupIsUVCyuuGJWAWJBiDCAiuouA1RgJKEEPKaOl55FeRGYSfF1wT0syaUw+FZHig36NAG/ANQ4udZI+p6rdDpTG35GQ9iLax3fnndQtkjgiS3BNH75MTCh/fOu28L73NqU9hERWRfrNay7HFvLbXEO4GBdUvuIV+A56yFBUQUpEf+h7mQJQ/d2ahapDpwWyZ+v8i+ELhW2QvIOz3u2nGvbX26pQ976/f7liQre3p6a42oZidnF7ZZY022sO7xpUVNuoq3dtgAoFdtuRjafDwWgA6oO5vOtM/oRGefkCHw7v1bWbl0uz2Rh8xlYWvltlGujoFggVDBk1+B0hlWMFV1jAdRRVZr9agugq7d7Nihwu/4fg5rdZtMF9brt0Qq8NrsM1svEu1nnQF0LufAIfupIItQkEDIKU8gV7EAyrbrdbu8OLM//flL7TG6nZfJSl3QdNOTM8OZE7c7IoOo8ypZSY3COeIApAdTZ9u9VYK9gO7xaCogF/sfCD+pIA7Y2LE3arZOCBOX1ESZIPwHDWoBwr559bpHshuSKmfHuUXY8MqqoWfjsEbq0c/7FkBVpFiRKZHb0rCvtU8CCBelMUkAABr+SURBVEn31mf3sAa1f9VxT4gzhA6B000BrMfHffv1rz93stMONuj1ZFnEefVw994m47H9+ovfCLjPlitrdfu2zXZ2ffVcJB/EBdZakKiNVltkba8XS/GxTMiWceXZ119/LYUECpNtmknthvWQjota1ebzmT3dD222cAUKKjsIAQ8j97wAruXPAc5TJx8hA55dnFsnbitkezh8suvrZwqvB5x/9/7Obl5+as1WbPf3tzaejOzVZ5+LKGu12/b9tz/Y2fmlyAUUYrPZRGu3XW/a7f2jzv7RhDlGJdBThz6qwaOzU6lPHh7uFCLdHxxZEOxEXDNHcdz2QHJULmFN88k6I9uEcRJgz7lQBM9zHlVyEhpSA/UN88T9Ydk2mY5cdUId8Fg6BFLqyR4MolRZGJHOW86Gu7sH43mI3ddyRVD6Qs9SRsRaX2Ijp3Ub2TpN1UjAGmfvYSWmLKIaJKGTa4D17PMiON6JM/KIaiK7R+MHO0IRgkpIyignb+tYR9UaCtwmfwSIH7IM8B6lz2g8trjTtXdv3+X16cqK0XNaXE3F2d6oR7ZcLfz+GnXbplsb9PoWhQ3Zv3W6EDcEeq/s6fFBDQzNFp8HsBpzgjxZzG3y8GDD4Vh5LYSGY6XI0c55x9lLHWlqQF2Jeow5VK5FGOnf9R6op1Ks8vayXiP7gueOh5OntsuwL9zZZruzbqdrC/JJ8pfbDbo9Y0GMuDLMz80//u8vS8yj/KxcVqCsQFmBsgJlBT7iCpQP8o948sqhlxUoK1BWoKxAWQEq8Lf//q8P2DARrLpNV3bYb2y7D2wrgNwso5M8B6TpHG1U6UoHDAxsrrBsz7xQCIJsFvIuxq374ivA2dyyKAywnCIwNrRGzdRJDdDaarWt0e4QK6qu12w1Vxc4QAwweI2O9vXKtoCrjdDq7bYFlVAdppWad5zixZ4sJ/IUr9eq6oAHHNkTqhtFVgHcSNa23m40/u2OrtqaVWqoGiJlcQCgd3ptgZgE9y5XrvTo949stViJQADgwPcbAsO9t+s2p4s9CO1x+GhR3fM+FvNE4FMTgoZrq4M0B/2rdJ0D1tYFnkKAAO4qVDzvrhUAlodo0yWLDRVjEfiWh7diJwJgy1xg6y9oVNyCd4frb3mnOKoMQLPnFxciLGQJsnHygoBsr5fnOgC6ckHNLSClQsV9HovrFWMQOET3vfJSvONV4+KPBbaz4IP9Er9TqCAA1+yAWoIue0LKPcxc1ij53AkQ3ufh4TlZE+WZG1il8D11S+dKkILMENiucTAmzw0xciSwaKlwD15D/VxAHgQgsqssABcfh09a8wKvUHmYaS6K2rtKwQkCrsXvCgDLVRsEfp8eDSyWRdnWLi+ORV4ALJ8TrCxbqbUtZzMFO8+nE6vTLR51LWx2LKjsbD6d24vnL+zp8d4W06lt9igIyB/xMHHIQbqR6b72Tu6FdTs9kXWEAaNy8ABalDHMJeTBjjK4Oma/s+VkocyXNEssHsTaq8v5wvrdnvvat5qaC+oC2QcoHoas46rmSRk2a7rLXWVT5FswRuovC6YD1j7YWLmtU7vVkq0Swb3Lxcyuzs9sNJ7ZbJUIpPQzgyDgnXXjpqXLtcg3smywZPK5xcanJfB2ud5oriBaeRVWMIDqvOj8n88mTk5iFbdMFUAt7/+wqkBk9ingKUosfR3FxcZVWrXAu+UVUmxbWehBgh0OnlPhILIrgYp1ALAKSOpB8HspR/gdPPUPvo2s3Wx6ZlANKxsHoVFEYQUFwaUO+ANB1x2bzxaWbVKdf4OTU83tTkTo3KwSWrpeaZ5unj/TuoSYoOaNZkd7crWY2X6XCjCGYGn3BiLeIOhGo5FNhoQne8g0tm5Osi4056OnudXykGPWH/WDwKFjnzOMny32XbHmOCsa9Zo16qEyJM5Oj208urNPXr1SwPe7d6+t2Ynt+vozrbn5Ym5f/vlLu3n50u2ADMuu1M4vn9toOrQ1Hf8hKjjPg4mqkYLIB0fHtlxCrBC2DnHVEpFBsD33xX5jHdQbkfY1+yDbJNZQVz7nTmZnF+d+L3TlNyAasBfDBgxLoqbIVZ5TFc6d7U6KQohwC1DfeGA2BDcWWUU3P+RmttlLucBaPRycZGbPTidzKZkIs/cMp50UiRBR/vvZB7Uja4trQdxoXwShVIcQJDwvCrLUgXxXd7B+IQc2CiSvKt/ByVwIwbpIuMHgVAqldrNu08kENs2CWkXvo5fUeljgrS3uNl29hkJwPtc5glJrOpmqwYBmAVQ2Cu8+VOzm5kbh3DwzsICDuES6sdY5spXyhYwd1EPbLLO3P/4khSW5Wis+T1RrlqQo9DynBsIXq0rqSQ4UZwPj5BmFxRfzOl+M9bkBDy1UgLLJkxWh7z8aL6TYrFb1vKAGBTFR7FupJclzQUKUk+Coo9gvv/sff19iHuXH5bICZQXKCpQVKCvwEVegfJB/xJNXDr2sQFmBsgJlBcoKUIF/+zf/7ODg7c5aUdUW07G6GOtx7L7YuU0LnZuAhzt1LdMWCfBHLsZWJACqA7ojASsJlZ1MCMEGkA4FrGDH0IxCgU8AWxAYWD4Qen18BAAB2BKquzNdTwU4Z9uKZXvvaK/QAo1/NpYXBOgGWE0FVgcQlOUU5MTSajTTG2PJBEgBDLaabUvWibq4M6yKmi15k8uiaj2Xh3aj0ZHXNoAUV8PSZJ1tlONwdn5izWbLlvOVAH7A1yAPMxWxsSJklPDRtSw1Xr9974GtOYFA6HhUY7wOqtP5zv0RQMrXAHQE2OYUECCW5xs4OLrfYhHiSgEAVrQKjjF5tzkWNthsoeT4pWKBn/kZVCUnpG5XF890zVWK/ZB3mvJesyn5EgDyEAZbeak70uoduQCVDto7OSW7GACrXU4UQOwwR6h48k+IKF8AQJv1SF20Gv/BAeZ6DVLDQ7m5t40njYvw4AXoxA9j0cL7A7gX6gaUEtUQ5YOvt+I++XeFU9dqHzr8C0AdsI/aFWoLQC4NBlJCK4YO+UA/I6URCgFIr/z7WMQ4qKX/1995HwFluY1OwHhZjxVTNzcd9Z9+eiO1w+Cob+Phk/V7bQHp2LRcXl5asxnZ08M7u3u4s8tnn1rUaApk/OHbb9QVD+jMNZVlku2lTKCzGkXMSpYpdY2H3IiTkxPVg8BrVCPtTmy1qG7bDAXBLvfW33kXO93f85nmHGAV6xj2JusTgA9wkcByiCWRLWlm6zTRNdnrkC50qm/WmQA/kVhbr7/AVPIl6pHW5CpZf7ASA9jm5wDYCefttSKdJT+9u9d6bqDqkHWYE3sx/vYog2yjkONVmlqnCQEysk6nZ6mILw+PL2zZivVZkAl8HauzTrsjsoU1TD5DQWAxp4XCxOcWUsxt3jYZwC9ZGIlUGz7fnkfjlj2elcAfvq6zTvugWGoOmgLeMkZlyARki0QifyAHj09OrNvryLoOFdhsOrbT0yNXZwG+Q0glqYc628YyutAT1CcL2eXRcV4LK9aO6iIkAJexIKI+zMt8NrZ2pymihrPr8tkzkQGz+czSbSZVGWsCiySGznvdvnsjMpn6YpPHVkH1UgtCgdmcOZAY1FBKAdZUu/2BwMISyA5b63ba9uLFuZ2fn+h8RKWGsoQ9f3+PIuPaib/gIOIB6zlUWtgqcSZjdYdi5u7+TmcAZ/fTw1Dh8yLzIGPabs3EOdqoN5WLQjA0FnuQcQD6vi63AsMhJLHgChuh7O6qIeoJU6c+zyUR7pALQcU6EGaHnbU6sVRJYY0zAeCcLbmXWoj758jb7TZupxY1RIjV8mB62dApW+eguWuGdeVLuy2dWzPy/MU2jecKxCE2gPVWSyQF2S+L5VIkM7VwktuVPAWhyv2xL1FpsC6f7t7Zq89f2dN4rHPfSfHMorApVcKWoG4Rr752We8QXswpllzUk3EzNs4FzoDZfGKnJ6ey8lLYux2sBfk6G+msqkdtOzrqq0mANU6tI0LtVZ1AWT0ovcajiW2SxEYP97bbofDMZLe1XCytSWNCECg0HiUS2TeoF7G3q4aR1Coi5/dOyLBmUeCgpNFZr2cSmUTYEvI5xfNoCDDv9js2naGMhLj254aT364uw1JKZLWsKWu23Tmp+Iff/7nEPMqPy2UFygqUFSgrUFbgI65A+SD/iCevHHpZgbICZQXKCpQVoAJ/87f//OA+2IFF1YPts9RSgDh11Ce2XpHDEAj8A9CoY++D9Q9WRnTqAmThX063vgBdt8kYPQ0twrudP7n6ghwKOoYFwAP+7OiKD6zVAPj0znbAb/C9bEP3pX8dYDkKsJ7aSYFRb7XVmaku7GoEhqQOdGxusHsCjo57BAyvrd2q23KFMoOO3YN8yieTsQ1OzixdrzU2LDqwoEC5UG/ULUVxcQgs21dskSYWd2NZ7MznCwE73ANANf8OiIgkg05w75DdCwAEpAQEFFEBKI4dE8RLTii47YoTAliQ0L0LEeRAl/uuF8ByAVwXQJUAe9rRdTlsW+ju5a+etVG8R2EtBVirbuIwsLPjE6ko4CXoZt/ut95JvnfiAAULYA6ds1yKawPqQ3Ax5v/n2nTsKt/D58Lfx7MP5BAvFQ4d0bHei68L5E5Th7MCD3FH5QKzBIFC/YqsEIA02VWFoVuR5R7lRaDt/6/M+OXY+LsDem7NReaCF4kl5kSQ/iexir9nAihYqVg3zj3UsSzJu/kBTpUHkqtvisyPX84JMJ068fdbOzk5ElB7cX5m1ahu7U7bjgcdu7390a6vrm02X1gnbkrpRKHx8n/27EZ2ZNSD4PLXb36SWolwZ9YmuQd48W82e5FqUdiyZTKTUoIX4B/2QhAbgN5kMoj0UvYMVmgHWy3oRscCrCrAm7WARRLA8zpZWbsFiZeD0jXqjmKnKWIw2+2t0411j2m6lhVNLfePL05TV2TUZUmjjvYgUCYIlkAA6xtUPxWIJ7IiqhZgYdXq2P3jk3eI0xVfMYHLzEVR38KTn07++/t7zWfc7QsQhSgsSDrmkY575rz4WpaQuYNdFvtql3fDu20NJKfsqPJubADgwornANisDN+DK1nM94DbtQHskpeBwsWJjIzMDRF7oZRS6pbnHqq5Yok1D5hbofaB7rHb79npxbldXF4owwfCAPCb/J71amlxvyfAl1rJkig42GQyF0hN5gAkBRZJyhRaJbJdurp+brYLbAEZILuu1Lq9WGoE1nC319PXZzkBQJjzABI2TXSekavxcHdvj08jhdAz14sl5AbZLnStRzqbtqwTbs7M5tOp5g47s31hl0VGRPVgcbdlzy5PZGHE3j06OVbWBWd3kZ0EuTKfzK3TaYl4wwLtx+9f24urF/bjjz/qDO72BspNeP36tdYrGQyQx3ao2g8//mj9o2PNkROMbnn3/Xffi1CGlPXweSwNsa1jHQRSwHB2y/YsTawe1TyHpBpYtnbrsUYblQ4EvduA8TsoVTodciTczow/qAcgCkSq7PfKSWLdoaChCaAI5WZNQG5wrUWuOIJcTJYLD8ieTKUS4lxi76JMnC/Jr3BFAeuAsSgTiDMMlR7NAQ1yTjzge72ca21x7qBwIzMEVR2kOWsmjruaNynUOPMTMjoS7VEn99wuUiQJFnH4swWmLJlabjXHGfNwf2snR0d5xlNdZ9746cnOzs9l2zgkhL3d1P5Jk50sILFfvHvzTvk5hLSjbIEkw8nNLaJWumed+amHaqPHqQScRwSbZ1JjsBepAWPm/tn3ZJHwWaYWRLbRM3SXq+IgEc2SzFVhIhmxp8xtCJ2Ud3aazyesZSnXKnv73e/+VGIe5cflsgJlBcoKlBUoK/ARV6B8kH/Ek1cOvaxAWYGyAmUFygpQAciLSnAQ4A6ogvc2XZ78HRoAkBSgrLBmwoy61e7YbEHGg1vZAJ4A+tHZCdBAZzjhyh52CoAHgN2wXYVOYuwzEkNnUOXn1OUMCUJId+Cd7nha02WdbCyM2gIVAMGUzksneggpEhl8CXYhDVl6ACbFtljNbbXeWnzUs/0mERAFWAoQEneasr4A5KCbvSZwFUzXP9LIqqUSWGVLeC/WKWsBz9khsCSl0xSP9Lren5BW7z6t2HQ5t5vra5EXtWpDoCVkCAHJa8ApXIsqQQ521gRE8ruE9KYb7Fyw8aFOWMi4BRFgVmGHJE91WWp5loQAeFlqYBvlAcwCzdd0FgNeHQQw6edRn0g9QFcuwKh3Z6OiAawjJFXWQBs6xyEXsIryTApsOuhwZW4BsgCvRMIwYuUSeHe6W/V4kKoTDYBGhB+7Z/jJ6bmNJ1P50kMMpCu3Jyk643cHiCc6ZD24vVA+sL64tyb2RKuVAqMFJef5FG6tk99vrrboxbFUAxBZrFtAN4F7jFF2KJFICsrIPCjrA6sR91jSOIqu5iRdC2iTRckvyBtZWeUZB6pLxUG2iImG9CEUu1axk9Mjdfhf3XwqMi1NFsp/OTk7l799tnKbM0iJOB6o85z9tFzP7dn1jVWqdVuMn2w1Hdphv3V7JqVjhyIcgiDUmmLOtM+qhO821J3M+qNTv0I+B573ssgKBDIzkRCL2PVQD/YXSgoClnmxHugQj6qE4rp9DKHYV1cvbTQZCtiU5U3qa4dxFdZRnneD9ZCvhWKOlJlDgD37qxLomtjaDLqxJcvUg+OxpFKY8N7VUSh+cm9/VFKoQ7BsozPeeaiKlCWwAxCtEIysBw9RRwVAdo4TNti7YYtEBgz7FHKDlytzUB4AbP+cH8B9ac4zxuABvxBxBblYkBaAo4xDzfoKB2YdA4w60M3c0LkPeQQAS+c8dkKA8ahuTk9P7ez5C1n27VIsrMgWgKhILdsdVGuUM624a9Mp9jioxSApurpP2fhU8fUHyA2VbXF8MjDbVuy7b76zy2fYGXEGVW00HFuvN/Au+tlM780ZA3FjYU1kLK/Hu3sRr9w3HfBpsrL5YmmtzkBnGsSBgumlOGKdRALcIasguclQEaESRrY/YGlE/k9kn948t2qIhdDarq9vdH6hwGHsqEWOj47t9u6dfh5C4fHh3pqtrnXjrrU6bUuTzF6//l7KCtYCf7AAe3p6spOzUxEXgNPkJmERtZiv7dtvv5O1EM+Gn4n2TX6+YU+2t1quCKOWsjmCVCWP5ADpFwl4t/1WQfROVOT2iBX2fM1aDdaSr3fIeua9NxhYs9P5oHiImyhCptZstXQueb4CNlac/wepFNYikzwnA2UJZzyqre2ee4GIygPvIRNysJ79Rg3JeUBNwz2u10u7uDyXQgJ1G9dIIJoI0FYWEYuVEGyIb3+/4oyE+BgOR8oAkfvSHlvHpr4PYRjxWWC9Up4FpPZ6udSeWK8XdvXixibjiQgbnpGcR1hZsV/1+UHWcjsbPT3Z6BELsIPs+KpYm5Fhkz+D95wVIc87fw6y1/l95pTxKEpeofeesYUiRs+MLLPNLpNqK0s5J6sfCFDtcwWtc10n2ZUxs9tLFeVkvcKe9FzjzEcZxVz+l//2hxLzKD8ulxUoK1BWoKxAWYGPuALlg/wjnrxy6GUFygqUFSgrUFaACvybf/dPD+qID92KoQCUeciv1usPuQKABPzB1gKAJsno1qer19RZD6C23WI50VeXdbZMBV4DfmLlRHBqstkrowKCIqoFNp0tjbyNQZfw07lAOzpf8aqmUxSwplKry04JRchum8omhzwFxCGHSmgVFAV0+AYmkB7FA8RHFWBruTSruEUVeA35BtwD3ZUAuwA3tFcCKAEgd2MCj0Nb4ZGfrgU0rtaJJTu3T/Fw35r1+n2F5gJ00a0OuFSv1awehbbdkSWxE4DHNdfLxG2oZBvi4Lt3gwYiEYoud2UE5B3vRVc/3aROQHgHbKHWAAAChCJI2wGmHECVkoCuYbrE8WRHNFOTjQ2kFLXmOnHckdUKwAxALl3ygPkAj4A6/BMQXkAzV5KD00EWLsU4IKhkb7WFRGE0DgRDCABcAW7K1oQFg+c7xAkdy5kHXmst5ZZLAHdSPeRWKMXXuXfel2sInCL0GysqiIi8ltSK+y2AZ5EU/J4Cmc2BrpwoAQgGVAVUkyKk1RCoB9DO+LHRKrz81WW9ywRkQd7s1dGdA/KAbhuC5QmTren9GBs15kJ0ODPm3hG+/lfKNgEMBAQkH+T49NRmk5F1Gl7X5TKVf//3X3+n+7x/eGMXz6+tHQ9sPHq0XqdlyXJmQVix/Wan9YUtDqAh1wRs3aS+BpqNppQtdEVPZxN1siujAvs17nu/l/0PwbwrsgTqDc0x+QRcT2HrAdkXS2tGUItwJdh7pVINsOYJvsUOhp+FKHKSIrBWvaXvQXgSss26W80XFjUbyuFAFUI4PCoerKSOB4DsgO5NqZ8gZLBSw86G7nhlCmBDRr5IHvQe1CDMMjsI4HQ7IJGt2K4x3xBNZC5ICZUqdcWJK9ZgxYIQ1YPb2AGE8j9Aa4gjSAfIVTID6O5mXwkslY8+pASB8dgaAWw2FHSNckfZ74VCCKL04LZrgPcZBFjLA4RRqzFZkL9kWfTitkWNUPkPx2entlnMrRqgOGPVmnX6xzZ6fOBgs27/VNZV5PGkdOhvM9lNAfCmq9Rqdff/F9idbbW/hw/3Zih7bOdKhflStYBoAuxnD755/ZMdHZ8hXlCexWQ4FNl69/5WxCFANHPPvCXsA/IHlAGyswp2dRVOt4qt5ivNscgm2bfxbID0/Nleq9WMrNUIbNDrSHlwcXWhNcTegGhAWdEfdO3bL7+2m09f6ndHw4nVw6bN5lMbDI7t/v6tQGzOT0jPyoGO/Ko9PD7on/WwIcA8qEU2HM5tOp5r/QLwM788V9rNlsgzEa8pqpWaJQpwZjW4FRiKCpRFnKeQKShWmp2mDQHnq1WLO20L69JaKZOkXq/JMgkCCBUJJDjEJ9VpdshoqlinCbG9QRxonbir5yj3z2RDSmVpYrPpyA67qoXsmSSTOivbbSzbYM/VdCLZqiLtILy3ykJhD/GcrEo1AzEW1pt2d/9eKsIX1y8016PHexGfnTi2w/ZgUdPJStb8eEhGCkQmZK+rPcg9oWYQ4YwNsoj559nWilE/oraDbMcycSZV32K2kL0b5yZ7kmMaGzQs5MYPD7Jw/PHbH3QWrNMt3IHGj6IRgpPnKWc6z2zyQCCnUEF6vghqmVDzQoA6ZAO5F6HOXM9LKuz/+F3ICVm/5faCnFGQTFxfajLOhY2f+5wdPO34XALxLWWOniuB/df/XmZelJ+WywqUFSgrUFagrMDHXIH/C5aVBMYaoYKu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552878" y="4406747"/>
            <a:ext cx="8038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+mj-lt"/>
              </a:rPr>
              <a:t>Царь-колокол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5442" y="366050"/>
            <a:ext cx="2913117" cy="4040697"/>
          </a:xfrm>
          <a:prstGeom prst="rect">
            <a:avLst/>
          </a:prstGeom>
        </p:spPr>
      </p:pic>
      <p:pic>
        <p:nvPicPr>
          <p:cNvPr id="25602" name="Picture 2" descr="https://upload.wikimedia.org/wikipedia/commons/e/e9/Moskau-Grosse-Glocke_Mai_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103" y="354722"/>
            <a:ext cx="3039793" cy="405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28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40253" y="2812187"/>
            <a:ext cx="3367954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Его отлили отец и сын </a:t>
            </a:r>
            <a:r>
              <a:rPr lang="ru-RU" sz="1400" dirty="0" err="1">
                <a:solidFill>
                  <a:prstClr val="white"/>
                </a:solidFill>
              </a:rPr>
              <a:t>Моторины</a:t>
            </a:r>
            <a:r>
              <a:rPr lang="ru-RU" sz="1400" dirty="0">
                <a:solidFill>
                  <a:prstClr val="white"/>
                </a:solidFill>
              </a:rPr>
              <a:t> </a:t>
            </a:r>
            <a:r>
              <a:rPr lang="ru-RU" sz="1400" dirty="0" smtClean="0">
                <a:solidFill>
                  <a:prstClr val="white"/>
                </a:solidFill>
              </a:rPr>
              <a:t/>
            </a:r>
            <a:br>
              <a:rPr lang="ru-RU" sz="1400" dirty="0" smtClean="0">
                <a:solidFill>
                  <a:prstClr val="white"/>
                </a:solidFill>
              </a:rPr>
            </a:br>
            <a:r>
              <a:rPr lang="ru-RU" sz="1400" dirty="0" smtClean="0">
                <a:solidFill>
                  <a:prstClr val="white"/>
                </a:solidFill>
              </a:rPr>
              <a:t>по </a:t>
            </a:r>
            <a:r>
              <a:rPr lang="ru-RU" sz="1400" dirty="0">
                <a:solidFill>
                  <a:prstClr val="white"/>
                </a:solidFill>
              </a:rPr>
              <a:t>приказу Анны Иоанновны </a:t>
            </a:r>
            <a:r>
              <a:rPr lang="ru-RU" sz="1400" dirty="0" smtClean="0">
                <a:solidFill>
                  <a:prstClr val="white"/>
                </a:solidFill>
              </a:rPr>
              <a:t/>
            </a:r>
            <a:br>
              <a:rPr lang="ru-RU" sz="1400" dirty="0" smtClean="0">
                <a:solidFill>
                  <a:prstClr val="white"/>
                </a:solidFill>
              </a:rPr>
            </a:br>
            <a:r>
              <a:rPr lang="ru-RU" sz="1400" dirty="0" smtClean="0">
                <a:solidFill>
                  <a:prstClr val="white"/>
                </a:solidFill>
              </a:rPr>
              <a:t>в память о её царствовании. </a:t>
            </a:r>
            <a:endParaRPr lang="ru-RU" sz="1400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0253" y="1949950"/>
            <a:ext cx="373169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/>
            <a:r>
              <a:rPr lang="ru-RU" sz="2800" dirty="0">
                <a:solidFill>
                  <a:srgbClr val="FFDC5A"/>
                </a:solidFill>
                <a:latin typeface="Merriweather"/>
              </a:rPr>
              <a:t>Царь-колокол</a:t>
            </a:r>
          </a:p>
        </p:txBody>
      </p:sp>
      <p:pic>
        <p:nvPicPr>
          <p:cNvPr id="10" name="Picture 2" descr="https://upload.wikimedia.org/wikipedia/commons/thumb/1/19/Curious_questions_in_history%2C_literature%2C_art%2C_and_social_life._Designed_as_a_manual_of_general_information_%281890%29_%2814578429987%29.jpg/1024px-Curious_questions_in_history%2C_literature%2C_art%2C_and_social_life._Designed_as_a_manual_of_general_information_%281890%29_%2814578429987%2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55249" y="873105"/>
            <a:ext cx="4688751" cy="343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81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4" r="9271" b="14762"/>
          <a:stretch/>
        </p:blipFill>
        <p:spPr bwMode="auto">
          <a:xfrm>
            <a:off x="1701073" y="0"/>
            <a:ext cx="744292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4E36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850" y="1486837"/>
            <a:ext cx="2754446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Высота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+mj-lt"/>
              </a:rPr>
            </a:b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Царь-колокола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–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+mj-lt"/>
              </a:rPr>
            </a:b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6,24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метра,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+mj-lt"/>
              </a:rPr>
            </a:b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диаметр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–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+mj-lt"/>
              </a:rPr>
            </a:b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6,6 метра,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масса – около 200 тонн. </a:t>
            </a:r>
          </a:p>
        </p:txBody>
      </p:sp>
    </p:spTree>
    <p:extLst>
      <p:ext uri="{BB962C8B-B14F-4D97-AF65-F5344CB8AC3E}">
        <p14:creationId xmlns:p14="http://schemas.microsoft.com/office/powerpoint/2010/main" val="124599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409590" y="2114700"/>
            <a:ext cx="3231137" cy="914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1763 году теплотехник Иван Ползунов собрал паровой двигатель. </a:t>
            </a:r>
          </a:p>
        </p:txBody>
      </p:sp>
      <p:pic>
        <p:nvPicPr>
          <p:cNvPr id="10" name="Picture 2" descr="ÐÐ°ÑÑÐ¸Ð½ÐºÐ¸ Ð¿Ð¾ Ð·Ð°Ð¿ÑÐ¾ÑÑ ÐÐ²Ð°Ð½ ÐÐ¾Ð»Ð·ÑÐ½Ð¾Ð²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0842" y="627426"/>
            <a:ext cx="3140579" cy="388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18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AutoShape 8" descr="data:image/png;base64,iVBORw0KGgoAAAANSUhEUgAABi8AAALpCAYAAADLvLVvAAAgAElEQVR4Xuy925Js53WlNzNXnqv2AQAJiBKldnRLFAmAItXd4cO1feMXaD+dHdEv4gj7qsMOOeyWCJEEdWqpKRIggL1RVXlauXI5vjHmzEyg+wUq4i8GYu9dlZnrX/M/rOIYc4wxifbVKtAq0CrQKtAq0CrwrCvw8U9/PI5xjmE4Rdd1cT5HjDGNWRdxOOxjMpnEMHCLY0ScYz6fxzico5tOYrlcxnKxjKfdNo6nU8y6LjardcSki/M4iWO/jziP0cUsTudT7I/HWEy7OJ1Oeu9xOEV005hERNeNMZl0us54nsaZgeQXf+e6/Hk8HmPCGxjPONGo+DzGvl4u43zq4zAcY5yODFdf3EMXE41PdzGZxrk/6zWTyajP3u+PEeNUr93tdr7eeNI912eM4xj8NwyDfj6M52D008kihnOv185ms5hN9N049AOliK6baOyu71nvO58GXWs6vd4rf59GxHA+x3QyCf53Gs+6Jl9+7Rjr2Sq6eRf7fq+x8H3+5PO4PvU4j2OsZvPoJtMYp3xSxHkY4ngefG2uQ63zs3lfXaPrptF1fA710XTGdGTehpjNfQ/cE9fr+yG6aRcxGYP38XUeeNMY06nnhtfxX4xdTKf87Kx1xueMZ+6r07hrLMf+ELNZF8fjXt9X/ceIedepNox7zhye+ZxJdItpTLKONUdcrz6v5i9iEl23iHE8xZk6nM9eG7pX1tgshqHX+5gratp1c64e06nnvT5L4x+Y25nuqe6TgbKm+B7zwvc9DtYAy3YS046xnVUfrn84nGKzXMeJtd2Nmq8YZ9HNWFvTGE/HmHZd9OchOpa17nsM7azFwmvqfIwuptFN57peP3Jdxs+8jTGbMePsbOpIrSN67lPvYs2xr7xO+9zLrCGue+j9s8VszsVdM9bZ6L9zX9OJ153WdIwxGc9ao4dTz4fHdDrT/u4HZo81y0dN4m69jnE4xbybx+E0xHQ2C25/OPZxPPYxnXUx5lxqf5y9FwYXXzVmLx4OB903/2Pfzmdep/PZOo77fZxYszPG6rNifzzEdNJp/fHfRONhXzB3rqnWyNh7zQ588iwW87nnlDFNQvu/6qZxHPcxny2im7B3WWfUZJr7so9FN9Pe1E3mMTbh38wna3pyjtnCZ6zPtXkMpzHmC+bxmPs8YrFYev9weuuImmqN6vzk80bO0tx37Mmct1rD1ID7GlSPic5V9hr7mbmkrnzwoDUQuRc6/Yw9wvc0fIoQPtv4O/8x/+yD4TyJ8+A1cnd3F09PTzojzuOg9c85wXOAMdW46hxbLFmjnC38nHviNd5b/prGcum5qPe6FmftL+6Ja3A9zi3OGJVlHHSffiZ0Mckzfz7XIRfn0yT64chujXEyxmK2iP3hEGe2ZJ6VXJtrzpibM+dFndHefzoDR8bKxPBs5bWrmEyZ43Ms5wuNu85+nY2shzPPWtbbVPu/zjKux+fo+hOfG6yJGsdicf28eqbcPheqLty31gH3eebZxhaax6xbaIy8Tp/F/WsfT2I2ncSRPZzrlbXM1vOZOI2+72OxnOt8Ye14XHF5DvGZs7nHzznEXqsvn9HnWK2Xut5+d7ycvV5bns86j9lfrFPml+cD9Wff9kefy74f5vl6VvsM91kw6XxW7HdPsdlsYrc9xLybxN3LF/H4sPWqyvOE++I/3vdPf/8PuVmvY29/axVoFWgVaBVoFWgVeD4VaA/y5zNXbaStAq0CrQKtAq0C/9UKfPiTD8fVah0PDw8CGAQyRifiAZDEIBeghwEnwPAlBEYCC6Db0/ks9rtdzKYGCQTUAgxBDghsHAUOT7pZ8OmACAK+EwwGkClwhs+dT+f6ObhYfzrHcrFOsPkk0BJYxeAGQEzEHNDtAPi2EKi2O+wugAWvA8AAuJ9PO4GxAFEAPwIrb36bAXgzMJPAeoKsRQ5cCIj+pHsGSAfMPB4NBPHZMQ4ChwdANbCmKcClgfYCVk5cBFJHwLJBLHDHQ38SKFxkCwQGQF8B8QWgrear6PuDwGOIEt0LteoPfi/kyXQay9lM1zgCwgC9TqYiLwBwAGZGAVYJyk1Cr+NrMV9EN50maGyAnTEKZNMacf0NhnHdXn8X5ibQjnXg2nJ/RTwVoAoGXjU2oWCgjs81OQWoZdBpOTNgJcC5958ay3BhpuIEQDU3MFd19vowkCsATSQIn6uf6PpQOiNgJ0wddRggRkwG8Xpf12vdWK7v3UCwQbICNFljAH+XuTqbtKi6meiB4Jtp7gFhATi1FiAdJlMB24CbfLGmuFfWTi/ArotRKPKJG2NS4nzuDO4zZhFijGuquWb+TbIBRg5xGnrNxzxrDJHHZ3IfIjO4c0BW5pTlKRKRNZxA+zjGerkyCTaOse9NVIiYmHv+VJ8J4Dy738Axc6Zaw4ABFE9HAdbb7WN0k07EF8AxY+9FXnQCIwH/WdoTiDeto0Hr/eXdy9hut57nJDTrYPPZY4CXP/knYDLjNOjpV/JviKrdbmtCbgb5sfd5wvm2WEcPYTShRj4g2J/DyPty7wiov66LukeRFYDUOfdeH6w/E49wodNuqrPD74GIWMTQ+wyB2Kw15H3n+QDMZ3+znkzQjFozxfH63otMghSEzLiu0drDJiw4D5PoCBPJRYIUacw1IVUgabTfVQbO25nWRa37us/ab8wxYDakBffrM8NfPhtMbKrW4fHxvRofzwldTjWESFnofKkzp8DsbwD/Aq0ncRq8JkUss09EREHE+pytsfCnCPTZPOYdRJXPhGE8xWTk7DrFOBWLr5/vDlsRprV2VivO317PNOa1yCttlaw541wuIUrPem0Xc2iMJDWu66NIJVdoqnvW+PqI9Xp9IadPpz66GXva60TERZLLdQ75vut852w3IVH1FZkH+TYcdY+sLYiLGkPNqckNiPmIzXol8oIzhM+BNOO+i4RwTU1Wsdf0XLmQPD4z+bnGDnnxrfGIWBhPcX9/H0+PO99ZnrHsiyIu6nwxOcWcTi5ESZ2xVQeePVyv1py+74e+n8E66046Sldrn48m3fyaW8KD9/7j3/19wzwuu7j9pVWgVaBVoFWgVeD5VaA9yJ/fnLURtwq0CrQKtAq0CnyjAh/95EfjtJtHfzxBMYgAGE5ngeYFhvMGAC6BNKdTLGaAXXSmgjSoJVVAh7q5AcoBnwe6xicxB6hTB/IY09kiZgDtXClRNzpXV6ulwEODfHMBhXzRaT4JQGd9egJagCEAISYuhuEKaFc3v8FpkwOAqyg81FE5mV6AbsBdgAnGW4CPgI1zpy5uKQGArMZrV6duF4CDbnlAWe7zQkoYzATM4pq8FrCV15R6oAp/27HtrtwugfOIWeeOaoBDYEoBnUOvzwF0hPBhnAJ9IFEE9BiQHQD7pnTLGhRkQgTcARSOALlWYRRwqk7/7KBlTIA4zBnguj43wXUAfD5nsTBIXWBYAT3uwgUIv4JTt0C/AFcB/QWo+9+3X9VVy/eqQ5i/M2c1T6h0ZvO5FQ2H46X26mTv/DrGyS0c+PmFtIhU11hJpPkw1hvT2VSqoAKMa1y8prrAAToB0oqkqfUIAFZgar1eRM0g6FxzUcBg1WMEwM5OcxEMrOsEeCH2eH8Budw/1wWsP9F9LiDWQDrzNIysZ8A8vocaysSK547XdHE8DRougB7v4XUXwJmlSqd9ArwoLhgfRIMw5smoPQjuBwkJuWLS5BwTMVAA5HS2Qxy6/qUuYe9cAXMreQA394ftZU9pfqaotVaqNUqLI/s6JrGYz+IosgpCcYh+PMd6fScCBGUUdbntsi7gskB2r//aGwZjbzv8j/0uiUvIMyu+RCKKeGMLGySurvQ5agj2ZK7H6vav+a3ud4iFIvFMnpiIA5x98/brPAtyX98A6jV+kSQ6B60UmM+XcWKOpCAAxE+liKQigOwm89xJb6KUzzoeB5GQg0gEK8IEig8QjcyhSYnx3GtPscaN3EJGofYwiFxAf+2Pqnl9ZhGGRerwEVxfQDrriW+w7kTEWhmjzxo8piJLipQsBQAAuuZkkkoiCIDsqoecQoXBevK+67XfOJ+stECNYSKK+YIAu7tba/8WkcVrNsuVFD8C46Vo8vv0bAvYG6v1+lMfxyT2RETojEElkQq8S43NjnFOQ8pJgTezgmsySI8SvZQuPq85k6XCS1UMn82X9lTPWeY50wae8BxKck47hHlPNi4Bd/bLarlyo4EezVYaQNzVucafEGG+V57d1aBgFYWna5JKH6tKePab/GG91BnjM6KI/VI/8f6apyIctK9SpVFncq2nejZACO33nM8+KxifVYTU280T/G5Q91IEks9Y72+vJxO1Uqck4cJn8nuEniOnPu7vN/H4+Bjz2fKyJmpOv02u8Jl/9+mvGubRfm9uFWgVaBVoFWgVeMYVaA/yZzx5beitAq0CrQKtAq0CVOC//x/+DW2TsvSg0/Px6clgdxi0MaFQANkVyCgwBNUDdjIiDgRsYh3Rx4yuZTr9AZJEArgrmGsBEK2WGwNmE74/yiYG4AngDPLAXecG8Hi9O2+x9YDQMBBmsN7fH1PZgXLh1f1dvHnzRvdRwJA6Tvtelh2AoeA29TMAJEBUkxd0Rbszs4DpqkF176JYAJwCIgIwpgNa6g665wVW2rZC3fIJ9ouISeD828A+wCQgEqCsAMhu7vu0oZeUKgZy6VJPW5Ikfy6dxXSrV4M0xAlgToF9dKqqalZC2DrLIDjfA7QGZKtxF5DIPACwdygTsouae7ioHwrIvrG/KsCzQExAXe7L368O6CIZvtmVXSCXuuQTUOda/f6gWjJPBegLiBQQipVUqheyw7osrdSdnzUocLjsqTzXAP4oU46aw5qjIkFuLa+KYDBx5I5qQNPbsfpEAeAz+C3lUq4NkxRWe7BnDru9Sb8korBXYm2KYEiglz+rfqx3SLgFILQUJCZsrCY5y06Kta85k5Liqjxx7cd4cX8fu4cHAZwPT0/uAq9OZ5QVq2XEeRo77MggO27IlQKbC1wt0LrWt8i0tHgBZETRAHlQ9ec++PlmtZDdmdaHzoFlHI4HBEtWbZzPIjPhSfhyJ/dZgOThcI6zbLnYL4DB3lNY1LmD3oqA6hznNcyh7ZD+y+591Bd7rS0TaRaZcGF3kss2C3UAJ9h4sqKJPb5YSh1yAfarU/2iSDJYi9JL9mxp7WYFlJzDrBIaIEdYLyhO/LkAuLVuq551bnIe6mdJOIqMuSG/eB1AM2vAJFipAhjDKTabdez3kDa2AlzMlzHoXEENgj0Qc26lh15zTsIAO6Nz7/MC66+0mrol9SAZmOsiH0wIef6qk75IDWyERBpLOWAykXHzDKovn+uuUxFDvI/POPVXBVSRSKXwAszW3gCXP5v8MzEDIW+AWyqNExZeJkI5B9hTPSR3Eon1bGAM680mtoe96lpAvlQ0F3VPkroa8o3CLsmpAtYhVK0muI4fQpDnVIH4zAfnv88irLFWaixgyfs+OB9cWxEAInjGGETM+H7r2cxnQghGWskV0VDWUyjhtJfyDNBewjau72WrZPUlJFcqEqScCFkH1vPRKsgip7NhIOeNzy0VQ137Qg7PkwSZuHbXefK5JeJCChET8mXtyHhpXNCZNh3V9IBytNZKKQNLbVO1X8w3Oqv5Nw0VnDGP272I4fXd5hvPt3rG1dn2q5//omEe7dflVoFWgVaBVoFWgWdcgfYgf8aT14beKtAq0CrQKtAqQAU++uiHWK3bhz3zFmjlxmZBHaADti8mHlBl0GWtvIq08hHAdh4FQsqJJEEVOuPdFTvKx90g4jQm+KADICxtiWFbmFHAmLtBh5gtF3E43HTaJoHCZ8seCsAXoLY3GKGOS6kQZgJ456gLBCwlyFHAewL0dMTOVwYKbzstuacCYrjH205UgKrj0aQKr1MXOmMHzKHbN4kBrEgEAPFZKAWS5LjtMP42OF4An0CTtNLBdkVdpTbw0XV0r8uFagwAitVMjR9gbp52WgZ0yyrJndyqRXbZCkzF6kcAMwRJ2gTd2CAJbErFRoFbBVhTb1ndJChbQGN1IxcQV3+qYz1tjOq1BTaJVEqQ7+JpnsBlgcMFeAHaohzh2gLpE6y91u9qD2Oix2CqMkCS7CkVzDWLwt3D13yAqz1MgXkFuhaofDxY7VBWZ3WfUsDIjgybFKscRFTQ+VwZB8oEwX4tFUsAvjdrVTZZB1uCVZ6CxqcMFAud1E3PvOVv4lo3AO90kRt5TtDYKha+pCaiY1xuOGQoLJQFUSAzn3d/t4nDrldOheZaF8T3/5tzVIDxt0FPA4YGbwGmBeDL2gm7HCuYDAq7M1+WaQLEUTCFQGk6qskkka2LMg4mzlkRWSQaIRaLlV5rEJYqQa6dnachj33A+VMc9lfLNZMatppTvkRaa+nMk31dWqNp/thzaXeD7dQUhVaqsQBaBThfO8yvZIP3YxE50Ewi3SA2L53hrquPW1vuOPJgKhs3ZQCdx3jx4oVIvyLNlFIzoLRwfo9UDMxlZrFYGbXS+cx7dHbLRsyLxLkMqNVMzs6mCyk6usyQENG2sArBxGCnrAJbVXkNaf9p3RVwbxsidcNjYZYd9rXfS81x2fP5jOmSvDBR5DoW6YGFUK1JlBWllmEOytZM507mctQ+rvdU/U0QiN7Uc2UxR5EACQaBwH322oMQhsoXQa1w5vXk+sxNIPI/ZZ1gYejztNZ+geMmsazEYM8728HrwGOBkDMRpnNEdkZWGOoZyrymaoxaSK2BJV2qtpgXSC32PM+rIkcr24R9hSqIc4G5JzuHzy1iiXsexlR/YOOIYgOyKs9YnY1SFJmU1hmepJKe2XP2MPeNzRL34Od1EUFFQhWhXSRSPQuKiCiVTZFCIsamflYyFvY9Z1QRdiIcTybhilSnjuTJFCHC/neNITdcI+eM6Di4rH3tvc5KLdXmuBchdTja0rDmtIhjDiWpECVzmsSnf93Ii/bbcqtAq0CrQKtAq8BzrkAjL57z7LWxtwq0CrQKtAq0CkTEhx/9YASsofMe8ED++1PAigqDJegW4IgOWDocrwGpBe6WZYiBLNuVAAit7+7U2Wgw/RTLeRenA0ARfvVLgQ4QEMrRgBDZb9VFqlBphQCnNYZACkA1++cXCHoLlglUy077svMASFHnN772ABcZ0nwbcCqgDSyOINnsOgWsWy5W6p4H5MJe4nBEFeFrgBTJiCI7ut3Na2BEGRSQMVhbAYWlJciFSElg+WqT4WwP8MDVYmEyga7eVG/gOY/yAZALQEUdqQC5CW4bmMxsBcCbtGgChnMH/CnOCsm1dRRzIVJA4c+2RQGqRX1RY7wFHwvcKfCf9xbwXFY0BYTddvyWwqGuV0RHdeKXpUeBWfW6IkgEaCfYWUDgFYi1FU918xcw5vl2wLEwweyo531l91JrpoDV6lQukFRrmDlXiLdtuW7vi+mnY50u+vnc3vkF0ve9wU51mhMaTd0BpFFNpJLBQP1ZCgrm5Ih9DnkdJ9uBsX6Yk0dUOAKJM3NhMlUAOwTDl2/eKIsCRQ6Kpegm8u/nvk9aTAR453wmeK2OfMgK6VXMglgXYIKjuuOVV4MsCQKQNdZ5zdc86X3Z0c97qCuKrQIenY9j8UKpAACeK/dFShmRDOeY5Oe+99578ebLt1r39y9W8fDwtVUQZOgMtk4ixPrQH6QAAKQv5UOB1TOB28DNtkbS/I5lV8N54nlie2JcZ1UUdeJsMUhZXwX+15p1gLG7w6mz8g5SBXTZe9m1rvKnJZBIUpRkUrD5+zOReN6/RQJzZebCYeYOpi9SkkIICM5zBzkPa6qbLdSRzxosMNcEswF271fPJWHflSFjQtbZLwaiS712PVcdykzmCFlFxzyfrAhTMHyOr1QtIiYR0eW6KHu1OjNcI6sF3EmfBFGeW0X2iMSc2nZL6ySDyq9E+aj9VQq06qQvS7db0vT23Kma1DnlAPI+VqnC47XHg22RWO/MGSrAFy9fxW530H/j1ERYEarcC3kyvI91K2JiwT3e5I7IvuukNaxcEZRCKCggnfWM8JqrefNZDrNldaLJfSuRGIPqnwHoRQrU+t/uHmOzgfhDjWASoEghQs+LTKjr6Vk2Dg49h7hJdaP2+uB9w9+pLQoM6sH1aSqo879I3Tpbi8DgfRAt9W+ROrJw85j4s55/dQ4XeVHPDT6bc6U+h9fxmhoT39dZnnO5XK5V53LSqnyNIs2rxiLaRIB67sjYsZqTPKDO2UBYr8n2zyH0n37SyIv2y3KrQKtAq0CrQKvAc65AIy+e8+y1sbcKtAq0CrQKtApExMc//qEg4rIfKaCHDlyDw2RfHAVYFFgJKA6QsdtvE/jsYomVCt7gR17rDmyBgGkFQ7E3qB22jwI3l6tVPO6fRHQIPBAw1seKwF7AwQxIBWrEr7xIED6HYFa6RfErr+BtwKgCKgRkJHg7mxiEBtZMrCgtjPxrjHqsTwYm1f09mMABhHXgqbu5694F6mTnvHgKLHoIE4YYUdi1Ozkv4GN2mxdAXNYjsh85HPVaQEu6PkU8KNzcVjcFEoE0EpK+x14HgxMIjcxHwOoEIJ3v4eHu1xiQBozBd54ue8BPxlhjE5B3HgWUC7zK3VDXLAD0FgQre62qh7u7TRC5Y97d0XxVF28BnTU3BSAWMFybsDpuLwBjBkvX5whgPPUxAWhWl7xBRtabgLkMkzfpkcB8essXYCYSLYGqAvFQ8FDDAuBqPBBadD87QNi2SwWSXrvmv21L5i7+ly9fqmNduTEEQTMfGS4N8CxFBbW7ITQKXETdVAAkgGHZrTFPm+Uy1qtFfPXm6zjfZLao616ZI10cTg5hd2aFAWjlpygE2Huk5u2ioJp3IttqHdnKCYCedWSCpggig4Dkf0AGuNP8FpSkfgCsWNIYiAQm9Ropooe96sBzLJBQLhnQ9NzRzb/QVqXj/Muv3uqsIcicvchK9d60/EjZB+q8dhe3Cdi0ZRqdVaK9ezRorjoDhK5Xsd1CEIVsZ850lkNWpiXR9773vfjss8/SZg1iyUQrc8dn6ovu+CSdaj1VbYvQLOKHs5GmcM4HEGzCyQkVNjFmYNe5G4xndcl0QU0zhZBIwJs1RV6FaqJufqtEGF/dd5GqdP0f9tR6Gqs1nekG4Kkb74WUefHi7qJMonaqLeKUVA8xvxBH3HepnepzWAdca7d7EuDN3yGpZMUFyYXdnJQlSdgA8g9Wa4jUOVpZAuhcQLUD0seLcqcIVe7t9nz5BrgOaaxr2x5MU5PrXOHxnUkdwGqAdBQWygbJdTIcTWzJGk/qCUiHXoHw0NQ60yYO5649o3nD/kv5RqhZnGNy6g8XVdpFIeARafysw/sXd5q3Uhpe5iXvUed7x/1wfcLmncnjZwj2cJB6HqP3G89osktsAcX9ci3ORil4tqmkSvWZz1SOUYeiqzZ6btuSsD/6eYd1VN+jmuqtPMp8kMqbqDnxcxVbsntlSUBUlL2WCFmtkd03nol1dlfjQ2XY1JixEOMeGP+tIqMIkXrOcJ0iyfSZ/V41rvPq+juLLem4bzKOZmTpSDVqopB1saRpYzShAbmJ9R0la+RFPRXbn60CrQKtAq0CrQLPswKNvHie89ZG3SrQKtAq0CrQKnCpwMd/9iPFqNpswYBnhVgL9O1PMVuuEqi05/VyuYn+aI9tAmkB144Hh+ti67Re0+nZycJpMl3EYbcN3DIEYPYG1wEd1E0KiCTgB5ARMKi3CoDuX3V+mnwoGyeARzrVFSwsO4+pOyg7gNb00e7oUL+Lr79+E6/u7pXjUdY8dNTL7ik7+wFBqpNbhMvUXeEAR7bmQPHhMNvl0qHNdLAvITsmeLoDwNLxblCuAB20Ekd1bNuOo0B8AVhJNkAuSGkBkCiQbS5wr8yiDKCcHGAsG41TzGSZtJd1DZ+FBc2F7ICsyKwNIE3sZ7i+/e8nmo8iHgQKcof5GuYQ1JI8BGyOdkeyAKYG+/MeNG5ySdI+hn+XMgPwSdfAUmuxuJBd9irfXwKDq1O4OpjVAXvEAuqqcABwFDad3cBlF7NabeKwPTjkFpCJOWEeIBm47+yA1j2vbG2m9yoE1qSYwFst9JClE6AjmRcVUg4YzjoC9Nr3WKTZTx1CjpoV0FhkjEgqwqwV6G0QkWuxXsl2qM5i1TtJJ36+Yw2tVjGVzZjJAUBKrZWpu/tti+Lxy1qGuVDntoF42/lQC/JR0kpI4bSpjoGU4v3Y8vSsI9vDofwoIF9kJSTL0WscYHK1pNt6iO2e9SskW3ZlBRhi/bbCYupwEKjJWkS59Y17TashWdBMvZ94P2AkeTQmCEeRFxpLnj1SIdjXRuAh4DpAJu+FWBjZ44PJiW8SIibNBGqPJ9XMahoIGyujfAak9ZYCzLl6ZoykvRikkgKm9WlpSSfg+komlhKoCMraU7X39VaUa0l+UZc1dm+eAKkm9odjqgw4H0xEaGkCRGPrhAqgVFSpoLIFke9Ho4OQTLIF4BrCjfdqv4ucAHiGPfJ5h/2P8nogniEqOgPdRQCy1iE76jkg4kueVqPO9TqDRUoD9GIjhJHXMMR6RaYA+SRX2zXlZGR2jcgAiBG4kwyZR9XBWCbBuek1yX0wBqsYcMry55WKoIDqW5uh2tM1L7W2KbiAfH22VkesV3e2uVIOk22UyIsoEJ2oDiySluuXsdtttR+0pxVybpuhAtAfHp70XPQzk/3jepnA8jnASVZKJT1fuB5n0hwSzPPOF2fQrHP2h0kkVE1Xe6y6RyzUDnuflwXGQ/gA2Ot5uXSAOedYEct3G1uQidRN0F41TZsr9jPnS+0nE3wOPGcNySYq9wvEoogXzhypjSDA55f6cF3ICz0HNBaPS2tZVpRYDvrZddsUcNscUc9KxlgkxObOeS2QRcwaKhORNmQ9dbYskzVeZmlwRogEzCB6rsW/mdNb0oYa13VQRfF7zVTNF7l2p138/K+a8ggdCMcAACAASURBVMIPzfbVKtAq0CrQKtAq8Dwr0MiL5zlvbdStAq0CrQKtAq0Clwr84KM/GQGpBVpnjoBA8QzfdaepA08FJtE5O3OXvYDrtBtCDUGXNpYntjxKexrgQYGnh1gkAAxAiNpA+Q6AjCPKiJkIjpHcC/nRAzZzTciF9M3HOzw7tOeQC+q0plPSP5cSQkDLNaz49b2tqwBh5Cef1h8C2hMwitFgoICWABg2gAowJYsPOnUXBQoZ7BBwkwHi7hp1d7FA7aM7XSEk1C2bXfz39/cC8h1CbA/1M/7oAOjUbzqL1cKdpPSYY69FLTUWdbDbb14EksiV8PvUiQvgaRAHNQFgMqDvLUhdxIJDnU1MkMmhXuPqescuCeVIhgrrYniNr5auBbDfTRbGrR0TndgF+DI27kNrpO/jvXffi6/evhUhUsBVAdBSCaRNUKlDqnO6AHODuw5rVa869j+5BlVnBxqYxGBuyjM+g8rlZw6AJkCZDmx3GwvshjDKruRaHwLtsOsCgOTadKvnHqgu6CJHsJ9B1VAgXYHOoNGqFddNtU4Bc1o/7BPlv0DgODegfm7LGHfiYz+FjdnTfidQnHVC9zBgMPsTsBKlhPasvcEuXc4CZQHkcs1WILGMz1QyB9/zj7v1Rp3TqAMgULCIgWDgdb0yEyos2775t6qkmu8C9CcB2L+QqmU8MzYrQqYjZCf7FQgSKzkTNZWhYs/8mefnAAhruxgRF7wjlQqAsAVY1hphDPbwP8V64a513l+qpx4SBgA/1zTqBwBtzj72rL6PmgSgf4blUyfQF0VKB7C+dPhzlzZfuldC0xXefA0nLkCafT3T2mANmBTjcAJY7RPALy7tAvr7cBEhxuTLJg4SWCHbBtxl+5TB5fPp0gDtFEuqa3aExqYgcZMV+hwsoNKWyAQhnef+bL7u7l7FfufAcH/PZ1R/skVPPReoGdZpkCnMHZ8lsibJMUKmeT8kq/zDKmA+ySWuBXB+OOw0NtR5ZRkl8D9DnHlNgf18v1QPKAIeHh4uYHutvVu1l0kO3wNECNeyqgwScRbTjvFCxHYxn0xjtz/GMPZxt1npDPv6aa/95THYiq3O7Av5nLktZIho2lIVdyEapDyyGs0qjLmAfWrK54n4y+wgzgHWWBEIBvYh6a0Q4OtKythaUMos5lAh5iedUS9fvYjdYRvDyfkdVT/eT90q56lIZz6T/cbnQTZB7jA2zd0ILe9MKzUKMM88FxS2MsRi5mwq1rKsGIe0FKswHp7qIhN8blD3yiuqtcwzo5RTPKchN9++fau5ruds1VDPeAWMs6+o1ewbyk6df0qfsk0VYycjw180DYi+FCFb+VV3anLgzKNBw2+l+aKe08zHp5/8qmEe7XfmVoFWgVaBVoFWgWdcgfYgf8aT14beKtAq0CrQKtAqQAU+/PhP8ZSxB7wAli72R4Kw3e0KkOOudXd7z6YAMOeYdPiw+/WAG+qUB6zLDt9TP9qnHqB8FtHv9wK8IBcAFgB07ZSCZZSB7gvwOaNb/6gQW4HJAkHoVid3Ii1BAGhPdIDiFQ9JEFYJ0AmbnboKKEYdIfuHJBYAQCBT0kVKdiEjYByWE73ICwKDIQwKfJdthTzuJ7HB35+gb4GLBhS5CMAT48e+p4BICBqRBBnWK2JBlkF062IxYpstQ18hUBoQHt/tbEW31c9kIlsVlBdUGpWEgLgDgLcJEjr59T2AVsAoPnA4xwrf8ONBFkWVeSGLJe4P0B/4jlpiF0LHMWArNkoCm1ka7kGvzmQRGUtb8YigSfKqbD/4nvzdATMvIoeJbHrKOoR7Ya7k59+5S/fF5i4esAoR8O6OW/4DdCzwbjaz5zmAtDIMlGthcoEv7uMkcB8Cp4tDqiD0GmqXoL7XdQU1ez3J0kj5IjPZm2FJ9tXXb02u0QmfGRhlsFUArwKn87MK4DVQnEG4sgLza2TRVUAmahAC5NN6ZrFeKWCaL9YHy7KCyFcKHj9LCUKdANYuAGkHCeMgea4D4eU8B6uixgwP1nqgYFmrqfYgSieTeqxhVFaoUZStMrU1HICm1B5SIfk/BrdZkQnjYHqIRhOWJxGSjmyp/5vAGgImBkwHKF1rnu83dOofYjgNqYAp+yO89bGwOmqNWq1FoAL7GHsfOt8hfgjo5syAYCy1FKCwZlb7UeSYbIkyKwZ1hYK/S6XRKchXJwb5HiK4ANbnWp/Yx7AnSr3EOhCfmOSo6qdr+Owih4QvAs41H5NINcI5A7i3upbC1iEvMoSdQbNuud77778fv/3tb0UMMY+2xiorMF7H2cTWPsdaIccQcA5a1hRrsdlOS1E+rDEpkkyg6FpYVk05Q6YxUGfGit9/kiyaY60Pq3ScvXLNRuFsVi58qulMrKDq8jNAuUk3JCV/50tZPkmiiaxA1CGCxvZvANJSykwW6tr3+eKMDuYJmyks2Z6etpe6aC+LyKm8iAyAT6u/C+GYWhoRAMpHKRUZ57DBf4LEIXju1tjvWZkjgpnaZTYIY0JlAWFc+12qENaG8ij8HpGsjEE2WLZWg4ygxrZTgyxgPV8D3utMtdJt7gDx3HMmM67EL9eU9dbh4PNwRP2y8jMCghAlm5Qg40VNw7nMeyoIvlQKzLXOyFSWsWZQR5iAIjTbaj8pePJs0n7nXJwtda+VS6JnYNqqQZ7wdSGeZRcnjZVIEr7P+pV9XIaFV7bFVQ2UZH5aY+mcz/NK91iWjif2wVWlo+crFnpSe0y1npg319N5QH6umfzj+6g5uK7HXOT7LH7+l015kb+itD9aBVoFWgVaBVoFnmUFGnnxLKetDbpVoFWgVaBVoFXgWoF//W9/Mgq4nc/kyb7b7W1hBEkxsS+3ux3dBYutiUCyeRfzBJjorKeT+zSMsVrM4yRLqS6W65XsRhR4O41Yzlf6O1YgADnqQFW3ri2o1DUvVQZkCiCbrRsKHAYswboJiyoAailC5DVFh38n6xKsosq+CVBHnZUPT+7WTKCbewUTM3DmDnzuVSAmHdIJpAAKOhQ2QRiIgvwMBeymMkI9vAksLTusiAyMQAAYiOqcOyDU0aCiSRN33gOyCHDO7lvAMqkH6IDO1wn0KbVHAjYiQ8Sh4Mffe9zUJe2RyooHtBMQls5s3rM/0EltYgcAiKwMZQVktzUAPgRW3ZM6i1P1AqDMywBgZdeh/AmDkyaaQoqFurdbm5Vbb3exR5U5IqusbJgVwUBovEkDgCZnOJAv4OwGN/YCGnttSA0i4m12IYtsaZKdwumzr3om0aCfq/uda1H70OfaGmamn3GPkEn1PhF0ynkwsAVWJpuuXKOaD4DM7JA3jnwNVIYYUFYLRJlAR79XkJuiCAAQAf/m0R92sVzdC+CcT23ltqDz/9hrfrUHU71RYKjvlw/yBwoztmuQAFj2NfMtxQcWZLJb6aRGYDysD4pt8s0d07pd1Ewdn2eQXEoAfpbkgq3PUFRgX8PYHAAOCQfQOIHkFGgMOG1liILs2X/qyLb1zr4/2FZJ1jZ0jefaGiM2dxspidQtDyDL+hR4a/BeqyBJVEBMr13P1YqzbTKJh+3TN5RX024Wnbr8lbKgelmJZCs7yAgJFcwHJDjvvWuewrXCyskbwOAp78XmDcLQe+r6xThMDnAnDrkWQZM1Vye+7NlSCaZ1ho2Wa+bcEF+XMxCyqsg45h8SlnuA2OEMRmmgO5hwfyZfHwD/Oa9PWBXZnspnlsFg9j+ED+cn6jP9/EL4+N5RAjnIOa3qZNHURc/1zAXZokvvNVHB/iwrowKPUclga8TcllWUjttJAdpJhkznGc58yjD2vK6IStZq7cOam7IW87pDqXcBplNd51lBzWVFn+2vUAuhtDFB6/nF/pB5M1kP2cHzie+rXkmGqt7YCN6QoxAl7GfIx7L40jMuz2iUHbaeMsiv9SO13fKi0BP4Lns92xBeFWs+F3Qeyf7QVlOsLMZQzzapIkQWTUR8lo0g14b4g5zgq15Do4DJKJ5f3ssQDAds5LQevD993s3VlFAktlQgJz+PJVjJPUxuVimBqBNKB84CkdC5voqAq9ylGvdtJkcRDUW2OAjdSooiMiCWUP9ghcezzp/rZ3ERRN6CVjGyX4rQQKnBvhdxmHPxy5818uIbh1j7R6tAq0CrQKtAq8Azq0AjL57ZhLXhtgq0CrQKtAq0Cny7Ah/95MNRAA3dpWEw0/YL125dYfRDBoZmF3m3cDgmQIc6owUGoMwA5LRtg4kFh4ICUkm8IK/7spIwaAkYslh2sd3tDHpPMvQ3BwvAR3ivcjboSD86lJeuz8Nxr65ugGy6iQGj5dc9NRhlyxUrOGTBRBjwFDCpujQn0Z/oLsVSpM9sBl8YoIRuzQo/LmWIMgPozJwAIM7UEc8XigLsZ+hclQIAEPp4FMCEzZM6lSd06V4tQipguEDOIjX4PKs6TDCUJYvA1LScUsjqDADW4KIA/1TPFOnBa7H84Yu8D0KHBQeC1KpT2t3pXJ/wdOU/lMUSVhvY6SRQzmcIfL38G/DZHdhYlhQBg2VTAUUATwBM28cn/RxCQp3sGUJMkDXXLOAqk2Q1P+7MvlqA3a0AsB9FGgnwE4B+tQJj3UJAVLdygY/1p2xdkjBSKGuSDhBKrEtAfHIqCuBSJ7664gnZ5j6nJgB4H3jwDdiolV0AfaouABSxPGK+FZyeAeOlkuDzC3CTVVda/1BgwMEFlm2n3sqBUjiltZGATsmHJrKQojas1yLOyh6qAFEULrJi6nu/RhZQk0uGifJRithJMopVswTIxp4tFQiX2gBgr+i6puMcxdNUZJ3uDbUARFOXGQAi8KxuQRIki7UEBlF7ERAOgSd7JqzkFDhs6yKRJRkYbgCd9ZfWZdrHpxhEZMwE3NN5br4gyQspQiB+HOh9UcwkucEM25rJZ8pygTpsIpKINTbqPPEZUoSIgXmPr8B5AHTIgMseKXJG56nJSa2f8uBPoqkIKJ+5BHovdGZQWylvOJWLcErlSJ1H0Cysd5FgKCykQDPxYIIUOzkD49hgDafeFmWyrUtCUGoSnw8GhP0+h6qbXKHGfFX+g4F0/9zgPrk/Xsv6JL0PIqys9Exs8FV1q/ex50QUJgnDvAP0K8Mj974yS6Y+n4v8kCWZzmbnOHDOA4TruVOZL1h8ZR5CneerNUC+bcykhEC9k/kQ3F8kebk78CyYi4DjPiHNUR/IuurAeyGTnHNRe1iZHrp+Pj9E/lBPlBj83WfOJRsGMkTEm8l6NgfXEsmre2ANmCTgPc7VMaFfRANjZi4Ph21sVgvlSAXXE5nhHKKqmZsFnHFiSs72U3ye62kVzv6wTUIa9YgzdHyO+P/6mx81oc/7sIOq587VDiqtwHiuQMidT3F/z/m9Vdi4aA2C63uT5LJKy7wtyB4p/U4mqhhBrRu+z99vz9L1hrk5ilyRxV8qIbVnxceawKuaLXVWDlYHQpCfT8pO0jmD8jBtrrg/7vuXn/y8YR6XVd3+0irQKtAq0CrQKvD8KtAe5M9vztqIWwVaBVoFWgVaBb5RAQK7BRx0gAyEhfbuCs28Bnn2A7gPZwF7gATkWhSADikBIA4gqU72hDgANQhDVrep0ETbLhlYdMBpKSTkBT85Z14BmKxDrNWhmmCf7G0SxMPOxhYkZBwA5kRsFnj/X7spCd4GBASAMqhGB+zSYzqN8jbnXuheBoihcxy7JUApQKrqir+QHxqziQmBtVlFPlu5BViBpD4FQsBh0GkdUrZSAro8xltwucAbgaN0VydYWF29jFlWGVgBcX26wrlZdQMbdKaWBDpXh7S68XOMzk+wjQgANv9W93522TOfArEgXaSi8d3V6zUuQLW03QBMApB63G5lVeI8aXd5uxsXUNDgL2Ho9kgv4DiJJLNd6uSV8iRtfrgmXbkKwFXOBCCZQT1IBpkLQUKl6oA1CQBu1YdafWWrJZBPKgHndwhoThJLfv+KqQfiznBm7IfGMoVy5UoRULAd9wiZAHF1yY5IwE0kxTCIyCrbKAgHMkxYwyKFBBDbMobxy14mgWbAYK5Phzggp2yD1DFuP3qyIRjHbn9IZZTtkAqsQ/FTBJDyOnJNVEe051Np2ALS2Rtad0lILcm4UGe366IuchGaGVIugBMAmTwJh0+Ts6GVkvXgfawvZzC4G15kFyRLKlYA4ldrvPePccafXmvb2TfKV6BzXL5TnnPZpOU653MBFm3lZIVEEM5NFzzzKwIN0HchJZIDkum8NzCK171VGhlUz+cmEXEFOT23WvO5fwR6co8QBCKWHPRcHeG2butitnDQrz5ft2C7KqlvkhDmQ32fDnQWKKy1aZCZ60B6iuSD6JUtGffnNev8lRR0MA4FlI9xphSpZio1hAkDa5O0Z2cGhI+D81Hqq+aVl3K2Guy+qoi0RkplxH3muuUzGRMKu912hzlSqnOYe2pbBLGVMbZf8+eXYoD5Uj2OVjFonmT/Y4US4LaVRRA7a3XYm7CwYs6kB8+PVDERXC/BS9popbqOfaZQ6A6g31kbtT6tvrDdEvg+JPDTbh/z2dJ2QnfreHr6Wp/JuefalWLCyirPJ/kdzClnuEPA+WJNF3kjxc3UhCAgvZVDPhPrfWQuYO2ks3PAeuzosefrbKdlxYJD1DlbzlI9PjztvDdYU0lo1TzXGDhvWa+VWcP6Yx/UehTRmOoxrT3VuHKhTGQ548Ik2N1mE6exj4FcGvGifj11wc6KGt5t7tTAwP2yd4qQvOwBUyl6FvCc5t6wZyyi5kKaTqci0VgT5J7QMMAzQk0AZHQkuVzzzfV9ziVBJhLM+VgaQ+ezQbsMB715p7oxxUXs/OJnnzTMo/3e3CrQKtAq0CrQKvCMK9Ae5M948trQWwVaBVoFWgVaBajAxz/+4ShgOwHCAtMmstqZxUGgjjtwQYHVyQp4lFZSACf9uVfXOoAzndqAIgDQgKHb/VEWKgBn6uZVKHdZigCMWOGxWLlz+mn7FN1iKVBzv9uqsxjQWTCcvUdENNDxLQVEdjzPQaUIN5W3OyCTrXAAJUSEdNNYrFax3e6VX4BCBFDG4KK7jU/yxx5jt3fnaXV76v0CpfxzukjtI2+LKYAS2c0AQALcZMd+KSyKSBApE1ZtaOx5Da1EwqEZK3Ytstmx7Ub5xJcFR+Um0EkPECngN8cggkdKgVMQIi3VBYBhWh/RnW4wzcApABQgWX3xfVkJCbxFPXIS0M04md/D/uC/JxEgaBsgLa0/DAxPZd/l8FaDYlZbUGPLNCC56GTGwqQsmQSIXkKzbVMCGAW4SbCtAChZ+ThTQ9ZknQF1shpEAmT3+pyO47wpzQnd+UnUsMbUgV/5BPNFLLqZ7EVQjChjRCChLWNkb5TBxax5yAuttawjtSLPA6CNLm6tV4KiIf9SoSFKJPcM61PkS4V4Z521llKBIEsqNSPbUkld7fKvJ9OiFC74nplmUlC8vLxYRlbfsKd1DSHPBut17ewmZr1iOWQSch5TiCERBpmV0M3j0DP/BsqtMDAZ8cF3vxO/++JL2z9lZ7RtvmzLxVphJSrHIIFp9p8tsQCqbSsHYUlkskOkvUZQRkGgLgEQT31auLBm2BfU10CjozcmCjOHiKkuc4HiCfKTcQIArbNLoLg7sPke50DSOanAMVkiy7a0jZMagrkqMo/xKaT4oAwG1qhyY6QMm8uWqgLrh94AcdkRaa9DHiZhoXP2Zg0qY0Yd5UsB9CISJrNYYsPHGczyJ0eB/JBkVUQcsNaZS0LXI7SnLuRCKoscbKzDRMQeBBvvqwwa5YOkokfnjsK8M6BZdXZWj/ZYklBSePQnjwlsOG2tpBASoQqJNWhvuOudOYec9cbUa5T3YJKrPzocXOqJzLAwiXclWeCFsJbi+RKjzzKAbLIwsO6yatB5HaUsMTFc2T2TDO/eW8nXHwzMY7t3JO9lGafzUeuW8+lu8/KSk8BaPaLym1qBw1f9XaHlSWhc1H9puXW1leN8A/hnb5vUEIGa1loXRUqStZozKTYyWF01NWlTCgITHhD4jH2qtbI7YJ/Eurf9lRRxlf+Sz4nKl4BM8H4fYxzyOaLaYvG48N7uOhPdIrZMSNT9+7nIeQSvjEIi1Tbnyozi/MSaDFuqMdVPzhexLV0SlFyPs2/ILJX/SjaRlR/+HYDxl4VWWebxewikZRFgpR5lPYuIFGHttad7SKVLfSbZGNz3AiWp1qBpbWrz6SfNNqr9ttwq0CrQKtAq0CrwnCvQyIvnPHtt7K0CrQKtAq0CrQIR8dM//3gU0LowmCxABgAqLTkApmTvQLfmlO5vAHv/H3uFwoK+pC88ICJe17unx7hbv1CH9BEbI8gHQM8P3o/PPvuNMwZGwIurpZNA/Q4Q6RBTwkoBZWRhZMBCv3RkJ6/hLIJ953EiUBhYkKDQ2SKBN7qbDcLv99cwY/AJ2XBMkoBR2KvgDHc/q5Pbnea8Vh3T8v42IGZLFTo2j+owF9iY6K6IkPlcoLUspfgMbIAE1rujH7sjQM5ZgqG2hZoIENT7M6xa4JJutzz10w4GMBULmDkWVA66Zhy8WvZCaWUj+xkpIai/g6h5fXXuFuhVvuv8G/CI+VfdkxSxCmJxUXOo61uhwPV9AHUATcUxqx4AqQCX6p7Gtx4gMVvF1Q2sIF+TN5rSBLwFEleX+oWISCuazBwpoKnsespqhvo6/QI7LMAnWxldAl2p62Qi9QPgahElqof9uARCY1cmazEAQrzr1Z1s/3YBjRlC7pc5zBhSjjWLYkLdyhI3kEWQeQd8NmAsO8aSBiLhTXr1AM6Ajp4rzHfYA7ZMMsEnck2ZDA4ql589YdrUvZsaSJ9BoPk+5gqzdlaDMiwyJ0VjT4sbBolV04EOZJE0BLcbuLflGfXzdqPhusdOLTuvBb6X5RGEBeHFuV5F1ik4/BzH0xD39y/i8fHhsledG3DSTLFOpJjJU1jExIXYMbn4+uXLePP2bewhMfIckd3XiNVbLyBeeTTnc6yWDtsVUHljg4QNjDrrUSl0Z48XQuVkFZQtaJzLoVoBcqaFTSlutLYgRGTpg9VOWbnJ/OpCYJogSZJApKkzRrwvpjobbOdk4Jb9bpS9y3ycjBRij4uYyuyPJD7IJIKwE5HF2+rcmC/S9i8th8rbX3tAK09rR4ognddpoYcCp6ypOE9k+2WFl9Q7EHPq7O9t0UZ9yDwQQXbW9wDHZR14Hvwf9mgz1AlWpxjo9jkGqQhxyZqFeFLmQuYanQefT9hvoZAp5UQRZiZoy/oH0uYugXRULYQ+G5kGuLeWqs4D3y4qHIgFzfcCgv0s2zeA6gXB7AeuOY1hYqKFYTsLIm2TgnHvLjlNdYbe/imiPLNDHFLubn+dbdOlc5UgC1CHKM8n7eo6FCYmTV0TiN+59qCzNayo47l1tS8rVQuEAs9Rq6QY83Z/UFC1SRuTEkWilfqiAty1FFhv3VL5F6I3OR9Qemm9prIniWGfj7aXrDU1nLGig7CYa3yzGWetc7CoQ39kXbEffN4wD1I/cC6yhqWYNEkDgVTPBZO4uVfSvs7P5Gt+BeTV4+OTrsO64jlmgsLWkbUW6rkGycnf9dyRpZczjzxP5XRZOV8+nD795NOGebTfllsFWgVaBVoFWgWecQXag/wZT14beqtAq0CrQKtAqwAV+Mmf/9norltAAgPgCmkNQEgAZRMN7pakAxwA3l2v6cej7tACHFBXAG6LWBjOF7scwF11cPPfJZeiAKfRdjzKIYBYICtiL7AjXU/Snsbd58Bi2Mf4+gBEJkgACkUeMBhChk/nWK7XApPpSBVwrCBbAGMspNxlOoYVDACCBZgITBXO5y55g6smRUCKC5QSmJ92Hn1aORW4rW77S5DtyV3as7nAVgG4WAfN57HX2MKvlf++QUffdP7J2AQu23JGAc6L5QW0LEuuAmbItxDolQSIrpXvvXarYvtRHc+eQ/5d97Oji7usbfgh4PNwlqqjQM7X77yIr776OiaQKOldPqPrtydYem/QHsua1VKEAuMCqKJW6nAXeWC1DEoAEWfUGcJMYGgvEF7zmsHMFXgtAkmZBoNtfRIgrs7gul9qCXAKuCVwHU99dau769o+8+eYoExBrdKnCgAiRt3FiHoASQEeAd/zV2DA/QTLL7ZbgHIxxmq11Lyy1orIUPd6kn2GRE36iHBIVQFjR/Gk/SbFzCiPeKxRZK/GewaIOpMgWDfpfsmbATAFFM0ueIg4+cWzk3MtoVhCCcVeszVXZnckcaFQaJFg7EP2YwaXZ2ZB2Y7xucyhOuf7k1RTEJXUizODn4kOlLNT1kvAO+HHVl9R61IF8ULmXlkElZ8wnLVHtYbTqob9t99utT8gXCEaZA/HGskQcuUSKBdnEsvVSvt4RDVz3Hm+tdKZC2svqFAlFXAWMl+sMWolpVF2eludZhsm+fZzxpBNkn75mgdAefO5TJXOKFnYpI1bZbLwc6nRMkgZFRU/kz1PhnFXd7nyRACoRVhcQ+oFiqflm5U5JqLcnT6VzVoB17UXyhiN4blOR45Q34dUDAfljoiQyM572eTp/IEAsuJLoHIqzkytVVYDZ6TJVZ8nMljS39ljePMU4M9zBtsfK0B8Ptk2LwPpU+0jIiQVNxACfo/DwjWT+llSTSO2Qmt9b7d/MuAvgNxEAjeiEHkITQHorqnD6kPB6UeyLda2e2MStR+1FmwVVZkVZQ9XYLpJ9lQTSmVjEoUaAOyTrcQelr1hEqYicZRR4fGhLHFORhfHA8qHi4ZMzzfGwbzZboq1haJl1HPkLKsq7JzSrvEG+E8XLT/H0l5MU3STYUSdIU+wf2LNs659vnD2eT/7+ZhntFSPtpGCKLBdIJtq0Blwf4c9XB/Hg5UbPL9kBXbIMwtqJH8XYBFil9UfTSJIbZRTarJayRvOR9K5YhK6CHueNxdrsAxaZ66tjDRZUc8F21r5HuqL/QkhqrMpMzIIpedZfgL7wAAAIABJREFU/Iu/apkX7bflVoFWgVaBVoFWgedcgUZePOfZa2NvFWgVaBVoFWgViIh//d/+21G2M9NJ7OUF7s7vTlYPAE5YJNmex/782Z1r3CO7l0MBvYALinNWlyZgB4BQdjOnn7n812VTcpLlh4ArICLZTtn6g/cRLivfezypM0vCIasOvsXT/tL9CSiqe8CuJsmMmMRms4k9HunKzqATdC7wyMHcCXamf7tAnEsoKWh2AjuyL3KHNSoGhY8OgwK4L8oFWRpVeDIAvD3UAYNkHXTJvADEQpWQYdyZq1AYii2O7I+OfZHBUkGAJhQqYDp90yujwACeu1wLzL9d3LZxMUhXHbgOMU/7lgwjBuwBVCuLoAKqBFIyP8w/yNvZ4PwRsHjaKfcC4LUIHYgCOvUJ11a3doLQ4wniixDZMeZLyIzqsE7ffwV6MwZsySbRp82KOvRlXUXtDZxWjsLt/V7IigQ9udbtF0SDLLOYADz5xZy4+ozfLIXrLUA07Zj43EMPsMc6OgiKBUjkv11/UA0AfEUaDBAi/lx+ri/GA2xPN7LqMcR6lf79rAcbxV8UOLVe4AQv3esTlBd+PwoO3asUKYDIgJfY+EBozaNPCygsziATpHRJJQfjAvwsRZEszFJFwh7XmoKgC7JdOAfowscObh6TrgsILQGJyoAwQSZbK0DRDFFXdzTKglRkrJZ38fD4GPM1OQWHVIU4c0CkI3UjnwIgN21hpH5KJQdg5cMegHs0wInaJMknTgfZrNENzg6fzRy0fCKfZiagm0weMkUgVStDA2ICsFUnFcB07n91aOfYBXZXNkoSY6WGEtGSochYjomKSpKzlFU6B24CrYtck0IDcFvkkPes7e/MeghIr3FV1giEH1ZUAtmdJcBZwhfEhjnAtKUSAeSsDH3lmiMAnvvHClD7MpVaLP7VchHbVBacjlYjKGiebnjd6xjdwnZHVheYLOTLQLPPjVIucR2pYhJodn6A9GSZP+Kx6ZmSz4Zbyx8RASLv+LntpioAXjv0Qsqa8NG9qx4QVgTAH60gQ20hyyBbhqmulZGTxF3yUSIitQcOB9toJfngcVopohQeZRL5/DRB4TPjUnGJaazWMinhsVV+jy2vTJryHOSsZG41VagFUvXH+9brldaF6pdk5qVOI89mn4fMlfMvIH4msmq65D4oG6Xu3WqMenaZjMtsps7KA8B+yFDuzVZcJhytpuG+vT5NCvlsdqj3OVbrtYhXiGt+lxhOVt5wtjq3amJLqpyDXJ6iv3h9BARWWuRx37lesMTq+/3FMms6dRg5FnSe/8o88R64tbeqtVnrVjXHKm9ixYWpL4iUK5thO0uTUb/6+S8b5vGNJ2n7R6tAq0CrQKtAq8DzqkB7kD+v+WqjbRVoFWgVaBVoFfgvKvCjP/vRiNLBigaAonO8++678dlnnwUd9IAXdCBeQOJJKjDOgG1HdUsLiAiA4WNMCMiUgsCgnLok5SEPkJNB0wIqbgAGQBnZaRg8QLFhUDVintY9gLPb7U6AqA0mTAQM6d8OYCL4aJZe2mkxRac7QBTds4Bg/vwhlhADaS4i8EVgucE2PlwAtwA+alLkRa8OfkFVAqn9vtlyEU8Pjwa89VlYK2E7ghXHwVYvsu3xVykfIEPoPK+sBr0iQVSBw0IygULTfkQXdre6Potg1bR40vgFXKXNVtrO8G+IFOyf/PmhcFy/zmMBiwM46ubMoW2A6Mg2CDY3Lmc3mfTpx0JpECgMQUAHOUGxEEPVnQygpNqgoMjw7NVyHdvtVrNXtSh1D0oYh4qH7EvcuW5bGYUhExqfY5ZKIQmZCkuvhV0AldQZugcDnao5cwChpBB3PNzLgoQ8AudV5E1qTS8EvhuIX6zuoj8d5ZOPyqA/AOihquhFcgCazxcrWW/JIiWtgpyL4HktyxNIO40zu5mr+557Z18wVlQbqAUgcgTkTtkfBjhRr/AeCJECeUVGMXwBf/ZtZxyscikZDFFaHQPAO5/H9rBXTdTxnXZb7o5nDXMmWF3AvLJGHRxPl7g7p/lPobeZD0L9ZmPEerMRCSKA1DnrtrvCxQoQMxVOVjEl2UhScoHv2c29T1s0wGcIBYPzUyl/LrkWaWcj7onA5G4Sd6uNiFhZ1yQZon3HmTMO8d5731EeztPT1nsmFQzMudYbe6VszdIKrABQKU+kHMLjP8N+M5enQoixU5Kl3AJCYO/zT4HRdKbbSor9hOWSzkj2KsQiSgBsu6RsoAN+UHg3JJItv6xhcHSMg+67JH1L2cG96PxNshPC0RZqV3KlwtNFpGG5tbqL3dOTDi2F2stKay7iF2zb0LTzfEqtoXMFZRSqmwXPCQejs9BkwyOVmRULfIKzefzMqHNeVmCZL1KKsesDKv2MLmHSmYchkNnEkW2zICg8X1LJaG9bYQHJUJlKth8aRJhXRsV33nk3vvrySxFHzpaAbGbsfhadCCk/DXF3fy/bRAhb6ut8G+bIxIm3t0O8r6qSaex3tjGT/ZvOVs5nziCTVl5jEAeeG9eQNe7PoX6vX7+Of/715/6egufTUjBtj9iLVbvXr9+J3S7XNGe3iPmz8qf0mvGkJoMinRxY7meYzhXOTJ5XaX/FMrXFEyowP1e0PpJwdI2tpCmyhL/r3FXAPASbM09EXpBTlc8cqd8gP0Xccrb42TWcM+eHwPi0vfMzgft0vcgj4Tllcgs7MOfPcI+lgiryQnlUqdDQI0XPZz/Q9PfUk5r0Pepsqnrq82bz+OQv/7phHteN2f7WKtAq0CrQKtAq8Owq0B7kz27K2oBbBVoFWgVaBVoFvlmBj//8x2PZX9DRa2WDAQjUFwDJZc9hmxRAA9ungCXYo9yfeTjsFawteyAFI/vzBDYBXFw6nw0cABIJSFIHqy1A+HLHs8EXutKr0xQMRBkOnYE7BYhn0LhBDEgQf4YAREgLunAVUE1orT3R1QGa1hF1Pfnt8x7ubSC4c+FgYdnZYDHTC5AFuOYSgJAQKwKv5Kl+7T52p7Itb65e2oz12ul5KVqSGXqdgmMP6hgH1AVIE2hKByzkRIK6gOkXi5oM1AakURdzBqADz1A/3R9jKx9/AUAOPVV9CDkl6DyDchkzFl/ns/M+6E5VPafkhZDt4I5XOr8F8CsrBXskZy0wX8pK0HyO6thXB6vIKYCnldZXgV67PV3OCaDP5xfVibzTC5jFf10gNcHIdDA7h0FZEAk8M8YCrGot9YejAPsFYNcRkJqudnmy5Fi1WD122TaZHRHQK/DP8yhSAcBcBNHBmSbKMgFvh7xwmDQAMjVgjUDssC5qztVhD22TYd3JI8XdeiPbo+r45prMCQoHQoQBVhdzKyWYA2VjAFxyLwDb2T0P2O21Te3naadGZ7a9/Vm0m7v7OOx2tvShK1z5LmcRGKxlxnZQIPksJnjua63Yuo11Jcsq1dubrAB+AZHKujC5VUC5gqT7Y0ArMiZyJSpLpohDqRSwnkpFD2fJernUXn3z8CTbp6fdVntAyqQMCGePAWBWYL3r6y+RS32v18oDn/dxBgjEHGO1WcV+u9N60RmT73M3f9mTxWW/a/3XIccePRkwLuWYfP0zI0glyHqwfiFK+W8O6CvbIfayVQ0jxGjuG9lgVV6LQu7dUV+h9GR1FECv/AlZGZmEZMPpTKaTn2yiPBNUs1RxKUT+JjOHz/L7GRNrDrJvr3OTv1NX7rMUMHy+z3QUIBCKBFBDjFhxpjMxLb/4u2ttNZyzEHyeYBvlZVLZCdh5pSIpFTT83GHVtvCp/VlrrgLkK9j7PFyzcTiPpRiQCs0ZHKhvrGxghTDnKHMG7VvZIy2X8fbhIdabdawWhLlvtTcg79lPqgHEBvckMsh5CSZr09rtfMoMCNeIsXMd3sPnrdbsYT+HDnv+hNC/kgasH629jn3ldU2wt/I6eudBaX1iN5Ukn1/rhoPyV5RKDBvCBOqXy7XI6gL6ReTOqS372rU1oeHzmvvh2pxzrFcyKCBk+VLWUpLrVp9YjVY5I0Wke79c8yz4TJ5dUrZIQdHrXNQzQASQSW+aH7oZ1lEmPXXiUIfMjWK9cT7y2T73uA7ra3YZYym+6llQz0DIXt5Qv+sUOQSzdFbgOXlep1jdbZJgt93Z0PfxN5/+XcM88oxsf7QKtAq0CrQKtAo8xwq0B/lznLU25laBVoFWgVaBVoGbCnz00x+Pd3eAO8fYP23VJbpc3yV4YnDm6enJXZ9CJQycn07u4j4NhK8a1BRwXl2+CdYBMgD6L9X96Y7Sbo7dg+2cqntcIL2MsQH9s4s21RmAwgAY8rvOYNlb6xKAJkC3i/97doMK4FDAr61huPb9/b2IGXdSQ8BMY7UmD2HvfAL5uGNvQ0aFTObVJY0NRnm08351q88BwQw06U/IjNEAK6Ah3fzUREAYRMTJ3vcF3APOlLWRQLFsNgYcq1o4XPjk7unMBUAhUsoVfi5wSJ2pVmUoo+OiImDsR3uiK48BoJl8AiDlMe7vXqrr+HDcpa2LLagEvi0McqvDW2CaFSWyiEqQuu7flmLOT8D3XN3VkEsCt0xcVReyQMcEhAtcKoJKQdKZTyKw+jDE9773e/H1w5t42h1isZoLHL7t2ubvyhfJdXglAlxrJyZcVRVlPSYQNPMJpFxBzaB16EBxg54GVlmT8vsXoZNh9VhPhUE8v8Yd1prfstGphIUMmmW+AdTt8+9xMWfUEdBdFjBK3wbANqnj/JOJ5ox7063k51dHOwAjYCcyB3gGFAZ0KQP2US/qzXWXi0V88eYrzef93V0cCfdNIFn3D9kzm3tvZ3g96xerF8bCuKt7XeSMpplucIdSl32O7iNBSOykALZNxrGuZlqLvNeki8kuA6nkrMzjabdXULpJO3dpa43TuQ0xplobQFdYOkQGllEQF6m4wXpuAVmWteccon5ah2kfxD7jGgI7s6O/5kWkQ+5Xk4gOKSagXvOTe1JczpScD2zU/Pmcp1gvyd4sCTFHCxmEdgc4NnHSu5nLVEaJcyvqXBRBlcSvArIzL4S1+bTf2a5HFk1n2bexZkqBxb3eKhque9C2TyYuMv9BRKDJVnXYy4rIBLHVK2RxeL1f7PKSEOU9AvYZyZkz5e4SoszzBHC8yNKL4i5B+ukE5YLJQ/BzqfmUZwBh6f+rWePWuZ22hdTRWRhWR1npYULRORMmG6SGmQNwl6Lp0UqHCUQEZPSMxSfFAsSqMHmpKDJfSdZBpRI0aW4FRIY7J/lZa8a5Iz7Ib0mXqmmtG+7Dnf8J4iuM29k2kIPTSdoiiXi/ZnuIGNG6cz4S4/B8s6ZMMNh+cWHQfzyJlEIFCInk5xRkXuWPZFbQ6aoaYaw13kvuyo2dW/1cDQNS1Pge6twqZUfNG0QUhMxVbXIlr6wyqmfwTvdd2UQioPI5oef3DYl4O7+3+0nKxfNZz3jOKT5f9lmQq7f3kJ/lQPtS59m2kfwtxVfRyDGZxN//6m8a5tF+a24VaBVoFWgVaBV4xhVoD/JnPHlt6K0CrQKtAq0CrQJU4Ic//tF4f38nwGf3uBUIMl+uBf4AiJIbcRpsvwNQRGCxgCOh47waosFhrMJi6RAeh5ijMrhkKriDk+5XdbHz+nPvjmRsmKYTgaKAGMtuJrsXgZkJ7gMgFNgLIEHWAoHDRSIAyILYAkQo/DqBRYBzgWbpO64OYQARupMVMO0cD0JSi1BwGOohDgeAz4XsakSmpL2EgDuUH7pfACPIA3dmC1ARkGZA0p3cVk4YAjPALluSi63QNVRXndPpkS8rm7SUqpUK8E39ALELZCzQn9eYVDqJYDBp4+54xsLPBJKnykHKmgT16AR3iO01t4L7Ynax0fHf5T+lutGRXVYcdCdTu1evXsTbr9+6g1WEh8eBQgHwzIHCtpVxrTRlAuyqU//u7k61188zM2LYe65RONAJu9ys9dkA7YupQ2VLbVN2MFxfYbO5Fgy+OoBeAHJ2PCu3IueowMfyjqdTf0Mmy2EvAutq0ZSZFcuNyBT72PNV+R1XP/6ygGIOysJKnf55/QL79G4869NqS8RcBspcibFZZmLYucudzwYPq54xWk0jcFEe9XRcWw3BWvrud74T//zP/+xuf0i6pe1+tE5RDujv0BDe2U5TzyDmBLSr+1/jyk57Pn85h/DrRf6QjTD2AOHpx1/ckSyIWGtYIjl3AeWUrctQ8czixd08tk/72G738cEH78QH73833rx5jMf9Ib744qtYQayK7GFdZvYH66FnH3PGsEbpHD/G61d38ebtU6poZtrL2GlBTqLc4fzZrNYXNUFHrseIQsX2Zu4Mr65wE1t471OafVqmUZ8e5RFr9AIsp51cZslongGzc7ysX0DwxWKps0XEjhQ2c4U0y+JMALrXxS3BUuuUQ5T1zjmr+aeOGXLPawBrpYxKmyQBzCeTX9wjWS2yEsvPx9JP3fLZna7u++EUHSA/Z9LFfsdnD3ZGb9++vRBwwuvrzErLP5EzCU6LDJAur/Yi6rxOFkpSgciKrBRafg25CxdSNokIZzf43GCbQEKYvISsyBDmlPWgEtN+kAehTkiTOSOKCwdoUz9qJ2Ad9YNUMbYwYnxydhohckxiqv6pqGIP2o7QYxJfm8RFqXrqz9r/BfYzJtY8eRa3hCXkJwSQ8k/yTC9Coog31VQEh0lzZ2e4ni9fvozHx8fY71FOdqkOetKz20RRZUJwXqHCSOLh5GdVERGQYzXmyzq8BKg7u6gICynUxsyrSqu7embVc6pqd0t81P1VQwSvLcKKn2HNRYaGGgBKZZTWeqyLsojidxT2axHht+O9PBPTpquIFWzzGL+VbG5A0O8CNCSgypRdlv/913/5Vw3zqAltf7YKtAq0CrQKtAo8wwq0B/kznLQ25FaBVoFWgVaBVoHbCnz00w+VrrAiQPjQX4K5AfT742D7qFnavgi8MahSXt8E8BZAQNcx0Cd9zS/v7uLp4IBNOhixytgfjrKBAWTBQqMscABRBcLSPTtZxHb/dAES+GWjOnsFlmRnMOoDQHUAmPu7+9g9Pgrw1WsAbgnhhQxRB+/Z6oUErRQkTLt0dvwCmj8+POjeAWLI1uB7AJQQKep0BRBGWZJgLqC8lR7VfYpKwLZSZe/08sWL2O72yvNQ9zehwQkCV+doKRYA6AtMPB17dZcXoAKI44DxBDTLGitB8G93VMv6I+N6Zc2VYaYAdb2UF7NLeDTXpdu71APVqepwbzzLr4A4Hal04Jd9jFUXafV0OsZ8aRJJgKFqhRUW5EVlT2BVU2B/p6723X4rL3lVNmsDqSD1CHXXtwHeRneV47Ofahfuh8505kgd+TlWrl9kVGVfYM+ElZOJA4De7LaXjU/aRuVc6v1SyRigB3YFnK6skomUDF30RQ6dTeZAJlD7227lAnCLtLhVDLlD2r7t/BxrobJ94V4B9s/Yp5EVkGs/0oZHFjNxkn0Q6+SwTwukXBOsdXXwAwqTQ0GQLuQC9UvVgT3xvU9QQcjSClUO4dkj+QuZyaBgW6tvbKvEOBfqktfXeYh3X78QefG4R9WUCp1SJ6WCw4HoYyyUm8F1I955/SIOx3289+77VvZMzyKdVrNpvPuii/6wj6fDEK+/80fxi5//bfzo44/iV7/6pQhQqTL6QefWHlug9O+XKmoW8d7r+xi1JiYC2l+8eKW9yTiroxtSsRQKDw+PqrOEFArodjh9BbnzHgP0zD2WXFZVfbujvM5X+sZlUZQEgQD3S52ZNwgf1mQqMagN61Skm/MlICT2WH0VeZRB0twjhAL5H7XHdYbK+s5zWaC6zijWVhIYIm4hSKYTnY9ScKDsSbKvamNA3nZhtb4F/mcuDp/xeNgZJF+Y9AVQpr4Km15tlBMDOFznJGRA7Unum/WGMoMvAfesO6ki/D3UGADTEM18dqkZ5HIkxckoYlz1APxOxUXtM7YDz7L9fheLxcqANTZMFZSeypMiFItwHqUO04yLmPfaTFVU5gmVEqAIGs6pslkqy7IaU2WF1PhFuqZ1l0ljq2eopRV9zndwoDd2TVb7UFuR2Lmn3DzgfQqxT/0quJt7hcTQ2YKV3d4EDF9WiPjcMeFZDQhWf/D1+vW78fj4Vucl88FzvAjXIoQZM8rF7fYhFTOzWMw3Ip14rZ5hZ5577HlUHxCPWG/5megxj2pO4HeDS/4PZ7AIfhofrKyySihtvFKdyfU522reRMal4um6BpJ0SuJDxHiS6BCSd/cmxHdb/y4jhVWSJfz7l5+0zIv2W3OrQKtAq0CrQKvAc65AIy+e8+y1sbcKtAq0CrQKtApExMd//lH2RVcYqIEquhkfHh7c3bswuCvgKgEWABJb1bg7VZkJ1lXEeDrFq5f3AiQATAUaA7rOyDugo9KAnYArgYUQF3ROA7DN42H7dLFkwobqDuA1gXKFOeOPje98Ar9nbJEA7tLqpkCm6vYEINlvtxrT09PeVjCy/bj66Nd90YEu6xnUDRm0LMImq1R1KGIBEHeRfvwEuZaXPwATgBufc0zlCj9UCHSGazPeIhYEutGpnSAl96esAcBOQDxCZVGuXLp8E/DDQ/xQwbAGv6qLWIRLWtxQA+pagDXkBsBN+fCr0/p4dDgvYNiNP3hds7pmZRKUGREoWZwPYY97kTE36wTg2CTPtbvVoFLmpowQZJmZIWJqGqfeygmAO3QjAKPqigU8A5QV2jdx1/B4SoBZEawXOy8B2GnrBSmgTm4600+EU89EaAkYzIBk+f/j639jE6Q5oRte4bwZsIuF0mwRBCGDr2JTIzBfa88hvgDk9TkCYCsQ/pIV4LEVUMe8c40X642Axzdv3piIQyUAcJkWJw4pV1qzQPM/+L3vxH/6x1/HfA3oh89+BpNfLLoA/8jg6GQPpVyCtNHqlF9guyZ1GEsUMwrQBoQFVKeLm9Bh5pa9fAHlLz7/Q8zmk4AHxGoKgoNQ71L6FMg93uRVqNN9HHW/3/vuq1h3APZ3cRoXsT/s44P334kJ+QH9Nt5/9z62D2+jmy1ie9rEzz75ZfzLH/xx/O53v4nvf//345//8bfx8LC9BB7b7IdJ6eP163W8+3IRd6/ejclkGT/56Y/j//6//iJmy3l8/vkX6GRi2i3j8etHgex87Q9PcdifBJbLOi0BUgBi9l4BzymK8bzmmcM9FYhdxJmA1Nx/CtlO+zEyTa5kkFVIBtOxG6P7nGZ/Z1gobJ35VBC2Aezp3LZZ+n5+Jq9nbWODBEgsUBpyY7lS8DZfzIfugf2pdTmJ+/VGqisCqctuS/sz1Rwac4LQVkicpNx4df8iHh4f1aV+S96UJVqRAya5OQPsYwdJbnLGhM21ex/S4xDrtQO1IaZZ+9vdg5VEKrpJL5F9c2qRFlcTniMme6rTn/sXMaQAbJPlRQCJkJ8uPW7Zqw2x6AiBhw50dhEEB+eDrdcIk4fMXOi8Vi2TcKygaFtwzUT41zopYqCIy8ooAcwXYRAmRHWWKtvDOQ68bj4zIF/PpSJEufZFvTUxOWnyulNotlUMEz2bqx5YI9oCqRRLSUwTrTRg/0hGDnX12CEDSumoIGtyqaRspP7XwG/yK2zz5fXLmSYFZVpeMS7OcdlOckYsWQvU75rPU40PrHWpfiA2Mz9KKsm0P8SGz7k7/uK1fDZ7FfJBa4r5Y57mc51HpbwrdRrzaXKsIAwrcSCcZD2ZysgaUzUn/OJnnzTMo/223CrQKtAq0CrQKvCMK9Ae5M948trQWwVaBVoFWgVaBajAhz/50ShgN6YiLPR/3HuDq5AXBnD9f/ILQCm7lupwB/yUtzjhp2nVcTjs4sWLF+oO5nV0fdJGi+XTcgXQiXWKO9gNRjhegk7g0xmVhgE3WS0p0BNgnywG24MAbAC2MCYBZYo9QPeBbY3tNKoLfrNainyYL2bx8PVWQA5g3y0oxxjXC3v9Y1Xx1Vdfyf7mAjip2x7QfNB7yc7AnkPAkbzo034HC5IMt+0PDtQ9T0z8rBfLSziwA3sBA/15AlQAiK7ojLtJQT0F9lwtggo448/yn68uU9UJWyHqkMAnHa2QKAA7dGAXwHf7OaUQKKC87qdsiwoMVRdsKh+4Rl23bEQIfjinLdTFZiWNiK6gkUmZ8qb3Z5j4UPBx2Kse4BGwqQKEyxYHAK2yQmRBNLjb+Ljbp7WSu7BZ07zO2QNWGFjRgH9/Bk4r1sMgKHN/v7mLN1+/df4BULi6rq8B88qCoCua1n/IgATatFZRy0B+qLOfMFtULVjumJQBe5OSQ53Oae+kWpkMul+vtF8K0K2NIasxZQJ08erly/jiyzeyyrpbYKF2EID8+uXr2G13F6BRqSICfVFokEMyZE6JUOu8J0gcaZv0GtU7O7wJbFcY8NlrE4sdE2Osqgr1JdDeHdIvN3cK+eVLWpXMZ5jILmkqIoQ9hTpriD5evnwR/+IPvhsv19P4z7/5Mo4DYOMuVrNzrBcRy4Vty/i0YZjG45aazxVof7dZ66x4573vxT/8wz/GYescjspEWC4n8Wcf/XH87rP/HA9PfZzODhpmHOvNKn7wgz+OX/zqb+Prh50Aadbie++9F2/efBm7bR+//e3nnr9ppzPRZIZJKc4rzi6pB5Q1EDonKiCctSI7m4Nte2TZpSB328+p3ElE6K8D+xr1ktfAcrWQkqRIA7JzWEesbfJgtN4SPJdVVAZxO8Cbz4JMYr4GqcAIHO615qdRVjnMPyoqvtKFSYA45xaKs7dvHmRbVcSq93HmcWTne9lVHVJJ5Qx4h0GLfFBnfwVBpw2UVGsG2/Xa7Pr3GWvyhrPdhLj3ry0JDZgDMu/2TxdCiPdRa0B1ERJSq5mQqJ/V2cL7rRwikHyp5whrejZOYtAeyZDwtPvjGchzj33aD33cb+61DhhWEQ4mX0yASp2QuUt1PvJzSITLuTdCdnFOcGbVs2901oZUCQ6tFndEE0AS1WKqbsh2Ps/qtysitt6GAAAgAElEQVTxy+dJhTJ3DgbAvRQ2sl90k4Ce7Umkm1jTCrioUAqsL/KFcRYBoecsihjxWl6rOt+m/F7gs6GI890OEsoNB3rWRCcFjb94ZkBgOO+jbBpvCb8iq0TW6nnq7CW9O23x6n5kgzYdRbJyfcbJZ9a9SClysaarrCvbK2r95flWn1ejrHXEWffpX/+iYR7t1+VWgVaBVoFWgVaBZ1yB9iB/xpPXht4q0CrQKtAq0CpABT766cejwKlzxP1m7Q735VrgyFdvvhDAcT7bhzuhBwEWACGAVAXkABrQNRnnaZzo9J1iG7IS4IodCXgFIB3gXQWzulOYUM0KILVHOnALndnqrAUEjYhXr17F0/ZJVivVmVlAWUaJG+ClG1oh17bkEQAEQIhyARDX2aYZzmvA3OHKBBrP06ICoHdQ4LY6/eV1v1RnP177AE0ycBLua8JBYHdmRggSoj5H2164o3aizmc68u2jT00NSAMSlh2H0zEMhAvgEuGDPU/mZwCOrpYmbQAuE5TS5GTuh7qxAXlE8Cg2PDuxr2G8pZKosZI9gnKkgKMCT+niNVqaobvqeraixIEKBpQAEWs9ADYa5Bpjzv3POoFp1aFda0b2TbIfoiMWMstgF8A5r6HWdPaKnFivMrskO3Qzz4Trl70UAC2KCLp17RPvbAGavgHAFPyuDnBlIwuEx9KLCgHiQr6VJZa6zLkJQFYRFe5YF2A5ok6aWzEyPcsGie9vIavSjoT6kQMBoA/wC2BaOR+oRQTgTa1YINP5jOc86hStCwgBlComSAqw8z6lS5uu/E5qD1tV2fIF4FIAHgHJCQCfw9cqpVARSqrpDDAccgibHogIK0DW84XGxLp0d/8shhH7OIK2r9kepTqxqgU7JdQfg8iUzcJAewG3ZY/m3AWCtSP+1b/8/ZjxIZN1/Oof/iliPMXvvXsnQsPqr3V0y0Uc+i6++vJrfS65F7///ndiJ7wbO6B9bJar+PLLr2K1gKQY49/8d38Wv/vtr+Pz334Wi+U6+mEWT4+7eP3uO+qmX61m8aOPPoy/+4dfx29/83na9/Sa63ff/W787Ge/FBBcShzmr7q8Gddqs4meXJwjxIgoLv2csXCfkJS+Tyss2OOQRyIPK3zZHlQmbdPCRxk7KDyyu15ngnIzMpZba9Qh5cr9wVZMAdJWcEkhMHistZcgdVjLu+NBxHARY9rSKSdT8HqC0igfAIIJWS+gucg7nTeciadB4LSJY6sNZlOTHXTjs7dMkFaXvoy4kjgwyH04cKZZkVHqggL6i2ioM9EB21YIMX/YDqLO4llQRKxJiZksjzifS/FyBeJN0NtWCWXBnkHGjLyiC/EMSA4hAQlkoF/nn768JrlXA/WTOObeVph53h/Pxjo7a+/WbxrOjOJ+Iae66KbYYFmxwxpar8mROKt5oMYtS8c15IzPZoeUm9CnPigj9J60mbL14Tz2KK2w2oP4UabR/GINqOfXyLObcPlU0Q2en4u9nVQnkLPkT/kcwupprue11Slcm+ek93gm5WgeKjTcY/QZ75wRiAZn8bjOVnQ4u8gkofNHeIaxZyAeOLvLPvJ2Ppn7UtdpbjIrq55tsoPLZzIKUMghjpuyiavPKpIa0uNqi8XytEXcLz75ecM82q/LrQKtAq0CrQKtAs+4Au1B/ownrw29VaBVoFWgVaBVgAr88OOPRv7PPh23/Fe2HALizr3AV4APAExZ3ZzprgY0t80RoIXyJPjf+Rwv1lgzPai469XdBUSDPJC4YHB36URYEtY4BmroPlUewgiBQQc+tkljLGdWWBggEQpt9QCkQ1pHFGhRlkUGUycCzAHxbb9k8gVihC7w3X4vcAQAGED47v5etkrYttzfvVD3PSByhTsDKhcgJk/stC8RKCyVgMkRNQwDCyp3AYDNvy5RGwFsqD6kMrkCNLdgT4Fx1RkqIIwu0bTb4RoCJ8+D7KIElKJYIDx22sleim736s5GIVDqFMbB51EXhXUDwmHFdBOGeul6zXkpwkFA2XIpogcgSK9T5+1NF2uC++6khrQxCcN9F4mCBVQBq+r61ULwayG1ZD2USgrsRgrYBNhSly1zImucweuPTA9UKVARaYlz/+qlrJe8Pllz2Buxhq0iuJBcafuDrY7m5QxRMY/N3Urj5vp8ieCS3Ijr2Z/ewG7EDDsUrFF2hN27w1/XlJoDIM+gK2Ha+lIQc4FuCfjp86bx4m4dj49bW3YpPYZMBXI/DKYCrALAHY7st+xs78ZYAdwpa8R7RPcoexYsbxx8T4e/SBDCde3cEnOBmxBk3gMBAafcGdshEcwu2FlEZRIZGTrtjuZpTM7eC5BCM8BBrfOJSCuRjNrm7PlewfVYwC2W8/jDf/H9ePXyLv7j//MXsVxu4t333ou7zTLiRMA21kTz2G/3MV/O44uvt7F6+SKwh8OibTEb43F7jLdP+7jbbOKdF6/jzeOjyI679V38T//z/xi/+sXP4//83/+P+P73vxuff/42jmdUFxupU1j/fO4HH/xe/NM//Vr3Tr7J3eYuHh+flDvx2edf5l42acjrX75Yp50RuThbWdChviCyochckWAEUdvwSWtKe7ObxWpNAPxBBBUrczEHICd8eSErJoVTJ3lZXf1FOtmW6KoeYCn5NbZRkoqK/VE5FYDAspRCPWMzO6tJTDpzhnk9ImiZx/5pG7MF5DWd8hzDgOlYOEG+Xe16REidx9is11qHMIPumk/lRQbSn45Hz72yelCsQLxBqJqU9fhzCLlnTBR4DdVZZRIzrZxSdSey7mT1G/NQVknOp7DCoPa4zvw8g7gPkV2QT7u9akAgOe/XfJGtk5k1UpqgvACkx4KKms0XJmogiVBk9GWZZGLEez8VDlKkeC8qd0YECTW4Pg+KFLJqZJpKDysS6tzxvKJEuSpWAP75XOanzkWIWs4HxgVB4xqkLRxkARZVCqF2LctKqcLJsY7i/h2EDhlim79px+ddyRSuDRnRH01MFrGq3A0RGKxFMot4yEFe+TUiKZIIOrJu9Iw6ay4YdylnLmdzhr3fklPUhNezf6/kjvcBXx4LxNjOc5yZQqVOrHWgBodcc0VWlFKn1rpIyA35XLP4j3/x/zXMw1u1fbUKtAq0CrQKtAo8ywq0B/mznLY26FaBVoFWgVaBVoFrBf70ow9HwIjVanGx4uH/uG93tkSyvc3VwqKyKhSoqs50d6iryx/gKK2KAGwEIAB007VKpyr2ErOlHHfKe9/GMBnOmgBPJ2sW0g7wmjfYB7jx+vVrAcplT+Guzgq9LV/0UaBUhXRDdohYwLc97JMNeAGIOBHQb+sUQDbZwgCyAPBCPvTuhBeQlF2egOUCaBlf+p7zGq5Bd/MVzEnVQ5IAVXE+3+G36Wt/a4MhoI8OVTJAbMdT3d/UUcHBSYTIFx1AHvKALuYMrJZXfX0mkBz31affe4Jp/BxAdb1aK7hbig06eTPPhGvIy59ckQzgVgc+llp0w0+mUmnI0opg3vX6G/Yo9Vo+pwDXUmUwj7fdsnQMFwFSXem8397oBt9EZCU4ZVKorJcmMZ6GS8YCoDsBzWUd0u93AqxlxSRP85CyRuAoNmhkpWC3o9DfmcKPDSCHXg/Rwtiw33kkNDhJE3EEWRdIBlQrW2yCsEQqexYRWgZoDZDJUV0ZHoClkEbYrgw9ALdJJRQ6ysuYz9UJz4ghqSDwLl746vA/SnkhsgdAHzKLD8GepfZqgpiQF7f7ks0nIkPYovMVuD++5OcPccL8JtlQda+uddmIoSZIcmU6ztXtruDotEdjbXUCag1YSs2iGvSxXi1jf9zHRx99qJp88bvPRShMp/NYb9axWnSxWc3j67dfx6Ib49XdJj778k3cvX5Xa3z79iFe3c1jsZ7H27fbOPZDvPPqZUxXq0D4srm7i3/3v/y7+Pf/2/8aX/7ms9is5/HVVw9xPIfAdghakacKhUcFBTC9F7TPdV++2KiWQyzj17/+LL7/h38Qi4VzJPivCDX28AcffBC/+/x38ZvffBEdHvv7w4UMEujMOaTNlNkV6gI/xbvvvNZWxj4P0Hn71McGxcPhIDCaetLN77l0EL0I4uyMB6Q3cOxzSeTQcIzlfKXci/NwiiUqjrTO05+5v0ulVrY6Gt5sGv3+EN1i5awHzroMxL5VEdR7itDVGZln921HvM8fO/1IRdLNbFtXNk/TtFaTLZwtxjjrmRPZWGVGShG+V+WRnwsCqyHylNdSdku2Sbo9M/j5rZKKPS3imzFnhomUTrInspWclW5pdzSFPJ+bWCIvQZkdmwv5ak4n1SUoKhSibcVUqSRq/xswN9FXyjNbOmVGkdRYrDFnUNSZKCWCSF0TOpovESI+JyBGOSsXC9R4zp16/fqlzmPOCatb0npLtk8ot2zPhepRxPfpoOaEIorqGSMCZLyGfJsk8DOI6zt03Co2EXwKRt+mysNjdrh42YT5WQoRWgQNM181qPVaioqa/yLpilivz+OzyhqLe9D3zybTeCY5PP7oMx31ZOZ0FenC+1Em8cXrbF0I4ev6Fxnz6SefNszjsvraX1oFWgVaBVoFWgWeXwXag/z5zVkbcatAq0CrQKtAq8A3KvCnH384Ysvw7nvviFwAxACU2e0fFLwNOEXI6iXnQHZOtl+QnYM6jQGAAVGcAUA352azkvf/vJsra0LB310nu44CmQSCAkAJeDXIa2ulpTqST1g3pXWNgIbFMpYAzLwuzhcrom50R6a6cBPcAagQSVFhtWQXJJhe1yxwRNfFLgvQopvp2grpTsuqyqQAjOUebjuDq6sf4JHXicjI7v5vA05SEUzJBTGIdBt2K7BEQKQVGRRT4+T+k7C4dPWfz1eP/wTzFQaOLVIGCFMHddm6AVZ/AtyVCqIAHDrCbRDj1xRoVoBhKR8AtBlvjeG26xarGEDRUnhYKZMB1xIbyOT/0sFdIBTXKrsPgbQz/OsBbCGGTnF/79D4WxBLpFYGCBeJcTsfgH/+vlaU1sPFox6bKrqJk+BRTobWKyHc2PF4HWIl5az2icYuxRGWY+chg6ldB6s/rBw58QbsbeiqhzCi81yKCV8fG7PzwNxafWGlDKSBlRH2d5d+SeQCn6uaYDd16tWV7fnEtsoAJ/ussjPcaW0FB8QiSgjAUHWQO5BAa0/EQobGa6+cTcZVuLszGa4ZLlpHWBKJELxa4nD/Ao+x79G6CaKODW3Ca3JdXkOntmrOedHHd7/7On7wwz+R9dbf/s3fC1B8//33Y/u4jb/927+J+80yllP22TTm8tw/x+OBrnfA/aPOh3U3lcUbNjtcc0V4c7eKt087EUnAjvvdTuHbh8NeXeAEV7/dbmO9eSHLou12F4v5UtZOtho6xMv7u+gmY6xe3MUwLuOLL7+KP/qjP4w3b8nCMLEAoff+B9+RJdyrl+v4zruvRfT9h//w/yqoGFJU6oVU+WiNHQ6BJZRBWchUH8HrNd3hQ+y2x3j1ah13dyuRL//Nv/qj+Ouf/Sz+8T/9JsYzlj+olXrV1Golr02+AK05WxfK+WHfeA641gqiSPZBVr5Qm/4E8XVVJqCKIF7kve++G19+xf1hocbrfU6bLLAOCEaiutal1iJ7YbVUXbTGOGNQcqUqTh37bAvWmCgDv//6c68nqxIgAbhers/zeDlvbsFmea3J2ukavOw8hcpE8HovgPu2y977caYAc+sbrE7hPpwrI6mIA82TJNFZA6G3mMf+sEsl3Y2yg0yXS74H36cuzrWos7bO0tp3BabLyinVUigcpEw8s098jtcZfmv5pj0rK0dnNmAzhrpG5c9zzYoOK1xY48f9VichZ4bCuPcoyjgPTHDVWVbkFONQAPrKVlNVa0B9Kyi8vvSs6HlGh1QK+/1ORAo13mzuZD8mxZ5IBCz2vO6LKLk9y2+Ji283AFQ2is5mmgFSsal6kmWFTdUp1RiI3JK8rz1Ydbkl0G9/5rMTC8e0vxp9lvrfY3z6yS8b5tF+b24VaBVoFWgVaBV4xhVoD/JnPHlt6K0CrQKtAq0CrQJU4Acf/slId/qrVy/jcDipi5L/k083Mv+nHjun3XYvsHy32wnQAKT4/9l7zx5J8yy774b3EWnLZFXb6mlT3dM9bp12OdxdDncXhAS+IEBBIiEBEiSAbwV9HQEy0GtqoaVE7UoiOWtnzfTMdE93V1fb8pWVNrwP4Xfu/0ZErz5BAU9garIqM8zz3L/LPueec0RyqGO9IDCBzl95kycgwD2wyb9YWK2KD7rbm0BA8P4TBZN65gNWNoBzCtLGlohQ79QhT7csKo1QWwi8SMDgGkA3D/qeCDB2axR1gqaO8gCy4nWgRHj7BwgOgMtzAFndf5zO+xS4jCoj2REJBJTnjgMkAkMKRQHfU2dz5EEfoFUAZ7wOIHFKdzOBxwl4hAwIJQFgGtiOgG7AdwUoJwIgsQuyQeLaATKT6iNALsHW3EciIeIzog7ca9xvXPv6tRGeu1gqpwSAG1BfYFFSEsT7BYDkAFleXfoKIk7h3bKiAuqMYN/kf75ZbR6CKxBSYCb37MCrg3QeqA0gWSzmNee+QRYlBQzXSEe6wLCkzImvyklJYxUqEAG/fD+B9VhgAVIKzFeYMUDezHJFB5l9jBeyk8K2ZTJLAa8J2BTRgnpCXfFTywEg4rG+9I54ALvJdCwCBQAbsJzOa8BK1ousilAroCpxbyWHdxPQTG1qlYpIEG5zRUe2CBaspDbhtdhIEXCv+bO2TwlA1ckQgd1JERXrJwDeuFcRDYn88mBqJ1QYfz5NXviomFLoOKRXAJiMdxBg1A1gW9k2CRyGVCvmF/bSi1fs2o0je3p8bPfuPbHDK4cC3a8f3bBGo2VPnzyx+19+bu1a0WoVV4jILqtYsove1BbKAgANX1izVlS+AmuoVizbYlWwoezM8lZv1BUOfn7Zs2atYft7HZsOBzZkX1vkRYJAtDFGjUZTnzEc9q3VqGtve/nWS3Zx0bdasyNFGtYxp6cXdu/eA1nS3HzhyJ4dn9n3vvu2VStmV4+u2Onxqf3sp3esNyQ7xDv+nx2fKOuEPeXa9QPb3WtZowGhMLPPP/taIC+Vw6qss1O3t27fsg8+/Eh1/eEP/4GdPDuzDz+8Y8fHJ1YulW0ywbe/nGzefA4wH5i/ynlYZ0D4GAA26zmy9cKiii53B9Uh2KSMQY1UyluhnLOLy3HaM3m/pHaCcA1CVcC574EV7guLN+3h+TQ2nsUg0gKwHDA9pSFoniW7POzuqgQ6S+VBxhJZSRAmE78uiGb4zmTPJ4UXpJwUb7wnCPWGQFgrQlhDyS6N+2ZH3VYNrszXMI85uTCFpLpL+zGvmLkoy4PrRQognTJZSEEWQkrwvcjwcZLWcxtkiyTbJScyBdorxN73k1CK+J5Fzgx7vH9fc0GWcmQlOTETDQORJxTrmzpVK2UrcpZOIejIE0KhEQrJDZG6rVKIszkyH4IUlu5F4rClrKhQbTihCYmyOa/izPE9BOWLj8FEDQLUtux2UCvyozyXSefxFuEfxEIQY3F9fI29XGOXsi440fR5STUYjQH8XsDZyz7q74U1YMEmY8/h4twI1Uf8nhCqF531xaLbJyYi18k3n4/FgmePxLV9ficjL7LflrMKZBXIKpBVIKvA81yBjLx4nkcvu/asAlkFsgpkFcgqYGa33359BSBWqdesUq6tO90BagAgAEfcu1q6BQ8yjTBsgGBCN+XzDXAFaEAHpHdiB7BjUjbM1fWZx89bfuHY86xkhwI4JasckQdL96oWlrG0XBFrlakAbpEBCTSfyirJu8vpUvf3dcA5umkF3KeO+jWwTRctIE/KglAHucAWDxXls7FkBxyh8xLAA6A2rHUE7KRMgwCTALijMz+yKVyx4DZC3Ef4bUdGBXcXRIiuQTY2G6upIBrIdwBkUfe60D8nLwIQ4jrD9qlEz3nILFJ3ali1eHe22yJ9g4iQ50dSJ8in3WQBxiNImMgZ2XRIu71LXH8QGUE6QQwFYLQhjiAanHhyoMoVECgsFEisttwUDk53OYD9aiHSjPeNbuWw/whgLDq3I6xYny0SB2LCCTMRFkkpIRujFBYLyOyd6H6vdOxDnKAS8QBcPr+2Vn6siRBJC3iad+0D1kqBwf8UjCsYToAygKSPPYApIBxqE4BjguLhLArqnJZNl0A6FDQFG8+nVsSPX931Tu5xbRNsslJnv2qbW1q1UrL5xGsOuM9n+fxAoeSEyFpdk0A5ZVQUPFhXPm5axw4axgNiat0dXcLn363Z5jO69f3aFDuyNKvQmZ66/EWOLbhep+SKuZwd7FTsjTdfsms3btpndz+z/nBkN28e2eXlhdQlrfaeXXS7Nh0MrHvyyEpF9oiFbNRK1aqNp1gZeeBvs9G0cpnsFrICCrYcm2y7uHZCuUOtQ22n84ldObxil5fnblN1dmaWK1mhVLVKtaL7A+hkb5rPXCHBH8bo9rvv6fmA3A8fPLWnT47t7dvfskePHrPk7FuvvWJXr7adIBIJUbY/+b//3A72r9rJ6aksyyCoPr3zhf3gV75jh1c7dnp6oiyP8WimvI3ObtteeOGG9rbHjx/bSy/eVF0//PBjETKHh1eUm/LRB3eUDSKVWCLXms1GUpt5TgT7LvsoahNlXGArpbwWDz12+ygn/JwIcOCX55PpsRDxlqzqUBtB7GktMn+Yn74/+L4buRVOYroVELZs7EEQ4JCCSaWmsyGvsfT8BAgOzz9iPHlsLOP4jLzI6LHsvZxY9vwI1o1fQuTmUF9XLPjewvqei3jxM0uccgEiALLQw8JR1iGQgBzNEzgdpJ/2PlcJcr8A95Gb4B3/unUnbZNdYQDhyrVh/9C5wr0XZQvHHhZ74DZZ7CS7W67FvXP9qA7Z7wPM3wb7g9BwKzJX6VHsbUI/XhfvqfMn2fvFtYYNX5wDa6LbFtZqNbQe3M4P6zIPOWc/ZT1BzMT7SHkReSQLt82L/T3uNa5N63SVgtRXGwUg3w8ikeeyX3Heyrpxi2wL4iTmf+REQViIuIlrSbZROj9LRTUTBGEVzQvxHutmBu2xnI0TEXGhhonaf/rRxxnmkf22nFUgq0BWgawCWQWe4wpkB/lzPHjZpWcVyCqQVSCrQFYBKvDtd9+i0dWKlZLAt2kKYxbwugZrHPzh5wBBgECj0dDKJQJeFwKL3H3Du6VLlbL1+10BGesOS4CzLbsSAfaoDAi8VfdtJQExJnCUrt2czfWzXNHJg8h5cHCHzwNaA5sBeN6yKzEHLAD8UWPQHSz4RWRGSdZPdCHTjS9Qha76clHd7QqbBiQDrFvNhPsEaO1EBB70DjQLdINUERi+ARXj+ShRuE888wUYASqnPAnsVgCJBDYlZFkgkkKjhdw7qEYnPl3UpaLyHeSfX3TrEwgPD8f2ByQKiHgBQJyO1aRioRYiYyLMOQF9Aarp51s2LAHaqGNb3t+rFPbqQb+AnmVIJdQrAHYKcS2qjgIMBa45yEeZ1EEMKZBz9YeDZah6AI/dGiy6giuVmgiz2Xys520DewLY02+fAVbJDknA2Erh5ZAXcV+hDFilzAmuV2OT8odllVQwG00SoUMXey6vLAxIo+jyDSCO2woCh7kHWAeIWC37XBttdRrT2e3gmIffAoRyzwDwEHl0TmMnxNpz4sLzIfg+Fbzs9QXqC4Sl2zvZMC0EHPtc5vPnc7z+CYDGGJ8x93tc56qsbV8cZA4lDfUKko+/K7S+0VCQveYeJFOaJ7LN0npxK580vE6aESJNkDl2NykM2j8/L1unwWBirVrV3njtyG68sC+7qE8++shqzab92q/9mr3/k5/aZbdrV2+8YBe9rk1HfcvN+nZwsGdnp5e2v7tj3QGd3UUFxj94+tiqxbLV6yX7rR/+tn3+2ef28N4jG0+GIrp8zZmIDVdeLW3/8NDOTi/s7PTEXn7x0M7OB3Y+IINhpbUJ8IyFk8iySsUKpYI12k176+237OGjpxqzu5/etcGgb//4935LarO//buf2dlpz7797dtWruZsMlpYtVy2+/ce2qBPuHzFZokUhWx68uSxvXX7W3Z0dGhFlvcyb5/c+Uwkx3e/+55dXJxb93xkzUbZ7t3/3N66/Z71R1O7vOxKEffw3mOfj8oBwr/fFULMK41PsmjiGeQLMZ8Ya57D3s1+tl4PKYNAOT6s26RSg4wUgJwCm6n9oD+waVK+hfoB5YvIhK0MHsiGsGNjjc5RTyQbKBEWKYybOeX7IxkTZCok0J+5vGDMAK0jdJ7n+p4iIlXf34SWr22WUj5PZDa4SigFauccUI85zPtIzTedad2uIE/JlKE+q4Xqpvmt8+eb2RNOSLOOnSAM0jX2tL//mbEvh4JE50VS98VnAJrTKOBqFbegi0fYJfH+YXmke2MepLMoMo6c2E8h7SkQnfcJQkCEzMozHmKMRcJg+Zj2bfayIJjZ39iHIW9Rj7hVFPedznSNr4e/b5Mg28TG9pno+4TbUW2Hlgf5vDkzUw5KshMLYlfKi0Sox1mhcWC+F/PWarW0VmSFhSKI3yFKRc/mSVaD8bsIddF8SuRdWGfFuYe6plwh/8Xn3scffJhhHtmvy1kFsgpkFcgqkFXgOa5AdpA/x4OXXXpWgawCWQWyCmQVoAJvfftNmaQLXCgQfk3HtIOygMujEQHZZYE7AEB0SQr8WOGnjb0CQbKEhwICeigrD55HiC+/LGDFobwFvPzpaseagQ5dWdoUrFwt23BEmDf2PFjwADpgH0QnMKCpXEUcUJKHOmoBQBQHbyFBBOJEqOlqZc1mU6oQLC0gMCALwldb1ikpGNnzERzoF5idPNCx5qEL03McHAQFYAoAC6Ig1ADbHah0sfPvAG62wXelG6hbPrcmYwKI4f4E/AAoMQ6yAtl6L0eiPFC55hZUen7yW8d6Kx5BOsS9JTROQKVUHAIsPZxUFlvJokrKD7r6gWsGLN8AACAASURBVNGwRpk5AKyxzrtFh3IvkpWWOrB1P965qtBTBQwnS6lSQR328soX8Oo2Nd6d6/YsgHUOtG/swLbr6QQAhMlcQBTgGwQFY4npTnRBh4JH1iC5vFQhPLff7+seIH4Av+V3L9smD51l3nJfdEuL4En+/IvZQqAmYJ3yQiLsXHMygfua08leK4KEk8USrIRIFVtZpVyxJWtDWR7enS3CCOIOYFhWVdiVVLTuCNJG2cA9gRoC4MkyjHUFmacaFqxMpzNjRyBveNen0G0sgQTS+cz1tZMshgIojLmcuBzPWdnKJIg1IQWS8hSSHVDRaxb7AeSLQGk+KREaIi7zTtwRhP3CC1ftzTdetPff/5nt7u5ZrVm3w8Pr9tnHn2lcqfFFb2D1Wtnyi4GizWuVql30+zZflaxcZiyH2ifYl0rlnP2j3/8D+/P/8GMRJ+wTw+FARI931/u9NJoVZVEM+hPrdS+tXS/aZX9gF0OslMqa59gXUUQozqMbV63X79u1a1dtd2/P7tz51F584YbW42o+sv/oh79u9x8+lHLi2bMLKQ6a7YZ1e2M7P3lmF+eXdnhwIAsswdGFnL33nbetWa/b/XsPrFqvynaq2ajbw4f3bHdnzz784Jf29tvv2Wef3rXrR4d25eqeff75Z1aptqyztydC5NnxqVQ93e7AZtobCpqfQZJBLAehiWqkXsOqrG/lImCu2RQgFksnsiSSwmobMIaU9FwMiLikeiALBiJ6NBYxqlql0G3Z0EXuAcqjYnFNpjITgkgIoJivAtgBxWceLM3a8yB09lZRqwLJIzjF15m/bkN6pqwZEa5OCnpeDv92JSDd+NheuRuUqzwUzp6smLRHiEz0PIucVEgeig4Zq7XCOTWBQJYRnz6HNbp9P65C8oBnHpAQHqZOLsmG/AzywonsskhrKSeSWtFzpkLd6OcA+07siV4fJwu27RNFYCZLJokwlDdBrTy4Op7P/bLva7dNpICT0r53BfkQIe9SqWABJfUO4wzRUxbxX66gsBrbYASxv7Htiz07FIO8p88RVwlyPTEnoqkhziftI+T6QMxw1ieCi/07VCJB+nDPoSDU2ZqjNgsnXkdjZfCE9Zj2vZRdFATY9t4X5DifEZ8Z9fQwcieev/g0C+zOflvOKpBVIKtAVoGsAs9zBTLy4nkevezaswpkFcgqkFUgqwDkxbtvrgBKGtWaqyAA6BfYzHvwNH/w4OY/6r2b2f2lAYS8ixO4x22jZOWjLuaadbtdgYxAP/MFQKb7ixPIS3crHd50iipAdDTyLk4FdK9sNgXEB+hxD+8Z4I1YCycY6PJ1Wx66+D3bYoqyQSoM9woPYC2AI4Hs2BMBL9FBK8EDWR0ePMvzKmUPMAVQBsj2AGe38lDkLAHIqA7w2k5gXORrKCcg6rUFcsX3vCPcMxeomOyjeI1AJDUhC3iD5ImuWnnJJ4IhVB/cYxAdXLPyJQARsZeaTde5DgoPp8tftkkLvYbrBvgX0LbYWDIFgLW2H1EgO52r3nksEBHbI2oMMIhSJTqgRWBsSB0RE3MH4hTinAD4xNsk0sKVMdxbWJFFCGyAe1E3fNQFhE3JF6EjtmL90VAgaGGVk/WPALbVUnOAbls89Xn/7c7gohUUhnzRvUiBuons8TR0jTldyHwOr2Nud4f9jcoBILpUNILZnXCho5sw20QPrNUOK11HGUum6VR5LlI11Ot6L65zWxnC/fKQrVep7sGzq4W1Gk3r9noC6kJtwli78gEQmjXlli4iIVBfMF+SWkLkDqAhvvrJ+sVr6v3KxTxEJbY8ubVlmjq6t1Q5zE2eL4JFMizvvmaNORAtqFYEDmAwoeXKR0iWZfVq2Zq1grVbNXvxpZtWbRTty7uf29XDq/bs4sy+873v2wc//UD1GQ4Gdvvb79rjR48svxzbeNi1Zr1mw+FEAHG907QCtklLs0cPHtuLrxzZd37wA/t3/9cfu9JotUrEXEFEwWV/ZJVSzSazsVRCgNEQPeXiSiTHaLay4RjlVMXOL7rahy4uLuzwcN+GYzJ+yvb7v/979q//9f9mf/AHv23z6dB++x/+uv3lX/+1lSpt+/iju7ZcFmzQH+v1q1zBGtWy9XqX2vd6vb7siSDdyLv5jV/7ru3s7Nqf/MmPVc/v/eDbVim7rRK5Gz/5yU/slVdesa+/+tL+wW/+mp2dnVi3O7Kv799TePl/8V/+c/vgw7t2fNK1h189sdPzC+1dXDcD0x8MoZfX3eSy08Nqjn1VZAVjVhDwHB3o2iMZy2LelrIJ4rlzAcE8LwgDcHTWHtcxI3eEwHSIa/bx0Ui2XmS3BICNXE1qojl7cljCJVD/G4Hefq6ITIBkSRZEIixSBoLOn6WHPouzXtswpX0vrQEHy1OOjMBvzy+QHZ32Xs9uYP7yvZyIS2zFZrK6ijOAzwqAm3OITBkPvk/KvZIrOQLwdvWTE3mhQPRzyNVsQU5LYZGIcu3hUpRoJ0mWea7KiHPCbblc4RFEhsjqErIdJ34369nvlx/U6811HcnUgHiP69c16mxkL4WUTrZ6yZorxgEFyFp9c7Ara7dqmXBx1r5bN06mqABdzRP12CZG1moT1BwcbqKtIcydAGq32zYYDNbqulBHiJxWw8BGKRQkazQf8PpQ0gRBsiZqOHvIUJpxthaMzG3q9k2Sxq25NA6JKAkbqhhn1kioXbLMi+xX5awCWQWyCmQVyCrwfFcgIy+e7/HLrj6rQFaBrAJZBbIK2DvffXuVU5dmCopO3Zzb3fsBHgh4kCKD0FjvgBQgo675lTzNgShCAYHtTW/Ut1KhIh//1WJmDbzlIQfm2EEB/o1ElHi46Sz5nAOae5Cz+7c7AEHIq7qOk4VEdHnq5ygekiIA4GSoEFF/HV3DAlaSOkTduQmoFblCp3sK/+S1AHgiNbgI2YOgDBBM6+oHMwVbA2TLeic9BOQAphFqiwf8cmGFcmltURFEAM9DlSKwD0sQiIIUtqpOYMAp3hMAR5kUbnWEYkP2MIkkUReqwMCliB89guzQQECE0D3swKSAGsAcOqrJ44B2wjoLcFu+3/jlu6KDGvEaHso+SfYgAVDytU6YO9ZXIpoAH5dubZUnWHpmlTLqgrlC2/OyJSvZAkCTuUJtFFILYAdR5J3hjK3mGeRLDhDKiRCpERSau7RZCpOV8kYd1pssjbhP2Y2l7Ad12K7cw366mKqmek+6qwG5BOymgFzL2e7Ojl1cXgo0FQiX1CahuMBOBRKF7m752wskdqLGwS+GzJVLsqlJIKYPaUHWW7yWGjPvGAdAu+EAFRHjNLeyOuHTvEDtIWs0B18FBFI3rr1QSEqameYBa0Yd4pAM8m93+YVb7JAH46Qf17YAvGTN5r3Tmz90bouUWHlNUA74OnLCC7i13W5J0XJ0dM1G44HNp3PrNJs2mo5tgXLKCM6lu91kg7S307RrN6/bG2/ftp/8+Z9qLu0c7otAuTzvaj6OhyNr7+0ojHs2Htpk3Lc62R9jVFNNK9erduv1NzR/73/9tZRbL776in39xdc27PXVdQ0orYB35XdAVFQsVyjZfAYgjRUZQcfMcWydyjae5e28O9S+gCps2B9bs93SmpzPp/arv/or9sknn9j+wa799//df2sXZ4/t6fGp/eLjr63X7drps749uP9EygZCrxE/se4VoAzRtFzYzk7bBsOu1coF+1f/6r+xf/NHf2IPHh3bP/vn/9SGw57d+eRT29ndkVKjUa/ZrZevSQ3wl3/xt7aze2gPHz228XRk3/ved+yXv/xUdlu1Ys3mK7O7n33h8yGpzpYL78wP4HWjGHA1gSvmViJVmAc8N4Bn5jyEc461y5qSJZ6TtBCZZJp02m07PjlNygJXy0zTnK+gboo9A6UE5whrgTkrQtlVCewTnnMA2bsJno+9OvacJc9PtnsinVNWTqgElksIVlRHrBeu122AsP2CSGPtsq9qz8VuShkWepbI+Jr2X1PmDfteANWe7uBqDy6Bs8nzddzuLjrzXdGR8mVQpSU1FoSAzhr2rkRor/f2pG7RPUgxAHkUGTnftJSiHjE+Afhv773rQwdiSQoxCFwWKdfM9XAneSvmK/r5ZDrSutTZkadW8xTSzTv5/hmk6MYeyz8FzRxk+2Q6VhZRtVK1bn9gy5UTwJ6x4/XYVpnovs3VMfy+ECSC8oyWbuXF58a+GYR63O9abSHyjIBzJ4MiyNxtB1HNTf3oS5aEEFIi9PMl2+3s2HI+sQnEdqhUkioEazdlZOXzIut0r+k8D0spvmbkxXq2ZX/JKpBVIKtAVoGsAs9lBTLy4rkctuyiswpkFcgqkFUgq8CmAt96680V/1FPt/IgZTDIKmgrkBVg5xvWFxXUF257Abmg5wKkFx2oLxXKAktq9Yb1hn116YdXvsBaMhBKZZvOsYiSa5WscwSjCNSJrloA3LH7jAt4I3zVwVeB9ukapUSQy4YDtrI+AkACRKYLPHV7CgxSeLN3XPLz6OwFwMCqJ7y1BWBKceDB0m4bBYi3AUzq6qYn88OVB1MFxSZQRqHRfl1eK7cKityOAFwCtFtbESnrAlsjB4JUk3Sf6rwFgAFwLhXTz/M2I6cEoFmBsR50Wm027PKyl8gLrmMpcDHAmRJkA6HpadzqzYYAaQeGXLXg3bwps6JQEOEyGA6lQACEjO7VAIXWyg0REgnEwx6mWJV6Bk97SrkBkTwTw0FBB+0V5EsGi8bCx1qEDr70Oe/cle96wcPHyxUAOQeuvIvW1TIAWwDfPCJzxN/XFUXqQFbHt9eROYNKoVytOkGC1VjqjFcnNsAfAJ06tR3UBSCFMMBqDQs1SBG3kSnadIaaKCmXZotkqwbB4J8ZHb5cJ8AgIdONdsf6/Z6eC7Ioy59kz1Ot12w+mWodOQgIMQHp5AQLeSNSJxHajCInKXpYEwGexnhqPiYwt9GAhPPsFXJlILrazYYVC1WFSaOQanV27asvPte1Nxp1e/31b9nX976y3faujfoDGwyGtrvXEigKcDoZzTRHB/2eHR4e2HQ60pj8zu/9yL64+6mdnB4rlLfXH1izvaP5273s2rXr16zRqtnF2ZkNzk9spwWovLDeaGH90cLanR3Nq+//4HvaP06endlkNLAnjx+6r/2cln0UKa4OE0i7yokUGg6Hsj8CBK1W8tZuY0M1MCtVbZUr6b2W85UdHFyxy35XWTflUsFefu1Vu3vnM/39nbdfk9Ln/qNTq9Wa9ujhscK3B4OeCN16rWrnlxfW6XQURv7k0VPb2+9Yq1O3/mXXXnjxhhVLNfvrn/ytvfDCNe2d7BK//uvft8ViYn/305/bu7ffUqf7R7/83PZ290WA9Loje3Z+LnUC9cd26vzs3E5OLmw6gWhZOvguKyR4rbzVquQSTfRzWeBJKeOWZ7HnQCig3AgAWHkSKYiaXA9IOzcKcys4CGdl3EDWmYehR8c7r11ASMg2ydVhIhLZcyDREpEc+9k6CyllKGBJxB4GccJYuVoI1Rs5S9gwofBi/fjnT8aetcBrnGzztc/axPKNlvuwnGI/oz6Qgb6Hlq1ccMs77lFkKvse918uWTFXFOGC1VRYISpOSEqrlAOUMhMgH6RGSkqkfCFAercjg5Rkn4wzgPuP94jxcMKJ3XspAon32unsaU/gObxHXAdnc2QUxZmBuIS9BlKG57NvjceuTiuXqqoXpF6Q0KEmwaZOpIbOKFFdTn7lC2trJpFJ3Otsbrs7LeP+xpOpjdiLFPq+Un4IJGFYLUFca09PgeTUmzkqkiSfiDRIFtk9JqUnOU5JFRTkRJA3m/PPSW4pGMm7Egvi5zt/1fPN1UXsxax1J4DdxhBFRuT0bKsxnNRz9Wj0IjD/lPGxtIy8yH5hziqQVSCrQFaBrALPeQUy8uI5H8Ds8rMKZBXIKpBVIKvA7ffexk/JQa8EbkX3OiCIMhLIvEjdithdEG5LZ/KU0OikGACkQlWhzn28xwm/rWH7MrQV9g2py3cx9c5+siEAjsrKM1jYdObWR4DLEQw7U0i423YE+EVnLbZAca2QE9vXLiXB0qzWbNh0NLaFp3x6VkIKVOb5AudTqDLd+CIvAPQn/nfZT8kqyS1xZHmBf3ciTVBjKCNC1iQ52z84sNOL87WNhkgZauYairUNR/h1q4OUzv7UAe0zEbB+5hkUqXt3E+DqoHUQS9ExTaisuqoBX5J1iGqV53sJrEzdpVxT2KLwnPXY0bGcSBm6lfXZSXURZAcElHp51VW99HDoRMoACjkgnsYCIJEAZ7r2xSVg/cJrHbDiPuS7v7YhclWIKxhAIiFo5gpxVwjueKK5MUM1QdZCoexWJPKNj6BoVAERBuzES/jou0WLe98DeDlAtQEinXwzazWbdn7Z9RqDfxadtIqx4UkodgCRUQlp/LYCeHUPsmlZCkxTuDL3QdZIAubUiZ7CuZlVdP9OJiMbzzyEHoCRubVCwZBC7ekkRq2xHVjOz1iXKFjUdQ2AhwmNADwwPciIsogs5VDksJaCDJhbpVKS3RhzZD4ZW7Xm13zt6qFdvbYn0gRgXEHhpZK9cut1++SDX+janjw+tjfffNN+8YtfGIQK6hpUBYXCygajgc1nORsMRra327a9vY6TAouFQfTdePGGtXd37PT0mV27fsVOT86tWC7Z3u6hffCLD0QsMp67O7v29MEXVqswx/LWG5udXYys0Whp3yEv4trRVXv44JEIl9l0Yu29juVWPrcA3keTkUDVYrlgpyddjVWl1rLhoCdLulJ5Ze0GAd9FK1Ra9tEnd21vb8+ajYZd9npCc1986bq19lr25ZeP7fDwin366ae2v7un+8O+ajgcW7vZcjB94goyrh/ygnlWq1Sse3GmoPrd3V1rNJv2tz/9uU0nU/vWa69YvVG3Z8fH9t333rTXb79mP/7x39jjx080h8joKJWq9vTpIz2v3ekokJj188Ybr+szv/7ynj19eizQGRJiMVvaZEYmSDURNC3r9vuyeppNfU0C/sac9T1xtCYEpArK52w0wWqrnNYtc2uuLGftKSnQm31MCq1ErGJX5KRDzkraIxZSsMU+EmdKfPamw33Tha99fuu/LrVmU3aDCMfFVHMQgBrLoSBOuCeIZSd72btRz6Vsm0TWcJ3NZlvWYNx3KZHaWOsxdpVaXSqSWhVSdLHeXzxQO1lQoSOIbJkUYg5hoPOHsGydRZ734ZZ4vv+iOtC+uZw5wL+AwIDk8NeKkFD+B2SykyMQcU7qolJB+eG1jr05yHBeP5vTXICdE6QSNm/+PqwtCDnqJaI3KSUZTLeVY4yd0B0NnYiK61H2js58t4qCQPZzFvKIsXCrPs/F8jkUOR9S3VUqqqGIDHP7Mq6/Wis7sWIl3TfjVCnXdI+hnBAplf7wPox1nH3xOwl7KOTS+gwquFBSVl+pZjoXUzYPZ4AyNJIFJvXYVhSKoC5wJvg5hFpLlmNm9tkndzLMI/tVOatAVoGsAlkFsgo8xxXIDvLnePCyS88qkFUgq0BWgawCVOCNd95YNeptkQ4BHghGJxy06IGdAA3RKQ5AUKm6zQavCYDFgVsP5aZDN0AchaAmewngXMXiSqWA5zhdrp7xgP0NmQ0ALHRVRkgpvuQBmIXCg8wLwFzeY23XEUA6173yDAFZpCSbpfASR20RyguAY1dlOFDD9YisSSHYgPLUgc8DIAKgqig4uO8AfrJJwSpKIM4UFYpii2UHxL0LXJFllnfkB5gSVhXfUFwoABWQKoUyY00iIsE7QhVems9Zp9UWUMi/CSN2RcdUHcTKG0jAGl/D5zzsNuI+BXoln3pXN3imAfeijlPZHeF/37TxaCjbGJ5PxMO6Y7iUQmnnDuILYARMX66slCtaPjcX0I/n/mTuKg9UAQBfjB/jQz0A3OMhL3eDxPJu6eXK5wQAvsAzgDBLQbEJsIq5yb1Gh7GDjO6nD9jmACRKGgBmgC+vrfvKb+xONPdXEEuydPeaJNAu6kQGCmoLXh/gbayZABc3YJiDqho7z2v3HAqsslQ3LLbmImd4gAUDbqKpUFmokV+ArlMh8olg499Yd3ENw8lYACMd3KWCW9HIJiqfs0atBFoqMgevekghrJB2djt27/O7Uk1MZwt76cUX7P7XX6zttvjMertl1268aF/e+UjgPjW+OO/bZOY5BC/fumnVSsE6nbY9ffLYpqOpSMxnp6gTCJjumy3ndnB4qHHnPbq9CyuWUO7MrdZqSYHRbrU0Vk8fPbHL01M72GkYRKcItkLFxjOzZyfn63kCicn1XT+6aqenZ9YRKXJuhdxKRBwo7nQ81drr9odax9y7iI5mw0bjS7t2sCN7q2eXE8vly8oTgEhlD/jV3/i+lYqE0Rfs08/u2Vu337Y/+t//yG7fflP1+eqLh7JYChURc6xUIch8Zvv7+3Z2dmm1StmuXT+0Qok9bm7FUslOn53Yl3e/sp29XdvZ69i1awdWr6LUmVp/OLPxZG5nZxcifVCBoI5AbTGdjaU2wLLr9OzEDvb2FWgO4I5q7Zcf3dEavXHjunfcl4t2fn6q+jOnCvkEyifSkrnhRMLM6vWGnZ2deSc7KotyUcqc/nBoJRQlFQD3lc2XcxuOJyKRAKBd6bSxD2Quy85pSf5Fmq+yxvMQbXIy6IoPUNnXHaHz3i0fBLPG3BY2m02l2vr7qoUgXddAvkLaXdHAewKEhzpBapJCUYTS5UUvKZVyslzj+ZA+nDusnWq1JttCLNkExK/mNk8ZG9rz5q6a4qxivBxgj2wLKrchqteqiBxZSjVXhq04r1AaOAEKaRL7phQhxaLOVmpbyPvZFISFlEVbqi3thQngd2LW/eGcnEoWeCiwZNVHHtVY6zVex/OD0PC9wt8/SCknEdt2dt5NVnWmWk1njD9NCq64jD1XexOkawrmjjOCe9a5J8LG51wQWLHHx+cGMRREh+YiiozpRCQlqsdttV+MN1939zoKqIe8iGyMjeKMdoCFE9LpnIr9utlsau7xvmXWL78voGGU9Z+TTp98+MsM88h+Xc4qkFUgq0BWgawCz3EFsoP8OR687NKzCmQVyCqQVSCrABV457vvrZRVkbykBc6kznuAh9FooCDhAB0EAqjTle5NPLsBoemA9452gVbzuQEKEMLrIeBu70G3PZ2b7svvhIECp1d0RdfX3ZcAN3TZRte7gCg6RVMIM5YzAE4A4HxvNBwK3PBIiuU6jwLQAxsUwIwAwJS7INANpYKDwgCf48FQJEpkOwCsR/As9x5WH9TMQZOllfJYGyFCcKUEAD35Gvwb5UaoQgJcX3eC8pxktTXjfehATbYv1NIvC4Brc+1x/a5OyK+JFv5OV/tkPEkduB5yHsBOgKvrLmnGRwHo+Ih7sCnKEsH4ScWyTagEsB8gPdZR3GcAQ+G3X6nQPYt6wO8nHpPRSC2xQXLFdQWIVsCeBhIoAXHqVl66XRRYqkJtU0AuiDSgnyy1FKQbQeHMLe+YZX7F3CqX6wICURDIFkYqIVdfCGqUZ73nQ4iMiowUvNCXObd+Upixg27qdi6VDHcwkV5SfmxCswXeaexZQ5BYrsrJMT+YN5o7c1dI5OmWr8saRveOwkid2k7PzOeuUJJNWCJ5ZNlDh7dCiD27JMDjGHPlFCT7LIKisSO6emVXQPqVq1dtOlna6empVasl3cP+3o7d++oL1RxAmyBdgECu4uLyTL7/o9nUdhrV9ThUqnVZLmHZtXewb/niQlY7k/FIhMFOpyliB+AcSyVIip1O2/L5hY36Q3vp1VfswcPH9u73fmD9wciuH13Xzz/+6CP7xfs/tU6zbs1a1XY7bStW3frlq/vP7LI7sHazrVyDQX9gJ+fnVq4AfudlZdbZ2RMQie0SoHW54CoORZzn8/bgyVN1g5MtsdOuS2XFXtDrj2yZK9hwNJYyBLusX/mV79q1azt2eTGyDz6+a3v7B/b0wWPb29+xk5NTq5bq9tP3fw4V4PY3jPZqZleu7IoMQFWyf3DFLi5P7fq1Q3v9zVu6li/u3LVPPr5jp2dn1mzW7Uc/+m0bjM7t7OzcatUd+/O/+Bs7vLLveSnKdcjZxcWlHRx07OT0THPk/PxMBNXrr71sjXrV/u5nH9nNmzcEupfLFfvyy6+t1WpoX7565Zp98fk9XaPGDGInKag8p8ZBeNQGrhbw/YxdyG35Vtau17S/YKXExoHKTlY8RRQCzHK3bWL+eyf+YNMRn7r5RRwyq5KNXrXBHOqn9ewB2G7NxPsHQe5rINZrhI5PJxsVgfYlqQR83WOHp71DwfE+px2o9mwd3h9imfVYrVetd4k1E5/rWS85qboWUqjFfhD7tnKAZG/n607jTq6QMk+K2v9k38c+IxWR5yehgIosodhPpe7T5uaEi2y3yIWwhXU6Lev3IBuqWj/x+VIOQCAnEiMIApHG85lVpBpBucfeME85RNSitCbZpOrYCg6PfTjIDO7JSQ5IKUhaV0Tw2BB1BdnLOUngyhBl6CBV1Nm1USquaytCwIniyKoIcibIl6hJkL3xeey5kNLavMmbqtVUEx6cfZeXl9ZqN3Sd41HM59lapej11ZWt732t2tkiiILwCgVKjP/djz/JMI/s1+WsAlkFsgpkFcgq8BxXIDvIn+PByy49q0BWgawCWQWyClCBb91+fYVNSQD0fE/d+spvAGgAiM47KJKsgOp1QJWB20qs7S0AX+jMd5AYeCg6IIE+sNkBe8CJJ6yUAhB2C5+w56Hz3L383dvaO3jppiZo1lUd7uvuoM1cVk50lgt8kA+3ghTW9lQBcivQGyAdJcViaiX5/uel4ADsCpDZLT5cMeFEh2cJ8Dmy20kgiggKiIKUfUCHvFQbei3d+wBcDhCKkkCRkDzLIQ3o9tVnFwse0k12BrZXSaERHaoBlm13pNZqeKljJ+KqDO+y9+vG+sb90t0qCfWKsjYA01C/JGWJibojEAAAIABJREFU5+W6vRDAT1hKBXEitUIKQQ0gRzkhRe+eDaWOA2JhI+XAfhAvm1XmtXLwbuOBH/cKSO9KECpcVJeykw1Yk1Q9UHUFeVHSz9wuqiAbEKxI3BMepQnXgtpnZc1ax4ajgRQpIg8IRkfpwzxkjifg1m1G3C4LJLJCqPzMQVHvBt4E0mo+mgeRi0NQtoffJaBdAI1cnwgRBcaTs1CxIWHSKVg4skscpHa/fq6SceXteC5zHRKQB9kTjA+WR8u5B8M7Hgck7BZV/I85dePmkT07eWY3b1yzW7de0rwG+O72ularllTP+/ceKLy61ailjnGsY4ZWqzVsMvEshPFwaNPpQnkp5ZITK/Va0wajvpM5ythYWTG/shs3r4uQoLgQWXSVQ/7xPhCaw37fGvWyuqdZx4VywebTlY3GEytX67KA2d1vK1y3XMwbGQh03j9+8kD+/8VKVeQCVkrnpwD9Nev3xzYej6zXGxgkWK3etNF4ZM1GM5F7IysWVoYL0GA4Ebg/oGN8PrPddlsZN1KMFYt22YOMqdllv6drBoD/4e/8lo3GU7v7xT175/a3FaIOeP3ZZ59bvVa3i/NLe3DvoZQFzWZDtln7+w07Orpql5cDvfb8/NxeeAE1xNJ+70e/a//j//C/2GqFUgWlydRu3bpp7777uj14+Mh+/v6nsouCBLn9zjt2enqh+chaZi9h72Bu9nsDq1Ureo/peGzHz85td2/P+oOhnZ1BTNW0lprNlk2mU1lAHR8fp72INeLrnUeoDwCHr149lOqDiT2aYtG2sIXAclfJQU4w19wubymFBkQCORH8vNfra6wFRjPPybuA8Ctg7TUVsI+llDJhFqxXAPaqrzWyaSqJAEjgN5/v3f1YVPleJRJClnWbLCHf/slZYG378xXmreXs1lX8ifwJXo/d2SRl4jiZ7nu8yBmUb4lgj7NDJCRnTurIpy75RF6w9/EIS7w4Q6lt/GG9+HL1+kT9lcczZx+nrqVEiOZsPvP3BJyHHBA5npSO670YErsMCcke5ecUa5Q9BTIjiJvV0jMspCossW9z3jkxLjIn/SwIAZ2R6fsoLYLMdmFJ2FnlRQpLCUH2TiJzOLex/WM/QwFSrVVsMnaFZLwPVoAQcxGSvn0/sX+GqiTqv00sNBoNKQ95RNNFEBTsyZFV4eScW06iSMHyDyVVZGoE8RvNDezfXHNca5AYGXmxOcWzv2UVyCqQVSCrQFaB57ECGXnxPI5ads1ZBbIKZBXIKpBVYKsCt958dZXPlwQwRaejB28SRA0ABpg5Tt3xRX0PYNaVAMkOIoV3L5cekAwSE2HY/HMC+AXIgu0G4d0AZ/JX9/eJzvro5scKSUGeUni4xQ/qAH4enbVkMwhwJ0w8XxAoFkSHW3T460yd/Q6CYSfl+QsLt3YSSAZYQfcw4GDR7ZMAsiBcFnO1/rvdBUYqOQUNc38AHqt8Xh3iU4J3V06kVIrYWdGVn9d9CxQTlOfe4QBoXMta4ZHsrtyD3FUv7iVOF60rXICnpQRJpEmANl5rOvPd+kpkAsRAyqNAjcC4lsrUz8NzZUGkDATPRwhwR6Hn8m4H6HOVjINYCbBKqoRthU6QKjGdBGgmQFgAkD7LA9i5n6gR1+pEiysTGD86lF2lIHhUhIQTZt7JzHO5QIB3fNQj3NvHz33bRRikrmLdy8qtmASm5gBKsU/yscXXP4BE5qNrgJz40B2TbYLsQB7v2JSheAC4w8PeO3hlKyVOynMnWA/ehe/WXwIsAcywUgtySaHpnsmR3KDSvCrJloeMFw2r5UV40J0uiy3WSbqXtbKkVBIp6ISKnJKsqrU7tW+9/rJUFGenF9a9vLQh1l+VsrXadXXLA+CWC3mbKNg3Z5PZXIRkq9my2WxlrVbLZpOR1eoOhHrWysp63aEUJYxvo1nT+LaaVeO2d/d3RS71+yMRMo0UAo9Cg5yaVqOhmgyHA5E02F+RlDIcTVRfAPlSCYKk7KHLq5w9OzlVngzDxphNRlM7uvGCDYY9Gw7GCvsO4BKFx2TK+K1ktcTcLaGcsbKuG0ug3f0d++Lzz3UNrXrDrl45UDbMg0dP3XZNIb8r2z/ct/e++65UGqcXffv5+z+3a1ev2WA4suPjZ1JXNOsNu/XaLXvy5KE9ePBA44SShbyPy17XAFm//Oq+vfPe2zYeXNqrr76q8O2/+PO/Ehm7mE/thRcP7Xd+9zftgw9+bv3uzD755Csjg+eVV27ZoNe3K4f7dvz0mfVHUyuUClatlu3i7FzvXalWRTadnJyrvsfPzuzo6Ei2UrJcKpVEYHAPEAuD0QhRgYg6HuzzEZKMtdVkNPH9EIs65inrrVy2EQo27PikGHNVA4vOV5KT0VJ/oWQRMO7+aNg1MT8XSyfYIBkgCubM2UQoaE+YpTyfMqC3kyrbewugMs9j/9qsLye2fa0CjHveTBJV6e+cVRGy7cRCIjBLRVlAaU9Nn0UujVRz8myDwFCCjvYOzhqRninfQ4R3sqbi6X59/l4BeMdzgxjgZ2HhF0TG9vtxvnCPm/t3sN8JHiebtoH9UHCUK6gkXA3pOULsU06UaCwkdXGigs9fmaslUEn4ueaKMr5CRGh/JwMq54QroD9EvwjtPJ/l+7HqhvoSO7ykaPDrTO+fCOxtAsGvaRN4HiSOj6k/oo5haRjPidByarb9nvFz3pf9jtyK/mCAU53UeVKzoCRKuUf8e9M0kULlk/2VzptkIah5IKYqZ5/fuZthHusRyv6SVSCrQFaBrAJZBZ6/CmQH+fM3ZtkVZxXIKpBVIKtAVoFvVOD1228KdcHChv9wB8Cg8xhAFjA/ABQCLNWxqzDOkoBO7752tYODyIsEdBalvABErDeadnZx7rkPyTrEbZWKAlIAVQC+XMmRLFjoylx41gEeIgChgrQT0EJXPdkKAlBQbKS8DQAxQAysjQROAzwp0NgBC1dW5GwpyUEuZVt4uDHfEcCTrJpEfIBd8H/ufZFsQkwgF9clFYA6Yr1LvoN1xXxpw/HYpnM61gH/Ab0gfDbkSgA0Au6TgiEGhVoCZIlISpka6gzFloX3SyEM6+7QXFnADOAV9QqwTQSFQVg4uAe8LaAnZTzwPq5/cABHKgEFRHsXMmPF3TMHFsuVQKoAigI09Nc6AeQEi8+Z6JZlnKWCSaAUYGYk8srmJd3TNojn4F/OLbDyRatV3V+fz6zIQsjBsnhQXydbItQdwNptuGTEhJIjESXFAnZMTpIAyEe3sObR+jojPBxizm1zZDVVzFmrUZd6QTkes7nmh9+/zye/du7LlR6AgG714qRekGuuoHEFikBJhXhD6EDecP1u/URIMqG7Uudwj/pMgnlzshyim52LK1crxr3xb66g02lYe6dpT58+kVKCjI2Dw12NDxYrhRWWWDPrdQknd5CSXJLZYqY1QaYBColypWK9/qWxDPP5svV6IyfgamWpNAjP3d1tobGy3Z2O2JNqrZb2jaWCrV2NAgg78zDx1PkM8QEYPp7NRGLU6+w5oMszKCQrKEvA8wsgl1A3kMtB5gPgOk9FFUIYdbtVl8KBDBtqOxpNVM/pZGDXrh/Z8fGFrKsgPgknZ25gO8VziyJQF3Z+6dkQAPBYUGG5dXTzquzITk97IncarbY16liRje3J4zPr7OwocLtYMvuv/ut/aX/4h38oAPrw8MAAlculok2mM7t/777duvWyq6HyeTt9dmYnxycKh37xpSNrtGrqJH/85MyuX7thX3/9dVIyzewf/vA37e7dT0WwjEcju371mt2797X96m/8wL78+oHd+fgra7c7a1AZq5/RyLvSsTG6fv2axqrVaopgoYbcJ/OOsUe5xJhQe8a83+caPU+I8RLhDMmprAbPRPCsHVchMEeYj6hiFCpvEKZFhaYD+Hd7A/d+E1kCeO77AevHlQGQIj4mnjng+3XsNdSTAWe8g9AIknu9r2udu3VcEK78m3kHYTceox7wfY51NJ5MrN1oCOx3ktYnFOsOJQ/B9pDAQW5APErdlx58LvsT9ykePimutA+EAgLCBiuopHAJxV2QEKEaDDA/iNQgEpj33KfskpKqI5SMsZf4noGFoDcVcL/ay2zleSiTqdYkZebspo6oPBgHrp31GQq52Av9PGIvTcSQjj4nn5xgTmq4akVqDx4oWCBuN8SE/y7g+VUbBWYoLxjTNCXWe6LPj/I6s4jXUQOdMckeUvudQWB7SHjUAXUa+5rUQQX23YWVUJNy/ifLyKX5PYnIliMk47MJEtd5gaUiv6PovE8qTctZprxYT/3sL1kFsgpkFcgqkFXguaxARl48l8OWXXRWgawCWQWyCmQV2FTg1huvC/GQJUnVAQ5HBdz2wUFh79oXqJR8ycMOw5URRSkNAFPmdPwWsApxYABAHCIhciHUzSqIlf9PtiCARgpA9Q7bICpEihBASjdp6j4HuACQUDcl4E0CVvgc3lsAC2BPoahbwaLGgfgE0ifQznMe3LpiO+uBOmAJpA5UdbU78IYNlNQT+YIAXkBPsCp1RGOBM1tYq4Gd1tByBTriJwrTxkbDu/JRjnhWBcBLANlrKw2BPOQ8AOb5Z3H/APECwtM9C1xJ1iwe7uyB3ozXOtw8qTQYF9kwrbzLmPqEZYaUKID6s7nVsCbBZoTnpM5Y7pnPEuCfgH3VQc4qbh0itUgeGydIGBQUBHZvxoYLDyJBYJAUBz6/BOCnLmvmCiMUVi8KHaeTGvsRhXNzz3rGum6uPogMC+eXCKQWCEeuyWKh8FuCah2Qc+UL4F3YVoW9VXQgA5ZRg1KxrI7deq0qoJPKMQ1qkGLjkSypAMrVcQzRk9bGmpwoeH3oBhf5JnDUM0YYO9m3KL/FVUHyi59h0yPzJ6sWS8ao81wQYsDTMeOUCMadnbYyIkbDkY3HA+vsdKzTIkx3ZvVazY6PT+387Jk1Ww2rVRoiPYb9ntY38wtFiey26hV17gPujgZDm80n1lFwNvkyFatUGzaZja3VqtnlWU/WVcyHcrVktXJFc3tvr2nFUs6ajboVZMU1E+ECYQK5B9APIcZcxF6IQGzGY9DrWbPVssFwYNVaVXWocy2joa4POyFQdl4vGx9qZ26x4wA0JFZJ1ky7O03rXV4qt4Gp39nbt/FgYMN+12oN7g+gvqq5MRxgwbQQWQqxVKuU9Lzp0skQZfgsF1aqEgi+sh/9/u/ZX//VT+zh4yfWbu9KmVEuVazfHdrJWVdAKfMDS6zvff879ujBQxtNR9oPaXq/eeOmPgtwmb2I/Wp//9A+/PkH2if3r+5LFfPiiy/Zhx9+bNeuXld9CNCezUf23nvv2pdffWEv37hh4M8TMoSmE3v5tVfs5+/fsS8+f6SQbEB6rgVg2ue3qyFe+9YrUoqoK39F7cvao1D0QPL0e+xFDuiyjplyzMfecJDICKawG/3xBxAfUqRCngr1ljWUK4X8L64QwGNQ4D5Es2ynyKoRtedkt9RSnncDIccezz7qJKLn14isWDqhHWq1IBlDxSAimL2i5KQre7pEEMqjSUqPFLStPQ0ijH2WTBSRVG5xxvc4C6gjhBOF4J48xykppThj0l4Y6icUW+wDELGuKHPSQre49Dwc1oFXLxGYPE/vtVEaBHnAnkjdIEc4wEL152ePE7sQSnEdoShx2zmUYomIYbKkBgLfEwmkx76LeYgqB8s9t9jiM4LU5RrXCshk8SVCXPZhbuvHH94j7k2h6HkUVeOkjHGbJtaXc+JeN6kKpYzzjBSFpSe1Bz9jTCHx+Brni86KdG5y32Gl6KSQ50PxkDXZHLK4JuKXuYBKKe6HfUZnLWeOGgnYT0KhslH7bKtAoiaf3/k0wzyyX5qzCmQVyCqQVSCrwHNcgewgf44HL7v0rAJZBbIKZBXIKkAF3nj79iq6XN3aJwAWgLCiwIWwXQKEARgLMCI67B1ocjLBMxRKsuUAuABQAHgExJLXuUB97zyvyDPcVREEcHs7pv96weeqWzRZNgEqS5VAp2kK8A71gQPz5Bi4UgQP+wD8A8zZAEcJ0pHCAY91QnsBN1PuBwHWKWvBO06TXQigVMpq4BoqXPN0KhC11qzbaDT2UOgivvh0NGO1goe5+7ED+zt4swkSDQXDJushn5QPDogKeOFeZ65QCfVG3JNAMsgL3ndJZ7nbl+i6I48D+45kX8T7iXCQhYrDPsrnUCi028Q4qAbi5ASUVB9QCJFxkZQfAUYBWgnUlFJkngDU5DUexFIC9wJUiu5oWR0BDCabLeqmazW31Wo1m9bvE4ILaUZX7DfJC+ycBI7xc4WNO9jowKEZVjjTyUidyQLclJeysZuJzmWFpAtR8z0BoqNSBlgbegZJoWAV5jTkHOQY1jcimuhMRxXkPv5SKakDOgUYA7pRQ5Eb2K4Ubb70LBm3biFExgFjQF++B1AMSUK2BZkSzUbZ6o2anV6O1eVeb1YE9gOMT0fjZM3Us3KpYIViXuBfs9WxUb+nnwNQo1aYjmfWaDWsUq8oEPz46VPr7O8qs0C5BTnTaxtkYOTNxkNIHkigma65Vq4ZWTfYPYHFEuDcajdl14XVE0oF7FoAJDu7u+tMHMDtUup+b3faNiG7hBHWPETS4Uves05ydnF+bp3OjtQqYaAFmQJYCvCuTvdkOTSfFzxbZjoWGQKRVCxXtWbmk6H1un2r1Vu6DwhDwsSpPSQMgDqd3thK8XqIj+EENYCvCeb/eDq3nd22vf3OW3ZwsGePnzyz0WBqH3zwkQ0HZFOsPNBdSqWl1RsNe/vtt+zps0eaD6wNefWzhrDBU/5M2WqVij15/MiGg4FdO7qmeQDBwV54fnFpV65cUY3e+8637fj4idZ1fjGzF1657vusCLiSff7pI7tz90uRjHv7+/bk+NQ6nY5IAeUNkIux01Tw8kcf3Um2dAU7PNyXCuT8vCdbNvZa5jP7oRQrs5ns5TZqpLT+lwvl47gqqqBFhs3bAkA4V5T9GVskxKO68NlDkgUhSgvNbx0RrmbjnHA7ON+v+KPzQlZtQV44IRkPqWWSzdAmM8GzV5gnGjrUHNrTZum88vmlPd5ymudYZ6Gkgqji3EA5os571moiGSyda9Ko5T1LaVsVojVPoSBtUFywZ6fzE2AcAlTKNWzjpJ5K6rtE2kfWVFg6efe/34ers/xenLx1Gyi30XObpW0lV7HE8119xlg66e65OE4ELKR+XKY9kD1E6jOpcDibnUjVmZDyKbZzJkplt8SbTrHsg/TIy07SSVw/unm5LOl0Bvt1lBNpGL8zBPmw/e8YW9ZjqE1iPvh7+xkcDRNrMiQf9UW9hiINktSbJtzWD5sxiCPPE4GcxdZRhLTOzg1RE2dxKGOiDnzNyIv18sv+klUgq0BWgawCWQWeywpk5MVzOWzZRWcVyCqQVSCrQFaBTQXefOdtkRfRZbgBtpcCS4eDoTofZfOjTAMPJXYwmFBlVyaoaz15RwukB2xf0bEJUJDzcNPkw72xPAJYcWAiACPvcvVudoEWyavbMSIHChUiLSsfV4QAuKO4EHmxdPBHoEXeATIPC4/O1QBnHAzigZ0UMFGpANDhpIHIktTJ7B36JYGVyUhKsBD/lBIkgU10JCtrQ0A+Ya1+DwClCqFOXeceI+E/CwWJExH+7gCPDli5zzt/IEUADcP2gp+rs1kAGSCgd/5yL26r44Cq1A7KnlhZrV4TcCswRwRNIjASmLgOG5cqwskMWS6lkGmF4SYwSFeYCCXGW6AU3vAK1PUQZOYEY5PnAgA7RTL4XAOAAzRz5Y6D/eqITWPO+5UK2H+NvJs5BVR75y8v8Nq5gsOzQSLUlzkS3dK81mvs5Nn2PYtsgIwQe+AkEICfE0XeJRxkh6zCEjEGCI3ChNeJgEj1VP5IyvHwlBNXL0FaCMAU+RI1ANwtyqoJxYo4IQg+QHzItNzSDvbaVi7nrD8cW6nesXanY+VKyS7OLzQ2owHd8T4HG42m7e7s2HQ2spNnz2ww6Cc7taIUGwDrveFQgCMEwk6rpbBsMkRQS0FcUtvxZGTVetP63b7qUa9hC2TWabekRJLKoEF2Rkud/VgxzeeEYScCi3uQwmKpDIvzs3ONBeMNGcpnErbN3IXUUaaIVEkAyEORDI1606bj4ZqIJGR40Lu0dmfXxhPmVN5yhaJUElKDFM363Z7lihVrt3fs+MlTWbVNxjNrtXZSV/1USgEprVIgOioFxovwZq632x+pHozRoD+WEoO9o1KvirjpXnbt7KxreUidOfPJAWO62CEIpvO5jaczdXxfv35kg+HQc1CUVVGx07NzkUnU+803XxdBg+XNz97/mUBm9qpKzRUiELS3XnvNHj6+Z//kn/zI/uzf/zu7fvNImR39y55e94v3PxVBQ7h7u7VjT09O7PDKVXvy5Int7e3Kmolre/nlF+3o6Ip9/fUD+/jju9oHUOhcXHRF0p2fXwrEFhkn0Nft9sL2jevxHCTWP+M2136iPUakA/u0dk0RaKwdr7PPa3Iz+Lcrq3wNsmfQmT8Y9lUv6gnY7T/bnE+y+GE/lHWU20P5VhHrNK/5H7k/kfPj5C8bKqS375Gypip6Fgbfk5Zni4zXfoLyxjzEejwbSZk0ncy3cnYgFJt+P1hpJctElCNS4SS1GSA/gLrOzmTQJ7VboSBFVL/XX+85OlViL0qKEUgPAuZRHrGvuHOh71M8mDuxF3IGu5rC7xH1AXsY1x2gvAD/1cqqlbJNZ1MpFVBOubrFbZwi8JwzNN5bhJIUiF5zPgOyiyBukZ4iuDkhkqUUpLHOFldshnIxyAh+5tZ/yY5qa7DDdirIh3gOX32fZ493gogHY8Q9QExwT9Q5HWX+BGVWJGI0EWMQh6xT7mM8okECtRiklxPjQdhwnTwYl8w2KvuNOatAVoGsAlkFsgo83xXIyIvne/yyq88qkFUgq0BWgawCdvvdd1aAD96FnpNXuxww0mNbXcF/yAPEYRcRXboRuh2ZA4ArQYQ0qlWBL9gOOUBDx6aDBQGKRDdqdFfGvwmYxuKCh0Bk2Xg4wCb8gryEBJIB+gGmBWkgsENWRO79DbkAeI1djKspvDMf8kM2FsmOAlDUiY9NbgPAGuCgunn5vpunpy5aLHi8u3M6I9R8JpIBe4vwWheagn+64+B6iFAAWJOXuQOGDsSnzmSB3k4KRSdo2GYJLEsgOgoQkSx4vUf3Lx2qydokRygzvuN8BooSgmapAXWbzryDOdmMyKIq5Tc4iOf2VbLhIq9EoacOHJEpoi5krk+AYvJ2V/g2XvgOGmGXxDWsrUIEkHmHtUeWeB29XdnBUifGcvLLnxPGLIssJ4oiNFpe5SkkNzqs3T+fhxMpArnSXNT7JdBMapKt8FvZsqR8ExRCZCNAOABgQ4Ypj4LAd+YI414gD8BBNMZIXffrbA8HwTV/xKQ42BoB5QIKU1ez5jlhxQrudkKDTxNAmFvYC0f71qxVtH5WAOBYKy1XsgCaTZzEgjwgZ6VWr6qLfjlfSi0CQOlhyVONc6Vas1KlornW7xJmO/GMiaXfG8MOkA+Ivbe/Jy98zSeMmYpe91od8HohVUCzWRWGCkDM3FfGPWA390e3faliy+nEipAVw6HGEcCc7nbqBkEwnc0FwLNuGYNavWGX3a5Cd7G4qpaLUnLQuU/dp4OeiIGdw0O9n+WLNqODmpye6VAWP/XWvmrDZOFzAVllSZSsfPyiFyJQAIeVbyH1zFR/aEp3S5y55icANJ3lHjq91BriGlALEOrNtCnkUJpha+fgal6ZE1ObTxZWJVch2bARmO25Og4EMz8gdwjeVv6D9qC8bMmoC8Hr9WbDlrmF/cf/yT+yP/sPP7bdzoGt8is7Pb2w3d22xvnpw2f2+PGJNZtt5VTQfX52dpH216kdHV2zTrtm16/u2Y0bR/b+zz+2T+9+KQXIa9+6ZWenZ/b0yblNJnTUewYF18aeCTEBCQ2hFoHzFZG4SVkh67O8bMdA7TWnE0EZ8zzIQuqs/XXuJLj2AebNamEHBwd2dnYp6z1fV74nQvy4SimJNfQVYqfiFoVJReZnjxO8ECSu5GH2enZPjvdZOZENyM9nQniwN0HGsE5EEnPfEyzKnETFikr7A7k6BayQnEiG8GCOhZ0e98L7SFHoPLHuI/J5UGH4PrfJGuEaReZIvePnjYgbW+i9IrMpFGWQMgpNL7g1m1Yfew1nH9o4zmTqi5JivrQr1w7s9OTMAf0tNQUqnrCChNhijkMeotyDXGT+T8ZO6sf5FH93dQ7Wd35WscWGDSFfIaM8JNzPblldyYbN98SYC0FORE38czwzI7I+tq3C9JmaL56lARGMDV28J1/ZJ6OpgnkcxHY0CPAevLcs+rA21LzAOszJGFl/JXIpFCg8l8fHH3yYYR7rGZH9JatAVoGsAlkFsgo8fxXIDvLnb8yyK84qkFUgq0BWgawC36jA62+/uQIIAGgpFB2AAmDC/kWd9QC3KRjUOy+LNp54IGx49tN9HB2egF/yMYc4KJfV6Z1Pvto8L2wjeH28bwAN8VV2GAmkD/sRAfXKsAjroKTMWC4VNBuxyXQMl3LupQ7Rwi8r8vTmPuI3F2U5oATAbikCvz0clfDiUBQA9gNUAS7R8Q3apo7UBDYBLAEIb6w0HOwKFYpyN0R2uP2HPNnTNXiN6FLdBJp6+HRSJhTzVq1UZXHioI37ubsKxFUsAgFT9z9ADHkCyeZ8TdIAhAlQUwD0SmC5OnRFIDmRws8AatTlmx6oMGJMIRC2LWSKIg/EwtgsES8BVvLyMuocJZoAzrlnPtfBNU5SUDagMoXxTlmIgjT30vtJzcF1R1B6uq7ovMYuK4iQUDgAGIaPvHcqe829zu4/D8CHgoVxd9sXxt+BQMBag0KQBQog5soBTgHa3lUNEgjd4J9Nt7iTJCUsr5jnCjMm+2OZrIk8/8Sv0eclPxcQqYwAt0NThzZ51YuX/+jsAAAgAElEQVSZHR3uWqkwt+VsJesrQHE+JjrPIaSuH920oxvX7cG9+3Z5cWHzRU7zFxDx6rWrNp1MNMaAiBAZl91LzdUK3vAQCyWUECVr1ht2fnmusOTFomD1mgccsx8wTxr1iuYG+SF0a+/sdey8e2L7u3T2T1W//cN91Yv5U65UrVSt2XQ4sFK1rM/vX1zqeslxYP9gPmENxT33Ly40P3P5ko2GE2s2atbtnmndyfpL88Ysv5g4MVQjk2Olew3wE1B1NF3Y3uGRjfp9G5OxM5vLiokcFDr3x8OhlSs1K5cI9B45Gp7UU4RZD4c9m09mNp4Avqb8hFzOugOsw1bWqNdsPCBjZCpgmfGAuOH9SrL6IWOlqEwKwODlfGW5UsXA0gFILy77ss/b2SFcGPJhRwHcECMQJKxtuvFRNvE9xof9o96s2/d/8I4tFmPLLfP24L6HbtP5fnTz0L68e89w3INwarZbSd0xFZB/9eq+zeZj22m3bLfTFgn43e99z/7fH/+pnZ/27OjGVYV4561hDx8+slKZvR9eiP1upjqI+EPlw9gK/HdydwTgqzXg54Bzur65sUYVFp0USWFvJAIjLSL2BJQFWE4x/5nTOmtSXo8TTQ74B6hcrhQ0R/hZWAfFHBCZrTmTQOmyg9Vu+ZSXVZrIW2wLy6w7+flZrVo1kmYKObcBDPKDcVhof8zZZDzUWPAIZYjyGlgn7u3kSrPRWDWJ+eN7O2SH35ufmcxHCE8P0o4MoVDCaU9JqhX2DBQ70UDgJGlOSirWp9QdKZgcFRC7LsQFWx4Ek3KWOM8TWSSliPZ/aFInTKcTsieqslSS3ZSZVFzkongjgSvIQu3G/gUxzzVBuumM0P+4b1UokSPksFT0uwTXHUqG7d8neHZYQQVREPaI8btB1C3mQOJU19lcofoLQmxbtREKn6i7CHdZkoW9ILkwNVk+MhbxmXEG8l7Myw9/9vMM88h+b84qkFUgq0BWgawCz3EFsoP8OR687NKzCmQVyCqQVSCrABX41u03VrL6UQc94Drdq3RbFwX+Btgg1UUC7cErsN5w6wnvusaig5/PZp4B4CoIrELIhGilzsjVurMyFAWAIXxWADTbnZJBnoD0YPcBCAXwvG1nEoCVumOLeQE6yhaYA0x5YKc6T+maXVtveHAroO6MzALCoOkAB0hEqUBocrVqs6l3ZgPUKWhcGRZu3eGuEg7MyCZL3fyeE8H1CYThK8G1qauU5/K+gGoCrwSge+csQBDvF12m38i4AFwXGOVKiBgL2Rwp72IDfsuhKYGyek3KvuA1lVLZpoloUtBuIgaiziJacjkF8paLZe8KThYyawAoKUQAAtWBLeWAB1I7gEmGhZNUdG/zUEcs95vsrBwEdKARoC8iOcJyC/But91RqLCHXTsgyfNlZ5UDlHMvc7eKgpxCSULGgAOFuhaRWB6CDnGRaAf3ihcRxLWLQtH4ElgM2Aa45UAqWQ9ljd84hXm7jZSTHgJdS052Red0pcQamFpeXc2EzUf4+lyqJn1eUuDI1it5+IsEm0ysUs5bp1G15WIqBzPWxpwQZO5yPrOjG0eazzu7e3bn7hey/6lVynbRR3FRVRcx3fw8qJ+IqWpFWRKoiJZTSL1i6iD3QHuAWZQRvd5AADTgJNdDZzbqDt6j1WkpqD5X5JrdoguVBCRDvdGUj/xk7LZLC1vaeNh3oDZXsP5gaJ32np2fn9qNGzft+OSZtdptWQzNxiOtgeXK/fQZmWqFoO+RgFs6zSEWUDgsJkMr1uo2mThp58oJfj6xSr2lOTUeDbRuub7JcGyTmdedogHSovDBtury4lJkxqA/0HrFHmvQ7Qr49ZyalfX6PWu0Orr/0bCPaEP3R12nyeaI57bq7DNO8hICzRpkb8SGChJLJEelpr2L7ACIhxdefEG1e/+nP7NCkawhrPIWyuXIY23E/Jr72NXqRXv7ndft2tV9KSVOnp7ZjMygWkmZKve/fGTzuZNgECTKLmKPnk/s+rUjOz05VVYFpEmz3bDr169bvz+0V1590f7mb/7OioWmPXzw0FrthmfIkH1hgPYTqU0A9Xk9XfWz5Vw2UKwfSJb1fwwmYo+1xf4WQdLMoyDCBNBDZJawGvPsBBFI6U3c2ihZ3a1SyLO5UkD7ijIlnOzV+ZI65YNk9ffbtvvzQGrICf6HPRg2dMw7qNFGrSoCybN4NjZ+rH0sE1lLst6qViyXlFy+n7k1EoTlaAqp7fZ67LWcAU5eu/0f6iblMWzZI4mMkw1dAOaQ4CXVLNYsoLmH0zvQLovAlA/CnOcz1iC7SJKJcnncis9VikF06yyDEJGlFdZtQ2W9ANz3+1ORJaF4jOuMcxilhnJvRGy4goS5ik2aKzGwbJxJNdNo1tZ5RdSz2WzZbOo2jvr8tE/GuRPnZihtXFnnpH40MsTYuxLHaxG2g34O+/Ww50H0h8ojfr+Is1fnl67Oz0ofb84Lt8CEbNOZlK5x2z7q048+zjCP7NflrAJZBbIKZBXIKvAcVyA7yJ/jwcsuPatAVoGsAlkFsgpQgVtvviqfDQHvdDknSx86rQErHHRInZd0lM885yICteW3jd9KLkJJsZNwpcBiCZGg9tWNbUYCipRbQa+ofrYJhxWgnPy1A8CIkVpbDiXLELmJKzw5wCwPPZ5jx5FUDU7KeFd75Gq4bYaD0ADhc4FEDrIL1FDwrANOApexlsBaZMlP3MYIYJvOda4XgFe+2fOljUdTKQ4A7fDdjwD0yNeIDlQHT3JWKjngTIdrAP3RqayuUuybBLYTfj5XngAgjTzoITISgSFzopQhABBGADEPAGuujefTYYoVilvUOBAVtZM9SuRg6M2SaoLrVOisB3+7HdLG/km1ZIyX3ilPvRGGqPs3kRgQA8ooScCX6por2YRQc1k0pY5m4KWCZz90mm277PbUKYvyAeIjz5uinFDQqvupy2prxdi4JZg/uBa3GRFcJUuU8np8AXoBlyFp6Jh2CxavF+SFd5BT84V1mg3lCpiIEYgJxqpo82QbFB2/mqsAaQsPTl9bU6nj2u2mUMaUZP1CN7SD6FgaXT1AuTCzs/MT6zTqUh88eXqsskLAKQQ+8lHIaxhMFNRdqjakIlAHNCSb8iJq6ibHcgkQv9lpiwAZ9LsCKT0nZWnVSs2GfScYKhVsoSrqEFcXOfNS5EVe4eDUsVqvWZnsgdxCoCfrgUGWgqPasOl8YbPRUIQGyizek9BvgqEn07nt7x/YcjlNRELBDq9fsydPHllZFjwApGYXl5fWbrUUVM7ciJwF9iDqUykV7OLyTM+v1uoC/antbLqwXJF7HJMErvUKOcG6pB+93xuInJpMR7a/v2vn5xdWqdUF8l6ed21nd8eWi4nlljPr9YbAm1KM7e3v2mQ89fyAqQO8LtRyhc+Qny3m1qyVrJBfaR0zR/geoHm3Sx1QX5CHwPeKUoGwBjt7+/bardfto48+khUXeRq9iwtdo4iDCeogB8kBWPcPdu3ll2/YK6/etJOn5/bZ519I5fKj3/2h/dt/82/t/v1nIh0KKDaSzRtj2my07YsvvpZiQWRSPq9Qdur75luvSUHz6Wf37NnTZ7a711lbrs0WOeWVYG0mJcZ0vFY1aJ0kuzVAbLJKmq2mYY2Fcg3FC/cvCyqRpWlZJss4rS4Cu1OORigAUP6xf8S+wZoit4H9zDOWXDGFKoIxiKBrnu9nA3ZPSbVHnoWsihh5t4+CwMQyyhVX7ClzAdoV8lfm5Fosdb4xvxk3xrNcZq5jUxbWR5Zspvx9ZCmXCGzumXFze0RXWSkMOwWhS3+ndRy5EGnPYc7qvIA8TdeHPVappHMUMpT9JM4kzttoJPD1ioJlpjHoX5Kl4faHqkfKFnFlGaS9EzyoWDi/+oOZSPsgxIMkYMQE4C899FwqkdTkwM98fLk2V+JIIZEjDweryEnKi6IBwC32uI44d4O4V2ZFstHbzsJQjlTKxdiM8Ua54jkanLGcv549pOyrZM0VZ2xYWXLvrL1Yw3GuMxBLW2g9zKdTm9LIYJDp3gSBuob3zJQX2e/KWQWyCmQVyCqQVeD5rkBGXjzf45ddfVaBrAJZBbIKZBUQeaFOdixKag6GehYCgI+DVAQiR4CxAn4BelJXvXfApiBrdad6V+t8ATDtoc10PAMOC+BI+QN09DoYAqjkft9BooQNlQO+3hUbxALWJbxW+RcCWL0LledEp6n7gqNQIBTZgf9t6wqFraauX8A3gNHoBlXINKHJ8vReCJyi+5nPHQ5HlssBpOVSMG0C8ZInN68FsHIAH3AHRUWA6n4fcS9OAOj/NQujOzkAxuhAxbKFa5slAikAmbXfN6EEqYMXkJ+ud8AtgWYC77xjVfZY8lcveNhuCvwO8iIASSlJvGDJ4oQAWw+35UpHCnd2L/BNzgl/9zECkCrmzCYCA+fW2dmxi4sLAWyySMKvHAsWdQenXAh5o7u1lkKD8aQvAgROlLchEyoBaJ6zEbZNHuLLuwDmeSe2EzLcK/eMJY+rL9T9XsYaa+Ikj0rvXdoipyZjq5RRc3gXtDIPZmOrFAnNdSVFhHf7fPfO6QDusJdaMViCvn0VKCNEpfTMDeYi36MDnAyJo+vXLJebW3FVsONnT+3GjRvWuzhVEC42T8zt3XbLxgTBS0EB6DzTJ/BvAqyfPjmRqqnaqCtse393R4Hc5LvU6nV9frvVtpPjY6ulDA3WB6C0bHVWdEjXFUqNpQ9EXqvVEoBHPVZ5z/aoNapWSNdeqpRFDhxeu6Ja12otu+wSIp6yWsQU5uzysmvtzp4NegPb3duxbu9Uc6dYrGtcZ9ORxpb6QHCcX1xIuQBhU6nUNGd5DgHEXOt4NJRKh3U5GrPWVtbp7CmnZIQ9luUVVF5vNq2sLvaBiLBCoewh1POJwFtZ7Sh029UNjnnOLLecS4k1nSXrHeYPyiDWfn8oNQSkG8Am44yqgzVQr5Ytn2PNu4UcX5nj8yX2SXO3V8pzbT3PUcnlRJjQ0Q+oDjm1t39gH3/8kd28cdPu379vtWo9hbzPbTgY6j0ODw+kenn3O98WOfXo4bEd7nbsnbfftP/j//x/bDCc2GK1shde4D3u2a1XX7LHT06VaRGqKNYUewJzvNGo2/5+S/dMZsbjxw/1/b29HbvsDjW/AadZB1wnmSu690SkQdQJEU+d7AFEc48objZqMuyapm5DpRyNxcYmKu2JhRzEGXVyksHPA9YXpCP77GZ/d0M5339cLZiClueuCPI1l/6iTZbnrLSWZVvH6uXzkGOIFOWs8Pyh6WSh8UD9w7xCPVUhUDzn18ScIxsi8jZEwkMwQ2xydhR8fAW+r1U8Tgwz17xJQAxtyomBpIj7YX4lIiCs/kROJ2snslGUaZGym1LujM4rbLGK5Lhw7hasWi5YbzSyQq64BuHZR1AwTqZjEZOsxcGAQPAgFiC3NsQS94CiTbkjOa4ZDpf8CVdqSq8mO0M/x9lvIQLinHOCy5VpPPz3CCeWt8/0UNBoPIPgSoxXKCk2JIdbMaqBIO331VrZJmOaCdKZkZoOwnJK16h5wrzc2A1KiZGLHCJIjKYIfuohe7+kivvoFx9kmEf2u3JWgawCWQWyCmQVeI4rkB3kz/HgZZeeVSCrQFaBrAJZBajAq2/cWqk7s+JAp3fkAyam/AOBzG7/AyhOx6WrI/w/7nk+liLD4UDAKiGr7g/unegAEq5s8M7YsGWQLUYiEQBdPAvDcwH4foAo/J2f8/wAywHpsdgpYMOTgKK/38EZlhRY3YhgSWqO6NgNwCtIgvj3OvgzhyWWB8iqoxOrDCyCpD4B7GvI1mM0GqxVDN6974D6BkBLYd25SOwG4Hf1hAdJb7zUBYTP0W2knAY8t2Wps/JOd3X3O1AUqgmpWuRzk0JwvxEA7p3WQRpFtoNIDV4CgUSmR44sEyd8RGaQ67HlNR9EidQlYJWAkxHMjpXT1m+E3inu9ife6etzCoLIu4UdWKyWazZbxDi7akRB35qEcU1Fm5JfQHAAXeVqM3ZbIx9Ht4cChFTHe7KXkXUKAJkBnjmx4vfngeNBhPk/nHCILnABXQJeHaDennd+ce7DH12+kCR07cryJKd0EbfISl74GrNUX96b5924ccUW84G1Wtj0LGxwgb3TyobjicKfsX9aKmSe95mLNKLGlWrVRhM6ghv29Okze+ONt+zTO3etXClZZ3fPLs5OBYRiEwOIid2Pq1yckAEPhICL8Fo+gHBorqlSq+rO9nabifBbqZO7Ui9bs1G30aCblFR0bLPehwqUJgsmZyWpLZjLWCFReezjALybnV0bDSBiHCzWHFiVBWaTFwEJUinXPGE5b7KRAoytVRv6nOlsoE5+HtovFjNr1CrqknaFV0FB4G4B453qgM8ETcMxca/NesutniaoGnwMUEhxD61WW/Nm0L+AFdHeNhiOnDja3bXVciLbq3K5Lhu08XAmMmg0GQi8dXWUW4V5Nzi2UDU7Oz21wRiSNGc11BehbFqurD/q2+5+x+q1qjVbDRuPJlK2MD1HIzrd2SMgk+t288Z1KQH+6q/+2mqVuh0/e2b5Ut5anY6dn3Vtp9OyK1cOrdNp23A8suFwrHt++uSptRpVu3b0sv3xH/97a0HolMm6AbiuiPSivvn8yjo7bdvb27PT03ORLeVqyS7OuiI3+DMaexYHShKC1mMvrZEpVChKnaKw8GRRx0RTsHUiwSO0XAOiYfZzQLVL+31uSQYRAHxeodqxn8d7QrixFljbWMatSeCcK/VEKK6SgrDkSiXWjRNNTlT6Nu4WcdwE2T2tnbb1zk/dIhEbKkD6tO+yl4vML+WsBPEp1RXEFK/lOl0NgKpG2UHKlECNAEHpORKuZnTSR/UQOUpuhWctBGDve+RmbuqSkxKQc6heR9Ew1n2ulikbaQHR2LTxKN0j+1Ihn0LIydmh1puw8DiXyLeZYJ+ls8Q3bwWpSzqHqsLXUZAQsad7GPd2sLWPB3UXyVDyjAwRO5xrSfnBOqX+3LfvzYx/Oq9EUrhCZ60uk1LCxzjGmdp5Y8F28HlJWTzT6Vjkm1SP5Fvp9wjP3GBdUjPejzO0DgEMKa5jxvOs+P2GewurM/+9hmwg/73nkw9/mWEe2a/LWQWyCmQVyCqQVeA5rkB2kD/Hg5ddelaBrAJZBbIKZBWgAq/ffmvltgqABcDmgAgRTLrpboSUKBWdQFBHbS6sMVAneFf/VPZNWGn46wXc5FeWx67j74Hc0TUpkkG2Uw4IO3HhigERI3STpryByIPwDli3zgjAQwCM/NQ9CyEsXOiIdxsn72gNgNstgMIKxpUSWAI5aOTAEfcSNhoeTurAldtFRc7BQmBxPI9r433DJoN7kQqADt08r9kC+RJAxX3p3gDCsOVKQaGD8Sh1+3rmgQiDpF4J2xCIBKylVA++qhvW53Z0tK4JjK0p72SRAzahWsHDHTsjATp00UNiMCZjANWCTRcOhgeZ4SCg53QEMLbd7crHCaQUipzCdxNABoCJ4gEQG8SMcaOmUmBIqZCz0XSS5iVPwfprZbmiqwNc8bPpjlV9sboSeYNVS1lge9T+YK9jZxcXsuJx6y8HUF214UqGsJ2KewigLO4NQMu7p5kXPsY+Yfi/BKwWnLyKGtFT3cRWbDa1F19+Ueur3azbcHApdcTezo4dP3kmuxlswQ6u7Fq1ULR7X93XW6NeaTXq1p/OlUsBcba/e2D37j+yq0fXBVjj994/u1C39QU5DY3m2mMeUpHrBMgj6LffG/q6gbAsF1TP3b0DZUyQedBptZQb4Z74Vds9PLBHj+/bTgubpYWVS3UZavV6F7Z3cCigFiAdyyetrVzexoOe1CqM0c7OjsBFOsqpdr3eNFsV7enxI7txdNP6w7Hum8yMarVky/lM4wyBc9ntW71RVvYFBAY1p7sdJRdA5XyZ13phSRSxD2Mfq5Tt/PxcNloOwkIurKzVaNhFt6sOdSdhCVj37BKUDdPpSLXmZ1wr+0GtVrb+oCeAuNeFQGHulxVejSUVYGpYuLEH8OB7vf7lGmCn7g5QFzTG5EVA2vVHPV0zc+PqtSsCs4eA0/mClSoQBZf2/R98z/7sT//S/vP/7D+17vm59t1npyd22RvYV198aRdnZ042kAMyXdhrr72qAG5ICayx6IL/F//iX9r//D/9r5o3jVbNyuW8tVod+/rLhyL3IJS49oODAylfuE7efzGZ6vuQtLm81+vyYiCrLCkv2LPTRsP1DkbjbxCAIg+SVVCA8Gu7Huo0n2lOam1hP1aoqP5hnxf7+dqSKO0ljCed/qxtrT+B75sAb3XhJ2B+s7dBdHpnfpwdMS5Y6JHfw+6K1Zn2EWMuQXo6KeknSN6WOVdZ5BIxQ31ccbBUiDsZIJ7DAFG4sgXnFmqFrcwjP198/9GZgXoQtQYZPEvIWL8nrO14D+1BUgdsbPEg2DhjnSzwDcgVfm4JxjnGucNXtwt0klhrUD6GnHes77qyT/5/Z5I5cRDjs00iyJ5PmR1+nXyO2x76GFCrCvZ5kANlrLe2SRK30WrUW+vMjjg3/z/23rTH8vQ68jt3328utVf1QjabTTZJkSONZBgeGzDGsuGvYPiFP5r9yu8NY2DY8Hggz2issaShxCbZJLtJsdnspZaszLx599X4RTwn85L+BAX8kyCqKpd7n/95tuyIExHHGRXcnycnJzGZTG7vleM7zISQiS/uVM4F9haE5zEp1mrXFGQPeeIMEcgk5yJBTEitd0gVpucl7ywUpqg5IEV/+bOfV5hH9etyVYGqAlUFqgpUFXiDK1Bd5G/w5FVDrypQVaCqQFWBqgJU4P3vfucgj3RAb7rVD86PADih43cBuBE1dX0DUgA0AXzShUyHc4ZMp0JCwG5RUCyWBAA3aOtUmDadj3TwCjhfGdip7Z0hwRgIt7avvDsuDcAD4CRQnRYgBmPpRE2Qiz8B7wHJoQE2+50taaT4cK4C4E56aIPbLen+bhu8T+Aiw2YTfL4jPKgJHa8eg/qH6+5Sze7ZBKZy/H6Gurpa9aFcEAArWoX9OcAffNj5IA9BIdaluzRXKKAW1jXOGWk552Ntn/IECBWmTKfubaCprUjAwto1qyGwTKnRGV/yJwB0CSxWnZ1wXYLHDcBTC+yyRJoUay/VSVkdLa0DQFGTJO6qBQwVsSCypwBaZZxUg2dJVYw92Q3ApS1ZzmdPgbBbw4Yisw7RanYEQCVxcEwuALoapCfsmXVRjwYAHoqPWj1Oz8bx6uK1un6tLvI6S2Aw10CqiRJMc1ew16K7o3e3mS4JjvIaPLe6/kUKbdRdDui+36xj2O/F2ek4Hj17IDuaT3/1iYDf7Cbm5775zXc1Vy++fh7b5Ub2VlYqNKLf7cZSc9YS2Hjv/H5MJjeaa7rolRmzXSvDQiYuyoHJTu87UM52XfXo9bvKS2k3GzE+PY3h6Tj2G9YWFjPYOmHNBtBXi7P79+N68jJuLl9rLQz6w2h1OiLwUGtcXk+K5RlzVNO+FkiIZdxqHaen57Gcz2IwHMd8s4rTIR3+F0H3N2AqSpANVmKyWgpZQ+22BD63otXsClxcK0OjE2vCTtgrh1bUIZJ2KDzYw+047Oy/j4IBtQ7n13y2jLZyLwjDPsTVNbZNhL17TqkVdVgs5tqDZ6eQFPNottyxTbc8r8e62qzW0Rn047CFuJnpnPEeIONiHbs1FmVYyoVyK8jhYK0AEAPKsxaxIGIPY2uF6mk2nYtsO9R28eTxg+i2WzE+GcV8tY7ffPZZ6Rw/RK83FGljddAuPvjuB6r/zz76SVy+uorlGhumrkgoAF/tu5L3YhK3o/BtQOpBvxPj0zOtZ5Q/X375pSy7/rN/8Z/GP/74JxrjbL6MrXJKzkUU3dxcR71xiMePH8XzF5cxuZ7JNs/EJQHQy1v1FZkrkM2QrJDa2cV/fEZCtlJ9qReKtVoqmjiP2Q+Mqd26I0WTbNVcFCu+JAW094v9HuvFZ7Q/8oyw1SHWQAOdD3kGPX74MC4vXlvVB0/AztVlYXJXigLW6gGFxUbkHP+XxRX/L2ennqMQCVgsSWnDWYz1ICRrs2HyVXeI7yEB8lgMYlGI1Z/srUxTs08hRzRuSFhuYalGTNbobC82bc6QQAFRV95Ovj5nsoLRd2SBiFbxHXGwokCKq05HeyXvUs1TtGxrJZLGzQCpWGQefP85GPy4ztiL8d5DyMXlUllJOe9JZmVzQrvVlWJFpEyxAeNrPLPnGAsqz1WSx3dkO80OrlXev7nOqEHeixApzrAo5zb/LqQH8yl1iZQ7vrt4jWw8kNovTHp8/NFPK8zjdqarv1QVqCpQVaCqQFWBN68C1UX+5s1ZNeKqAlUFqgpUFagq8AcV+OD731WUtVQLTWcZCKw42IIBiyZZ9jToHF4IyAa8wVsdL3ADTWt5YRtcaAtIWq6W0W40RSLQGo1v/qFp4FzAIXY6h5BtDV3f2MpAJiRQcfs9NQAFA+EAaIB3CTwncMHP0Kl5/fry1qcaUAif+bRrsQ/SnRpBgdb4WhNgTcdr+a0mXzu7YwVsAGwVwD8BsWNVQ4JFCdZbyWAf9QSi8muAooRQA8JCJOwJiC5hzhlcLQAdUL/MhXMgHFBrq5e6On0BvdTtWkJPE3wxsFWsqyB1squ32JDICqkoNW6hMJ6zgGe3P1sAdmqY86F5K17gBtNMmgCkGdQKzSu5CTeTib5Xdh/Yw8h2xKSKCIE9QHtR2QAol3XI6wx7A3XNAunJbgWLDyyapHjgfcGv6nHAvuxAp3PmXxi0N9kBkLpQaDyWKBIIKQSZzl0H0EI8sK5FRACoKhjYQKfBYqs+BEBiFyM1jufilmQSAGbigs+t5gspSHitk5NBNBu1GI8GMRh04urqtQBBuv0BZwEPT87O4vdffiXgbr3cKJeBAGnskQajQew2h5gt17FYb2M+X8V4dO2MpxAAACAASURBVFJsx1x728m4g1713tAFD0lYAm1rKAKWsoaj/rw/HfW9Vi3Wu32MyF9Qp7WJMdkC1SL6nXa0u3j5L/QMWFmJfGu09F7MJ53rikRmzW8gdkzQqSN6GwqYpw4oIparTQwHp6odIHtf/vhQCLaZq9WZi/mtCqxR53zZR7sDUOzsEUi75cIh8Tw364w5fP3yMobDUVxNrrXPW52myBmFq283sjq7nTeQXNQdPMPG+SLU7P7ZqdbkarOTEsRd6syp4WK67yEupOaQ+mqntd1qt6MjO72dwo9RcbC2ul3bm6UaTGA1Zx9h3/OFiI3X11day/XaLh4/uC/CiGci02IwGsfNdBXT+Upd9KyV6WwSo34vnrzzrkD3q9dXcXZyGl9++UV0+oPY7twxz9zzGtfX1yLbRsNRLJdzkSOoLBbLubNDFisFbf/pn/4wptNJXF3NZCkFmHv//j2tJ6ylsE6iHtPpQoHxPBNrj+cQ1l7s4JQ7wBkHMSRS887mJ88lvkf7qwRlHxOjnIndtu8hiJdUAKDUQKFAbgNf3+9qsu1DQQCBx3nOmmUeb5VhEA/lLNDZk6B/8WGTsgGAmmepR6yXK2VWCIAfDOL11aXev9ftGehm7RdFCePj7EqVFncN1lncJZwRkBac4VofKMy2m+h1rM7htXiOJJH12kVFlucryguC6UUGN2vRabVEfGItxxwrB4SaNFuyG8sz2CrAO1WYyPgGmVOFXMW6SaoOh177rudeadpaacVagyD02cL/TdJa2WFbRO9xq+V8TkoNJ9XbRvube5295fvX1ohJ6ots2UUQKM/4eC+vsztS57iBIddLKtp8H3EOqZpSc2XWR5IXWdM7+yk70/ms2opgQQU1ubmJuhoQUnFTfjcpxBRj+sXPP64wj+r35qoCVQWqClQVqCrwBlegusjf4Mmrhl5VoKpAVYGqAlUFqACB3QrHBUTPUFuCeTttAQvutDQABfDunIYMQS7d8QJLHPKcgAxdl860CAUS1+jMV1c+QcHujm3V7AdOsDAWQdjHgIJlNoYBD9r1AR0MEAOOAnAZtjDwr7+XQFcB6wJZwETu7IFythMcMjgCrwIwh+LBwFR2iiZwc7tKBOaYLMhufQHkBcBRh26xscoufgNezhvAXoafBVRekwHCsxz5vrvWaZ3iYFRZ2CiYNANaayIx6HimBoB5fKRKQGAhgcDqEi5WUyA2BWzXax4RFCJoAO/S1gRoqkGwsYF5A2qEr+8FXisPo9Sb95WyBfWFglnbpaM3FTOEzzosXR2yhTDgq6wL2YvxHEV1oZrVASQLyIgrya06RZ4ntpdpNt3VW0BEEy228wJU0/yh5mkaOI4D/uv8PDkWHpNsT+At6ADHKk22ZnuHyetznkvnXrA2sG93t7FBQhMf8nLHFmrUj8nkKlpStUCUkOnRVHA5c/fnf/HPBMp/9fnvYzadKhD56VtPNf+f/e53svxh/vuDsULF6bKfTF7H6WgggA3FQa3Ziv5gKPAYqyDWk2zV2oRRO+ODiadmEIGA0las0PW/iw4WM3Usg0ayBTo9OxeYB8gIcEltz+6dC+xGFQG5xvgHQ+yiNgLl57OZbKBmi7m6ol+UEHAFFqO0AIjEHg4QNyLa2FLVADipUl0qBixjXr9+XcaOPdJNYNHiUG7nC9D1PJ0tY3RyqvWxXrB3HMCOisOe9oT0QrAaSM2w3gRVUVMAjqK0gRRBIQTpoJByWflYzcXnqANnAAQP9UdZwL4m74B/Q2yypwjEZv8y/2QgoJwYjkbRpntd2Q8mAvjAcmqxXOi9APClxqnVlZ9BlsVm6WBl9g97ej6fRrfTiW996+0Yjccxm7yM9crz2uz1Y1fbx/RmJkUO66Pb70a314975w+j2+vEj3/89yJCUas8fPwwXr16pT0CAbjdGDgej4da98z56Iyw9y9jOVuK7BgOe9EfNOPF8+v48otXMRgNYzwex9dffhn3H5wVgnQXbVQcm3Us5lZ+aT+uWWvFJgri7Q8yf3w+HVv+JVCdmS7awwcyEhyeTj2l7tvYWiq775mHzCxgXlG0sL9cX98b1FDB7OVsPVbQJckrolpnT03k/GA4jPnsRqoL1lEqM7ANonufPZPEOoQFJAYHmwixwz66rbZUChAkepZ6yT0q51USHCK3+P42oD2EPAIe29v9oS0U5z3h5lYF+qy6s0pUfdMbsJyvqULg+9mbnIPkn7B+qHfeex6LMyaoTd537Hmfq00rxpTfZCWguT6ejb1ZlFw1yD+ybxbB7w/L5VTPhLUk79eSggYSljvAKg6UXc4pcu2Z22OSgn1zTJhI6Vk++H2EhgCRVDxPHKLTgTzaxm5rBQavm/eTFCZFwen7mP3uZ449pA81QRnDZWDF4GF/lyfltSI6PX79i19XmEf163JVgaoCVQWqClQVeIMrUF3kb/DkVUOvKlBVoKpAVYGqAlTgwx9+7yBA45BBxIANBoH5D/30BhdYXcJV+buAP/BeQCuBGzuBTQb3CO20FZJAGL02Dut7e9orI4GOeYMFODQAdsjvHPAL4LPT1etjLaGgUIFj7lDNj+y2T6AiQRGAJVtSHG59zhuyzHD2Qr4GY5Pt0WGroOP0386u+gR9AEipT1po0AlLHoB9+FEGEEZsUJ568Tk87AFDs4v1GKjj50XEqOPWeSAC0nf+1YoOf/V5l0D0VHLk5/I5UyGRdXCns57UdixYZvHI/BtypthopZ2NwKqDiRJ1hfMsbcKXIVfkuVJAS3fg0lVrMmWvsFsrH4B3bFsCwAX4x/CxArLqwn7o9SJtAXRCmXO4tV7JOrjjNcErAoQBuTW3JRMDwBGA0MCjwef0yDdIbACdTmyAL4OkYKIGFM2FGMxLGxorefw5Po5rmjUxeQfZVTzvi81Ifl3gt+xk/PMAbaB8w35HYdd/9uc/in/4hx/HZrGKd959S3sLcBlFEWAmlj901tfqXa0rgFjUIJ3GITZrVAN03K88Nwt3VYvsat6FwzMXmnuRLs52UbA5Vjn9dvS6bQH2afP2+PFTBUcLFNxv7PvfaMbJyalyOQ5S5rA2YJewiqNLHeXBRMA5gCXvsZjPlU8B0A/xtZwvrQBht2ObszlEfzCKGzqcm7V49OhJzOn2ny0VfD2dYOXUVMc7+4mxLglJbrRNYsK9rdciLTe7tdQUAPLMI69NR/t6iT3Vya29HHOfgcAQpZxJL15cxL17ZwJnF6t5bMr6UFc48yfbM5NYsymqiEFZQ7aO4VmnM3fRO+OlpnOMz2MDBUi83qxs01NUMJwBCoGGKNnt4vL1a+1Dtha2UZxTvUFfoDFkFGMmxPv++Tg6rV08evwkXr+6UEg7dag12hrXZnuIdrcbX3z5dbz91jtSOJ2ej+LTX30qIo99yp4hM+TJ42fSXl1cvJIl2HbtHIR3v/lefPXVV1JbdLpW+Dx78jB+/clnMbmeR63VjAf3zqPfa8c777wT//AP/xDj8SgWi3VcX90oYyDPPCvgdiItUvF2d05b25X/zjvF4ct32UQAx5AX7GeUOiJp2bMF7E4ylfdkf5s4NLicRDSkF2uJdQ6hwdnjc/fOjtDgtlVKjEHESiFw12u0Z4doA2wX8Jvv50xfFFVgkprsQUgLziMI136vF8vF0jZQhRTIeyqf3X86lDwBdam6Ds6ZknVVsbraA6ofQuOEWFssZrYaLDaIScT4zPLZ94efO4hoJONG56DcG7kPeW4HhSfYL3WF3gPFmEkk7jSyqKwWcj5E3rM5xiT7yY/ARkxWUEW1BqEqFQhB4OXOZq507opINPGP+ki5FCXj6pjQz9fK3z1SeZiEi1/PqqwkkrOBIJ+Pn70lz/R7yl4WXTxLo96Rso/auNHA+ST5XPweBLH783+sMi+q35arClQVqCpQVaCqwJtcgYq8eJNnrxp7VYGqAlUFqgpUFYiIb3/43UMCtwqXhmQo3uAG1BxqDBCxWqEOINPCnc4CTvjPfwDlMLBMh312rivUemdQBkBos98IKKo3bDslL255cAO6g5Ee5EcPKAihASBuC4wCQOAPrwb4zBYona4eSDSKzYVsSEq3NB28gPa2I+e9GwIQrVYAcCb81eNP0CLBGUB9oHZnVrgTWEBKEzWFwW4pMYpHeZIft6QHHZ5Yhqw8TuoCkIrdyR8G0xq0z1Bjj9Vg+QEf8xbAkeuYwFgCciZPAJyEnOtZqQMkjQNk77IaAKqZQ+UHALJud7ZoKZ28PKXA1mLhITsrvW8SC+RgrKKtQFr7ssOOYJfizIu7DmsIg5wHVDHZ5aypKh7wBLwfj69MkcmNIyIhlSX65ltCpiGbK7Evsh7ikT232XF728Urj/2IDd3vIi4IpC2oX83WNrdd2YVASRIj65wB4UkUJcgmSxPCgKmJQru38eDevbi+nMRo2I+HD0/j0ZP78fEvfhlno1MB9LYLczA6apPFdBb90VhZA2QMXF9PNAfn40FcXU60Hwi2viVfUJJAOpXAXnXA1w0gS4fC/tpvot3qyG4G/oH1enIykkqGGty7d69Ywa1lndZqWK1CNzmgLuNYL65EaiiYOLaxYgyxV2YG5AXZFd0mZKWkKSUXJaLT7sbN5FJqinq9I8XFzXQuFQnd/9eTSWy1rtuxns+l1MCKCvAXFQEZEiy8JE6xbZOapduNF8+fl3OH5/QZxLpu1A8xmUyj1+5Fq1uP2dRd5Kw91igWd4CkKGZMUmxiNOrHzRQlB+cWZ45J180K2yufTagUrq6uBNY3Ot3YrrYCXPnaFqutnrOAsAqSNVEJY051Ubc/1Nqa3VxrXnJtsk85G+joBzRHl6bO/O06nj15EPfuDWK9pKu9LbsqwrxlnbXYxHazi95oHNdXEwV8c06+++6TOL93Fj/92S/iydOncfHqMr6E3Hjnnfj0k9+KMLp/Ooj6fhez2TzOH5xHF+B4vnRuxWoRz54+jOnNQnV0LsdOln5p7cOauLiwPRfrWB32zOHaHfKsT84c/wei83csaMJ20OToLYnRcvc/5wukGIolHaNkGUBmtxwanRkErEtyR6Qa2Jk0l1rB8RO3SiiroqyO05G493z7irCyQ2K0ozwOwGzyf7BkQnnFvkqFAPseCzFZIm13zn4iuwl7KWU/mYxqQRrutlo3SWLzGrxPno3chzrnUXgF9yGKtqbuA+zveG+fdVZd8N5SCtUB+hsiFHWvFWUhz8TrKxNq530PiaDGgYPPY/YpxGjeVUlY8DUrC5gf32VWIvluVaMCVlB1qzOU54J1HHPGz4k88h7hjpaVWqNxaz1lJQgNCX4mXpcwdT7Ig+EOaGgN0BhgdWKeucxt3rVJyGv+yh0qAmSHeg+ljMlaWfx5mm+fwXvQJDdZS75HWRR3pHyqMZzFYQI4a5VNGb/46BcV5uHSVh9VBaoKVBWoKlBV4I2sQHWRv5HTVg26qkBVgaoCVQWqCtxV4P0P3z8I0MtQaVme9AykCUgB8AfYMNDsD+DlhoDX/c5AjiiOIysLAR71VmwgMLBvKN2lCSYARjbqLdlSuHvWHui29TEQasWBEYnsfhZAL5ChGVs6rBN0Uej3nbd2AiF0xAtolvuUxwgpIdCEjvvb8NO7DlHANIWoFnAH33uAObqqEyzL7I0cm8DNenZlW02QYIvqWLcKBIBlswUwdMYDQJ0qKhCIZy3QH/7cJRxd1ebr1LH4lDP2zGeg/ur4BaQHMMTmqYDQfN8A25mNCQYUEYyL+SEnBGBWwa3NluxoZAkmCydXhr9DCOQY+dNdw8y9wSt7hREoe/ccUiLwGk0DcOqcZs7VPJwKk4YJlhKwKxswryyPQUqBVDPYaoXPowJwM+9ddkpDdmbNmC4BqN3tnfZmfKdtqhyADcFAbd1Bf2fflSCbAqALUJahwPncfJ6vJ9jVbrbi7KQvP/vZ9DoePnwo1cDl1YUIg/ff/2Z89eUXcXV5KcJivdvEaHwS4/GJbJg6zXZ89fxldPojAXqsq9lsGv1+L/qtpmyGAPYU1FuCgLEy4vnxmY9amZtoxXazjV63JSB/vVlHrz9UeDVd4d0uORUdgbAA051eWx3s8+lM60a2SdttjM9O49XLl/H40aNYzC6FPjN3/CzzKHs1uqxFXu5jPUdZcxA50e0NBK622mR6LJQlALjaQ3lxNZW6Ynw2jiaWTLOF1A8An2n5RHYOxABkAD+n5z7sote1Zz//X0sxEXF1NVGdIT7b7cx9MU1JXg+B0912P5a8ZrcTK8257aM472o1dhLrBxeZrWoACQfBslouYk/HfbtXyCbOR9RoqGo6AoQB76l/rW7LsnaLetREDFBHEbmtlsB9ngXFCGMXvbSnu58MmI1UFazr0WgocBpDHLJROu1GDLrkDUV0ByMToMVGjZDx7f4QvcEgLq9votfvxaPH5xH1Tvz841/G6dmJnv/51y8DhQ22Y7///MtgiP1uPfqtdrEhG0R3wNroxpdfvNS4UBzMUb40myIpIDtRr/C85GZcXV3rubAv4yPziGzdZCKVv2+2O4H8wqalWrMyIBVPh7rt4ejwRzGx2zvvCIAcQjlVTmk3xXnFa3HG5r2UZDHEmvesLcfyjDbxzTnEmCDlnKeShC9nNkTcYYN6woQZJAQkSrvZlt3W7rCNLco87si9x3wQCcX91dT6U85Feb48rzL/JgF0qQj4XtQPLQgvLNJ8Fvl8QqFoq0O9xt6qHp1Ryv3xPSZbq9VK40ylholUExhpn5RKlRxHnl95xuk94u5O9/fbpswESxITdzZPUiuI6PWdhbpRplBFVSfLu3LPQJ6yL3hN9jH7LpUbkP+QM9yJ/F4hhRX2buVeyLs714rHyt6lHs4rgpySFV23p89b/cOZcUfE5D2l+47fU7CWKlZ/DBli85aoKUSHnzEJL6/Hj39SKS/yN7/qz6oCVQWqClQVqCrwJlagIi/exFmrxlxVoKpAVYGqAlUFjirwzQ/eO1gR0LGVUwEtgJD9ecKd6dw0CGEf6poto8DW8PlXCCY5DADVtsDgA0Al7agAh2Q5RPi2FBQmIQAvTFIAbNWjAZiMZ3gZY3bqEoorwBjkAlC/YYKBD2w7RAQU8CNBLXXNl7wFAWSyiPB754e7TW1BovEAoDNunie78IOOVneYA8oobaOA3rYmKoBOscFKkCa79g2+GGSWOoDO8pIvoeoVoDy7+sGpM2xZ7wXIIgsdEzT27TfIQtewzE4ABku3s96PTlg6+wvAL8CuvAboD93sAtx47WIJIvKjPBffAzklexsBkyU0vayPtEC5JV3qJmLcFUtnrbujU8kD8E6VCc9WNopID3cuOz/iIKAaMHDY7cliTN3PxZ/e6wWPc9sm3b6vbMnc3QyYuMxwd3Vk1xTwrG54cj3UfWtAnQWmdVtII4OcdAlbLZOgo2uZWReus/dIxPnZSbz79jvR6zWVD/CT//jjuJnMBMph0fPd734Q08l1vHj+lYBRgLbVdh3rzTaGI4iFXSznK/nGA+wPxiMHgUfEyckwFjeTmC/W5oZajVgsy7Mf6jEcn8RsduMu8s1OAdXUtYMP/3YtKycGCdnQ7XWjPxgopBsCrtXtxPj8jKQQe/1DEAwGIrKw67p89SrGJ2PgSa2fThcygs5/E5k8O4oEhfMuNwLrqW2zjcoAwvMg+yjWF+dFm/mUJU89esOR9xnKn91OwdGcK4v5wrZtt9kq7Rj2+9on6vwnNLrZjBtspmSNtZbNGgRCf9Cx5U3UVHcWGjZVo95I9QbsJ1h+t3duC+vttqNf4fONWEvZ4PwJd6x3ZJ9GtgWknnZXra48ARRp7AvWpkPd8fpvxkLB6VaVUY8iEvPzbrD5cp5Mo+wFxkneidfUkXLpsI3xGEIMWx1UUlsRQ2RlTOc3MRoOlJ2yJYy524qb6TL++//hv4v//f/4P6PR6EWr2VAOy+HQisvXs5jNp3F5fSlSbDQYxfXldXzjW9+M8Uk/Hj08jWa7HvObbfz208/iV59+FrPFTIRGrzsUYUONOW/pXIdBaHfb8dWXL6PdMsEBW3B9M5WCQgSRSN66iFL2syy21MZ+Z3NWbzhTIEF3W6DtpfRhXXDWJbnLXDi827Y+InlL97zPVgPgvW5fRIvPJkUzaz1ytyFGQLAk4kPOUc4NglAc9voi+awcc9YNa6FZs60QxB5KqC32SYSGb6w08FhsqWTrPz9Dnv/Mr8hWNFnUpITt7NYeHzXN8wXQPcnnzJa4PXN5FtZ/zaSh1RhWKPoecn4TxI7OvJJZlPeJlBx6qzvrxSTUvfaKQqbkHGVtTQhYNZjqzOO7Ku+gJBb1DsV+kDMjyRVIRq5cK2R8l6h2uktNQmQ2B6+RCpDjvBK/rglN2hB8TuxiNBxr7+tuzfwrzmszQbdjt0J0F60mBMtdXkv+fpG1ygYI3k+ke6Mev/xpRV5UvzRXFagqUFWgqkBVgTe5AhV58SbPXjX2qgJVBaoKVBWoKhAR73/3OwdUEQAwI4KzAQIEqtjugQ7J3d6d0PVaS0CR8w1QM6BiqEf9lowoGRbF+kKd7rJ2ceg0QBagOcALYFAqLhIIJ++igbVDyVWQygBQ+yjnIrsiE2BOskVkwB91bh7bYCj3QMHNzoEA9Ae4VkN7IQIEComMsZOSLD+kwOBZyfYoz6Hsg9ItW8gLuj4TLLFKxZ2kCebozwP1TLCJANOOgF4B7HS0/lHmwjHJkov1D4Ek26WoA/wI0DdYlYHbfr5jQCg7UpMAuPXxx96pgEcC3m4JJvJJQmqY/JmsGUAQwK0gKGVbiKERieXOZIe2Q4YpkNdQlQgXWbhjVUbHNDWlExfv8wIuq/NenbsG+Y7to467ahnLgOyA2SIwcYGAkYKnWNDwTO1uR+DyrWqnZLIAbtpChg55/O8P0en3Yjmbl31gGDSD6CHMULX8yfe/H5PrC40bax0Ir4sXL6PdacXp6TjOzscxubqS1QxdwwQJM8GQNavNSoHHdN3TQGxg0DZJrAneES0TCp3FaieAdXQyihtUGFKQWEmCBRlrR6/fbwukB/xdrbCf6ktxYeVDX6+NKkNLnkyAdjtORidxdXkR++06RqdnMbm+irOTk3h98VKh0a02tm3OByBQGkUP3BP2L8ul1TTsK0DU+WIene4gDjt3OS9kgcXebxQSYyOwsdXuR7fTjvnsSvWIejPaHfJhNlJ8bdYrZThkpgmEJpZJBDXPl3N1xK8WS6mBWs1egGW2OyYjWCZYZOWasW3PRvO6WhJ63pV1GGC2A82pOyqVpRQGArm3G1mp9Tvd2LCPa/VYrJY6B5lDXguLJZQY/DyqEEDtHUHp2C+VTBJA5htIjtjL7ujJo4exWsy1BiH2qOlgwHOv4/ISNYODjvk/tWY9E4h8fjqOfd1jYt7ny1mcnd2LydWlnpcx9roDkV+vXr+KVnMQDx/dj7VC63meVTx+8ihazVZ8/fVzKUMuLq6i2eoqmP17H35TeQqz6Tb+9j/8WDZaYMCEqNdQzq183o9GAxEirC2yL8g+ORmjzNjEgqDyyUJrm/mHWIIklpXY3llIOg+jITXOFnKgaQsilBcA1yKmRYbfnZnH53cq73SWQEjr2XwO39r+kX2gM6XcXQ0D89R2tTTBJrKdM7eQsUnqMo+odnq9gdYv7431mDJiWlZksBcUyg2xwcKDjKk5Hyr/o5izS/ofcmnIHoFoL8SU1WAQerZfhHTgjExim7Moz22UF7fkA8QwZ1mtFii9IHewLEPBhGWX1Cm6b6w8PCbPIQioVWZ13P3SYytEqyrZJ7ZeNBHv85haiUw4mIxmzPyekOROKmmSyDeRxAnsxoe8q2U7xwtIaWMFDjkvEFb8BOPz7xTMvUdoArEVqLE4W7nnRFOVebNL4iHanXasOUd1h6N0QjVhAi2JEMZxbLeYvzukNVnWzNaYtthKwhrC6eOPPqowj+q35aoCVQWqClQVqCrwBlegusjf4Mmrhl5VoKpAVYGqAlUFqMA3v/3+ARALAAgIRICDgAa64Uv3eskKuCUt1NUOA7AXqAgodAx0J9kAMG1/cgBle2y3Sgj0St2hBtWTgMgOTnVIFs9z2ygBou5kzQP5IasoKUFsBYTdDsAhwIaCqo9smNIaKAGJW2WJQCXbLLnjtpAUyuAw+J2WVQZiMsjTHt2gzgmK3IVv23ZDtSxhvhkCCkFkwOWuMzcBlewmvuvwt/0HIGASGCKCUFKou9f2OLxPu4SfyxKr5F+kjUiqFNJ6JV/D3bP+v8fjeU5iRH7ny9VtOLEAIzpRUclsqZU7fGslX4IuaQFmaftUnj0JDmVmYEdSd2c1+FR6s9ONvwcsUwcxhIfJpY1sWbKT2AA9wBZjNInhbmJZTR2wxhrGzXymdcZn1TldgDJ+5qT49Du420CZwTdIHnvxA1RZgQGYCjiPDVhdSgbGDGD57Mljgb7Pnj6KT371SeD6AhgLCI3l0bO3Hka94dBnALrRGIUCOQndWBJ2PLkpapRDvL640p7r9npWhmwBfu3lHtiutenUB1zfxXDQixtspjq923lijQC4TafTwGELC6rpjBDupjIr8JyHGHj05Glstqs4kE2CBz0KgmHPmReLJf4pcYJd1IuX8c333o/nX33ugO6m10e73Y/Z9Ep2a+v5QjZF7X75eQH5tjQanpzGYrZUcPV6sRbRIrVQqxmzG8bVkc0S457PZyIqNhusmAZSNjE3WElhA0MdhsO+vO2pC+AsBAl7lq9ZXdVUMDqWVuyvdn2nMdLxD4icSop9rRYXrybR7vTjoCwQQsptwMbzQZxQ1+VyLsIFFViC4KwzCF3GDIDO3xOYBaBPcDitxObzpUKR80wBZCZfhhyQ7JKXikrZASULBzB3vZESh+cxiWEVSa/fVh2YX4eLk2/SljUSSozFaibipNEio2Sm8HJ+fnhyFrtDPb568UIBzYQ3P3x4P37wgx/Ev/13fxMXlzdxNdhF+wAAIABJREFUdTOLv/jzH8WLr76Ir798FS9evIyT0cgZDTojan6PpQFdCOeT8xPlDJAR8fr1a6179tlstoybyTTaxWoLAJkzyQHyBpdLqIXGnoosZcaUbKRWmzPYSpTj85q/J+Cc98Vu6/8MzT2ed85tPgPrZAuwX/JzuGcgiItCIs9C3Su9HgyI0XuR1ndWSQLz2Qv7iMF4GC8uXptEaLf1f743bfEYT94vnC/UIAnsFaRVyaNJksLNAbZGywykVE7UAiLC96Nqp/umFr1ORwTGbOXXY7072NrNBVmfJCuS8M0gau2dPfkORQ0jsprndgZL3sE5DvZs3kvHKgXIARQptpmCkPAZmt/ruaERwSSJ7CIRzJSgblnQ6ReMQ/R7w1s1oTMyUJI4W0aqq3KfWxla8p922NXVYkT2y/W1laN7k0OMLceSc+IMFGzF7poO/nidHb9X/hzz+Yuf/qzCPKpfl6sKVBWoKlBVoKrAG1yB6iJ/gyevGnpVgaoCVQWqClQVoAIoL5QRQIdqseSw0qBYO6nh0fYLgNA0QNpmAiAaWxo+52Bnvqcn3+vsesQXG2CErufyvRJTHGJTQLq0aQBkuSM93IHMR76WMiiUnYHVz113rQD3EsqdpIfAnGKldGx3QZe4AHb87MmJ4PXKayVAAtAIMaAA1uzeFLDloFR7bpvYYIjHqgbAHytWHAB+ODjkVSoNgq8Pdx7j+RoQASYT8DW313aCKgb87nIk8llS1aGvAcY13U18HI6axMvx82dXL+/JhwEeW66IvFH4qwPUoRgA0bFimcmyxWHUEAUmjY5yUKQG8LMpDFzA1J01V5Ip2YGsgF6C4RUG73ErR0U81T46dEpvdya+BNqmPYprk//P2hFC3O50YrEG1Hbw6h0RhJpjH/1OzyC7XMdMgHRadPyS6bG1lUmrFU3mY7sJImBUL/zU2/U4GfTUkf3+t78V7733jfjlL38Zr76+iMH4LF69eh5nJ6P4wfe/I+Lvs9/+PlaLdewOm3j27JnyAugyBviezQj/BRTuxpe//yqGvUHUm4ThNgQUX1xfCkg9Gw/ixasrrTdCmzvKpGCs+9iusVtairjAnkXqlxIEzOsCGDIHdLmTb/Hk2dsmFFaLaCtY2HMzGPZN1CxXMRgNYnEzjd7AdlDMZ6fblEXSermJTheTqQhA2BogeqMR9++fq6Z8z2I2l/UU5Jasl5bbWBDu3ulFs92I3Xoj6yqIFoD0KeTFaqlw7G5vpH0iq5bN2moVHUkmkZqtPFMOVm5FLZaAt4fQWmEt1WtkXJiwmDNeyJtG3bkL0YyLi2upExSWXHIVmHMIJgV77ym7swWwqGN9KF9giSIDayj2CkA1pGsJ9hXRhu0aX3cmjq3N7KlHCDq2VSupSrAEY31uBUBjm4V1Ev9mPpYrnguydy01DuNCIUMn+dlZP05Gg6jV7fePAoYAcllVreZ6r7fe/UasZ9dx+foiNpAxvZ5yLb7/J/9MuRh//3d/r5D2P/mTfxZXk+sYjUfxN//h7+Jb778fz7/8Iq5fX4pkIRCc3cjfsTlj7/F3yLAHDx6IrPv9F59L5QPZdPX6StZayg5Q57/njFyG5XobzTbqgI3sy1ADKUxaZ49J0LT6yXOecyzPrGOFmMkGz4P/7+QlA/sm2fRaxaJK38PZVifYvimbL9YRRCNqCVkPohgkj6RYMfGM9Z1JB9klQRgo4dvWhNi98TOwBrwmZx3rPscrmyUUZNpeJgdMAmBT5PuRjyQvRLQ0u7fEbJ79Vo4Q0n1kvaSMi43WG+cEVmLbcl7fhaHf5QNx1hxbbLEuff6jJvJ9lnZR3O9JcnCm6ExUxogbC/y9fpYkF8iMgTyXHVRgKeYsET+fbZtMhnBvmGxGYcFH2lqlMiMzb5JwzruJ+qIqpBZJBvpP9qgJE34GtQRrA3WUbPQgo3cmoW7HLvWKszay6SHXXL4f53I2AGgdKX/kEL/46OMK81Alq4+qAlUFqgpUFagq8GZWoLrI38x5q0ZdVaCqQFWBqgJVBW4r8K3vfHAARJDHe/F9598AD6v1QmCZchZWBgpAZgRi1wiqjWhmxz2g6Hote5Plgp+ja9TZGO1uo4CExf6HjvcmnfMO9OTDwa8GqpPIUAgrQOZRyLZUEUUd0ml3YleIEkAmdfgWT23IC4EtABDF4iW7bSFOZLRRrJWUsZEZFgKnrEqQZYjGo9TZ265RKTy2W9UsbSzo3jUQaiCIcdcaBschJeh6J5cAG4w7coIaGJQCiHGuSFGTHPmM88w8B8/Ia5sQ4dmwKGkKjLIthy22DDIZiGGM6fHtTtVRTCYTZ2iU3+SScHBvdE3dvABAiF62G5vFS6VgLEfdrwTP0gUuhQnqjRKATejxcQdukjvZ1XvbWZwWX0a7btcjtl0QVZsNABTPfQeg3XX1OktDWSVkewQAeE8ges4lL3hslZI1MYiYHbwlN0Rh7CgFnHUi4Evr3jZYgOCEcv/wR98RmP381UVMJ3OpCaj6t95/J77xztvx8cc/j0YDddAuZgRhN2rx9K2n8dlnv4vz8/vx4sVzrY/BYBjtZj2uLl7FodaK2XypwOaz00HUOr2YvL6MA6SASAMUFNAGu7i8nLr2JYuG56OuWMfs1usYDbrqhobIwdaIEOST03GcnN0TgTO/mUS/PxDYR3YD66Iz6Md8chMPH5zHarOIGvWke3m/V+fz7377W5EngJWDfs9WcRCUxU4K5dVsfqO1326RTeDQ9+1yFVNyL9rtGI37cQD07xDO7E53bIdQXhBETbD4crES+cHZghUW899rO6h8tliK+OG9T4Z8z0YkB2dGt93S3jKRaIKx3e3LmqvVaMUMtUajHSxje+abwIAEWcznsj06PRlLqQHI72wNzkNbyAC6zuZzEQUA6wbbawKO2y13vaOM6fKeKwdUMxgpVloNkUIrguZVL4g9yAGyZBxoTOYHNkRYNC3mq6I+aqoGs9VCQO2g3417pwPlkEh9oWBt+/+v1nOFIfdPz6MuoJefYXy7ePTkSVxNpvHw0bNYrvbxzrtviUD6n/7H/zmePHsUP/jhD+NnP/sori8v4713vhmfff77mFxjG9XQeoTsQF3x6OkTBVtPrm/iZx/9XBZU1AZlCPVL0nlAMPtkGs2Wz/X5YsPRq3pzxuXZfks+1ttF/WLlQZ6LCbrf7dm0DmwUCyGT26l4QAnCXWXSEjWA975Begg/CAXXeC9y02oAzg+suRLEhgRvBmqvEla9t7UY78N5IMEd7oNJYJDpsl5p4enc3zg43MR2Ev4mu3zM3SlKeDbt3RX2T+RA3GUp8bUkdTJzIlV+CdSTm8K4Wh0IDqu1ZL1V3jfzZkRUH4oXU1GwODODO8JrKEO6855I0iQJA8ae4+VPk+1JIpkIOSZaRBLoGr0j4qW+qNsajY+skRQZhSRhXPw772W/xzYG7Pktf7+zjdJ+r3v+2FvsK5Py3KPs77s7Jeck12ned4wj55fvYb3cZirJuI/9XotffPSLCvOofmeuKlBVoKpAVYGqAm9wBaqL/A2evGroVQWqClQVqCpQVYAKfPjDDw+yt1AgbS0atYPUCPKQb7rDmM7H7M500Kj/o1+2LQAFO4iHg7pasW8CjKZTNfD3Xm7k7b7FK7x4eh8DOby2gB/AhtpegBgghjIkaodoGQUpgIZBe8C+hCbU1YkdB2HT6vB0EDQdpJPZVBkWLVIWFKK7d+dsAS2OFQ4JxiSYIkVHITcAO7JGWNdgx5NKgyQbjn+e1+80W7FUMKtB1U4L9cBeQH92hPK1BFQSwAEESuIB4CoBv2OQxx3e9ncHEBKxgP1RYN9jsD+7eI+Bm2OVi8K7IYuKtZLGAugG/AMBkmqHYskFUASgDcfijBMrZRLgEiglWw6+oaYO/FSOHINVgH9p+XUcin28Gw1upurEQFmCY3cqDIOdfE1R4HWTTAS5Uufj+ZOySGAl78J3+7UFECrbg/BnLIeaUS8ZK+quJ4h3t4sH9wbqiP/gOx/E55/9XtkOV5cTMTnkCXQ7rfj0k0/i9N5JzBarOBme3AKrT548iRcvX3pc+40skQB/AUgvLl4rFwDlBaDkdz94XzkJq+ki1stFzJcrkRcQDwDWgOBLlAh0D7ciumRFrPDlR61Sj9OTEZRdtLpdgbf9fi+Go4EoqYuXF9HrNKPOvJf1wvMPx6O4unotayIpARSk7ZwAlCiEPa8XixifnBbrKbr+++qoB2CH4FgW3332IM+hzIBVApf1qLUjtpAXsnTZxekpYeVLnRXq8t5sYzJdKJR6wZ6tt1SXBrZKSo2oC6CnJh0soqRgsBVRv9tRpgQKC5QCi9UqWvWmOrNRTrGiZ9NVHJp1qQoImT45OVEN5rNFzGdzZYesZKdj4sIKrrbWx3RGxsSZzjbyI9K2BtA37ZDY5Zu1AXF+dkv+RYeft8Ko07JlVKYWo+xgbOvNRpkZN9PprRXReruLOfO/Wvg8K+A5/v/j8TDee+9tPT9rnLOzVt/pdU7OHsbrFy9i0G+LuJjNJwpoJ+NCWSSHRnz3+9+TGuOv//pvZbNzdXURP/rR9+P5y5fx+W+/CiyvgO/JAOHMQongfJCF1AHPnj7V/DFnv/vd5/Hw4UM9Ev+e3NzEt7/97fj8s891bkNuz+eoj2ybZeWe7flkS1dIZ5+xdOl3Yg3xVYiBYyulOwWB1QPH4Paxwkt2ayUbQuUu6jDOOMbDe4rcFelarO50XjajXpQbDRarLOrMVHCPQYhKLQApp3uRO87gPeek7wZbfXEX8ny6S+stzQWfZ9+xj5lHiL4kXqmJVQ2S0RUFnrMr8p7UfSFCA5887rm705J5cej1nWIl7xUpJXltskaKuoR/S+mwXqoGKGCUNSHrp5JlVSz3jpUJUjQUq7ZUWYikLEQ+NclcEistDtGS6mZtVYbG4qaIJC4yiD2fM89z6oCSQiR9IWMgnHymo2aE8IG4pc6HWCwgPUr9t3ckUapJfHfa6jLXUo7B97MJGdlgqYmAz6GCoski4uOfVMqL6rflqgJVBaoKVBWoKvAmV6AiL97k2avGXlWgqkBVgaoCVQXoGv/etw7tZsfkRd2e+wAc8tKfzdQ9DLhxB1QUT35VD4C3JYBOuQEAswWcQN0AAIHZjOyBdlg5JZifuQW2awFQWK5sv5G2IVI0NOpWSBSwGcAvO5/5muyhZHFUOui3vCe2LQZOBXJBcxQlwjFRkKRDAuwJiqXq47jrV8++QdEAWONgWQFSRe2RypXFYu4QVCM9ccDmhS5pvhewEQSFjtfyOREqAD2oDeg4LeCvg1IN6tkaA2DG1kkCqtJPvkEnsZdxdrtaefGHnvHHgE3mQRiEdW7ErVpDgF+xX8HuRCbloZwK2Sp12qXT2oAc4wZUZ46UHYICg3JDpBRQTsRX+chxZfetlBEoUbC+ynoCHBdbKoOUtqNKciifRWogrJHabakjlputQXcsim7tQu5C3EVyNFq2elHOQ032TZBqrN/stm4BMpaAeJ57fNKPP/vT70kpcHlxGdtdTWAze+b83qkDc+n2b7fji69+Hw8ePxKAT9DxfLGUWmG/XcW9+4D/u9itCa3fx/MXL+P0/FxqkY6soxqxXWPPtY/dahMdCCKF/u5i0OsKhCYbRN3mUtAATM+0X0/HA5EPo2E/5igYhiPZpj189CC263WcnZ6pI34+v1E/cXaltwgiJsuh2xZgjgXVfrsXYCsbMsDYTa63vb6PfYB6p9aAkDAYDTGDOoP8EtYDnvpkY7CWIEBY8y3VfSGbHUB1ckTGw6EsjviYzRdRVyc6HvfkuRwCgo29Rog0nfOslV6XwG7InZXOKOZN5I4699PajTXg/Jv+YByvX15Ho9OKL79+ESfjk2jVa1JLYL+Emgl7K5QkrDfWHtkIvC5rnv2mjm6UTFsIkq7G65wBK5tQQ1y8nkgJog55Ar/7fVvH6SzaS4ECOcbzaS0TFF7WL/Noro49h5oNksdd6CgbsNriA2Ll9GwY/V4zTsfD2G5W0ex11Zn+6OHT+OL3n0tdI5srkYsGfyG9zk7GcXMzi7N7D2Nfa8Y7734z/u9/86+j2W7G/YcPYr9rxM9//nPV2cqSQ+wOKFt6UodAmLz77ttSp5yMTuPVxWWcnFrFc35+Hl88fxG1wy4ePbwvBQnPSGg76hsImWMyMcFi6p0Ebb1WFBC1P1ZaWUHnDxMXIgUgFQp5mWSGzkARleaJIKWoA4oYyAt/vV4Csvm+BKobOp/ZV9yDLVSBWPHV69pjKM9SQZZnZd4fjEmKMIXPcwZCl/nszjtFP6uj1PlCnGmcvRD2SRgwt3mv/LECItUUymKRksXkMeuUD+fz1KKPgknEiM/cTtuB8K7HHbmR5CVgPT/rb7AdIu+dNml3Cjo2Vnmemi0HIfBRJqDMy/M280eYG+VVbCD7IJilu7gl1fPsToVJ1omlp8Bs2VbWYjhGZbVTILeybLCUg1AoBBi2YBDBqLTIIeLM2u1MFHEGHQeHN1soVVa3KpOcz7w7dT8g1tHycWi586AO8auf/arCPG5v8eovVQWqClQVqCpQVeDNq0B1kb95c1aNuKpAVYGqAlUFqgr8QQW+/b33D4AJCSipmzca8gtPMsFd8CYejq09sJsASCFUly7hNp3qdL3fhj83Yz5bqqPxFmR3vIHsO5oNA4GyEtoRCmtgIsFjAYa7rUA/QBVZM9FpDjBVOq49RoNSvPQGMgDgsygH6LrlY1XyKwDklZ8BQFJIjQR26BBWFHYZP6A0wCsAd+wBSdNb/Q+7drEtSTAtuz15z3wOdXVCqqhB1pZVAETTxfw2zyHHkuAYnbAKFVZOhrt4Ab+URdBsxVYdoiZV0mJEig2Fsd5lcaRS4bamZfYTEExlh/M67jJG+HuCUVKFqLFc8NvtnAHA1ko4MkCxlBy1ugBdgfIdbGW2Auv10TAxAah9HEYr5UTxwYfocTivgaO05co1mvXNjl7WyNlwFFfXUwH2spoqliy7vYOGba3kYGF1fa8ZOWCcvfdzrgDgCeYFtDq/dx6r2XWcno6lYKAh/Or6Jh4+fRYvX75Wxz/+81kzwpCxlKIGk+k0Ws12fPnFV7FZL2LY78S9e+fqRH714iJmNwtlRgB6Y+tE1//jp8/i8999HsvFTORFv9uO4fhEigKIsP22FntZrjBAAFIDlICWwyEhy4fbEOHhKUTJIc7OxnF1+Sr6g6FVP5Ajm1UMR6NotQH5TFZK1bK2UkY+/J2myCdUCsv5SsTJ6PQkhsOhOskBaAF4N3RTs1/qfu+T8VlMbq6i024rg2O+mMnCCgXJ5dWVFA+AvM16xFdffRVvPXsWzZI58/LidZzeuyeCg73rPVhTGC9EkOx9lgQwNxz6XoBOFCAQH4CpdNALrCXTIiJ6o1FcXkz1OgKh9x4nZ8AUW6+mMxewZwLkbmMzNV9Fs9UuSh+6xjt6bgiE7NzmPSAxBKyuISMOsv+pNdjXfN4WeN7TaZvksxNQ12dFUUjxswS+K8sDcnQf8/lCwDoWSJBJPCzZDPrzsIv+AFundjx++DBWynJoxZ/+87+If/tX/yYGnU78i//iX8Rf/fv/J0YDrMjO4quvvozzk3E8//p5nJ3di6vraylunrz1Vnz0s58Hdk+EJn/2239SZ//11UR5G+1WVxZz2EBBOLEPGNt4PFZAN0TQzXQSL1++jHuPHsf0+jqePHkYv/vsc80XSpjpbKW9KRVJIZzzXEnSwUoxE4iuC3XzPeAsn7vgaj5PLg02QRninVZDqeSCTHN+E/t8Fw2ti61UHQa4nYnA12w/d4huq611m2c1Y7LiJJTPdAzsp1pEAHfp6HfOkTOUNFcY+rHQRXRZ2SjQXbkKKFH4RhOlPosPAuDVBFAUbTrzChEsG0eB+ITNb5Vds8TWETKmnKdxuFMVHt89x2f9rVqtCRHE0VJsrQ6+JzOPwmcL5BKZMybTlI1EWHyZj+M7jvczkWfyWA0Jy7l9tiD0lYfijyStTKL4+6WEkJUkZXQzAsQa6wGSEfIpyf4807PJgr19dn4SNzc3mte8S1MVyJ7fbJ2Rw9dT5QhRwn5MCzTuTkppqy3+hPhbxic/r8iL28mr/lJVoKpAVYGqAlUF3sAKVOTFGzhp1ZCrClQVqCpQVaCqwHEFPvj+tw/yewY+2e5iQ7f/3uA84ED6UKvLUSCGLUDkt0/nPGbyBaRzB+hdWDJA3mq+irrCRt1BDzBJLoIMVbLLny/IMsNAynHnKYCdQAi68Ok8TSIAz/hiVSRXqyNLqgRu6KRVQ2xp/lc2w23YtlUdAnYatllS66wsqCBhAMIdMkv+A13VBtl2yhIAYAPYhDyI2lb1OAZ+/pgsUC1W6ctutQIgG99HKDYBxtBGUkTQuXtrX+GuXSkm6iELLgGx5bkAOLGpScAeyxfKkiRTdsUqP+T/F6JtGxJyJbwASgcxKgpyFVDR0F1LbUoncVqHGCByYdVFjJc85JXAuIjdxgCWQSxbhwCAAfoqG4Q6i/iywkbd3lizQDzQoQ5pdZT/keRDAmd0aru7FmsxLLDQT0BI3GWGJPB53KGdaz9BwyR3kvB6++2n8e47T+Pi8iLG/Z66oQExLy4u4ulbb8fr11fx6uuXMR6PZLkFccWYnj/nc+P4+uuvDaqu3flOxy+qCFQD7J+rqxsBgFIo7fdx/8G5gGveiKwLgFkA4uGoI7AN+6Ka1CHUWE5s2neQVw3Zu0QM+n1lfgCIssZPTk/1mNv1XHukXWyksIQ6rFciLdr9joB8yAE650UatGzfRlYHc0FGA7Y2fE9PwdvUfK9nX8xn7r6u1aLdxApmK3ulzXYd29VKr631Qcd7ox7Tma2QOvX6bch4t9W9VRisN/voCdjfxG5jkkIEQ70t4uDkZFSyMDYCnVlDjHE0PI3t9hANKW4OAlB538vJtYgkApEnVzPN0eTydQwghFbbWK+XIogIlZ7NFtElaB7LLLaC7J5sgdUfDnRW6Rwk+LmcExAGzGl20Yt4KLkvkESA1ChUDM6uZckE8Lze+oykK57QdbrK91IFEFa+jel0Ev3RWGAvuRhY43AeAoDzzKjXGjXCtDvx7K1HWgOj8TB++KMfxd/+zb+LAWHO5IHsQ+9JmDY1ubm5jna9qVwScjjGZydxeXkVzW43Fst1jLq9GJycxD/95nfxySefiii2dWAJCRfxg33eLv7yL/9l/PVf//uYXM9lJaaQ510oRPy7H74Xv/vsi5hN53HYHuL5q8tYaS9b9TSfey5cFyvJUq13R16kJaGJhSQp7oLTOZvrsVhCQHEPtaVCYE6Zvy55JetlyYrxjuf8Rt3A9+uOWUNf2t4o75xOq6XMJr5ntcJWCUXgKuarpUgpSKZOGxD+EM1iCZWqvrTRSyVFqgl8Z/hOpXZnZycxnWE5B4jOiZ+ZRSgU7sLg2Qd8nYwSDgLIFykhEELJRoq6maChbpkpkbZHtxZM5cA7zqTIe1ch502r2zhPc8xJxGuMJYspmwqU3wTpoHP2juzIezXtmHSv1myndRdc7pyoVHRIAXaUTZSqunytJER4v7T8yvmzKhHCB1JnJoIxGy94zbz3bq0X96iiINbbOl91X7NJCpmie6yeflysz7ZUYXzfxx/9tMI8jn9prP5eVaCqQFWBqgJVBd6wClQX+Rs2YdVwqwpUFagqUFWgqsAfV+A7P/hACDSWPw18nrHfwQ5KwbTuYkybhz4BrRtAnVbxyjZors5S2WEAWPM1lApYo+gPAXW3YaIAMEc+0+6w3guEWCxmtwCKuzEJ56a7lSwDgNW9/Oyxs4EooVMWYAmgLcFtfkYWR4AyCpm27RRAB+oL+ZHLtsl/ChjbExBsoKLVdPC2lAg1W7vQ9WlSpniIA8rKv8Ne6oAejHeLZ3ubbm7X4LbLlQBYee4DXHoGRJzo72rNLt/rzlAAFsgi9QaXLl4Hct/lWUhFEDUFEdsuB7CohH5jpaP5SJuuYpciECh95w0q8VyQKgniS4XCa8lGpSHLqwSDkjjKOffP0InvDnyIJqlVioJDBEexyLq1pipqF6lfStcxgDgEEV3E2SUMkSYbIQKOb33PXSe6ZbGm0SMHip9mzOmSrnut8pFETXbZ5r9F8gi42grcpqsXa7S333oskoFO/pvrSVy8ehlPHz1UN+8333tb6oVffvJpXL2+jGF3pHnrDXoirl5fTeLJwycxm/Jzl95LdUKfO7Z2gXCTWuAgG53NNqLf62ndMu7zB+ciryZXN9FCYQNg265pjKiOWkf+/AIeIYdkPxbR7dprnu55uvCHo7HCi7vdVpyPhwLIscmCcMCvvw7wicqg3xMYb9VReJ03wO2xgWPP1WOxgiQ7SDExn97o+89OT+P07F48//rLGA8H8vwXeE3A9rAfq9mNCIhOp6dxYOtys8QqahjrGbZRNw6RX21kfQVZ1+604+ZmGqPhWKqO1WJuknO9FoEgWzipQJZaY4xps1nFdOJ8DMK1mUv2MIC9gNxmK/qjgdbJ/GYe3V5bdSIc/Wa6jNphGw3OESzYtocYDPpxfXMj8kgKI3nd1GO1Jenbe2FHoC9nUNvvBzEEmCtlz3ITS3IzCG3uNKPJOMvewb5oPp2bOEW9JTIEEpihNmXRtFLgsIk3jQkiEeUAtjubraytOk2TBwQts/axIjsZdGJ0Moh33ns3Xr94LvKDehD2jrCA76eGjVYrTk5PwkTvIXabdTx+/DAuWa+1RnzwwQcxPj+Lf/Wv/rd46623Yh+7+O0/fa6Ad0LZf/3r394qFj783vsa/yef/FqEFbZvqALI+Xj44ExE2NXlVZyfnsfzl69jsdnqTE2C1QoJkwB5RopoagDGWxlxrB7LMyHBbe3pBkHThYwmAwHrvVZDdmMKqK5BfJBv4dAh1BA+r1gb7H/qXzr+saKi05+zY2cyhffQXKCKEXkCivukAAAgAElEQVTYksIIRYnI3JIPwf722eIknQTmExRnj0M2O0zaXzcxtCpktwkxn3F3NlbcH3yvbMp2VnQot2cXCglHA2diyaoVLBoZ66iohKhnKgx5nWMVXRLZVhpY3QI5k2B+qiGsjEDNZzUIZ4gIj6KWYK953L4OU+kAgcmaZ18lUZV30bHK85hU9u8BSYbfKRvzd5DBYKCzmHXjn9vJIjDvIBoJeO3pDZlUnr98PTdhbKPXP/r8wXcfvyvk7ybY5kHCm/AgU6OttfSzf/xJhXlUvzpXFagqUFWgqkBVgTe4AtVF/gZPXjX0qgJVBaoKVBWoKkAF3vvONw/5H/EAAPzHOv/Rz3/AA3Jk97vA13o95supSYF6y4GZglGsigCMAlCAWAC0pmvf1holk6JYNaVKgfcxEL65tcxIj+4EepJEsZe5A5QBFwF1ZVFVQCR3aXYD9w7lRBSLFXzzd1iy0AELKAk4BXCukNaaQOXVflVAfbpjsWgqCgLhzthWFHAKFynCqEsOAzAk4KwAFtmCH2Kvr9s/nTqhWOiTH7JcSMWhXIzdXsSLAVKTMxupQpq2yNraQutYJeJQW5NGx+A8XuUCoBVUvYuWsjOsJknVjMBKQKpiYTLoD9WJrBnS+zq8+ta+Q930DmNnDGssxMKqkwSZ3C3toFi7iqEMca1l0yGA0gRY/t2goy2BHK5ej6YsnpoCb0EsAdLckWzAyd3AaWNG53g75suF3k/dx81aDLCnQblSyJgcZxIX/Ju5orYuHoQFYySEtxan4348ffpInfK/+fQ3AutW83n0+10BxE8fP46ff/yL2O5rslApVvlxcjKOwbAbry+u7DW/C1ksAW7TBU5Xs8NqHYTOEl4CWitAt6O1xBwNxoOSgQDpd4i2ADqejVo5/B1FDQAxH3SIH2oAqWQ+0NW9j+HpmRQI3V435tMJOg2RMesNJE8t7t97GPPFNLaLlVQGnUFPORQXFyhGhhqnOpnb7ej1hvHyy+eyucLiXvZfy3n06LyPfYxOTmJDMHbDwD1k0nwyjf54FOMhROJK9kST1xciES8nE1kc0f0PiJ+qk81mabIFYPtQi/FoLGUCKg665+fTqdY7wC/ApQKIqT/zQ+AzFmlNzijvQRMCBylF5hCFkIhbwrdbAtZZpwCui9nCipk6tlQ3MegNpTCR3z6gb8mckdUc4d/kqyxXMVvQ2Y9iqi5iLTMxmAcslq4m1wrgTrUEJCRrD+sxchc4R1i2SVRAJJJjQlYIXf2sesbNWkIFws8CdAOoQixTc567jhUSeUDNmsLPz0f9ODk/ienkSgHvvBd2UeIgD3spWJbbTTx69nacnp/Gq5cvtf8gXw6bXUznC619VBqcTZPpTbz13jei3e2JUPv0l5/EZDJXvsFito59bBWILiKY0PR+P15dXski7PH9cwH8L59faD1eT25iBbFblHf5M/wbQBqig8/x/CgobKW0VTA7tkN5hhzbx6mrXlZaBs2TvE3y3LlDEjMVAvju3IJUq3Ge7Na3oeF5TvDdzJ9A75qtxth708UyWs2O6k1NAec7bZRRJrmS4CcrRmC6OGMTzanW8z0HIcG5fpfF4wPJBMB+bwI9ydpU8jEG3dH7vYiLtNsyaWA1AQRlkjy5l+/uD5NiDugm6N1kiclurxH2mG0gOXtcr1Qv6IYvVoR3gfZe/64dJP6ddSKELvc+aiQTIF4nt3XabO5I6kJYpLKDceX3HjdOJBnBmHQerVF3NbVu+fPi4vI2dDznRM+YtpQlI0XWXSXTRiSxLApNWDgvyWesn4tzuhs/+4ePKsyj+nW5qkBVgaoCVQWqCrzBFagu8jd48qqhVxWoKlBVoKpAVQEq8P6H3zoY2GgotJM/M/QTkADwkW5WOlfpht4dNsU7HOsNbE06Ap4AhgEd+fmWVBJrgfdr7IYCeyk8s+luzU5VZyoIHCePgFyMvUNwj8EHAIhmvVmUDrZWAWzx/w8C9wAdE2yxf//GQdMtExwAk4zdTuQ0nrvL3xIQB6lawQDAbU9xW1JZuSCQvihEIDb8nOnTXvy5i1+7Gn9lv3SQBz6A3GK1VC0AS50ffmfLBYi9Wa0NStYIQbXCwuSAO0zzeY+tSBiXAEGUH/wE9iF1bHJMGMiQpXQPG8EB74NkIi2B+QZYc6ZIvm5+P2qVDN5WVoK6WO9CXyGmpChQoDa2UhuRAQKVCMMuVl8J2GX37XF3LeSICBTAPLp76YxWjoKto3hdBe6W95bGgk5egWg5cTuRZyejcVxNJrcKFoN4xWu9dNeqQ7pYjRiMX8p65913nkW/14p33/1G/NVf/VWcjceyA+r2u/H0rYfxve98O/72b3+sTAPGizrI67gZvV5XCg3WLBkT6sAnHFh7yahqp4c1krt7UVW4ZnuRDNmtzN9ZmFIXiAQhY6Qe69VcHfwEWwMom+u6s1sbjXoZORy9/lDqBq1/iI7ZJM7Go5ijqpG9VUc2YIvJTfQHBRDvoEbA2gsveyth6DbuDYbx+9/8LkbDQUQbkLyh9fDgwZmCy7vdvuZ5OOhpn/CerPd2r6v1x9wC8ve6LZFAqAbYk4NBV2uNvARnU+xFqqzZv5CEgKGimSKuriYmtVYrgdxwdosFHvW9mEyuY7HaRLdtog8LJxFUu4hmpyPQOQkN5mXJnKAKarRkQQXQyxwASDt4e6PxUD/enD2cYDs+XViFodjoD7HmctoIZx7PIgIpGs7iIbdAyitbTvFxOuI1D1If8HOyBStAs6yi1ls9i/a5yMJ27GuHuP/gkYD95WoeF68uVE/WBcQQ5ysEAT8zPhnEPQLbR51oEcBcAo45m8lTgdxDLTJZLOM73/9+XE8m8eH3P4xff/pPIupOhqPooAy5mShQfrFaxdOnz2K2Xsb9hw/j8ZNncXU5id9+9mV89flXcfn6Suf0+GQY3U4/er1BvH79Oq6nNzEc9uLRg3PV+uXLy7iZzL1/a66XFX2Mx+ovnTeibkqODiR3y7ZCqXKQxVwhAayoc64JdxJ1p6jsZz6XQHkC1qwN3s9qQIP2Ui8UtRGvm+SIVH5FReDQ5r0soyD68lx0vgsZSCbKscFLAl5EhoB6zplUIaayCUKfHBSTH5ntlFZIJgxsw8f/nRW0KuNE3QM5wD1cxi8Lqq3IvPy4U85BEPPMJkQUZt2yYicJABMXfi+T8SjFvBf4SIspXpMx6swhdL6QqfkM2eSQ5zt7g/sux27ygf3ke/B4jphfGiBU6XJPJYGe88c4rJpwnZNsuG162K1FnEF4bbZYCMIKodzhXvFz2b6OO5H7xQRSvq8Ii0JC5rnqC1rHtEnz/SF++dOPK8yj+nW5qkBVgaoCVQWqCrzBFagu8jd48qqhVxWoKlBVoKpAVQEqQOZFVoLu4fnC9ibZtShQkIBsdWZjueHAUVm/bPgaIMHu1sID4Jb+doUhQ15gfVIyNEQiFM/sBKQceLsXeZHhqXd2DwYg6Fh2iC/gtpUXabGR40wQRHZK8jSnW7kmuw2IilSXAAJhE7Ra4v1fiBRseKQeMaGi8FUB5HddsrIKUfe8x5RjzD9H/YGsSPgALKazGWCOcQhMl2VMWpcYKEMNkUCNunXpwgYkKj73qrdCbgFKnYdhEMc/J1WMwD+AZ4B9Kyx4fhEHsjspShCB5g5L5SMzQhIISkJFc9FoiuSRFRagsrpQ6wUIsp0RL2ZljYkRfikUOQFBQE7G1v7mfA4ATM9J/VCGKFzd6guFuxeiIQEkd4wfRIJA7MjORU5Wd8/C/NgRxhkZdMknwCWQkaDbomyxysOgpYFLLJxqMeh14+nTh/Huu2/HRx99ZAWKunGbMT4fxV/88z+Nf/zHj+L1qyupEbDEmi3mAsfv378fV1dXCsGGeSBgHKXFcrOOET71Ikr2Au5Q29ARD4A3n2Fh1BEIuiAHodnWHK93ANFjgeE305vYLuaxWs2jSxC1OC/Wqp+B9YBdDxxJW5ZpAIt12QKtlus4PR3F4uZKyggCX1iPJif3saHL/mR425GuwO/xUIoZrGwgJijEYjqLOgoVBS93Y9jviTgQedHrBvbwgP10izOnAjrXW+VnzKZTAcZwjvvdVrkO6rCv1+Pk7FTgJt/LPAwGQ+2bRg3VFiHEDtad3My03kQokgcymUaXPIfVvARa+4zCcmo2n+rvzRYd2RuRk8oY6XaU/QBJwBqcXEM8UQZsjtYi3FgjyyU2W12tMeymmBdsYzib5qtV7La1IJNjulrckkesETreOdOcpwDxaMs1VnSv34v9GpCb7I4pm1VAP+oQvl/7VHuhEas1SpKVvrZab2O9NVnYanXj3W+8HVfXV3EzuYn5dBFdAse3zmo4HCBEDvHo4Wk8vk/eyExrEFKBscu6Z7eN2XQRh2YzfvCjH8VHP/lHnaPkomCxczOZRBcSq9FQHsXZ/QcK65ayotWOzz77Ip48eSuePXs3fv/5F/F3/+9/jGfPnihX4/WrS4c4N+vab+12Pc5Ox3pecPDrK9YBlm5z5bWs9zsB67IBk4WTFQ7UTOczShR1/5PD4zwME+smp3wee18L8N87e8mAtb/OHhFJK3tCvp+ft+LKpKfPfO6wFsD2bT7C3fkPac3XExDn7FAuFHsPxQoqBd2aVp6xthQEX9QsvjM5Z3zWAYDLykrAuJ8r7z9/r07PYgdm6zsFha8h/F2rVELyvuuViTDnXThY2kS078rtzmcmxI0IGZ2bd7/v+M6CgM4wefYi3w+hDAng+5IPK178b99B2DG6ScEqQJ+pupvXfu5bayjqwx3UbBRFpM/etOji2fneVOYlUZL3QNbI91VaubGV0i7K60OKxmJhZbsw11t5HYeazjQpKmolr2eB0hJCkzPRpJNt6rir/ax6Nu2xQxXYXf2qXFWgqkBVgaoCVQXe8ApU5MUbPoHV8KsKVBWoKlBVoKrAt7/3vmEYgUQFvAAQqRFAC5DdsjGUAF/yHQza2HpCNIUCeAFlbdfUkFULoCsdxgGY1h4UX2l+1sBSguV+neyYNNB/3LF/a3FhJ3uHkwpccpfoLQjGKPfuWpWHNcoLABbAcwJJiwWSgCs6Lu0poo53uUJhxrK9A7cBl2s1PNEBdtxpD2CHwiG97A1QG5Dh9TKDA/iSMmEF5bwDqyOw4ZnRWV9A9Ow+NoBHXdyZC84MEOVO4FQ95L8LACSv842skqiMrUI8L2nLJVutEuatB6W7t1hhJUGQIFUCRupubfq1RNgUWyt9XUG1DbMQsm0qhEAhJuiApz4AP1Y/mADJQF6qgLUMShTZfuGlXmxFEpDkc9kNbKsrA5Yen//u7mnPv4g2jc3DEtgWoffh7zwD85Ih8NSE53v04EF0Ok11il+8voj5bGZFThzi7P44/pO/+PP4v/71v4n1aidg8uTsXAoBlBVpS0W+wWg8iOfPX4m8ODkdKdSa2rx88bKQPbbb6g/62iPUWx3+QZ4KpA6qiFYs1mRhbOPZs7e1v16/+jp261UMeu5khuTITmtsichoEJjbbMRsvo5BvyUsVTYqWCQpd4IQXtscAWQiltmpi9nh9Kzt4XCgnAk6zCH5sKQKQHHWUb0m0pJ5vnd2og5uqQs67ViTMSK1zyGGPNtiKZD07Oxc86ru+N06ev1urBbOrgD0hFDr0F0vkPUgdRT2ZQDXzBnzm0oldV4DJkYtJldXsrkiKLzX6yg/hnqheCAoGoCSjvjNbi2yRAHLWMXQWb61XdN8MbO6RBY5DkyGSGBMhJ5v9tgbEQa+LrZly6g1W7Fc7uLyaqI1Jqc0ge1W2qSdUXapuxPceRk9BUkfYrqYi3yy9Vtb6jGAcauwHE7NsoYsuJ5MY7XcaExRa+v5UJ7w78nkRgQac0VeR61xiCV2abGPD957JwaDhohPqX9K3oYzY5rR6nTj8bMn8eXnX2h47IvpfC7lFnPdqtdEWNTb7Xj81tsxxQKr34/pdB3T6TwePHggQubTX/2TxoHF1M1kGkvyVM5OlFNy78GJlDfL5SpuJkuRTKx3rNSoq3JCbq3vfM4necpeZo1zBqs7vml7PhPpEBXU3lZzUsUVUlb3hYgOqwiwqvI9wdlju0DWMGo67g3WnYhjuvM5k0VWez+gfOP1O11bJ3nfkX3QKrkVDZOS5WwzEWHbvzvlg+3+nC3EXnJvQNr+MQ4IlVQ7JjHB17l//W+suVDv3YH2WScTMX59g/SQkyY4uKfIrTBxY7Id6zu+DdUSd3nepwnOKxtKzIbPa91JuyTobb/FR+GZ7n5hKuoEiBOd4zvm8g9VhTxrt8U9Wxchl3vlmMA4Vmn4fVw/3chFNcfflUGlA9/KRDVUtLsi3N5+9jQuLq+dS6N8DsbjQHZlV2BH5qfQ/6yaNFFhhZ6fe7NBDWKiyM0FW91nv/7lJxXmcTfz1d+qClQVqCpQVaCqwBtXgeoif+OmrBpwVYGqAlUFqgpUFfjDCkBeJGAg/+eVuz2Vm4AygZyJgwOwhR2UNvvsyPTPFmulIxIEtAlg2pkK7naVqmFrkCYJDAACZzng8e72UCsLslPewBCvATBlhARwkL8XsEWBpAZm6Eq3jQ3DJ2wUEB6rCFvfJPEg8AggDCADhQid4DV38brb1TZWHg/t2gbJMj9BzyCigI7NleoCcYLViHILGEPT1iiAr4CV5GvQYc9YUz0BaGVFhRUqgOu2rPCvWccKjyR2qLdA3QLoa3iqtUmoY2IiiRJZHTUA8deqX2aZ5DjubDMgfQD0UEkA4GyKqsYKFrzeyZzgmWSTtF7fAnfiM5SZUoJyCzAEYESGAaSRAKniuQ7QpNdp21JEHa8KRy55Iccg1mYb/V632Ia5+7eNRVYhgjZ00Aqk9rPx1rt9ec0SWAtQzfLtNltxfj6Oe/fOYjGbxnw21Zh73U5898MPlBNx+fpSoCvd6Vr1gIqbjZ6DsRJqPJvOYjqbFQUFAOkuZBO1QW2wFsiM7Q1zogDr0rkPwC2ff6mOClBI/kcb3/idLIEO+020IOlkT8RKsHIGYO7s7KQoZxoxPjuL6wkqCcDwgyybGIMUTjvIlZFqwvz2Op2YT69jNBrGcrGIujJDWuDXyumQ1ZpsqrC0IiwYkNxz0u203BFOhgtkxc1UwC+2RMwfa5eBYkNlUBVlDWtnq303Xy1jMp3GvfNTkTjarwcCx8kO2GkckDOAmauyFsip4D2Xs1lsltjQSTok4Fm2T/VmdLGNgzgRqXaI7X4TjTpE41aqLxMk+NpvY7XG2mkf25WDmrGPKbg1Pf4ChAHKIUUgGdj/5B0oO0MWbhFz5jNqmnvmtoNdWrcojFbOeWn3OgpKP6y30e41ZQMFF8E+l1VaAbR9HJlElV0YmRxLSB/ns3D2qgOf59jstG84R7oiCdlLWOMZfG436vH+t9+N/RbCwHXNbv01QHfU46133oovf/+5CIflYhWdbi92+1qsV2Q6OAOE9VRrtOLq8lJ5JIPRWdx7cD9++pOf6Bw9J8vk5iZ+85vfKacEBcu733g3Li8vYjjsShH01dcvYr3k7HQINcoMP3Mtrm9mVtMVZYIsA4uyyjZQJvsA5K1s8JHvO4D6OfOhFiYd2EtaD8pp4Hym2d93kjvovfajTtB6U4HqSTjn2Wh7IfKeasViDPuvZtRL1oleZ7vTPAtsLwoyXnbQ64vYMARuZYfG32ibyBVRWM6kQrgAnKeqgDNUofRSJLREeBK6zll79x/aXvMmXchB6Yogsgol73MD79TYgdOsHYhjry/WNYqNfA2d+7oHuHsgHSAt+BxxSUnoWFVpJcVdDgT1VLbO3AHaUkY2nR2RdxbPzR06gOhk7ersurt30tLJd3b+DuCHSaXfbWPAUb4SFoXO3/B+4mNAzssWwsJqRCs47sLTM+TbahQTWyJSt9i1oZZqqrHAyp+7xgqt0z3kxa8qzKP6xbmqQFWBqgJVBaoKvMEVqC7yN3jyqqFXFagqUFWgqkBVASqAbVSSC/Kcxm4Jf3gBFg0F4hIWbMsNoBl60wsxUKyU+Lx8/zeAJnhM29YpO9SzqzPtJQDs1PGf/tSyU7ItjkKU5ZNDZ66tH5IA4Y1lMVSsN0SklK5WwCzZWTQN6tsaZCeCQuPm2dTVTxd/w9YadLFiayWVRV3d3Py8Pcnd7a+uUQUlFyutmsENgBLbZ9yFgqqbF1BOgdctWQgdPzsd0lI1IMhAzaKu4RJIvd0LIFfX6JH6QEoIkTsFyGN0e2d9bACw8JBPGysyS5oO7k4yI7ubBRZvS03U1Wx1RIJ8WS89ca3pDvOSv2EViruHJZKRVQwAsQFz1gQEEKobyAtK7tcvgbaFiLmzcwlZGumZlA3isHDZ7kBmyLLHKh6CqQFJWXVyPuK9NDYxNQLnxqNRXF7TGU8XtNeIVml2XxfPdlnxNBpxMhjE08f34t7D+/Hi6xcxubpQrgNZEH/2Zz+Mzz77rbrvF3SmRzNubmZWwdSs7MBiaDQaxHa9i6vLm5jr+1gftegNsAZai3QAWAWURpUhYksBxHUB7oCPrK3xqB+TyUxrEBIAsgCQnbyIFvVX9geBxoBt2BH1Y9DvRbdrQJ5SAPqzDLcbCJNm3Du/J3UEyg3538v33V+vx15B3tv1NjareXTIvGg1BFgCeHfbnRj2O+qax6II2yjmklwEbNgoAqHGyvBoNmO7Wka331eYOMB6b9B19zYkpUJ/URFgoeZg6manpkByiALyFwYDnqWj76dm1Iv/ozag3hAJAMdSGkQtLq8uA4s2hU2XvA2yMpabrYgUxmV1BCqxeiy3K/1bQcOyW4q7fX4gb2cb0+XCQeyHWmz3tl5DZdMfjvVvxiDiYL1VfgQZEAR/AzazF3qDnlQfUjIUEz5Zg+0AzGsxZ96b1Gx7GxTPOiocRrGOYtw+MzWfvLZITiucOJtm2N1ASClHBXUJ51gha9bLeOetJ9Fu7WPQJ8id2m2klpAq6OwstvttLLB0Im8EO7PlKnr9gZ/p+kZr9K133hHRxHw2W91od7txenYmYvnXn34SL168jL/8b/+b+Ju/+Zvot/vx4vkL7eOzk3GcjIcxX23i1avXIjWw5mOvQBoI4BdZ1RPBC0EltUPufXEVkOYNrVlnNBiEp8YAz9ivGWznMOKOSuUL57tzbnSX7YtcoFga+fwne12o9d1ZWs5W9qvDw7ET2kjZ4wDntghL5n7Y7UvJNykWZZwX3B9kufD8W2UTlffX3ZVnrM9CSAnZR+nDir0E2kUKioRN4sEWgZw5zMnNFLsz2+zJYqvcTRCdnOl8WKHi21lrBmKriYrAhJqOWnJTirJBIH29qFC2xX4LukMWe663FSkmCso1KlIPchZSG+s01qoclpRvcRfazWvT8IAoJvfjMWmUr515Jce/jf2xXVQ+W6pGTI5bZYi6rIfKagOx589JpcHdg/oCQldWa25ESMULpJ/UmwcrLfT5tJfcmbzkZ/n8Jx//osI8ql+XqwpUFagqUFWgqsAbXIHqIn+DJ68aelWBqgJVBaoKVBWgAigv1BW+BEziv/n30cZnX8oDLJWAQ9w9KvCAnle6OkuWBD9jiyN3jQMQZvi21BkA14BJxbv7DwCFHSoP23vYLsNACGAq33cXHGqQMUkLgVQl/DpfN/aQE9go7fVtjFU+5XRkYq1BDoZUDQa/ZClRd0bDLYAG5oPtFc8j+wy6sdPKKrMiTJ5gDJV2WnS8QrKYdLCNBgAv4KBtRaxi2O6cs4GNhTu/AUvd2UqJm3jUF/LC1lkmTW7DbdMjno5sngnAShkkfl+8+emm7XSsiHAQrGtBJz3PbW92vnYH5GQ3rokOu97I5kR2Qw5DVUC3bJsy02MfewDlYos1W1rloHDYPcAqHcW2yMoO8ATZPHY6+reuc+lZ5j0Z5+lwJPIArG+9W0eDVadcDedsyM0KdQqBtPtt9AWmb52fAWkluzMIkWMFj4kXlAkINr7x9pN4+xvvxG9+8xuFSlOXb7z3bvzqlx/rve7ffxijfjeWq0189fUrzUGn31POxcPHD6T62K728U+/+Z1B2Z4zT7BzIoMBqyq6ubE1cfSGlTzjMc+2EdhO7Qb9DBtmr9l7XeqA7TrGg64yNfgUWQj9/omyBe6dnetz69XC4dL7iGG3q+q08Lk/RPTHI2ieqNcA+DpSLVBv1kZTuQMNvTZ/Pz8/1Vpivnku6kwWAu+zkAVRI05PhraQQp3RbEhtwn8I8PNpo4MSQt3t2LQBxALEA4ZCNKBWWC6iP+jKvoafT5LQgSZ3WQQCJyO0h5hvMjT4N/tsSabFdnerMLEygXVUiwMAJWtiuxYITvh0ve1udAit/YZzg33Cq1IPhzJrwnmd7V7d9piHzbDFOtSj3nRgs2ybricincbjU22S5WYfV9N5bLB52u5itd1qHSlfBHstcjiatViuV7KwQumwXmyK0sDWRyihWPcsVWqVCgXZJJGTgM0bAeGyKzvInotAdoU712si0TDW2pH5sl/Ht95/x53pOqdrgXplOp/FAHuw3S5uriZSGPFazMlgOIz5dC7lzatXF1Jd/Of/8r+Mj3/6M5Fq5IxAzBDyPbm5it988pvY7PfxL//r/yr+1f/yv8ZithAJ8e7Tp6rp5WQak5upCTwBxs4QAAw+ORlrb0Bs+LJpiBgkC4hnYc5SDcFT61xM1YAUXmlFt4+mDgBIMO4Yvtsh4K0GtoEmhhwwXZRNzGoq2oodU4LiqRhI20QT0lbfyYKwUY9WzcqjxWquNWSbJnI6rKIQQXdkv3SnZDNB4K+ZEGfu8kzPP3lt1yXJ56Og8T3KJBMQJjFMoDvnyPsmSXP2LmQgWS3UK/M4mG/22G09pHwpAeSyuCqEvva/lZFex1g2EUiPogd1ocnJBPYh9nltNT7ckh22J2Ttc0Dx1tzrJqJ8RkN88LxShKGewlauBGyzdvhIUietDZP8UHB7ycji5/utbkzni6g1aLgwceSGDMeSuRUAACAASURBVOdfpNIpbag4D0VulGfMvAzOY8g2rOdkYYbiabutyIvqV+WqAlUFqgpUFagq8IZXoCIv3vAJrIZfVaCqQFWBqgJVBT78wYcHwH2LGGqx26wFdh7otsbSJRoCFgAEANbVnVhsigziNAXcqFO2EA5pz6KfwX6o1rjtfkw/aWc07PSaysoQgGggHnsjgz0AzpAaDgYFnKWTWzkc6vQvSdHyBwcgtW0Q4E4LwAjgpYSdCjQRXlY6/tXRX1yo8MUvFhH1mjsuE3A6BmQgChQyXayyRIQwNHX2258dIgZghg/bOCVo5EBtf48tqwRMlvdSF686vB2emuqJ7Dw2MQJAlMSJrU2oR9ps8DVbcxgslLc9oKYGY2LCihfXViQCJFUBmEUWoXwpIJvVEMWXpADrGq86ek3WoCQR4aJMEQNYDbpuCdHekK+QypEM1TUR0WkBPK6LB75QOXei7w9x//9j7z2bJEuzI70TWouMzKyqLNGyWk13A1iAgNliBVZhiW80o/Gf7gfSyF0QRtpwsLsGMdM9LaZVdXfpShWZoe4NRXv8vCciB+QfKLObM22VlRnivecVN8r9uPvB0Mbja1dQYF219PmvAiZSn1LVttRSwBi19NZg5l45GXotBwtd3ZE81Eslve9w2LEPPnhH+Qk/PvrZjo5GCo5+8eyJMaGdfs8adQK2q5av1nZ6eiHSicBqcmAOjg5kAfbzo8c2AXxdb63T7Uup0e8TYu0KHCffIKDKAugA5bgm8gemk5kA59HBQF3pygQQgO/rB7ulZo39BYhbEWhdr7UFgAPqtVp1m0+vLVsuRbRgXYatFkTObDKxRrthnW7LbL1MYdQbvR+wbKuNikKUkPZ6t9vS9bBnSpu1tbE9mie7LIHADet2IKVQuqA2KNliNrNuu6NMBtZsvshs0B84CVKvKqOi2+vq7Kg3CMMuyb6J9QWpAMhPUDZrWmAoXeEiprzTXYoclBNZphwOwEhySWrNpoB8V+x4jovHUEBo1DzbpuxEDa+rAGzZc5EDYDabzqWy4bpldYNqYzG3Wq2huQ5FUUYndwKcUdZQZ89VQHVUVwB5DmjLta3NptPMrqdTnV0oR6gR4eJ09PN3rKdEAK63Ns9z5WuwpjgLFLycSFXA01CsrZKlGAQndVMwPORNUkQxR4yXeZCywCCatgqTJ4wcgFd7oVKyN954YM+fPrP5dIaxkK1F2jalFLo8PbN2u2unr85sdOuWTbLc/uW/+Ff2/MUze/b0uZ1fXNrB4cBOTm4rNPzHHx5ZfzSy4fDATl8+t6dPX4kAeePNe5qb5y9eaVy1akPWa57nULHDo0M7P39l9VpTtxvlpJipHgE437T7CWs7zjJXpDhRoPMXUjQFduscqrsSSaqxVSjsnHDW+ShlH396RoXzVX6/4fsAynXmbclOYh5CHbO1EuqEet2yld8LHdR35UfcI0S0QMDoqvbZDa4JceUP4wDUZ19QE10j6r/0eK1Tgehk5LAu6yLjVJ+Um8J54Jkfe5ujsDuC3+E+hSqOxynrZ+Okg8jhG5kSAex77gpkCTaBnBN+5kd+lBQW2k9+ngappLyYHVHk97ywgOL2Bukxm7IX3LaKL0htEevMBwRdqjfn446ESfZY8enMyQe3RQzrJ7eydMvGVqOVrMjcbpB9FeRF1CXUHJG74ffpmnKsOEP0eQSSEqUKKq2UjcL7ffGbzwrMo/ioXFSgqEBRgaICRQVe4woUN/LXePKKoRcVKCpQVKCoQFEBKvDJJx9vseZZ05maulSjI3UXZlnGtsiBBvfSpkMeoAigsikwTbkPAPMrQDHAg62sRwBCPBjTO2FFCkgJ4V2ddOm7zdQ+2DQ6JgH4nfzAsgcFhb9W2ZKvvsgAujpXIgPy5Avu3v3uGU43uwgSwkvrDbehSfY/jarbMfH3AF4qZXz2a7YEUFNgqKsfUHTQiBpdrwFgEWANt+LhsPvrCOAN0MbDQx1MDXAqOlCdQEi1AMTE9x2YivdKAbXqkIUwSvkZdIajagAI2oVhK3B07zlerwNcr5VnIHsnURIQPG6x4v7wyQ9enc/up+62Kxtr0AkMsJPqyHWqMxaPdmq43VgzQEUCVOkCBpgj3Fz5JCsBtB62LVgvETnePexWSF5jV7+oXVy8yrDXl6WQID/lpESAqnfkD4cDu7i6ciGO7Fc8S4DcgvA3USfxcqlMggjr7g96tllndvv2kf6bjCd2dnpmJycn9vz5MwGK7UZNVkmAuvMZ14+FFV331+p+Hh0MgX7t/OzCGrWmTad0mS+t1ezomm/dOrLT01dutdQAsAZkNJEhk8nEKvWa55qYZ1BwQeQPuAUKHfFuWWIrun+9i/rqaiIgEBuqRrOnLvplNrdlvrA6eQvKCtham456SLSUm9LutfSagP8ssbIyMSrqvOexEAjUbTDsiwjptdoiAMYXl9btQzwsbdBr73zvlYOTvrLFwtrNltUrFZsvXLnC2qjW6spUYO1haaQ9X4VEWMpGqNPp2dXkWsRodFRL3SSVAqQNPvOej8CZou73fGWvTk/1+r1+N5F4ruhYsXbX7JeSLHwUCA45NCU3wLvTWfQOfBO+zH510JdfSfmDPYwUQinsnnVJHSZT2WqxiQDYmSfIWpQUEougXgHMbTZtfDnRmtBcNxqWL5ayXOK8EZGxwIapKuWG3g/FGUq19UY1wwIJ4JtxCUDm4JP6i7BlFDbkZvie9cB1Ml+qCmtH+dJqV5Vhslnldufkjh0fHUqBAXHCN2+985b99OiRlUTIQOgsrVpvWaPVsdl4oiygpQi0kq22a7ueZlLA1csVu//2W1oDnPOtel25ET89eWIn9x/Y1Xhi337zna7lwYN7djQa2RdffmmbDfu+JuLs4oK6bGSvRe2atZY1G3U7P7+wbJnp2j3nxNV3jYaf72EBFN8HScD57Io9t2NjJqSQIONo7cosSHYH5cP+L3KZPOCa/BnOJNYt9ygINw8Id8J5f1a7MKea7BLhQZmfm1+hQvAMBldO7RSFysuAaHGyg9ddrha7RgCREvQOVHys2KlBgKGO48vvB37vjXtOEPu6T6N40Brz5/PffDG3DnZgKBElpfOzPayggtz1BgJfU3xpbEu3mXKS3feJK2f8sUF+8DsUeWFpqL2cfu/h5Oxvd010BQ7kpdeYeeI+G583ZEGXXt8VmL9/r1QdNN+sT7esRFXCf3s1RrLmgtxXNoorJiPo2xWIbh2lmiu/irpVfa1Qe4jBG3Ze8TmosI0qPisXFSgqUFSgqEBRgde7AgV58XrPXzH6ogJFBYoKFBUoKmAff/LRln+4b1KIc4RYxj/cFWRcd1ueTNYk7rkNQOMhowAFyQZEwbPYe+DV7WG7kwmdvvjPh/+0B2vLZgK/bskfkr2MSA63zQhrCg9mdWLAwXzv0lbXa7KdEvEA2ZCAHABrgS5YLyWgmD+32EFhvwF4CJiTQq8BvFclB5T1/jhUMa6dssMB+BhXdNDz2LYsL9zaaLGEUPAu4QBV8K6XqUkKGb5JVgjSl6WId5YC+CnXI4WSh02K51UQ+B12Hdgl7UNfFcYqq41ERuh1YT+2AuLDhgPMLbI8IHTUvZ4A6SCPBO64Zfoug8M9m9zTHKaGjnQ6xYkUBthlLAEKqdM1ZaOUa8yd279ggxT5HwKykj87YQ0OyCYliJVV09l8KiICn35skAKE7JIRMZnsLFgAu2soUlBdpOvZgZwpKJ6MCNbKX/3Vf7BnTx/b1dVYQPpoeKC5Y8yvXr2UH/9o1JOF2sHo0J49e2FPnjy1g8PjtJYnKeQVgLxtvd5AACzlORiNbHx2qTwJCA26lclP4boBpVkHALQVapIAbTrm6erfhRbTzV333BPA0lajbLP5zErbqjXbVet022YVwrhrtgWML3nAdaNSs+HowKaTsXU7bStVfO0DFlP7pvIc1jYaDqxeqWlcmMPQ+ixCorS1brulbnZwzA6KK5QOs4WNhn27HL+yYW8ohQjz0Gm3RYKhc3Dw2EFOVDjM/nw+tRZKhmVml+Ox9YdDkRiMW2A6z63W7OnL51JjsAbZ7+wdxoMqQABt8vjXnsdqR+A+uROu2GKPLkGqJdxxwDWnLizLqhOoWMKgCiGzw+2tWMeeh8H3ItnonmftyDrKcykA0bcpG4a1RSbJ5HqhfVCvNz0XAkVHOjMguC7G13o/V2c07Xw81pqijuxFlDwQEhAHPI09Sk10rVz3cu2vKdUQi57QZ0DileVL1CTMD8Qv5IYTc4DXEEPL9dJajaYTx+W1vfngnnXbTb0eVlsnd+/ak8ePzSCLbWO9Xs+2FUiTuo1Pz1TP0dGxPXv2TOsBuygUNxBH2EXdu3/fTt54YNVy1b76/DPr9DpWb7btj//0X9jXX31hf/ff/rtdX09sOOjLGu3pE16HgGTslrzbHlu86Wxm7WbbFvOZ9j3kBYoCqBEHranHPlT7JuAe6riw5aJs3tGflH86ezzYOwjhPbHgJIZnWUCiu0oO0D/OH36OviHUBdHlT/5Lu+5qG51liRAP6yge75kKPNfVbH7me+BztVRV6EYQ19TXlQeuHpAST6B9kMcOrvPlx7Sfob5OOCvdDk97jjBrKRPL1u12bDK9TpZSbhEIgbHMI3PDx6MzOqkAyffgdpNnyb4wKVXcxqu8u+a4R91scJDF0orsF8/kCWCA+3qQGhBFvB+PvXm/Y13xWvwcUpevyKYIG0MPCvezATIiVBO6Z5XItqAm5KgQHk6eUEVqn38656rjTpEH0YXvIGuN13b7KuwOqUM0AATRxPO+/u0XBeZRfFYuKlBUoKhAUYGiAq9xBYob+Ws8ecXQiwoUFSgqUFSgqAAV+PAX720BIAXuJwDZgXYHIPgC0qGLGoydjn637nCLBQfaHFwOf23vDN1nYfAQB2M8Q4LHCoAFnwSdWa+8gxoA0iAXHFjw8biHtXyuASQTWEiHNWMIuw/eTxY1AIQJ7PZwU+/k1PvsAjmxFUF+kSwwZOHkNhy8H53FyoTg9WuoNdA6ACJ5hodUBslbWyQJHeOyNXGFgBM/DkIHORDdpFGrUF44sEOoLuCP2y4BbGH/wjXy967CZOeySdLvAPUhSJJ9F/7c/t4px0IZA7+faeEBwaFu2QhIlG2NAEMniES4mKlrF8AU5QWAUoDrAo9At7FoAhxv1DwXZJf14WuIuqGs8TpgD0VHqwepCuSDCMEuSOPk8T5WFgQ/l7oDi6Vk58V1Q3KQqcD1070NeeI+UyXDWp2cBR+aiqI/O42WAC4slo5vjexqPFYuAmOkpuRTXFxeKpx6NBoJiAd4f/Lkmebv4GBor16eam08ePOBLQHlymV79fKFVevN1AnvxBMd/RdnZ3Z8fCwlAoHPkASAk4DdALTzhQN9WLKhmhkMRzabzgRut9sNG4+v3DIKKHeZ26CP1RSh6BVrtgCqS1ZrtkW8VMslu3tyW2NpN+rWaNWttFmKWND3FScIsHHqNOsK+YYUYr4Iab48P7eT40PlSWB1RT4L18/+amLtksKAS9ul3b41souzS2s2GlLCBLgYyhv2pdafAFkA9pUtF7lCwyEMHGBlflKHt7rDF9q7rsRKgdoESs+wdaqJABr1B5qH2WKeXnetQHEIEO8K9/01mU6t3ensusXDksoz2z3ImJqzZvHoxxaG9eid/itdE+tvAQkpG7yV1mW17vXg71g3SZmAwkvXgtuM58FQK8Kes8XKlrkDw9mSfYGKwuzqemadZsua7abIHIV8N8lTyTSGyRQgH2uoPOVvuFqnVsfaCkUSWR8bKYmkltpCsHANTqiWqzWtYcbIV7NZt2ajZnduHanbfZ4t7PDo2F6+eGGdZtPKgOfVijU7PWt3u/bTdygnloQNWQm7nFrVrq6ndnh8W3OU53O7vhqn62a/kW1Ttz/98z+34zu3bZHN7L/8b//ZXr44lULp9q1jWUg9ffrM1puyQu0571ttgpU984MQ9ldnp1pzyidJyr0467kOzkPWFPcCzqBQQwQQrQwJhX7vO/DddrCqeeEMUtZD6raPOz4kRdyLgqSP8zzOyCDP/b7TIAUihXl74LiUM0HCJ1VEvFaQ1w70kwvjZ+hNWySR41qgHigtUmHt91CRxEjQtpzz3Bd8DSepmecOpaYBEdthJahzD+KP57gqj7MI1VcQJ0GCYEXlxInbl8V9Nkh3byrwupLdw72Ve2Yo/ailFJLoj/CqkgLSrZ14XgRxy8Kw7veA2G9cF183791BGIXKJkj+UH/EuOLMcOtDX/9k0Fycj538DFsx9jq5KykPKu49u3lOhFfcj1HOhd1bfH6Jx/7uiy8LzKP4uFxUoKhAUYGiAkUFXuMKFDfy13jyiqEXFSgqUFSgqEBRASrw/ofvCt1RJ3IK0/QgT+9OBQBot9oCHwAL642WgEnCYOl6BjBzgN6ByzqA9sbJD1mT4PWOYgBANhEdbiNFcHVNwBcAhwMGZcsz96LmIVjd8L7kEUwncwElYNPqzhb4mAJV05+8hrovAeXVCV61jdK7vat/K8955AfYUNGMvtH41SUqn3QAQQdFGI681EXgQFgkckP2Wg68RCco4JbbS7nyIVxFAKgCTAkQJTpXb9qZBDCz3Tio5oQQfzrwxnV4KLrbWOEPDlgqEJmMBJEPe7WKIpeZw5S7Ia/3Gz7iqoWuykNpmasSJJF8173rvUTXawrp9m70mmoH4cC4lvJPd4VJAH3xHrLroD4J1Pun185lRfd02KFEpzQ1dfukNGcpD4X3wducAO2drQvAmTr1c6uK4HLrJQGAFScf8uXM7p6c2Gw+F8h/fnoq+yVUDM1WzV6+fGWD/tDOzi7s7t27dn19bU+wxDm5K/D0559/trcfvm0vnz/X3997/12Fdp+dXjhgnRFOXrVOBwIKYNyJtggcBhTstHs2mZBrgSWLzyHA/nB0aOevzmXdgxoE6zNIDRFKpUwAdZZjtTTwNbnObXR4qDFCRLBle92GbZYrq5Y2Un2wl6glChXeq9fpWr/Dz70DWt3OjbZdj6/s1tHIzsdXtl1mdngw1Irgmvo97LWW6uTert1KZbWEWMI+BjB7KcswwqAhIXZAZcpxWS4XsnIDfFcWjfIJvDuefUentWp9daWu5zZqEUmb2JMQhSgocoWeK1ybbnbWU54pcwAwn+fJsm27US21jlKH+oIuf8jDlROK4NeQOX6GeVgwP6ceO7suhXJvpS4RoO74qkBd2eqlrmxIP0iMzaZkGeqHZkv2UgqRL1XsxfNT7QuJqSDaso3Ns6VsgwIo1RyL7NyqY9zJSO9EXyxmTuKW69bqto1td3W1sHq7q7qsc8+4WS0zW7I2IARy1CxlkX2X44nNZ5nm/+TOsfX6bZ2FkFqbpDBBFcf1t7t9J++uxprbw1vHIsYmi5m69T/+9A/s558f22R6JfXKcDCQQoLO9YPByN77+CN75+237Muvv7Afv3tkP//0RGv9hx9+sH6/Y++8+7b9+h+/sMV8qT3n3fdu8wap+d2P39ubDx7Y+GJq89VCYL3OPVkVoVDys8XVSD5fAtl32Q8O8nPPCMukzdb3WCgMXAmHzaFznSJAlJfgVkp7hVxFdeJ8i7PIAXvIcE5GtzJqJosryAsnyRZJyYAVkpMBN62UUCJyXfGzIK21n3UPC/Ud1ns+JtZntQZxULLF3PMuOMPZA7JBS80C3FPZNqulKxL9NX2cZH/cJIKoPQR4WLWFaiSUBjzXbeRcRRf3p7CR8ryrlBeVPjrdvBY/s32Px/2Ah8XzQ7kRahbqjk0T5BRj290Dk3pOv4esS5aPfFaIcHQev8imOp/iPRfzlV4n7jU7Eihlk4QaI+6/8ekv7l9hLRj3Q1c/umXlt199XWAexcflogJFBYoKFBUoKvAaV6C4kb/Gk1cMvahAUYGiAkUFigpQgfc/eGcru4Y13eAeUgpoX6ljB2M2m02s2+omUH5ly2TxA1CocGzbKpQWMA/LFA+JxQIEoNT/bNQhPwjpDEukkgiGCqBjAhF3qo8c8Alv8JLla7f0idwIfV9y73DeF+sU2UCt1rIOCkASKyEBPYD04GHywS4pbwBAKsGIO6AlAJV4foA37pHtIDrqCEBbH6cTNrsu1a2DaDd/Dpjk/t4O3kppkogRWf0ksIffeYenA05SOiwJNK4qNNnBpgReAbyhVJBNiEZJkEEKHndQiy+yPABOCbcGPA7Axr3y3fNbf6bskeRCkqyr3JZEXbKJ9KDegHQCvCA6wkdelk8xFldP8F+94p3sAJ015aWsBKyGMoW5AUkELPQ5/f2PlLEWCK1dLn2+IGS2CTyTQgU/dzzrWQubXP4qWNqUyPPYmo1GQ3v/g4f246PvZffDtePHP59d2a3bhzYaHdk//MM/Cuh88MY9++mnnwWCMp7hQd/6vZGtV2X76fFPdnDYt8nlVDVFpXD33om9ePbS4ChY36x56nB5diqiLV+ipGhZrVoXaeFB6x46jl2PBy2XrSvS5MxKm5INBgOREiI+AOSrIPlO5DRb5GmgqmjomgEoyabo1Olkn1u32bCTW4c2z+bquu8NulKCHA0PEmnF413thMUQ9SWUe3Y9sVqzYcNuR1kYbi9WUuD3aNC3WgUVTteev3xpw4NDq6XOa9bVMsuT0srDuKVgSGCfLGnIoYF0W26kvsDSTWuX7INWy3MvOGNS1gRrkroAkve7XfctwyZJyoiKLbK5AtEHw6EtsLDLyBlpSoXTaLREbDAGSJJWp+2ECUB/soOazKauPCr7mlkDjK7WUgKQGwJbmudYyREgPb/Rsd2wRT7X/iSwWeca6z6pyXiNbLWxbEWOAhZNmZVLqMk2ti7Rdd6ws9NLu5xktkZBgWoGNVgOOdOQ1RT7ClLESdGKCOI8x1JpaZv1zBYZMLVndSBg095KKpuVshv2hGu+2tp8AYC9tQcP7mptoviAMEKtgxJtdHAgUPj49gN7/uSpdZt1WUMtsOZZrpz0W63txcuX9uf/6l/bT49+kIXaZrm0/+l/+Z/t888/t15vKMXIxcW5ffpHn9r5q1N7+vyFgP4nP/9sV+Mr7QVUYXTFs8dRUxEO36i39NzVZilbwYPhyCazmUgokU350uqtpmoNaeb3DScmPXw9HXRbz0nR3kpKBkgJV6Ske42ZHRwciBxE3eaPd/Uf6xHiN2wEuZdAIAagHaS8q+Y8ZLvbbCkEvqScndyJsLS3lbWEIiLPlYUSnfvcvxRIn3I84pyG60PNR414LLebcsWzPng/QtSVd5Iu2Ak+t6byA9zPapQVEDRBPDDnoW7we4+HZQdRHDULosHve9oau3uafleFhK77PVDMol+D3/s8nHt/f9sT6E6yk6viyj0nbjy7BZKX14AkDKu4UCXyunyW4E9qLauopERE6YPVFOsA8o/zM+aR18O2jSD4UGrcbA5od5oi48J6ijHFV9SH90MxhvIKekzXyArZbuz7r78rMI/i43JRgaICRQWKChQVeI0rUNzIX+PJK4ZeVKCoQFGBogJFBajAR794T0iIW0I15LEum4d1SeCSApHxLg+bjEZN/8gP1YH+sU8nNGqMmgM/0T0b3Y7lUn3nQw1wQJMogdB0SHt3JTIHs0bNA3XXypfeKmPD7aMA7AQp7IAcPK/dWxzAqGp56irltehYBfwHyMDSKEAaHusZE+AxMdaEA8niyH8WIDwgLK9zszv1JmkRYGwldblGd/C+I9U7id0WxNQhve989bGjQnHLe1d3eP3MOl0AzIXAO4DVkq7Xsx0EZin3wwkbdaLmHvoMMEu3qAKIl1iCUFO6xQkbRrGC7QxzXbN17mA9zwnixu1JXDmhoG9IkBTiyriULwGgFNkhAKmMKREqAdgB3oZVh4iaBFzH7yOHQ7kh7baHd6vTfd9ZvAuPTRZmWJVL4SKyw0E5wnbrVVeZAHQBHvK7e/eP7dM//NS++vxLOwV8H6Is2NrtO4d2994te/L4uT15/MoGg74NhgRbN+377x5Zt9exigiXjf300zNlGhAuvlws7c69+/b0+RM76HWkmnjx6tSur5wwQCUA8A2o3u64EofXUUAzZCAAdZUMAEKWJwIKuW4URYCrXDdd+HQXy2IFpUkL737mgiwD71iv1prWbuG/nxmaoINR39b5REHKPPbk5Nh63a41G1jFAEBC4m20twJ0BAA8GPQE6PGeg37fKqWtVcmqYa0scoWTkxMC0SClRatjeTbX32WlQ06B7GlQMbl6Z00GzRa7o6o1sO5Zui3SYume+3TsKyh+6/76Uk9UqwKQmT9UJnRiz+cL/b1WgWhwIow1hOKl1W47UIsSKXnhA4xTPwg22c9pLays1WzZ1dWVSDxAUdYcACoEktZrCpln3UDQHB4fe07Oyv31fS1yJkSQ9cby5VpjmC0yvV+/3xcxt1xCYDCHgKBzD2cnJN0qlme5vTyf2NViaRsj0N7jn2V7RTiyzlC68+uyJHKii3XM65JngZWcP4b/XBHgeQS1aknqI+Z2MOjZk2cvbZFhe7W24bBvnW5TyhaIg1vHx5ZnnEGQJDUFbn/79Ve2FKjcsVWyw2M9Ul/qjl3UbAp5A5E9tVZnYH/6z//MfvXLX9rh8S3rdPt2//59hZN/+dWX9vDhQ6l6vvz8tyIEj46O7fIS4oCzvKo1zNnLEcZ1kFHCvUNnBeuUIPekdoFs4Cx3JcQ+YylA88j6wXYKxR/rfLGYi/zmZzwf1YYrodzSji/uG+nbnRrJz2L/py3vx/dliJC12yeyT7artfbKZL7wzJd0/gbZynOZO85jrk3ndbItQlXnlkv7+yMElMcJofYgOLqmfU6YOO/PnuF1nDBIUiA3ykvXstVeYx9xvXH/CjJgp2BZeyB2rOkA9nkPtwXzzKqwlJLCRaoO/z3rvNHAhqph2cLtn9w20lWSbv228jysZM3ohAL728+lGBPrQMrKfQpWLgAAIABJREFUUsm63a5IjFCExb2R91OeRrKYpA7RKBAKiXrD1VPcn309VHWeRQ2CGBHZhTqRHKy156rs5iSpBjXXEC5rzt5cZw2kDcqYPM/su68K8qL4tFxUoKhAUYGiAkUFXucKFOTF6zx7xdiLChQVKCpQVKCoQFJeENqKH7wDPN7WGvkTZRDZ1VYe5wBNoC38ox6gHjAYIANgJRQJAjZT0GbYsgRhgCV7dIE6sLOSPQZghUiNkoN1AD0R3km3t2yUBMhj47BRRzXgOdYy0QmKDzuoJd3KgCzereoA3E4hIfKiqhDUCPyWb7cUBg4eBZAjpYa6eN3ORWQNwFap7J3T/J0/6fhPAFCAPwGC3QS1nKDY+68HiL8nOiin+9j7z7CewcaEXACvFd7uXndxO/Jdh1RC2TLNZ26Vk9QMTmq0PRTd42NtW9rsOosZK/78ZISUSvitw1NUzCpY6cgzKz3P38fzIOjydnBPEFwAc4EE4kEv2yyvmVtzeac4wbAOIjrA5yDXPrQdMLfG66bcFSx8aLmu0UWc7F0wFOIaABSZKzpjBTxpfSR1Talsn3z6oR0Me/bz4yfKakAlgGLi1q2R3Tk5VovxV19+a+dn19bvda07aClk+PTFqdWaAJUL6/UH9u3vvrV2o5XGS/bC0t56+01bzK5sMptbQzYlmL0Dii2VRcCXe81PrV7DDolrWokIYJ01mw0BodVa3eqNhmyS8MR3oJGQbGyDSrKIatVKVqvXrFYhe2FteXrM8dHIxpeXdvvw2GazSxt2m1arbezk9m27c/u21pBsvjYohprKE+j1OpYtpkDx6uhWR3XqgOZ1SgLqcmvV3Z4FkPlqQhh5TY/NVmRwDFRLxjro9yzLPAw7QFrWiBQP66XqxvcirlLHOXXhPQBkOTOaEAoQHNqD3sktH/yNEzmoQbB2A2invmSCHBwferAxteK9q2XldmCjBWjebDWVF5PN5lq30Ac6fzg3UE3QuR7rCdJtzR6oiYAzgrzT+gtAdU6+QbKXko1MhceiOqMXnbMJNYNb5k2zlcaIYqyGgiqbi5gh14T8i2m2sauJA81O3pDdgj8eSjM/U+jqpxj5zgYr2R5xDK9N84AipdXoeAbFOpc6pdfv2dn5qci4i4sLQdzs4W6nZW+9+6ZNZ1MnomtYnLW1Pt5+51377B/+Too7zmDOHAgmkQXlih3fvmNZNtM8nr145flBm439wZ/8qR0fH9rf/J//xa7GM2t3O9YfjOyNd96ynx79ZL1+xz7+6Bf2w/eP7NGjH+350ydaB2x/lArYEWYL37sQUhCXGeo5rY8szff+PhIWQDfPVR4bZITWHOcxZ0GJteLAO7k31Idzxq2M3CYq7gdKbCDTQUHzHKj785mfR+YT60f3qIorGLjHhFWZzxtqpv/vxwme72s9wHtynvb2bQH0e6g1hJXfg3Vekz+UvMviHhb7TBlHS6+f36v3rxlna5xDQXQFqB+P5884c8J6ibMi3ivOeVRkDAPSEuLCA9V5b8+xorYc9Fj3sXYIzNa9s4LKaCFSjD/ji+vi/VBDuMrM1TORaRKESTQRxDhvzrUrQfbrg+e4NZgTPlEPkUMiARkrYy6nAPSNZflC95AgRmK/c0/xsjs5zhi/+eLbAvMoPi0XFSgqUFSgqEBRgde4AsWN/DWevGLoRQWKChQVKCpQVIAKENgNIEFnPP9oj25HQFc6wwEequZgNf+5jQNggXeNAnQDpvBLOrGd0KBjk25JB0T53v3mNw7U0qVZAkh0i6kAJhx496DWAGoCTF0lwFAgRAQ8E56dbDHoivUO0K3lS7I3AB72Ia8CQQQ3VoTGbyEDALcMtQJWIAvZbwTw5WoFgK8IJvVubt4bokQd2oCu+FglQIqx0GUa2Q/uX+72Ww6GeUevAlYFeOcKxw1bJoC3AMEEiq0Bi6hF1RrYygiky22xpBvXQSvgNH6fyTMfZcbKQbgyHdmuPokaRfex5pufbwCZYBgwhEeN0bTlGjC6rC5jAbRibJRe7l3ytYZNptfeGU8nbuadznTZs164drppA5gDMOZ9ucYAtIK4ccsozz9xEBFzKPdwp5sfkLiWwngdTCtJjeNfYRmzlKUUa5K5QbHyyScfiDyYXs/t5bOXAqjvP7hjn/7BRwJ8P/vNV1JsAMi9evVSQPNmtVQX/fn4UuHV5VLT8wTmc4H0KDMIYa7Wq/Q9i+yDfDg5ObFvv/lGa6Ldxot95t7+FE6+/W4DRb2rNeYSSxXUQADJdcvmM9WNuUNpIwJvlYnUOOhhZ1QSOVWpoH7o+npQNszMDkdDK9vKmvWK9fttOz481LViWYUWpdsh58Ct3QBIISiW2UKd2rdu3RHwqAyZzdoaFbq855on9ub15aWNDocJ/POu5FKzZa16y7LpRKwUc9tq1GXZxRpZL9fW7fV0rVIFNOqekaIO+kSiJcA18gcACxmzg4auLEDFIfKNAPHNJoH0yddfgcQatNbd+PJc2TkKdU9d9YSu7xVONZtPZ7KG4mkoEFBCcM4I6AQGle0QuRiQaW7JJPXDFnXJ0sbTidZlvdbwx5j/jlGLDEUdkMiUzbZs14upnZ5d2K3jQykwVmReQBTNFyIneO9Fzr6kruwzQsFZHynQHhKQY4qAeBQreUaVrFJpyZJoiZ3WhrPXzxtq7TkAs52Vj2rJmbxe2a3bR1Zv1mXZ5Ne8sYPR0O7cvW9fffZrX9cVyC4nflX7dtsq1YbspS7Oz2SzRd7M4PCWvXjxzEbDA1uv2CcoiWb25jtv2/Dw0LqDgf3XX/2t/eE/+1Nbr3L78fvv7MnPj6Wq6feGsiF79eq59vdsupAKhrV5dn61C6uGGNyfWZ7O4wS4q9gYH6oKzy/x/Iwgvlk/kEO+3pxI8/OGvedrJAjem9kM8foCrMk6qri6QcqCrdksy227WkrVxKtACO5trNxmj/EE6eBkimd2uHKPcflrisxYex6UrpM8oqR0gNzEPi0eJxVJ2dU2PJ755JzmDPF7rdcl3leKCdkeheJkT4QEqB/Kh7g3hDJRyr0E/jNuJ9dciahxpvwqkdsKG08qQHm8oXhyooDHSk2Xc//c51KFxaDqtoQIL+2snm6S+X6P9KaAmK8Yu+9xMmE8mHx/7b4GGANqGykuOJaS+gWyxAl7V5vFOENlI6s7KOKk1PT3Zj439u2XhfKi+LRcVKCoQFGBogJFBV7nChTkxes8e8XYiwoUFSgqUFSgqICZffDhu1s6aiEvAEoAIdzaoSFgDAAM6xPA2GV0rhoAXyIqZFfhoHx0v2LevS25VRFABUAfneeAARWrJqAmgZmpw9SBDTqYnZBQ1ysdnmmWFBQrpUXqDE4gFBgxYxSQj68+PvZ0WIPKqjPfbYQE/iWgHDUDwAnApH5H93z6cgLCLT64HsbtAIj7pIOJCdggcBfyAtUJQdaQAAqSBVyq23KFX70DrO4V7t2fHtrckMphufIA1ej+zDK34QnyA4JE4BRgaWkjqx6pO2RPRIcytJIDPVJhyO4E734H+AH2eEwEtTqA54Hi6jRlXksOREHc8DwFvgoESiBfZIyk7nNlcyR7LcA8cgByQp1v2EQJSEtZJDc7nfdA3j4Q1q3KICxWUtVI1SK1xtq25a11Gg2BpmUIMoK5IZWUy+KEgLp8CZJOXfMHhwN748Fdm05n9vj7R1qbt24f20cfv6uO+B8fPbN1vhGoTN0HBwN7dXpqV+Ox5q/b79t0OhF5MZ1cW7sNgI59WNNm1Bz7JWeObLXe2MndWwLwHz9+KsIH6zQRX4DUwMTYyCSv/qhbeK4z/rBkgeADcANEA9Qm76IFJ7jZ2uHo0OaLsTWbBNRulBcz6Nbs3r3btpgv7PbxsdWqKHDqImDYv5BdTUiZ9UZgXa8H8WG2XCTbpGSvhnKiXW9YI9mseWZNSYA/2Q7qNmet874HI5tMMzvqta20yuUzzxqLLmlXM23UnQ8RBXHDNbPWK6hRMoK82Ye+h6LbWiAq4b4oP1otgcBYyjGvIhhlScX+c/JMpB+2SfncBmSMZNhVsY/XtlpiE+NKDrJvOKcCZCZ4ngwKyBuUXIyP12a82GsxHpQB5GtoLylfxC2jeJ0ZVl0Nt/KBxFAHPOQQ/N92a1fXV7Yl3wDANvcxuwe/GZkbrBnWXU72QqNtl+cTV5WJ0OLM8nOUr7Bxi3NpCQkIiVnl7CjZhCDnMoHuC3GPPD7HYkjnR0kKHwg9zhtUTxAY7DH+3G4Wduv4loLiv//mS8OODTUOahXGu8JmR/ZUjLNh/cMDWy/ILKrYrXtv2Oe/+Y11Wk1rNdv28tVz1bTXP9DeQfnCOUJN+fn0mlD2hf386CeNdz5bJpu6jX5+eHhk5+dnidxmna2NOwthzjrfsA2TegyS3JVpEDXX19M4sd1IqYIV0e+HcEcdAwxvtpw8CHWCyKdkRchj2JfMu0LUFU5fc8B7ken+yFdbAeCbRBaHzZ+TBdgS8RXnkmdSpID4pRMbTqo42O92WL//xf5jffOYINDCQsnVhEn5lu6bsjtKFmfMu+doOB8daoIgBoLgCMUF78/3/392UkFs8FydZ8nCieeoJigkEyHJawQRFOo6xhXkQ1w3rxXPoTYiSl0etfv8oPMi7OBStlLci3mfUG/5ueBZJPGaIuVXZDKl3BDUeWLfN9Zs+fnK79VsYX7dTqR4nhOqH8+8QJ/mCgzq8P3XPxSYR/FpuahAUYGiAkUFigq8xhUobuSv8eQVQy8qUFSgqEBRgaICVOCDj9/bAv5jv1La0tFYxiVKXYjeWZlCOTd0b7uPON3ju45Hfe8doIATAGiykqA7PM+shT2EQE63YOCVwyJDwEUJa5kI0gZQTOSBuic93BZQko5I4RA+smRF1LIp4cfq1k6d20Dx5OUmj3OsIbg2QDGAYMcGQXc8wBgAC9uQsPfY2UfQIVt28En4ogJC6bgGLCnJ7sqzODZWoltT5I+DQcCe2LKghhBQBtkB7kQiq/zWHWB09YkJjGcMdOYCYkbXrUgMXh+1CaoR6izbrq0CY8GyCKh1IqMmEoAvANFQjPB3Ao0dfGJaSrZeusUKQI0yJOSwX5E9UL7ORAQA6vF/gDo1ujMWkQV49qduXlQBzaZdTSc7UM47gd2rXrUyV7jIyqjuWQ2yBlKgrgOSsi0h86RO9yzBroB3dN7SJe4/40vvX/bgXp7r4eslo6Fa3cTljf3Zn/2RjS/H1qjV7eLsXBZIR7cGdv/BPfvbX/13q1ab8lonQ4CcA8K3f/zxJ9UIyArrE7z9yZZg9NhJja+uGIXNsoWrNDYO9lK7dr1m7VbT+sOePXv6IhF/APWZdTsdwZRae5r+tUA0fPn5AR3i5Iownsj3oH6Apy1yI+rYnKxteDCwTT4TwVSrNa1aKdlwULdWs2wnd05UV2oM0cDzqSNj63W4TsiglSy5sAhb5YsERq6s0+xatpjJN15QfbKpuQmgQ0ASjF0u1wwTFnIdCAhvyLcs2fBoqbA2sdaaWwXFBAHTIhlKVq037GqeWaPWtG2+sGbFyQvNu4iGrYPU7BVVzATwx15d5WvZH2FZNb6eKhdByipyE1CGQXKgVEDBARmRQuSdUM1tuZhJOcMXewwSgxcPOytqL4shnTGosvx1KslPHyJFxGzZLe5Yl2w11gr7jg57wPq1bIrCBmdp8yy36dQJAc5Vcmk4H66uJlrvWzQ8iq/Z2IIgdRRu2rveOU6Ndqq1BHpDGAmMT5kCnEuOaWPTg2f/SiQQ1k0QLyib2INHxyPr9FmPWK5tbTQ6tl6/b08e/aDze2dHV63JMu389KWvz3wp4oksgI8/+ciePHthcyy5OHsaLdlKndx/23qdjv3wwyN7+P77tlyg7lnYt99+q4D184sLOxwdS/f2+WefSXHHiuEa6dBvJEKIn5FRUubsVA4D5+QerA+QO1R8kFlOIEEIMx+ck07+BlEYwLwAfCkCPcMkFAuhwghl2E3QXuq1bUU5PxB5C0Bu3kHqKD/LRZTp/uckPntcZ5LmBYWVEw68L9dz0+5J6zGRD7y/xrIFUKeJgBPY10EQ6rpz3SAMWHt+r/D7kJMESU2XHhtEipoByqx/sijI40ExtJJIj/kI9UWcAfE8qSXTXg07yCAh/L2pZygw/JyO8yNUD3yO2Nk33bC4CiJEpEJSWoQSIuaN93DLMVewcW8SCagzGks76qy7ldaxZ+u4yjOIziCm+FmQMDsSJY3X80ggGtO1yIbQ565QXhSflYsKFBUoKlBUoKjA612Bgrx4veevGH1RgaICRQWKChQVsDcfvrHttTsJ/Ceomy5/QJ59R3UASPjFA/A5COSe7WEFAUAAmOTWEygbAGG9uz06L8GzIRq8a5NuWbeQAtgJNYBAFAErrrAAbKNDGnsm75r1DmWAIYHiyavcGyzdkkPZD7J8KHnmQyl8rL3jVQRDGdDR7ScAlCKgFEJFwH7Vu5YFclGSZB/lvtnqqU+/A9zf6D0RcIgIoju1BNiVbKvo40w+7L7kAlxz8BeVAoAYYD8AzM0OVfdUB7jZW5lgNYWawi1FPJ5CHb6yefGwYa9putaKg9tOWPifMW/R4V0l9BaLK4GAHp7NkACTlyIZvDMdzBrA8WbnLXMToam8rkLXk5LGx+cgkNuI7DNSBDDiFw9grGBsD3dd0OWdOogjnFaKBM2Nd8VCboDj8V4Kk19trN2s2OHxyA4PRrZZL+zl85fW6XTtj/7oU/vm22/t6nouEPv84jIRBiuFZwN+04MNMC27lCWB1Q2tDeYVG6x6pU7UgFUbHgbc7/Xs8vJctkbU/PbtW9ZstO3Zs2e+N3IsmBoCjwG3qSdqHA+cXqv7HzLi+vpaaoMg/wJcI+tlvVqIOLh795ZNLi+tUS1bvVW3XqdhrWbF3rx3b2fRorwS28hjnjFBFgZAxzgI0N6ilmILAAjWPEuhKeJwSjn1RZe3APNkYeXrL9e1YW+0hHRaL63VqKnuO7WVZsRsSW4L+THKUSGnBcSU8G0IvJXyaupJYeAh7azFjS03a2s1G1pXnDPUTcHzKegdtB+QuFovixhCKZGhYEAhQV7GOlPnu1uRsR4gWZ34rDDuDSoLJy0qdMkr4sCt0OaLhQhEiEJ1w0vpsbacTB6IivVav8fqRyHaEH6A1ZXKjowTuA2xUPMQefbYxdWV6gZZwXN4/HS28OyYUsXmC+ykSiIuFUDOa1ZLNhe5RWA0qgPWCiHgAOBOnPF3zUm9ofV0PZ2L1IFgWmCJtUL1AIlC/SBSCfPuSJVDhkqpsrU//OM/sR++/8HmF+e6PvbR4PBIihKIvYsXL63e8ryXVqejzI6jw5E9/uF7ETUQLd3+gV1entpyW7K/+Jd/YX/z1//Z7t69byf37qmuP/38kz364QfrdgZSrUD2vHrxxIH2OGdrVZFa9UbZlpmTvRfja40DgiBUA6xNiC7WkQe/l0T8CMDfZTX5GXoTiI/1Ga/jSrr9Y3jdIL41rpJ5BobOzrV1Wx2d15V6RaoZzgqUPhCOWEeJSN7lTrA5XIEHecE56rkJrvBzdYaf1aFo4OyAUAvlYtwPuXfVax78LUJAiqy9xaKvbSdNQlERioU43+Oag6ipNSC4sdFyCytyKjR6XUNST5LNk4K3Q+kQWTSM46bqgvd1QppzFUWTKy119t8gLHhenGtBLPnnBFdDyAov5R0FacJrO8ntezquxdVYZtV6xc7Pz3XesSe4nwcBEvebIIZCzRHj0FpKuUs3VSl8z/iV0VFy+0tm8+vffl1gHsVn5aICRQWKChQVKCrwGleguJG/xpNXDL2oQFGBogJFBYoKUIF7b93dAsS63ci+Jg6AuEIBXFTAd7kqAI/uTQEq0YGqv7m1lGyHyCbAwiQBEDsAXoGqWEM54C7AVt71dH46SBGWMILNt1hWuC0GwBVAkYMUgD9OSuwAHYgMSIUEzJewhgLUV6SDd3EHUCGlSKkqgMKBK7eWEn9ADkTqmvWf+djC/xrCYEtIt7qsU/A09ixLt5FygsDtQAIUC0BGvvy6Vn/eTZLin34fM6HXELmBMsbHsRQR4v78ynpQwLOTDTH2UqVkyyyzWg3yiMfwilyvd4EDdjOG8CXHKkryAOoHiJvsorCagbwAaGLcvVZbNk7h0S6LsXLFLbSSlclNEO3mdcTc7HzGpfDxeSHLQs9br2R/BFANqO0kF0BbKGcgOsLHnT9Tpke5ZL1m2R5+9L4soNq1ip2entmbb79pg/7Ifv75qRQULGZA+PmMINrkSb9YymZnjl0QgcIlD0knN4O6bJYAbU1bS3HjSgaALQB+ZpoRYSfVarWt3enYi+cvZVmEamM2mwuwx7rHG86ZKzIL1vL/J7AYwiDmH5ASZcEmA8BeKRPg+PjIzp8/s6NRV7kag0HXjg6HGuOw2xMoznoEqma+IziFfmTID8gYilYjnN3MZpOJwrcZQx/wjzDrLLdKvSHiEYJKWRWqP4Cp542o7iX3vpflkkieqlQA6kIvlywH+KzWrAG4vMwtXyys2fLwbtYPc7vKUWc5icnfWc+u7CFkvin1AGuUDn/tfYDOBjZ2MFoA3274g8HQdDK1bgsVTC7FhbIpUPPItgsA1EPCqe90di01DKCygtYFYgJYQ0VCimL35J3uAkAhQQSG51I11JpYzBBMDAnk3feyvqFDfolCoWolzo6t2XyWex7OtmyTq2uRCn6GlaQquLqeiLxYLn0NQsh2ul1bl1Ye/i7rtprN566UgeyA1Fuy97ZueSN7pnytPAtZVS2x2yKXB1C5YtVG1aYTbKVWdng4tKPbt1Q/clveee9dKZPOnj72tdtsWg3iinW+gihe22w+tapttA/e/eBDO3v1yq4uLzVfbzx4SyqMRqctooyw+//xr/6dPXn21Lbbiq4P8uXs1al9/80Pdv/BA5F/9YrZ999/JwUR1wCp0ay3pDZgX7DvJ/OZbN9cpeaqviBbIeI46wKgjt/vCAjO4GSt5ITqPocB8srPwWRZFDksySow1AtOxPvNsIWtnaPjKdQ8BXyz1nYEsZMR/nzua249xLqT3R95MyXskGoKvdbZnzKklLXAmbtK9yKy0kUwupIjVAQojVzRxuPcVtHDv53QiDHzvV93CqpPikTZDUrF54SDFCAiRFL4NnaOaydieU3u9XFvDfunm5+Y4h52k2wItctOgSglohNNrrjch4zHa4c64+b9j/eL14r3jJplS89korlCChKIKGVpeT30mWSJOi/yY8JOMeYnsnFc1RKkSZBHnD9xT4zPC7/74ssC8yg+LhcVKCpQVKCoQFGB17gCxY38NZ68YuhFBYoKFBUoKlBUgAo8fO+trewg8KgGbCA8duvgBxZGkAVBXgCYb8mdINA0KSoAZQCzVhAKAg7dJx4wWuHWKURb9kfJMgm7Ir5WKwDksrodARGup3S2uvWS1BHJhslnyjtt1b2aQBBlagCqky8hoiEAybUsrqTEAFinuz8BVIDhbvOx70zHVkV2VCns1bvmvaM1LDM868GtmgAzb3qWR2drAGyxsrwDGIWHq0ZChYD1iJQMCtkuSaWBsRAWJECW0TF/k+DQ+OWNQwJGIlUEeIVdFdfs7yywrexe5VhE3Xy9AI0CnHMANwAmnlZSRzconKyOUrYHj8eip91oaq0wBpEW5IIk0iYAxbj+ANV2ZE4aC4G4AFB1uv8JSOb5ZQeXNNNS/uwzEQJY8vUD5/T7Ie8QLY1azbrdun3yyYd2dvrKJuNLdeXef+OBPX92SgKICAuCd1vtlj17+lwgc7NZV914LKDVxeWFVUpYjdWtCiDP2k5ZCFjhNNstq9Rr1mrWbT6baSxYMrEOp9dTG4yGBnF2dnaeclOWIhYA+WUjI5WAZzG0W71kLRNBuWR/ZNbrNFVrgrh5H4F564WNDro2GPRk0UNwcL8/VNC4bKMAZKsVa7farjZI3cyQfNlibq0GoFxmHYWDl6T2UDv/Db/5Sq1hU8KfaxCREbDNmMxajYpsWiADWVN0ngcpsFiurCZSa6Zw7iodzNWqXU6urdNoehB7AoRDbRF7lTlnjcVeE1nB+sBGB5JPmRRuu5NDcKEKIbMCkHadW409j889+1Xg8T782xVWEDsVm1xf70gBZUzovEr2d4DJEB7ym9sqnBpiAuAYCoT6L+aQEakLnAwfHitpEt+jPPI9xLVAoRDGHucYCqzZ9VzE2WxGaHcupQn1zlZr1Ww6mVm11rB1dH/nmatVsOoi8BvlB/uHTCIspjZby5cA0Q2BuM1m2zDdIq8DhQCksLrS11ihbazRbFmn37aj4wMRRLfu3bXLszO7Hp/r3EPpA8gOecE4zl9BwK1tOByIl/70kz+w3/z61wrnbrXZK9QpF6nUaHfs+vzc/t1f/lurtZr2D3/393Z2eiYir9Pp2+ef/dbmi8zuv/Gmnb585pZul2Mpl8qlmjUabdnwhcVSnq1sfDW1jWrhHfWxPgCmnVx0Unv3Rae/7JOcCOPLzx/ODAe1t9tk43fDVirIj1if+7Makt1VXhCWvracGIg94yqAZEm4I1lYc4zPzy8IAobD86SUKyUFW8oN2qkiajWFWO8VU9io+T3QMxmcUOFa8gylTAqovpE1FU0CNxUT7v5HFk/d1YaJEIJQ1TlbNtlhcQ+mtlgHcl/lHi2SVQ0B3Ee56n0YupN7nkUiW8UUPh5nuJMCrmiMLJFl7uTF799X9yrAIICC3L75OYAsED5XsO99foMQWds21XaTLOduEiHsYYgOxr8jRLZOisW9MgiMm/fGUHHwmG++/KrAPIqPy0UFigoUFSgqUFTgNa5AcSN/jSevGHpRgaICRQWKChQVoAIffPRQ/4pXZyaez3QaK78BMAv7GEBxt5ESEAQRALlww9saMJpuWB6Pnzp2Mbyegk8ToSCYA0sOWUVtBVi7NVDqPE0+9dH1HJYRMUvuge1V2tB5AAAgAElEQVSqDdQGUkXQgUpHKgAg4FKyluI5AZhDDAB6qgtanZmSF6izlS8AUAAydcnuABEP4I5uVR7nII6DnQ6OuM+OEwzeNQ4wBCIe1+RZICkHQ+oVB00Yk95bNfDvA4wLUPfm9UdXMR3jDrYFGOwBtvsOWX99Hu92N55nET8jEyEUEoB8kChSAnDlymBw6ybWAWAWdjpQGPwP+yjIEHz71RG8WlpTqo4EAvG+ktQAV3kNAPCiW1jXw3tCgIH5puwOzUbqYue5QVgF2cR7so48GyNZdSVyizr6WnDyYnTYtfcevmlfffmVFBMPHz5U5/3p6aWNr65tg7f7Zivg/eLiUsQPfvuQX5BV+SqXjdPB4NAISHZgcW15Nrcalmi2tW6rIeCa4GRljUgZ5IHlkAEA1b1B32qNll1dXVulRKd21TvzBXb695S+Awi8zORu3+331KHfbjYsm89siwqhUbHDUV9KhdFBx7ptgpG7dtAbSp2BfRdkVr/b9cyCTclq9ar7wkvp4J3mqEogWSASaygRVitlMRwM+wLG6S6HSAJcZ5/Mp9ciQVD8YAkzuZ7Z0fHQ17XzYrr2Wr1iG+aTjnq6zZWR4qoUJhnAHZsadVcTZp6887VmhPtjEZaJYGB/My/qnBaZlmRgm7V+J5syliuKKl2Lk12bJVZmSqsX4QMRyWO0vhkHZ8Ous9597Bl7ljObHg7M+s+U3+EZEYxBFmKsubTWOAfdUg1iyLu72e8CjCFCBDIDCJsslhb5nhAkfyeDtFiuRTSgXDo9PxehEP5ok8lMXFK23lij3tKYw7YO5RdgNddSSucISg4GhBWaj6liVoHoKjs5wrqCpEElsi2rpnfu3lZWyBtvvSmVx+mrlzabXGl9NSHIahUbHR3blvMsz+z89FSqp/vvvGP9ftd+/umxxo/V2mA4suuLC3vjwQO7vJraq+fPtM5Gt29J1TO+OLfZYmb94aGdX4zt6VPsosyGg75Nr69tMp1bVdY8WIZVrNsdWL5Y6jncSy7HE1spC4WTxwFvP1ch2FFoQHBzXviZzP2Avexd96glnKhwEhTy2lVacaaHyuImQR4KA5G5nOVrCDvmOLJOnB3eQqpB+JAFIms0v5eEmqiCTZ/ybJzk5r8gHnhc3EMCrOdncU+JewdEgV+znqE/FS6duTKCM3NHhstCyu9PKO+Yb9Y4cy3iR8QmiiyUjl5HGg6kwiGPSfcIJ4ggIVg71IV7iBM2yfbK/Ge8pl8DZ76T46GIUe1Qj2kOXEkZxNBm7ftF10io9iqIiP1nsZ2CJmVtxOM1D0kVyJ6MjBCUUkoTiVDxEjko5NpkrhrlDFB+RbJLTO8Z68lJpb1SUjkzNRRY3tDA17dfFbZRxaflogJFBYoKFBUoKvA6V6AgL17n2SvGXlSgqEBRgaICRQXM7P2P38PDxv8BL1AR5UWyKlLoLp2sWM64zRAdvwBHgB8K2U22EHRpkpmQrzK3aCIEFoB/42HKYDB0G8s6KQH3Afg4uO6NzIB0AIdh3yCve2UiuC+3wA3HGhx0SQHZdIXzPA+y3is3AGbn2ULd8rugatklbfU6bofkyox4Hq8bNkkO7KQu9PRnACE3lQYCyuo1ESnR8evh1k50iDyhCnSgJ8ss6nHTdiOANF7fO2GdfPCObrexgTSgk9xBHQDc1U6loromK5uorQOg3gVLrgUEEvOhQGBAyuTzDtCr95EfPRkFDjK5AsMJH4Fz2OskixQpW8ghYO2EuqTmncVeN8/YkMUSHflYValbvZQCmbkuB7/iNRlbXIOTael3zL9PQ+pi9lwRquph3Vt77703rF7a2MX43EajQ3vwxn27OL+y77//2Tq9rhQPgIKA8QSHA/C1WwRBz6zWrIsQENm0NnXIY9HkplAryxdrzWWez7RuojO50yXDYiVSBmUDX6grHJg2y+ZzjZug5QgFbrdbNr66sG63ZzPsoVZLGx4cWjabaz0DJ9YqWxsNO1Yur63Vqtug3xHwOxoMtTao/XB0IJXJoNvZAYTMBWRAvQbQ6KojCAtFsAM2pvExb+RduP0Yqp6UkQKkz9zTMw1wucis3+tbAxC54rZT+ZwA7IYHVdPZv15Zh70vosLtoPjSvCTyUiQdnMZ6I5Af0gmySwAwtSH3QaHyZdkNQTKhePHsDQeKISE1XvYaAeVSZ6BIyG1KIDh5DqxPSDoATgiOfGXZIrdmx5UhBLhjiyWyI/P3A9gXlYEVzSKTRRC5BgDEED0cTqxR6iRLntqeJAQU5r1Y0wJ0q7wuxEHNFiJcsBeDTFhao9WWAuH6embTycTJDpF6yRapVLbxZCoLOsK+OTPUfV+uuxqlVNYe5lAF2Kcu+Yrjmz1IEHwuxZtqjT0dgfLtptYyoPfJ3dt2MDqw23dPVMvpZGzrbKEA+MV0orHXGknpU6rY0dEty7K1NVp1++mbb+3wzm3LAHshnWaQJqx7s3a3Z8+fPpMSo9Vtyy4NZV6TXIjF2m7dvmNnp8/ts998aZ98/At7+eK5yInx5YUN+01bZFtrtfv2+PFTOz4+lkXb85cvbQYZlXIVAsTGAi1yhQJ4DiIizpBQboUSLpQIoeC4SRqE8iHOywCyRUotndx2JYBbpvHeKNN0Nsm+zK0JeYzIXeXmQAA7wQB4HzlDN8+uuKfovBDJUtd+ij0QxEsQBWwePUbnEcSkE2X7a+He7JaFbunkoL248UTcu4rS7dukdhMxEcTKnmxz0t1VJVyTZ6ysNC/KYkmWbyKUU5YM1mPr5cY67Z6tN2RheWZIkM4is0seph3ntd9f/NyJusd8OPmNPZSTK5AkfpTweD4LhELR9Rah/mMfyE4yWUhxX/CbUZBce/tIrstJGnJUkhJFylHP1/GAoIK82H3YKr4pKlBUoKhAUYGiAq9pBQry4jWduGLYRQWKChQVKCpQVCAq8N4vHm5FKESgcwoYJfwV6xR1iwN8JwsndeUmkIQee8BzB1AAKxsCaxxMcmCe7n46xBWCWfGu5rB12Gc/YMthVlbXaAKFkjqDF44u7AA+ApRy+3L3/waEUdexukTDXspDNwUQAX5gzY+TPKoQrDdSx+XaEmh6w1tdeEcCUAJckfXVDVujnW0JwAh+9jJu8fcL1YoCWSF/agA3gNv+e2x7wnYngKpQG0TIbBAbgDiVsncT01kLEUGHsQgF5SA7kQQw/E9BMVlHAWaJNykpdwHgPXy9g4ChTgKt6DhmjtLj9TOIJ9Q0KC1k+eQEkdfZr0egMNAx5AhrR6SWA2UCwrAQS0CU22k5yAa4qzwLecX766KCaABm57nlO8/0vYJEoBZUVrlm3V5T19zrN+3WUV8gf7vVtLOzU5EDPz05VSYBz8FG5wwVxnjiZE61akdHx1ojKAywiXr54pk65Dud3s4GaDjs2/mrc1k4ARoSmN6su+0Y9b2+mtpgMFBotMKYsfqZL6zRasjOZzHPnCyqVkWKLTJyDEJxU7E8m9n9k7t2eXnl9kiLhTILeo2y9btNOzjoWadTt4P+wLq9rrq+IfewggI81jolCyXPNW6+r1VdUSNLtjKqko2CvLPFTGHXZBxw3c0aJIQTVQKDUVstCZQueTaKwEIIlObOvgdqQ4A+WSXZ0hUIJezfIEnojF/ZurSVqqLb7qhTfSHrrZqVAAYBv+fksdR8HWwg5CBCk4Ihd1BRAg6YINRNyrtwxY4ULyjF8twVINr/ufZgnA2QKqg+BOgSsr11BYiIBSm0AGc9FNoDwJ3gC9CZ63fLGd8rsstCHcYZgYpGZweqG7Is3F5O+7lWt5x1sCBXA9UapCn7dWW1RsNWm5Vl2comk6mI2svx1Bb5MnWzm4gQXruO936GZsPBWkgUVgxZI+1GycbThZRE2zKKk7WtRCqTy5C6/ateY85U1gvqgyPC7I9H9vD9DyxbLWwyHtv04twtz6YTa7WbNs+cgEJh0zsY2tsP37Wzl6f27PFj1arZ7SlDBSVKs0YwOySXByazpglRhuiezyf24K23rN3ri1h6+6137G/+5v9S/svtkxP76cfHNp9NrN/raE5mM+4jZet0W6oZIednF2OdLdQpch6CYFa+j8LkPdcCdYoIRWXlQBR63sJNYpT97/vTcym4R3GuuX2Sq9nivNKtZe3WVJ454kpB3p89LGUaxOQu62K7J9w5m8jpSXZX/Ik9HV+c2048uMrNFYV79SGvz96O3Iq4B8Q9guvjuvzs5X4K+I7SAuunltYsVnyoomg8YE+GYoW9AH0J8C+SOhECUUfIZtYKRzvXF/c3hXBDtCeFI+8dz3E11TLlUXmuBvcojUFWWKjm3OIKteNNYiSIGs+/8tfc34/2mVBOHpEr5POMrZjfrzy3A4JERFq5tvtgF80I8XnjppVY3CNjfnTWpHu/FJc1Xg/SCfuvkn35m8I2qvjEXFSgqEBRgaICRQVe5woU5MXrPHvF2IsKFBUoKlBUoKhAUl7c/Ee8/iG/RSXhnY+ABvxjny53AXblii2ybNcRDxDiYdYeBCpgABBdACEe8t7ZCSBMJypAS5ACe/sJOlT3HaDRZetCkORL75Gfya4i7JuUVOG2ESk8HGUA9hIBhkMaCHzEEkZBqQR7A/aVZefD9eVrB5YViJ2CtAWseBJGAru8O1pgjWyzkjUSQcjNlgNZaooO6yMP/xbBk0iNAPoD9FddU5AqtQvbmegqDVDL6+VguYM7dIY62LbrLE3WH2HR4aCXg9JhzwWIC7kgkE6dt+Zd6CJ3HIwWwaCQYgfc8izTNfE876RFRbMlSzo92ddIEC4AwCbtQPJDB/U1B/wgyRysBrBzsIr3pXOcWmG1wvMJjZaPeblq8xWh2G5lJkurlJvBfANaAZie3Dmyw1HXGoQUA9ba2k5Obtvf//p39vjpOT3Le8B7bbLMaTTpVJ8LDAN8Y75RYXAdEEtuVVW168nM7tKpPnM/eggKxoiKRyBv8tQnR+N6MrZ6ne7rzPMJINbqTWt32nZ9da31Nzoc2fn5qRQRgKnaM6h1ABPXAJd04i/t/r3bVt4srVGr2PHx0LrdlnUaLY1pW9oIXBx1+8o3YLzK/UhqnW6rJdANwFH2LYCj1brlyrOoqu7X11Otg36/78BgiWjmsjzwXa3DnqTbuqEchVaT13RqDlsrXpexT67G3r1cqaorv1l3kBYSLMu9roCYYRm1WvvfWZeoARQijpUNtjfQX5CoZFRMp7LA0pZMWTyem+xnAPVvEWyeyFLkMgK2CVaesWYJrycfYGX1CmfWXGtYvv1c49Jzergg7NGcaEgWOoCzqbtcIDZnB2HyS88CAhxXSLm65leyWYq9ybnAGZQvXW3F/spQcZB1sFpJnQXVxBohOB33nkW21vnBe6Bci4wGsiqWa9Qt3hXPfmZOWOOQF7MZgdBOZPGc6YTasn83NllMrKrsmpSxIvKwZO8+fMvefOtNe3X63BU8CuaeW7fVtsvzC80BZN3p+Zm9/+FHmv9Xpy9FvDKfd+6+adeTiZ0+f2WNSslOT1/anQcPtA4gzgiYz6ZTWy4XIrAgPxjj8+cvND+Pf3xmt27fNbQuV+fnUg6NRgf27NmZQry7PQ93v7wc2zWWWOuN1RuoW9bKyhBZgBVWpWwHBwd2ekpmh98/WINBIjH3rGHlvHQ6skmjTtjChSXg/sziLI9zPiycXCkQ9ypykPzeBShfF5mmM5ZFgB2Tf3ODmOf50HwpMyIphty2MCmJUpC8A+tOWu2IuRS0He8fJIffkyPbyQkbP3P9bIWk8t/764U6T40FSyds+b2UBuKpPbQ7LA6h+ngMzQYB+EezQagxuNIYT5AYcS+CV0GZxms4+XFTVVHVGIL80LWw97Uxuac7kRMk/k3CAUsyblhSdYl4TMQS1nVSH/IZwN8zlDhBlsfrxOecOIviPhxkupMhrgDli8dxfb/9x88LzKP4tFxUoKhAUYGiAkUFXuMKFDfy13jyiqEXFSgqUFSgqEBRASrw7ofvbB2objrcDGicshB+DzAGLMYaQnYQdCgDTAAWBKCfp45mB+QDlHcLoZT1UKVDGlspuibd1967KgHLAS28I99BD/fuvmkFstli77QHPwLoAPyVikL2UrbLXIhO2lAfOPAPCN70LA8AeVDOZAvTBPwVkOOAi9QHynIAiPJOTwBO2W4koArQN9vk6tx1sNc9wXXNioDgeydmAOoJ4Y1u2ugilrKiUvPcguSdzrVF5/fNn8lmZ4nvOZ3BKasEMHcDqOkfzcKCw3Um2PMsRSLJJzx9epNveAJdRSIlcyiuU3RQAtSUHUAHqkDYTPZbgK8oH3gIneDr9JrRNbvZxPy6ymbXvb71dbZTsqTOZCeo6Mz166ETX0QLmR1JqSPSRX7z2OiURRJ8/Mn7lmVzu3dyZE9/fmL5fGHdfs3+8j/+G/vh+yf2v//131qrhVphYI9/eiyrIcbT7LSkYLgaXwlYLZV9XMtsJbB7vpia1AUVQMaqwqN7raZ84yfTa3XlDnp9W6IAKNdsPJ3a4dGhnZ29sqOj23Y1vpAtD9cksLlSkTIDdQwA+ByLnrLZ4eFIBMcqw0ro2loQArWyNaobhXbfOh7YaDhUNzrX3q419FqoMphLgH/UF7EmIGE6nbaVNmtlWKjuq6W68llfMAF0yqMOALyvbM263baTjFvCpOfq1N6sM2s1254zIQusqs2mC9lMsX65JoGX65U65wW6LpaWr9cKcI59Kauk1KHOn+Px2K+xzf4DHMXmya15wooHkhMLqel8JjsnSJDonq6Xa1ZpOMHAnkGhwjRBplUVeL+VioH8Ddal1C4Sc/meJnyb/TudTrU3w4JKKiTAaGUBuAe+Ou4hM5TNsnY7n0QesBnyla+ZbLncKahEr9LtXynZZOHnXFgJYRe1SURsrd7SOYr1EmtkMs/1GgKMsfpicPw+97kTYbVxBYbmRBkMK8uX5Hf4+cpjW7WulFGMt9Gu23gysVoVW6alSACA9JO7x/aHf/SJTadj1YWcEBLrh8OhLbOFnZ9f2mIxs3anZX/xF//a/vr/+GvPhWE71FypdHp6pgDzQacrIg4lEoQj5AbZMPPZlWjff/OX/9EGhwc2m07t0fffy94LK6rvvn9q73/4of32N39vP//4oyymWHudtueqtJqccSt79ONTzS1njtcx9/eBUN3Z0gFeO1fK2cvvYr04setWcbt7idQGQQL7ZwBfr06eEnTO/Lv1GYq3moP4CgR3JVncs+L85r7I3IQ6UWQ9hBWnpAK7WQdN1XWnPEzqRbIZ/P7kpEMA9zsLtWTdxPtCxMQ9U0A7qouKWzFBpBLsDbnspIwr7Ni/fl9AgeOkBGdBhJtDrnNdrVZXpDX1291XE0GndU7DQiJUwmYplGdBGETTAeepX4uTKPFZQKRN1e0QdW/eLJ3U5rSFzGQfpuuN+9jNxgquH0KTWjNWvx9H/hT5Ln6fVSNAeq2bxEXMdZA/Md64H3lN9/BG3M+++/p3BeZRfFwuKlBUoKhAUYGiAq9xBYob+Ws8ecXQiwoUFSgqUFSgqICTF29vsYYBEN4DOVuFt25WnrOAlUmn1VZ3OKCgAnDpfNyAGTkxkYIuRAREmO4OOKAbGYAFaxaeVIb2ADR2T+sAeAM4MaxWVt7ZXK46AFyrAPC4TYQUAJAVen8nUkIhwWu7FsNBKZEMDE/BrqYu94STC7wPWw2Aa8gFQnkhIgT0pi5XgH6+D0sa/h5d6AK6APATqIVdUnSoRgeoKyD4udtq6LnJDsl1K9TYLZQgD0Q5CExNNlCAz6o3fyePBK8owH0wwkSMKLB1qy5zdaYD6IpocWTvnwJjsvBJ+SXUake6VCsCuEIVwu+YuwCwNHbUJlIAeGYFIe9MRnT0hkUT3eTROczrAChRLyyh+BIJlPIC3PplpaBoSAEBSak2ejBvmnJRms2aOsJRKfziF+/bqYKF6Ty/tn//b/65/fKXv7KLq4WNJ27HQwCybKvo6J/NrDccqp5nZ2c2PBjKBx5w/dnTF9broWa4FmHAFwHa89m1NWvIaqpWrdcFChJ+PafDPN8YXdkoEyCQ8PGSIzsAN7ZGCwfqqMlgyHuVRG7ws/v379uLFy+th53N9NrKpa016zWrbtZ2fNS1e/dv6e8Hg57AXOzXUF+gQ4GkQDmksOy6BxVDRFCDXqftRJA6+VciFbCvstXWGq2mEWvda7ZtNb/SXLc6bVvlyX4nX9lg0E2AKHkYyVt/awL9sYShS5+vGsRJCrdmnqeLhSyY+oOe66RY6/yJ73+pouwECKHLq7G1my110GM3hkKBs6DJz5I65/pqIiIEUkH7EOsnSDvA7PT32fxaZEqG0kXZHlW3yFrmRgbOq1evrNNuWwW7GnJH1uScLGw0Gum1PJSX3Iil9rDWKiqNlLkjkLzE+xGy7qC47GTI1dmS2+Lriz0p+/5SSYodciPWBJZLKWZ2dXVlzUZLyhTGXxVRWbLx+Eqg9nSRiaxBBUONUWWgKuK1UHW4VVHLptOZcltqDciruvIzOOtQmqy2kAdrq9Ubvi8hLGV9VJLqALKFGgxHA/v00w8ty2caN2TS2dmF1BZXl5daS7CSd++dSGnw9OfHUvbUGm07unVkL58+VX7I2dml5bOl7MJenD61crVmb7/7rs1mE1suFtbp9K3V7cuK6u69O/btN9+IHDgYHtiv/ut/s/c++ti++vwzW8xmCrY/QpF0NlY2TafT1Xw+ffxc6pgmiqitkwqyd0sEMucpZ0a1SgYF52AKg07/Qt3bSvk9KkKsUV54CLU/0M9pwH0nLwK/djWNf05oVFm/LZtMJzor+A/CkTURisOwnNKaUHp9WcQfZzDEAT8PtYeOtERu8SfAPGdEkN2eFwSJluzWkqWVNwIktSMcV1Ll+Nr1v8vmKp2vkf3Aa0XWkWdwBNmRAqS2Pr79Pcvf/6Yagetg7cbYw9rqpvWVyJdEoodqk3mSQo1alphHroGxOnlRrTR3WR8x7lA93Mx9oj77bIp0L61wf6J2VdU4xn/T9upm80LcwxnnzVyr+LwQao2oK2vkmy+/LDAP3wbFV1GBogJFBYoKFBV4LStQ3Mhfy2krBl1UoKhAUYGiAkUF9hV4+MFbW0AbvkJdAEggcwuyCgB6ALm3WxEYdOoSVgrYCFgEoI6tSYD5wIwEHGPeE77x+LIDmNDxuVw4oC2yJIG6Anfxsk/dkjkAHf7lsidyT/LVamvVelU2Rvj1y2dbRIADMQ4yOeAtL/EUZE3HcQ0/czyyMRRK3f7ehW5WKdFdvREhw2sAFsmeaLu20jblc4gI4TGQGG67EcC6xsbP3dRKACE/IygcEFRd1JENwVhhRxSenQJHEzgahEN0f0YHaBBAAdrw82yZWWVTsmqjafVmTV3QANUQIqoC2QYr9+XXtaSO0lByAOyoy1sJym4PpnpgMwKQJsDau8apF77wWLZoDOQSoKaolAWkqmu17t2+8YWKhscMDvr28tlzgdA8Th3k662ClQGtpWJJlXSFh4OPzBf2QgCz1G9NN32j5k3UtrW33rxr/UHH+h3A+okUAAdHQzs8HthyPrffffvILq6W1moDopO9MLcG2Q7bkl2Ox9YbDAUMqzM/5Z4cjEb2+PFju3P7tp1fXMhqhnW+2uRWQdXCPFXr1mx1rNnq2uR6LKCZbBNqeXR0ZJfnr6zebPl1ALKjIJgARtOF7QG2vUHfsEABSAWkBXgG62u2arbKFuo6L29yu3cysnanYfdu37YaIbIbSIWBbRSK27RuuyW1EdcBsdRu9QTkYqWELRr+9I122yaza5vOZgK/e52+WzLNr63F3KY8Fsi1frcnK6btamuLbCoSh4ITYK1O5sVcexIgm/VAZgN7DwUKBKKITVZUpWSX5+ey8AnVDeMPwBnLOf0cH/2UVzFTwDVnBKQQ+TdbKRoCXCS4O9QekAfkGYjokHfZ1urVRiJJtr5eNkvNCVZ3AosNOx3v6oY80f4grL3tGQgQUigLLi7OdA7NZzM7GB5ahoUTpGQ9qaVQNYBJQ1aYZ7YE0cecT8lT2GxkG4UdVLvb0dxHUDz5EyI8lFtgNp+jtsjtajIVYYB9lTrRSxvZgdUIH0Zhgjon2e1ojyW7OSmsylWpLhRbVKkpNyVbbpRRQvc/BAdE32S6kJ/P6PDADo8Gqtsbb9zX+c57LeYoigj47trLF6f27//yP9iv/p//237xwQf21VdfWn94aLfuHNu3X31jH374oX3++ed2+9aJPX363DbJxowzc3R4rJqMz09F1nEb+OM/+RPNL/P24N59+0//6X+1i4upSKTf/e5zZfb0yEXKVzadL3TWj0ZDG1+MbTrnLEphy5WyzbOF1SG3OZekDEIVhw1Z2D155kKoBzxwmv2XXoMwjxtqAB7naggH9yE1xDusUeD4vMsWjawnsmSS+lA/q/Lai3QfcqB/l8VARgu2gVtXJjLfce+JsQWpyXXsCRDPc+Bc8bG5JR9jE3mofUUeDPvF79uuvnECFiWHztAqORV+juvsraTXK++J7LBS1L2fdQSR2exIeVavocREkVWyJcQgmUq6VxBkvs8SiftUXFtYwrnixBsIsPRiPFKqbD2PJO5T/Al54erDPXHO6wbhEtZzPN+VnHvFITZljBdlzU3LKIje3T2z7DXkMaGq0b0o3fuC0LhpkxVzw3v+7ouCvCg+MxcVKCpQVKCoQFGB17kCBXnxOs9eMfaiAkUFigoUFSgqYGYffvRw6+QAHawOOAKw8Q952UOEkgATDAAMAITMgcAIWHZiwDvNAe0Bj2YTDwYG2CZ5V8AooEqpbEuAaWwfIsNBgc5u+wKYLLOPlC8R3a8E6QI8EjIK8SGwm259AHvALTQgpFELiNn7lgexAEgHkREZHChIADNarY6t1gtbb9e2yjeyE8oBpIJgSUCJQEd1TVcV2CutQQoNVcfsDcuJerUiCxXIAY29xKUAACAASURBVHXPyooKXHNlJXWI4vMNeaJ0C41d3fPqjk4kQvL+DgWE1yF8zBPhkLzHAYQBrtrYAUV3b9UBItlzJHLppgWHiCGpG9yXn5p69y6B7J5/wZc6UJWc7KQQ9avXEoFTKsv/HkBXhBdKF1lmEYAK6bWUNU3YhgB8Y5VDQLCAJkBCxrDdWrPR1JxDEPHeQWKw/tqNpixneG2Ay3v3ju2td96wyfm5TafXVtqu1W3/yR98oM7433z2nWWrqnUHfZaMwMhet2eX4ys7P79INkcLa9abCtYG+GVptMmV6Lat3xvYd99+a41WzdqthmWzmXXbXQH3k+srq7c6AkMvLy9l/0RXPWDZ9eWZtbs9vdhksVC+xXw+Q9eUAOK5FAG8z2DQt/lsYVuFOWe2zOfWaVSt2WrY3eO+9fsN2UrRGd/vtKzZrouswM5pcnUtRQbKC8BCLKJqFVcpAHwjyQGEh0Bh3QFeY8c0nkztcHRktdJaJMd0MbcVxFSd0O6SANptzhqFYKp7RkNSRvU7TbueXlu9SqYFaggUJu4vz9qT7cuKbI2yrbO59lC11tRaCYVNPQGw+O9DaG7XucgDKQvabY2D51EvLKOoqSx4UEKQzwCpMZ84CUaeBGok7OsII1e2gyutFtnM6pCfMAiO9es/Aqxl3ZXWWXRpEyaOmon9qayQDIKhZCVyE9hDIo82ls2mel9e4/p6poU1m02twdrl9+R7AMBCfJpbT7Ge59iR5U4mCkwnJ8PMZlNImY3NlclTskXG47GecxAXMJ+5y/OVjwdND9sauyfC7Jcba3b7slxi/jwknNByslYast8CaF5utyIvIKGx3Wm3myIDP/roAxseDJRbAZD98N237Ze//KXdu/+WVB7ji1d2/+59G19d2vGdEw4De/HsqUg0zmsr10Rk5euSXZyfSqkxGB5K7XJ1daH98fGnH9rtk2ObL1bW63aVK4Od0m9/+6Wdn13a6HBoX3zxuZXWG+t0+/bo8VNZsUFOXY2vlRnDlV+hckiqMGodRIPOJFQnyhVxxVN0/DP3rjbws15kQJlg7brmGUUM9Q3w2tcKBIWTI0G4ss5Yf+OrK50B8ZggbLUGZYm0t/4LUiTORN4Hi8VQqN0kV1gbjCcA/SAEbhLY3O+03ldu44eiwr+/GXKNBaOT17oW4/cp2FpnMucL9ch2pAyPCxJI1oVJzSdFSY2152QBBFK15nkvrFU5m+2yWHzsTgKl69iurNNpaR27rVfKzErk0e/dM7d7IiHUFbLFSxaJcW9R08PO0sv3NAqlUDMyBlkbJlIHUtezZNJYU55HnGnxejyPubxZy/gsxO+++vy3BeZRfFouKlBUoKhAUYGiAq9xBYob+Ws8ecXQiwoUFSgqUFSgqAAV+PAX720VTkt3J3kGZBvkmVXpVAfVjbwGgGMsc9JjAZrppgUsFKiM3zidw8kSiBcCYBOIg42FTObdghwiATAkLKhuKjFcweABvhFAXKaDWgCRAzMAJEu6SUv4kaPaAM9LeRHKcdj42ARWuR2R/wf4XXELqqSsEHie7InUha+gYSdnGAsEA4gQr6WQa4dpUhYGF7MP8la3prqq/f0J7QXoRM2h36WQ6lwAkINke8DfgTZ1p6b/boJYAeDsgRfq05QljCw56AoW8eM2UlJyyBamqRGrEz0FEkcdBdZQKxD4RI6gqFE9UNsIiPLgW0BRbH8A+6kLQDR2RALjUt4Hr8t7r1ceVK5MjARC0zHNnNIxLIJmBwpvRVrUkpUIKLRWXeqkZnL1PNvaneOhCLNbtw8NbmZ6ObNyaSM7oPcevmsHB22bAeBazX79m9/JmqdWgwjZ2O2TE9nQYEd2PR5bk256Zbc4CL7EnqVRlTKi2+nai+fPZaWDSoR1jQLBw6FRALXUTQ84xvVli1kC7yxZ3gBWoz7aigwjEBlyBNCQOrPHsNNpYCWUzy2bT2VL1WlUrNUo252jkR0d961JxkW1av1B10bDnpW2K2tUHFDsd7vqjp7NZyIy6D6vVSvWaZOnQD4Dc4qN1drINy6VmjbNM7t1dGxlrS/3xceOin1P1g1rhLyIbtuvi5lghsmqQOmCYgBSo6RO7qoDrnCHlbKhKgCkh6zIFzOB+lhplSCjyk5mMW6IqlK1YSV1tS/34CP7DiVG6rJX0DaB05uNzbKFg/6LhQBwxpXldOivZEFWwvKHfA868VEDAeAulyJCp5OZ9QY9zxZJ2S78yXs5UJqrBuwlFDqA8Sxc9h5709bkYVQsXywF3mKTh/VYECAQtNpr67Uss9gXkCHYPXGmYtNFjsVsSt6BZyko92SO1ZPZ9QwlWlnqCzIxUFG0G3WrNWoK9yazgnweLIpk7VWtEFEhApkcjOmCXAwyBjxoeaLzoGIzuuhFsplfE+OeEFpetoNRX6TF9HpsH7z/vlUa1DZTfsmLl8/t4Qfv2e++/Np6UqZMtZbuvvGWnZ++QrsmMnN8eWnVWn13/tCZD1idrbcK0oZ4whJtNp/Yn/wP/+z/Ze9NmiRL0yytV6d79epoamZu5nO4e3h4eAxZGdlVmVQiVT0lNLQUDX+hWQL/ARZsETYsEDYgtAjCBkRYAAIt1Ru6i+qqrMrKioiMCPfw8PDw2W02nWdFnvN+n6pFC3/ARK6mhLi7mQ7ffe83aJ7znnPs89/+rSyj2lvbNhwP7Je//KX97d98bqdnfXv86GsRHuwx7GejIZ3+iQg/rkVrrlK27mCgdXaRbPD8A3YT3/dQ0cXMA+6fkxNuqQdRxAOSRaRi0YPktZ8rByOSXW5Z6KS+v4Zro47KtZAVn2cLSVmAbaHUaJ4l4R3/rsxxRQEUWDgXgj0jr48WUpFEk3oxKCUiQROVH76na+fWWmIOMW+4fpQMjEm5HaHpQARGgXnpjQgx0JptIZ4vZGHEMwbFCeos7Odi/gY2TFGhIGso7ekhyyKoEuM6IaYeUpL9lb/Hc8Ovk/0C8mYmghXCgSaEDeng3wf4vKiWiMRCPLMi2RNrFYn8i/ch1ipeXyQj9H1Ae1BsbnAi62IzgBNVEPdYUro1Fkoi5sSTr5/kmEf+dTmvQF6BvAJ5BfIKXOIK5Af5Jb55+dDzCuQVyCuQVyCvABV4/+H9FQCgSIGyd2liHQNYVFwRqolFhFtfCKgIBEJEaxUALXsLPK0XHlwdlBtYN9G7jJ0MIADg8HIOaODgvQAVWVTRqexgYezSB4wRGB+7+ekqV9ZCySazqdQWdJ+KDBH45NZPgDNzBX87qFiQD7YD6Xwe3eVSOwQ7J64DoA1Pe4D1MQBz6IIlnwOwii52yAsBWmp8XlgBooOxBTuk6M2Nnc9khBe9WSUDXKYDHbWFkyyAQxHsip2lDpShZHEwKXaBXgS4Yv0jeOMA3UwAptQVsgihy94DvQFspjNUKnR7e2ergEB1hQeSIXSgE7IrXkm2HiQ2xPviRlwKyZbVh+eH8F5YdwGQUkcHsDYe6epyFuztRAwPiCgpOpSzAUdUkDUUYLCsvtRB62AfHcx0sVMzlBdcF/etZEvb3mnbw08+tP75iR29OVYY8O7+tl27vmuL2djeHpxbOW3Y/tVr6h4/Pj4KvvRVe/7DS0tTAq1RO6CCSGw6QcFDUO1IdQIZJhQ4rdBtXRYJAQg9GozUsZ5lzBUh9qrB6fmp1bKqnZ+e2s7Oriy3mJeQMRBqbsWGoqUsgBzgd4SdD2HNi7kUFXwO1lRp0ayeFuze3duW1VJLy2Wrpol1OluGwRbPAxysVauqWlqt6X57Hm/JZhPIgLLmF3ZHaQIRCKhIfkdiZcgA1vQCkqEklQM2bOS+ANgxV3g9Oiaf5w7KU5e51iEKmUTED0AkZAdj8GwWt5dJsdMpOVHXH/VF5i0CoUjX/3SOpZKvcxF6EIQVbMKcPMkqiVsvzeZWWHBZrlxizWVZav3hRGNgLbGm5zxvWbDRdKbXsW9oTUKGLdzuTnZpGeAp9l+enQH5KUCZ9xYB5YQlcQJL9w1ye7tSyCMoQEa6TRHbTrS/0vwOYPISgBxLnQUUohlwr7J2oGPJBOmPQn7GzCaTmciUiVQUzKeylAW9AcTPyAklRQR45ke90fQMouLKuv2exsw8ZP2wKdOFzxqxEoTCwMZzCBqfD05EAdyS77GwWoPMkqW1W3Xb2+1oH2G+MQdQKx0dviPlXHtVp9OWndXtOx+IMBmNurr3z589s5/97DN7+fyVnZwc263b79nJ+bl1OjvW63ft6rWr9vjRI9mRoY5Ky0VLqlW7fe++HRwe2D/9j/+pffvNI/vnf/ovLUsTOz45EkEzm7j6DPKCe4LCBeCZ2heY25xHAurZj5nLKCk8BFrgc1DsOYANYeF7igPVEAnYI0Wy0a3K+LmC1i+cCREIFwkBy1TwwHPuRbQ4inZPkCNue7c5I2VjFW352AtCILcTLCZbN1cv+pgjCRAJDykfErekiyoO8RFswOHB6lH+BYQvQhhlK5ER4sRPQ7ZlrsrhOqL6JL6fyDgB+07iuUov2j35a9gT2Kc9mYk1B1HiIeTUI5ItIgpY1+wr07Gv7ajmC3kUkTBwlaHbW4XeAD8/itjgjfU6KWoCgXRRcRFrH78XxPB0kQ3KLtnsLRftoHy++HM4iyAvYyNAJI04QyvlRGRXJfGcKh7ffPEoxzzyr8t5BfIK5BXIK5BX4BJXID/IL/HNy4eeVyCvQF6BvAJ5BajAg48fruRPr9DcpYAhuqMFBgnYqQiIBlBSF3ywmaAblx5L7zhNHYgmlFqgTQDuBAIuBRRKZQCEpk5aABPwQQcXBUIG24Zo+SBwApsNoepuKaUxOqKh3wFUEgQMiBO7W1fqxHcVhgMb3m0pu4slzyzKbme6GLsqA1KF54RgcnVnk0lBTejSxXNCPvdurQTwrbzUADoJvEeJAJkwmwqsxauerumFLW00Guv1WDStQafQ1R07d73zV34wqk0kNahtVGNE+ycHfDzwFGsaETSqZfACx9IphBsrKHxpsooReFck38NBMw8jxmHIM0Ei0CQQLShHBILr3w7yMl7uu9sTAQIDurnyhi5mTQ6JNVbqwAf0dyso7rsDdcoekMqC8YTxO/20tnji71JFELBeRIWDsqdinUbLrlxpW62eWH/Yt9F539JKZu+9/57t7Nbt6999ZYtlYpP5yo5Pj+3Onbu21WnZ2em5Pfn2mYgsAXkr/OEBqks2GhImLamJ5iH2M4yPUHBoN7znW1sdOz05tVarqXl2fHImgKvVbNmIDBdsjyqJFBYRJMOahm7tUX8gIJ45W6qQmVETMD3od+WXXy6UrJok1siK1soqttNp2M2b1xUi3qjWrNWAqAhWN+oar8hKijWRQbrR7Y8KAksibIJEDAUQt1SwSsJaIVOj7qD2ZKaa9M/PFLzM3IdomYwImsYSJy451uZCRAkKKYC+CWRepWBnx0fWbLYFtnPLAZrdton17yHcAJmAgdxjMk8EHGItN8eaqeyB4qgmCii9ppqjBqnJ6+ZzZXk0yOHABm22VN4N9lpL7GfC9ZWK3lHNgiQngTeVSkd/XYk4JPsBcgWLt+loIkKUkZCzAdGEKgpSiXUS1UqVNBUpxtwF82fejicj2R0xbyGlREqQ9zOb23Q+VWh0f+j32hVjC5EXfEZVJObQSsWKTUZTkRLsr+x5/fHEJlMs1CAvsKRbSbnB/kG9V7O5jUcj2c1BsjH3DcVZmc5+3wumo6lUAZPh2BYoCAKp2h+wJwBuA0CT/cLzICLL1mo1jFLs7bQFdi/YuyqJ3bz1ng17XeWiYPFGKckEuX3nvh0fHlthNRFQPxmMtB6Oj440Z1CiNLe3ZL0Habp/bU+AOIqls5Nj4/ZqLe3uCZBnL/nP/tP/xP7z/+K/tIcffmxHx+/s4OBYuSrHJyeaU5A9gNpY/wyx/MIuqVSQxRxzOe7xXKPuyzqs2v/t3fpkKmAD5f9GYQXJsSEEfL/lEW2gdKaJxPO8J+UUcT5orkS1nM89nsue4FkZThBJGcGagcRjrjMvZR0Yx+RA+sVQ6Qjs+3noe2VUG8SgbQYRbZK4Hv7trol+HkIyouiCLOK6+Xc8TxT0vfTmhE0+kQfUe45HJC8YI9eG6iLR+0K8sMD97A55E7oeJ/NcNeFnLbZn1Ck2ITgxwHr3z94oCF0lqPfW+RdsC0OwOfXhPS4SDPxsTTQEe0SR3UHBGO2vImEX76M3MWxUJrxP3KcjsRXr7goM9lMPFOcMffTlNznmkX9dziuQVyCvQF6BvAKXuAL5QX6Jb14+9LwCeQXyCuQVyCtABe4//GAFuKguTiwpVkubTScCQt3Ax4EgoYw8ABsnU6kJ+BmdrQBNAJ3KceApgIuB2PBO6IUsdgAkveMaQMNsNsVyI4BJgI50yOpTCfR2QF2ZEQJ/3S5EQd8ArMopcGukCPYwPAAzwDonIAJxoe79oltrYEGCZ773NQt48g5v7/KPn8PzlUkhtYn/qW5TPhMQyn8q4AilCj9hYIw71snBKkBR7+CMFh1uZ8E43EbGx+/AqANdTgrF1/jfXZmiTAh1EdNhD1jraLN3ifrruCbZd8h6ifvqwcYOEC2t1WoHL/IQks04ZQFVEJjF+wEAu32Tk1YReAO9AsycBY95gUDBSoT3514VyQrg/hIaLmLJLbx4QCIB/FaC3Q41FGAEAB8zOtTxXlRmAeod3gOA6ubVa7Z3bcvSpGxv37ySjQ7B2levX5P90tPvnlmhmNju/p6dnJxZ9+zMGnXCYEuex1AoS43hZMVC16FAYykOnFiJHc+QOx5oW7Asa6jzOqtn+n3/HKA/EfjIvZ1PZjYdj6U1ARhEycN1SvGie+QgOAHeUhLMsGUraw4D7gJvNusFu7LTsqt7HWs0Ggrkxhqq2agoc6PVaoXO6oXVkqqAf4BeyCWyIhbzpedUYCejjmjBlRovfv3YXHHZqJYA51EWMLPJsEhQwaAYMa410/qGYKFrmzUEWMzdw/prNh1btZJYkWujjKwxrgMFBwojg3ArS4HQH/SlVgEAFAhcpNMdkgPQElVKRe+ZpomVCq74kb0TNeXez9lF4DQc9CWnQyqZ8VTzknng04q14fvDbDq3CmoXZbVssmgA91n/TroubTybBLslB02xQ5NtXBErppFbgskqh7Xliod+n4597xZ3Gx3fH1HSyL5IFk0LZf1AFFAjgHqBqNXE8yeklnCihDpDtI7HM+uN+HtR5BZ7Ah3otWZLe8S7t6+k7lGGB0HIq5LWEIQNaw5bKa5VqgRWO/tcyDvBWoixkJ8xnS5syn5RLFijWbed7abdvHHDjg/fWrPZsO29XSmCIHeLSckaWV1E3dWb10QknB0e2LB3bvVGVUHzsfbkuJydn9v27o7W3f7V67a1s2Xd7rlqwhx6+fyZanHt5h3Zsb1799b29q/Z61dvpBC5c/euvXz5Wgomcmk050SIcR7NPHAcUlP5QJ5T4d33btnEI9oC+b7pagoHywH3nRTw56s6ToYE5RivEUF7gcgVKYbKQOS2k3ncD515CsSG1AOwd3JC5DiEcbB2khJII9vs54w5EtIxZyp+tubnBRvCaMcYSQz2BdmHhSwXV0C4siaSFGkV5d0kPMczImINGJ+IZkiVoJbjdygwXHnmWR+upgjqOx2Tfn3Un/vCGeuKTFdgSFlWgIj0+7BY+nqgzvFsg4D0PBLWJoHydc+mwb6PPRKiWplLEO5u6YQFG8+HFP1xtkdBhCC1gJjymkX1S0lkfiQ9YlA7Cip9swjrVBklyvRwpYdTq07csk9zX7lvk/HMnnzzOMc88q/LeQXyCuQVyCuQV+ASVyA/yC/xzcuHnlcgr0BegbwCeQWowAcf318lCZ3HDo6v5JcflBeViixbsIKJQHhJftVYv3iGBQA14LAw7BC8LYUEgHUAVS52Nf74Z/jmA8K5nYtAwWAR46oPB/cdiHACQPZLAeRcEx0x5Dt0WCpQVMgaygxapz0cXHkDAHsC+x3YkSLB31HAmCBIhXUDQjnYEZUGESCLgArgpjo/sdbgvYGqqAP2JEUsh7CiUYKqPPljx+vFz8ZOCNCU52IjFDtLKQbXLbsUlzM4KQGgbl4z1V0fCfBbFGiDesMJEVdCJCn2UiNdX6UCkO+KF7/McMXCM/1TpHAJ+RwCmgAIUczETuBQD2oUgTYB8gSge/y3um/jgwB3iADICwBx3X8Aw9B5L7A1qG5kOQbIzHvHHBLANXXXm+xlPvuDn1j37NT63VOBnvcf3LN+b2Cnp13P12gCmp5pHN2zE6sqYNc7qOu1uodzL+bWB1gN1yoQP0nl789awPqEzmnGIL/2Skmd/zs7O9br9a1eayioHOIAG7PuyZmkOWnNg5uxNUJxw3XW6jXlSUwIji16wDZe84BpmsuQNLOJNdOi3X//ujWbdal4WvWG1WtVq5Q8p4UsCgBofp9KQVOU4oKcBaybysoqQRVTMuyLsip5CWURcMwH1AWaM6WSHR4e2O7Ori2mE6tiJRXAbu43JES90ViDmCJhIAmCcEh8IHPOb4kgP8Bdrvv09Mia9ZYTghBZWJmFtUq4dFLNBHoyP7S+lH8D0eGWZ+wt1J37AmBJcLNm9JzA6oXATFrNmWWy59KaDl3bANWycitYQWSHDzjalvk68n8zD2fLuQLImRvqEpeND+87VUaHwFdzUoZ7z7yEbFCOAKqvQHQy5896fYGokMDYSTFx3B4OwLYoRU4Je6+SW7pBfpJ5wfBH04nIBSuntsLzf76yJMvsvNe3fnegsXb7XWtlVREqkCOoMZQBVIAcAyDnvs1srlwHAPWK3l8ET5qKdGEs3d7QlqhHpAIq2f7+trUbNRv0+3brzm3lbBwdHNhWu22lxEnj3St71mw1pDw6OTiw1WSsvBF+ttXpKFD77LxvR0dHdn3/qh0cn1i92bCdvR3taYDUkBFYCt65c0vKFNQw3PfD41Mb9AfWbjXs+QtIjLk1GjV78cNzrR/mNOoZCJghCimuaxrthtwOkHXk4d1O3krBgxIEwnudj4E6MNGcREHj8zPaTvmaiHsf5Hjsyo/B1FL1YUu47uB3lQHTzYlwn6NuTcXncB9m/m/UA6XSOkg6noUiESDdmPfsnxCcfsiKeItZDyJ+Zfvl5xJzR7lTms8sRifL49hKEMchowjlQFSVyHKKtCLt6U7gRDGg51q4OoF9gn1QdlS2kqrSlX0oJKLyISpNooLB13IkDLS5a0+teLYM81Tl9s/QtRfKxlilWpn5WSKCvGCWVtwui4fI+LIr/vy+QJYw9/07SppkQdFREgnqtfL1iWoUwlDkRMGzQrQfrEST6z/IKH+w53DP2M/4XuLnPuvq6eM88yL/tpxXIK9AXoG8AnkFLnMFcvLiMt+9fOx5BfIK5BXIK5BXAOXFR++v+D/5WJpIZQAohvVDCOQGnMRLXVYSso1wMEAgQSAFvHPRbYTosvUuR/fWBwwAxOChbuXQge82GYAWAXDkHUq8xkGSCJQACgmwWJk6zGcQAp6h7dYtLm3QWOjQVWcrKoYQTKqMC8YZQCGhKGAgAnhCoGoIIY9KD8AhAPMhlkCyxam4ukHjpWMzUfdpvB6sd7DGEimiPwsKE3ePK+pnIbvBlSAXO3HdeskBpzKkD+A6lhyxDVRxBgFck5XSwoqY7mN5FZQa5WLZlhA25iCw/O9RzoRQUjrhXRUBmOa/d7CITm4H0aWAUOdvAHgCcOSN7QUB8ACx0ZJjcx2b7nYHipkrm+BbKWUCKRLJItU5gFHKGBCg5PYnKH4i4B6ttmpSOGBFVbJrN/fUdXt6fCBQ69bt2/bi2Qs7Ozu3VmvLmltt63X7AmTp0kddQbYFKgDmId3WqBSo2XDQkyVPvCZscLrdnmyVFLI9ByhHDeSWLM1G0/qDoTVabdtqb9mbt++s3sjs/OzU6tWGyCeuEUCuew4wvrCd3W3rd7tSljB/1NlcNKvKfsbVD3zCla3MHnzwnkDFdrMloiVJitaokocBPF20QtnnVDurCyhfzgB7GyKGeO/xaCKCADuqtJpoPs1RWqCSwi4NxQy5DVJYcb/nslGCwPBua64TgN272R04DSSZVD8LSwB3pZByNYS6o41waleXoIaR5RYWYcFHnysEyNb60FrGWg0VEyHmM1e/KMciKJwEaKLMwHMfpcXQSmmiObKAFEDRA7lZgZwpqjsa5YZC3tkOpt4Rj90QgL+s4ATWukXQeDRWxg2WX+riV+izfKP0uokYwaINhkMFhGP5JPJDiibIXRQBc+sTtM6eJFVL0SaMWRk+3GcUWivdG1d0cf/5E1ssB44JvJ9MZ3Z21rdqLZOCA9uvGfVJ63beHWi/E4FrK2u16qoDSh8IO6zK2GtQacxDXo3bAkHklEXurUOMydaYLWwwnCofhHFWaxXbamYiE65fv24jAeIrq2Wpdba3lGXRbLXs2vXrdnDwzs4Oj2yl0Hq8yZaWlIpWqzetUK5bv39ue3v71u0OBI5DLpXKie3vX7V+f6DQ9xvX9+3uvRu6V7/9/Cu7/8FP7IsvfmsffviB/R//+/9td+89UPbGuzfv7Nn3zzQfmq2O9boDrUuIAe4D/nKcGx547fuH73eEdVd8rkHcJskFmyTOLFcDMJH8zPI/NU8FZMfMCl9PUrfNUVCRCeXqBn840b4G3AOR67ZITnqLKA9B0XEfjpaI2g95biAvohLR90lXf2wentvB3hiODj/8WI+yXXRQP2Y/+JnmKgNXPjiRj/oJ8sKVF/qkjTKPqb8OtaZuEEMoIzmv/ePYa1VvzZCYBeO2ZFKwhNK4UpH7AoEPqUQQeFTKhIwMzjcR6D5ut7jy7wiywFostPeK1AmEa7SK8yYJFI9+HiufouL7TSSGpMiRZd1GScKeLJUJDQHhe0K8L1JZScnj6hInprCUnGkc3z36Nsc88m/LeQXyCuQVyCuQV+ASVyA/yC/xzcuHbCG5bwAAIABJREFUnlcgr0BegbwCeQWowEefPpTyAvwOP3AsbqS8ALShI5leXVlhuJ0RwEr02JZ9kkAVt47w7k3vluTfgKZ0Kwv8ADUP7xFtMBy0967Twsqte+jWFgEQAKHQshkwIwARD7SWdRKd5SFYGMsUwHVeR6erOuf5NyARBAaB0PIJF8YqEDh2cDOGCPp4qPbcalnNLaJkmeWgB0CMsguwIZpO1nZVc8AQlUHorJ4PMCWMj3wHgC/0C45pSf3g1w7w76AqgAz19m5ykwWMozkXFBEBvWpkNesNRlYseRf/YuZAKTkJbi3jF+hWNpATDqgCBiuUtBKyJoKywsPEQ1h47ADWZTgxwfXQDQygQx08nHwlQEsAUPCTd1sqwDIHvz0El3pFYMrJF1WeOgRAjDoLwBORUrQM+yM85EO4NHZIzI1r+zuyOEmrqfW653b/g3v29OlzG/bH1gPMraa2u7drw/7QxoOhJdXExoRST+cKKSbYF1uk16/f2ny6sqv7+zKiGQ4BR7vKsMDabO/qnh0cHlqWZiJT+v2eAD23M6JzP7HO9hWBYM12Zv1eT8TGycHRWkkEQcJ66Gy3lXsB6M0DMoCMAXImIDSmk5F1mql9/PCOSL+kktqV3V0P6m7VbTrqibThf3TPV2s1S7Gfwg4K26vRWCA26wsAV+s2obMdfBJ7GycaZauycEsrB/+dJOJnrHnsYOiS9i52B2yZk5HowuaKbAr2hv54aO1W27NoeL2Is4LIFfJEoqoEVZYDs27VRMf+bL60Rh2ixwFK9oinz57Z3Tt3PGybn4ccGX/tyoaDoWWNzJYKQy+KOGC+Uz/mp1QScc8APJ2zT6mXXiQI+8SEzvho4hM62c/OTlU7qYaCoovOfZEOkI7kmAw93FmkgO4/eR5u70YdmB9RzTSaBAVJAF1R+4DR0tENuUkNuQ/cIzIs2BvZa1AuMJ8Go6EUDNVq3bqDuRUqqcD405MTEVFZlog4gpRYAWiz9qyojAxIDO4V8y6Ssqg0IEcq5BYB6K5WdoaaI62phpVK0bK0pGyWhw8f2qt3b6R2wKJqgnVWlllnZ9tu3r5l3z5+ZAsUXQKrzdIstXoVhcfMBuOFjYYDK5Qqtntl18ajoaVZFnIT3DqL60YB9otffGa7uw17d3Bijx+/tJOTE/t3/r1f2Z//2V/aN18/sZ/+nZ/afDK33335O10n1lnT8dSOjo51XydzV67EvKBIsl1Us0VQOv6Mz+aMowsfAm6d18S1kB2ynAWywQkLB8L9rFiTPz/Ka/B5x4NxKD8okNx8JvMkYS1KUeT7arRj8n9vCIfApAclhJ97kYjQe4nwd4srSJmLOU7YgEVFwsYeys8TreEEyyifu54r7wSPa/X8PUVbhzyimOfifDNrj7By8oac9IzrwPMsXEHl+7uTPnyO6lV2wgSlmcgO2XsF5eQFZctFu684/sl0siZvpMSQojEQUeEM4triHqXzPloQXrAPk6VXCdJpo5iJ44es2NTSiSBXU/q55flTrk7k9U++yQO782/LeQXyCuQVyCuQV+AyVyAnLy7z3cvHnlcgr0BegbwCeQXM7JNPP13R9YxSAZAN0Erd4PwgAOyeoeBdmIA9ssMIagXsoYTj0Nk/B9D3rlT3vL5IbARQ8wJ4IQ9z2Z/wAidICA1Xx/sF0GfdURlcqd2KZinPf16PIoPuWYEkoZuWTlIBk4AuQWnhoIR7/3ubtneCC/gXUA9hU1KoMWGlAMy8z2zhhIhbbWAF49YeFztv1/YeSzIjQn5HcAKRz07BTa6CUfzaHsrfD0jQHwBKAoGCp7i6dYMqAdCU7m/GThdxmma6vrUSRpc0FzsilUWw74mAnUC0JWRSDDl1AM5tezadyNSRmpKPIC5l6eMjy4J6i4hifhT9PsUuYzIlnKBxcMkBRn7v6gs8z/mdg0JYvGBpNfUck/AAlKebXhkZy6XVskwBsPz3q7//h/bD82fWbu1I7dBqt+3g4MAWSwiNzAbDgTrOeTcIg/Z2R53ap0cntn1lR2AeY8fGBs9+qY2KK3v//j3rnZ/b+dmZuvUJS2bKtNtt5QkQXEw3+gCwGqJL66Ii1UGlWlEWA5+J+mN/74r98Oy51Dm8CTZP09FYYDrzS3kyFUiKkqUVMhxWdn2vYdvbTatjFVVvCNyvV6vWkBoB0JD55IQFc5oMCABnrVPZjqU+HwPJNoYwLHpoOqC35jmAe7CG4dqw4IEg4vequWJtHGh0gNRtXkS+rQoCkpktEAGsC5QWPMUJR15cUkc85BlkSFRY1Ws1t7tBhVXAbi6Qc7OZsjuU4SIA0q1wuB72EoiS2KnO3qO5qPXjOQiokQCIeUzGWAn59UHsYIHH37HqYv4AxPbH2AWVbFVYKsuDrm1qMh4O3f4q5FhAbil8mTlZLNhojP1XtFlz2x6Bqqgr+DsB2Kg8CN5eQPR6R76TMG7RpmtkfwUyXrnlG+sbYBcCYzSe2XBEjlBiQxRC1Zodnw5suSzqM9TxrvuZWAFliDri9eaawxDIA9mSkW8x1vtynyDtsF2C0EAdQjYF2S8ifrDiKRas2cCOKrXb792y45MjS5OKCL6zszPlrNx677YlacXevX1niynEwdz6va5nrqQV29raFnECXXt6emZpLVPQ+unpidVqmbXbLev3+3p+vwdJU7ePP74nIrU/Mnv+w0urN1u2vb1j/+P/8M/s/oP7VqtmdnBwaG9ev7Pm1pbu57u3hyFjCVs5z8GIigVXOzmRGombSJA7gcv5tZSFFvtNzK2IJMHSUPmEbKeV2xmx10fAXXvXv0FC+DnneTMQZLLxkpLCFYXKTpCdoc9Z7mPc42OehJ6/ghQG/N/Y8EnpAXFB8H0gaqK9ImPBAssVbj7GCNDHM8gbCCAMee+Q/SErpI11oStP3PYJAlE2W7J1itZQbgXlZ5KT+zw2JISTFT4+J93je2rvlyUU1mNRzeDv5fZWHmoeiaFIPsT31/mTulpDpE/I1YGsc7cnVFu+T8V7E88b/s04Lp7N8WeRXLkYBK79TvZ95MigSkR95N9xfFwre/zV1znmsT6h87/kFcgrkFcgr0BegctXgfwgv3z3LB9xXoG8AnkF8grkFfhRBR5+8rFEA2lWVYBmDJd27QDd8IAf0cqpKAAboNR98h0kKcqyAyh1IUWCAM2QUeFd97zPJsBz3RlMiGdQFkAW0AHrlkOoFegUdtVE7MAU+BG6sqNaIBIpClOV1cNSIbiyQwIcUliyX4f77DvoKvBSNk0rdQzTRaqQX4BzhbQGpcgFwkT5Fepw9g5r/r0hDmIYqXeZ6zPkxw9hgAokAlUeJs516fqCDYd3kTNsAEuAaAfaeS3X5pY3abDu8IBS+YXLOsWBIoFJK57n1kiewYHFRgxcFVylrnsH9zYkUXSpiqDP2rKjWLLZFLLKJSs+P/Ds8BBbB/GieiR6iW+AuGraWPuXq8aqhdtyMFZdxwXLD9QnAu3CLCVvBYxqZ4vw4on94t/6hX391VN1vJ93u9ZuN+zkbCgFDxZQC8IYjID4RPWCkACM9a73VQB3CWIdqxN5Qf5CuWQ3blwV0Pri+Qt78+aNdba2QyjsUGAsFjln5yfB4x6ffeyGvLOd7niUGZCAvO7d2wNDHUNXubqWCf/GDk144dIaWaJwawiMelayG/sda281RSgw1ivbO9aq1Wy1mCpcvASoqDpUrBLs3Qj9xghmGZRPtWrDA6cF7PncAIhGKcG6dGN+tzYrVbCJA3BcCLjjHrBOZM2CRzzrF6uiSuhAZ64XKsptIRActQXh27KugSSspiKtxtOJCAUIjAgoq1u/FILvCyuFRlNvMm4YD3N8PJ5YprwQB4Cn84XIEcgtyCTms5N85DWQQ4Ed0twt5mQRs7Jev2tXd/d8DUdics768v0J6yepSpazYPm2sPIyWNkVzMbBBo576RkyohxdYaXAeQK2XW3FPQew5/cQScoEWK3sxevXtrez7WQjajXeN+TerAqExs9VPxQRWomEk8+XBtkkNVI5kaJIIdWrsg36E1ljQd5ALHMt7GtlbL4w55m6tdaE0O/pZE0+YRuGnRAqnm5/qD9Re3QHZN+gXPEwZGVEVEwWUbfv3LSjgyMRMazx/f19hXD/23/8Szs+PrLvv3sm6zhyBRRYnWZWqybW7mzZeffMJsOpNVotqUcgMe7cuaP8iW7vXOsS66DOVsfqtcQefHBLJM5gtLB//Wd/qTn705/91H77my/sr3/zW/sH//DvSW3zV7/+jY3GkA2JDQYj27myZ4eHh14TgukDqeSItlsQMu8hwSL4LLB95eC69rQFtab2vne7YsD3APaxcqm6PoeindzF/TUqkyJYz1xHAaUMqGJBqjDImkgErvf4mLEEUVd0RYBUdcH2SlxZ2BeZZ1IRBgBd1laywvJdmjNVZ0MA96MKxH/v3mkA8HF/50NklYdSMRARUSkhm0D2Ac5pXqe17qqLfzOjKf471oXP2ygIIwkZAsSlcGFvcTVLVLK44tFr7cTJxZDwQKYrt8XvmeyyaJoI42bbEaGh68OSMlHd2CfinhMJjfU9D0qyqB6J9z2Of30dJT/fOPtls6h9rGiPfvdVjnnk35vzCuQVyCuQVyCvwCWuQH6QX+Kblw89r0BegbwCeQXyClCB9x98IGMGulE9yNOBRu/sBCjxAGaCPIeDsSUpwNFEtj9uh0EYNYAf3dh0S7tVktu1OEgjsCv4hsdgUIVlllLvnizg1z9WVzSZGW5X4dkRqCsEOggojZkBvBaiIvh7r8gwCJ2oEAKEcNL27CmsChWmmx7Aq4gXOoBJsIGJygeAJ+yfeIi4EIDj3aERPImKC8AeaTYgJEKIayQPPOTVCYII9nissYO2MQBcKop1rb0DtoCzPf7fSUkgMj9xAMeJH4BOD2l1n3FZEQV1jAYeMzfUBevgjsCxFTkHQQkjZURB3dbq0nbcz18ev9kFNYWTRbpTArIVaLrgXiZWKdPFDDDtYa50qEqhE4DZer0uyx3mRyQ6YndxBM5UT3UkR192J2Ei6ATwnZQL9unHH6KlsJ/97Cf24sUrO3x3Zo3mlr169VIB5qVKJiD35OjEqvW63b59S4Dq8dGxXbmyI1WOgP9yYmdnPdnXLKczgea1ZlNAebtds6OjQ/u9n/7URqOh5u+rly9tZ2ffer2uFdVt76G0gF90BiuIfOlhsNQGVQEZFLVaQwQe1lUC4ydjW07HVk7L1mhUCYYQiZYUzfZ263b71jXda4C4rFq16/v7JABbmWyMJFFGAERbLavLIoxJklUTgfSFkoeACyyXdRiKBIg3tydbzPHzR2Xg5N6Stblc6jnzYOlGVzx2LVhHgchD6Ci0HtKBcaVVBVmTXYDtFAA/4DKvY21DfFIb1imECjUiSwPVC+tMdnQBzCRrRCTiaqH1q/rMvIMbOzPIRKYMQeQxr6LeqPscWS5tDGjN2l2gKhiKOJCVHQHm2FYpt4dsCScmqwT6LiCrRm6NhgJiNrP+YCDiZjQcaXq6W5uvM7fDAVw1jYH8k1kIkufnKB8ggFg/shiC0ORaGbtUYxINadXLpIfcC11qQSB0tKLjQuerlQgNcit4LgqXwXBis5WTqIDhKwDgiu8JdKGjQpqMp9oz06ymMHqIEvYblByeU+KEz2QKoYwSCtumOcyVZ2iEjAhqXqtX7IMH96zXJdvDA8oZJ6qLP/j5z+zk9MzOTs5tNpvYZDRQCPe7wyPb39u17ump3bhxw3744blImWaz6TkJVrAr+3uyyxNhqT1+ao8ff2t/+Muf657cvHHDDt8d2ZdffW3FStH+5E/+A/uv/6v/xu5/8IFC6o9PzrUmx2O64SsiCM6655rj1DSqEtb7SbD8ceIg2NMppwmC1OvBOhXRQQaECIJgh4hkhtEuPKOJGv4YmHdCSufkcnNOMhdZN6xd1gdWdQDpERBnHQp4l0pn4faCCydZYnaDqxGivZNbYvEz9vBo3QaoruvEbk/gerQvdFIjEheRKMQiC/UN1xfro8D3YP+ks0dB3MwV1BxVPc/nhr+/n3+QhK4kjJ8T6xKVH5Goift2/F4QrRY588kp8vMQS7fN2qGenCecFZEk0j5S4tq96WCj7GMncyWHk/v+HM6cSCxyHy6SEnxm/Fkku7zeMeidAPnMpuzlq6nbWM6Wlla9Hrz3oy9z8iL/tpxXIK9AXoG8AnkFLnMFcvLiMt+9fOx5BfIK5BXIK5BXwAzQagXJMJevtoPJAiGURbEBcAC+sKuAvJhPscEhB8HzEGQZRfcqQIJAFuG5es9oJUHYKoQEQDrAGYihwHCFRtONWhJAyJ+eVUEGB2MBpPGci2jzES1tIqCj7k2FPoeOf8gMNA2AhmRfANTS1b00gaqAmOoeDa+ZLWaWyAcbcD7kPCgomyniRASgnrpGCToW+OGIvz6b2kmxsbHWEPBUQNEBeEdNhDq5niWGWK8DYH0q8k8UGNTFA1aD6sQI4I4qC97XwemoKlEXsO7d3Er0Z6s7O7PpjA5svMkBSLFn8uDvCEQJhAIKcgmNbGUAYSsBvFNHfgGwmUBwOsZRAridmMDtYqLrAwAFdNV9pyPWe9LX4B9jveiZ7sC6k0NxLHExCmASYUOot9ndW/tWrzPvijYcAPoT3J7pmvqjocZ8etrVPQIQ7Q/O7fr1q4bi4+WLHxRGXKvXda9Hw4mdnxOeXbKiVCclKydVG0/HVlg5IJ7V6pbVKnbv7n07757acr6yVy9e6tq4N8zvra2OuskBvgli9o7tooKW6SgHiGs06gLFmB8oLHpnp7ZcTC1L6H5e2la9ZvWsaPffv6lcju2dXWvW6larptZq1EWyLRdu6yQyIszber2p+kxHQ2vVGzafQzxWBLITIo+9ElZJzDNeSz0Hg57GA7Bdggwhu0Q1wJ7MbYmknpBnvSDcEEyNfVgmS5kIfNKZD7ESbePOByPVGAUC15pitSKLIkgJVBx0iZdsxdouOXjP88gRKZTIcahbH1I0Qb2BXZ0DqqwkyAF+xloFgBxPZ7IUAvQ/G5wrEBrQkTVOrcfjGCAcyDitkaVVK4mVg6//ZDLSHtMbDnQvGZtIqLB2XRACeEq2hHfp86BOw/FYe4A6+LU/uYoogreoLCAJIClhc0aoOZZzGw2nVs1qujesL4UQFyB75wrtBmhWkPh0atN5UcTIgKyWiWdj1Kp1vXY6QT2SWqHkqovFEp/+herCvMMOK+b3eJ2xCYLIMSkXSqXUxtOCDbEGDOA0RG6aFmz/6hUPQU8q1my3FGi/e3XXrt28ak+//cEGvXPfw1asg5IA+mvXrtnbl05a8PcnT56IyHjx7AeRLFdv3BJpDBnAnHn86Fu7/+CBffPNV/aP/tGv7LsnT+z0pGtpVrd6s27/4X/0T+x//V/+N/vii6/s/v371j3v2uG7A13DcDSzVqttB0dHAq45W+L1xWvxTnys9LAtc7B/pr+76oIaRwWDjiAydeauVHB1j1vaRYumta2U9umi9l2B5UtA7pjr4JZ67FcQVyi8+Ay9T7SNiirCkIMk8oEzT5k/KLdQD3gjQATWOYdciegkojKnxCSHXCWNJ6jtlD/hSjqR6tqenXzwMXPece2ezSF1Xci+iDaPlbLvVcxN9i/G5Oo4VyNC5kaFx1o5t4QYI5g9WBsqrNvnCK+B0NZRF0LS/UxwcsAbJHwtqWmCVJ+Kky36bhHt0i5YV7I/u2IsBK3LAiychSEfBHI1WlEq+yqMW5/DWR72gags5L34TqDztECmjZ8LCn6fOTn56MvHOeaRf1vOK5BXIK9AXoG8Ape4AvlBfolvXj70vAJ5BfIK5BXIK0AFHjy4TxuqAq3poI+diimd9VhsELSKjUOlIrsLd+hwQAgSAEAAAE1WUgBbCZY0RYGGaAfc7sFtmGT3ELDvGZYnjhkIXIn+2RFoKq4K8ml32wn33HbAIxgcFfidd2g6eOUdserGxAIEEBGLFwJ21e7qhAr+Rxg7KTSbvAv858M3GgchQ8ZDYGCcZwhAkMbpHbIAxQRJ82tsqgB+YpA1AGJSgQwJPujG2B2YiuBUvM6LXaIAToBG3APAJkoKKA6IIlBVdSR4fBNOHsFdt/xwUAjAHQNvQCFXMrgdRuzAjRET8d+AuYBfdOrCDihLJISVC7dbFqxUwerJO3Nlj1Khw9itaqi7LK8UexAtqVyBw+9iuGoEiEWSzGfrsFlVOKpQACDLFfnlA/bv72/beDiwVrNtlaSorAcEJ69fv5G9UEU2Nu5nj/oHIoV72m517LvvvluDlhMRDVh4QQSFgFnUCJXE2u2OEd48m47t+tWrdnh4IAKn2shs/8qe3vvNm7cK9vaxlmzQ7UlhMRoCaIdQ6VomQJ28Bj4DwHlnd8dJBIiRNLFarWLnxwfWrqXWbFSs067Z9u62NZotyVzev33LKsWiDQYDa9QzW8wn1mk1DHgP1QUWOoQ1b7e2ZMUyGE1se2trTe4BlqesVXz0V0uNWQAlKopyyQbjiT6nAwmyJEtibgQ1sD5RB2VpzQajvs3GI5uNBra/f02kJQSg5z8sFQKONQ43vFAuS8UzG00VMm6a82aLggOqjBdFE+sDkkAKnkAoAi6iPABgBiTECmw0GOj+iwzFSo1MFtZDUrHDgyPZMpFDwvsz5tOzM0OZoa7wZQydJ1i8YIPh0NoEPpOfgcKDPwtF77Jeeu6E1AmoPFLPLkDhgF8/xIl3jjtoO55MBOwz//lPmd2QcmFf0vWJmCAWnJ1Pjm3at5gjzFXAWQBdSLbYzQ7Rw17IhoRy4xAirpLYCsKmkmnelQqoa0oK15alVFB5MNdQokhVMeN6gvolZF/4mve1BfCLsGw4XthsRs39nnCNqIF2r3R0zTt7VzR2LJ4++exTS6pl+92Xj+z85FjWcTHeZDGZ2Xvv3bXnz57aZ7//mX31xZdO1pVL9vTpUykwmNPNrbZNRmN79+at9qDdvV3laczmE9tqN2WNdevufalzrl2/Zlev7tt/99/+97azuyfyudftql7s6W/fHkqlk1UzG02nFwBu9iZAbCe7IcalntC+5HtinBuuaEBFsLBiUIp5dsIGUGcuQdbFPAkHuv2Gu62ek1YiMyHVA8CuBoCgRpJ1lfZUFEA+V0TMopBakB0TjcmC6q6AGs6VEX5OxJ/7izfKB+bUhhiO1xPPHrcCY3/dnDV+Bvh1czY5qcOZxXX5OornaCSZXSnpJD1zDuI7Nja4QsJtAz1QnCPBbaZQDdKPEFUOkMrUlvMSgt1P3dggUBQpz33C2kxKLN4rkBfx3un+xfsTz3KFnvs9YU+BhIq14N9cB/VkEXKtUdURrbYgjnzO+FilyiqsRFiSLSPVWVBefPVlnnmRf1vOK5BXIK9AXoG8Ape5Ajl5cZnvXj72vAJ5BfIK5BXIK2BmH350f8X/eQd48c5Vt10QqK5g6IWVEgKBnbcAdAFsoLPSQR8PueQR7S6qeO0bIbZjpA5WXLn1k1sZASZM3JM8euoHyyJAi2g9o65YAJyLwDYfIjAujtPtIiIIr/EEdQNgJWP3awNUd0smHk6iLAUSA0zzmVx/BNcBXABYoo2MFAih6TUGoMYu1DiJIoGCpQtjj126/F6gD0HaIUz8os2Gh4I6YOPBzBA10ToEUMWDV73GnjURu70juMb70VGONYcDMSEjIGRhCGDCOkv2JYDCbpnBdUeQKYI4AD6xczhalygAWR7lDvzHnA23VvEwDIXnrgkhgCQslqLNh4NtkC+SvwjMD2BaCF8FFJcne5HAboCwid1+76b9/Oc/t6dPvrVhv2uNZtWuX79hL1+8Vrc59wlQ8/j4dN01zLUfHR2JkDg+PtbnqhuX52MZNJ8ZsRh499PFf3R8ZrV6Q/Y0W62W7e3u2NnpsXfpJmXr9Qe2s92xra0tq9ca9vLVa3VZd49PQ9f+TIHu+P8z/7D/UZd3kth5r6ccjGqlLMCf+9/pNG01GdrtqxAWidVrqaymUFR0Om0rLmZSVKhDHCICqykCwcsEdS/cGqpQslpak1ro/PxcncOsW+4pgCSWQVjFFyH46LwvFgQqjsZDmy0KmvNLLMOwn2q2BPJXqqmAREKuIceqKIro3leo+kyKFEjK0ZSgc89F4PN6g6FA+TphyIOBtes1Oz4+saxeszTLbDZ20B8ChDU5nGHTVLCqgo6xQSpYfzhSUDlWVAlkJMucAO/pQiHou7vbAok1V+nMFmg/UX4GZBYAd8I1QUYJZGXNs2bmVly4ZZyUW1JH+Twj+4D5i4JA5OsSGyuyPwiExkasLQKJ/QUGgLk2mXvnutYHajAsvKQKc/s6ArYJQUehxJLhea7mWknZMplN9FwuA2ICNRcKnmLJw9+Xy4KdnA+gOg2jN/YCTNVQXpweAdxPBBrTpV5OE+0rrw9PNDYes7mDsHH9Au7yH9fS7Z7ZfFW0Xn9q4zG1ZA9wYnm5nIpsuHnrmmgXanX33j377A8+s+cvXsiiaoFyixBmq9jetV3729/81m7dvGVffv639vCTh9Y979vxO4iWlW3t7Mpa6xe/+Ln9iz/9U2Umvf/++/bkyXeW1lN78OEH9uCDu/b//qs/Nysm9vCjT+2r3/3OrFi2f/xP/sT+53/2P2mMEErkZzAeVAODwdBGIwe6yfmgtk5q07GP1U+qmgBkA5Q7Set7USQvIlnMGpmiIFSwtKvmXLHgXf0xHyLudXGfjIqB+PsKisEZtlYmopzAeQQSUhkqWJ5z0c8iZT1hbbYsWjVLbDwers9QWRuy95PpJELP52kkuSOQHongLEs1P51QCAfjBZLDiato9eTENfMJi6ap7OKwzfLzBfKQ97loK4XCR3VZQshxdkMuulWeKxpYAxDmwdpq5teqjJ+pKxDZZ1w95fciKl+Yc1Krlf17QSTs43eI2KwQiXmdQ1IW+jVxliv0PpxYVmBBAAAgAElEQVTvHrDuZy4/I2Ce7xhcr2z+CsF6MnyXcBLJv+9EC65oP6WBQ7pesKT6Jg/szr8r5xXIK5BXIK9AXoFLXYGcvLjUty8ffF6BvAJ5BfIK5BUwu/PBeytABR6ACABfEaBR130AyyOIQjc/QBaqA2yesMaI/8cfgFG+8yI5AsAQAHsAC8C+jZ+3AyvqrqQzfOkACbYqsyUd9A6ux47Ji12Yji/Q5epERCRRyoWyACQHeBy4iISEAlWX/pkiCgBeFnNdB1kFbnHlRIMTM4l6RKMKwm2r8Bx3oobnxTHGTn4RJQrQJn9g8zXJSQC6nwHc3SqJ/wQyrjyzQOMsANJA+2C9BIzo5JEAawVjA+yW1LWsOiqL3DMXfEzIRqJKRMidd17L29zHLXApeIrzd4FRZWodgmxDCGsEknjP2Lnqnc3uob6xVKFKTrjwe2rh4CnXCNYc8gNE0LilFKQG17UOZRWx4pYhXA+5D81mZriRdNpbNhydq1v7o48+1ByCcMjqdTsSOeH3GYudVqslUPr05Nz6/aEActlbQaYp42Sq183mM1krDftD5RlUALvGE6lJeA8P5q4IGO/3xgLNZO1SKdut925JTfDihx8Uwj3oj6S8uXplT9ZZJydntr29bd3uiVWrdQevlzORZXSDY2GUlpd2Y3/LttpV22q3RIp0tlr6HeRNI6vqnlE/QrenI4KbE2smiWyEaNqOeSrcS/JFqIPUJ4CfpZLsm7Bm0pqWygU7qdSW5qHvzPssqdoPL17a9s6OFEkCF8cT5WTU8KEfDMwIFg/B2aWyA5rDUV9d9gIKK1Wbr+ZWXC6sCcES1uNgPBJZhBqjUEll4zbDVqngIC7jJcg8KadWTBIPx55MbECuRpZZvVYPNlCuHBhNxiJYIKFEspLTsZgpV4PrhkQgU4G1A9iK9dZp99TKVhCJyhxIsD8TcOokFq8lwBvFA+/JumJs1QTlGIKUoiVZ1U5Oz222XFqtlorswO6JTY7XS6lVUNKv9aTCobm+JGA5rhHWGGuZ8fP38ciJN9YL5NZwMHI7rXLFxouljadYtHlAOd3hUlZMpjaaeq4K9AX5QOSe6N8V/oSsWUkRIxupkL1Bhzl7R7NVs35/ZKcnfRuMsQvzNczeVCqtRBRAAO3t7xrakQcff2R37r9v33z1tZQTxQoEWVlrDXLt3ZvXNh4MVOM/+qM/sr/8i7/SvHrv1nV78fy5tbe2rNFs2ts3b0UuXb9xw3Z3d+zxd4/tV//g79qN63v2xRdf2sHp0D766CPLqqn9zd9+ab//i1/Y068f2xe/e6wQ9VF/ZL3umWzPpuOpHRyf2fJCWLOD2NwEV4ZBgorgCUQE65h9h9+vSR3RQ35uOanuBDF1UvJJmA8OqkNCuLVU3LvXxDUKNJFwnhMhMnm1tKxWs+FwZCVC7gtFG0/Ih2E/RKnhSkLfF/3sugicQ16gfMM2Kp7LUfGgMyfxsOtofyWCa8GYXZ3oyS2eYxHfN6nUdJ2+PziDH4F/P0udSIjqDmoq1UJQPWEVt4CQC98H4nj4vSsEUXnM9Rlu27TQ/iCFEGRgyBXhdXEMUaURz8l4LkeFVmyi8PPXFRLxzIUQiQRHPNP4zI3iBKVoWUoqHt4Y4NJLSNSYjxGbHvi5B4iz3XnWhZ9dNDTM7duvvs0xj/zLcl6BvAJ5BfIK5BW4xBXID/JLfPPyoecVyCuQVyCvQF4BKnDnwzsrgf8h2NPDSoNtxdJ9vQFM9CDvgaDdxUwAiwA/vOxDh6iAhPBzupjpNgbsk4c09kdYRVW8C1LZCIoKdwsn3lPgPN2VBH0vNgALgDee5Hx+VE8ANslyQl3TTjjgm7/E4zrYJ83xtJcyIPqb+/MElJRWxlVx7YCF3oHrXbQx7BZXCvfudpUAQEa54mHDG/uRAEYFexKpI8KDz1G3bVBVOCjmgaORAEBQ4R3z2JxM3IJD1h4adbCtcWAlhn2j7nD1hZMZriQJthnBl13KFoWwe50iSOcAl49RAcnBQsTfb2NhEgE6B7Tc4iRej4NJ/h6AcZtu5mAHAplCCrK84INnuxQ3bvPlBM/GLkwZJCGPQ13pSdl+9tnHdnz0xmrVqr169cqyWtV+77NP7eDdkdUb2/bq9RtlosjOp1iyo8NTZUNg+1MRcN8XkObgbNHqWWbdXldqhdFobNvbO3bw9q01RGZMBYYDrJXT1I6PjwRc33zvpr16/srqraasmsZT1C1uUYQq6dr1fTs6ObNXr97Y3t6e9c7Odc0+VzzbBRuSKjkxc+b3ylqNzLbbNbt3+4qlaUmqi1ajafW0atudLXUMA9Bn1YoDlVb0HBhqBDRP6HsAQKkTY+n1esqOAHBEUbKcQ4q5VMjtdeZWzxKzwsJG46W1W9t2ekrg8r5bmxUJtKZrvCTCoVWryxaLei5LWKnMRKWxvqrVmjI0ANABAevNhr1+/dZ22g0ry1IKcmRmhHgzT7GCmS+L1mx4Dd8eHmhfkGVRAXIjE7mAlZjs5uZuFceaPzvrWhmCbTa19nbHiYUQ7gvJUsWmi2Bw1A7TmaXkl4zHIVOjq/sQ17T2MYDWpecbzKkL63O1sN6gH9YomSVL6/XObKe1reuT6kmKId+jBMgWnbjwuUXmjQdt83koAiL4zev5DO4FOQKohJRXMiNfZSnSif2R6+Lv5FJMydYYTaQW4308TJgaLmw0WWjOs1dDuqRVcgxmUiLQPZ+mFVsVUMOMtC5QI6DIghDb6rT0/otF0brdiU0Wfg2sFYhCqVeSxOrNmlWqmf3iD39pWSuzo4MjnI5ESqHgQAWDjVu9WrM//1f/UpaCH33ysQgOCBvUQp98/LH97nef2+HRO9vq7Fi9viXFV4YN2nJm9Vpm792+bsv53L77/p0N+n379//xv2uv3x7a67fv7IO7d+1vfvuFnXT7tpzM7funT6VYGQ8nqt1QQeVVzRuvKbZQTqr6Hhbs8wSa8wPAaA+oZl/SPrbcBFMDoHt4vJOvvoZ9E48ZDaxFD7P2Pc6tmGIeS6p7iDpEFl2Q5wL1Qy5GibnjYdAUswIxzprDxgzCPuQ58XnKolgtLU3q632dPdYVOxBa7PNuBwgpIOWb5somr8ptkyClvYEAspVzIp6D7ENcf3xE4kIKvaWr8uKeLoJeakJIdFVGL1OQ/RBSxkmb+B5+3rvaTconkfSolzyoO/4sqjIiccT4/MxyS7/YdBC/W1w8b12tuFFKMhY+lwfX6qRUIPhDkwGlF8ER1CORFIHsZt1EBQtjdEutivZrrv27b77LMY/1bMn/klcgr0BegbwCeQUuXwXyg/zy3bN8xHkF8grkFcgrkFfgRxV4/+E9IXOA/ABCsaNTIdXTmZVREWAvoRwLANFNN30EuDdKjQ344z7jQv8d6I9e1gKt3apC+Q0iArxDMnaFApA4iOAAC/gM3foXlSAK+VS3pINWIiSU7bCULY26s/HinwC8BIVHyMYo0Z2t1wcFRwjtdcDCx+vglANf+kNdp6g9AJtcpRBBlFhQffbSCQHGF7M8ol2UANRAVAgYFZnhfuxuL+KgN7ZEDkqFuosEobncA1EBW9xrHNRqYxH1I+sLUR8hKDx0rUbiAEsQQJzpbBhAm9hxvLEqUWd/CKnG0oRObrrbUTNw7yL5dFGBwnjcCx3yC7CYzxgHIB9Q0K1LfN54jb3eC0ul/pjJrgMQ9dq1Lbtz+5q9e/Xa5sulFA90/Neypg2GY/vm0feeJ4HqYjy3V6/faQ7XGnWpGLDZaQmwHShM2vNYyjYYDW13d98OD4+DFz3XjNojtd55X3YvO1fw5T+xvWtX7eDNG15oWZZY/+zMdnauSJnRbLQdjCwVZFEFqPzm1WurJihPAA6xZXFQdTQaWjNLlWEBB3fjasc6W5lbV9Uy2+lsW6NKYC7WLEXVupaWRTbMJ3Rbp7jESzlQSatWKXoINnVkLkKAxDUoEirYo513z7X++D3zlmB6f51/hScgPBJfve7AFrO5bbebApUBhcejgTVqNeU6lFJsbsZWLqV67eHRgdWzmv6OFU2jShaH2xEpfDgCyEbQNZ8LYeCAMeoiSJUscQAYxQvgODZShG5X06qIg+F4IrXCcDKWCoZ9gefxfO51kpalyJjMFpZhh4NFVbGoYO0IqnIdAJs+b2eykDrv9wy7H55DeDXECcojAq/rjcy63XMr4y0GGZuWpegQsAooPJ9L3UXWByQYQCd2R/yeuVVJnbDluiIorUBwAGrZVS1tRO4IChqsoiAiyYZZrKSsIDMB8mY0cZs49gMIo95goKyKIfsZayvBAghlRkF5Gmm5agPGI26yZMP+QJ83nU0V/B47ywkF7w6mhhsWqgD2AoBsD7avypKn2WnZH/7RH9lg2JfyYLXyTnas01Cf1NLM3r59Yy9fPLfxeGLX9q/a02fP7MOHD+3G9ev2/dMndnT0TsTL1nZHxA7kSKNZs2q1IjLyww/v2+npuX399RO7fvW6LY3wcvIhCvb3/vjv2vfPntg33zyzWzdu2G9+8zdarxUr2wAbIuYB9oAiCReyoGPPjBkW3umvk8PKpQjE+1lBbZ2A3mRCxL0MAhsOQ7kNwaJoTe6i8Kp43gUPwPe1bVHIZLoIsEPem4zS/IxRxoaCslciJPVfyFhy8n2TI8G9KhbcvtHXuJMAOl/QxQTyQoSFrsfJ0agqwmIpqotc5eeqikh0O3kfzhrUCKSXYzsWguP5nCSpSrngFmvMRVf1sefxb2zOeN9IFlKLSE5fJCG82YGaoWDxa3ai3JsFouKQ855HVH9c/JISz/e1UiIoR2TPF0LY42u5L+z5vE+09ppMndjg9U6u+j2UEkPki1tQsUfJyopmBpowRNgvcvIi/86cVyCvQF6BvAJ5BS55BXLy4pLfwHz4eQXyCuQVyCuQV+D+g7srAD/AHzDNCJK4BUMAyAVQBo96lAgK7PZO0EhgACTwPqBGdPOqUxQnJIXyzqwQbErwjY/kQAQj9JkhVJMO7yLdsVh4hC5ZQCW3NQL8T0WqAJLLMUkWMFF54ZZFkBgKyyW3gK51gfz+b/ltB8sQkCXAQbfYKKubGeA4giIOckRgPwBbFQBBOmydNLlobxVrEbMpmF3UKgZpRwAlzroI5ER1hgiXJFn7o/PvmEERARzGFm18BG7O/TXREoVaeTirg9uMU+OQN3pUmyQCOCFCqArvjZ2GLFgIMV5BXMBS8TQAJgfPIKO8K9ZD070Guiqbz5xo0b9DbQACGQ8gKz7oEDITfOZLBXX14+0OMQEk56TYytJCyd6/c8sajYrIlWG3Zx9+/JFVa6l989VjWeN0dq4oaBrgFDXA8dGpCI0K3vIrty6TF/1yoXkwGc2twM/TxNJq1Qqlop2entpWp2O983PbbrdkW9TvjWSJtrOzI5sqQEyAUsDocoKqAXILSJI5nsnXf45SQuC+d/0T8H1ycmLTyUhd6FURRaiCilZczW2rmditm1fU4Y6tVLNeF3HSzKqWljwoWiBvWjH6pQElIQcylAl0mStk3msNwHh49Na22h3NQ8itxZxsj6JVskxzn3tOTgWg3nQ8tiokgzzdAe3oRl/K+79Rrev12GcB4HHPIJ4iOQUYy/4AqYmqhTmXlZgTKxsAzo/Gyk2IJEoEE6lNf9Cz7Z0rdnre1dziPWsQJyiwBObiV19QePqqgC3V2CZTt3VqtFsOtM5Dvg2byhLLpMY6kB7QlRmJQoUxM0ewHluDlMH+xoFS5txcigG66n2NlOz09MSyzAFLiLRBtyvSht9TO9adSIjlUvOK+c68HdNtD9E7W2ifc8FLQbZlKGNiRzj1IA9FFm0A7oH8ZEzqwE8qoeue+Ta2bn9ijVZL8wFVgwOxZeuNprI9q9drqpnyY4DJi8zNkgLcRRivuK8zKWs8h2fhkDnkznRivcHUhkOsdtwmRxZWSdkWtrBPPnlo9z/6yMbYYgHml4q2s7crEo6O+m+/eWw3bt2wz//611pLv/zlH9t3T76zVrNhh29fWrfbdUJoObebt2/LAqzXO7eDgwPbv3LFmu2WlCFPvv3O/uDnv+9B6qWiFEEvnr/R/vrBgwf2Z//6L+zO7Rv2F3/2awWzJ8WilE6Guoy5EnKNYnaCzhWUSWKbXWUh6yWB1A7+S2nEK5V/AqHgSjfWVbQwunguucIvWNpBMoWwbgVac/6F7B6/Bp9PkQRfW1IFhaJnrhAU7sQY9w+ixW2tnPD2c60o8kIWjSIFUBGgRoTMcAI8khpumej7sM6wcGZvArWnUDhrggLbQwV+Q6wEVdzF88Ft6NprJUs8s6TWkDVgYZ1VcZHoj+ePSJ3lbF1LFI4xEwui/eIZ6JkbZZ0RKL9cOePNA/F58XyNZMRFu6toBxWVTrzmot1U3IN07mFVGFSCselg3fQgEsw/82KjQcz8yJUX+ffkvAJ5BfIK5BXIK3C5K5CTF5f7/uWjzyuQVyCvQF6BvAJ27/57KwAfbC4A5SL46NYRrmBwEABQwYFx9fTLHmWp7l11fArYoQO6ss49IJ+ggH93AZdyB85QPARsYm0PEUH2aMVBUjc/W1rRKrKx4jUevg3oSbczQCIg+BpcAeCcOdki+5nQabm2jlLWL0oQ74ZVdyjqhpKHSnP9+szwX+wOjV2xbmdUVXgtY4mBsDHjIpI98fnRNsnzKCAO3Efb1Q9YzmyyIxSiOt3YeHgQtvMmEWiOQIzCZ4NtFUQO4A8PDxZ2csExGDqR+UsgLQSsyefJVvJE2agtXLGiuHAHwopurROVL9FGJFp5cC3qTF2RBeF1I2BXc4E5pLdxiy9ldwQFiaxLpJbhkzwUlXsicDrUo5Fl1qyn9vDD9+yrL7+wVr1ln372kR0eHdurl0dWpFseMiEoWOazgh0dnQi0unXzur169VwEBOC8YtLVUZvK6mZ7u21JNbP+YGhpFe/zsTXqDRtgu1RrSuKzWmIj4t25dIzX6k3VodvtSykBiDcfjyyt1hUcTec8XfL71/bs6bPv7dqVawLlucczgG2slCpFq9cq1qqn1m4ktn+lY53ttlWSqmWAfTMP5ubvdLYz/7MktQJ3BCII1QhWLNXEbVsUTOvWMdzjDOIBNRPEXZHA5pkVAHeXC9UBsJsgakiSaMsiu6XpxLJqJgC2XHRCp9PpCDAvSeUDmUVWDQSKWy6laaZrQwWywgd/tVJOQ6Na02fx+cwLcjPeHBzaVrtps+nYmq0tG0+XlqGWGAysmtVEWvBZnsNCAPNcIH4Bu7M5HeeA/Et1QqPGgHx68+aVxijv+rmD+uwzAKZJuWqT6UQqC+Yq9xAVCWQB46dbnFyN8cwzMCAiHCh2mxnPBiEw2Ww1m0nlAOmG+gJwFiIR0J0shmKhItWHeuHp6LeCDUYjz98pLG0MYVYqWPe8a81Gw/rDgVWrmQi3CPTqPgHW6ioJVU+VlUAwNVZby5WHq0OA8L6j8VSh2xCA1COr1syKov5ErhH8zXN5DycrIXY9jJzXM4cGg65ljZpNJgsbDuc2ma2sN4L4K1mSlqS4+fQnH9uVvX2rt1q2mC1tVVqJmCCjhPX6w7MfrNPZtpfPv5cdFesLxcQPTx/b3t6+zVamzIv5fCJCC2AYUgmiq1ws287ettRAr54/t7Nuz7Y723b95nW7du22vX37zr768msFhr8+eGfV8sqePP7ODo9ObTYaKyB+MJyKDOv3Bz86s2LXvhNITgIwx1AmoHCi7ti4OWHNGvL6+4O17+B53KvZBxXKzvklksDPBxH1gajglcxBz1FASeYErqvonPyWuih1xdpFQlm7s7KAYhaTnw9Oalc075kZkTyW7aLOYZ/P8Wxm/cbQ9ot2S1giea5G5QKZ4OHlUixGq8FgaxhVDNUURZafJVH1EYl2qYlkrbXSvuGKBSdJndh2sifmVWEXlgSFFarE+NDYQwZF/Nn/HzFBvfi5MoeC0iYqXJQRFRQpUVkSyY+oeorjFiESQrqj0ibe+zj++PmbjA3ff54+ym2j8q/KeQXyCuQVyCuQV+AyVyAnLy7z3cvHnlcgr0BegbwCeQXM7MEnH6yi3Qad2he7HhW6XHBLlDXAUiLA2TMXHChxlF1gDqA7QLVSoj3IGUBYmLmsLrwreeNDHvMP8Bx3UiBaSfCc2Bnp3ZDekRm7My8GecrLOnSjChAKPvNxzN7t6l3iF1UOkVCR2iNYWQjwDN7b4gBiwHcAt0RuyALEgRqFxAY7jPV7yzuda4MMcrKBBzYqgLUXFRcO9GChFUJJVwsB69QYpYP804OdVbR98vElssCIBIPGqqDWkjpMBccJK1rJTx+gzwkN74QFpATaA2gHlGUMMyxIADkrDrxFtUa8LgF8UpI4SIedzIbcwqYjcSBZNiMxMJzufs+9WC7cdkR1U9j63CqllYKCh0PClr1z9vat67bVTu3dy+fW7rTtwUcP7Dd/9bm1WjvBNoYchqn1en3VHiIlTco2n0ytUPTQWjrEAYr5LIA4yBgARIBdCoN9EAAqANxKnlxuoYPa4vz8XK/3rt+p24MtvCZkCDDHUV00W207OTy2Zr1pUzqaV9g9VRUszFybTsZWJrS6WlLmRD2rWKeZWlYt2s5uxxrNLWvUa1Zamex1yIQYDLt2dX/fyoCaQcVSLbv/egnQUq3iFYHdkHSoEwCIHVQFZMd6KKhFtOBW6lrfabVFbrTaW1pn3HOHzMmSWSgrBG7P82i4ewRgjywhR0FrwDvTI/kmm6/pmLZ8G88WVqXz3zkzrXMC0qcAoDhrKVumrByHIt3qWheQJ04UyaqOQO+ZA6MQVMwvxkIuC2/qwcwh22VhAunTelUqCvIuqJHyBCBZpJjyLvXxaLwOF9d9Zi8S2bAQWaG1BAAK6FrBhmpkhUBgcq2vXr4V6aUUDq5pNhNgTg4FtAFN/lgxYZOFOxkkisZpFZtjXwT4jHXTCiAYVZOTd7PJWEoMlEAr9kQYv2B/B3nBvokSZTKl836h3A8IhyVqNJQkAqyxnirKNkqgMfZbUqdVRLJi+8O+FsmS4Wig/aiW1T2zY8FaNBsqVN5VWtTlw4f3rVpr2JW9PUuzuoi17tmJSCzWP3sYewoKi/v33rfPf/s3WhMphGI1s/rWlsB8iDjGeHBwaLdv39R6fPr0e/uHv/r79urlczs7PbN3rw9sf/+q3Xtwz3b39uz8vGd/9Re/tq3OtjXbHSsXPWvl//o//7lNhkPVfjIBKHfbLXIvIM6dCHByIRJ0zHH2CeHWWE1xvgTbv43lnysfPPTb9ye3v3OgPZ6H1BkFiwPecR24daGfHfzes6JQN0GG8XAwPdoWOpnCfsji5l+sDsYFMSL1VAjbGA15vZMaDq67FR9Wci4riaQHb4Uar2rcX64h5iUpUUrkBWfMfJ17EcH5+N5qDLBNuDUkA/uw1kogJ6gDJKgqieVThQQeiFJXnIg8DeHn1D2u12gL5QpJvhtEoubH1lFrgjsoL+IZGd8/1jKSE+znkHjsD/5a1DGbrIxIAkXyRf8uhu8uBd/T4neN+F1GRGb4b0PGzO27R3lgd/5lOa9AXoG8AnkF8gpc5grk5MVlvnv52PMK5BXIK5BXIK+AmX3w0YcrAB0HpTeEgYPSTl5EWxFhLbiTB8/o2JkJiKru5WAvtAGQHEgHPBb4KXsL/7tsO4L1tJQGwu4AHxz4dnDBn2crwKVZ6Np3IPXiw8UhrhqI1+Edrd7JGkH4CMaIFMFmI6hBLgJeUocAQik0OAzQzTK8GzUEpvK8aGnhXAlgsnfEM2Q+O1p4RCBmUy8sQSIIxfVtrieCJpAM0cIidp9GdUcE3lKyAcZBbRIAJAfcHCC92HXq1hpYkwA2kYNQt2FvsA48BkwTIRFsT2LXtoNFPyYpIqkkkDYArvVqVcocVAiRNHKFinu+81AeiJzF3P+dCtPhLyWMwmgJdi/brZtX7erVjh2/e23ltKici+PDY7ty9Zqddd3PHNuf89NzG4+8m1kB8iKx6LSGlsJCamHVFCDRg5Z1LYsQmIwlV5ZKOUJtuFe1rCbygYcyKyrYrThwznwSECZFAnj/UgBe99w76t+8eWOdTtva7ZYdvn0nIFdgaaFgHXIklmPb3mrY/k7bamnRmq26use55rRSVGc45AvjTSCQ8GKfz6XAWMyG6myvo2oqLqxA13XB1QXlEj7u+NJT07JZuWSD4ciqkFPYQwEyEoydkCuxtLSa2lgkT0mEBWSH1D1Fgusn1qw3rASIPeO93Y4MlRH2YmCuPD9N3FJuvpgL3F4q38YzbKTIsoURviBChVwGWeyYTSeQEWWB0MxtKaRWTmwA5fJcBtsfDW1VKNvR4ZHduranWgOGp7VMY52OpjYhv6JCvsVISpR6NdN8Io+imtZk4zQbx6wLDy1H7UE4N7ZEWZrIIg0lRRpq0x/2lf1QLnq4PNc46GO1lRpd7NwTQtunyoEoCcxF2cVYICogRXgA7gvMDXNEKp4xRA0koc9FETYXgp+1V0A+QeCUigLdUV8QiH5yShD8ygYjLKAAlP2zihX2tpk1sqbu19zcggprKvYq9lcnjSFOUBy4nRy5Iv3B2FYwS6jmyoS5s/8CoJfs7gfvy7bvo08+tdFwZL3zMzs5PrYrV67YeNC3rJZat9ezj3/yqX3+13+t+1nQmi7b9v6uNTsdKeQIdC4VSqoN7989O7Obt27q2kajgUgNLKVkcbda2u337tp8OrY3715rT0yrLak9yBf567/8tc0JMpf5X9mmE1ecMB84dwJiH2yjVrIZi3ZC3AvmGEQN8yAGNK9VcuEwEXEQrI3WgLjORSelfH8M8zWcldiusb95dsLKs5GU+eNEhvZhdIcC7SGcPDjcVRlOQESiRAoJ5jek4MrzoOJZF4kZ2UGF64YAjFkRrA/Wutta8f58OJ8r2H+tUNBnBkVebDzg+fGM0e8LrnKIAH8kDCKBF62jILP8jEcif9oAACAASURBVHEVXiR6tJ+EIO94PkTiSOeTc4h6ROIjntFRDRE/+2IDQnxNfH/WpBNF2FR5tkc8M/lZJN1j6DfWUbKwCnk2fJYIDOwipWbBUi+eTxv7qu++eZpjHvm35bwCeQXyCuQVyCtwiSuQH+SX+OblQ88rkFcgr0BegbwCVODBJx+u6AauYNVC3kEI16aLme78CFBHkMWzLhwIV9Cl1BKAPub2MoDIak4NNlEEPa+8M1PkSLCq8E7XAO6E7ArvzgTUcVWHB1MD4HhXOBgYnyVbmoWDi7LPENkhg451xgNjB/QUGUDna3RTCgBjBI6cYCCX4UIHZ3hOtMhyYMWtSCK4Ahg3m0/9emWZ4STJRiHigJC8ymNXc7DUSCqZQoVlGBNIDw91desN92gHwC5JKeAWTd6964CPk0y8t6y5BB7TzRtscLgXgbxwpMvHrXFI2VER+C/bJrq2ZaflViJr8kR2HA6uXVRSxA5bgXtlAnb9OgH9x1MCXh1M0scGa5L4vurcB3sDBQ9dyesuZ1Qf5bKCmev1xO69f8sWk7Ht7HTs6dOnuoatnR17d3iojutGrWGDwdieP38rQmF/b0dv2+2dqW7Klg81Vee5HMLKIphQTQCIYpeGlRIKA+oMAQdOD8iFJQ/gMHMPj3oASHI3IjiGfz1AOEA514/dDWHPtSyx8+MzERq6p8uFNWoA4nO70qnbdqdpnXZL+QJY7HD9SaUkgBxbH2yiiszHJJECAAICuyhZGRHeXPE1kta2NB+l5FmZpVlVc5gufK4D5DrLUi0aAOB2u21n3TPZZlE/CA6uH5JHaoWpk06op3hAdChwHMuqkE8yG42sXm/Y8fGhtbe2RRSIwFssLKsmCjvHik3d2iKpVt6tDWgYVDeQJJriq4WdHJ9avd6U+oIa0kWPwoCcC0gSLIZQLVQTt7SjA7/X60FzCHTsDwaWVD1AHMCeeqsewQKuAplCrVCJzCd20ie7BHsuusa9k326mOv+s3cxhnotk7omgqbYRomIXEAczBXYPYfsIn8gXB9EAiQGpMbFB+sKUJn6MH/Z83hfxsg8EuAMyRQs+XhfchziejnvjXwPXqI0IfieSY2iw2yiHAuum3vtuR0KQp9MHGCHCFoVZLEWiUxsh5yUxq5rppwjCKreYKQx1htYayV2+84dkRc3b96Utdbrly+s2WhZs920ou7boX3609+zVy9fWO/kWHs6RExja0s5Hb3ewPb2rtvbg7c2GY0sy+p2dn5me1euWGenY93zc9Xh+fPndvXqNY0X4uzBhw/t9OTQ7t29bX/6L/4f2929Zs12w94eHFpxvrTvHj+2g+Njy1j7/Ykr+Apm06AAjCRCJI8cWPe90vdu36OdwEjDffD5HfdWFDN+NpAfEZQWshtywtXPIrd1Up5Qwc8/V7cEr79ASjgZj/VbSQQLcz+SF4w12hTxPFeLMD63RGQckAxuceV5HT7H/f7pz6BO9EDtjeXUJtDbiWwnOTdKCu6XA/qBRA7kLZ/DzyGG4vtFJYITAUEBIuLdlZUx+8nHZQqIx7YNJRMLJyoZ9X6cF9rjPEBcCs5wlvFebsHo3xvi+8WGiriuoi2VzrIi99JJM0icGBjuZxDzw689vgf7mYLrg4LMv2ewDhiqn+H+nYLa+HnMZeWZF/l35bwCeQXyCuQVyCtwuSuQkxeX+/7lo88rkFcgr0BegbwC9v7DeytsN+jsVgA2egSwCYBtbGWCLQbAV6VMt7J3DrvHtnedSq2A4mCJ/37VQRkAObpfAf4LbocR/cD5/VoNQZeqLdWh7qBRDFItChAUkKpOZ4Aj9/sGANoA7Q4wqzs2BLACbApAF/hKd7+DISIG4rjWdhxOxKjrlnGU6Fom6BmQA9DRFSEaBwTBuot1LpJGHfjBYiSOyaeV23coIFz+65APMf/BSQceETiLAFVUwXjHrVtsAe5FMAcASBZMAJRFyJ2gKBCYw1gBv5284MEYy6FLn5q3GtgpDZUrABAbv8xFcgOwW+ARAdoBi0WdAAg3n0WlhVxtdD2Ap/G6RXYEm7HY1ewEzkb94lkhITsFKyR1RM+lgsF3f3unbe/fu2XzxcROjo7t7/z0M/vNb35jjdaWQFwyULCrSpLMjg/P7PiIYG2fGygXlAGBPZe61KeyVCJgurPbsV5/aH2yK6qZCAk64YfDnkgC5mmt1rDJaGKT2WRNZsnQZVVUZz8h2x6IvlI+gfvau8c7f8c6Zzwcqi7TKbZCprDudr1qVXIDMr++ra22dba3rFKqWKnoFlfUQBZTSWrTEaHmRc+5SFFMeNB0I82sYDMjzaNQIbAZkM2C/z33nzXjNkX1DAWJd6BjL3Z6fGxbu1sC3T3lhTrVbDAYSLmxnM5lV6bPYo5D/qEimExErCR07A+GIlqcsFjaaLG0umyfyJ8pyZJH8cGQhQozdiKl2z+3UlJT1koa7nc1S+TpPxpN9fmebeO2cVzDcMw9YI+BfMTmKhNRCgDc7Q2UvTEZDd22Bos2zTPItIKIjiyFMEJlQJ6D728QO6PFRPUh/wLy4fj0RPkMkByEyDNmBZUDXAYLIsLbWR/cp8FwaOPZXOQY45GKAsKVgPhAbkT7HIBQQPl6o27YAGER5Xk9rFknoeLaGI0mWnOQCA6sT2yBugOCeO73i/yJIaRDGUWQ5yzwHhB+o8HIqlkmQkkqkMVStlTsPfG5/CnSqlSW+gKCCmJhgtUbVlYz8kdSe+/9e1JXMEbWEnNnZ3tXRNGgf2aNLJHK6M3r58p14VHJ6nb77n07PDrRvF4tVnZ2fiLVD2ThjVs3rZq5tREKDNQ9V6/esOc//KCA9s6VHas3mjbqD613dmrdwchq9Zbdufue7mG71bInj76xR4++t0IxkWrq3dsDqW74EOqE7aHbxPn5wn/UMlqT+R4erQcB4sP5siaFkYm5SkJ7J+D3EvIgng9+xrA+OAsh1stBWaZ9FuBfJIYTCU44+z69Jn2xh0r0onCe+JnnZ5sT1PwpRYUUHIFM5OxZFZ14hmgM1n1s4IsFn+lKSfbjDXnsSpuoZOT1TrDzPM9m8T3cLQshE6LS0RVRmyyLixkfrkLyAPHY1OCZH66+hNDfnJmRBHByI56VOm9WTla4Im5zzq4bHQLhvj67A+Gt01W2jb6OUEVGEjyqHaNK8aL6Qq+7QNLHf7OnUw+u3+0oK9ov/PAv2uOvHuWYR/5dOa9AXoG8AnkF8gpc4grkB/klvnn50PMK5BXIK5BXIK8AFYC8cPC+bFlSCqG/hMViJ+KgM12b+K6r2x7QOoAO3v3ooAu+8fRxe4coXasOTGBnA3kR8xoiKBSBDN7Luyc3ftXxORGwj92u9HrKw1t2KQ5SCejA3krA1EJjjh2XEQQBmONZEUxyCw+3AXHSIqgEQtdntJOIQFT0z/9RF6ijJuv39S7OAJglDmzp81bYUXhH5/qzFJi6yfAQ0ILdDqHVsrpyewt1/WPtEvzanTBw7/9KuSpAG9Dbw2Dpvt1kd0Q/b4BKfNXJBWA87WZTAOIyBGlfBPTiith09xasDJkj2yjvPoYIAijmnnPPBNpzn2cOxl20AVF1CtTAXw8g5wQQWK+/Xt3JAGrUXqHoRfv00wfWqFcVpL2zfcU+//xzBWSXk8R2dnes1zu309OuDfojgV6oFWrVNKh6qDs/qyjLodZoaj72ul2pK/CGb3XadnZ+KuAeGyWBbmPAa7dJImC22ayrK3i2MDs6PrNUIb1F2UyV6IAGKEywO3LHmjohyNOJCJjZGPunVOB2mlVsNhpYO6tYq1GxK7vbtrOzI6VCo0749dzJi+nUGlllnX0yHfU9pwJwWkHPnt0AkF+yWbBLSq2eZQ4ILpeWAI4D3hL+Xi7KWgh1DVZI2BEByjUUBA4pMZa9lufRrKxaqdhwREbIXNZds8XMksxtjgjfrljRknKq9yPwGgsmqC9ID+VxBAKP+wlADzBKwPl4OJHlUgklCVkj6oB3hQ/A7mLC9WeaUxSS+rv6yIFGFEpn5z3b2mo50TY3hajT4T0dj3RNw+FARIfmXtms3x9ZWqk6OB0IlKRcscliZv3RwC3BvHHd95CgYJFyYTRU7oN8/cPe4EoJzwNhrgJf49/P/fXQbgegJ9OZVBkQP9hLkTnBnrCaQw6wb7rKBTKNNcWahCxgrfs6NRtLaeZKsukMJYbZWbercHjWHrk07GazOfe2IGVLUvEcjBme/6jfyhUbzWYiKHxP4v44YA1ZJOJi6RZqq8LCslrduv2xCGtC7G/fuW3tdtP63Z7VGnWpaMi4gJxLikur11ObTkY2HPet1ti245NTu3HrtpUqrJ+F1aWM6Nlo2JN11P0PH1iv35Pa6OTo1Pb3rtpg3FPdB/2+PXn02H7y2e9ZgtqpVLKzw2M7PD22Slqznf+PvTfrsSs9s/TeM+4zTzGTDJLBITOVklJTqcvdLnTDMBqNRv8OXxj+LX1p+9J3NmBXteELuwzYcLlcZVmVLVWpSkolc2CSSSYZjPHEmedzjGe93xcR0j8gsCNBBBlxYp+932+KXOtda23v2P279+yv/+qv7N/9u39tf/V//Y199vsvXV2FmidXUOYIEybaGcbA6OvcCueglePg2RFOdEWC4/YZ4H93u0TmaAxMj2D87QwIzTeRmyvlbvi1Q6c/d7RhTCALb0gAkfbyyfOMi6g0YF5BvkT1gJMmN9eUtRYAP3tmUHg4EYOiwfM4rsH4W2RxBOv9DIGkdZUHl3Dlhc/dmCEVmwrI/2F+8MKoXojnejwvY90iQa2zBGI0zOF45sdmgkiAxEwSnvWPyXuuyThBhsT3jc8VieKozLixbfRzLzY+cD/xe3EOxJ+J5FUM71YWhnJH1jqTPKPKGx4YI77/2e9S8iL9bTmtQFqBtAJpBdIKvM8VSMmL93n00ntPK5BWIK1AWoG0AmZ29MFDGoytWChZjv9pV2c/4BjWOh6qm8s6wOuhsJ4/IcIB8BJQO1RSgbgCoIvqLBUojC3TrRDU2KWvrmPAbCkEYsizAykRQLkBRUAUPFcD6E6gKyCi7FIA4bCpyUipEcEg2YDQqh/A9WvbpAxAEqC5d91ev58aLTOWYHkRrEUAbgD+6GjnmQXUBzAn/qyUEdhuBPsmvn4bwL+dkRG7Q9cCkouyrIkg2W2bDElYQlVjuLksrK7zQjz8F/LlNink4JArQgBfAEt5LAC465wScwuv9XImxUtUyDih4+ANP5OnQ54Sys4pJyWEyJsQbnz7fr2GoatZvffUwG08vMPWczbIEmEcHTxzVU8ku1B8ABYXimYP79+xp48f2vHxdzYez5QX0O+PrFSp6t4AS3nWSqUucgwSYDGdSQFQbVbtqtu3RrWuUOzZYmkXF5ciKugyB7hl/sROaGozm46tkC2IHFhDhCRFm4xHNl8C8kICrM0zPZygmS8JfqXbHlUL94xyoKgu7Pl0JrC3Uq0I6K6WE8ttVlYr5+zunY61Ww1rNVtWr1WUtSCAfjy2eqViSZir6xWWSRkpoBSsTdDzmkyOshWVPzGTGgmOol5vCCTlXgh6rqNQQcVRyNnpZc8A7VGqJLWaXZ6f20GrrWeHhOG+1dC92bhtVt5DzVnHAuMV6ryUSkEfKF9yOSuUCyIPBuOZtat1G09Rm6ytXvPsBcBcaibwEUurSqK1CTmFeuAaUERHEgF8OsyvbXaYu5CTBHiHvAzZJG30/psYSG+efRLzA7QmaWqXrQ9WPjMrZrNWKlVstUAFMbc3F6cK4IagieA1n71jey1SAVJCgK4CwyEb+honKRjmS42XyYpqKasrEGD57gdiD+sr1AAoJljGKDcAnyEA+JloMcQaxqKGjm8nc9YihIpJ3sajqS3XrnLhPVCiYKM1nEwskyN4Hrsw9jzIn0RkC8QHJBCWaqwLD6x38kIh4QQqE5xOHshyY8OxW0zVGxV1849nrnxh/+ZPuVqy/YNdt0dCEZLLiLjo9S6t0WzYVbdng8nMdu/sW6vVsUF/aNVaQ/s0WQQn747t0ePHdnJyYszpyWhkFxdd+/FPf2Zvjr+ze/cP7dsXL6TWg1A8Obm0rU5H58LXL57bnbt3bTQa2pMnT+2Xf/P/irD7t//239jf/M0v7PTdmQ36I5GIqn8IdOe5Ic1QHMW9WPvz0hUHrsKY3ij/RPj6ecIYy0JN6iS3JotKBVdc3AD9ESzXWSWFInMvENIhoJ49QnsjWRskdQQlUDyjpFYK+TbxfFIWSrBgchLPyRb9XVaNa+0JUV2BYmm5dIskkbaBcFP4erBMkhJtSsaK/6+79nkRx66chNDlDn2/jlZQfHbVn5+D4R6uQ8hvrKVcqejXlR3VysmDaIt1WwnD/fGauP+SjyMbqbzPdX42Wk3dNC/csj28lcvl2R2KT/+DYHGIn0hKSK2Vz8reT3H0q9WtRgLei+fn95Vgd5f3jCfOT9YUz/3F51+nmEf623JagbQCaQXSCqQVeI8rkB7k7/HgpbeeViCtQFqBtAJpBajAow8fbQDRkmLZCuqCX9nWVkvdvgAunj1RtfnMA2sd+Aj5C3Q2A+YCigWVRqkAcLQUmAuaAoCLhdFt5YFwUKGmDpQBjg9HAIQ+JgIpsaYJ2Qlu4wFx4FYtDuSAljuwDEIKOC7wAxAQv/xb6g91tYaQYciAcqlq8wWhwTeAi8D2uYMbXKuYuEpAwBPPgFUGpAlATQAaZTG1dDuqqHSIII9bZCni1MEQ7HBCRke9UheYTl1EpATzJhEuwUqKsHD/N8/uZIsrTQBmI6jmvvYKwabrWu8T7a/o4nVgSNfJeLdxzjyDQ3ZPmbVAZdmnC+B0b39AbWxf/N6wAHH1hAfBhiBmOlaDBUcE9RzscgXKtR0Itc9Hi4/4MzHrxGsHCFuvYoNkdnDQsY8+OLLPP//Cdne3lHdRrTQFKAL+8uzz2dK63a7NIHCwCrKNNSo16/V6trW7LaBqOOhar3dlm0zGSoC5ZB8Uy3Z+fm61Wt2arba9O3lnpWLe6uWyuuEZ1wcPHtib714p+4LQYSx1UCm4egSFydJWwUO/Wq1YueDqCYGPSwBltwnLFz2DAPVHq16xZi2xdqtsW+2G7W5viSSrlCpSMUAklAkH9zRzqTywGctnixoXVE384Vqg4UkxY0lCd79Zki/aaDC0QlK0/nAocBb7I7q4L66urFFvWDbJ2YSA88uu7dWxrWoJvAQUhwzAFgpwkzVCRoKWWyDlCPr2cG4CoBdWgcSxlQ3GI9ve2bf5cGyVWkWWTArpnc+l3lJIt2zXADLzAs0hp6SWAWCv1dTZPB6NpRbBUkj7hQK/Q3c4612EKQD+xAajkdVQAMhKbqV6AdDnpV6AEMxrb4JIlEqMdak9LFqtre1qNFDt6TqHgBFZg93XdCI7H+7t9PRU9xe77MnA4DpTkRI+/6gnH9SFZ6VTnBqgFEGtgK1Wvz+0WrVub98cWxPLMZGubkUDASJwNvjys0dp/SgjhzVGQLeDsADD89Xa5tO5LKeWaycRsSRjb4CkQWk0g3Sl23+BooOufuz8Vtq7fa2yj61kYbVaZ20EoL3hOsGyL1cw7KsgsSAuIBXuPbinz6Ne1ypJznpXl1L4FIplWUG9+OZru//4yDKbrEjC3d19G46Gml8PH963fr+nPfPtm9ci61COPHr02C67XWVeoDrqdDrW6w3s7dvv7Ac/+IHR9Y/dVqPdEYmIbOXz338l8uLwwYH1rob25tVrm1IfkUiu2tEYzBcC9zkiYme/AO5be1Ukz0Q4BfvAeD5FIjbmMsTfEqQuC+s8KgAi4cCaJDze93pmbyRyHcAXIUB+RSAzIhESQXzf17HP8+wKKQeKOc3jqIq4rQ7hNU6sbDTO8XrXRLCICydBbogQVxg4QY1i5cZ2KZ6V0SZQnInOtKxC32PWUwzhjqRE/H1A56HyphzsB/jXebea6/yJxPn1e6OSUBST3x9nKHNc6inmrIhE/x1A3w92cpFIiuNJjo3eZ4H9WVm1072ZExTK+RBBQ6ZXcm2TxXWVK6KNjrOw6CR9Lm/zxUzKO52ZEOqZjD1LyYv0l+W0AmkF0gqkFUgr8F5XICUv3uvhS28+rUBagbQCaQXSCpjdf3S0kVIgqgoA2AEBAc3UqUj3Mf7nIaxTmRMOxAM+CrKJ3jmhoFIqREAXO5tiWd3FXMv9tb2D3QEl7+4EMCdkM6ou3BbkJgDXw7O9o1pgRrCL8sZb73yOKgo6vPk7twVYJ0Ao5Cvwngq+FaBFBz02K+QX0MHqKpDYcXu721RfE4DvWRbX9h6BzAAwUyBu6G4V2JRxiyd/Lwfuo73HbXDGCQpXdURgxoNHyF3mXnOWLzhIyc8RZM4zoJYRAGcAZDdZFYAuEWxTHVBhhHGTkkMAmYedX6sjAnIF3VIoFG29dLBO1lDyUXflhQKEFw7WO+jjQceRrPBrOykUVSXeIctzeL3VFRs6aPlOMUlsb2fbHh/dBZW2b75+bs1myyAH3r07toODA+t2ezaZz9Q1vrO7Z6enJzafOymznC+sVW9cX/fNm7fKllDnfalkpUrF3nx3JisoAC8IFjIUuBcCwZNiXoA1t7m3vWXHb49te3vbKvWGnR6/k497e7tlJyenyhWoNpo27PWlKhgOR5qnZGsUsiuB3uPRROBYIZ+zRj1ROPXebtsePwYILlir0bQaYBuqAOylAPuN8cwbZEGv15W9E5kckIidZlOEgKso6DV3JQfwebFQ9U7npGhdyIpqXUCo1kPwssfaKJ8U7fLi1PY72xrD88uuQON+v2+tRt1evnxpBwd7Vm93pCphDPvdKylHZvO5VWvkgUysXq9ZrpjYl19+qUBniB8weEgPAOdMPmvEYTObEwLDMyhV1prbUnDMUaw44QRi2R+ONB8bjYbIwcurrjXrLSkNGJBSPq9nv7y8sHoD6yhXNKibHjJh4+DjeDZW7cnoaJQqDsJr7nsegs/zjeZQo9FSSDcAbuzyZp5r/9lsbDSeyoZss1rq9SJLLZJ7EBQTEQjzGffodjVYS7EbTpcLV6tJUbGQOkBBy5Bo2iPmIodkOTWZSk0hBZsUPXObzOdWqdakhMGGaSWVWE6Kiznvsd7YdL4Q4RMJFmoxn4Iy52Uzp3UCaI4aTfuwq9m072Khl8vZaADZAjHn6hK+xryBHOG1EFwoVQ4fHFpSzltmObfxqK9cFM9NySnDZGdnS3U9Onpsl5eXIgdR2jw8euhk82Jlk2FfagfA8Ml0bhkImk1Gihb2NTISZKmVKyhrY//gUKRkISnZt69e2MOHR7ZaZOw//E//ixQdH//wE/v7//gf7fz8UvkeEOCq/xo1khMA2JtFBQnfY3+fzVBSOTntZFcxWEhB0Grn0t4QhA8eeh4I7k3InhDZwZhlAeedlGYu+x6cEZnu9oYbK+ad2Izd/tyPiHAI+JBV46Soh0j7PAP454pOEiuvQsSy/1EwuwjsG4tGZc6QNxPOZcYRci6SEn7u0lQQLPs83EqvkapGD+lnkPaXsG6UNxMUefFciucKz+Q2XN7IwOfbzQ0UFElnzLLgbOW5OAt0/UC2ryBkM3nNgUi08BmiGkI5fojQkc2WaA+913RGAwJ2W4lexp6O7VkkmSJhxWfuVb+zkE2iTCwnH6MaJ2Z26GezGyuXE1fRZTIQZynmcT0S6V/SCqQVSCuQViCtwPtXgfQgf//GLL3jtAJpBdIKpBVIK/AHFXjw+NGG/4G/9qfOO0EQOz4BubGViEA0XfQABAByIJxr/NpRZNhGliWuijB1f2OLJEgI9yaIhxyBtACjAUQJPvAKBw7hqVjkGNYmSw8PJYyXbuwA61/fu8J0gwJBfEEI4qaTWn5HCg52IsKtq7ybW/Y13E3opAXHKRYqArVRXgiUL+QFGDmhQrDtTbC0OjkBdQD1pa5wT/DYHeoB3V7Dm7BVV1h492zoCg8+4wIOswQFA8i4HQ9WPR6+7V2vHrrqhIBb3TjgBSDnna0eVB3BmqgCiQQJZA5j4SBOSa9XIDd2ROpzN1n6RJCV94R8ogYAeIxNtCCR7z5EhmWvQ8F5hgiOcq8AeIVcUR3qIsZkSTLHy+raMij6mmN78smPfiQ7mjevXtqf/uxn9ou//Vs7evJYAHm9mtgPfvCxyIoX3x4L6NrZ2xFhcXZ2aXt7uzYdTWw6GUrN4uQBeQ5uETMYDCxXLNtoNLHDw0N7e/xOpEar2dQ8Rk3QabdsMhqrhof3DgQ4d7tXsqSByIM4azTqdtntCbhNamWbDkeWFAoC1HgNgzUZ9ixRWPjEqoRcF3JWreRtq10TMbHVaVpnq2X1alXrgQDkPOA360Ah0jkFbQv4zOZkbUQfcQ6rL5/iHpo8GIi8wGILuyzANssWbD6DMCpqROlAt3xGZAsAudbdamE1gqyxbUHtNJ7Y27dv7ejoSOt4OhlZJlcUMUjXMuqPQsa7kC97Xd1Pa6tlr46P7cnRY3UmQ/okZcKxXcmTDdkMzOfZnH0CaxwPmEZBgRVTfzBQADN1Q8nCa64uu36dYiKVxng2FUCeURf2UvkiUiOMRlbMQaaiNFroPteAksR+IPTwiR1so+Zao7JxYn0Y5MiV1BsAqYw9xA9EAkQSCgHWdW84tFIxZxNyGsolzdnhcOz5PYDIqFbGc60dDQx5ByvB11KkKBdjtdKcY731rvqyEYMgppasBfYYFiH/5pmYr8rHYE/JAsxiG7WxSrlu55d9a21v2dnpma0WqCZc8cF+C1nhe7UD3ZovjPdyKVs4FDhxL/d9yvcOiNbplH/nbDKDFHXbvRh0zOfWVlv3vb+/Y2fv3tpmvbJaHUXKxoajse3u7Vl7uylFFmH3ZGSwsz968tiffzi04WBo8/nEVoupVSpksmxEKLJGT47f2cNHD2w6GYvQuLoc2t5ux2qNpm3v7Fi5VrfPP/utHR09sHqzY//HX/6VnZ5dl3qf+AAAIABJREFU2MGdO3Z2cmyvX7/RXGdcpFAJqoLbBGlUXwBWMw/9Nb5H80EdPIPB1WC2ccKCmgWeN9gjUreQsZRxuyepAsTUrkWAunXVzf5OnW4T4XpvSJ+MWcLihaJYe/ZSVN1FAF9ZFigBZp4fE+9pJfsrxlRc/vVHvH/GMeZIRDIB4sgJDdQFTqCImGDfkKoPosHnYiQu4jVkJ7V0+z8nNvBl8ywO7M2cRPSfiyQGoeLLta+txdxrIFWGznjO5KwVMwW3luM/SrjywPNIasc63D7L/HcJCGtey7kbFG8rt6LidwUmYFSG8HqNs1SHIXcqKBFd7XKTeRXJEdUANR81Z7w2ltpGpb8zpxVIK5BWIK1AWoH3vAIpefGeD2B6+2kF0gqkFUgrkFbg6OmTjQADOjWLJX1erL0bF2CHsOlclg774L2ddfAnqh/IbxDAoHDqtXeHCwBwsGARA0yxvwGsJNQ0+H8DOgpw1DVDJynAOegEOAcAknknMOgS3aZ0xQJ2Sl3g2ItsW+iujUSCOkKD53kEXcjdcPsmt3oSOKIMCUBPmAL3/MZOSQHhG++AxfJmNl04KAUwKJLAFNDKPUTAJ18s2GKGusQ7XiOAxgyLwD+vBcwUqRHIFu7VAS/P9MC2QoHCocZOUpDvUBHIyUcEltTNmvXQVzpvAeVVJwpDd24IIm1U6USfCGQFNOeD7uwIwAlgk82Gg0eAgbLjCmCRgLwADII0Yf8im5blQtZUtwkZgUVZutIJwE5c3TGbSC0iOxBZljjQpdyTXM62t9v2X/2X/4X9xZ//uZ0dH1ujWbcf/+xP7Fef/srKSdFq9aI6wUfThR0fX1ijUVMH+8XFlTpjF1PUM66+abZa+h7dtReXl1ZIClatN63fH0hRgkUa73vv7h377vW3ItnoiGeMSmUyKFwDMxgMrVyp6bkHkBKQYplE4Hs+Iah7ZZ1mR93Bk/HQCsWSzWdju3Pnjo2HQ1vMp9Zq1aya5K1VL9nBwa7t7e1ZrZLYZDi0zlZHKgGUGACZ6t8m2Frd7xOrlcoCHAvM+Qyd8gMhfFg9lUuJVSuJFXMrq5YA4dcC/rv9uTXquyKW5ktAbsDooggMakK4NvkeHr6+sdb2toPWy6Xek3lFLVhkw6uhNWo1kSnUpj/oy05luVrYKuvrrd1saV5CEJHrUCoXrFqpSzXAWDRaDSsV/efjeHN9QHL606HkUC/wWvI4tlpbllQqli3mZc80GU+sVCDPYCH1B3MHQBh7MHnn86RYdIWsDs+ScJIPBctXX39tTx89Flg8W85sMISgcgWIAuJZC2sP3mZtcI+oVOgGX80A3Gey0mJGsBcupDQz64+Gyk8ZT6ZSmygYnTWfgbQwG4yoVUld/HT7Q6hxz1IIzGbejR868lmNAl1Z70v2XlcSzJfkjZgCwK96Y1tl8lK/XJxfWAZbNgLZ14DJJY0F+3SG8PKJh5irFpIQ+N5Ax75UG9PxTebGYqPsC3Jd4D4IGYflwUaMTvRmp2G1WtWa9aqULzwHah2IvWajbTms0QrsRz4G5F7s7x9Y96qr/BWC6b998ZWVyxBMMyuXK5ZPcrZC1bXe2NvX72x7d0vnRb3REZmRK5DHAtlVsB/+8BN78/a1FEX3Hjy0i7O+/frX/2D37z+0fHZtf/v//J1N4/kTiKVISkSlguZbsBRjHkalmUjVQCBHGylX63m+C6+LYd1YM1FDFAxugeSWgA6sQ0hsrFmvybaNc89/3jNU4vtEgF5keri2cqMg9BfzG5UQofABWFceD+qeaCXIGbtynYcUcSFj43pvDnP/9r7NM922SeLnndSIVoKQaMzvuc+78PlakQQfIIWGk+8QKpyfNCxASjGnsGHUGodkzBUtk/U6c1ZsMq4Wc/KC89Xr42q9nCsxb70/74GlmnIoog1UUINcX4cci4L/vkCdS0lV1oSQ8qxTFIk8sxQ3ebdLcztFxvcmHyOe1bHeuqcspBFnMdS1q0dS5UX6e3JagbQCaQXSCqQVeL8rkJIX7/f4pXefViCtQFqBtAJpBezhk8ciL/jAz34ynwiYaWBdEsBydf/n6LSP4aYOWAP8oX4AYKGrmu7uDN36IYRU4MPabLae6+sAUh6g6eA+BIM6pXPu4Y1Nzng8Cl2cYOAAG7yXB4GrX5SuWYE06hkN9hdORrQbTQH8KDEieRAtpeIzXgNVmaK6XgGkeE0EbrCNkeUIXbq6/5tcCHWr8lDc8q2QV/5dFDCOPY1bcTgQ4nkWshLhftWxCxhtViq6rzvWFPEDYAhQSuCO7gPgx0NVpdpYrUUYRKWDKyvw+6c+kALYjzAmmWvVC4HOk8n42kpDuQqy0fKu1AjgxA5hqTAgK9aupLkJDo/5J4kVCJ6dz30sg7859YaYiuBcBJ/yGbqHJ38A4smuawXoVBYRUq0U7Ojo0E7fnQjcKpYT29ndts9/98zuHhzYeffcKtWqwCfAKp4fgIsQ72KBAF6yGFB6TK1er6gDHGUBOQDYR3Fvb0/PLUnKysOIHcLj8QDDHrt3765ChZehy7km256p5hSALeSFgP0E0mRpW1sdOz8/Ux01v+ZjWRGRk4HdCIQGoGm5VLR8ZmkP7u1Yo1mVNVKzWrVCwYFySIjRsG+VgpM8ZQK8s1mrJIkICBQ4tlrICqdRr2vSAxomObq8Z1BTVsrNFawN1LZY5S1XrCgHgowISItmvS6CgO767WbDxwulUyZrxyfvRArxUcgXrNfvWq3RtsloaNPxxJr1hs2nYwGWhWJiq9XMCuWSvXl3bvfv3Lm2T8tIRWDWvbywdqsjcB+A/fLyzPb39qw/Hdvdu4c26vUsDzgegN5Wo2HT0VTPjBVTs9awq6uulesVde1vNVrBngzbpLHli0V17PNB8LMIsdVc9wkAypzDbiqjPBxsZnKaG5M5uSJFV/1kMyJamOflUsW731crkQuMNXMeEja/WdlsPpGVUyaXt9EYhQtgJhk/1NzDsbE8IwuDGgOkkxUBcXd12ZOKpI0112AogDta0/B+gMQKYzfC0ociYFdzJ3lYl7yHyeoIe6elLTNkc0B0FJFdWLd7Ybl8yaYSjUAUu5UUe9dw5OuNawHEsqZ8b3ILI0DzapXA7QGXchssAdIFkSsoI1Di1GoVqSVQhbCPkJ+C89DV1aXduXMg9QjrkPfZ2eso74JzgGdttTtSsnz15efWaTftq2efS/nU6/etvbMjy6fj4xP73vc/kk0ctkaMG1Znh/fv2d7+nt2//0C5NZ/+8lPLJRW7c/fQfvf3v1GWyN7ejr14+dpevjr2rJVge4cNGxkf7E2QXZxpKKyUD4HSKezbzCGFTFOjrBMKUhAyddyx7w9UAIvl5DqDIaoCrjOWwnu7+sCJBSesXSEhwkRkN2/oKkf+yEIM0koEvyvpIAogLaTGCblNrtjzMzJe14F8PcX1+cE4uJUf56qfs5EkQOHE9X1OFKS6QNEkAkU2UU7mSE0S7KXcamkR7i8rRZbm4LXqBPIlZ9PJ1O3v1pylXjcyKLCky+cg631OKzMqPKsTFr6XR6IpnkfKvgjvwcOJCNGK9TBtvt8mMP6qq98vUHDRcKEakhMUShIbIlBQzmZjkcFSc4VGiagWuVkrWEO6rRjrJr7u2W+/SDGP9HfltAJpBdIKpBVIK/AeVyA9yN/jwUtvPa1AWoG0AmkF0gpQgacff7CJodMAybPF1LKAdwoQBRkDqEcBEYBaPKGBEej8xL4iZBcAMAB108keO+oBLQAX5isPjJVVTtlzGlBsoGWgOx9LI9m4yMJl6RZV62BfJZslwB3Mh0BOCE1eiBTgHgA0AKD4G6A6qgEZqGDlEmyWCCV2IN6fQUBQ1rtaC0UH9zwzg45gJ2V0rWUI/pa9FR79rrpQEHEAfAHw6PDkI3ZwXvtrh05Y9w13KxkBqIAn11kYN37cLjBxe44ITHG/t/3FYx0hMSIwRWUBdegq51kKWOWsACodmPVQUldViKSJ4J6ex+9NioPYicy44kMfLKp4tiRfsJ2dHfvu+K3bZgVfd+YGRAyIEXNE4c6oa3gYrLo2dNreWKm49QjkiEZTndyVcsEqlaKdnpwqO2L3YNuazaadnZzrfs/OztXN3WiQYzHXfQwGYxsOAPjo0F1rTiwXM6vVK07gBOUQSgMiTgDyIXoA11+//k5j3W4TXL1WKLBUL9OpHezftXKlbC+ef6P7A5QjjpYA5kKhLBscri1QbT63ZqupLvBms259WRJV9DP88Gg8sN2tuv7cu3sgcBybKEK9Kygaltyz511UqiXLrDJWKuStHAKlUVQImF2iJMnr/vv9rlWKBCbnrNls2GLSE/hPlMRkvrBiqSyFwd7uru4viwVVMS/lRKNatSL2MYCAWAehfBLg6WsW4E4ZAkliedY19lNjQL+sVWt1G09GlicLIpO1IlZkUiYUdS2A8XKtasvZXGuoILJt4eRcIadr1qsNBa0DIg9GY83N7Tbg/sBWkGkbs0pSVMezSFHCr8sVzdvRZKz35Z6xgkKpQeh6LpuRAiIpJQInNf+W2EU5gIzFWVKpKnMB9Uq1WvN9AIVRIBh5Pg9lh3SEWJhajm2AkG6pmbI2Zc+ShV7RxhAphZK+hkJCdlKQTcolWEvlRLaDUpq1L3iNIRmk7piMPS+D8HVlSHDP5PiEPVfMbNZGs5mA7PFsZv3BxEOH2T/I21hMpeyYb1BgwGsuba4wb++S1x4bwGzGH4sdWUItlh7KbjmbTMhFyYnwQb1UqdSV2TGbs7+ayKF6oyL10laro+frDwd2994dm40nVmuTr+Igb6vdVqbMVdfXKWuWOfjy+Rd2cGff3r55Y3fv3hE5MGaeJoldXlzZ9u62nZ2f23q1Vm7NRbdnOzvbsgV69PSJ3buzb//b//qXdu/+I3v2+Rd2enpmjVrbypWCvXjx2s4uen6QByLCgXDfRyESIN4guFg/MQidcWXPkhJM2StuN+ZrzW2Z4lkR92yFT+u8cWJa546ylfznIEh83/bzhLqKrAo5TZADMb/CrZHcKlFn1HX2BGdesEYKe2kkFCJhwn7HXMEuzOcPuUUezn0D8LuiEMWIslTYHHT2eV6G25V5TocrEmJTQsihupXbFN83KgydQAm2hZE0Ug4IZ4afgVKxhXyX2xlQKDM8O2YtUuO21ZQsrcI+pPM5kBde62iZ6OeimiOy2MGx3yXhdwknYWJ2iBSEQdmnsy/r5GGxmMiiMZ7VkTiJdmmMBesljivX+OJ3X6aYR/rrclqBtAJpBdIKpBV4jyuQHuTv8eClt55WIK1AWoG0AmkFqMDjjx5tHPwGrEo8oEIBoWvZp6wza2tUqgLD3N/bAQ51Q4ZQzmtbIUDOSiXYPjjAK7sV5WLkBCpnlGEhc3rvGVUWBIGtroDAyz0plN3myJ2j3J9bIRB+XwJ/gjqBvyRFJyJyoSvUATzIDsD0hVQU2L/ITihaOmWDbz5ZAAE8Elgvz/icroW9zAJ1CJYrIi/wCfewa0B7/i3QO2R7RJAFUoWvSyUCuKiA8ACuhPp5d6h3kvLcEEd6L08/F7AE+ORkiRMfkYBYzRdq4o22Jfwjm4cQWYRuYh8jwO7F3J+P240e6IBPfq/u+S0wKe+dwLF7GDsq7oGuVoiWDVYmWJ4oH8DzPmJHrSxI1AFb1GuX5IIEUNy7fQFmsSZzwB+wnXsnB4IO3e0t7IeK9va7t8o2+P4n37OX37wMHcLkL+St0apqXtEh3+/N1IGvTJRC3mpkUIwm6hCHtNrqbNnLl6/t3uEddXcDCkN4kM9QqXgQLPXE1ub0jO+v9TNjkSEOgMd6qxO6XLHRBFuVJHQu59ThXqmUnQhYLTAjscl4rJBxQq4Xc4DnvBXzG/v+h0+sWilrHrdbTZEXy8XU2q2WzcZjjX02t7ZitmjFYFkSlUOok1BLUKeT00s72N9xYkEILd3y+L5DtJnNmY85bM5mug6e85AAWD0l5aIrDQD8iolddq/s9OJCNlesHa7vFviefSBbMCyq8gUBzVhDFYpFS2qoFTJWLRRsNBkqa6OclEQeMTdY5yisLi/OZXNELWuNhmx3Li+vrIn10eWZ7ezs22A0snqpbM+ePbOd/T0rl0oieCbDiVQocb/htopJUdZG3FMuk1OeBqQAgPBkAXm4sXq5YnPZxQFOLkRuMqevrlDO5KykIHrPddBeALgLCUXI9mKu5+PnyHZYYy2X8b2mPxgp52I06gsA5hmxW+KdUF0AVGMoRQ1QrBAenpTKbkcXgNi4Z0aVBMNHbbJ507xGYIaVFMHV2hl4j5WHTwOobzJFKSq4R6x5rvpdm89WNl2sbb7CTmhhlXJViihyZLCrEjy9cvWF55hQt7n2Gbc1Yr4UPMNi4GoNCCJUJR5CX5HCIZ8UpCg6Pz3V/K+3mpove3cO7PDhodbdcr6yAYqb9Ub2eSh/Pnz61H7z95/awwf37PefP7Mnjz/Q+GIDxbpdLjbalwf9vs0XK6vXajYcDqzVatq742Pb2t6xN2/e2MHBHTs9OZeK6l/8p//Sfvl3f2/H747t/Ozczs6615aBYVNzEkGkL4RjXs+ssPhgVyRVBvaDQZ3iY4StHaD6TXB0JLrjWnQimJo5QZLNYkHopHGSFEVK3Qbkue5NHpDnKOmaIWybuXijfstJ4UDOzO1r3LbBghAge0WKxDCvZNWUv8mbcMuwGDLvez4fjLdnKHkouAd0M0NYAWsrlSoC9f2sccLgj1URUcnD+eH2WOSzeMYVBZHlVOLKDx4zZmG4qjKRsot7FbG08jNA5DyqCZJ9wnjw87FukWSIZMRtFUocT752Wz0hUirIL/i6NwSgqIoEnj9nPE8jQeLWVrFOTvZwma9+n5IX6W/LaQXSCqQVSCuQVuB9rkBKXrzPo5fee1qBtAJpBdIKpBUgXPXDo413Ha7V2StSQFYaHq6tcExALQC9ldsXOTAAQERX61oAjoeWev4CncgCygmWhQAhsDt0bAL0uMoBwMVDdN372xUHDqzcqBgAPfm+slRlmxKtPgDsb4BmOqIFQgS1hbpc9TQA5xAfgnvcKwQrJ9l6BKAQMEmAjbyonHgAaAq5FgBh3pXtCgX5a4dn4GcIauV59AfLF5QkUjRwSQel6PwUznPt3+3QEc9Fl6fSKJS6jW2HdwQDusuWX2Cbd53GAGSRRwKg+HAfdMaIN3E3Ebp7HdTCBgcLHTrSGWtHm7wzNVpjREsSXU0gjq4YfL831qhDHkwEdUVgH7CK6wnMUpArwpisZQrMFwfAsKPhGyhr6JZVToiApLWstg7v3bNGo2Lr5djefPfOjo4e2s5ux7784it5lxMQ/OrNsRQVrXZDAC0WNt9++9qurvqqMV8/Oz1Vx/eg11eQ8NvjY4V5k1eCBVS0MWGM6nUyCPry4BeplAGorStPgpwFCJiWQryHAgpLlbL87KmZbHHUgO2EwnA4Ut4GgdvMC9QUAL2QByDSO1s1++DxA6tXawK967Wq1BBA36VCzlYz7HmqtiEHZb0RkaHA5/nMFRjMD2qlvISFFQuggqwvQDnmohNVxaRiZ5ddKxDInctZvVy2zMK955UxkvX8FsgMAGYsdcbTqTrQsYer1Gu2mM2sXq17x3iO3BJAUKYk4eIhW6GEtVVOQeGQN7JFW670M9Ua3veBaCvkbLFZiRRg/bS399Q1zzNvMkvLZxM96xTCKORKoELBNq6SlEWAeL4AKhpXJPSuBlKbuELKn4Hxj5kBIlzXK4HikBuz+ViEBeQK41cgKLhQ1NpmflMX7LRQVzA/AWIBoFkzzGvCzMkpQUWB0kmv2ZjNVguRDNjoYYmFsgsCQPvdCrJ2KRsoQr09/8drnc+6HQ4WWBCkIi8gZEUW+/6C9dMasoLcjmpZodvM4eXaMyuYo/Pl2jIAv5mcjSd+L5CMQyycAtHLHoINErURIaVMGzQ+prHy7BcA3IJNlBmTyPKOuqIYEWGRYLWVtXanZdVq2bo9sl9Ktsms7M7hPXv86JHUOJVKYvPlRs8+7g9stZjbYNCzrXbLXr98YU+fPrJub2jbO3s2GI+tWa/Y5599bn/6z//MLnuXNhlP7e2b15YkFa2RRqMuBRPHz2e//8wanZaVS2XrdFr2z37+z+3f//v/2irVup2dnQqUxxpMdkdhT2cOsvfF/ZLxYGywwOJjNp9p/EWCB8Kbn5GKRIo+z4BgDnAdFC1RAce55nupE3woWUTeymLQMx3iucLX2Be5hnIiQg4UxA0kWS7j5xf37koDztsb8uKGuPBzQ2A9EqVIXGhuce74Hsv88fMFUtxfd5vYUKC79g5XZMSGAF7J1/iIAeeuDvFzMpLUfsb5dVWv8DyiQFAO5f1s5TTjaxBBt88YbJ08bBtC3J8pPhefITiUUxFyQ+LzR9VHVCDezi3RORPO8XgGxzqoXrLJ8jFhbCCyON91RIY5g1rUewkYez2diF9ZZa5W9s0XL1LMI/1tOa1AWoG0AmkF0gq8xxVID/L3ePDSW08rkFYgrUBagbQCVODpx082kTRICiV16XsjpQcqe6ejA+eAHYBhAkD1b7q6yXYAFFkY2IVADwiOYE9Bd78AmmBfRMird3cCbkR/bgBKADZAKO/MjMoMOt/p/Kaz10EeV2BEAD7aoTho6kHYgIlgGgAy2MZ4wCo2Vw7QREAl2iQJkCrmpQqgs1nd3QoeBxCjG9pBoaj4UNSGArUBvKLNk4M9bgMC8QBxgKWVYKVrAD8CKgJasBCynDzyI8BCFyxjEC1fbqsbqIX8wDOeOWEbumoDkeQos5M0Qb3hmA7XizZUjvNcd7zKWsqv6WPtnaZSt+D6QwctIKAjPW53hWoAMuaWr3gEukSAMNaMPSCofszrwn3S/byUz7tbggHab3U6trVdt2HvwvpXI3vw8FDg4Js3x7a1s6v7/eqrl7aYr63aqMiepd1uqHbMH4gdwE5AL4C5YW9glWrFxhPPEmm22/b2zbGCq13J4nYr08lYQFuj2VCI9bXNVVDmQMQBao2HdKRnZY8kay3NraUt5oB1RfezB/wjx6TsndjcE7kjAPUfPD6we3f2BJrLYqtUtNV8qm51FEHZTcaqZB9obBlPJ8ZyqCqwllmt9TquJ9sX2wiEB7gvEJ5reL0zXnmbzLhGYr2rrtW4psDpnJQmu/v7Ztm1zWZ0H+fJp1c2Rb1S1diXCd4eDa3f7dt2p6VnhgAgTNy9+VG55GTV0mh1bDlfiKhLUCctsFMik4EMFrr+p7KU6o26IhAqtaZtdQ5sspjZcDCwrXZThEApKVkxk7XxaGxF1BvzhY1HA3Xni9YMdnWQJwC+hEBz7wCviJlGk5EAT/f4J4sCW5iiDQfYOnnovezf5h60XEwKvpaxslN2Sl5cpucloF7wsWMuSX0TVF4j5hZgLxZ6G7PhzBUQ2HStczkbDPuG7xWZKjPuoVSyfm8kIg9AnxBq3oJOdN4pZhF0Ly4VPi/SIlj/OJjt6wOrMtJMppOZ7NHifrXcZOz0omvlpCqyAxJCYL2UEz5vGDPf5yBUVrLXgbSApGXvdUXWxpqNhp1ddEWyLlYZWVC5+GNtpaRonU5T4eNYabU6hHQX7c7dPds9OLD+VVdkErkUH3zvY+v3r0S0XZye2fGbV7azvW3d7rntbO/Yq9dvrdnuyPbq4YND+82vf231VkOkzp2DQ1sS6J1U7OT0RDV5+/aNreZY0GWtvbVl7a2W1Rotq5Yr9j/89/+zPXnygebNm+/e2HA8chBce68/H8SOrA1ZuznPyol2fxBcrEfIecYojkdUPPjXsdlD9eIg/20gPWYZReI3kt7RZtD3bj8jdS9YtSnzyVUdKKGkukMZUlTsvNQ/IdUpkA++Z7NvKR8KQl/jHC2t/KwR8R0yGnwOUWJIK0iKQPwHGy2dT5xJIg1QR2CPBCFB+LZbH1YqlWC35qofrq+sFylVqIkT4pyLUlMGi0BUG/DXfgY4KXGbhIgB4DfnDz/7h+RFVEDwvn9MYESSQ+uC/VGZFGp1sAy2UGFPEAEVzmHtC2iiwtei2sIjcbyW7BEuogzkUFjz7LORvPj68+cp5pH+upxWIK1AWoG0AmkF3uMKpAf5ezx46a2nFUgrkFYgrUBaASqAbZTAfQPEcasgwFl1i2I7g+2PgpgB/VFAuI2NuhaVfXETUgoqeK0scOhDHZYCDzbuP083sKxT6FQOoIo6V4WGOwjnoLeDCd5FClHgID0AtDo96VZW9ygAEeC/e5p7HoMDOOouFUBCSDaqCL/2DejkAL3CpTPkNDgIygegKKoB9/eOvtshOBtsPnT5uj+6/wz1kUVSDBuVvVXsxPVOzmg9AtAuMHLhQE0kAOSOJe7GLWv8ug60xg5U6o/NyuY6fNTfk/wGxoyaA55JtYEfTfBid4suVCQeShrBnGinJX94vHkC2RI7menmZoZc+49L5RH80YOSJAJGqm8gdAAIFeYO8Cqii+B274SlpOVyUdkW29tNe/f2lTVqTbv/4K69ev2tWZYsC7P9g3377T8+k9qCbAPUI7u7bSdS1oQHdwWY7+/tqpMf4mM8HKhj/eqyb52dXev1XTUBWE5QMM+BkoTcCCx2APogrJjLqCnoIuZagPWT0UQA2Yp5JFsxhhuVkhNvAvKEhi1F6hSVa7AU8dFuVezjx3cVWEzHOt3jdNqvl3O9P7kMEBXFfM7VQazCjCl7A/C9mCfwW+i6rstfAe7Ik+AzzyN1QSlnG9QVm7zyHQYX59ZpEpgcutGzGVkQZQvMR1fzLBceGg2JgdVbnsD59UKg/IavaxyZ5wDr3tnOPKjVm1Ic0MXPkiXTwsOwCwIBfQ55B7plybVZ2nBExsPa8pWSJcWKFXIZe3N8KuKqkMnYdIR1lis7ymWInI1yWeSjH0KCqTFWcpAk5FuQk6F6hyBudiOBlSssllxlosyPkJ8huzLeCzIT4mMaTCYuAAAgAElEQVQ6s1K5pLEUuYeCBOsrvi9iciW1BfsAigau6WD2UkTGGsVENmfd4VBgdDFftjm1ms8E/k/HWLB5bo7yGJQLgnrNAXZZV5G5g5WV2tCdwJDqRnsdyo6sFUqJTSYzvYZnZY5CWEznKxuPya/AqshtecZT1D8oa5yQcaJmJTsvVx84oDwez5w8LuRFQNGNvtpklauxsbzmM7saCiLWKNdWoHylZK2dHfvRT38sq6vL81MnQvM5e/L0Azs7O7Fhr6u6X56+s+xmZdVG1R48OLKvnn9rnc6WffX8a6mPfvKjj21rd88uL/r2j7/5RxFHWAzWaxVbrGa+/1neCpWaPXjwyC7PLqTa+Nf/5j+3//a/+e80XxhbcnLIQ4GQiIQpE5G9X+sJ0B2rQqwB9XXP43F1mZjla4uiuIdhvca+zb6pMy/kMcSOf14XLZW0n7Om1z7/OEc9bwlln5+BqLRuqzHWnJxr3089c8n3Sc998p8T4SHil6nBfQSbL+0D/rpooUStmP/x57gH9htUTCLaeZqgCPFMj5hzFOvhJIiftx58H/c2rqvzT88QlX4O/mOVRdaKCA32mrWrkyDVIzFxbdMYzrjbqohIUMTPMaOC945fi4SSrNqwrgxWW+zPKFXIF8KijM1KQ3GrNt5IQe24r1tnrLkixDNoUH2S1VVQfk0kYH2tuyI0zbxIf1dOK5BWIK1AWoG0Au93BVLy4v0ev/Tu0wqkFUgrkFYgrYA9+vApuJzAZABTxdRCUATLB8BMtx1xcARgCtBVlhEA+yGQFMCBEGJAGFcoSJ5gczrT6doOag7AMn4GANQto9byw8f6QiA6nZuyv/DBiZ2m0f4BkMsb+d3XXPdGJ6tAquAFLlIAALXgCo5NxlYQGOGiThSEMGssd1AE4HUfwlOvQX4UDFyXuii0G8DI1QcCigSYeF2cEAHAIQ/DO1qpT9acRJEvPKGv/AzPFzMhAOkVfuzh4K54iJkansGREH6KlU/w9s7K9gZLLmxyICucEPBgbAeq/PnpLIfAcQUEFkgiMxTQ6vWNhISDa1gAeTcsoI/X361wAKWvQ28B7UPXrEJuA5HjHePBOkSCHVQCnhsioBByiq8FVcv2dsc++OCxuq6/ffG1lZPEnn741N4qFJycEbPBYGQX5127c+fAzs+vBKTt7nYUdEzI8lW3p/vCZgZVB1hhqVKyZr0ugqFQAsSbSH2AbRHd8czhUgFSzlUiECt0t8tmZzqTBY9IuHzWZljGMJtl0eT2YVn0D7L58WwS5izWU4w9104KOauUy7a/27TvPX1onVZT1wQEBtsjjYUyJcEOqVzykGoAd2xooi98gWDdFXY/eQNO5e+aA8G6LZ/J22I5tUqFQO6hVesd2QqRLwLwX8p7RofejPmusFwPn5faolh2sD8oF1gDWLFxX7L3CoC5wHQQcQK8IQQAsrGImi2viUKIFMDF2QwgeS7wlLEDWLx378CSck1KhWF/IECVDu+Li3Pb6WzZbDINFnKKgVe+Btkk/Gs0HltFIdsbBU0DrKIIAXHE2khKH90rtXEesVRIrNu/gtpT4LdqquDmhQB7AqP7I4iSIjNe3+e9WDPMXkgcAbl5AH3uF/LHwWNsleLeNlnMbTSdW1KGAMPyKawV1v5sqeBrJ1ojcUmwPGHGHhaN3VHs+mc/4r2pF93xkA3kWZQrVdWmN7jSvTNH84VEyqL5fCUFikBfMm/WHmLMdQDgIWPoUBe4vWEuz3Uv7L3zGUoVyJKQL7AxZXtYJhE5wkTBZqmQhxgpKIC5kCT2L/7Vn1m5WrV+v2+nb1mna3v6wVPr9Xs26l9JNYG12vm7Y9vf27GX3z63w/sP7fnzV5ZUSrJye3T02L777ls7OT61fm8YlG6oBZwsyuQ2VilV7PKqa/XWjv3gk5/ap7/8hbW3Ovbjn3xiv/2nZ9bvjWVz9g9//w8aK6z6tD8FMlXELP9eLgWyzxZzqW1k9yRipnRN3kaAPO5j2KJpP1y7FaDbl0UimL9tRHr66yEA3H7vBnwPCkF1/RMC7kRvJBy0J0sN6AoItxf0NRpJZa4rlYS5Ki8MidtahWvFz57dcGORFDwSdc9OBLhKQTtPOHf4V3wu/h7noV4V9xcFkU90zrJH3lZKuHWgh3Qzv9weyxV2zMtrdV+wQJPyMdhBReWjE/n+AWkcCZrbKouoqnJ7LPZZJ334HYXn4v2lJqIFI+P7dmxOiOQF46MMjUBAQ65EMgP7Lu65Uau5NWCwtYrX4Dx79tsvUswj/V05rUBagbQCaQXSCrzHFUgP8vd48NJbTyuQViCtQFqBtAJU4MmHT2UbRbd8Pg9YglU/neUAARa83r3rkuZWdeWr0zTYMQTwDDAHQD4kLji5EDyjdU28trHcQbEB+ABKvwGIhVgAwHEgA8ARkBXSAsBEWRO3QA7uECwW4ERgh2wt3NoogjGFGCYdQBhAD8gLriU7D95jPb8G3aOfuciQkDWBxYsApACGCbIKHbsibTKe2UAgN53CACkCVXR/3rnrlhpBoSBFi3fLOqDoIH5m4xYvQMOympL6hK7PhdsISYoRcj4gChZYmnD/+N5nBWgyaIDs8hQXNL6SdYyyAQSceRcy9QbsAbC5DVYpfDZYbTgBAflCpbEOc3BH6hV5hEPIuI1PrE3MHIDg4LldYeIkUz7jIB//GZ7uKwf+eP98LmtHR4ciBd68/tbu7O9Ye6djXz17rpDsmzDhgW1tb9lVdyAiAtuoeqMqD/7e5ZVPSUiLpKRgbUKz54upW55kMtZpd2RRRX4B90quQf/qSkQbICxAMGPpPcp+HbeZ8UwAOuaZGhAF8XWxTtP5xCp0sGex7wEoLWjccDf73ocP7ejwnmyhUFwA0LGIRE5onmWsRAfxem3lUiLrFtZdBOiSDHZRTpAVsYYRBehe84D4gJurxdSWC7JI1rZYZq3VagsMFmAtf/u8iDFIiVKlojkDwQEBA0GBERXdywD7omJCrktSJHTc8yoA9SEb3A+/YIWkYGcoXnIF7RHYtHENiDmeaTof2nBEwHfZpgtX+TSaLctu8upk1jNATAyHQXHC6nKLNQGSCuSea2xc0ZG3wXiobAxyNhbYbhXJWVjIhov9gZW7RNmVKxjrX2sqZADof1hQtMwXslvLJiXdV1Ee/Su331osNTf4ylSEq9lkNrEepFCtEtauE6vesb0B25ZlEbZM7C+rNZkZE9WB58MSCcIA27uYDcPPcR/Rbi4qxlCduNWOr1nuZb7KyKYJtQlB1iiPknIiMNyB8qKhbYG8mULokK8jAtazZ1hfWsOrpU3HC9nmZfJZKUnGo4WIC5GtOScneld9kRfLdcaG07FqurPd1Jjw/e//5EfW2W5bu9Wxz/7pd1rnKJ+ePn2sAPoXX39l7XbbGo2G3rfZatjZ2ZmCt3OFot05OLBvvvlaROHlRdf6vZ7WBPXN5hMFtkNYoEoaQXIpU8Hs4dET+93v/kk5NDv7O/bhhx/b//6X/6d98v3v25//j38utRj2hVJFuQeQr90sxLQTgjD0nE5OXkAUhtwKnTVOtmv31L4XspcYYDcUE7mgYGnZ7jmpIbWH5q2Hojs5wXWDQi8EppcS9qOF5qnPg5VlyHgSCQyR6XZ9EITh9nUfAOwKwQ5KCAioEM6g+/oDtVvYvzmbXfWRE3nD+LoSCiL/5jyLa8NVcDQQOAl9rZy8Jvr99yTGejHnTHIbK7cahAx09UL8fSDaTEoZCVHqJbqlonJyPBIUToJ400Ekf6KiRLW/9Vr+zWsj2eQEuxP30+lcuS36DSXkLek6WOrFHBFZi3GWZq/HASUf65UGBizforhE96f7zttXv/8qxTzSX5fTCqQVSCuQViCtwHtcgfQgf48HL731tAJpBdIKpBVIK0AFPvjwsVp++Z90APml/sf/JjcCMEwWJwvAgaIsbwBHPNcBIiAGfAOU+YeDQXSq5wTeiYyQOVWw3wmWP4A2eZQGEBehcxTQz73m6Tzlj3trR+sVBWnLC58OeA8VdyLDA1RBTMgIcAsoBz9i12WQSHhnZujUxXpGYbaEiAY//NgJ6xkQ4f0AeELmgwKnMVjB7sdyNlNNHHiKXbICpIDsgx89AJh3gtKqGjpTlXdBOLIH6UqZEPy3o1VVBHYAyrDm4BqiWEJ2BcDWnADaQJLIFkX19jwNAUDmZJSIjKyDOYBZTjC4YsTHJ6uxyBLoKusat1hRNzBAlDpe/U4Bcd3D3a8XgSbAWAec/CZj8Lk6iAHBAjpEDTvtlnW2GvLWP313LPKitbVl3zz/VoHHXAIbLMC13b0dWyw2dnL8zu4d7ttoPLHu5VDd+JvV0gDbyaAYjUfKTABYU6h63mw0nIgo4n2oI/Y3zWbdGnXeO1FESL/Xt5N372T7s6LjvVxVLgN14x48vJfncnsfyKJSqaKxrNdKtlpOBX8KnFwvbW+7Y/fv7dq9O/vWrtdEDPp8CTkIEBCFvBVCwDrd6r2rCwVtVxIPFs6qAx/QWWZPvJXGQnVZr61Zb9p0PLBmo2I9wpRLNREAIr18ADzwWzZmJgIAuyPNmRmWK+RMLFUv94Y3geRcG/WCg7JORkE6Med45vF8ZuPpROsBhQTXg3CRRQ8Epa1sMh2rhsPpzPJF8jPIxSA7Yeah3QQok0GxWGkseR/mzsvXr2yrs22ZNaQgqoq11ap1W6wXNpyMBHZvlgtbQ1hmsXspuj0URARrNZO1XrerIHJUY27vRkjzxHq9kZVrdVtsMjZfb6xaKdt6gdLBLeMIcpbFTjEvJQE1Y16Qi8JzybaG12Exxn6RITvC1RxXw5E6zllXEBEUa0ow9molyzPuVbksWIAVUcS4soXnHo1G1930bp3n++Y6U5A1lsiqQtEuulf6d6VU1veZg4UE9c1GId6+pley5HMShAwgFCtTm894L8ijnNbtcDAR0YHiTeA4qrElVlRzm8w3li8WbTGdirzIJ3krVav2vU8+kf3fbDy1wdWVFSuJreaEki9tZ3/POs2mnZ6e2MXZhRVLRdve37H7D470zN88f27vjo8FEk8nPt4PHjyw49MTOzy8Z5eXEFVZy2Plli/Y+cmpNZptm0w8LPvuvbv2zcvn1mjWrdnesl//6h+se3Zuy9nKZgtUT05YTOcLAfFSNS1dhSIcGvBdtS/ahDl5TTZAcLrKwcnrqKZgr8rZYjnXumW+ai8im6bodmZSsYRcEZF4dPcH2y9XOpCbUJBFFGtHKifNUQLn/bkEkkNKRGUia8132OuA7/i6eJ5xVgd83pmBsMt7EwJ7lRMRrNXJhABsVzBCJET1x211AvcdreFuZ03wvrKzyrsNFjXyuRsCymW5iKLJ7/XG8iooEQNxIWIjE9SIQcXiyjU/E6Wmkr3gjTXizfXCPA6KkGvCJuROsV70+wlqD1Qu4V4iOYLi0fM9Ql03nEI3lokxi4Ozj0gsyIxoExYtMb9OyYv0l+W0AmkF0gqkFUgr8F5XICUv3uvhS28+rUBagbQCaQXSCph99PHTDbYLbnIvs+0QGEvXJJ3YTlLIXkTdmwT1AmQ7+AC4y4eDNh6uzWdsTwB9/HUepqqOWIUeu5WGQpezWK3gC38TfC0AImQAAH4rx0LBpA4gch8AyI5MBbsoOprJhggqjBhciwWKZ1A4KYM/uwAcPW5WZI17hrsSAoBK3bRqvAzAviwvYter2+44qUEGAV7qMdDcyRI6ohX2rU5dB03cvcczJwCY8HePeRj4d0uNAuxLB3z4DYtrAewADjno5R2jevZgteHhwlHR4c8mAH0ZQ0lvvMxFUmSjVQlAu4NFAr02rtQAZNNYLgGu/fsy+soBbjKWASqLmSTqpL/p2OW71Nu7j2VgozoJqFVgrAeak+UAifCTn34i8PPs+DvDRqpUr9nr1+9CNy3qCZ9DBAcfH5/KhqtcLthgOLbe1VDKm06rLaICi6FOp2Pd7qW12x2Bm9lCzpqtlsJ9eQ663iPJhqphSQB9MWvVat0ajarsZKqVqg0HIxvPFtanA3y9sdl0EjInPJegWq4qbwAgGUUJz1guOXEDcLzVbNjTp4e2u92xliysnHRS/zedvgDrUiO5pUsRNcaGcG6kMWRouI2QfghFgtDP4DVfTmSTw3wqJVmb9Hq6Xj6PzY9bEvHDruLISgGASgLVw3K9tPPLS2s0m2HsM1YqlT17I3Glh+y+8lgqoWbwtQnkN1su9do1dnBzn6coJMgtYV1i+8W6X8wmVq1Wbb3BHm5l2WLeRuSVkAlBQPPujuy5prOxLF+mY8+hqNVr1hsNBBQ3Ki110r87PbFOo2WzBYSBA52ytWPNsJegqCKHQgoKSDeIVdZ3RmSBAs9LRWU05PJ0i68sU0ysR7g5o7EYS6VD/oWrjBztjhYzZG+wprAzEsAbbK2q9Zoyf2YTSIC1TclsmEJu+BjRCS7ANNjHuWrJCQTWhq8RCB0Czun4doUL6wSyhnwHgHs2W1Qz9XrT3p2caO5AsMmST1kVKNPIu0FxxV7q7yPLJOLcFaqTtUF/pLUrwlGkoElxxNqDlOP5plOI1Lz1hqgENlK1FIsZZYwcPXli+3fuyn7NrbqW1m7W7O13r6TKYXoeHT2yZ88+t53tLfvexx8ZweIvv/3WTk9PLR/yjZgXqFM4G5JyWSTl3sGeXZ53ZSP24Oihnbw7sd7VlbUbbZvM5torFXZfSWz/4K796te/ssePntqnv/ylLWdzG014zrXV63XVkjlYrZZFOAG2a67mMnaFBRgkLQTbtZovEK3sUxmUbpH0833Tk53c/knRJOz9WsNrqVGiwicSDPHzdfc/tnkot2QJ5cHtFIs56iT/jTXVbbukqMLgPML2irnn6gYH39mfPTPK8zRkOQepF8hkB/kzIbMqZCJBnIpscfDe7RP9T/y3VHLhzFRujLIhvCZOsqAcdFKce4v2S1FVqLOVfUYqraKTohAnQal5m7SIRIo3CfjvD9FeitdrrWNxFvJq4u9rzGE1HGDFuJzrvKWO0TLqpo7O7ehc4/cYlI7h/qNFFe+nvatctulsorMsEh1+dmfty8+epZhH+styWoG0AmkF0gqkFXiPK5Ae5O/x4KW3nlYgrUBagbQCaQWowKMPH23wzldOQ9GBdgHyWC2gDFgCLPrXo7c/6GL02/bOfLV2XneV8r0Jti0K+nYwtlBIbCHkhoyGaG8EMRI5E++w9C7KuRVzBYEXdHhDckRLCScW3L5IIDjgtlQP3K3/auLGNOF9AIcVouo2HApdFRDlna90pNINHnMtyGSgXR9AZTF3yw3eX7YiAr7cEkZZEICm6ur0uRRVDO7N7ZYtMWQ5Wn9EAJNrQQbwwX0BnuAvLnBJFl4emO7KBn8GgLXobc69x/tnfKS4CH9uz+zb1iIOOrmP+k3HKt3J+JVzPc8PcQEL1yM7IdhDRa/xcHGBZPwnfNYVCVFxEf3PpaiRUuMmJ8CtmPKWkFlA9/Wj+3Z4d8+ef/XMnn5whFzHnj9/K799aq+8lFzOqrWSvfr22K4uByIc8L/a3toWKEn3O6AlYCL1HQz6Ijza9YYIjVqjrq76Uqlgs+lMVjSyhlmtrZx43okAsfXC5liHUM+VWSEp6k+jUbeN7I9yAu97w74lqFM2TkBhV1QpJRo/QF0saTpNgoYP7PDOvtUrVXNhAOD42majiYBWJx9KAs1KxbwVIPM0eTdSMcQP3gt1AJ3PIgvzTNG8W0D1r6yGdZIUAWurkC0xmWgdcb+yGiqV1CFN+DiTVXZaWlOuHsFWB9JxPp9YRsA384RsBVcGUVfZvambuyyQGxXF1aCroG+exdck3vMra9ZrtsZ2C0VLf2TZUkGWP+Q59HtXRpZHOU8H/FSkKPkghRwEw1CWXgDFxaQs8JXpI1O47MZmS8/T8XwL6pCT4map9Zv3znZbWbd7JdUHa4gPrJ2whppO5lYsFWzJ2l7nbDGdWD6D3dZcKg/ZnIXck0jqRSBTpJfCvR00hpTBKoqfZS+COAVAFxhKyPM6I4KJ12JBxppG2SBrtZAv42ot31cW5KVAIOXytpgtFMA+nWEKFZyCsq6+GA4Gel3s/IegyGQgjDdSFoh7DXsV4PN4MrJNLmfD4chDmMP9z2ZYRrl1GfsXYz6ZLm2ssa1J0cQ85hwoVxL7wY8/sUajZRfdvlWrJRsPB1aHaHzxjbU7dd0T9/bTn/3Mjh49tE8//dQGg6Hm2+7OrvV6fWu3mjYaDqxSrVit0ZCS5Mef/NDevntnhQIPmrXL7pWNhmN7cP/QXr14JdKJ+QanUG02DIEdz4Ia783r1/Il6vUnVik3XBVGoLkstRyUZg5BmPA8/clIihxqx/cgXSBjGBPIAOZ0JJni/kq+iogWLNBEFLOGGTO3T/S9H2LClQVRRRAt1sjZ0BwSeR4C7WVJePO/0fG9ND7hPPUAehoAUHN41lIkcv1SToR78LQTGFExwHvHjxuiwUH5uP/Gz5Ew+GPFgn8fxRRZS362FQuu+InX5JldxeCZIEH4eP0e8Twk/2Y2cxs/KYNuESgefO7kdqyJNxvEzKWbrKpICEl9yLOw/2bIZvGxZ9+TCkyWXv49Efs627zJgp91oo6cnRvC5FqhuSbHy23AZAG2WNvzL1LbqPS35bQCaQXSCqQVSCvwPlcgJS/e59FL7z2tQFqBtAJpBdIKkHnx0YcbqRzo7C84CCILjtXS1REBGFGHpgIvAXq9Gx7gAVBCid8hmJaOXwGsssYIwc4ENqNECB7WAHSAbcuNh5FKwVHAogNU2XMZFCBOl/F6adVa1Sbj8Q3oF5QcAKWoQtScroBW96Tn47rTEyIgBGsvQgCxArxXDqK7dZJ3vwN2uMUFYeTuxa08BzIslKPhX6NbfEO3fT7vHveAf1iGqJvXg0u9k9XvJYIyEZwqFEpu56P8i4JNJiO356HDPYDLdMhzjw44+Tg4eXGDamOTBLgM0H57nP64q1bwWggyJZ9gTrdqAYA+eI8T8h3sfkRMRcCU/Aza25V5EbI71JWO8sNtqaKSQ8oUecnToe5AsIiXGMhOKDaZAnQJ5/JSGNSrVdvb37Z6HRCxa4eH+zZfmZ2e9m3Q72ksAT0//vh7hujn2e+/kT0IQP72zo7u6fz8XAHIdLB3L64EQm9tdfTegKkA2vkkEdFxfPydgPjx2MFu8iZmk7G1200BpJP5RMqDbKbo3ccEnNtSWQu0TLvP+9qSSmIZebq7BQxjQrDxeDS0QiErlcXhnV27f+9AXejtRlXqAF7DfIN8abVarhKYL6zeqNl6uZBioVmtqLJkMDgZhOIlBGNnUU+Ylcpl6/X7slc6ef3a6rWyNZsNPReAoqx5CB4vFDVHURcpz0JkmylzBO4GAJqgWp877tlPJzPzh6BoXg+RyD2UKxW7Ggytg6UTe0PGbDRH2bCydrMt8BdAkMwPrSu6matVkRsLrRVIwqnIRgLnQaFZh5PxSMD+egkAzPpl33G6S9ZrZFVIHcNaG8liCRAdS6jJwu2HWBLYcvEcrEcyHlDPEATOx2gytvFwZPVqQ3sSiR/z1coa5bIyQ7B3Yg5NFzPb0NGO0ilkIcTu8JglQ+aKyNJcwaaLqdQ3UnCJOHACT9kKQQHBGub7BEYDsEJAuE1dLuyfISiezAaeA7pibbLmgoyQn/9kbov1RiSUgF9yOVBfGOoI5h3h4EvLFgBleX5s4Yq6Dh3+szUd+VkRd5GMceKVfZ69kLlJEDqqtpJ1ewORg9prMhvrbJE1sec5KY5ky/KM+/ju228EIn/49LEd3N2X4qQ3HFq90dD8vji7tGajIZLgpz//qf3ud7+1o6MjhWdzz4xtMZ+zs7O3dnh4aK12xz795a8EQjdrTfvuu1eyS0OBUsEOjr0wWBA9//prYypDW19cYSlWk8qCs4U5iCqIOdnptPT3y6uebbU7NhgNb5Q0UtChVPNaM958CAC/Vu15loWITanH+H5OdkqLBTX1uXfbwsnB/6LnzQSiIp4D7Nf8/Q9zh4I9YbRTEiHsajutj5C/w79jHk8kLK6zngJhyZqNzxJVCiIgAzESz6G4p0dSgJ+JKodIIED6xzMvEibxPIlkic6bcL9RnXKj6HCrO+6RP5D0t8kVP2Mhmfx5nczwM+422RIJuxtShjVHIL2ft8yJ22qKIpZ02kuo643NV3xWrhPrH5saVO+ck3kQc5Bk/D7y5e9T5UX6y3JagbQCaQXSCqQVeJ8rkJIX7/PopfeeViCtQFqBtAJpBci8+Pgj2UahKAAwoitxNB7KvkggUK7oCgqRF3RBxgBnBxvo2OZjMnNgMnZFAj/IBgVSwLMvDfKgTEc1gbPYU2QAudFLeD6EQAuyGsIPEDALmImVQwIIitoCMDqTF4CNXYuTAzdghzys6aAOoD9kgAOQBIEH9QT2IGYCvAEAUZrQdX9N4hCYrfwLt+mAmOA+AfnonlanrVx8Mua2VNHyyjs1BbwgRgHQQb2Qc7LEAX0HuoqFRH7kNx7kbgHCezIGMmMKVlIijdQPGiyeQmaIVCoEjt6y8/COVO/ghUii8zQCQ5EoEo2U5RkgYjykGdBdNk8IEmT9Qd0A5RObTEcihjy024Nlo/0H1+T5eF/AOoBWt1ahLlnVCcLEu8/jWBDsnFWQNQTPzk5L3duEap+cXNh4vLCrXk9g1PbujnW7XXvw4J69fPGdVBO8LuYE3L17x/r9njrwz07PBXbv7GzZYNizQa9v9+7d19drdexqRur2B4AnLLqIvz7+8GQZAK6tltZsbNnlZU+gIR3ikHNYChESjcIAEI15vJov1NE9HY5kUbOiWxfib4V9UtYeHO7Zvbt3bWerbY0qQPLaM2Iy2EtxPWxgsDnLKHMCIqFVr9l8MpIipJSUNYYoEViXFB7wO1+CcCHENy/gjnDqcpJX+DHjXanUNNe4T4gMQGLUI3wtkloaM9RRo+DaElwAACAASURBVLG1Wg3lZbQ6LbfTAuSejQViVkuEpjvIjvLicjC0rc6OTQY91Wq4mNnu1m4AHRMnYBaEaRdtMhpZpVoVgaK8FtbUauF2WfMFYTXXlmVRtYXSyUFKt2+DMAHc5mcBjrFoYoKKjOG+inlllvABkIz6BgWESDOFVvOm2M35Vq/9DJJivrLhZGZJPmM5cn6WS61FvUaWad5JTo0jQEztIAzQo/E8IyyXMmtbo9yYr+z8/EJB8W4MxvoHPHXLPLeHghzApsktmlAU+N5FuDgBzlgcFWwxwy5qYpVa3QmPTcZmZK+QczFfKHT96vLSA5aFFENYlaw/GMuaq1B0goOfQ2XAuM1WKCqm2ruwUVLmxXAYvgbhSFi96b4A8VlbhHYXEs9KYW/Yu3PHGg3IhLdSPbDvtxp1K+bM9vbaNplPVcMl45rNiZxrtZr25vVbq1fL1h/07Qef/NCGo5G1O217/eq1HR+f2Sef/NCOj9/Y9lZb9lSvXr+2y9Mzq1YgIpa2QYJEEPp4bI122wbDkT06emKnZ+/sm69faH9ZLVbWH45FlEG8OxFHRksgjaRggBa6sUhyYNxJ3ZglRB2i4kYTCOVPUIphAYil3Gg0DjZIG1ssqb3vfTckvOdHiBzPYaPmhBFnWbx2JA0iOB9/ERF4HnIwromOYO/kwdhOZnhOg2dz8DMx9F3ncTHOu6B6vBV6HRUTvJ+HbHN+kxnjJEDcH+J9MB+YJ5FMYL+L9lVO/EM2+NnNXsaewf7DGcD3ozrT57mrLrRWNdeLIQPGGwLiOlMmidb5DekfiZTYkMC/RU6FnAzen3MqEi+xhpxT2n+WvvfpXA71jSReVK/EMYCI45ni2qRGX372RYp5xAKln9MKpBVIK5BWIK3Ae1iB9CB/DwctveW0AmkF0gqkFUgrcLsCH3z0yLGJXPa6GzWCGMoryACS0ZHsYDdkgoDpCAIEz34AoAgI4GMOmcGFI+DB9wAbAFsjgDDFuglVg+UsoUN8RfiqAyl8CCBZ05XpoIc6nulLD3kAsl4KQD0AZ66Qt1wAd64BpQV++K4awAYpnyt4KHaGZyjIIiiCSOpGBmABlCSYVQwETeJOAEQQ5TaYog7TdU5dzJEk4DPAj2UhQNxDHPLD38c76vk3xIYTBTydg24ib7LevS+TJ3IF6EwV8UFnqPu1C5eVAsS7TnVt0TOAkCgEHAhG2UH3KWOm8SGfI4TLMh7XY8Z1yQOQf3pB5M3Ozo4dH78TcQKgy2sX8xurK+ynvKk45lrQIO0h3q4ScVqKeskSDJCK7ng63QsF29ntyLKrUipaq1WxWq1pXz772rY6WyIDsIQC2G2323ZycmLj0cym87k1AHZnM1lLNVt1Oz2+uB4bgHo6/Nudlp28O1co83Q8VqBzrd4UGQVxkdksrNqoWSEp2NVl18rFxNrtLXvx6lid0syTUqUk5QbWQNnNykYjvPqxM8tdA9D0W1fLiULSl7Op7glA9/GT+woi7jSrVi66ook/tXLZltOJVSsVG1z1rd1u2Xw6sXLJO/I3APwheBk1AmNeqlZk34ZiBcUIqgzGFWCaYOL+Vdd2tlo2HYwtly3C3KnOGv+wHmZzgqObtuQ62YJCrheLiRNluayyQyAFysWy7t8JALddioDiBqA2X5TN1BxSDLKkkFiSy9vZ5bm12k3r9rpWKhdtsyQnouyWU7LAWYX7zqnWV92ulUvehU3oN4oG1i+d6lqg8uf3eQ4oHtdNtVYWCE83+mg21bVQHy1sZdPZXF3+Ct0OXeRkIqwEMlO7kvVHA4V2Y5tEzshiPgmB9w7myhqOOTqfag6Xk4rGHwIBEhP1kPaxQkGKDuYy6xeSl/ukPowLe8hkjAVTonWNSgNFDWvAwe2V1DFObiYOomfWUoJU6jW77HaV4VGuEro8sQUAPjkaspir2NnphWiSpJxIYYKFldQww9l1tz518AHMqr7cowieOc+w1HhnmS+h4521AUF3ddV1YDjkc5CFwhzYvXtH8+uie27Ndsfarbrtb7ft66+/tFxSsiTkxWDZ9fb4O1vOySXK2tGjI6tUS/bwwUP7xS9+YT/85Af29VfP7aMPP7G/+/T/s+9//0PlYkBSQmbs7e/arz/9R+2dWG8t5wuRJuyZf/Yv/8w+//0z7WfkZHTPL3U+QOZ0L69sqlyWivZ25qjm03ptW9tbdn7ZDQA2WT4Q4Z5lxPh5FoWTATxvDG6WHVew6dK+T7A3Z0mwLNLOfUspcKNe4Ox0FQG1i6D/bXVHVEXEPTgSFhHIj+fJtZVUyNPhTHSFIONSDmQVNmCBdCuUdG5Gu8fbKg+B+BmIDSdmsFNil/azws/dCPTfZF94EHwkH1B5ofDh7Imqj1ze9/tYDxRqsKEoILCaglzgOXWGBKVFtG2K6olI6sTnj5+jQiJaXOnECb9/RNUEr7n997jf3v7ZeP+3FSNcK/4cNmKTKUoqt2eM9/Xstyl5kf7WnFYgrUBagbQCaQXe5wqk5MX7PHrpvacVSCuQViCtQFoBM/voe082gPPLzVpgvQAILOZDZ6UDM97laUtPkwBIx+JJLyV3gq7WYJnC//AD/irpIHSSEu3g319ZkfBvAfY54+uAQSJLAKCCBQSd7bG7ku/RJQqYKnCFa3KDyoygY9kJAO6bn4sASARi4r8dRPKuZF5P17QrRRyQih8R5KdLXB2h6qLOyVrGkZkAXklZAOoF4BmyNgD+82QfYKsULLeydF7PzTZ5S/DbX86vO6NvbDzoNnfw5baFB1WUhRB+MtQUmyEBTzcKF8gEhkZd2/I696DT2Onq3aioI/xnGAOAdpQsTnAsBZJ6TbhnHw+BbBBWsghzey/v+L0B624Dd9Huw0NvPXhcBA4dvgqX9Xow1wSmQdAUMvYnP/+5nZ29s/kE7/mcVA+87+HRPdvb3xfo+u2LlzaZzKxUrtvl5aU9fPhQ13jx4rnIi82S4HUAvTjnTCHSb94cu1d7vqD8hmajqc56gDfeW571oYu3Xq3Zydm5zaYh26KYeD6CrMzIc8CChjmQsXql4vWhANgm1Wt2dXVFBIN84skA+eH3H+veIC9KkGq5vBHMDtAPOVBmjNau+snnMjYbjxzkxN8eQq0A4DwWsD9drq2G+oNMhAK2THTre5Ax77W3tW29XteYrQn2P7OFgsAVEE9IMLMiWIsB1PJ1iCos0fCjB2ik8z9ay6CgQGUl5UxwClos1nbWvbR6q2mbTdam04VV63Vbz7GCKeme+kMPDl+sF5YUClYuufUU5IWA8+nYKknJnj9/bru7u5oPkAKEnkN4Mn7j2cSt2rJ5u+xe2s72jjq8mU/q7K7huw8ZkbOCckYA6zPeoS9R0EZ2RHwdyyCASABUiCLsxKbzheWTso2mU9kVoRCJc5s1cBvs5L7nS7f/GfUHbiuXhefNaWwgfVB6ODHKVrCRLRdBwtMxdnKQrzEQ2nNhqLWrltirdMfXKiYHjleeXaHMGeYTgPLGhhPs67LK7yiVawLnUdusNq4q4HmLhYrej8wN2XRpH2L3XlmhXBGZQiYL6oHVOmPT+dqSQiKQ34lMFC6QQAvbajc9B4n9LkcYds3m2O6VKlLpzKdTm0372u+29neVI6Q1sVja3v6O4fV0dnKqZ9zZ37Fms27TycRqtYZ98/yF5u7P//Q/sX/4zW/sBz/8wL4k6Htr26qNuu1s79rXX35tp6dndvjgoT37/WfW6mxJxXF4/75dXlxYqYJKYmPfPH+puTocDaxYwO7PbDZjh4MwYq91BZiL+XyfZruPexwkmUZBdlA+Frm8WyWRwYINHnsmc1Bg+9JBeikMkX24Xknzk/XjY8s4r6xaramuui7ksewHb8Y7EhkR1I/gv+dleD2Zw3xANrh+kfOAfZg1jmLGCQG/h6X2NFdo+J7PvbA3RwUI+wD7c9y7ubfbJArXikQFjQesOT7YN3gm7MWYkyivOAsjGcE1UZCR+yPVi0v0pKzT+bi5Cfr28wHVkJO6/nxOoHC9WN/4dZ1N4feMaGMX68NZyx5G/ePzMn7+fDynE5nx94x4DkXFIyQPY9RstG0OwRie/7a9Vaq8uP71KP1LWoG0AmkF0gqkFXgvK5CSF+/lsKU3nVYgrUBagbQCaQVuKvDBR483CrHO5yy/cQsI/Q+8sgryAtEENmcA6s3IYoDoECIa7J0i2OBe7nmBqAJTZJWT5YqyOAEEolNadigoB4IfNSAZ6g7wRwENBGUqdJUwbl7H30PIst4WuxcPQQV8jh2V8Tlu7HE80yICkhEocULE8yRQTKCciN/LFwE66IAH5AfkCooSgnVlxYQFDxZIPB+5CDE4my5UQsJDvgS2TJYT2XD7fanB7X+rdiEQ3BUVN/7pnsXhYd3KSlDIuHedxo7XaOvlZImDanxEkMzrWAiqiZW6igFh6SKXJc9yo0wQPPsB+WTFhe2W6ur3Dnmh6xTyImuiZzrZEPF9YicsyoDl0rvMZXVkawFehDITmotCBzue7IbcipYdPrwvJQQAP93Xnc6W7vWbl6+90zxr9ujoSAoQAFcAsouLC4XtAi4CMnHD88XESknFqtW6bJAA+/jcaDT0p3fVd8ueUkngZCbrAB5KighaY/kF5gYRRBc6bjrKNRlNrJDPisgBkJ6Op1YqFW1BeC812piyMxSCXsxau1W1j54cWa1etv2djmXDXBMwZ2urJomVII8IyhaZtxDAeN69FJBM6LLuAUui1VI2RwDmZMVARpCdgbVJMV+0q95Q5AcZFYRPl/NZK+excAph8wLjGFuyMPDgx9LFyQ8A6fEERYeHe2NzJtJLKisIJhQoGTs7f2fb23v28vWx7R8c2GAwsNUma7VGzabDoeqr0OkN2Qpuk9RqtW06GVu1XBEh07vsWrsJ6D0WYD6eDC2fLQSVRQAaZXkGMbrQNbDr2iypakZWdswtSB0AyOibz1wGsEedpH0KC7eVW0GxxheblUjKSK5qvrKeQuD8eDSS2qDf72sMIqirnw0d4gC/BDbzs6Mpljasi5xspCDjBGorBwFrIr837WPc59KBWta9A+IQKgDGvr6YuzHAmO9PUe/U63Zy8s7Gk7kyUxR2nAdERwW2tG7PQ6axnsMebTHD6qZgo9DhLjI3SzaNq7O0htXx7koWz4UgTH1sGbIxNp4fMJ2Prcj7GPc5kiUXgD/2URCRBNeXax6E3u9eWL3VFsGYyeYsqZRVx2effWZPnh7Z8dtjq5RK1um0rdas28uXL2x7e9t2d+7YX//ffy3F0b/6z/7MfvXrf7Sf/rOf2HhwZWfvzuzVqzd29PiRHd47tP/wF39hf/LzP7Hzk3d23u3bw4dHsn17/fJb0z5tGTs/vbRKqWJn5yci7CAfsbyCwOP53a4MRVpG98O/47jGcyva4bH18VoHrlHaoPxy8F6ZJys/n26Uif5vauekse+znjeTF/Ehwkg5QT4fIZ3Yj9UEEHKEbp+f7GuA6VGVwJzQWSrrwxjM7cojHcP/P3tvtiPJmWXrbR/M3HyOMSNyJJlkJskkWdU1nEbjNNQQpAMJ0FMI56V0IV0L50660LXQp6q6euKp7qrizOSUmcwhZp9nN+Fb+//DnQW9QAIWjerMjPAwN9v/5Fxrr7V4yK1GAc5vEbaJE/XXJE3Jczs0F8IZFZUdnvfk144ZFFF1IZu39VL7DvPHre+cgIlAf5y/yuMhU2jkYdhYUvG7kRhSFdV/ELKltB9u1mYk7uMZyLWoBf+Onwdio0IkfvSsWLLNUMVVA5Xk2VDxTPIC8VkgNBxsfQBknai2paqs53S2i9DaWIw9/qJQXhSfmYsKFBUoKlBUoKjA61yBgrx4nUevuPeiAkUFigoUFSgqYGYP3r0ffIDKPyEdBIqssWIqWzWty3OejmwQNAHk+rNsqwCWOwAMuIuNErDSBnCB7IDIiOAL4avu0xGBero6Pf8iBm8qEFUh0HSNLwSCA9gQNqwOeJQUdJQqS8E/kqj7WPkAMlwSgKesi5VbHkUAE1QLwsAtMwByN8Gf3Ie605Vh7kHC6iINz+nEDs/q94zPurraZXUTFSZeo9jRKpCqDGGCSqVslNG7Xx3AEikg7/VAqKzcm15KAggjedh7R7CzRhtywrtuycqgE9h/5mCWh8ri9x27u7mnRB28awUXQ2DErtYYWs7vxu85AOvA1gaAdVsmAWHECwdPdgFFUqPw3U13MWqO4HlltRrZD7kUCJ1WatV6anfv3bVvHn9lDx4+sNNXr+zoxg2N4avTC/vxxzMpGrCNomMbL35qCnnB1+HhDZuTz4A12Hqmzvqri4HA96xRD5YwIHVVBX+jEMDaCGAWMBYQE4CM91tKbWC2nC1EzqUZWQpBPYP1FR3PPGG+FlhcWuU2no2tvFqJmMHaJ01RO+R26/ax3bt7ZO16ap1GUyH3jYaD38zpaim3Zkreh4/dYDjQ/ULsAJaiahL5AKiWVKSKUDd2ACwhUarlqmyPqCnzvtbs2nI+s4NOXfdUhYQpV2y2nIsQgaRh5JNSRbZOHjTPSAHS+YRneNTZvVqJXEGdQee9YcoEwVZJrD8YORlgufWGA6tVPN8A4qhUqdqrsxM7PDywk9MLm0wGtre76/Zx9ZpdXvSs2cis3WjaYj6z6WSm8G11l2OPFsjPuI6irRnzH6LgatC34+MbIgWpE0A0YwcpBilDiLfPfci5suyGYBnpzmauo1pwD3wID8/BYf/gWpBBcV9j4cU1ELvQIWDiuotrQVZoBNRLTcVeyd/J/Vhov2PxQA6xviGt5rOl5dfkJCRHDLbfhBM7MYq1GrkjK+V+OMEJUVjWetClza5VHzzPaDywVrOlzAnCqSHXyOUwCKKwa7CfDSAK62RQjG06W1k1zUTMzSeA9JBcqY3GcxvMprZeLaWgAZRn7WD9BBjNPn/r1i0bLeYa6xsHh/bJJ59oz7xxsG83b920Z0+fiJx78+371umSFbOyJ0+e2N7ugfJBbt859jVRrtnpxYlqqAD6F6e2ms/snYcP7JM//9Fu7O3Ynds3bVWq2m9/94+a7+yjTiIs7eWLM1srs2Zuw+FU+R9WrtpwNBTxx2YeCQf2qkgGRMIgErHaXyEHS6i0mDOTa4KbnylfaI4tU1l7qgP+3tUPeUFN2CvdamspxRh7jF/XyfgI+HMNwPVtIiSS6RHYj2sg3icqj2hlRMZKBOYjIC/SMSgU4n1FYB6CmzOSbIvrMzjs835Get6RzvwtNYSrJzZnTSQReD3PC6nn5LoTEFHtuDmDNlZS2/WOf4+v2yYVtpWHsXasJ+ofyRjWfCQwde9yu/KGBO7BiQ1I85rWIWMSrytyZukqymiXFa+NooU6SHEUiZ712r7+vAjsvv5gUfylqEBRgaICRQWKCryGFSjIi9dw0IpbLipQVKCoQFGBogLbFXjw8K3cw1/Xlsoqyjs3AdGEZQhch7wAGCpJHcEHgNhtye8BtomuyFfqbKfzWdY06khWS7LAuxxPlWC5IZAGACh0jnJPhNxi+RKJBoEkgO2y9/HOUIDG7e7LCFhEEN0JCu+aFLASfMDxv9nu+PT3cDud2OkZFRz6mRQS3rkMmBGBJ1di0JW+ttkS0Cq9thuJAEkEuyJZIqVH7s8Vu1Bl55E6KA3QiP0WYB+gMLUEbBaQLPKB8PO5ldUZSpYAPvreMeoEQ0lB4WDhAIhYz5gBwASLp2DZIYC+bAqJBkQF0AKgBshlDLdrGcdAnbqIMWRHEi1vHGzd7qgVGFR2f/e1goajdYjXV9culaxeS6yWVmWxBGjU3du10WRg7z96z5788L3tdncF2lIHMip+97t/sp3uroB2B4vJDMBDnS5buoGxu6na7m5X6oukQrfz1Gr1ukiW0bgn4iMTsO1zwskXSDnyQMhdKVu/P7SdbsfGw7HyHwg+Hg8GAp6x+sogzQgQJheiVrdKnttkSo5AyTrdlgNrWJ+Vze7du223bx3afrdtHUKcsdvBK4r4gSRRDoh3wDvxBhk3xrYnrDcPddeKkM0R841aYXM0nkylPlGIu8BZV2ks5WdUsZ0ss2oJRYfZTqsldcOSTm6DGEusHAg0arYg1yBNr5VWVLRSTRRsjmJC470K4fSQbvTkk/swmdhKWRpra2kucr/YhZlNCDQnpLiC7U3pOueCep+dn9iNwxvWrGU27g/UxU2HPJ3uzD9UBdgwQShxTcgL5rjszZRFAy7N3pQ7MB0yYADrZbOEFRa1TgA313Z+fqm53W60ZKNEXso1GbdEfbCw0ZicEoLFHYCNFkzMVREEc8LRHSzlf+yLPue4d54Tddha62+xdvIpZhxIHVVGFTTTPsNewTNATnHP2GVxvdhVz73575PXQM6N73ciQtO63v/qqi+yaTJ166xlyGRwW7hc90TKD7ZwtaRuw6nn2qAAIY+DwGzIWgje/ngmi6mEHI0aeSBjzxBZre2i3xMZJEJvubTdblvjCYHB2nr//fft/KqnuXBwsGfDwcCyLLHzsxO7//bbstW6d++uJbVM5OJsPrXz01O7ffu2ffrJ5/bLX/1SFnBXvZ69+94De/zVl3Z4eGQXlwMnUxZkblTs/r3bVq9XbTxb2Q9PXtqjn31o//z7f7Kz01MB6PPZyqajkZ796ZOXIkMgZjXOqHDo2l+wbmEWytZqtGwyGauW7IcQFhtSAZVfyZVZgZiINkVcPxIcnsUiKaCrJ8q+P4o0k5KlpPF1+8RgRbZyYhvrwNnUVULx3InnEnPPz9mQMB/zJ0IWB4S3Ew1+lolbCJlNzGWdkyUH6nUuBGvDaIuoew0qBqkUYiNCUAfyu9vzXedWVChuWao5AcSZXPKcl9JGjcE6km3adC5ywAkQLAL971oT3F+SaB+DkP7/I27+kuBQbZShQg1QR26Fb4dy/eU5LkKffUlKqU0eB1ZRKGAiMRM/T/j4ubUXX5G8KciL4jNzUYGiAkUFigoUFXi9K1CQF6/3+BV3X1SgqEBRgaICRQXs0QcPc4AOuoLVgB3Ajfgf73Shl0oecg1Ao4yHQHCoo16qh01YdQQERF5shVgLkMH7O/htC/gO1hPB/N3WObkVmMSYLKuwhwKQ0f/pPjZhooJ2o5qCDuxKovviC/AtWkVh2aOuUwD6AEoIjAS013Xdj1tArXzJo2rDu0unEzzHAYXEBMhGiHwOlCDK7OAtUZuIlwme6QISsXhZXAM4EQiJ4JN3eyfXgeR1Ov1lySTjDwFgsT7b9h96D4Vge36FiBpD8QKI6vY0dPeLmFlDdBDOvOn+1RhTXz22d+tyH3p6uoNRpWypRiBK6IzfWHBwbV5LbonfY7S28rGnWg40A/SrNuuyVVACVEtSXUDYtJp0kkN21axWT+2tt96SbRRd5OosL5fs8OjA/vTHz6WcgLTgXhvNmh0dHdnTp09FGnF/jUbLXr16IdCXUHa666kBtk3Pnj0VOA7w37/qKyRalkSNptWbmayNUBRFMBoQOklrlpcqNp84kJhkFSP42UmcksDu2YTAWjrTqyKh+DtzHkusBw/v2+H+nh3utK1RS6XZANDTtVBRzOe2XOc2Gg0FcsZ5w/qA0COYG2AVYJ9CuqLJlUjD4UhjQQd6mmBTtJQSIs1almZ1S/Cmnw5tf68jJU9WqlmnXpMVGqRLjiXTCiuxquonmy8pjyCWapp3UyxYypWg1vDu6zGh4njgLxc2GIwU0Axgfbi7q7VGh/7ZxantHhzbeDrSuA+HQ9vpdGXJBEHHzED5wfuhViEfwXMdHJhkKSo3IgCmDgwz31CgVKWw4D77wwHItDquHdyvisyIBEPsdMeCZzqB7Mx1L6Wk4lZ22otWIq5EDtGZrXkMAYc9EEZ3ZdkyUQvmHvQr8xbigvFgLOhkpx48qz+HkxwoAgBvRb7krCy3J/OMkrIAdZEv2EZB8IYueMgk9jmNdbVig/HYAfr5wlpdrLlym4znHr5NVsWcQGqInVyEZJqWbL6cW3849owKzTMAee6hojwO5ja/P50ubb5Y25Twd/Jnqon1hxO39cOqDEu59doOdnZtPIMcKFszq9lHH31kL05e2dHNYxFD56cobfaVgdFs1O307MTuvfmm7e7vyWaKbBR4g/PzV3Z2emYPHz7UWOzv79uLFy/s1q2b9sknf7bj45vKqTk9vbD799/U9xiPxWRm//P/8j/Zn/78qTVbu3ZyjjJjbv3e0Pq9viVp1c5PXsr6bDiY2NVgLHJlNp2FvBLs1yBazao1tyFyyz3PguArklauwoAw972GekOkSeWTL0SG6GGkYsAy0NUWUgiKAODvEBCoedgb0mubJF4fAXlGI1qZ/SVQ7tfx/Vo2iNpQXaHlaDtnW1DCrSEyNiHbG1Jjs98LjCeuCkWhPJt8D4tEvRMyPw3qjmdrPLPivyMJvX12b3+P16GMXCywcHI7smihJiJEpK2flXptUP7FzwyRLLneD7Vu3DbLx8nPXT9cNqrN7eeOpDp/xgaL2EywHUr+EzIjWHJFEsXVjJtclC8//azAPIrPykUFigoUFSgqUFTgNa5AcZC/xoNX3HpRgaICRQWKChQVoAIffvRe7h31gGre5b/CooaA3cXcDJwvuBEJAAqWUSA1eM1Ho6ISoJuZlBez6VTEAHkQANg/6aIUqUGHuoMS1x8mou0FqgCICsBAAFZZ9QC4ODhPh2kkAPy+HRgEtCdwPHZ3ysdcIIQTGhvlxFrZAZAyAm4AJfUQDl7G7nxXXrg9Fj8DsKer30kZgBgsX6qy+omgR1QmBDwpZFV4t6wAfSDRkhMlEfSJ9lHUCtCU98fugk7zEKsarH1CNyjAbujaVbB58PMnAJt2fQdtFvLvRjEgMMfost3ya8cPX+qMoI5Qzd3qqyJCis5e/reS4mBOdzjgUyCHIrgUASD/021HPL/EwUHdMcAuSpx1bnuE9s6mIqb297rqsKYWjXZdBEAp9w5wjEePZAAAIABJREFUAoOfPX9mhzcgKZ4LZG+1G3Z8fGwvX75Qlzug8t7engDkQW+sLnE6tevNhtQyV1fndu+NOyJEIF/a9aZNxmN1xYusC4oGB/cA8wiExqs+DV25KDwAZBsCkukQBgTk+SAQeGSsvZo1bEjmVs8AuF0F8faDN21/v2vdVsNaWWaJcic8lwAgeTwa2jJfiixaLdY2nGLh5GHmtBQTMA7QKNuv6xwUSA3Ii+E1+Mh7gWtiP0TtDw5vKZjcVnNLK2Xb2d21+Xhq3UbN6okTDDWIBmyusFCqpbZarKyetWy9gBio6PqLfG279YbWDfel4PB6U+qF0Xxqk5nbuAjgr6Q2GPSt0chENNYbbdlpQZZw7yipMqltEptNpvo9ZTtMZ1YrY2dDoDirPOS7lLwjHuCRDnqyFPi7bK5yk+UVagIpusw8gwKVxmKuLAG64gkFd7u4ufWGE6lJsKhihiuTYjk39ivmbAy3Zv1JhZCw56xFMrEAR5OpzxkA8DLqqIWsmdw+ibnDHHaSiVviXiE0UFeQb+GB20F5hFJinUsBQpe7KyLmUiGxTy7nbsnEYmV+Q+ZyLdQdSHoAxnnP0XAqUqBSIUdmqmuQ3VNLfR4DHJ+en9vO3oFAdsLWIcKwyhNpIkXJykYjroE93VJz4arvZAnkCtkSrNtWvW6NVtWGg7F1ul372//u7+y7H76VlVu/f2XDQd92dzpSvaT11C4vL+3td9623b09ZWB89tlnumfyLpgPrEfA69t379jp6am+j0Lm/v03pNiZThYimk9PXtj+zo49++GZSKdf/uoX9vSHH+3Fi1O7deuOPX78jfYwxmQxndh8urDRaCLrMiyxmBPsM+xj7KXsk4SRs251LFwTY5vzyckC6h9Co8kACiSGdtHE/y0iIagutEYCkayAexEBFZvOmGO8F2SzZ11E66j4ySMC7fF88lPIrfe4BooRVxr43hqJCu2/Uiy6AmMb7Of9Ie2iokEWSmsIPn9Xt6piW3aCRtcvbQiCvyQsIrkR1UH6fPCTbCY/W+P/pIrQ5wjUiby3EzCeb1WWko0/IYT4eVSC8Oe2vdf2c8XzPv5ePDtZl/yda10TMATYy2LNyY14JvPaSNj41rFtsehsSlSjxPGI1/jik08LzKP4uFxUoKhAUYGiAkUFXuMKFAf5azx4xa0XFSgqUFSgqEBRASrw6KOHYiDoPAbhUGg0XZEEt8qHfqbuSQEtspwJ/tG8Vv+VD2GAB7eTHnSqAsTFDmf/XbcwEgCyrbjADinYUQj8ABgRqAgO6moH/76H7Aq0WM3VKRyBBWxm6LrF17+RkWPgftaykZE3fCAPFALhnbMR/FBqA13fCrWlExRQ1QF/B4y2w7XxPa8JuARgrqaA23TbO0ATQZ9IkmwDSnqeYMUVO94jkOVd+27/5OG6HoqtOgebDe++xl/cyZksrcqyKr4HdaMmgFDxfQClXK3CM7o1kHcceziyd3gH8IsRD6oWxr7eaAnsRE3A6/gCvKNjnz9FTIVA4u1uVYFCOaSWh62rgz602aK8iKQLFkr7+zt26+aRwroJ9H367Kmsio5u7Ov9yID4/vsf7cXzEwGlANkA3ydnr6zd7Aig4v6pGYHat+7ctNOzC4HLPDOKE+4ta6AcmSjEmjkFuLp7sG+9wZWIimbDO9TnE0DikoB9QMizV+fWbDfN1nMRLt3Ojo1nE2vUGlIe0B3N+zQz8jLmltWwwiqp2/zN+3elfNhrNS1LM1lJYa9DkSEH8NPnPVGNEBhdraUClWtJpvlLyWJeCnZp2CChWAFkHg9HGmuyLFAv8Iw8sxQckB6VsrI/WvWGq2PKZWs3CL5eyrarXW840bCcW7fTDSBiorUtqyJbiQhKIQtXa5tOR5pz7XZXqC/g+xqgHx/6atXK67KUFq1WIxCHEHsrI54FQgEruFY9s9FgqM71+Fy8BwqMahmSlPd1sJkxgLxQBgyB11hJhdBkjS1AseXWR5VQrgiYnqMswNIOO6XxVN+LIcTkaKB0WS/XNpW1lysjnPRz5QmqAqzu6o2awH/mPDWWYx1ZITxzzOgRH6fAA19LCvaG+PH5xh4D8C8Sg/dFTSOiMBIRrEPAXldyQZxBdq4Wc+2f1FqZI1nmllnKC8ptjooLQjcFdDabTOY2n2EFlRiresC80F4HiVxmBOyy15dlWuBfbTge2wpCsg4hlFuvh50Vah9Xh0DEQOqRswEpgkqBGrQ7qGRW1uo07aOf/9wuLi6t092xJ0+/l/pnb2/HZpOhCIuT03P75a9/LUsgxon1xjoh0B5CkWfiZxCUKDa4v6++emy3b9/UmsVS6fzqQlZUc3JkICOGI3t5cmYHB4c27A8V9v3sxUu7PL+QZRt2VFXUN9hToXpYAGhDRs5lT8RZkKaZiBwFmTPHQzaFco3CfuX7IYS7A/LxLFI2U7DF4xxbzD2/KALiEMWcNE5Uya/KJpOZ5mc8Fzwzw8O/fd9GxqVZf60I1M8gY5jnIpxdDXhtIxUsoiJR4Hv5Jpia60bLtZ+o5XQWbPIr4u/pd0tb9lFbSoft18f34L6iJVX89LStvIgKFia0AralPuS8doVLfHY1M3AWBxVIDOOO5xlzhLBvVz26QsPDtDl7nQgUqVL1IG+FbUvt6CS8zqugnoh5Fh48vr5WY2wsEJkbm5/Fc237fCsCu4vPykUFigoUFSgqUFTg9a5AQV683uNX3H1RgaICRQWKChQVsIcEdocuRTp8ATzdSggwiIwE934X6B/ADbd4wQIKtQAWT4A3ni6tbtNgPZXW8E/3jnOIAgf6FtegD0CiAjTpBlZnKaCbd3GuIQbKZYExhL3isOK2Vm5dJQAEID03BysNP/a6Tadjjeq2TUVZtkrBwzoQGAL8Q34HVj2RbOHZI8AalQURsHHbfTqw3UfdQRiQElQmbivjwJCHXANwe06DgzcOrLgNiHeyYn3j3wMM2/bxju/tpYdEiMqNirUaWL+MZTEUn1XWTwJKUTw4IOrEg6tGnMTwrlcHJf05GINt2w3v6mXMFbkuIJ9nAESMdjyMaby/bZDHyRWAI+8KVgBsuAYB1wLXaontdBp2dPOmSvHix6f2wYeP7Idnz6zTatt4NLDbt27bq5MXdnHWt97V0NJ6w5artTVbnoXQbrZs0B/Jymj/APXF0i4ve6oFlir1RtMG/YGeq9msW1qr2unLV7JxyeoNG44G1mi1LKvToV+2CTY6k5lUH3RuD/p9KS6aHYDRl8rocHC+LHs12VfV6wpnThUY6+A2MSWH+/t242hP5EUnq1m3TT6Fg2p0Q4/lt++B7KPhyJY5wH0uoG6vexBUIQRMA19iS7ZW530MgBappjW6tEY9k3UP93PZH8iuBjBeGdvmNlCNZtOfK1/r9ZAbWTWxg27Tyqu17Xa6TkitVg7Woohiic0XIlfw4Nf8VSB82V6enNjO3qHPCeqJAqNast6gp057yEgFiFfLCj3v9UciMrhv7IoUqFut2GQ+tSwhH4d9hLXN91knAIzz6/UlssFyJ2fK5GA4uThZLG08GKruY0LOc+y+yGjwtTldzGQJ5YCxd36zGlBN8QXppZwKQNYyc6au+8Lqja52slmc5CjLagxlE8oeXo/iBWK1KhJnaculW0kBmMt+SgQMaodZAFrNZrNpIE1zEUDsJdRE600kCPMKJc7C6lmmPBXIoRXZKIGQ4z0ZA+zqZtO5jUYzq1RTu8K+a//ALi7O9RwiThaAu6n1BwOtSQHCWNOVCO0eAQnbeAwYjWrFszkUDE8OSpK45Zs2LWVeK2i93qzZg3ffs9OzU9s/OLQffnhid+7csmazYWcnL7Q3Ht28pTl389aR1gcqJWp4fvrKRv1LkWEf/eLX9k///LEsqNiTXj5/YXffuGPPnz+3O3fu2HiKQqomld/ebtf+62//QWA+67rfH9kvfvEL++a77+zxV1/Y7du37PmPLywpV6WsWq5KNhgBekOiei6RbOKyhtsYEdas/RqC2oF7xtn3Doh5D3KOJJL2+HCeAZZDbkUlm1bZVj6CMqHkwFSxmYg59ltXXng+EcRI2LRDfgXnZ1QZRPA/2h1FYiASxFzZCdtNeHxUK2zv4c1m8zovJt5jvIafWcw/VDeuwoj3EBsT4nnFfbAHMI/jc14T5uHc0PfJX1puArtZr7wfBBHkC2sv/r7USqy/oD4MzpAbIj4oSVAJoUxj/nGfaQ0braUIO1dN5JbVsU6bi9BAcQah7XV2G6xIimwTR/Esd0KGOeIqUMgeJ709ZD3Wk+sUtlHFB+WiAkUFigoUFSgq8HpXoCAvXu/xK+6+qEBRgaICRQWKCtiDd+/n8T/UqynKBQ/IrYBhKpiUjmYHuQHTAO/4ACCQTkA+NhEe3nndmQmwBxgZfLvJL8iXAEYVASexO1UYBAHTJQ8GBWRQR3fiFhuxe9JtlpREbfkayxYHFxxez51ICWDItZpgqwtzY3PhQCFd1yJo8PWvJDZdTEPXccih2LLFcOCPDlXvDJfyIig7AMA8dBuv+k3HZ1Q5RPyPsFJlWQTAyAOZnWiQn38ZQMdtcyKQ5ZYeqD2qtkTZsYoWWQ6sRTsP7wj37tRNZ6wHqgpGCwqJbSBHJAtkyRb5EWvtShf3UgdQ5T4juUI2gHIxpNzYeLi7PQfvtrHiULA73vDKD8DjnQlVEpmQZRV1TN+8eWxffPaZPXzwwD7/8ktlSbz94C374clTm4xnNuwNNGfqrZat87IdHx/Z+fmZAMharW7j8cj29natdzWw4XhkuztdAcCQBHu7+wKi8OBnDrdabbFK1AH7l6xWcwuoPkoID5qfzcYCj3nm9k5X966g7uFQ87TZbLn9CyQdtlh5ySoofOiOXxFQu9L9vHX/Det0MqtVStZtNm2poOi1jaeAgE4GsX5QXdBOL3CuWrFUYKqH8NbI2VhgKQTxVpU90moOmYi/Ps+BNZR72Gs+okDgfwtshLxDuZalBoEI60d3cavRtDSpyFapXqvaXrNl3axpieUCxLk2oKGUP5Bxs6lCuvlKWStJYoPRRNdUbkzoZEZxMp3P3AOuVBYJoqDm5VxTQmHvykghR8bJSji/pMw1NuQEmg0s4CAqUIDxJ7vMBJJI+TArKaPGE7IkUB9AVOrGbU0w9pyfzW0yHLu/PmqhaO9DmPV0br1eXyQLdm+yoioThg1pArlHh7fb9WBzhf1Ns56pLpA0WHGpA1zKDMYs0X2iCNEaQDklG6yV9inW2YYMXVu/1xMRlWaZjcaupIqgLvsLYD/XMuWnMIRY+UHwsrY9bNxzAzy8HoAc+ygP7YZQa2ocVliSRXUVCoM5igzmFiTOSnOPzO7BeCpy2YPjEydyjO59AuCxt3I7LJ4IZVGzUbPO7q7G+fDw0Eajsb3/4SP77NNPRQDsH9ywe2/ctsPDA61Bnn84HGtvujg7sXy1sOV6aY8++Mj+/u9/YzeOjuzGjeNrCzvInx1yYlotKZRajbp1d7r21ZdfWb5Y2fffP7Fbb75li9Xadtod++LzT23vcM++/vwry6qpzWcL5XYsUJME9Rqzi/lCQVFfzOehm5/9LezBEaxmDJ2Ajio2V8XFvRMVgXKfcic9tlV2TjSg7HD7MN8TyRyiCWDu+TGs/YUTGZEgd8WdK6SizVEE27dB9LjPR/IgkiqRnNDuG/NcwueaeJbE614D97IwjHZZbpMV72H7+pEoieRNJDeccGMeBgVeIM2jmoFzJZIUJZ3t1Mz3Fqnh0tq1hZbO8UAO8SdroIbtG0pFxkJkS1lrX+dZULNg6whh6OenZ5r4Ob0J3Ob1MTMjfgZgj0BhxX7MWeGfUdgv3RYujkckhZj9X332RYF5FJ+ViwoUFSgqUFSgqMBrXIHiIH+NB6+49aICRQWKChQVKCpABd579CCXDQpwhjyqIQjInPDAUsDTGBgNgEhnddAPKOQVSxOQSMCy7S5UgTsr944XHgtgLxjbw5wFgKw8ZyMvuwWHuiiDMuLa5iiQJ/wutj9uBOUd1AqXBmwN149dtCI/UHNIBeBZErI6oqdWoPxaqgU6p3VFyScc/HHAB2CVe6PrGIDEg7RD07ZeK7AKf+1qRQGyImgUfurd2IAf2DUBlkUQKnbWClgUGbEJSxVxwU1JreACDTraAVliJy5ADPdMmG4EryIACjEisIbQ6qWPXQRgIojF81SwCQFkpQs4hKBHoigCNyKKAC2D1ZeAM9kIBQApBHV73b2rdgPCQWKF5wfIZsQDUSQ1QJZap9uQr/vRjUP78dkTe+v+PRsMxtbv41VvNp/OZE3Ds6F4aHe6smGZT5fW6jRsRtc+3enjifJVDg6PlIcCmTGdje3w4NBOTs6s29kVCUdXbS2tGaHog8FAtjPzxdx6/YE1soYtpsw7B5KTqknV0tnZk1VVvlraTqcj0FFgN6AadTSUBCOpI2oZ4Ddg+cru3rttBwc71mlm1spSz4EhN2QxU/6DwueV0+zXg7jDXoZe4Roht+WKFAXVtKzwbyfL3NrGlUtzV/PUEln58G8HBKvqcCcvgC+IAohFKYqSqqW1zGrVmoBDvvZ2Wrbbalmal6wDoYQ6QyuUdck9LqzXv7JGu6MxwUZKip0KICzrNfPsBhQJSVlKqeFk7NkJw741mx2bL2eG6omgZ+79ajT0YPhANGL3BguByoX16iClEwBYSck2DesqSBB1c1O3sl31+tbr9wXUQ1CR+SB7pdXahoOZ5UvW91qEaVQJcc/sQfELayfPFPGgbyyFFOxc9j3Cs2+clI2d6BBZbE+tdlOgKUHwmQLoIRao2Vr7Y8rYzOn4d5sg1u1wPFVAuchg9oil7ylsNrHLPwKsWONpb8EOD2J0i4SECmQusn4I6h6PJiJN+PtsvrZ2t+W5HMuFTcgewQYuIzibsYD4KkuhM1bYOPtB2Yaojhpt619eaf8qVVzpltYadtUfWLNWs1Jpad1OS8qkdqul9V5OKspBoarHN4+su7ujoHD2RABhlBCDfu86Z6NRb9jJ6an99V//B/vhh++ss7Nrn33yuX344SO7urqyajmxt95+w87OzrWH3L59bKXS3Or1hn3x2WP7079/Yp3dPcvJr5jNrD+4tL/5j39jH//jP9tMaouynV30rFyt2WQ6E7kkVRMZLTXs3VxhIaJ2BcXk1nmy8gt2XcwzEbeopdauSIqAvodlQxx5no/vfX52xNfoeigRsU2besA885Iv1gxjF/fMOBe1V1dd4RG/wjK+vi73sa2eiGSGxiFmSARlHWuJ9+V6MWtim1xnbjHOPKcIdN8yronu+NqNygLCy893rPaYb04eBJXW2snzaIXoyk1q7yoJvQ/1pObrlbKsIqm+TbBoDOK5jhIo2ErFs9kzmjiLuHeTzRhkkzKe2Og1Dl6PbTusOIbxvPKcKe7Zn98zTMpS6EGIMqauOMSCsGxff/Z1gXlcz8ziL0UFigoUFSgqUFTg9atAcZC/fmNW3HFRgaICRQWKChQV+EkF3oe8CKBhGeQ22C2UsA5aB0AxgD78LHboC9igex/Qlo780MmojssAyKmDdOyBuoCYAhjkrw6FkVutQjjzxMqJKw4EwsxmIgy2u0WxLIrgIMAmGCRZFyJW6OIGsCgl6ngWMCPLJgeeZIcSVACEUUeiBpuZ2PUpuyUBicG6SR3gOMi7rYyDSgAinkvhagR4BkgC/P1DWDUgdQB0txUU/P0ngaHqWnWiYtueAmeorFb3bm66eCuuSBGQCviFjQwd3YBAdH/TZQqMrgBuJwy8A3itGsV74N8AeYQZuy2Kd8DLa3+19M7gEKTqQbD+FcmcGAAbr8fvyuJGtfCQ2mvAKqgbftLBulpKecHvQyDcf/uevXr1wu7dvWM/fP+NffTRe7bMS/bdty9kC0ao9OnJqbIVdvd37ez0ynb3Ojbo9S3L6nZ0dGRnF+e6Pyx8ZDFDd/f5uQB/7okOfWxLdve6AmtH/aE16ql1Oh1lThBoXMsICk9kJzUZTS1NagIeFSg9W4pUM+69UlaQMGPrqqSSjUdOSiVlk4WUZ1OU7MbRrt27d1tB3s1aKrIJdQ5zZTqbCYx3QBEyaOlgNyAr+SDlsoN+kHLVkgNpuYNoCjQXsO9e8RAJzAVmxsXFha0IxoYsQTXSaglYZp2RO0FnPnVqt9qWVFJrNOrWbtcV4o3ag3p7zkbFWrW6wMXJaKB/T0MndBJskpx0hPyq2mxBNkOqzBfm0GQ8t1anJbKBtRn3gUiOMWf745FqSHYIahkpYOjtBxwNXdiQTQSFAMjT/Q8QC1w8FFBvdjUY2mJFQPMA9F12TT7vUVcQXu5KFGq03c0e14ZAYMKcISmDVR73S+f+YDiwGcB3mmnNonyi4BAS/B5gKXVJkrI1s6bVMlQoZauRW7JwSzHqg80U5AUgKL83my1FojE+XJcwbyuTUeJkKvMggtPMr/l0YlXyM+Zzm81nIkp47/EUssWBV5EfVhZQzzMPJ3OtyVazxc6l7Bn2L8/odvUcDw2xMJ0TLI6qo2b94dhJ4+VM48E+WrKEwA+7HI6k1qnXKpZUy1ZOU6vXPMS+udO2R4/el83avXv3LEmrdnV1ocBocma++PQzjcGjDz60x99+Y7dv37XB0Ndhs9W0Vrdjf/73T+zo+MCObxzai+en1my1rN1tS21x7+5te/ToTeWt/Ou//tGeP3nuaduVxG7cOLRXr17Z3/7df7T/43/73y0pJcrpqSQ1u+wNHCAHxK5WbTxBjbFltYSaLcyZSAJvWzU5yI2V10YNEcl0n0++b0fZU5xj2g9YU5kD95PR2Or1TPkkgPj1elOZHswJPyfc3ijmE3lmhu+7ZEmxX28rIbazISLRwZ/xzJWdYw5pwSYf1IoxfDycyWpIIOcJG7YtsiSev9dEzbWNlkygpBqUSqnKfptprcTaRSWJNw+4Ek3EKwowKTygRCu2Xi5tGRSW+l0I9EDsROXJNZGnzxNRbeEB6bE2EIrrtaud+EIRNxgMRWb4OEEQbTI14hkb1z/PHy3Abtw4spcvX3mWhtSE1N/rHs+wb774tsA8is/NRQWKChQVKCpQVOA1rkBxkL/Gg1fcelGBogJFBYoKFBWgAh98+K5gAcCzCvYpeMGLrCgraFhgAF7uQBioC0APgw+/lATBHgoyQV3TwaNagMG1lZNnKGA5pI5L11/4z4M6gr9HsEA5DEkIBlfWRln3BmB+jWKE4fMuUcgHpArYRoRwXd0rAAZWHoD8awHJAhdl+xT9ytdWMQcm6dbGSkjkBD7eK/ztU9lVATwLOAuBvbKQoms7KCiUD6AsEM8piL7bbrEUMKoAFtEdin2Lum3XAF6EygJIO1HiNcK72wNJI6AUrUbcRks6EicosLtgfABjsbthDCFngCAVFAuASc4C+SEeuspz6fprAE8Hwa8/2In8cWUGQJvyELA2gdARELoJA3egb2NRFbubAV6jL5UTRh68XksrduNo3+bjsd29e8tevXppD959SwDf2cmV9a56Cnm9eXxkj79/Yr/69a/t44//TSHTN2/eVFi2wO9GpnkZmqhtNB5bu910O53JzGppZu1Oy2r1muVkIIynljUy63RarqCQ1sGVKpPZzEajiTz1T56fCOjnNXTeZ/VU828SwmPVOa+ci8TGU3IqWloT2D7ly5ndvXdsxzf3LINwW89lfVMJ6pSoQgFcU4h9INm280R8vM2SDMIjt/lsbot5bpNx71oBxdgDXisLJnfwnqwCqgyo3Ai2KGRCM5f5HioMWzMjyraz2xa4e7i3a80A+AGykktST2vqtH/x/Efb292xyWKmvJN21rScDmdCsrGswhYKJQkB8lliL168sFa369kfsmHyvQMCgq+Ts1OrNzMnZ/Lcnjx5YvVmW1ZWPIuvH8BN1CQrGxB6zZ7ANWZz9XBjk8Q4XF5d2QKCTk5ya6kcfI7TZT/TPKWOqHWY5555kDnRCGkhgm0tqzCRihChIuScjGQu0OAt5dJyac12W+sxWn4ByGPN1Wo2DeeuZj2ROoD1hZEdv4z6owKAO5/Jbm+EMgCLLAVw+x7LnkWgOMSbbL8CoOzziy2I9elqAVe9VKXMmY2nenYHocnccKuj0WRm43luaTW1vAJhVbb5FAKFGmyAWYDdq/7Q5iuURqkIEYikpLTWmgGoXq8UmmOTBWB0LnKGZ2X+7+7vKPT+zt3byreg3szn+XRqz54+tbfvvyXbp97lpT179sz+h//xP9lX3zy2Zr1hV1eX9sZbd60/6Iuw+MMf/s3ef/891ef8/EJWchCFnW7bnj37zv7u7/7aXr08s3/+lz/Yw4fvWf+qZ998/60dHhxZs9FW7sG//eHfRXyhQlkuIIZdJUR9IC6U26Ruffa0kDMS5gKvkwVaIF2ptXfdM46bnB+R12U/ucDUWQci/VcLEVjKhyqVrF73jAjmA/MPOznNLeVBuWomrbEuViEfCgKLeez7PASY2yFBXG/yN6KKjvuLpIHbVKGw2yggti2onGjbqEoiuR2Jirh3x/MlKgO3wf54PVcvmO6PNexZVB4wH22uPHeJTwquAvT8evZZahcC7oPd1jbxsTkr/ezW5wDZQTmx59eKpLqrofLc14UImDBOstPDwk1qTK+fGhSUeeUkYty/Y3OD9qhg+6ZzjLmOmioosrj84y8K5UXxabmoQFGBogJFBYoKvM4VKMiL13n0insvKlBUoKhAUYGiAmb26IOHOf8hr3DOelMkxXQ0FCmhTt3wFa0XYvdiBNn5sQMz/kIAOOylZOujTuOYh+BhyoAD8bqEqQLeO8AAEhE84Ol+FPywMjq+V9hqlCq2wFaKTmbIEwWGexcp4CVWIjwDQJSokhCGG7s3FQ4e4Hn5+wdAAzQesAvwCPICEM6VC24fJVJF3Zyu4uBOBYIAhMkCKHSM56ZnBriK4FB87wgO0cgPqVCtAKTy2xAqdGIMveQtAAAgAElEQVTTNTxVd7lSycXHeK6EXifA7S9zLiCXHCTmtZsA1rWyPADKo7UI9lWAZiKi5NvuBIlyEwjxDZ3q16AZlyTPoQrYB1e11PiqLmsQTECgEJoeFS4hd0HgEEA+3fl016LOCQAXID/e+XRWV0u53bp5UwqMn/38A3v69Kkl1czmi4nqQREue1NL0rpdyUKqZM12wy4urkQ7HN86tsHVlcZ892BPAB7WM4TVApzi/0+A+2jQl7UPgBbPTCc/FlIEdANa8T/spxaAtGFOyGYqqSifg3wNgcooh6ood1C/EKrc1LxZLemghjcjHyG1W8e7dvP2oaUlcjWq6laniIBxUlcAUAKSa95XZStFfchhoKN9NGHtERDunfzT0dSVGlXW1kQ5BXTXc0+Ac69Oz6WcGI/GNp2hDFlZZ6crgA8FEkAiVkJVOuazppUrWEdVpRahLmlC576v08OdHfnMoyYhq0NgZ6VizVrD8sVcwd9puSSgG1B6Z2/X6vWWrsM6vBpc2Zx8CupNTkS9LvWMA7FrG4z6Np3MNa8AMwmKjuqdWlLzUPJy2frjsQLI2RPazbbC1yECeoOhshRYV8PxUHPTQ7FRWQDik8dTUc4FX9w/tm1YXUGOuI2Tk08im1AgJck1aQfxNyFUfToJ1kCA08xfD1uGBIr5Pyi9eG+Il0YTS67ELZNqFVmJMTjcF7/rIDehxq4GkaWQfjeVLVOl6sSNwGjLNYfJrYChIMNEzxSIX/5czlc2X89FoG3UY2sbkfdBnM0KotnVNuRSYLfn5LAD+HTPo7y4uBzYal2xhTIJsO8imN1VX6gOmN/T5VrEmDIzSmtrtRt2fPuG3bl3yx48eNvG47l1urt2eXll3333nb14/sJu37pj1aRmnXbTnj393u7cu635Ctnz8sUru//OfSlDhv2RCMnPP/9cFnuzyVRr7p1337Xvv/tOtkvvvv/AXr08sWfPnqsul+fn9ub9d+zbb7/V/vfo0SMRIFdXPY3t6cm58nB4vwo5KMuFVZNUGR6QPFHtINAbYo8cCgj5kAEk1UwI7matQwy6rRSqPgB8dumqahj3d35Gvgzjt/mCUHd1njJf1k420SQAkR7PiE1ouO+XzFHNT0i1FWC8Zx9dkxBLV+I5wcDZg32SKyF82vl1okouqp6iSoGfsRbiWc11Z/OJ5hhfm/f2eRuvF22rIrmgYyeEmW/bE+p3RCx4Bojye7T2tglCPxOiaiSqLWLtdE5pLThJFBWA+qwhS6qqKyxlfej7aHxOXhPtEHWWQzSFAO+obNpWeUSrK1+jm/Hz3+Gzysq++eJxgXkUn5aLChQVKCpQVKCowGtcgeIgf40Hr7j1ogJFBYoKFBUoKkAFsI0S4Ey3o+yEsCNZ2HLmIAodtpdn5w6MhP+4lz2EkI7gq833ZaHjSgDP0PWgTTzn07ThogW6qgHvYle27DHWluOzjo84BMUq5EAo6NO7K6Nag1BWwFmsd/y9BVUof8C/sBQpq0Nc9xisk7Y7TnkNYHAuJYETFcJMKw7IK1A4dJRGEAhSApBDXah0dWIFVA1+9MH2Iv4egA1g119aVbjHul+/VAIw9dpJrWErq6eE5PJsqEekoxAIAwDjncDunx/rAbAl4kZMDGHnwXKEzl1CSHWtGGbqIbIKQ6955sWmCzlkY1Cv60wLz7yAlLoma2Iuyorn39QqKkO8az0GnjI7gjWWQC6zVlYXOFmvJVat1ezevTtWraxtNLpSwO/VVV/j3+9fyQZpZ2fHytVMoGgdeyfA7dXC9vYO1M2OLc3ezo5d9XuyhkqT1F69OlUXMGOU1GrKjoAU4HqtVlMEEZ37/f5ANmOaF2XvPkfRQWC4gp+nc7t1TCDxQMA0QPugP/6J3QrvAwCtHBYUGinWOmV7/9371u00LAmWUx3Cob0F+Vo5QZ24X4DRbptOd1cbtFtdBWkDbirTALJOoKvbLTEe84WDqYD4zAkuDdkym670DFyLjAtl06zWVksd6Gu16po7zfaOSLZGo6WcijQBlF7JTutgZ0fPQd5Nq9HQ/MyS1CqAocuFTRm/JLNava66q9O81ghzOrdKreL5Aklivd6l4lsgDeuNhu4XkBRbn9FoKFVTVPcAXNdrdbvoDy2tZ9brDbS/aB2uVspumC5XGjvWF4A8NlXM0fkc8sLVTVgrzWaEdi9kpYSKZL5cWb1Ws+nCiYas3lAGCWQD3dw5Pv6pB2KjclH+hsiQhVtzLddWDd74s+HY9vf3Rd4MxzNZZvnvV5QJwvzsdruW1SpWq1Stmlb1mvPzc61jz/WhQ99kteR7LntXVUHiyugB+FUmQEm5E3TWz2ehy5wnxlponSuXpUTAeLDYWyhcu2KXw4mt1q624YLqKuc1/BpqD0izakVWauVKaldXE+1BEMmy02G86nUbjyc2nedWSVPLEl6/UCD8ex8+skePHpiVgp1eXtW9QEC8884DOz09t93drl31hvbO2/ft++8f2+07xyInP/roI90LFj93792yr7/8SkTDnTt37OOP/9Xee/ieffnFF3Z8567B+Z28OrHd/T07OTmxN964Z+PRhXUaDXv8zVNLGy3L6i0pYF69eGGXF1faP3pXI5GXDsJj/ZfbaBIC1ZdLjVfcm1mHAOtOEHs2zya7hz267Gs87n1BBcBrImAfSWBIBN+ng7pQCkTOK5QXZZEoUWUooDzsra5KcHUAc9mvgwKDM6xkWa0hAmsTsI2iK5x7Iech7rtO1nkGjp9VuN5tso/iOcjzxIwpXqNnD4wff482VJFw4D5YH24b5QqlOO+uz7BARlBPP1M9n0p3Guob7zMqCPlZvB4WUhBJ240QkfR0MslJGQ9U57yGgI/Ev49RHFd+zj1CrEJS87XdbLFN+G0rG6OCMJIbiEX43PL5J0Vgd/FpuahAUYGiAkUFigq8zhUoyIvXefSKey8qUFSgqEBRgaICZvbue28LYdB/sCd13OdtsXALGjmqK/yyJDsWATvBxoguae/k9w5Iun0jqCMP7HJi05VbaRC6rG52wnVnc7dpAWBfkldBr7GbjAOQufVRpo522RuRzRDsdbgnwFAADgXdrlFk+McRB1GWspuK4E8EiQBF1HGMb39StfmSzvWZlfMQxitfegcIRXosCe8FvAfcpGsWQsG9zh20cWA1khuQJwR2b6tS1OkaLKUgVCK4LyBMQarra2AqqiroLAY09C5/uuYJ9uYyvG/82OVduw60eLYHX3iMSx0TlA4KGt9SXzi44xYiXIsshEpOTSp6xpXIogACZ/XgV+7dygpFD7YdUc2xvXgcwFvq+gpoRa0BeBY6cwmXJpQa4LbZSGWpAymWNRIbDS7tow8/sD/+8Y+q7U63q1wMAOOrq7HyDR6889Aef/PY6o26tVot6/cGlmPn08hEPgB+j1Gu0N2+Wtk777xjn3z6Z40vncvK+siXDg5KTuNWS3j0d7sddTiPR4sARles2ap7kPx8KfKDsQTEBBj0TJbE1quFLZSN4GOFgmFvt2G3jw7sxsG+Vaq5tZsNBYoDlAskk40SJA/gcqJMDkgO6oR6ASKE8Gu3XsvDewIqJzaaTPSnOrexxYHAmU8FHPM1uBracg2xVBJREPMjeH/IBGx/UNAw9gSZQ14IwJxNrFmvidDotFvWyFJLKyXLFHbMOq74fa6xh8qUXSK7qDCnWX+sa+o+XoxtMpsrHJkcj8FoqJDyhPEU6Llw0D3Y8vSuhvoZMxkVAjkQIrCGA1lGpUlm48nYhhOebaVA6ZjZwjrhSwRDGPcIchJkzh4i3zutIYBMSChTADbESatZ1zgkZMwQvq3O+bXA9KjKabRbNhtPZCEWAVd+h/kA2QDRyzjUMgLoK7I6Wi9msjKCO2hmjaDM8owT5iF14k/lX5Tc1oheftblAqKkWr0OEpa1VFB9EChO/an9fOXZK9RCSrOQe0AtZou1jWZLGzM3CdqG3JpMrcx+UlpbynOyHlgXuVl/MDa4EeZeLW0oVBz1AzWnax7CKMtqyiXqDWZ26+5t6+60NZZJtWJHxzf9Xiy3rNGyl8+fax7V203rNlv27MkTe/+D9+zHH5+p7h9++KGdX15oftSbDfvmq+/t+PjAurttOzk5te8ef28ffPSBnb46sVu3b9lvf/MbAdW89m9+/Vd2+3jfnr24tP/275/Yi5cnCv3+5a9+KQXT737ze3v65OW1eo73i3sqCiDPTvH9PYLhEcSP+xr/FkfB3MB2i7lO/hPUc8gu4vhBMcS6wkJNdlJbdkiME/M8guQbsiSeET9VIUBOoiLR6wwi07NamIuuLPKzibnDtflyFUFUHHACbVQS28qLCMhHpUMkHfR9KQ1DNlS+yaiJhERUe8R1Ffd8fq4Q+xL3hA1hrnB5zeFgVcWeHJ9jW7WJai3aTOkZU39G7qsW7NN83nuY/fZ7xmeIn1cg9vx7m+wor3lF+z57iufMuN2j21Etru0W43kf1zbPxR7JfHfVlBMmX31a2EYVH5aLChQVKCpQVKCowOtcgYK8eJ1Hr7j3ogJFBYoKFBUoKgB58f47ebSIwl5F3ZuzicARdZfLfgNQBTf33PKl29/ETkYHQRzMIe8BMBNCo1lvCmiVAkCWEYTfJrZYzT0TIgB2kSSJ9ksR6IDEUAco1w+AvIAKgE/5YUNIhIDqBRYrWPNg618SZikgIqgB4r0Cql+THwD+FWwl8A0vq6M5qiuyJJMihNfORMAAZrniAtAaIDTaQ8WOz2g54QSBg2OQJQKS3DlIpAtgsCwxIA6uw809INStOZwwigHcbr8RFSEEsgY7pmtgJ3q5e50ZP54LxUsEbSKoRL0AdKLFhsByqTywPclsSEC0CAe3ixILoQZaXucAEOMZCRMRPcESKH6PPwHrr/37uR5d0AKmlpZUFTFux7dv2s5ux16+eGYP3n5gr16d2GQ6tEYjFYiFpdCTH16KrFjlK7t555b1r4YiKwDwsIRp1et2edm387MrkV6NZst6/Z7mS4a1yGqlLIxaFlQW2GWVnUiYzqZ248aBSDmyFJpZ55p8m8wnAnArpVxkG0Bkd3dX6gsHjZ10WxN0LuKiao1malnV7N2H922321F47GQ8ks0M4D9ZBwQZQ7y02zsC0rEMo7sXgo6BhwCBZIAggdgj9BnwPdYSUmNJOPZyrfBqddWHkF/IGCx+6KY/Pzu3OeRUGXsbQERUBB4WDTOiOZJkIopqhE+nZQWhN5sN2+22LS3n1iC4W0okV1O1q5AfKEZqqpdM3VYrazbcogcCQzZwKLeC+mg4mSiHIa2nhjKAAHLZAy3mNhigfsHiCYUU9j3Y1K3tajiU/ZXvQwsbDafynwcIxYKrVmtZbziw6Whi0+nM9wbs6hZLz6upRLuohdtS5Us73N2zasUJBNQXWKexj3kOhiuc6s2m73FSNGEzlrjlkFWkJEBJctUb6Dmu7dXy3Pq9oQm6X5WVfcD+l9ar1sgS2Z3dvn3b0hrZGZB5BEhv9hkwaVyAqGfMxomd/mS6QEL5PUIiRgDbAeJGuyFyiNwXVDtk8EC09YdDu+wNZQ9GrgVhxth9QQKx76D/Eq+6WOlnl5ejYKm0FHnB3jwa90UWkK1RLqdS8hhk2nxtnZ2GCAv2rsvzM3vvg0d2cX5pF72e/eqv/9p6l1d2eXFqH3z4yH74/nvlUDA//uoXH8kKCkLi9PSl3bl1x/7xH/7R/tf//J/tv/yX/1MB3n/33/+t/f3/+/f24Ue/sD98/Ad777337ezsxOqNTPMFQPndd9+007MTGw7X1mx27emzHzV2o+FI6/1Pf/oqkM0mdRMEt0LLJWtxkiiGRPt5hecbIfQuEWOJbPIVIJOwb/JgeoBwB8shsLEz8hwINknfsyP55PtfBMfjn5AUAv3JM+IsnHnANgcE75GmNVssXWURCeFIFESFgPKRdE54Bku8dpYRBu7rxsF/z3mBeMM6SeR9OG8i+bFt/0euTrR34uc6qwNBv1E0+H4frbe0Vy1QNmCRFQl1/13XZrqi4yfkhwgTv2+dBCLz1/66aFMVnmGbaLm2fww19uwRspvYz/254xcqPezpvNbekIC1FnsI94vCTSRqINfj2uJ1brcn38SYEW6PP/+mwDyKT8tFBYoKFBUoKlBU4DWuQHGQv8aDV9x6UYGiAkUFigoUFaAC7zx4Mwe4Vqd8UFmo85J23LKDZgCS+g97gIBgk6TXYp+hPAgsSByUn0+xZ0n0fdQZ0brJQ4YBzoONg+MD1xkYUjqETIDYcan3TKrqBtZ7c8PB5/ra3slMAZvYXAlIFxgMSeLgPX9G5QXgluIkgie4LhcDxqPVEgQAoJA6aU3AKvgKQAndre79kesPnskB/I1qA/LCr+/+2dGGhHpg5UKOgQc2B6BaodOhQ1zXimCPkwTbHcERxN50gbs1k3cRA1C5P7iAoQDMbINfDgA5OQGIv0J9IncZOv4T1W5jFaJED7fWWa2sFkgPyAu/3xCULrXGxnKF51W2SKgxNZcKJABuBERzr/VOw964d9d6V+d6/8V8bcPhwI6O9mW3QsczYGEE6qi/lSABcuV0yMrp6sqBs6XJboyualkD1RK3MFuvRZZ5R31NuR+6vwDiqVu8XnOFzbIiqxqAr8GwL5LgxsGu5jPPp473BYD92hbziYc/l0uWJt6Jn2VVe/DWXdvZ6Vgz83yFbrcpMBvbJMgDGQSVU7cFU2Bw2dJyxaYTwsbrypvIsDRKUj0n4bOA0qX1UkB2v9/X2BIG7PNuZbMVnfhuB4TlGHVYLHOFkFNT75z3TnDGFr94wHeIynqSWr2eWFojowYlwto67YbtoTaxtUiohI7orGZ1Zn+laiUsXBjL1VykjNRWjMs6t8l8aitbigjjWlcDOv6xMFtKgUKdCTHmtbJpWi6kOiDTG/KBAl32e75vYLM2X8sWaDpzRRXspCyO5gRKr0Ve8PcIpkKWSkGRQxhVbH9vz6565yJpCIsmPJm5B9kEeSVQFgu1CgQO1mED29ndEaA8GKFoKVsrw/KupPeBuAAA7Q+GWsNkcbBuqrXEUEak9YZltUzA8V63IXu75TK3WsaaAGitaW+MSoVocSUru2DFE620pGxIEt0THfi8r+95KAFQny2t0cq0RpbrkgLvFcwOQUJWw2Ily6y+yIOF17CCSiZRFgz1B+wej2dSqfA8zBeUN9XUFBIPsUcWOGHXrQZ5NFPb3e9aOc1sPBpJdQQ502p3rZpiLUWIeSabJwjeN++/YYeHR8pw+eabr+3G0ZHCxG8c7drNoyOpTghzubi4tAaB51nFPv30M7txeGzfffudHRzesIuLU82Lo8ND++OfPrPjowMRKM+evbLLi6HmN5ZwJ69eqNbf/fDSptO5Ml0gaJhrzCcRyLLtQzUVckiU7UE+EjXjLEukdKE2dPM7EcB+yn4XbLKCGhFrLd6bq8b9JBLv0R4p2g/yb9+zeV+n6zlbHNR34N9/lzOCrXOTVxRJkbiv60xU3oVbMkUSH9IN8u4688LcBgxiC+XI9lkUzwbPNHLFHXMmAv38OwZyx7NE67zKWb+QapC6irDcsoGM9ypCXyHkZCS51VS8X9YGezRrjJ/pd3KUmCiCNoqLeK7Fa8ZnjtZXi2VssEhFYMTQ7WgDeU2MBGsqvg9pqYCnPJ7Rm/Mz1kdNC6uF5kokhgvyovisXFSgqEBRgaICRQVe7woU5MXrPX7F3RcVKCpQVKCoQFEB++DDd3N19mL1FLy86VRNAaim+Kcvr21h1Igf/LQjcBJBCQAgMBIsoQD/6bSfylLDAXUPxUZ54NYZ3twYrC4i0AHIg7VDyF7gmgJP6FXlfQX6bMAb2b5UAYrpBAeYDyA8ig/ICwCZNfYRBNQC4gLaYXPh6gUHbUquhnAj8QAIAWS5f7hImaUHNhPUSmizOla5nxj2HcAoxX3o/hxU4pnpTuW+Yteu23R4dype/rx3BIiu/b8VqB1CwmVzROAu9kJCq4K9E6CQg1ixKxfixAExwOwQPJuvbQkwHIAuSBfInhme6hAQwsDcI5+3+ktbKAfHsE+ZS4jBl2Nh/jGQZ/Yu8XGw1Srr/RSIDFBcIeAaQMiBO7rnyVTo7HXs4PDAbtzYs4uzc3v58sQS7JhC174Cd1EsrFcKF2asAcy4R2pKdgqgaLTrKpWx2wF8XFqC9Ga5Umiw7J90TcgMBzAZc4BkutGzeqbO6/Foat2dHRsKmPZrKLB7NrfpeGzTEC6tAF+RWwC12DEltlqsrdWpKaz7Fl3p5YplWUVEBEROJU0U1ozCwrv7A5BaNus0yJ9oWFop22w8UkbFfOqgKGAm+QAr/OZL2KqtRAqKlFssbbaYWlLLbKIubwDQtU3na1kHMb6olKT4WTLnmK8O2rJeRGJUStZq1JVxIFKLjutqybqtlnVaTUurZREqnVbbMoD0/kCZD7Z02yIsdrzjuWwjMkOakBZkVMylMsorFRtOJzbExgrVUrC+mc6x4FradDFXgDpjy5qfSvEFME84+UIqCPYiERYLsi5mlmHrFKyyWAtSaCgvh9ui27xqRwcHWgPkyEBeYZ+ULyG28NVfWwqZVoL8mDsR5NUWGQLRxPplvs6mC5FI7ZaHhhOvftm7svFkavP5yoajsQgYCI9SBWuvsQDweb62/U5DAd7T6ULZF4Sgo2RhvvGsk+lEgeFzxmu+uFZWRCUXdVTNNOfZMzfqC8aU/aGaQhAz7pBCE4WjD8dj6zS7hAJ4CHhOAPpIdURZc3V5JUKMfQIFDPsB6jrWBttEhaDvGsoBt5Cbz0g8TqxSWlijXrPdvR1L6nXr90fX4DXzQKHm1YpIiIVCshNZ9PBevPeb994Q0H14eGiz6UhrEvB/gcIPddCKTKGlsm5W86VyK1DV1LFwM9NesZitLK25mghbOcifZ8+eqp7PnzxVLc4uhjadrqQQ4ot9t1SpiljfBtHjGpJ6IY8gPkTGRoGgebCmJuQbEfzu55HnQjk5zfhElYID7A78sz5iR7++r33HFTgl2RetLGEv92x32VRxnrAuIa6c8EilmnC1xU+vFy2bXFWY6Pf9fvxsw37OyRNSVdzSyc+kcO6Fc4Tr+Hz339UeGghwXr9t+eTPzv2xHztB7upHtg/UlTVbzP2sgUAUMRRI9Eg+iPCYz3S+8uVqQc9YcnI1qD9RlVG3YE+5fS7lIpL8LIr3K0UNuVuBHHRbL85e39f4f/4ayBwnsOP7x88w8exmrXFmscc2GnX76tOvCszDy118FRUoKlBUoKhAUYHXsgLFQf5aDltx00UFigoUFSgqUFRgU4F3Hr6VQzSAV2DPQacpnur8OwIXAhewgyLwmdBM1BjXcZwOIACAAcoAMgBuNNKaCBGXBLhdB+B6WTYtoVs1dwsovMjlUgSwgid8yEvge4C1br1EhyadzFhEORCBjVMEY+RnHlQAgKmx6zMh+Dan+18IS7C9cPDXgZWfKjEcZHG0w1UaEAfuLw55AehGtAMcBvVpBasWZY+H8Ga84NVlWyI4mffZWGpwZVnTADhV8LmKliP86ffH/6INRrTY4B744k8HvPz1/ByQXwRGyMqgu9THYWXVNLnOq5Dlibr/K7L4UWcxtTbafQHtHOTCIx8QLQZ+o1BQCDu/S5d9yMegzhEQ8u5kV2MA4CkHhecQ+QIojupkYRmB1HluN28da57dPL6hYOrpmCwCV6QAOGKLBCDLs3HXgMiAf9wjRldyewHEx79eqgCSZ6nLyjIyF8prgeDVJNVIAmRB2qgGWIuF/BYA66xeDwoh7HQWIl/ms6kDvNOpTQibXq5tp9uxi8ueNSAsFETvKg+eebed2e27h3Z0eMNqymlZK1eB0Gg6eFFOEByNdRCd/4xdA7UDipIclcHManQ2r+hsdvsv6gDwviakFtCNDI/lXLZaKCsIPycnZjJdCgyF7KPbPic8ep2LGGBeoMRYrHMnrETSla2c59bptkQycv+yWMlz5Yjwfvu7XQVbl6RiqMrWJwP0BuyeTQybGuYIxALEDBZYpfJSNl2Ecq/YLywXAco9cu9D8iOmMwc2S2U7v7rUpGItkmGh+aJMDRQZfN/tsVgvkIusv9lkphryb74PaSlCK0ut22qLJIBYBITO6qmltcxB8BQwmxyRgdaQcjgAuIO3/jJY60AuULPxcGhrgbSoGqaWVpJrX//LqyuREoPBWCA9WSy98czKSUWkb386s1aW2d5uU2uJPaCeptZpN2Ujxlpz6zZIgoXIC4B4qbtk1ZW6tVPIEXKCkp9j9dTUOmKe8Pdevy+CQCQVuSCDkSWJh5836k1dH2uueQjrhmCQPd5yHQLOJ64iq1Tt7Lxnu/s7QtOnU6y6CIwv2Xg+t3arpmwU1mI5qdn+wYHGnvdFodFoMR8S293dFY4OcUOHvd5vQZD5jqzMhoO+dop2p2WXZ+cKeF/nJds/3JN1HNZXg17fKvnaxsORrcool5pS81ycnWpPkHXZYmoPHj4Qccq1f/tff2fNVsMuLgb24vmFQWYCQKMW4NnZv6MKLlrvQQaWDbsy3+NFBLCxa/b52eJZDiiD2BMjEc8ex9lQVg21BoIikW0okgTU2VUYTghIaRAynhSmvQoAPTkqWPWZZwyxrpirKEkgHraJq3hy60wM1kwin8uoLCLp4cC820JxpvoZF78iWK+X6Dq8jxOInrmysf2LhHpUZsbfccWEz9dITDBfPRvK3/e6sSG8N2PhSsCqlJ3xnItqv3ht3SdnIfaSoYFB56L2Ls+iQEHjjQD+eSPmbUXrRL9fFH9+xlvJiVvuiTUKMQkBhuoljhf5JRBTjAHHLUQLc+HLT74sMI/iQ3NRgaICRQWKChQVeI0rUBzkr/HgFbdeVKCoQFGBogJFBajAg4dv5epIpYM0owPWsxOin7Z3X3p3rMiMfCmwGUQgqiQAzxxQB8D0PuYk+HHL/iZYU8iyhz2nX9wAACAASURBVA54uugBbgC/g5rCO+MdcHcg2rs2PRQVZDF41YfvC6gO1jkCH8DXBVK4HYX7cANyOMgiH3FlOYRw1ZJ3lQrgAZAD7CLfIhAtsTNUoJSCfbG84p7pNKXb2cEX99D3Lk+/nhMMAT0K1h2eCcDzxABRwK8NWZFLQYIfd7Xq3azeIb+UnQ313rYJEYkRiAwHpTww3UEs7C62OmapTQwiD8RIEkLQBa6JW3JLq9idC3hO/QlNjn7l6qBGfVECzEMDwzNufxT08Yr1lTohUECMOeqCxWyorncA1VpWtzv3bikHgeu8+PGlXsMVmYNJrWaj8VQd4XQyD4ZDyyAisHNxLk3jD7lB5z3fQE3BuKDMKJewjmmJgAHsp/5cS9ZbIeiVh6drHBDrko70SsUm47Fsshj/JE1sOB46oD4jcNs79ME3wdTI2KB/eLma2cFO0/b32nZ880g5Enu7XWag1dKa5tR4NJYaZXenYyvuAcuqGsH0a2vVM5/7Wle+/lTrQGCUcvzwQ8YL75ibVCNtZa9A8CQiQZj2/aGHdc+UN4Ol1lrjuMhLsphaTLE+ggwxPR9zED941hnAXSNJrZFl1mplDqRjjUWNqlgfmbUIwlZMQFXA/GIxslajJcuX5WoqIDpJa9afzkVMAtwDHs9mC+sNxlpHEC9YTKE+YA1JWTGDtHG7HCykpgRKL3IBryJOc7eJYoxZ15pD1Yq12nXLUggutzaj5goYT91PH/UBqhHIFQLaUV9goVVJPSicuQ4wjgLAAeuyZbWayKvL8wsRtaxt5sNoOJGFHYQW4D4Aqr4/m9lowT5HTWuW052+XNrBbl37HeQMSh6slCC8ksT3AQhI2X3xi+R2hJwEQGA6vnlexofak4MSQ9jLWosTq9WxT/PFMJ0s9PoSqHjJFT5nZxdWwiZJ66SiEG+ILK7Ja7FISmuprRGuGcRZbqPxyJqNhkBjMjXIjXBAemnVBKa3qmBuFCv1dt063V1rNJtWb7QsY42TtVL1PIhWu2Hjft9Jl1bLvv76S9vf27WDoIzpX1xZe2fHer2ByGX2ROYaZNh6PbeT56+subNrl+fnsqY6ff7Ebt25o2yjVycvbQ+ixOb29oN37ff/8C92eLhvO919+8d/+nfNJ/YRnVPBtkjB2CLYUXl48D3zmDMISzDmXi3DUogx8TPPbaOcCIiksF+PPcBJSKkCsEGizsSD6D18TKVoDDk7btnnhDPzNQL/biflc88JIda7B4crLDxYREWiXqOl1zthHkkAQH3ma002YNiEcS64gic2IsRabJ8nUdUQr7+ddxG/F38vkiD+HK4Wiaq2aCUlFRAZPoEsvrZE074b6pn7eaPx1j0GC6lwRnHvfqK5dkJnkxoQPKMm/sTr4LZbnPOo8WIDAGS+r2nOCs96cTKJzxpOfHB+RHUI5y+ku5RNIU+LcSqUF8Vn5aICRQWKChQVKCrwelegIC9e7/Er7r6oQFGBogJFBYoKGMqLmDehoE3sV4L/euygxCMaAJn/yJ9Nx7Zeeo6Ad226pZP7hpekvlB3abCVASgFRHLQA8UBHbFYw6wsA+gT6OBATwTZBVoAvNBFDtig8FC86T1LgvcCHFQXfejqBLAEpBWBEkCi6/sPIaF0kQMkO7hBxy0AD5YZ7uEdw4n5u5QPCvqsueUT4a7h2QCcAckFsFzbcYRcjGCTEQGhaN8Uu0QV6I2qZT3X89MNz5MLIMzdxkpd1wLwUA/EzlZXJag7WB79ic1n2L5AI7jawe1HxPM4IIPPVLD32O6cvQaueK1spkJoebkkEA+rJ35fVl3qePd7wz4l2ntAAKRpVZ3QPJP7uLutk7pyqQ/AkWPPepZ6WrKmbJoApkry3j/c37ezszMbDseh5gSb0/W9sDtv3LWnT17YYpFbt9u1i4szO7pxZHm+tIuLK9vd3bPZdGbTEBitOaRnhjSoSHnRbrbsqnclyxvGki56nrfZaIo44LXct6yNRMAtFRLeu7yUggOgPs8rtibvAsgRgDNNrNNu2Xg8VJd/vZFYp5Ha7Vs31Lleq1St22krfwEwTGOBLcwS6x283eeyjMFWKqe7nq7nNXkN2Ju5HRbzGwKDFVaprKQ4wd5GAcJ00S9XUmpgm3V5cWmtrC6yABspOuF7EwKtXTkwZ40pbJ0OclfcAP5vQMqySCUAymYts1qtKh95wHaUS9FnvttpWQI5IVUNAc7kV7gSIqskIipyKS54zxB4P5vJ0I18heFkYb1Rj6hdqRa4T9Q0k9HYgcoydjxrhXyvIDiX3tUv0jNhrk1tyZrNS9Zpd6xZT63TgpRy2yjWaxkSQwQHFlJuCeVpzG43xjphDFk7lcSJFPY7QHxXO1VsOBz5XrBaWf+qb6Ohg/iQDOTpTMceFr6GyqwmtipV7aI/tmpWl3KgN+xZC2KLcRMIDeEGeUI+CPfh9mhxbyGvIn5hnxT3MmUgYCc2gcRzIB6wtwx7lq9FAGEFpZBvQ/22kGVXpRxIvkpiV1c9W4uQRb0G0SfPMoHkIskWzDPIOpRgnvUDycO6oi6sfTrlIYXYs/K8ao3Orr3x5ttWb9eslJDZMrHj49tSgLAn9Ac92+l07fLyXDXEqqqe1bXfQspAFrz11pu6t2W+kkXVeNgXKdRqd6yRtUTOEPbd3unaHz7+2A4PD2w67NtbD+5blXyS/qUszP78p0/sjTffsn/5l/9mR0c3rdPdsY//9Y9ulcTqYT4GhYPye6S8ci6Cn2nPLLnywPN5goIunCGA3E7+bFvqQRKjiOBnrj6IllLagyRUyxH86KzDHtH3JobNzzvODg8HR5UGweRWZfxyzFCCqGNs83XYQwI5HM+86/Mt7LFRDskaggjmd7UXh7M6ngGe5RGVh24/CEkTX+fki6tW2CMjKR2/H+dqVG0oS0pkjtu4icA2iATWs+///lrPXJIFYiAHuCfIQdZDPEulUik5aQ1pt20/JXu89SJc09/LMzSc0OC6kEGQ+bEBQ3kjK/Y9zms/V1FfQJbG91Q4OVlWnPOc0YxdsAb79qvHBeZRfFYuKlBUoKhAUYGiAq9xBYqD/DUevOLWiwoUFSgqUFSgqAAVILDbLSAcJOeLju9rawmB/WYVrGiEuhMY6/kSgMNu52MC3CLoAIEh5UToPhV+GCygZIGycnCC7l6RE4H4iO8JuBgzKGJoKgA5AIcsPQKRIIXAtfWFZ2jQhT6bT6/JElcx8AzYU7maAYQCcMNtRDb5EA5keEcmwc2QHQJmxAFslAXK91ji8Y5awxkDYHpeF7thIyji9jAO6tDp64G7AFm5cg6wCAcww/ZKthtSTziQxteSGgp89NyGqDjhvgF0FXq+ld/BtaW8CPkGAuXki++1inZU/A6geVS+0EUO8O/2U4GQ8upauQy45OSRCBXlSbgNVNCABLAQAMqJENVEfvEoBiBF5lavuc95d2/X3nnnbYVY9y4vrN/ryW5GtlL1zM5Oz63RbNi9N+/Z5188tqvLkd04PrLxcKCcglu3ju3k9NTqWVPvQy5EdEW5cXTDhv2ewHdoAeYL4GuWJQ4EYn1VqSrbQpZdAMK1mvV6va0Oc7e6UaO5FBip8O8qqgFCekXOYdGytHazSd+2tetVe/e9+3awv2eNWmq1ahrAcqxYvJu8kdWsUl7bfDq2ZqNuKeqa+dya9brWEOoSLKa4P3WMa83kllS8s5gsC6ynsG5aLtziZLJc2Gw8M4gF2W1BzphZf0RAto+jNAWlikDf4YTufKzfCCZ2ixrIO0B5rKQyKVEcLAU8rNdSAc7aE9Zr22l6CDnWSZABy8XU1VTBhoj3mmJZNeP9USnMRWRMR1ObLNfWH/XVBT0Yjmy9KssuKSCfISeAn41tNl8JOBXxaWaNeqJgZsB6CDOIP4DyRppaE5IJz30shtLE0oz7LWseko0CSE0+hbrhQyi9wEmByIRbk6/hYC4gP/kVAJ9ka+TLmZ4B1UUFO6fclH8hYBMAluB7OubXVRsvltZuNfR8qH7G06FyU5T/M50EAmotJZCydrDnWWxUVSJJA4lLmHW5ClkI0M53nbzUPhKIw0oCUdB3xUk5scl0Ybt7+/bj85dWz2p2ednT3GUeDMcz1ZJLsQ7oLBdkX/Kwb+YnRCZLV+ok5RJ5YLXyGSola3caxvaZdbtWSep27/4b1u/37Oc//5m9fPnK3n77bTs/P9WzNlttG42H9v67D+3fPv7Y3n3vPfv0z3+2X/zyr+wffv97O9g/EFF0dPvYepdX1r86t1azYZ3uvtRYzUZLOTiHNw7tx2dP7OzklXXbbXvn3XtSN/32d7+3Dz740H77m3+wB2+/Y3/4tz9avdG2dx6+a999+9S+/uq7oEhIMNFzBVw4L8jkUDd/7OpXJRxgF5HrPkPXIdpOGDsJwBd/eMC1dkpnK0QysqOaFGKcBShdZPxUcbs6GBO3inKrKhHWcEkiR/xsAvT3s4D9nnnoFoHi9wMRrfMn2FTFPd1VBL7fQSIyviLDRfT7n9equEgwhKYBkfghsNvVhG5zFc/CSJhzT9sEg6vy/N5RLYgUIGcIQj0PWRa5q1NioDbnhmoRMjr8zI9NCA4tiGwI4yCbxPBs8f6djICY4Xk3dosa4/mmoUHn1SqS6p5VRW1lBzjzpoGomJE9liRIkaxhbUhqZ998+XWBeRQfl4sKFBUoKlBUoKjAa1yB4iB/jQevuPWiAkUFigoUFSgqQAUevns/d2AaOxMUDguBbTHAm25zgnCjX3jscHYQx21PBD7IvSTYNQHkEIiJh3uwLIoqDe+Mp+sUMGgR2zLd3iIASICJparkA8GCCRDBP3bIrqgUQlOXAJYOqi7WBCIT0IxXvnuxR8DPg28d/HdQBrLGFRexYzR6ZXtLrgeYAgChEAHwUEemMiJCIKksqejQBPDHO53eZPfgj4qQaEfBn359z5QAFBTuoi5cD3mlKxsAitrTFV4lkJf307MpUONawSDrIoGz3sV6bQkitYUTUACzDgpxfQflAJFiF60AoOCRzmuiUiOSLdRIGSR03lZSATsOZjmp4tfx7lTZcWBvovfzTAn9H13HZnomxjdLy9bsdG00Gdnx0aFyMGaTiQ0GV3b33h3vmF3ndnp+JfLh4HDfxuOZPXv6SsDj/t6efj4aDez45qF9//2P1u103S6nBMBdF7mws9u1MTkVczI2yDXAtqauUGA80BfzmayRIHqkHBEwCalRtuGwL5KGZ6onqdulMbfSxKazuU0mrgRQFkRKRzqdvwRvp/azv3pPWQdtLJdyky0UQD9qIOpJ3kdCTgm/Qwv+YqGA7tUCMqhqdbroUSpFtUEJS6dEAecQLIRDM99LMF75Sl3rtXrDri56smMib4KMk/Fk5sCprJL4vgdhhyR5KVWw+UFdwnVn04m8/fU+iXveU0+pL2qZApxRQmFvBSnDuCuQeD6zTguroKWIE/fqr9iUkO3VQrkEzA9UHgQ8X0FYrD2Eu98f2GKxug4Sj98X2Br2FamUciyUak4KLNmbHCAGJCUAe6/TUc5FJSmJvOBrMkfV4N3cFYXvmhQHInOCtdtEaio2rcQGo4FlWaq1hLKAvY8MHxQ4Nl/YeDwSuQEBwPi7UovO8sTSWt3W5ar1BiP9HMKBHAQIK5gOyDw62yHxVqu5xr7NdRn+Ob77TvqyHpmL/uXrjNWDVR0ZLBA1TCq6wqOFkQDpUm6T0cSSWlPrB8stdl0IimazLXWGXODWJf1spAwSt4Vjz9ffSxVbYpuUs4awr5sLGJ6MZvoZ40QdGy32P7PdG8d2/+F79vT5M7t9644d3rhhp6cnUlOMRkM937Mfn9n+4b4HUC9XIjkOdndUC7ren/7w1F69OLHhZGQ/+9kje/z4a/vVL39lT54+tXtv3LHTk3MpDg6P9u3bbx7b5fmlsjLuv33L3rp/z/70yRc2uBrLeuw//Prn9n//X/+PdXcObf/w0D7585c2nTkITU1cbUGtXD0hcF1nngdFu3JgQ07Hs84Bf+/m56zahEM7Gag9I4F08DwS6sn6JPOGa7CWp4uliH+dM+L02eN8PDT9Ym6QRo3sHieqHdQXlS3FAmdEtBpUuDe5SSLP/Vy7ViHK3sppmRisjSXhttJC52h4Xj+XggIlzD6dDZytwW7LyRUPKY9naLR5ioTCcjX3n0Hy8nvheTzHxdVbmtnBVpKxjdelLhBmsuEKmRmcJbJ02rpXEefKRfK8D7dWQ/nnpLrbQW2pMTiRld0VcqUgaUJWkvgTHZF+H9FCUvaS4V49vym3b7/8tsA8io/LRQWKChQVKCpQVOA1rkBxkL/Gg1fcelGBogJFBYoKFBWgAthGXYM5SdWqANmhNIA1Cj0NNhP81370k3YgA3DBrTMAGwQq0IlJR6bAN7eSUId78LB2+yUHs73L0a1KAMoBNQH5AA/d7iMC7p67wWu4Fzo96Z4VAHUd3o1ioRK862NA9gaQip3jbiPD3TqABBi4Dcq4YsE7MvlygMtBef+t4GkuUMYDogG4Ytg0wNNGaeEgJMCsKwO8C1YqB+xB5PkNUbTw546huiFMWnYisslw+xYP8Q111X1g7+SDRa0SQBdqVK4IPHYgyGuhruGyWbMO2OzBrhHIo64KaYU0wi4qesUrSwRSxn1WAIQBRaPaxBuRQ5C4VC9uyyFiA0A2kCKiU9T4upQv/s3bN213t2unJ6+kXHj58rm9+dabUlDIAgvIrlqxZjOz05MLe/niwoNkU1QADTs/O7U7d4/t2Y8vBLDeunVLOQb1LFNNUN7wlWFVo2DtxHr9nmcPKCx2qp8tF4DcEB7u0f7/sfeeO5Zl6ZXYuuace8/1NnzaSlOmi91si2GTM8PhcFokJUCCoH/SAII08wISBP3UOwgCBEHzbwRCMxhBlEYcetOGTXazy7C6qyorszIrfWS468257ghrfXtHRPENEji3UZ2REdfs8+199o5c61tr1aol/Ww8Hutai4FZfMniJQvMqVqggkGgIW1GrPZRlMVup4kbbxyg3Wwo0FtqJJefQLCb1joE+mm5VGYI92qFErMuGOZcZBZCiMl8aveLclkUh26fI0szdiMLhUZCQNQB9blcaJTepWBbWgct14lC2XlPcT445wzwzgYB6s2Wgp1JXskyiXM/j0W0MDg8KrGO7PA38oPrI4pCqRq4TmvVJvrDgayvPGGwWXGM3AuA8Xxmig8SLAy/ns0VdD6JGU4dKyvj7KxnwbkLZl1YZgn3Eb6Olmi02OL6JxhcjAoI8xmUCkVUSyHy2SzqtRoKuZzIDCqwQpIPzq6H18i1OepT0VOTtRNJh2kcY75ciIgzNRIQLxMB+gz3Vg7FinwF1R9j5WuwNiSaCIJPZ0sRSJxPjs0AZbMnY+4K1SzMjWCeBgmHDMObqWAhIRCT9FgiigraM1lLXivtqmS7l7EcD6oguD/yHpSVjZQiFkrOfYnEiO5b0BarIKJ2saBqItTzdb8rv2KDMde11DuW98ItbcLcC+Z2cDxSohBkX5gd1nyu9SUbHuVAWI4R6yGrtFqg+7K7dxWT+QK7B/uYjCZaX9ffuCklFce2vd3F0dEr7B8cYDDoo9vp4PmzZ6iUiuj1TtBodPDXP/oRvvpLX8Wnn32KW3feQKPVUq15LxB0P3x5KGKIVlUkCk5PehicneLWnesCrUnS/d0HH8ne6hvf/Ab+5I//DJtVFvtXDvB3H32C2dwIIe6BJKJkuedyfaS+8w95NyWmrhMwTnLMlGu0b+J+wnuTILkH8O3+dyS49+pzhC4ViETw1QwQFjCQKoxEMEF1U6X52Adti85O0eY3pwwJnRQiTMyyT/e3CI2Ls8cUEI4QkFWhBYhzzPoMZ2clxUOGNmIuP8rt8Z688MS3faZtaOdEvhoU7Pz/MnnBdU4yO2+KlsVS65FnKe9pfibf1+cl+VKzjiTgTDFphLmRNI72dwqRcwWoVHtOLXleK2/fZRkY/rz1tVyv3IGYoeVjYGoWfYbZVlpd7EDypD0JF7tvjGi5TIbw8z/7RRrYnf62nFYgrUBagbQCaQVe5wqk5MXrPHvp2NMKpBVIK5BWIK2AOlmvJrKhUHCzWQkxbFmZEwRPAoKjUNczEUGztjDQRdkWxgacd38SiOM/+KuVMoajsZQDocgMgiBZC/YWXmQB2gRmlbnhAHPaRTFzwfuVixCh1RSDc9nRqQ5qy2IwGyVn2eS6J63v1H5F8YGovsuWZIHAIheSSxDJd696H3EPTHk7JAGLQt4NPDTCxT5DYId7T99h6t/nwl7DQCUbqtlYEBBezOcoRBGm06EpSXjN5xke/BwLWbXPNCWD2ZMYWSASImZntAHGtNmgckCu/2sqWhTffQmwUbqrqVkuW4Q5wErfo3UJgXHXearv6cKZkWDqBgJWBqgq5VcP36FM0MpUKvZZml+RLLaW6BpVrpaxvbeLarWMx4+/wM5WB0eHr9SpnsnlcXJ2hmq1gkajjnKlJMuoR58/lZ1UqVLG8fEx9nZ2cdY7RqfdxfHxqYgGBgIzm6DVamE2najr3zpxmTEQYTKZyHKIcQEKPtaE2LqTtZEInaVs0RQYv2G+Qd4IjwIBSVsHrCkBXCo0aIFCcDObXaFRCfH1b7yLarkkkJ3WUVzt1VIZi5iWQXlZPmXWZhtE8o5kAW2Z/Prm2ssFWY2fa90Z8p+Dh+PREMmGgby0RlugXIwMhKbve1SwYHsBnAGG05lAdb43LbuWDKMtFDGlXQrByGxg12leNCJTtMboAy9Pea7TQMoAgoCFIIsoLAosJIlDWzXaFXG+ORYSclwT6nZfrzGdz0QokewZTaYiO2YxFQ0zKYu4HubxCqvlRmuO94/sicI8CsVQyhJ2tdMeqlqqIJfZYLvTRT6XQbfZRgBa1SxQKJJQsaBnhoVP44nmRCQq74cMMGMtaH+UbDBZcK5jF5LN91hjyc9O1vp87jOzaYypD4svlWSBxRwNgrNU+XBdeZUas3PiZYz+aCxAnV3efB4tmparhTIvWEOqYlgrZkAwr4OWZCKgpI4hEWLBykenfb2ehAUJWpIVFuRtKiq9h7PlsVuX388jYXbIbGYkJu8lrp9MViTVmvZcDEDfMFSdqhHWm+A3LbNIjGYwj2em/BJBZcTmap1RaHpMi7xconyRVquJ7YMbGPTHWGWBne0d2b5FlYquo91u4eBgT/sUiRkGytPi7IOf/Qxb7Y5srq5fewOPHz1Evd0QYbmzv49Kraoz5srBPl4dvsLpaR+NRkX3+cH+NfzxH/0Zfumdt/D5F4+wu7cvorFYKuAHf/ljvPX22/jRD/8K1VIJ3a1tnJyO8cWT5yIuuA54fwjA9tZM7u9SvfD7zpqPu5W2NW1f3GeNMOCDpKcnfDn/3PNMLWDqDdtrNiLWZG8o2y0qYMwX0FR4Bsab/aE9TKzIubAzlXNAVYLl81BV4K0cffg238sIBqnjXKYF16OpTC6UA0bSkfCkIupir/ZKDU9cXJAIdt1mn3VhI8nrtvc38tfnR/DvIisWXx6LV2MY4cGfGcliIeSmfLGz4kIx4tWJXu3h1R927lrGlakIHcGUobCT6hCrgakA2eBgSiaFhYPEheVZeUKC+5QsLx0h6NO2qE6hhd15I4O8HbUj4mFqG5X+rpxWIK1AWoG0AmkFXusKpOTFaz196eDTCqQVSCuQViCtAHD1jSsJu5vZ+1h0HusCVmkdI5DXAFz64RM45T/o+Q98y0agtRFBMiMKvKohw3yKNbsxiYWyW7iElfzcrSufoCnBdj4KAj3NxkTWNwRs2DkstYJ1QQpfok2GgByz+yD54Twl5KJinIQHqQzgMbUBAUMDZPggmMn3Xy7se/4//kxgDn3laXuUNYBI3ugJwSnrDDfrJIImgWxhaKvkX8s/fbep/zyznvCZFuxGDazLfjIxyxJnSSSwUBYeBvR4aysGOlsXrtkxGXlhXcUifvL0Nve2VBkBtOz+9VYYF+OAlBCzhYW4XhAlNmb/PG+rxTFcdCibTzjBaQOGaC9G4IodyQTwjJiRZZTCqY0IUxirupQJegUIme0R5PD2u28rzPq9v/0Z7t6+hadPnyhcmuuEwOtkPsKbd++IyHh5eILZeAkGaETlSERDtVLHcDwU+E9rH4LU0/kcrWZdXdm9s1Ps7u3JQorXyrFy/bDWg95A4cHsrFcv7mYtML1WryGTIZFhQcW1ah0nJ8fqvuecc/4ZFK0cAOYjuPBdEhm5fAZbrRLeffcO2q0mImUjbFCvlmzt0YokC5EaUgptrB606IFbP8z05XiZo9Gs1pSFwS51dtQXSxV1xMdTBklnZPETFAsi+WQ1lGV+Qh5gqDT97nMBlquNwDiOmMAfw5DZia8cBambNuq4L5XKqh8DqQlk835ezCe633nNDC1XRzwVD7kcpqMpus2aMit4DfLnZ8bF0gO91lFN8ohrYzKZKhRbAP9wItCSa5+qD2S4piSXsLWfzyLI0bqoaDZg1Qi1esVyLaII1aiKWrmCxXypvzPzI885WywsoJf3Rw5SnWSlKkgQFAPFEtCaaxpPscmR4IgxGjHDgjkRDHxn7k2C2XyqDnuu5dFwooBr2lPRgk0gqOt2p92ZAthFdlh2wjJZyzKJC6NSZt7DTKoXjZHAL7NuqMrKZFAul5HPAst4Lrs47W/OOmoyo5KCZAXf3ymtnG0YwVkFiVMVgLUC7wkcM3CbeydzMhT4nS/YPs1Q8GIJ09kKk2mscHcRRwzJpj3ZkvsZ/f9jC+2WhdUKoci6BNPpUqoOLtowyKJaKyOfL6JYqeLWrXfw8uQI23vbuHHlmu6z0XQihRbXNa+H5AKSJR4//FwEWiBLJaoRpgqDv/vOm3j//fext3cVYVTE6ekRrl3b17od9IaYTQb4lV/5Jv79//sHyCZUA2Xx9OULtNotq7VIHH5eGc+fPkcYZrG1tYsPPrwnQsfsEGjsSAAAIABJREFUiswCifUoliKpqvw5QYKeBKvIO+79Il0t+8ArAnRaiCS4CHCWSk2EneVeiLCijR/p7PVSdmJ+PufxEtlc4EgGU+p5tZw2ehElZk3IhxoGMgTrjcwwIoHzbjaB/twlqe4Jb09iXCYF7CxzZHditfDEgdXlUq6V+1zudSSpOf8W1G2kM6/T1qSdFVyDvA6OgQ+SbV6dyTH4M9AUQlzzdn5ZqLmNQ6/zVlT53LldlD9/vOLC1BXcP12mls4/Nk6YSsWTSiqlMkQuGim4L+u+08/M6k2/EtA6ygWM806yYG8qFsNzQso3NfB6Pr/3WYp5pL8spxVIK5BWIK1AWoHXuALpQf4aT1469LQCaQXSCqQVSCvACrxx90airkeGzZbL55kGBHgY8EtgkqGtGQIsBL8WCxdUvRaARwCC1iW+u57vFdL6gxYmCWTjRMBOqg5lIViIMM2PZE2zsa5O2qokBJNIHuRDdXf7Dk4JBnzOAgkQKhTY4e+CswliEVj15ANBKQKHBlzT3sJ1r15SGZgKwgAU/znqQCUJI4DJ+3yb17h1y7Kr2kJ0CQASuPZWWn41eWLAA1Ff8iN3gI3v4PUdr7571ne4snbqMiUBo+yNvMByWd2o29TAI4XuJmYJ5O2nCGQTRrMuXlqfXAT9krxYuGBiqTrc+G1WLogX66g1IIfzKjuTSyoQkhgkBPy1GYh34aOec93KrGVeXeTsmiWunGD3YA/lShnXr+2rG/vdd99S1/fpyQC1Wk1rhxY+BDAXyw2Ojo5RrdYF7rGTP5spqJufgBZDW0lW8EHCYT6bmsIgl5dtDYklhk6TFGAHO62DSFyxbrQuoi0VAcdsniB9AWEhh+FggkIxcnkMawG7BJjziQ/sNfKKQKKpYnifBLh+tYu37lxDlM+j3WgInKZigde8nM9lc1SiYmI+02sLeQsFjwqRVAoEyCtRSaqAQj6LDQH/eKr8CloSMZchJ3sb2viwPTwrZQLJESo58sWiLKGYYUGmhM9LGPBdsoBrTgm7//mwrAnegYl+rmwTZ7PFWhUCZiHEUlawflxf3Bv4OQEJhgxVEzOtS2ZHEPznNREYrNWbIhOmMxIB/NlSYeiz2L4ejye2rjL8DI4jkV0S1xAD3eu1ssiLRr2u+mYDEis5bLW3ZG1UopVTvig1xFwA9kpqjc3K5oprujcYY2+7o677yXgixYts2TZrzFYLxOuV8jdI8NDibiI7MFvDHDPHS83RYrHCOsmIfNGSdsHNHBfXtYBokruLjRRmVIKw/tZFbrZ6HJO3BCJIzeutVCKRWyQKRBSre9wyb0goEHRlYDntttjZzr2RhK8HfY3ATFAoFZHP5M0yjQqR2QyZfBYLgfUW6kzrol5/qkBvWmbJ2mq11BqyLnddGCbjWAR2q9XAZm3ZHiQ91ivaa62U11KIQlTqdczmK2SDMrb2dvCt73xL+xJJgU6ng+lkoPd48eK5rqvTqOH+/c+kyHh1eIhiUECzuyeSCEGCKIzQP6Wl2BTNVhONZk0WZs1qGWfHh7h99wb+8s9+hD7vy0KEar2u/Zqqrc5WR2TJztYuvv/n30e9XkM+iPDw4QunMMtIAcN9isS3JzG48j04rr3fi9q0PzsbNu2zPJfMBtDnjLBasqByCjbLfaJyzmyhzEbNAHeqdcbTGXKB2Yh5YprzSIs/Es1GiJs67bKyw2cycDc3ey8j0HivmvTPlByydRKhZYoEnsUcH23xSMJIKbm5IAz8WeP/tGVt5zjPeY0lT8UKyfQL5Yk/m/wavEx+e2LECPCsbMc88c3gbtZRBAf3tbWpKPWg4iRj+U/x3DJF/Fi4R/AMospDxCFlZKYjdKSNy1tiADfJIufFJbLW5TLJNkzB9DzDqTYyCz3ZYDF3KpvFfGkWg7JqW9mZ71UtNkiSF2lgd/rbclqBtAJpBdIKpBV4nSuQkhev8+ylY08rkFYgrUBagbQCLrD7PNOCSgiCn06FoG7JvHm6EwAg6GVWQAYQSBlBEMc5SotM2JiFEcE5KSxkD0Wwz3V6OtCH/uNebcAuSIKLlkNh/te0trGQaQJFBBJpM2G2Ef4D+YsIAU2ChnpInZBVkDGBQw/e+w5W3xUq4NYpMEjO5Akxs4tXgaJfDm8lKEtQ0bzMqfhw/uiJqRBkd6RufAL9RjB4kMUsfExJoQczBNjZTvDGB4ezYM6eQq9jdzVtSVzIN2uoDlcqP6QgIVBF9YqFnrNDnh3YDLFmZzU7qQn0E3BmF7ZUNeo4tXyQXGgAEeeIc+ktpDwA5YcqUE+dxC4I1eVzcB58HfkZ5h2uizvPuyBJotwGSjDU6co5BIr5vCyhdne7eOPWDYX8Nls1HB6+xJOnL5DLF9AfDGXNw/em+oHWOSSibt64obyATz95IMsizvtkNlYQ92adVYYGVRPDwUidw4vZXCAq34dgdLVWxXAwFBhfqVRFjhWoVkhWeg4JlcH4DGuFazPLxcAtXho/n59HxQOn066bQFegUO7VZoFrB1t4884BWrUyGvWaKRf4eioKYGHiDIVmZzbJDIKctESiqmFG8i8fohTkcdI7VS7G2ekh5hNa+ViwMtdDPJ3h5KSPV0dHWC1WqDiycTgcIhuEaDabsuNi8Ddjmzvdbd3PBHmZgUK1Be2QuBZms4mA9QJrSZsmB8ry2vkzrlsqBDjXtP8hAHl6coL9rTa6zQZms6nAzplyNPJaW3z/LNc3g6GnY5FGx70zgYEEDk/7fWVKcE7j2AgUu9VzqJTKKIQ5NGplbHXacvrnrVSvNzQ3vJeq5YoUXLKE2ayQiJwK0O+dolAsYE2FDTvXebvkcwZ+OiKQewkB9mK5JIXAjOB9WMBZf6TPyQVUfRmxQgJjOiXQDyl6Et7fBHbzRgrmGQ6uXArLFyB5USgUMZuMUaxWtV78Hsp6klzRvqacGWbTZLDWnsVsFxKsFlY8ohorQxCVygj+nOHWlmXhswVkMccA8BzvcwPk+VrmpbAL3YiTFbJ6jlOWxJZbwXt3Gi/0M+7lCtPm3hYEGA6m2uf5vc2a6owsxtM5ikERQWgkGfcM2rmFUQ2dnT20Om3MFjNsbXVw69YdHL06wtZ2B2dnJyJY+eBeMBz0kM1tpProdrbx8PEz1Jp1zX+73cQnf/cx+oNTfO3rX8Wjz59ge2sL1WqIQgiFpT95fIhSVMNnn3+Gf/Ev/hv8X//238k+6u13voLHjx/j137tH+I//P4folmvYtCf4viUORMkouU55FQUXFC0VcuQ/hbJydp6ktcT2Nxqlc0Ajtf2PhHSMNLHCEsjav3a9WchyQragvn36naZ/XGkfZl7lMh6RypbXo4p+fSVy5bgkC1T6EKNwxwHvme1WtUaNiLZrJK4Fkiky6SKZIbsx2iLZGo5qd+YXeXO68vqC34G9weueT9mT/R7kN/IN1v3vhZeIejf0xMZ/pzR86hU43mUIYFgc8DP0f3jAsH5+arHZqngbF8fXbvbG3Q2OtWIft9wNln8LI5dZ7nOKrtOTrGR5VZXWVZlWGf7LcVUkJZlpM/PJrKu8/Pi55SKQU4N78MH9x6kmIf/xSD9M61AWoG0AmkF0gq8hhVID/LXcNLSIacVSCuQViCtQFqByxV4881biojwKgUClgrcpO1HGAlwZ4ewAEjC2QRWkkRBuwQUZanDTmTlA9AK5sL/WxkTDsSiwsJ7US9pObFeq9udgKMnQfiZZidjADIBV3bMSrnhcjlESBC8ccqEy9fCvA5ZWjnfboLc1u1s/3lwhGqFfJjDamHAB7uX1TUrj3Za95h3Obuo2aFsICsBS/rqe19x8zxXCjY9fzIEJ12XroLLjWTxwM9l4MUDXxt2hNIOi8oFEhMu1FxgjeyGCMC5YFhH7FgegxFGhaCIjXz1rcObwdpSa8gbI0EmMeLHgCnr9FbX6SXLkGIQiuSQdQqBX2dhQwsZ3yGrCFsBnRYiLJuirO+uvVC1eFCLFh0EkDVnDmjjPJUKBVTKXFMbXL16gE8/vYevf/OXVaNHjx4r14Ig8aOHzwSc8/uT8RDFKMLevgHxz56+FKDvgc/pbIw5O8TXS4T5AgpRUaj3Mp4JyOd4qYBgHYbDkeYsCEgibLC11UavzzBws7mhmmARL9HuNGUbxOvpbrUxGc90HT5AWT7rzi5F5FBmibffvIn9bh17u11dY+h83iMC+5wP2RptZJ9DhxiGLTMPgV3mlUoNk9kUk9FQ3djD8Vgd0FS3LOIVRsO+gZaLFVqNlu6boJBDAIKSS5ydnWE+XWA0GGEyGujepe0bVRDb+zuIahEq9QqqjYaAUZIdBNRXsXVm88OKYYiwWMB0Ggt4pqKFID7zJ1gbKmHUlT+bo9tqYq4MlIypLqh0orc/weogxNHpibrOmcnC6+qNR5hOaBm1xsnxGYJipOuKZWOVEznCYPVGvYq97RZa1TKq1QbCYkmqFqocSICqG5s2XQxCJ6lKtU08017EtZU40kBA6XqF+XyJ/uBM9wnv7UaljKgQ6GeD8QxTZp3ECywIGFMhs2QmhKkSpiTQFgmm86XUL1RY2NoJdE+SzDq3x0mYQxKJVGNIOlVAWnfFQEQjQfQV1RsKMCdQbOSlWRqtRaJwbZNY4vqvVOuy1iKJFwSOoIBZ75QqzMAwVRrrb+qonK6pXI4ExsYxCUaz/OO6mS2495o1GBUx03gmMo3WVsoTIEmdLWA0GSOKysgwG2Q2R8zXMecgtLBnu/YMwlINYRgpfF17Rg6ygSsWSlJfdLc6yOQ2Ct9+/OQprl27gtlkglK5ika75WwGMzg9PRbJ2KzV8fT5M2VldDpdDPpnaDQjxLMJJhOqhmhbVsVP/uav8Nu//U/xVz/8EfavXsXpSR8ffPDROfjcbTfw7NkJhmOSDDmpLrhXcb/gPcs9lvPsSTOvSvuSzREVeViLTKP6hEo7Pp+WWZwTqWWkwnPZPub7JHKWa8Lb5xlwbnsj1wTHwHPCWzx5W6dzuygqCpzCzY/LkxQkIqQecfZ+tm6WIr5ISCnbiVZTvM6A5BWtq4paGx7k97ZPnoS4IBpocWVnsAfwfc6KJ1T82emJbqufBWaTvB2PmeeSO1dp6Xk5I+sy2dCsuS7ZEHoCw2eGeMXJ5fwprUv3OVQiGWlvpJEnYExhwhwey9DQGby5sIK0jBEqNDnnRrr7/3ivcg8S4UElqDunPNFCkIP7LK/zow8/SjGP9NfmtAJpBdIKpBVIK/AaVyA9yF/jyUuHnlYgrUBagbQCaQVYgTt3byYCbxQ+bSCJtwxi1ySBMPn908pkRQCAXcP0kTavDQJy6lJU2OlS/u4e5CCgxq89aXBhewJ7jQsU9oCCwr7ZMUubC/VSrkELoozL5OAYCS5QmUDQz6wiMupAJyDLz/Ge1ry2y6CLJ1fs56bgUI4EO+wVzbrWdQsw2awF7jEfQh28CgPntzcKaSZYZNdCCyKX2eHIC9/xSX93kjT+4YEsAx0tO1tfO6UGgRKCnp54MQDIgV2ZrMgJPi5sqLyiY6McAALNixXHZR5bBKREipBYURc7ASoXWO7eR8CjI4YuA3r+c87BM2c/xc/2nbpWW+vcPn++s+HZKPCZ9V+BK8Nfe5jLCdjsdBuIZzG+ePwF3n73jkCw3tlUFkpHxyfo9Ybq9Ket03waa066O20BZaenZ86aJFBXNrvWZaGUzaFSKQt4ZkBzs16XB/6LV4fY2drS98yeJafcDK5T5kC02m2zo2KZCB4y34X+/aORgFgqagb9ka7RFCe0KCEBYXYuEQOlKyGuX93Ftf0umo0KKuUSalFJ60g2MuxaXxCItrXDtUeygEQgQVKC1rKQWQO9wRl6oxGePDvEky8eC3CuRAx9psIHuH7tCqrVSEAzSaxGra4Qa47j7PhEwdGjXh+9s74yJ2gf0+g20d3bQqvTkVIlS6skArGr1Tn4zfXDItCmKAzNw16+/gTP18wViPT9QiaHPYYi93vqxCfZxSWgvA6XlUMbLK4tzg8B+DkJk9EIYxIG05nuudl4Kt6vRLJ0FSu4vNVipkURb1y/iWwmQL3R1I1SDBiUPRdwnmWAhTqls5jIbmuDs/4Q63iucHTOKeeTxKlsm1xOC5/HmssGK45RrZS1VxRKJTx5+QIbZxNHVYhZq2UxmsQ4Ox3qc2kxNZvZuua9Vas3TNmUyaDWqGjuZH0TRQJKpWopGClhOQUU+TBcfYNSqSg1EMfHNVTgmFaQ3ZZUNA6UZac9A+o5ToKsrDHVO1RccF+Wd79TAplqLEGlVkHMrIplgv5gJEKmSHJsOpdVkfRUGYK9C1ltkaxgLhGvbzSeYjln2DT3VmC1NMudYkRLrbUIqU0mj2KlrnHP3TUSqC4VC3p/s6wCarWq1DlUpNQaddlGcf7f+upXUCmV0B+coNFo4PHDR2jWG8qu+fDDD3Hjxg2MRkMFcvdOX4k0e/srX8WTJ8/QPz3BN7/5FawXE6mRPv7sIX7y01/gN379N/Dxxx9gPJnjs8+eUY+nfUn3uNQSWWUrcb14ooL7M+fZ5zn4oGjuNedfM7xe9kwZlMpFrSva8/H+9cA760D1FC3VSEZyjjjHl5UMm4zZkem9nKLL1AJm0+RVKrwhmFOSZ34G15wsD6mmocWcEc/+PPIA/pfUCvpcI+Sl+HNWd5dJB67Hy1aK/meeOOCfXLv+nLGzz85Gf17YaywXil9TucA/+d58rernzlOe5V7Zye9rn3F7qT8XeH/wtZ6M8+eJ2XWZbRn3XVM7WSMCX0ObQZJzfIhYc2P1BIcpQGyMjkc6rytVSRzb5euWxZYPc3fWYMxH+vCDD1LMI/11Oa1AWoG0AmkF0gq8xhVID/LXePLSoacVSCuQViCtQFoBVuDm3RsJgRx5aTvrhsVyLsAhKlXkty9QZR2D3w8YsrukL0sWyzXDnw3cpz2IeU8b6UAwQR70BAGc6oKvKeSY32Be3echqW4qzrsqFfTtQrYTC/MU0J8z8kLqCwV6E9ghcGLPVYO7QHXruNTXTkEgUsFlZ9hnG0DE67ysyuBQBBytYnnPm70E7S/MEiubMzDFv04BpOsLKxGRP/QMZyguba8c+eGBGllNuU5UkhtUNfCh5wmsubC9uGyXoeeoeffCRoPAFjuK2a3Ncco3f2OgZmbjQ8+BQtF16so/3ew2CNSwxrL74ThdZ6/Z1VBlYiHuAvP5M2WbmFWW1SiL1ZKdtQYSr9cMsGWAM6+d3b8u0JbdzgS/mMdAu5D1Ejt7Xexu7+DZ06fYu7ItEHU0nErp8/j5C3U88/HNb30NXzx8iOl8inq9iUF/ovyGRquJXq+vLANeC4E1Wh1xfbK2suZaMIS7qnkjgE6Qiq+ltdJoPFQQN8kovmZnbw8vnjwRyMpu7qs3ruPh/QcC6fvDgcBrXpu6nXM5EW98f5JNXCPbrTJ2txq4tr+Lg/1tVIohSlITrBEmRljMF3NdP7uDpVqJY3VNU91DdcB0slAId683wPt/93N1M1ejCgqyX6GSYK28Aq77Sr2mDvz1aolWq4XNaon97S2zGIpjrOK57LNmswWG/ZGICtoqdbot7B3sYGt3RzU8PHzu5oqWQgvlbnB6260W1slK2SBcJwRtKyWSNGVUo0hEJW2IckERk9lI70F1BNcuAW3mW3DOSVgwRJo5FwzGHk0sy4XAPR8GZs4QlQqIinns73Rw4+pV1Gp1lApUSRSkolmslsqd4Pxp/claLotVvMB6YZ83GvTRPzkzIqdQQizyhNZWK9lohVFBhAiD2kfTKdqdluzDFLYcMPR+pZwPZleQwChXarJNYmYB1z0Jr8nUrJe4t1QbTc0LSaksrbdCy8LheuSaoC1RNmNkKGvLEOtchqoIkhpUMVgAMd+P5JBsnZamPJMV1XIpwDwMiuiLPLOucVlhyRaHX9MyjzVx9noOeDZAfoPFBiIJgzBiZDxm07k8/gXa5wLLyXHKN4771dEpCmFZ7y8lF4kp2f9lUa9WTJmyAXYOriqzhWQASW1mo3S6bbx6eWiB1QHD3W3P4XXw+rh/XLlxHbtXruDpo0f45a+/i1q9LBL87JTzlsPTp89FerC+h4eHOLiyj9l0imajqbn80fd/iG9/66u4fWsftWoZL45O8Kd//lO8dfdtPPz8gdb7/QfPsVzbmaRzSbZ7VOttVFcB3KQNnG0f50xWhLKSokqLe6MRif4s0J6asfnigzZaPuOJNeQeqWyNDAPAeb+azRgtB5X/kFC5RLWMnbH+faVs4G2TgYjX8XiuM4q5RlSzJOSRZDrnCXfLh/Lj4HgvkxeX1QNeReHPS163xl4INV+8l/z54gkbkmVGql2QJJftlPge/HxPfvBrD/j7843vxc/g4lGjgVNk6mw3Q0j9zEh8U1R6QsYr9y7XR89RaDctDO01rA/vPeaTMFjcj8nbY/l6+UYCU4kYmX7x3lDGhcbI7KDNRVaGV6Fw7XCv+fSTT1PMw2YufaQVSCuQViCtQFqB17IC6UH+Wk5bOui0AmkF0gqkFUgrcFGBN968SXjV/aM+J4ScYAw7YQWKk5xwIa9rQWD8hz5k6URwRrbimQyCbF5AAvtJCbwQz2dXtu+69J2ugQsZPffhpi2UA+sUquv82pcua0HvmTAzoIjZfGbhpMpiyIgUiYoFKUPmC1rALC2smKiPIyH0Ba+B70drDWZwsEM4vlAd8CkEnQjeqh3cdcRaWUgMEORw2ROWzHHp/Qni23udW3vQqmq1wJq6A5bUXZ8HbEg4mAWRgTJG8Ji9DGtqQKW9pwJbldFhgI/3/PafJ2LJgTAWjuossPIWuC2ACmsRBJwD2jEJ1HWm3wKqnAqEs3eZMDkH+BQcTiuivAA134FLgI/AktXDiCVVzPn7s+6cI5lcJSSAIN/2qFzAndu38N7f/gxXr+2h2+7g5KincPfBYIR8kJd3/osXz3D37h2Bpg8e3EfvbIJqtWZgsGxdZrL54oOWOcxBoOXJch5j/+oVnBy9Qm/Qx+72Hk6Pjx3AbDkuAYH+hdBBAY90lSEIHEUVRFQD0I5oZpZctD7THGcTjEZjxDOzTCNIRz6iVSni+pUt3Ly6h6tXdtFp1rBklzetVNThm2DmMgkI1jMQPsgQMAcGk77W7cNHz/DFkxcYj0d6TZkh3CTgMhssNwmGE4Yxh5gQRJ/HFF2gVo6wmDN4PJBCaX9/H81qTSqEcrmgrAhaTQ1Oeuifnml+CNpvHWzj4Po1bDILDEYTJOowJ7C+0H1LcsWrBjLKWlmjUa0I6C4FzCLIq0s/yebQaBqwzOcsSK6s1xhPafczEeHAuWLw9ZSEynCGyWTuPPbN25/vxS77UqmAGzevoFSMcLC3j/ViCVqakSjh9a5ELqww6A0QZIDZaIhNvFAIOsO7Cci3a3WRQgSp2XWfyQXoTbjWEwWxEzcm+TMa2fNHsylmC6ooKtjqNrG91RV5MRgOdeuTvIgV2r3BYDQCkjxGo4nUIFG1piBxhsYHYVH3jbewYeA8O8JpJcX9TF3hawLgBFyziCJTXnjVksK9aTkVW74LHwYKG0lo5KBZ93Gvo+UNM25IqNUbJUwmYxEmGZAMijGPV6gw42Vie2IhLIok4B5JOzGSYFQICNhOLNNFX/Mz11nEnEuSDkuC7mZLVCqGsiPbObiCbD7A7t62bL1OT0+NqNQ6YTZHDhuB/wyKJjlja4J7AjMyaMdF0q3ZrmF3t427b70luykjbNZ4/PiR1iIDuZkd8/LlocgQ3veff/YQjXoZ3/ver+Ls7BSvjo6RZIs4enmMq9eu4Y//6C8RzxOFrF+2LxRh4fYkWR86IJ/X7Gur58gu0OWbkKRXvQ3I17nk9nK+zlvqaXdTx/8GJZJSOdsD+RCBAkjBZw8DyUWquNwHEeQOyOfPRIZvaNVF0sKyKzzA78mJy6S734svf6YH330zgD9nvOrE8p543ljGkkZ2iUTwhIUFXlMNYlZZCr/2doDKezIrQZ2fzopQig/X0CCLQpLcJMq5tjQtGZ1Fl+fAE002H5Y/5XNe/LVYoL3ZVfGc41HDvzII3D+4P3NPN5spd7bSEhIcq8vLOv+9wNkp0mYqa2SWQsXJJl2yuOJNeP/TeynmcV7l9Iu0AmkF0gqkFUgr8PpVID3IX785S0ecViCtQFqBtAJpBb5UgdtvvpH4rnrmGnjQhX96cIL+/QQOlgTUmYngrBtIFNg/+s22hw/BLwSiqCpg1ystplwOA0E8dsbL79sBHuzqnzOwlgSBgIa1OtoFGNGWhoG3fG92a2Y2snch9EIQkl317GYnaEbFB0FSjinMZQVOykaKwJAbk8YtaypTETDDwoMoBgIZWGgPIofs3GUIqvPv9mHjUoIYWM9uWlMzFGXFwvcNFabL8WfU4U+rDCN6SA4YQUCgjl3LBPjYXcv/+D4Mm2bXtrp4FXKekVrBkxd+XuxzV1KQWOFp28FsBwPNWGOBYhwjPyPLAFID6CyG2h78mvkeJDMUDH5+9Qa8sdyefOG4GVDuwTpPsKzYmQzzxfdgGruupVhxFl38DL4XrWI6Wy1na7JGp13VGvnkkwdotlq4decWzs56uP/ZQ4V5kyyYjOfqnuaA+HoCqqwrgX6SFczKmIxHIiAq1SqGvT5a3Q6XgrIWuE7Gw7FsqDjm1SZBd2tLYbp8P5IgUbGM015feRRc98yR2N7eFrDF/AdmQTAQnOPJ5gIgYaYB/dwzqBQy+MZX72Kn08LN6weEH9VlP+qPsNPuyq6IYdBxPBNoTPB6PBxqvZz0BhiO5nj+8ghPnx+iVsyjFuREZM0I+FGllAuQL5YwHM3w5NVAWQ1UHDWiEDmOr0i1D0krgFHjJakYtjRG5ncUCX4z7PvoBJPRFNVWHV/55leRj/LKlFhMZporBTovYpSKJQHxvBWicoQV7YqocOF/JMCikjrJeY9lE8sWUBd4mJfygsQFSQsGUPMsjNyJAAAgAElEQVT7s3iBwWSsEOzpiLZO83P7nGxmjUbdQtxbW01UK1Xsbm1jyjGt17LjYe4BLZp6Zz00iiUk8Ryr6RDzyQTNrR0EpYruJRGQCyrEliiSpJvxelbojfvKxaB1EFkfEqIMuD7tDTGYxTgbDGSlxTDqWqWsfWan20U8m2PKAO/FXAA/ydzJZCriEwxrL1G9sxbZVq/XTXVE258wp3k2KDqre7BctIBvAv0W9s773QHTqv1aGRS2bwXaM/y9pOeuDCRmLokyidYry3RZzdQ5TtKAweF8FrM6CCBPpkuMJ8xUqZoVEO3CpjNsbEMmSyWrKtoScd+YTnif5RCvobUgy6lCqPszDHNSi1RaLd3Tt+68gflqjWaticWCBOIGL54/QbPZEAlCsoOKjUw2QP+sL9L0+YsXKBRC7Su1RhWD0xNs73SwtbWt9c65zwYkd0K8evkKz588RxSVRNSNuZbilUhIWlhRSVMolFSnX/3ud3D//iN8/uAZxiRsfG4Sbf0IphOMdpZ8Hij3QefcYwV6s6aJZZlQ0UaQnuSQt1ASkZF3ey4H5OykrKufMgnoPucRKmWf1EFGQp2fRRv7O9U0f19loDORrL8jgXkOGqF0mSg38F92SI4Qv3yYe7tHPoeKD54xlwnvv08S+LPAW2DJZvDv2S2KLFczABUOXO82Hp37DL6W/eLF+ajnM7/D5XPw3ObPReIVQjsLXRaUJ1P8c/kzT2Bcro+dIRdZF5wHWrOxXvydwRNBNqeWP8UJ4XlkZBDvN77GiEFPHrFOPEu8FaLPN/FrxjcKPEjJi8vLLP06rUBagbQCaQXSCrx2FUjJi9duytIBpxVIK5BWIK1AWoEvV+Dtd+6oD1V4DO1f2E25oAe1+cXLUiJDiygSCQZQE8xaLy0Ak8AclRcCThxotFqvBBQSLPNdpx4I+JK3eC4vixZZNzhAXZ7btLCRj7V9zQfHQJhegBDJBPUSW4dthh7frsNzI/KBCpGMromvk81GzuyVDAihhoTGMyRSCHjQfsqDI9ZFymtVDEICXZfwPnmJE6CiPRbtkKwT+jJZ4BUl3jbLB3oTtCMJkSXY4wLSrZOWQJn9SkUywnFArgPVvP0VRnrJOkQhtC6bgd3gZo+xQbVUtLEyfNgRQPqZ665l3bx3OedHgbYZBn9ThcAgYSM9OKcijhxQ5kEhjsMAIbPnurDlsDV1PscMcSdBxOt1VlXq7LVWcpTKJYX40lu/UGSQcIBPP7qPSrWM9nYL165fw1//1Xt6v3qlisdPn5ERQ6tdR6/XQ7XSwnQ+1+s4/vWKuRhLtNttnB4dC4CkRdJwOJBipFouYzKbCZAnKaE8jUpVa7PGjIB4gXKpjtOznmyMWs0K8VGF9JLYIMkwn8UCA/kfFROliMoIUx1Vyzl8/Su3cfPaAbbaDURhgE0ca3zMouA1H58ciwShUoJd6eyQf/rilTI+Hj59jmSRIJ9sUI5CAeDZchHN7S4q9Tqa23vojWf49N4z/PSnv1Dg+b/8l/8lmrUS/pf/+X9Ft1HHZj5DrVJS+PWLwyNUiiQaGAwe4GC7g+1mVQqq/tlAoc1huYTrt26g0qgbMMj1zPDfXKA1X64UZedEgJLXWCwEyAcFAdO817iOmAsS5Ena2fpkhzb/G5FsWFLVMcZ0MsZilcGQtl6LFUb9GWbzhd2H6t4Gms06dne62NnbQrFUQrvWoBxA77lamFVZ7+wEq+lMuQflqCyiKxsEKJVK2hROTk6kQKjXaxhNpng16GOdi3A6GiOfIelVR5EBx7MJCkFB1kRUJbw8PEF/PMNcJAszEag6KWpd7O/u6H6idRjvAZIYBDhJCszmJBpzUpkpr2a1VqB5goXsrnhH8p5ipgTVSeo4d5Z2JDlkF7UySzUC6CQySIxw76Rygve4V1oQpOV+Jts27R0kNUlIrtFolpQtYUC3hVMvGQuy3mBCwm1FENdl+XCOqAbgvUmiajZTWHc+z5B7gtMhJuMphuMY9DPifkVgl2NUnsN8js7OtoLIr1w9QFQqI5cvmApqPsGgd4zZdGxAvrIVFuh0t0RknRwfa/zXrl8XgD2ZjlApRRgPBw6IX6BcrSj/486bt2RB9eLpC3znO9/Cj3/yM92vtVKEL54+EVHErBQqPF68eILv/eY/w//xr/8tyJeuEhLXzI0wVcCaXf6O9GHAeJi7sDqiEodbkid6jRBgPVx9nWUT1yEJDk8ssM48LyzzycB77ikkEEnSapsDlXwkPHKyHrtQKNB+iu9oeVHZXEHErycS/J7qSQe/z/rveyWCV8VdVmP45yqAW7ZKFvKebC6smfzrdaZeyrfwRJk/vy6TIzxS8yJubO3x2u1z2dRAS7BA4/dngA93F0kfG6Gv98+5EG5HaJwrTi4pYfzvB/76L597umdpx+b4eiMdllIcebXI5TpxwBmn5GCQORsAeHNQTarxUBVIpZDLvuJZa6SMEV7eGvJ+ahuV/tqcViCtQFqBtAJpBV7rCqTkxWs9feng0wqkFUgrkFYgrQDw1lt3k7AYGCFAax+BOfRU90GXBBxoBWX2EbLVcJZHl7sjfWekB+ZpY2Pd/PSBN0CU3vXO9Vql53sq8JfZAALknDVSQFLDuih9VzABXdoPCUKSL7gRGAR+COwRCBWRoewLZ3dFj3iCWLw2goG0lHBkg+CjSzZM6pOlmoN5GS5jg+9Nu4xEf/c5D9YRK+WFwkC9ZZSpDsyP3oewWuesLCzUSWsEkb52Cg8fIO7Xoler8MckUKyr1T6bY9G80H4m4+tldjFE23PsOGVXLj+DCgOOJc+/X6hoqIgh4CslDbvlTW4iwJHAG0FPAqc+y4SgLAGqCz9xl0Xi6qewbHZ9U2GT8Hl5kSUeXDu3kCIZpW5cCHxkB/r+3haiEi1hqnj8xVN1YMeLGTpbW3j/vQ8EitXKJbw67iEsRKDCg13/hUKEp8+eoFKuOgupAubxBO1mG4tFjGU8F+hKcsIAxRz6g4Hef9AfCgjVWsyQIAsFGhcLkSyognxWgcp5etzTnmg8lpKAPA/HzzngnNImJwwyyOWZBxDg17/7LVRKAa7v7cg6plSIyDHIuJ41WCdrBRFz3qneePjoMV68OMHzw1dmn5RkUMpznhJcuX0LrSu7SGjbUigiF1Xw5Mkr/Mmf/hS9/hD/4Ltfw3//3/23ODk+Qm8A/I//w/+EnXYVmTXtjQyQDrHEVqOEcphHkEmw3apiq9vQWuwdM/ScGStA92Ab+UIBnXZbFjKcft4XUSGPYiGv+pDM4usqlZr+DJhtIxuZjKyk5IGfocoqxng+xXxhQeAEbUfjERbrDU5OzjAn0LgJMByxnuwKp2orI9B/d28HWzsdKWkK2TwWE1qEVRHPZmxXl9piOh5i7+q+PkuZBAkwnk0xjxfKO+B8TzWeFTbZAPceP8dwPjVLp0IBpTCPOrNCFkupxQ52tkTEDMcTHB6fKuCaayJeM/8DKJdK2Kf6BrTUMqupOF5hk2R1baoNlVSAAPyA9SIZU6+aNQ4tyeKlQrR5H5EY4/osklhi5orLBWDNh6Op5Y6wLhveh2Yr57vKpXjTZmF7kuynSgHWm4XL+KGlT0bEBZVFzBgZjKjeyEqZxL2A88RA7ZhPsh1Y4C/zNngfx/OV8mK4bGe8zpUFNXP/rJUr6E/HaG91VYtr16/i3a99VZlIJGm4t+WyGxy+eKF1Tls21px5Fb/4+GPcuH4DvbNTjZU14DyTDCAZWa83RLxRPcX7dkxrtQTY22mjWq/Kboxr8/MHD9Bot9DZ6tjcD6d4+eIpvvebv4Ef/egnePDwGfvtRWufWyaJJOPu6DIXeHg4GykPTl9W3zGnxGyJeA74nAsjKnh2iFCTaxz3Qe7tzgrJZWiQODUVFAlBO+2YDXJh5cTXkVhx5D/cGhIzb6oBD6DzZOMYOW98P9kwOctBb9/kwXq/3+pcU+aUvU4gfJZr7UIdQaWOV4fw9V7ZwM/3tfDrTs0LgSlC+DCFIYk3p3KQMi/vzoyLHCmRCW5v8GetP5u9ovPy7w/+mr3NpB+Ht5E6/3ueNpM85rIilnku8XcECfNcvb1qhXu4fqdw56+ulb876FrM0pBKTqktE8vJItHox6XfP7JZfPLhL1LMI/1lOa1AWoG0AmkF0gq8xhVID/LXePLSoacVSCuQViCtQFoBVuD2nRuJ/OEJclOBwH/QEzhjt7Dh+fKyl4URYSGCKAQtnQ2HBz8IchCA8MoMdj0KBw8sVNqhogKEFXRMkN3ZMNFnvlKMsIhjAekKWPXe1AxgzgfqUvVBof5z5gwdZfaAAAzrTBZRIEUIQX45e8vqQnkdOQaJrs4JFAEsslEyckLKB9fW6YkUWrgY6MLrNjBLMJh8yllB+9pwxfwl4IsXQFWFe17GbKmMY0lUZwvDNU91dYLKOopgE606llIV2PWY/YzZV5niwew8aIFF1MtsX/xYBDAr2Jw2MkbgsItaRVVX8UVg6nknLueOodRr2ipxLu1zRJowX0TBqQSICDqz/duyUcKwiJXAT/s5ASARPpoDdpszT0QjY5WRkd2KEVqNagmtVh31VgOf3X+Ia9euod/vy1aIYeDMQSiXCnj8xcvz9UBAezKeYGt7S6QC53w06is3gR/G673CUOAvHmtdKNB6s8FwOEStWlPwcjYMMBwPBT4zCLx31hdo2mhYVgVVMqMhAfaNwqYNqMto3dPCzDqJ17L4orKhWc7jn/3GryIKsthuN+V9T3utVbwUsUa7qHhpNkDjyRT93hiPHj/F4yeHGE3GKDAQfQM0KgFu3r2BUrdLpsRyHPb2sUpy+JuffIi/+fFHmuPf+o//Ef75P/8v8P/9/l/gf/9X/w7HJyNUIiqmliIhwlyC1SpGIZ9Bs0QbqjwqhTxy2SV2trso5Avon/W0pqNqBc3tBmqNpoBqEkMMSSZ5EWQTFAtFFIsR4jVzcGoC4UtRxYG4SxEmtJXhPc3w89liaWTPKsFkMddcMbNiOByrbpMxg865kyQKz2ZmTbVSwt7+rtQe5UIRCQH/KJJ9UMJsirOezWW7jTieYh0vMZ8tpK8aTqd4cXQkNUF/Oser3lhjmAk3trB2KoyiUgXL+RitZl0qAt43W+06GiWG/q4QFZidcKj9bjibIlY4OnMMIjRqNRSjAFN20IuQTTCeMgQ+0Npm9gXv3nyYxY1rB6a8WS9F1oQFEgcWVG6d4+xEXwhAF9iazStng4Ht/Dv3QN4zIlzdczzI7oOVCXDzHgqCDMrlisgCBclTQbXaqL58/Vl/itl8hUq1ovXK+jPTRaTSZKIx6TNIXMS0iCrKKovqjMXS7l/+nLkgtO8aTSfIhyG2uluyd/rWd76DUqVslkurGNVKhNFwYKRoPsDn9+9jZ3tb9xF34mdPvsDdN2/j5PhUADvVEwSHSWTQDqq71UE8n+Pl4RHqtbJg+Dt37uLJsxc4OTpEMYrQbLekslnEc7TbO1jEI2x1O3j04DMG8ODR0zOsVrQftJweEmT8mpZH8XJh+yyzFbh/OnsnD+wbiG9WgySH/R4oYiBHDm2hdZjPFUXwc482tZnLCkqYncNUKBKbpjxkHgwza0h8+L384n3tzLAwaaLv3CGNFKTsL0eSQ+Q3FQ62B4nUlkqQr7W93I+fX8uKyWVCXJwrtMJyCkRZKtm5cqE2tPH7TA4q1PiePjNJpLvOT7NJ5FlkoeQ+Y+kiTJ65SDyT+doVyTg2CPD6SPiK/DVlgwhdp97zf3qCnHvxlwgSp4KQJaNIP6oDL3IzLMSe2VTugJVwIkEerA9VpTxILYSdzQn+nPdh6Oe/CWbsfNU64Gmct9yRe3+XZl6kvy2nFUgrkFYgrUBagde5Ail58TrPXjr2tAJpBdIKpBVIKwDg7t03EvreswORYBytZWQN46wTzhUVyoRwILYL2VZnqbIpCJYuZXdDCyK+3tQGicJyfccjf3GgGkNdrYRADHGXZQo/TmG1zoqKz/NdpfYce50HZC4De+cdlwLiXAA2rTgICBGAEzHgVQz8ytLEzQvb/M0Vq0G7DUd+ECRhV7LAd2c9IfJB/t8W2u2VG/yT6hQ+CHyr85ue6S780/IzOH6mISSWD3LJyonglPIKaGmijlwCPC5w1I1bVlEux8IC0nNWe2fXEdCqRqCRhcNGATuIE2WPGJGQdRZaVLDwdb5TlfW6+JVO3d0C+wwQYj4ArzssGIHk7U8ud/Iq5DTh3PA/KkYY9BsbSLVcucwRSwDg/1OdQdC62axiZ7tNxgOffPKZlA2seVgsqsOXIBWtYXr9kev8r5wDXwTCTk6OsLu7I6sdWtD0T3uyS6F1ELtyCRzeuHED9+59hoODA62D09Memu22AqR53QTmqRzhiiwyiJpB0JsEvbORwDwBdGFeqgKOj/cHcyE4Yc16WXYq240I/+i730QlKqDbrKHM7JHE3pO2ZxaknhP4fXzaw6uTPn7x8T0MemOB31E+QZhJsLXdRHN3F2G9hqBcxCabQ7W1o+709977OX7x0QMRQNdu7CAIA3zx6CWajS7+5sPPcP3KAeLJEPlsXpkXQTHAsD/EXquMdjGLzHKOcsTciiy63Y6yDI6p+kiAaqeJUq2CWqMha61FvEJNtlMrFJWVkkVSjBCVSwIui2FkYCpzWRLIBoig/HjOjIi5OvGZyzFfxMoq6A+myrDg3EwnzBZIRHjFS1PGkKTa2dsREVQtlDAbjdFqVJGnHQ9BX2RQq9Uwn86xWa0wHY4w4H8MBcdGazkTFnAyXOBoOFVOxe237oA2QbTl+fD9j0XMkkTie9HWaRETiM6jVgpQLeWw222TVTXwnsoD578/ni0wX66w221pfFQAcI8hecI7iSA1MU4GYbMB/Y3r+8rJoaKDweUE8Xl/836wrAu7r23PopotEXkRz2L579NSTMHn5lN3DmwrmwJZFNg1T5AVtIBzXecijfNSeYB5KZusgrHjeIP53MjaJGskBH2u/D2uPJ3VAstVBrNpjEIYCJznXA4mDFtfi9Tj9RPsJ/hP67NOp4ugEOD23TeVX0PColarok6VxGiAVbxAMSzg+PhYeSD3PrmHnW4H64117JMkjSoldLpd2Unx3uL3G502Op027v3iU6lxGNZdKlfROztDpVISoE1V1NVrB3jx/JWIqaiUx82b17CaDZAkefzRX/wMk9kaydryebgHsXZ2nlwoCPw+5oF8ES4uS4L2ZrQH83PkbZhkR8gcJx0r3H+pNjPywOdFiBxxdntmW2XkAzdnkfCWJKSzxnIbjAjgtkui25Pn3EMt1+nLOVRfUuPwDCNhQtsmd/7wWLDQabNG5Jm+mNm55tUSl8+6y3kSUlAkRnKIw1e+FM9mvt/FePw1+l+gdC5zzcteinStkTa+ocGf2yTUdJaKVLJr9feC2W3Z7xMk9M/vEfd7BPcaKj49CcPziNlQzA+yc5FZNva7xjkh7wbof2cwEsqsvjQnTmnin5/A1IMWVG72iDzz7v08JS/SX5bTCqQVSCuQViCtwOtcgZS8eJ1nLx17WoG0AmkF0gqkFSB58datxNs4+I5+ZRvk8wZ2OCDB7JDs6FdGhQv3pGpjsXagFDv844WFRMuugd2jWQVyB1l2f16EmSqkkx2d6sK2oG/+SZBMHZ+Bt+ywLlF2fBO0J8jBjkjan/BFBHyoQBBwTkpETZZmvXE5u4FAjrAYtrQSaKdygHZV7NrkmPNmy8Rxe7KC4JGNzJmj6w0M7P9St+4mi4BhxQwjzRgo45UY54tM5IVyXlEMiljM6a+fP7frUgg5wRvZcJhaw4+H7+G7rz2JQ2uiIB8KhOd7khAx4sVqkU0MeM8wFNzbcUlZY9eYKFzDrud8Xp0dF1U3AtN43WuCblnkC+Yh7ztmDcAy/3Ov0OAc2RqCkWAumJggrOriUkuo4mGgdbGYR6VWxhu37+DDDz5Et9VSNgXXFK+t1Wnj5x99oqyEdrulUhLwo7rg8NUxwjCP4aiHdruJbqeD+59+hq2tLQwGA6kvDg8PlXdBQqLRstezjsPRGFGp5PI/bB2UigURHsxYGIyGWC03CHLs0GdGRxnD8UAEWyFXkA1MQYqiDIL8Bm9c2cI3vvo2dghw5xMU2X2d5ETCkMijEmE8GWO5WOPpi5f44tkLzKYrTIZDkRelIItCBrh+7SrCvTaCSlVsWq3VRCYsYzya4Qff/6FCzal2YcB1EGRxdNRHkgkwmCzUwZ+sY2y1mibvCUjKrdEq5vDutT1EmyWOXh1jk9+g02mgXCkhWa8FqheiogidersptRLB82Iui2J2jTAhwVNEUC5LtUPVBQktDyLmaMmTUKEyxng2FzhLsPhsMBR5QQsphp33ewPXrU6VQiISYjJjbgmJrBDbux3yc6iXKijQEonqiBXtb0IMBwNUaHUWxxj1hxj0R4ixQrFWQaHdRrXVwWS5xs8+vIeXJ0PcuHkFe/tt5U3837/3ZyJHqRCK5xNEUQGD/hiLBYHMPHKZJfZ2KggZSJzJoVQoYj6dKDuEROJ6E+BsNBXX2G7VUCrkkSfRmw0wWzLsOlGuCfMjKrUIezsdVCqR1hb3Tu4hJDN5L7LWJBl4b5OkY9aKFEvcB+IFHcZ0L09jC51OaMVG0pI1XtLSyd1bzDOg2mOzkWqB+44Hg9l8zuBtEtKT+RrTyUrXshBJQaKJWSIGHstWSO9v5ns5rl3arcVUzGwUck7igp3rvquf13XlygEmsylu33pDnewkKBqtugixwHWrU6X2/PlTWWQdHR0hzGVxcvwKhbCAdqeLqBKJoPz88we4fu2m1D7cMTjWIq3ewrzW/RefP1JuBZVLnU4Lv/m9f4LP7t3T3jmbrbGIx7KrqkUhesMZvv/jn2Od5EQeGjlkGUPar5xNIWvsbbiUFUI2wqkRjDyg2szIXa8SsPPC2ykaQG5750WItn8fvgfn25MfuWyovVznFTv7qcgj9eXOUyoG9LUUNXySKTAMPbeAB0/Qn5PuIq+NEJcyY2WksykDjSTzpIEnWDzBzPOF6kazwbKxkkCRVaDGwrXFc9yIF0/OmArvwvjRrAytRlTiFUJTWc5ntt59Hfz4dd9zHpKLhgBvE+UJBM4rz3//8OeeJzq43vlzXVPCbC7m8pgKhPsrLbFE1jvLtfPsDtqpJZajo0xv5sjkcsq9KZXtPc3WkTW011sDxwb3fv5Zinmkvy2nFUgrkFYgrUBagde4AulB/hpPXjr0tAJpBdIKpBVIK8AK3H3ntnIsCSqQsCAaQwUESQICPwITVksB64J1XHcqn8N/4NP/Xj3Eysm2jmKCfsT9CYkpuNarKAh00CKJ7+X/ZNemoy/ok87uyiUtORxg460kOD52aRPI4psaVGN2G95+KpsNhUoxoJegsWAW2URcWGVQTUCgzlsg+a5MD5L4VUHLFHlfqwPXCBvrlDXgxYNT/JqdpuyEZjetJwpMhcAYcm/xRP9xqw9DxDV258NOexDz3Dbghd20BqT4q7T5OQ8z3WzQqNYwGk/PARm+n4AvIsAKaWUHK8dgn3kZWDNwx4AZWXmQdPCB2y7rRMBUklVkbQZrKTi4AKiE8IAebbiMLLHPUDiss9PydfUAndaXOow3AqI3yxiVaiQQ89btO/j003sCrSv1Gs56fVkrsR7xcoV6lVkLWQVw0yJmMOipM73ZbGA46otEWMYrWfzwwTXD7v96s4Z+/wT5TAb1ZhuT+Vx1aNYb5+QTiZHZdKasjSgqCbScTMciwmhlxnuABBHrQxCfpIytAcu7KIbAm7cPcHWnixt722jXitYBvwGq1RryuZyUEyRAnj17itlyjeeHpzg96WO9WGBvq42j508x6Z3hzt07WNZKyFeqSHJ5ROUq8lFF9kM//uFPRF6w45ufG5LwyOZldTWcxBiMJwLDS1FJq2q+IDGxQDXI4B9/401UsMLZWU8g+3K1QKNZE0BaqZSlVAkKIdpbW5Ynk1gGTSmfxXrGHJA8ipUKCuUKKpWKrK6qlYpseTYMniYJQvuu6UwZGNP5DKMpLYsWyk6gBddgQEXLBrl8qNdnMxuFnxOtJ6HQalbRadfRrtSwWcTqJuccLOcxslq/S0wGQ7OUY45NKcLu3TtI2Fm+XGA4nuP9Dz/B/QdPcOPmdfyn/9lv4u237uB3/83v4//8N3+A2WyJVrOGQn6FVrOBs7OZ6sa9plLKoxpmUClkEOZzCHNFZBNaPgX0vZMtW38cYzKdSl3TYZZIsaiQb96oJASpSKjXIqkwtna6LnOGYCpzKTZSmlCdZlkhdlcxO4L1Jog/n021hpnfQWJRKrT1xqyOEu5YtmdyYa02KzCn6HJ+kIB2hiqDxIgpv8bzFaazNWr1KsbjIbAJsVjS5ovqhxBZhknLes1ZD2W4xzJ8nIQbFSe87xlqbMQlH4WwiGvXD9Dr97Gz05F929npMW7cekPh7FRSFaMSJtO5rKa4xs5OTjHs9TGPpwiLZdy8eQMffPAebt24KWs07mMkNaIKCaaZ1jQD1gf9OT7425+K9PGEcWd7C7/9W/9Eaoy//vF7+jxawlVKzI4I8Rc/eh/rtYHqOoEE8ici5C4r+c7PDqogXCV5jUZcm90dn++/p/03IMAPs/1y+6UnjS5e6zKORBhbVtH5Np7hGCyfwe/1l1UCmj/aKZEcFIHMM8UIeq+EdAy87huFUPPeEHFBtYCdXpftnILQLAWNWKYqx1aNzrD1/JzM1/4cWG4Tr6UYUXlIUoxnBElcXjtVJ1ZHf93eqpEkAj+L9ykzQS4ICP1iYAMT0eLsKC+dyfyRJxz8117d4f/0n2fkEukZs4EqlZnBETuyXTHpGiOvhQ9/XcmGZ3asJgPfeGBnPq0PC1pj/AyzpTJrLqoo+f37Hz9IMY/01+W0AmkF0gqkFUgr8BpXID3IX+PJS4eeViCtQFqBtAJpBViBt96+nXiQRnZOztOhDlEAACAASURBVJrJgzvmM80u5LU6VxViTTsMgTm0q1CLqnl8s5NRXZMWgulJA/X3Oz9uWUo5/20CHhZQa53cfE++18J1qUqF4AgQD95fBk/OQY9LXbMcJ0E+Eib+577ztJDneDeQA7vzDvegiVc0cKwESNVX60AjjstsJgSHnJMKHljxXeh8Lw+aGIlhFh76TIGWjgByIbLeQkte4wQoacOjzA/CaWt1V7M2rLc8uAlcM1R7tUC73cbJGb3jDQj7EgBEZQhzStj57RQn9MGnrYcHgXwnr+aeY2O2iEBVd/0kshj8vWKoqXmBcx3I354B7i5M1geRGyhnth+Adbh6IOzCdous0gYFkWQJDg62sVrMEVXKstdxBcZ8vkC1XMMXTx7LCqRYLKF3NkSjWRWoRPuZbreLF8+eq/OWeQkPHnyBTreJKMhj0BtIebJ3bR+Hh89RKoQoVSsKji5HZSkD+oMhwnwoooGd6wT82MlsYeYMnF6iEEby4CcBwSBeW8+Junup+uDfi7kVvv31t7C73cFepw3EE+SzGWx1trBZJQgLBdWcwdXj2QS9yQyTERUeMUKSP5sVzo5OcPTkCa5du4LmlV3McxlMGBBeqaLd3VYo8sMHj/GH/+FPES/WmM6X6tRvNSrKWVgxk4DByuouz2M+W4tIqFXLaBQz+K1f+zaTxxV4/ez5MwHpnPdCqYDWdgf7B/uo1iqyUuL1T6YjFDN5BLL9ivXcdqeu/AYpGFZrWcWxJsUgVE7DZDzEmEqLeCHAbzieotcfC+BnfUlkUE1AlZSFwBPMNwshort7uzu4srONgKHvGwais/N+ZIqtzQrj3hlOemeo73XQvXUXaLYxXdIWaYFSJcLJcQ/37z/B++99iFqlhv/qv/7PsdUu4O13fxn/+nf/DP/bv/pd7S3VcoRaqSjrq1enZ7KYYgN6txqiEprtGoHaUqEggkj/2MlkVPdVwpDgObrdBupUrvD+AFCvlmVvhc0c7UYddNkpFkMRg0vtbRZwTsLCqzA8AUpQnvcTa8Z9gtsWMztIXngQmh3lICEsAjOrzBYLjLbgYpJrUrJR9ZQhSAss1wtMNBcEvkOFFk8mMaYzhtkHUkvw+bRemk4YIl6WuiGTmNUZrzdgBsZipbHMFguRd9xrmo06Glx7eYiInIyGuHb7Jqq1uq6T6hJm03D8vD+Hw5GIm/FoINLj+vXr+OzT+3j33Xfx+PFjDMcjKUg6nQ5OT4/x5pu3ZL3F67j38acol8t4fvhSa544/a//03+AVr2BP/+Tv8A//oe/gj/8oz9HqZBDp93Fj3/2CRYr2hwZ8eBzQqiy0X7r7PJIxvr9W0Q1z43zoG+3pyamyvB2UsoNctkPHC/nzJ9x/gy4TNr6nwm3pyWTzhT757M/dy4IkqzL1TD7Kn/+ap9OSFiSVLGQe567ek9nBUWSXJKdS+8rVZ/LLspleRaxHnxvIyIun6OejPYqBc4ZCS4jpVlJBl97wsXUIZevl5/Lc4/kBYmEeE7mx9YnLcz4EMnBAwjQvnEeJu4CyT2Z488Ku+0uW6yZKsJsrIzY0XsVvKWVZTVxDplvQhJVVl06a/l7halC1rquzLkah+/BXCtbK7TLtN+ByCpy3+fjk1+kygsVIn2kFUgrkFYgrUBagde0Ail58ZpOXDrstAJpBdIKpBVIK+Ar8OY7txILUTabBAJV/Mc71QC0jfAWDfqes3QQsC9k3giHQs6AZ/1PoMKXw7MJwqtjnP7j9H53tg7yt6b1kMk2LkI86ZudyUjxQe0CQX0P0hNkYmukdbQm6hClvQm7VtmBStUCQX6Oi5D/ZbCe76LOcoZiyzLDMB+vPBG4YkyLGxNBeh9ATZUHLaEMxDGbCSobTMHguzW9BZf/GcEqAnocn7Is+H7E8F1+hakwzFdcYyVUREuUeIpMQJBpcx4uizWfR+LFQjqsA9jmzdt08BpIXNB7nFZStNfSvC6XpvhwSpRzFYebC1l9OQCPmQRkd9RZvzHFwZx5AU5xYJ+lmRGRYNZRJFoIallBCbTxIfWKCyXn3wkeUglRrVWxs9vByatDWTgN2bW9s4OXL1+iWq0LzKRnfrFQwtlZX8BVt9vCae8MOztbWMQzTMcTCwwnygkG/4aICgHGQ9oCLXBw9QCT8Qi1WlnrgZ3DtDBartaYxwTZYmW0EILmz6lo0LpjTsWaljwVI7GkhCFZsUIiyyQSGCTqYuy2K3j77hXcONjHLrMkshmU2BXPLANa/ahrOVBn+SJZ4PCsh2JYxOGLF8qYWC5iHD9/jv6LV1jNprhx9zZyrRbONkvko0id42FUxOMvnuLDD+/h43uPMR4tpFJpNMooRaFIp+F47PLYC1IhUK1RiUJ8/c2r+PY7NzHr9ZCslvj8888xHk9l28SchnmS4Hu/8zvY3d/BcjnHarNEPJ3IsikqRljMpgoqb7camhNmqwxG7KAvqkareSxglR3zSyQYj0eYzaYYjGc4OR3Idoj+9xlmTiwXWtuTyUyk2GId6z5jh/5Ou41mpYr1dIYcVVa0reLcrFYYnp5gtZpj06jj4JfeRXl3G8ss1QoxZsw9iCIcvXqF9977GJ9+fB+lYoh3fukN/PZ/9Jv4vT/4If797/8AlWod/d5QYHohn8OV/X2c9k4FrJOIunVlC8XsCsvlVATMJslhMadFWQMZzjvBzYRZEksB/6VSWXtBrVxCVLC8FFqIVcoFERckgQiKUue1WK5dFo2BwaYKYD6AZQPwwfuTP+P+uFxTlbLSPkUAdTaZ019Pz+P7EoQn0WBEqYHw7BhPHClK5QVVIyeDAWYzu1cZXzyZLbS9ce/h2q3X69o7SSblMoEUM7q3M3lMpkvtn6wtv8eQb5Hb+ZxqWKtHqBRDtOs1JMkK89US23v7CMICKtWSVCXdrTZq1ZruzadPn+m9eH+TvPjBX34f3/21X8Orly8tQD0X4PDolfb27lZTFlmVWh0vnj5XxsbT5y+RSVY4PDqRzU+rXRXp9O2vfwO/9//8vsZy++5tPHxyjPc++BS0auLD740EtknGcA+kPRztuPy9zud5oJxzYq8xay2fAcHnKEh6xQ59m4sLBZplNHjiwgP7Xq3i97/N2u+N3m4qq1qfq+LIj5/nofivSSwHUmIYeXGhtzGlhIV3m9KP2VMGzntyeb0xmzDL1siKDLb1Ep5bVxmJ49blJQUgMyDsPDPyngS3SBGfaeVyK1gXPrg/kpzkZ6zWlvGSgWWH+HF7ot0rIrTXuuYFb+Hl6+rJJV4DyUyRhU7FKYurc/2lESq6Jgbg8Iwjf8LDRmcOzzHWhOeafY9P8xkm+t2GKgwqpNYuhHxtAePr1RL3P/k8xTzSX5nTCqQVSCuQViCtwGtcgfQgf40nLx16WoG0AmkF0gqkFWAF7r79BuEKAy/YOc+ufYUIF01FkXE2QbQFoh1DGJrHOkGBPL221+qOZsuwkR1L+ZWTcFi4sGbaFxHolAe2ACGqAJzBNOH8XFadwh78ke0PO/xlNWTaC6NGCDjRxCWjrAyGdRLAX7oOWxEGuQy67S5OTk8to+HcBumiM9UDKZcBfA8g8QPYicuuVh/y7btUPShldh7WUU0ShGPwliSXVRjqePZWSgJSOP4LkIs1MOt0eujn1VE7nkxNxRLkBLB7JYxZXRBkyaq7lSAcATj/ed4uyitUCGizhrx++2gLCmcnOD9UjbrqqrXH5U5aXUtC0Io2WAbsCdyTJQeVF9ZFTmWCBZjb3Bq4ZE4kcm139h2st++0JXER5UPs7O/L7mm1nAnopB0MO7Y5Jw8fPtZ7EvifKch4jYODfRwfv0J/OMTu3jb6Z2cCb7udbTx/+kwBz+z8nU7H+tzd3X0sF3MUSwWUyxUcHx1jNJrIUqdSrspqSCBeECJmyPRyiWq1pM8rMdg6KOLktC+wWOtFgfY5jYld8FaHBXbbVbx9Zx/vvHUXpaAo5UCtXBRYyGwPAqUZhXs3kGRsjg9fvtD7EuAfjQc4efkc09MeWrUaxsMRrn/ll5CpFDFcLDChRVApQi4M8fmDZ/joo/v49JOH8ncvFAN1tNP2h0RMuUzVyBrxfCl7p7du7OPd23toRHksxmOcvDrCoNdTjW5fu4bRYIiT8QTzBPj2d7+D5lZDmQOb1QKbWSwwkPkPBAr3dnYRFYuyEOoNR+hub2M0GCMMcgLYmTPCjIv1aiHCqD+a4uRshMF4rPEoowaJ2RZJTZQI8CYwGeVy2Gk1US+VUcqHCDcJxifHIlFCdUEvke800XrrLRR3dpCvllBvdNE77WtdknQhYfWDv/wpPn/4HPnMEnfe2BHZ+v7Hz/Hs5VAWXMPxBOVSGZUiLXbMFo4k3Xw+wTu3DlBAzLQDnJ6N0B8vUK3X8erlEXa3WyJTsiKsFigVS5aLwHmtlbG33RDYHhXziCLO+VTKKBIXJEFImjEY22yjjNz1+TBcHwSg58rAMRKY4yIpEzN3JZt3ShkDro1EDkVeZPMM2CYhbGA8gfBCITJCJJsRcTQak5BYY7EkoJxBhrZ/2rNWsujjvUGAfjolcUUbsQpevjplL73uC84TrXaMeF5SBKB9+Ktf+wq2tmqY9PuI51Mka2aYzFCrN6VyYoYKFRO9s56NOwdUyhXEcwO4P/vsY/z27/wnePrFIzx59IXyR6qtpsY0HY+ws72FXq+PYhRib3cfJyfH6PXORHzdun1T171Zx1JgPfr8Ec5OzhBVqvjZ+/exWBoYbYC61Zv76WpDhcXy3Gbw3D4oyCtTxO9ztpc7e6KNWfmd77OyTrTQZ69U9Hsu9xAPwPvn8x7yCpDLZ4OdQRmRLP7cO1d4uAYCqh94tpDYNoCdahQfWm15RVwzJEUI5JNUtWuy3AxTFCxVez1cQLVIdCpR1mbH5QkFZYSsLjKfNN6EuVf8XLJutFUyUuhyrTz4z+vXmUPFYp5E3AxhULpQuDgbLl77ZeLHrKcsP+nv149rj9dg2R/W5OCJFq5jf/b48fCs45Sv2ZBBkpm2iCRVnFLjsuLQj8G/9vJ6IeHH84/v//DeoxTzSH9dTiuQViCtQFqBtAKvcQXSg/w1nrx06GkF0gqkFUgrkFaAFbh950bCzknfHXlu7+SUAfyZV1940IF/Vxhz3kAV/Udwm63CAkmsu1HZGS4UkwAewQICzNZtaQA4O69p4eEVCwQZaO/kMyX4eoKEDAXmc82KIlFXNoFNWuAUShHOBgZk8pcTs0KyoFYPtHhLCW95IeDSATfsvhfI7NQn3maKQI3/vr92f3kGKhGYNNsKXzeFjTuwXzWg4sGFm6tOxg8JrNswAFaEwoVPtwfULltzeDsu/ukBF763yKCVeeEzi4Qd4gSDaYckUFeAMVQHkh21Wg0nJyfIhWaTYQAflSHmIa7wV/3dOnVd9S5AL4XMGhFxmazxdlIeMPQKm8ugn8ZO0mmzQbkYotFsYb6g/VUDpyeHuH7tmmpBQoqqgMFopHXCLIWzs4nAttFwgG63g8l0qDE0m00B8NVSGcVyUcDkeNAXaLe/v6vrINhJqx/zNLeMDwY5T6czlMuRrcP1BvN4bj7zzn7FutpNBSNAzwFhJOxoNSVocxXj2pU23n3rBsqFEAfbHWy3WwJgG5WmuvqZKTEa9NXB22q1MRoMEMdTlGtVPH95JED15OULrCdDtGpN9IcDrDK0vLqB7e09vBqe4nBwgmp3i0ZiePH8FT742c/x+aNnIqDmc5IBVM1scLC3jWcvnqJeKuGbX3sLO40KytkEAdZSqQxOe5iO+gyEwf7VK0A2xGw6x3Axw61330Jju8F8dtlebWZzFEmmjYaa661mC/VGA3Pe49k8ytWygp3n01jAPC2m+r2e1FKjYR/jaYzROBZZ1ifAvViLFFwKS85iNollV8Z1l1sn2O20UAoDNEsltJMMwniKEYPOuVcw1Hx3G3d+9buY5kIc9U5QiEqoNdqIHWEy/v/Ze68dydIsS2/bMXlMupur8NA6MiNLZFaX6O5i9wgQA3AG5Avwlnwp8oJDgDfk3BAEeDNDtkSxqktlVWWnqIzMyMjQwoVpbXaIb+3/9/CuNwjgeCGQEe5uds7Zv7Jaa6+1egP7zS8/sV/8+nPZw1w82HZiM0vs8fNTG82w+ClYOanZxYOOnuk1BOcms3rF7M7VXStmSxFNxOo8eX5i/fFMc4ug33azLsUToidAXMgort2s1+zixT3b2Wpasbi2SilRaHWzCRGGFgXgHMCXOTaR0mw0maiLn0B4Jy82NhwOtZ5PTk48SJ5pucaqDYJ2eab0ArSHlPC9MKxVArwrnqXA96bThVQO2D+Re1Es1WSThmIDRYH7/FecnMLOa74SqVBJKyJje31UPEWFe7M+Wo2mjSdTK1fK6monJ+TixQO7f/+O3bh+2V69emWr5dx6J6c26vdta6drV69ftVu3b9vTZ89EdrdbLRFMhNfv7XdFoJHT8Nmnn2qv6e7uyOqM/f7Nixe2t4e6amm7F3bs+o0rWoMQj92dHREio0HPCsnSGmnNfvObT0Seff/7H9nv/vC1guwdtA6ZPoGwxcLMn3l2tn/xOxDtHBXMxriv6gxBiSYQGxtBVwNq/zfPJIpqjahOcQXY2+/LFq3sZ9n5/fztJw8IfD8/I7gelSLxLNK5F+yTeJ0T6W/PNZoGPMSaZ9LVA7mMQg/yAVWNW5OR36TrFFDrRBIdBZArKlDOxT08WpadqULCPcr+sBiVmihmINOXsoLiNfy+iOqCFsqZXVap6HVHNYM1mp4DG8UkUcA868EJcCdg3p5Prqb089fVifxptZo2Go3PyIk43lEBKOK8ihrQVTLuSOlB5vydZ47nquzdRDzBzBX1nvyVmnJPeeZF/lk5r0BegbwCeQXyCrzbFcjJi3d7/PK7zyuQVyCvQF6BvAJ2771bGV3ggLsRnIm+0zF0k/8DDxCOIkCB3nRYynYG66AQVZDgNV2x1ZywXbdgiOCaVArmoAA2Q7wHv4PiAuUGoIJslIKVB2AygAzAXgSDIhERO2np4AeQF5AukAaQw8Ou5SYRfLkBpGJn6Hm7iwiCRMDkvO1HzKoAoIrgTVQRSM0hNYUrUpxAcKutCC7RIev8jYMxDlyZgLM5tjjYExmhy26pscz8PaNNRnxmrgWow/ujeon2VnRHTxc+XuuVfxxrt5ukaev78nVXboZ3Hkf1hTzSUU0UHbgB8KZmhaQc/M2dREExAMLD6/h7oVCW7RXgk54q1CXWLpI10f7jDGzj/SFq9IKNFbCyUrfxxlqdlgKtAXqP37xS3gOkCmRUpVgScESHf7FUlSf/mzfHqgXhzovVTModve8mU+YAnv50nF+7clHgIg//8uUbgbNxfLC/0pgVijYeYbtTsFLiFi78zuHhnj1//lIhxZnRLY8ao63rAM5PsUYC2aZTfjqzVq1iN69s20fff8+uHBxYqZApXyPbLKxWrtnW1q7A6IO9XYUZ12pV92RnvhYyZS48f3VkZa4/6ouQSwnEns6kXEgrFalRknLJmjsdy4plOx4MbZll9uz5a/vm0RObTuh2XttyOrd2rWRXLx9ap1q1Ue/EKgB1WKoVExv0+wKW6ZBPsWVLEtu5cGDFas1eHL+xD3/6E6t1W1ZvNG06GNqiN7AdCKb5VON+YWfXqpWyDWYTa7W3BGCPCfMusq7pyl8ImKbwp6fHylc4HU6sNxgKFCVbYbna6DWlSk3XB/wX8VEo2lajblv11FrFshWHffvL733HHr9+Yd98/cjqpZLd/f6H1rx+zZ7NJ1bb2RaRM5pNBIYuFmtZkX352df2f/3f/2iTuQdar5cLWQ+hpgFEXm8SWy5WVquW7OS0b1mhKHVBt5HYd25dsflsbKvNQrZaWVa0+TKx4+NT2ZkNh31r1MsKEmdxl+mGLyW2u71ljbRsVy4dWCFZWaOWWqmUWQ2gP0FJ5XkU2HEpzHixllIsWq+himBv3GyWbmU2dxsoK0J8+t7IemJ/Zr/Ds5/dlI545nJKVsViqvnPl0KTF4Q4r61cS+3Jy9eWFOsKsJ+tXEkFyRdBahQXrWZHJMmLVy9FcBKAvclKNofUmM+t1WlLRQcZwmW2u23bajek9Lly/ZJ+Ttj4m9cvbQOQXUORhppjarW0ZvV6zba2OyIoDg4OLCmubX9/3xr1tj18+Mg6W1179vyxVAQQKV998YVt7+7YmJD08ZiIcuvu7NuDL74S4YXaYjob2WY5s//23/8H+5/+5/9FAfDv379vP/v5H2w8hkQoeE7EWTC02AbfSzmbSigxAPYTSyuevUR4OGs9WgJGAD0GeCv7W0SCd//Hr0hsRyUf+xT37WeDnxPM8wiw837RfglCwY9QJ0gYV75EvBTJmlpYEduvoIA7rxzwfddkYccadaLE13t8j7hHi4RZOfAPaSBiueAWULqXtefdcObyfT2n7skbBqjl2/PJVSPcX9zrI+EQSR/lZUBNKhLLz2ApQjicUXMmZe0bi+X8jETwM9TtIOMXzwZhEs8YxoTXndlcBTVjJPZRB3HWYKEGHXXWSJCVXEWiRgvquZG1GqoMPkNAeHtMFkROtEP08//hHx/mmEf+WTmvQF6BvAJ5BfIKvMMVyA/yd3jw8lvPK5BXIK9AXoG8AlTgg+/cyyI5Abgt72d1nHo3qPIaBCY7+CJfaJQCoZu1XHKrH0AirDf0evPu/NhtL1VGlrlnOLZSZQKbCzaeTeXXLzsqrKIA1yAwQleogIpKWQD7crVUuC/d2/MZgKfbekTSALjjrFtUdjDe5b8BqI/PsnSgZrmhI5aAY8DBRGG7UfHwVvkQARLv3IyKDmVDhO5Qvh+JntgxGy2v+PeZHQZ2HBtqE3JFZg6mRoBpvlqqNrLtkFWFA5aRYKnWarYGFCwCKM6Nf1MTJBzLhZMeFw4PbDDoyX4GwgH8iiwTLLwmXC8BtC9YLU1tMBxI+SGIHmBtgS1Hpk5+1DRuzE9QN/YbGw8vldc5RjhFDxMP3bd09EZPdQfOIhGSCSinhXV3d8d6Jz0PLS8UrN2q2a3btwR4Yxl1enRkewRHXzm0ozcnApgb9boA1V/+6mOBXoztjZs3rHfas+VqZhcuHNiLly8FPnYaDZFWKEcgNwTmL1c26I8cNLPMatWqLHHG44meeTQeWrVUtXq1bN3drr1580IZD6DGK9cVac4TPIzFlILSyW8Yz6QkKBXN9rdadu/Gvv3ge/es02zbHrkQ1aqdvnmu11UrdSuVUisKrDPPVxBg5gH3T58/k7KEmVylrvOlcgdOh0NbF0pWSavKiljNZ5Zlc4HlO9092yi7pCQAH3s0FAbV1cYqq4XNRmPNh9HYMzBm+PtvNr62LLNqKbGrly7bdqtjr14/t1UlscsfvG+j1dq29/dsTQbCdGJV2QVVbDQcW7VWsWrRrNFsWlKu+rVF4vn+wIVQXDDfAT97vVObzpb2+vhUWQmApkvCtacL2wAOE9gNPl8K97de2067bZ16zS7vdK0wnVutlGiM5oORXd7dt4Mrl21RLdr2rWvWW2b2+ORE9zNfYNG0rzmKOuA3v/7UfvHL39sARciajvOV8nvKDAAqKeyUsL2j+5t9oJTZ3auHVjHCoFcKLUcpAbE3ngDWF63ZSG3QO7WssFHQdyTpWIdkXuxut2xvryPioFYq21a7bmmtYosNIdnUj+DruY0nE5tNpp47IVjYCQpKSAYF613ru5rKFmq18b1rMhlbtaxABKtUU5stZsELLrPF3BVTEKNY8k2nY81r9pRaWrfBZGaTmQPjrM/BeMyuKRJma7tlJyfHsvqbTTdSobAPUR/GF2UTFOhJfyIbqxIKks3abt64aE26/dcL1eTy5ct2cHhg1VrVjl68csJLz1HTflKqlpTJATkB6Pz428fKK1ktZyIxnr98addv3tDa3dnZs9moZ1euXLZ/+qffWa83sL0LF6zfH9qLZ09ta6trd+7dtkH/xKrlte3t7tnP/7+PLUkgL963L798Zl89fK4uegfqg+0TKpVgWYhKbbb0zKIzYjWEOOssVP5IIJ2Vi0RWBeC2h1hD2pMrpHPhTKHh12Ff1/nALrlw4rZUZl+Pdk+oX5wUjmoL54rd3ordinnoRISD/PE+o31hJNRjswH/JasBcna1ggzwoHFZQK7Yu3lO7MfeqjiYq6g+nNAn62oqKy7GfzJeWL1RE2HHe/o699e6ygPlJHkskKtlt5cMqhApWZQ/lUl1BoEVP0+4bSL3wnx3ddB4PAqWfOEe2afOKUDOf0oTiSG1xtvA7vM1j+elEyCQV+fCvbMQmC6Gws9hngenNuoMoc3+7tkhnpcR8zUefPYgxzzyj8t5BfIK5BXIK5BX4B2uQH6Qv8ODl996XoG8AnkF8grkFaAC739wNwPcjLYWsVMzAiURYAcEWgdSgABPgG2ACjrDI4gTlRDRxggwXEHIgDLBxgjFRQSGBDYIqt8o8+EMzHFPDnnokxEQ8xJiF6UsNcjUmM8dZoYwQQkSQkkhVwRaqYPewX2eS6AEWRECpvw+vAuWDkvvynQwHvDfwaVNtgzP52oGWAzeQ0RNeHZAIggALIUAPQFKlR8iBYarSvgSCIV1UkZHaKLazZfhulgaJSGgO4BPscuW10bv9EK2sWq5atNgWwVwTCe3wkr1XIAx4Z5DRgj3ROesskrlu0WwuinfYE1fM0B0yDOB0GFQeH4Io/glkG6xVre6A3RUXj41UtHIloMucsQQ8l13YglLLLrzlZTOuGlsV8oEqJQJ/m3YdDQUuH/5yiX76sFDAboAawC5/dFM97ezt6P3GI1GdnCwb+NR3+1KKhV1fhNGvbe7a0+fPrXpZC4AlkBi7rPZassvv9VsCJzeo6t7OrXVfK2gZTq7AX2570aj4+Ok0PSZbW9viRwol6sC4t68PpbChaDsdrVk371/w+5cv2RXL1yw1WymeyEQmoBuzzDwjBa6MTn1VAAAIABJREFU3bGv4n5QMPB+BJJjSUSnf4VOcFkbbWSvM11tbEEocwULE7cmq1UqmtelKu9ds/nUcxQIBodSKlL/zUYKFIBI6rO7u2svnj+14Wjo9beNtbe6st+p1Eq2wUankti6kIgM4MP9rN+3VrlipWKi3IFmvW6dVlPPw3rMCNIOaoDFYqr1NxiMlK2Afc9gSNbF2MaTmc0XqxBYvZA10Ur2LZpibusGB5dhJZZap16xSztbVl5v7PTNkcYdC6797W2bzmYic7oH+3bjg+/YElukQsk2i4kV06ossACZXzx/ab/61W/t668f29Hp2GZz1odZ2qgpswESBwVBo1azerlg252q7W21bBxsyvg5e1a9XlVAMbUtJR6cDdDbbLZtPIZYyETqNNOaNWpF29nesrResYOdjoiLUrEmADuplG0yndhwRN4K4dgoMAjk9nEjMLuwQYVmNpsvbbXOrNFMbQoJxW6BXVkBInml8S6UYBiLUm8BAJM7M5uOrVRxZRvkL4A3YD9kAyQS1lGQvsw1VCp8T4HUPGeaBiVVYtP5QqQGYwmz5JZ3rNeS5i7rnj+ddmrdTtM2cGhFQPq1dQ927PDwUD8HXH748KHVaqmP4TrTWmxvsbYKNhlP7crVa/aHT35jx6+OtR7Ltaptd7eVS3P39iXb39+1k+OB/e7jT204Gtnrozd26+YtBd1fvHio9f2d+9dFMP3sZx/bVieVauS3v/vSLEk9pyaQC5wHTsC6bZKIeYii1Tn7OzJq6LgP+UnxtfH8KyYQiU7UMq6MHYSoSF42U/bBYD8UXwuAzn5Kpz9qA8ZQ51AIsY7nXXxfvQ7bp2B1xBn1pxkU8JbUUKSczlL+zqIKCjfMuJBynWsgiMSIGggqnuHzllDgjOY8imSk1yeS8n6mMP8yzQ0pdgqu7PFrcwbwOYAzwM+f+KWcjOx8poZfq1IpKVMo2lFCvLBfRmWkn19vM6pkoxaIUkgpSEcFduv8dvtDP7udwHaOyj8XRCUHRHi8nqs0nGR3BcdGRBv7psiXYM+oTI2sYJ/94ZMc88g/LucVyCuQVyCvQF6Bd7gC+UH+Dg9efut5BfIK5BXIK5BXgApgGyWANXQiAuoAMJ8HzgFlFoT4hvBpwBK83B1Ux44Fq6HkrIM/gjeCebDIBwQALK9UzvISom2JbIsKBYXgTgl+Padq0I051i5wXWER0f8bgD1kW6jDNJAk6kLNNlIMQGZEEiYSH1IazBeBWPCQ2yT02vuMcMsn7zTl2iHHw5F/AX6RLFE2tTr7PVLcFRN+TQDHUtWf160uvOs7o8szgGqAXgTonu+gBbAX0SCgv6iaAdg7+eLgP2TEApJEgJETBR54ikJhaVVdi2iDjdQU3AtA62K2EGjH+wOEz+Z0m6/dOiqgTrLgwsIrKGv4/pldiLxLgOKxHYIUcjBOoN2CTv2i8hR4rhKBsNlGhIaqqiB0tzOp1yr2/vv3lTOxt79tn37ye+tubdmNm9ft17/5ndVqDXUAL+Yzm5BVsaELf2KT8dgu7B9YpVa1Qe/ENqul7ezuyiKEUcBzP3ZN6zqEbdtGHeR0r6NCEHQIyQQMucoEUlfTouyq5HteqlmGRVexqOsQjo6KAnudo+MTESuVpGA1gO9mavduHtq929etmphd2r/g6qTlWpY6kFN03jfrDXnCMxYoEwA9qeJ4MrLRdKSuabryqTsKErz+T3uQAQtNfki6WurgnneUJ1LUyKcfFQPkBUOzyUQErOcLZSiUqxUpbQhqYD0wBv3+se1fuaYsig4h2Tv7djIaCPw+uHDB1rOFDU6P7WJ3W8DsyesjkT6oPujYr9UblgSibDqeOIhaLorkYH8YTcfK0Tg+7dmY7vo14G7BRuOxTYbYGyW+LjNUPZ61wlysV2u21Uzt5uUDK4f1V6nVFPxc53p0iGcbG/T6dnx8ZFmlaruHl0RqPT96bYukaLV228rVmh2/eW2PHz+zL7/8xl6+HNhoOvcA7E0SNDVm5WxpNy8dWCP1LBZqC0klOyv+vvB1yPr3kGSyUlKrVst6PrnfFQvWbresUatas1617lbDGvWKgPcEMsUSG81mynaZTibW7/U9mybYtzHe5DgQuDxdzAzHOykmyhXPAlA2RlmkIzZdrPNaDUJiofGESHKw1a2D1JEOYYzgKSnZcDyyUqlq0/naepBJ04kV2O8SbIYYG58TIj7pVC9X7PSkZ2k9tdEEsmkZyAg69Bdak9U0Vf7LpUsHNltORNrMJhPrbHft8ZPH9v779wSeV6TgWNmr12+sWq3bpStX7OmTZ17DmlsGvXj5zNJKXc/EPEKdw1nxwfu3rN6q2a9/9Yn2SwiUo+Oe3bt717755hs7PLxgD7/90v71X//EvvziW3v2HIs0JyReHY1tMPQcEe1bwVJQMiRstdiXNisndhZzfS/uz2QfYa8lJjWSCFGRBlEm4oPzzEktiBopMFyWd6aUe0veevA39WZ7ZX75keb5ECgy4v4KCB82Sr1ntFDynzvJxx6+Ru0Sch+cSEBd4RkUZ6qPbCV7MV0rAPl+D5x3kNxeDPZw1BioYiDpRUiLdHYVAnX385j9m9f7Xs/zMl7oRFxhSe09dNvveyOiQIHhq0xjHusM4c2+OJ24TRVnG6HsnHueOcF7hzM25DLFPKyoiuHfIixCLoU3UUBG+DqOv69zJ/FcrjgmkOI8NwQfvxs/9/C7evbggunaGRRyFfvsD5/mmEf+cTmvQF6BvAJ5BfIKvMMVyA/yd3jw8lvPK5BXIK9AXoG8AlTgzr2bGQhHma7KpESW7hkgAVhB9330oI45FnQ4AxRhGaUsA3WCBsA7gADq3CxktloAEAAYuP+4QHI6dgPY7sAC5IlbJsUOSgFFMVMi2HgAKinXwtM3PQA6gg6h8xIVAvcTFSRvPbj9Y4uuF+6ZzlGA+HLRu5LfgsMEhgKaeUB29ECPBMiZcgQFCneQAYYDuLwF+oVnnQNN4v0IeIpBskGdwH3FLtwzxQudtLwH6o1z9iTYeGDtA9QFCAUgDkDlnbIA2N5RHS2+BNpQDwgqdRc7CMfYKcQ6qENk7YX1V3itunPP/OLjWsFuA8sgB1KjpZjqYmUrFjJZyfDF/agjmY7dYFkVibFquWy1eqpQ4+s3LtvXDx5IOfPhDz60X//6t9Zsdez58+cCubrdbeudjtTBD9i7vbWlTux6PXXVBEDzaiWVjhqjwxdd1m4bkli1ilIg5B0E0H+xXAbArGDdbtOWi7UIinJaF8HRaDQE9pIlgjKidzqQFQ6EEjkZ2+2GtetFu3rYtT/77n2rFhNr15uWFDJrNdtO/gE2Vwkgd8AOwDiqY2rlqi3XCxtPRzZfLmwynVq71bT5ci7QfzZeKHtgtdnYYjbVn/lsaq12U2A3pApWYpvVxjbzpS2mE9WQUOX5ZCYVAuqRJooJlB71ijU6Lf29WK/ZclOwrU5HHcdHp8eaL/u7e9Y/OQW2tQvbXdV2NhharVK1tN2U1RFWRADkANmQRQq0x4ppPldOCaBnbzi04WhiRyc9KZkWK1f3jEeu0vDlW7CFlFxmrUbdKsWitZs1+94Hd7U3rDMsamrK3ZiOx6IH+72etdOqlC2eDzG3KuqWpGjj2cSq9boVKnUB/eukaK+Oj+z4pG9Pn74UWDoYT2S31EzrVoE0Kb0FNae832qpMWLtohqYb9YCurXO1iaCp1atKKS7sGa9ufKoVivb3s6WbXeampeezZLaaDwXyfj6zZFswhhPKZoY0zn7DWuFvdSkUEIxhBICtQkAcATVXUHGivf5jO2WFExW0LNyD04mrq3easiGCpUJe9NkOrP1hvyOzCbzhdaKgGvlBaGEcbuhbJ3ZYDizcsmJBIiN2RSlSctGQ7JnCtZsN6xWr+vnd+/espPeG80RCOzxYCw7vmarbhcvH9rW9ratNwURF8x51tajR481/pcuH8qSCHCcOpEp8vrVK3v27Lnt7+7azZuXbDCa2B/+8LldunBouzsde/LshQ36A6mhLl66aO3t1D767nv2H//jf7Jyqa5A8GfPXlpvMBNpxHyJodTsY7UKVnucUZ7lIN0YOUkigcvaO6TeK5KDslC1Y3ZEVB+wj5zv3o8EiTr1la8RzqY/+WjhygXPE2KvrJTryn7ie2dKENkzRjXg2/fxnAzIAxQwrrpQQkZ4L80fkRsFkSqyJ3R2PGQieVh4iXFdxfwlJ9g9NwWCwm2tomqCPd6tqvxBUOm4gsLVPbwGQo81fBZ+zr2x5xRdWegiRSdM4nnJe+m+pQ5C5RIsBxNXPnjeBmqJt0SQsmqCjSWrgOtCtvn7QrZE8t5JOMbnbN0EUv7sbER1ufG1wv7Jc5aK1bOzV+dYUOxQa31usYJ9+klOXuSflvMK5BXIK5BXIK/Au1yBnLx4l0cvv/e8AnkF8grkFcgrEMgLWSzQQU8AZwDc8c6W7zad1QIa1ur0JVNBQLyAiqK6vfUV/08/AEUAwAE6RpOxKwYEFNCVjhG42z4JsBfwDTBSENmBfRTXAuwEaI2WURALoPgeLupdqgAXdMsCagPy8gxnBAvAVCA2eD8ARdlj0HkprAfOhs5XKBACXL1r04EmQJZ/GXyqHtqQCcLvYXMh73z9z61SIDBkKxJImqhm8G5W0RneKQ2JAAAUVBzKIwj3Ty14PgVSB5IIO6oYOi3ghg770MGNIob35V4gCUQoBYJHuQKASbxXZrbV2bKj3rEDYUIwg4VPICJEYIRVEUF2+bAzbiuAN/99SAqRF+F3mQ+AnTyX1BWO2+v9fe54tzD2UdAoAPyNZt22ttt2eLhvr169suM3b+z9+/fsxfPnttXZs8fPnkjZAaiFVc/Dh09sp9sVeCX7ohLdz0sFxKOGAKgnYwM1itt+kNGxkGIBkBuAlbwBsjToZud3CPMGSGu16jafzgUikxvAIwDaAtaRjfLto289zBVLruVCYcx0enc7VXvv+iW7f+eGAPi0UrJOpy3CLq2mtsLXvZY6YVfIbDrxQGtATrrri0nBTod9G89mmh/1Gh3QmS00HhCHG+v3B7Zazm0FOaP5sLY3r19J5TQbTX1eCJyt2HQ68a5wOrdLZWttd2xrqyOiqFQtO1jLNITMKZb0GuYxBCUANisDoLpWLlmnnlp5Y+qqp1aVtGHj+cy2droCflHzAPSNRyhH1gb4z96AvdBxr2cLwPLZTDkf1HWxXIfA92jNVpAVFDk25DlcONi17nbbbly7pn0HAoQMEQKgZY9UTX1cCxubDCdaO8yrkpWsXMiUNbFZYvlkNsWKja7xMJ/ZQ8azpY2nY3ns012PNRIh1NRbgHaxJCsxrMEgcenKn22Wnm+gtem2QIx9vVbSvsNaZE9DeXJhf1fWWvVGXfOf/x73B7ZeF+zli5fWajal/plDjiRuF8f87Q/6AtnZE9mLmGjy4Jf9mmfNaK9TVsdU8xj7KVdLOCkEMVyt0RFf1H7NQoV8Qw2DmmGOxU+hJBsvcGgUTOoq154IEO4B9GY8a0EZL+wjkE6A3vPZRKRYWi1Zo92xSr1qe3s7Np9OrN/v2d3337Pff/xbKU5++KMf2T/8wz+K9Lt8+Yrt7u9LQdKot+zhN99ar39iN67ftGfPnijEm23iYH/fTk5O7c2rN6rvX/+rH9n/+zc/s3qzY998+ZXt7W3bj//8z+z/+du/s5/85C/s5z//hf3FX/7YWo3U/vf/4/+0y5euiWx+9vSVjUYzEbTsO/FIoiZYHkG6ULfpbBrIX7cWYnwZRycF3tpKoRpysqEChH+mCpSxIKA/+3DMU8qwVWJ/Y42K0g6AP3u+KxoiEU5N3TjNVQ5+3vie7zaHb6/FuRXViNHOScrH8H669xIKP4h/J2SkHgg/V74K51U1PSMvtPWzTUfwn3UiNjwcCn4XZ9ZUMVQ8qjdk9hgUHU5uvFU7xDyk2BgQz61I3vu57eeH0/NOYChrKSjJYm7U+Q9o/noaJbz2fsY66UKNFGgf3iNew+vLnPY93c9fJ4nCRw/ZaHmIO58RsJbzzzf8PvsoY/9prrzIPyvnFcgrkFcgr0BegXe6Ajl58U4PX37zeQXyCuQVyCuQV8Ds/gd3swi204UYbYSwgQCgjEAAh/6Z6iGAgvLmpqsTS4oAmLtags7wAMDIjLtgpQKh3qg1XD2h3IXgbO1dlG7HAbAg659gXeVgUiBHAmAiwDEYV2EDInWB36gTE0E1oPDvc52f0RIjychiWCjIF8OhTeLWSVKYZHR+ZlYoOnAF8CMrjI0TPBHgUkcoYLCstHgNDwOg4vA/HclOnkDMhLyLSEaEFleuGa0rAIZEq/A9+aQD7UCrEFYOsEVnadXmM0BGOsNrVktryjIQ9inrJPdM1z0FgInXCdQEtKG7WEGkhHND3jipBNgGAaRaBUANYBSwCKIAmyrvYvaxhXzg36tgdaKOVWpNzz7uXjJx8nHgi65tWUxBPhGaDNhcq1in07K0XpUq4fXLV3bl6kVZNs0ma6s2qjYG7J3PrV5v2TcPv1VYL+8D2ApohS2WyB6RTsxDVBYoSmbWbDX083rDQ2FbraaNR2OpDQCRmYeA2NRud29PKgJ1FldLCqqeL6bqPCe7hPdx25G1VC/kUGB9daFbt7vXLtqdG1dtp9OxpLC2ai21Rq1ujWpNr4s+7MyX6XSkrALsq6pJyapYdy1QX0wUkKvgdIA5zWKUK3TME6Y80vPxZzIdilCYT2fqqhc5khEuPfaxIbNisbBytSqCy4PPS+rQl9VKuWRJraLQ7067IzUDQDcd06hExsORlQgMZtqAdAOOknVQbViRznPmEeqNDAuexAaDvsB2Mh14DtYroeOT2UrZF+wDXFvA+WrlioThTCA597Umf6KRWre7payH9+/cVTc81kXkgEBsoLLQ/MTSaTaz09O+AGjGkQyWVr1m9VLJ0kqq+QrZQcZIss6kaqET/2Q4EABP2DoLczAc2XTqKiGsmxabzPqjkW0KRZuRTbHeKIA6K2J7tbRWHXIqtXIlsVanIYKHa7EOecNyUrEmxEUJq7ey9hOyMVgIkAXMV9YxxBZEDsSUlCrKm3ESgrVIdz+qCe+E9058CFkFQItQxbItELDBAo6aY9kmUrdQsuWKgHkya9Z6L3ylluuNrVcQE1iiJQoQF2maBTuwWmonxz2rVes2nI6sUiTzxbvryUNgRkop0WhZ2qpbe6tt7VbDGql3zLPGeM8f/dmP7cHDB7a/v2PffP21dbu7UmG0Wg3r9YcitJhnT548kaXZxcuX7PDggj148ECKkUqpZHfuXrOf/ezntrW1Z8+fPLOr1y7ae9+5bZ9//sA6nW374vOv7Ec/+VCh33/7N/9ge3v7yg55+PVjddLLHinY7FEryAv2ujMy2TY243wK50bMVNCZwh4tbtxJW1mzQXprX/Rtnn2CWkPwyHIvKCFcJeHqQo1RFvMZ3AopHBLhPtiHPfRa1oK6BovOPaJiWLTv9aksp3w/5ax0IhxlYMy+0DNKnOEKumiTxH60XCxFyEmZJwLeCRb20jM14SZaPr1VATqx4CqIaA/I3+N+Gz8bRFKGtb1aYxflqh6RgjH4PBSPa8acJM3rtZMRkUSKipKoRIy2WlHJJzIeEkNnqP9d+1o4m+M9xXtWGPmSteRjG3NPsI9y4shzL0S6JGURd/Earoop2Veff5ljHvmH5bwCeQXyCuQVyCvwDlcgP8jf4cHLbz2vQF6BvAJ5BfIKUIH33r8dkk0BUsiv8M5TLEBqZQBYQoFX3vWtAOtAOQB0A2JDWsij2pEdGS2EIF4AnjOLJLof1RmZ6b0iSOHdpgChFQHsWOlI/SAbD6yjFHGtPwLWCecOygt9EAndsU6FOIHB/QOyugrgbXetK0KKAqSjEkJAz1mnLJ2zDmQICAr3iVJBllchdNqtr9w6S6RLAbBy5XcY8j8gdMh8ILTUg8KdsAEIju97liUh0gLg2RUoWLnQgQ04JuumQmJ1OnDN1MVMXQFW9bibzK1jqCHqA4At2Yw4WKZOY9nQECTgRJIH1nq38fkwdH5foJtCTJ0I4h6x2QFw95ejboH8CFkmAfCLgBZjl1hQx+h5S+riBbRSoLpuwxUq165dk4XH7s62/fHzP8oL/717d+3rrx5Zd68rQA8gGjJh2AcgnSr8GCCvnjb0fE4QAM4VrVlPRVygvoAUQYkA4eNAX2K90561Wm09H78jqy+yEioeQA4I1mq27M1pX+M6JtNh6fNKc7RUtIVskkxd6Jf3W/bBnet2++plS6VKmtje/r7R3t6qN2XnhfUR4Htaq4lgWKzmIhuwmCIzolZvBvAScBISjXGpCggulVPNfMBoxyshjlAPYQsE8M248/OVQH2AdNQeyjuROgJ1ydQJOJQq+NAzj5hPrabsh1BeADqW6TSmk3+5tDLA5nJulUDaab4XKyJmimmqPJCBauTzDrIE9Qu5FovFXBZYvQE2W6gm8N/PbDyZaiwjUYlPPyBhqs7yje3v72n8r1y+bHvdHdtinMxsOhvberX0tUCY8gqVx8xOeifKZyC3BZupzWphjbSu+c0zFJQ9shHJwRrhXrRWCMyer2S5hUUUAe6QcLN1ZqM5WRKZiAvWL2unnJas3qxq3nKd9hY2XCXrdjpnwb48U6vRctuf8P+OAJNXy0xKFvYwqS54/yU1K2lOYPGzhIQjT5o1tTGNtSx+1qxZ78RHWXGm+mHds2eyH2l9OSHBPIGwQa0Gucc6RnVBPka90VDmx2jE85mrM5wdtcV8rde7TVXBVou1CB8IJUimQlK2etPzclAskcG8f3hgV69f0Vwc9fqWEracbWy2Wtj3Pvie/f6TT+wnf/5D+4e//ztr1ltSC0FU1lstK1fYx9bW3d62r756ZBcvX7QEC7HlwpKkbJPRSOTmixfPbDyYiDDo9Qf2H/67f2e/+PlvrFJOpRg5PNyxo9dH1uuNbLZc2ssXR9bvTwT0x/+DKkUYijGI33LFsIrTz8if4GwKHwEiwK5Q86Wr75S/YImUQVK1lbFhS0IeRUn2Rqy7aOPEDqGu/qB8i0S5k++u7uBeUGfoeiGniV2fecAaIH/JCWT2R7eU4l7K5WpQbUyDXI492s9b9s+o7GKZsj44I7UGJK+A0PU9MNofugWZ3y/3wjyH2IoWVk4kOIES7bAiyRFJESnpyq6MlDIpWl4ZeR3+ScCJCX92vvQ8ul//e1StFMzXtjJEwvfjp7N4rnC9aOPI3qi8D/dTDATGeZsrb5xwBYV/XvAzmH+Xw2eEQAyGXA19BtBzcIa6Fab3GBTsy0+/yDGP/ONyXoG8AnkF8grkFXiHK5Af5O/w4OW3nlcgr0BegbwCeQWowPv372QiAwpmjXpDwDldqh7CjfWOgxMCcNUFDCHh9k0QHDHsWd2uQk88NwFSIgIegBJ00NM9rA5JAOxAYgAO0RVM16PAUPENmXeLYq8EoCFA17tMZZNCRzLkBCAIoIasIRyI8d9bC0yLNlK6981awJnUIutgG6Uu2oKaXYGyvAsZcCXaWqgH1jtiY2i4vLBdrRCVBaJspKoAgHICBVCcoGLnHgBYAJP8o5MAowDURAJEOR1BOwHYB4SFNQ2AsuxjIGQWDmLLUqtE5zegLZZZrpqIX6hReC9AfsClap2QXa+fkCURUE48CeQJ3t5ch/vi/aQYCD5RTk4B9kM8ud0V74+dFUoJ3guQC6COBmNqyt+ZR6C+/m8nwBhTgUSlonU6Tbt06VDqgadPn8qy4+7d23ZycmInxyd2+cpl4VNPn7ywfg/f/bL86AFRKQTPTIcv3eowKwd7u9bvn7rtiq0VjE33OePjf19Yp9PRsxEWLsOS9do6rdS2tlvWaDbs+dOX1u9NBBjzWp4dhQZzSTVUZsDaGrWy3b1+YPfvXLXdVsv2d7qqJ933rbThaqQwILIykxppYYsFvu6JpQCS6oZOrNc/1fdRX7ilF+G7NZET5CPIMkUd2FVpcVBJaC2wLPG5Xy0FwjOu1BCiiWchJLpaqkgRIdA+Ix8kU24FAB0hy7yPchzSmk3mM63TMoTEZGw1Ml8sUZf61vaOgO/GVsdevj5S3sh0MrUqGSxZJrsoB+jnIn0Go6HyHiAN+oOhOph5flnRKRB7beXEMw/YXxqNmkiBixcuqBN/v7tr2XJtz1+9tMMLu1Yrlq2kzBuz/nBgT1891xybkg8yndtkPPQueQgO8kBYQYCn5ZKA9/lsIXCYcUfhggKC6y4ISMeCKjMFe7OmIAZFJJKXUitJBQKZQK5CJa1YpVqxTqtt5JawGXIt9k4lU6xZU+SnTJQfAUmhwO8CCg+Cu+ey73FSammLJVkhdKkHINY2UmWwBykcvloRoA5QDuEGgQZ7BlkKeYGyCMuucqVGIoBqwurkeRaLjc3nrrhhjMjgUCSxAsNXtlgvFdjsQD25JYD7bskDoA7xUSR4POw97XYq26sLhxftr/7tX9njR18pD6V3cqL99u57d0Vcfv3wof3wxz+wf/r5L63ZbNrL1y9s3B9ZWq/bnffvysos26zs64eP7IMPPrAXz1/oZ1tbbfv20WN/5tXM1vO1Xbt+2f7zf/kH+zf/9V/b6esTe/D1I7t5+5Zl66kNTocimsiIefb8SESMK/jerr2we/8Lld9CayGQklIjsCcGlYDsugDgY7i1Wyi5tRHEN/siK8QBeH7GPNmEHCD25WjzJGUFyrVNyIQKgL/2cfNcIhchBtUbv7dxayvOQs8lieewZ4vwc+0HUdWQ0HTAeeTzWc0BIX+D/UV7fpaIRFYzgKwVXYngdkquiJTNnkK4IRUDwRJsAuM5zjxh34jXiUqQ86SHf4/5458TpI6gfoHVC9EdUpjILk0HoisnIpmhV4XGgUjwuz0Wz+OKwPj78d5Q97H3OTnqnzOiOsPfz0kUDx5HGeMqlRgOHl+noO5gHSjSu1iyL/68zDPWAAAgAElEQVT58xzzyD8u5xXIK5BXIK9AXoF3uAL5Qf4OD15+63kF8grkFcgrkFcgkhfKuQihmHSXOpBDl2hZ4BuEQAwqVadj6LR06yAlczpZAUgQLYxk8TIX4BOBHl4blRZgGVHlAWDLPQD0zBczWdLE+5FNRVRd0IkM2AN5oqDRjVsXKTfDrZNkwyTrDwcw+Lk6XQHYEzpmAdCLimz14O5gcyR3Jc+WiOBT7Cg98zWPQdsEs2L3Ash/lu9Bt7R3zEarC6x/IhDjthVv/b6z1drSRl2ACoC8uuqNoFQHe2K4OW/JfQLcuHWXftXVKBJsBBuokFtCgehSZ+zIGxBwX/OwWrE0BTJCllIbAF66BVcEkNwSijEDLJUFlbr7XW0jUip00gJqrwHFirorge7cG5ZHAGlnuRqoLkJIOcRInB+8CtsgwGtyKQA0v/32G/vww+/p+8+ePBPRgc3P8RHB1WYp3eCjkdQCqlcAVSEmuK9Os2XD8amltarmK6oLQGTAer7IW2k06gKw+X3Chet1/tBlPrSTk55qzfyaTiB6ALqwjZqLGKB7m87mSiWxSpLZ7av79t71i3Zxd8/a7YbGA8IJyyhIOe6BrnfGGGssVAnKaUhKVjS6rFGAlAW+E3dAIDcAvgc0J8pkIE+BmsqiRtZVkBZrKVAsKSvgu57WtPCweWOtorDgvcfDoV5DGDSd5lwfQgZwl27sInki9Zp1GnWRe5AXTBEUIZatRF4UCpBZHiDc7pJ3YVavN+zkGAKD6yY2XUIOzGw6HUvNgF0UmRXYLwGA07kOYO8kjBN7yg0gALyK7ZJJdYE6hqyEK1eu2MHOgZEMILWDQtQ9rJd9Yjyb2svjN1auETy+sfmE53LS5PT41LINarGlbRYezAvBNyXzYjTT/kEdWBesrXXRZBkFCA4IXSn7mkXBoEydKnk2JgKj1a5bWm+oA79Ra1g1KVulWlaeBPuBdhkyS3j/Qqa9DK6UjAruR2Tign0VcB5iAeLClW2+tsraS1EISP1VcMKSfbZchqRay2rJ9yNqQSB21QDjUXDUIaymrnZBrXRyOpSNlDvIJVLIyHINQrSAGsVVbrwnpMqEOi6dGCU/gXyU8XhhpTKZAjNL06ICxdkn/92//29s0D/RWn3+7JnCyH/61z+1k6O+ffnl5/bDH/3QvvziK+WtsB8ev3wjQvD1yRs7vHhoN27csKdPHtvtO7fsqwffaB/+/offtVcvX1mpxHOV7He//r3duHnDnr84tqvXr9rrVy9F0rEeLhx07M3LV7LmWm5K9tVX31qtRlg5xEOitQ+xybMyJt6pz95WstnSa65tT2qykCuSuUKLe3GgO+bHuComErhSBkJqrhYiewV8h9wMNzCMYeEyn5IajvGPFkzKtyhBvgbCXOeTq+6iKs0zHriOr71IKCRFnsVzY95mS0tWoL1Bv1v25yFjSA0HZ4S/h1WHcAvLNq7eiHZXvAekg6sn/f/mq27RtTGoH9QcoMBuziC3UhShH+yq+H34MN1LUladIikbnwMCxTl0z5Jxgp+R5bn9mSMp8jZOK17Hw+s50zjP+dzAxuVqJZ24TuJwE/os46oS2SSynzJHSj7WbsHln3/884jbo/kZTo0LuW1U/lE5r0BegbwCeQXyCrzjFcjJi3d8APPbzyuQVyCvQF6BvALv3b+TAbxEAkBgBqoAgfMbNUwCIgMw4G0efy92vRfoLBWclCkb4S3I6nYUkB+utvAuSwFv0ToqZDSgKiAgFyCkgKc1YL0AIrfh4D4IUgYsxQ5DnbEKWMU1KlhgSPUQgzxRU/jHFEiKqJDgnvFU5/0FcYSOdnlioz4IuQLcN2Cdd386cKSO7nN2VTFwnMu4hYaTFwBS6m4NGRIOpODv797mCvQGKKX7WV221TMgDQBIoGoIC+c95X+/kuO9usIF+gqUYVwKNseGKASJAwZzXe6n2WjKpggkTkHcUqnQAUvmxEZ5Aso3EbjntlWyXFdmhxMi6sJVRyzgHCQSryfINNOc8PbV0JVMpkkIX6fDP6o7vMvVx5JOcd6TrAfAW+YUIb+tdtOGo4HNpmM7ONhV1/+bV8dOwtAxnCWyIkqrNZEXgI1kN9CJLrsZAVmZlbG0spUdHl603smRVWt1deZTN8DkxWwmcHpvr2sXL11U/sSLFygtBlYpVGSjRKcyxADxE7PFSpkLDnIBuhesrC71tbVrZbt6sW3v3bhiF7t7xAoI1N7tbDuZsMmsWe/YbDG3aq0iNQQwH6AdDmtYGlE6iCXyIKppxZaLqebzYrG2GoSCOZFBtgprlMwGVBeMkFQZ5E6Ui1qX5CdkSyypCiISGDcIKAYMgpH6RWCXud/qdAx6am97y9KKK0ogFujyd4XJwjKA4gSlxMZanS1b062NAiSt2ag/8AyWJVkO5HJMVLfReGK9wVD3NJpMnSCQL1JBwDNzmjEDdGdlQLaQIQLgj8UWWShkm9y7dce6zaYV1xtr1NwOjPepVGo2X85sQgYAXeOJ2RzlQsgJGI8mtpxjLzYVCTMbj/Q88+VG96ash+VS86JQKIk4RKUAIA+AyqAwXyADBCav6Lgv2IWL+9Zo1qSIQcFVLVdFXiiNInMShtwFiBqQ7lIFr/21clYS5ul0rpoAqENoOKC9cmKHvUXd5CVdjz1wOp+eWfFRf+WWYOlVLluxQC7ORmtAnf2AvSi1qthWUUtf14iORmNC0bEhW2mssHyTpRVqrSLd6oswRolNxuRR1LVPEEo+GE+ApW0ym2u/QHmhnIykYDfv3LEf/PDP7PmzR7bd6drXDx/Y3v6uwXVi19bZailDY3//wPr9vvWOTgQmD0Zju3DxUOO5v9fVffBz5sPe/oG9ePrcrl49sNl8asPeUPeH2uLg8IIUMyjxjo5e2//4P/z39vd/+zf27aPXdtpf2HzhpAXrxIH/mN3ghoMiXdcbEUNLgeQMk/8upEokOBQCLaCbJexEtFQYZPXo0GD/dnCdN5F6Qu/j+7wfc9wH2yP7ZSDvs1VQPvi1pJwR6V8NSrGYiRGDsivsvrqkqw48P8P3Zz/bXAmBnZITbcqT0PnB31kr/n3dNnsJ8xxSSjZVENUhjD4QFMxDJ678/IpqB9a5Ny/Ee/Qzzy2u3AaSeR3PSc+nCCHlUpdxjqOWfJv9wT4GUeF5FAWpziCanbzw9+c+InkSmwp8nLBTjFZQkE/s7zHk3s8s3ys4k51gUQ4H+S98FGF82a+VReXPK5Jx6aS21Jhn1okFe/D5gxzzyD8q5xXIK5BXIK9AXoF3uAL5Qf4OD15+63kF8grkFcgrkFeACtx772am7kk6DpPguS3fd4Dbqi3W+LQ7qAGAoG5KOiWxL1ptBKLxgQA7kzNbpGAzJYIjgiAhsFPgULZyqycBLyXvhgVcDZ8sFOwtsMkBKVkYYYUUyAZ5tgtr985RdWAWEwGv0Tu7DLCIpRLdqMGuSvcHMQIZIfAjEQhMhyVWMef9teOznA8ndbsMD0rdLFeyNwEQFDgUM0HUbeo5DxHQ8p+7LYYsL0S6vLWmcjsM7sMxfw8MdaIHe5Bo9eG+6A5aAVKT+9Ab9hxwIfQ0kBeg43SsOwCLwZN3BqsLl5vhGvi3R49v5TK7N7x7sjtJ4d3HEUgq2gLrJ3mGe5esSCtv+g1WXt7xmoHKh1BVdRkHtYY6bD3J2wmtMC7e4V61ZqNmnXbNsyBqLeUdEDyNioGv12+ODc1CfzCyclrTM5GRUq+lUk9UEkKGJwqgPj56Y4cXLtrpaU/AFgB5t9uxq9euaLyfPHpsk9FUXdjYVo37Q80f5hnzcDrHEs1kj0QX+4qMAiyWKhUrJQXbalbs6mHLvnf3lnXSurWaqBcy6253bLWcW7tJgHdFoDQEA4QC+Q7TyVjkBUoHxgXliYdzU+uNyI5NUrSZApvLIXiZXAdfB/P1IoRQmzUabVlaAciTwTEdDj1UXlyUg+OygikUBBDHuQw4u7O7Z52tbalRWmnJ1mRCMJ4JoeAzm4zGskYaLdZWrXrOAJMBko8LjMYjfa8q5QikwMJ6g74svyZYOS2wKCqoox/AGwIO0BHFDkCisl2YG8GTnjGC5FHoepra1ctX7d7Vq7aezmQ9NB6PrdVsCsBWjgUd15VU152uFtbvj3TvdFZDmKJGAPgusQdBrsxmqhvlWWBtNV3YbLKwFeTgZi3lBfWtNsgZ8b/3Bj3Vc39v32pp2WppxRqNlubPVrutuTgPtnpao6tMqpR+70SkBsAogPN4MrLCJhERyTxABQFYCnDLH8aF+/Uxdtsf2fcF5QVz3/c1wOzMmm0IBpQTZN+QE0AneUnE3GzmygvIlOl8IQKuWKzacDwVuSLAO2H8xiLDGE4yL8Zj1nbFc0AWC2s1Utn5TWcrK5R8p62UC7YBaK6nVm817Cd/9VPbrJZ65m8ffSN1yGy6tHanbbVa2U6OT213d1+KGGp+enyk8+DipctWKjMPCvbNN1/b3t4Fe/H8pV26ckV7/u5uU0A2uRibFWtq237+y1/axUtXpE75wx9+az/88H3r9wf28W8fWG9ADo2fD1HdIGJtjsLG1WkVAfyu9sMqjOyREHuuPSZm/0j9EuwEqavv+RD6Fe1b7AGR5PatDFLTzyH+7qHYsaN/bRVyo2Sn5woa3Z+2V8B9JzeohRMKUXHAe2Id5aSLE8CuoHDS4C154BkN0Xoqnh9uo+i2UE686N9rFBH8spMOet9IFjDrg8IvKjEieRHP4EhY8KyRTIjnZPyvv1ansmrilpSuiiiVqv7s4bkg4hhn5WWFQG3YyHiGcw3ZU547YyNRzz3NF9hEQSBVZZ2HooxnO69UiQoKJ3Zifah5sMCiOUHESlAQhkBwP3s99+nLz7/KMY/843JegbwCeQXyCuQVeIcrkB/k7/Dg5beeVyCvQF6BvAJ5BajAnXs3MwfzHdSPwIKDqeQbrLz7OKgPvGvUw7NluODJ1mfKCk+J8OBQNaEGMJzOXQB1hX8DXgarqJjjUCtX9L4A5BAD6ro8Izz8Iwc/l00VNjOVisgJASl0jGKDJIsVB+lLiVsUAR6Wqh4sCkiiHAYpSrh/V3rwfFFB4R2fdNOGYNfl7KwDNIbqUhvvgHXbn0jqSDlCN23wDQeQ5Bvxd/TsZ17cXjuUBeR7QP7IoquMPVRBhA7kkDp4IT5oLoUkCN2xblkCaLMRcKnnxDKI+sXe3ECoyKZmCQAeDUOwQQ81FVGEQQ91oyWcpypYIWNOEB7s+R6yDluSr+F2HMKwE17jZAr3AQNGt+9sMfNshnO5J/HZUb2om9mhpNAdu7Ld7o4tZkP7yZ//wL559MgKxaotluQ3LIy5oTDpdWa93tCW85U12y2BXHTrDwenCg2WRdJyaQf7+zYcjWx7e8uev3gmNcePfvyRnZwc25PHL2SFQ/g6wdk8GyAndca+qtfrW6lSsd4QUI0ud7digsnA8qnZSA0hRzst2cVuah/du6Nw42qxaPVaw65cOrSnL57axcMrGkOsghR+PIBYgJAjV2Aj0gB10VZnS+A64LnuZU1neMHKNdQpq2B/BaDqqhonstY2m840NnFuYWlFRz72PaxASBnlzGw2NhoNpXigO5pnJB9hO+RdtOsNK2YLS1D7lCo2mU8FWpOFgDXMCnurpChbL2eezE56A1meNettG476AtDfvHljAzrlFwutYeY+NkWeQ5DZTPkJRYWIAwC7bY4DuYDt/Jv7x/KrXK3Z1StX7MLOrrI4WrX6GTmYbDJ7/fq1bW9v23Lp+RJj9hrqkq3tpH8q4gSigj0LMP6tZZvnl2DZNhpNbbVc22LqllasQSb1HDVUrWyD4UiELrZpna0t67Tb1mo0pTpBgVORUgtFB3Yz2Ne4JdZmrUVqvd6pOuJRlAjUJs+AcHmNKaSSA7uoFHg93fwA/LW0IREU65sNtlpJRdY4YI511so2WP8UIBMYSydE+ZIGLewXZzkXI4gklB0QC3O32VoCJJfPSFJXiSUiQ7j/1YpsFgjiohUrVRsMeiIEK2WUKks7vLBv8CjNnZb9+U//K+sNR/bi6TNrt1J7+uiJ7e5f0LxEaXLn7l37/IvP7datG/b3f/f3dvnyVX1/d3fXmu3UxqOBIRB69vSF8miOj9/Y977/nlWqNeXeiBTfZPbVV1/bZLaww0sXtS/duXnNXjx7ZU+fvLbnL09FZlEB1qyCoqWIcHJcKpSw9wJwY4/m5wYKsZBBVKlIQYAyI64r1k8kKjw7xceSjn7OEKp+fk+P4D5WSRDq7IWob2RZhP1cUONh10S4uudqlKSmAlxnzPT7fqydXdt3yo3G2883iOOQWyQC2u3K+DpPPPB+kCDYlrmtkxPJfpY7oaK1GAK6JWMK7yE7snCeRvWDryevXVQSRtI+2kH5swbrQHoiCn62eOC8q+1izc6IiYJ/voh2XE7g+2eR81/xWtF2y3/myifURez9bqnGc/q4O6HF3uq5MhAd6mGgqYKzXmc2OR9OfElYF3IvdA5b0T77NM+8+BcDkf8jr0BegbwCeQXyCrxjFcjJi3dswPLbzSuQVyCvQF6BvAJ/WoE7d69LeSGcINhgOFC9VMjxZDINXtxuDxG9qKMdkHccx9BmFATE1zrwQmc29ixJORFgmNZqDpxsAO1mCslGCQHQxWsgIQTURI/yAKRgFQXiwLXlYR4yNgDCzzy01cXv9hX+hRKBLuMIgLiVhgPvZDkApBAWHoNO/bp8OYjiNktuAwW4QYerg61E9NJNChAKwFEqxbwLkHy3VOJ5qYGrKtZWJGw1WE9Faw5AOdVAgdx0om9k2SXvb2x/BGRlIlgEX23WVgV8AVwh40CWHNQk2Dxhc+Xsg4Bx6sT78ZrBeCC7LLq6/RkhbcimKFlScjsirILc4sm7c5kUADwAuLwPwCv3rpBoAmplF+agk0GqVAHKIGjehtAKCgqAlsDqoLogVBxgFw4FkiotJ7bd7ShjAJUEoBud3HStb9aJVQiUnsxtOJzZsD/QGNBp32o1bTIaWJq2pJAo4HuOgmEGQLon0JT3GA4H9uibJ9aot9XBrpDrxVLqjVazoXmuDv8pZFVBeSGA/K4+wYqJzt6CNdKKuvnbaWL3bx3azQsXrNOo6T46rS0b9vt2cHggEJWaYY9DmPNsMrFMQGEidUhhtbad1pYUMCLsssz646GIk1K15iHAUkD5XOP65/3i4REgA4FQFVo8nggULBVMxIUswjYOiPcHfQUiV6t11YifbXe2lFeCxdViMrQKQGqxbJPlVHOIDnqIvkxBvmtbzFfWajdkFVWpptbr92xna0/XH01HNu73ZLuF+mIwGmn6sIdMJtjNZLLJYg1x3yK45hNXOlRTzUtWAlkmEJLM6d29Lbt+9brtbe9aWilZo1ZX/gl5ImTpUJ/RaGytdlvB4JPlzMaTie59zr9nE62ZxXRh4+lYBMtkNNJes5gvrXfUs3UIygakxQqKbBDs60b8PtZfiQfY8xpyOMqQrgqENmukLe2XrB+UL7FL3O2gFvbmzSsraA4Ee7vl2kaD8ZnFE1ZhEBqQWyhEIEJi97rnFhRtEdbbFAs7lHEFV2hB2AF2y0qv5pkCrPpytR7UNhur1VKRMwSno76YzjKbr3yvZZxQGdF9DuALEC2gOitqHQC+o54ajufWbm/Z6emplFHZem1N5kCpaN3ttmWljX33+x+pVsPhWJkn0wnWO2WpL6azmV26eNEeffON3f/gvv3iF/9kV69d0xxAvcG8Oj09tt3dHXvy5InUNZwL+7s71mg19KzddlP7C2ONZdzWTte+fvCFffTRR9Y7OrJPP3tor46GliVF5fUAwMsGT0StQnjO6qp9EaXQjHoWVN+4F7K2sISTWlCqvECuBTXE+TOJfVvkzGLutRKZ76+Jyg/el7ElU4czJ9qe8TtuZeT/N9r/62dMJD/Y9wHj386pYFP1J3up4iZCxkZUYzh4HwkJJ5SdlACkz6zV6li/f6oxZ55SB34ftYTO5pU/G2uT/ZB5wd+VJRXzjs4FejOYygkiT0KWS8EKSkqRpWwKRX5AvC39fBfxQX4NWT7YoBU9QJ414J8l/CvW44z0CWpF1n6h4IpPUQ4QcWRr6HOCq6Yg7FlH2uulQmFv9LlB3osrISGPyLQhWwYyuOzkP79b8mdh/nyZ20blH5zzCuQVyCuQVyCvwDtdgZy8eKeHL7/5vAJ5BfIK5BXIK2B2997NLHpLR2A5Au4AK3Tbm3IlHEw4D0RLrRGsUSK4I8AheI8rgrpSEbgJMCR7JyxTBHonUjso2yIAxPIaD1kUEB2xYxaQK4I9sZsfu5ZoLwVYEQEndZ4qfwNFQPQgd8KBDIUIoMiCSW2WDvZHeyOfEwD5dDnj1Q1QD7gIEUHXpoevRhsKwBfAdT13xn2sFM4MecFrzyyWZBkVQCt1fGK1VVEN9PzmNjoxjJsOYcKVeT3guTAosgoaDRsPhspX8BBZFCpFdex7dz7Xr1gNkHKxFJgr/3aRH7ETNfqol6xWq6sjG0BbAgMpADIFfjMedItHMAuArpwUlMcAkMh7Fs66dQm3ddVL7BAHpIqE0PnO3DN1D2QSuQ2loixpmvXUOljONBu2t921o5fPbLvbtD988pUMyq9cv2bPX7zybBHbKDy5WvUskdOToQCnos3tox98165evWaff/5H++abJwK78d7nnmVbQlB5sGChCxxgltoNxyNrtJpuFbOh+919vNSZW6LbOrNaFXVJYjutml3aSe3+9eu23UwVtr2/d9F2u13dq3crbzzfY+5EIAQB44MqpFwi9Jsw5cyqaVU2UZBgXz/+xprtLc+dyTKBfIBv9bSudSW/99VCnf3cN5kBntlStNlkZqe9vqVVLNMA64oC5UazqV27ft1OTvoin65dvSogfjKiZiWrV8o2HhOKvrHhbKrAX7rOS0lFwCD1IJuj3+8pT4RsBMgkQFi+Rzc+9wTQSZi2wsHnC2VMEDrO12ZJJkP1DMitVL0zmi/Wi/Yc1gwA4wZAvSjLIVRQ9+/cthLKBbIY8N+fYeHlKhT319/YAIC/lEjtcXRyau3OlixpppCvxYI6/LkGChDmO9Zk7BHYY0EecZfcP/sKIdPKEMhWAtJZrHs7u5amVWXuKPjZHPAHnGbTQrnBOLCeCAkHIEfbxfhBLCnzJWQVoEpBwcS9yEYqS/R6fv9MyeUpHgoE5zrsAeSHCCAO5KUIj8T3jIzO8aQsMojrEUxPzsVgMDIrVuy4P7ST07FqIOWA/l/cRvOE8eJ95wtXKMxnCwJcjB1lRZYEwD5/ymXrdFpae9Ua74Myb20/+PGPPIsmKVmnsy1yaDgciqCAmIT8+OGPfmQPvvpK4eCMy+HFC/bpP3+m9XvtymX7+c//SXsFNcRC8PadG1IJ1aplq9ZQVw2t2UxtvVzanTu37G/+5h/t5fPnVq937PUx2RhODJ5ZM4mMfxt0j3WZKxEgD2dao67Gc8KCcygqDArBApE1oNym2cwzWiAx53MrF8uyfRO/G3IuIgkRu/qlLgvKwbjvxlwIhU1DwmMjFTKGYvc/ADq1LEtV58oRkX9/cgb62vHXM68E/Iucd9vBuLb4vhM6/l7cE88T740j0O3kPJyazBORO0ExGPdv2UTxv00IPw9nJnZWEAFprWkzEYZuIZgkriRDbRHnNO/F3/kvZCLkXVRy8DrmOftMvHe3WfT919fuzM+iDTaW7Clu4YWKEGKPObtau/qSZ9b+UKIWQQUzcyUaKi3l2WxQs9TPrsG5jnVdzPeQ5WJSsAef5bZR+WflvAJ5BfIK5BXIK/AuVyAnL97l0cvvPa9AXoG8AnkF8gqY2Xvv3868qzIR6B0BDv7Pv3vme+elgrRBvABcIgivTtWSwDT5TwcrIgEdawc5oo3FeSBHVk1rshEIzwZsdzspeWwLjPRrRDAJUJ8OaACo2AGq9yOEc+FAdFLxIG7vPCUM2UEPwDWFjPNnUxTIC5iBxQhdm9hQiYCQ/QY/w3rISQOAMMKasfhQzkUMeD1TEGCBgfqC7lGsOJYCPONXBP1jB613gmJn5dYahaKDxG4XEsHPmneno2KgOxXCCLuZQLI4yOUB4hBC+MH3hgORNxAgALwAwHRHq8ZkW6ib3ckLRByyeRLJhNc3gJSrTVCkqHs5BDOLsNrwOixxeA/PPqE+AGQRXIpgEyCvSJhwL+d/9zzpFckigVlJ0YO5S4lttRvWabfsdNi373zwnj36+qGCXI/e9Gxvb8/enBzbdDSyH/3kezabZvbLX31s3Z1t29vft97Jqd25fdP29pv21YOH9u2j59ast0QUFIsVdREfHR0JjMTyhuwJVAQO6lWUD1AsJ1ZYbWxGqLLsYeoaSkAzbHMAetNq8EbP5vaDe5fsO9evW71asfVibjt7hxqvbqcrQB4iBHWOnne1lLpm2O/ZdqttK0NVs7FqsWSTpYOkKA+OR311DVNbVBJ0dwMwUnPuFUskwGSBqDXPoUCRANC5mE9dbTGd6jkgSsgm6Gx1FUq93d3SvSwXMxv3+3Z4eOBzfQ1wbnY8HDlJmDiIDAZIB79sdEplrU1qNVnMBdIzB8fTkeYbADVL8ugUMgMAsWDD4eisc9vtcbBUw1QtscVmrmc8vz8w/1YEnJeDLZkltruzr8yd9+7dU5g399VOG+qQZu1TB1Qlo4WHdKP2QP1RgeQhIwQSJgDA1Anwmi0MhcEUVYjyBCB5PEuE/aHRqsu+CgsjLL9QEbQbTa0pB6kTW8w3JgJm7eCv6rpcap69ePHibA9QzsIaJdBEP+c62DGNJhMrJUUnPRZuqyPStwCgu3CCQZ32HsLMemNtg0WTk6I9OStYJcXOaCYFWTVt2my1PgOfsV4isHu9SWw4XVh/MJXqgvW9t9OVIoma9noDgcaz+VJ2WoDKWVK23ngU7KUSa6apFYqZtRsdgeb7B7vWO3pp+5ICwKoAACAASURBVIf79vz1kf3rf/tvbDgaylqKm3z14rWed7u7LaL2zt3b9ub1sZ7p2yeP7drNG0GFZRqjP3z8id2+ecuGk571Tvog03bz+lW7e/99+9Wvfqu95+69e3b0+qX9+Id/Zv/r//afrFZO7OXLY+sPZk4uBnroLWHqqhflEiUFrTXWNQRVPEeiwiKS4+zP3DdkRVTKAWqzh/g54YA5X1LshLODOV1O6PbHWg/rvphP4cA7DoJ8nc9Q0t5TdkIzErquzHBiDjIYRUHcLyMJEM+4SAjHTAoRgBuycvzslMpA4fBudaW5F+ZS3I/5L0QC9nxS5QQCQVkV4X41B/XIvlfG3IpIwnA2xvnvtff5ylc8w30uO7ktAq7ozQEoTOLz6l6CXVVsJoj/lbolfu5gt5LYD0LQraggTKgV9eNZFf4d1JqQl5nO5bcZUuzPskqbeUi37i+c3R5m7uQHQ/3lZ1/kmMfZjpb/Ja9AXoG8AnkF8gq8exXID/J3b8zyO84rkFcgr0BegbwC/6ICZF7IuCLY+eA7jn1HBD3oXFSwLlZSBLk2m/LVj6HAAH+gGXTQYxO1mLsXP8BCDJ1W96o6oLFlcDBXAIxkBtg7uSWV/MYDgQAEAtAowIb3UuYBobUOLsXOVoByZV+gQACwWa1dbSA//U206dfPbZ04QKieY7e34jUQEA4WOTBFBzE2OQJfUDigGFHXvINKApOkVCjq2nTJig9RFy1gSsj2CJ2jZ8QBv79ciSQgABawBuWF/LcDsaFrxM5cHxj303fxhTxrIJlk9UHnqcKf7UzBoRrodwtGPgCgHvcPSQNs/HZsHAwCCJftB/VSPTxQ2btXHVDF1saBHIyi3BYrgluRTIlj4qCYd2mfHyc9V9F7z3lrBZRngFdljf+F/V3lKrTbHXv0+JF99OF37YvPv7DxcGStVksgE+Ozu9ex7394337768/s9au+laolS9OyyJ7lbG6D8ci62zvW641sNaf7PZMFT7PRsOkYC7SSTbFnKtHJnsnSiTwQMHzuZ6vTcZBZZEFR/vzR2qTZqNt6MRMYvV1P7LvX9u29G1etkhDsXbb21o6CgfliHWHt5XwedlOpLJwA1SExyDcBgE9CXgHd3oRqtzsdS6t1WUthfyT1C5YrzBFqWC4JmEMtUE/bskkZopogJHs2kbIIO6n1YmmtTsM63W2B0Vho9Qc9kUSz0UiKAUhDyBFa+vvDoU2Wa6s3U1vNUVEsFYKclqvWbjUUQk8g9JpufUiMQkn5CWQ20GXvgeBYNE20rjdZwcbDsc+FqqtW1N0/mdti7XkUzEspSSBxUJFA8BQTq4icmQqKpp43r123S5evOvlWTqx/OlDmyUr2Px42X28Q8D4VOD0ejTzHRMoV8kVW1hucam3T1c88X60yG09ccSTyoUAAsL+m2azbyelrkQSQVpcuXdKYtRpt7+bWXkWuyEzrnmuhIMA2CTVHueY5OADCzB/UAigt6LxXjskSpQp7moeqx656sj6w3HJSM847rMdQwQRSEAKlVFAODNkvq2wp5RWkyYrVJTstSImaFDHYOSXFig0JoDdIJvZuclzMtrbamquoM6gbShoCv0tFbObmNppPRHSqvrXUttotkVmTych2drZFHrBm0nrTltnG7n/vuwJ7mVPj/lCqI/YXbML2D/bs008/t62trpQvuwe7Np4M7NaNq7KE+u1vPrGd7R17c/TcWs26tVp167Sa1u9PlLsxmYwF5jfSmm11t+2//Oe/tZ/+xYf2+48/t6OTiWVBwQcRqv05KBWiAx7rDpWLFG0hiDueeQKuw/4bD8dISsQzAQs51EWQRFwDUvetnRF7Hjuu5zqhDGDtcxacnRcrxtptCCP5IWC+BLDutkxcU7tFIEf4/UqlJoLrDIj/F+Hg2E05AchXzHxwtYFfW0QURH3BlU5nDQHhrDv/vUiKxDyLmFuis1QJH9iU1bQXR6UU69tVSmvrbu8qj4a1/KdktUiNQmguYK9F9VDBbtFJnviHe4jXj7Xjc0daR+nFc3gWxhlhjk0UyrBK6iHigTRqNtpnDRH8fvzcwRjFGktdUilKHaKjtbCxepraaILyxLMwOPe/+OfPcswj/9ycVyCvQF6BvAJ5Bd7hCuQH+Ts8ePmt5xXIK5BXIK9AXgEqcP+Du5lbBdGx+DYkU1kGiQfERjAodvw7EOFgmroeFdvgdkPKcQBkCJZJMQy8UqLLHZzU/dllgxJJBrIeFDYd8jKM8GTvLhbALzspJT14TOk5+yOAQFmcAzRkAB8l9/wPOQs1heYubBOtJSwRkA8+BCjnlhRuIRItqYTbC88gB8A97AFu/tS6Q97aIYA0dvBHcCp2/wr4CZYddN/TAh+9wQXmrh285OttZ6mTOwL6Qw7H2zBS9zEH9K7R8Y/aJAByuhb4ZQDy6HIHdKYbV88iVUX4+BbeF6AJcBSUHTVGHOMzUiLYhWyCF7pon3C/5Gegdondsn5tnjcRICTwTKod6AlqDegEeOeWShGQA/jfAqxsN+zC4UX7+Pe/t1u3rrsKZjoXMA6hxhjc/+A9m4wndnzcUw7EpcuHNhz2ZU80GdGBXZDt0nS2sESgdqpruXe72RAbnWyjwOWVgmETazcbAu/dhggSizBXFC5lWy7Wsq/ZbAhVLyngGcuY/VbZfnL/pl3a37GDna7UNBBLnVZbBEXabHhXdgZYPTfMftTpCxki0AyvdSfoIMAIEUZxIZ94LMXIpkgKNoFwqZZtTgh68MuP8xubFAiN5XwqcBtwdjZbiSSEU9zd25HlDiAyhAf1BPytlYrKO6CugM4A3PVmw2ayeCmKnGTuULN9gtTJZ1gvrd5oWIE8klrFxiOIAldLvTk+Dt3lazsdDjSX6PBfzpeyj6KuzWZLJInAykBgzZeA4046EqxNTkmtWhMRBOkje5lSWcQP5Mvlq9dElgCgoxipsMckmR0fn9hWpyVSjNwLCCqIHEBWwHjIg3KVjJWF1jn30OuPdR/MK1dDuGUa99LeatpyOROQmVZT63a3rNVsW6mIVw3e/StbrDMpPejg5hkn07Fn11TKIieYf1xnOZ8r24V7oyaeb8GzFUSQRgBbyjM6vktlmy+xcvIueQG4wn0hGhOB54UKa9nXULvR1jOw702XK5FbUREAGaF5nxVsNF/ZZI4qA1LK7ZRYR53OlmyU6vWa1EijwUJEy3xVsDn7BnthgYyPutYJpBzr7fDCnubd9s6OyKtymlqlntrBwb6ljYb1Tk5EtqJaefb0md2+e8f++Mc/Wr3ZkYpqPB7aYNS3D+7ettPTvv3m1x/bdrdrxWRlB7s79ubNkXJq+v2h7V24YIcXDqVWgSBCNfP61YndvLZvDx48tbEER76fsJ60tXEWYQnFeqZmqLxKFZF+zEMIjLgvn/8kEMH9uH+f7/gXCU/ORdhf47nIqeTXxpYJlQUKPCe8o9oAhWLgKc+RF+SOvA1c99/1YHa+IJHYi6I6JJ5pIc3jbL8iW0MZDiE35U/JAEgDP1+ClSKMefjiPV254OcUezlrJCpT4hks9ZLM1dwmSoS5v632EjIoeHauwXuSj6RzHjUejQGQwUbGkqs1FaxObksIUo8kxp8qNaK6JD67k++Q9lg7+hkTGxlYKm4bhRWhq+p4XwgXEeleACthnbVwAjUSRW4pxn3z2aXsFlmsOyvYH/PA7vzDcl6BvAJ5BfIK5BV4pyuQkxfv9PDlN59XIK9AXoG8AnkFzL57/26mUOCgXKAmEcCWHQWKB7o0zwHp6lgNnt4CzvFkD8qFCOhEkBwwCRiDrn+9iXCZguxFznfve9ek/4oDJbiPEKKaqEsdJMFf6gB9BGhiBybXEbAYECLAEQH7eHJLgVByC6nwJSMknlu5Fw7E8Brd7zmbJQWNYg0VPvWcBzsieRGfPRIH0QrnT0mJmO8R74HnA1jjK1owCfyCMCIkWzY1ieyylC9xPvA6oaO58paowd4J8gAQJthgiGPIClZK3K4D6y2ICoAfd9QPvuwQPQKZSrLO8S74t0HmAOQAdrIVCfcbASN1+AYSI3bEAhjSgQ4BtpY9EPcU1Bzn8kU0jwKRhRoF26jbt2/Y42fPZddz+85NOz46tkF/aKP+QKBpt7sj3/16vWlPnjwXGZHWUxtO3ZYHG6qd7a6se5odD+fGwYR7QU0QO/IbdQAt7FoKllYqAm9fHb0W+IwaoFJKldnAc1arHjqbYZ+y3th0PLarey37i+/dsv3OlnXrDdWH52Ycd7o7eh8Pj15ZvVG1FLXMnCwHwsid9GFcAfniPAGMV5hskthRr+/h2KyFQkEd/DwnlkwTnnXNfxd6Pd3ZZFsAepYqVSskFavVfAy3UYAoF2NmO9vbtpwvbDwZelBvIP0A4Su1uux1ZvOFFAjVQtFaaWrJJpFlUlop2wirrbRmq2JBALtIpVHfivj0T8bW648sKVfkQc+aJZsFSxrmPaQEtVQuCnkiqFtWc0sbNRGXyqbQumbNokwiIJ77Xlun2RKBtNPdtW53X2MxGLpFUbnqgdUmOyQCsJcC46Uo2mzs5HgAK6Huf9QMCRZ1y8xOT4dSekgJwX+ztRQbjD1ZDQf7XUurFTvY21M3PVZIspmTnVZm85kTDISey3JqsdJ4QlQB0NJ9z73M506W8CwQFzPyQYK6akmuTiBMtI8lBVuuPegYulZWUFXqkLmKinVdTGwM0VUpurURHftJwZTTkLA+l1JlaB9cb7Rel5uCnfTHtlwXbDCe+R7H3Cc8uVpT5z8EGmTUbLrWPS1wE0PtQe6LZVJeMJcgM2ppUcSRsnYUdAxJULLDKxdFXGx192w0Hsn+q1qp2bPnz+zWzZv24MEDBXaXqlX79ttvrdlp2najYf1ez45evVb2Rr93Yjt7O1K/FJOKffPokYgjiGkW8k/+8gf28a9+a98+fml73S178uzI1htXh7CjcS4xPnEfjAA265K1wxykJgpvDuQCdeffzJm4x+o8CjZFclJLUNNAAqN28BwKz7dY6YwUCR4Cq6Nag985b/UUM4H8GMPSCeI5kgBvyVxZxpVryg6JxEU8a6J9XyRXIvEgUhhVAWsokAq6R/g9wt6DGpB8pvOgfWxOiM8K0O/h8ahwUJn5mcl9RsLfT3ByLVzxwZotJH7/mtvBupH/ak9GPRlICq8v9+iKEeW5cIMFmhS4ViK7w7eEhCsdo5KEv0diRaqREg+MAoh9MJydllilHAgL7TmedxLrfr6xIFrKqSaJk43KrMJOUVxHYp/98x9zzCP/sJxXIK9AXoG8AnkF3uEK5Af5Ozx4+a3nFcgrkFcgr0BeASrw/nu3xQkQ0it7hjT1TnwF6UIAuPrBQQrvCAXMBlw8D/BENQHvIZAyqBL4fQV7y56JzksHzKVYABgJ76nfC/ZUUnAEtoDX8UU3c7wHwVTBUglwn/uplCvq0KZrPCo65HGNNZHM9hORGBEEic+kGN1wLXzLI3FxNjuC/UdUadCJiZogBo+qJoD1wfqC10l1AhYpf33siZYCqyOAwv1EMAdbGrru1XV7pkCBLPL7klGTMilQnsCwFGy99G5ZwMm5bKsAiE0AZrQfUffrGQjknduAloxFBK0dTF4JGNXzSH0BiARAh/WPh33rj2C70IaNGkX5GQ4saf5ofOM8AcBygE+FCF9OP7l1VAS4pNTAsqWU2Afv35VX+meff2k7u9t268Y1m8zGNh1hfQP9hRIGQBTw80no8gVhKtnJaU8gejnJrN1sKYNF4BqN62QfzJZndiM8G0HITCK6dwG2sZECaIMoqJSrNhiMrVSpmW1WIlK43+kEKypInZW9f3XXPrpz2Q46Hes227Im2r9woCBoxlR4d6loc6yRSkXbrrdA3TTfmdMCjGWDwjOVNQeyAnVgXa1ttJhLScF9oVpCh0OdBoOeVBl8FUTIraxaqtkUAB9lx4Jubvz5lb7u6oTNUgA83em1lA57bILcakzAooBfX2fYBa0WK2uUywryLhH2u9lYWikFsgGLoLWtIVSWq/+fvTfvkSw9s/ueiLj3xo09MytrX3qpXskZznA4EgRLsC1/AMN/CNDXtCFAf4w8hiVKgD2gIZHNJptsdvew16rKyiUylrvFYvzO876R2WN/gQJuEsXKzoy4y3PfJeqc55xjF6/PrGoqEY3rdWXrGlKitgKSTGNpJzB9nA9sh8XLFiIGRUYp4kJjV93UZD9AdPk/L6JtDzXqZwRR9y3LR5anA1kWVQRN11sF7NJ5Tlc9HeAQFHGdYPwV643UGqjIitVSBM1u35OiZVPXUnvQha81g/scDpVVcjKb2PHRxIZ0bVcbrYua29bTeGRJ9ByL0hrITuvI8olOeoimumJe3iheeE6oS8BnIc1EaCiwGVVSR8A645ExQ80gEJodWTtu90PzPEQJz7gR6cScTSwnY0LzjzHUWJLHdYHw8IHIUbIsUNVw31cLrhErOUhp1Ac7S7JMcwQFTqeTK/C7iyKAbI4VVlquUCKMnvViBBmXB3u08dSKcm1379+XKuHpW29rzkGAQVixl0DoQPiRk8K+MZzO7Pz8tUjFyXAkS6g/f/mFnd4ng6W245Opsm1m0yMbHU3t88+/tPnVtdaXf/7P/tp+9X//yop6Yx+899z+4Ve/YSKISNHz0Rq3DXNMzKgr7PZuiycLob0rgERIkoKedD0vKFhNReD8BogHVOf4rMk3xDnPIL5H9lraHt0qLpIgnI+Vi7XV13zISF/rVajOzjqs0zE3gpwjhYB7dsPtUHFlYLCP8f6YYRRypSDqGQMoHBjrPFeem4Pzrt7Q/rP38RTvn7+5LubX7YaAaOnE+dkAWJd9nkZmxK0DD0RFL85ZV1PE891WjXB8v59U5EdUVWrOd5wk6fchYn2tVq2UOxX3kvB89ZmE+3RSQ3ZdwX7L5z7Kor6PBeZZeK5OwLCO+hoTPwvEawyMu5PUrMvyZNzb7z/9Y4t5HHbx9pu2Am0F2gq0FWgr8OZVoN3I37xn1l5xW4G2Am0F2gq0FfhRBbCNcqDAMx+if3b8GS++bekQOzUBkQE11dkqAOGG3IjADeA3gDngwgYAHyAJa5MuFhdCeAQy6fVYV8nKKYD8wWopnu82gaLXuQgjvBeQfa9QZDqJRbgAsMol6YacUN5A4t7ndLdjGwSQIWIgEDQiMtS9Gny45Vvu3aUCogQ8BzVHIFaw8bltN+JkCF34XupoeRHPkXYJP3YwS/iVdQWeUqn44SpaZEF0qJtYyhMAx+ZgyQRpAqBF3ogCUun8d68OWcxEEEmATiA5ICd4XhGo4vgKcw2htrxP1hkhr4P3dsjEUBcxwBvjIZBHoYOY9xcFHatOdlErt1/iKTmA/U/9zR1k2ltCR7sGz072PO+889i++fpbgfQ/+4sPbTAaCFjD9ujs1YV9++0LgYhPnz5x8mK/ty+++kb1xgqHAOKj6VBdw5AQAMWel+EkHNcVQUhe76QL1lZ7ddxj1UKAcV37OMVSjC5wB6RrBUpPhpl9+OTE/vr5UxunqY36AxE82OFwPHUBA7YD/qfY+bhd2J2jmUgF7vf6em6jDEDcO8V31B2QF199gumlTsBjv9azO5nMBFwD9NV7SEBXJEUQE7sgZmGODRjWNhBqzUYZEpxzkPX9uEhibG/LVWH5aKiaFGWlzACA/aLc2ngwsgwLGYLfM0gesmNQ2GAHhSrAZCCzXBfBlmgr4P5qfq2fM5a8ezxV7U+mU+snhJC7pdv560sRMISzQxYx6MkTgMCCjFQeCoTC1sdNDnFCkHB/ZCcnp3omfK1LB0q51yz3vB3C0zsJuQ8rPfvlspQ6gTnZbEqRApAF5bpSloDOhUKmqqW06A8ymx1hEzXWOLKt2WQ8kWoJ1Upn37XlYiW1GaA8z4h1B8UStmuokJgfy8Va1xYVTGVdiiTCDUqAarDZQ8HSzwa2IhsjrFcCeFPIXVdHaA4CpobVocL2LEls0CegmEXMydMdZQkgOEWNFj48r2LdWFnv9MwG46Fsc6g1pAokJNepAHSGqiJA9tZAjtYc1612mC9Hs6mNJ7kdHx/Z69dnvmZ1Oqof12y9xO7dv2d/+7d/Yz+8+FbWVHXp5BYKIWy9njx9ZkVd2PXFlbJovvrqC8vSjv38b/7GPv/jn2zTrO3995/bF198ZU/eekfX9uWX/yiy6vm779uv/uEfpNQZjifW6fXt7OxcKhxfX92WLioJNqxbAcRGBcUXqhPmJYSu9ocEFUGwlwr3E9fsw/zqJq5s8AUxKITCGovFXCDjo62RX4fXJpLjIqiDlZErjHzv22kfcNVWzAnS2phgQ+XPkaBs1iRfv24aCrR7aKPxkcK9+3l8DY97cbhwrW8RzI/NCHGvj2QEr/3RtVhYN8N1xD3t9vv5GcQd670rTAI5hBVaIBmcrIBP4r5ciSdlR4fjB7L+1h6LOoMxGq/n9nVTPxZdDyd3Ii1aGkJeYMEX91u/NlQZtXJ76tr39tvqnFgDPjfEjCvtu5ud/fGzP7WYx48+Nbb/0VagrUBbgbYCbQXerAq0G/mb9bzaq20r0FagrUBbgbYC/58KfPjR871sHwhxDcGfAlv2obNSHY2efaHOfYWMBnuGALBEwgGwETBQ3e406QPyO6Li39NVTOdmUGJEgEkh2iGQOyozeBsWFoCWAuFDBgQ/ByTkwOpGB9QPoBXXkSR4aRNALRRfAcMHBDCAgBF08Qt1ECUVeOI5GABeB9CHUvA/2XIEEPFWuHcEPeIxY54D1wk4EjtnsamSsiN4swOcAYjyGsBeAFTUI3SDOwDu+RB8EQYsOxzChgVm/f/bavA+yIgIuAnOCQQP38f3ReKCVmHqrUB2iImgggGkBBzHwkhkBPYmQHfKroD88JpIC4HPOMoNzhu6i1V3iUQAPbkPwFqefzfkowC4uqrDnzfkzM5Ged8ePjy187PXsnF6+PCuuvYBzM/OL229JGA5qAU2tZ1fXAt0BwTEk596ArCjjCAHYDwYCkheq+MdlUNXGRDKL1GWCxkP2N9g/UOmw9hJK6OrvrR+f+S2PduNgEPqv9mUdjLq2weQF28/s1mW2fHRkcYGQDt2PswnsgQgxrBrKetCE2I4GNpoPHIigLMTLg9iHZ6pOn2pRbBi8c54t69pNnQjM/aZf4xZMhScbMyw74FA4/4hsjJXcuh7c9srZT3sttbDWgVrIoGeqE0ICs7s/OrCuiL2dtYHpKUeg9w6KET2DvoSvD0cjGyxXNiqIfuja9WmUl1W65XN14RNExgfxyCgayrLLMbHaDS2xWqlZwPJwrPI+mQvEKDOmNnb5cW1jScTU5N4sDpT2o2I0NSm06lyF1hrACmZ3w1WTXvIQOplWjOoC0oH3ldJCbKWAgE7HtmFKTS78fBu8jyGufJaUG9xDtYbSLPj6UzED4QedlMKM68qnb8oV1KAAIpWVSmVAYQo9ZV6rbNXqLnGT+n2Qk2NVRgWb96hj2oDdZaITAZRz8kPESpNrbUSKytFXKAk06jd22DQdzUVpNeuI/VI0s803gh3gZzwrBZT/kbd7Kyod3a9Kmwg0morMgXNAeOA85dS//StWFK3rc2OpiK5igp7Paz89nY8nVo2SO3d5+/aYnEl9RdEkYc0y9TIMnJW+pk9e/pY5xHBs+OZZFJAXS6Xdu/eXVteXYrgYvycn5/bX//VT6RcaurSfvoXH9jf/4dfWj4a2cNHj+zPf/7WTu/et4vzuX3zzbciPceTmSzmIMBk2UT5vFBap2TLx57A/Nq53VAEzeOexXocCWneF9WEt3MgbhPbntnD3EPNRPWiE+LNP4tvr88xqygSCVFt4IRGUAHoWxR2rmrQtWGrCMmSQLhnGjNan6VQuNmf4rlcGeiWUJF45ney+hNR1QsZEW4rqOtgXmubRKXlJIP2Vykrfa1OUHNst9qjuOaoBBKpYnuN5+FwqHPw9N0e0NdgCIloQemkDaqz7EBqx7woEZ0Ze2W0Z3QiJ2zrgZzxvTfWU9exh5T0xgvWAuymqI+rRdlPBweSnrgalFXa71iXUw8Lj/t8vBbNsoS56eeH6Pryjy150X50bivQVqCtQFuBtgJvcgVa8uJNfnrttbcVaCvQVqCtQFsBM/vgo+d7KSFcXiCATf+A7yYHP/f4u2jnFLMpIgAUAfroj91LUWU4CMIxBWAAeGNLFAADWWkEsFyW1wFcj2RAfDiACrLzCaCObG6krNhbGlQbAv4i4RCOQwelgJdgAB4tIkAMFTAeumDd3zuQILJ+cssjwJfbxEQEhJwgSQT6AFJzHXRRJ+Q60KmJ7/dua2mPTlkPDqfzvS/0xO+fOghYjrYWt0ArgHh5gjuOHexFPGhbxA9fdPMGq6po/0GNAFmjXQfgGvfJ/UdVDYATQGishTI4uOegeInPWXZQXGvoDqarun/oAnbbFc4v8gHAD1Ao2BAJvNryXreb8iZ5YC0HoGOt+VvXHgBAQNe7p8d2ejqz9XIRyLSe3Ts5tmWxtq+/eWHFurLhCPIBQqdvVbO3i8trXUP0VT+9e2y7prElFj7qViak2QF67i8SQQqbTzs2zDOFMmPbs1yuBaIRpMwzHo0mIiTm82sFVGP/lSVmx6PEnj86sZ88eWRHIZdiNp1qnE+mY90tuQcCLLtkE6Se7QFRBTnVMRsPB9LZEDROEHS0dnHwe6vQasA4cEWUFMxLnikqBO6dXxRrAsqddMKayueTm97z2uXy2k6Oj91uq5vY9XrluS+ynvEw9U29lUXQsgKkrmxX7W0A4SDQsrHxcGTL1bWdnp5KuUGWBuHm9X5rZVErIJf5R0d9sW3sel1IEcLYyRIsoTIbD8aWKkcEIJZu/63CjSEIlquF1DIROBYADlkpNZjbvdVFYUfHU5FBgzwTEDvIR1I5QFzwHkKxi1VpSdoXqIp9FGNsVUB4QagyqQBtCdzeqoeenBAsmFTQ7AAAIABJREFU3lh/uE9IO/6Q28Czm05ntg9++Vk3tWKhZGgdj2tZFagrPE8EIoN5Ve0gy8hK6Vpdb6VqQd2AbRHnhSSD3BDR4t5yTkqFdZG6cWzoTJG0wrUhO7aWdN3aDcIOUitPUylYGjrdg5XUdudjnTnJs4J0gxyBwNtue7ZYlSI6qB315dpHo6GyOajVeglRxXromTc9slo6PREgkIPTycjGs5ENhyONUxQqteyzGik1to2v+erc39T2znvv2OMnD2VVhq3b9z+8tPn1UhZS26a2J08f2q9//Wt7+Pih/ev/8V/aV198aVfn5/aXf/m+VavSHjx5bP/7//FL2+4ye/bWU/vNrz+1H354ZaPBWODy1TVrhf+TVOqUsK5ojWR9ZRz2sJVylQRzpGyqg5udckN4EhwsBDpDIkTlBWsqRObtHCONu6DmcQs8SF0nF+K6Fm0FI1kSSYGbvAlXGEkMIiuqrebGbZuoSDK7+sDv0W3Vbs7l66lfuttMEfTu9Y+KyQjuo3i4IWJYL7Bi7IoMY/9ivkuxtXPSgVNh0UcWCQRT/BKpiNVYUJHE+mvt176baV3g965ECUqR/Y+VIOqRkF4MUi6qNbCK8n2KmmIn52QLN+n7tCtNXB3Eg/SQcXJl9I7DOZ0o8bwLp2u18Wst1DWjYmGjDV+ukvFjuu0lGViJffrrT1rMo/203FagrUBbgbYCbQXe4Aq0G/kb/PDaS28r0FagrUBbgbYCVOD9998FCxM5EDtQ6c6me5JORXV0hlJFAD+SFLGCKCQANyKIEQmQSFx4x2jPiQR83Q9WEHT9N5bJqsg7k3UNAvzTg7WDfLejaiJkaNC5TJc8YCMgrFQT6mJ3cNStlHq2VYv7DdjDcSIwpe+BSMiaSOiw5yc3Qa3enbqTTzsF8m59P260AzkQNlw3nfQoEpJM4BigOV7ccsZRODjH2LlNiUATFC8OagMQ+T0C/sshSIAb/cQKhoVUCfZW8m7Xz7DzuVGDkF3RJRMDKynZztwKKA82ULetwdRhG/3EAUXxTY+2KXroDiBjA+Jdt65S4XlGKydZRUlJEMG1rlVVzOyISh0HhRTQ2tQiTHQvW7cbw5KGe5yMR/ZXP/upvfzhO3Vz090+yjN1IROezTPI1F3u5NGu07XX53Pb1u5RDtomG6zUu3jBI2WNo1Br77SVx78URnjK073rXfQUFKBK6gRyNfrRM33vWQAE/laV5b2dHQ179vzhsX386JHN8r5UBBOUH3lu49FAQDlKCZQWfGFZEokFBzMhbQDpt5ZmuYBDQOTNvnPoYlaGQ69rVeFd7YDSRVXYUNkLXakuoLLcWgbLKbqQPeS+BFTfQviR/zEWsNnpJjYvStsnkDOVnb18qfEHCDwY9u1ycS1CYpQMbGiJrHawkaKrmmsfT9yKizqU20aZEWRc9Ps9gcGX13O7Wi6sJuw5Av5kcyhDJLdBlltvbzadDLxDf2d2fn5hk+nUtntsplylIqATuyiID9YA2ZSRe8Ez39u2bmyQD6RY4L3Yc6HkcO9+QtB3Utlwb0Wxsu0eZVN5sN8BrGSMY49GFgb3znEgi1BikNOQD0cHFRoXyvFw20p3vWBB5msEagsP5q5tWSykClKewg6Soray2IgkuJovNL4UhF3zXl9LqCVfrBkRtGa9gWyosTILuTEKMu45ME5NdI+7rWyjIAWxMyK4HEIkzfD7z6TagDjjZ5AlNcRJBfHYVbi6yLskt253b720Y5dXCysKLKz6WkN8ru/telmItNjvUS0NRSJhvzUeT0W6iZgkd6Xft04v09rX40Hvt3ZNTkVTa/w/feuZPXz0QCTb2dmFvXp1bhcXr+1v//YX9qtf/cr++X/3C8v7iZ2/urDvvv7afv7XH5NCYfNFYePJieXDY83jf/fv/r0TwonbuynwPFiURSLXVSwdrYHKDoKwQLUW5guqFK5DZLMkYg6qx69Iqosm2HIuxh4KF/IfwutEzvi+FL80t9mLApErMiU849sqg6i+EIksQoH5CWAPkbx3AuhW7gvfRzIiKjj8ZxDAjAvUY6ghG0sVWk2ovO+lrFmsfZwDMt9t6pycOdxntLZSaDbj060eRS0Esl6WUj2/H+d4fJ+JnxnisaL1FAQfSql43bdry7hiHe7n2J6Z5tFNroVmp++DKgx7TyQunFSJ1486BHUH5xb3tPPvo9qDc8fXy/YxECQQqZrTXWz2xtqTUFqICIJNwjqqY8qCob5/+O3vW8yj/bjcVqCtQFuBtgJtBd7gCrQb+Rv88NpLbyvQVqCtQFuBtgJU4MOP31OUqYMdZBp4Vz/khQw4pFy4CdC+bXuhzsugGgBAUhd/7LYMnanqHg2EAeByIu9wgA8ZELllUAhYjbYeUdkRgZ8DMEK2Rsh/4NLUuRmtJLCoCB2VkAjqwL0VTn3Tsemh1ep0ByRFyREUFJHUiOfzDmQHWmLnLfYUCmcl5FhAyW3VhteQL4Ved9yL2wHx6F7vdjhR/SASBCCI+ss+S82huhe+ALm7zlD4dUPSYOMVMioEXt8KHafaMexbz+rghe6Kk+jzXm9dXRDv+WCdovySjm2DXVYkfvQsgmpFAFYMrg1qEEBa2UuFjl9qpPorSNb9zJUvQdc7uQYhsFoe7gEMI1NjFOyiXr96beW6tNkM65qFbGEe3L0jFUbw0LFe2rfLq7mVy8K6gKZpYv0kVR4B17FcrdSZjhUXfwtAbAD4MoF61BXA3K1ZAKYrkVjVprHxwMOkr68Jed7K059xcGecW2Ybe+/hkX387KFN874djUY26velgiA3AdCUDvw+gcp5XyAvMDVkgHIgisLJlM1GZAf1hhYjrwXFBFkVfTreCYZPPG+ATnpZt3ioicA26gswDPjt1jCuBqKmdL2j6phOJrrnZtexSiHThS2vFtbdbe34zpHNr+Z2sZzLMor6HQ2PrNNAinTseDZVaPTr16+lvEBRkfe9qx+lhbDFpGPnl+e2qkq7uLrSzwH/eS3PR6qGwUAEBkAtyhHmntvZEISNNVwlUor6ELy8bZoDecQ45VmiEhKITh3Xa4VzA6KSvQCQXVSoH9weh9qiOuHcWB7VZam8FiccnSh1Qmdnk8lIZIjG5paA89RGw4mA8qurKxsO+9bZmDWF53jw7HguKHXI6WDwUueCgPWm1JzlvW4h1bGycvWVFBrbna1XtauEQpCwVoWQfQCBQcoF9lnKFTlkz/gcggh1uzD3+h8NB06+QiYOAGQ9d0A2gOTf9BjvO1sXjfJBeknfFpCCEC6A7IzLrhPABHOvVrWeA+A3qh6ezWYTwpr7I61T77zztv3w4hubjMZSeDBe+4OBxv23334nAinrp8qgoA4QeHme6t7/8q9+Zt98/We7//Cx5kpVOuH9/fc/2C/+9mcCzn//yad2fb1QIPgvfvFTe/Hy0vadzObXhT1+/Nj+7u/+zgb50C4vLu345L69enUWnquvudEmSWuULIASLahOaJAr5GuP56C4sicSAgfgnXUWNYJmLeu3g/QiqoN68LaiIFo1HfavoEiIx+Ueo50fc1VjRJZdkUjwTAvPsnDyVPvcLeLgtmqN3+u6tPY6MRxVGvxc2URBzSPLKYjMoMrqdZ3EjeSG76PsQexJTspp2yc3QqoJl4agJJMVk4gQJ+iiKsItJSEqfF+Mx+Q6mk11IOT9mTiBjKGd7wtuscY90QQBHxSVgtGmkOvya/DrgXhkA1KWhtSBMSvLLSNdhYfNlTcCxD2Oe1Q2FM+w8dpB9NEsAZHI/COLiqvkGrV37Lb2+0/+0GIe7cfltgJtBdoKtBVoK/AGV6DdyN/gh9deeluBtgJtBdoKtBWgAh98+O5e4EWwtVGehaxLesqB2O82/o/6xME/oA2FigZvbAc6ArkRjiO7DmUMBGDfzMbjsa1WhZwaIC4AjsDnASqjtOMACAUAhZ9Hq6QI2NwQC35ekSeyUvEuWQGdgEKBSAH8jFkQnJyuZQHsu0Yd7xAY2LMAV4ELywIqBE/H8NMD+BE6QqkD4Ajvij7hhIY6cHObpLjpFAWkiYBUvAcAf1kvBXsTMhC8GA72C/wiLDXUEbBKwcyhc1a4J68LwFrMLIkg3G0wTseLVlWBBAKY4VkBjgsIp1M+2PZEciLee7Tv4m/uFZ//+OwVgRyULvH1WHNERcNu73Yk3rXcUdoz9diGPAfIDH41GjrQ+ejRPXv14pWlncyurunOHytk/emjByIvsJ25c+fEVuvClsvCynUtABjwfZgPBNYDSHH/ZDIM+vkhgL1qKgFWAK8AVKg0APTJoqhqbJEAafcKfi7qxi7OLmyDt7pCkXc2SMxmeWY/eXpiHzx5YMfDgV7bl81Kx46nR1Y0lQ1nE9V2XZSy1kEdJDuazcYGkCdFbQMCwtOu7XqJXZYr1RP7omzfsXTfsXzgWSeMU2qMogFwncG+Kld6DmR8QK6gIlFgPZkbAhlRUywsH+S233r4cr3f2/mLl9ZUG5sMBzYej2yxmMvq7HwJUD+2BGum/lBgL2qHyXAka6Yk7ysTgesB1CvrylZlIaDw+5cv9D0EhvJO9ju3EgOiVKB5bl26vncd3R92NbLxCsQRwC6qjp2h2GGcdA3rudiNzRTPAUKVB+PEJ53z1IUuaQBa5gDjmVBoFC0oMpS1ssEeyjvSIXi4tmpdyvrp6GhifUitLhZPnhmikGDzObZYXYvg6nd6lkJE0sFflsrOQFGw2WBZRVbE1uoN1l4EXjdWlrWUD2R/AMxCiG3qjZXNRmQCiiyIAK0U8uDfi8wQCJyhrGBepgoEd3UWYLarqpTdwJqRdkXUQU9SC0iIqmRM9TWOIM1YnLCuul5UGtuoL7gmWYeFlYrckfl8IZIC5chiXShcXUHtHF1kKvNoa/funWrMovLYacyhskCtZLYullo/FoulnZ7eEWH1ww8vZHlGjfo5Nm8be/zosdY1nu+Tp/ft6dOn9s03P9idOzP75s9/tm+/+04qnadPHlmS7OyrP7+Q+uLjj39iv/30Nwoe/+HFmT15/NT+9PmXylFxOzzPCZLdWFgPtWcEKymeJ+SfCMytA9vKwwj5TQfyNhLt4eNB3Ns8D8kzgA4qrljFoH6LnyhuCADfV8jjkSovZP+IKIu2U4F8p8M/ZkRIAUf4eSAWWDNZS51wuAm2jnuF20j5mnrYi8N7XRnoCgW+kl7ueSzh9wfyOmQF3X6/9hdZSkJKuHIjEgvR0ineM60OvBfbPTUmyJ7JrZ08u8JD5ZXtQeNAx8mKslzfspdyv0T2Du6JMYiqx8kX7tbVIArqRj+lfdEDv6VOkwLTrfncQozPLJ5pQ80TguU3Tmz7+3u6Pt4HAYrlFeOHrSraTaGS/P1vPmsxj/bjcluBtgJtBdoKtBV4gyvQbuRv8MNrL72tQFuBtgJtBdoKUIGPPn7PezLpjA/dqtgpdAzArRR4J5AAYAQPfqkDPIRZ9j8oLhQA4UD6oQM02GvEjAc6/hXqCsBgMZQWgsPBficUXH3A93Q2x3Dq2HnN6+QJz+s9s1sAlMy5JRKRT5A6J/GYF9FCJ2tUJmBPdSuk82AtFfzO9TsEBvIw94htZXfIOitYZuinXi9AEYGLoB0KKaUebqkRCYZYH2V83CJ6op1FtP0BUHI7DvdCj2SRrJ1C5z6d5+r4jnYeAfQHQISkUQ2C0kU1CyBeJBcIv4YEgKAClKHz3S2b5Fsi0M+7xOlK9prKJ56MiYysAc+piKoRfg94rUySQGBFOxIA5Qho0W1L7gdEFF3ldPU6gAVguhc5w7XJ2mO3s/fff0c5EWcvzgQIA7KjfMDGjM7+ZgvJkNt0PJH//W7vtltjgpYBqxpA/kTg+9XVha5xVdT62Ww2kbKinw3t4uLCJqOBnmMOkZDlVhZRkdG1V2eXhhWX7JkEeHVsmHVsnJn99Mlde/7oro2Srg3zvs4xTvsiFyAtBtOxhyiHLmq62wHbAfSxheE+R6ORQO5sNLDX8ysjN4OxNO5mUshgxQYYTW3pcN/Ilp/O5Y5VtQcvozzqJ30RLGTAoAaI3v7bTtfWZal8Akbt5Xxui8srEYaz6cxOTk7s1dkLXfvl/FIAXgYRsAd0L21yNLZhP9fc5lxlVWj+uUXTxlZ1aS8gQ2xri/XKrhYLG09nygNgnGKNRmD8ZECA8+AAYGI9dPbyhd2/98CgwCDtRn0Ac7r1d+qsZr3hHAPZZEFeQFCgCAPMJFPG69nvZQJA8/5Q5BeKD8DlgpyWwVC2XOv1WnYw19fXspEDHD6ajHVOiBNqy7Oaz+c2nR1bUZHfsFEw+SgfWrIlXycR6MsxNGf3e9l4Ndvalgvsoxpbrxfq9Cf3AwC2ZH4pOLwUWI4Ko65Qm0EgMPc491ZkMbMsKrKwQlIWAQAwoCvEjQKQUdyQkwJgix1XDPKGrMAC6sfZGbyGNaWqIVewxklssaytI6J1J3CYZ7ha18o+4Z7rzc6GAoJ3Np70rShQmLjyYDAaaLy98/5zm5+/tqPZia251yS1q8srO7pzItuo3ba2y9evnTSGBOmYVDPUge8ns5lNj6ZStUAsffbp5/Y//E//ygPA91375h+/kqKHrYHx9M2339tPfvKRvX59bp/+5o+2s8yuV0vLs0wKJGoSZEe+H4Xu+4DQS3klaz4UKdQPJVYgqKPKAQZGWSDh/XF9jvaAUuxs3ZrN9zj//KB1Uj/z/VMEtsdS+HqsVcNt8mKOEOMv7nmujsP+z0kJOSSxBge1n6sPu9bUbvFnXVdnsAc7meD2iow/1oab63ZlgxoNgoojKhtukyt+Pze5G575EO/RLZgYy1IoBJKGeSk7yS7jAsIvBGnDFfH5gMB5gs3FV/trKIvvHVibBTvBsN94pTx0m/tSCHqwshIhE+wVD2pFczLFa+Mh3VLKhDwnFEsoO7Rno1wTcePriasN/YxcU7cXyEHIF65Vn3O8wYG1i9r94bd/bDGP9uNyW4G2Am0F2gq0FXiDK9Bu5G/ww2svva1AW4G2Am0F2gpQgY9/8v7+QDjsu5YR8hosNTp0NQpYCZ7gXcD5jpUFNiwOgN10pjqwrVwDAWVubcEXYDEgoUK1IScA1XZ7Kze1gq3d0jpYQgHqDoe2Wi3VmY0He1HQKS2ZgTrY3V7Ju2YBpAS2bG7yG6JFlIChgG842NK1rvgNQD23jdD1CpTyjzWyxEA1EkgUQBh+FtUQ6vSMZE+0ErmtPuF3IjMc+OHrYNPxT0iUA6mQ54fX0IEt6x8BYX4MkSWB2IiEjq6bDlNAIgWFA/RNrCQbYhvNojwkXYREVauusqsJyNqNH7iDawrqBpjDViOQRAooDkoNnnnsvI22IwLOALSbmCWhKoYa82AJZnabG1QHEBoE92qMeJkCqO/g7SDv22w8tDt3T2UJs15e2dHRkXdul4DEOzs+mobu2K39+c8vjMgLyAeekcid3UbA7n7b2GQ4UbYBqoJoa1Iqd8PVQJu6sdlkbPwsgdypKlk2XV1cKGwZ0NrBM6xfujbIOzbLE3vv3szeuntig65f8zDPLe8mAvt5z2Aysj1h03Vto0HuQbjqDCe4eSMlgDq4UXuMx7beNrbFCoh8lc3WqqKUimRxvbCEkO7hwBh5dK9TA2oxGo81PiBl6roUMIhaA+KIEQtY/uLVK7t3elf3BUj/1Rdf6Tm/895zu7i8sA42Xr2O1RAtXbc5ywDMe4lqzvzjWVNfgHvZluERTx7HbiNAedXU9uLywjvbM54t7fobEScAppA0wz4Bzdg0TayvTJJKtTk6OlEANdZLKUokkX9uf4U6g8wNQG8B4dQGJVhVK5tCqiMUNx1UGGZ1Udl4NJESgXNTMEiT68VKChQFJO+3lg9zy7HEqd3Shq73bafjZNFgKBD/fH4lWx/WmR6kbbDh2aEao7r7vV1ecc+lE6hmti5XIgSxNSP7Y75ceZd4h4DnnbJgXJEE+cM49fcpSrjTkZrFc2EgKlIpJGKWhegMkX2MRbJaXFHGeszYdBVERwTYYrm0VDZm5HpUtlqWluVu0zVf1rausCXzcQ15orWVbJGdZ7WIZNx2RBquFitlcEwmY80rAPjT+/ftwaNHqtf15fVhPWH8kYuRdPc2v7q02WxmnQTrtbmIR0jWy8sL1Xh6dGT5KLN7dx/Y559/LluyV2cvFd7+1pP7At2xbJsdnche8KMP3rf/9X/79/bqbGlwN7etxNQlDygdMn40TiBaNxu3ZhK4D1nqKrVItmrfgIBPIaOcqIU0iKq3qFpw6zssy5xwjQSHVDPsbclNPlPcE2PnPuOE7BrGaCNSwu2i4rmlwpC3kVteoVTBOk1Kh8T33Q7kgJQZKLAIRPd7iVZQvhY76S+iUwolJ6KjSiTuWWkyCETHzT6HSqsq3RaN92+2vr/fWHBhxcb6yhqNXZQTiHxhb6h8rGA9hZou7n3MrZsoEbKHnOTGoi/uH06uuBIFmym3wuLL7QSpgdPHN9ZYrtBEicK+lbjyAvURZA0KI6ktCf4OmRcidW7so7Q+QrCEOsYcrn3Hny/Krbjv8rni8z9+1WIeh09z7TdtBdoKtBVoK9BW4M2rQLuRv3nPrL3itgJtBdoKtBVoK/CjCnz40XPQagEAslZI+1ZVjYJ/BQgqB8DtF/jHPl3VABAiEGL7aQCBInDj/vJYNG0E/sUwcFlzBNKBH0JeKD43kBfyFQ/dkfIoD8SDOioVhktIN+DPjVIEwPS2DQeAnTo/g20U4I1AfjIZuF51+usIVkOEhMyKgx1GyOyIhI6HPDtgFQEjBw09CDqSN9HvXABQsLCKXbsRyNJ1kp2gcGK34YpBvX6+kDsSrhOCh+egoGoCZgGkZF/CNYFhES7qxEUafMBl6wOQp1oR/uvkBiAwwcYRqBN4hkpBagdXP8ieCGWEOmadjIrXLquXnltyAP6k/UTAP92ykdyIYF+qwF785nk9z8KBVjpa6cDGUIhO4d0OwMzJGQF6Icib63/n+dsCeC/OXkq9MJqObHl9Ld/7y9eXNl9caYz184GdXy6s28tEPmCdBEg/Go5s21Tq3Oe++1l+IIPu3j2173/4zrMuunQFb21yfGRVVYhMWywWykkQoNZLrROsWkAUiUg+mfTsg4d37OmdY7szHqiDv7vd2/HsSJZM2K2hMgJ45v4A+uly9zq5fRbj1IFNwLfULlZXNp1MFf4t43eFz26lSuj1U1sLaO9IAdE0W1uS+9BJLM1Tu14u7M5konDvbNi3RjZEPABXUCAf4h5Xi4V99/U3NgTgx0Zpvba3Hz0RcD6vChsNZ/58ez0bphAXZIF4IHgnTZU9wtyBKAHgny+vBdS/vr60l9eXei/kihtGeb4KX8PJ2MaDscYXAeJkXGC5RG2m05mdX1/ZsD8QeAlYCTmKrdK9u/cOHdUKhYdQpE994yBqng8d5KeTvru3LMmlKgFUl2XNvmtpmssKZjwY2nK5tHw0VHYEQDyh8BwDSyu67i8vzu0I5chu72MmSW25mPvY3DpxhJVTzhgGwMUiqlhbQb6IFEpbqSIgQ/ibubYuCtmPgckCuOp3qMrCmkLtVbNAGjInsX9K075bhdX1IZfBvf/3UnfI+z/MyTzrS6nS13s4/9ZGk7HWXyysyrKxoixEJK2qnYLWBc5ij9Nw1VvL8oFIIkglCOztBlIHEgpCY2vHJye2WC2VbYG91vMPP7T5amEnR8citl6+fCnC7dWL1/b44X0pniA/CA2/uprbbDLSGv768gL5nMbynXunlkMuLa8tH/YtByDvbO2D58/s8uJKSqF3n79vg4HbUf39f/ilXS9KazZ7nZO54WHibv0TCWfvyGfY+5rK/EPNwmt8j0ExR86Dr+GsnzxrvmccxA5/XstcYy7XlWdmuLrBjx/Bfu2HgSyIxIaer7YbJyW4X0h8qRUJ9A7qufgM/R6oi+n4t/cOfu45DgTAQ9y7EjDaScW9Ka7Zt5UV0XrNaxItyDxrgq+4h2EnxbxwlRDnc/WNk4ipVB4o1GKWRHyfSMWkr32M/oRYY83/oPjwPTI2AdxkWsS1pdvJbLN1Szgs1aRA7CRaI6kFx+Ra3HXQSRvWKNWEedbbKxPHFSFOfrCvsTa4+i8Gf/v1abdRBhPH6oTa8nrCw8lhYd1IRY5Spt9/2iov2o/NbQXaCrQVaCvQVuBNrkBLXrzJT6+99rYCbQXaCrQVaCtgZj/56QfKvIhgt/tEd0h+tR0WNIBZGZYRN+BDBCZ4XQQxBBbRgS/AyMEWdb4G9UHMyIi5DAL/g4WTwKJgq8HrYiA13bSAFHRJylaiZ7JpEfmgrsvwUURZ0k588F4pMgAX6TyF+ICACIAG10lXJmHahIkCYMgmCYA5AFh+L34f8XsATM7nVi74+gcLLZEJqFMkuQhdsabMAYFhoRtdWRKhWzUCU7H7NJI+kYQRwIb1UQj2BdBUZ3Xo2I0kCu9DMcDPj48mdn29OoBHDhzhcW8KuAXQpSOVjmu6gHVOulN/FMjudh/RgkVduDzDEGYKERCBulgbB9z01Nwff4thB2GnHJusBa+ZuqEPOSne9cp7XJ3ixAWYoIA4wL3dxu4/uGONVD6JvfPOWyIVzs5eqnt9PJ7K9onX371737746pvD2IvXiPUU3wM+0oHOuQDnxuOhCAKA4X5/aIMRwOrWxpOJFYu1vXr16gAWAtoZyoS6lp1O3nHy4t0HR/bs9I5Nk54Cu3uhYfhoPAn3lWpskW9BxzWKA87dzRK7XixsOp0ewOdBPrLLudvunF1c2KifCkyN4CjPnryJ2OENpgxgLvUBwd6bWpkbeMPLhKbXtVLd6ITzukqD4O/LVy9t/vrSvv/+e3vy5KldXZ3bbHZs+Xhkg/HUthsHBiFaOlsP046WYT5vfNzwZ7leKKSa/JGL9dzWTWmrAguiSvcrD3+F1uxli4XtE0oSuvHxxXeiqGd3jk98nmqN0cqJlV1vAAAgAElEQVQicoRnfXx8LNItdsJzPhRcuwbbsL7lw6lVZSUwut/r2tFkIkD78vJS4HaXwd8xO3t1ZsfjiebicDyyks50yMNuN4R916odQeCDYW6dbqLAap75rimsnwHs18r/qdaFSEPWAsiBuqmdWOp1bVUUUodhfYWVzuViLvs5N3TDvokxx3zy7n/oDtQlZLdoTaAjHXsbgNq9Z4fAwqC2AJzl/F3s18KaE9dSjs33WKJBurDaoXZBsYbd0M46slsDzC1ryAjvnFdOwA7Lr6VtZXu30brJWrrfEzaPmgMAuKtxtlhc253jmdbYuw/uW9E0Og9ECrZu69XaRvnYltdXygBB8UNNIE7unp7ovnmd/pSNAGsIlQeP7sui7NWLM3v67JGdvfjWBoOxPXr81M7Or+zxk8eaU5/+9g/2m1//QfM8gss/WqMDaSECAesgKS38OQH2d1CbbLBccusu9iYRCkFZFo/F+6O9YATgs3QolY1bArrKT4q6YJnIPhXnayTpZQ8V1IaolFjXBJpbRySJyL2gmBBZT52l+LuZaw7cO+mivSikIkU1IPtYJNhvMmKieiFmVjCGXF0YlYPxtQL6IWlRZHCekH0Rcyq4nhjSDc2lgPp6oz3Z130fe5GEjz/TesGxJCrx3IpYs0guiUALBD5/Mx6bGpLS824878JzcFz8CIHB/u42VKyhWMJBhMvoETJiu7dKnwNcwYWqI+aBRNIp7sOsLV7fvY7X6W5FuLNO8zwhBVlrPvv9n1rMo/203FagrUBbgbYCbQXe4Aq0G/kb/PDaS28r0FagrUBbgbYCVOCDj54jBBAIk3QB9SEvevLiB/zFokLd9yGA2QEMB+y9M9WVD3hOC+gGZAtZCCITAMmx2lAQb+gXJdNi417cgFdY2gDoYGsEyB5BbkAyAHzAJ7eI6Qr0QW2hDIZgmSSrpZB7oeBtuYyjPHCAhU5XwAgshRwhxyIJ8KkRSEzYMNchyyipGvAvd9IEAMVBkJs8j/g9tjoFljY6luc6SPlA2Crd79RIwaHeqQuoiKVQ/AAlq6LQ2R4JDOoEcEkAL0BZtMXi/f3YBR+OQB0UPkt1CTIO5Agd2CJv6EYGBKJ7X2HrDmqhJhCAtO9ao8BTOlLdEkbWHQB8t8iq2+oT+aajjlHIuBM88vAnq0AWPJA7oppkh0JXLeAV7wEEi2MnAoSMPJ6twNnQoTvIHZCjXZ3nPDueym6GjAYA1qyf2Gx6ZJeX13Z+fmFHsyM7P58LkKbLnQ5/6gpQTbc4gbmAXJBYKB0AsY6xtOl0bLlaK1OAjv5+P7P1urSrqyt1XEPWuEUK4F5fdkf93s5ORh17fu/EHs0mdjIe2TRP9VyxWFrPFzY9nllG/kVQGjHeAEqVczEe69nI7onXF6WPAX6f9WzRNDbgmZWFuuFdkbIVCRdSc9VNvAne7DwPVCjkf0RigWeKYkd5GnTjhw7q1Wpu3375hbJEjk9ObYVSYzS2R289tc6OkNyuriVDwQLh0Uvs6ISMkJCnYt6VTiAvNQLMvVot7WI5t6LZ2LKobF0CxDObQ1h16uAnnvlkb/jY6Njp8Ym9fPnC3nvnbRERKC145jHjwomlfqgTGRaVK1iSzLhSjQ+Adc0vOq/pku7YpqpskPUFQhISgo3V2ctXVlSlLRcLO7lzx6YTAHis2SA8HSwVoC+lgpMWCgBvGthSzxJpNlaVq0PmAXkeqBTI2FhhgbVprNxWIj5kG1Vv7HJ+rTVgHwLBAVT5udZSiMdA7kaiFa4FtpEAbwKb+RuLJTz8N00hEiqDUAgqLOYaFjyxex+yLM3d5gtrK+x8VqsSoYPOByFwdb3SmKduXDtkmnesR8u8QF4G9YzmLFKsYG90jFVZ0rW0n9todmTTo4ktlwt7+PCxiM/RaGKf/Nf/pjn/7K1nIpIICz+5M7NtU9jX/wgxMbR1VWpdPjs7s7feeqoMl/v3HtqDh3ft6bP7dnm1spM79+w//fK/2PN3n9v5+bl98cWf7fUZiitXHaCIQqXCNfo4+LEdkxYbBTZjF+ZjhnVGhEZFUosr25iXEVCP61IkbeOnhF63r/EeA7NF5GExxV4TiOxIeNxWJEbyQ3sG66rypBBFUfeQ+6NlWQkNUu/wRf5L3BOiuo21ki+3v0N9kGm/iV+3ieW4N8v6qSmCWsRt1oJjotarqvZ7InvEyQW3LMtStzKMpElUdcQw7GgpFRWEsX6xbm4ViHUXnwZQPkQ7OLdRY+/1nAtXrbBiyLZLuVE+pqPahHt1m8pgS8n8VPODqzWY7xK0MXe2W6saXpcdLCDjnsO+oU86YW/j+rAkxJ4MQtwbOCB5/NojEfPHTz9vMY/243JbgbYCbQXaCrQVeIMr0G7kb/DDay+9rUBbgbYCbQXaClCBj37yvqKt+Uc/XcCyYdnIfESAqTyug5UTAJ4A6W7XrTQgA2J4dSAqBFiETlbZbAiQ2VkKqKdOaFczRKAVMiECO8pdCHZKESQR0APZoOyBvWwl5EsOCA+IE2yR6FLme3X5B6sloJ5dZ6+ueLef4L4i4C6aQMcGYIwqEkAlj4TwYPIYFnpboRCtKXihqzii7YX7eou8CF3fCigPqhKujzwDAB8RQgAyIQD5YHUCYJ/0Q5g1ffR+KAAsgBfIFqyF1LkN4EpJd3upKuBvIBAULoyXuAKOHZiLoeUiHgh+1TPY207PC0DVu351b7JvcvsrQFnlbZBHoDB0z8O4Mz2yq+VCz8FBtuB7LhLCwVD4EUgAdRsDEkZCJKhXPMaEY/rfsibbbayfAVwlVhdbm0xGduf0WJ34ZFeMRgONu/sP7lqxru3771/YvXv37PWrcyknCI7eVE6UYF+UpH5P2EvRGU4+BOMZsE6d51jsjIY6T1UWtlx5bgHXHTuOZ7OplBpO2uzszqhjb50e28PZ2O6OhzZMutbv0ame25ig8qQngBirokG/7xHvLimSJU86yKVOIACbeZGPxj4e8swWVWV5r2frYiXAWHYpvb0Ns75NhkN5umuOyIYLeyNXKPCcNEb2rsaBxIP4I/8gh4ThnrF9q0r70+9+J0JngE3VaGirsrZ+NhLAjxLiDsHhjEOyWDpbW9alZZ2u7Qgat71qhGXY1fLKrsu1zZcLu1qsrdxALBJgXRyAT8b3ZDyRogElBzWl7qwtJ8fHGtMiN7JUZA+WYQCVjEcnNiE5IRF9fgP8o7xKU2zpzPJBXzW4On9tWTbUc9hWjU2nY1dHoGDK+m7TJj8aDwhnHYu++SJ3yOAhFJ75UJGJ4tY0dF6j7OC9Tbm2ck3gvQPWqBywVFo2hez2Np2tgPqibGy778pKCpA+gtCssXSWM3fJkag23ukNYcrklTVWLxNRwvUxfpnDrMlbiJFgNwbALHUboC/2fkkisgN1DWOD+0DdgnXValUJuKcOCAHITpClX9NozZDSY7MR6QBgvriuTawCoxYSpmosy3LlcowmfWMVhnxYQIBgH/X8fTu/OLPZ0ZEWqn0nsfOzV3Z0xDMfSB0FOc0cKoql/fDd9zYejlXfQZbbqlirjs+ePZG91HiS2/P337XhaGzP3nrXPvnN76QgAdD+9X/71FardSA5nQwXIZFwVQikbgBnrbWoAiDYsTsKFmYCySF89x3RBJBmkXyIWUW3FXIHUrnrSjK37nK1QVRsRDLbP1H4OqasFNbCkDkUwXn2O98/nDyG5OFvjgFxp1Bzao+l18bJ7Y6R4eG5D4wVrc0Ktw5KjluWVbcJFOaZh6SzB6AYwcfKCUqeeT+/ya1in49gPURN3CciiH8b8JdFVFCgoF5SHsXOrRBjXbh27m237YpAxGbNt0Eff753Yvu0UyaSLK1QJ+5Djg37sLtEhWwK31u5d9YGiVqMvazneVoQ/ZUrHVEm9boQm+xZMbPJg6OiOkY7fLC+5N7GI8ZnEXJNoprEmy+++KxVXrSfltsKtBVoK9BWoK3Am1yBlrx4k59ee+1tBdoKtBVoK9BWwMze++CdPd3tkYTAagaAiw7QBjsUOkUVWBo8poM1k0K3b9kqqeMygGl0LPM7wnFlQULGA+CnOoL9S9+HHAkBsQDxIQAcDBYAXp2ft7I1dFXqvkyVn6Cu1pC/IRun4CueBVJD3aeAPcGuQwAoAAbdtwBGIQiUsN7Y9Q3Q5iCwH5vXyrYlUVu0rj12iwKUOFgEgdEREInNVuxGjfcZgRKBk4D/KCIAYTjvLTKF8wDogUoBmCZpqtBofPEjUAaQCFQXCRFICoFhEBfyFPHrAAgS8AbIRI2oQbiDA1ECuCtbDjqB3ZTqoLIItjgApFJE8HfHgophFTqfu5Z1IUpqJ0JCFkcMp46goNfhJigdQCra1gAkux2Xg5ACjHe1jUfkF2wsGwzUtY8yAvIC+6UGVVAOmGiW94cCob7++lupI2RFFpQ/Ct8Oyp6q2RlZF69fvbJBToA250oEpNPRT9bCfH4lhQagGn84D4QeAFlTLtSVDOj+5M7Q3oa8OJnaKO3a3dHQMt2U2Ww4EmFSVVubjMe2g0QKgDx1kFUKqgD+9BIrV0sbYmmEtQ3KF4K5txvL6Yjfma3qym2oIPACQaRuaD1Mz5/Q2MW6Ks0OAFy0XEMZBICO5VRD7kVd2vXlhaXYGaFYUA0G1u+PbMgx9mbDfqqAZWoB2VIG0gwVAsA9VlHkR9AtP68qe3X2yqrt1pZlI3urqnTVjzJVyAxIE5EXdLxTb4LSh4OBzUYzu3t6ZC8vXtuTR09tmAHSkxnSc2VVh+dCiHEhgtG7ujNjKsrqpp9rRK+X1xo7+PRD07GWYKM1Gg+UVQAhCZBclpXlqHqaWuotdXrLQslt6VgfVsulxiDPGQUSGTVksyhLpUD94BZPjOeyXIuhWzWlyIhtd29V7dZ52DRVIoF9XnAvOh8e/d3UVkVlmxj4rPBsU2g6x2Ht66U8WxQDTGwHYdV9LiDeVWuytqGzHlItwyLNM3NEZmSJrdeFCAzyT5YrSJdESgwp2rKeAuVZX1Cf1A3kEETSMAD0nsWR9TK3fOv27OTukZXLa+0JDYRw0rO/+MtfBHJuLyIMHubrr7606XQkldGrVz+IwHj69Kns2DR/CY8vC9tualsu17o+7KfefvstWfdczOf285//3F69ulTdfv/7z6zXzURU8sW6CyHF+ibVXVDoRfA9WiIx/9MMYtnHoqwAIbf5WVU7ER/Xt7DGeoe/W6OJrO2ioiGfxTN/ZIUn8N7J3kiesC/FoG2pepKu1q9owRf3S87nx2cKhzyGQG5GpaD2mM7Okp7vlrsthIgrBre7WtuQVBphTb2t7tDeElQLkWRnXPhWvdd1ycqJ9TZlL3IC3glnHz/9DLXPRnM12kL6vuj7Hz8nWBwO3LMosIe6BQt0O8rLQZlkeyfWIMBFGullXl/UDtjy7faNnk8XQkJ7g2duyOoLshFyXaSPE4oE2vO5Aqs/1m3IxxT1hfW0/snKS0QNnxiciIDAkVqkchKF+4z7MsqcsLVrfUPNAWka6/vFH1rlRfthua1AW4G2Am0F2gq8yRVoyYs3+em1195WoK1AW4G2Am0FUF589FyQROyOx/Zkj60D9ky1W9qoa3JvCoS9ASC8fFI7KFOCblHPooidqLLVAPyHLPAWfYEPfEE2qEM1HENdlwB9WKFAlChQthtyLFw9AJgB0OB51nsPpg5AEx2tAMCy48HGCD9yLG4AbEK8qcI+FeTq9hsC7fl/gBF1aMaci0gWeEesA0I/9vbGNx1kJXakcl6ALgHPKVkBOycGQi4IneWAoRHwigQC9x27VZV1QUj2dmt5yGsAg3E1hNdK3urycsfWykE5dVVDsKCcCGBSfAby0Y+2KCGsPIbFitQI53QbFCc8OIfuORAgAvGSnoBu7L74iu+L3auc34PQIzGFZYh381JXvNmduXLfdAguKRs4D1CcxsVOILtetW1sNhvbz//mr+yLL760al1aiRrBTPZRgFn8HoJhva5l/UEXL2Pjrbee2Weffxassro2nRFETcDzQOPzen4lIAtwl/yLIRkY1rHL83PVMlqlNM1OIHs+yGx5da5uY4LRH51O7e3jsT0+HttskNk4SWwyGJnVjY0HuXfTEyrcz0WyyZaIDIkhJAFKDPdlB9QTUcLYCOOYnyV9LE+2Nr+a22AyFolF+DjPF9Ct00tEHsizXYC1h6EDfkpNEoBIzlHUpcglgNXrxbWVm0ad7rx+PCS8uie7tuFgJoUGZFSeOgEwzMjUSOy8XOn99WqlOYllFMcg96Lemy3Ltb06fy3yAsuk1XKtcVk1lTtdCaREjbSTRRTE1GCY2p2jOwrlpst+RH5Hh5G517WhsJiMxh42bjvlStBFPptMA2hNhoyPecLseVZOQqUi8cjYgEhBIbLrdmyc5woCZ0wy7pqm8OBsjTXAysrqqtJ1YiLW2e9svVqK4KSu8vovaqvrwjvXgwoF5QDWbjyHclPbHoVZmtlctlpb5Wtk/UwZD/4cUpESuOlgcYalHhg11y0rJUgtKQJYMyGpfI3h2MxLnpcjwNit9Ww4yq0uKwHxUYUh26vUcwjWBUoKQt1XUoc0daOsEkKwIfZQNcj6qJNIpdNL+9azrhVFLYICoo/OeOb5ZJLbowcP7PJqbusqqO4M5dDI7j18oEyMo+MjO3v50k6O71pVrW25vNYa/u7z5/anL/5kR7Op9bPUrq8ubDjwLJqigPSqFPD9z/7FL+yLL79Q7cwSO71zx371q/9H435+tRaZGJURAvEh17XuRbsl/30kx6kJcwU7LakIWEfD+n9bOcGaG2uv9Za9QCD3zfpJPeM+6RkVbB2e3eRrhlayg2qCn0XwH6s+5rRUCoH4x6JRVkWQCxuIBQjLkHW0bw57qaz3IKKVkcJxnGjwtZV7ZX2F4PIGAa3NKERkZwUx5mRBP8ut2XhuB0C/FD8oOPYmpRvXwp4KweHrOlZOkOOolHwvg1hw4obvnTiXzVPHSZ+o3sPKLe6ZKM+kGEEhQQMCip9b5IUIGaqHtZfIfFdKegaIbuPmM4Xu20kTKRxF5PM6V6mx7oo0D2o+7onPGrKm6nYsS1EmNa7eUB4Je6qHocfacZmes+X2ZH/83e9azKP9tNxWoK1AW4G2Am0F3uAKtBv5G/zw2ktvK9BWoK1AW4G2AlTg44/fE4uAxQKdjPSt43cN8VAUK4GDABWAHFJDyBOaf9yjnHCQX8BD1+0oYgYGYHQpGwYHJBLACBcI+OuVk+Eu3spb2KKK8OPIwgh4JagBYqdrBIwOsEKw/AC8iAoGrieV5RHdoFsdky5qz+3wPI5o6eTgU8/KphQAJtuRANzH+7o9SgS48PtbxwIsBsgVOBKIGWqDPRH2Vg57yjjIO2ZDh69IAt2rUyvUFGIGkE4kTOjsFTmCmkD36ldDV3okMgDOuDdyDlBzAM55vgWW/xQ8AECQOIBMakrF08m7fr1b2Y/NfzsoBsBHBgoAloO3ADwoaWJYcLTyEkEUXgN4rI7XoPCQdYosbyAxCDP38NYIYImk0nUQthrsw+R5Dgi3tfEIFYOJfADYvHr92poagDcVkLtaLOzBw3uy6pFveYdu89pmRzO79/Ceff/td1aVawfeegQOr+zu6amyAyBPIDMSciwGuS2vlwp/dtIngp9ka0wFytoGS6G9gPKjUWIf3T+xdx8c2zjt2iBJbZwN9Dfg2Gq1VEg6weijbODzgs793dZGMwK9HZzGpglVwGA81rgCnGfE0LkP+pYPhtZLewJ2U4HZHb0mQ00SyB9smoaDoW3JjZFaiewOQNCtXV5fi2xiXAlE7Zqt6UzeuXURORnUFeAvl/rCVS5VsVaOCB3yzJ2LYqGxjfoF8BIFzPyKLINa1mGLohS4fj5fKTMEwLCsK9FUWh6wKtp3ZHeG/dFsMrLxqG+PHj+28WgsqyrGgduGoc4iSDu1GcRNGIOQMCKDsMcyVwUwr6AaeK1HJ/vKEMkPxhT3KSUCY2+LeqPRfIrWS1jkMd+kdoIMbCBq924t1TQC4LFq27OW0D2+qTXf+2nupCGKoNq70re9vVW7jl1hqyVFU6Jn7NZwbqEW1RSoJdRtniQ2UNbKWiqp/sAVBToejfs9X8dKZQT4WuLWPz0pCLCH2taNuvIZu6haNs1GOT6sDYtVYWWzFxkAIRTzNRhv3DdgdY6NWbBS22w6InmS/sDq7c6G1Nw2NkFdlPbs/v179vr1uY6PWmevfB6z0REEYWHHxyc2v1rY/fsP7fX5K5HWq+VKyos/fP6Zvf/+e7ZYzO387IWIGCzfFtdrzT8IldF0ZE/fetuu5ysbTSb29T/+o84HufPq5aUNh2MRTU6Uo4hjXSJXKWReoHKRkuGWMjAs+dwjz5IVT888ANxSZLBebrdSGjFmtHaFUO5/StRGQlqZKTxYyKcQPg155+C6W3tFQF+zR+qMrtZlhbGzxxHADuAeiHNqgn0XyiBs3/gbHoKfR+WD1mdUfCEnxi2cGMJYaUWlgqs1GKOoE1AyuM1jaATQ/uhrrq/5Tp4A2gPeY9lWyz6NtRB1ixPDIkqUScH+7Goig+5CYcl49gsQE9HVPfpapyaCuD+yR6duT+lEhVsfRiKIPUYKwmADxvkhYWxPU0Kta2EmuBJp6w0PwQrRVVS+AcV66XjkWPXcorDTQ6UU1Iv8QE6JN9cntYdygtzm6g+fftZiHu3H5bYCbQXaCrQVaCvwBleg3cjf4IfXXnpbgbYCbQXaCrQVoAIfQV44jOP+6ursRPFQKtva40UdzHbQxkG02xYdsRMWACHmYOg9/q//kIHhx4p5DbwfYMZtNIAjXbmhblcFewNQ1oHECB39GF3fCgsXKaBuUFdYHM4p8DdmMNBjGkgWwCSB+HSZOpjEOVGTgIUBnkQf9Tg6IsihvwGJBGo4wA5xgU1FVB9EKxFVk67V4CN+sBQBcAIZ4Vj8D8BEgJETQW4n5UoF/hsAGjKCzni6yBWMzbXSHQ7CJNDfAbSaYHHAJcJeIQRkCeXh44R/RzsROtIFOAXLLREZAorc0x2gi3NQTj2HqPyQOsID02VRpW7a8DxCPoC6l0OwelSs+PmDv7uswkKncbDQUj5J+ETpwLVbCwEWc39J1rXjk2MbT8Z2/vKFwGOeHVkHu81GKgyu24O7T+zlqwtdVz4EiO/apqmtXK8EWPUHQxEUeZZZWaxlPTOiu79jdnlxcejwBRysN1u7/+C+1A/yWQH0to2lHbOTcW4/fXJq792dWYrVTpra8ejme9lb5UMb5UMB97LpISPGttbNUln8vHj1yu7deyAgjmtodtimuSIDNA+gmFGySzoC0gkL70jsk0AhiGSjXsw3hWxL2kStUyvqlbr4IRcAYvkDEbndNdYDiO/0bDyZWpa4CuDOnTu6jgQrnhB2Tz7IEcHjhKBXhZQMF2dnGnt1uZZKgfnLec6v57aqqhvyAnJka1Zgz1Q3IiYgclAZZD0s4XoiMADC75ye2J2TYxsNRgrjFmG57ygrxLNX9rapK0vx71/4PQwGI60NORkgMr/v2K6zs34K8YKdDeB+pufJvZM/QlYK2Td0i9clVltu3SNgGnumTW1FWViXuSniIIaTN9ZRh3rIgIAMo0tegeiVNeTNbMi42Bp0Sr3r2OVq6eSDdfUMnIhg5enaalXYjiyJjedcoKqpq9IJSzIrMp59JpIKzRjzU3/QIaQeZIxNXd1UAm8hy2T35ui1d6GT7yPg3GxVVna9rKXAgNxizDB3eKYF17ZDHYAqKfP7xwIvSayqt9YfDHTMNO3YfcaI7aVUAtA+v5jbYDgRaah1o5/byemR1EBNDW3FWrqzo6OZiJnT01P7/vtv7f0Pnku5c352Zm8/e2af/O5T++DD961YLMOzQt2T2endu8rR+PLLL+z16wu7nl/beoUyJvP1is3plh0gCjNUNtQjkgrKPAl2hFrbA8nO+sfrIbncpi6QRaw/gSSICjkRG1oXEw+JDqTH7T3R8XrWgUzPinEXyYu4N2CbGG0DtfYGu0BXF7pqxI/vlotuWYWKo2NJF7WWX6Poq3BNTlrEn8NoiAUQGn+w5RMpEhSQUn743i2CeOuqHt+nnQzJ+yORF7xHyqRAQPC+g+IlZEV5jVilulpLGevUWeTQFqVQxy0bpaLQDf54/w7Pj3tmfeGL/cXJpGDZGPYYxu6m9v2ml0JMOQkj+zildQeyas8coUo7EbxeQ+ZEJiIUQlLkcKi3K5xCrUMDgey1FIoOYbm3z3/3xxbziB+I2r/bCrQVaCvQVqCtwBtYgXYjfwMfWnvJbQXaCrQVaCvQVuB2BSAvFHqt0EtsafiHfmoG8B46Rz2XAIDAgQ46R7EIcqDmxls6WhUJfAknEUgS/hvACVBAYaAC7argl07obFBKRIsjASDAfx7Yzf8coPPwXreRIpA72CrhAR8sPCKx4nYoQvY8v0JWEUGh0MkEzDnMAZDpmQt8YStDVkCUOnhnqltTuO++B44KsJIFjYMk3hUN8OQAGsd3WywHlARyYSMUKCF30nK7G9Ul5DVEZQgWQnRRO8EDkOLXi5oCQNi7V72DWBZQUlx4Fy/gpatPvJOWx0S3NrWQfYcANO/+dbuMTCDOZlsdrEzitQJgD4ZDgZCQRLpXOVl5hgljQ93PB1At5JuI7CIIHuWLA5p0srrywruQBSIFpYgIk54HpaPUodO+n3fdJipJ7OzFC3XaYmkzHA1sOMgFfmNDM58v7PXZhT/nXibiZ5ACOHakXOCZDIcju7y8soQ8CfJczOzo+MSWi6WVZSElhjrS68pG4+nB676hYxnSTuB7x+5MEvvLpw/s4SCxfqdn08nY9pud3RmPXEWEaiTNnLwQKZjoeWw6O+v1Mz0Xxj9h6QQ+cx8R9MxGQwGCZBIAbp+vlzYZDG3X1JYxrjiWnhugoKubAIz1NCHxdm7jhA0aBATqCe4Hm6QtgAgyfj8AACAASURBVGKaW70xG40nUrT0+4Ro9zXOhrOZpcOR1BqMlfV6aU1d2ICQ7bRvVlW2uJ5LVfD67LVVRSnS7Gq1tGpndnG9lLpFdkWlh1LjTw+Iyfs1x3oA+YRop/bg/j3L0q6989Yzm01nUvecHJ1obcGyTOY2inwAXOzY9dWVgriZH4y3ZeM2TXT/k0uRZ33rd7HNqgUIY1eVAmpv93a9WCjrYjwaqqMcS7xN7XZwBHwDLnO/bu+2scX1QqQUxKf89unwbgh692MzX6sNuQl7W1drPYtqu7Fiszfs/6nRYllqrGEdha0VBAZgesPfCrcOpEMEUmXGz/zgrBCw2I05gOq5O74G83uIEwiahA532QVBqHidZEEmdQHZG5WtK2yZuObU52xnZ7OjqYiNqt7L5ivRHCW4e2RXi6VVDdZ1iU0mA69ris0UpEph9+7dlQXZvpPZPNRJNk+dveYYpAeqEMbBZDK2y6tzKRmY83fv3rGL8wupdz7+yUd2cXklMP3Z00cKQ//sD5/ZZHos4uL46Mj+9PlXWmXOXr20Yl1bZw/Bnug9rlAL5IPLEUSOHwiGQJ5HAiFaODF3lMfCPoQNW1QfsFf5Cqo1yC2jHOh2JV5UhbliLZIACokOagIUEiK4w3viOkf9UF9BmNAVcLBWDOC8wPqwFrMP9NPUFQv6fVCVCGR3kJ7z3VYHMnc4AuSui1J8nXcixAkLP6fnZcSwereIcrIlZoVEEl6qumDHFT8zHI6hBgPfR3yLdUst3yuDalKqhpuwpdAlcbgWlJysT5B+Ekcw5IM6UiQmhGew1ULZIasoyH7dhBMxSJoOP2Oe1uwtXAsj3Y/pDRk7jWOIC/Yi38NQqfl4wUINEoU/zCM++0hp0tnbZ5/8ocU82o/NbQXaCrQVaCvQVuANrkC7kb/BD6+99LYCbQXaCrQVaCtABd7/8J29fOIBcQBGgmIighACP/Zd2yu/AFDcgRmIgtgFCthCB6uIArpO8c6W9U8AtENWA+/dbTyoW0DJlg5tgkPx9CYUN/iIy14ihFkHkFtERCAuOA7gvbALXY8rPLAEEdgSOjc5BtZNdH9yf1KNdIFuAKkARjnqzu2dQrcrf0MKAIzFkFWvhWDMQ2aFIy1O5jgoqMQOASKAqZAaAPyxjoA7EBgHewpIhNAtinUIV4Jdi2rT6weDGA//VaYB1xmAJJrsqb4UCsFuhCqAawL0Yk8jMAxg76BIcZLAHTkIfwUYwj7HbXrkl74nkNmtori/CALKJkRWLAHIUwcw7a1bAc101h5UGAG8iuBctFhxIC12CfvcizUX2eSP8EbREzJOqFm/n9q7z9+1Fz+8sPn82nqyKdnb46ePLc8Tg1wANF0tViIGFsuVzU6O7Ydvvtd4gJTA699D58lCqKReAFgFtF9er3Rtg8FA3uwA3O63jk1T5TY1sj7a2SBP7P5Rah8/PLG7/cym/b7laWLjwdDVHEmiTv1Rnot0YMwAEvcIwUaBAChJfkhKIDUA+Mayfmpp6uMZYBbAP80z66Y9uypWsm7qbHeWJ6mTXELVfC6ifuC6sSGiiHTPkw8hsH3TWFWQ0dC15fJKcy7Px3gV2Xg80bUAMudYW2V9y6dTS0ZDV9hANu22ViyvFK6sAG3CnZuNVEBYJ70+P7dVVVhZN3Zdlna5IONg7YqPzV4gPZfa7/dsQj4HCpCyOIyD4WhoD++d2OMH9206ndpoNLHJcGJpp2d5L3UQNIDThKCLXEhRJnguyg/n55b0hzrPZDKS9QxB42R3lOvCMrzsIeN2OyvWlWyIIDEa7ME0X1grdiIlUMgcQonFKqL4cNUI65LIw6aRYoI1S2tHANBRn0CuMcOvikKKE8YNkCwkmpIO9m7hw7OF1CkJ7u51pchxcs0BX9ZQwrMFYPczER9as+BVlcPg1lieldCx6ZhgezfNUm0AY5tGz4TjzBeFyAsIHOWPJB0jKsBVcqhFIBh3Il/WjFMzBY1L1ZF1Fd7OfUwmMxsMclsslhpP777/zH776R9tv6O7nvu8URgx9yAfIHDIOIE0ms+vbJjndu/eqV1ezO37lz/Yv/m3/4v9x//4S2XVABgzd8iwKcqtvff+e/bb3/xWpM9yVWh8vH59KQ6YeSmiN2TsaP0Ia5tCmWss3lCyQZKzDjvZx7i8IUp9LVMuhcgKXyllbRRs80RuJADfrMG+HkDkK/w7gPJOWLuq0DOeHMBXaDdrni90WutYIzzTaKNGgR+RAzx/LJmCndchVyIoDJSXFKyp4prqq6j/c9ztnCBiohmjr/OR1Io1Ificn2vsSvmodx/CyKNCz8mOmOnkVlwQXFwXai3IBK0R5jk2Thg4GR2bB1hLeV9UkDhZ77XU64KaE7VFrBuEnIiVkK3B6yA6+Rmkg+8rruCT46Fsu5zcIecFJREqKu3HUgRmrrbsdfSMPR/F74vnAzmqudTpaG9Iex0Rm6z1NGlQ89990tpGtZ+W2wq0FWgr0FagrcCbXIGWvHiTn1577W0F2gq0FWgr0FYA26ifvLen+1Qg73AkG5aDjYbA8o5ABpAvASqJe4PT7QhIFtAKATQAeHSeAu5h5QCwymv08xBeCmBGV7dADTr25WftNhXeMUzWAr/37lBACu88DRkZoQtZhERQD8hyKRAakbxQ12ogMRJ1iAbLJR0baIP7BMBwT25ZicQg1ZASKuJBeR+CuQRoq5OWfAvZLrl3uegQUBApChoFv2J9A0Z18EsHPNk7wSFQqPFgVgE1IXSZ+0FVAZio3mksiRIPeG42Nfiqq0O2GxuNh1aXdNKjknEghy76VbFyMFJ2MyagnOtCxYA3PiCNrlkAFpYlDjD7l3fJxucBkMiv0iQP1iP+wgiKZUFt4tkaN6GqIsACcRVzUACRAGvpDI4Amc4o5Y5c00WccBwpbgiRhQjomMD5k5Mjy/qJ/fD9S8ltpMhJOjabktnAa1Mr1kUI3XXgvCg2svWCNMDDnbEoSx1qnyXWSUze+lmPLvFaeQGjUa5xcXk5Vx4EILTG1K6xSQ5JUNq9WWo/e3TX3rozs7zTlTJhnEN8bATQ54SBL1c2nUzU5W+9xGazI5EFkAyb7c5G47EIF4KU0z65A33PJAmhzKstJlMeXn3w6ScwWN3hHevSwJ1lnr/Q7ysDQgRZryObLO51vV4ZwfLzy3Mb5n2bzI5lO8WYnE2PPag+kDbpYGCj2ZGuldyF62VhPZEkpdXVWjkLHQDjzc7m15e2XK88uLmurChru1gs7HKxsqJsPFehIXNlq05+CB/CmbcloHJX5BK5IPV2Y6fHY3v72RM7Pb0ngHw2ObKj4cR6AbxUDoXUNGbr1bVNZ1Nl70CmlrIw6+k4CoDn58EaR2qJzV5WS8xtCAKskNTNTQ4G76shUjaaFxCakBfMa8airNjKUuMMNcZysdA8Y2zK8ikC35vGrtelM29J186WC9l+QeLQgc97ybIoIBA2Ow+6Vv5LR3OZvAzAUwWth1Dmjgi2WuQg80HrIqo3gswBaEM3egwnB7DmPFJdsG5gZdVslQUzX5ZWNHsrK8/TyZKODYeQYK76QQHC2J9OZnZxNRcJXdau4hqOMtWQMcn4JM9isVjYslza8fHMPvjwI/vVP/xXAc1p1rdmg60TAfSZPX3rmX3/3XcK8L6eX1mxXkt58OzZUxHYZb20//5f/wvrdQjiXtrl5YV9+/XXNp7NtG6OhlP74cUPti4qu7pcSkXEORx0Zq1wNVdca6KywDv2nbhQiLMCrVEQODkxGgykquNnItzZT4LFYFyPIuEc/1sERsgjYjyI7Naa5ySKFGTB8k7ERrBYkl1heH4x30fkB/+DCAkLbzwf6h+IDdZoB+1Ra3jw9u2vGIrtZIHbDLoAEnsrz0+SAkyqIfb2GJANBe0qhEiWMTdYVyGk4lyTFVNKLoSTDcqU8ATsw/7ECgyRxnxjrvkl+/VEtQZrFfsgxOMGZQakfpq5ylKh2m6fFa0mNc+xxdveWFS5EtTvETsyqV1QRqBiC2obasnplVGy4ZnUIrxdaaMdSyRL3N8hOHwfI+snNCrIds9zfcwYOyEHamf2uzbzov2s3FagrUBbgbYCbQXe6Aq05MUb/fjai28r0FagrUBbgbYCnnmhkGwBmYAQPQEzWNpAMijoGiAeQFlgNTZGXXUl8/ft7nnAATq58WsHiI+drtF3mgwIADw65wEelJEgawwAvWA5ESyVAPawz5H5w94Dxb2nNASEA2JESybAmpChoFDu0EUrpce+owwIgB66gx0gCQB+6BIF7IjgF4ARgHO8Plm3H4gWV6ZAeKgmkBcBFJHFiLqBHbxy6yzvEI+dqE5euDXGjuBzKVQI9naLLn4JGVGhEiDzAKAOkEhWXW4dA7LDs6LOAENSS6h91hUjq6p0YNUPJyYC8AqFhK4p5Hp42CqgvLMVoojIxgi2WIB1CtruoiLB1sgBWwgXSAIIr5RjRFubEMjqQbQmGyURBdutTSeEXi8EfHHffAkcQz0QunMBk1F2NAom9nB4efjLhx1ro9QeP7lnFxeXVqwb6wqQ9DDa8WSgcwCI0wWcDzK7vFxZPhzbfHEtW5xAgdl0OrPFfG7jEUHEZkVB/oGHM9+/f19AK8AzwcARhKuqkv50mwxyAcr3prn97NE9e3I8sD7Xl+Q27Pdtsby2yWDgWSb+5J1US/uWZrkIlHVV2WA4UkgyY5J4gKSfiExBzQSIXe83tiTXotO1cS+1rNOzVbG2Ar92KYP82TOuFOybZQLeIU/WdWEblCVYGJUrK9ZL62HnMxhLdQEw2qdG2cD6+dB23Z1qx9iYHs+cBBiP7fJyYXmWWlnMZWFFB3xdlNZgp9bZ2auzM1sUa7teLm2FfdS2Y+eXCyuUhbHR68ezkRQX2GIBfhLczPSFSMB+CmCajII7J2N7/OSJnd67b6fHpzZI+nY0mojc5HrINhkPINA2xrPQs9k01oW463ZsWaz1NyCraFHCeVFFbQisXlvS7wssBawHQBWJh+qrLtWRXa3XEhVpvAMAh/PyMw/qdvsc/ihDgS7wYENX1aVVm468+tc7JxiXy5U19UY5EJAQjPFaRKfZuiSzhSkH0eLzkTHPvNdqByAsWyhUAi5HAviuIbNCWDJzoWKN6vVk59Q0pbriIYqwxYMILsvGVkVlF1crW5esoqhpGo37PEXxkdiyIDDeVXDMR+bnelnbZttTRko/d2ug4WAglVI3SW0l6zj/QkXx0ccf2t///f8pkkPd8FKn9ezozrGC5bE0s9AFj13U/fsPbHF9qRyNf/Nv/2f77JNP7OpqqedXlYXtul07e3FpF+dzKUXeef7c/vN//r8sS3JlxXhAdkfXRA2i4suzgm4UBCJhQ34QFVWGSbS1E2nhyghlJXRN+5nWTRSBQYUnODusm5rNXSe4IKejXaIbGvqXOvvZB4ItntJIQr4Fx2V+kwHjewLk3k1+koB1VEMioNdOkEOqswaGsXk7lNptE50EuFEpsJ5uBNxzf7ctr6LFVNLDHok93K+c42CZxMSEWI5Eglsj+homojsoLn3/8uYDzqXX4XamLBbWCciiEH7NPWkPYe9CrZHIDotzs2/4Xuw1ZfxpPaudcGAbcRsrgtNRUzD3XOEpnjDlmvz9kKXsR3zFZxwSuw8WXsqrOuRnpN4Mofc72eVpUa4mFNFBEwVk6N7st5/8vsU8wmho/2or0FagrUBbgbYCb2IF2o38TXxq7TW3FWgr0FagrUBbgVsV+PCj5/sIrgPmAFRjMUI3o9sc7WhEPPhs8x/y6wd8iEbVt8I8I+gRu0PVXQogmKZWNrXOHFUTAK/ezekqDAEVArgBrR3AEBkRyAsABUAQERXB+kKEAQAGtAbBs/hahw51wBRgCDIRqqoQkSG77AD8ECKMH3/dVLbveC6GVAX49AOYBDVI7Ob1TlQPNlUAK98rJwO4EfAUSxhHpkScbL0jFTBHNlIx60G2WACiZAskAmQ2CjvtBa94VzxgBxM7QAEfqUU+SGSjEpUO1JL3EaS7LkoBZ7KGCuSFQDa+pPwIZu+y6xDUo9ruZW/iz1rvdRRIwLgCwId9ZWUoUB3PdrqW9Z7oCx4UFKEbXV3JWI3JeokubnNQLJAZAszI62g2HkoegDuBzymkFd7mgFN+Mer8TXp25/TYZrOZAnxX87lsdbC2AUQldDrNelIGvHj10l69vrJuApHhQbKA3oynu3cf2ovvvteYkNWQiC8lYcsSh/uuytryfOg2ZVIf7QT4SoTT1PbgaGAfPziyB+OBzQa5bHOOxxObrxbWx7plz+tTgV8KliaMOgMgxBYqs7SfSYVBcPbl4tqmR0dmu42dnhxrDC6KhTUD7FP2NrKeJSGTptqEjm11eZNpsFEOCfVkfG33G7ucX4rUgcBYree2a0ob9Ac2Gh9LWYXCgLmItVKSDKzbT6DHbJilluWpxjU5FpyB46MKQd0huyrCvwmS7myVHXK1uLbr9VJ5Cqgvzs4XAhgB6JlH05OR7LPGeS7lEMAgRAQWXqtlYcuylgoGYuPhkwf25OkTOz2+a7Pxkd2ZzgTKgvhnSdfWC5QwQ92nW9dUApprCFBCt4OSCrVE0k2tKlbeB44KYl26HVddScVSl1jU+bVQdw/p9mnSNJWyPMjciH74svnZM4abEMTsoC7qE/JMlkVl287eatuJvGGKyG6sdusZS7AHI9y8sg1kan+g33MMSAetadiSobzJANrdbooQ7WjdVtaQkr6ORuuekDCv16kusrwhhNvXoPP5ytbFxqoGNZPb7lDLybivubMieJ1MHQG4eymVmi2grtl4mFnWD4RAJ7GT0xPl4sxXa6tKJ5GYG++8+8Sef/CB/fI//Rfbb1GT5bJayvJECqMHjx4oJ+PZs2f2zTdf23K5tId3T+3PX/+j/ct/9c9tMszs/PzKsoFbp63Whf36kz/ZbHJHhMWvP/lUIecQdjwP1kvIXWWZhOwC2RaKiHClW8xsgDSCIBJBHsgnXwKd+Is2TzxNVDsKSZdFF8q5ED8SyOdaeS0eeA4QDtkRw6m1LoZ9DhVHzKOI5AWvg7aW7V8Xu8Kb4Grs2LQ2BtWfE2gmooa1Nto0xnwg1lXGitYS2S+xfyLGY++BvPFrgcCI90zN4jhCdcA6yTinLmmaa25DMDA/eI/vcW4txX9DlMvyL9RS6oegulNDAQMewpbcjZ3bO/q+4w0QENYeqRX39pBhFVSM8XhubcXGryQl2VpJkXTrmrB+5Hpcbch18Jkls7pEHeZpQLJ76nZkPycFCp8t9HnGs0KU+RSybAg5V4NGUIYqdibpup2UbMMS+21rG9V+Zm4r0FagrUBbgbYCb3QFWvLijX587cW3FWgr0FagrUBbAc+88A5UE/DfTeji9g7vAXY0FdYpgA7AL2z92Cu5mkA2JzFwNHRBRmsG2TABqvb7AiEEniirwcEWAF/+BuCiu7SvXIcbksR/7V7WgCJuEaJWaIEg0Y5J1wEpEDpU5c0dbKAIHlcihoAO94gXsPL/svdmPZKk6ZXe625u5m6+xZqRS2XtK7u62OSQ0xyOFgwGggANdDP6aXOnfyDoRroQMBAgaIAZEYKo4SKyis1u9lJVXVmVW2y+2uJuJjzn/T6P6P4HCViQjYyMdDc3e78t6pz3nMPAKwsD0IYubbd0QoSgbIugzlCXtdiICOa41ZJnN3iQqoK86WKVT/fekiwV8AigI+UF9hZ9J3tgbQBiAEQEovQCoBXIgOhX752xiXIGZFOl7Aq6VesDiER9ALpzrFT2cvtx4uRQw53t1A3tNXTNh1vi0OUKoCTrFABg1da7lgX0YbfRNLI4UrcvNQpdvvKER/UggseDvBfrlerM52DfVJeVQF1PF/GOdT0vnbRhPFBWlFV56CwHqFPnsTqqHUQ7dB8rFyWxcQjUBuRsGyzJdjZKE5tNMl2H188mUwH6r66urUfdA4A2m87s2bPv7YLO79uVQrqn05FdPDwXKA2oyvO6MoOw5pEyFlBLuFoEgqq13r60J8e5ffLg2J6ezG0KgdIf2Dgb2mq9ltUVSh/A79jFPRqPdR1IGVQAu8a0Lvjiyni1MzcAoVEF0EG/7u2tz3sWK8sHZDcAXA9FAEb1DnOZLn/Gc7VZCQTfFFtlDGw3WDMtLBuYHc+OLBvPLR+Oda85uRbM050pZHoyGtrRbKI1AHnB19X1lfVGmUD3s/mxrVZLZRKwbrbl2l6+vNRnLcutQqFRX6C8IOgZcBUV1/w4t+PZRNYsAJOoZMr1Wmvm6vpWod5kXLx69dKOjmf22acf2ZPHT+3J+RPZcA2zkYKzmVcZYGQW1m/T2mq90nOIUVIHuQO0UjcFFQAAs7rYe9hxDex2davX78udlD2QnRA35POUEBBY9mA3xLhU7uFfkWeB9VSNaoxn87mAtY0ss8raNrtaTlB7qc2wRCr12s2mkkKjUad5a700seWmsH6f8fTOeKzP1MEeLLyYK5t14WsON6IA0lK/4SjVeiOkXQqwXt+KYIGWEkIfbXJaJyuW68KW69rWBd3+rG2uCXnVE+nXw2Ks2CkbJMkSWyygXwDfa5vkqWVDiAxWcWLDfGRJNhTBUpV7qR7Y17Gue+u9d+yzzz+3/+N///c2zSfKDEAdgrUdY8Q6Pzk9sUGW2M31lZXrjeYYBMq//POfOuHSFlbVlf3hH/3E/qf/+X+z/W5gv/rlN5pLgM2A8lgguTXf3sngQCZzH+q87wWrpZp90sFtz/aotEYOmRfhrBItGXIqUOnoC0A8KCtEUOvccrIjktgi4dlsw1niBLt/nk6pQBhrB0QpEK6LQoC/8xWtm7BkjK93ZRxB7pAGbtck5Y3IB8Yw5CthqYcFHaR7uP+YGRHPX867qFxgnimUGiJgx3yrZbXHuZoOhg7c7yF4twf1ioeVM0f9XhVizTrMnFC7UxPGz/HzlXURbafidSEwyKZAbcaZCiker89z8Ppoc8XnsfdGC6t4nrlCkzPBbbH4nzKdQoYGSj8UXhD4kBesm1RqSEJSem63pzPPreOojcaUM4LzTOdxIOsgzlkJYTy++rsu86L7XbmrQFeBrgJdBboKvMkV6MiLN3n0unvvKtBVoKtAV4GuAmaG8kL/IY+v9K7xDAU5P4MMYcHi4IV7RnsHa5q56kDd3yH3Ql2VCsj0TkZ9D1gNWAjYEa4DiA9QByDPNWQN1e/ZEPAudHzyc3zs3bTEw7bl7Y23O4BEIDIgCujCjRYRUgcIQHKgxTEjB7sUhnvoCAX4A57wrItU3ZYO0pOVoMQN+Wy7b7+TF94NGq+hywOKhJTy4PAiADwbZuouFxESwGBBWAIL3RKEe6ILHOJmgGd4Yw7cF4VsPAAoleUR/MlFHsGuYBkVOokFegPOhC7cXksQNFY7+Kbz3E7UAHAByGHZBQgsQJTPDF3IcQxlnRW8vkW2hC916ALIq+O9ckKK8FtIIlmlhMBt5Qx4YDrZCiPCctv9QXHjYamutIgAnjp46XIHoAve7HTWYudEfclOQT2hTvmmtSdP37Kduu5d7dLWpV2cnwhw3dWe2QFIiKqh2ZM1QMe6e60/e/bMprOJ5fnYbm6WtqtLe/jowm5vliIv1K07glTwgPo8z2w4ymypQG8UAGZ5anaeJ/b5Wxd2nuc2J2x+X9t8MhPpdzKbijwAxIUgkSVL4nZQCcTOrrV8OnMbI/Jekr7lk1zBwtbubJRl+rdX62vL8rFZhYoDr3/vdq6axlUMwRMfEJ+fb4uNQshX66Vt1ytZ8AB40lE+waZqcmRnJ6fWsF76PZudHNuy2sl+hzwM29VusVJXNhmPrdpVVgc7tpOjY3vx/JnINMYd8uhXv/61SC/skK4WS88mWGxEzADQgt+Oc8K1/dn5goCCtIQQJWtkvSw0F1B21PvK3nvvHfviR5/be0/esazvwb3jfKJ9QDkVKR3yvk8QFG4DrlXaaDQ5BMwDQO7I1YEwwCaKvQQbLeZ135UJKese0hQQWlZTzEtCvVd6X70tPXdH+TPYPFHzvd7r+RkQuokVfL+rbVXVtsMGTsH1fZEXsotqE2vIY2E+83cFqtdWVY2yMwCp+wPIBN+H6BtnbyiL2gYZcw9LHcYaS6HWhpnnkXhHPLZXfGZPtlPYM7HfFlsA7Z5V3Nd2J2KJLZr7AjTuJ2RY0JnvoD5rajLOZWlVVR7iDMkwyQc2HOVSv0BfQKqgFsI66vpqqc+X6of/G/RtfnZmT996Yv/0i19Yr93Z6emR5t/x8bHN5nN79OSx/fLX/yQC6+nTp/bNb77WmoE4vLm+tO36xv75n//U/tt/89/Zv/t3/6P98p++tbJw4JmxoC6oVSBFQlO/bLCkngtkMMA460nZQbLmciIu7rc8P+dTPGek2Ak2VIf9LqjmuIaTFxBMiSWQTLWD9nsuf+8sgciQukKktgdBU/8hBFnI6JDqQjcTVBpB4SYVxr1MC17HPEFpIsK+caICwoGXuc1eeMZesEAMeyrng6wF3S3wQEZH1YUT5llQNTY6p0SSNGRcUF+3HIwEiM7Mxsl6d9hyAkf7vkLs/bzlywkYzhQnZ5yAx/rJGw18ww91ggRWQLar4jiJI5GO7RREIeevyLYk8/PMZYMah0jYQGal6UB7gFswOtkfFZOcQfGckUql5+e4hkL7qWd9MOejhZXGb+DPpM8f9O3Lv/6qwzwOvw1033QV6CrQVaCrQFeBN68C3UH+5o1Zd8ddBboKdBXoKtBV4HcqQOYF/8HuAZ1uscEXVjoAV9kgt6atBJRhWdFP+7KGjkoKWVwk2FDUAo2i1Y6AD+H7gBTeXRkDSgFB+dpinYLdCoB/P1EwswAUAEhZOdDp7aCFwBBZWTjxIRUC188G6uZMDFsmfLTvQPfYjSpARlZT7nEOCSJlROioBcCkc9nBHQfTPXwUZcTOCYDwW49sW8L9xRwQuuoBnCivXwAAIABJREFUWKUkCEDOoRM3AEvRj10e3Twv16EjNoBVqEVUHwUGu889nyvP8wD8qOYCgrzLVcB/eF7yJ7hJOv/5LIA6gV6AonSo6j5akQERgBIghM+4uskd7IugXPzTlR99ywithc1RVga2Tqk1ALuOErrfewhQlWUVHefqjnXCS48AaNWaPbl4aK+vr0TMMG9i5zIgJaAVQK+skEIA82Q8Ujc6sByqBN5DDsOjhw+UUYGChedGQaBUlLZn06O5yATm0HZb2uJ2IZCce3n67jvy7qfmy9uFFAg+lvY7Vj2A7pAaAPaDXmv5eGRpr7GHs5F9/vYDO8syO8vHIpMgARhXFER9hfum6lLnot4BTj5DKsUDgG0yzPQ9hkcoIkAUPTeFXILcNrvKFpuN5eOZjYaT0FXv65O5X5RbAaSQYSK/eiYwebcrpRjZFlsRYKhV5kendnp6YTnzAaumXmvT02Nb1nvNEQLHm2onK622qawfSJU9apDhWAB3tS9sPp3a1esrgYWr9cJubgnsru3Z5aWC3+s95IBnlgC+Y8l0cjwVuH5ycqLwdOzCqqK07755rlwGqRz2Oyv22GuN7M/++R/bn3zxh5b12I8Aj03kjfJP9pVlwc4NqJ/wa2o2GGR6ZghJ5hB10ZyT1ZlZud1aOszt2fMfbDaZ2Gw0tsVyaflwZPW28K78LWu3Ufd5u6sswfItZAKIHCoLu12hbkF9ASFSW207K3d7u11tpaghy6PY11JH/PD8lTXM5xSLsIGIKtZ6WewN+y/ZNQ3Yu2oPnw5d5SgxID2l0CKPIgR0o86YTyd6Np6ZNQDZXDc7y0cj2QShjBDBUjfqQF8V5J6gwCCHpBLwz5YqAY2sflCLmOU5YfZsBRAcO+ulfRsNAG5Tm89Pdd/sQay9VcFaWgv4ZTzj3g6JefHkkX3xxRf2V//5/7Hddu3B8Ken9vEnH9nFw4f28599Za9ePrf5fK5MjdPTE3vw4EIk0m9++SsRatt6Z99990K5Nlj6xJwC5hTPRr7HMB/7XiM7vqFew16pc4D9FeWXgO+QPBP2tWJX2WjgZw/nysHGCKUFxB37octdRJJrT0wShaozHjw/c98VgChH3NKIL+U8hc/hfvg3LP0iUYKC6X5Qts6kAObzuSI3AnHie5EriuI5Eq8NMK/wb/YTnQ0QTqgcE0t7QfUHEy4bQG8gkLJA590duXBQL0L67soDyR7rfagNqqWY0XRPgeIKxtAYIAVEI2u87cbzK1gnWFFFNYPsEYPagbkbiZCDxVbIGmGMZYYl4jSew31LUYRWhTKNZO3UJ9R+I/Lh/hmDAlJrhyYM2RRiZ0UNIGgGgajgnBweCBhX8QSLwJ4Te77Pusrzy7/+ssM8ut+buwp0Fegq0FWgq8AbXIHuIH+DB6+79a4CXQW6CnQV6CpABT7+9IMWIF0AkHyrvctVFhtYjPTpFgckBKD2bkRZNAUAX+BIUDZwvfsdmQAIm7JQ1z5gkfy8AwAikqRHEK3bSzWAcuJF+Ll7bcfuzLvOSAeZo/+33kcHO2DxgA54B2Ob2kF1ZVsEQiXmbACI7tysRxMAQP+gXuCewK7UjRrA+AAoRQsSgYZN48/EDWP/ApgieyI8+IOlBiAKVkqhS9U/y8Eot/NoHbxCqSIwzO1DANRRGcTXR8Dn/vgAhPFzulShOPgMETsB9AGsiZZeTo4AiDoJBHgnMJIyEzqukGCzHiBP9DkH7CKzA4/9PrkgAwWvJj0UOqhRWo2X7jGEdvMsEZDSNQWYueIl1jICY1JM9EyqBNnzRBsV19AEbDH4ussupLHZdGKbjduayC6ELnVr7fziVKD906dv2de//tbyPLUnjx4IXD87vrDvvvtOQDpjSqbFusDSZiggEnUHADDzH/D15PTItqvlXad2hfXWzqpqY/PZTLkQZbm2x0e5/fjpQzvPUruYTjwnoqpsMhnbiFwSKVMICAYoBjBGgTD0qHmUL8wzAunN7PTszEYocGBQQsf0OB8KML2+XdjZwye23hSHuQ3YTQg5Nl9ugeJWaoDuzE1IDUgLQtXVid5v7eHZI7//YW5t3UhNcrurpJh4+u57In5glQYEqNeFciraxKzclTYdz3Vv5b7UnN+Ve1kx/fa332i8t/XWLpcbu7peWb1vrdpWNpqMNb5H86lCthlVwHVAwhc//CDLpgJFQLm3fdWKONzuSil0Pvn4A/vpT/7Ynlw8FuiIUiNLsLLbiljB236Y575HQBiWpVu/9PbKqpmM8pAzs7cXz74XIao5OOjbzc1C5BnqGKyLIFxEKkJoIhmx1jarla/BYIvGuK4WSwH/kKx0gdetExErLLO2W9vUKJtSERwFwcJ7XtPaIBspo+X585ciJ9qELm/s2NgbXD2h/AXUVKnbPonoIPS4xx6DqdVO604hzCIDXQ3H93HcXInBe4I1zr5nGzI3arNtubflstAegz3eaET4MQSZZ7qw9pUjUUIio2TABg9ScS8S5uTBI5vN5nZzfR0slACEUZBVWndR0UY9sJ46Pju3Dz96125fvbTL15c2GGb2r/71f625+hf/6f+SygeFzWw+tnK7sQcPz+3h2an9r//Lv7eb5cbOHj21r7/+zrZr1vrvEqr+nOx9gYBQbkHihE0AmnkN5LjAaPbpQJzL8HBPV7+TP/o572FPDoSzFGhSwbXaE6R6w1KM8w9STJkMPl5SWkSrqZj1AyHCfohSoGlk6Qeh1VPug5+vXA8C2ZWNMVMnBF7rPON8daUBBKiUbuF52DZkYhjUFRDwfnZDEqBI9PfJ4BGyNc+DuoazzEkI1Bk618MZVO9KAfvxXIKUijZ/qDFELisk29WMkDzUDjJOJHrwKnTCxc81iAFUDlyX+cQ8FUGIvRrPHHZ56uOEVB3OSicZOMlEysseEgLeCQjPo0ARifUiypQqnDEe9q33krXU+rnD3IO41rNR82B3KQVjIOu5T4gmSBe+RLroZyOdM9zfz7/sbKO635a7CnQV6CrQVaCrwJtcgY68eJNHr7v3rgJdBboKdBXoKmBmn3z6Qct/vPMf+DEg00NR3ZqGL7r33W7BbU0ERpOlIJUGliaEwToAAkgRwTSBQ3QOByuhqLyIIL71M32m/KsTFAcO4KvTHwC4AZSlA9czN7A7ATwBhBMgPMhsXRb3PLhDt37IxYBIALS4TyDI0kYgYABpgJABf1r3SxdYFJ5BYFfIt/CsCwfUAWMAYaLneY2qI6glZD8SrUcOIaAB+Im+6AFoE6EicMw7Uen2jaGosoAh7DkNVhj3iADuSUCn9dTFvFmv3Us9ECNRuUKHrneNl04ySBkwcB/2HhZZbkkjkCh0MgOMAeTLUz92LgeShXGRzUe0fVJ3beLWKMoyCbkiIoDuyLBoCQI4irIlWrQoz8STx3XNOE4REJ1Op3a7uBFSK/AsWGDJiisQXViIULfzixMbYDFS0Y3Lc6NEKGw2m/l8pEN+ubHlamWnJ6f24vlLWfcQZg18mQ6HNswzGw0SgVkvXryyfYsFUSHVDuqPVKKXnT06yu1Hjx/Yu2dzm2FNQmYLeQANCqKB7ocngySpKlQ2WLX0BUyDmzWAp3ku9Uy529nx0cyGqQdR7/cAsTvbVNiHQQJg4+aEIVZOAHbM69vbaxtlA5tMcis2APtkLKxssVwL3ARABXzDZuZkNrOT6dxG6cCe//Bc4O7x48e2G2Q2mh5ZluHO35DQImVDXW19PJKeiI71ZmUVgPqukULhdnmtrvtslNu3331ry3JvRdnYWrkR3q2MLVOWDjxUuLezqay6btUJzWdgKdTsICZShQcXqBJ2jb311iP70z/6iX3w3vtWbQp7dHZum+VKgH1Rrm1E7gOkF4RKQyYNWSlm18srm47GNs/ntl4tbF/XUlZgv8O9OnHAmjGpLdizIHf4M2F+mYfKa95CUhAMnKYiuFjbWJXxmTwX6oqiqkTMct1FQbaFExJFWcvaa4caKBtp3qFaY+xRZm3IyAih3v1eKpIjQekwSmmWt3VJHkHfKhQc+JRhddNDgeGAO0oa2TUxTuROWCPCRiQo9lbkUJTYWDW22lS2XEPkAiqzPexsmALIYruWKMycYHnmV1m3fi8sxz5h4WNlqMxPHgmAjwSpAP12YIvFSmumxr5LtBz2YJn27Ok0t/fefzfYrZn94R99br999o395tdf20//2R/ZkycP7fnzb20+zXUP0/HQ/vL//cp+/fX39s77n9rf/NXfCZBn/bC+lbEQ7MJQgN0/h5RVwNoKisF4ZmnNh3/jZ7LDkuQkhjb7fqi6BVWgzqWQEcQKVti6FBCuJDu8lnOKcyhVJLfbmnFdCF/NR0+HkpJM/k19EVoojhQ6rv0LBZ7v+/p7yM+QghHFgMhs9i0np2W51ncFIl9u7+fnUQy5jiq8eK/s4pAHnKGoA6WcDEQ3C4q5WdWuOHLiObWqDArHPp/vaxkCls9lX42qH5EFZPhQP4g59mHZBELIQIjxe8Jeqq5oJckz8VqIlEgwQP7zHtbScAih5tfy5/JAboiLOH5kY7idFOrLnQ0ICW+DTZXK6uMayRbmkdc4VU0jcRMbIqJFFEPNOMY8EP+bKzD+8cvONqr7ZbmrQFeBrgJdBboKvMkV6MiLN3n0unvvKtBVoKtAV4GuAmb2Bz/6uI2WFAI2ALylqsBjPhMIg91OBLKjDUUECGJXfQyijnYTgDSb7dYtHLDLoeuzB6hah2wMOs/drxxQb78vDx2ekBMEZQsQUliog0C6NiG7Ak4cWInAUvQW50/vQg4e3eaduNgoKYuB996zNJJlRwSEAoAuMkN9pe4hjp82ADvAViRmgDbIaYjWTgKMANgDCSKAEtiw9ZBcdcNGWYHftD9PAKAE/+n9/qLYpQtAA8CnrJG+53aoO1gtuHiRJ7p+HA9uHB/4wzUgKbAaodMfAkSBvK6q0DMiPFFWCSqbRIAuQHn0aIfQGcubvLTxOLf1euOZBoB0kBWNuXojhH9HxUccL9nhhKyUqLzQHALoqz04WYAYQLKC1/35Ue0wVyIQ5/kicAd7KRti3XiA8XBojx6e23SW2+XljWynTs+PrMamaDgUOP/69aU888djLJgay0e53SwWysmIofN0GhOafXu7lIogduW3WPZMxra3woa9nj0+HtuPn17Y+Tizk3SoOtI5z9hl5GskWegU9o54ZC4ZFkWQJeOpoVlJsY0akFHiz3k8P/JcErr2CXxnPmDNFYLtWUtkKfQSD5CHvICIoj5Y1tS7wmo6/8lWQBmz945igbFNY4+PzqzfNvbDs++sqApLRiObPXxsxw+faK2gzMgHiW1ub202xSpqb9tyY6NxbtWWMacDGgC/tu9++F7qAcQKL16+tnWxE6kFAC6rMp65Zb6R/TGyqt4q96Eiv0HZDYFQaN1OC+srFAjramdHs5n9q//qz+2Tjz62BACbTvohIfClDftOsnjIfGVVz8lN5tp6vbQ0SVV7q923nrpkvQC4AmiGvQxyEjswWalprXs3NzZ2A5QxeweVUXWUxc4g0a5eX3ogcFnKzgs10s2KgPLalvXO7d0IJm77tqoK1XTfMJ57AbaQNsxt/izCHqiMGxRuiXf/A1TvQq4AcxZSh2dlm4NEyoYDZenQlC7gPAREY9EP8IxaB4UAqgjsn25Wha0gX/pY7uw1X3o95mOwSArd51p/TWtFubeL8zNbb25FFgCij+cnsveCqCIbpCYHiTwQMys3ayu2a7d2CoQmnz+fYYNm9vZ772l+MmeWm5Utl7d2Mp/Y+fm5ffP1r+y//zf/jZX71p5//8p+/c1znTeXl7f28sXl4Szg/YwD84ovJ/h8Dvg+5tZJKqACmF25F8ko9q/7KjqI56ieiySs9jwFtycio9hLUUNB2rPPSOmWuV2gAqDD132y9feVZqw97jt+RSJBxHnYg3k2yBgFQ1NPqQ+dhOY+PLTbMy9QUkA2S3kjBZ+oXFc/HAiUsDYqt1MT8XLvHCVjIqoi6pqQdJ8HUlIou6ovArjebQ/1P5wr0VYQNUvI8ogKTJ1VQf3j44LqYxxUG5wrjIvbb3Hf/npUKqiAvOmB+4GooKkAMgYyGFso9lW+RDSFRgTeNx5OpK7DAjL+zuF1gUBiPvSlluJeuE81F4Twdua/k+HYSPp4DjP2KULLIVG8AYNzAnLk51/9rMM8ut+Wuwp0Fegq0FWgq8AbXIHuIH+DB6+79a4CXQW6CnQV6CpABQ7kBSAA4AX+6wFQ4N8jKHGw/AnKiwhYyPGIblw6LQOh4P7XeFKXjo63fQXLCiwB6MLaAVzF2+fVNa6MTLpra3Id+lJCCPBH4RBCTgEhADAAexy7dyAl+mrrHsnjAJCkGzd0xNL5GTvC5S9f7WX9IhBeKL/74wPu0Nkum4wAJtExD2RKB3sbu3sDkC4ARLbciWxmZFWl7nUAl9aqZkfv5iErQhYlgO+jkVtlBJUGt3AAz+STzt88+BXwU9flvSgglNlhRsYF/yciBiIBzG7vgJCICQDGSIyE39goD4HHgFpSxUQyRaHqeOw7OQI4WdSl6hqVH/xcXephfsh2hO5d/OEhPfD0J/wcoE3qDSefIgHF/ZNhoY7iYHUFERXzLiKQqNcHexT50Avsoybe+cy1IWcUsB5InqFyARp79OhcHferNWHJe3v44ER++pBv3C82KnyvkOLJVOA2od4CqUuA4kSvB590PNaBQkK0E9bHoPHMi+nQfvLOQzvPM2uKwi5OTgLZtbc8Sa0p6cEfKN9B1iUoaMaTAyGRDIbWSxMFdU/yXAA+pM9qu5VSBIXKrvXObAGxEBRlIbsmbHMA/ggoB4RfLheqw+tXLw9kGCHP48nYhuOp7JZ228LOCQmv9nb56pWyKshb6KWZvf8HP7L85MQm01xrsN9rbF9WVmzWNpmNRZgAPmLzRNf+ptzady9fKJD99dWt3S42VlROICzXKDZ8vmMvhfJCGRWyhpOuiih0AZLM/e22cgUAEHQ/s+vF2i7Oj+xPf/Ij++LzH2vtHI1GUgqAw46y3JUwAIvkZLRkGzCuY3XCbzeFe+DvIC5QaQytrTxom/ew5uqQXwCYua92mrvNHjso1AqoQQiGd8svlg12Mso5aD0boqxqzXXqstxslflxs17bcDw2MhUgm5bbrWxt9uxVSd+Wy6X1yV5hbyO7AVshwsCDzR17C/kSykUIRKOD9LVyA1BbJOld/gPP4gBror2g2haWMRfVPd6XVQ7Penm7tm3JNRmDxrI+oDDgsO8nPAch3LXCv/k+01hj7DPIUGj1bHp8pnD70Sj3PVT5Ilsb5VMrVksb51gbOQBN3SAAGXfqjF3bo8dv2abY2rYobJD27L13Hyv8+7dff6sg9Xw0llLkxfXCPvzwI/v5z/9J+TYimTkqwh7m3fbBWisEwt+3o4vkrM6dAgDaw6CVDxFsEeMZEPclqdXYe0NuhQjZsBejhji8DsUUc5p5wT7Jfh+sE3m/7oPji/fwA6kUIaywN7oD32OTgCsvnER3sszPDe3LENLh7MMuTHlSyl1ywL3fc0vAJHHCzU9CV7pFwjgSvnx+rB+kAfcCecGcKrZVsHYKdlY93195HfNDmR0ogCq3ZuI8IUCc/Zq1w3jo87nn3U6B8RCC1Jr3icSssJby5gMp/2C6CRUnOgn7wZ2T07GBwImmu6B1PsOzP1wFqPOebC7UFKhSdH6SC+UqSNlqiQjhPkNGU8ircsLlLttJv4PorMNiKtj2ofCUbRS1oF5+P//49//QYR7dr8tdBboKdBXoKtBV4A2uQHeQv8GD1916V4GuAl0Fugp0FaACn//4U6Ef97MJoqd6rFAEiSKREQGb+52n0YIjgjUAA1HtcOiSxfpJ3f2uGBCwoqZZB2zu5zoImDbyLLAmcoXFgaQInaqKHw05DbFDlL/LvR6gI3Tn8jlRpRH9s7FIiSAPnaZ4ZauDE+hf9wmIF7pElc/KXXoXrDp+gyVJ7DKPyhTAR2BawA/IC7qV+TfALvnoB8BMthfBT1zqjZDlwT3Inz343+OzfwCg5M/vOR7JAM91SAu/R+xe6Dwva/dnp7MfQFeWHiCxUm24nYcse6yRZY/7pbuHPl2wAu0ARLEK6/VlKxNVGPwDPcoai6h6EXDmig7sjADU+R6AzRUZZHyE0Nd6JysYwDi3/Ogr8wLw3i2hsF5xH/6o5PAOWK+B7MUIKu85ECWwLnSqQ+a8984T1eXZD69tNp/Y1eVrO5kf8+gC1iA4II5k105QeVV6CPFqZevVJnTjKulDygvmEM8veL2tLUl7NhqYPTnK7Y/efmSneW7zLFHA8yQf26CXqNOflOnhYOT1Hg0Fao/oRCbIN5/IeijlPgwFiKs0sIgSOBqVQFi47GopXgDk6UpfLm4Fbu/lwU+uwVohtuvNWuAl4GJV7vWes4cXlmQjdc9vby4t3bU22O3t+vlLPSvEYUMg93xmb3/2mU2Ojmw2nyljYbNc2GjonvJlUWi8IZ5Wm41d3lzbqlgLZCWb+/J66WC49a0AAO/3bbNGmTBS/SBDHIT0Neyhufjcu2WPCLdsYDfb0rZFbU8eHNuf/OFn9uH7H9jxfG7jQab1xH1Mxx6YLCA77cu+CQUIwDrqAIU1V7VNAJv3ew92J1en5NpknWTW1LUtVrcilnoNNlhb79xnvu4qkZGe6VAcLHIAdNdb1C07gZms+TUZI21ri6KwKuTeoHBaF6UIAUJDVmXhXd/Krujbdl9rP2v3rFn4UiyjPL+B4O10iE0VKjeAY/69snE+0frMRt4dr2fY7S0beYc6n72vapEXdIqzJ1DX2+XKXt+sRMS1DR3ue9mMscPRkS6LQIKvB4myTwBwRX2Aqwu4TbRupvMzrQW+WIeyqStqm0xm9vKHH7zTHTs4bQqEWKeWDlAveHD7ttrZxUNyMyZGxvRkOrLT0yMRFN/85lt1tr+6vFHo+ZO3ntqvfvUb6zW+fwF8u8rC1RPahSlc3xU72DC54MJVCMqGiKRp2E9ErId94j554bZDeychvNgCwAHYOZtiJkQkAO6rC9iDWas6o8JZJOIiKBBEzDP3mVkDz03gntmPlWEUyHWR9YGsiMRGVLGpAQBllRoDICzC58Hsii8P5ME9EoXPjyHiMTMqnn3M4SwdHZoRYpYFxCKWVBVqrGAn6OQDYeSuQGJe6VAIGSOeO4XtlGeE6J9C3Q/rXFlJqDj7OgepsZNEvkb7KTkznk0RiWu3pnKiSESNznavqzgMqQR9PcnWSWeB259Vu+0hN4rP8HyuQMbrvORznGCTlRS7et8VID73XfmEbZW7eHHGc3Zl9ouvusyL7rflrgJdBboKdBXoKvAmV6AjL97k0evuvatAV4GuAl0FugqQefHZh6067gM5EC0YYnEioHAfDImgjbqDvT32YO/kAKWDAbHjWf2hIS9D+RlB2eCgPAQGIIUTBIBvEbDmvoCS6dZXWLSAJrdYcSglGGcEVQAWPDFPIdpNAQYLRA0e2XyQg4mJwEtIBjqQ4/NJOYDtjixJHDjZA75wfyFTQh35IXhU3ugiQkyWG4DqAEiAQZHg0L0oNJvXBvBFFjLh+0CE8DzqLAVEC93AEEDYCfEBkDEAj+vlWpkgESyL9afmIkoC4RNVDfwMext1++49m8KxZCBnV5VIAbNvHCCuSnn6Y41zNKV7n2fxe2Is1Tkc7hWAnU5k8jm4H5E7dK/LJsdJAuyKACKzoRM/gPcKW1cmCaCS34u+IBX2gMQO9IVeZl1LBFcAyiAtBLL23Zfc/9fYxfmJvPexIXr9+lYWU4DxPMP8aCaygnm1Xq+cMEoG8nlfLBa6BvdYbCF3nCTKzAk3OAnmyqjf2NkktT/96D2b93p2MRsr4DnmlZB5scfmhvsCIqNDnm5kADIFjRNWTpbE2Lvp+60dzecOmlOb1lVLjHv0ZQcox3ZpW2ytIo+CNVGXUmoA6nHvrBNUAdzoMJ/Z/OTUhvOpLI8uv/3WXv/2Wxthx7Wt7PZmYYvtRpZm/VFm4wdndvTwwo7PHlg6yqzYbbTWACR7UtQQqt7Yar21HTY/15d6juvrpTU9Mm2wGjPL0lwEB8QXnd2sdWyjyNqAqCrrUpZRfIlsZIz7Pava1tZ71BStnUwy+2dffGx/8Nmndjo78XDjkD8Bb0aYuc+hypjKhJqn6ciakBmDfdRkmGveCDxuerK9glhg72gATq21LT8rISta69FZbo3bE5FhogD2nTq4nRDChqlWIDZ/MueZh69vr2S/tSl3bgXV60tlw5yyJLPFeqnxUHA6tjpShbnNUb1DTYNCiDnNfBgGApN9QlojkUfjyUgKEtULEVqSWDaiBqwRDzJm3rL+ALuVy9Hs7Xq1teWqFvDsHesDWJeDOo41N4BIggzrBUIzvM6zCxq3SuoP7ejkgbJnII2kTgsWQ9RL5GpQJLAeMzIsprkr1RqzfDqz7XZlT55ciHBBvUMFLh6d2HpV2P/3N79QVsjp2QP7zW9QY3gGEc8Y9zKILq1FzZ1W5wokpPbmgyrA9wxXbPjeEQn5sHkf1G5SbQXymn1I74nqC/ZokdcBNA+km0iMsPdIBRcUIb6HaKaF/QuyyK2K1AQQCI0I0PsWdxc0fr9p4D5wHwOwcTXic6HOlQUh2yW/56h+8Kwhf/ao9ojkS6wJILxUG0EREpWUEFQx8yLWLhIHrv5BvcEzuSJDtSRDQuHfrHtvDPDzMRI42sxsqPmT+F4WasqnRRuneK9ReREzRWIDRCQ2vEHAs7AgKvzscELtUANrZQm4Xa39njV+kNsQ564mihke/uxO0Lnywy2k/NxFRcbz+S8XkL8/+/IXHebR/bbcVaCrQFeBrgJdBd7gCnQH+Rs8eN2tdxXoKtBVoKtAVwEq8NkffNTyH+3ZiLDjnex4vNPRrYWioiKCMHcqisYBn+B1Louh0cjzJuhoLktR6DRoAAAgAElEQVSBTRHwFmhzz0oodsw7EOEdmWB2+GIPFcrqwZ50hiIrULcnJIdIAICTAICHwG0BSgG0grCInfxcPwJNETjiT2xbPGhasEbo7AXscNBTAAj/qi5a73rlSwqLaPfR0oFKdgfv98BvDyB3UC3Wiu+xp4mWSbEbNoJgh78fSJmgpggqEsAe5XU4z2P7GkseAHo6tt3+iXrq+e49Lz8BWCIMGksaATUEl9alY1CoN/Z7dVMv1yvZf9PNil0R1A0KDkCqOFbUS9kUyvjuW0t4aswUgHCImSLqJqYjN7GGbtrhwHr7EK6sewCf9JoL4Gv2InzoyGX+ybJcSpzWlR/Yeh0CxPsC1FFYECAtACuQYeRVvP30kbrmIVFevb5R1/2g11o+HupeHj95JPBzsVzJRorMhOViKbsQ5ix0DmA41jvY3gwHWGpVqjEdyvz9eJTYT955ZA/yoR2nA5uRC1HVmrfkg9AJDzgmQgMAMOlZmg15AnVRk3UA9iZP9eHA5tOZDUdOWjXBcgYrJv5e1YWIJ9mk7Xe23i6UjwxJRg4Gzwe5AOEjIHs4skE2s3x6bCcPz+34+NjW19f2zT9+ZZtXLyyv9nZzeWXLLQRFX3NgdDSz86dvWX80tJOzM1sUC8sVQI56yYkhLOA228JuF0t7cXWt/BDrDWyHfQvrvdrZYkMnPCHhWHFVIjyI6JiNMsvTxMbjVGPMs5ErkaepbKWKtrXrwlUN5/PcfvLZB/Yv/8VPZe92Nj/S/GBCYGEWVTiMyXJ1a6dnF8o4obubtTch06Qofa2wPsralQnDod2sFjbGhooMD2vUuS/QuaxE3JEpAChaNyYrIyy9yqKyAruuprHNbq/A9z0d3NhrWd8qESGEqDduv6RAir6tSyyk2L9qqYzSQWYVwDFrYzCwbcl66VvBujRfzyIjYpYD4e9ZaqP8zsqOuY5iBOVSBMPjHuNB097lz/pdbmpbbWqfl8Oh7NQAZNUNr2wjsis8W2iD5R17Z+YWUOxxhNcDFO92rZ2eXNhqsxYBEskSFilkEzZst7e3NiUnhT0AoqZv+jvr593337Nnz76zNOtbnmd2PJ/Zzc2NPXhwLEXRf/g//8re++gje/n62koFv0MuObjvygvOIMiIVM8BUeDEMnkRma/ZkHXAueDd/b4/cQ3qAanN2RBJDeaQrssZc09Fxvu01wZCQ/ZN4bM8I8iJkXhtLA5FpoZrREXefRIiKhzuK8ikvgiWdFxVZFAfCynPZ+EemI+cf/HakBPMJfKjAOWZ3E5woArzkGtlp6Cyw1CQc0JnEOPt15XN2N7Dy3UGQhvp3AjqoAMZ5LZP/NvhtTp73FZSCgjUNlLsOZkh67NAjiijvMdc9cB1bNIica+zkHkULA/vlBSQ5648c6Wlk/1Ok7udlj9DaFzABmvoZJ3GLY77geDmbf67DO/D9s8JFG95iGevNzmglHJCSNfrQaryd1FG9ouvftlhHt2vy10Fugp0Fegq0FXgDa5Ad5C/wYPX3XpXga4CXQW6CnQVoAKf/ejjFvIgdqqCDgCOSSkA8AqYg6VQCCoFzAGIB2k8dP4H+wxAgtixyrXdZqXx8Gy6uENYdrR6EnAQLIAASeRBHvMkWsAnvKiBB0GOHTgCuJViIeHfHdSQRZTCPp3UiGSA7iF0pALUJQJ93V4EkIJu5WgDRYe2CA0gyQBi8PkSDfzeV4+ocUk//Fchns9DhAnT9Q7YxPCj9zffr1MESNxf3LtHAVDdHsRtMkRUyLIiFfDjNlgEltJB2gi041mxPSJLIH4Gf0o5w/0EdYQAIIFLWMpAPABACobz13EdwCXZVbmdhoOjrm9RQKxsNrx2gKQAOjynQLxA9OiZyTeI1imhm1VA0KAv5QPDCGB4n7yRaiRYCEWgiWcC6KUWfL4TYg5S8TkA694xS9C4jzsZFxAvAL5HR3OpVAh/ff78meXDzObzCUUUaJ4IVHOCpNgSFr+zNHNP97LeW1HsdK+TnGySQh7+Ce8FwGzNjvOB/dlHb9uT+cRmg8RGKfZXO8uz3EaEp5dufxL979tBYkk2lAUJQCrAPn+Sg4EXPPecKosgqi8Axwle3lp/0FPGACQGWR/L5c3BPgfbqG2xEZHAmI2nM5udP7J9O7Cjk3M7PT9RADlMyfLqtf3ib/+z3Xz3zHabUjUE+GXdzU6ObXR6bMkoVXA3lj3kBRAKrcyM3c5WBcHPiUifm9u19gUUA7u92XoTrZMS22FRhEoHEJtQe7r665WdTXIbDSDShq4oaVAopVbsG7veFFaA+ff6djId2Y8/ftf+iz//M4UZT0a5FBIQbtPxWGPEmgU0J9SaMWZObsvCyu3GTk7ObAeZgXqo2FqWjaxYrXxvkILJrClLgfl7VBIKydnLvox5wPUhI/tN38qidLA66dnt7cIWm63M+tkjIJnKprU15IhyabCJa2xTFtYmia2YV+xvoXOfOS1vfuuJSFxtSiewDNsrAtIdqI/AduwOH408zwUQmvUpkpncBbrGsasinwJiBNIUhZAA5529vF7ZZluJeEXNNhkNbTrKVBdICq3lsD/VjZMo7APMS2o0JGcjgbDLLBthJwYRVImQ8P3Tw6SZy54Xw5FQiRBCXTMej2x+dmRvv/O2PfvumV1d3Qp8/+C9J/bFF5/Yl3//lYiV2yXZIbXudb1CvRUs6Xp7rQt3hIKEcIsh9i4H7X2v1DxjzaEAC2HRcbuOSgRUS+x9B/u5cE4ctvWwr8pyKqi47qvlAL0jWaRxEfEK0eT1jvsW1lwxgyKqC6Ly4f4ZEJViOkMNC7y7bAjIFp6TOR6Vi1IFxHBulBc6VnxvlJWelISoBz10288B39+o4Z2CoVW2ic4giGe9xslvAsJlyxhIGs4PXseZFglxNTlgzRWI59iocDhD43kYzuNokcj9RIsuaS3Zt8P5FM9O5SHtdlLyoHzhmlKgQcbVrC5XxXEuSYESzjrtmUEdctcMAAkBMeVkx31FB3+H+I2/A/D8IpUtUfPFdrv1c6aPosSJjp93yovul+WuAl0Fugp0Fegq8EZXoCMv3ujh626+q0BXga4CXQW6Cph99tmnLf+hDisgiCAAMnRMR9WEd4kCGrndEN212PFEP3wH4XvyL1cXcQhNJWZUdlGA3D2CSyEb3F6I7nvASiEsyurGg9w7NHU97IToSt3X6u70INE7uw69R94ObqcRQaIDgC9rCAe7o82UQJoQ4KnXC/QJ9jLh2t7kHQ2p4r14eDaAFV/6WKpFLQ62HgD8/qtRDArn+4Nl1e+xINyL57ZCuDixA/SlbuDQlevdp/jVQyBBivAT79Cl61kgGNRGeC8EzC5kQXhN6bBObJgMBEYLdBMBkQgw8wwRVcx64frqsi88MBewGgBH6ofKPwdChtwFr1+iusgvnTtT/gb/cyVNtB1R+CnzR12tzDHPJIhWLJEciYC/Ky8cABeIppwOJy9itogMrxTePZClU1QLcQ2skvLh0IpyY0cnUwHP/aZRGPZ2W6irnusAogv0TAfy4J/PZ/oZ6gKyO7A0AoAj/4F6QaDUdWnHaWr/4uN37XyU2Nl4DE0lMo35cT49JkHWAVayPKhPsxexwKQn9JkwdMYA0BpSLs0AjFvZAwHebdUZTSYH3fuNg/1kOOxRW9yqvpvNRn8CAIvkyYaWTWY2PX1gg2xkZ2enUoSUxUY1X6/Wtr65su9+9Uu7efXKNrdLe3B8onV8fvHAlrtKYdw98jgAtyGpQvYJtV1vt7ZYrWWxxfIkkB1isGpaKwrCfxNbFrXtm77UA3TwM7/G5AckO5tgJ5QNLINsk0XZzurd3i6Lwjay+/F5+mCa2+efvG+ffPKhnZyc2PnRsZQTWkeoWaKt2g61DuPS2u1qacMEkDaoRIpCc1jWQs3equ3KkjQXUcK6XS+XlqIMQukDdwGZgXqEnAuRcTvbV07W3SwX+mzyLcj6qPatiDhA/aJyVdiuP7AtoeAJhEbPNtgpQcayLne+TmmWVxhzCDZXVkXTam4w/xhDVA0ClmvmE5xTK5ulLHWiU4SFPPr7B9sk5gBrSQq2xu24yrqxV5dLPRN2VszhrNez6TBTjob2+KRv1a7SPgJRBtXkpFNjyQDlQ2bzo6nWbJrllmZje/n6UgHbOTkx60AMEU6eDuzRY1Q+M/vtb77R571+/dw++/wje//9d+3//ou/tLYllB7FlNlHH71vs9nI6rKwX/76t/abr185cbz3Gri9D3sizwRp4Xkeh7UfO+R/7wCndswPauDkT7Dmg/ToQ6CSl+LKjQPQLbWFExEt5EPMEOI9EF2ozQJ5EckQ2Y9hDbXbiWDTzwNJznUiScLeHhUBrvIi+J1xJFPHyb2eecC1FI5ys/Jzi9dOJmMRUfudnyu8Lp5p0fYpAvOMmfIadM76ee5EmOdXeKB3InCe18p6DfWELJK4/7u9lTrcJ9GiMpHnjJZOkbiIf49DwXVlX0aeE4yW+0n9js2WGiLCXh7fL1UmBF7bV1g8uTiaC5rTfiYy7/057zIxYn2dHOKMZn+C4OmJ7JdBVCBVUF9Qyb0IfSeeWOs0BKCMoikikuJ3WRyt/fyrn3WYR/fLcleBrgJdBboKdBV4gyvQHeRv8OB1t95VoKtAV4GuAl0FqMBnn33Sym4CEAwrBgEeDsoDOvOFJQ0e1nRaAwjwPwBIdZpGRcXB1sGBEdkn3fMNB2AbZiOrAG6jGgHwPmQLRMAewE3AEooNBR303ZbJAxR0PwJ4Ar9AZ6nsSiATAugN2YElDsA9eQuxG7bXYGXkdlcHIoTA0YNvN2Cj2xVFsIh/U0c03fe6LwdAANdiiCpe9w6e+PtkFyRw8q5DVN3cATiLncO8h9fKvgoAKygQBIQpydyvx+1wpYE+mJ8D8vg/Q174/QOIeYZHBGtECtDZH0BRdXdDCggQdMWGdy4D+vBeB/bkm7+HoBrJJ1/gKp9EiDV3AuJLiLMyHCwAcQm9vz5CQX0iAoL6y57rdy1XAHIhBNzex9UhUmY0O4H+0Z4FeqmsdweFTAS94jVF4ARliTqz+9jT5CIiVquFPbg4sdl0apvVUkQRRAZdtsvlMoQBDwR0U8s069l0OrHVYqG8D6xRCINmTQgULgsgXruYz+3zR6f2/tmRjUIGyLbeWkFGwqqwpxcPNdch8Xr9gbrVCWbWaNIpjOVQYzafH4kJ4/khKbD3qiAk6OTHzWhDvgVDQCbHje3q0oM/bK/8i7ryugyHOS3Wls9PbDQ/sdPTM4HeWCtx79vNxq1YICGWC1tcXdqg6dvFg1OBo8vN2tarpYix7XpjVzevbVtUss4C6CMEPlr6szY2WxQJPeU9rDel5ifKB0afLAcPyvXQYhQOR+PMTie5pYDSJE70Wiuq0mqID8DJAC7mSWJvnR/bZ598YGfnZ/bw7MzOj49ts1lbno1svVrZ6cmJrLLoCE+Tgb26urKzs3ObhgyE2+XCsyHCNZm7N5evbXZ0akuCu7dry9hTeLag0GCzYw4R6o0tU1NWIt9QA3CvED9YYu1bFChbSzL2loFtt7WeecN6aRvbVKW1Saq1KQKQogVCT/ZCAXRfF5XtGjJbghojhDmLVOh7YLGDp+wx2JGhtGJvxlrP9wyIG1QP7GeAtawTCKVqt5clVbHd2RZFjtRtZqm27NYmExRAiW2VjwKp0tf6rdu+xhxLH/JZUGcQJq/BTQZ2cvJA5IXIwhDojDUWKp3zB6f29K2HdntzI+Lw9fOX9t1vv7HHT07t7Xce2w/fv7DlsrBnz57bxcVDy4aZ5WOC6hP78u9+YXBA7FPSq8nqqbRsSNizE8YS3IWcgrhvxdM7EqRSpoR9mPMBwDtmZoh0DWOs8yMQu+zDkEwHtZ/IWc8d4vVRYXDfKlFkARkfkJOyMXTiFKCePQJrq2hLFdUWTgTH/Iiwpwcii2B7t0hkbPlMV5VEO6w8n4hsjQtQpOvOrbLiXsiz8lTs3y1nHFaKfYgvauyWSBAVZDfxPcSY7/t+71G1GLOG+BnkL2PPPkVNuMeohIl10V4W6gShHu0R72dViELC0okzI2QdSbXVNIdwcVfREGiukfHAbAjhHiSoW1x5gHwkce7UjFGxFBWf3njgZ4qTgG6hFc97kSTKwbgXsB7OWdUidcvK+78T/OOXX3WYR/frcleBrgJdBboKdBV4gyvQHeRv8OB1t95VoKtAV4GuAl0FqMAnn37QHgCh1m05ZJmA9zbd7sHaRE7ayjkAgATmDN2UAXyOCdqoBAACAaCiP3oM9XbFBUoHB7/j9wdQX2G27nxBpyjgH/cBtgCIAm1AJ7XIFoEiBHn3Za0D6C0QKR3YHvuTAR7yHpQNbiLISOHbbjMlt5gAiMXP9xkxEGgfw5Lv7D6cnMBmBoAcAAlwmvursFDBngUTmJ3bcAh0doMfXTWCYbLd6Jlsatw+xDuNAZlSbEACGXCwn6KLlfvsueICYAUiJAJiUbXgQKhbz0SghowAPiP6lvP89JnG8RYgGEUmAdCDnNkUWxVcwDjhwHyefJbcpkuh6SgFMsKtSwFTKCQafMWpfQD1ou0YY0QnbgQBAfq2ype4A5m5F5EEAbgHAKd6acJ797LUisG98Trxc9w2xUE2vkvVhQ/AC+liAukfXjywr7/5xlarlf6dV5J3EUF2SJ9+0tjDhxd2+fqlbHb4Yj4z9wD7yERo97Vlvdb+5L2n9qNHFzYfDiyXvVIpYPt0emRpL7FBL9U8BwS2gc+RJEsFwuXjkZQYl9fXsms5Pjmxy5trG+e5z5cAtjJuKCwgYSgHHdJYRTH3FC6dDm08mVo+Gduy2Nn89Nxmx2eWj4aWDno2Ho/VuYyCA+ASspEwdsiQjGwPwuqxAhoQ5AtBcms315fKALm5uZYSYVvtPLzauEZPeRWoRgCjsePxe22t3u9tU1UibaTCYg+oPei61+7t0fHUEgHRrroCrFbQ9c6VHhlZIGlibz9+YB+8/44NRyN76/EjGeaQJXI0mWvdrVcL7Q3Xq4W99fCx9giei1BwcltEWBLu3E9stbiRWgzyiJ8Dg65XN1YsFpYPRrKL4rXsBxAX1GDYT0UiMh9RmayLrYiulmD3XSUibbOvPEB9WwrwJyHGsHgjVBtbrBY1SlAvJYmspEBkITkJMndrHGzqPGPhTmml9AHVz7vLfZ1HQhlC6uhoZvTWswsA7HowNJ3zZDg0uuZCYd0VO5XW/hBLMoLg056lykBQ4I3II1RNCljfMVauRusPMuV9QJycHh9LcfPg4ondLJYChJfLlfb28ezIHj99LPJj0GsULu5EU2q7srZf/Pwf7ac//WMjRP3FqysFlH/00Sf266+/FQF2fX3rYDukOfZGwUrIFRI8NyQCajw/A1zR4AoCEX73grkd4Abshnii3L6xQbjyfJxlWJBBelFiaqYjIZAPsupjLigHxBUy8TNi7pMfIXd5RnGt6pyKyr1AWN+dG/4enU0Q1eHfdb/si034vAN5cUd481KpHQMp48oLSF9XKLr1oCsFIT+lSpBy0IkMxigfTWSfJgUjyru9iTTQ+SxhhNfB78VJBREhvb7sv1DmlMxrXkPou879O2KHa8baS7UUzpeo3oAQUdh8IHCkyirdjk3kLj9XTgX7vJ9fQ1mjVRp3V0j4OepqnDubLq/nXueCPzOKPuwu2WdQ6lEfxtLXk0u+PAsl3nckYuLY3CeF+Ddq9fd/87cd5tH9utxVoKtAV4GuAl0F3uAKdAf5Gzx43a13Fegq0FWgq0BXASrw0cfvtZPJxEGLFg9594SmA5gOcHz2raFr07vBZQ90ADnAZd2awkND3RM7AhUAxQKSCPFVuDekiHeAC9wJ3eDqkgwARwQPAGM8hNqTGGRvIiGGAjQEwqkbe7OWcoEOdpEq8doBLIkqADql8bhXggRAEbYx/B8AIf7lWKfoM6nBnQIhgiUCs2TLAVTVyFZHygKsjbDHcAMrgT73Aar4PaCtu374r09RDeF1UAy5fi4VQej85EdQOJAWgDQ8usiJkO+BPYvqFrpIuX+exW1qHNwSadBPlAHhYaQO+sXniiAOigyQPD4DwFkAM8BpCO1W5zKEVlCQABLyOXTtgjkWm0J2H7xRAB+dveoe7zlASnCuOszdHgmwW7WjIzncj6qDJQsduLL48BB3grmZN+7174He0UKFDmhqqTnQ8+5zaoDtE9ZJl5eX9v7779mr598L1Od9i8VahATXGg1TgdN8n49TOz09EeC7uL0WcI6103K1kb0S9li7qrBpltoXbz2yD8+P7HiU2iRLBaAB9lnlpNvJ7BR2zPa9ve2w/iHXQCHCAwUqT2cz24fAdcaEbAYsXUa5d6RzD/ydulXVxopyK097Au0BiCF5hsOR5eOJ5bOpNcnQjk4vBGY+fvTAEgU4uyc+1+NaMaBYa4z5JFs3z1MZj3KpOX548YO9+OG51D0vXzz3eygqW9VYWJktt4WDlf2RiAxpgkKwbc049QcCW6kHADgWSkVZ2MXRzPIhgd2V7N4A/SuARlnDNHY0Hdn5ycwePTq38SS3x4+f2PHxufV7je22hT09v5BqCDKHVvzj+VxKFyyVyNIQAF9A6KSu8qE+WDutN65iwYZmkNmu3lq5uLVRMrK6cNsw9hqBpXSao37Clg0Vzb6x55ev9Lx+v5VUFaTwoDiA1Cmw9ekndrtZK6y7n2QKEBfwHPJ+ZAvUtCLsmKfYM6FQIQMjGw4O5Bh7acig17hBLgEo0/E+TD18GKKQ8HNty6gLws/7qSs2sIe7vl7aauv5HahTpJvqQw422q/VfY/CI+TjsH9cLVZSUSUD1ojvgYMBtmmu8Dq7eGTL9Ub5A9RmsVjYw7fekcrp5OTIXr16ZfPZ1Pb70tKkFcFBzgVr69NPPxCAzrwjuP6Xv/peKrGKUPde37LR8KDAotZ3igdIRlfc8d4YUM3PnHh0C6bYLa/9I4D6fM/ex7NBWDCm8T9cpQpU2DTz2OsaO+1dhUJgcwy5DiHO0bJOOSOM7R1JrD0J9UPIBIoh1JwFngfidmBx340EcwT7ORv83IvWiK6+iFaJnHkQNpqTEG4Ja9qVA/E9rENXm7D+BrIGwzYN0nmDbVrICgHch9jH/g6QP1qt9SEVAxER60jtYuB4PMe4LllWqtm9hgb2G8VrB/VezJSI54xytAI5JSVGyBahVsxRrw2NAWR9uK2fk3qc+24xKII/DWdhIJdiLSE+BgTW8zrZYrl9lESig76v6yS1Pud+IGzuxt0bCPi9gnqwuOA6UDhxbv7tX/9Nh3l0vy53Fegq0FWgq0BXgTe4At1B/gYPXnfrXQW6CnQV6CrQVYAKfPzpR/RtCgAaJJm6Hh0cdWCIzk/86WmPFKASO0cBYwAhDl/kNdD9CehFp6979qvLsQFkpyPWu/YjiAO4QodyRj4B3umEHAcAJVou0W2t1yunIYRv1oBenhehXAy6jgnaFkjX905OkTHmZEn4iqA+HZjpwAOLRdQA+Kf4dAN8uP+4OjlRdQTQCZAI0DGTzY8rUyoCUqmPWAUHtfDCd8sjc9AsADYRZDlYZAAsKlSaXA+3W7oLRnUVAgC/K0VcrQIgQz0iWAcYi0WOasZDB+AIQgGgVK41gJDhHkQGhXBakDtAMbrYHRSFYNrpeoBT3PswH4HniGCAKKnp3nWE08Erng+QKXQy8xy6b8iP0GksIBKlCRZMw6G1O+/uBcSNteDZea+uhc1HyHuYTia2KTaW9J0cgpAo8I3vE0rMZ3toL+BsVPGgLInkE6QGn380n9nydmFHR0ciB9bLlatIGO/U1RECCNvGbm+XNpnnykWY5UObT2eas0VZK7yauTLsmf3oybn96MkDO8uHyDMEXE6ykeWjkTqIJ1mueQLAP6Djm/scjqQoAHzErodn3Ytkgvzw/IXlaiXQkTmI3RPAOh3wKA7Wm5XmnMgta2wyntnR+YWIxrNHT6TsGA9Hsos6OZrr+bBzkm8/Y2Jmk3Gu9wMcAyJOxmNZOwH0v76+FBmI+uL69WurisJB5qqyxXqlcaMOUq1Ue1ttNlJLOOEUM1Qazds0HWm+Vk1Pndaz8cgBVLr7pdDBSmagoPKT+cQGSc/Ozo4FhE9mUxukQ3vw4MKD7OvaHp2jiHllpydHVmxrO54d2+xobuvFrVQFZLEwN7nHkQKld1asCY/2uQMQ+vLyCsTfBjAQfD42S5BqAnbdnoa5h9oGZRTWVs9fvZbt2GK5tlVJYHffCuXwJLbebqxhrRH4zYhg91PsXFlVNyKpsEAjoBtLPrrQWWqQPEqFUSYNZNZeqh4IVNk8BVso1uMoc3u3uwwDlBMm0kOAOKoCSNdBKkKKfIbFcmOrDfkohex/ZuOx9drSRiMPi6cpnTkDcVQGJcGqwIKK/StXJg22W9RkNPRu+16S2tnDR/bbb78Xkco6//RHX4iMWi4XsmOju/34aGa3168U2H19s9F8Zg/74MP37evf/NoenD2w1bq09cbzXKLNXVTKeYYRHe+5wHjGUzkn2JQNfN3z7+zdrCWo7TQFjL/bcw5AuzKW9iK2OAdYu/GMwTUPkpRzhf1OVkUorIJ6DbKIfSeS09SVL0gNqTcCAK59O9gMSrExuFNX6D4A9UMIeSQCtH9rsrpqIeYE3WUtoRxwWyWFsQeimPUsNYlsl1AWOOmpnx3Af9/zIJU0a1rs7jyE2tcBikq3qYIQJfSenA4Uhaw1ndc8ZyDGRQrf38uDTZTf9x3pw3sJe+f9Re1qrqb2MPWYmRHXYTz/74d/R8IqEmdxD2eueSh5ItUIxYTAiNc6hLA3XuddsG5ErcW6i40U1Itacu7H93CNeC6LGPM4Hhvn0xCW7q0GX335Dx3mcfeLXvddV4GuAl0Fugp0FXjjKtAd5G/ckHU33FWgq0BXga4CXQV+twKffvahEBR5nQdbIvcd98569+TG8x5gwwdbNvwAACAASURBVO1xok2PuutDiOhBOUE482CgjlZey1e/Rze5Kya4buyYxYYFwO6+8kKERniflAx0zIYO2wikRNAEe6eiqGVXhB+9gCO680O+gjpDQ2C3/OYDAOVdsKAvbg0iUElBoIBb7k3uSgsPvRbIobxqyAy3iFIkRbC8AExXGLgyHlydAsASPcS9+zSEXIOaAc4lacgzcCAwBo9iRwNoyrP6fQLWDIWsKUfD/PkAysCy6KRGPQAgjD2NuptRgmDRI1KjZ3TV8vwAUnxWSdctwD7dwuJ4IBgiOdWqAx8iBXDpvnrD7bIY84G6xukAj/ctEDjce7R1kgIj1FJA3r6ROkH2LnjNB7KFCnNtOuu5/1HmZJayQJTN4T7uAMv8TPkBseuX98qWH0uz1ioZ7/gc5PnUiR0CcZnj/PzkaGovn7+00XisuZYNR+r+3Wlu7m0yyW29Wdo7Tx5ZiQpjucCN34E4SJi2sY8fntiffvC2jWVfRlZAakN5qSeypZoMRwIEd23PatQPQ8K5AS1rG8+nGg/IBjr2J/jay1PeFRLUjDkpkqGqrK4L2VWhwFiXG88xGaSW5zPLj88t5bOGWFINbDaeKGBd4c4oirBRks3TUmtcfvh0H0NOBiuqpDFZLr1e3igYeb26tR4g5b4x8hmw+1lAnBTMm76tllt1vosDKFFCeIi1mpaD/7/otsSJsLSfOpm5rw92MbJzy1KbTcfKN8hGqZ2cnmjOAUaXVS07Lay0pnluZ9O5ldtS+8V0nOveYnc2+0zM51ncXNt0fqT7KDeVyCqaqndlJTCTmdSHsMNqZt9IEeAkHvZYlfIlZBe1WYv8ROlye3urHAgA7PXeQffVttIagMhALbHv9W1DeEPfO/WZV2mSWQWZko/tZr1SBgVd8YRT94ISimeNuTDK1gnkH9kR7Lvqjg/Wc1JCHcK9zYYiiGoFwKfMh+HINnVpL17c2O1iLQKptdrGw6GNUb3U5HCguiA/IDUyK7C4Qr1xu9xYPxk6AI1tT1FZP9nJtk0KpXxs07Nzu369sOurG3v46KGNRpnN53P72c9+dlDXsQ4ePpprv3r2/UvZU2UocDZr7UtN1dp2W8EqiyxhAxqOUttunAgFsGcNMg/Zb/WKYOPE3GBsOEei4oxr3ik1vIM/7g3x/GFf4izRPhj2DQKhvbMf1WAg96RwwGzL84aiAgqrI+aOyOxgB6iXBLslXgt5p3Slg0LkjjTnnqRYlJVVyGtAORHmsBRx4PKyenLVlfZ+BAoC493uSIC+FI7YMIXzqM/Z4cSd2xD65x5yOzgxUJOE56W+IkurnYgNz8pwGyXVF6VXXVkWLAdl88YZJNWYqz1EPmgvdgUfX8wbzlpIaBoBYgB3T1ZTHkAex+Y+6RE/G3I72kxG4kZ2dyJCU1fzhbMkvsfVKX5mQMBK9RgIFRFCkOGoL1DvQfwH1VFU2cR7jwQGhCBnAOtWWkj1JNT2D1/9vMM8ul+cuwp0Fegq0FWgq8AbXIHuIH+DB6+79a4CXQW6CnQV6CpABT7+5P0WwgDABEAUQEmd8QEEOoSVhg5MATGhKxM/akACtzkKoFFCV3Am2yDZWKiL10ERiAGBp4ANqBuCFQcAFHYn6sDfATJ4Z6WACI/iPoAkIjrqnXen1wFg0rW8M1YgZlATKLhbgJSTAwAYAKkAMrKJwjonEAcAOTEs1Z8dEAhgxOcJwL/ApgAK82N85sf5RF3TgEGgtxFgiWTOIU9EIJx3+oKmRmsbgezRTCp8Fp8OkLTH0z7UO3b+cj3/DPy9Q+Bq5gSQg35evxQP8ZCPIVFGAKiUKxG6iwX2BMAUX3NpHtpWoepqcpXv+VBEDV202D95x6938IrgiZ3A3EsE/TIHcKkjcypmbkTQCLAb2x0RR3jUB+99zUEyQRRkDuIEKOyZDVFBEgFrB3x9XuieALHorKaTuD9Q928E8iA3NI9b1Aojy4dYFbW23ZSyXnp1eWlHs4lA7MVio3kqwHaExU5r43ykMOJUypHazicTe+c4t8/furBJ0rfhwC2ahoC/Urr07GR6ZO2utU1VWJMkdnT2yPZJ38q21nXw8wfwI18EoovuZEDyCCKu12srqsJ6CcqFtepUERguy5jE+mlq4/m5WS+z2Wxm0FoPzs9UK0BsciSo62a9srPTU2U6KJiasUsHUp8MZddCyHBmL169srbvnemXl6+kNtgVnvlAzsNivRCgjFXSelsqTJx7gLghN6PcbnBuE5m2rbhPFEyMESkyiQ3JQWj2IqYAUPNxbknmYfWosk7OHkjZxOePZxOBrXSPM76oSR4enaq2gP9cg7HGlg6SbTqeWK/n4e8KL1aWi6snUHownhCAWE7xs4w1THbFeu35LNSpKlRjKEV18ff6ttqsLIdI2TX2+ubaCgBW1muPHACz14uFNdQsy+x6VahObvVmtoaoAGzet1ZTgyyVEsIzGAi9d9UV5I682u59+Z7hNnOKfjG3MaK2ED2oENwSjJZ0Au1r5QCxdrabwn54eWXN3slHFC2pCE3AbQBgCOGBJdnQFtvCeoPMbldY7yVak6hHAK6xyNvttyIAUdSR0zIaT63ekTtS2HQKIbHUHL5dFsqTaFpybRJ7660HTjb2E8snM/uHn/1cRApzZ7Naa47zevZLgeWovLJgXRhUMtGKL3bgU9h4JkWSx8kH/zlzBYKOeSeyg3E9qOa8uBEUj3tTBPghmakve2xUUUh5EPKDIvHt+UlupcS+5PsU+42PY4jROKg1BKrr3PEzk69I3EvttvfcB72G/QtVT1EYNo5OXPpeG0O2neS/29f4J+5lPKZ2rhy5T0Ls9q589HPR927fE31eyrIMNRD/67mij9rcDx6PNWQ8FKmuPf/udwTew2uo/9XVlRSJfMXask/H545j8Dt12HmGkzcLiIHx8zlJLMuGVkEyNpxrdyoKV8/4+cSXW0r5ua+xjUlT/Z7/nlA54Y6KUGPCx9BkoXwXz0mRUnDAGnK1Tb/xc4X7+urLjrz4nQ2q+0tXga4CXQW6CnQVeMMq0JEXb9iAdbfbVaCrQFeBrgJdBX6/Ap//+NM22iio61Sd2nde3fit06Udu0LX27UHiGKfk41tvXaw1/MUAE+8ezh2Sgqc2cWOUycYAFr5DCwv6GjFngTggs5qgM0ISgHqixgJ1hsKVw1dyIC/AJXRUomufSxidg0+9h4QCjAJIEWnabRyArjBG9tDR03qCJ7Ru11DsKpyLXoKolWArUBTbEZ4tsztYIJFlQAlWrvv/f0AWKUDq0uufxckKxWBakSYtgel8hXtLbhfkRNScjgIp6BydY962LisSyonKQjX5Znp0BXAH8gYyAv56wcyir8DPAE2xjDhaC9Cd7mu18PjmzyCjWdtDDIFMBfV1nO9w9h6gHcAglyS4uPQd/CN+eCAnQfuSolDRzlWRQBT1EU1NAHtvIexVYctxQh5ItQghpPH7uvYGU2NULkEJyyRVMBrkQiLaphYM5FoXNd29uDBie1LxiC165sbe//dd6V4+O6775SzsCITYZzbZrtQtgI2ROvt1rt8m8ZmWB0N9vZffv6pjQ0gNhVRgfXSHCC92dvxeA5LICUI1kLJcGg1aoshnfbMfwC/iS2WN042ZZltqtrKYqP5wNxjbSwWN4ZLCjUaymassbYPcXFsTX9g86MzG4+GdjyfCuSLnciyIGt2UoDwXtkpYV9VVA64QxiuF1IrXV9f22Q+03wjN+L69kYWX/VmI/sm1AXburTNaqkQaKl+apQgAKkm0H+z3vi6E6lnuqdRSoBzobWSjlJLR3Q0J5YN00NmgJQWg6H1ZMN21wlOfebzme77/OjMjggzpwsbmyWtKRRhexukgPpYyuyt3m5tMp1IZRH3oNvFtY2GY43vIO1bU+wOShG6yZljZVFqPkpJhk1ar2+3q6WAXebozXJl0Hmifnpmq/XKCoipeq97hjqtUHeoO7wV4QMwL2UTajZIFXWfU5+elSiCsNZDpRFseCKxxxgwTjwbAd1NDxWOEyE5xE8+OpCzNSqQvVtIcXfsIYC9V9drBYNTF4gaSDgCtaPVXmues7He1Vb3EitLFEroO3qyNgMIrsutJQnZMZmt1msBylmW2/HpufbdcrtWjsi2rq2svDP/7PRYSpfzB8c2nY6lNHl1eaXrr1elXV5eWZZyxqAM6osQJbDeg7lDRk/YuwUgh/1MpGZKmL3Pb+Yze4WAcizIytpzdCrPuPgdO6PQiR/3RSmxCFHfbLTmZN90L2x7dLD9872Uz0LRhg1RXFsohiLZznyE8BUBzXhipch4h0wMnR3s5X23URR5vGP+Zj4/2FflPaUd1tV9nL+oH4LFESQQZB7nyH31As+BDRiKCNWvP/D9nfvlOQw7Qid5qZfOOHgz1D67WusBsgmSXPO1be3k5MRevnypMfImheoQYA6Rx/mj60DYBNKH96GQ4vnCYab3ymqQPBmyTcTC0Yrg6hfOD2ov0iAQ66w31BFeZx0EmhsKKQ/qG5E+foXDa2TRCDEIlwcxjgIwkNfxXKWBgj1C5xafFzKdGDsnTLizvXKZolIPm0KIwi8726juF+euAl0Fugp0Fegq8EZXoCMv3ujh626+q0BXga4CXQW6Cph99Ol7LTY3DqJ4zoMitgHNA/ADcAPQAIEhkA/kSxgz4AZge33XaQmgQZe7circR7vfoujAu9/tLgA/AaUxWAI8ASBRB3QYENlBCEzwTlK9NnTRRhCqj4ICVDDacMjPf2R1g798K5/92NXqxIJ3wUarCEiBaHsBiCRLIF2rkd87dlXqyAzAUgRYYicq7+d18f4OVlMhKDzaaxD+2ezdEuUOeHGwiu5pPkfd2gridrWEahYsqQCFAM5pa0dxQp4FQbQEm148OLPnV69DTgSqDwf8pE4ggyMEyEIYZALv+7JrErAb1DWA+thUYe8i0EgZCx7s3eu5iiEZuFVI/J+rPADAXcWiTnC5YQFGBd93usthXHoOOPJeOl25FzFB4RrcJ/eM/QwhwApyBVALNllxDjIM2JGgJqDuKEIIdnXiyIkUAcDME/6ku14dt9gX+XNTawD9J48v7Ory2h49vLCbqysBdSgdAMkIJH7y+KHA9dVqIWUJBMbteuXB5/2eZb3GHo0S+7PPPrLjQWKDfmvjbGSz8dStxqhNklmS5upkr3qtjSdTgdaEOrMWJpOZLddLG2OBZCawDZKALArPtGiVqSCrp6oU+K6O+MRsdHRkaTa28Wxqq1Vhn77/rtQSzBXWsvK4270suvJhJtJIQeGESysRGhCRsGtyE1qpP8ipANnEDgrgVIqYam/5ZKz7UpBxVVsl66FE60s2cNvyQGRgN8NrmF8CiflT8KnJRglgFDiVLJMG+61RLuKCzBvAYDRWzGEB91KnOLE34VmzodFczRXnRyfelY5iYrtS1zcWXVkCUJ9pHm1QlgyHmjOQMyhJqHO1WVvWS7QWFlfXsluiY382mdji+lZKITq1uQeRqr2ebXelXS0WVjWiCGSx1UtHtoZsUsd9YlW9tx7kqcgLyL9INnqmAc9N1gXru8GmSrY7ZL14kLEUVsxvx7ClhhkTCt5gb+TrhwwXLJYGbSJ1C6oc6scOOZoMbb3e2tX1wpZLQOSeAtIZ/0xk1R3YuylqaxPWfU2+vFWoLOqeDUdjEZY8d5b1ZKd2fX2leUPAOCTBxZMnIjiXtzdWoPhIUxKRbbsk1D6zR4/P7ehoZq8vr2TLRuZFUezs5nqpeTlKvdudLBbt5ZIMsF6GOlcYMyyGpGoIdkF8j0IKwiFaI0VySvtKJGwjQB/35ZDJFAHseN6zz0JUKcwbgjqcLZxz7MPKrgARV5e+n1TUPtpQQZQzTuyzOi9Dho9I3bD/Mt+ZY+y7XABSWgB5AN9lD8UaC9K+eD4c9rtwjnDP8RnjHhet+lx5wLkWFRrB2i6oPYa5K29Yz4O+A/EiF6VMgmhz0icSRVLChfOBcz1LR4Z6g/OA+kM/cAVqx/yGoKH2KNuk+tliwdaX2gHSRyollFWB7OCzIRYgGVCxlJDmO/99wVUlTurEOsVsp3juyPbpnoWayCssv2hASNyK8BDLHhQ4XrvE+i3KSf98xpQ5qCaJaA+GeqMHaeIWYq5scqXXl19+1WEe3S/LXQW6CnQV6CrQVeANrkB3kL/Bg9fdeleBrgJdBboKdBWgAthGCfCWJRC9t97BCRi9rx1YU26Eukp37mkdultl6RG8qGWrFMiOCLJEkAg7GO+Qd/CEbmOnJnBgF/2g/xdYATASMy48oTO8ImQ4HDzFAWN8DAWg9DwfQIqLIaoGt/cQiRLArPvkAT+PlhdlAYjk3tmBDZFlhYJcD+91QMvr437lCorFMkpgiOdt8BXrEz8v3oNAdj12q0wQdYoG4J2a0MUrIiPY+zhO4+AvgeR0zdIx6+HqBIzXCn4G1IlAL0SELGY0bh4eK8VINvDO8jBOsv8IQP9WneqZrIaKYqMcAMiE6WRqy8VChBXX9FGjc3kg73nvEo7e56hW7jppmUveSew+8gLI9O6+riICK4R005nstYWgwK4lgIeit+hUD8HgAWSU4kTkFqoXz7jwiYT0BzC0J0IHCxi6kh0ABAAGEAW0ctD4wdmJHR3N7fXLV/r5dr1x8Kwl0JoA4J7yL+h8pyNXoG6aWdLu7J15bj9++tDOUD1MIC1at0QapJ7fgVqpl1qa5zYYoTCqtIYArtU9L9cY1COuarqh01/zXTobVxX1THkb4yyz4TAVeJvP5pbP59Y0fbtd3tjbT96yIVkBmRMFrFU9A93qdIVzNQBErVss1wiR7rllkkBfJ3gW25UIE8C65WYrEmtA7sAwscF4LKAS3HV5e+sqq7a15WopZQ2gs2d9DATIan7saxEW3Pcwdxsc1Salnk4KsGfQ6Q5RxXzwrnLya5xY4d9R0gCcEjROyMt4lOu5IPIIm8d+iusBrB8fzQWw0kkO0KyMG9QIIkY8O0IkKdZJgejabkupRgCZUW70QtYC4w9wi1XUutxKfVABlFpPZB/x53XbU+c7Idvkz5SAyD3CzBlr3yv2Coan5kMrIEXUpd/TniEAXPk0jeZB7C5X1zpWV4RKt9AevG6ojJKeNgH+DjmUSOURgf6i2ttiXVhZ1AfVBdcgVB3CgfGudnvbVjvbNa3VDffcqDs+SVC8uQWQrPrY0wIgzFyk8x97LNQAxyczBbpPj2Y2GA3t/OKBbVa1LW5vbZKPbFtttdaeP/vepvNju7pmnmDZlrnSjNBorLAIVa7Ic8FeEMWHK+KoKfupd8lDErNX3eUtROu4CGqzvqNNEfubLJc091zF5131TjYwn5S3E0iEmJ0h0jPsSdq/eX2WCpCXhVHIg4qkq8j0MIfUvR/mGcoHrQ/Wejh7ZEUV9yGurPPwLv/i/m8isjWiHlKJuUrEbRl9fqixIOTYQETqzOVs0OXC81U7SzPfA7FJ44s1yrqE9GZtAOiTp8K+yZqKYeJOECU62yKZIFIX26Zg33ioVXg+t6KSg9mBGNdZH87geCYy1xV2zipvOAOcpIz7gRoBuE8yclBbMvOxg1PWC2eTZ7uwj6kZgT2Ae5CV453V5V0eh88n9hTIMZE9IglT1ZTnY94wF9h/IHulCJTaUqFWqu/POvKi+2W5q0BXga4CXQW6CrzRFejIizd6+Lqb7yrQVaCrQFeBrgJ35EUEC+iq7rV9S1K3AtoBWjlqdrB5kMogdD0KoJdtkAPOAAKxK5bXAC6ou7VpZUUjYE8ApXfQA0AChkRbCwEbZEfQASpPfe/G5boAG4DVArmE8rvNk3CGhswKH9HoHy7QhNfSfQl4T3d0tAgJIJJbVACMQXLgwY/yAXuJnmccyEcfINs7gQUuA4Iry2EnABFgmj9lFxLCV0XshNwQdVWHLlyeR/wFz94zZVPc7wDmGWNHKJ+BukTwSwgKl7IBYD7YVNVVK/9ufj5ExSICiS7t2CfrHfAQEgryDp+tzwgAnIewYz3jgJJCqQHYAdmiS4dIGTrIXXEB6BtVIxqzYCkVPccBHGP+BmB6zWcIsPawb1QvGicshULIMd/vNI49y0bU3q2o7jqNHRCUEuigzGmkRuHvEXiFtHELItO/MYiRaIvPz70AyJ6cHNtqubAPP/zAljc3ylEA0D85ObcfXryylCyBYZ+B1TN6UHZqs7a2P/3wHaOf//HZuXIujmbHeuYRaox0JCCbwG6TRZArR9KJKy0iuAehsSpRPpAnUfj8CiQQwKm6mwETh8yFxqbzuaWjoS1XCwFyZycnlmYDyyAcWVP9RIAwFkNYIDGfDjksBED36GIfqv68lg740WQkxUWaEBhe2C+++UbXyrCDOZqZQQaG9c71Lq+vtXbdHg2FQmOL24UsnNxb32ku2RANerKwIQ8CEmIAQI4yqG8i0/D3lyIkzHtZAmGPs69tPBrrfvli/XAdshKmw1xzifkJ8aHv9zxXpj9Zn9hcQTLwnmi5xc8bxnG/13ogH4JObObTZrnW+hn2B3Z7e2ODfiZQeFvVtio3ImMA+leofZi1g4FtiuKQdbDclLZFQYaKh2wNcXeAr33bKtelL0sm2dkAnkIeBKA0Zr6I4BUh21oy7AeCBeDerX7AiBXi3Q4sHztIrj1GH9O3dbGzl5c3Wud5liHnslEGqSQKKyix2K/2Vu9baxl/rK9gMfp9S7M8hHn3pVS5ub0V0P/2u++ZNTu7ePzI/uN/+E92ckqeS22r7a392//h39p//Iu/lH0V6hWyf8hUef7DDzabzEWavXj5SnMDImtf7WU9Rnf+ulhrjxdgH4hz5pOIz6BME6nFGRGIB9YxZJRUD8H+aQy5Fmym4l4hMjTscTHLIVo2RYIg/qmh4vwakPoT9hvIiKAC0mcF0sDD4T3XgY5/9mhINtQNCvBm/ssuzM9PpsBe2U932RPKVAkEffwdJN53VBso8Fp7fquw9LJkb/BMl3RAUDtnGYqdvYd6i3z3tRcVcDyf3zvnpTcIMO4JzxnIWO4DgtdtGHciNrCz4x5RMUULRCl/Ms8pigpGJxtcfSGiYzBQPSIJx2upIZZ6nrUUyIZwBuusZv5KjRfugbl4yD1hnUAm+PnGs0dVp34H0N4IGebkiZ8ddySg8l2kONRSkA1VrDvjzRzjmaQSCfMJNd//z96bPzmSH1eeDiACgTOvOrr6kEg2j6ZIUSPN2M6YzNb2//9lbXZ0kBLFXR0cUWTXkZlIHBGBI9Y+z92RaP4HaQrQipWVCcTh8T2y3/P3nmy4IA3DPvLXv/yHHvPof1nuK9BXoK9AX4G+Ai+4Av1G/oIfXn/pfQX6CvQV6CvQV4AK/OznP+lSISAw+whQiJ84NkWA8m7dlBZO5w7QC8IiwVGBxQL4PavCQ0whJvDVdpsOupABKgT0qMs3nFLCvsEtLbyrVf8TwG1hYwUeiM3UwarJ2O0o5EJEl6cDPZnH4FHfnp8AEOTuT+RYOACSqhABo1h47AFhAVkgHQBMvOM1ASBBisGOCMDBtz78zgE6EiA7kwLRCSrwvTtZCWQX9533J8FAqA4gBWQb0xFijSVOdFwPIBXw06cbF7sbgDZXegjw6jz4l+7Y0dCJGO8yd3KijrBrACDqkJYo6iyNjly8vZsWFYdbdwgXPh1tMZk5eUN3fjwTOqYdbHK7K9fSQAS4L3924ToA5aHnAFRcjyy5GFCy9EBdcFCn/BUKj82TrHUE3EZeh4Jh6bJV5y3KEYBNHqkHv6t7GW4gOmS9YxqiwskLdSh3jGlX0HDvUhsEwcQ1QqgB7aE02W439vh4L9KK2xxXhBBT48ZKgf5jdTID3N+UA/urH3xlX3/2xpbTiZHmsJwuBLKeALFLAEaCyWciLUSeEFgPUFiGrRqWRPvWNuRJ1DtXyPCzI9ZsRxF3SeAwjrl+lAZYB5E/Ma5mdndzZ9WksmlZKWxa4BvjigwQOttrVyNlVzt5JtirQSIBvjKOsG7JnBiAvG/vP9q+bqxZrWw2X9rs9a13Lxfup7/a7qzeNm5HAyh5PIgUYA6eAVP58WPdVmncelc7iiPvuq8UFtzZbEZWB/+mXth2YXnEvDeB7ihiXJGFMmloE3JYhm6Pg8pjOptpDWgBIIOokgpM2RQbAclTyE9IkZjT3Bv3n7kF1H273SlTZIAN3v4oSyTuDzD2gbByO0qp8FTXVrNW2MBVD8r4wLrGbHto7EQ3vDKWWVP8a8LSB0MInL2VU2yePPeCwUveDioBQHxeKBMEnpJREaoyVD+nzsezv5/PYsvnojUyRMiXYCy9/7SSOgIiphxhZ0amCPkEe9uTVUHYtDRQkCpH61Cc7E1jnu+jrvjmm5/Iauxf//W3suD68qt39vjpwUaTqb1+9co+ffygLvVy3NrP//wX9rs/PNj//L//p/3w6x/I9gw7KtZ4skTev/8gMhIgHIIc6yIIJq4JO6K0z0LlIZIi7P0u7aDEjwNuo0IAVI75zveSmEwlQ5JnWvpDESBgm7UG0izsiVLRoDUw1hytVdiqydbL1UoJzkspBVmh5zQQASbCNJ5RkuoJ9jNvZWUUyqa8vvl0Zuvt5ry3JJmev42IEGCdDHJaNoKc++AB25DZ1DOPp3UdYlSiAl9jneTyjBMpE6wwzsvcZq4zTZhXkPLUSGHckXPldS9FcEoFxT7OAIl66neEtBy8COfW3oiohL2JfUoZGmwVPu+lqhs9Ex9ZJ5GzA8heMil8D09yKHMtuFYIWf89A1WS52Ao1J6bpx5GfbCn9HygXDchPLTH8ztNzH+NA9XZSW0ncFw56ufHvtEzsCA8fvOrX/eYR//rcl+BvgJ9BfoK9BV4wRXoN/IX/PD6S+8r0Fegr0Bfgb4CVODH33zdqVs0OtfpHBYojbUHGRUBYFyCLNn9mMoCVy88/1qQ3ZmylAL0BB5WBoaTGkJVUrEhRw0HrWVb70JCDQAAIABJREFUFYRGKj3OT4mfAQAHCQGKTRc8QA4gDF29BE8DkNFxzgucDDCjkxUMMESQIgHm6j0ZcuzYSyg6TsoiIJhXHcAK7PbuTl4iRkSyOKDm3cKhmMjshQvgzD/kNI2CrQGVolwAXICnUq8IbIpa0kErqw885QGuiQUGhAb4P9p0OhEwfepcLQIcOSbgV13Lfq/qWSc3IOyn1HzLewX4eGC5wD5lLPjbAI/5PrVVaPn+YMNq5OQF9jYA7KEWOVfD+SZ9/jKQNTua1R0rGxUAP8/GAICiu5/nDVBGvoPUONg6UaO0O9J73RufMQRA7dYvdLm7p7o673XtDrKB3o2rsYfCivCA+HEP+wTeNBYEqDtZQyc4QBsgpzq528auFnNlCpy6xrqDqyIozqSo7Koc2jefv7avX93ZHCC+bezLt19JpaTOY1ndDGSrY4X7vIu0YT5EBzPqFix2VruNDYaFPTw8xL1iy3S0tm6U7VEoILix2ZzrGatbmGvZ1o3dXl3ZzXKpEGfDmmnsHfo8R66DXAmeIffWto1NplPdA7V0xY1nEGAx0x6PttmsBU4TgFugeprM7PW7z3QNRJg8rje2bVtbb3aygOGz7aG1zXanMTodT6wkiF7qqKHUE5AbPAfIBkBr2BW89t3Kxu8H4DqfH531CvIGRDx4Fsbr21d2IPCYOdeh4EFRNBYRhV3XaY8igcDqvQgk7gtSDvWKHY5WRc6B5i2k0KmzzdpzMQTQYp0GGMt4ORzt/mnltmT7gzXdwZ52W/2BwKgBgMdjhWNTs8MBFdFA9kusPwwoLG5ky0RehLrkS9lLyd4MYiNIDuYYtciO+Sm5DUcHlU8QGUNCt5n3Psb5PmvCEWK5HEn9MZmUytqAnHj/4VEB5fj3F0NyZrTKeSAzihSIBci/QWGD8cQ+PT5aUUwE0jJOUZF9+eUXyv8gV4T7uL5e2GF/st+/h7QYKRyeYPRju7P71cqP1Zld3Vx55sF0Zh8/3ctyztU3AOHOUjMvIDgIElfOD88KIu2sWHvOPsCmbUiGi+YqpDNqN8g4tytMtd/l3nO5qyd5kUB2Eu+u+IpMkgCunSw/aX5howd5zzWS4cLPRAgz9iB7Qr0j0B9rMBh/bJjSYhBFEuQBxEjYJSZIztgblA6U557i6ijmwkUuk7YX1nAyGDzIWmB6B0Hs5KeryZSuonnC9xOI57FD9IiAhzrX8kcdfTxAJDhJ6GswuTGsfZe5E8r7gIAIwj/VhJekfpJF3yGuo4kgbQH9ublyjfcrSyoaAZQ7FaoW8R8nz2zScNGeEkrLzkkUrnUoezNXJDHwZCOlpdmVmVkbrzlzmPN6xsWZ0GLtD/LiUiWZykbtZKrNyH79973yov9tua9AX4G+An0F+gq85Ar05MVLfnr9tfcV6CvQV6CvQF8BM/sRmRfhT11Et6S6mrF7OLpVhPtQu+LBMxk890L+4pkLEQB9drcCBmM7AmhL4C7dkFJHBHCkDlMAoSHAl3dRuolQkAgCjByQ4Jtcg0iTi/BnumTHk4lnBwCkAmBImuDKA9ANgFORHnSUhm+6QrQJ0T0RLux+6gC/gDQAQG4n4b795C+ou3YEUOWEDmCq324GnDspQxd72mbxtwAqAGt1wboqQb7juie3jdI1A8pH6GyCfOpiRd3Bs5EtFESMg1lgWFwf3egn43oB8o6yX1LsQ6hRIEMEnHrfq84t2xkJUsLWRGG5kVcSihlA7nHpHfMCrwYOCAFw655chiNCgk56ron68GwAaAU6RWYDgGmGosqSKkgrNY0HGTFgbEWACc/KbYAIMB84OJ7BttHdiz2JshqCIOC8ygaRcmh/ft7ZvayfB1AFoM3xOEeG8SZQxnMaYUl12NuUDvkD1kVzWy5ndtzv1K18PLRWDgsru4P94M2N/fSz13Yzwcsf26g72Td5hzCg9MSOQ7NyNrcdIPt04jZmYeHD/X1cP3g4+tDUUc94Z64wLtWRD3g9rTQ+eCaT6VzvV9htXdvt1bUtZxONCcB+jRDIGr6WDz9j2EFiAeuA5dVYc1vWWQDxgLSA8NZZs93ahw9/sOOusbIbWjWbyy6IFyHRhkppMLA/fPggZYMySk6dkbcg8m1/sPl0rEkMqcD1QHJgD7VePdnVchHdznREk9XiIcnkHKT9DB37s+lEzxgcsxq7pQ3gMXZY2/VGhM2kmjgBpxCTvdU7QsQJnq5EOgjrtZNNRmORS3q+YTe1RlUym0kVwflTlSFCB9JLYGtnHx9XdioHImweNk/WHDrbHbDNcxVXeyAPIFRdEehNDg4Xtmn2dowwbmyRyJVpjnugY3FNeu6EQY/HOhfKj+HwGC46qAwgaZgPlB3guZOSRXOKOUk+BHk00Tn/8LiyXU22zNBKKS+crKR+jEeIiF3k5By7odWsS6gDyEgoJtZBinQDe/vujW1XT1Y3ZAZRRBQbR6u3Ox3zs3d39ur1a3u8f7T7h5UIIwiXt5+9tWo6tY8fPllVevbLp4dHt1CLtcXdi7zTXSomrelBeQaQnkC4rPwAoD3qQQQYr7SE8nnv4DpfQWomgSCVHXtTKCPSjolMh1TJ5XmcOEIlVSoTBMAbgoj5zzyUPZcsvYIozWBriJcg21lnGcusdSJlMmsD0vboNmqp9uC6NT9TXcE6rrXHiXCge6zvmLf8Q+q9OGYy8rIiJBBbBAQErWfXQKQxHuy411zlXmSvKDUWa64Te94kgLWeF5e5wnOYTqZB6vo1Z4MCT032f2F5JcVbEALMc+a41CYQs1jgQSSzX1A3X37D6ir2Mmz9QvUgZWc8e1Qi/juGK0i8z8GzMPK6naxijKOg5HhHzVk9RxH9Th4pC2pEdoePmyS5LsmuPO+Z1NA4Y1z67ww9edH/mtxXoK9AX4G+An0FXn4FevLi5T/D/g76CvQV6CvQV+A/eQV+8s3XnboYFRzhIIK64gW6O5iKtz6dkwIAZM/kwDIAYQIyAkwC5KcrXvYcApU6G9MhDVoXKAbfVwdmWmoQ9CnrJg+apYNZAFCA41JyhL92YObejRvgFtYunNOBJK6Lzl4HzwC1BAJJ7hA29CdsQaQpcUAH24mOcwNcR7YDJIVjvQ4WKqgbsMqPATDGORQWDXYa4cAJkqhLVGTFUCSDQFZyCXRPDrjRlYvfvsJSAajCMkugfqhh+BoQfNvUAWoOpVhwgIe/PXyUAF9lJYgQcoBcuRM8P55v+JJD8uhZXRAvfC2SBFC8adyyaADIXQmE5pqxG5GPO0Hl8XkAK6kfqKasXLB5GqnznhfAKi9Xl/i1SUUSShNqORmTtwAh5LUmEFvXKFCqs5N83/GjV3qxg24QWQHoyQJMAHGnLng6zmWJBWAXOR3BbbitSRBHkG7qtA8SKoFzCBEnoNxTncwEyJLlrBJhZNbarJqKrHg9Hdo3b+/s86uldXsCo18piF0h7EO3aqL+06trO0IIHg6yp6J7vJqiyBjZb7/9ve5RHb8nU6e3AP+2UUFQUjCOpvOZrM3GECAK1KXL2hQkPOdYPBfAwuNB4x9FgYN9I1s9rW06n3ogu7JH3C6LOYPdEKoKrGqYnqgR/u3f/sVKcNPObHF9Y9evbmWfxPNgbq7a2j6tHnVMrhEFEAZgzAF1sJNXUU28MzoyWhjbUlYcAiAVuDiym5s73S+2MCidAD/plNbc0jxBWTG2hxUKARQue6k77m5u3IIKq5lDaxPVN+pI7SEoRTLIF0jHKQeF1duNng8ZApBQqeCR9VSsIYD8PA8A2PpwtG27s+1+b/frJ9vtCbumg9tkyUaGAJZRrBFaL9QV77ZfT7vGjkMnjdzSztcxnIlcW+RrBy/UZyinICW8qxxbNpQXPi8l5GKeQq4CtBMmva01xzTetSadpIAB+BaR1aEiQtXh8xBbHuyqGmWFDJSjQTh7vT/YdLq07baxq7tXUnBA5kDsoGBaTCspNLAuGp7Ig1mI0Hp8WNn6aWMPTyu7e/1KllaPZJ8UhRQvTDWuifDnnGee5TDQ9af6jvFM/gdzMslvt/hxxYHGDUoS1mdlPDgR7HuMB7dr74HECUIBksL3suKcZ8B70uIwVUda61RX1mrPKEEtI2IjrKPSMjFzm9zKCaWb59Ao1wKVQtgbijiBcL3ItklFAISDtpUgQMpRqXkjO72w1kNFxAPXHhdEeaoGcLHDFozmAiayZ334nuyfdw2dhBVDrKE0OFUXrTvjeXxmZIMRCiQngdmHfH938pjxiaqH55B7vsZpEN1OhDqBwTzkHlhzRAKxhkJIsv6H2kb7QcO84jmVMARua4iCKJRSIihQVYRayHOoXC3CmE7xIwqUbAZgjWZNp45S1YkYdmUVzA97rteEeeRz7VKJk18zDp7Dw3399jeb/ePf/6rHPLwa/auvQF+BvgJ9BfoKvMgK9Bv5i3xs/UX3Fegr0Fegr0BfgecK/PgnP+gAygBuzoAQwdZ0jOPvLVwMhH8oEAnvdVkwqS0yQLuw7jlbQUQna9pDeZenW3+4usHtN/BfVwdnqDoE8gG2yFbDv8+/HdhX2oJeYXjhKg51UpvUCQn4E/atbuYEsIP8QG0hUIMDidgA+PH7nlZj22w2djUHXN4b2QDd2WrIbaEAahRIKrDLm1Z1zwPPknBrLO+ShUAAEHaAPACYyKFAHMINcj0EGp9DTyOcVuSQgCK3fNI5ogbqrdd5CM/mPR6q6l3Egq9EVgCWqZs2QsFln6XAVrqCowtVAc9+DgFWHSByI7VJQYaCgn79cxyPQGe35Rk6McJ5ZXdFsDud8VgLyZDJH338pkgXuz8bwmapH4Cfq0gAqSEvEozSMQVEjlQ7gHjOR2ezyKhQXygHg05j5X64ikUgIGCv/OmPbq8kwsxHDEAe3c3q186w96irW9O4yiYBrQwY57OlRvDRrq6mUrhczed2XXb23773PbuboqYBkB3b7fWNHelYN4J2pwpnPsQ4ArAV8TAuragKe2q2tqJLf+i+9M3Tk41HA3t6fBShhg+81AWQXNVEBBJKI8C/J2yNOrPZpLJKYcYjGyigmc58f8Z1g8pmYJPZTGOR3AFGCHYyGlc8X8Z0SYbGWiHvu+3W7j99tP1qI/JiTkD4bGqLxULjH/XF476x9rS3Gtuydm9HcjVmUzuGMkfWZ6HugXxJSzXmlQKRw/6FOi8WSylhTt1eIOtutxXZicoprW04BuMOQPx6sbTu2Gm+TiJkWAoPVD37TmSPcjMgS7CZopv94Golsi4IA0ddMiXIe7vTzx3YHChom9qieFFA9761T9hkNbVURzXqjvZou4b8CPJ8GHNkI/j4QiUk967TQXkaEB/MZNQvyhCC6GCs+rt9bVBnOvOQ582adJLCJpUoCmo/uKWQFGIQdYz5uGbWAerK95pjp+cHGD0ZlzYuOYer17CWY57R19/sTwpqf/vZZ/a/f//eagig48Cu7u5kByWV3NHXCkiJrz5/a7/6h1/bw/2jFcPO5vOJzaZzrbmPj0+a/9VkrjWaNVRjTPOvOne9M8Yg5jJHYbaYhyKNdbsQmSTgm3yTCG+/7Mhnnc6AcllThUIgcxu8mz4s/kJpx7gS4RVkuaz5TifNP9YryBEXZUXOAiQElDbrhHIRfE3RmICQFyDua+clAC7CPRSIsrQL4kL7qWySGhuVTv7lmqklCOtDyNoA8pnzuhbFgri1nuaM1nZfTLlu5hD2eiKUlfvg+2LmhDDulQsUJA/KBF7KAzJX+fiy7yQM+6zu94KcgMBSXpQCzA+qm+jg2Dtyr/UcFg/ylsqFfU/5N2SqQFY8Ew0cZzqZKVsIZZ0IFRQb53q6AtCJHD7nOR7cCwSYiCuR3632CPZyEcSs+6hQ4veBc407V+K4eoT5480ZPk7SQhC1CMqu5+BxPnNpjflPv+pto/rfmfsK9BXoK9BXoK/AS65AT1685KfXX3tfgb4CfQX6CvQVIPPip193mS8gIAPCQuC8213I5iaUABmyCYgJkCAg+OjWSAJWwrcc8ICuVHXOB5GhPARlM3jXbPpSyw4jAH+RIWml0aIQKHV8rsWdndzKBbBD4ENYUAGI04maocMCNQAtowMTSwnuC/AQiyLPn+B6DgI9AMg5F58vZVOC/VHcXyg+3FYiEXmAELc6UccroJtsk04C/AQEqdOa87o/+emIzQWgv3dPAwrpXsw7UAHfpaQQWLQXUQComQSRg0ZkJpzsuHfLGDrm+R7AizpkByfZZwDyq+6R+1GNCFV2AEtESga5XvwmJwVJ52GntKtTU/nS01EsYArwn7DfZ9sW2etgtyW1A52x1JaDOtkjq6ZQkHBm3kt4srIvAkRyII3PcW8ASHx9fkRGpRg3gIqoDC4JsbOSQv7uJ4UOy66qQ4Vx0PupgttLxTFDXSTQS+G1I3XQy04oiLFcGOSzPypsOqlsB9A9GhmOSFfT0oqB2d1iYv/9R1/bu8XMyCoAxIPUQa2hrn9sZMrCJlcLWTKh3PCMFPIR9jaoSisXU/v46YM67TePK5uOB7ZbbXTd8/mVxsmQLvWBe99v69ZzSIZDu70ByPecicfVg91eX8sSiiB7Xtw31wTwyljkPiEhtvXWrpZXCg6+Xz3ZbDq1+XRih31j66cnO2xr67atjQdDu3n9yspJZWU11hx7qnf4HKlje/O0tt3jytrdztbHk/3Jn/1Y193UkHZDAemc/+H+QdcD4K3w94tQZsBqLKXolH98fBBhdjVfSiVAaO5sPrUj5EYAx9QVQHcxndrdYqHniuWRQq0PJwHPk3KsexRRSnf3prHr5ULXw1p2aGqbjSfKuVAn+akTUQHhQOYB4PO23Sos/j8+fLAGBUBZyHapbgG9sWs62S69+8mzkD0dQPzY6rZRKHm7P0plIfJmOBTxAXmhbvQkLqCt9G/IDV+PuGaAaVkvlSOpSBLY11gNO6AMoWZ+QFDcr7caF8x3KQmMbnIH7wGL97L3wuYKizCzrUiVqe1OA+VQvHr7xq6vlspPeP+HDzoPJAPP5+P7D1qPqsnIpijBnjY2Go9tu9sps2NUVlJ9pKKAZ8T1KUtGIdCsT7728/2bu1u7//hJ4+p5//H1lPpmFkmCzyI+mVcKi/b17vlrz0lI0Nstirxrn+8DkEMSyCIt7OIUWE/GQ5ClspJCDeeLiutiJMRwsiicq0SY6nOhChBBLNLU95VUsPnajtVao2ugDgqSjnmZBDLvS/I691DPamDvZKhAdqKgICfC6ftsMsg1NceGlChYXHH9GouhvIj8Bu2JWJyJDHm2hEq1SzYf5HPLDBq/N98DIKqSJMo11a/HiYv5bG7b3UZjjKtlz1Buk8jhQyjm9iKGtKmjGIo9k/nq+xZ5NiPovcgCcYWcP3P2CKri9WXVdlu8INNDbYnaEaWOyCuIRp7nkFofbDQci7hxMh3rOVdGZt05l1shov452T/+/S97zKP/bbmvQF+BvgJ9BfoKvOAK9Bv5C354/aX3Fegr0Fegr0BfASrw429+0AFUC7gN6yC36XDLhPQFVygpWDrgj2x/XJlxkF+6A0GA6VIUeCqoXnRMq7sfgDlBnuiAVX6FLJ2GAjXy38rSwJpDXfSRBB1h22Hbrw5lAUwBWnibJl2rdK8C0AfpwW3EOeT/LVWAd5NyDoH0VQBLce2EYat726ty7tz1z2FNRDeo4/QiTMgboLP40NoxaqS8hciqAIgcDAhSVvpp2MIM1EVPMLR390JyeJeqKy/cqkokjfy+AfGdhJENlZ6Vg0OAet6B7J3HUjpwjSMULnQZ793SJIGdVBkIQdKDF6nEedq29hySwVC5A9j54ANf0em7bxSu66obeaX4eOiOUmsA8E7GU5EvAEb8HJuh7GwGJAJoh3iRUiV94QW2jUT08NnM6OD9wFajsVuCYBfFSxktMUCTCBOAVYz83ku3isF7nfMobDwyLwSkipwZ2cNqFeqiCMpVxke8PyxIHMR0yxq+RhmxmAxsOZnarDT77z/5vr2pSgHGy+lMOQoZll5VM2tPB6uuFrY+EJZd2QwLnZNZWRX27aePtrxaKj/i9etXqj33jw8RI3U+W9jhdJK1z7gqdU91i7c8YwKSDMAecNCJNcYgXzMOVLtBIcsuWbwxMAmxnoylJAAchmDkejf1zj5++97aBkVCae12Z90Oe6axTZdLG5aFVdXYHrF1mk9t07YiFqajwv7tN78R8NfYyG6+fGvX17e2qyNMnZB5roPu82avgOvNZqc5CKkBoMvYoFtf3c4iPEH7O6kkGK/Moel4ZKvVWnNkPpvZer2yu+W1DY+d1U1tr27uNCfyNcQWKQgyCCTVk/EIobhvbaIxDNC7l0UVtWOd8nydkeb1w3pl26ZRbXiGynU4sLZ1sr8hTYF57d30A2W9ALjuW0Dbzg4dwLjbM7l93sBaOATGOsAs5EWQk042OunJ3+oCL0uBp/5MRwL/UXBwbMirssSih1uD2HHboQ8Pj3qurD28D7szVELKBFAGBBkdKL7M1m1ru+PAWoiLPUBuZ2/evPYxVtdSn0xnUxE2jBHmXrPd2Hzhyp/NemtXdzeyHWub2hrsvKYzt8eKTCSuk+tmjUwyIslszWPuOwy0HDjOfAPPjHArN1Qlbp2X5DlkCiocnmEqE2QxSE5FkArBT2ut4dioQBqIWXX0+xyRCC9IDrdKwgKMvW0gOztC0WXpd5GlwbrGmqIMjCQ8lbUDccw69kzOixwtfW/kPJlRgRKI66A2mWWRe2+SP7kfYKPU7utQRvr7U4WhtT4A/7wWJ7F9bLtCxG3/8r2ytWOc7j00m+fN/WbuEcfj/lKFkU0G1Iw9BQKLsas5DRk6X0ql6GpK1BEnOxwb1Tb3Mn4dYHyybXBdafvHnsFsOddRoki3rfSp4feSihKXfdAIsNfY5vvY32FvJuIllF++z6NAdILLxZk0M/h8HZcTrV+yTgy7qUsliQgliBZyL469bVT/m3Jfgb4CfQX6CvQVeOkV6MmLl/4E++vvK9BXoK9AX4H/9BX45s9+1MmWSZ35KBZKt4gIID89rilUBstiS6GO+VAY0OENPAdYnp21SXJc/p2m07IxCa/wJEQE4NGtGvYU6p4Nz3GAD4EZdNALjHDbJmGNICLhmwE34J21bhFE0HQeV+AR1yuvcfcLhxgB4Ojkre8AOh2ZHF8vznmhEgGYOwPqaZsVgdvcm4dj62NOaMiSBgsnJyzoCqf7XkGzef+AM1AxUk9EkCqgCl2yQQ4kMAagCbgGgXDY080tbcV3LEwEIsno322j0l4mA17llU5Pq8Afvg7v8lApAAqCPE3KygHTQ2snig1AWhKu7nkBKCew3lH3M89NIKl3x8qSBN/8CFjnZ+kx77kVbrFD4SGhHGDiGXuHtsZh+OAzpmT/FZ29aSWDxRE2NGlbom5owGSuQ2GvhVUBDmYXNNXgWvHz535kEaMwXVcYMW6kFnGZiwNp0EgDSLGRCDaueDEZK3T9alLa//mLH9ln07EtxpWA/+l0KsAT4oLyk1VBSHM7Yv6UsmYCBKSGhOtOFzP5vs9mE9ufDrbd1eoq5j101BfD0h5WG5Ed3n0OCNva4eSgKoDszc2VxpeDxQC1bikzqSBSPNiWh4J1zbre6vvqtL+7sfZIQPjanh4fbEGo9sdPsnUqsLDBPqwiZHxoi+Vc3fqr7dpG04ltAKwbbKNqD+m+urHruytlxmx2Tagr9rZeYYEF+DwVsTebLUVMrII4Uhd4hIlz3SLaRPaZ7XYoYgBKO4HpadVTjSFlRjYrKs1nVE844zjg7QSWsk3GpdQUg/3RRu3RbpdXtt9uZSdFN766393kTGC4FBHDka35GnLr6VHjbrXZCJRt6oNUFQLGh6Vtdp6r0GpKkazM+oXVkAdpA6qWgO4HCA6TgsO52FhfQplVoQIJ6ycIKcYhpCq5JlwUCgx8cniPSFJUKQfGLIqqvc4LQLxabzT+2roRMaWxrLEbHfmAshAeXWerbWOrmnnoNk1YjPGM2Qdubm7s6elJc4XjYF11bBz4hdB8Wq10BxPlsBDqfRmm7HtAdrPnQso89T0GAJt1EEsknlMnJYdIgsz5kTrKj+kkxzPZ48A8ORp+PEho5v2YfJ4I73ayJBUfDnLLAjFeGTotuzRstgTgxxqM/VDkUbiCytUwaSen/SOzXUJpcb5/3hXAfwLyrEtS8XFvsuPzekvlWIT6ThaCAPHkxBCsTtZE/swJHbdqzBq6vRbfo4ZO1Pia6RZUuQ671aPnAmFf5qod1SnINg8Kd3WC5lIqUKgp55ANYISGQwwPh67e2m71fim72r2yUaToERfIc3m2J/QYDiceztZOWNpFLTlG7v2sVazdrhQcaB5QL96DosMzqhgbvh57Llcncot5J7VlqlmktnCi/dQ5kZFjDNJDSityS2L8ZlaL9sbOLbl4/y//V6+8+E//i3JfgL4CfQX6CvQVeNEV6MmLF/34+ovvK9BXoK9AX4G+AmY/+/OfdAAYmZsAziDQIgNFATOi2xTgQt2c2dE+HFgJqIvPN922Cjk+fcebPK15QPXAhl21AUA8tANhod1QHb6A22lDwffp/qe7lS5iNyIK+58AjLAFApjQ8aUcQA3hagRlNABI02GLQABPd/4dXanqXO/8Mw6oAQTjle8AmsB12Si5MQUqjjPggx834El8VrkMAcqdO0gjD8PvYywShWOJVAhrLsDYJDxQrNC1K6/3UEdwLHVLo4JR/sdzQC0+6mBBwwHXQle1222pe1cqhmePdDqSd9jjoGpoA9SV2AICwwEdKQrCGz4JIwJcAVmlhomJksSB3yc18o5aD1MH+Hcyout4rqHaUce3g7ZuVxKAZDxX9ysfC+B1ex0nZPhL4c26Mwfbnjtww+JDAa9epyTbiB84k1jhq871KdM4Oq2xkEGsUO8bWTjxzAVyK+TY79Z7j8HbIhdkgDWYkw8QaJNqYPNyYH/rqYypAAAgAElEQVT1wz+1793M7fV0Liuj8aRSlst0PNUdjmdjeeyjCgEUZawoV2C7VTc69QXUloJoeLJ6f7IK0/sIr2d8Kzh3YNbWdGAXskd62NzbdLaw6Wx2DlnneMwjrIYAtt2LHk/6iSstqsq2u62yOOaTqa7zt7//nX3x9o1sheg939yvbHg6Wb3DYmquOcr8riYTw3yKTvL6uLePjyvZTkECTceVA4SAxMNSShkUIKhCPHh7aE+btbI3UEHRec4cXD2uVHtUErM5YDO5DLWHX58Ad8dW7xqrm62AfGBX7oM/S1Qbx6Ot7lf26vZGIGTmGwBui7iMOY0So8Quqa5tXo71ZBUoHUHLhNk/rlZnpUPbHmzb1vawfZRixNcIQqhbq488g0p5H6gxGgXZR+A5zxCwmj+omLAwGxVWTSe6jwaVR2TzAPiyqomwHBL87F8DwI4KCDhIGVcfQNZAo3nn+skOInkDoC7IsNjpuUNqtM3RZlg1mQe4M1al5Aoyjm53CKvtwez9Yy1Ca7lcikyazeeyEOO58/xms7lAYUK4ebaEzf/zP/+zK1ak0iKPZmCL2eKcZSFeNtQBuR56h7/bV6XFEX9rbYN7zrmG5VpFToZbTqGWIGCeHBORi6rtXtZEWKExTji/W/C5Oo1nJ4ISwi7ya5KAh4CCKNFcj595l73bnCWwjtVTFZkaTp64DR9ZQrLDoviRX4ENnmzuwoqPTU7qPOy7AiA/r19B8gYTH/kLvrimjd1ZpaY8B7KenhVFUhegojh74Ikr0Yu1HDLXlRGo4UxE1rnOF2u4E0C+5rAniYALIF/ziNDyptF+znolK7wx2Uoeju7PcGyz6UzKPBEEI/+Mfj84sf5wbU54uSqM/bXx3xXIBEGVR55HyfpUKYOFa+GPns3ApIjUMcm/UWMB53a7J8YTajDUMTQh5N4E6chnFB4eFoJcm2wb4/caZaFEw8bi6krKL64rbbLcBpPGB/8d4Jd/22de9L8r9xXoK9BXoK9AX4GXXIGevHjJT6+/9r4CfQX6CvQV6CtgZj/7+Y87OmEdAPH/gBfATLP94STLEL6XCgoAUcABvg8Az/fp+BTwHNkXAlDDWoLP8m9ZgIQHvYJTI69CJEBYfQC6gpTT7Y8NjCxTwmNcRAY2ELIO6kRsIL8AX8gw1wSt6erFokbAk+yTRspA8I5dQC23aTl35GaWhsAl70zFY1y+6GGhlbYebjsBaOJ2WALowkorPbuHZFsMi7DeSkIlLDoCLAM8KggmV/I39zYUIKcu9LDvEpgZnbMOxODvjQeHP6sE1c6gVhIqKFTMFCBN16+DMsMI8qbDFjBIkacCpADcpCoYDuVhL+BtEp3MqB6kfnDy4NIfnfenrcrw5NZMWEhBxKQdi+xHNK48dwFQUbYkKW4RQEQdXfXiFkjdmbTi+mX9FGDgZVeyak83c9jrcEg63vmeBze7XRbPR6Ce7GNcLVLXO40hQP4ELTl2dmjnfR5Rd4R/vAglERoQKyd7dTW1H9wt7edffWGfL69tMZ8JMAOAhjS6u7myyaxyz/3JTN/XM9mTrYCX/dh2ZEAIGGztod2JBKo4fgCSkDuPj4/K3GBMUh+A7ROJykiGBsw7D/bFbsUBz06gNPcq8Lua2Xy+cGKl3apejJD51dK+/fZbu7u+sXpXa9yRu3Fq9ud5ozlTFTZZTESyMMZX243VEDjjyoano63I27h7JQCzrp0AVB0Jrt7VUm6U5cSethvZ8ZAxs3paq46eEzGwqirt06dPAjk/fPhkI4GjUzsA8mMVczoYz4LjQtq9ub3R8SH+uPfZlFySWnkZaTl3aNyuaHDsrMSqC99+SJquszXZHaivsENrG3WwS+1CyPbxpJ/Xx1YKBMB+EiSoBTZSgKmA6tR535ltAEs5ztEDnkVWGgHgtRWTKqyeIG09XFiWOrKEk5wsusHprh9JWeUKkkJjjcwKJ36Zn54Hs6lRtji5sN6ttY4AyN4/bEWqzBcLER7k64yGqDScAiTzQgTyCbq2sA+PG6umU4H53Mvt9dUZUJf91Ghkf/3X/8P+6Z9+I7UEZM3799iLMVaGPtdR9oRNm+8f3sGfmQ4iOM4ZDm6VpLVP5AJrxklrCySXh1Q7ycH6oOc4QK0ztz1WdHuUR66k0Fium3M4tPB85aK4eiDtmKTyg7yKccJ7UonAXEE95MSIj1tZQklFyJ7mhDnzVwovLMhQ1UB+hCJB5DljmPsKotlVJnGcyPk4A+NRC9RWIiFQRPE91CgQIRFMztCgLtpbZHXl/9mdapjck32vCjskVBChuoEsVU5N4/aH1Ew2iZFFJYIJcov1RtZLOysgiTSuZrZ+XD3b/QnId3IkcyaYp6xh7BM8I+zsnjMyqnMY+JnQD8Kb/UYEB9k15CmldRXEveyiUApBgvv/ZEFGLgyko5oVXElCfVEVKeOJ/Y57GQ41NyA4OMeknOjed21t1rnV1XlspK9Y7OFpq+X7eRDY7HeDof3q737VYx79b8t9BfoK9BXoK9BX4AVXoN/IX/DD6y+9r0Bfgb4CfQX6ClCBn/38J12C+AKY6XgvSxEOsiAJqwmAHveFd1BFgd7KE/CwVLch8m5cAJZLD23vvnQ7JQ4g1xUFY1/41EcnpIMqruBI/3BACUBpwD112UbYJvYSHmLaCcSaYrshwoIAZ7fbAKxQUGr4fst/m05nwJyTBxuPhwMBfnRgWnQIC9QPexcAW4FVASBxv1jPjAHthgT51n7/ATxekgpSUoRtSYJHsrcAmgn7C64h65xAOoDNm9evBRZ6mK93wHIO1AWAgK4kETp/VsoIYFdYL/YzJzuBb1Pwo8lepz5CJI3Ds7zRPQrQomBSzexdIRGgqrpyMf7mhSVT5E4kgMi/AfdQ4KiL2QAgS1kzXQJCHd3fYWsCSHZqvbtaigR1TgPY8jfA00jXDzilkF3Ghrz+92frsgy5VZg8wdRhC4NdkrzMi6HslQDwKQBgF+8TqBljTRqPqCVWQygPhgDI2DMBFEME0M2sGvqvvart0Gw5q6waHO37b67tZ1++szfzuX12+0qkiUDcA3UOIqYY2dXtrYdOK0QbUm4gVclHgqXHI+U30Jk8KyZWDYa23a5tqpDsva0eHmJu7e1x7aAiz4x7Q9HAPQOsY/fjpNhYiTCMGa6F976+eyOLqlPXWLur5RU/OplNBHJO7V7d9ag7GtUIVcXy+lq1nC+ubHE9sc124+omiK+qtM3To8DDDx8/qnsf8JnnSKg4Ic5cP2MPwL5tCEcnK2Gt+9da0QAKO7DKIT2f5WTrzdYeV4/25s0b266xbGpc/dU6cIkCgBwLCA9XhrgiBmJMY2Hi9jsHAbdDq7c7m5WVjbFMqmvVrT60WlM0hwiq320V4k1X/dN2LRKGnxPkDVkCgcF1bjfYfbnK7OlpowDu3R4Sd+gALlZf6i6vpfwwCFmte6yfWAg5gSCHoWPrihblJdB979ZGWicmpTELsNJiLfbOcuYERKyvjcodONYiwdZPW1utyaQpxWlVsifzbCJ1smPd1h5tWE7t09OT7fedrTY7e/Xmte0PJ6umc0aMffnFF3qe799/VEf8X/+P/8P+5V//2f793/9Ddd7vaxE8zGE637EZBPgXIH0RWO1LPdfsZIHfl68vWnOlCnKSHOuzEqVddxKAD6EAmSqroHqnPQdim+eUhCnjTffP8WTn54oHkekind3aMEO+3WLKf57XCvmiMHSpDV0RAFGC0gmlmoiJdPiCNIxOfkgKCFnf/5y4ENFyOtnt7a3d39/rmtkHxU1LRcF5fG0WoYz6IEiqVD0qEknN/p11eyfeeA/j8LzeXdTTGwp8/+PlRIqPC47B9fE3+zhjKNevPJ+PS1cZav+Kc7P2Sp2AhVY0GfDWJIM5ntaF+dy2243WG0g9npfXwZUXOs+gCLLIlAlFdwLXJfM01oawq2Iv134/cIsr2TMOWY9R7kWeU+GKUNY61nsaCBiD9c6D4n2f8GaC3EectGFt9+Nqtxx2yqbxseKkhv9+4mSKX4eTV7z6wG5fwvpXX4G+An0F+gr0FXipFejJi5f65Prr7ivQV6CvQF+BvgJRgZ/89IcdQEACHwAOdF7S8QwwlJ2w6RUtIP1AYOzYw7axNAp7CQCPBIbcC9s9pelUBTzTi055daliW+FB0fxcComw51CANCATliBYPJ2cjCiwXAH0DTAdMEt22srJcCAGwJ77kd1RhqoC9oWVhgOADjw5IEQXOp2+eO9jVzEwciEE2qhD2gRo0ildBsihGgQwJGLirDzJ6/WgatEskcOROQp8FvDPQRT/PwH0zuiIqKBuAFfUIzuXpaRAJRDnBbTlqrKr+Uz0XIbIKhQbyyknA7hf2W1dAHhn4CY6XqX0SEBHigUnbYbFwLBTUZcvYe0Repz+7V5+BxHpgs175PvU5/b2Srkiq9WTA0QoTADEGEMAg0c/j+w8FDatcoi0yLHJsZKYUdcuIKqUBZXAwCTFlB+gwFYHQM9d2KEcSUAwgarsXE6wD3CdLBR9LnIxREKF/ZQUHKOBXVUj+97rG/vF99/ZTVXZu+s7dSPTiU3oe74YP3RBcwxAV+g7iLb/+PTBjpPCTqPO3i6ubHRAkQLEObL3H7+15WKhbvLV472tN0/W1q2tGzrt3R6qblv9keJp76Db7as75Rh0g5GHhw+xuypsNp0LQC+Kga3uP6kr39q9/cmbN/bh06MATN6zY4zooRWycvns3RfytLeiE8lXA1aOBvawWcvyhYf09LRWh7QCwCdze9pt7Gp5o2vcbJ4Ecvq6shBB8/DwoGe2AWwfDmXhdB32LSLpGH9FIYsr6rZ+uvcQb0DLorKqHAmQ5bbHk1J2XqikeFa8n7H3eH9vr25e67xSpTCDjwe3uBKI7lkJ6q4HtoekLUfKBKlb5v9AhAv2UcoWabAYc+CV4xFyDW78tN6JhNJ4JFcgzuckUqmxzWcI72adU2jzCQAdJQUN4SxShe4PctBD2wmfH8iCazJbRDg1oHT68wO4OtEHWYKdTrMf2KdHV5Ow1IrEcc7gbH93sEJZF5AfrL+L5ZWevXi54dCwQOL8EBlcw4SMlhI1jWeY5JrJ39SfuZfENeoVlEF+X05mc4zLdQGwWl396/V5DWIdgzh1kg2i0TSXL0Opndzi/gGgTXkLZFqwt/h5Icbi58yeAO/5DO/n52R6sAcwF/j3ZDqzFhujoZMWSbTyd+4/kMR6yFhEsQ41ENblOWz9vF8F4cSaxt4hkiXWWGWl7J3oFs/O84n8D+VTBHGQZEMqw4Yitsmi2MuWL2n+XO+TKBoNUch1aixAHVFNIPRQqUDqjUWCOlEU1noojGTrFqQadnTklpBRFLZKPLOsuVvBOTGY63A2O7B3Sj223bkq63RypRNkXwuh54oRJxx838lXKkBSQSJ7SN6HPZeII88zyftdzOZuJ6eQehoLnpWAHIN5rfyLOIGUmRcvbCLZyzyWxElNmhhyrGQ9Zfkl9aOv96jCfvk3f9djHv1vzH0F+gr0Fegr0FfgBVeg38hf8MPrL72vQF+BvgJ9BfoKUIFf/MWfdRlgmt2QCUglGI2qAdDNOy23Kpy6PmEVoguc7ycgkpZB+jyhxXQXy5rErY/ULU93OiTEOZSabmZAb7eLcsDPva3d3iiVCg7YJxiT4JhcpOTrfpL1FMQHqBxEh4BnumaHXDPAXnTNJn4jj5IAyADPAf1RDoSKQ4oT62wS4aQeTn2Rg6GPu6WSvMvD/oQgY11TWnZgsUFNooNXHfrYYkQORAInslYizJZj6npSLXAQ+KaOZQGlB4GYMgECnAp1CcdJ8ClBMYB82VoBjisUmxqBnpoCl0WqRGA6wGd28EJkkEcBoeBkUCcgV+HtB+9e5bwJ/CdABYhFuDHd/byGZBAIfHWQnWdLBXk+dHgrX7lwwovu66OAUGy8QAYvbKgChHOA1+st4ieeB0TQmbCQd3oY0kfHclpQaXzJ9saD3xMkE6BN+jMkF+QaY02BHfKlCauboy2nM6sGB/vidmF/9cM/sduqslfzub1989qenlYKv+b66bbvRm59A+BKfSAw8Ip///DJPvvqK2s6fNtPtt/VNh0UAq2fNk/+TADin+5lmYPV1Wrz6Fkn5chWhOZ2Zv/6//1WNTy0B4H3NzfXdnt3Y8urK93L1WJmi8lM4wRgeLDf23xU2G51b7vHlS2vbmRHBpiNDdLDrrZDVVg1n0sJoVB4QL+6tnqzslc319YAJBYDW+9bPUsAb9k4MXYHdg7QpYO53mL3VNgGIDVsuqjz42qt/I3NZidQuzsdbLV+cm97bKKOndYb2cfRZS+S08mqAQqHiryVk4igSVkqqwFFiZQ7+PQXgNut8hwWk6kNsY5CXaOueJPNlCx7UBdJPUFWztB+//69LaZzjVVs1DyD4ah5nesSmRZ8nno17cHa9PcvPARaaxjHFdCK3RvEque3QF6w/rXHVgoOLKEAST3nwQOQu2FnVUF2xXN3umQK2ImhUhh68D0KAQiszba1D/cb5Ztwg1IECDhO1dvItvVBxBaWRZCmrCPYmTEnVuu155EMsFybKm9D2TOx1tI1L6qZ45ZkExQK8oaQ9Ln3rHzIjva0EbpURGTXf5LOEDzKSUqVUBBFbifmhFSui7IKGg6l6tlud2H7R2e/56pojG08SNpfDp4Ddkth0XUigrj+cVm59aDSTLzTn5dsr5Q7xJiHPc2MByf4tR5mPknkm0jdFaoTiAkp8c5E98gVPqEEzHOSpcO6qWc+KqxAZRWZS/ytvBJZZ51CaefkweULkijX09xzfb8JtdpZiTLyY5eF9g/mxFkRQ03Diuv8bFAWxXOnLQCChT2c86NO5PcA5k02NEjZGJaRHIMxyLjz47l6g/Htm6+T0y4/8hwk9hGdT/uBdwwcT753Qkp6qAhLXplcEu/0jK2ou542xAeh5lJ1PDdDQPJ1p7Bd8w1PxA7rhGoa+y/H0J4ba41IjKHZr/++z7zof1vuK9BXoK9AX4G+Ai+5Aj158ZKfXn/tfQX6CvQV6CvQV8DMUF544DH/0e6dtGmxQVirVAGR6eCd5wEqAeCbCagByBB4EFYVeYz0xxbQD2gdgd4JIB9kneJWDQA4AjMU+Hly0D/Ol8fl5wKrQ6GhwF0lxGIBdRD4TScvIJtAJtlb4TPvoI9yFQBSCNiN8wrkH9F9DRGDsgPgyrs76WSVRZRAIFcQEHKsPBD5obt3t7pSBfw5+CGbFPz0wVwO3sn53BPqIdCAm1gCAQ25D7f7ewO6yspDdkYAVm7JAqaj7tUIAx9PJ+7LfnAfcrrHBYaFIsFVCNQ0wLcIK6ezNfJxw77DQ9EFJQ09IFzERZAdspjCQsNOdjzbavhx015EKoe0UeHZCCDqXKERgCfkD/VMkgdCSF3KAqiwhHHrKDnJ0NENZ3FwIgM1SBJlAiYjx0SBspfWLoy/GDO8n+fCdQOIQd4kGZegWwJeSYRdjjNZl9FxLZWRkylY/EDk8b3lfG7TorPX88p+9qfv7Ivba7sZl3Z7fS37kQwcpwYA9HQoc7z5bCbCaYeqYDIxm5B7sbPxbGrHZm/XNrZmR/e/27wwTp/WK40DSBE641EgQF58uL/XeX732z94jomC3VElVHZ7vbC7V9cK9IZ8wYpqv9madXvlyQzbox23W5uhWkDxgwXQuLItKotxabNXr+xQEDDeihQB1C1F4Ji1x0b5Hqv1ox3pXGfGjSubL+ci+ZRdgDUYpNZgaIedk1wAp3uCro97DUGF8QrcdG6IHAnG/Xr7aCcyDlrmJqHBTpi5TdrQhkVny8VM58KyRqHgWNeNCpEO2EkRwKzw5LoViM/PShvYoYYUY71AfeEgKvN7vduI+Hhab85h7fzcbfBMSrQMDG7bo9UoL7qjAqJrlFSQNHUjJUTmWIic6/wY+z3jELKxsO7IOB/ZcUBYvYerO3CNOopFoxDIi8IES7BLJYGIvwPqJsgQPg95QYD20D4+bNW5Tsc6Y98JFGz4IHULW28ZU7GuFg6yv37zTl3y6MT8Ot3WqRxiveaEkdY3hdRX+trX0EJKtWfLOs9WuNwHHEh3lRXzhhdAf3bhi+jFDizIAI6bmQS8V+HdoSzSWr93pZWWqsyO0P5TyMZQWUfnjA0nwbkGCA2pCQ+Hs6otSVzWYq3jqFGwi0PNgVKn8mwn5pP2waZRFhMQu+9jWCM6oZDEbe5Ll/eDGof1MMlkVSxIyfM+Foq13DeVycHclzXa2Mmmi1cC9q5qkHxP66aULqyhfD9C2hl/ud6lCsLHkBMcSYjk+g1xCtjPPsh9Mk+O7GGhoDjnVQ0GsshLm0jO4ySF51/5sz1aMao0ThiDDBfG81kFEirCgZRITqr/MQmu7JxoeGAMiLhlt+5cfeEqibCwjPthLXTWm/NSF+wuBzYuJ8qVKqQIGdqoJBw+VJb+C8J5T8xxTI1626jvDL/+H30F+gr0Fegr0FfgxVWgJy9e3CPrL7ivQF+BvgJ9BfoKfLcC3/z06w5AzX2oHRzI8OSy9I7NBD3UdRxgWgIUCaTk53kvIGQSGklCCJCXT4pbYAAYYbEC6CRyg5Dlyq0f0jpGXZ9hwcG1pbKB7lm5ZgPwK5x6aN3gaPPp3GqFc9JtG37vdHpGeLdDQm6/0hwb+azLz35PJgb+5AAsgKCesYBNjwBtAECUGLJ8cSsUsj5ANbED8W59B18AcxwHGejadC4BNhE+KpWC10JWTrK68s5TOrKzU1XiCIDQsEGR6oFud+5L3doBKoXa49xtzPEPKCwIsvbnCnAjIP64F/jIdambGYJFAdDhw48yhQ5oBYWjxhi7+iA6mMm+UMgsQHl01orQiu5at15x8JPjKFw5fOohfQDANF4Urkr4utfWX3TGOoilLmLeA8nDPehZypDdiZqy0M9EQPEZOtpDTSIrFlmMEaYAgQKREqcIAkPWIerO9S78tERJNRH3Qcf82a6GZy+AUdokz3PBnmzY2Rd3S/v63a394N0rKw97++b739ecEeC5b8LeZuw2R2GHxPjiXlHd1Mej1afWlq9v7NP7B7sbje1EoHfl4buMdUDyXb2Wv/x2W2u8b/Y7+90fvrX1emun5qh8jxZFz97JslfLqd1eT2yxWNi8WtqE7uoakPpom/XKykNnY8Yb8/7U2fXy1q3dIAdnhZQV0+sbg//Cqunjx2/t48d7A8KfLOd2APDuDjYqp1YRHA0RASg7Gth4NlF3e7W4sUPn4eDY4JxDmEMl41kODhhC3GFDQ+3UeQ6I3LR2f/9J6wFEAoAjdXW7oJaWeQ0LgOlqNrWyKO16OrOrxdQVDuRUtAcB5/NqYkd87s1BeMajurtRR7R7hW7zXE8oKna1SAY6yMkvoJ6ywELpopBlSMyD7erGDlprTrara60ZqfpxonGo49LZzXGZ505iAr7qCjUwq2oa8xMrOLJAXIExDtIgiVbuM4FaqQBYjyAZDfLlZB8etiIheI7K5CHXhEB3uYoNbb/30O1UL5CXAnmk+Y6q5OiAL8QQYxD81/vhmU9jkXIQkBCudPejdFBwdxCFTVOfVWR8RnsCtnOyYuo0Z1jjk2C4BM/dJgry1LMW3NLPA+hZL5N4zPnsxG6oWmJP0nWKXDkJpGY8ECq/2WEzVelnssAKy7q8xsv9Td9jrcTqTcSAk/K5pudar/PwXq2jkaWT4HcQ8FrHQsGQBG/aSuXx2G/IXmItkMqAPUg1Pdhhj4rBSU++z7ouq7149qm2ODcceNyPnsu4cnLKCfvvZn0kwc59OznrqhLmnewKpVIrNe+0P2D5Np2JRBaRhj3b2EkFsi78VwfmjisEU83kpKS0MxI3nK2qoqZJXuV9pHVXEisKqBf57epD7oO5ApEL0ad1OsgqkaOp2ISU1LjL55bKPX+ebCcck89wjFS8xC6hv5Iw5Fp+8w//2GMel8Xpv+4r0Fegr0Bfgb4CL6wC/Ub+wh5Yf7l9BfoK9BXoK9BX4I8r8NM/+1EndQGg1iBCMxWs7ABBAh1JUqSPeQIOCcIkSQFABfjjiQYoI7zL+TLAO4H2S3/qtNVIFYM6PgGQFEThoDWAilsiOZhNk7JnQfAeV2u4nVDhQCGdtIWH4ALQD6SyACyC3zjZae8qCZkBJXAf9hcAkjovQA6AHeDeuXielyEv8NFY3emAkaPxM9nDWx24LwSEUQ+Aencg8u7YrA8AoXfrAgg5oFIWAzvuW+/QBpSmH5zPBUCHB3t2+Ar8xQ5HFkeOiSpDBMsUgcJuSSLcNbpj9dwCPtWzyzBZQGg6UyFNCgfO3AZ+oGsH0ErwGBJEACS1Pw2kzEhwNceLvMxHnushO68EMqVyAQjLzuBnoCnBKxE3QT4k4Mj56UrPnBGNjAzypRNdnbi021IvrwmgmoizVAddWH7xPcZrkmtpDZS2KfmZUbhPASym0gVg+PPbhf3p2yv7yRev7W5S2Zuba4HueOOndRDZFYCQ7gdPOK4DiigQjHBpxuDwZNt1bbfFWEA/YLnCoodDW60ebbt7kv0RYPP+2NnjZm33Dw8C3qfl1O5ev9H5vv3De1s/Ptr68aNNsasaV1aRTwK4p1BcrHFqAbNYR00GQ1tUUxt3hc3mBHp3Vtverl7dGVD6E+HZn+5ts280b46ocDTd9gLHW2zeJhPbHbCOmshKqJxWVhHqO1nYcVRYU29EdrTN0a6vF27lg5KCubM/2mQ2FUnTQiCQdbHZSq1C5kZ3PNjm6ckGo9IeH1dhD+Qd9ZP5zCbTiWyEloulwPHFdGyTsVtLOWlidoRMDdUVgzBt1RgXEK2oSpTroaiPQsQdigrWw6bZwxrKPqs9NFK9sK5gB0Yw+aAsbbdrbUM2RhCJGTIPgbraPMmOC+CZkHDPbIfkPFhVjn1u0OlfuKUaa0wC1qewtFG9ROhUbsd1cFKV+QHpyi3GkkkAACAASURBVDHf39e23ncKmxaALJDZpJ4gowQQeH/w/I98SWEwnYqcFOFpAynglNcSnfSAw5yzkGXPd3MLLtd+SAHIbq1FsS47qO5qExFAsv1iPqKY8fnI5OW+U1HBOuvEBZ/xjIskMwleF0iNxVKzP+9NCUDzWQBvzwNx1VQC5AnwX11dywqMscIr975UHgjQ5loVEj10SzqIl6NbUGnsyEEOa7NYXyBvmO9BqKSyxGvRSbUC2K+9E+Uia0laRkkhU2ge+bLEuu6EQq7v+lwo+c6EaijDuE8nt7TjiNgUaSTrML++rIXsrS4Uktp/IpeENVP7A9aDumfJHPwaqBMErr41lIosCT32aa+HKyK1nkZGybkhQlu4r8FSUkAqqiZj5WppP5eaxklC/9ptzaRUEr/KPuH35mPFxwn3nHtUfk7fOzlp4vusq0J8vDL+ZBZ43oPzunPfuSSz+LpXXpyXjP6LvgJ9BfoK9BXoK/AiK9CTFy/ysfUX3Vegr0Bfgb4CfQWeK/CLX/wcVN/BiBoLBQcO6KwdFc++0QlEyO4ouncv7T/4+RlMD4CcjufsPj13zkIGhF2Id2UKGfHMibCKUreqfOJDHYA3NcB/+FsncEdn9L4lbNQDUXUNdLteeGHLugjgku93BG0fIrsh/JccKokQXa7HgcTj3sEkWZkAoABgyjsbZYLbnaS6BNBKuRh8YIS6wOubnf2yhoGgCKAniR/+zk5tB32gDJwQQHUhBUhYVune6dIuxwJ15RUeIehnYD49vwXWcy9OOPiz8+Me28atX0L9IsuaCCIWIKdOXLeyOQM+adOC7UeEqHI/HIexAHglFUmoGfL+cjxkAK4CaJW7wbP2LnfGGAqQ7Aj3DloPpJaXfXQNO9gIIHsUISNAPoA5V3NgcZQ5Kfjo8yh8TEk9I9sqz/jIZyMwsutk9cP9JDiZHcB5fBFBPNqwROFBAFwSzv1qNrbvf35t33tzbV/d3djVZCrrIpEhBLt3R3t1eyf7MA/QhpiivkOr253bshWVHQnDPu7tGguc8N+nVthHPT7ei+R5XD1a3exts22UybKt17J2+fLzP7XF8samk6lyM/7ff/y1rT78wZbjkT3eP9iEAG/ZvzAfj9a0O5vTic559id7c3Vjs/HEqrKQFYxCc2cTe9itbb3dyd4M663NPlQyUusAIg5lC9UovPpkXTGUjdN8ubABhCLd+sXI5rPKu7Oxrjrtz2qbU1fadLGQWmpH7sV0JoCb7vum2WkMyLZInfLMORQ2A7eqK0q7ur61YlzYu7dvbD6dSEFQlk6cynIoOvOnw1L2Q1h/QVJAHgEQ8wwBsiETCHSGuFKGDxZUw7E9Pqzc/77xzB9ySrC92dbYXQ1stdoYJnXYWon8jPHPM2WMslaS4cHPGDM7AbOAvA4UpwUP6ixCtMtiIuXSZWd8gutSMckGTiuFjSvPLoA07YaF/ct/3Nv9thEgTI6EIFuRtf6smGuspygSmHs8J0gJ2bixVjAu6Lwf+/e55FQ8SBEnKyDvdPdroWZu8+Xz3O35ALezq93Xa8gyXxv9vv0/H7PbX+uU7AYdTPa1yknjfO9l+LcyIsbVea9J2yCuy1UX/rkM/GYNybD1Z4Lk2Z4qyQpUBSKqYy1Pmz+p3dIyUNZlntmgdYVrhlSAtGhdWaaa5z6mvG/fj1CEqTZBiAjwF3nAOMTSyGvMPGcMpEohiRltk2GRlHsp38saMa9RMblSj3W2jfXKc6O+Y2UVNdL+eyY/XA2WcyPPx+fIemL8sG6xQ4lYIYicuRo5VoxdJ2ZT7Zdh3QSCo7ByQkpKyQsVHZ9/JqtdOeNjzYkwMj+kHhHXhJWZB9X7s3YVo6yyIPFOB1dvnrBY5APcuxMeel8QJHAlrqygVk7QZB1QyPl4pEnCbbB+9bd9YHf/O3Nfgb4CfQX6CvQVeMkV6MmLl/z0+mvvK9BXoK9AX4G+Amb2zU9/2CWIAbgCIeD5C3vZjWTnaoIkl8Bvdlhm9yY/u7TzEKB50YWZOQICXyLXIj/jwI0TFsJgAC0cnQnQwbtKvdEeYsFDhAFaBUCJFHFQnlfaFgEI80l1ego8ow10oE537+p1kgGQQ63l2VfP+0RAOKCks0q5EICJuQXKarM+A2aAxw3kQHit72tAZt2E5xGMS+8+vgAhE6jRMzgBzPCHTl4Fggj0GtC5zGdQk8gyw3NJACkB2eTbnsG62aUrh3HANcBcXYFbwwAMHk82KT1kVs9I+I8TPJAmsgUJABSwSnZWhRMqIlPC/guQEwBTFiuAl9Gt7V28A3Wqp+1MEiFpOyOQkfHF8XVMt6OBgAA0ErAaRAf3QRnpIFfgLeoU1B4BJHIvXB8AOMoEFCAChgNIBGAVkQNoGpkicioLksDHWCdg+rLrWMHOyiko7XSIzt1h2E1FvV9fL+zN1dj+4nvv7LOrmU2L0qYoGcqxVRNqfJQtE4Td7e2tuuaVQBDe/QIHZ3PZWzVdZxMbKqwXQA+QflvvlHOBMmG7XXv3/OFkO0KksXaaz+3m7pWh7sA2DWu03/3mN9Z8urdTg4UatRtYS6hu2K1I8YEFXNtavdsLLF1WM7tbeBAvYGtZVXa/WllzPNhTvVVo8F4AIIQaOQUeJg94K8s0Wd4MZaGkDA2ILfJBhIKa3b1+rWe827fq8Od9Oduc7EKNsFeHuts2uQVZQTf/wS27UDsAdjKpltc3Nlss7PZ6aa9f3dqCDAw89kvPocHzn/dORqXslzwE2bNpqAPWM1wfdaVCUhQVExE7BKMzRzF2yzXO7YZKfeZpu7FdW9vh6LY76q4/djqfLK6kAHDiMYHmBgJIgc+oRryGnQBUJmep8Zr++8zv7LzPjIhcd/PfkFZMw822tk27t//9sbZd2ymLhDmfc5C1S2uDmYLEuZ72dLIZAe5D1A0O0ALeA9jyXg+W93UR8B9iUJFAEVieRARvgsDkXsg3kNJDhCL2gpA3Dpo7mYDCxHMWpDCBgAwrJ++292dMxgOfzXXRyYrxWe3FPEFFw3F4dvytjAjWG8icIIS1lxwOTsZFrgE11D4z6KwqXQX1nJHBejR0VQfkkwgqr5vAbCkoUtnlzyrJTa4P5QrrWKrSshbRDeAgvxQRQ41H3i/SGQUG5JesxFztkSSq8pKYS+PSTmTO0DjAtUVW0FnpwJwLO6c8roigIK4viaD8pcfP45lKPNwcL34d3JsTG5yLmSBCT2MO8rUU0eXEhSuAhozhUA2ppr59nhUSOQaSlJAqMPNCTkOREgqg5z6iNiiXPMiddRR9kNtPJTGVZ1DPwEVujO/xrpjJUHP+zZqV5Ij/asHaFQ0W2EUW5Liwvx9FILP3cay/+5uevOh/We4r0Fegr0Bfgb4CL7kCPXnxkp9ef+19BfoK9BXoK9BXwMywjcpCnLtii8r2AM9hA8HPHXRyosA7E912I7/nQEB0W8b7z/kPAXZnUHcSGoBD2R0tEIxuzsPesJ8xurkB/4L84PiAbQAedF7qmiK8W0CSshnkb3S2whDQHfZNaUXCeZoW9YWrETieA/WdlXGPR8gAvMgBj0r+BhRzQNzroNhbgfwAkQkOpT0UXeeoC9J+AnIh7Yic2PDOa1QOXGN2DGPiL4sodfbCKLhKQWCM0CBIAsDFmT08fPLucmU3u4pEthuy4QCkCYuQwcmKyLygFiMyOrDICRsSBSKrxk5e0D0MYcLPBXCpI3rkvu7qrPbnrFfYeXFvdNTm/aMK8C5q96Tnld3TAnOdhnI7Etl4AUhznlJKiMzBqMZT5ZHkOCtDaaLQ5rCwQn0CIeEQWlhABeCoPAzqLO927EecBEnLGI1h3hDduZxH4yzIIYGTCp11ZY4+rHwQB4SxHVpOK7uqhvaXP/7Cvrxb2t3yysayE/M/8+lUY2Q+n3sXcIddUOH5CsDmEBVSGGGZsvcckrBbU+B0d7DthqyLrYBWcgqA1T48PVhVze3Vm7d2c3dnVVnaWPkFAzvVtT39++9s/YcPIqkgaVDMFAOzaVna4+pJY7bCM74hOH2vbAnam4FrUTMAZrsH2dAOo4Ft9ntrTuRHuFULnc2QYICGAp5RuQB0B6CdCq5DN7SiGukaGoUiy+dNY4h5BgGHjVCNmivs6wAZAecZExqLJ1NmiNRNIlTH9uazd3Z1e2XLycxu767s9ubaQ5RRgxwbjfF2t7VpNbdOJ0V9EB3WLVkkY9VyJ6KiVBZCSUe/7o/MiINUCgCqPHuuCXUEdVTAtYBvwGa3Q2JNUeAvtjQncjN2ClqWzVOQGnusiESKOkjO50SMda4AEhA8gPD1DvYkMKhpWiBpDjMuxU1CAnX2YbWxPzw2tqv3Wq8AdwHUk7TIjn2ui3Mqf2FUijhkaRYwH0A/1+tAM2u8W/lwPHirE8/i/HJ1w/MeQY0CCI4a5N7ga6bXNcFjvsc5My9DpEKsK5p3oQw7A+9DwuhdWZHHTUUH95q5BWk75dkPPh4ZY2SAMNXZB9yOytcxkegQBIOBbNC2TS3Lt7Q9RJkjCy3tEPIb1Psz/+F8j0Gy+/rma9F5r4QEgBiCwGa8i4HvtGYyMkXkiUF2QkPfj2uFFD4r7MS2u4rsktTnn1LpKRvEc6kIseecvJevVeuw43JCzvOeMvg693PG5lhEBcqw1pU5CufGhg01W9TzcBCB4c0NNBx41si4wv7Mr8GbAnwTTvIin7Pnj+x8/egKK8cch+N5E4GeMysd+87BFSVJLPi4c/IuCUJfnGMvRcHIuD5BzLAe8DuLr9m+bcVcYx6OGYf7s/LSSRTfz7Re2MD+/m9/1WMeFzO//7KvQF+BvgJ9BfoKvLQK9Bv5S3ti/fX2Fegr0Fegr0BfgT+qwM///JsuCYTsJE31BJ2WdMIDlp0tcy4Ii+yqze7kBEA4DoASYKt3zztYk7YSTkC4DVIeQ0GuhOjSxV9Vsr/JnAy34HbSRIHRQVwALgA4ARTmS3ZKANth6+RwRXThCzD24F862B1Q8ZBs76QNa6CDd6sDqnpEMyA3PkRYHQVupPBqt8JRCHmoGAB9jgC7AbQLfIoOVoKm6YyllihF+Byh5QlEgUiKRBCIDEQd3f7yYHcbELeD8e97DQuwYF2LlAtY5YTne4Lwy/lMqgS3PIEocD9zD0v3yiVAyjHlS35hSSJQSMHonJvOcicAZhM61Vs7BeDuHdnZrYwqBuDf719g4T5CmfHBHwwFSBOCTIVRtEBOyQv+hLXPWIBx1zlgmoAbHfWc49zBPehEFvBSZ3vpJIXAL6x86KINi5e0umIM6brjN1mRJ+oefrZRkTJC3mU+/gVSEiKuzIJnEGw8MLudFfZffvSlff/dtc3LQsqL4amz+WSq9/McmA9XV1ceIgs4RhZE0+h7CfZxD5c2Ys2O7n4slDwsmkwILJYAzms6zCdzm0ymUl189vYz2+02Alqh4vafHuzpd7+346ZWNsz0auEZHO3exsXUtrutTVDTkEWxq6XEoGZ8vznsbDGfu+oI4H40tG8/vvf8hKKwh4eVFdVY4OZu73NEdkdSzvj4BrhPRU/b7b12BNpDVIQdi7rjNaGGttnuBBoTsOzApXfiA7wqN4EQ4rISOF8Ulb367J3Nl1f25RefWTUe2u31lZM/g84O+1rg826zdbuqU2fj0vNVpDiJrnpULRp/Gs+sLSgivItbYccRCMw8oTueXIJmTzC36ZkwrqQuOTgRw3Os9wfrpDoKGznmJaoVvc+tqvg5SicPulffuxOdykFoDdIuQXHGxOXam3OMkG7OK/Ji3dh67+fUuidbHw97TlVWBYlCyLkO6FkOOS+5NlRC5Dp41oTbakEgoXK4XNdRfim3QbZyPma4v6OC4lM18ExyXxISqYpI6ynl8IwGVqJoiSwOD10+nm3jRHjLSs4tsxKs9o56V79dEh98nUrAtKbKfSdVZ2fC/YJUv7u9tcfHRymMErjONTFJfa0vYU2VAPglIO7qErKFnADlb8aRiNtQITrB5este0NmQmmNjaByckeYFxnMrXU7FCwiDFmPHM93+7oIqk41olQIjeflXJI9nNPJG7KVIIiYY6yPz/kgItawj2LdHpo17V5r2A1rV+y/89lMFmir9dqfCXOHXCXtUb6GiqDnAtUk4K/LZgi3nnQSAtLec5Weg9nzGbl1mZOHEI5+vc/H8+wNCG4fk26P6ESIspu0P2cuhq/bOZ/y9x63kPL56xlMkOuRdWVmf/u/ftljHuen2H/RV6CvQF+BvgJ9BV5eBfqN/OU9s/6K+wr0Fegr0Fegr8B3KvDjb77uMmg0/8PeQ2EP527WzLZIUPu4dxAnQS2sJXil0iAtMxLIEQijDnu3gvqOiiM6bAXqBMADESCAOkAggIUkQfTZtKdq6KB2/3OBViCV0UWvjAIRGW4z4t7ugBgQGWYEXqsLvzu41z1AisdUh4KExvOBYy/h3Q4A69kbRw8dDWsJDiQrk9HAdgr49XsUERCB44JwIAto9EcpAHkCrkoWK7UhXNTboF0BkQHihLnG/SVYl8AZ900gs+oFIcKlngF7B9IS7HTLrASWBlJoyN4HIgfP+gwOHgXxFBYv6ZUOoMczxEYoj5P+5XSjMza4J3XbBtgvXkT2UEN1rANTyX9dSpmRCCQuOiIBzqHh6oiW35Z3I8v3n2DocmhD8OcApfLaRrIdgWyiU5cudoilkTqPBSTawMOvB0PZxQBseU+ye9Jz7yIlwsJKaphQ1AjYMvICXCXBM0DNoO7mAA2X5dB+/PnS/uLHX9qkLGxOSPawkDUPdzGZYCFVRtf1wG6WAO211c3O5lPsezwDQ8H20bVO1kVbN7JtaeqtupTp+AfUXNPxPBnbuJzZzc2dVaPS7m6updZxtZJZ87Sx08Ojrf7j9wp/H43HsviaVgubTBYi0QYEUD+tbYAiYr9T1oRmgMirgTUAhV3hoHqzsXr7KBuok1Q4J2uts/tdYwWWTliaaZ54LXlGbid0shNWLEO3oFGHduSxYHtFpzOkJXzcdDqzLUQKz6I72Xw+c3uqYmxlMRZPWEwggW5tNJnb8u7Wbm6u7NX11K4W18qbuf/0ycYF89YJSELOU7VANg7d+4Djm/XarbnaxnZNa6MBtmwRHj0c+3pRuDqAOQsZs98fbddspR7BngtlBkRe07L2OEHB2KF7X3Mjsg74LBfvlmhHPUNIJ4LdUXsMhmOB9axl5AsAeEtNEPPeVUyA2349Cl4GGG8b2zQH+7iu7XF7UG4KwDQd9bt6Y+NiJIKR9/MngXTWBc7F3wngEtJNUHk1qaSoSUs1rZ2hCPB5r0mt9Z49IPOPco3WHiKA33yehzoDso76pGrB7ymNwxhz2INBEGIj57aAkDv8G2LE9xdfV/2cYU0XgeL8PImLzIu4JBg0LhkRqFhOKJyeCUiJgcal1q5UB/I+SD0nPh2A5xPUhfHg2rHINQqrJ8j03APTVirHnq6bsRT1yL1Tq1CQ0Xy2gvhUoD3ndsWKQH/qlaaIchT0kHCOn6RK5qMkAYriTElBmdVzJhA8NB0bprQC071EfWWvBqEVYwTSIklFbLiuFnPZlXmeC2oyt9TKoHlXXEAucW4nTLg3kTKQVMWzHZvbdrkSRttfqDuTeM9x4pZPTjLk7ykZBs/3LklfPR2NE8i6oY2GTsZfKoG4JidynFh2UszJeepSVWWM36H93f/Tkxf9r819BfoK9BXoK9BX4CVXoCcvXvLT66+9r0Bfgb4CfQX6ClzYRp2tFIZmX7z7wj5+/CgAw8EkBwyyy9U9RE4KepYuIayd8hjZnaow4gSp0lYj3iswKoCocgxwSBf2IaxBAANDdcDnA/wQqXI8CniXl7/cM8KKJLr7AckF2GMbQierQrYBFlsbF2MBGQB8u7YRME5HNsCrdw9zvYTR0lHdWlVOQKvC+x2LDUC9g4AuWrQTSAN4O2BFxf+ERXluA+CSrFkAbyM8W52zED8EjaMcKae6Rqx7ALB1sVJUYP1S2abGk9+VHZAegC0oFugS5uvldGY78gwALmX5gw2N1w5wE8iO94vg2Tvwqc5kwHLsowDspGQB2BtaW29tMqnsQK4E16OO9EF0wLuff4JknI9nTxe+QKUIXQfXA3DEfgj7nVQ4AGpjbwQGB9jFs9LzU0DyyPayPAFYpIPWu9GxnhKoCFEUVjDZJcs9SiEBCXKhzEnbGaV3RAYDFZGtWQCOsrrCQmuPnQq5Ft7Znd3o5+5zyCeNj2BZIl+EWgqgg0AqCvv6i6X9X3/5YytPnc2qsdQgU8C/prXXr++kuADcH09ntt7sbLmcaYxNFNDttkgEcs/mqCkm+t7T05PUS21D3sVGFloA/ju89WdTZaTc3r6yd6/fGhEphFy7VRsd8wMbbHZ2enq0p4ePAssBALf1wd68/twGh5PVm0erBiNb3z/apt3a9dQzHzbr2gosdLBXKid2tVjYqdmYHRtb1zspo1artd6D0oCxK/9762SfJOsbQrKPjdu4jVAYOfiKUoDXYXDUNYJYAu4zp8tybMW40liYVBNlbMhKjnFbzmw6n1g5qWxcja2Yzm35+q3yLt69utZzI08DdcqAHBEA0sNR9WCu8FpMJ7IPEoBK+DyZH/XOtnUt6xvgaMZDUUw8DBjQdjJR7giqKbJHUDds69ZGEDZ83Rysbo4iNqSsMrPNbqtwds67vLqyTb2xmg72AJG9A96t2hRGHNkaAOpSiDiKfCaPuc7MumAN5vOQcVwzpMXT/mifVhsbjMcCv1kJdvXWlrOJrzGhglvwHE9H2253TjCQA8R8HAxsUlVa91jzE1h3myGAX1/jc51P0kLrW1h9pXLCLZx8zj6HN3uuDi+3GXKyU8fECi+UFyg3qFuS0XzGO+hdaQUYTWmqElXf3u8LUhJyFOKt871ApHEc/xKkPgPYjM8MhMbiq6ltsVyeFV25vhz3bShKkvj1GqhG7D1SwjlJliRxgusiSY4Hm81ntl6tPctBxF/GKg00x5PM5nqV/REkuvIuuMYLJQjro3I4LgiVSzA/n4UsuWDFL7KQUnXhT4GLEHV+frZa99gTILCiISBVOFLpxH1PJxNbzucKuF9vN06cR05OKlTy9wB/vq5g4D3Y+0FgctbL916GdCfZk+oZjnFJviQ5lKSGFCzYgsWcvlSb+Nco+py8uCTY8t/5/jxH2n0Ni7SWMvvV3/xDj3n0vy33Fegr0Fegr0BfgRdcgX4jf8EPr7/0vgJ9BfoK9BXoK0AFUF4A5PAf8YAneHLPsPPZbLxrHaAd4Fte8JEJIIAoPMoDTAHUAGw9W3L4m8/e4gDg2SkP4ME5AZzcINx9/vWROF5aMWXmhTeoui85oK8csTNjI0AagT8C4d1aCSCM4FWBKHGCqXztD7IUSkBOQBNdvwN80unMBq3xXIUBPfpSAvAPJxB40RVNZ6urOTpdF/eXgLzALIktIgtiNDpbifj5DgK9IGkAf7m8qvDuX2xlsOjBDkvPQBYkjnoB9HCfCbJfqimkDFDouIOEqnmAPwCg+l4AZvlsEmhSpkWqSeK5PZ/bn13aialLVqoRVAuFvM/LcvQdyxSuQZkOIizGHoatEGbv9k1gVKGoQSpw5ZAUCgkOu49T13p4ewDdspgKZQffFwh54ZWfahO63gHNPMPDVTcoFxK0FegHCBjXqe7qJEAYgwqGd2BSNZbdPMSSj1GOq/EnF6ijvb2e2n/96Vf21asrK7qjXc+XNjid7Gp5pWvkGFfXVzrf09PKPv/8nXWA9nSR00XfNFJy0NnsCgBAUsD1WioBBaMfD7Ztnqwrpnb7+jMrq5nh/ESWxWc3t654UF7C0Jp6J2C12WztsNnYaUdg98E2u5087RnHJWDv0X3pAdFlU9Xu9QfbockUQNs75lGHnA6Nffr03sfRpLJ12MZwYuYDRCfAteYHweJSDhxFbqE82B4aa/dOSAwKwp5LHfeAWoaxOuhkiaVMguHI5svlOVuCm1xeX1mJiqCobDpf2OvPv7TJfGbT2VRjZDoqRPTsVg82wfO/aTWeIGwgKSbjkQFIs7ZsthuNj6ZtrKm5LtQfUIzelQ7AS/g7wLasaQ572XJBYqGEYr62h6PVu8a4ZeYO9I2OMRzY02bnAcDFSEQD9j4ck88yt8mPYQ4Q7E7tvbne83C4lszXyfnNsTKQGnUESqT1dmcf1jtbN2RxdDaqxsb6xnoNGSb1HFkn5K8UhXILyPgQOB95D7PZ/LxeJsDt3fgyFZK9mTJoOg9KzoyfBHv/GFxOMB0iyoO4taq7ooc8kgDB6aJPCzvmngPY3+2qT6VfAuvMC66ROcE4y30EFVeuw7lH5T1mxg9zK62+2OOUhyO/MEgIB+3TNg6LLeWRBPHuqgDfHxnPTmz6msQ1JBhPEDfkl5M86euEHZgD4bKOGg58bGLvR2VCTZB2WLxvWnpouNY5FAKMnMiASTJZZA7kb6yFaaeYRIEyQGJvUki9np3fh9Qj2idE5Z7VDJwbsu47hA9EUFHYdDK1p9XqHI7OHsVxksCGDGY+M2aSROE47GmXezvXkWod6pR5JXydGS9SYCYpcpElktf/x3ufCIhYv1EYigAZO6GRllDT6cJ2W1fSaC8JFWjTQtSO1TOgcZGWg2Rg6Xefk/3qb/vA7v635b4CfQX6CvQV6CvwkivQkxcv+en1195XoK9AX4G+An0FzOwnP/0huKxeAgUis4D/6E/AOwG09KwGpBEIpUBL5x+SZCDwVh3tkWvBcQFCAc44Xp5DqogI0D13bwZ5wbHcf9qP6wHNbp0hIJUQUJQSmYEB2CYbjbEdM1SZYwAkHmWOIRCDl1QILcG/BO4S4gpY6qC6gzkZ6ElALN9HfQLoFnkbAVopWyNyK9K2SRYYhRNBCeoB3gPKOnjp5A/HdI9uD6sG2PPuXfzdn33Tx6E04XsKI1bYduN2SPIlL87APtUSyNq2ukd1okbwvmw1AwAAIABJREFUKQBZdk3LZx0iApsWQFrZfnhQswCgc1h1AF1new3vssZ6B1shWUQpMyMySOhED9VLMfaud+4Vex3AxcvOZAcO3VLKLUXcDkYZF5HDAZhUloTEkrvgndy8kXBxngsklcApgaJOsCnDg279IDhksTNyD39ZcY0gMJ47tp30cDCPoGvGswglgCvCfpX54HZfsvNiCFKiigBgQl495J2fzQqzv/yzr+yHb6/salJaVYxtMV8IAAVYhJChC3soq53Wbq+XVoSqSGQAYKQIJoJ0HeDbbXd2PEEmuF0ReRSHwcEG45mNiokt5kt7fXer8VPRPT9GWbC3ohzaer0SuLndrG1eVlKnENz+u9/+m2yv1qsne3d7ZxPIJ44LeYcVlKyMStWjbslo8KBrRmi7b+zp6V5jBy98bJog3wDEWQXUiV+U1h5aEUbZwQ7pqGdHaDe2X5CX1djIrpYNGVZilHhoIgGZW9PFQuQAdlPgvONxoe54wNX58tZevXoj4JOx7mqig415/seDrT59EjjJy7u/B/bx44PsbvbNTgDzuCpst9mIsEFB9vi4Eri+WFxpjDAWpXZQaHonooa5Dcj+tNlYXbciNsi3YfagMEIlhfKp2aNu2OprkY37xo77k5U8n7Ayy3wWlpx966uorN/OKgQnvHJspMWN8nsgeU6dPW6xi9rbdm+6BxRk2PvQGc9nRYLEi7VCmQKxHkMaMV8Yp5BiucanxZ8DxayZEK2QpWkB5ORhdrFf5hik4gGQ31Ulz93ufJ5a5ByFBJDVnLIGchfxLvoklS+BdXX3i/T1deWP7ZggpPP83LKvJ0cnb8tS85Sfa45HZgQECmZ75LUoo4ELHgwMIp7nLfu7I3siZaAWJ19XI/xZtYx9p0V9JGVbqTVEQfNS1/h1ayxGULRIjwDoWZv1syBKpbqThZ3ZdDYTyQZhp702P8/7UQqxH7CWRwMA9mzDyC1hLUkyVnaFkBVhe+f1caWZEw2e3+LXyv5A5pDv8commkx03xBAEOpJMotUV4i3E/q8IPnO41ZkqpM8PFcFp8dY43iXhEWqec6qTVmDXT7zoX6HEIEczzdtprgKjqc1RaQbKi9/X5IVR2z/lHES+V2h/uHeWVM2zU4LkMdYYYuHAotn09kv+8yL8/Ptv+gr0Fegr0Bfgb4CL7ECPXnxEp9af819BfoK9BXoK9BX4KIC30BenP3HHWAS0H/qpL6opliouI2RACGB7YC40bkJCQAQAIAIgARgE92kaREC2ObHcLsOdTmHnYlCe7HBoWs1ACgsTM6hrgq59WBS2v05FlAJ1jVb/PbpblbHtIND5/yFCODMLs/suJelBgQI2RMB4ADqoLhoIuS0rhsb0tJO5oWgEM+lOANLECcHB98gCwBlOW7eb3qFU2ZlGAQ4f/Y5xyKn8g5XPqd8jlRKHI8OVKkTFfDUrA0bFjp40/eezt4SyyFqASikOmHlFdkZwC4HAs0BU73Lm3ORkSGwLNQKAtZQq5B7gCXXvhWAfNlRzbMjQNsVIEE4RPAwhApgpYOK2LsQvurKCh0jSBquM3NH6K6nlgmKpS2Nq2sCHLWh/Pd36yfVnvGhTAGexwUgmH7qCaBJJcQtSZEBmXFUOHoqR7xr13+uSA3C1Bk/0XErOymsqKQqAVH3MQeciJ3W0IayGZKNFc88SJhJUdj33s7tv33zud1MJ7acTmWHQ32vl0udBxD7iy++kKqgQKWw29nVfHG2ZAGQTHCPecZ45JliGQXhwbxpTnub3d5pbN5e3wnE/OzNGwHytidLgWyDrTq/4QwA0aeTudQF4+5ku6cnkT9PD4+2wJ6KXI3Gg5wB4GflWIDddrdT/gS5CYB77z9+cNJocBSAyfdkt6bOc6zdWmtrVzpgF9YC+rdt5EAQQExWwMDI9x7PJhoL5GJgPUX9Ia34mjG4V0h7Z8vFtedk2EAqKiyybl+/srL8/9l7ryZZ7iTLz1PrLH0FgAuNVtPcfeDYkMaH2aXxhTTSyP2eNOMDP8RyzXZ2Ws/0tECj0bgAriqZIjIiM4P2O+6eVd3foMwiu2H3oipFhP9V4hw/54xsfnIum6urt2/s6OxE4CVWURtUJiigCGSH6Op07PZuGXO01O+m44m9fvPK9lsA541CuqUCIcgYMqGCvCCwumvVzi2BsGDbAABjd4aiocQqqpJ11GazdRKDNTno2+WV21TxdyynnHggEHunrBIAfJGthNLvGScnO31hYk133wF/sFiizgDp5L10IY3MLheVrbZ7u7xeKtC81etqvwFkRuXkVmlBSkdmBvM+u9GddknQmmyJrYg6Jz5cieDB2E5uJJice0lmIT08UJME8VtxEvr+tU44CnzuspJ8LxbAjLUeNVQGkJMPTna0ZfOVlm/sBU5UQkS6mkwAepCuB6Igu/fDpkqqisw9QPWx29nx8bEtb++0R24JHIdsso6yaERcEN7ccsKKYHddt7InGDuUMFu3L4zPSBWFzgulaTth7VuEZxnJ/o/ns04IiI8cCwhyqSZkleWqC64RmzSUJlkPvR8kDHlGcT28TnlP3bbWMoTtYb9lnwvSIhULkEXKkml3PSsocjVEEOM21fIgdCaPcpHIpdmwnpiDOycaQy3jhABkytZJ41C8ZTZLkkz3n31PKnAvqdKAKHRlSyg6D8SDZ1ZAKDIOGWoOQeu5KK1DTpBIZ1QthKYr0yStsbIhASvGvggMHvqOoaaGvWy2IG7ImpqMp7ZYLsRXcVb8+me/aTCP5ltzU4GmAk0Fmgo0FXjEFWgO8kc8eM2lNxVoKtBUoKlAUwEqAHmhSgSgDCipztpyq1wIWTkA1IaljoAXbII6HRsPhrZYrQ4WTP42bjGUDxEjAdzk57hZhQnAeWgPkQCeciLCMgMwEwyCTmGAB8JwD9YPdXaPqgncAUs1z/pXFMJq1SEP8BcEggeEupIiLVAUwB2gkIBrqRC8C7fF71CZEEi83yvHwINoHXiTBz1AdLn9KwsQKR0AycJGJwOtAb2yJkl6AJwDsuL9j2UJ3aWA8btyayUd8WmFgdVOzzt1VWvZPPnwJQgm5QfqgSAPkowioyHzRxT0CkEiAUtL6gABVwHuATK3ABcDVE0iSWBadEZzD+Rt3C4XbocSHvf8mTXOcQKQox6QUvm5Iqyi81r1YE7hrx9WZYDFPFAAKLNEahEfb8ZCoFkQDkB1aTmirmxZrQAS9gI4js5cbKRCFaM5iCVKv+8hyhBEAQZ6I3PL55I6eQGU/zrEG5KMBxYw1ImchfcuxvbZ+8f2dD6y2XBoc/IregNXJIT6hPUFGDwbj2046Otz18u1nZ6cBDEEKNmSvZDnV5jty43dLu9k+TSZz5B+yK4L8HU+nUlFwbwcsG63ZKeYLZZLEU7j6TzIq8rqbannQm5czI+tvFtZL0DpLcHH/aFtVqXt660sphY316qfwni7PQGXzCGIDWrHn0hRRCrtKqkuNmELhoURgCMg+F6e9x3rjQa2Idulix3TRkQUkcJkB5BvAak1GI19/nc854AH4zg/PrX5/FjX8oNPPxF5wjWRl7MG2NzVtrq9scloqDnZ67vaZ1NU9u7yneyZRGTKg9+B4fV6Zbd311rvdM0zTgS9o6rQ+kKRJTKDteJKNEjHxXptBaqYHXZUG9tUtVu5WW1byDDyXrSPQMxuRSh2233NNda4opKl4PK9Riq37Vb3lFZLspQCaNVcJG/FwXxNe6vt5m5hV4u93VYEDzuRxnzlNZBLkyHZFygDnGDiMxIgBvR1JRoB0QPV2t/biYHM7EkFGR3ojCX7JAqizOB4SGLk/E5FBusnLYHYWv5qfYqwCEA58OUk0DOTJy2FErh34tTXMX9yvVipSfilTJ6ulGj8jBsndDrtqLQnodLq+7VnHhJ7J59HRsn86MjvvdxatfUzg7pA5rgVU0cEBvt0Au66CT847omdsOkr1muRGlw/nztAXRRKxSQ8eC+UR0kUS31QbDyrKfZUbNG45hxHnc3shdyfBGFuMScSl30w5gl7oGyjtIDah7B2nVucZQ/OJT2FotFkIIIMtVhX5K1EbmGTpZB47kekXmT+xP22jL3bySoIdhEsEAJ+rBzUiMy33NdybWdoPK8T2RW2edQe+zknG/w7AY/BsB/h3n5upwIP0s7VNbV1em7jCDkjxVGGrviKM2u7sk7PESHla8Vt+yDyK+sNnQj5l1/8a4N5+DA2j6YCTQWaCjQVaCrwKCvQHOSPctiai24q0FSgqUBTgaYC9xX4u5/+sE6gSKACFg8A7FsHpOmIhrzgkdZDUguEbzSgW4K9B4AlVAqHwNYEih/4tifYBmiSr0tQis/iGlA18DjYZbh/h9F/T/cyQCOAE2AQIDeAMqA/P3drk50IhuySz7vGOmlvYX21dZsdBUXTQa6AbzpI+wJpFBirwGgHqGRlvgcgqTxTAU/4sLgCMKeGGaorkoMQbYC2qvTOUYDumq7enUDNNp+VtkrK29h7YLOZrRZ0+7bdFsn2YXN1n/nAfUAycA2ZgwEYJ6sqwpHDekOWGQqx7aorOwFGdSIHiMh1uZWW2ypBLzmpsDXruCoG655UUwDAKsuCLvXoHhZpFWBfAmoJ4lJ7XRfdsmFJpm5ixiJtvxLwDfUD9l7Pnj6x12/eulc8SpQgvJKc4X0hLzL/5EDicHMaG7dvoTOdcVW+RpI1ygQBmI77NLMXH3xg333/vW0D8AIEpR28HR29ZArQYS3QE+IG1UK7ZX1r2/tP5nYx7dnnH1zYyWxsk8HQBjxXoci1jUYTAXv8+3Q0Urh0n478IH6wiOLaIAUAB1Gz8Nxtsbb1Zm17QHeMbrpDm81nUh8x356eX8hObNztWA/Aviys3SFnwrv6TTkphdaDlAbbrTzsbb21Yr1St/Hlu1sbj/pWFoUNBz3bAQILAO1YuVhpjSyXK4HCgNmAo9SWa8XGjS70BbXA9mhbejAvc4s533crrCVZBXhAQUywDrodK8rC1ljgoGLpOkC9LsgmadtkNHW7rencjo9PbTToCWSeDgfK+eiiXrKdDTsDG7d7Ilvb7dpuFwu7vrm0yWRiNWutNrd9csZK5MVycWtlufacn25P2RWAv5BUlGy/I0h8a51eW++LIoCAYtaj8Ni92e3izjvR9x3dLyoMWUhp7Bzc5aE533ZAmn+wz9H7oOyiDqyDB5kMAmDZOyDGBFbXqmE451lZ7e1uvbbru1Jh3ZvKrD8aaL1DTKAQ2lf3+4Vsg5j7odJKIBdyhnyT0XhoXVRcgP7YHkl5x//3CsF2tVtLa0iWSFssdXxPyA58xi0zJRxkBhj2UHLlZ4gwgSBx0pdxSss5cGUPC/f9Wms69gIuSqRZKNO0ZwUxq3qy5wT5IvVaKk0ekNGsEZHgqFFQfLGGVYuuxhTSbTIaS3Gxq8Lurt3RfSe5jg2azj9lJjjQzYDo2gJU14Uffoc6z3NQpKKAnCJvKcByzhMpS0QM3Qeyi2BmPYRSRGfh8N5yUQRyWP9JzcD8CAJHmSBhLZVnnUgf1muoGpNQFgnEOgziFyJcWTRhc5ckA9cOIeTKwraUedw3YynqWxZmvM5rD1GjPTceMn+MTKqDaiIsIzlvy8ho8qB2VEwbJxMiQ4azyyl2t5CCmHWbR28gYI1zTnRa3hQAgcJYb4Mw51oO84KzSbZ9kD/9g+onSTrlxIgoSvLKVRm//mVDXjTfmZsKNBVoKtBUoKnAY65AQ1485tFrrr2pQFOBpgJNBZoKmNmPf/xFfQBfBHK5BZK697GDAhgHjKN7uNv1bvnoCs3O2wwfzQ5UgN3MkwDYSBskAV4RdkvxsZJJy48M3KRbVL7kAd4IzIE8UMe0A9CASgKdo+uUbkkB44TTKgTYO+7LChAXECpyC6J7HlCt3Ho3soALOs3pKg4wSlYl0XGfKg4HsTw4W1+A6LxXQzTAlJM7Caynb/cBSAPcioBwdQMH+CTQjdcBVmGHknZH1AW1i2yrIFpcOSJ7iwD3spva78Hvg05yWYZIOeGgGA+AU+6Ny0hVjEAcxjWAQeqeHcUAV9jOQGRgVZOWH3x+ElLcmxNEtUgYlUT5Ff71MDt81QENoFfd++oDmmEvxnMno5GyHaiPjz2AqIOlEFjUuCohPNyKhbkg0keh2Q4UE3DLXHKQ2EEuLLPSxiXJGr1nBxsY9/svsAlT+LzbSjF/AcF8HOka9sBiZVYM+j63wr8dQgngfTIY2XfffWuDDpZcHaku/u6z53Y0HthkOLQxIcpDgF7Iq4ENBn2bjEfuJd/rq9M3Q38zXLjcorRYWLfVtR0g426nz+owzyE9KsKrj200nQiAHA2GIsFaxdr6wOfURTZeXeVIrCq315FKR2B5bTuA9p1JOcDYXL15be89e645UxZLJzciXwSCRkqF1crGw5FtZbXkGSNv376VpZPA662rtXwsfd6uURooyBsrJuksbBsZJsxppjOqJciKTs+zAiDEJpO5rnUwGEldgpLiyfzInj29sMlg7PsToeMAktayZbUxqIN+u2ur5VLgOFZZWwDSypU1wuSr0qp1IZATSycpbva1roEZBomwiEDoTq+vvWa99m5+havz/qu1ry3NG/Y3MifIfCHTpyWAl3mpfRBCp3ZytCUSizXtgebK6AGk1bpxdQWPA+nLWKFEirXLOtL1bHZ2dbcWaVG1u3aLVZZ76tlsPrHb2xvt027l5us39wvt9ajQICvZP5XTgAKosk6vo32PuQLAL1JN+4tbSclyisDyyDVArQLg68SDZ07wvDwXUo2RZKGTHf7+hHXTlc+9UkvuDZs1CAXe92GnfCq50pYvVRoCs8mKYRJ1vVayYoq95lDH6LrH5ox9S/tjWBahhuF+ZpOp3VxfSS3HdeU+4jkWTgRy7VUJyeUWeLnPewA79+P37mvDLaGy7lIqYOkVlk56PwW8x/i48OFgmyT1YZx9g/HoQAyJfA2ChrkiSyqxcm6tiCpDZxLvHWREqllUK+ZwBysmJwpRnTEHUYZIKbLx+1PAe5CjKFFc+RANAiKSnOBysngvi7Rd4SRMZkxJ9RjkjegH7AljfijvQpkqTqAzbuz/qMtEeOiWPNdJ5Bf2ahBgXVRCrtBw4qxjUGqc+Tx/vUFx1tV75jxMwkZ7oF7jz3WlxUj2mGlJtSnXbisoRaIT67/+1b80mEfzbbmpQFOBpgJNBZoKPOIKNAf5Ix685tKbCjQVaCrQVKCpABX4yQ8+qwWybe876B96jcu+KOwVAMQANLCOcIAaGx4yLNziJ22fHoJLCVypazUspw7dn7K4AXhwL+uDH3rYuggIByDEzxuARjZOBGc7yKfufoFQnj0gwCuAKXleR0CrQLXI4fBRJwDbQ1MFsAGmyvLCVRce2Om2RgJJK+80TjBKb0FgtdQMnmsgUgHQXIHT9yCebIoyXyJA+4czr4cf+dZBdylHyIxQ17D/TABMeKRjqwQ4lWoJESqtnq4XYJkgZWGTCm/uuf0NuR4A/KOxbapCxAnjl0GxCWhhsUXHr+oBwBQKhwT2E4gUsdUmI6Qn4FOAdHigJ3GRY85r1Enb6wq4c9BtLwuoDNmm41nhxnoO5IQHLI+HAxv0BnZ0NLevv/7GdvVW5JXIllCoCMCyWqoH9zi/V+nQ2Qy4zns+BPsI1P3hjz4XMTMcTWVbVJL7UJb25Zd/svlsbtd3t5obfYUa+zwiPJe5D8jrw+/ZB6O+2xHVdSUk/pOnx/bZe2c2HfXs7GhmsxH30bbxYKDOawaIe+9iSQM5VWPd4x322P0wTmRcQErgX19sVgqdR03RHUysM+rLVurk6ExgX5uO/F1tE+zEwrIJQkI5FIChrbYVhKyD3Ldb9t2rV3Z0dCQgf7eto6ua8Oo7Gw9G1seaq96pG98t4pwwQ4lBBsd0MpESBbC82BR2e3MlQoh1Qh7Heg3RwVpAPUCoOcikWbGprCiw7mGsPOh4U+5FVADiQyC2Wsw/rwsk0mAysXVV2Yunz+x4PrXnp+d2Mp0qn2A8GsveB9KGPaAglJ65U21ss1qL1FgtliI46I53H3yzbVV66D1/av4CqLes3BDiTWc8ORiVOrchsSAYybTA/gorM6iSdVnomvW8amtMCQJ+sfqCvIDolWUOdlQbSBta0tu2rbGmwqaMLnfC4d2+DrWDA/FOwiVwnnkXmQvR7XdkkUUg+LtFYZttxwpyUsje2G1tOjnWXjbo8XPvYufBezN3D2olXY6TGKwN2e6QmRHg9kPygVyaPsSSbPuc0PB/7slLJzYiSyjUJg/Jh7RA8gyNvw77Thuoe0WG230ps0X7qL9v7usHa0H2KUgg9sxQt9Vcf4DvItBiXqbtkizilD8SIPagpz0GxYUCrYM4gkhhn3xIFCdRnoQJ7ynrpgeWSK4IQJHkweg6B8OuMO+Tz0hbRKm3CsByr4uIdF4PsRXWUQ8JEIHtEGChZMjzkv0a0oUx4nzgugnOlgpPaiJXUaJcUy6ViI44j7HwCsUTg0odktRP260kvNnzWa8Px/ZAIO29rppvHk/l4xf7pz4zbK7y9fk9gH8fcLYROh/5JrJgY210WRtsOZx1kCZkonjuSCpGUaexVyo2BiK/AzHhgd+p6hTxhh0kRJyhgvJAblQYvC+ErpSXOlFQKkLg9PV94Oc//2WDeTRfl5sKNBVoKtBUoKnAI65Ac5A/4sFrLr2pQFOBpgJNBZoKUIGf/PiL2v+jHcQBGx3viE+QKMGPBHwgDtRpGp7/bglyb2XkwDXv4d2Rqeqg01aPvYM66kgFmIqAaXe+8K8WsviIfwfwohvb/cUdiJE7BPAInAa+3JACkAkR0Qk4nIBLAusJmByuJxQF6p6NTmKBcqGQUGdox/MMUhXCJyShUitI2EN3ZRv1IIj18NkK3cZb222n8vFXncPx4wTi+bwD8JPWIdn5HEDew6yQXncUwbWAkXuBsmRLkAcAeIktx6jf825YbEqCDEpANMcVoJ6Hahi+6AlUJpiq4QvCh7/Tnc37AJwC2t6DUhGjApgXXdR40vN32aZEZ6zAQiypIIf6XVmArJYLAdMnp6fKFaDGAuPWhZNmqAqYMw/UG4MuFiDVoZu6UjBuKIiwm+oS0orVV2lf/OBz+/77761QV3DHVsuVVC4vPnxh33zz0vqdgVX7SiDyAOVHjGvOG0K3QeEAL1EcjEcj3RPzaHF7Y6fDln387MhePL+w+Xigf4aQfr2euouHo6ENRyPZnEGWFcVa943tSo5ZdowDTgLQEyy9KXfKQ6k7bdkCTadT67T7Vrfpmu7Zbr12pYoQabNyC6nk2Rn6UaiMIEhETgXIKUs4/i+ff++GJxMDQF0Wcr2BgNGt1Aduu8IcEqGx2yqEnA5l3gYC8Pr2xgFc2dC4goq1jy2TxluKlbVsW1A/sbYHWHph96J1iJqGwOCRiDyu/fhogqO+ffHx5yIvem2safZulUbuzPGJrWrqtBUR1e+0bECORllYUdXqrIYc8UBoLJ2cgEKhoT3K2rYptyLQ6KxnTdwulqaocCylWEcl6jOyPVqygJM6qA2xsbGy8i536rrFbq/lKiAIYUiYqtobc5J8DuVTZLYMJIKUQJ6PQabHzd3ysP/m2uR3ANHMedQfry+vrbSerTYoWypbrJc2mUyt3SIA3OcLOTmjQRAszOWhr1VXPzjxqr0cFVjtawwyejge2nq58gD04VD7F/sJ84I1zF7LfPC8Gb/+3B98v/e5lYRuqiV8TlMn/51UJNhKeYu9EyL6OecC5IKrUdjPMpson6e98oGa5KBu4JpDLQDhm3t1kjIim9nvCYqHCA0VG2qPDMnGGo8xpBbMb4HfZIkArivPxEHx3PO5pof7o1sp+fmJsmm7r2w+n2sO6lygfmEVqDMW8pp5FqqLtITiBwpoxwoOwrnyrCbqJeVHZAZBpso6igvpOFHLuZrXp/WXmURhnac6R65S7vmqv3oEws4qzh7OPt4fsgsbx0NNIYWDiBKpsbtX1knlFzXIM53npGWc5iFkB0oUZbQUIk6ZDxDsvEZrJ85xkcbbvVs9ka3DfQYpxLkj1QahV1LltaTOSMtI8nIYM7Kicl4O+hPriFwNhY9qBNHCW0RTAkSQ9v6u/eJnv2owj+brclOBpgJNBZoKNBV4xBVoDvJHPHjNpTcVaCrQVKCpQFMBKvB3P/qillWGuljpqHZv9Idgf9pPCKgREhpZAdiOBHEByKGu6XgIqKLz8kE3fAacpkW3+6GLNjmAHTKhAPjhY3ZhUxQduAq6jfBwxW7iIx9d3the0LWZwFF6sivcOYAsdf0CgnQBwL3TljvCFxtwGYuXVE5w5eonryM4mO7PvLcaixknLPKRoNPD/Ae6rJUbAJCqkFoHXe4JH7qDuwJqEgTDZik93QWeABzLJ7+r7lJ1TKPSIGB5OBJA5qAg1jsOSgHiTIZjdSV3w8IrQUZe52COg3EASLxnfqlLEPEQih2BqFJbYA0CmBeWT7xOFljka5R0wjqgu91tdJ8OOm3DmoaQcEx86DLu2Pz4WF3+3O9oMrE/fvWlwNQnT57YZDy2d2/fCqgFbGd2Pn/21F69ehWglgeOZ834U2AnA3QIAnagXbZLCmDf2bPnT206ndjLl99ZfzT23AWAwIou5Z6t1ks7Oz232dHELi+v7Pb6zvo91BKoFCAaCt3/eDaVioJaynYlut/Jlfjoybkdjc2++PCpTfpmR5OxuoqxixkOhjYaDUV4MIzDYV9jKfscuoSD6MlMAQBPxsqDliuB39WutvOzU433ZHJEG7eCusn1AMgUOQSgjPIGuyTWZ3ZWA9ivVqprAsgidbYOSpbrIgBdJ34Yvwz7ndPVr3VoAre57w0ZAVqPzNGdrZcLjQnvJZsoQHH86Jn/cR+aDxHmSy80NlN0SWssO9jEkKcBkMg62MtWazju2+nxsZ0fndgHF09tiEJht7VvuDG3AAAgAElEQVThaKD3LxBcjbq2Xqxtv62tiwJju3GFB4BmWSmbg/dSTYM0Eli6LrxjnGwM9gTZzWxtiZUZ1mtbs7vlQqCqgr1Ri8j6jjWNLVtLllGZOQPZQwC08nJ2pZUbiDbPCGEtqxtc+RP3/xklWyLUYx2yNxykznnsKp17+7jVZmOXi6UtK+ymena3Lmy1KUSAQWQul7c2BKTutEU2yPqP+RNzQwC67tFrm4TGwQJJ+Tu+q0khojBwwPu+SDiAfsgzanYgFQh1pns9yGe39EGBcG9z513wTuZKtYByK8iBw7kSpIDPYbcYyvfMa0qbqdznk2DNs0VEQp5fQbbJlkrWStg2YfN3b4OU2SR+PzqJDnsr8yAzjNL2LPdN1YeLCutCr1jsv6EMFHEQyjnORzUGMM5BLvjJ56A7j7Qa4zXsF9oHBm6JmOtGoD0kdlhTJdHN6x8qA9lz9L5BIhyI6FCt5b/zPNXbJXuqN/NR53KckSIpUEXEuPF37r3bd8VD2jQlCafvC5GxovuqKldWbvmO4OoHJ00jD2SHKmQolUOngyJrozOPz9B1oYLoD6Qk83PX96dsmqBWml9SlbjNGfuj1yPOgVBiaN7ssA/sWrlZaZ61Oz2rOcdQY6Dq4LtMBIRD1v3snxrlxeGLTvOXpgJNBZoKNBVoKvAIK9CQF49w0JpLbirQVKCpQFOBpgIPK/DjH39eZ2B0Ap9pV5JWF4CudLLnv8syBO/zauPWFIR6hpVU2khkJ2sCDA/VHFgzHDpfA/ASgBUgCcCMyIcE2R+oMUB6gf4cSG25xQMgtCMbnhvx4PdSbsheyMErAB1e1+u7pYTAK3XL0gGboaV0kos9ceC7dsD9oDpoEdIL0OFWV+mTfn+PHhquUFHdl9t0CIwL0Cu7d9WhDJATQNtmvfbA3LCiclANgMt9wRWULB97QBmAQAAY9/AGfFNoagQAA4alNzvvkZ2nskCpUY3wOhe1iHySVYqrGpKw4rkJbEolw9hj0UOYtMKbPYx8v8fyxO9RFxte+woC5/Nacf91yz7//DOpfK6vLu3u5tY+/Ohj6yjEuLbTszP74x/+YHdXV9Zj3lltL158YAVe6NXWvvr6z67eEQhMlzte+W41pHBcFxBFTgp3F5kd1rJPPvnE3vvgPXvz6rWAs2+++Ysu9Wg+t9F4ZEfHM2ujZBj07f0P3rf/9k8/t21VW7WrrCy26kTHouR2tbTpzLup+SdVQ3357W9sPurYF++d29nJyMbdtgiMXrdtI4Kmu13lSUwnHlAr27V14bkOPe/yR9mwLhwUXC7vXO2AFdhwKPJiMp9qrCfjI2VBdKrKlquFyDtscAScyzLKA7uZTyKoCMOGLAgyhvmB3dgAOyCUGvVWhIQASVRHXOugF+BkqK2ksvGa5vpJ4J55DDmCDVa99XXmlkalOqcdDHfiBLIGwsDzDvz9cs67J70DtqyT2Wxms9mRHU3n9v7FExu1a+sr52RnizUB40OBvIzppqgUqb1HgQCx0vYg6fWq0PMVqh2g+mqxEJDMA0ssANV97eAl+xlWSqhA7pZrz+kgQAR7r2Jtm4IMDc9n4H35jMGIbAKAcb9Xsi9qsgEUfN02bI3avSBs+ax9rdpjg9XBooaMkrCcYo0x7rwvXf/Z3X9zt7LL1do2YL977KFqW23Wvkb3HQWrs+9AklWoUHoOTkOYyEZMSiYni5wcALRui7h1a7hQwAkwd5UEneysbfb60YAshL7el/nKa9KSis2OPZGskVTmHayNBPL7Hs3r3M7H66Q9MJQfaR+V+0juqa58cnulv7VzYn6LJAjwXfscajWB5OwJkMQoZnw+YUnHlguJofuDXHqQ2ZFnFj/nvbgHD5RGiZFZC1gPkR1DJobni0gZgTqm8IDrXCciE3kvCGwUDDEHe0FicJ1OgmEl5qqQw31nUHmsOeXj6O97jYED/k4O7tRX4Gdjki6yfuJzQtnin3WfrcHv8kzUngoxELZamc/E3pH2S/ldgT0Gm7ViuXSCJEjjPP81d4uNLOUg47NBgde7vZqrdjjHnASCjGZd9/QakWphUaV5GvsX/DTrmtcyH/WdJKyutGeI8Gev82u+n+f3cyfnudvaoUoaKsKKfUf7E8s88l6Yn7/8RZN50XxrbirQVKCpQFOBpgKPuQINefGYR6+59qYCTQWaCjQVaCqAFcsPP63lry2v7siAiE7QBJYENtHirxxN7xQdj7HLoUuyFJgg8CjtK3CwCA/vBK8cRlZLrDgEvTeGLdEZmq9VV2fYTWVWBOAmuFcCjeraDLJDANMWcFCQjLWwj9g5OI9lS7vrYBfe/3oGRITUI67AENBFECv2M3Qobwlx7sliJi0kBJq1ugIrIS1AvsCA1Hlalspg4PP5HNm7pH2MALutwCNAGYDp7FpVd2uAOgDwacHhJXIbGu9WjnBqOlfL0msQ1laQFrw/zxNAxWuingC+y1XxAFQyK8tNBPk6EOn2Md4dTSdq+uBD9iRpkgCcd1Pfzw+pNsJrHoIBy/gDoRTXLzKFkPW0DDOzj168UB1evX6tGgLaP336zOYnxyICTk9PbblY2NMn5/Yvv/mtCIl//+//nX378qVdvnln33zzjduJYOETnc5dbGaEwZIfUltLdXAC4/jsRMTT9fW1nZ6e2CeffGzXV1d2d31rV1dXNp6M7eLiTH3LFxfn9oc//EFA4ocfvrDXr94KXCP4/e3bdzadzARiihCI+S07mO1eKpjLN681XtNBzz58OrFn51M7HvfsaDy2yWBow0FfXeuAcrPZRGTEoNfXmCxv7/y9BbaaQHk+gzGHnAEolEKg7fkFPG80mkk1cTyd2PXNjQPA+L3T9QwBQE5Bb6D5yPrlf5vtTl3v5WZjCwLeo/u+tSV4GiUBo+nrks84nk31vnjDM55SN0EWAeISJB65CtgVyRptZwJnuQfWGCSgXh+h7pACXPN0PHblys47uHkvHigEHHD0uY8vPdkkp6fnNh9P7L2Lc+vv9zYbjqysd7aRFU+A4cohcLuXtI1xq6ad3S1QT1Qib5SBUVauCgG45+/cS0WWRc8Wi6UyLqgbgDdEEntOVaJMwwoI9ZGD6dyDq7t6ti6cSPT8HDFsel91+gtAxr7LAW6AfFmmbX3vhLxgDWkt93siPugKJ2dCe8t+pz1qsdzYTVHa1iBWWspMIAODuUFux3DQs93WLc2kdhk4sC4QPggIESRhmZTAfb8/jBBy30cgl6gX98O4577W67S0l6EachXGSM+BHNA9hwoq9zCugXt1csL/05Gx5d5SASZyRYC2kxsuaEjS9P484Lx5SArk/pgZDg9zPfLz1b2PNRcA/47MEfYjau/KBLc4hOBC8ZKWh/yKNR7Xy5jZPWmi+mCdFaHPfk/xn8VBLkCsKu8oaiJCMWrOeaH7jYwhAfCsqSCYlf/ATBNp7iSI1A2Rs8PnuSLBlQvadyPzJ8kd1lvux9JVYrMXBAh7CGdg7jXUezIe2XK1kk0VeTwQaoNh3zarQvsUJFruebyOeY2CAvKN60qlntfGbdCkFjsEg+fZgarS9zhZDZJN0uZ++f7hZxnEAQTvYrGI7JBQdEJiRK6Gn/9OgHB+5zwWeaIcK/Kw7seT5zNmqPOSlGJ+c9brXGWeo6dC5QTxxRkfZ3FDXjRflZsKNBVoKtBUoKnA465AQ1487vFrrr6pQFOBpgJNBZoK2E//ux/V2aEoO6Douj8AH9EFSccuXeKEAxPiquDlMkDJByHVqSgQUBJIFMoIkR/6dzBV7wLP5yRJAiCjrkgz2QW5hQyQq4M0Dlj4n6kSEQATocyAdAAvAo66nokhYAt2QLke3mWr13Rqw+Yn30+W2eRgROhqXp/CvQVk+OdCjtAZH++szAt1snOdAXgmkJLXC5BC97RUHg86crPTNUmaJCxS+ZL3BqiVdQXApP4OuG28mxdVRqfjIdpSlnjQLcQBYLW8zJXn7H7t1MPJCbdbon7YP1ElQCh10QKuYjGyc3ush12sdKRzr4BsUpIAeKN+AewlDPyBmkYkB+9DCG2nY5998YV9+eVXTuqoC3oktUVvSBD8WuPOtU+mIzs+OrE3b1/Z8dGp/f63v9M1Z/0W67XmFD+jbgpQLoPUsr3NpmP74ovPbVW4kgXrnNFopDDsl19/LYIEgovsiFa3ZcMBnet7++7b1zYaTq0D/rYDSObnWyu3pax5ut2+FWu3QdG8VeA6dlgQZmRE9KxYrux82rH3z0Z2Oh/a0+NjG3Q7Isec0DEBg2cnZ7LggmhCVcIc4XoZ/5vFnc1mc9uVngmRFlxYW51fXAhcnM6PlSexK0tdHyTNt998bU+fPbdOH5VHX+RiB7CSNSeS0oFkgFyUEoyrSIQNHvMO3m23tc0nExEA3i0OUOt+/zk3E7B1gNGBUgDu25vFoZOeEFzmWlEWVhaFlByEyGscASEj1NqzdtxeBsA4lQGyNhr0ZPE1nx7pn/efntus17chqgesbMhDIaQX0JMa6vWe7bDbQUR2bFN6TbGjKcqdbQq3+yJTZQh5U+2sYG0qoLyyxWphGMPx+U5k+B5U77yTnzUoFUZY4pArk3Z3sjWisx4DG3Xu+7XIhi469JO4xW4LIsnDvQG6fX/DXkfsG3MlrIVEPJWVLQvGrWN3BT9pW4ldV1EKRPZEZNRRdM/7nsE1YJmFsinzjNKSyWu005xFQYKdTgLsqfbJcZZahswL7RVkcLh9FAHzo+HEBsNUU/j8Yn3znkleMH/obHf1jdtCuX2e7y9JNvB5kMRJBK+x4FId74mL3F/y/Hi4pyYB4ocPQLQT5bkXKy+pg93dfS6Sf6afCwDcrsIgN6aUXZY/IKJQSjmJkbVNNdvfnkkKQY+9ibW7eBDMnV87FB6uncOsqtmHncBgH0o1mQiXfl/7razlCLLm72H1yD7N66XCOKgyyH64Vx08vD8/gt0ukL1H4993BYfOnyAvuBb2fh7MD6mr8sJTJRXETyrz8tfsO6pHqK3yfPcGBcbRlPvBfGTmy4yyVYvQXdzcao5BvqFw46OYN6nSkcqwZlx9rBTsjeIsw8krzn6vKYcef0LKcn8QKbzvplg78YT6JhQgGkeuRYQIvKt/r+Daf/XLf20wjxzc5s+mAk0Fmgo0FWgq8Agr0Bzkj3DQmktuKtBUoKlAU4GmAg8r8IMvPvGsT/2HvmBIASEK53wA6mTXPUB5+mTTjczzs9sS8ITOVnzbARccpAprpQDtea6APgFFbvcDWJ72FeqmVXiod8QmSZHB3gJfwvopQRmBIxEcLguN6DpNoEadvvp8wAr32nbgPlMsPEg4QSlAf/zs5W8eigNdi6ySOm7BAQDUdhCWGmTnsAgHAMjd1gGiuFaAIMCn7JQVWIL90oP7hEBQ6CivbXu3cPqkAx7JfgTffHPigseo73YmuNOoWz2CUNPKyIkfADknLkTWKDy4L/AKwBlwWyCjSAo32FKoNvY6kYNyj1s50KhuZogbuonVRuvP4DWD0VBkBe9JBznqAh4QBUdHR/btt9/aycmJnZ2eWLFaCSDG7iPHWjUSjtSyDz54Xz/nfpfLlWpyfn5u7y7f2V/+8s1hKsv6y1o2GA/tk48+knf511//xe6WS4FQn3z8sTISaAquKgKYS7u7W6iznXs5Oz+RjdR6VVpv0LOjo2N79e0bkQwKzq42ul/ub73yzBDhY7TyMubUbEDA8UAEzKi9tSfzoT07mdmLZ6c26rdtpN+3rSrW6maGDAF0I6AcYI3xp15kLDDK3DP3y3MhXgDFF7dLOzk9sW29te5ookDvYR//9o26lWX1gmVLVUZeAaAsgF5PId4AtxAkr99c2osP39c4cb2oELC22oR6ANshEQkVYGPXhn2H0e/u7mw0wH/eyYoEwBkjlAu70sedVV7KzqgjZYMIsLq21aoQIYHiQP73h7Uc1jlYLQnQfmBt0+vbfE7Oh9mnL57bxdHc+vuW9YYju+X9poRVC6W0usL6aum+96iK6q1Vm0qqHhEFVkuFw+cDerLrAYgu6DpHtVLtbbksbLkhI2NoxaawxXLtQfFbB1xZExAnkJgoS3L9Mx+oL+QGmRzZgc58JquCz2R+iGTU1uNkAd3kAqyjnsoHwJ6rBWHcsm25tdVuL+XEpqxtu29ZuW/ZZrsXKK73IKugN7ZKtmNmk+nQimKja+mRrRILlM/Wf8CFxRtjhbINm7tCuTVp/eZqgiRNtW/HmHe7LWVHMCcVWj+Z6MxwzvJegaEwc5QuQVgkyM11+VnBGorwcDJODvuxv4d/PnMklHp/Q4qmUgESIElorUnUK6EmZC6JiAnrQfbCPEPYNyFQIFJc5XNv1+Q/dyKD2uX5lwTMGluxTlukEeeCMndiHHluEtEO2HuelFsIunJOyoeoqfbTuN7cQ13dOBYZzBjqjJQtlQPyIgBD+UGdUE/ymTyX8092WKGuQKMWvk02pM55JkWNyQNifqtmQcywN93e3SkAPXNGdB+cL8o18s/gM7nOvGdNrcjd8Z95fVHH8VrIVs5FjYiUTZ63M2Hvwu5q4+pAfoZKiusmYDzJM844xoTvDkk4YRuVc1XXFI0Tsp8KRam4xto0ZyEt9bxYE07b8x0IBQjfEZww5nzkFPr5z5vA7uZbc1OBpgJNBZoKNBV4zBVoyIvHPHrNtTcVaCrQVKCpQFMBM/vRDz+r1WUYwdDyxM6g0bCmECSVQFZ0KHqHMJkKERAcFhneQUzXPt7wHoZLMKu6twPYx+ll3/GwUxQPUkSEBZHAUCCE6LTlOXhSAzbTwY9tzUPVRYJE4+HQirV3/WdoNsAsbcKHgGnAf1kxORjlDyc+0oIEQEMgJ53YAmf8d/mlJwEt79J1YuahJYeyNx4El2dXsTp1o/t6s3KPegCpvH6BYwHoQNQA8EjVEM85+Hsr5wOcdqv76rb6ypMAzOGzlVkdQd8CfsJiKj+ff79XlXiHKeBfgvFuPeQAGURP+tM/tHVJQBNQ20PaPUg9g2jVSR8qlOzspg6A8J9++qlA77OzM/vTl3+026trgZPzoyO7vLqyxWptT59eHALFX758aUezmX322ae23pR2dXOtwOtnT5/Yt99+Z19++SfdAyD/8fGRffr5Z3Z7fWMvX34jUmc4HulzqeVqBVnRtfOLIwHo33/32or1zhaLtY0mAzs9O/JQ5xXWQnvlAAB2vn37VrZa/cFIFlK4AHl4eWUn85kAfZyxIG0qgr3LwvZlYe+dzu3pfGTPzmf2/OLE+h2TXRLINaDqZDRS0PH56amUJ3BAEAnq8geIx56lrLSWuIfFciHFyHg8tbrTEfD37P33bLPa2Gw6E0kjK5xWbauicBue2qw/QimFZ1Hb1iXWUGQtjBRqrS75DDknOBsLtQj09j/dsx4Iltk1HE0ctI+1zLKGrAS0JntB182c5U+7J7DSCojZ0hsMRChQJ2/iZs9wiyj+nRqmbZlyF9RB37XJZGY/+eIzm40HNmx1RMgUGz7blMXA3gNJhzqFeXd9e2umfaZt+2pnJcqjXlc15HXYow16PamqILL4HcD6voZU3Cn74/W7S/fbN8B9SIKOSAVeKyudGkVL56A44t75h70xrX4YD0LIM6cGqgtcNNcha5kx6bQ9Qyb3BI/ocbJkXdW2LLC3qpVnUlS1FdudwsG7PQ+P73aYkw6S08ku9Vko1djnmMue3eMd/3wm9UUZwGcqP4QskVCuoDdLwsFVMQ4YD0d9G/X6WksokyB5JsxrrHkgJMif2VZWbJxYgRBln+AatZcCtndcccLPMy8pCQi2UNm+SQ0ASO57TO7FSdbImSzm/MPrU2ZQkqFdCGBsvlzlMSAfRQH2rqhzlYgTM07CQyyhWkBp4lkSqTY6qP5Qq0WQtO+LTn4nuaMcnJZnhvAXiJ0E0XPvTFUdRmSyl1JIfVgaVaFSjPvLvVh5Q1E/5iTXJ4LcY79dUYVqJOyuZCUWuSeMTSr/IOBE8gQRjjRP1l7KcXI7rbQd0/X3+9p7RA4PBj7HsJaKuQnpOhr0RY6mSu9Qq53Pr6xzkvdd2TA6QSEiq+3KQRGKahAgY2urPYv148SSW7VRW2wreR0ZO0leSBkUWUiqE9OfPUE2V6wxasY53BERzH6Wa1C2iaIynaBpsR8pCLxj//zPP28wj+bbclOBpgJNBZoKNBV4xBVoDvJHPHjNpTcVaCrQVKCpQFMBKoDyQrZDgDyAWbLgiSyHA/AFdETXfnRDRx6Dd9lGrgOgmyOU6vx1+ykHdtTZC/y5d7sHoJm0kUowA+CWrs8uigD+R8dmECJ0lZaADwHc601DgXEPpOOV7WMKqJJB0UlkAFK4ksODhMGn1IRLh3SEYqvzU/7zbiHiCg0HgD1q28EjCA4Fee9rG0+mVhQrW4UFFVYqBZ3adJsGuZEdybw+LU90rQ+Csf+2w/mh9RK/S8Au/w7wJBP9uiuQeNgfWBuQFMA5QmGl1MhO1ACcZZtBd3Z0MQM81Q+CTdMeypgPGZyOHVcAeVw3eQpYCiXAnJ3yAuSoXdiRHMY2VDfcP+TF2QXExZ9kfzXqD+zN69cipWbzI1usln8VBAwxgA3TbDq14XRik9nExuOJLJYAUQlo/tk//ZNqfXQ0tXfvXttkNFFgcVFu7OTkSGTHu3fvZIM1nY6NHITF3cImo7G9/O57KQsAqbAbefX9W9ttAewGNp+PBaIJdM2wYLqHt2Hpg2Kl2Mj6qoOV0Xhsl5fkZACWbWzW79l7pzN7cjyxk8nATqYjm437yr4AYAUUZG5jH0UIcrmiw78lyyiBhGWl96aOZF7c3Fwr62N+fOQzEHud3V6gfo4pa6aoKuUmrJYrm8/IxahsUxa2KjxUOgHQuiqsTwYHqqUdigUCdt2vnudw34Sys97uAMm7AI4eMJ7qG/4kDwPQd12uRF6kFQ32NpA9BF4DTioXY7ez4+Njjdum2uh+yFvgfSBuBHJXe+v2x5oTbYDV7c4ms6lNphM7PzmzUb9jJ7O5TZkHgJ4Kq97adlNaWZW2KAgRNltWG+1D+PZvCZUH7GTuowRAvVBBAGIh15allCuN9iLJqs1WZCiWTBCv642rG0DVBRCzz4Q6rf4bCyKehw0Q74etFeO8huggo0aqJQBiV4Pht6+sFje4kw2d/o6tDqTioG/L9druVhsrd3SL762qzZYb9ta2SJjNdmuz6ZEyAtwCivD1yqZTcomCXNald7XHV5VngyRor0521Gn9nuYcBB7EGDZoUsbVWM95yPp4NpatFeTFeNjT9UE+zyee15J5ArnX8VmA0NQkbfoeKnYSPPa92a81X5vvl9eZXfcKeWeNYccXXfoQbLnHp6oDkF7nGnVUGDMANtZobZ1RkOFSHW1RKWGPxNx3cDxJ5yTpcv8V8RIWTW6JBQAeirYHQdjcQ+ZtsH7ybIw39zrxWsB2COM4n/L3WY8kjPy48AwN7idzKFItIiVfnBOQkfr3TlvreRsB4rkfc5Arw6WqbDoaH4h55b6UG6kLJxpPiZlsLZLRrQ85K6SCgGhAxRh5G25/5eogri0VWTkfkuzPuua4p0KR/YHzgDnM50jBVDoRymBJeRm1z/0p32NIbkUoiCDFHip9qHEtUuieXNqsPN9EZnBhA8c8OZnOZc22KbFm7Gt9813k5z/7dYN5NF+Xmwo0FWgq0FSgqcAjrkBzkD/iwWsuvalAU4GmAk0FmgqIvPjhpzX/AS/7iwhyfdiZP5lOrVg7qKpQXSwexmP5qKtDOECnBMPVHUmmQrdl1a4KcLAjYgHAxDsiHRgFZEkyQP3PkYMBIIPFEIHKACrqqIzAVZEW/E/AmtgAWQTRfSnAyPby2m73vAvZQRO3b9pj8UKXftg9AfoDXHHtWBthWZHArkB8MGqBWaIqDooHdVtj/QH4CIAVPvuAcgn+i/xQx7F3lBJizAPAjG56daamfQignWyDeu7RX3mocNYWAB1Sx++vdlXD3pUMsuZQYLbXVl7i3LdIF++u5rXUPLuTc+Z7d6xbf9BzyrOVHUHnde0gFO+lvGFqIMbF64x1WLnH+/++Cz+tQ1LVklYrUrZ02jYcjWwwHKvjdjY7Unfv119/ZZul+9rPj48PwfBYJ/He7z9/bm+vLt2uCTumyfgA6F88ubDpdGIXF6fKnfjTl19K9EKuBeA/9/LmzRvr91E3nNhmXdjt3dJevb6y0XhkFxcnskZxhYHPkbLc2uKOIOueTSdj2ZzQ5ctrXWmEymOo18gyS1ZBDiz2eh5sK4AOUL7TsdmoY0/mY3vv4tguTiY2Gpi1d3t7evH0YLkCUD0ZD1UD3jfthnqESW9K5Vf85eW39uzZM1l0UUfvtm5r3t5cXdv5sydSrkAAsc4Io1WQPYD4AJJjd1AHMLfm8yPbLG/Umc08oAMaEoe10e76nOA6uAbmAWG+6moOogvrJREZCrv1OZ7zi2wAMlDWCzrQ3RpK1lvbrYgk2YAVBRG91ut7+HjwniLFis3W3l7eiuRqkQVABES3ZcfHp1KdzGcjm49GdjqZ2XpZ2GgyVKYIRMv14tZttyDw9qUti1I17Af5dktXvFQjbv/GtaAMUFgx9QatVZf63vefCgIT8qJSHk5ay9G8LoA4rHNkc6YQ6i3hOSKECkgvdfl7jgjWTJ67g7riPucBcmk0HgqsFSnpKQDW7nugd7mpbLXdWqHc77buacMyrM025U5kS4LsqdpAdSGuJfJ4DjZnQUhzTawnnp82VuyTrCNZCEb3vrIfUP90+gdrJuYF4ensOyiY2GoU6K0wcupaiVSAPNMO2nWSBnsilC6Mh9riraXcDOpf194Z7/tR2B6FbZPXj8wS7NucXJHai3mkTBevMZZAIoywTNvX3l0fVoaA7mPtPahPfL/HPk2kQrdjZ6dn9u0330jJwN6RD6mCOLdinPl5qmNk04TyLs5G1gd7BeodkRJYFqGOi05q5eEAACAASURBVDHVuAaRK+JCGUPkBXlKOdurLI9C1ecZJa6+0TnX7qrOzAeppwb9A8niIL2f0RDZdytfezrbNN/8WkV2tLtSI9QtJ9hYN2Tu6HxBjRTqirxe1i1nFXsOZIgIh4PVku+bIqQ4s7BbQi0FgRfkjs5syIJYL+wnPNg78mTl/Y7m84PKhf1F16NwddYNBmN7fU/RXq0cpyRzXPnl5KorPzlzlKbBHIpsjoMqpMV56GcZzQzsp8VmpXvzfYjvMDu36Wq17ec/+2WDeTRfl5sKNBVoKtBUoKnAI65Ac5A/4sFrLr2pQFOBpgJNBZoKUIHPv/i4Bmg42DzQUY8vdoCUaRuU5EQSAuk3rc7T7B4Nu458DTYUdDbze8CfDDDlc+UdH2SGwFrZzHjHq2wp4jUOMXi+BCASYIZ34vIuDljsCVINmyUBJWm3wXPj2wrX32kP1Ame3aoJ+FW7Ut3dqAB4uoBpuWdFwLf87d0G5OCPjlojgSjZr3iIK4CMrgywSQCdP9SlCgAUdlgAzHSY6nd0Z4dFhcA7PgxSYsd7EiLsXbVuR+WdtwKMsLoIcCatmtQBK0LDSRyAKJ6ziOBbLGaElSnbwvMpCrrRIS9kS9JxEDaAJg/OdZLEgWtIjYEyGejOFhhHt32EqmO9wb+JwJD3i8thnpydyxpptVgK9H/x4kMhq2/evrbrqys7OTqW5//t4k5OP/wdAOvo9EQgKw8sQnhPrJdQRohUq3f29Om5jcYDdVdv1itlSXBP69VKwDuZEsvljR3NZ3Z5eWXfv7pUUOvZ2bEt7u7cegRLkX5PKgbUNnRpTyZzhT7fLe9shKJmXdkG4LBuC5wF8Fspz2FnA3InpEDwjAwIJgDkSb+j3IuL46GdHY1tOuzY2dFMqoFBb+Bh2q2WFBLUsdpXumb52VdYeLWt0xtJeaQg9k748pvZZr20fnegDBAAeymO6ETHiqfE7saJv9XyTsoHxnKovImtdQ1gfK05qPD0Xt/aLTzfW7Za3wlApp5u31IJMB1Px35/ZWGvXr3S2LPWcy/Atx+AVdZahFazxmVB5ITXdl+pg5/xEZiKNZPsiFAPtQLMRIFRWI3iA8UWQd6b0kmr8diOjk7s/OzITmczO6KGg6EUHcz5YlnY9eJG8xvQl45xbJZub2+FlQN+5xqlLpkbI8ucyteMz7PClouNrdYQaNSS1ADIWAfYvYPfyUDWF7ZHWEkxNtSSqY8NEDZV5CBoLRAy3AI4dpqQunk4fYS8F4XmdqfnNneoSVA4oT65W6xsRfZIp2/VrlbWxRZFBFZPy0Ld7tpvIrfHAXpXA6AAQoXEI/df5X1sIewcTPefewi3xjrsnVxVgAppaLutW/ewB0BAMG9YL04YuPUS+31/0NfaEykN8cJ7RQ0Yl+HACTInNh2M9wwDV7vx+Xmda0gAlCLYvw2HsjSSIoGxqumQ91wXWa4F4YNlk/bouHbWwHQ28fsi2HwwsNFkpDmVNZGSDJI37O7Wm0Jrk0eSOzpX4vrymj0Pw/f6/Ltqr4BxSN/KM4U6kF9r7TH+AieW2R4hWQD8nUCGXHcyI4ngh0oUgevRMJBjIUszEcstZUOgFkA9RN4Ds5kMFBoBIGUhjXU+MebMrbLQ5XBf88lU18peKOu6UMHck0tOquhMFBnTEgnIeZyqkSRQOEeljgk7LpE7aVXV8/3rYc3yGrh/9jLWq2ymIq9C8yfOFwWTq94+N13Z4XOGhzItikKV1jzj+wRjS2ZN2uA9QDDSBlKGUczHLuRQqYYHGhvYA3/+sybzIr/HNH82FWgq0FSgqUBTgcdYgYa8eIyj1lxzU4GmAk0Fmgo0FXhQgR/9+HORFwnUAP0DDKsbe70+KBFSZZCdxgmeCLCILu0ENxKYyPdNyws+46EFEuC3wFZAiAhlFYmSmRt5XXROAh4CqCpE220kshNcxEiEcmf3tzq++bwEhjo9AXCCMsLSRaD8Dt6kcBWJ4irotA2bigBnlT2x9+BYbG4AWQg3Vmdp+mbfZ38LRPZuZg9uTZIkQV55jwegl92oCQQrmDtCtekwTmAVjyuBTzsnDLD3wFII2xxUHbpXgCwyC9Tx3RWILS/2yr3QIXKGg6nGGoAH7iSBJDzqqSH0BPcFCMSf3lEPOOlWJQKaAhSXlVc83zucAeO7tts7MEhXK9fc67Ttf/yH/8H+9fe/t+t3l27zU9c2nU9tNJ7Y8cmJkW3B9asjv6zUDZsds4DFq9VaoDfP4dogNiAPJpOhTacD65NlsFxKETIYj+zV69f23vOn9vr772WXA4A7nY2c7BIQTVB1YZdvLz3YttWWHdPl5aWAu08//cRubm5kMQWIxswpVnRU99SlDxhGpMCuxi6NQGx8/gF4+7I+OYCO262dz/v2/HxqR6OuPTs/tuPJ2KajkdYZwC/3AwkBsQAQp7lDpz82PL2O9UdYk62t36cmOwV/g3wCEM7nc9kKsVZnR3MFdQN4A0ISjk4mwvH8yLo1ndCl1TuURoDbXdtvIz+m3bbvvn0lkFOf2adLeqvPoaZSRpjZmzfvlCEyHQ31/pAJ1FNgYXSae34FpJt3XjsI6gQH5MuGgPAglXhPgOLVqrTJdKa/Y/0k3/mwJYPUZO2Pp4x912aTsZ2fHttsOlb3PLWDIIO8YX4yfvPJSK8hH2VVRq7Hfi9iTKBxhHmjKFB0MiqR9Vod7lJflFurKg8Y5/2kFuoNbFOuFejOWmBuUxcnLZkHpk5/rSegU1Rebbe9gRiRmkFQPFlBbo8EYA855TlBqGUAltnLRGFau9+21Xpnt0sUJNhOQX70bFm5ZRTXi/3V7WJ16NZnTBiz7PDHWo3xyMwBKSRa7LnkBSz0PAg75tzNzdVBKZPEBdfpYD334Hs1HelYrqV6DDAZCz7mru8HWG753w/5FIDcUiiheuiJ2IPokupPnf7sid45z7xm3qBgYHw5I7AkolKq08bVchBh5baULRCKkeOjY1esYbPW74mc4rnYQTmxs7PXb95oXaCyI6CdzBkRMoO+zWazA1HK3sDnsldJTbV3NeFDVQJnZV5LqsykPmCusx/HOca+pT2BfQ+y0uNnRO4ozwJSGNWK8l4gwZxQYC5wX1iy+X5KDgMGjCalyM3NrQdnQyVAnO+22v+yUUBjHsqSYr2RdmE4HLk9HNkkrNFNeVDw5RzRGQqBPOzboNM7KAwF9Kc91W5r44Er0GTnKCu2ve6D51EBzq+7xeJAbuj8y0yJB80M+b3Bz5tuBHa31dDAXpbWUzrLOH+UJ+LNAr5enKhTzYKM4VzUdxX2LpSRqK9QhVgrzueBzv5e38kPn6t7qR85Q/kZhDjj+rN/bsiL5ktzU4GmAk0Fmgo0FXjMFWjIi8c8es21NxVoKtBUoKlAUwEz+/FPvqiTmBAYEB7WqX5IEItiAcrI2iY6c91yxa2kBMgkcEHn627v3vCQArwubIsSLBfIEN3AdOJn6KiID6sFygIeAxLLtgPgii5KOlQBKiJQOkmA/FNEgUKAgf/ANQnlpaucbs2dDej+LwAqUXCAtQCMoRRwIN5BRg/pTuLByRh832sB8Wkh4kG+riKRhQ4h2g9sP7LbFJsodR0PhyIa3BbIQR6Aza0AZQdDBfxEBodsrEJRktcPWEOdNR7RdZtAjgOn8ueSHQmd0QLtNgC4WHr0pRrIzwFMLIu1Bz2nOiRVI0EwML4ijMIHnk54gqYJW8aayAOA74NPuaYktvSmrdr+0//5v9pkNLX/+//5f0UAAbACiNJhC1D505/+1F6/fm2r9Uq2IGQqJEkG4EfActbt9OhYb6vwZavtaD614bBjt3c3Ig+Oj2YeRNvGUqlrm+XCNkG+AN7PZlMBolzHkiyE3c5ublcCo5mzq6UTWb1+2z7//FPv1gVH25b2+vu3CvMGYDyaTazXNlusKs1LiLCc26lSAWYc9HvWt9JO5kM7m/Tt/GRoT86ObdDu2OnRCb3WNhyNbTSaWFkUNp7QRe5KKEZFAGqvZ9fXtyIXIF5YT4CCeMQzp8jDoAt9X2/dKgpiBT//slBuw+nxiYOREGASAaRH/14kF93ZANBC86y2heaEW1ZhwYOKgDp4IHAhEkTh822zcrO1yWwsuy8IoX6np9wYQF6eJwuXVi0ShTWNn3zadCmkutO127uVW960ahEmAMJSDgmYbdm+3Nqu3tr85FS/Pz86tsl4JDCZ8e/s21Z32yKVUH0Qzk3XO/vH9GgusgTbL+rhe4I3v7PWISgALW9vbq2N1VINYbAWgaH8C6yVZIXnHe78exKTdLnzeizs2I/uUMJI+eJ2T9oXsc85kJW1Vfva+hAhm41s6VAqOOAKyREWRLaz0bCr+bkmc6AghwPrHrrWu7YmqyPUJas1BKp3/ufeA1iuvJKBd9dDkiSJkKoBrY8BFjz+Wln4PACUc//Ldcg6Z4owXsPeQJ397Y5bgkEOyoIPtQFzqAWxtrWKGrLvBLCs60CNEhZPThoM7Hg2FengILW/BqUCoc7VttR+wdxB9QXB9fbNlfYPKSH2zDlXjIgwbLXs/OJcv7u+vrFRhEVDijJurBtIURHDjJ0IRwicicBt2ZtByu5N84DP4bmQGYQ+D0eQjChRuC9XEECCpVJBaz9UBmlvpRB6AHLEaCJWIIO4XidvZC8lq7mdFFDc08M9XcQwZHcobAiI1+9RxXDvoQBRYwDqxLISEQPwr+wJhZ3vZbGX+SOQj1wHZCuZTewNSQyw/3LtXPOw74S1QtAhDeK85/dYzrGXuuuV34fmet8t5A4KSpoAeP84J/U58XcFmbdcMcGaSPVHBqDrbOFUwz5KBD7qH1Rbfl7zQDHEWDBHk8CAgGBR6bMgOKQaSSWkq1LIvOEMdCe1yOQKwgmrKog2BJO//MUvGsyj+bbcVKCpQFOBpgJNBR5xBZqD/BEPXnPpTQWaCjQVaCrQVIAKoLxQ13TYUQAWpP1IgtxSJQSYL1XENsJrA7RI0PaeSKB71u1vBGLwnnRdRmdk+uZjj0K3uPIzAiQXSBp+5lgH0eUvS5AInxYgEh2cWC9hlwGowzXKDxwPdAgPgM8MnQa0gFgBZASAqfc2Go5tVwb5QtDo3pUH6oUF0HtgXwIgKSsJAl0BkADjsL3Zbm0w7DsYieVPRXfrvRd+Kk8gWxLQAtD17l0AHIBo93gH2QKAoctWoC1KFEAniJu9CagGjFL9QVSUT+EduSJ2BNOYAKBhr3+w5KIe2Hh4zZ1U8sBZwlUhVQgJ9i7lVLyQy+GkkStQuN7s1mUeKL9Ewb+VAF+FHodlVuY10CVPBzHWIu+991zj/5e/vLTReGzjyURgcVq8/ON/+A/2//3n/6z3mM5nUjgQPo5Nymq9PNjFkL/S63kgOF3ugO3YmqCccWUF3fl0fpd2fHykMdxjo1JFCHurtk8+/dT+9NWf7eOPPhLYvVyt7Q9/+MoWd2v9nc7b3rBtF2cXAvUgDOgSR63z6vs3ttlAEGCT74TcGnumykOZeQi8JRejG6RO3bIBIPt4YBfzkT07G9mTs6nNR0ObT6fqfCbAmrEZj7CYCdsgAM5qp/sqy80BaN7RZh7E3A5ipdOxk5MT1TJzJ+iMd8CTTn3vLu8CopOfoY7/rjIMttVaNlgQRHT9dwGnu0CF4TG/B0Qu9NlYe3lOxN7W1drWy5VVxSrWSVcEDJ3ssjcjvybCg6kJ4DD2OISGE00DAAkQLpB6vRahMRiNtTalyoBcajGXUeGU1m/3rDPoWz/sjwjrxtcf9cXN7Y299/S5dQe0q9O5vpE1GXPz9vbGOuTN0EUPCbZaS7myXK5EFu1QMJClUpBTApgJsejWOcx3wE3un31Iipo7MhwcqIVAXK+XNhyORbYoiaflmRiKowibGnXBY4mkDn/PVIEY8vlSixzCwkd7xR59Ac7+ZAZAxpS2Yg7X5Amwb6EYYqW3pDYAUF+XZGy0pCYgo0P7gQLe2RsgVjw3gTFMxVeSFGnvR50hmbhnXptWOqkGS+UY752Wcbmf85wMjxZ4Xe/dRisI5LQMgwDL9zl0xAPyt5z4HcmybaI9aVs6ESP1QuwvdOSPRlg+Te3rb146AYJyCQIIC6vIX8l1QBA9Y87vpHqIrA92yaVUTKFq21aybFPWRd+f60SC7zGMFSRXf9jXGpP1WigTmRdJsKXiL1UEboXldlAPmwMOikAB437WSNkFAco+DJG0q9xGUE0AzBc/O5MEEgFHXgzPCetE2VTFuZxnuM5HMPzIZFKGDXZlxVrkSxJZOktabWN/pTZYAorMapuI/xwviAYC2rnXvE9IDGqXoeRJhkHA5PcIZXmgJhJx19N6kqoz7KPYM9J+LdV8fq9+xrH/Hb5jsBeQ2SESxec2e6Z/hqtGUzmirIxQR6V6g93NzGsLwQ/hizoQAo71zlhTNNYNtaV+v/7VbxrMo/m63FSgqUBTgaYCTQUecQWag/wRD15z6U0Fmgo0FWgq0FSACqC84E/+Iz8PdgETkWMhsEWWH27DAODwEKjOjIcDOMDzW3RJ0n3sJIcAzQeWDgcAMKydACIAl7KDU+Hce7pR99bF4kaKAldTZNCpAjwVZMrPHawVOQJoS5ewAEQH+lO9AXAq4qN22xVAGrr38eI/2DgBDYbdhN4Ln3fCTCE0wqpK9YKQoYOdn9dOHSicV9kY9+GnWRe9P8/bu7oC6x4Hr3gvt8BIQEivUQZIqDHCgoMAYLqCHXhzOyrAHd1vu+0BtCJC3As8AbSuitSR5YhA47AaASijtRS1g7q+uS+BQf75AN/pqa7u4OgoBhSl5gKWqghdjSyStEviz8Gwa3//939vb95c2b/99rfqBoYMQHEBgCxgrt22jz7+2P70xz9pLOhyHw0n1u21Zc2lznd86ycTheFi73J9c6mO9ZPjYw/oLQubTEYigubzqX388QvVbn13Y1fv3tnt9QIE3Z69/4F99dWfBbZ6DkCtjl/q9PbtjcDpdbHU55yfn9mz8wv7/rvvVDtA8Zu7hX333RuNuwKJC4KBqbUD9pqDEjAQ8OuB2sh7RMS09nY+G9uzi5FdnIztaDxS6DHWX5OxBwkvl7cKCQccBcwje2E0GttwSE4FqqG+lZWHzBI4jl1UZpowdlxTdhsDKNKtLTCOsdztZTXW7/W11iDjhmOyCwZSkiSBJishAFt8+iECogt7BIjZ9S79m7s725Qbt/hZFwI0ISe4HqyNspNfXdmy93eFRWitRFbI7qd22x0Fw/N3iIpeT+uJdSubGSzi+DnBzihiugMbDXo2Hg1tPOjbarOxZ+dnUp8AOPMePcDa/c6ub2/ce7+u7e7uTsISKTywVkO9gNpmu5Pih92PukLQoCLBpkw2TlIjMA/x8Pf71z4gYBnA2K2ntH9G5zfgM2A9qhaB9lgt9fDSx37NScZUIbjSK+YOV9GGaOtaualtuSmVt1EUkK8ED0Nu1FI80XlOKHi9v1dVUMfcF1BCAPh74LN/Jus17eAgSQFo3fKrpfV4CDsONcbDkG/ZRXW9w5092S3tnERVV3yvp/diHNkTUgnhJAaqgdifg1yBKGHuMj4AyKx1njs/mrsqriKfZaB5wi4NPi4bJtkpQTT0RXJARikjpOPAPLXjOg5nGecE6gMpQkx7OVZ1ZAAlOS+1WCjcUi2AxVyv17bFshKoDTGKhRN7Ea8bjob6B6UT653X6SyMMzLPI/YkniNyYjCwPSquaisgX0rHVq0sDuUwMQdrz4LS7+NsQ/FxkNqkmiCDw4Mk4XWcGBD0PkeT2HdVh7KM2i2pWGgWAOxPNR2fPYmQcldMumpoMh6qlryf2zWSx+HfBzKDIkmVh7ZNFWRgECYQ4TCWzMDMaNLn8rPDeRIqQr5zQOiJOOG7hp/9GrvcPdo9nVfs75BunBkoDPkMKac4C0Olsas9OBx7LiQW1GHY6xq8N/USDSjVxd64zrJAFQTxiqLGMzMgOH/1y183mEfzdbmpQFOBpgJNBZoKPOIKNAf5Ix685tKbCjQVaCrQVKCpABX4yU9/CKrkIaOAMwGKAzjSQpzAV9o4ZH5FAuOANg4CeXc1DwFmAGsJtESop0DxyMg4gBGHQFvvQk1AQ+8EKBy2EYAYDpo4iJUdrAn4A0aI/ggSBvADZAKw3y1u2lZhL6OuZkD/sdWV5A+2q8t7D20B/OgRHKAHREviZKtMTwBVB0V4X8AsJV8EECOCJSxQ0v4pcy0ypBtgD/AwO0oTAFInNBZHCjIHuHFfe9UgbbAc79LnuTVP5YBv6XZUdIpDOMzG2IYUAom6WG1oXN3CK61gRLrs9tYJUkh2SUP3+QZUxTYHkBWgtx9WTMwRiKUkew4WOpo7rjjgfk9P5vYP//Df26tvX1tRbe2bl98qpBriYjIZ29XVtVuN1Hu7uLiwd2RhYPNUEvRsNp0M3V5LRIv74rvnPB7sPv5uUdURsDaejG02ndrvfvdb++Sj9+35i+e2Wqzs/PzYvn35vZ2ePTEwrN///ve2Wq7sxYsX9t23L+3Jkyf29t0bqRym0xP7/b/9xv7T//V/2L/+668FVs+m8wDKNlag1KnbViyWAntXa0BaAD1my14WYAlgU0MsjgSe00ndbdls1LPzWd8ujid2Nh/Z8dHcZtjVtCF6+rZeLuzi/EydzKrNbm/TyZFtth7s7J7xbXWZ070M8E8tBRSjtqnwsncroNl4LHKoriobAlSH5UwRocUAsSCYVcwbQH/lxhDkIU9+AHOzYh3Bxm0H+ghNJqx7NicfYCW7rulsLkC5KADaV7bdOxi7r1ueWzB24LcHgF8B6nekcpCaq97r79p3QrW0qTZSTXnndd9q7Ki4X1RLkZ8xGmHBdWxVtbPT0yPNPTrzr29ubLeBVHKyjTm+XK5tsfLsDuZyr+ugLPPMFVWuPHLrJDIptrYuXYUgqyx1ZPesIhR8tRYIHqypE5K15zDI4EY2Qp45A+aqbBHtJXThuy0Xa1upFlJFaPvV/BFgy77V6drV1VJqi2UBuO8kzQAVTljzUDOpn0r27pYNByMpRnLPoSsdgs73Rz/rcg9PIuKwLz2wbEpy5aEKQ2D9cOhkaFiOQSwwv2TrRXc7FoLK4Ig9Jo5Xt7Py/SoBfd9/GJ/Yx6MOmt8iWthbfaMD6Mb6SWsemogMI9R4kA2t1sECkAwO1oWUeHHG8HsyHpShUe9sVUAGjjTmzHc+6wh7Jca4gNgjp8iJ9N6gZ7PpRHZdN8uFtTnjyASS8q9tx6eneu5mvbHF7Z32IJR5fj66RRKfdXNz7XNYLJ7PG83LrZPQeebyGykgIxTbiUfPVYL4k6IrfpfWifka5mtmO4mU0HnedtJMmR1+rxmKnioGFFp5Vol0j7wQWRpKaXlvzcR+kxZoskoMojbJed+v3CLMCYc4E+M7Ae+Xap2DIpEmhbCXyiwR1q3bV3mdct55g8K9XSIuVijsuF8+T2ehMmeceOWzcn5r3Ss7x791yF5KUhCaNrb+PcO7HTRu/FW5TNxnVduvftlkXjTflpsKNBVoKtBUoKnAY65AQ1485tFrrr2pQFOBpgJNBZoKmNkPf/SZbKMSKFA4qUgHunpdJZAEwX3nvYNRAipkieSdkSAAfDnIrn+RGEEoCDYIkCszK5S1kESELBxc/YG1UEHHfXQMyz5Eft4OxAG0iGB40Pmr/AqBV3S+e1BuEh10ZfK7ilRdulMBaLFxqTzDghBugM+bxZ1bQzkHcwivVfe8OjcdcFSn5oOAcLpME5jLSQXMgqXPQ8sQWVXQ8R33JfVGWD8B7lKXJA0AXvBgF0kR/u4AWAK3QskisiHIn+xsLQj87nvoKOAawJnjZgCFThBRC8LSBWhjKxQgGZkFgEA+9j7GDgZhy0EncEsAl6B6fgdAJjLpXvmSdSDX4cc/+pF9+eWfBSgfnZ7a1eXlwbpojDUQFi7rld7rgw8+iLK31CW/LlbylsfK6PhoKhscQlSxyuG+sEpaySqpa5998amshqrNzn7zi1/YJ599bNu6spPTM/v8i0/s7dtLz9QgE2FT2tXVrX30IT9/Zc+fPbM///mPCgqfTE/V7dzrtdxHvUNGCF3pkArnCoVGeQHpdXVNJ7+TcQCd2x2hvvV9d73LiDRfxgPA8VIe6meTgX3y/NRO532bjQbq6Cb49mg6s+1mLcAzrXvo6B4Mhw6E7yt1TS8WhU2nhCUTuu7z1gG5rkg1gE4RB4wllj6oY9aoJFxR4BAwc8HByUFv4PNRk4TrrTUfAHeZZ3T5y26o6537kDw8R+B2t2Wr5UKEDZ95fXtnIzri9xvlSgAWt9pd6/YGbuuyxXZmDAMiUpGOdDININSw5FGoPMAuihxUTLJ/2wukVLd9r2ez8cTKamdnZ8cGgYHVDmocMlgYC56DnRZ5MeuiEIHJHOM+1msICXIG7slV7O2Yv9xvds7LLj9s0TzrY6+9olSmyFbXlDkXKFD2dMbTJY7X/4bMBgLnxyJbfFywh+Nzd7bbu8IJgNjJDM/lgYBgT+OaoWGXK7IX2Oy6tlAWwNCAkqkpL0MNMDs+kloI8gRSdVPQ+V+LrGSPcyLDyWTmFO+vDIcgPR/a/zzckzJ/KC3gfGr4XoGiTpZpAoeduNGY5aapwO68R18DrAsPJnfbvlTzpZUdNYD0Sssh5ku37aHxvA5SgTFijVN/OvLZk5ifKLDYX7Bgw/4Oq7Bnz5+JOCTzhAXNnvvu7VvZjk0nM80HCDFlGEFckT9h/jlk26QNn/bg4cDmx8f29Vdf2WwyddK062Hrd3cL1Zpz72DFB0nX6bliDVWfyK8ySBgIICe+M/cha0GtlSXVdWJLtoSoiBSw7rkpynVgr32QGcGaloqGubFeSYGinCnUVeQrSSHjSgIXengDAAuUsRtiXxaqE523rdp2BMxr/XkzAO8tZUgQ8/xMZLjItvgOAKkGIamz2usjIiwUkSJUgkVLuyrWptpDYQAAIABJREFUnFRXGou9q6c0l1GhsAaWMX9D2WSeedEboExa6yzi9ajKUtkopRm3p7MewYXXOq259D2E7wChkvLvLz63eYjMEYnblcUb4/vLXzTkRfNlualAU4GmAk0Fmgo85go05MVjHr3m2psKNBVoKtBUoKkAyouffFEDtMgOIyxGHLT2zsf07U6QJYuWAFd2caqLWNYr917X3s3or9D7BTD6sCNSPv0CZrzLOQEOt7rIgM341PzmEaoO70T38E+rHajbt1CCQIR4sLF61QPwEegYwDsAKuAVAb3e9RxWUGGPkbkcUnzwPMAodar6NaK6ULgs6gTZs7jK49DJKqsmf8+8f4WNqkseYCQCclEq0A0eRAeAD++pTllIkQBe+GwAJd4NoAX7H4EtUipE13aEm9NJ7FZRYQHF9eONjs3PzgFige6oO7oddcczfoBK2bktsge7FYFtnvHAvfEPtkaAXOPxVACTgk8FNjowx+eezGf2dz/6wl6/u7TbxdLuIi+A+xTIau5/zmfcLhfKwTg9OnJLkNbe3n/xoX3/3bcC7UeDrggcdSrvdvbu3TvVC+Lngw+e2j/+x3+03/7b7+zbl99ZXdbWG/btgw+f2Wa/9TyIxdJefPCB/dvvfic7oNOTM1stCqvKtUDw28s3dnl5ae3eRL77l5dX6pYXGD8c29npiTIeNuXSaoBj2eN07O3bK5tM5rKYurq5tW++/ouNRwMFhxNMTDLI6cmxbavSbm/JYaht3G/bi4uZvbgY29nRzKaTqU3HYxtgT7arBMJmtzzEDOPSIZ9CNksoEMZSn5D9oZwMbGBWCxE9ygIpS4XSS80BCAeoztqSQmpvXRxU5H2PZU/h3jEKxN1qXgHms56wxMFWbLVaKugXVRUZD7Kc2nlWBSQjdmNuk1Yr78A7v7ciGLDmAVjtDoZSMGHDsreO9cdj2QEVq8IVTtgWrVYB+HpQsk9fMh52eu50NvPu+G5P9zqdTa3VhkQkpP3E7YPUKY0dFORFqa58rJpQRrm6o7ZNUWkeOSnh2TJSDCg3xzerQhkW/uA+ATEHvaEHeIsQcWWKsgPoNlemTtdzWKKznoupAVJr76DnreXgRbaIgqshmlpuX1W3VGNCqn09kK3QtlVJ0LODzYPBWOOBddwWIoW9soNKxPcKHg5i0/3u+y0Av3IfgvzkzyRTlQ1E+7rIZievucZDxzlrPxVkCpD3Lv7cz9MmiH1EFjzReY8yQ/P3QGx6lkeqAUT9xvmSBIjydiLnSFZckHbdjtbGakN+hufycL/sWSPUFFUpayR+xvugvACYh2AE0GZ/YJym87m9+u57D4judu34+ETvCaGdNoDa27H5kmrG8xV0vkFkDno2GI/s5dffiLwQgQcx2Ic0uVVNWG/kqvA+XBNjCiGp1CIpitxmiaBz6pQEneZIqCmYiLIfi/Mic2GkNgwCgDFAKeUEcxBD0WTgVmYdER4ie1hrXMvB6tDHMC0VpbJoOenC2oBYhYQE5FdGVR9lYGnHM8+kUhA3pGNJNpTbCabF4KFZgWsNIoHLY29Ioj3Pf7eAvD8bfftx5YRs9uJcgKRm/0syAkIQ9USbTCjmvtQf/HvHOvEdQ+dwrD8IQ8hcrKQyzyu/0+T3EurBmpcaMc5V7s8JGVd+8U9jG9V8VW4q0FSgqUBTgaYCj7sCDXnxuMevufqmAk0Fmgo0FWgqoMBulSE6LFOFcQDdpQYAVEkSAKAKsiC+BgSwDYCZeRTZ5XuwcgqVRCorkvhI4iHtTA62Fam4CIWBQMmwcxAgEV2T3k3uncZuQ+IADpG3HmMNaFgRzyngRWAlwAQgvkJHwbcAPPBD9w5TB/3ctx8bCsA8ANkM3Q7nD7erCNuLLiHSexO4KGBSZAzgkQfvOrjYFhEgUE1++Xx+dIwGSKjaR7aEYpMDXAQQ4jVuf1Gp29g7xlsCc5NAkqe7wLPKBvw8Am9zrPgdAKtqQNesrM1bD37mXbT5ELAchBTd57K04SEyxKzfx2YF2yQPO+Ze3S5oZ+P+wP7n//g/2bP33rOvX35n/+W//FeBztzL5btLgcYAtpAfDmC3bdDtK29ivV7Y2fmpwoHXm5Vq+cnHn9huG2Hntdl3372MMPCnNj+eq7v6X37zGwVRY430v/3v/4uhQsGeqths1UENQP7DH/zIbm/v7O3rN/b+e89sNOzaN19/pbE/O39q+1bLvvnmO88cCZUK9fzi88/sqy//KJDy7vbGPv74c7tbrOzN63e2WK3M2j27eoP9VCmQjXlAuQig7vQcXC1LrF+29vxkah88mdj5HALjRBkOvQ5e9aVNxlMb9ociJxgK5jfArRMXbgFDwDfd/rLjERi603jn2AEgz4YjAZU9slWs1r0T+t4jiwZrlhpPd4g7iAs62AHayYDAtmynjAWt8whyZqyZr9QFQFRZJ22UApBwANI7u7x+Z51OTx3UXDx1E2HZIR9kLaBUWSmDkQBv1BECTjtdWyyXB5ARoJSubkB1wEvAU/JTtrvapoOx5uRgOLJuj2VR6+8oklgbrFP8+29vrkWaoW1AdaE8BlmQoX7aSWnBnqZ1HTZtkBQhmJF6AlIPosAVK6xZB571fNmpbZz0MDI23GqNWvMzCCxIJ+15yrzwMXT033MhPFDbszIgHoqSzJC23SwKK0oskSqr6pbvQe2BiEfm5KbYed07vt5j+9afvb4DwKxV9g9qzrzIbJTMIZJyRqo3E0jdHww1noyvbHcinF3kmfaurQ1Yv2Hro/U/8NBrAPOavXCz0ZziNYwHe4FI3tyXQ11HTQD/UULlnH0YNi3bLWvp/WWRFMSpMj24PtQJf2PPNx5BpG0NyzHmOXMZ2yz2Gea+9sp+z2jIZ5yoKQSQCNntVrkzEBdpYVYxF1pmk+lE17haLz2jY7Ox8XiitXBzfWsjiD3mlcLiyXIhALqra6g1H13xhAqn10F5sRGJElo4t0IMEoapcciXcJGcVEgtyEZs/KT6cQKZmkhtEISxlALag+8zizTTpKyjK8HHmuvM8znPjcwn0XmDuhCqBaWGkXsxttu7Oz9jILmCrGO+s1gUAg4BviFrxq0nRWw8sO7yIyOaEYIRcJVHSwTIvbKzttlsasvFQmucMSJMnbWbjQqL1ToCwp0UMizTuv17qyyR/+yznM9ui0UNCCT3ZgJRtaEm6WjOcKfstfqOI6UUa9IbOFjLv/rlvzSYR/NdualAU4GmAk0Fmgo84go0B/kjHrzm0psKNBVoKtBUoKkAFfjJT34gJFqd9hnazH/8Z4C2u7t7BoMBugBMhXWKIBgyFdxCRA8A3wAvBFqkioMuT8DushIgRXcoYEta1ciiIzuDAa8CRIeYAJTEQYUHXZbq9AS0kRVKRxYg2LGgRlC3qSxOvEuYzn2RDwAZEartti+kB+DPDWDjXefy8Ra6EeCL7CUUF6tOT3XMhspBeRdhz9HqtGyzqSLM9N5Oy8EQ7+CEOJHvt8B9AE3/x5UqbrGhzlCBh+67L/sgqSmosodt061NvQEfBbzQER2qDYFBAISQJGnzsQeQdcstz6/w+vMY0+1aO+miZtgHgCDgp2fjRi0AteB48LzHbxzwUzYmLq/JIOSO6k5Xrynw9Sc//al9/+q1LZYru7u9lQc94OPi5k5e9tjuUHuB6R2yEEq7OD+VTRFg7/nFU/vww0/kHX97d6XAb8Dvp8+f2JtXr+3u+sqePH1i48nIvvnLn2XRg83Thx+9sH/+r/9NwDzZFM/ff37w0C8KtwpqYek0Htjd3Y3Vu606rN978bFfCyG247EBYg6GPTs5PdVK+P7b7+3Lf/utzeZHIimYS69eX9pHn3xqt9c3NhmO7He//526r3M9AJpu1nTpQ/qZjXq1vX8xsyfHY3vx5NwG/bb1O207mk0EHjJn3OcfpQLqIIBwwGhA+771uv0DaDk/OhJgiF1MqqMGBCp3erJwQo2hdaishEpkBR3NWitlpbmOQkDgMeob5mJrbyUd1DG+rDVen+HXspMC/G/VIojcdgqVwp2yNyBp+CyskgSeK0R5I8gQkNyVDqxZiMiuMim4SsBs6k7gNXY3IkQBg2uzcrdR3sawPxIACZDe70OwbG0yHVlHHfF774xfrxXme7NYaE0DemNDty42WsvrZaH8CpEdh2B7yAXel6D0pdRBEITlxsOLXWngtjKqYwD/FcqrQU/h6qg8sP2CPPPsEVeDsU6ktOi2VUNAdVRbPNKmT8Aw+RzFyhZrlCItY3jK1t6GUn24VQ+h66gypEvpOkGk7vlQcoVrjrJQGD9sh9zSiLwP7rctcFZ7qda2k3Tc21+prqgVYdOae07gBtur57lawu23+HfUV9XOu/LRwECqSlnAXj8cSEFD3ZwhjlD7Q6aD2455eLgDzjwE5HdRGTkwr7kU1nvUOZVgvKergwggdxUH5wa2e7IAkorM1QXMSbrr2SfzzBPJ0vHcGYguKbxi/abysKw2IpCfP3+qtc3vl3cLzXfukX1gU2x09jCHWC8EzfPg3y+ePbXLN5eykOoO+iKEANFR8mChd7tYqHZpXcbrPGOiEtkBCZLEdhI3bt/l85L9TCRbzNWsI9aFIvxbqK9QDXp9ZUfnrlCeFcG+ALlT7aQk1FkcnmN3CyzyWFtOJqXShr2Cecb7iVTgpAkbSFlIhVVZZnJoHUe+Db/r9wc+N1hPNcqu9cGGSmqbyH3yhgJvBmBP5Fo32MSFJRoErcgVkeuhVoTAk2Il8ntCGQRRyGHuCiFoR9YQKib+BonhtnIiZOtK6+ef/+kXDebRfF1uKtBUoKlAU4GmAo+4As1B/ogHr7n0pgJNBZoKNBVoKkAF/t1Pf1TL8iO8y6WCUDe951eogzK6aNOSwbt1AT4dUB2Ph3Zz692STjp4IOu9TYMDCnSxblbr+/DWIEZSkaGOTegQOtczyyE6NgE3vRs08C95o7i3NT+T7UUAF+qG9rxxkS2g7gKr6dgFKJd9lLlVSHiTy54puk0FGkXgL+8g8iY7N6OTGp9tBWC33b9fdk7h6Z0+4FJbhF1PgoPeNRuh4Aqqvc/LkIXWphQAJJBGv8OWCk//6HCvKjuaz+XzLjsYIYje5cw1K9Q1ARtsMQgsxwcdkKb07AIHG0vrtuiwdmKD8ZIFTthj5dh5/olyzRVa7DYb3j2ue6Gru9+XesPv1UkRyBM82M/PL2yxWAiwW93dicSha306mWgcEqjM4GYAxNlkZPPp2ObzqR1fPLe3r79XNsTJ/8/emz3JmZ5Xfk/u+1JVWVVAFXagG+huoBey2RJFciSNIiSNNHL41mHf+Mr+h8Z3c+cJRzjsS1kzE9KMTYlsstlNstkL9q2wVKH2rNx3x+8871vA/AmI+LKjA0tlfsvzLl/inOecs7SsPIx6c0kKDYBKlBDnL25arV6x/qBrpXxJCgk6oL/5/bc2GGCzM7O11RW7+u416ylLJdiYzZzkef7ssSxO+qOxlaplW19ft3q9aXu7u5qr1Bkf/c2zG3Zy3LGf/9d/tP/hf/of1ZH8//7T/2ftk55dvvaOff/t93bx4kVrNBp2+/Ydax8f20qrpW5igEzsa9yixWy5WrCzS3k7v96y1nLdqgVUEQ4EQ04wLigWmNyodSLZxfgA3GpNBmscANpK2TvAmUPFdNbKmZyAUgDPfJZsCLegWgRAcTgYBtUOa87nEOA6ROB0PrURapV8TiuITBjIRkZ9Mjcbohqamk3GfdljxblCfoUItBndz6QgkHHwOsBe+RMCl73bfxHuF5Af4kFAfCGvcG2uCWUDtlDjAWSqGSHRTiMSxFyQbVOzWXdCj1yRMftG1lJzzxmAWIGY4/oG/Z4yTCbDsbJSuLaQ2evZDbKTc1BfhIIyX7DBwQ4OBYl3iDO/sduCHJXKaTaz4ZSwbw/1zmeLAn8hWBT0jcprPLZatRbs7JwghfCkRhRVpCFjYws76XXspAeZWrQR1jcpLkRJPQqzp9O81xtJkSMruZBJFC3bWD/UCMItQ2d8GEORtUHZxdwCOIYcwG4LgDZehxOYU50TWx4AawHhEM1v/MuvVqtp/i9CEDLjRzi6KwF8l3YQ2AnVaKEXyWyRTIGglUInBDzH+Q05pn0Yeyv3wZLSbTAaCvYX2cB84DkViBUIIEgi9sKoNhHxrGdSIKYDMQlRpqymhT+XsBnjV/6uVK3adIR9FAq9sR0fH1u90bRuh2BuzxPB3g4SCjKE5xVrnfevb2zY3t6e1et1kZkn7bas6MbzieUIfZ95UHeKcGieG5BK3GPIqdEYBQVUBO2572jnxLqI9orkVcRgde3/wXYxWoNF1Y32VjJ3Tq0JPacEu7uTkxM9c32OucqL97OOtKfwHE+nrX1yEkhK5q0Tm816XXXlGlgH0/FECiOqraD2N5oXILfJYXKbKlc9MSk0D+dOXkQFhp6D47GVC2UpgZyQ8MBt9jxIFq3tGZkUGeXcuCWkK5H4ndYFhEtQuajx4A0rypibxZigimF/Jc/FRZ8Q9MzbiRRU339/J8E8kq/LSQWSCiQVSCqQVOAtrkDyIH+LBy+59KQCSQWSCiQVSCpABW6EwO43gQaBH1ggBWBMAD7WJ/I8dzDbO32lR1CXIr7tgAaARbKeWDjoAVAny6cQFgtILEoh5F/wHgAGABApDFAX0B0qsMw7OU+trDxKOhwv2jF5B3G0tpJlyiJji1QIJuVXuqNRh4hs8M9J8ZDybnVAMDpg+TkACx27UieoY9otoLhXAXuEIqstE5squrcd8Be5oi5lAEXqBAgYgpCl+ZADT+h89a7U+IodqrJHAawRmUCXOhkPU3U3AwJjZSO7ENU4EC8oQ7CSAQATqAMonVcXaux+9evyGpN7gR97n2DvqNQAyg2KGfc2jyAOYFCwaVEgindtSwcitQQB4m4tFO9HxE0AVumSJjiXYy6vtmSpdHzUPg2hzSoAnFyFgTqnAaTOX9xQwHW307XPPvvMvr/zvf34T35su7t7dv/hE13nxx9/Ynu7r3TPjUbd1tdaZqm57ey+tFq9Zvs7u+p+v337np1dP6POexQbhVLZDo/a6sonB4P5denSBRsPurpGOvXb7RP54XPccxcu2MNHD6UIAAhbWVkWqL3zctt+/JOf2IVLF2w+NfvNF1/ZxStX7MGDB3blyhWpAjjew0ePbOvxE6tWQgD9dKqQX9nUlNK21ijYudaSrS83lH9RoJN+OlXINmPKnAUUrJZKQZ3i3eLMMeY5oCj2UuPhyJaayyLvFK4+W1gBUHU2taOjQ1uuL1mlUNKaYE6nFOicVQ0gSBRQPB2py54X6zxauIm8ARxEZTFZWCeAvKNe1xZTVAAedM0cK5SKp5YvkFlSDuVzCspWt3ceQJ48DAcrpc4I4bysDUK7AT8BwQEUOTYA/HiI5MdtrliLAKNkfdBEXSx6Tku5WrbheCIFVDZFUPJYpAS6IxRKXa5XIgrP90HBIDuusD/JxkbWOmRZ9D0Ue0yQMCA+QKwHJbMeI8kxZq2qO95DzOcL1DwOtLv9D3UmV2LhAGvYdwgqF3nCvhDzNhYpXdNwBBmysMF4avM0qomgfCJUnJ9NRjYYu42V1lzwuQLwFZmY9b+H3NE8CW3kHi3Ap9jDfD8EFCfTIbISsgWDjBkOBbBDDkLE+d7P+yFAJ77XaE900sstgtiXnVCBCJXFEYBxVJDJksiDv7X/ntpdOWgtyDgQa3yOPTmqc9gTmfFRjSPSJZBSTutktL4hRdmv9LMQJM3clUJBioOY4ePPKnXyoydkvk+nIhkr9ZoIBlQUzB9IMPIXIDS7Jx23VJJKgEyGnOqysrxsu692RcyiJDhuH1tzacnSzCdlimSsPxpYIVdQuLyIDvgCwPW82/7FekW7Rmohq7FQJ84Fgc21xWeYlBEoXwgQV3A4hKITIXwukjjUvNfrW7lSttVWS+RKzO1QDlMg2DXOkJ5TgrSx7xtobsgibeqZMShquA7GvbWypPNQC/YtKTcz2P+husEazZ9Xyo2Kcx/FC8H2qP2kMqP+r7M+TjNA5qyZohWL2IGxlrE79BwcnkCxPuwZIla1n0wtnfNnlytNUALx3Ob5xp/JSPH1KAIfsiWdlQLFVT7MUd6ftkUq2FBaxv7wh+8SzCP5upxUIKlAUoGkAkkF3uIKJA/yt3jwkktPKpBUIKlAUoGkAlTg3RtXF/J9D97ZsUP3zfwKt2xw4DR6dDvg4aB3BJ/iMU6B+dAVK1IggDi837vPHWSLf44WFaPgEx4DwLHMcXWEKyOAueL1AtKcXreCUdWY7P700ZveXY0Ekr55vYu5qw5kqwNJETp/6VAXPEIAMJkDEBCAwmmIDgJ0ATQJH1bCpxQHWE0ItEz753QFaTInvOvYw8BJ4gAscwsZgdN02wZlCx28EAuQQGMsqMztpHhFywy3e0mJdKAGkBEA8xEMVNdxIWdzhfgG9cl8pveoExYAaTyRHRL1AXiSPzjjD0kRvOXdesSBHOUfmINsWA3R9a1uZ5FD1MKDbuO84c/q8qf+trBaqayA8jzXmTLrdftWLddsd3f7NDwdFUZeFkNZu3T5vB0e7aref/O3f2f/+T/9g/31v/lrW10/a/3B0La3t63XGdigf2LZfMZ6g75lFnNrLDXs9t07Osbq8qql8hBgc2VqNJvLdnR4rLHcebFt7aNjzaVGs2E3brxrkChrq2t2++59daqTgQEYeuvDT2zrxVPdK576R0dHytAY9Yc26A8Ny6Yb771nS82WnbuwYf/4j//Zmo1lq9Uadu/efTt38YKyP/7j3/8/AoRXV1cF8HEcpAvrzYqt1Qt27cKmVQp5K5V8ndXKJdVDHe9STmSD2kL6HoF9VB+AGeIvRyd4DhuYlOyjsLThHeVSMYTSL2STAhhbKJUsUy7ZdOxBwAC7fQLTCygW8P+HOJhaTvkGDpRiw1Wu1m1qKJfSNuq0rZRzRQWAu7z+JxMpf1BuKIOGAG8RfORtDAQqypYo5Acw310bhSUO74eAw4LKQ4bbnROtNyycptOF6pGHqBn5PBZYnZkrLBmyiFwAFrpAyHzedndfuXUQYcpjlCQTm04GIvGGo4lA32jVxjqgM112YrIyIgvBA5TjC/KQ4HBqzrE8LHtmkwkkLfeVVQ4FIDPrUqRoEaWSZyc4wevnxMpsioQl5Tkm5AWwsvsDQs4nNrOMdUcjyxcqwZYPcNusNxi6WiSdF4HA/jCejkS28oqd9pwMQNezaaJdVFByyTrPx0JZKYWC7tfXvI+p7yluFQjgz3EVOC1ChD2XUHQnOuL+zz27dSB7yUT7HGPNe6L9E3IUiC4R11hBBVsl308cyOa9UhEE26G4J8X9JRJlAupRthDYnAIMJ8jayQRdU+j+VzZHJqscGYidbDYvcL5arwro77RPlCEjMj6dsmK5IkUPyhLOzbrd3d3Ve7gvVFwxlB2ygtpATna7PWWzsC9zrewNKM7Yj0qVsvW7falUIDoODg5OCQbuQ3tvIOWijZkyIsIzgjoOJ04Q8hJRWHDlTFSsQCp4GLZbN6LUoI7UAvL1zJkzwWJqoXvtdLtSj8TPB9GgwHwR0qHBQLZorLsxmRZZETAQOqhy2DtQwPl1LKxPmD3WXCIPnDx3yytXCFFL2aflINdjJpQ3EkRrM6n/ZE2IZWJW14gCizkOWQtZEeeE9kcaCMI8UgiMbAvnHr4+83XIPcqCSnk/prdBaqCWghxEAcM1ah5aIO5TPL1melb+6vPfJphH8nU5qUBSgaQCSQWSCrzFFUge5G/x4CWXnlQgqUBSgaQCSQWowDvXryyiRVMkHfhHPACgwoZPPeEdCInWQtHuhy5IAVrqhPXO5gieOOPgoH4EuGXhMqLrGZIgBM7SLY6fvJsgqbsT8CUSJdFWCsYgBlVHNYaADnXt0k0bwqQBwYJtVSRc4rVHoAw7GCkPsD3J0l2NYsO7cOny5HiQCQoEF+BFWC7gKHkJDs5EwgPATsG0/Ce/dkgdwFYHgCEAlBmi0njXL8CirFdO7TjMAa0puQN5G03JlHDAWdZPIUg8gkJ0RAMOOejmyhOpJmQxRDc4HvR+LVy/yJjgIw6JIFWMLDlC93QALuP4OgYG8OMWUbF+dOpHwBK7nmhRsphOXT0xINvAxxJLkM31VStVKgKs6EjefbmrMFtIBbqYM9mc1aoVWRRtnF2zXr8rMAmgamm5JZC/22lba23Tzl++JBuWB3fvWb1O533GllorNugc26vdPXv8+LnG80d/9AMrNyo27A/s8pXLAqSw//jyy6/s2ZMtK4TA6MlsbJViwc6sQT5csuOTvg2HfTs62FNZ/vKv/o0dtg/t4HDfHj14aK1Wy1qtNcMD/vuvv5NiZIyNTSYn66LhoOcKnXRB4Fi5UlFTO9fsXe1TazaWbH9/XwBqOZ+2Vi1vVzfP2mqzbo06BATjn7V6qXK69gq54OkuhNHDZbEumswXVszlrVarqKMbhyHA3GKuIDKEOQmIzTUpxL1YtMN223LVsmWU9QJhllGdpsOu5VNzyzG++bJASCybICO4t+OTrsBr5jEmZKwNQrhZH4QYQxDkisEKiD2DkOLxWFkN5WrFDo+PtC9AdnjLvuchQFzIjoou9xBiD3ly2D7SHjEcDswWHiANIE43OvkVkAhTxq9as3wxL1IFNcZw1Nex1Fk9HNgCxdFwKOu1KXkRk6n2EMLjeSkDhr1rnlIuSx51COThfG79/sgBX/eNOwV6dewp+TcA8wDPOWWEpFNOCkRil+uDoFHQdCByfO2kXNExp5udbn3uZW4HRz3rTxbWZQ2hjknlLZ1lj5rYDDXZAvULqgIsssaetSBV11zkVlQfEFq/ttqy48MDEUFY0aEo45Wmy128q2cEMGdcGQfA7JZcHvjN+ejez1mhVLBKpRr2dwfDUQ4AOB8ftx3oFhHqYLpUHQpGB7zG6ml0amfHmpUqs2gjAAAgAElEQVTN3huKgkisxieybINC9sSErJSUX2Mk0eNnGSsUBbyBOZriIRJCpBln9ibNE5Q6RbdaA+iGiKg3arb9ctuKpbydPbNmL55vq6alak1jmpOdniv1UCDwd81mQzZanL/b7dhJ50Rk4RLkBwRUCInWMyeQMXsHe1Yuei5EvQLhlrHBgGt2hRN5FFJTWFAfpM0JktRCa1SqOd4nkYWPIestKkv4OXsAfxcbDDgHQdftdlt5GhAGKEcOjw/13BHJxDwUgY0SJzzvRHY4YUfNsGXi/iOxwFxhdrAP8Nzi76N9F3Z8qKX0/BaZ56pLV/35fUBwusrFCUqND1Zfp/aJkjnpuKz9ydRJGjKUUMsxlhzL11OwmcvldC3YdGFTaAZ5TyaNWTrnlm1+nqyyfdg/1WCwCIS95EBO3KcgZ5UtxVrHCnIq4ubr3yaB3cm35aQCSQWSCiQVSCrwNlcgIS/e5tFLrj2pQFKBpAJJBZIKBOVFtIeSfUVQBbxpX6HuTIBvrElO7Toc3HYTKZPdUQS/OAbgg7r/ZTPkaokIckWAT58juJdjB2UEQAZd4lIshHyLSGpwHMAMwEheAlW4NjpwAXhDp7QH0LqqANCOTlJATylAgg+7LGKwt0IpkE8LCHbLCLovXRmh3A56l/mMLEmCXQnhpnQuAyRNxsp8gCzg/VJGCAR0+yh1KauT1ZUmM7q31e3sXd6AOtG2RJYWM+574cRIALjcpsrttyKQJCAyBIALgOVe+TuFmU9EFnAsBCFcRwz0jWSULH0UWu2dr9HGRfcZiKPY6RuvD/AohroTSAxoynsqhaID6PmMOnoP213Z4tARf+uD9+zo6MCay6v27bffaoTIqaAGeNSvrq3ZzVs37bh9ZLPp0N5997qdnHTt+dMndnS0bysrS3b54mUbjqf2/d37suuqlAo2Ho+s0axLEdKo1+wPIhNGslD6yZ/9ieVyKfvqN7+V7c3ycssOj47kQU/XPZ3ry6srlstnbNhp2wwP9kXaNs5tWnN52baePrW11VVLZfMiJJaXl2xnZ1dzDCJIiprJ1O7dvSuS7dy5c5ojDx8+cAuxGUAqQblzZXswl0dTzyyh8/r5s+eBYBpZvVy0C6tL9s75NSukzSqVvJUKeUvP51YqlgWeMYdTqbkAPOZRle5w2YN5JkW15koa1pDAvWzOmtWapVMoFlAA0Tk9EkhIsDXdxIwB9GFFYD0ZD9PQhT+3CZZj5FxgQcQoBzscxh8glxqLOEMdgH8/XeNY7cwmPj9C1zUk3WyRspNBT53PqAYEuodcBXBSD3x2pUYPe64Fc39mu/v7AuTnU/6MNVBQMWFhM3TLJ/atYrlouVJB65uOcEgGLMPIfqDufWomgBZAltwBX8+cJ4KrWj+Tmexv0inyBTw/R7ZQrPJQj/kkdL7rZxMr0XU+mWlOcY2szc5JT6QkRMrR8YEUO5OpA8t0fqMM8JyCoGJbTGXDw7kXqby1BzNrd/tWKkNe+f7BfjJfsP8sZPcG24rFmuyQcimB3+c2Nuz8hfN2bnPTfv7zX9i5c5u2urpiRydtdbI/ffBQ+wMZF0vLK7axua7smN5Jzx49eiTlgAhfeNX53M5fvGAXzm3KYqjd6WicpZqYYysFqQM5NFY+CfNQ4xaeHQopV41D8HHKnERT3abqwGddujLB5zA1YbwhRviVP+tnyhaCtHFgnM/Gz6B60T7Ojo2FndQGgO1u8/emMoQ9GDKVYy0tLcmKDfsmgPgrVy/a3Tv3bb5IWX2paYNeL1z8wrJ5wtVn1u2S37Oi6xKhlk5JFcBzQHvacHhqzZfO5rS3sW+yXpz8mOqeUQINen3VR/u1Ov55DrrFlual9vGUDftDHUP2URBK4bnIeEcy0lPk51arVqX84D6lypGSzZ+PrHkdl7kfSB23T3LiOhLWzEn2CSk2UEhxn6mUbZw5o/l2fNi2MsRBAPshmFGRyQ4tfA8QeUHuTFB/8Kufxm2doo2UsimCJZ2e01LrLaSioyYFcp6GYyuVy5Yv+POLsWddvUkQUlvOwd8xEKk5+y9rFuWXk3JMaldduu0c7x2hsqJJg5q46aPWPqooiHTWHaomxvH7PySZF8mX5aQCSQWSCiQVSCrwNlcgIS/e5tFLrj2pQFKBpAJJBZIKmNn19665bVQgC6KiQeQF/7gPpILAAYH1IVwzeGpHBcab9lEAKLGDU524wd6Jz/M+gBVsPt60mfLMVUe8uBaABUAsAE1eDi+4hVTs5hSAE3zrudZomeGx3g56RQIEL+5oYaJu0jQAxSRkbIBFZRQJ6tfkSoM374ly4Ac+ngAoBeBnbjbC0gIgEiJGwJN3mhJCHK9agdkLuryx3sio61TqFjpBIRYmo5CFm5LqAhsgQMEIMAHwAhoBEMmmCvIkAFkCcrBjmdBNXvDgdcAbgaWoXsyB1QDaqMs1EDoQF+5D/xrAUod5yDTh/ACnhA1j1/Gmf33s8gWoKuRzAr2K+YxdunjZ2v2hdft9gYR0xGKTQj1ebD3VNVVqVev2evrZu+++a2trq7Z/sKeO2NWlJQHZAG1fffFr+6u/+ktZNd27c8fOXb5imUzevvntby2VmllzqWkrq0uuYGn37NXugT1/9lRBsvixc5x+v2vvXLthT5481djQMX/5yjsCY3d2Xlqv27ZJv2vnz5235y+37eYPfmCHB4cCGslQgOChPs+ePbNqvWHLzRURFk8e3Vfwdq83MDrdX758CeJoa61VzSHOTUj0dDiUFQ05E2c3NwR+Pn74QGMkS6hc3srZlF0+27BrF85YNjO3Zr1m5UJJAefVasFGg7HlMpB1brUyGc3VWbzUrAvk4zh0uNNFXamUZYeG8oLgaK2B2UJrCcAU0ojw8Hq1Zof7+1YvV0SU8XO3f0lZfzK0qfzlF1bKFQWul8iB0dpw0B3VDkQc1zPGOgm7pFkI455MNF/okB7hiT8ZqzsasBPAmWvtDXqBuMtLGQBNQF4La4Echn7IHADgRqmgLvUQ6hvt5gBtsQpCZYPNHKA+BMFwOnZwN1/SusJuDOCT/wlZZs0wbwfdnoBXzsvd0l2P/RbqIYWIy0rNLdE4HteBKsSD1BdS87COO/2eVAxGgHCufNq9HUFWJ1J4P3kRgNxuTQUByL7RG/aVYzGZYb2DAkXSLoHa+bzvJeMpapuJiIpFKqt61SpVu3nrln351Rf24a0P7JtvvhFgvbKyonutVopSpkBW3LtzW8B+pVaxy5cv229+81XYl83evX5d83LryVNZGF29ctUuXb5q9+7fltJgaakphcPe7p4dHWJ5RDaP7y/eAe8ELXsPgH4KwDwQWJChqGJk3RNIDgBkrMiYD9iCuUWVd/hrLodg6ajqis8YEUAEpkPoMLIBhJY6jX1N5yFLwffXCJyz1jkWxAi/hwBnPhVjIP1sphygItkyKAMHA9mR5UslD7TWXuoWYOzhvKdcrtja2prm+bOtLSvksG9zlcdJt6N75ve8OBdqDxRf1Jk9SWsRMpiMinC/vBcgX4R8yITiurFShMlGWSMiRET2TKqKIoRMUCHIghAtDp+foviB5J1YAZJNKjxTHlF87kZSGkWh7KLA/LGoGvZF1nOfpWLBqsWS9XpD1Z1xRtXBdwbq2D5p6xnSH490T2yKnCPmXUh8+YZqJoaPM7eZW5wDYiSdy1spjzpmYlMmu0GIjqxchiwJqqGUK2lke0V4OsRp+Ban7wTKqvB70HcNFHciQyciXPIoQOgICBZ62bRbq2E/iPokvlyF4Sok1HnffZOQF8mX5aQCSQWSCiQVSCrwNlcgIS/e5tFLrj2pQFKBpAJJBZIKENj9/jtyRcGaQsHPdPaGnIXoWY3aItpvREA/EggCXAJI492NThdERYHCLwNYHrudY+csAIwCoFEf4KseABaRFcqKcLsb76r0UOqoGOAz+GIDQur8wdIKYBFLHUJBAekVeIoSA3DxNFQ7d2qZ5NZM+MyTB4FNRU4g2hgLG4KpYwev2jo9jBZsxAEtz51oVGvW6Z6oCxjwBrKC//HqFogSMyEWJsBpHMK+oxd3tCcBhAMyEWEU8j0AnwBSsBehu5gXoBH3La9vvL3HBKwWBXLJ/ELhuJ5pwDn4WS6ftU67AwMjcBvjb+yZlDUSfNfpjAVgVHc8vIc6VYNiBKuXyUyKBPzcCX/d2XmhMGZAtaODfQG0G5vn7fyl89ZsLqk2ZD+8ePHCNjbO2fH+vjr0qVExn7ef/qt/JeXKxYub9nxryx49fKiu5h/88BN1mX/3zTf2Jz/7qT24c98mk6G1O8d26coNa9bq6ozt9ru2eWnD+r2BQMYIOo27PWutLtv5C+ds/+jA5vO0ffH5F3Zm/awNRhOB2eUqQGLf9l7tqPsWoqm1um6b5z14+4c//ERANSqQR48e2HJz2Q4Pj2yp0bTltZY+1z46sJOjns4N+FUp1wTOMzchCVBR7O/uW73esPWznHssMs7VKzP57UN+ZBYpu7K5Yuu1nG2eXbFmrWK5jFuazeZjy6exEIJl8pwS7MgA1ehml8VKJq9QaYgMussBIuvVkvz2IboITce6hnsEwJVXPZkWo4kIDIiaar2unIlGfUlz79XRvmVyaStm8gJIIRtZj4Pe8BQY5poAQsl6kJrCpgJJI1BKyPUBypbp3MYzz4MAfAesjJYzjJl74c9lL8RaAfg86XVPgWxqqvWGLVM2pbULkAohVygXNKfIFYB4YZ3TLS0idO5ByBwfLhGwEo6Dv4O4YI1wr5Oxd4GfKsJkd+MEQtwLsboZDR249miH1xkNvp5p8J4o86TbJ48ie7qXzhfkOORFXqCkEeEznsjGBt/9k17fpnMInbFNF2llZYjwBaQOuRLMYREtZB9wM6ms5YoFu/XRh9pneu1je/Lkif30pz+1Tqdna+urdufObSsWcrZ5blM/i1Zzz5+/kM0XBMOf/8Vf2K9+9Sv76KOP7Itf/cp+8NmPZIF095vvpVTRnplJqQO+3mxaq7lkW1tbAo+pca3etLWzZ2zn+Qs7OTlWfSgb6jlUUeSCpGKXfySog2qO5wRqIvQ9UsWlAM7dHigSI5wjqgBFCoYwb8++IIzdc1Uw0IJ25efaR1OZoHBz+z1qh7ooEl8xDwLSgXldKZZObYnqzYYdHx9bruCZEKwZXspc6LSl0IAWhygcjQisH2mNMc8heSZzz3rAHg/rJuYVhNH+/qHIMM4NKec5NIFo0X4LKeSWWlJfaK652i4SGHye87CncxxIBFfEcEXYBXoWSlTJkafyZp4Eaz8SgVwXag3GjL0kWhAyx2KzAnttpVTSmoWko7bYWYl4zWettboi1RLH6WEjx9+HZzLHRZXIcyA2MIhUCgSUVFvBOtKtmrx5gefTWGPtmROejbII1mUp1e5UKSgbK7J9nPCReiXMr1KB8RmJSJ4ugqXi3EPrRcRD+Co03RUZbypD5jNXwCDc+ObrxDYq+bKcVCCpQFKBpAJJBd7mCiTkxds8esm1JxVIKpBUIKlAUgHIC5QXIZDbAQQH8aKtUQT8o+IhAkmRqIggk4N6Dug7SQGI64AMaEX0MdfnAMSDLZOsRUKwa7SWUssxCoCpg1UK/yXIVdYjZgXAEdQLKBfoVBVD4MqHaIsk8iOoG9TBq+txooQOTQAotxbR0dWxLXWFvN+Beb2D9bXaAJDLSQGUGYAiEeABzVR3MF2nEAN0iqczyq14s7a8D2IC6xagJnmxF4qn18ZtAPLEF2BOtJfhnIA9WGkIwMN+BqsSSCdqbnPZ3ADoRtAIwAliBE90LK8EEoZcEh1b+SJuFaIgcgWeE5aaEZhIJzqgkZ93qA7s9daavdrZtosXz1uxlLPvb9+zs+fO2YcfXLff//Y7V9zgqz+ZWWt9VZ74qBIYfzzfyVFBlVEslNTx+tHHH9n1G9fs8aOHtrfzylprq7Z2dt0O9/YU2Lq9t2uDTlfdypaeW6u1ruvY29m1YqlgG5fOCXCng7ZYLlm1Vhcpc3B4aK92Xtki45Y5586f0/whKPnkpBMIt7k16nV7gt1TLmc3b34km6KHTx7axYsX7dyF85ZO5e3R4/t2//49K1FHbLJqVVtbXbfuSdv2dw9sZ2fHWisrIgf29vZlScK4nDm7rvn/4vkzdeaXK1U7f+6ccgw+/uGn9vTxlt3+9nt7+eK5NStFu7zasPWVsi0vN6zZqFhaVjxjmwzHNp2MrJR3GxjmFmPDXKEzWUG9i7SVsE/K5p3gymVteanhnckLs0at5sebute8oTLAWoZ5CpmAjVcMTaaL3sxKRciQvE36Q1vQkQ254ByKvdjdsXq9KmDRCYixiD/WGeuGDvHhcGqzNM7xnBcFVto6vRNZtDHXuA/IPJQ5EBeQkewHkCFoV2K3vAjJEcCzB0iz1gD4415DlkehVHSbqfncjjsnIviYN4PRwPLFyqlaBGc3ERNzDwNX97ZICiduPZB7pPnh+S6+Z7A3CNCENFU3PIoTgOKcpbIQLhB/GeM/lBNO/Iaw4Bzj5fsRRCkv1lhvQNj5wg7bJ2aZvPXHUxEj6sTPmJQjDthTL7rAZ3bp8gXLFsr2zbd37MLVq7L++uSTj+zzX/6LlE4QDn/0R39s//AP/0ngMqqmS5fP63qeP3the3sHmtvUmlH+oz/+qf0f/+E/qF6vXu0o2Bl7NSnEIFgsbZOFA+jYk/3sZz/TeH35xW+s0Viyz/7kJ1KDZeZmX335Kzs8PHRrvkhkeyBReK64nVDch+nih0ChxgQtc59SzJBzEF5RdcEf41yLShgnqseq2cJQXKAIYj/PSHWElWFUlQHo6z3hFYkq7kv7JUSfrKCKIbi7LFUFhIWeiVlYrpnV6lVrd/oKoY82gdgM6Tk1NxGVKBfYL8mhUQ7L0Ale7o2/FzkR7AJFtlDnOaHVrqLieiAAIRq4vxhCzzOvUipr32dGMN81RmFOuu1UUByGsG+eb9jGYewUlSgipFNZWcOhuuC62Nv4vOpN/hH7XKlk9VpdSoiDo0MR2qqFxopfTWHl5Mcc7h9KrRVVD7HOqDBirbW/8F0DwnMy1vNAWU0Tsl9CSHiwk4pKyqigkU3ZZCxCPRKeMZhe5Es+798D5lBYbkWZDd9nRFwFuzjyacgQQkHD31VLZZtOqDHfJzyvi4GMzQkc8uvff5dgHsm35aQCSQWSCiQVSCrwFlcgeZC/xYOXXHpSgaQCSQWSCiQVoALXb1xdAODId5q/CPZL8sFWL2v0i3YbjkgKnHaM8o/96NMdlRJBxQGQASASjwuoKfA1BHIOx0PlTnAsgk9jKG5UUUQgROAhFioFgknHUhfIpklAbto7/7GvCIqRCFj57XiHdMxxwOIJ8GORJVAWGxDCeueWwX5DncFeB4G0p4kefpwIvAFE8r4IuKjzM1gvofYQMePMja5b94E9BfZRdNaG+1EWhwBZB9ncXsrBPOVthHpzH3TRA6rQNwqo9eY4ySZELipuZxXtVQTA5nPe4buA2AjBr/iroyDJAOTkbTToOXkRvtlFsCmCbMIfsxk7u3HGlqo1e/R4S8DPxsYZdXh3TvryxgewXltp2WH7+NSiS2OzfyCrnLWVVdlFUWDZR1UrduXqFbv8ziV7+vixtQ+P7AeffmKZfFYA5vHhsX3129/bdDT2uZia2oXzGzafDEVsFYtl27h41TL5olVr3jnNcQEM79+/b51uT4qa/vGJlStF2321K6UDIdLnzp0XGF7IZ+3bP/xepMLK+lkd497tO3Zm85zd+uRj2915ZX/4w+9saall89nEzp6BkMjZvXsPbHt721ZaDdvfP7DFmHWCCqEnMG797Hk76XSsf9IJ40WH9Miu37hiO6/2LJMr2jvvvCObrf/7//y/bDzs23q9ZGvNvF08f9aWmjUr53MCCJmH0+lYioP52AOmuUd5/Cv3JG05VEgBiGVJujVOTgRVuVSwpVpD6waLKwgE5kazXFVneKNR1zqoV6sK6E7nyFTANz9ts/FIBBtroz8ay1KJKxoCDKfIUHAFBL+H3OClvSSVsV5/qJ+jvmjUlm047slmBrIBQNvXGzkGdLY76IrPGR3cKAMWC+azh913OwPLCiSG4JgIgFRlUmaValXKAEiHN3MOlI2Dmmw685yVbEFkpXdVu2KJYwNaj8cD1QvAO5V2kD2+gFUhT0WGZnMCoz1qwK9Z4fRkcIgkZf3RPe6hBijLCCkHGFXmhlRVnqcxUjj3xLrDsVQ5EAXklLD+CtmCq69AjLNpu/H++3b37n2FEl+8elUZDJcvX5FlEWNZLOZlwfbg3l07gRzMF5TRsLLatHfffUeqoeEQQDxnvX7Hcy3OX7Cd7T27e/eOnd1Yt2whbzPURsfH9mp719rHbfv0j//YSrWqzYdD+8Uv/lnB19duvGtPHj0Oa3zuHevpjP3JT35in//yn6UmwWLJ64Wiz5V9HtTudT1V30lt54QQP1OWCKqgQKJzjDeJdMYs/jnum9y/23r5HjrBgmviQHzc/51cnxCZIzslXrzfSUACptk/01avlnVtWDMxxswp9rB6tWLjQUekbiaPGoCaF0VGxDwh7gHyYnv7pY7NcSCDAMohQvjZyUnbpiiV0hlZxuWLOZEXkLp65or8J6/JiW5C7GWHJFye9UtuEvflTQKqGvlFgSCK90y9Yz4RP5OKQKoYz2SiZtgJ8jxGBYfaTvcdVIzao1PpU1sr1qvOEfKROA7kTFS6iKxjfZ6qL13hBEEqtQv7N6QoJEXGQ9CxfORZxnnjMxrVlcgbzSlXRPDM0/gyT7LedMB1T7HeymT1DJUiS4RoXs82aVeYgyE3y5+PrryCxPK1Nbd8KvtG7kfW1TbsteF5zrX9/nffJphH8nU5qUBSgaQCSQWSCrzFFUge5G/x4CWXnlQgqUBSgaQCSQWowHvvv+OG0tGqKXRsnoLxEUgIwHgE1E/9urE+wV4kkASuTAhWRNEGKhAcsmPC7iOcD7XAYrawVAZ4Ii37F3VBpzJWwGJmhB2U2z7FV1R8CBhU0qkDiPOM21FEe4pT4OYNVQnHoBNU4Mh8atl8wbunATBRG8wA0WKY70y5BPlcQWCIMxqOtgKQyYomXpc6c90z3LMoAKFS6liOIFnMnJAHP/7gyqNwCwsHbbl2QofpMPewcFdxOCmBxVYKsCX4xnMNCgVuH6kT1pUfdMTOpEYR8EUnbVBOQAAIOA0glq4rhVXGWIA1x+ceIjn1pm0LF0E+xQc3r1tmnrZvvvleHu6AYPli3tbXz9jO7r6NxhPZSm1tPZFFyurqqiw+hr2u1cs5vb8/pLO6In/5T3/0A6vVqjYc9kTYqFt+4L70J92ujYYzq9Rrdvvb7wQ4zVNzK+Uzdu3iBZulUtZsNogZsNGUUNq0ckH62GwJEB9Ya3VNoO3xwaGd3TgrVcXSEpYwByF7Y8nax0f2/bdf2/LSqp27dNXu3Ltj/e6JhrrWaNqHtz6UnVKvOxT4SL7HL/7ll7KMOXNmzbK5lKyXHj/Y0r0CdGLPw1wizFad4VoHKYWazxcePAt6Bjh47foNe/5y1ybDnqVnI1tvFO3dy+etUS9buZAXKA2BkWFZzM2GeN5r/qRk18LYZAn6LhUFBGotBYKuWMjLDocMEEDHarGs+9o7PLKzGxs27JwIgBVoukjrfP3eia4d4J8wcYB+SL5qrWr98cBevdq1VmvVpouUDRczWepIPQRQiR/9dKJQ5tFoIiMfMmHSOc8RwDJq//DYSpUQEh7IOZQwLDwHT1E0oNVI2XAwtnyJ+8cajmwFJ9xGzBfUAJBVuZQ+V5FNFsTC0Pq9oeyZ0gvUDQPLZQs2JGB8OBbIzpjIpo4u9amTBaIgFihW8t65PXudc5EWiDwVAdnXumez9DwZ2tHZs6ivyEwIyGBh5AoPSJ5gYxVAe/Y5Mj0m87S1exM76fYFTJOrkE7N7P3331NIdrfTs+6AuZK2y9eu2j0C6xnvfM5W1tYUmN5ortiVy5dlgba0siyy7b0P3rfPf/FL+/GPfyyrNVRDzMWl5rKHkmczUs1cufyOPX32wq5de9eev3xqqdnMnj/fkuJj/cwZAcCNpWVbaa3ao3v37dH9u7ay0hLw++ypkybkaxwdHdrVd67ZtWvX7D/+/d/bYDi0H3z6I30OdUv78NAeP35s4xHWYw4ny+Zu5Coy5naG7JdyWZZffbJIonIuEHKRqIBMiIQEwfEA3KPJOJBLbH0evMwcAgiHFI/Wg7Gbnvti342WeE7SQqpnrFzMabyYS6/J6YIN+wNr1Eu2urZuqUzenj9/KVKCfZF1P+gzz3gWOmnDi/3szJl11enV9gvLZgra9yZYGSkrZiKwXLk1EDAoJ0LXP58RGZtNKxNGz04pFEIKejol1YpoAREz/oxSdkUgQRSkHeYlc1zri2OgSghZSVJtvUnMK/T8db7MmwS6ngnh2E44ZZwk0HkgEzzcnmeUmhYgSkRb+DMs2lJFclzrDgLm1LrQ1UlS5Ehd5koZ2SbyBMDmMNgYymoRFQb2YHm/XuVhDCenyhHpEVl/vkzVPOCkj39nkAUfTRPhhfrSGxawb5REUXMgsY1KvisnFUgqkFQgqUBSgbe7Agl58XaPX3L1SQWSCiQVSCqQVMDevXFVDffRgoWSyIIhAB/q+EThEICG192h/o9/AAEIgOhrDpgE+OE+3CFElQ5YMJcQmk2nqM4pwgBwAbDA1QEoMeh6BbKg+ziVAUTE8xpgCpIAWyQ4i2A9o67UuU2CHZTbvZA54cCI23lwDkCWtEgRbIU4F52YePkrxDN42EciQSCKOttDODdd1QosPeV6HEhZ0GFK+Pjc0nSZLtLua7+Yy5bDQTg6RHMiD3S/oNG6H7eEeYOb+W/GQZ2mIb+CX1F1AKDGTlqNEeeYLVTz6RwCB18cB3YBfOV0FbrhM2oGB+AGDaf7tX9KlADqxDnAsQD8InZ5m24AACAASURBVAjHeW7evKWO7WqhJMVFoViyX37+ubqCc7miHZ4cnVpsSVkyXdgq1kq9ro0HXdtYqam7vD+cWrFUsU9/9Knt7+/aSedIQOp8NpV6o1wqW6PRtL2DPUtn8rZ54ZLqm04vpHw4Oty1q5cvWWN51ZaXl+z54wfW7vYEdh8eHNj65gVr1JtuqVQt2e7Ojj1/umXXb7xvFy9dtuWVJdvZeW77e7u29fS57nHYH9mnn35m//z5r2x/b0edtygHuMfllTVbXm3Zq509W19fVyf2/bt3lakBGbO83BT4Oh3N7dmzl5q35AEoC6XRUB3JxKjV6upGb58ciiSqyj+/KwKpUPBub1tMbbVetFo+Y2dbddli1WqE8ma11prVmuecENA+HinrYzwcSLXQqFctG0hA7M1QW9DZXcFSKefrASCXIGLCeAF+l6t163UHNseSLZ0RAYLdj9bOlDDxjM3lN++KrDHzbTJRjkhzqWWjOesIcmOic3HPg+FANlEsYTaW7qCredEb9EU2ooKAKIjgtNYoYfazmQ1F3DkxyLro9oYit0ZhLhKQzdoej/qWwQZGiiA6wD2AmfPIAksk6UTgeCadl+UVv4f88fVLZ7dnA0RbNpGi/AcoLFsdbJX8PgZjcgHI23AAVnvK1K+bF3tj9NCP4LVbI/G+iZXLVc+RiVlC04l1ByPrjuZ2MmD/8VDrzc1Nm08Hlinm7Z33b9nxUde++upLq9Xr8vt/+eKlxrLVWraf/tm/tm+/+96uv3vdXr54pgBs1jVZDZBN7K8QRnxuZWXZHj68rzGnvmc2zkqtcnR8pNwVAPR4z73OsdQ57GWQthAKpWrZVpaXRcy1llv24MF9q1ZrUu0wHxutZasSSr8w+/3vvpKa4Ec//rHt7x/Z8dGRFQsFqzUa9tWvf6PfQ2g4yex2VCjDUNuoQ18kTlZqomhjRL3fJCCYn9qjxhOpOqT0CSHNjLvbTzELFzYdv7aO4vhaZ+mUTcfYd3G+YCWoY7JvzyybyzuwnXdiHvIP0oe6c3zmj1RPIdeE5yWEi2ycILlQ6rAm8nmrViu6p94JaicAds92kqIEgJ+9WKq812B9JOEEnvNMnKeUWeSB7W7rJGstnoeoKkJGBpZqTG/2fhEKgQhR3hPPJ+6fdRJCwaOS8E2VEdeuFZL162E/EMEes5sU7uLfFyAY9GwJJL0/a+e6tkg8MLaxoSGSQZxPFn4oMWYzq5AXEkgWvkuEJerrMTwcvf8BosOtnTg+9ed/PbcCgci+lQnB6agt+FwkZ7wpwOvAdTEOOdQYQYXD/O71Q56GzuWWl4ltVPJFOalAUoGkAkkFkgq83RVIyIu3e/ySq08qkFQgqUBSgaQCdv29a4tTwD7UQx2Wb3RE8tciGuSp7YQAwALgULSaEHhIV2bwnwaAjF7cDuT5/wrPBhZEpfBGpz+f7w16TmJwwtB5G0kIXUNQd0RFAV9ETrs8AZ70mYxyDVyhAciCagFLkZn84QF2AIRi6KjAmmB7BYCEWoLcgAmBtmmIAvfz5/5zAEwL7DYAB0PnLlXAhgakRDVJCeQE+JNaINwHNcXWB6CKt8YOYWVPyAXKkdA3QV186d0aK+PdqYG4iNYgdOIqdNTcB5zw2tTCgUvZhijU1seIUGF10TJGeOoHm5GY6SHrDn6ONdGC/IypPse5sGfCT/+9967bP//85/KTby2vCAw/Oj62/nDgXcOLhfI1CHwF9FxbW7fd3Vc26vetXgPcxIZkYitrLf3cjz+2Qi4lH/1CqaT7xU7pyZPHCp/u09GcL1kmn7JGtWzT6cjW1zdsubUqkujJg7s2HQ2tVKtbupCXpVOjWpcFDiqCXrej+8rmi9ZaO2MTWfgsZN8CuHz16lX7r//0z7Zx5px9+cWv1BEebUuO220rlZu2vnHGHtx7aBsbG25dhGf7oGsryyt2sL8juyUCownO/sPX3wnwVgAxob7VqlQMqBLo0AZ7AxSNL+ZZqVRR0C/gZ7NetsJibBfOLNtyvWC1ZkVjC0jZgpTJZK3bw4oqZ+PBUEAwagxA8nq1qAyJLJZDgIj5nJUKOSsx5wMQDUklIiOdkxN+s9qQFRtQvQi3CUHoHWsEm6miOqZHstoCFATcZ4WOp3ObAwYuFuoIZz6NFzMRNdhCYfs0HPXdHmk21t4wGmMjtVBoOkHNDvICQmbQOthwxMqPIC7d5JCK2OS4rVCcq7AQALXsFZlcxsHaDNZZGet1elJPAUz3OyMpcgqFknU6bSkbqLED3E5gsm7BdiWEyqR1j8P+UNZCDqhihzWQGowxJeBX4dAprgeLOQfS2RthMvHUxzrMMwOKdnBwqHporyO3Qd3kGesMprZ73DfEZRx7ubUiFUu9UVEmDJkENz/5SJkLOzuv9OuZtXV79OiRiANCt8fY7tFtn83bR598ZDsvX9rL7ee6J9YOrxvvvWf7B3sK9Sbz4trV61LRvNx+Ya9evRKZCyHja3EuokMB9LO5xoh16iB8VaTcPpZnmYzVl5pSMzWXlqxYKdvm2TO2t7tnD+4/sM1L56VSOjw4tFcvtrWv/+xP/9Qe3LkvEP5gf9eePtlyZZmspcggYL/xvJZIWnhQsxMB0WYqAu7sNcq1ADAXGO/7Z3w+BQheY6TMEO3PDrpzTwrkDvtbVPNF1R7rcUHAM05XGSfjtT1DGuTyIgBR5XFdkTTjurje5eXloLQyrfcYVs25ZY+YzWqP1CyaLSzPsaYzhXvzXo4hMqTfPyXg2TOlcEBtFcB3kcZYcYW8C3+G+fMq2lhFYkF1nnkDQlStUGPWLhk1HCOOP7WEYFIqUyAJ3NJLp1dZuXc97UITAmsKtU0kbCA+omWbwrtDnVyINHfLJoiXfHi+oNQItpUaC9kbosREtebEKpZsUshIReHkEddHDfi5CFme2YFI0X4xJ78p2GuFXCi+B4h4WbCnviYvo+0VSkQsqFBoRvvKb/9wO8E8ku/KSQWSCiQVSCqQVOAtrkDyIH+LBy+59KQCSQWSCiQVSCrg4JaTF7E7MYLn0drhTQIiEhUeDOod2rGbkmOddurj257CMALAz60wIkEg32x1OUOCOEAQuyFPryF0c/NFI1pY0DWp4FLZZ7i1kpwd1J3pmRaA8gAjr61DAOXcUgKwUjb0odNV1y8VhoM3BJc6LAvJ4l9xAEy4RxQDdJ/mcxA0Tl64j7d6d9WF7R4yfny6YwWyKSRVkNopKRHvh2BfAHbvKsZ734kWdbkGwgMAlP8AnQC4AOFdbeHdo/yPZUroGVc3a3oxF5gNoBvDy0VakKMxmSksma5TgX+ActhbhRBkAaEKVHX7DwcDPYQWsG9trWX7+/uySgGU6g96AuBGUkZwPVmPhp1PbW3tjO3u7ylngA5+wCxsawDtrl29Ygf7B1YqFyxXSNve3isRIQBNALP5Qsn6vY468AEfV9fO2sraih3svrRr167YoD+2C1eu2IuXL63f6Vjv5NjKtYo1Vle9gxl7IECrdAhXHgwUJJwvlGV5VC6X7OnTp7Z5fkPz6ec//6VdvfyO/fqXv7B8NiuigVqOR5AUI8vm01auL1mt2bCnDx4puJiMhGKuaHPIrOnI3n/vPbt3777t79H57oArRAc2MbwGEBeplEiOlKxgRjbqYx/DHGcdeUB0q7Vk6cnQNpbKdna9YTnssCoFK+WLVs7nHcQVUOuh8IB7+Ol32m2pVyrlgpWKZRFlTHXUGKgvlImszuucQP58vqjQd3ViT2c27PWsXKlIQYEqAasmAOs59kaoDdKmMUIZBRGCOuqgfazwcuZpFxXI1DMveEFgTSAuxhMbm4dUK8R7NNFnCSAXOZHCr559YqaMEoB95jdApNRA/GzKOaciq0ZDB7QZX96XL2QsX8QyCzJn4MHYUDGyhiGzx8OjR7OpVYsVzw5R1gHqGgBRnyOEjUvZFWyGWJcxtHtIaDId9dqrXu+V2ldohI92Orm0lQoENDNv3fKO2vBztz3CHilru4ddO+yMrT8GWM9YJocyoW4nnbaVKyXlikAWZjKs25RdvnzVA8ozGbvz/W2NM3tRvliycrViGxvnRMa9fP7cSSTUEM2mVEz7B/siLoqlolQoZ8+cs3v37tjaekukCMCy75Fmm5sbtvXkiQdj5/KB6CGIPW9rrZaIE8gz9pzVtTXZpeWKeVtdXROJeeHCRZEs9ZWmbT15au2DY+2LnLvRXLazZ87at998bVcvX7Df/e53ynlgnqFGoOOe6QARFl/xucA9RQLDLdj8WaO9MCggPHshhFJL1TARucU6AfxnvsuyEIK1WNRcjAQuZGYcx3h8zbEcADfh1U52s+/x+XK5KOJkNPT1i/KJY0Lu8Cv/oxYb9vvWGwxlsfdmHosyYkJzQKFcknqN8/IeiDKsnxhrxiYGdzPX2atz2bzsBbFjU9i5F0NrFMVDVD+4ws73oVNbKD03UDa6akTPu6B4UH7HeOR7yqmxI3Z1r62ieHZHQiPWHZJcCg34kalbR2lssAJLZyzH8zGEcSv3JVg2yU4q6ySuCI7wnYLGBmzLIPlkZxjIBmrGi/XEGsIyTd8/wnOMY6gpQMqYoIaaReUGRnCiPXT/Un6kPF9K30sI+UbhgporRSvA3JWi1GIxte++TsiL00WZ/CapQFKBpAJJBZIKvIUVSMiLt3DQkktOKpBUIKlAUoGkAm9WgMDuCAbxq/4QADf3gseFyO0g/EdKsg7g4Ot8C0AScgBkh4FlRzhG/AzdpPK/BxrQsdwzW2ARdjKAvdjbYOkSOrkF0keLienUwXsBnn4HUclxGpAdlAvyww7dotECJwZnR5Akm8rIB1s2F4Cy6YxIB0AMJ3NCt6nAL7qqUW0EACUAPgSOCswZe30AvOnFlkiCP0uNgl0NfeVOYMRQbX59EwgS+A9QO6ajPPQNZ5yg8LhTula5PiczZFlCnoItrBSCdkfkDmQLIkJEKARbLh2DPBC66MkOGE+lWOE1nU8cIApWVm+SWJHIopuYTmBskwipXlLw7IksVQCkeB/dt6V8QV27nQ7d9yUBVYNO14NjF+RNLMlLf9DrWSa1sLWzLSuUi/bw3n0F0VbrVVtdX5WV0tbTLVtuLgsQzBXydvnqZTveP7Rr71ySPdP1Gx8oiwLrqcmgb932od249bF1uid2uLtn/cHAfvTHnzkofnSsMVleO2Ptk75tPX0q0J7Miv/yT/9kxVLVLly4ZFtbz6x7fKi6MF8JOD5zZtPa7QMbjrC7Kol8YQnk8ymrlctWrBTtcP9Aljyrayv26OEzG/S9UxqiACIHUgB1A0G7gJrYUDG3IQymY8iP6al3frVWs2ImZZtrdatkFlYp56xaLVmhkLVGrWrlfOGU4OL4WInRwXx8fGRdgrhZh8WSlUpF2pt1jRAOcFGy0oIwG09FTPh94oM/tmLBA8/7vZ6IEo5DhzjnIDSY+USwL/fh3vMZm6XMev2+7lX59BkHjVEAdYd9KRUmZGYsUGGgEunb7kFb16EMD0tboVi2sbJuFlLvQBZJ6ZSFfPEMj/nc9wTlhIh8RMHg9lAAoOSOQAYChMdu/bg/iPAslmT7hOUVgdieTC9TKIGugPMiXsmvsJSszjz/xsHdbn8owJQxI39AljckcweffQHANtP+obqwvtgLWO/5rNQGEEzUCPJw/2Rgx725jSceGH3xyjUbjIa2u79v6+vkxPTs5gc3rVIp2Je/+Y2yIrjk8xcv2NHRga2vr9jJSdfyuaIttZa1vur1mh3uHdloPNJ+ikqoUW/Yvbt3RaYwLssrK9bvDkREVqtlrVnskJhDNz/6UGqnF1tPRCixzTLfISOwpAIwhzAC9Gcdu8VO34OY53N78uSJgt+Xl5ashbKqWrZLV6/a4cGxPX30WMRlpVKzL7743Iq5rH1w65b9+pe/FBmkfIPZTPOPPUNh0iHvgGMrX4lA6JC7xLizLzCPeKkrXx37Idg5ANo+b6YaaT1ngjojm89q3YkAhEicup0Wahfuj1e0PtI5ALzFs/uDB9JV99/riPCC1IDQi5ZJ2u/mCwHszMdasyn1UiT7nQDx+r8myTK2t7ur5yoWg06w+bWX8iVlE4mYDZkTEEjUAVA/qpK4tjhn469a45AaM/YeJ91FtQclZVTjnYZ1QxBAhwdyHIqDV3yeKfBedoTIlSAafa7H3IrhCFLSn4W6XsYtNAFEuyc9n2OWE78PSkCIWHJ8RKjynYNaBAtL5ijXGomVSNJoL4GMVd5TaJJQc4RG15sWsm4r5dk+sFJOtMueij0ljU0iDQTkiDDOkBfBnkrkxfcJ5pF8bU4qkFQgqUBSgaQCb3EFkgf5Wzx4yaUnFUgqkFQgqUBSASrw/gfvLk5BjUA4nALvMTAzBHpGcCCCJRHojuDGa+9s7wyP1lP8CsARQ31lDyWADEAJR4u5fOHpEI4WOQBup/ZVAC7BdgpAJNo5nB4f8BCACUsmuqHpOKe7Vf7c/nVFdhlSWEANhI5N2WCgaHCbCro65ymAJ6WBC9zIYiEhVOh1V3CsQwR86BAFxKP7G7gJ4gM4NXZf+0x7rZZQ52eWcOPRaUf8m3ZRKB+kLMHmiqyMfE6WO9FCim5YnYvO1JQHi4t7iJYhamgHrJmrJgA3kbyQ3/sIcomOYrNMHvLhtR2Y1B8KS53IOicChMvLLTuQ/cxEoBugIG3H8iyv1wRyYhNTREGRz9n62TO2uXnWdl6+spcvX+p4Dd5XKlu5XLEzm2dsqdUUYPfk4UPlXvQHXdkgvX/zA3XY7+7uCwQEBIc4qZbKdnZzzba2Xlhzed16/Z4dH+1br70vm6NCpSyyArJj58VLu3jhkkDd+/fuWK1cte3dfds4f1Ed/nSbQzqQk1FfWrULl67Y8fG+9XtdOzk+slK+YktrqzbojWx7+6W8zyHnWq0VW1patpcvnwnAq1Xr9mLrhR0dHlq5lLWVlTV78OCp7MsajZqAfsbKsy/aAjkhKJiGEAN0bwNWA6DVm1g4ETg+t/MQO4uRtZYr1qxhsUVXf1b+8CK+0hnLK6yWTmxyIgbKJFFA+GholXJR1mHMTfIInJB0VU+9XAn5JnOB1ytLDoAX8wXLylopr7WKQic9cwURBMRY4e7kqeRsMU0ZFE301cc2BqXLcDi1/mQUQu5T1oYIgOSSXVXK2h2yGbICQCE5oTGVVTGe2HAI0Jnza6MDGlsqcwszJxawyZnL6khd+VhF5SBAAUu9ixqAfT5JSVU1mzngzVynRgDSPgbsCxBuBd1ntB1CAQJxMht7+C+KpImAWoK/+wLWAZbHo6mlc9jVmM0mUxES6orPZRUtLCst1CohHwfgH7KjPRzZ4UnfLJW3w87AxmTV5LL2w89+ZOls3u7cvmfnzm3IggqSAnIQopGt4IObH9iTx4+1zoqlvKXTcycR6g178WJbdQNgP+l0bG1t1TLZnO1sb2uuycqrQA6CWbfjiiYFtQO4z5x4hFyBpCR3BuUW1knLqyt2fHCgfQZLJ2rJ+1hjrOF3rl7T2FHThw8f2fmL56170lHWC8clFP76+zcUdo0t0uHRkd25c1t2Zj/67FN7tb1jTx4/Udh1uVaVOoK6Q0xEchTC7PjwKCgMUMENg4rFlX/swczdSAzze+ZPzO2Je7SD3TMrFIq6f6zDUNlIoaA8Bbd1crWNz5mYh8H+oz03AOUogCqVourmwd5OVHAQ5hBZNgD2mgNmWtcoAriGXLHgtY+h2pOproe5iuIGWzXZMQZin/uB/PSngRP2rGtIAnKmIH4gr6X2CdZLKMdE0ivraOJWhuzLwfop5rzwjGBViQjJBDIbsg8bNhd0nDYrsAYjSXGq7sBmEZVOIDqoBeSPFGahNlhn6Xk9n1ohkKJvNkQovwTyMBCFUW0Tx1TWWKyvaO/IsZjo84XlUlkRE9pPUGbFoHGUg6zxQHYpgjs0DkTbLGVjSJ3HnhIsqZSbpa1eZB3XjErluz98l2AeydflpAJJBZIKJBVIKvAWVyB5kL/Fg5dcelKBpAJJBZIKJBWgAjdv3RB5ofBNrFLm7gkd/1cXaejodNDPAdBoAxWtjGShhB2RAA/Ad3zM/bPyxoY8AHgIth+yXAkdkgCVdE1LGTAmSNe7nON5ZA8VLFsASnjFzwt1ShH4izd2Vl2V0U7EQRrUDgBMU2VeSD8CQO+OVQJtAAkBQun2BEQSeBosJVz54PkZ6vrkHlCW0DEcLK8gYSBj1BmKLYZsbRxg5XgCrbCo0vm8W9jpjIWAktiRy6+nNh9qEHWiBtRR4a7BKqWUC53ihg0HGRccJ+VBrNECTD7y1H9hhRhgqrBXrx/kQ7FcFoBJjaJ9yKkdVjot8JHX9vaOtZaXLZsvCDhbW121+/fv2lprxc5ubNrlq9fs+bMtWWa9fLJlJ50TO3fxouXzWVtabpgtMvZsa0sA5rfffms/+uwzAXSt9WXbfvHcXr18qc7XxWJizUbD6s2mtdtdu3Hjffsv//iPAtOwnlluLtnNW9ft4eNHVq7UrVKq2mQ2snq5aHdv37P1zU2bzYc2nExspbXKgFmpmFeX+pn1dfvuu9uWyuVFOACOqmNX9lqEvuZtPOkLIhwT8js1e/7yhe3v7qlL+uT4UOG7hIk3lpvK6piOxyI0nm29ECh69cp5ZU48fvLcnj/bkf0U9cXmjJ9LOTOfyx8+m/MufwBB7GI0J1MZnQuAOTWfWKtatPWVqq226tZsVKyYS1uxQLc1QHxRodpYA2H3UqK7egHofaj8ixkqJwX7FqV2QtlCtgDzDfCfHAattQAAA+K6smkqoLXE9cq+babciKmEBmS4zASssuwIg6ajH2Df15VZ56QvUmM4HmpNknnB3KR7H5CUUHmOKT0RewTd4BAOqbRUQbJwg4wgiDebUu0Gw5HsoARAkh2TTwtMFvTK3gGIi2pLzeDkukBq+Bph3VcJJucap4DwORFpCxufBgK7TdVEZApd7v0hodyA2fjzO/AZnOT0HsBOsgJ0bg/W0ftF5jJxMmmRMaq39ryFdYcTe3Xctd5IRnBSacjiKpO2y1cuSx3y53/xl7Ly+t/+3b/TuqvVKurqx1KKl86VMWvWq3ZycmSVClZTKJvm1mq1tC91RwOrV2u2t7Or+QkwzBm1Dxvj0Ldao2a9TkckCSTvyuqq7e2/suFgrHXO2kCk0Fhq2u6rVwE1T8miCoURVmFkNRztHVmxmLf19TU7PDwSwXiEHVylZO3jExENECxLjbpdvnLFGitLsogbDYZ2ZmPVjg/b1u32be/Vvm09eyYSjzUGuN9aW7V+t2sbm2s2n8zt+fOXdnx0YuMZORM5kTHMbTJteL40m3W3H5vN7aTd1TEgLhkvnm+A6kdHR6eKDuUzZCConGhinKSuIew8kPVRpVcsl3Tf0XIK5QX2cnWFyY+t03UFBtlA7Hmok7CFo4aLjGmNLiZT7TUohUSyp7CS60v5xrGKrNN02jqdnkLva0HZ4kqDlBXzRSmhJij5Umb9AXtI1spFVFkF7SEoG1lr48lImVLxWZqGeJLS0UF65pEsBsNzGWVVIVc4tdKKwfI+Z/z5rfBrbL1Go1OVBfuD1DCBpOP+sP3CKhAVITUnYyLWkf0/Pp/0/NPneB65qjMSDLJY01p2ey0vpOffsGfE/CfWn56JwVIKgrQQbKx4P5ZrqDe0NUW7KvaKYHcJgTzhkSjVWM7tGuNzV9fndlhf/+7bBPNIvi4nFUgqkFQgqUBSgbe4AsmD/C0evOTSkwokFUgqkFQgqQAVwDZKYA2gdlA38GcAESxSaPuN9kyAXQIcAkAuawr+wS//bvfGpssfdEVKC1kxZOR/r2Dt0BUb8zJkmxQAXUACEQCCMubqQBfYg41FsI9ygJ2OyexpxgWfg7TAQgkghO7v2HUbO7FT5AqEblp+Ljgo2lAoaBebCu/SjgBKDI2N3bZv2nuIxAHkUCm8QzyNV34gft5UUbwOw3VSSOoU2VM4kBQJiVgTjqtjyrc7K2IFwiACbIwBtkC8IRIWGr9AMFFPAUEQJQHokRe87Hew8XHiSZYcubx+D3CrzuyQMcL71tbX9Pe1ekNd4dffuWYvnj+zldaygMFnT7fswYMH9td//Td2995923r6yK69e90uXjhnX/z61/bhxx/aF7/+laXnY6sX87axcd6294/t8OhExM97N9+zK9cuSdWArcx0MrTmUl21dH/7gq221nVNly5dst99/Xs7Oti3T3/0se3tH1iFQOlMzo7bR1bI0lmf0T1jo07Ad6EAkFiUbVe321GneL83sFK56h3OsqYZWalUtmKxZM8AT/snCrtuH/etUq7Z1taWDXt9+fsTeHvcPrZ6rWYVQrWLWQUysxYOD+jmJwT82N57/10B+GRfbG+/8rWjLma3SavVGgpC1lwO64hMkKPjjoKPOQ/rZD6f2HIpb61myVaWa7a+2rByKSfbpwL2XGQSFEoBbAWQ477TIglQUwAyTscDdbmzNmUxBWxO+G2Y53FuehYGgdLMI4jEtAK98czv9Qmr9nwNVCIoOkRgYk02hBxjDju2OJyMbD5LCbROoTY5zZeYKbxY5EaXrvepFXMF7RVjiIx02gZ486dDMHLIdUEJBTmCioUuafaZYj7r5GYg6qIyKFcqiJpEiZG1nMBdiMJ8MWf9/lCEAsod1F3M79FoIMss5hpEAheHZQ0rj3pNRNpkNVYA1OyHrkhypUY6kE7M0/lkKpKKjASAY3JglPUAkI0yoT+0WTpnR72xvfvex3bpyjX78jdfavwfPH5gV69es/c+eN/mi7R1To7tX37+L9rjisWclQmCL6GIMbt4/ryVq0UB6YTbk/0C6SOLs17frYyGAymK+p2eQH46792Sya19yJ6BjGKblpWVpW2ttS7FBaSOgqmV3ePWdPx/ctIJe6NJrQJQDslGfXg/c25tbc2W6k0bjEe2v78nhQjzkHMuluafqgAAIABJREFUNxqehZDN2N/+7d/Yk6ePrdM+1lzY2dmRsgK7K8LCtR4LRcsXstbt9PUr844xjHsV86Vaq9iZM2es3+mr+157npGJlLbdV/shyyCtNcg8RzHFfnjYPtb+BUEzJLNihm0QZDV2VSGrKJDvUWEXyQzepyyokBPSbNSVJUReR7RJ5FfGATKDuUK+Dns4Qd8RxKd+sjOTCtAtrVCrUOujo2PPxxAZhubJ5xI2RmTVoATEZo2nGLWvsmdIvTQzsllisLXIBtkX8mxG6TQV8cncXKTm2g+UeyGbR28ycKWgP++5ByzkopphQk2UFeHNAfHZxeei+kV5VKOpyDqsuXjNsOTKZKxSLos8hGjlnhV4P+NZTs6TK61iswLKHshct/Xy7xFOHLnij4YD/o45LXUMCi05UULBenaUmgDCPsHDMR2e72+qRTPZtA1RxGADmCuK1J2OJyH7BrWINzJ8/ftEeZF8W04qkFQgqUBSgaQCb3MFEvLibR695NqTCiQVSCqQVCCpwH9DXvg//t1Kwr3eBbTTOYxlBETCfCGAPto+ACgAbgBKuO/4XAAy3a7uue0ho7yc0wg5EsGbXLkUQb1Alzod6cqvCIHUsUtax6E7MksH+EyKBKk8ZLHhmRwcR0DMHEuT16G5EAy6RnVu4skf7CXofpVFBsRF6CCdebCngJmQ6xGPGztGueboXw5gJEApBLByDs6vrIsQQKpzB6VKtKzQ8efYzJC74WARABvdqgCuAESy5qBrNHitq4s83IOi0BWs7UoLyB3qB+glpUjIuhDJRA7BZOYALFYY5l7qCmMOWSYASowv769WanbjvRvy0v/m6z8I4Lx586Y6wI8ODm1vd0/5BVgn7e3s2IeffGTNpSX77Ve/tZVWy7afPbPVtVUBdlevXrI7335t6enUVs5u2v37T21z85y88m99dMtyBWqQs3q1Yb/4+X9VrgMj2u935c+PAqLbPQkgZk4e/rc+fN92UUOEfJVXu7sC5RRInM84iFteFph17uI56/SObXd3V7ZkANAQF/t7+1IiLLfW5HkP8fH993c1Txv1Ffn3A0oDrNOJTff4zvMXAt7IySgU6Own5LmgcNnHj5+oYxrrK4iWr776nRXzJSuVy3Z01Ba4ORoObOPsmu3tH1o6nfPQ4OFIqhLUOXQse4MxoCQEQspK6Yy1Gjmrlwu2uly11dUldboXcm7tVUxnrFGra70pQDeXtVwBK5eJ1up4OLTBoGsLSDUBgShMINrIaZmJUHRwHysjz5NgTskOTGvKu/V9/no4PR3hAObMCykjUCl40ovsk/qDiVQHAjlRKwVrMVrBCSon50E5C9j0hJwCkZGWUpj3a9uYmcimqNjK5jOyMRPAOQ8kRhrFBaRrWvZpJfzxITCy2PLEbu6pNRpLIk+wJAMMFdC94FyQFikbAIyjTsEqir0sk9FaYtwgRlFIqWt9OrN0sKaBqHE5BsByWIcifsglmArEJQ+l2xnYUW9k5eaK/c//y/9q//7f/++WzeXt8PhYNl1ssew/z7ae2aef/pF98cWvVQMUS9iOkQXyzvWrNhwPrN/tad1DrBWKBTs8PLZGfUkqHtQMh0dtKTB47e+9kuVUtOZCFbG3y9+hOplpzgHwModzuaLqOhn2bTrFlihny62W7R/sap4yx8nJYCywcWLsIU+oIceHuICQglSDJDw42Ndx4z642mpp3z04OLB3rr9r19951z7//Fe2tNRUbbexvcpANGyf5r8IzFeQ+NT6/YH1e0NZI/F8mM6wGeT4eV0XKhu6/BkzAOmNjXW7cP68wPcHD59ap4MSo+Dh3ZOJ9j6eEWQs7O8fSc3AvOf6RxD2AciXTVkA5/156OoDsnnIl2FOYI/kwe8o/Jz44lkowDzrWSfUIuZ2cH7WBmuOtV/IkbfgxLkyZ/p9rW32xaiUgHDBeo5nDetXeUfYRoVnpYgkLL36fe0DEGncCxfL03wwmoU9w5UUUQkotQnPCj1rZgLuWYvKHgn2WZFgZa1C8MRnPeOJzRgERAelDrZpXHc2q2unmUBKhmDbyP7GnyMB5IQRx1zomcfeynNLDRT6KkJDhRNLkajkewmEtYK/pcDJqn7j8VA5LZJJGOosnrnME1RSolCkPFEGDcqLVFa2cTGbyr8Isv/5+eNzV9eazdpvv/w6wTySb8tJBZIKJBVIKpBU4C2uQPIgf4sHL7n0pAJJBZIKJBVIKkAFbn5wfcE/0OmSpksTIBdQPpICEWQAtABsmy4Avvwf+LIrImBbwA8g7FRe87LkgIwYDIJ/uLfzRnWBG2E4sAmgETtAY3g3nuLD/lAgCKC+20p5MCkdwQBEgAwCNQIgwjEV1guAJIcJB5QAakXHANgCDgciQfeF73UWwJauzuIpYKPualnFOAACuALIFj3FBX6GIFneC9gMoKrsAbpfBbp5VgOAr0H4BOJGYJWCQ7GUwTMqBpj7NceXAKrhUB27dMJ7h/hU1wT4Fb3cT0NgA2jD9VB7/LoBXmVRVCiq0/y0c1id4a9DzQGlBCLlPAMAuxXAMixeGs2mffrpZzYfj+zp8y2NHKDp5csXrddp261bt0RaELgOMfH4wW17tbtt7aO2NZeXZGvyxa+/tBu3btnzp1v2d3/339vewYG93H5un/7gI3v2fMs67RM7OjjQHByOegJAHUTNWiGftqODY6s1qra0smzLy0156KubuVh2m7Bgy5UHwOse23g0s83NTWU0HBwfSeVCzV1R5DZSePqvra7LouVgf89yOcKJq3bS6dnWk8fqgL7x/k17/OCJ7e7syNsdkPTM2TM2GvYtT1f+eCwg1C3WUlYsFax90pZnf6nY8O7z4VCKETr46ZpmjfX7YxEFWKAMR2PZ7UCQoGSRCoKgaiq9WFi9lLKVRtla9bItLVWtUi5Yo1nTHKgXywLll5pNzRGIPcD7kqylMgJvFdY8YW3PpBBg3RbLRZuNWcduoyR7FDqhp04eQOqJUNC8gPNzIJGxxM8fsB07mDmdznjlp1iHMxsIGM+o+z+vMN+F9Ucjy2ULOu50AbHhllyA3uweQJUSfZGBw58hAOl+ngZFE1k2GSe5sspxmVk2BcDqqgDPvCA7Ii3A1oFO/ycKtkKE76JUwMaqWm1IeYEqhbnGzwHGmdNcKx8DPOa+uI4YGh2VHoI4Cfhlj1xAt9C5PbJysSIyYAbZgWKg37PNsxv27OWO9QYTa/dm9tnP/rXdvvvAXr7YtvryksZqtbUiQH9v90AqqHPnL0p1Rlg9NkiFfMauv39dAdGV0AlPJkelWncidzQSCTIdj6zTbtvRYcd+9mc/tW6na9s7LyyPumVhtrFxzp5tPQ15F2PvtE8vpK5iPyKTplqqipSdW0aB8nvb2zbod/UsAHxn7TSWVkSIkasBYZVNmZWr2KjVbTKaqiueWgHYN5r1U/tAbMJqtZrICY5z5sxZ+/jjj+zFi5d27949zU32X+XmHB5qTo8nQ1kfvXv9quykWNOA927tN7dcIWf5LNZRPHfmnqszmyn7pbXiBA5ztljI28bm2aDmytjt23eVc8H63tzc0Dj3OifWbp/oM6j/UDa4oieQEiLmZlYrFa1SrtjR8YmNZp4Rwx6AXZWD9AsRX5B/ZFswZ5mP0aKuWatrb3AF3MzqjbpIVAhA5iPuSRBU1GqWMisWSj7nAd1zGZtDpkYSJYW9nZMNKPTY73UvkCJFGg2i1eLcuoOhVEe57OumBNYUzwfP94Cwd3sn9iT2kqgIFNGRJ2Ml7YqQkKsRyRads9dz5aaZLTWWrX1ydEoQYZ/VxgaP/SkQIsVCQb+XQnLE8/31tYrY59ntfIKuT++NSoxcQcQF6w3yFRJvTMi6pJuQox5krkypkecyyTKS7wGhwSEGv+t+IW3JgSI3KmRksCtxHZHo/H1iG5V8WU4qkFQgqUBSgaQCb3UFEvLirR6+5OKTCiQVSCqQVCCpgNkPP7q5wOpD+QvYPQEsAJQHiydARPnzC2enlZoAWQBFlBZmo4nb39BxKTAgZE5EtQGgB8BMJBBk7ZChgzKrbnNUHeoGB5yYLwQGqkMcUAUob+oZEvKODx3QcdwiGAEoC0hFxzcYBudC0YB3v9Mw+PwDxjoYEu+N7nSBNygXSgWBSJFgkf0SwCk2GlPPivA8j4U+H5UYgG6AfgT5CuwEEMqmBMAJRBEoPD21cQIYAnDr9Uc2TzmBEK2qIsGjmsmaJCciJvp3Y6ETwRzOG+0+PFgcw4wA9ozIMkjLZmMwGijQFNAJ8Alf9gkAcnoq8A0SALCa05ANwHgAeNfrAL1jazYbdvWda/by+QuRURwHoB0lxt7+NsEAAuwu4NufK1g+k7J8PmU//elP1RX9q8+/tMuXr9iVa5cF3P7u6+/si998KW//f/vf/a3tbD8XOUCnNaQHoG2pVBcJAAlz8cKGxuDu3QdWrpfs2pXL9vD+IytUSlaulHQ9WLM0qjVrLbes3qgJgOTcO7s7ls6l5atPRzXzFjIGkDtH13a7I2AW8I35SLcuNklPnz6WwuBg/8gKuaI8+ZmXH3/yif368881HyAiLly6oLwLwEYIgO6wZ9evXbcnWy9lF8QUKpVLstLBuor8jczCsy16vY7ATma38hv0rTplraVlrT/lYDAvcylrVou2BoGxUrOlRkUWLKV8RjYnuXTejg73bWV1xQqlvIi2Uh77k7GAXOYGpB4kzXQy9hBhRUssZAHE/OQl1U7GrWOiZZqDud5JrfmYhyhwm6dOr+c5DwZ5wRr2zzLXINhYkyh+RGjMIQNY3oRvo2ZZKDMBANI97+mKhjzIyD4IEBy7qyzrD+98CDiyOdKeCTKzmVREmVRG18xnuTaEFFwT1wu5ofs3D3sfDHp20nYbIurrIcmeK4N9ECqbfD5jmXzeul1qNbEsweQiSUMgdIp7c5IRgJs/eLAwlaIYC10fewfr+/negeUKVds76lmtuSKSpT/oKdMFkBjbI+zKWisrska6dO2K7R0e2MHOjhWKefvkw48EYkOy9QcDe7rFvGxIlTShU34wtNvff6f5T30vXLysvefBvbsix8rlugiK51vPVQs61Bkj1sGly1ds59WOdQkwD2oT0nMuXrhiJ90T233hIfUA3rLOy+bs4uVrsnmC4CE0/Kh9aBcvXJNV2jdff6vgbVeaQVINRdSVimWRSRAT7InsXysrK/anf/7n9v3334k0e3Dvvq6PNUZ4PAQGdWVfJYj9woXLtv3ylU1RRaQWAsN5XrAP8bn33nvPBv8/e2/aa1eeXvc9Z57HO9/LsTgUWWSxuktd6m61JDekbg+yZEFI8sJGvkIQ5HMYyOv4jREggI0YgWPHQqChZUuyLPVYXV3zQLKK053vuWeeh+C3nv++ReUbENi3UCB5ec8+ez//6XCtZ601Hsq+qtGoWrlcsf0XJ/b8Oc89tLd/7W37+ONPpC66fvW67IAIV2c/EvhvCSnJnj59IkIAIgBqKrJG4p45K9aaDRuPZjaYeEi1gPygIPBzbqycEp4JkgIVDPVWmPac3JucnkHKOILncznto+w/It7nC9UWogqyBEus9bWGxr5QzCtP5/T0TEQPZBdrNgq21l5CvVEdorIjxyeVsk6ffcasmMt7NsZ4HM4JJ09ldyVQ3/eEKNDcg8hDtlWwt4sUENHZx77MeLP/cVZAAHGOQE6wd/NsqDkIamc+Yj2VTaWtXCpZp9Px2kGXibgkZDtYRELgckaOUAIxX93Wjs8gkJ00SEipmExao17TZ5LhEHvFpE3Ir5K9V9qymYItsa6TwioiJPwsjM7al5WRkJauNnUlWfjoYB+8/0mMecQfluMKxBWIKxBXIK7AK1yB+CB/hQcvvvW4AnEF4grEFYgrQAXu3r25AuT4ugvRfb0BRviHvUCVRMLtMeYE247dE1/d/UubLlxdUCzmrUWXu3zQHfghFHhMaKdAUAcGInWBgJJ8Xt3hgm0TCXX80wEJyKWuTEJxQ57GLORMQHREdhMCT9TpGmyXQiD4iq72AAYTmgu4yZd8xgnODkGjgNDcDx79kB+oDWTrkcn494JPOZYi6hwViAPZ4NkbADSuWHAwhX75SbimlA0ANlM6hpPq1o6IivFwaMVyWTUuZHPqMsXqI7LzcAWKB6AnyebQeyfUMQ54k8tlBKAnkwA0dM7jg46vOt2xeP1nBPCAvqAE0fsUCrrf/gC7m4XsgniuBWAygLRIJ7N6rW6NekOAIwBqq3VqDx48kPXSzZs3rTfoC4j87LNPrVorqxufzlbIh+75uc2mEzvYf2FXrr5mn376qZ7pnXfese9///v2yaef2+VL1+zLZ4+tUACMK9q7P/upci/oggas7HY6HgidSlqpXBCZ8ezJczs9bdnG1rp997vv6PeAqNyjd9xnNGfxwedrMVtK/QIuXyoVLFcoCoyqlIsCx5fLpHUHQwGFAG/tDkRTVl3PvOi829M9fPbJp7IcIsgYoPSzTz8VGFetFO3mrasKP97fP5LKAzXJ+t623bz/a9YdTNR93293NZcW6YwNhgP76osvbDkaWXI+lR0VahgB7dgpjSdWLhQuVDZ0RUMsMI9LxbTVClmrljK2uV61aiVn1XJJAeads5ZAQkWppNwiDUBvMZ9J8bNkfSacsOt08NNHiQEw7DZl2MvLT568DDqYZam0UKi2Wzi5Lz72WrI3U/f3SqTCZDK76KZOyZ7MbYjolAc8nM+Y2XQ1r5Qpw1pNKTze8wAgPFy1AsHnlnMCj+mCTnpANevM7W0gJLK6D+VPpPh7FDVuUYfFD3uElBnBqs2wliHfwf2v1MneHwxsMBjp2UrlinXbXbfJCcqcPkRJsOVR93UIAwZsjvz/CcGe0S0fQrcd5F0IkIaMyeYK9mz/zKYLs8HSLF+pWb2+Zu32uT146579wR/8nv3Lf/m/SnEBcM5ayBYLtru7a+VaSWHpzWbVXrx4Ydl8QXMznytZfa3plluoWBZTa52cqzbUsrneFND/2WefCeSlLtjn0Al/dHyofZt1S2i12yaVRNpgy8a+BVlTbTSlqoBUefH8QIQc+xgd7nu7l+zo6MgGI8+7YN3cfv2mPXn6wtqtlvYX1pOs2SZYqFVUL0B8smeqlapyK2r1ou3u7lkmXbQf//indvv2bak4nnz1MNggrURCQWCw5twSCbszQrnr9vmnn9h5B2KT7v2ZlF+oH1jXjx8/Fji/vb0lguSTjz+TGhArN67H8zI+rLmd3XUB6NhuoWZJrpJWLmPz1dM9Y7OnfAjlKbj9kdZjMivVCusCkg3ykTOOvTqVdqKQ2irsnTmT8b1J3f8JCI+ZxrRar4k0gvhnz2PtAPpL4ZjL2VmnK/L98qVdOzo6sfEcu6uiEwpYoikDApIg42TInByXsUimbr8nkoAxOTs/l11bo1a/sHyKlI+uLgnEpUj1nO6D10WqI1lxhfyTSH2hORdIzMiKDsVDs95U7SLLyYiwcaJw4VaFCycXUdaIfKc5QLZVKz13ZKHFfUUWlVrfCbeliqyyRNrYymrlsupy1uqoceLCFlJZVEllCNFzoaguFJzYS+kDB+exB7T7+LDPOFHH72WRJRWI2a/eiwO740/LcQXiCsQViCsQV+BVrkBMXrzKoxffe1yBuAJxBeIKxBUg8+LuzVXURSr/68VC4IUCLwl4DTkKAOgemJuV5UvUmAhwJIsb/kv57wA2ACKw7VEYZ/C2jhQFsmwKAdOgCpEdE++HdzoWTyJQZt7hSnc0QdPYCLl3OL7kbusiMgMbK1taLp21bC4jD3vpNSBMAvnB67CzETCOpc3CPbi5pn6WYFN+wapCNjlAem4H9XUHLvZaAdjQ/Tsh4iCHBzijFBlB8EhdgtXH3K2NIEwgIyBTAlAaqTiYiJHFSOQBToc3diArhaRzX6qwuoa5pqxcFC7s3eB6v6QHHENIkD8AsaHwU2oFIIP0JJFS1zpgqwJ8BSA5eUStebNcsWS7e3jGd+283bIf/vCHdnpyYgdHh3b//pv2+aefWbPZsOs3X7PT45bUBbacWbmSt+2NdfvTP/lz63YGArKcXPD5BIDE3Hnn29+y/UNsaehwJwS6aJcvX1aA9jNCskcT2aRcubqruUhXN6qOSqVs9958XbZP/H42WyokmzGYTkZWb9Td7z2TFajXPj318VkldK/FQko2I8PJ0k5OWlavN6xQLlm73SGqXN74kAb94dBarTPrtnuaj1cuX1NY+T4B3Mu53bl9Q5kXdHczxo21usiQxmu3LZErCTTLFcgU8Q7fdrevrmM6q8ftc8unEnZyeCSyR/ZE45EtJkOrl0silOgKp3Ma8BSLFOywyLyoVvNWK6SsUspZpZq3Ur7E6tJ7QNxIAQSxmElbs1HT3+UyORv2R+pcBtAe9rqqCWvhvNc1ealB7EEuhABfAFjAbNY8dkDYm6kjGSWEYZlEszNEpiuBZD8F+ZfxbnSREVPPzHCA0rud3QoIZU7Wg8ZDODvzAoJpNJ76PEURpewW5jXr0fQaWdVkIBkBIFceZg8grGBv1BfYCOU1t0XGLpZWrpa0PkXkDcc2mkxUE56NLnbvMHeP/eF4KDuxqKOduYfaSAQL+5qsdRaWZZ1PIW5dxQIwrXyPVcosV9a63D9q2RsPvmk/+i9/qXo16k37/T/4feUx/Kt/9b+JhGCc2CevXr0kW6vf+Z0f2E9+8VO7+/pde/r0Kzs7O7E/+qM/so8//Mj3qFTaKtW6zQmanpM14LZgKBHW1usiNZ8+fab9eDqbW7OxrpyYL798aINBV0QA1miokMrlkjJsIGlThMkzrrKTA8wmayRluWJBGSsisBc+ltQacub61WvW7XVFIu7s7KhG3Av5B5Cerm7ISGWmPBQUOMG27eqVy3b96g2tC9Qk3BPkysnJqVQIkCwEiLMu3Y0pKYKO6+3ubdugPxbxIIIbkiblKha+12l37P69u5pbnAMfffShco0Il2c8uY7UVsOOXbp02d7/1cd2/fp1e/Tokc6DZq2uc2tM2DgkNuR7yHYC7AYcZ9/kf8j7iPTHfgz1G/dL1ghkW2STxDyWIkc5KUvZrnHvgPns2ygWmHMQwLJHNJPV03Q0to2NNWt3B7JDQinFusEaipHKZdO23lxT3XWGyP5xbr3hQKA9z8kzc/5EagPODghwVHeygwpnvHIqQsNClFPhxBiEoK9VWdO9ZNUIMaNnVN6VB26LoEfBwIkc/sz4kbMiteDUSUDmO/uKzs5gIclrfW276EEWdsGuUZZO+vyRU4343MHcIrAc4vSsRQZJShkx7B+umHJ7RDf08jNSZ6o+j8hXzNUcUlOF4PCQ7XHRZGFLe++X78eYR/xpOa5AXIG4AnEF4gq8whWID/JXePDiW48rEFcgrkBcgbgCVODu3Vsr7FzUhbl0kPvl7AUHINz2RaAGAHSwL/IuSPIvcLp3yyIARflfh87HyHoiAkTcBelruxxlV0AiJJMCKAHKAHrpLlUcrmwc6HjF1xsVAq/3sE3dDDdGd2Xo4Oa7vGdk6QERAmjP6wBiQERpXE2lHOCI1CDRfYpwCOoJgGTIDJEtK9zgPeUDHBrgh05XyAHv1nSPfgEuoVNXoJe65xOWChY0EdglAGcMMOrgr/ttw1JAZNCPHayyRHRgU+PjomyNEIRMzkgykbUJoLCtrCD/94WAwmQasDdp4zmAWUT0ANxg84Q6xp9dIA/11LXJS8irW3h7Z0fgKWDl63fuqMv/2YvnssuZDkcCRfPFkpVKRXU6v/fuu5bJJu2HP/gd+88/+lMbjqY2Hc8Ukoz6BDCUTmo6vwHyAK7WN5oCP0ejoa2tNdUtTdgvHvGAlEyj6cS7nnkd3crXr12y1tmZSKf1jXVdx23mfcxPT081Plcv7Vjv/EzA33mbwN6sZdOh4z+VsbWtTWusbVqhVJM6BYJlOJpY66xtjWbDjo4O7eykZflM3g4OjwXaOcmUtvkEmxfA2ZTBTREmvCzk7MH3vm8JwoMnhFhjwwXBgsphrmwLMgoyCbOzVsvv9flzyxMYP55YERB9MbcsgB75GFHHN23Ds6WVSwQnr6xRzVuzUrJKJWeFfE5AMRkXdMdDdEGgMdeXqCCyKavV6pqf562WE16ppOoLmAuozv0cnx55WDih2bJo8nnOz0B0sQ7oKseCbbF0IHQypivfwW7Zt0kdhGWLg4PKpWGe8tqkh5LzKAq8ZgEuV24pFWXXrLCFM3X0D0felQ04mU2TW5BxEJY5XijaZDTyfUDr30Hk5vqGQtMBfHN5lFB02UO+jrWvsD7h8dirhoO+OuNRBNA9T34BJJ77/7M3ONkiIoZu7FzWUEu50spsgPohEH7qmEcFs7Zh/eHc+oO5vTg6tk5/aIPJzG68ftsO9w+s0xnI+ufW7Zv24YcfyOrp+mtXleGC+uHGzddkD/X5w0caHxRHrJP1jTXZH/H8gLaj8dx29nbskw8+0jxvNDdkh5dOLWx/3zMlmJeMeTqTt+QqYUcH+7ZKQLy4pU4uR5B8ywr5vBQLWEehoKpUanZ0dCzizwPkVwpllgqBIZs70Xz79us26g+sN+wrCDqRykiVIdvBLMQh+zhh9Nh8FURiYj93dnauMUXB9frt1+1v/+7H2js2yNg4Obfnz59aJpdW+Dj7Ij+L+qTd7Vpiyf6YsDt37tiLF8+l7pGCpFS0w4Nje/PBA3v0+KFIt1pQIrn9YNIG/YEIAt/rE9ZYW7PRoG/FYlnf6/W6trGxIVum50+eydKsub4mJQn7DsREpLCLCAnfr53c53kn46kIBq2iBCeF77UvWwwScF+rVvR+kAWA+RAVw/FYY+0KJM+CyORysoXj9YM+tmYoIJw0YfJpfs6dgMeGiXmqZxkMtJ9DXENSQTqILAyKJE4WxhVFEYo1ndXheiI/CfoOdnEiymWf6IoEznaI8SwWkZAYCQtE+NfioTytAAAgAElEQVSZVnwfEoU1yT1EQd3KttGiZV6SKzKVjZwsz1BzLVELzSwfESJSQ6AwWsi+zckRT8mB4FAzQyKhZ/czjz2KdTu9yOuKVBqyyxIZm7IsGSPYWEq1l/GzEaVeNqfrs6hogOBzCCQkxOQHH3wcYx7xx+W4AnEF4grEFYgr8ApXID7IX+HBi289rkBcgbgCcQXiClCB1++8thLYCKAdCAgpILBPIhw7ACoC77GXmmHxANnhftkR8K4ORsA+AKM0PvIA6p7XoI7KAGi4BZNnXETh2QAT7nzv4GJEfvBaABC6SQFYLnoo1Uq5EpAigiMA7/R7ApK4vZPs0QXg83OyxhKAAwBJGPfXwCuAUURkKJw7ADOym6ErNOSBuHc2FjoZgaSAU9iKpDOAozK+v8ivcKsb7DzIPvD3v7CrEvniAaiuJJkJZAOcJH9CtYIEEgBMt+tcQIu6jLEngeMQaFXVNdRVShg0NjYCiwk89bsfz7DB8Wd2YA0yBzscbE7SF7Youn+yA1IOOF66ckne66etc3U0f+Otb6gzuD/o2/vvf2DbW1sijQ4OD5TnAEi+tb1ply9v28nhM/vqyQvL5UvWarunPsAxHvAAmVGXdrVWkg0Q3dJYwtRqFRFj7U7btrc3lbFyfNySh/3m5oblizkr16r25cNHshUC1Aao3tndseOTE4FjdG3XqnV1tLfbZwKvqdFoMLTx0C1NFOKeTtuNm3ctXwBM7FivP7T62rZyEM7aZ7Ll4p7f/em7ArOH05HAREDK+ZxMkZTdu3/PDo5O7PDw2O78xvdsgGf9YmX1xppl1K1vdnx4JNAsk8u7lUsua/3hyNq9riWmUwUjj/s9KxcAMkmQWFpqubLZaGDZDCzE0maTmWzZyiVyH1ZWy2esVMrKBqtUwB4mZ+V8IeREsFRSmvdYoZGzQf4JeTB0K8vuDSBPeQ3koAzVWQ3hMhyMRMQAdI+nHmYrABCGhgwZ8kXwq2/3BKKvrdXUoc7qTWeTDkqSO6NlA1FoNuiONXfVxT1bWCZf8E5xMiNoSQ/zkenJHsRao7Z0akPMZNMpKygwmh9Nai4BrgtETkNcsOqTloBkgXydAHwD0MoPS/sBgOx4MpO6gMBxQOPBsC+AFVutsfYX34F8v3NCkv/nU8+r8UBkz6dxUNj3KXI6yvWmPX74lS0sKXLntDOwZCZr/8M//+f2s5/+xN5++2376ukz++CDD2QRRf4GxF2jWdOaWt/Ystdu3bBu1y2tTs9OZLs0nYxtNO5rzfP7Xrdvly9dsclsYqfHJ/rz2sa21de2rN/r2PnZsfImIkIUsnACIdc6057NPqhnminRwaYQaspXwb4sa/lSSXMAAJcxwMKv3mhonrBGc1Lkze2ttx5oXzs9O7XxcCC7tXyZ3APyP7yGjA18OCSRW+25UoefuXbtir399jeVwfLX//XvBBT/4Hf/oYjLF4dk4BxrDEuFgogZXot1G6QO84jn4hkhNvhzqVKW+uPx40caT+2jsv4xW1tbV5c/GTj8HcQt4w+Rw2v5/ebmlu6hdX6m8HUAa+yneF7IWX7m8PDIg+9RIgBwQ1hMJ1L6YOcntRI2UMulFF2ddv9iv42IVZ0lQVnFz5NJpPMrKBZFjmGitXQ1A+cM9ZRqpJiTtR7PqD2uhg3XyG32OKdFQPgZnYMAmsw1v2WxFoh9kTeBaGT8eC6pLjU2nsUhNaKUgp5NpeydcN9STnK+hGtof3ipWSCyX3NZg6sSL0KwCcVmH2G1JhPah8aTSVBteuNDpNSI1Fv6M6wpll1Z9l5XTvo55vZfkapTvD97SFBsRU0ErGtUMEuynfQZBmUIUit/z4jA575y2byNJ0NdU7ZkM+buyn71q9g2Kv60HFcgrkBcgbgCcQVe5QrE5MWrPHrxvccViCsQVyCuQFwBM7t6bW8FGIIVBYAv/6Cn+34IUIDtEOqDoCSI7I6ijsboV4ELCtz2cG2+6PCGAIkUBJHyAnICVgF7Hr5kTxXIB95HIAbKjKA0EKjuaKil5U0PAOJMB6ANSgABQHwLhQXe++E69L8q1yGQB1JRyCpi5YG73KeclNziSdZRQY1A8CfPBLgjeyfeJwCtFyAUNjuAIeE5Ik/8iNCJnkfkEB2ugnTdEgfY58JyKkFHv2eIQJDwvvKtDyqWRAB2dL/UOoTJYhmVJNrCowXc1zsEsNJpCgCpjtssWQ+oPHheulddIcI9yTpE4bNz1QpwD1IDH3Eslt588JYdHx1aqZiz9nlL1j5YdAA8T4dDPVM2l1UQNiHJ2bTZZNy3sbI0zLJY9CRMoCy5DmRIkGkCqAb5U67g405Q7Ujzj67xWqMixQZgJsBTpVwX2Luzs2ntTsdOj8+sUCLstmylcl5hx9hhjQaEkydsc2ND7zUY9kQIYL+USGOr4kG6ALT9Xt9S2ZyVimW7emVP9UeFgUrjxf6+3X79nj19/sJm45mA21SG/JKpyIjZcm5v3L1jT589s9FgYpXNTSvtXLL+dGm92UJh30lASltau9W2arUu6xbGO0/+Ra9rxUrFHn76qY3wtl84IF/OF5WpkS8UbDkd2bzfthUh28ozyVo+yzpb2KWNpiVWM6vXilarFqxeLXqobSph5WLROu2uOpKVpUAXfiphuVxBaxxyq1IsCLTme9zT+fmZ5hAKFNYvz8nPMtYRIQiADSmJjQ6qi1y+bMvETASWHFi0htw2TgHXqEgIhJ9CqAFipgV8z6auumKeeze2A6YOeKeU1cJYFMs5hS3TRa/9B2JiyjWd7JsD8EK4QhImsraIjO2XzOOl8gDGo4GuN5nOvQN8xvt4ns8iAZjvKiklVSScaLywqxOQ6wTpdOld3YkEz4BaxHM/ZquErW1t27ODfUutyCnoWaZQsMHI6/jd733PqrWqPXz4yG7fumF/8Z9/ZLV6zX7rt753kQ3Ae/NMo+nU1prr6hBn3NrtrlUrBZvNPcAcJQ37Wy0oMuiCh8hpdwY2mbPOMm511j1T5zvvX6tUtWanE4LR3aoIFdCAEGfUasopmQbAuyjLNXZSFGEQB+VKTUom1lekZGturFujUbfzs7byQwhEXmJtlivYwqh7QVkwqCYgGCFOseIidLrX7Wk8k8mVbM1+7/d/3z746FMRLKxvbLC2drbsi88+s4cPv1BmS7+P4iVn552u9hrto8mE8hUgJNgnmC+bm2tap+wvzHHmsADpfF6KF9Y7wdFkb/DMV69eCeQH+3JKyhBULthePXnyRDlF5WrNDg4OrVqtySZurdm0/WcvtE/7fuv7usR/qJFmHiLNPI/IOreZ8kwpyIIIVCdcWhZG2tN1Od/AlQPjig4IBJE/0G6QkQVsrFBplLR+eEapu6ZTy2ZQ8o2llBkMepbJ5IO1omfGqG7BGhC1oMLuQ+g47wdRovv//wWVv9ygEJ1n1DdaK5HKgvOD9chcgYiPSIGXf+X3vDfEabSO9b3l0tUaIespOptcveVkYqVWUSA7xHsmnb0gIiC4ITKk5mQfSUDUe1YLNmUUVONFNg73JSKHMyFSa2JzOVfelQ8BDRlOcmk4Ugn75buxbVT8YTmuQFyBuAJxBeIKvMoViMmLV3n04nuPKxBXIK5AXIG4ApAX1y+tACIAfWUZlMoIKBSJELISIvAjsjyKVAoC4xVWCyDu//APCJM6SAFtog8LsosKlkqoAORPDRkQ8h4AU+n8jNQDIkYiAkORFG79JMAlqByizknuIUN3r/Iz8GUXvmUZCBIsrQDt8GsHLsUyIxAkka0T3+cL0gCCQ8qLyFJKD+lkB+8tsoOfwS6LZ0RBEkiFiFyIahJ1vKouAKHBngnABYArArMAgwDwAUwUKh5Z60hRkRFYzt/TUczzMD68O6CWd5EPL/IKRLZgPYQPh6Bn8jJQr0zcYolQ5PFUxBT1i2roINzXKhnlLqAS6A80TgDSEAueaWK2tbttRy/21eF+//59S2Vy1mmfi7w4OT6wQqVqvU5f3fjcd63esPPWue5/NJrJKsoSC8tkMyIbeG/ICEC78/ZJsJZyguf6tVshPyNh21trdvDiwFaZpFWqVUtnzFIrrHAK6iAH2Ds8OLBSISegfTbBmqRkxUrR5supbIbonOd7eNPjdd+oVjS2a5tbdunyVfvy8ZdWKtetVKsIpO73sPwhmHwlFUqvj23U2D764EMB2nd/47esbynrjeZ23pvYWqNqmeTCSgCK/aH1ewR3EyCetho2N8+eW71WtdbxiQLOxzNXPqBQKORKCpZOMlunIxu22zalG3iB2iNhuXTCrm1v2PpaWfZVZdQoBWyVsAnj7922idB1OqQZN1YZpAZd4glIhOnIsumsagopQhc6ADnvz8zq9XsCQpVTMaWDG1uXpY3GIw+HJ4maEPDF1JVAAP1SGvm8Vjf0AoXWwgPLRSC66mcymlsynRR5gj2LyC+ImSKB8nRSaxV5oIxyWZgvY6tWPOzX7ZDSAvkBhlmP87krxwAlp+OBLWb+Z/YvdZWLcMD2jQyPmdaOEzWu1LoAlNW1ndY6pJseyzTqVa7WRa7VmoRi55THgHVUp9ext771bfvkw4/t7KxnE1GoJjXFcDS0azduSFH005/+xDY3m7a1vWHf/va37fDoUIHYhWJFexr7CVkMzK9Mnk551gx1m1i70/J1Rlc5ne7KAUmpBsVCyXZ29pQp8tWXzy2VyVqv37Lkam6FUtEG/b71Oh0pLRjjRmNNz9XrdlRXAc1pQPqKdTo9mwxdCcY+jX0XAdeMmUhUMyuUCtp1ZNu1Qh22sFwB+7yRVBsEwgOe+1qu2eH+viVhVxNJ2V65Oo0cIkiotC0SZj/44T+y0XBoxULePnr/Y4OohTglW4WsjvPWmWqP41+Uw0SN9/Yu6c8HB/uqC+D++vqG6nJ21tJrmEyXL18ROP3s2TPVmPk1noxtY31d+RrsL9VaTSoUSBnsmyCPDvb3g2Ioafv7hzafjlWT3e0de/L0qc5LVHo8K3ORX6MQa57Tg8pzsmND8SMCfOY5IOzDrAs/H1yhIBUIBDaKGFQQyaRbF5HpovmN0sBJEMjYYj5nmXTq4szk+aNwh4goFxklAoTzHLVDxvOjgqoPRVak0qGm2DaxL0SNBhp7iELOJCyWgppCAD9h9kG5EBEUIjeUQeNNCNHZ4g0KKBsI5CbHKm1r62sixhQMzj4VFIc8J7k0rAWyfiIlFOsUtadHv2Aj5RlPzGOpM1Z+VpCv4X0CC1vRWKCMKj/fdX5CzyRpEvCMHFlDXnyecCLqwp4xgx3k0t79RUxexB+W4wrEFYgrEFcgrsCrXIGYvHiVRy++97gCcQXiCsQViCsg8mJvRcck4AcgoogAZTiQIUB3LmAA3aRusxF98fd/r3syEA2yJcGGKXhcR+DERZjnS3kQgBYAT1GeANeX9UQgMtwvn/eme9Q97hWojeJCwA5d14RWh8BwiA26okNmhWyQwvXUCSsVAooPBy3pZI6UFvyZ15FNoS/8tcPjKig7WEmpBvLeBg0hiHYukBTiB1AIax4RMgFEjuww5FKlLlFvsxWtELq+AZlk8iSbG38+6iULq6g+/HUAWQhz9m5RV0kouDwoRrhCpIiRR3iwE1FHL/c093wRgKCIsAD4UX1lLeWtwJAl7pXu5BQgF89H9z0AFB3lG42aQH1qcXB0KrCu3TqVpU6xVFbH9WJOsCr+654pQCdzuVyzVCahLnIsVnBHAvTGh5/O59F4bNu7O3b71k1ZOpGZANDY6bbtwYM7AtZnIZtlNOwIsGo2GpbNpxUCHsl/zltdddfLAmS1sGw+o+52OnghIejYbp22rFYqC6DHxoTXa14kU/b6vTfs+fMXss+5fuOmnZye2u3bd+z49NSefvVE4ciDudkb3/kta02m1htiMYQuZi6lSzWftzHBwgpBxmZsaZMB4dwTW0zGDqwFT/oVIO9qZZlcSfYlq+XUVnNsdsY2Gw1tNZsoCwMSY3erYXs7TasVsjYddK1SKFgyBWFRcv/7EEwLoYdKgK7sxWxhhXzBfd4TbvcmmzeyZtJp5QLk8yVZYkFKiLiYTzS/GRuUFOTh4DUPqF0qVTxIfrEQuSAiIWRcCCuMgm/TrqTyvcOt0SAP6GRn31E3tABF9oKvu9HJvcC+jJUK8K6W9JBvIZCU7BHdgDkRks/pebAiIrx7KuUP7wO4DghP8/VCNVfYt5RUroaJbGggcFARQXbQsZ8tVWw8XdnOzq59+sFHVt1cs9mc55/a7vXr9slHn+hnAf1/94f/2Er1uv3oz39k3/veb9jP3/25ra1v2Jv379rf/M1f2eWrl0UksY8CvmJJVK+vyUKM51lf97yXcqViT588sa2tbet22laH1JgtbDZfKFTdkisB7cxxAHSev1iqWrFQsZMWIdZJGw47ls2m7PhgPzyv53js7O7Z8eGhjUdDkSvaRycTKX16na7v+fO5NRpNJ/7Yh9mjUym7ceOG9fpkhfD+M+tCTKbTIqCwHqOe1VpDtWTutM7O3QIvk9PrPRB6KnID8J55XalWlAVD9gTB04cHR8qd6Hbbtr2LbV3Bnnz1lfYMXkvwNsokhbZnstZcW9M+hdIDtQjjjKXUyfGxE2CJhJQWZFFEZBwkCgqDjeaGnbdbTrSZ2ebGpvItIJM4M1D1QQxDGEI0Pn9+INLOp7a0Q/6sAsc5M1H4QIw5JSYwnTUzW1omy9ngGQo6s9Jum+gkA9ZOnhPCWoJgoCa+169EwqC1096bhIRgLc9lp+bkh5+FPBd2U+QgUQfZWc2c/IhObV0bQippIil4zwv1JMQEBD1rMKggnLxk/84FuyvPgpDdGuQFaiTlXpMjMZcVoZ4pamIIpD5rjGu4deTCSoWiXgPBI2JRigvUH56VESkXGRvmDcqS6POGWy+mbbJYSMUzg1AVkeJh5Ss+IOizwlJ7PmcdX5ylC7It0lknNhK+J8liceHNAGpm4LOPlJ+etUQ93nvvgxjziD8txxWIKxBXIK5AXIFXuALxQf4KD15863EF4grEFYgrEFeACtx/cGcVgf2RqsGDNt0yBtAB8CHKhYhAi8hr2rsaXdHAF//YB6AABweQjMChyD5KPxMpLACgA7iivAvZPnz9GuHosgqhcxUvcKwgHFwHWPDYCg/tdm91D8ZeTGfe6Y71UgBkdF1xEkt9n+u4Nzr+1yF0nNcCpARyQkqMcH1AZsBbkQ5SUnh3KSHifD/KqxCoDiBLKHjo3BT4r27ykIPBcwaLKqlC5lN1hUe14h4BrxSiHuw+XJ0Rul2Dt7nIB54pgNDcO1ZPfFP+80FJIfVFCObOJj1/AABLRFMIotb9A2gH3/9oPHlUD6IFXHKbLu/oNStk05bLupUOduZ05hdzeVltFIqA6GR4zGThw3v2h30rlgp2/cYtgZGAggCp3c65xhfbFwHMQY1z6+YNG417lkpkrNU+t0qlbDdvXdMz43+fz2askE3aCquzQkFqDoBl6oDVSCFfEljXOm9bqerhvgoCzqTl0899M9bjYV/g8P7zZ5ZO52U5JVsvW1g+W9K9VxtNWVa9cf+eHR4d27OnB3Z63rLGldu2df2mDWdza/cn1h+PLV/ErikrwmE17NtkPLTJcKRw22G3a4vpROHdAgsVcG2WzVetvr4uKyIRS6uJLfm52cTN3Jdzm/f7uuZ8ObR6JWfNUsluXd2zbuvMqtWiAskrFey+8lYqFjVPs4TUBhshzY9gzcXzzSZuN0PHdS6dd6sbZbTMtMZ6w8HXodt0hM8Wsgoig0SWNrI5c7UTwD9zGbUV5BaDRCYAe4CYgyTrza1hRKjkeG7vxF8ukyJW+DtCkqUsUDbDXCAnAKZA2okDp8xnSJjRdK6u/VRiZbliXjkljPc85HkActLBjaUN88EDuT34FxDWAWi3YiPkXmBsKqm5gE5j+/otO9w/VHj6jZu3bf/kxM7bHSsUy1bb2BJhwpj++Mc/k8KiVK3qfj748EPLF8hVmNoPf/e37asvH9uDtx/Ywf5zK5er3LyCx8m4oFTbu1s2now0v/H1h9zotNvWOT23Yrkogo2aNtfqls5lBP5GIDrhz4TNQxLMFmYnpy1bX1uz1skL+feT3cA48z0UH/PJyJrNhrXaPQV0Q9h1WihwUgqFrpQrIosgYdmHKuWq7e7uKjQc8J6O+Vq1Zk+fPHU1Cyqa+dw2NresPxxa+7zj6qygwGHsC0UCwlnjK80diF2yJCYzgPmUyBLe+1/8i//RHj96bL/65S+sVKna7qUdG/ZH9nd/+7daq2vr68r+GPaHlg9rOVK3MW/8+mU7PNjXeDNXUFIo2LtYvMjIkHpHYPfMgfEVSoaCbAlH46HODsg+AqzZV7Y3m/bk6YFduXrNWq2WVEDsP8whkUjB9knWgwDeOssWInaV/ZRIOAmhLJqU9mjmppPDc407ZBN5M5C0kIGoiMajia+pJIqajkhgfp61KwJAZyX77kTnZq1elvWeCAZI6hQWYFyDrCpXDs5QPZpZuVjSPs6+z/ex9WJc+H2kHIRYcBLSgX4pD8P5HBGSkeoyAUkZVA4ivAJpoBM6vF6qlmLB+iItsBv7+jMDZ6ZUJUHFyZqXxaQya7KupAnnAvMOUj+TykhJGJGPvrcETSKfGRJ+1utL5zzkClQyp7p/XvD/fQ/Q2NEAwX1wfie9ieP992PyIv60HFcgrkBcgbgCcQVe5QrE5MWrPHrxvccViCsQVyCuQFwBM7tz9+ZKVhYE8uof7W4ZxZd3JX/95RYO7gvPv/UF3tOZv1zIfkaAIMD7CnzOfandHzyoCoIvdeRxHQVnRkCH+4P7xwsBFwH0iGyZXEXg3eq8RpkWwX8cEF5dmQBT9L6CWsjMPoCmyyjMOiU7HXVvp9M2xuebtwqqCEAy5XeErk+953JhU9D5QJzovmRfkZI9DjoTBZ8C/L6Ut8E15dcPqeL9uG7FhQ0HoFEI9QbIAezm+wBnEXiEDzld5RAtaiiFcaA7FMJH+RUOuMiyRH7rkCkLdQFDqMjaitBWdds7KM778BUBPVGXq3M0WHP5PXt3cZgTIZ8DKymuG9lLEUoN+A1wSEi6aqZAXAgv71KmY5+aEjBbqpRsc2tdRMfJ0Yn+ji7htbW6QqePj08EslLXk7NTa9QatrvdlL0OORTlSsnu3ntd905XOtkR+WzKkpmc6ipAUqDj2LhXCkfnPXY6gzHB1AuF3WJfoo7idMYWs6kd7L+ws9OW1AeECtO1DIHHnAJQrFTqdtZqqXt6fb1mk9nCWud9S5drduud37ZsuWpnvYG12l0by1IJ8HZqRbinxcwG3Y7mHHG8ndMz2XYRmMz8lxommbNyY9sSmbRl83l5/acTc5v1zy2bSNrJedsD3cUkjSybdA/3Wqlg1XLGrmyvWya1tPm4b41aWSC8VAt0kRMSLssXB+lkoyZlRkpzElAcq6JMAvWVk4Tz+cQmCulO2WiKh33KEnO3WXJFFqV1osO7suduE6XsGyzaJgJ1BRGGrmoPKnZV03KFtRTKCH7lcd23XvuL8gIER4pkcI96B1QVtotlGiHG2mucWCPHhTnDe/LnlQVVhnDNhJQ2su8J1mjKwQkqJq2PQNAyX5Xxs0pZqdawc/JMCmSItKza3LLjdsc2dy7JNoz9qb7etM5Zy754/KXmHWTF7u6efeOb92ytWbefv/sLK5dyAle/+fZb9uWXX1pzbd2m85WTWwtA7YntXuaaXeVFoDogFP3F8+dWyuWtUisrr4ENh+ceDnoKL4ZgYJwdvE+LoLty+ZqNxjObT8067TObzoYiU0aDvjIcmN+QYRBHZFSk0zm9bj51ZRtBz9SfGjIXMrmsXb181b54/MgysrHynIBSKa91xPixfiEiT07OvHM9k1F+AmsItVWxXFJ9W61z/TwqKKmDEglrrq+FDIeilaoFu3blmo1HM1vMJvbxxx/Z5avXpQBhnv7s5z+zWqNpp6cnUhewNrlHrKK63Z6yL/i6/+YbNhz27eT4zHq9vp4Lkob7FaEb8o/4WZF1s5kUJVgwzRcoHQbaQ/M5MiNM+8TO7rbm1/OnL6zRbNhsPNF8L5dLF7VCTVKrVqxSLUoBsL6xeZH/AjGGAsOVECnr9rnXlZWxQtM8XCoHqFIsWa3alGqF8HAUJZD708VKarRcPqP7lDKA8HUpJjkvzEaDga0SCxG0jGFexAhrzn/VmQshwFkymyuXh9yYJFZqnDHB1pFnZl5BuqhJIOSMKPPkJQJDiomgMBTpHeVJvfSayA7rZUvCiPyQ8DCQ8MwbiA3Ib+0bIQNHRET0GUL3hdUhhL0HdnMGR80OTsQ7scPc4AxcwtLo80lQD2qPIwTdnyUKKw+Z4FKYRTlf7C36HLRK2i9/+V6MecSfluMKxBWIKxBXIK7AK1yB+CB/hQcvvvW4AnEF4grEFYgrQAXeeuuNFaCK2z291J0clBQv20o4EP81COig4kqd3bJ3mnKdlGwvElJLeDhv1E15ca1gmxQRFAJNIUuwKQlKg8iHGhAZgCzqiuTnuF/AiajDk/cAMFIXbLCrEpCm3A46LhPKu4gAK1QPqCIA46TMCF2ipXJZHc90rfMsgIUCZULwdQTay1oiKDakcgghpBd+RR6KEbkXOWgK8AdgovclMNVDsrljvu+5I4QWuy0IoA3gFD8r/3MBvXSh5gTWAsAAdgI+uy86tl5JkR/YHOE7DroL+MX4CDRC7SGbnpAhIqDJyZmo7lEnLd+LOtKdhIn61Om0n6tjl/Bpxg7QScRKgrlAboErYUSqBJAVABMgmoyHLMHwybQrOSZ02icElPK8/AxEx9HJqeUyecvnUlaVvczYavWKbWyu2fb2poKzB92epTPUxgR+UQuNESB3CB9HVbC1veNd0th7YeU0HivsFxR+MhzbCcAqwcyTsTqtARIJF+AaG1u71uv0bLUkVHhNtkIHh2eWzpesv0rZ9u/fNtoAACAASURBVJ1vGnocS+fs0eMnXmOIj9HQMsmVzbCHUuDy1EadFpIYa5/3LF/IqQNbhEp9w+bpkuWKBXn/85re+ZGV4KrmcxsEoJDw6WmvYwW62TWPxsYMb5Yytl4r2u5mXe8Jjo9FDNfHFqhSQpWRVXg3X8pbQYFBMPAMgJOg3bFVsM9CRSGiwpTrkExnrESX9pwAYbcEgtQAmOaLteFrdCxQnRqzjzCvZTX30jYrYoAsFnGZkDwOyAPoan5JFeHzJqxW5TKgJKFjnPFxaxrCtZdaU5CUbmVD6D0kHYHxM1dEzZ28g5BjD4nIEZGmwZ4tWn8odmRFJXsss+EUBhaFQNWODw6subFrzd1de/z4mRQlZ622zVdL63e7lsmhDEnbH/zB79lrr123Dz58VyTBxtamFDFkwRDaTmf/ebstANW767GHI68l53kSi5VlC1ikedB8PpuTvZMIpkxKnfiEEdOVn8mmbNAfSiWCUmM0nNh0PLZMtmBXr9y04YDQ9b5lc0mbjQciPcicYW4zJy5dumRHR0c2HmGzxb5LLk3FirL0MV17e3vLnjx5auVaRZ3+EBSMAWuA/IdnT5/ajddeUyC5wjjMZLUEsM2YKi+kUvZ9VNkkWinau9jPI5UY4/IPfucf2MMvHtnG+oY1GhX767/8S3vj3luujlqtpL6o1uvK8WAsGXP2Qoge7OkOD8kFWdr29oYAfIDuJ189CePMXpMWkH92diYiQ+Qsygz93kkKqY5EoGNXxJiU9PPVek2ESbfdsW6vZwUUNwTLpzMiMIajnt27f9d2drYtn89Yt9e3o+Mzz4kZDiydSNvV66g2zuzZsxd26dJljQ3WaBC/rAnmPMqHbCZvnfNOsGYrah2x9w3GE50J/Bw2U8rFYG+HBFuabPDyhaz2T1lABjskzhPWEucjZwJ7Lio/xoE9gmtI8RApCQNJEVlDRUS69tXQWKBzX4ep2yvqrIXID4C/9t4ogDtSXnAGhrXIWSG7pmCNxVkRzRv9DM0FyrjIeG4N5EhQZbLfeP5FxskLEZIQrn7+6x6DIoXE+GTYUzhvon0mUlzImkuEDJ8a3E7OLROX2tPUDJFM2c9/HpMX8afluAJxBeIKxBWIK/AqVyAmL17l0YvvPa5AXIG4AnEF4gqY2b03bq0EmIduRwGSwR4CgMQzGxyMjAgFdUbTyhz5VAN4mCksGIAK6yR54PNfUElEXZgRmCibogAs8J76vcACQnOxuXDrJ9mPyI4qhPgK+Fy5WiLcqzpqUYJABABch4Bs7p3XCYDhZwWouOpBsb1R1kT4GX5KIawoFkI3aWR5EYE7PB9gb6T4EPgaEQABOIlImguVSqgdQd2ARVE4N8QKYboRGYKqAdDEG+T9utG1RCYQcg7R8pK9FoG7qQAcRjWEkOF5s6n0RX4JgBZKDQBmyBFIGScX6DZ16yJ1Igd7KgAdt39x+ykFBqs7mT9DxGCN5ePFPFBQuLr6sXDKKgBYypEFeQnBT1yd96hEPICcgO4rl3cESDJnAJgazXUbAViaWb3WsMOjA9veahrhsnyh8rlz56adHR9ZBwum5cKa6+sOdC08p4P7oOsaCx4Cw7HoAdwDgJxORvLHp3PZSSNT4C5joABrlAQAhuOJyC+yEwB0d7fWRCycdnp2eHBmnf7I5uW67d19SyB3rVq381bHBsOxLZYzWw4GAh0nE1cmzUZ9m/W7qj3/y+8EzoMu9VLNltmKpbHXWi6smE/J3mcxIHC5K6BQaiEIPlQlyYSVC3lLLCYiMSb9nm03i7a3WbOdzbryMrA6otZcnyBs1ByQWNQCYBZSabWYWZJOZH7VWvYQ4dlsomwD1hUd9BE4iBUS80/qogTB2XTAz208mxjQNb/ixS8Fgxb1whIriCT30veA7YRsqtymhYwKvuevwVZN+0NEfCQgJLI2CsAyALu6q+nORgGGlRRh4/KsT0oB4OMPUE4Hv9vMiUTFp38BUcfr8LV3EoDOal/bab0PxESp1rRCrWmv333DXhwe2ueffmE7l1+z07Mza511pC7Y2btsn3/x0I6OXoiM29jcsOl4aMVyzt765gNbW2tIHYQN0c3XbijonKDsg4MD29rZEymBImCxSMgO6/T0wLY2N2z/+Eid+JVSxUrFsp6DrAcyQiBBuE/IDOZWFsWRb46WtLTsgM7Oz0VI3HjtDZsukvb82SObT3oiJsjRODw4FMF7enyifBkHrtkHllavVwUUsz4ItybrAwLgjXt3ZGv14vmhWwQmEgq833/+QkQvAfNYjHFfUmdoP0oaZNt4OtEeVG9APEDEzEUQuuUUweSeh/Gd3/yetU5P7fMvPrN3fu1b9mL/uVXKNbt793X78P2P7ac/+6mA/iuXL9uzr554KHQyrX1jb29PYeFRSDZ2T+vr6wpWlwKM/UqkaE32QwDtkDHc72gydg/BoGArZjMiS7HhIpgbcgi7tGq1ZHNyljhTUillc6zX6woer9SKli+57RlkaKfTV/A2c/yNN96QZRY5HNSGOlfLFVncnbbaIvDKhZJIgKUtrDcYuz1gMimChDUoAkgB3jMbDAeBvENZ58qKydjnLQQXz4nqipwcwHrZrbG3KkdpJas9VzclNG9diQKp7Hsu6ztSPARvspAB4QR3RPTLbjCoLCJAQIpMkSZfn2nu7Bjsobg2xFAK5ZAHdfOzkaIjIkEg3xlXzmpIDeoWkfhRBovIcmZ9CpJhJkJLxDmKQ845FIZcX3k5klZqD9K2pHpgH+VfF++bCCSOap8VkcXXL9+NbaPiD8txBeIKxBWIKxBX4FWuQExevMqjF997XIG4AnEF4grEFTCzB2/dXUX2QvKap9s/dN2/nHMRnJ8Eqrgfvfviqxs7qARcjeAdmVGWggCRl3MsApAYBVnzel1HXZkRuOCh4dwH90CHLV9SJwCgBK/qyE4KUBRAHfBCYETo3gZ0d+sHt5/h9QLYUU5IHLEUAA9QEhEIAlIMMBWID9DLwQ3v6Ke7NCFQW3YmmaTIjtkYgMT937HxJnMjiW1RaE5Vh7ie0218UnTAh8wA71QHSE0pSFbd4+R3hM5wBZiGTlDvNg6h6gHYiuytlPMQ8gAETL0UxhqFh+segm+4xke2XF6H4PrkOQTB0mOG3UjoepX9EmD+woO3ZUmiblrCrb/2QgcsJDRYNiAjB+KUjSDQaG6FHMClKzK4BuCfiJVUwhazmcKHN3f2BHbSeU6Xd6fbcu9zwM5U0q5c3bZMKqGuZqlG8D5PJm00GFoGSygCjlErLBciMJgH/Bl1gLrCjdeOrEhHP6Ad/umyu8FGbCJLosbamh28ONC4VCpVW4yndnB0YNX6up21OtabTOzqO79pqWxJGQaA1Yza6cmprp0k72Jpdt7t28Z60w6ffqXwbuoFYAsJBGZKOLCl85Yp1KxUb1g2lVRGRiK1tEH73GaDvt4blQhjBPAfZULk0syShaVXc2sWs1bKmtUrWbtxdddsTlaGWzUxxpBiWHxB2rCeZCEDERXWHZfyGrgPf6TCSiXxnp/akBwQwMDVyvL5oqyM6FpnzgECA4BiR8RAKyMHwjOodbBxkyVdmH+sHc1zFEvKyFhYAqurUkmAP+uF9wKs5nsA4Nyzcg1sJbsvisGfUYYQIu5d1QkpDJIJV1DwHCgiPI8jZZm0r51I8cXcARhl3HKFsi2TSZtM53b99h077/XtypWrVmnU1S3/1ZMX9sv33rPpcGY7u7t2cnqmrILNjaZNFnN76637mmvXXrtq551z++Tjj+zem/dEGEAUECR91joRqVat1Oy0dWKbG9tSSACmLhdTu3P3lj19+sS6WAhVG8oGYC0N+j1ZAjXrDZtO555NENRu3R4ZCeRl1Kxz3rZiGRCd/Ze1XdA+dnTwBAmPrsU8AHjnnsbDoayJIBSY45AoKIJYm6yX7e0dKZUSyZXt7+9bs7mhuQRBUqs1FVq/tbVpB4eHysog+Juazqau+oIwhCyCJMoWilJVQHocHh5pbyWfBTslxuDNN+9bLlewXCEj66idXUjNntWbVZuPJvZv/u2/09olOPzRF48UEI1SCNUICoIaqozBQGMQddajTIM44HzL57NSbQFio7qajCaWK+RsbW1NdUYRA7FXK5et1+toDmGddtpqaR2DdUv5lsur/uyTkDCQr1fInen17fj4THsQZMrWzraVigXr9PrWOjtVrfK5ogLaUciwbnQ95fbkLJ9zlQGkL2sNopQcDvasQr5ow9FAiicIW0hG6gjJxIJjrJRfMh5qf49sCaWcE5jv5zI2ZDqvPdDBMgHMj86F6Kzuj0YiqplIysSQki0o+YJ1JGehA/9OZEevlcVcIEHcoi4lpRvnL+cm5w6/Yi2IFRaKN+akrPY432XTuBRJdKEIdPpBpD17N6QLpJI+F8hT0c918ehBZcL3o/Bt7SeygvTPIqwDyFmUVpC87Ck6D1OQpws1RsguKxDm7/78/RjziD8txxWIKxBXIK5AXIFXuALxQf4KD15863EF4grEFYgrEFeACrz1jXsrWcEI9Dd5agOGeBi1+/LLgzrh9gx0LKYVfr2SVZHIAcDYAMZEHZIBzXDPe1QZdHkul+qQBLiUZ3ZAzCET+FCBBzed2VHGZmRT4dkJTjBESghZVwQiBEsldYQGIH1FN2cgWdTBOfX7dOskz7oA86ADHiBFYEkU3plKWr5QvPBLpzkbcsSDU4VgBWsR7tfzH0ToqAZzAamyawrgjhQiITg7srkCpOH5ITgitYJjMyGwXIPh3eW6r2Anpe7cYPEh0Fs5CB5gHhEses5g53NBgATrKSkrQmbJxTiJqADg8vv0ueCEEgA2gJruEVVLsK9SBy5qEnXsY0viga5OaqC4cZCI7liAIwLJqSkANmPPzwE8uzIgJcBUIGcioe5i3o0BolN6Mp/a5St7eh0WPHRVb+9sYNyuIOL2+ZkVATGnMyvk8nZ8emrlSkMZFhBKhOsC0FaqFXUnE0xLZy7d++US9wRB5sG43DMd1oCCKC8U/r10SxOCgxtrTXv+/MDmhORaxh58//fs8OxUc3ZjZ1uAGP75B4dHthyOLLWc22S1VPd9KZ2xPHZB/b61Tk50b5BVXLtYbdgqWbBcuSzLHq4DuEtOwaR/bqOzU1tCskC0oQ5SgLWDgYSjLycDK+fSVi/mrVpMWmI+sq1G1SplLMZm1qg3tHaw5/LVxeRnjDz/wsd3ZaVS5SJvRd3XC7NCERVNy/KlqpOCmqdY/uQ1rn1qW8I/H6IE8jMj8kf2cYCTdKNjZ8R9Bo97EUssQELAsXiC/FRGjttGqRtbBJ9nUET5FDKFk9+/r0euq1CbBGtvJUsfga1ha3fLIe/sJ4eDv2NO6vthvU2WK1vb3rXGxrYdnbVkzUQGyOHJmcixa9duiShAhfGXf/VXtv9s34Y9wqHZF0a2tt60H/6j7ws4rjXr1j7vWqVattPTU/vGN9+2jz/+xHa3NkVoMJ+fvXiu9UFGAasIIJo5v7OzY/fu3bHf+O1v25/8yZ/bi/1jXRPgn5+fTFAMZEQIoByD7MnlnQhkX2J86RZnfkOQ9fpDK5SqlkxhMTSzw4OntpgPPaNHmQcFu3btir333kea97z2YP9ApKOTxAm7feeOAGPe8+yspZ/DcgnQPl8o2ccffmIP3rpv77//K4HK6WxOihSya3TP40HIF0ja7t4VKVaKMGyrhB2fHNvN65fti4ePbDZdad0117asubEhBQXB3rVaxZprkCoz+w//13/UnsE5srm9I1UFpM18OrFcsWh7ly5Z+9xtsSDW2Q9QLBDyXS6V9QxSG61W9uzZs5BHMbcrV64o0+K81bZ6vWGffvqpjccD2ZKhAIiIQuYhc35za9OODo9sOBiIYG02GqoVOToQCygtsJV6+OihzoX1jW2pQB4+fmijwSgo3EzkMmQ0gevai8p5KcOePHmhe0MxFpHE7AXXrl0XiUbAOqA9Yw4RVij4fhqdi2o4SJjWHuSv9nsx1G6jqLMuWDZBGkSqSllmkYuRJrMGYhVrsoytsPriEAxKSx4gIv/YpTT/AnkRkQXRQ0bnWXRWS50X1qar2qZSDUafNWTzCBkazjhCwNmfeX81FUA8oOyTXSLkQ0ZjlcGiLOlnV9QUIWWXi7+0R7DXLSCLlAEyCTVwwhabvJQstFBq+Pnnhoqu5PzFz38VYx7xx+W4AnEF4grEFYgr8ApXID7IX+HBi289rkBcgbgCcQXiClCBu/durwAE1PG4WCjoE49+QIYxNhn4sgcLDIHb86W65bGgEYiYIG9iYat02ujUBxzA0iTKa6BLktBYqR0CiC5QISguZN2zxK/aP1bwZwAagAvAWwGeIT8jAiT4uUhdMJpMLqxheA6A04iIiH6Oa8jqiIDpEGQKqRApMvSrpaScUOAv3Zjy0054FzjgDTZJBAGTLSHrFF3AiZ6kKzB4DvWG0nEu2x681LHeCeGpSQdqBuqY9QBuwJFIKUIHLgAdoAwI7HzqwasK8Q5gq3rt6SRnzKiRSCUP2pa3POA2Fkor71KNwo4BDgH13I/eQSBAIoFoWGsE8sbVNiHglG5VhRg7ycDzRpkFeInTGUtAs4gsxk5WXk52obCgVnxFwe70uNNNDDhaLOcFdtMRD3CITQ3PQTB6Mp2z9umZZQueBcDfzcYja240VW/AO67dPe9aIZ+WtZEsztJpazbWRJScnresXC5bt9uV/QrB3Ng5kYUwnrqah47zItevlGShRLfz4cGB25ysFtYf9C1XKFqu4ORFvdG0/cNTWwA6r12yys416w2HlkmlrN5sCiAlLQJrocRsYevlrB2cHFsqn7M8CojZ3Hqn59Y7O6PX161vWDfTqTU3dyyRr1oiR3D7zFaEJkPjJFa2nAxt0h95SHwhZ10CvBN0C6+sWMjZajYzsP4sZMRiZs1awfKphV2/tG6lHNkdrkLYWq/beDr2bJRUznIB9AS8y2Xzsq/RGkuyHsigIeQeC6mZZQvkYRBknDPwPcBNlixkJGA2YGmhkBeoSv4Cz8dzQAJl8hlbMWeDRQukkKu9yG3Je5ByCOR2gsJsNCOjxFVUzFnUHhJzSOnhz+M5PZ4bw/ciBdmMAGomI/Y72EgtTPuC1CaBqMRabbpcWmNr15L5kvW6Qzs8OrLdS5fsu7/5m/Zf/+Yn6pZ/8eKFDccju3Hzls2nK7v75n37xU9/Zqv5zHLFjN1+/TW7duOS8lA+++xzq1bW7Pj4VJZOO3vbViqVLZFY2pMnj+1/+Z//J/vZz39ph8fHNh6NRBRgmUYeyWA4svNOxzY2G/br3/p1++M//k+WzqY828BSVijltY8KxIVAZo2021pDBMq32w7cb2xtC9AfjxjnjGXzBcvkynbeOrN8ZmmPHj20bDpn5XLBvv2dd+zDDz628Xhmp0fHliAceb6QYor3Xq1SVizlpDAjjyOfLeg9IRBQNJRLVbPE3M7OsLNKWKlcsel0aaPJVEoTiC867MlMYUz7g57NJ0O3Y5tONXepD2veAM8tYY2dPfvOO98W6UQ4N/sDexnA/V//6C+kCNjY2jIIaggi7VfJtK2vr2mvu3T5kqysUECgCHn+/Jk1m03Ns3whbZ988pnUFx5ATfh48WIOffOtt+2rJ4919rF3QNR89NFH+v3du3ftvV/9yu7dv+d5H0+eing4P29fkOqbm5t6f+bm5sbmBXl3dt6y47MzqxSqVq3WrNs/t6P9A60P1B7Us94os1vb4f6h5gM2YZDho4mH2rOzcpawF/a7favW6spOoUZLJrhBAFXcgi9YqkkNhdIvnEXR+ojsHxX4Dkkd8ptclZDWWuEc5Cy/CLUOzQLs0SIDyRCKFIkRGZLNXjQ+RPs++4NyODgjOYNQkHFWBcUFa1v2jpm0JYI9VNRMoTMSVR65HM5CaO6klUfEZij/Sn0vIt519gd1CIQECR8cnoulfy6gqYD90JUgbpeJClONDVhCYqs1dRtB6oXy7N13fxljHvHH5bgCcQXiCsQViCvwClcgPshf4cGLbz2uQFyBuAJxBeIKUIHX79xYyfYnAAolwFAFPpv8/gFYZRcTMjEiYEGB2cq5wFfJbJlIyD6Fbn1AFzoqo25QBTVjCVQoeLgulkMEYgoYXyhMO03oNGQAWQO5rHd8BkWBlAQKInVPbwew3QJGlkTBjkZ/DioAupP50vcAqiAJAngq4F9BwQ7uqwdcneaAnulAPDi46p2ZACyuvPja7sgDPfXeQW0BOE9HOf3pWNvMlh4mDMCo94rUDSI9IHryDqgDDgfSiM5XwBRsUQQAhdwL7JqouWoCCZT2bmuFj0vlAZmA4oMu6pwUClgeRfViDCKCCvIg6naVAgWQFzUKRE3KgT35rodg8sg3HnJF9lQrrDWC0oL7ZCKsAIbo0HVPcbrCIw2NOltTGatUSmaJpRWL2EHRoT9RXQEHsUbBsqfd7lqvO3CCJZOyVQJ7mNLF/fCMAHfYBKFgKJfytlh5aHE66YqE9fVNO+92BAp2u20PYMUmJe1+9XTgDoZDKxRLApDns6lNRkPZjimnYz5T0PFw0LWywsInIn4K5YotFml7cnBmhcu3bZkp6l66qD2qVZvOxmaZvD19+gKPM8suZ9YbQsSlLZuY22oyUT7FqN8L9kseHr6xsWGTxdJK21flqz8aDSxJGMd0aoUi1jcty2fzssQie2DY7lhqBYC/0lzhOenMT2DLhR9/emmlbMIubTctjd1QtWDTUU85GevrDTtvt6xYqLBoZaEC+LmaL21trSkFEXNSCgblRUBGzXV/ZBkQog5x0SPTg3yIUknWN75HhLmIfdN4cAG4QgJqlYW1GKl+6Jzni3ktpY/yUdxLf75aqTZaD9j+5AqWzRVERgkQjTqrNU8dNIUoceu6pAKt+Tm+pMpaodDA1m1l0/FEpGFnMrYf/JM/tH//f/8nWdHQwX/rzl077/bs5z/+ubJg2oS5yyorr9DtVDZv33rn1+zgxRN7/Pihvfbanu1e3bZisWy5XNEePj6022+8bZuNqh0efGnNZk25LYN+17a3tqRuabVOrFor25Mnz2QbRrA4a43QafaB3d1LNpsQ0IxCa6oaA5ifnZ7q+eqNNTs9bYXA8qUyTKTGoVN+tVKYPUqdElkJwLepvNkiISJiNhvaKVkQsmgrWK8/sEataYeHh7YKAeer5cySaVdBZSCryFNIZQTUN9fWBUSjfLh69ap98cVn2vPqdYixkS1nKNeyVm/WNIc2Ntas22mplsowyKQMkP/09MxeHJxJNVNSWPlM1x+M5jYYTe2f/bM/tP/2t//N/unv/1NbW2/Y/vND+/f/579zQgs1nOzfUHTs2vVbN0RkPPziocZJ8xEiY3dPfxYBNUQpUbPpZC7FBs9bKpdsb3dPihiCydlTtrY27PPPP7dSvmDZQl4kDQSJxjef170wfyEJUF+wN7L+qE+r1bL5am6bW1vKnSDge3NrXXZRn3zyqa01t7S/jqdDS6Ik1Ni75RH1YZwfPnxozXpda457b3f7VqvVPWi8UBCRU6lW7fy8q/XBe/O+6xvrNuh1RQ7zfMwnSEURyXnOg+lFoHakZlK+VMi4iD4N6e/ECaD8SrtF4phmBD/Doi/uGZIkUhNGDQOQE5HyT2fv3ElGnTEhLyQiT3gPnTuBpPSz9uvwcO0pq5VNArnue8HSssm0miiYo/ocEX0GeGlPUH4OZ9LKrRrZ0y4IfoXmuOoiyonCF2yJbSOEaKTgkMVV1n7xi5i8iD8txxWIKxBXIK5AXIFXuQIxefEqj15873EF4grEFYgrEFfAzG7dvr7iH/f8u5/ucMIv6WzEtpzuxmWKrmbsNiAxHADnyzueAQaS6uAGhOoM+xdBmBHxIOBCfv305wdrpJcIAwGZmbRABoH1WawgxvpzZBsFoBdZWfEzIlJCloX+LOuKhMAUiA8Af3nb080dyA463LGXijqveZ0Cp0N+wwWIkwT4cgBe+Q8vZXZElhRcMwI4uIa6VwFt0hArc3W78vwzAoIXdLC63RQAktQhC8gDBxrBVSOyAPBcBEN4X6kmQrC0LKJkq+F2PyIuQo0i8gYLoL9XbzCaEILuuRae/aHfL7FFCWGpBKOjWBHsZDYPKpXIg1zkCN32gJrKBZhJ9RERJ0oNwIopWBm5FRHP5cBcs1kXcQFAWSyX1AWr/Isi9jNFyxe96zibK9qL589l89XrDeTXvk7Q72AgdYJUPVPsm9blr0/tG42ayDJAWOaJ/NVXK6s1GhdzVBZLBNnm87qWlACJhLXP8bYnU6AvVQPZDZlswXL5jGd7+OhbuVy0yWQo8Pv0fGDTdNlG+aYtcxkRD9iWMBaT+dASybydnXelXiguZuroJ/eiUcnZ8bNnlkZJISDNgTgF8taqVqqvWbZYFTgvL/Z00tKrhHU75zYfj0O+xMpWs4V1j4/NkktbTKeWLxVlP6V1uVpY3pKWT5vlkgurVwqWSayskFnZRqNiyRXZCjOrlHICYwl2LpbyygNADQEPWcimgyKH4HiIMLc2myzMDo+P7LWr192ehe7r+UxzGpA1WhsoGkb9gZUrFVUPkk42TQCZs6nA43wxZ9OJ++Az43R9WU2FQHfIUya6s2IibAp5iKMoAyera1M/xpv3cBXGwhYBgAdEhtzxjuqVTReQpj7/R2OUHitboNTZ2LN+f2y9Qd+ypaKNJzOpp/Z29uzBm/fsf//X/9om04U1mjXNnfFoaTdev2UPHtyy2WJs5WLBxvOh3b592z779KFdv/Wmldau2Wrct8t7dfuzP/ljKXqoQTqbEciPDRdCJq6HoqRUrChDg5qk0uSDrERWsM4JlKa2Dta70qVUrGmOUD3mC+uAtZwl8D2BfdbQqo2Gao6dUb+P3VLRbJkUuM7a63VbyntYJBL27OlT21rfsEQqJxJ5NiMU2kmfTufckqukrKZY01gNpw3iDQAAIABJREFUffnllyKSAO8hXq9fv2FHR0dWLOZF9rGmyMro9zp6TogS1imB6BBg7D1Pnu7bdAaw7s85W/jeOJ7MbTpd2OVrV+0H//gf2snhkdXqZV3z3/4f/8bn1GRso9ncvvGNbwqo/+KLz/V95hE5JKxjtlD2jO3tXStVSgpU/6u/+i+WSefszTffdMIBRdxsLmKBuXX/wZu6HvvIsD8QcUG9B6OhvXb9pmzKvvzykd194w2N3Reff+Z2gum0Pbh/3z764AORUaiwUL6sNZsikcn4wJ7q+fN9u3HzprVap5Zkjw0ENDZZ1JZrcu5AYlD7VsutxkTCYV+Xzaou2KM9fvyl5jZZJcx73gcbR6yiorOMNeHnNZZKWCQ6WK8g6kRCKiqWGPZlqA1QtbA+WNMKwM668uLv5VeF/InIEiqyXOQMR7EZqTeYsyg6sKwSIcI5L0KarB1sCtkH3aaKL8YD1WGkpqIGKIl0tkOwiIzwJCpeI3O4BFkkKVvM3FpOREb4ed4PUpMzjL2fjCGNVdQQ8dKvUoaQlTQd67xVpgnXQ4Uxn9svfxEHdscfluMKxBWIKxBXIK7Aq1yBmLx4lUcvvve4AnEF4grEFYgrgPLi5vUVAAPhpVjUANjOVkkbAC6CDiQTlgq2DZHFTaRYoAsUUKSQITiT7tGsDcdjJymwHgoVjroyBYTQaQp4HoVuA1ImiW8IeRZYLWGDg80OJAIdli/bQkSjFlQTkY2FBzT7tbDdoFtUVhTYBE0IIPWu/JfJCHn9h47SiMSAVHAyAf/syD3fgTFIHvliB/srWbpItcL/ZGB4+CwaD0C6xAr1CdZA7tUPuaJu0oR5h/t8LmsuBTeHPA9XUXhncQQIRyoIvh9Z39AZLGuf+TzkiWDhlBLYGdUbgBbsCnAHYErWGoHUEZCkLlMndGRLFVQkdKXTbf4yEAQhVKsVrNPuqZtbeR2QE0h0KJPzPHpv6gYgTgc2JQeYwnaqVq8IaMvnU1Zr1Nx+ZEIIedEyysRY2uHhgQ17/ZC3kbRht2e5LF33aWVRYE9DB3S5UhcomstmrFQtulVWwqxQAISaC/SjG7taLTuAlQagHyrMGLUFACffH/QGsj/DMmitWbNeb4jPlYd3j91qiGcCJN7b27GD45ZlNq/aKFOxRDZl4+HYtjc3pQxIJCHMzHqjkfUI1p0MbdDua00s5yNZ48xRDazI0chZqVbTnJB9FOByImm5Qsn6nT6SG1tM5lZtrgms7bXbPnYEgY8nNhpgh5VWV3KhUFLWgciLdM7SyaXlMivLLGdWKeasXi3ZZNCRAqOUxY7NA4dRYjBGANCMGeszhxVZJhfybdzqhbmYyRelVmBPGA8AGVMC+SeorMw7oD3H5OuMl6/VER62K8u1VFIAMWA0yhv86/v9roKQ6ZiXiIqAewD5pVmuUBCAjnKC+RiRcIydk5puF6X3H41lESUbqqg7X/tKUH2sFjbFime8sOncrL6xbtPFyrrdsf3hf/ff23/4f/6jjXoDqzXq9s53vi3bofVm054+37dPPvrUBr2eutmL5Yxd2lu3q9f3rL62prl2fNhS2PzOlRt2PkxZPjGxF08+s0Ribrl81iaTqe1dumz7B/tWzKfVaQ9o3ag3Nc9mq7nGHdKqXKrI5ulb33rHPvn0Y2WmMF/dbmlu2Qw2XUPVvY/FUzotMu/mrZv2/Okza/cmtkrmrFRI22o++TpXZ5Wy2TKpbIpkgv15IfuoLx9/IRK6UobwmykDhr1lPJva1ctX7WCfHAbIADJrIDjSdtI6s/OTY1vfqCuTYjqe2mg8slqj4lkpeeYhGwPAsivFZnPyTJgKrmqbzVc26JHr4fMYkhcbOtZ3sVQUQVauVK1cq1mtXhWg/hd/9mfKX9jd3dN8e3HwwrMl1jdsc3NLYfesvZOzltb3d7/zXVtbX7P3fvWeatRouL0b9kvsJ8wh8jW++uorOzo4FAkgog2VHMcfYfPqxBebY9evX7duu23tdkd1haS7dfu2He4f2PHxkUin7e1te3Gwr9eSd7G2tiGVwKMvHops83ns+Qy7e9vKUDk4OLBKuWr9kVuDMc+xu+J+sL0jS4f6713asydPn9poxFpLKNOj2yXrJeRCBHKa8YLgolbRHsb5+LLi8OX1FDUI8LM8r8g25eT4uTGEQNHHAVdRSb3HmGIdSGMA6sSEE+NcS4Q6xH5E/gdLyAuVJLMvrOeI7IfwQuXG2eJ2aQkRUNQU4o8aUBsIOUhcFGPRHsMaV/4PpAXPQBYV90MwN+TfYiqlGXNthXKQqK6g5pwtyPjwe4eEhqCLsqG431++G5MX8YfluAJxBeIKxBWIK/AqVyAmL17l0YvvPa5AXIG4AnEF4gqY2f07t2QbRes5rj8OnidtNJvJZ/rCuukikNm/JzVF6H7OpgBEAzjON5NBraHA75XA60hdcGG1FAVkh2voZSkskVyhEYUDS30RfjYKfI4CQwNarl8iRQVZFHSSkr0AGC7AnmBgbFTyhQvrKdQFkX1FRBLksXqaozDxvAv5bPOs2GOQeKHQbidg+F/EBWAOligh8DQKtnYliFtuiSRxdy2BP4DQUoRAZqRTuhaAMgRG1F0eET/qIM06oASyC3ADEYEtFkDNywQLXaMhOiRYWgHAESju3fRR6LkA4MiyC3siM8vm8/6axVKgMlwE98NzK8R3ObepwL68SBqyL6S+EQHk9iN01NOFz2tS6aAOSa2Crzsg+dQtogpYIKVdFYJdB7+mc1YsFBX2C6FAXbqdnrrmI8APux+sX7C7yeaLUktkMyl1VgP6MqZOQoVuXQinHNYnGfmbc7/5fEGgHzkkBE8DiFGN2WRkndNj2T31BlM7OTu1UqUm+7LhqK9MlGK5bKNV1hp3vmEfPHwmkqNSyFoFULReE+g9GU+t0+3YaNi3zHJuw/O2uoPPzo5tPhpLLUH3MHMyRR7MaGS1+prliiW32qLzeY79GUHndBZz/2mpThiffufMpnS8T8b6lXlEfoJsg+TnvnCLrEzScomFFbMpy2eSViTYdzGzci5jl3bWbDoZKJC6mMtapVYWIA1JwhoEfIQMQg2B/Y2DqZ7zrTB6iAd1ZuelAIG0VJg7PviEUU9mAi0hOCYTQrU9RgTVh9Q5mufOdnHfsocK5AfXZH4y1oCQoxGgqYPeEZnGew3J1Um42kIEEGsBVZAyXVhTvr55hsWSZ8pZhzBn8m+WSVlEnXa6tnv1ug1HM7v34C370z/5f20aVC4b2zsC6unA//Xf+LadHJ0oX+D46MDWN5v2zrce2HDUlYVbpda0b37jWwqO741nNsk0rX3w2J4//tR2t9Y1zslkRrkqXz39yrKQXnTmN9Y0duxV6WxaKoxaY832959bt92yQq5o9998S2uYrnqsjwaDvs0mM3v05SPlu3Ad1ievf/78hcBa9Dfr61s2m/Ytm/H5ASCrjJdKzfrDkcDv5HJu9WbDhuOuSOv5jLU2tWTKrbUy+YKVSlU7PTq0KdZpCjtZaJ26FRiB7m4nxYaRpLM/KLwAnHkNagKIZCcAfP8USJxM2GTieyjkpM4MKdPYF2fKl4G4SCmjaGXf+LW3bTiaqC5/8ad/ZhtbmyK2642qiKCnT55Zp9MLpC8EZ87euHdfah72XFQi5522rPQg3JnMZER0zjv25OkTK4Qz6tr11/R9gtapBcQe94hiZm9v1x49euQWTJaUJdalS3v28eef2XKKmi6tQG+It8PDYxsOeprjnH+377xup8dndnh8EMjDlcYN4lQE3mhg29s7WlfKPQokNvtUr921UrVsJyen/prlws7bba13AsOHAwLkXWXE/xeWisH+CCKCfVl/v3CFQqScjMhGvvcyWR59OOKckOonECqivCCjpJVLGOlYIgEgSmausNQ1Qz4FC5/74bmkBImsBVfYkrmqCMUias/oXKVeys/KOTlJ9hPXcBKa8wISZqHPCOyLXFNNA6E5QVZQyYSTF3POlq/DuyEvIrVjOhOyT5JuWakmgWRKZJg/r2d4/eQn78aYR/xpOa5AXIG4AnEF4gq8whWID/JXePDiW48rEFcgrkBcgbgCVODenZsr/kGPlQggNJAiwINsSF7y5I5AjuhXD7QOfvmLhTIePHMhA23goZkzB364FgDSBekRgJboWk4WOPmhblDZQzhYyb0ASgJUECYLyEVnrqwogv2FrrvEf5sQ6qn8x+Wiw7VkOzMTyKjOcoBEgCFsKEK2A4HP3GukcIiAGogAACkslSJwB+Am6hiNgrkjn26AFUiFiKjhfeaEaKsLlEbUrwOu6T6G0cDyB8BE3acXygUPHgdQibpjXdHgqgzeQ2CUauQESQQwRYTKBTglkDFpdJdSH77USU+3LGCz7guAx22MsCaBvCCsmfejZhGoBULpoDO5Hk5MYT1SLuKlj5pmJWKBbutysWjNtboN+z0j8BrQDdUEcyqyAQFwVR0C2tVobsp+hu5+gFqBz+O5DYcjG48mwcbJxzWVy1utXLbFfCKwsVqvyNd8RS5DLqf8g2IRUgPA7Gv7LbIxUhk62FHqJOUlXy57psZiPrVSLm0vnj1XlzUkwtHhkc0mnuWS/v/Ye+8myc40u++kuZk3fZavrrZAdwMNNwAGO2YHdCvOkruUuDKhCH1IidIfYihEUqElRUncXc3uDNwAA6C9L5feO8XvvPdW9/IbdMQtREd1V6W593ld4pznnBPHuvyTX2rd3NPdh889tzabuRqlsruDCSnG8mo8GysuR3p0/66a+YK6ZycaDQfuFmaeAaYtsN6CMIxKKlYrBtM7nYG29/e1BuCPKyoWsBuagt0rbrUMKM9nY63xoM8DyA6sTKkWyur2e66reUgyR5wJs1SkpZrlgtUX89lE7XpV1TJeZUtdOtjS2mHf1GdhCyTWEZ3JJivQ2BTyBqCpJcqI0MWNtdDKoOtyhfoogIfOliFAPkdQMPNoEjIzcoCNYa7SgU9HNq8FoAnJMJuGLu/wFcg+BwfPCAvHEidkpgAKp7Y2wdYtBCA4LL5APSACCH2XxuOpalUyAjbOUZhiX4XyI1d0oHS+FKu1s637Dx7oz//8v9L/8Zf/XuvNQnEl1n/9F3+hf/O//VsD0Ngs3bx50xY+u3vb+uznP9XewY6W07HrS+AzIQGzxVL7h0daF2JF7ct69P1vVI826pydKYpjHewdOOCZ+T4a00U/15Ur12whxLxFDcC/T0/OhXsWADYkEZ773CbKg1QFYyunXKTRaKpWq6az02P1B+QvrFWIqs5G2dvZ0pMnj7SYzwy8o6hgDCEJe8OBlRGVSmTCajYb6fjFibbau6rXmzo9P1a12VS7ves9ElKP/BPvlxBQDkifWVGS5pyYXIX0Hk8d+J3u5SmgzPygO97B6cWwp7APhT8hNwJ1DeuS9cGaZP/8s3/5X9pu6cnj5/rpz/7I6omvvvpCu1s76p91cCvUnfdu6euvv9Pf/uZ3nq8QnM4OuXzZtf6bv/6NLctQrnzy6WeqNmJ9/dW3Jl0gfJnnrN9f/vKXuvfggR49euS1xh7LPKR+7Eueh7mcKrWaw8khL1BMnBLGXW9od2fXhNuLly88LyFWUH8xjwH6r169rt4Aomfj8WbfhlDndflz853bfix2VaPRRG+//baePn0SFEtkSs1mOjg4cGh6ShKkmU8oF4O6gLUVe02yz03HE8UQn5ybEDQz9vzcBVHO6wRSN1ibXagqE4IbAp+sqtl05nPcloYhJMpEt8+GXFAAtghsT0gKE/JYRKV2hUlYtjMwyKBwOPzSNlspKckZbxI0OYsXyZyBeEzPM2eaFPMmrVEu+UxjH0Uth+JiudTCtpL5YDvJ+ZIQrsw/iE323cTE0uNkcpBzlJwfmhTcaRDOXv787rdfZ5hH9nE5q0BWgawCWQWyCrzBFcgO8jd48LJLzyqQVSCrQFaBrAJU4MMP72wc/LsJ+QSpTcTrILjB5rTxGssPAxgBZOR/8g36A/I7y+FVsGeqnvjPK52SE/w8dOGGblyAyTTn4oLISH4ewrSDdUxKhKTPsdog6eQGRCN894JQSDItAGDpnqfb0uqAJMQX4DAoT0LWRDkK+Rp0fqZ2VSlQWi4TgEqdAmGQWkukagxIFVsDGQTKO+S4FAMQzk0C4K9uu6ZC8BqfzKcqYd1EW7nyBpHDGNDZHuyk+LJNRhJy7nFJYd50DMzUhA54wqcBPRdrVBHBfiThBjxWzlrAJojrT37nMcCzPPUhTwgYyBVsNFKbLOcQbELIKnVG1cD1E74NwGQ7jnxOjWbVhAIBqdw3QD61ATymzhAllVrV3u72SI8KgTEzKLqwlRSEC7Y1XONmmVev23XILnWFWCFsG+CPUO1yXFSljFqgqAo2UUlmR63aDIRQHiukYBvGmHJdEGHcTn84VTEq2capXI40GXQ1G3TdYV+qNPXdH75XIRd87UnBOPzJH6vY3tOTp8cOpW42q/aLb7faKucD2QOIOJ2ONO33dPrgrnKrpceeTvGZLZNymk5GDhAnmN2B0ytqU1SpWld7d1f5UjmoS4pYeAXQHwCfbmXmOp3lVvsslpqMxhdg4Gw8Us7WbEb2lUdtEeXVaoRa1SuRGvWadloNq00Arw93t1WJIxVzay3XC8JKFNGhXAC8C+uTpZ4rlIKSCKUAxJxzQYJllK3HEEmxP/h7IP5MSuaDXQ0gLP8O4cEh02K9yll5gSImrPl1sJ+i85kVC/lpogfLl4LD4unExl5ms4GsKTjHgCwUrH5QvpDXQ64F64Gv4XjmfIXFmvDfpecH17u3t6u3335LP/xwV8tNIGIJcUbd0O/2tVqwfsu6dHRoa6ut7bb+9M/+RGedM5N81AVQvNXc0d7Bga9/tCqbwDh//q3mo46VRsViUDVhAZSSQVgcsexHo0HyniPF5dhzoz84N4BLXer1toPkz7sdv4bzGMZj971jFzYY9Ew4oT5ZrkqqVOpq1Sq6cuWSLZQg587OT13PVmvLapinT59pOoNggADCOqpqILpSbdv6p1Baq1pteFxfPH2sfheyBOVZ5DXCOPLFvYV1L89BAtwBh7lP7xFLxlMeK/bTbg+brLY2a+btwnsIgLyzilDxrHPulGdfhVjBZu7mO+/qq6++EwQzAdoff/ITVapVff/tdw62fvToserVWPPVSvsHh8Ey6vjE5ACZCYRdYwnHa3304fu6e/eex+3stGv1CconiNX333/fz3nw4OGFFZE770uxPvr4I33x2y9N2FA/CBRnWDx+rDt37ui80zGJcXhw6PGh5rzWex+879f6/rvvTKam1oRYjzlgnjolpD31Ojo68nOpyfb2vu8jEMzYzAXlQSDzFr4u1GbYiXkeojxgn0r/DgEaocAqhBwgCIsoMqkIeJ8qAFO1n8/NUsn3NxyNfUbyfthCcVagtGP/z0dkltBcgB8he2g4C6NKHNY1+zWkRpJ/ZDVYSoSwl4SugmDzZ8IrEB/VWs2ZIpCaKBaXzqdJsl5Si8gkI6NRq2ow6Pq8epXrESwLfT7mybdaqITaCZJToTaQF0GhwmeNxCYxF8Ld2f8n05HVp+m1cUZwVmS2Udln5awCWQWyCmQVyCrwZlcgIy/e7PHLrj6rQFaBrAJZBbIK6L33bxsjT8Ob8ege9IYGYFOlRABEAtCQfr1uJ5X+Pu0Gtc0Tiomku58OdVs4JGGaBi14DA2OII481mBosKSyj3UCpIcQaMDype0qTGAkFhHuGk1JD6DQRO2xwb8/iZ92Rz2d5AlYDZgDqBpA2GBP5a/kfXm8u0mxEkptKgBt3OGJnQSYDQHmwS6DrwDwBtIGkDa8XM4B4YB5KTnjAGwyOKbz0GkMZo9Jf3L/DjaWHLoKgMU1BFuVkkGuNKfCr2++JrGl4rtVKoA3Sb7G6pWtFZeUdsBS1zRsPM0IQW7zKkw92FrZ7ishcjxOtr4i8wOrmJLB+uFo6IwJnl2uxgbAAX8BuwDXADqDNVROW9tbBglN+KB8SLquuZfFahbGe74xqQHJAVAaRbGzHLiOyWyms5NzdTt9d5gDoALETWdjhwIDJjdbhH9X3WxbiUuBcFit1Wy0DbJCUswXZGyUbLVSjMqar1B5zLS3s61SXNB8MtRocK4XDx5qnQOIPNd5p6t8saR5LtKlT36pfK2l0XSh0Xiq0bCnKl3sttgqGJzt9zuaQoA8eaRZv2ulDITMYjJxR7dzUwBGCci1vVIA1tYQM4CV7mbOqdIA+C47SLpYLvveIDJms4nWPN5EHSDjSnG9aQua46ePTIIxH1CBMBZwQ6vFTIUcAegNFe0ZhsXTRq1mHQpBxVxOzXpZa9Y94KOkWrWsXB7brLG26m1fA8uFa08B2FIxp+li4lBnVCSAfVZbYPeS2LDkCKHGZo7nutM9UW1hcbQKOQrYQ5mkoTM6ATTJCqE25QgbGUDaokHfyRQCkT0GwpEMi4WWm2DTRnC7gfB8QaPxTOvcxl3szCcAXq4JIJ1uet7713/6p/rq62/17OkLjUZ93XrntvMWjp+9MLFEp3tcKWg86ujaWzf08z/+Rzo+eeEsCW4IBQXh8O/eftdky70Hz0yOnJ88Vq1asq1TrbmVKBaSlWvic6WdrW2dd84NnLKncH3c6/HJMwPkEJjN5pbVS8Mxfv/Bso57sd1aYvFGXdkvCuWGNptIjUqkez9+5859dgVsy6gx+9p0MnaGBXM+l9+oXCFnhHmxr+UK4LqrWq3gHAbGrFZjTgTVF/t5IKrYp0PODdc4NzG3ClZwKNOswqEaeT/HmUC5vKbzhVUZED5snWG/C3sc5NJyTiB7ou7aLLWz09aVa5f15Re/19bugceb8+nOB+/7Hra3d7wW/v1f/p9W/fF7iB6+IGe4BgKtb926ZZLi97//JlGObXTr1m29PH6p6Wikd99730qvh1h6RbGVDekebmLjww/0+6+/8WO48Nu3b6vb6RnsZh85unSkdntL3377re//0qXL3u+ev3jm5zRqddvhYcuVK65tG2W1H1Z+7NqbvKr1iqJCyUoE5hTED2Qt+/Y7d26r1z137o7Ps+TMJFDaJGjEPee8vtgv0rOaXAfICKzfIEp4LlZkKLPS/4lPz6a0aYHvozGqIiyZIq8jiNWcFRQKxJ9VCsHqCctIWx2iyrBSq6AoOevD2bi5IEJ8ric/sxqCGfJaFlM488noiL3fopq5sIJKiAsUQ7VqrLOzU5MoELqQO4V85FwkZ2oxNVEteT+FUGeWoQrlDC9Y6YTlIOfShnOV+ZnksHB+/r3mAG30d7/5MsM8ss/KWQWyCmQVyCqQVeANrkB2kL/Bg5ddelaBrAJZBbIKZBWgAnfuvLMBxEqVDuQDuENRocvTtk38T/9rNgqpnVOCRFx0tbvD09Y1wXbhlU92COw1eJFmSCSPS9UeKQDCawLGvE4qANIGmwfcnhLP9LSjk/ehOx0vb9AaQJHEkoTu8GBlE2yOAphGy+WrjIxXBEQAXpZrlBMhYNYWUQlpc9FFbkud0LmdEi3p99Q2J2dgda053uCQHpt86JZOCBI61oOCAsUHlimhQzytF0QFKhbuw1ZUgEiAOqg0kpyJtG5cB2AYoBmguC2/rOSAZAke5M4bSEiaPJYt2GstAEGDjdSrx4UxK5bp8A8Aj++TcGasiKKiqhVyLcr2macm7tyuVZUvR+4Oxs+/UsbSKmeSA8CbUFu+bIWD3dFkbIsi7JxSi6ACAL+D2osG4bhmyCPAPIDROZZL84X6vbEB08FooPUiECqDHmAjxJa0s7Ple8B2pkjeA7Y+yqvdAHyPA8iZZLusVjmddycGTFtNQsFzViM8uP8Drfs66wxNhGB1M8HTvrGt8uWbKtRaWm426g/GwQaqkNfR7o7Gg9A9f/ryqSadMw3PTrWcEqSdD37+2JMA2ALscrEEtxeCXRLZEKmVjuk0VBjlUrBvq5R9HViQ1dsNg9GlasOWUlG5khBneWcUdE9PDEqTc7CeYo2VWIRNsbzZqBIX3THdbtVtvbK71bIV1WwwUr1SMnmB0qdajpQvbhQz5tVIs+HMACnjz/0ylswfxumCEMyHvQJSwGvIio21u8P5ckZGopCylU6SH4MiirBtfPMBZoNKgb0kBAZPJ6nVDaooSI6wj0ymcysxcvmyrWJms4VGw7FyxVhjYg2KsdeXM1wWqFHWtsDpD/oC+DVRSS0h6RifYtFANiD2fDLVT3/2U1sylaK1FSq//vM/09bBDT17+kS59cy16HU72t7eMqBNtz25DGfnHdUadRMSKGSms7lJKfIabI+FugFQHzs39swCaqKltrZ2dPLyhZqtmk7PTx3OffnyFd2/+6NrbZLY+09OzUZLvQEZD3NV47qtvbjlclzXpNvVeh2C3CEU2ltbOj09tx0RxAzqsbiCpRqkTNeAP2OQLxJ2P5LW1Duv4ZDsBWl7e8+gcgCfN8pDoEFyIe4itH2OJV3Oc7tI6HZCDkMYmFwuFP3zkEtCtk9kEpFjgowR7oGcFAgVkx5mlen4L3gP+eynP9M6XxQk2PVr13X37n39zd/8tX796z+1ouH3v/9ax8fPbd/FHoIiBOUAYP+d9971nPj++x9CzkeSZ7Czt+8g7If37+rG2zd9/U+fPFGj1bJNHbVirN5//z2NJhMHck9m0zCuZLKMZzq8dKDZZGq7OGrzww8/eC1eu37Dj2V+kJHB61TjivZ2j3R69sJB4YRxd887ykWFC9Xa3t6hJsOJXp4ca393XycnZ1rOp9rZ37EFG0SYwXnLoCAEl9qQ7cIo5FhfFZOk7HepyoO9wMqaNIsCUhqCJ3kNFBI+V5O6QKp3ez3/zOcN6gp7CyY5JVZPhUwInsveDGlL0soG5UOxIGa2bSPX2IwFlZbVfa/lZgXCNqx1Z1wkqhJyqlj33gMguguQL+zh7JETNWo1cYSzhn2eQuL680oIDk9ywpXwEjO9AAAgAElEQVQrQPYHIhTVInPHc5F5jhViEZUP98J9hMdBGNVqFc9NW2glIegZeZF9Vs4qkFUgq0BWgawCb3YFMvLizR6/7OqzCmQVyCqQVSCrgN65c3MDuBB4hWAz5A5LMjByAXS4UEMk3f4pOZEC3wAVqQVE6judljbNSwCMSJUXfIAIwCad1wHkTFUeKcjCv+mQdmg04dkAGZATidVU6OgvuAvUPtyAI46QBcYmfDxvcMX2Vs6pCL8n3BNyxo9MwrPTsHGrKUohzDQN5E5BoBCCiqVJ8Eg3WZDcg8kdgoA32F2gOAHUXQYCwDkcwUrDHe78zmHiZEpEBmggZNwxXACwDyCqO5zpfK5Ug4oFYiUBrtJ6u2v2Ih+E1w5d1Aa1EssofgZQnCplgm1G7iLcOVVcrCFL6FYl+wKgKPFZpyMfcJrrqVaDDRDXUqlVXON6q6Y84dCFSOUS9lAlFUuQMXmVygWHGE9H2NyAJRNcnNNyNbvIpeB1HeZaiO1ZDmgZcDUUOMGuKLXn4mfD4cggOqTA2UnPYzIYhfwBiJlSvqhyhWsoKC5j7cO11pxlQB4LYeGAqnj/r1VUrzvyPNzf2VJUZp7N1T0/MQD89NFjjRY5FfORMxMmpZqufvwLDdxtDtg6UW8wVKNWUUQGDDNjudakd6bzF8+0SYgKFBArclfWdKgvDYo5OSRfVKlUtE98lFgzed45NybkkASv92CH4tqhiGi1NJpAHqA2AKxtOv+AwG9ULViAOTVmvXGwNwTGhZ89ypvF0jZekEBkI+y2YkGhLKZjkxK1uKRaTNf1Unvtlp9bK5esKgGEDxY1GxMddJYD/puEsWXWwnWHP2NOWakE+UR+BZkMhYJBzjCfAb0h3lijgJY5dfuDi/UO2TFdhPvnGqqVmoaTodcNa20+X2sMMbCBEJsFMpC1UorVmyykUsi8YO6h3IijkOkxd4C1NJkMTchhp7Szvetrwhbn6eOnJjN++cef6fmLJw47/2//m7/Q85cvdXDlXZ2fn2g+7tgeqVZtmLhAhUTtsVh6eXKiajV2XWbLjXZ3D60gmk4Gmk1Hvtd8gTVe0mg49D6x1d4KeQfnZ+E6vIesVa83NB1Nnb0RLPYK0HTeC3sdMh+wIJtoOp4ZtAdY59qpLfdVqtS0WE61nE5to0S3OvkZ2Cmdn5+7o39/78C5E7aAyklxjB3RzCHYVy5d8Z4wXwZVBF3u7GHsMYv50ntqsPfa+DlkygSiFfUaY0FnfDp/mc/h+kyEAG6v117TELrT0UTz2cKvyxwlXD0qs2ZD/sWvPv+Fvvz6a1s1DUYTjUZjPbp/z/Pr6rVrvv7HDx+q1+v7mrGuYz4zd7a2tp0fgQIJBQ8B2MzdqBjrvffe04O796x0qLea3g8Yi729Pe97Dx8/CoqhfE7v3HlP3/3+9z5v+F2r3dLe/r5JzO++/c5rln2MDAzWO2Py9OlTjyN/Oj3sv1CdzBSX4iSofqR377yjuQPMIUF+VCFfci0JGo9K1DvYbL2+jwdCOg2rxrLuVU4M5A02TqgRUF5wXqWEAYoEztVUechrQhqnr8cyggQxwcp5m1goWjFm60E+LKBWCBaCVtAkNor8OyUrrGFIsqfSszLNsEpVliGbh7MTO8WciRM/JgfJx1kt1Wu1YKW4mGo8nZh8SdWZ6WcHrw0+Dyw3JgO5h7zVaayZ8FqQo+zb3iNymxDMTfxP0qCQ1tbnefLF77743TcZ5pF9Vs4qkFUgq0BWgawCb3AFsoP8DR687NKzCmQVyCqQVSCrABW4/e7bJi+sa0iAbYAFwCSCr1PQPA31TP9Hn8e70z/p6DTwYW/sAOqniobUluLCjinNYDAIEgiMNJwb0Af1Rgp0pN2dzlrwV8h7cFi4SQiIlo3BwJQkMYiCTzdEB+AYllWAncl1Ab4AsgIim78oBHuJYAeFr3cgChbrRUK2JD7ZdJPmgsIjZF6E50JKpHZRXDdYK1Y2tqRwZyn5ChuDSHkIHEiCIrY+CRCUiwymG0Aq0wG9dle4AT9UEJAwiYLkwpYrVWkkmSPB5goCB0wtAYyTDnbyNuhCxXceqx/+YAviTlN3QkNYYdURgHLAUQBxOsYJla7Vq7YPQh2yWs8NyhIifPX6dYN9O7stg5nNZtNgOKqMQikFtALwBYAHqA8wSh4Jncf4sadWJY5QycfKR2UHIff757ZhQR1CnsFiGXzLITbogB/2BwaO64227WYAf6fjqearuRYEy0IQFAs62N0JoBVjXMwrH5Xslw/4HcdVzZcbA6fVaikAfQBv9pGf6fzlMw3dGV2z3c1Jp6/69TtakaMRxbaxGk9nirA36Z16nKoEy85mGpwcazLoa4H9CtYwgGO+zqnHlM5z7KwA2wCBsXaic5j5DeBmsBibJPu0b5SPEvIOigHVSAnSi7lNFkYgV8h5qFVryhWCLRkWNJuC3EmMfdcIuyqsk5Lge4BO1sLOzo5mw76W05GK0H6LteIopzLjk0fNtNHO1pYWKEiUc37JVrulXI6O60Ao9rGZG89UrlTc6Y8ihHVBRzWAOeAhQL7HnaBuQNg10CbSnmAvNxljhRXm5Jy8FtqrVyCfeY0gd/z8uQFtXHOm2GuJ9QgZl08UNTweooJ8C55KJ3jJHdeQAXRimxjifZZT5TYLrRZT7RO0THZGqaT2VjsEiS8mOjjcsZXUP/mn/1h33rmjL7/8rRq7b7mjvnP6QOvFSo3mlkO7+72etnf21O2caTIdmszBGGf/8JK63b66Bq1DFgBB51wnygDIPu6r1mhoOOjblg0VBYWBaKMek/HYQDaWQMenZ857YV5BiAy6HY8h5ANr5vjFsSaTkSrVWFFcVaNN0PtEpXzeeStYHW3vbjngmxGAsLQiDVuoEmH3JYPuzA/soPLrnK2CIAhGqGMSMJrnYsMW1DNzqZjY7aykEpZtzpdJVHKpysy7Tt5jOJ1PVcbPLJfXZMTcWmrYG4SchdnShMxsHtR/EMYmZrHiW0xsuXTznVs6fvlS3fNzffThJ/rDH743qbx/cGCy4/T0zHki08lQ1Sr2a5HGk6GKuaL6w6Eq1bI266AgskUfSjRUEHHFtnJXjy7r2++/S/bIML9sNbZcaDAcOr+mUq14f2EcPvjgA/3w/fcG8slJabWaGg56QZWYK5po8QlWLOi9Ox/o+x++Va1Sc8YFRMJPPnrfNoPY4pHLwf5kC6ch6wLiCrI7IeeSXKlguwXxgLXXxpZcSZq2CQFID3+PGNfyRT5EibmZqAcN5Fvhx16UkBGrhYr5oDxkns6Xc59XrGEUgSurGznDOIdD7gaNDqki0zkUaZNB0vxgQi4571OiwedZ8pmD/RfCBZXbBZmAhgOVRB51StH3w5rhOa9srrAyhGxIgsQ3NCgEuyrPv0WwJUubCIqo2ZZzq244K1n3EJqcL96REjWIP5sknzu+/OL3GeaRfVzOKpBVIKtAVoGsAm9wBbKD/A0evOzSswpkFcgqkFUgqwAVePe9W/YVAtRMuzEBW/l3XC4boJgvg/UMoIIfF0W2kzD4n3hYp12LaVVTa4sUxAAkgEhIf57aVtiOKsmesBW/NvbMTkEEPx6ywdYYAZwErMXywWnSSWcovwdI5vGEjAIeAgoDCAHWpMoQ+16nllbJ98CGBPwj5EYUHPgJqAFwkqpD/F6Av69ZYHBNdAnTxRk6qssGv4OZB0qN1K4KIiKA0ARc+70I4I0qtsxxeGsJECmoH6wccUhuAmAnoea8NwAoHbpWySTe84BbtnbxvYTfOQyaQFhsaVK7kcR6y7kEiceG1S0QMb6vYPXDtTUaFcWVksFZwC/bi2mtWq2hqzfeVrd3qnajZtC8EPF8aTgZu+u7Wq+pUt3S3J3mweokEFnB4gSAF7CKS4AMUb5kUHI86nmsAPUJSB8OpgYDAZywORr1ByalPBdQ1uSxvpmFkOX+wPdLVgK2UQCGkDCAkbaRspJhFQLDKzXPHaxIyJKoVOsJqFVUv9/TajJSYSP1+iON5nOd9seqX3tfswKBshimFzXC6mktzckjWM1VXG1UK8foalSJY937ww+ajScBDAbkm8w0HwcCAyA25ENAaK1tq+MaoTgivyBIg8K8B8hHjbIOShsIAAOX/DwPkFcyCOwQbRQzzrDZ2DILFcbB0ZFycdVWVwDjcb2q0po5vtRmsdS411O9XLAdEKCxwW9C2HNSuQwAOFVUiFWOI5MSkFsoNgb9EOTMPgH3whixZpq1qmLmcDEQjIPRTJMZv8PaTJrP2UcCUYHN1mg6MfgKq+Ccks3GiovJeOYcDQBj7h8AmfWJrRUWQFhrsRZQEwA8A2iihtkwh/kPloLra9RVazVVYH/IowaqarmYeZw3i7mm2I6tV7p+/ZqGg7GuXb+q/b22FsuRQ7z3D/f16cc/1R9++E7X3/2ps0Sm/WcmIerNtom08TBkHzx99kir9VSTyVzXrr+lTqerQb9npQXj6UyAqKROtxMUQPkwF9vUs9fVZBzWxXA4MGAbyB+Cl8n9WKvR3NH5+ZlGg74Jjahc9rron/fU3Grr9OWxiQ32hUYD1Qwkz8pEILZmjWZN9WbVIHmjQUaGbEE1mY6D2icXsihK5arBcMYFUBuSE/Uac5Q9irFjHyb8mflpWqKQT0KfiyaqsOgy8WiCm71vofPzjrZ3D03sYG0F+cS8nTnTI2eSFesk1iWkDao4xoTrKNWCcosvk1yziar1hn7y0Wf6q7/6f7VcQmi2dP36TduWMXbkGzx//tiEJ/ZDly9fVbVSN1l474d7npfsjawL9jn2CMK4OQO++upLKyyY8weXL9uqiPURzoMQJm1CopDXhx9+qKdPnmowGIT7mKLuyum99+7o++/vGmCHmI/KJd28yfWt9eL5c9/nRx+8L0jmH+/d0wzLtXkIm2f/WjizIYRvM5bOSvJXarnEXAkB7qlyMlVKcu9skTzH41Usem6x+ILaMmTR2KbRpzAERWhYSAn19DVNdDszIszhLtZrEDNkMmEDxp6VvGYIREnVc4HUolaBJAk2ecyJoCoLX+xrvN4qtY9KSEkTjhB+1dhnEX8/OTm5IDA4OxIHLJ9PNAqErA9yrRg+FJ8oLVAlbrS2FVT4OWQ1t83+zHM5d6z4TLKuuHL27b/92yzzIvu0nFUgq0BWgawCWQXe5Apk5MWbPHrZtWcVyCqQVSCrQFYByYHdAIwBWAMcTWyWEpD89W7/i4KBCSaAQ7DDDl3WdE+mgaNAIbYgwjM7UVdcWEXZmgrlBaBC6A61wsOhvom1TEKopB2WKUKRXo/VGAn5kGZbpHYP9oZP3gP2BWuTNKQ67fqEbMBCgg5LXicFc0xG0O27Tjy8bS0VrIxS2wzAfsAYdxdTC2I0UBbYp1sGnrFvWueSIF0AyyRwm9fmvQz0oM5YAZrkDBTWGnTbBsWFwfnk60KhQMepMzsCKJuSF1iaAFYu55AEQaXCtfA8xiSX2m1h5bNZ+v1TUojnGTS3lUaw2iqV89rd2/bPAZS2t1ruNm62Gmps100MNeotX+94MPT9ArYxzlN72WMBUlSlsW9VQ7fzwnZDvL6JMluIQSKEsaejnNwCbisqBBsU218Z3CpqscQLf6l+r6s4KisCLCU/grllFy/ChKnhRL3eUIM+QeIhHBzAtVKnUz2MqTMkHHhMwCsKlwDuReUQ8rxyBoFUsQpo5kyDSqOl/mKtSbSlyabgbvvxZGSCiq5xajfsnCo3HGk2nXqMuDb+7mvEFx77q+lMq0UINLbNFfMH9QTjgyqlEmsw7NsqjMwF26A4KB2yqqjJdKZNbp3kFhBazu8CMJjmlDD2UT6QNLzespjX0c2bamzvKa5VHGT8/OEjLSYLW3qhtqB7XVgN8TqsfwJwiwXbYZVstYIKRCqsCLGfWX1h0pH6QkgAnLqJmsFg/kqliHkUMitm87VGqCaWa82mM+1sNbVazTRbhMezB9CNv5ijqiC4nPBn7MRCF7YJPbrFl9hEBdWTA4XLJRNVAMK5VSB+UmCZ9V+txMpFRVXaTdtBOXDcvvY1lWtVzRZLDU7P1D891nI20aU9CJmhtraa+vSnH3qtxLWCLWw+/fRnevjokbb3b1g9sF50TEY6YH6OUoPubeyGJqqWS4rKNc83lBvMI+zgAKybjW2DzZCNsyU5F1sOR793766qtTjkmESRf853xpYA6X5/pDiuuIMcnoeQ+LjWspXOZDBUNa7q/PxY/W7X8+rg6NCk2Gg8ClZ1hGtPIckiVStkbEyDBZGKqtdaVlWFHJOka15570m5AoQBwccz5y80Wk1N5jOD4MxpasQao5M9BayZBxCGBtHZrrAvoz6blYoReTiEQEOKM/fz3qOYM91Ox/vIbDwNllmNqp48emCCB2XOYoWsDQVTUJNB/tGp//Nf/LGfiwUWRN5HP/nEQP/XX3/jsO2vv/htQgaVdOOtW3r25KmOXzxx+Hy11lAUc3YtQjh7mb19rdOTE/W7fa9hFtknP/1U9+/f13Q8CWB6paLj4+NE2YB91JYajZrJONPVednyCRKT3AsaAFAzcL4eHuxrZ2fbyrXdrW3vmc+fPtFkTO4NeU8b26EF26awz1mFaDujEIDN/HcehfdKiGGUMDye8zvYrDF/INY8LvmcyijLbKUX9jxIGc4bixZMBsOHhrPBZ6itEBPbtYR8sDqjEFk5kxJJwdoxNBykhATqQvYv9qJgRRkaDbiXdG44sJwQ8UpFk9nESk/WLUS+CQ0aKKJYZezjpjM/b72Zu7Eg9BuEs5K9Ks3C8vmdkA9p3bwnFiuhjraSDNdBNhOTGFLNBGl63lqFEhoguK+//c0XGeaRfVrOKpBVIKtAVoGsAm9wBbKD/A0evOzSswpkFcgqkFUgqwAV+OTjDzYAB0aZ7AMdFBahszP8T36qmkhBcYNea8DxJHOBbsXE9zrYZARQKfWlDp7a2J4UDTDzldpRpYoNd4EmNg22mDAoAWA7NriZdoDyM1+fQ7gJj31FKqSvy4UD7PAaKQhilYHFFSHQO7W12gAsG2RLwJfkeSFoNni104GZZmD4eQlIwz0F0DZ0bfIe5Ci449UaBXzgsWCKlUsCbwGCUYIA/Dic1j4swU4FSymsSAz6vda5mt4D33kev6f7HkAQoAcCJKglPEIGC/kOIAfgAyiFNQqZAWkwsXMkiiWtQzquO5zp2G40q9rb27JtGJ7x3Bu2Q4CphNWiKsHPHqAOomo4GGoDkQBpExXD65fxX6ebt2DAdTINigiCU52H4MBsFA50l5dULMYqlevubI7LoaOZznorf9Yre/PTFc214GdfSZQYIdtDKpeqIRA9HwgcbIwAAbln6kN2Ap3b572eVmvGL+SPAPwDEKK8ACADHMUepT/q69KlSwa1sEHqDSaK964o2j6SEvC12+/ah57ud8aq8/K5Vp1zK0OKAKCwWOmcm8/dnQyYyVc6l6l3CnwDI5cqFdfdxJ5yqtVrVtEA3q4AJ/ORltiZrQmrnngc6MDfarU839M5vJgGIC5XLmnvxltqHx3Zg7/f76pRi/XJx5/qf/pX/4vHY3x8oul0pHazqVFvEGyEorw72q1mKKKIiTQdjZRfS6UCazmvzumJdtqNhNig8Em4vTvz8d6fu57MxQmWXKWSRrOl8LivAXTnAGinIioXIhExS75Qcj4MneysVDqgqeEU2yTA6g17QhImD0GCrz/WL3R05wPQSHc7tlq8Bp32dFoXqzXb9WzvH+r85Exbjbomto4padobqH9+ohgAdD03wH50eV/NFrZiC/3ss0/0/OWxfvrTP7I12tMXHe3sXVJu1lOvc6JCGbA92B21d7adY7JazrVeBRXCeffMY2ESy+uhrrPTU8Vk65C1sn+gez98H2zrrEQgJydnKygsclCSoEACkA7rvuTOfBRO7d1rqtcrWgxPnaVhSx3lbGeGVVu91gjEQKJ4Yj2ibKjXIJ/C9ERJUIqqyuWwQYrc1Y61FiQAq4QMCtYAtnLkXazmcyvbANBtaVcMqjhILl4QUoZ7SZVezIUwLpAfS5Mf5Dnw2qgesIgKBMZU8+nY63F3Z99zYzZBebAwgcHeyr6QWgotHUwt7yXU58rVq1ov1ur0e9rZ39Pe9o7+5q/+Wh9//LH+v9/8tT786GMdHR3pyy+/Urdzqt75iTYb7BLzqjUb2tnatg3gg3t3TRBB5F1/+6YGvYGt19j/COSGPGm2Ww5Bv3fvnuuLaop7uHrlqprtps7PzvTi+LlJUvYiLKtChsnGcw5LqD/+JWTYY718+dJ/DPzPlomaoWhbNGpHLkeaM/T6GZQSBakdE3sVll9YkEFMAPyb1EzOS+aO99oorzgOORO2kjKhDJkaCHHG2mqb5cJr2CrA1zIgeF/IP85xNytA8trWLfJZzJp37gVZPlhBlVAiBvsvn0W8T/4VucJ6hUSA7AikbiBMUhtI1vCYTCOypNzgwD1hz4ilIOoKh3UF5U+iTgzqoECapJ8vUHD48wwWaKvw+jze5I3TWbCSCwHhwaos/J0/v/vt1xnmkX1cziqQVSCrQFaBrAJvcAWyg/wNHrzs0rMKZBXIKpBVIKsAFbhz+21iGQJgjnWQweqywWB3hieAgGFxOvGx3rFCInR7uuMf5HoN+BgAGjrFbZsEmLUMYESz0TCYYrAnsUK66IxM8h1SYCqEbBPgG4iCVElh1UTSgYrtDl3fdLWn3cKprQXPhQgJllUQHcF7HdAN0NycBq+ThHlDjkCKAFZyP3SzBq/wYKERuoYv5CYmKoD8ba9CEDREDwoK2zXxXuEeAVjoNk+sykOuAgASPuUAQklQOdcyo7sdIL5cdiepiYrX7LPSjlJICq4LQHk8nrq7m9rTXQ1ZcaFuwZt8sXSHsu2SuGbqnAA7DmUloMPFCOO6v9Py64Jn7e3v+nnkGOSiteq1utUjpWLZvvPc4+GlIysdnClATshypYNL19R5+UilcmygaNQ/1/Vr1/Xs+MzgEfU0oVMuG7Q7PDhy0DTgpgPMF1OD6SgpsHrBqx+bl7POmQNd4bcgJZh7kGdhvuFjvvScpFt6tVhrMOy5FnTX453PJCdz1zZeBNYWpGq1rN4Az3u84rGvAkqPgj1OLqdyDAhXUK8/1Y1PfqFNralCuarhiMyOkkoG3IK3+nIy0PH332s+nbnb3cKgNCQXEiRRwTi0PiH71gQeJ2qBFFwkw4Lsk2s3rmtdqqi+txeAxPHYFk+2A1stFZVi54P0zk60wtd9s/Gata3ZfKF6rapxvqCf/9Nfu7O8sA4A4tb2lq20/uo//ie9ePRYZTIHpoEoypcjg6vwOwCmWMiQ5UA4OIHkBPS2anVttRsa9nsq5tbqds/dCd2sEHS8NEmHdZQ7wJPA3fUm2F5Nk47oUr5gyy3uswCp572FTYjQbwKoZ8EaLIIclRbjabCt85oM1nCsa1v3bMIchixjXK3iqqCqQcWwVHO7rWqz4TGZTYOd2Ww0CV37k6nn12o60aTfU24zU7Ve1bvv3NZw2NWHH7/v3I9aHaXIRp//6nO9OOurEMUqaabCZqZKva6HD+9bGYMayHtCoahqva0eZFxc8v2hmqnVt3xdjx/ev7Bmc77JfKZu99TrgzW83d42uD8eQ+5h+YOFX8V5MpVKWacvXwSV1yqn7b09jQc9lUuRLYuY7416k0AeW/mwBshqwMaIGnN9i8VEUUSgMyHycxXysdfjcjX1GhuOp5rNAoniPZd9WAR5B1KIPSEuMf+x6Qp2U0F5F5RG5EY4xwYDNYe2QwKH8Qk2fIEY5x7I6kAlweNY1/v7u64pHftYZqFOeHT3vu3PeC/2Pn5u3zHmTT6XBFPH+uijT5GP6fqNG+qdnurf/u//Rj/5+GN98+3X2tvf06VLRxoNp/rss8/0P/+r/1GT0cgkxd7hgXMpHj9+HIjDpHt//+BI169dU6/X0f379/x+hG7v7e16bnFtkI4hfwW1WV7b29vqdDomujwes7DnQ8pB3H700Qe2+sIyCrUIQeIQAWRfoEA7Oz33GKWqt/TcTYF0wP70dykwT3h9CvhDtae/57Gh9kEJZvKLXI9SOD/4ufc8VBxL1E4ln5Govrhmrpc93c+1kpLco2D1xN7AdZvcT+wNU8UD1582LECqJBzuBaFgYoH5O0NhsbFKzqRj+vkhIQ2YU7zWaBRs5SAylisIxnA+p++bkitugEjssVLiJiV8uGYTHTQiQM6sc87NCmaWGP3JVndWiaS5XIn64+uvvsswj+zjclaBrAJZBbIKZBV4gyuQHeRv8OBll55VIKtAVoGsAlkFTF7cueXUidTWISUrUmCEx6RdmgZGAcETQiHt/rS9icOeA3iYAi62fTAYHzryeXz6h8ekVlMr7ETozIcIWbwK/E5BhLSL0iHhCaHBawL4A5b6fW05FAUP73Lo+nReAP3/qAAc0g0wERQR+UKwuHBnMPYn7hiNtFQIgKb7NrKyBCJkE0K9k9wNgzO8XuoXnnbYO28j8e42CBIA49CJvnCXOR4xgHRNLHuw1SjTST43YIvFyOtATADSQkdqIvEIkeWQJEnYKWGqJUAlCCSAmU2wRgI9xwc9GQyTLQax3KGLbzphxoA9BKWWdPnoyADn7t6WQdK4UjFQiR0R/2YsAY8QamABxWN3drYM9A8nWH6gngBsAlQiryLYzUxGfXfC0/WNH7lJsg3Bu3OrTBhjgLKnTx6r3mgGdQ7+9/mcanHFVjAQAinxxT1h5wFhZmCY+iw2VpB0Tjq2Ejrr9JL5DPkW6s1MAHyDvMK+CvCO0OLxZOmOW8YAxBWAlzFnflmMlMupP1vq9s8/13C5sad+rhSrWq8HYHYt9c5O1Tt5rt7piXMyCDi20og5vV46KDlCQTCa2PIHpcomsWHBSgjSEHAWUHP3ypG2t3fVrpZ1Np1pMJ6qRKD4bOFA8Nlk5mtjrhMK3hG9oygAACAASURBVO+daj1fa9jrGuBHkdPvUfOKPvrZL1RuVG2NQmjz/t6uVRwPHjzQD998q6Xy2jnY15g8AIKapxMDe8vCRtV608TKiHDi1VTz4di2UcvJLHRsR+SoAITTeY56oqBKmeucqRrHznkoVWvGmLFnm81XWoBoM26oVwAaN+wla7KelduEMG3mE2vaczixBcIln3GDsAjd6MHeyOuvEhuwxsqGtRbXG854IScFYhObHuZ52GuWmqxW2t3bU71c0csXz62SIFp71DlTifyGvHT71ls6PNw2SUc2Ap3eW1s7unHrthazlT788GOdnz5Xs1nV4ydPTbSlFjhc1/WrN/TkyZOghNFa49FE7a19E15n+PWLnAEUZGFNvXz5zNeODRHzZjycCOAcUmk6DSTy7Vs31e12QhD0cKD5bGNSLmT6lKzcara3vS4DkZJXvVHz3GeM3JlfKjqDBdUOWQFkZ9SqZQPS1eo2OjEtpkMTIMzJFPgmi8Ygd6L6SqIPLrrdAyge9jG2pWq15rwNAOnhsOf3J9eDtcX1AHpDxjhEeQ04jbVVSW9fv6H2VtMqEJ776OEz3b/70HVxh7yD2BdWfQBosyfwerzOfLZMbIVCkPaf/bN/rpOTU6+H5Waht966oXs/3lN/MLHCjKyS3e0t/eW/+3d6eXIS9iUIy6iky9ev+rWx0yJ0ezwY2NoJW6kff/zRcxarI/bn1NosnIGQxyFTCQJltcrp5OSlLh3u68XLY918+6YePLinwWjoa710cOi5+PjJYz168NDEqe2gTHov/R5pJgX7OKocNwpYqZdcbwLwp4/zubcmlyiMffrlnKrkjKZ+KGYgvK1F5Awlf4k1glpqEVQNJl0SIiUlxcH/g+Ii2ILRpMB+npJczAMIoYvPCEmeFe/PF0RxaCAI1884oxJiTtgWKgkSJ6we4g7LNH8GWYU5RrB7Ss6k5ze/Zz6zxkfjQVCEQooSOm9LMshOLNPCORaUFqguQoYP5bTqM89eFAiQ10GOr778NsM8so/LWQWyCmQVyCqQVeANrkB2kL/Bg5ddelaBrAJZBbIKZBWgAu/eublJO2xft3IKXYrB7iQFGlIAIyUgABMgJdLfp8oFd9gmftQpYAKQ58yIxBaCv1up8Z91Ob7+ng42fo2wSEkRB3sS6uyOUzl4EyCT64+KZc3mgLCBZAEAAhjDZqWggpZkPthKY+HnA3oAXgarngBimOhIrJcAOlZLzKCCrVYK0tgL3B3fRriDLUxixTFztyk/CyCOu4vn2PpsVK9Xg2d6iRDqQPjwGnQTAyrR0WpLF6BEbHMSVYrBIOrH60G6FPJWitgOAwAKC6pcXsuEMAGR4fGpfQcEh2084rKBJ6tAynm1WnV34vL6B4d75FC7Mx8PdyytUtuRANYFYsp5IVNAw7UOj47U7Q+TrnGUBGQcTE0sUAN6W6fzicfAz0+6ZkM3dwjvdhc51iNYV63X6pyfqhSVDJg6ONad9pBKU83pEC5gYwNYOjXgBxj29Okzg11W9pRiqyM8L/NYYuVVp/t+Mtbezr6Jg9l0ou54qs5ZPwGrwnszHQHR0veiNrnqlvKtXR2+BYDc0+7hgckQuuijXE4PvvlS3fHQIFyv0zXJVa/GWk6mmozp7p4rT4AwYDrcE2M3m3peIX4pVyv65B/8SjNes1TSyfm5Lm+1VWu13dU9nI0NCM5GUxakivmcOienWkymWszHmk3minJyqG0fj/7NRu/+5FPF7bbKZD1AauTWnlvYyvzdX//GgPFPP/9HJnAiLfTixbHOz16o2mg5+Bk7HSyiei+OdXb8XHHwNTLxw7qZ0NWdD7XKFyOrZ9b5vEHpnSuXVK7U1dre8voliDquNnTW6SqaDPXi4UNdunZFG7JHQmCMOi+OdfriuQoQCM6RiVQokd2x1LDbc+4ABCLgMOQQc4k5BOFDx7j/HpUdeEwoNyQhxEtcqpi8KEWxKrW6ajttNdtb6hyfqF6tqnt+puHpsRaTsdUL+dxat29eVmsrNsh5eOmyMy+4ka3dltZYgMUNiUwWlBfVugktcljGk5kzEiBhWM/Vamwl0e7OgVU//WHPYDjznGttNrd0cn6ixRyLpKnmK0ivghrVmsrlmvezcrWs6XikGiTnbK7+aKD5ZC7lYpXiqha5sqr1lvNUmAvYudHJft7tarNaOmgbCzayTiAd6bBH4TIa9tWolpQvLDQejlQqbylf3Ci3Juw75FBs726ZLEVJQXh4IDMAhKdJ2PfKodpYbU2mc/8Mgmjs8O1CsO1CJRRBBGLBEyz/GCuUCSyG7e22nj17ocFwonduv22l02A80GQy0/0fH+r33/xBk9HYihOA7lRNAOBMzgfKAMghxicF/dlPrdTZSJ9//iuTXf/P//0fdePmTf13//3/oN9//YX+9f/6r3X52lX96vPPvW7/r//wHzQaDPX86QtdunzksXt0/4HXLoT6R598rC+++CLsf5CHUVAPcI+j4cj7EWsCNSCkBKA/BM7p6bHrcnR0Sffu3fe8OLpy2YTMaoEF3MZKKWoL8Q3hcEHWr0POhQmN1dxkdKUazo1g6Qjx8OqMTsOwU3VjVEqylTiNE6LAZ1Yx52sK1kmBoF3NIJgqPv/IH+G1rax0w8ErS6bwWSHYKpmoQYGYWCylRDQ/Y1+gHv5CHYfUzTFVwaaQ8YOAxeqM+jvHJFFwpM9PGyWoCXs7pwnZMSl5kf6ex9OgwBeh3r6m+dz5OeF6kzN/zSXkFOWCagMyHQKD/SyQpSgogxrOn3+SpoRMeZF9Vs4qkFUgq0BWgawCb3YFMvLizR6/7OqzCmQVyCqQVSCrgMmL1CrDORIJuJQqMdKOTbrFUS6klg/GMvkf/hAl4S8ia+nwrcRVreksB0BKAHp+n9o6BJuXYEll0B+AJLEeSkmINP/i9SFKSZJgM7OxXREgSByVDO6myo/UtzrtHCYY10qEAqHQWO8E0sB5AlgzgSCnWQSQEolPO/diEIPnptkWIDA0abqrOlgN8cXf3XGfL2i+mLkTnGBbQHsAY4AXQrADsJdLvMZfWXQB0JBLgGVUCD3lFV+RN75f7jGx1qBOkAv4xgMq2+LKuR3BMgvLKYrDuKWEgf3Lc3n7klerFbW36u4qB7RqtQGzcgbSG+363wtAhVSho7sc090aOm4B4QAyd3d23X3c6YSw3LT2FAkiCZ//QIAsbQcFQIyyxdeC1dVs6hwNcixQKHCP8zG2VNiVBIII+xVet1IJncCjUQg1BiADmKRzmKnI71JblXq9puYOKpJYrWbLFl3kC9DVjuXLoyePdf/BY01HUAaJRz9+SQrB3ylBti4W1bx2S8W4ru3LR+qPpjq4dMlAZzFXUJzP6Zsvv9DHP/vM3eCPHzzQejXXdNhXHsuwYl7DXk/lQtF5GH4v/ltvtHPlusqNpjpnp7r5kw91cky2R6zlKqetakkqllRvYHk0DPe5XGuKFc2gr1G/5+wDkzijsWu4d/mS3n7vvQB25gCGtwW1BdHUatX07NlLPX72TMOzrhUccaOhG7fe0rpU9jUSxr1cEs488ZxnZk+7HU16fS3HI9+D53ilrNF0qnJrRx9++qnOOudq7+5psYbsKqjebCkqQSoUxUxmTbAfNKsVnT57ol73TPlCUYMRxElYX4NOR5UiYGtOJ8+ea9jr24YJUoB5FdOdPR67mx0glwXJuEPY2XKqWEjIjbyKZKKgirFEoGA11eHlI+1s7+q7P3yrS1euabvV1r0fv1dxtdRiMHC2glVYxY2uX99RTnNtt5uaT2Z669a7Orp82SHOVw73NFuTDVDTejUyqG5rHQjT9UZ7e4e2Q/PukJeGo5H29i5rOOzr7PzY4DRzsl5vqlgq68WLZ1ot5mptbataa2t/d0/ff/1bDYZd/eTTT/T9H+7r7bff0stnj9Vu76pQKpsYImgaC7R8saXzIfVYa9wjuwPglQwGSFNIkaGmDt4mcyjSYoVqYEuHBzs6f3FXz14+cmYEyoV8LlKz1Vaz1VAhv3IwPHsD+7XzCqAi8yH7Ymd7WyvCuhcooCALR1Z0lNzdzr4WVFGQZOyVgOV88W9qwD4MMfLw4WONR1O1yZzYBKUK74tS4fjliTqdrga9flAAcOYsgiqBvXs8Dqox9uPhYKT1JgmwTvKFTPJimZcGv5dL+tN/9uf6+psv1Wi3vJc26nU9+PGunlops1G5VNHPfv4LDQZDdTvn3gtOT08vMiS4V/Ylrp/rAOR33ocBe+wWR7py5UrIwLh6Td99913yuJWBetQbED3Y2tWrQR3BH/ZuAHReM82H4txAmcV7kvUQ8o6C0pAvxgsyChUbzQHhrAoB38EqENuoQOhb0TMeBwUS+22lbCLbZAYkGYq0xN+Q33GPPAflA6RTmmGSEgy8B89D+cc+VKnWAgEdRSZpUe6YmeaarWwMpFVKhgfyOahE0iBy5g2fBVLlRkrc8J4pYZE2D6QNF+nv0rM+jEMgvsnd4hRF+cd70UTAJKpVSsHaEoUXqj1sE8uxmx421DkhqNLPK19+8fsM88g+K2cVyCqQVSCrQFaBN7gC2UH+Bg9edulZBbIKZBXIKpBVgArcee9WoB+SnImUtAhZCMBVgSgwSBAkAReWECn5ADBNFyZ9+aHzPVKE/zzx1flXwIdRARyQsADhwe5+DJ7oBl4SUiO8V9JRmnyHCAFwsBohCfzmufjq0yHJc+i2TUkIQC46KrlGVA/Bz5s7AESxxML3QdgqwaoBnAlGUzyHLAmyL4KVEB7ZoXM9BTRCF2i4FsiaYOmx8uNsfUPlHEydWFnRqZt0rFbjSsi8AMhOQCDuBcDPwefJV7DFIIMi3KPVJkm3rRvWrcqgcX1loIYA51e2UyEvhP8w96DkEeDlcqZ2u6Vmq25v+UYTUHFluyVqxDUAuBeivKJ8KYBR67VtU6ISllH46EcGhgHOIGl2d/d0enoisg1SWy9Az+mMsOBEJWMrDoC5QM4AqBby5DQEEoCucuYNneur+cwd3Khi5qvgGU93/3o+cTaGQaek2xfQtUDI93Kty4eHtjMimJdO8SvXr2k2nRsc9ZwsRTo77as/HOrk9KVOT7rqnnet7KB7G1KD16fGwRolluKqooNrau3uabZcqdJsuUs5pqt+xLWsHKw9Go2t8Dh9eazZaKDVbOouXoA4wH/sktxzDJ5XLKq6taN3Pv5U33z7re588KEWOTmYmq73uFJTZTnTdEX4eM+APvMZhcV42JWmBEKvgmc8/vwTQP2VKq2W/sm/+OcaDPquH2M8Hw2sYkFtc3xyrrv377uzmCXQOT7TOx++q8aV63ry6KHneVxtajmamPSYDfvqPn+sAjY2E+yhIo3mU6lU1tVbt7Vz9YqWANP1pmaLhDQrRVZdWX1VCAHak+HA+QjY0ZCVQPf0AsuoxUK90zNFeVnBQng0Gwz3ipJkMZvq+MVT5Tfkb7BegnrLIKj9+NcXgfXIQJylw7qlY71YCIB9taTG9raB8jHh3N2OPv/1r1WKS/rir/6TZr2OyLyZksNSib0H3Hz7UNcOWyHDYbNWs7UdCL5WXXmA8SjW9sEtTYYnym1CrZarmaJyzbkF7jhfSzVUTVgu5Qo6OzvRaNzXoD9yYPPVa1f1zTdfubN/OJw4d+Fw/0CF9Ur982f6L/7kc/WmQ/W6Sz1+GsDzUgnCcVvDyRyximq1uvrDudgx2q2aRoNT229tt7a1tdXUfAagv3Qw9I1r13XvwSO1t3Y0nS58L3FxacKhVm9pMp6q3txVOW6pHK/15MEPKhQ2Dg53no1VAiRxYPmGsgpVScg8KJeqzs9hjgXycuH9AKsoW/EtQz4J5wRrHsKi3qiqwj6YqIHgj3tdMkLK+vJ3X3pc6cg/PT4xudUfBiUVZNTR0WU9ffrU+RxYa0F8A/LzHsw3vjNeEKzsHZAGqMW4hyvXruv27XfU3Grq2dNn+ru//Y0a1brX5svjl1ZOXLt+XefnHQeeM6farba2dtreT73Oo7BPPnj4wL+H2D08ONRsOnPeBfkVh4eHtmczMVCGDFh5T4G8QHXhM8ZnTjh+fRZBOLz2s1DLEKYN2QwxwqGSEsisB3Jcgk4PdVogvXkeOSe9Xs/1BbQPZ2xQuwVFYtm1cU0B6yGmUDc592Gp4XDk+cUZSE3+/vPDAWXlRoFrmJk8CYRAsJZkHK2mKJCTFFllFmz4GM5wja9bSKIYTHKzfaawDk3KJJ8N0gyLlLhJf54SNeTGMNe8B+Q2XtMpweLGC2Q4tqrbKEJRkthNch2hhijiIEnCec/57XNXygK7s4/KWQWyCmQVyCqQVeANr0BGXrzhA5hdflaBrAJZBbIKZBV45923bRuV+PcEb+gk4DklBQzeJ52TtvFJ7B0A/gE3AAoBB+j2X6wW7rpEDUF2APkEwQs9dCLbOcj+EYADNFCn1hSh6zINw3aAbALkWN2QkBSpRcXr4AfgFf8ZgMgVLuypeM/QvRksqsiDIKSbx/L9gohJ7Kx4LCCM1SAJUZMzoZFacwDIFgI5gW0HQCudsnk6nYOlUwivDkCZbawiQBzso5YB7KEzFLscwJvEEguA26AR/1Fn7J9M6oQOWx4HSO4Q8yR0lMfSMY0VjAGmTQisDt25gUQIgd944lNoHh+blMC6CrsWOr/zxbwtUuJaNdihADaVALuDb35QgQQf+9POidZLrHJazgFhrLFwwhJkZwuwDPuoXLCuwibJYdpknjA3Nu425vUd6psvqtM9c+YAIb7Tydwd7BA+lRKERwDtAOz4uTMoNhvVm83QPYwSpBK78xrbnEajomarqXIMKFo1oAaYNcVqaj5VrVIxoPXi5Fzbezt69PiRnj5+YTD2/PRMnU5Pk/HMoKW911GzADy3dlTauapyu63+YKClctqq1QxY5gi3XW8Mbg96HdvndJ8+D3NuuVCzXtX56Yk2s4W7kwHT83QFN2q6evtdKyuoO1+E/y7mM8W1uuKorEYhp9PuwF3SzBSUHFamYP8zRSExV1yKNVvMnIUBYP7pP/yHauzuOICXMOBSqaA6apVZUP7c/eG+nj55ps8+/1y9UV9P7j3Q5bduaFOpaki2yGKprfaWRr1hsCXrnuv88X0tsYiCkijkVajEmszXunL7lg5v3HCnd1yvOjuEDJoSXeJ0k08mXv/Mj975uUkcQsRHvYGB1koNG7KVLZHyVixhzbTxe7j+9s0nLLuu5Wyh+XSk7vFLrWeL4FNfyIV65nNaEsgOUWiCM6gt3H1dLhuAhFCEjIQY49oI7WY+jiEusHejOnSRex0WdPP6nvZawWps6+BQk9lMq9lSewe73lsuHV3TfFXVcjFSbjnQZNhRIYpUa7bU7w0871GI7O4G4B9SBuUFKiPlIt1467aePnuqp88eqd2oWTXQIkNlOXcXfr1a1qVLe3pxdkwUtlqtHW1U1N7ugfewYGtTsj3aYDjStSuHiiOpWqupkEN1stEAe6qo4DXW7w+8ibB3sydiC8fanY/H2tre8ZrDYme6LCiu7ahW2mg26qhSKZpQw3ruouMdstZd++Tz5J1hADheKsWaziA4libVFtgflSq2i4LMAPS3ym0DCROZIGWPxLrHxIik8XDsHA6uc8Ra4+dYynkvASSnfmF/J3Om3z03WfEqiwllSEFTKxlQEgTVF/Zhw9HYeQbO+iFjJh9C1JOf6J337+jRw4dWkR1dOfLe8+L5C9Wq2HeVfFZh2dRotXTtyhXdvXvXBMq1a9f8Pj/++IOv/+DSoabjiVqtll48e25rP59LVmJc1aNHjy6sr0z+cyBaqRJUEOn5m5LYaa4DJIQD6qmZmwWopWzTBnE9mzG2axM+zl8htySXE6pD9n32NggQfkc2B+QuBEOqhIiLYS2FnAuyMiAJOdextlv6jKe26WcBckxYbxCjrxMu6T0wN/yZgbPHIsK8yX+rNVFjlSOrv7iPlEDh3iBdRkNsH1E9vmqcSC0rA3kPERHIHp9zrPGkGSGQEOHsCx9rwpnteiYKjvRzx+tNEtxbyMoInyPSzzvc7xe/+ybDPLKPylkFsgpkFcgqkFXgDa5AdpC/wYOXXXpWgawCWQWyCmQVoAI3b13fELZbsDIgdB3yZRA/sXzif/xTMAUiAjDgomsz+TRg0FB0NoYAYoKL/ToJYAAAEhQE4ecAUHaMcWAmnZL5kENqcuOVuiMFS3hNZyMk9i7B33vjoGATHqgMbMvPzwJ4j9873fQGE3HxT8K+nSPB30246EJdYOCFxzpjYaUSARCJ6iJVVHDtgDa2KnKX99oqkzS0nPdxILhyqpax+1g7AJcbA7DbLFAr0OEaGdjk9XmNAOAEAift/Lyw80qzONYB+AGogVygo/l1a42069ZhpS4vyhfeY6lGu6FypaS4UjZIU60QOl3T9v5uCE0uBCCKq/BrpioSkziBYCqVI3U6Z4ordQNbtg3B7qpZV6tZt8rk9PQ8KFIIvU66awHgp9O+1vOkS9ih30sHpQNkB6ALMBGwcq31Yu5aYMMynQy1vbNtKxyAqFqjYZVIo1kzoFgn+LyId38h5JXkilrNl8HmSyvVGiV31vKY0IlcUm8YOuBPj08NOJJjgce+CRSDg4FAQj9TvXRdpZ0j5WtNq0TKhGaPhh7v4WAgFSMhSZmPpwY3u4+faT4ZqVataokNE97rS4gnqdJoal0q6cpbNx2EjsqDzndCvyfjvuJy1eOAB36lHGk0pVt7pg3WLFhH9XuaTIf2+rf9F2G0BRQLU0XViv7xv/iXKlSqmo+GBnar9VhlAnRnC92/e1fds3NNhiMVy7Hq2y1byhzcuKXheKzpqOs52ev31Ki3kFDp5N5dTTqnXsvFSsWWUXG1rulqoe3dPZWToF26qvcuXw6ZA5AOi4VD3Atlaj/1uAN2s9YhfGwbRA5Isk6xwoHENBhaKTvrw2HXuZwq9YYJkPGgK82m6j4/drjwZD5R3KibFMJOazjoGxRnuqIrYU4DuM7G5BCsrdTIRwWTH5A7YKoocQDtJ5BbtXpQTOTW+uTDG9ptrLSzu6fBaKJ1Lq92Y1tbO1sh42A8VqFQ9euul0O16zUD/J1+1xkl7GEHh1e0Wef07PkzDfoDxXHFZEq1UrdCrNfrqhTlXIdBLwD1rNlg07dSsRSIrbhM/kXsP6wDCJ+DvR2Vq1XSKBSXkGAxv1B/5DWjy551aZucAGpDHPD+EChsB4SAO3h5MvV6Ys+BWY5qba3zNSuccquJlRvsT2y1rP90vNg6g21d3tZHkAVWkOUBvlm7CkTbaqMqOSO1mnM3JuOJymWsBFcGp8N1lXRycuLxGnQHQTkRFbwGRoOR58RktjCBicoqEBUb3wed/iiM0mvjTIJ8MAmtgtc1X2nXPq/pteh7gbDKm3RnjbGZAKizt2IXeHjpSI1GU8cvX7h2n/+Df2gLKFQn169ft5UdoewffPi+yYTnT5/p5csTdTtd1esNK7PazZYf9/jxY1XK5UCCJdZQZUi+16wVUyUB48/fqQN/Z91A5oSzNAXqVyYpUJak984YhFDsjeuMVZvJh1w4Y5Jj/ULxAUnH8ZbmZEBeeP2YKA8NDOkX50naCBBA/XAeMOYG+63kYL/Dqi2nDeMDmX9xrlHeXNjbUDNacbhQVCxdZGpZIZmoDoMyIyXwQ+5SeK28VRlWWbCWrQhJ1H6ewWFMU4Ik/fwRNoWkEeC1a0o/5zifykq+8Lng9XvlfTPbqOyzclaBrAJZBbIKZBV4syuQkRdv9vhlV59VIKtAVoGsAlkFdPvdt41spN7T7rClaxHwgAyB+dTWT/blpoPRXZulJEAzAB18pR2UABoAfAZWk67KWRJICtgQwPel4jLe4QF8hwSwSsDWF8m1QD4kHZMAmX5eEvaMEiPYR+CnnVhaYTNDBkACuoTXDt2pPB/f+xS4Soc9ykf21E/DtyEtbI2VEAQg6mm3qFUVCSCfXhckCdebuDqZPAG45/4BcgCEQAn7o5HvGcIBCxmAG7rmAdwDZxFsKgDu7eGfWHs4NDwlMwCFEj9ziKI0T9SwY0IQpZYg7jYFmDJYNNcW5EK7pSiODB4C2tIVDgBEd/ncXa4FA0PVOFa/30kUMKhMgt0GvweIpqbkFQTyCauREMKLd7w7qgsF27SQb7GYT7QAeFzMRHgs9lYQFvaKt8oiF+yuAP/5d9KhW6vSlQ8vkNPe3o67qJlngIL40gNeVmo1VapVAQIuZksDqHSAF6OSFlPCv/MqxdLzl09Vr24bVIQrGo0nms3X6nT6zhqAgBgMRpq6CxgLGGxnAMDWmq822r75gZqXrqszGhs0Y6wJWy+Uy7ZWGfYHWgGEJrkZ++0dPbv/o8cbZRLEwt7hJVsuAcCWsGJhfJgrUzzW15pNRgFsJ7TXxEVZ7XpFPTBL24JBXow0HQ00HvScG4IfPqAw4CiBwqVGQz/5xS9MKBA+ndusVGvWTLYcvzjW80ePdPz8hQ6OLmuCtVsxpxs339ZwkXOn+HQ6cC0JdibcenJ8rBf3flSE7RgZL8zdSlntnR0D9FiCsdZRnRBwP3eIfMGEH+Bp6+BAw/lY8wlkBvkGawbehBog46vO8qBQchd5paL69pZq7W3lorKtfzDbsof+Zqne2YkichGs1NhouuLVNvbrxx5rhPplxdxauq7YzmyYV+62x3oqcuA56wjlkn+DiixKQNVCwWD6wXZZn3146Mwaq49W+OQ3tH9pz6QDCol6va1CVFNUzOlwb08dcjP4eaOuF89P9NbNd3X/7g86PnlpW61yXFOt3nAWBs+HsOn3e1aKzSFU8huN+kMt5hCNLW1v7ygqVbS7u6u3rl83abG11bJiAiJgq9XW8empiRvsmRy8HtfU74+00lIzAHlb3/GHIOipymVGE4XW0nMZkoQ9GcVJtdpwJlA+wuqqpvmkr+V8aIXKaoVCAaVc6JIvsYcUsc6y6gAAIABJREFUCKzGiq7o51sNNUM9NQ8KPALm5wQtxyZFOT/8syTfwaq8fEHn5ycG4dkvtKSDfqXxlMybjV8P4sB7rwkPApWDZZzjabCwmpE7gXYGRRs5DyicgtqP92U/4IhivQw63XDGrNaKUTpAIkcljUejkB9Twg4vWJNxqgFqX7961bXr9ge+zlqtEs4d9v7FQjt7OyamIUM73W4YS/8kEDe9blByjUdjK17SMO3UNioFy11X1EIozBIFRmqNl56vaVh5yN0IVk4QG+k5C5lmtUWSPQJxD+kbCAfOTPbsxKZqjfsbRInjgGwpCGG6TBQbVuEVI49hqs4I+TKpzRUkD4qMop/Dd9Y/5AXZWLYIKxStZErtodJz0xZifBZILCi5P1QgwRIwhJCb6PdHC0jzoO7g3phbPDclbVLSh+8ms5x9FdSHabNEavsYzkn7VV7YYHKNjqfBUiqxx3q9iYNr/t1vv84wj+yzclaBrAJZBbIKZBV4gyuQHeRv8OBll55VIKtAVoGsAlkFqMCtd25g4BQgewMTdE2GrnpAaABAQCBA+TJ2QglAnXZjGuh5zbebDweAKSZD6JikpZ6ueXc/bjSeTW3fAWBtZUdCMIR8hpCDEaw8Qrcv4NgisZoASLEVSOGVhUVwAiGYOgnfJrAasDMB9IOdkzQlfDuxg4A4wM4D4I8O7FqtoU2BZvPQ/RxKQcpoIA/cyZkPAGhQfwD+FoUJFOoOrhsQae3cYEDSEG4LUGl1wnLhrlsAa96bTm86lg2aYH+TZAQYlEsCTPn+qq4EhUBerF1/7DbctbrGLofrpObBszx0bqNgWBjMqTdq2t9ruyMaS6DmdkPtVsOvh42IQ02xYoGQSEgqrKbCkCYjkad7eemxMJGwCVkXYZyx+jEc5GsoY9My7ts2BuWBgWJnjawNPNriyuMJuLwy8AoYDsgelCN5HRweOWQbz/3RZKi93X0D4oBLpXLFOQIAkti+pAqb1RJ1RVAzALpx76dnz9xxS+7GYj7VcDTUoIcNVQBDASX7nZ6B+ADwQqRE2tvbMzD/w6PneusnP1fU2LVyZzQcGHjOF0tqbO24zpR/5vcGxCOId6TVaKg1g50vqFwsC/LO3eq2x8mpGMfaLMgtAGRnHq5MCpL1AZFQr8aql0s6HyysGJiOhn5tMiAKzMdlyFdpNhuubakYaxkV1drbC7ZNi6n2UdQAbqKqGIz0/OFDq0s++OyPNJiNTY6cnJwqbm1pMgIADSQVHfN5ApCfPNagey4RcgswDPBNaHqzYTUEa6UUR+Djzl4BMLY9Gy9TyKlg0Hll9VH/7Mz1h7xgXgEYYjEVuvUhw7BXi1RrtxQ3WyqWaypVql73ZARg51OrVzUfjzSZjJxj0qgwB1ALVE3mjM7PTZC06jVnkhByfnZ2qnKpoAWB5qg9CLhmudC9D4nAJErIC4i+NMi+Wl7oT351x0TLYpN3HkatUtfWdlPPnz1xh3YxX1Z777rHbzzsq4iF25J8lqpzKXb3j/Tg3g/e9wBR2Q0AsMmgoBaM4WQ212AAKTY14bm7u+8g7v19vtd06eotxbWmei+fqpBfeF8B9G/UqyYB3K2O7dKc7IqpA7yZx0OIAGfd0FG+CF59VlQFWJ2sipA3UbxQGkFOYvuUy1fU3L6m6YhA+IEmY0i/YOFG8zoqGxQtrLGwjoN9z3Q8VVwtJ6qxYLtjgpJHUG/yfnj8BuJq5nMB1dN4EohD5spmuQl2bFbxbXzmQEiavMqTtUEGEGHLxZB14pyGoDYg6wQ+gzNnhaWQ7QLZq0MeU68/MglfyIV1zj4BoegtfhHUG4GYDfMxnG9BCYjt1dqAeGonVLCywYo1CA9yZyDzkuyhoEop2EIw3H/IXEoBeKsInLuAHV8ljIFB+6B4MDDv2RdCs1PlCEQAr/EqLyOoMUIOE7UKjQWQHOEohYSlNol9UhE1BGQh6peg8ilCEljlFpmYLSf2UUE5EWwcrYJKSPSgyAiqitcJGKubOJuZUyjskjwr5ljapHBhg8gZil1gDhI+kDbsxenvw+uHhgaOIJP5SQi7CQyuxxzEq+yMVG0RVHyBxPEnChMh4dy+UDcmr8Xv03kSVJfhM5AVHYyA88/X+urLbzPMI/u4nFUgq0BWgawCWQXe4ApkB/kbPHjZpWcVyCqQVSCrQFYBKvAuyoskV8GN78JjnA5paTweG4RoNZsXFhCpndTr1XOnemI5lZIX/N4gkMkLoJgABDj42V2gSYfrZq0lwBFAm5UXdFWnyooAn/u1CRCezazYAERPgSBbLdkDm65MrGew0wHkCiBQoERyBiABNrDbcdi28fPQCU6Hbb4U/NHTrkuTFwkpYxuLpOvYNlQQDBHANOAtnb+BhECZUUy8vQPvEQAdgKrecOgcBCx/CAsGkOP3ADa8Hh3GgE6AfCgrfB1JkYOhVLA/AbChgxzQ2NYagN9YZfnaAR8dLSKazNtbLe3s72o2Hbtr+/LlIy1XdIfXDLRRB+zClAc8CjULBE4uBJxjAQRIVQyAESATVi6VasVkA4AZoCOAo8kJOnHzkCKxMyBstbVaGYCkbrUqvv5r3yeqCX7nAOtCpFazrXJU9HNz2AcVS6pWyh6X5SKAeAag8sUAhC5CwDkgJDkGqCr6/aFBLX4P8D2dDzUdQWagGMJOhjyAtUFTfPDJxSCoGIBzPl/pxls3VIljPXz4yBOvN9kov3NJV966rfxypu5grAJWYEU8ayIHS48Hfc+TqIwaKTKIOzw/MXg/XZI3Emk6GkmrheceCCGgLNeEpY8VLL6mkRaziS2v6CCvlCGJilZJMN+pNWQJFmWpF3yr3dAY8Hux1uFb14Oiwvkm0sHRJWeazCcTPfz+Bw3OO4prNR1cv66dvV29fP5Uw9FI1fa2uucd1Ro1q6UWg6HmvZ7JAK+lMSB5UAVh41Vp1YPSZAOhAZAciC9mHSQYwN+KebgJfx/1+8rnsBBLbVvyqjWb6o+GIceEHcdB4RVtHxyoXG+oXG2AOFoZAUg+Go1Ub7c06nQ1m0/U63TVbNR939hvUTdyRSpx2QRRBKi/Asgt6OzZU61GBJovrQKifuxv1VrVGSblaux1q01eMXZkjaqK+Yk+fu+Krl8lpD2nTb6ozQpV1chqANbSdLJQqb6nVnNXg+4L2zxB+kHgYFkEEXjeOfHcwGqIuc4cx3JqNEItg8VOQeUYMq6sqBSbsKjENRNke3sHOrx6R3tH13X+9K5mk4GKdMhHRd8XRAnz4Owc+yns6ULWxHqT03gycd0cPr8IFjuMVUCxgy2Su+WTgGbnF1Bv73Nl5cu7ikpl5dZzdU4fabUKuRJRqai8FyxjlgDMiZKuGpNvkTMpRR4N+x7qDp6H3RoWblGEqmvo67YVEtjyCkLk/2fvTZvcOLMszesA3B2OPRAbSYmSKIrastK6p2rGqrum58PY2PzpNpsP0zPzobqrpMyszOpUSiVR3BkbAjvg2Maec983yKp/QGtHmpJiBBb3+27QOfecs7P1ZqVripZtkJXUlMwgFF8iQmo1WyxWwXrQSfNomxctAbVPKNcb0lKsqvYeiJ08a2rfdfKi1JmhfRZSKwRDc21O1Oc6O6TWgyZpoD50KydqVa5WbtW13YjUZx+P2U5SXDEWZpanuYhHWHIFWCcEbuciJiDTpCLimiEI0/RO4cihAvnBPsy+y01H5UUk1z0I3e+T+R0Bej4nZhVBXqQNDwznjHKnQogTVx/weuaHk1s1azexFXQVQ7QljJ8XCYs70jrUzK28vE4xAwMyFuUmWUneEMBnu52ZzlaiMHYHD37Hag2SIthT8X7KvQnkT3x/Xs8/PKK1FKTfdDaVypAact3xep3kcOK83ki1PmK+hr6fvPdcp/Uc2pBAhXM53FNlG1V9V64qUFWgqkBVgaoCH3YFKvLiwx6/6uqrClQVqCpQVaCqgH3z9WPHEhoOLABSxo5ZBUxL5UD+BaHJ3sEYQQx1KQYvdNlY0IkfrKAEIASXCqyH4peGJcqLmlu4KAhbWRjePXpQRoV3sXs4dU35FTE8M9qDROAhgvtSRwSiwaELV2M4mdFwVQRqEgH70TKCz9gKWOTzsfTwHAvP/YhWTNHCQ92tESwS4OpdtQCCgLceWu7wR7T+iEALIMnNaGRHRwMBdIQH03XvHuWQOm6HQu0BkADe/RpQdgSrltC5S0YCdjrqqKaLv+5hpQDMdNFyPYD+nW7Tut227ZOdnZyd2vn5ma3Wc+t26ZovHUDDduewt80egM/tNAA5qTvAp3Iu8EFPoq2Y++sDzimIfQMYxGu9kxw5RJ4VugZsoqazWSCf6MIGLGL+ALTRYZzKF/7o6Mi6vYF3gdPNnwPOpspmAIBtdfsCAiOYFe2qCLemix2gFssXJ7MaCioWyVMDNF3oOltFy6bqvt/KUgorJy785mZs49uxLHOOT05EXPzw5z8roDcrCnszWtqjf/+/WKPbsaQs7Xa2spLQXN3z3vK0bskGe7CaTdcr2SelVrPZ9ZUlKTHbHtxdLmby8Kc+dIUTsqt5AyC5XlpeS2U/BSDNosGqJ2Ut7KP1CZ3arK2tJfKMd1JOr1+sLGu17eTBA7udzkRODY6ObHh2Jkun28sL+5c//JM+Py1y++zbr3WvP/7wFykNmp2uxhoSgppm2429+OEHdeYDGruwye3BmPN5qzCh6MHqDLsX1oWs7+lkVjd/KXUErcxuYeZd3Py9nqWWtdtSI7E2AflREzVbbSv6A+sMjqzWSI3ZDXjdaXft6upK+SzlbCFChXwLsjcgZ7D+amapXbx6JeXFejbT3IIoWs5uPZQbtU+wkoIIQgnje1tNqhkUMqx76v7w43vWbdWs10rs/v0jW623VrQ6mhuAumRjYOEEibY9pHZy9tie/fJnu758Y7PprcBs7wJPLG9jA0Q4dWKD/kCWTmQDQFrwe4LlUWsxothHDfpHdn52ZvPJ1D57/Jmt1js7u/+JXb56oTFHYWKHjcBmVHHkmWC3hqKDLBvuARWDwOBg8889uVUQajesgOp3VkOA8QD5vnd4ho7UG0lhtUah+z1sULtMZD8nUDeo9GLWAGS31DMoI8pS9mFknriqzmy1Xli5XkppF5VNN9e3svWCfCQeR9ZyzP3kYL3+wC4vrzUnuBb2CsgHQHEIRvZy2dClzUD87ryzH0LRTOQSdysLKPZ19jkI4ToKCe/KZw8WB0O4N/MUgD+oLXw/Dnu7b/BSMElZgPIsWJxRUp0rQS2n80FzyM8G6sDnM29QP6HyiLaIUR2hNR2UdpwRnAciAVhbYX2lzVyf4wSGP5hjkWiOSox4LkdbJx9LyDTPP4rr19VtqciL+Nx4TqGuonEAC7NuhzPG1RVRdeEKD7egkiohKBjuMkVQxoUAbydPPLfI5xZ/f5engYrS1XqeWQH5xvnrShNIHreFjF8i+Fwn6J2woR78TMRGIPzZe/jewDxkvsmGUaSJEzw6e4OdnywsE/Zot8WL81qEF2cvKiV45e22yryovidXFagqUFWgqkBVgQ+8AhV58YEPYHX5VQWqClQVqCpQVeDLoLygEu717x35AHt0RQIcA8gACESFxfvdje/bHAFu8BrADP59vpyrgx5iBG5hBfCEhQZ2OoAxwQopdkOSaQHNscMXX/7abrmRCYz0a1AYawzWBogB5AiB3NF3nc7raGMBMQD4tcFeJ/MOdj4nrXtnJ0CYgLSiGQAMJxEgImJNPCzUbSgAgQCWsJ8RsBOmEF3JEBCyH/GE2zvrKp6CrQtd8XTB4rfP7wWkANQCtuMfnwH8ArBge0Vn6jvAjPsZ9Pv29uJC+RKDQVeqi5u3V7IkAvCn85mg6KxZt6ECmc0ePDy3VrupDl4nn3hvB08PB7dNYYwBauhOBbcTGJUC1AEW4Wcew1EBWQGEsNKCaKEbeSHAnEoIANo7EAoYyXsByLt/em6zxco6vYGdnZ2rRsdD/OLdioV5A8B1e3ur3A189ukQbjZblipfYipASuHNBA7v8PUHLMUiqyZvdgGXCSCYEyooPpgTvO9qUXq2w3KlmpMRcHk1sm67bd/+9q/s2dNf7PR4YIvF1sbjmV3cjG2yqVn/488sGw5FVtARjznNRgGvO9uv6HCHiHPbJJId0CDMb2+saLdkx7RZLUBnbRMIkwMkQK3mgKZyPWqk19qGaw92J3Tm542apc2O54owYwAiUcvUzbYrD+r2rnCz9X5nx/ceKh+CLAUIqP7RkZ3fu2+jtxf2w3ffab42O2178u/+yvKisLdvLkTc5N2urVmvTITdzm5fPpdSwe2+AFJ1CcHirGZ1uswVyruX8gi1gWfSoHjaiIBURsFuZ3maWd7IRNAwdoC6tcwtowTmAkI2W9YbHFvWadv9Tz9VmPhkPFHYN3uF1hJd4ru9dVste/XyhT34+KEdEsa81JxnTtxeX9ns5krrfrPc2gY7ounYtuup1Q88B3IWkmsT7snVRQDTsouhxoedPbh3YoNOar1u0wZ97JlQTbj1kLrHAVr35Jlk9vrlpR2dfCpwfja5tv3e1RBODmbWKCAv+KdmRQdVRdOKdk/rTLA4YC02PSHDh98TxAyR4ZklXc/C2R2k8mFNfvLpR6oJ6jIFn++wdNrZcsU65HkEYc9UF2zlIGvI8UAJAdHn//HmajPWBWsT6yYFIa/JeyGThxb2TIoscnvWq6nN5yPtM56v4Huz8lhgJdW1X9e+wd8JSXd7vZUIRlcZbaRykiXP3uuIDVutTi5FyJrBtmyLcgdQmn0YMmJteV7ofp3IYPwAuZth5z0EhaAD41w/hCVzQ4ooKSXqArs9a8d37HpWFy7O+NT2NZ1N/EY2QuzzEMua/ADZKIw8RDsC/gD71FeB8RoD36ujSqDWgLRraK1g8VcultpH/ayribQScG4+DjwiEaEzjr2ADIdQX+4jns/UQHZ57Dlbzy9xopk15pkg7PGeecF8XLuNmIgVJ220qwTFBOc75z37oqz/mg2p9zptV2OJ6As5QNGOMf4ZlS9OLpAf5cMCURCVDRqThr9HvEfZigWihnuLKov4e6litk5ysy5jxke0KVO9A4keX+t1cYWHn2+Mi+9fInvWGymANM68LwkwqAWV94QK7J1qA0ZDZNPhYH+oMi+qL8pVBaoKVBWoKlBV4IOuQEVefNDDV118VYGqAlUFqgpUFTD76uvHB/5j//0OTgAQAdAARSH5IGZRxC5MALcIPHunYiQbPOuCrm0AnBR7HdkvgNFihbGTRZTCcwN5AQjmgd3uOb0D2EGNAKDO/wW/7XfWHg6Q8q4K7Axe59yDgC2Feu4F3CnAFOBL+RJui6UsCcA7rgeQfbe3Nt31wfM6BndHG454z9FXW58H7BQCt+k2lcojkhkAL7LL8mvjWgj/zSAPAkCNWsNBOmxDsJHCguldtoUHkNIZ6qAW7wUIBdgJGOiWVDWFPkNOANIXrdwyrJcgKwjj7vfs5GxonY6HzNK1LpeiLcCvEzreResWXgQBU5o8b8oWC+AQv3eInQNdrrLF2VgzzQS66f70bdCto7wbl85mQG9Au9RqqQd1zxcbe/jpZ3Y0PLZmlgtgpy5upQJohK/5XhZldNMDfBL2ezudWK/XV1iuCLDVwq2JyFDQGB6s3O31e8A7roEAXlmVqRua99racroQ2Atoxf31BkMbDk9FityMrhSAfDTo219++Nme/vLM3l5PrH50Zs17H1vn6Fje8ZvtyrYlFlgbq5FJsi4tSVPrDNq2nq1sRFD5fG79bldkUqfVUtj2dHRjW1QMeMJnuSzEAO8hOg6IWUryLhwE5RqRqRyw92p3NU7kY2wJWBZw62Ak4C5rlPo+fPzYpsutSD/QOtlM7Xf2yZPHNhvd2Osff7LpZGLNbs+6x0NXT2AvNJtZ72ho6x32Vpktxrd2+csvVmSpwsjVVS+gHVLOlVAAqnHtY2+F8qfc0kXtJBxkgJZXzWzQ69tqjiIFkgYyzAPaIQ+ZP+RzFIMjO37wiRXdrvWGA2W4SCWSpbYn2yBYbzX2B4Wrt4uWSI+NMnVcGZbWGvbi+a82ev1a1lXsGeVqZtsFJFDdFpOxrZYLa2Fbho1ZCeFCw/3O2h1CsLEhg4Db28MHZ1ZkEHB7OzrqWV4HZJ9L1ULexm6zVyj3fI6FUMMGw/vW6/f98/aouDzj4VDzDvd2p23Hx0Pl3GCVBrkHwOtg6cGWi7kNB8fW7vVdhdTt2p//+5/t269/Y+vNwbJWx6Y3F9YTAVmXFRxKJeynrq6utc9ABJPnIqIDa77F0oOTUZLtIA9ctSOlCbkpdTrePaR8NLpx4Jq/Qz7sCQAvLCFXxuq2miKZ2kvFUodtC3uumAsIElQWsobbeOgxodyrtdZVu1UIIAapRxEF2QaA3MZSDQsmrHzIjalDbqAYgTTNtCfRfc/8xjLM9XLvcgsWIiE9n0YkDUSq8j/8WqRaC9358YyPFkmoOTx83Kw3OJJ12noOyXJwtUdJLo0Qftm36V+DQs4VDG4vuF5iG+WkBUoeqaoCUo4aSYA6UpXQ+c9oc67E+9ZeEBQJnEOQJhHQl7oDEod70Xv4IxIn8Wxmz+c51C7+7q4BQXtqtMzy7BEPpXYrQzcXdOJY52uCsifXGcHZwZpC6eNB2uRRBIstZdZ4+LcIJikV97KHynM/r8gVUiA3ykBqqGwLz6+K9yibKz9FtG+LgAnfCxhzWWkFNRfrjPvDzkvKlmBPpSOIuoZ8DFeIeR393sl9agS7LJ9jHPLs5RCF1OKuMYH7EvGFrZzbe+n9Gpn9t7//hwrzqL4sVxWoKlBVoKpAVYEPuALVQf4BD1516VUFqgpUFagqUFWACkBeRHAe0Cp2dQos13/sY01EZoDnYLgC4d1DAI7sjtwOKAZ4R5sH/zsAh3mndOjSjUC/qzkAa12xwPMBGbCXKTcbdXfHh7p+A4gD4COiAtuaaLVBNyrPCaoJqSBEzOxts9tbJm/vgzq6HTY5SBEhQApLFbztQ9YFnbHqypSdiIMcsuoJ+R2oQdShG0By6qAsimClxdtE0kEgHd7zjZrxP8B3gB8FFgvEcksLeYlj2xXDSmX94iCTakj9sd4huwM1A1kDu6VbLeWpNdu5dVuF9ftdy5upaoO3P78HGOp1ezYZL5X7AOAfO16pN9dKeCzXlTexZEmsmePB7p3ndPlmec0Wy4muAbAzduW7gqVUhz1AlMK/DaDqYCf3zu30+NT21rButydiod/ruu1NqxlskgDMBOV7iPbtWLkC1Hs0vr2rv0KPl3OfoyJvuL6tTebY8eCdvrHFYm7tohBJAAgGKAaYyms77ZY9evSZNbKmbKToTr68vJBiA5uj33z7V/b997+zt6/e2F+evbGzr/+9pYO+gqGlJBpday2Mry9tcXUp4uTBo0dWdNuWWSr7HhQg7W5XiqFytbCXz59bqygsI+Q5TW2E2qHdMQBYshoUMMzcZJ6h5thBtExFYIj8wUufMNvQ6v4OOPQ11Wy3rD08sQ3z6rCzdcgbaHW7du+Th3b56rm9+fEnEXPkRrSHQxE7s+lMzx8MBtY/PrbR1a1dvHhmiSykPESe2jH/pBAK61v2TyIL654TIDKQHAVfawDPEB6N3H3/61aXzZRnjvhcd/udhgD7k4cf2eD+R1YPuQ3cJ2C7QodrDVuI2CntZHBkt+NbOz0/94Djw8HeXF7a8WConJmnP/53ZReQiZCwruiY36FCmIr8YQ6gaIjZKagnlNlCRk2W22azlOKnl2c2naKcadj9e6dW35sC0xfrjdaSLIpCJzpzotsdWKtdyMppg6VTA4KNwOSDnd+/p/pADqAEwr4MO5+jo2OpEBRCLCudmhQZjz5/pP0DG6VyS27JI+v0jy1PVtZv1+12cmVpigphJ8u18ZgwbazSfE1ALo1vR7L7WUPIttsiHbcblC+el8FE2KwXyrdAETCbLQRjc1373UbZO7LZaaS2XEMGs8/VbbucWbkDxCZ4eyOVDXMCEgVmGHKmXLpKT9kGK8+74N9Z03HeMFaL5ULkgHI/AsDP9XD9bkFUt8Xc1waAMooRgGwIF+YkpBAEFPNSNnsEVYe9V9ZNWDAF8p0xgiCV+gubrXUMvN55Tgk2UpDegXiFWSK/hnrIspDMhEBacH2Qruzf7L06+4LtHzZ30WKqyN3SKsUyarnQ3gQ5rfeUum4T5qGHZkPgcB1RXSAlnqwAayLoRSaFczEGtUe1YgTfPYfCyeBoAxVBfPZFbsLHwEkI5rznRbnCkLMoTWuuDsxSkfMA/IyFX1ewdkQ9Jfs/J7J4ONCPXWHTamnDFrNgXSZ+i7OVenIN77456HNFdLIG3qlC4njFMz+e4VKghbOQ37nlGNcFge17ped+mAhD9nS3zfJ1QF1E8iQeYM69iaR4L3w8Wli9U3lQrZp9993vK8yj+rpcVaCqQFWBqgJVBT7gClQH+Qc8eNWlVxWoKlBVoKpAVQEq8PiLT+8QBTo5Iwgi66IIasTw65B3cWfdFEH9gGLTjancCDpx9zsTiBO6O2NnaARbovWTwAs6s/GQ329tDQAG+JRlCvduqgOT57wjLvQeBI2qw5zwbLfrwMMfsJHrA5yIQM+B1m+6wY3AcCcrAHN5DYqIGKDKdUOWADIDdvB36sB98XpIBUiLqBDh2mShIsstsgoc4BGggtpgRYYIHfJ1K7CVCmAenaruUe5EBNZV5DU4EgS2TB3dusrv24kWXsM1tdstqQc25cpOhthHra3VatjgZChVRH/QU0c8uHG33xPxtCkJfC1tD5jUaMieBnsYuvlROXigsmd/AGoL0KIL+QAYVrPDNpGTjNlGNaDjOyGfoY5vPF2ze3mzD4+wgqpZf3Bip+f3A4AE4OuWWIztYNDTfQhUM1O3Oa8VaSXQcadgZqx+5gvCjQkqp5ueEFwH3Kjp+HYusJXaaLy2W3kCgHNzAAAgAElEQVT/S35BMC5hvwpphRzJrN/v2Zs3b9S5fu/eAxuPx+o8v3x7YZvtTj97+vNT+/mnn+1qtrOz3/6NWd6y6Whs8F7bqwsbX14q3wC1hIi8AKhhi4VXvEDkQIbJrkZZEqVsmyDK6KTuHR1bq809z5RPMV8uZH2DYgjwlOdyz6hM6OhGZeBWaO5fzzyTsqPTUWZDvWhZLW/pPZhbAp/rDTs9P7Xx9YVNLq4swb8+a9jg9MxWu40tlysBi/vkYKf3Htjk5somb9/YgdDkME50XqNOwG5tOllqbjDvFitUMZltIFVC4Lwza3XPbwl5Au5537Ty4DY3ylOpmXJRmu2OckHOHn5iDUK6i0LvDbi9Wczs7cVbO2H+oBCZjK3XbNoM9QSqg/nM58PWg7ZRTEwv31idNbde2gaLHrrX2U/mM9tv3HIr2vZE4FvAeb0mtRKrGMVHRt55gtqoZmfnQylqFDbdwGN/H2qQefCxHez4+BR/N4V+cw8olbBAwyaJR6/XVg0bDSeBm822VAmM4WQ0tnratvOPPrEiy+zs9MTyomU3o5k9fPiJpUXbklpq3RzbrKnVagdrFl375enzEBDv4crKgUBFcTO2HUQkGQ6tvjXS3Dbrqdl2YdvtQvtAC1UVm6TtbTKeisCLgcrK5whB26hjdruarTcQtw0RO5vtwpLazsrNUmoUrPzmkGC7RNejfR81EpZemiOpTcZjt0YSye32PZC4EDy8P/sUOUjMH0hmSAjtUyG02e3gWAtlCIf3fZ/8DAVca5/2fQU1S8yr4F4g333MYxKS75+sk1qSaT6imuPvUYEgfJ8MEEg4iO+dW7FJTaMpXlfGioiCrQdSK9g5EOKeBeJEwUEkMwo2J0+aeVPkpgidTekECCoRbPnk1eWEN4QG6hlUipxNsuMKWUzRPsrtot7ZKL4P+kfbRp7L82SXFWyaEqP+2L05CcFDajlCypsk9vj1cI4U5EAFwuF9ZYf0DoHQ4Rqwl8rJdTk+sWcvX4mIYW0w32hKcFI+ZqM4ycJ9KfNqR06GEzqcmTwi2RQ/M1pARfUMr1FeVFA4st+xd8T3jY0WkGZcvis7XE2hRgTby84y3jfjFTNc+HzP3WD9Oqny3T/+U4V5VF+XqwpUFagqUFWgqsAHXIHqIP+AB6+69KoCVQWqClQVqCpABWLmRUInJKB+CN0Wjh4COmOOBf+x/86WIrinh85NqQXqNQHaAh2SRB3n8mUPwEvsOEVRIc/uAPxG/+zY8QiJAbCqUN8APMXAUoCiaEMlm4/w3hHkAYAUMBJUF45FuSoEK5c1REEID5ZPuEA5txvh53fAivMVd92wAkywHJL3uFvjyMBC4IgTHncZBKtl6LLNBVIBymBfo47tO3LDVR2ASJEo8q5wn5cQMQoVDXYWfOZujw1GYt1OTyoSLD7yzKwtSxmzdq9j9+9/pO7kdqd5p+TYYlUDUaHO3+IOkIIkiL73UnPUAZaiNYwDUGYhaPUuYBygzrt16Up1CxMMiw7W7w+sUc+t2+1bvzewt1eXlqa5nZ4ei6DA2oku2Ovra+v1uuooHo1u7ebmxs7Ozuz2lrDtUqBiWS7VYQ5wTOc9Pz/U6noP7xbG+qOjYFzmSAyI7fYKy7LClqtSNihcG53aw6OBOqB5vHz5xl6+fGWdTtc63cIuLl5bvZbbaDSx25uRvX17aZ2zz2w9OLV9LRO5NH/10pavXtrkiu73VIBnUwCcB7s20qbta3tbL5a6NsBfdfLuzZohbFdKIcLIISZKbHZMNWA9sJr072VpW+ytagSXBzsVxVG4hYw83a2me1kt5wKNLe/IYgnQMfrbE9Z+wC9/t7Xb6xvLIcfqidUhKLOGjW+n1ur2BNKdP/jIRhdvrJxOlKfBvItBx7B8gLcEgDN/RuOZ5Z2ubRZzgcOsCc+/aNh86WAxU8gBQaXn2KFudnLPXy+1T6NhRbdnB0KW09QGx6dSJWBXA2i6WS5kQ9bq9O3PP/zFWllu98/P7OrqrQ1O7suGqtfpWN7p2MuXr210fW3Tty/ssCqtkae2Wa08e2e5cBJoulTWC7ZL7EetVsvK1UZrs+h2FJ7OHIM0yupmgz5jMrWT81Mrl7wXQDdKJ4hGSMCltbttgb3cIx38mgMA22lmt7OJ1RII0JWsk7q9TgDksdFJ7fZ2JLu6PG/Z51/+1h49+dZW02tbzSZ2cu+eff7FX9mvvzyzjz+6ZyfHPcvqW1vMxlqPKECe/vLcev0jrePR7bV98slDgfmTydRub26s2+3YdFnabp/Yaj6yXblQGDtjwtqEYHEbH64RYHwbApDd5kdEYCDNPFchsXqCmgnwf2nT6UTraHwzEgnMc1ZlKRCfGgAaR4WclGjYuk3nNlvOXdVF3gKgPbkM5HUQSM3ZYTXtoa582IoI4QzIU18XcT9wMNzVQbLNylG2ESjOnuhKgTzz7CXIUDJD1uulHcgxCDZHjTp5Tm79BIGj9SWVhc9bJ5eV5CyiyUPJ3TZNmSbNTHZjii/SuZho/bJ/c018boO1KVsk9oul1AzMTxGHyg7x9czZ5NkUrsiI56xIjBWqFc9ciiB7tEeMVo9SnoQ9hvuIr49ZGncNCSI8fD/n6MXqLVotYQnoSiJXKTAazHcnm9zuiYc3LniItxPepvVUZ79LG7Zcl8oV4nrYq6UsCQHaMRNEbQjwtNQ7WHy5osabEBQ4r+8ffL6rPJywdjs8rbm73BivjYedu/IiJ7x+49fLdcesjfftpaIlZFSecF/vW055jTwD7Pe/+1OFeVRfl6sKVBWoKlBVoKrAB1yB6iD/gAevuvSqAlUFqgpUFagqQAW+/uaLg3IYABvJbBDYdJCVEw9ATECDGFYaCYYYbhpBDZ7rFhPBhiJaQQVvb0CC6M0tEL+eAj25bUQAjMot3aiAO0vvqgQQDBGzCiMlnFgB4jWpLRwgdpWD5x0ktgKkwzsbUFUd4ACOABhY2uCD7d2qAu1rHkTNFXOfc4KCQyA4QDGfR0enulwBOptNddLznlwHn0/nrjpH6Rql69ywjVnq57wH3fbYJ9FtjKoDe6cV1jbhnqlZ7JR1IKfueR2pg4ixoxgSAUUF6gO68Ysis3YHoqAty47Pn3ymjlIUK1hqAJgJ+DocbL0l3NntR1A/RMCGMYtjIkC3LPU6wqDtQCD2WoCvetsF1O1k3YOHv4D4Wm5JvWbHxyeWpJl1Oj3Zkzi41LB2u6PnzRZz2RPRaQygBfAP+MSfR0cDXcPN9Y3eB8XFbE52BBkWTSljatwDYcLYySyXVhQOsEntkDhoCInF/J2Nx8rbwKKq0+3aYDCUTchu6zkKT58+l0UYweCM+dvXr61VZHY7ntpoNNbPnv76wl6O1vb5X/+trXZm5WJqNz/8YOV46qRFk899F+4KKNYbDGy6nHkHNZgnNQyhzMwzgPJ2r6c1Qte6Os2VDeJ2S4Dt5HNgGUQXPmoWWcMAWqJ82puCy1HZkCvQUF7M1rJmw/LO0CzL5b3PfAEgpvOdzvj9dm2LycTqhCRDsmWECNdstliqi3+fJHZ6dm5Xb17adj5T2DKgZAT9Ot2WxuDBo08ty3PbZ4U9ePyFza6u7Kc//2Dlcmnb1drKxVod6YwFYxyJTyxjDuRdFJmleWGtft86vT6+U5Z32ro3SC+3h9vrmifXl1bgoV+07C8//mTd/lCEznY+temi9DBlOqQz1hP2N3u7ffPMtrOFtfsdz7RApbReiYxZLcgEYFCo9161XsyWCh8HcCUzYjVDxZParlxbt0twdt1OTo+V1QCwW2Czswdo3ti9e+fWoEs9qBQiSMpagbyAhIEwY//CTghrpr3V7PqK7I3Szs6PLc1RzvTt3oNPrTc8sXvHfWtlmT14+MCmk7n1Oj3rdwvb7Vf25vUzG54c2WJOIDrd8qldXt5onJarudUIaQcsVq4LKoKNpQ3WsFvysS+xXrAwYj4dH3NfU2WesE5QP2D/9Pr1pR0PT6zZKgTis/7Z+7qdgc1mG93Tcj2y1XIq4m82GnueDHNA5GZdVm2QAfydtQz+n6W+TueruVspzT3fgj2Ha8VCC8IC2z5WzWyxsG1ZWjNr+rpWGDyANmu9aePJxBrMxR3qqrq1CjImtC3aXHPPQfYt4DgANvaDIhq9FpAny+XasmYuizr2QwHXwRJN4D9ZPVI6hdyGcK7xPm4LFm0BXRGozySbgTUfziMI6MHRIHTxuwKAdZkowNqVdszFCK5HuyfGKioFInnhKgtIWlQ8fjZECzTOD+2BQWERzzDP+HHi4f2fsT/6+q4HRREKQ8g0z6eCYMa2inXB/csKUOdsILKVt+Ph4+xfZBhxSpS7jdQiIhpqdSlq/LOdAOEf39L8e0ZU0kVyhfmKeo35RDOAh9FjceXXpb1QJM47UiPaYHkjgK8Dtx5zVYs3L7jiYrPbuMITwrtGXoqrQuLz7wiS3U715DNZA7//viIvqm/LVQWqClQVqCpQVeBDrkBFXnzIo1dde1WBqgJVBaoKVBUws9/+5qsD3esA8YAVy/XStuXWer2eQASBqqHrMnaARvuiaDdCIb37E3AVIgEVgoPkjVpqKZkLBwcl3gdSACgicA84Hu0e9oRI0/2duRUJZEqz2ZLX+mpbmlq5E0AR74b1DtvMg0gPTiykGQCJAyf7zV6kyB4HcakrzPY1B44jYAGgAwgKqAbZgP+3rI5K7wQlDLvdaqo7GxCFIGmALOqTyxJpo+vH6gpAt4MtTiCDAKCwlWm32gLiIUwAjiJAJQsMgFuyRTb/GiASIEPXt8BI7C4gBdp67v0Hx7rPPAeQNnWKbzaAfQA0pUDqZVlaq+iq85fXCRiiGzmoaCBzAB0hTCA9ZK1RrqU2kKUHgNt2Y71uV0HaAn4a5Ef0DDyRMPCz+x8L2OQ+yDig45jPhyAYDAcCGcfjiTrCqQWgJR3xcX7x73jo305ubTgc2ng8stp+a9ejkYfyhvyVzWGre8BCBlLo/OxMQDVAOEgxoOztaGTdTl8WNICJmgtpajc3V3b59tL+03/63wSuv3792n799VfNH8KsP/3kU5Es69XWSHf5z//l7+3L/+lvbTq+tenVlV398kzkTSQbZFHVbFoTP3pIoHJj2wRgvLD1iuyNmeVFJgBOIGHRso6AzFJdwcvJVHZGvEcEBWXtsi0VaEwnMnOGfI4mIO9mq45mLL3SWmL9omWT6Y01O21LirbslZhvzEnmMNchK5i0YdPrKycZ8OpP6/bkyRP7+elzY50V/b4ULJObCytvx/K8j1YzzDHCqTfJwf7d3/0Hm64WNr28EfCOXVajaFn76NjKxcqWs4X9/M9/tO18YTXW2M5JgjTLrTg+tu75qdXy1GqNppOKjVRqHKzleC4qGSkCdmubT6d2cfFWXdSNrI2RjU1HI5E6M9XgYO1OR0AoSqiimdro6i3CEsuaqCAadlivbXzxRkHp5Bw4uI06jHDhlkgEcjMSciBYC9S6kViWJtaEUBmgmGhZf9C2cj73MPnBIJBDDev1WzabL5Wlsa85SUptpZpBibDc2tX1yKYiuwrb77BXWwkUBQg+Oz0XAdAfHtn5vXN78vgL63WxcluJKIF8ZQ1ZsrdVubLh6ZGNbxfBXo3w7YayULA+g5Tl/rTm93uRY4vFVIR0q8s+ZFI1FUXHiryw8ehK9ldYqaFAwZ4M4BqVFEQvRKwDy6jVato7dtvEOt1jW63HVi7Gd2TCdDIL6q1MxDGEQUr4+4yfO+EAccrYs44V6q5coL1slNgD4ZX4OfOFfQRiRXkkm51lRdPVEVK6ufWaMosCqRBBZs6gWi2jXLq2BmqH1dLt/sqtCGYeXKOIgKRm/X5beSHs/a6yAIDfag25ggHmY6vsIMYunoW8B9fDg+uIVk/vZ6FwhuQ1MkbcIom9lX2AHBiUQ5Di3CtnGGs9koUiLIOVk5+prtTg+rhXahOBealFIJGlOvDgbllqoV5j38YyD2UMtorYpnG+lAddr5QfHJcQNzWUKytrslcs5tbqtDX/MmUX1S0rIB0SvZc3J/hnSnhxqCnPg0momqE6C2oHH2uT/R8klGfd1F0FuCv/1d4H2Ytqk3FXlkVQgEZlhqd1+DqLKomoWnF1xruxiIqJRp2GhxAmH5UzoWkgZnu9X0vqwPPdFtKtGrnp3333xwrzqL4tVxWoKlBVoKpAVYEPuALVQf4BD1516VUFqgpUFagqUFWACnz99WOFTtCjCPgPYFWu3LZBQCjEgEJ7vaNSgdihkxGQIIIKCkoNYd74fwP8K4/ivefj/U63OUiDACLIBaxDAD8SbIBa6lIGQKKzvJHW5JkdbUC4Rv63VY4EQIj7ZwPSeMcl7+3kBXZArmpwUCdv5FZvoPUAqASkKt8B0budOqa3B/zQ1wJT6ThXiC2g5/ZgeVa3VjuXNQkERbTAUtcoXf11z8KYzBcKXwYs4++6PsJKd05OYDUkFUHwVI9KFoAYtz4hz8D9uAFP8qYTESB8g35XHa15K7fTs2MbDPqytCmKugNUQC8bSKKNbGQaWV3AWy1xcoWH+3kDXiVu65E1rNNqKXCYrvS1gDICmr0jHVUB/kZ//P2f7Ntvv7XxZGQP7p9b1mzbl1//Vt3JgGU5dj+MW7B2ev78uf3mN79RgPZOwGPNLi8u7OTk5G7+cD3cv0inJLHp3AHPq4u31m03RUgtlt79rc538sm3gGDuzQ+gSOd9r3dsl5eXem91IQOIKwcDkBeVj1uC3Fy+kX3M7Wim+QdATmjwL//yiz18+NDevHmrPAboozfXM+ufP7Cbq2t7/etzq9FNnTZsjqKB3m3AMK6bOwvWL61+JwTAh65fLGrolM5zax8PZKtGczefOR+N8AazotO2xXTuuSJ0CkNWpR62vgN1lvWSd3ODFUKabFd0tHOVHjpcL9oCYHl/CMGsWdhmd5DXPoA+dkT7zUqEmkJqAdpbHRvdTqx3fORkz3pltxdvNf50txOw2y6aVk9r1hseW9If2vHp0I7zzAZHPXv68q11+gNLe317+fbCErrkVytbXd/Y5dPnNp+MaXm3dtGxxW5j/Ycf6/lH5/et3swE4rKGz09OPd9li33QDO8cG11ciAx6/fqNdVodqzVym80m6tqvp5mC5ROsp1otO2xL25dzdZCvlktrd1qaHzev39hqdGPLyewuM4B9i/VCoO98AaFIFgBkn9mg3bbb2xvrNDMbHhPSTr4FWTlL67TaynxYLln3SytaAPWlffXV5yI82C8MwjVJbLlYy8pquzabL1cC0cezucKme52unvPRxx/Zvfv37Ysnj+3jB2fWaqZ2evpAJMH2UFoH+7D12hZLz+eBrLsaXYuUbLZyK9eM/0H2a1hQkeUC2TydjW2jcHpCklHBbWVPRg6McjhWGxEbzCP2hu3a1+vtZCRSUPsnRDTgtpBin49cA5knV9fXIsNYYwTcu5JrI5x3fDvx0Geskg4mZQtqJ7rsAelLAuwh7hRYfvRv7IHcXmwxXTgRnWYiSMk/QRnD3hkzbSDCl2tXGPk102XvexokCGcX5w/qI8ipSJqjxEEZxJhIZQFJs3H7JvYJnW0p9W2L+CwKCIvSlrOZyIaoMuCe2e8gEyPJEJVTwrwPZvP5Qkq1LFgeQRIB9DeLluymSmwE8/xOJeAkCGeV5y+x30E8o+mI+3ZUMvFZkL4Qccxdzgpq6qHrW52d2md2qPfcsik2G8iSaudnpoiRvHGn+oDoT7BPg2zIUhFL2Ciyz7FOIV8gfLRWE3/vPUSPQs8hRPY2Xy61X1C3922ZnGxwAiT+PDYOuD2dW+y9s8hCxemEDLlLKO6iciSSOzyfh78330n8vuKZEm0k9Tnm1lKQL/F9eS7/RPUKr4sKEIg11hD3zqu/+8c/VJhH9XW5qkBVgaoCVQWqCnzAFagO8g948KpLrypQVaCqQFWBqgJU4KtvvnDNAYSAlAyuCHBAxTtSo32NqAOsNPgnqB4ATHht/FIQX6NuUMDbABLIxiMoOFBQEJgZgVl/HnYYBLDubL317uPoqQ1Ql2J/QUBvLbHVxsmKCB45wIY9xl7gISBEk653wIxDUGbUG5blDkYoUDQxdU0DgCl3AgAIAGW50XPoonZ7DsibVNYqRe7vCUhPJ6nUKbO5ngdxAyC7XO+s02oKrOK53PMCsuJgsp2SioVObaApMghq3NfWag2AIQeLYqC37J+w8thinbSzfr8v4BjbHMKYIVMI705qhG6Xtl7j+Q1ABKDumR3YzABEY1sFwCdLGcA0hcXSie6KE3XpRrutYJvBGM7nSwVKP/niCwHznVbXBqen1mp1ZW1EF7vATGy0dg5MgtBDjFBPfPEJWj4+OZOlC+CfwNDpVF3FUnJIueJBv3SB48dfbrxDmoDhZotsg1e6f+6XcQboffDgI1tio0V3984tQ7D54U+su5jL2EbRnU5383h8bZPxxDqtvjrP3168spurW1tgN9Ru28vnLxzEbOQ23yS2TVK7urwSoF+HNKkn1mgVtpotVUPqitoIWyXWRK1JXR1oA9w9qAOZ6h6sezSwGoCfcisaluy2tpxMBIJC4EFO7GpmaTOzbr8vOyVao8nQ2AKWKpOBUOmt7ZVZ4L71WCuxLOgyh5RgPAD+AWHVlY1N1XRsh3J11/W+OZh1ugNLm4UtCMEuWpbVGhofyB3eu9Np2VG/IysYclIm640ljdT+5m//1g4K+jarN9u235Zaj+DeC3JG6PxezO3m+TO7fPbMCu45T+380efKaUCBknd7smqbjie2LdfWLJqy8iIAHJVLt922i4sbZTaASLP+Ze+WmO3I0ul0pAgZ9Hs2n09tdn0pf35yDuiKF6i53dnFi+e2WywVfoy1DWTTZlcKnEUhwBrm0cYOrlGz2eRW2Qt5DqFKjbfWVY6BZxKg/gLYLNeLu7DjON4CkbHNQWWgNeye/ihE2v2eff7lEzs/P7fFdCaSTQRgatZv1221mFmj2bfjk1OBzxZsflArrSEHLLEpZJBs7lAs0I2PRVSpeQPpCum3nE7UNb+GnJSlVcgukCUXm06idQMpjBoC0hDyh8wZsnLIzNiq8x3bKSczWUdsWfP5yoHqw0HWULy3xArv5UNgE8TexDmBckPB75C961IKJe6FOnngdrBFC6B7TgYFlkqAzOS9NF0Jwn7APQvYDpZ3XEOn17XJdOq2SwlAt+9h5GRIqYHtn7rsXZGCDRVGgFnKHNncdfljs0f2hbJZmF8hTFr2Z9OlzRduQwVhptyNzcY6nY7s47D2Yx9QAHhQ2bHnYHcHecBr2RM5SyB9GrIS87OK+2TuRBIj2khFFVa0QIrqCvavmPNAPSAwZIWmTCTf7CGsCIrnfIrnsBMqrpRgfBq1TGPCGbzZru1oMLDRCAsyz7KIAD6v59rYyxs1t47i/OKcgwXYHZy8gfxSFgnqlaC6kPKC+bODPPL1GzM+IgkTyQLeLt4X90RNI8GhnKqYXXWXQeI2XnwfENEV9ttI/LJPxOyM+D5eA97LCQrPaYIA86Buzlk+ywmNoMjcQYxgu1ZlXlTflKsKVBWoKlBVoKrAh16Birz40Eewuv6qAlUFqgpUFfgfvgJkXgjokN/8u3BMAkcBOLByiMBD7AKNXtICmt6rYOym9DBWz4yIygt+p47SACgByEUgAfsTB9P9OXT+ipwgLFhWEnuFOAvMENS+D6oOgl/x/geIc1sQrhGQyUkJ9/ZwO426VAzRuuRfBaQC7tdTD8k+uG1Oq9W8IxFEntQb6tyVNQYWWHS0oghoNgWGQFKoy5fMAkCfg3t0C2gCUN3treA9dwA5Icw4/N69wP1nu12prmO6XOkULTotq6eJddpNa7da1j/q2vB4qNyFWm0nQgHVB4D4er/V37sduofJ/gDA3ArU2u4hF4LXCVkJgMrAogrqdo96yA3sewjbJuwZcJNshIefPlJGiQKqAZMamfzoAcoAzLEAwaKDOqG04N55HqAeAcHcF2PtIa4LKQKo73K1tNcvX9nxybFAYfd8dz91/PIBSQHTHzz4WCATuRh4+Pe6Q2vmHSlYluu1DY96Nl+sZa9StNs2GBzZermwt2/f2P17H9no5sZevXpuDdQSSd2yvLDXF29svVrY1dWNDfp9e/HrM6srTwCMuGk3k5nNINIWa9utISEOIqDWIafCfeBrstWhkxp1zibZST3EvKCO5FNg84QagrEkbPns4Sceao3F2HSijAVIOcDdZg/7p701syKAtQ7Gkscg+xSFATuQjooIwBAVhyxcGu6HrxjjrKHOc3m9s6aUk7JVaDPrg75iFCYlc9QS63UHNhtPZO+GbVyWEBq8tbPzI6tj9YRF0R7rtqaVh8T6Dz+zNGuK1OCi1su1iBrAdeYQ71OuVrbEbuvlC6kFyD3Y7reW5E3rHh1bZzBUYDSIYq/fM658s14a+qHL6xubTFEwUcONbem094QckR5Zu1BeAcG87C/leG7r5cQ+ffTIVuuNvXr61MrJxA6QKuXCFuOZ9dpd7QMQFmQ6lChXsPxRh3wDOYx3uq9XNjxuyf4JMHtfen3dQg2ybWON1Dv6+QeSCLWU1GaNmrVbPfvk0Rf26LNHIliwSgPoHQx6HoydptZpt2zQb/ucqjO3sFTK7NXbKzscXPXEhFHn/Ba1xNLmKE8CMYDFGmQf70eXPaHiqE54Hes5adRlLQaovFwsdd3MU7IWIC/cusqBamUwoLhal7ZmTrKfYHHEPltiKYXNUaJMGJQcHSzNgmpGQdeHvS3I9Smx99uLSEHJx17NXMOOimwB2UAp3NrVQbLY2qLEgDh2Ky8IBGycIAQOAOQ7t4fiwXqb3KJQYk8NSomQT8R96r3Zm4J9Efug/9BzMBTcLQD7oKBtbAn52S5YRsn+CevCElUEuUGpzaZOplA/xsODslE8+P72fkg2QH8krVgDEN67PfZxC8syPwQjUAQAACAASURBVJsimM7rOkVHa6WOOk4kyLug7vctpN4nMThLYmNBtEbite8so1yRJhJnA/lGrSAH/EzjoXOG5oMGmUgQxYmdnp7a1dXV3e+jKoH1zrpm32cv4e+torA9ewi1lNrISTren/uCIKE54E4xAgGw3YtsYF9XMwT7LEQsqjupKlylid0XSk/OHaljwvhHlUVcc4yxGiawkAoKjFhfPRcuZ+eWkPG7S/wu4GcRe6c3FzhpxFp2VeL731Pi95UqsPt/+K/JVQGqClQVqCpQVeADr0BFXnzgA1hdflWBqgJVBaoKVBX4EtuoAPJHhQWAGeA5IALAHN2H/A5QBOAVxgJSgQegQzCcFpGhrnf5vnuOgkDX4E8uv+/QSSmQOHTtQlbIOshwjcHnHcsoAA5sctzKRH7iWKgIlHEADOBC3ccoFhpAjw7cCKCoexjqdgOQglUO4ERdAB+ADF3cDiwFEFpgpPuXo88AbAHMEKC128qKSKBJIC9QI2BrAhAoW4pD4hYdwUboDjgmuHa7kZ84109gKDUAeJUVSsg9AKRGidEsXIkB6gSI1gvWUGdnQ1mOENCs7mUAMUq2IVTWQUTGbE2gM7ZPECLcJB7w+7U1MpnFqFPeu4EBZLdSIJB5QlAygPvpyQMHwensTxIbYuuTJOo2BljSuENYlADubXWb4xOOu5R3Y9Nx7L7sjBmdzj4mEFkedj6dTvQnQGq/S8j33n5++rOdnp/JCki1SBivTJ31h+3ealnNWoVb24icKFF3TKWoYDzp6ibImw581Bav3ry029FEhEYzdaXH9fWNMljOHzywy6u3NroZWa/bE9H1+9/9zrK0ZkWzbUWrbz/+y1PDGUbkT505vbRUADAgOkvAO9ubKEEEmNFpTGmYX1h07aUeAfgDYFTeQl5Y8+jILWfKnW3WC4HTp/fuqeOdek1ubxVcTD7FbrW07WIlIiCCuJEIkgoq2LkVDQc+uR4F4wps9c5plDWodlBvAFSzHrCukgqBjmjznIzFfGnDk2ObLqaWycKmtLyZWnfQdZCxmdsmqVu7M7Bto27D42NrD07Urc99kt1w8eatyKFmr2P1PLNDubfJxWt79fyZJXQ6s66wuWpkIhEGR0dS1XAfCtYl3QJFFGtmY5qPzAXWg8g8MlywgGtiDVWz/tHAA4J3WzsaDpyYxLpqNFb4+O3bVwLIUa8oq6aWSBnAfkatMkLqN1gnYcgEf7Gx3WZl3W6uOcVLeq22VC3YWrnPP6CpzwDWfTNvWX94bN/+5lv77NFj63HvaSZFDqH3fazeQng7790/6mvNkJ/D3uZzpLDlOrHZcmdpdpByZTGfCTBnnbjSAYJgozwZB7APIg0Zp6yeOmklrydyHbbKGWDv5vXq0k/MSoi3fWKttpNj2BSx33mWw1qqtymh3ysIjpb2OizNSIFhr2y3eyLmsEOajsl0aSnoe5dsbF/63GdfEglUbjW3swLyC4LZa3Y4cF0QteyUkDcNKS04PA7bgx0gguiCxxKtlmlfY44yBnToo5B58+aNCIzh8OQun2W7cbBa+3OwmYLYo8bz+Sx040P2rq2EAITwhqxbLjX/RV5wDjVcXcI/ykwIqgURAQfIC/+dg+WA4w7qx/UJaD9AzXAzslazYGf0fTHYMep9s1RkJzNeOSv8XUA6FoAEeDuRzftGKyV+x54SiRPeRyo+XWdDYdQ6F8lEarVsOV9I8cf6YDwYf9U1WCVBpsuCkSydDWQyZIpbCzI28YyA2IN45Ro5d+qoMLQOGmoyiESLyJHELcc8kNvvmz1N2TUK0HalUyifEymo2UKIdvw2dtcEEVSfcc+LBAxzOio7I1mlQPbwxqqLJ1bow1DDREUFP4Iw4WJj9kfMzNB3Fc74QHro+81uZ99/908V5lF9Va4qUFWgqkBVgaoCH3AFqoP8Ax686tKrClQVqCpQVaCqABX48qvPD94N6V2M6tSmSxaP/wyQEbCK4Ev31Ba44QiHe/HTdbnbCggBmFRnePCP5rVSc4TXAA5APkCApAHIBpgk+wKASl2xAChJoiyG/eYgoFFKBIEgiUgHAGyAbcA5B034BDqYCbF1QAVrlPfDQdXhKeCioftEDaHg12AlgUUJwB6gWS3ZSz3BvQhgDAqLSMRAaKBIAChXPoHAadQg5Aw4UC8f9n0IIad7lzyCugNA0U5KFjGASwdTmPfusFEwONcKDglgBBh6enKk7uVmq2nD4yPbJ975i/2J3DuUk5CpS516HRK80FPbllh+0NW6snJb2ma7tzyta5xk06+Q8Jq1ux1rC/hP5Xleb6QiLdS1SsKD1AqZqzzSXKAyYCZAIZVnzGIQr+YMuQwCAhsC3yA+ZrKJcuBVgOpqpYBtQqgBUQGxfFo50ImlFwDq9PbWHjx8GFQpdEU35fUP/g+ALTIsa9piPhdgSzf/9dWlvXj2TMqK6WJtvXbbnj17KqDu9OSeTWYz5TdcXV2LqPn6629sdH1hN9dXNp+V9uTLL+2HH3+x16+vBLTPpt6hjEc8nfmAj+Bj1CmBUNuzVprqHGdVaI41arberEQQKXwZAq2RWyNvWd4uZAE1uryyew8/1lx5+fyZdTsdWy+Xlogg29lqOhOIzhxkjoWV5z71ofMZe53tElskOqmxv6kHMi/x+ZajbthoPpHTgF0Q91BrQCLktlws3B5ts7ej4bEtyrntVmu3tqmZQo0F6BVN++jLrxTMvVitbXI9khqn0+9Z/+TY+sdndjMe24BQ8v3Orq5v7PToWMQAaqTriwtlYmxXhKKvBO5TF9Z/3mrabL7QZ/YGPVsuyHipCbiW+mHLfA/ZNs1CYH+zXUjJRJYCtlMCuy1REDo2UkVSt8tXv0oRAeiPd76KwJrVPgVxV9hiXUp5sdtgzXZQfk2vW8iWKc9Sa2CRxe6mfIHU2u3C8k4mtcpHDx+KYDw5f2CD4bm1itxOBj1Mk0SIudWPUpH1dwB3CAes6MaTifYKD6muW8letzvYajXTZbKeIDlioDAgOwHKm5CFg+oIcom144C2W/tATqF6uFO1laXn3GyxdkMV1nF1RVq35WoRFBJ06qNcwrbHw+KlylivA5CbhFBvt4hj72bdopZxBcBWJBM2Z6gZ+H20DqJDX8oslA/s5bWm1iikKescmzT2U2qhzIoQNo96B7J7ty5lB+aANgTJwUajseUFBABzYiOUejyZqcMfizARXuy9ynsgWsafA3kKAcuuFbvu3baufhfG7fu4ua0hqznYO8U8Bc+kYC9lbNxaS9ZVys7wvU0Kn81GlnfcAyoH1inzOFrNMdZkkBwMsN/PJeyvIO2dKIDQ4AxoBBLDz5WouIgAP9f3jiQIyjoj34O9dqPcj6ikiBaQEDcRqFdOBjVBedDwvA0EUXf328AyMeZeuNKplkAsoRZ0m0n2UKk9OPt1Jma2Lj1knN+74sSVJ27L54orV1T4twOdieH7RWxwiMqLSJC4Mg9hj+ddKGw8qAbJPpJ1ViPMPZEQrizjO40mV9CJxvwM2aOh8gnWViLQ9J5+nsfzqMq8qL4rVxWoKlBVoKpAVYEPuwIVefFhj1919VUFqgpUFagqUFXAHj9+dJAFTbB4oiQQACgXoic0P/PMCu88BaAVEGJuDwJ4Bdkg4BlQQc4hpDRjg7QTCEq7unpNazUpGVBlAKIAImZB1YCdB1ZCUeXA+9OZLO/tAxeUyIOfB8D1HmsIASZuBeEdyYmtV1uBhTz4fLqTuT4sPwDWUjrpy6UIDIA9B1EI/axbPTlYqxlCU+nkln94UA3oRkzEBZ3+LUJMowVUIHQIa8W2gmsH9ATMU5CyQBTIA+yvsDlxWyU+my5sOooJEwZ0a7cK4Swnp0N1lxdtOnLTEOa6t9XOQbLYPYoFEMAoHv2AQgBnfElLG56xsT+42oLuXQE39Zo180xqF/mHZw2BdUW7JyIAcJiQXbckYRxrek9ZE+0OAgUBsQg9Blzm5we6rPNM+RCAUJAcIsQA99cLeacDpjmI6R3AIrHShsiIdrsjOxFqICB054DX+YOP7OLtpebBdl0KLMcSabXC4mYpmyrA8V63a5ev3tjN9bVdXLzR/QO09noDu7y8uMs/6fUH9vbtawcXWy3Lmk1rd3v2/NdfbHh0JCsqOzQETv/08zMEEgamJrLgsLWa8g8Akemgbig4GoAwbwFOJyJQZtOJ7L64H0A1CDJAeuyy6CNnTgDSo6ioZ7nCoMl/2Jcrddhjy1LOF3odwFokvBjDOqQUaiPWQFFIvXDYre326sZ2m71l6cGOj3oCoN0CB0spwmcbNpsTXu3B4+B55Z51kwaANZOiARKwXCzurNNQGbD+6p2eDT99qOtEOZJsdrILWixWlrUKG5yd2YOPHrIw9Q+WXYP+kfaAot2x1y9eW3/Qs26va+PRJR9u09uxurwZQwdlPVdks9lbI/NueAcRyWqY689WB/ulg3362UPlm7RPyO5wNdObp89tO1tYA/u28VgZEHuyU9ZrzU3IK+Yr9wOAz5iom5xrZj86YP+1tZTnNCFz2cyYo549k7dSOzk5tY8//dSGJ/etP+yLrur1+0bn/9FR32pav6x5lBCsF8hUV0LwmRhf8XffA/b29uJC1nOy3MH6qeHZA+xZAt33B5F/bgXkQchyNztANLsNn9sZHfScLG0FKx/PKoo2QuuSe/XQbuY+r4GgYQ9iHh/2G13PegEpwX6XBvICMrQm4J3nYb3WLMjCWWgvhfCVkkFj5dZabICRzGR9szdHIBswu93qWFKH2FzoUICoU5ZCUL+IcAih1pBPy8VcpPV2g4Joa0dHx7ZYzWwymtjt9Uz5OponnAHK9XFyl9opyJozCHu8QCwCZkOw3e1FZGlI6ZUqV4OzA7UcFlfdbk/vbwm5TE7WOIDumTOy5ArqDOYle5yTP27PJPsj9Hjh/nitz/WDiETH09lbICm9Bq4yxJYqdSVV2DOjNZVsCoMiEQA+EhF6pzvVwDvbLcB4KZSwt0PhAekQbLLiXsxkd7J4LLWICFJI+8xVRMxRgH3mZ7vdtIbWBuuSTJIQOE7AtjIjPGJFAd9SqnBl71QNUXkRz16RPZxPddaLW0wpS4tzIliBOdnEZ3ekRIoPVw3xHSPcUyDNo6pC3wHCecO3k5h74ce1E82RqPCr9CGJRA+//2//9fsK86i+K1cVqCpQVaCqQFWBD7gC1UH+AQ9edelVBaoKVBWoKlBVgAo8efKYBO47b2gAH3IkAMaiL7o6rxVgiRWUg1yADJAHgPfKC6VDms7K3V7ANs8FfKPhMQJogNwKcCV8dQ/Qmuo1AHcCm4TWvsuDkPUSYEwIE+Up6sbGpin8LoIjKAj4d++kBUDzxx2IIV/6jVQOHjpKN/HKu7H3HuwKyAORoM9UqCmgYPh8RzsElExnc71u2O9buSYY2kOYZRsl4I3XeeAntZM3uro7/Z/ow60QYEDaBqDSzpp02WaZLHgAiOiszotC6otanXo7II+vf9EtQle2Uma9W3u38us1bH/o6m4J4Gd8U3USQ5DkAm+xu5JaAIAzdTundufIUoKN8YlfLAWMY8uFamO9hACBOAJ4o1O61LWRo+Be5gB0DpjVUQlIxbJXd7S8+WMnbLAwyou2EECUOxBWeV4ItAUoRkWA/U+r3bFlubJGnWvOdE3lhs71tb18/lpBw5AJdA4TEDuAcPjxB4G9gKRpUahrG3XBeDS2i4u36nxmcDT/stTOzs70OX/6459sODxywqnesOlkaf3hqY1GU5vNlwJTsePi89YCDuvgx7K92Sd8Vu42M/u9bHmATVFlEAzNvTMXkt3B5pOpLM96xwNZh12+ubAsqckmSMoEyDo67IN1lqyQAhnldk8Na3daAlfJj4DMWd7e2I7xWa/t+KiwXgHgXrfFEsB7qxoD7ikUu9xYu9O2+WJj0/VW6h3qyyIm8J3xI5jeQVFQyYNC0g9pZl//z39tlze3AvjXCvcmrwPN1c52iYejD87OLe0QbG12hIpitdL6hVgB8GWeoEhZL0qFOjcOeymYRrcjBwwhN0vmEMQg+87GlqixdjtZ2/RPzuz25sY+/+qJxqPVbymnY46SYTRVPgh70uzySpkiB2VDkO3CmnfAMvrpAwATOMx6IFuFnBcstrCGQu0E2AvoDckF0H9278Q++eSxndy/b4PhPUsbdJmzvlMrityaeV0qGdQb1Jo56VZJrF1AbQ9NF6FK3WuZzculg+vkZ2C1pQ5xFAWeAxSVAawNrn0yvpXSJO6pThSm2ntkc7f1fAmIDlGoNbfKA2AGMF/M5iKCvK+cB8D5XrZoCrNmT2TfXGN35+HnqDp4MI8B2dlDqB0qLuY5eziqLRRqUYknUkhWS2YF84dsjMVCRBHqIABx9gv2D9Ynnx9Dq7nW+cyDupVHYq7IYy5DmLIXsWfNp4TZ76TkIIR9CokRVBUaY1kABqI9nBcQE57v42HPIn7C2dXKC1uzn0HayrLIsxfins2eyXyn1rzOiUFUCaw3z5sgs4Paa0/krCIvKRDkkbCKNkgQiXH8yEVpJPnd/IDMzluQ0oD2bpPEPOaMY74p6yFkCemwgasJgdn8hc/QXhyypBRQHYQZUhcwlnFvCUQGxAPqHmykXOnoOTuo3SChXHWRiGwlQ0eWdCGofLPzfSpMlX9FWijnCVtHZaH42fi+Dd6dorOe2LZ00iI+3lcQsYc62eDENmuTicz8i0R8tPWSKgbCqwwNF8GiMqo6fF6Tr+R5JO9/X4j/zs7G53//j5VtVPVtuapAVYGqAlUFqgp8yBWoyIsPefSqa68qUFWgqkBVgaoCZvYVmRfBqieSFYAzEeSLHtARxIkgVgThpLaguzKAAZEYUJ4FYPbWcy8U0BnASTor7ywfdtg91QwLJfmQY/0jEO6dv7i0HrVExMUdqCHbqsQ9vUNnr4M7gJPe9SqbCiw56HQNgDVgDCCM20s4meCB3g0PjY3B2cHGInbaYmsFSALIJLbmzqOfQFK8mxIBc3Q1Kwx4f5AtjnIuIHKwDTqYrhdgL4FQyOr6GSBXf9C3nCyBk4E65TvdljWL3FqtIihbnJxBFQO20+4Vsukg7HaDzQ/dtHXvOPbMCrfNAPQHZCIwmfoAZmEn1GyirqjbYDjUOLU7HYHvDuYltlqXNp3MpCBp5t6dqu5tQk0huwDvD56FIhWFCKO9usdjeC6AcPSD9+uik5yA5Mwm87k61gGzAKXdw9w7ldUVHCxErq+vrNPu2+3NWED9s+fPNd6j65HqjX0NYcWEI/PzTqcr0LSRkkWys6uLS3vx4qX97//H/6mMjDyr2+XbC/vuH74X8QTw+dU3X9uzX59ar9ezn58+s+PjI2s1O/bz0+fqvD49uW9Pn/96ByzSpQxYB7kFwIktzHrnCgWAWkBHQONa4vMcCyxmzOj6WtZE0Do8BzUAYzK/HdkOMqLcy0JNdmwAn7uDOv5j57DQf8BIO1h3eGRpq6Ou9fpmZbdvL0Dq7P553/I6oPBGKhmsveg4FpgqlYx3bW/3dWsQwE2Ybtq0CaHXawBixtTvhTGQYocA3WZmxdHAzh59bqPbiWX7rV1fXYl0gnygOx/VDrVIsGIhRyJDzdHUnFHuDVY2ZLJsIT1TW8ymtltAZJaeXSOllBOTqDUIC092KGwWUnucnp1bcXRq9bxhtTzV2BNOLf5xNrXLp8819qyf0ZuXtl+sbbNa6L2xKYo1iJ3VWrPkNKB2MAKD15bsN9bttixwHdZqN5XDkiogvGVfPP5KNmbz9c76Le79YP1e1zYA/fXEri8urT/ouAottJiLgKgxpz3zB0Cdz0YloDyAjEB3JxCo+w4FGV3o1F8oa2Ii+7DS2iwU3g3hkQaLnEhsMK4ieIPyAJUC74dqyfd0k4oAVdRqCTEBueDBzmRUYIUWXyvg2w623pEp5HsPhBiZIc3Mu91Z77wWcJtg76jOY2/xjAsnPMirYN5hw0W9AZwJOl+tAfpdXQIxOpvNbbUqRa5s1qjI3JoQ5QUAPqQtTnv8PJLCZG7wwJaNtcSnxj2QicEeiPWXyGTNlQC4ByIZy7b5gpBwcmKcHIdAg4SKQHckJlgfnGcQLzvCyLGLSj2/A4KIvY4HBBBjp3kWzh3qFUl6t1HyfTPmM2i/Zk8JigPOo4cPH9rTp08NtyRsELlWKeU4I+tOjkFYQOpEezGRDiHfIq7fHOIjhGhH2ynljtQT2TqyL6OjZMz4OSQUZ5Key5mM2oZsKNQrEPIQUk1CvANJskfJ4nOHR7R7cg1DtLKCTHHbSV8XPg6sBc7E2OxAplK0l4qkkStN/B4jqfLu3OFs3dxZd8XPE8ERMqqiwiKGmPs1sO+5CjKuUx9vJ+fjmuJKv//HP1SYR/VtuapAVYGqAlUFqgp8wBWoDvIPePCqS68qUFWgqkBVgaoCVOCrb74QuhCDLwW4NzyMONoxAGoI1Od52OQEyxMBFe91SQIuAOQDhnugZylwhOdEUoPPEbDzXickIBOWUdhZABQBLOizARfp7gWIgDyADNG1xC5OXuOgiHfR4pEPIbCTVUcE1yNgEkEj8BS6pkF5UEnQSRrJGQeuyNEIpIzA5gC4BOsP3X8I05WaAkALgLaeWLkq1Y2LcgPgzDtMHeACXAchbHZagZAAVNrIpgRgqt9tW6ebW7ffUXc8Ya6ynCGPI/h5C9zCGgsPfALJAbnx7qZbP4SZc32qY3KQ1zqgJ5YgdCcDqNM5jcUR/v0F+QtYnBiKmI1IIlc3oDQ4aExAG52goJvfCQkAbUBlFCe8BoAeL3g9l3lCeDh5As3cAb3F0k5OjmX5AWgkC6BWW6QHwCVlAnBC4QAIi93Sx/fv23I2s/l8ac+fv7I6BMzhYJMF3fWAoFu7vb2RHRZd3SgnXjx/aZcXl5oLgMUKN1dmivvS37t3Yo8fP7blcm3f/eP3dnJ6aleXl1bkDet2Uru8GttoNFHQ9mQ8s0ePHtuPP/5k28Tvi/rVINewQasxRxIBdwDRWkf1huygsqLjgH3IOVlMp1JV0CzMvOTB/KBLf48qwRIB9HQ4A0ai1FGXOt3pG5/PkD61lPtJMeW39tHA9qyZ7dqmF6+tkzWs380Vyg55sYOIqDHO1I1waCWK67ogq3CtKdd7G69RrxxsNYvEk2eWMHezFJJvK/B8X0vs4ydf2ppu5bK0FTZUIaRd+TMosbQOUllJ5d2uAuw366W1i5bGj3ElawE1DnOGPIrVEgDaVVt8roLgBdjnIogefvxQfza7XUsLD9Am66LT6dnMNnrvix9+sPLqSrk2gMuji1e2DeQF3eTKV2iwJoJ6S6QmlkZOXJTLmd9vVreO1kTNhscDm0xurdPr20cfPbRPHn0uovPs7L616ODflLaYT6xoprZczEQ0dbsEnHv9IMMg87TXSdG2lcICqzzUSbK8Y/+S1Q55F6vAixJd3rC02bWW8mImtp7fyu6LsHvWCuQiHfiQmWQMwI6x3pg7IoPJX5CiZy7wm73YyU98/pvaR7U/102qmKgc830WSyXA9DgPUtWOvAmyDNgvsrSQfZUsBmsNrXc2SkgVxhiiwLNF8BB0WyHem7XK/gqZW65XNh7d2ny6UI7FSgHTe1fDkOETgHxZcCVkSxS2mKMue5ePo3vFZg7Vwd6Jcq5PIPTBbF1uPL+JdYVFIcTNprQihTh04pyfs05FSgbgXooxFBQhCLqZQrwFQn3PGUY2E3MtC0o6074agW/dd1DZcS6ilIqKgn/bEMARioKEvUMEPeq07caaRcu27MMC2D1gmzGFBCpQfWD3FWymBLzHzCDlONVtzRyAsJHyx1Vxog2kePN79/OUPSzuSXsrMsitpe9RoQEANZjUNJDLtUT7FDZPjCmFWJVRpeOfExshvG+Bs9jPbc4l5jk1iQRE/CZ2Z2EVThFUZqiz9F4etKXPjw/ON+iPeN5FRWMkOFgoGodwfke1h5MjXleIt0j8SJ0ScjiivRRr+Xff/6nCPKqvy1UFqgpUFagqUFXgA65AdZB/wINXXXpVgaoCVQWqClQVoAJPvvpcUJBAEECN0CkZ8ylil3IEXHgNagLAwGjRwJ+R0AA4eF+lIfAjBHLH94g+1rwPIBH4h4D3GjZKTQEmsUtSFhsQJ1JPuAe2W2K4F76wBgXUenctYL6DIhAHETjx68OjHZBGNj4GAENA9d6tm2LHLsBLUF9Ey5bYUSoAyR069CAzQ+CVy04EmL3rpvUA3UjEELwKUYElEsoMPhNipt/vuZ9+nlm/X9hw2BOoD0gqPLAGWEVnM53Tfu9YQSm0lDrQhWwHWy0W6gyPwA1d0oCKWBudDE8EhqfNIhAZhQgTgJlYy9vxrYOQ9boA1wgUqfMeaL3xzj9fORarUrYp2DttD6hBXPGBmoTci2ZWWI2Oct6Jjl2F+dZtNptYfzC0FgC1gr3df/+jjz62i8srWyyWVq9nIjGOun27evvWppNby9tdKWNG44n9+vyV5QqS9e7h+XxqRdG257++EEj4ycefyt4MGyBA3PlsJTssck4m45G1Wy375ptv7b/+/T/YfDaz4WBgs/nEvvn6iU0nY/vsydd28fqVPX/6q52en0mxAXg+m69sd0DB4N7skxlETmGjm1s7OTsXcCslDB38kBR45gBabwM5scVuphRRwdhJlXLYyapGwCz5A9j8QFaZW8qQ/0CXOiC/OqUBdQ97G5wObQsonzQs365tcfXaioZZv9O0LcQjRAW5GCnjdlC4tSzFamaDQc825cFuF3sr93WbLjZ2M5mLeAOkxLdflmY5nckeHJ0kqR0Nh8bVn37+udQ3i+nEVvOFVCMQKsJrgd3JsOHa6szdwg41yEzPQahDkskiCFs2gFq6zUupfZpFYd1eR2PfbvcEFg96PQH9rMms1bLpciWbsLPzM5uOrpRX8svzZ3Ygq2E+s/16Jdu7cnprh7JU136NIeDwgAAAIABJREFUrSKEWFMAQqJFxC0IqM60fgjs5p7brVyWbUXRVBYMJAsE3PHpmQ2GxzYcHlun07a61axo5QLzpVbaYseFvdRS9VW+QNhjtCdonm9EIkJiRUsaQbKBKIXYw+4NOzcnQABZnfhYruYCren0n45nChv3fc6VZYTQ85m83rvUPTsD4s+zMjz0HeC/LFEFBAUCCQdBOYWtFUoa7hliQ3Z4Il9RXpgC66XIw1ZQFkDhtSJiIJs9zwKaT0o51EiZk5dcE8TJermRAmkxX8iOjc/ya1prz0MpsiGEW2qhhtQe+kxymcj1WGH35CQUiiJUfBG8Ho1GmocxM4TXN1stO+z5bEhftyWM6gNeL/JC64y90K3VTs9PNPbPfn2B497dmaG9MIRUl9udSGoe7H1RFYDqT+cLzE4g9kWs6+w42AH7OSg9FAyMAjZqqDxC1gLPcRDdX648iRA0fWcFJbJ5L+UWdeCc0dhC0hDaDjkGuRusFGXUpewhJxh4+PnNm/s9cC7y/pEw8tB1V9twPVJfpXXlITkAEHI8RBbVncBeQ4a5ZaQTBO+yPt5lSNAY4ZZdkRD3Gu7dsiye9yL13oVmQ/Axtoy35lri53esl87yQJpQg6imdNtI1gmqSQ8af2ff6I0FvFb3zgYW7oc/9b/DwX73/R8rzKP6ulxVoKpAVYGqAlUFPuAKVAf5Bzx41aVXFagqUFWgqkBVASrwJbZR6ox0y56oTohdrOpK3O8FdgME/1u7KIAadWkD2DRqAkDdn9tJCdAVzDxkTxGIgbvch3oia5xo1bQldFovcmBKegtlJbhyA+snQJ9oK/G+/QZEiKyp3uu0jK9VcCqkQewSr9csTequluD9g72LrK4AUnbelRm7R51Y8Y71u/rsUHm4NVZedxAxWlDwOu8A9iwJgJ56Qhgx/vhu+4PlCJ3lsoZqZ9brta3dyURiAHDejm6tTxDwzsFLwEy6ob3Bmc91D3vCwwEvcwBvgDPlgwBWYdOC13yikGSIBtDl4dFQILlAr2ZTIc50/UIm3N6O7upNTTQnQlaFMhvorA52KoCMgK3y8ycfJWHMd3Zx+UZ2J4TbcqUZAdbrZQgdLq1VFNYqWgILGQ/eF7KGzmzCn1EwEAp9fTOyTz753P6///J/yVLn86++Eaj58ScPrZbkAv7W5dL+5Zef7Orqwvq9Y/vLn39Up7HAYNvJ+odxAUCnq9vn7sa++OKxPfrsM/t//u//VwqM7WZlvUHf+kcd22+W1uqe2PHRkf3zH/+geU937mI5kepE47zHGmZj6/Xe5nPCZskraCrfYotd08HBOYgLB44Tyxu5rIWYD3Sf0xUNwMzPsEqhS3+xIihbDICBuDOG9XbPzj/6zN48/UW2UPu0Zr3hUOM+OD+3s/sf2X5yY7/+6Q82KOrWbrpSSUSe8hB8ziU1us+pjSsTGmnLxoudvbyYWNo7tiQt7PrlM4JTtP5QgQAYmzkxRbe+bFgA+/o965+eKrsD4g5QHgDY7XL2UljUsBiiSxurI7IktEYcoGR/QEWyk63czoanJ/bRZ5/Zs6fPpGZoDXqWNQsn5eYzO8Muqtmx28nEFqGGRd609WxiT//lJ+sPB5o/uxVZGnMrssJGr5+r45xg6Qx1D9ZRjBFEKlkUwSqPnAfWTylrI7OiACAllJp1mGu8uv2effHVl1qzjponyhfB0o0chOVyrnvLm6hiGlICdNodVz5lmeeOHPb6k/lOZ71zjw4W+14DqLu+685n3rCe6g3yBpq2Lne2mN0a8c9JI7fZfK7Xaw6tF05mhgfrUu+7Rc3BPENh4tk7rIGrqyvtA+wVhJ5DxrCveB4MOT0eGK3cABQIqFTqTvgwvgD8ylgIeQzKPlC6OXuq5zZAzE0mM801uvhfv3ohK6j1cqvQbdlFBdsrB8Jrti3XOg+4b6mvFKbOnhvs72p15f5wDdwPe2W5YU26Moz9hIB1z0bwvBEIMrfzY49ydQprINY81pA9V/ui9pWV8mp4PQSrclhCRgYKDH0e6hdC30P3PucWALsHOji9zd7BQ2cM1k6cr6woVFUoQdaM8TsrRIgRZXsEgp3cEchp2AIUF26H5WvJLbucuIi2SspWCg/GqsENQ9aFJoG75gFUBxAXUgOZ1e4UXsxFV3hAXsRrk2KBrI3cP4tzMxIpXBOkQlRqufLEL+Ld+YdQy3M0CLUfj6ch28XzrZjrkLdR7RmJjjslhjopEtm35VkmNREPt5nzZgP/zsHeFdQZ7wXax+825G6QgRHJwvettnSvgQzkuvfkY4Ub+a6yjaq+LFcVqCpQVaCqQFWBD7oCFXnxQQ9fdfFVBaoKVBWoKlBVwOzLJ48OAtsVWB0AiwCqxcDsSC44eOX/8X8HukhZEUAVhf6u1SEuixsRGxsBD+oz5XPeD60O5AXAQ1RaCOwPygeeq25IwInYcRnJhpBzEa8tdnFiAQJ2FH23UVgI8AFwo8MUEoBO0f3Bu3zpug22U80GAeIQJd5VLIAkEBt3RAnAExkWJUHWG0uxSJFNh4dzv69GQR3g3trusQ2gBthZdDu6puFxT2HcebNmxydH4fOwCAkBuUldndMAa0A16y0hvigO6rYmVDUBlKNbOrMt1i+oEXK6cDMB9hAKk/HSjoZd2UfJYqUsZYkEOaV/b+U2HY8F/tIRy/XHLtZ2t2vz6VRKhdlsLDUD+RNSM8wXZjXPQ0izzGbTqXXa3WBzDpjkAeEAo4BedHSDb75+/UrzB6Dws88+s+fPXomo6HTxi2/YfL6SNc5iXlq/27Off/nBvnj0xF69eaPX/Mf/+HfW6Qzsn//pTzZfzW2zW9v/+nf/wV6+uLTf//57m05nGtd75w/s559+svsPHqgmTKurywtdz+PHX9joemzPfv3VJpOxJQ0IlEJ5Al8++dy6g1O7uZnYi6c/WyNr2L0H9913v242PB7afDq3txe3ltRTG93MlQ0ymUw0fnTeR0sUzTeyLBL32lc3OXMdezO4vQA4x3yPuP5kf4JFz2Zrj779rTXywm5evrRyu7RiMFBoMcDd2b1zKXfKydhe/fRnOyoa1soggRbB3uVgRZFpvFmH+OazVlGppI2mPb8c23ydWHF6z5al2e2rp7aeLjRXeQ3d1JZgbeXgOoAyGN/x+ZlZWresQ9bDXuTDrkb2QW4vnj3TmkqQ/JhZXk9tqawHyDJCrZuyEMtqdVuu58rt+Ku//ht79vyFnQyH9uLFMzt/cN87zveld+4nDbu8HNlkPLG807S8blLh8AkEUKc58x5rNcyWzMaXF3b1/Jkl241quFltrNNsCrhmPJkMIkEVCJ0ZQQp02pvtZAFFpzbgOz9breZSUnz1m28c3Cx3ymqZTaYichp5Qxkp01vmXVP7WNEsZGW12TtQLiC5AXnq2RPYLzUCkcRag0ADCAd0l0JhRdA6Ko1C9mR00fNZkCTJnjwCLJJ2Inp8r9qKOKHu62Dl5ooWyBPCyP9/9t6z17I8ve5bJ+d4861cXVVd3ZODRA1NEBRswjL8QiYI2u/lL2UIsOHX8kuJlqyZkQya4HBITurpCR0r18335LBPNH7rv3d1kd+ggH3JQXXde+7Zez//dGqtZ62FqgG7pxB4HOz0wl4PqcV6DCTMzCQF65Y9ZTgeqFWrWd0DuTCeTmyLhQKD/Y85oS2kFaoVOuWZFoDLM02x7IK426w1GY2dlzObQ85slbMKhHFFwQTRR+ZGUKYkgDTsAIA2e44tilBRlFEPxfZaOSz3IJkhEecOlbftHDWh+z9f9L6Uzxb8/MU8aqZAQnMNCCsrfxSIR+pNSHil3hQqNED8LKqIKAoh1JYmJnkIgZiFdOX3BoOB769SLmplCyvUZiGPgntOzgWIj6RRAJtEsh48HhCWsfLCtlVxsDzfs9ojX3RWCfMgyYQJFlBJrkjG6wRlWzizQoYEdfNeEmcdcQ4nFk48O3OHheZ5PmN+cFomxA5WjivXyGHYMREfFD1hfSREZHJOck+sS9vexfrEQHyG8z2QCIEcC6RdsOEKqsnQPJGQeV+pNwKpAIkULKuS8PKgsHxjEQVha2vGYHPHdZMzOXxGCHk6QXUTVDbJZ4ek2YIzMeRTBfson/nZrH7+D79KMY/0w3JagbQCaQXSCqQVeIcrkB7k7/DgpbeeViCtQFqBtAJpBajA+++/F8dthy5OwLUkMPufgvcBvwlxs0kQ6dtdkkk3Jr+XdHkGa6Z1UFjYTuMrgD/Jl+D3QmcwHZzrAM7FQcGgDqgmEsuNoOgIFg8GSU2MhA7OhMB4k6nhBna6enO2EwrAxdLPCXqcqD6C7UYhzroINiCJ2uONnQTAsy2x8iIk1k2t+IlDphBkTY4EVj+Lpb+PZ3vGgeBrA8jLNURBWe122/ff7eyqVM6oUMyqvdNwlzkdxdwLYbq1Wl2LKHI2AUG1dAOTs2FLDIA+QLptVi+fv9D9+3ddu3KtaXskSAish1BmNBsdZbH4mYdObbqBAQ4BOenQBpwLYHkIY+X5ADEPD/YNJgLKb7TSaIi3f83gHKDibDZ1qPiQEOxyUWXASIdtA44mNip5tTu7JhSwysGWZjwZqEDX/Tq85vqqbzsiQEq6xOnKRb3zxZfPHeQ9GfX1z/7ZH+gXv/illks88dcGSDudHc0nE132rvUX//OfaX9/X6cnF/q7v/+ZwVfAtVqlpmfPnwk7GQBjyJK9va4BzYurqxio3ejk9IXVHZBJPP+HX/u2nj17pfPzEz8nwOhut23QFiD2N7/5VNEC9QwB73m9enliIC88N7Yt2KzknR0CaVEhnHg2jwPrMypVq7aS8koCVDMgnXGXO2ZDdP1nCyVVd3bV6Ow4R2J4eW4guFjC93+i5VZqNJu6dfNQg7MznX75qWoF6B+sUbAsK2i7Ya4X1Gw2DLAy97BbMpEzmOhqtNXFZVAztPaO9erzz1XEOT9Lp3SwqSqUsO4BeF8qGs8NzC9WC9VaNZVrVdW6e8oAnJoAzajWahk0ptseBQiB59f9vkbjka3EFuOxltFc60VkUmm62ereo0eerwR4L2czKxxQBGHFNCQrhIDnUlXbbE71ZkUF6lwsWMVD5ziEBOMN9Hp9caHL16+0nIw0H409JlhooQCy0ZyDxIPFDGNEt/t6FVk1BjBLoHtiWQTgWa2V1Go1tHu0r06nq+FVz+THdDLSZIxFVEelCsRbIC9ZI40mWS5YpPW9XgF02VOo4Ww2dyB1tRp77WuFeZHzZdC1OMg7CuoIVFkQly+evtR7D+/7/QnrbtSxT+spQuWGkssB7MF6iH1rNo2CxQ7B6f9EVedgaSsa8prMUGywpxS89iEYIJ3Yv1AFFGCJDAJDvmBR5qe0bRdkw3Y7d/YO8zmzyejXH/1e+3v7DoFfktWwWmlCLgqKp4SQzUmVeJ9vtdreW6g3nf7czxRlTtZsr5Ujq02wLJpOxmp1un6eSrls0gwylP0Lthpg2gquLFzUWq122+sQQNpECXsx9me5rC6vr1UtVqwg2bL3OVeoYGJxMBp7LrJHYIk3GAy9N3EvzmZarDx/IGLYK5Iv7LoMwBO8bauirOcxRITHn/MDsicmAzgT+SIcu4DFU2yHSOYHpDjjmJzH1M8h63PIoPhsihWJyVmdnKFWgpSx/wtKOWyvHEYe+1B5HJln8XigBsS2jT11FkU+eyH1nF8VNxqYeGetFPImtWbTWayqCOc2X9QiqIXIJgmB7l8R+iEJiXWYEAXhvA62Y7britVBEBC87g2BAAH8JosiMDwoP8hgYc9NPnOwdoNiIhA6iX0l/811HNhuu8twL87xymVsIxXI46AgIauK+oQ8lPB+qW1U+lk5rUBagbQCaQXSCrzbFUjJi3d7/NK7TyuQViCtQFqBtAJ69P79ENido2Pxq9DOxHs66UC0/3QMSvM6+7zHqoskqBtgEHAFOxLnRRCUTIevwQJCskP3NuAoVjmJXQgAAa/HRon3tmoCaJeOSyyXYjsrkylxoKuButh3+ysrp7XBLIM17k7eiG5XkxYxKIjlBqAoyBdgJwAo90snsbugHZobAz/2wSY8OXzkWWEdQucpfu72SA+dn9w/JATZBYn3OV3BJYdZY0VTVrlWsfoB0BLrjPliocODHZMJgDAAb1hVJDYcAJ1kAMwWc4Nq7ryNw0pte7FaazaZqllvuMsXwLhQqRjUyeewpAIgx26loOvYDgr7IKtGopX6g2urWQDbUWyQp+EO7lLJQb2MDaB/rR66nfGzB3gF+qKjl1r1hwMVS1Xli3ihh852+5znsuq2OyYoZvOVLi+u9O1vf6jPPvvE3v3Mkdu37+r09NSg12g002Q6M0BJfgTEFOP4gx/8kX74//xnff/7/1y//f3vtNfdV71V06sXL20VhbLFoF0xox/84Ae6d/c9/eV/+E+2qwHwwlbqT/7kj3X//n1d9fruTu5dX+qXv/y5yYP5fKUHHz7Wzk5bzVpDpWJWH3/0kYrVun778W/0ja891uuTU40nU929fWjCK5qv9fr1mSrVhgHZ66uBXrx4FdYDNkrKqVCrG4iGXCHYmWBqg5OofbAeymcVTWcew1whq2qzYeKK5G/GGxJo9+YtNW7eCOO1XGp0daWCpIgMA3IzimXVWy3P1fJ2qcsnn6hNBsNspFIeex2se4qqVQJIS1h7sZhVp91UvVLVpy/ONZiXdX7dU7VWVqS8Ll+8cuaFwU1AWAg1ApghIwCJF8wPxnlugiVaRWq0d/TwW1/X0cGBnp1fq1CtadQfmBgjSHp//1gTnim23tlCXGAZtlzr6PZN1colvXj6RM3unmr1hir5nD777FO9fv3C6gQItFwWNUDeiiWw0latolKROVjUweGR5jGZhzqmd3Gpk2fP3N2/Xa48Bo1axcokr3nyGdxRnVEhDgKGTLFFURagGZVKALO992VXqlcr6uy0HRDucHgImNVc89lC3e5uAHodqizPCwgB/I1QNZHv4f01G+YqofUXFxdeS7u7e7ZtIuMDpUAuG4K7HWxNd/oaEHttqyTGgtBp7MUm05HHCHKAzAjshfiaRsGSC8s2ci08brFNV2KV0+0G2zhIOfI7ku+PRiMVS2UTJga9M9SqIG1WWi+XDlnntWScZPI528Ct1wv1GetxpGhCAHdkq7recOxrYFcEkL2J7fYM1i8W6nRb3r3Zm5xzBBkRA9ReK+ugtGMO8T5JBkQmlze5gWonT2B4Vt5LwzkR8o/YxyBXvTcXst6zUYIUc0U16hX1BgPCncRKTb4gaFlnpXLJgeHrTVbtVleVYs6k3/n5qckp5lC/P/SZxCglwDlrC1QdAB1V0XYdlEusGUgUVHJ88ZwO8ea1WLnFGU2Q6JCcDh6H34gtuRJ7RJ892HVhfxaHvFvh6LoGdSBqIXOhntNIDwOBAnHiEHTmfRwgnhAoQYWziVU3c691cpxQINqCK1Yecq8+K3IA/Wtb8IV8mGCLxX0k2RFJvorzlpx7AQkT1pRJKltOZRUtIxVoBHCgPMqeMOe4J+z5EkvH5DxHwWZlSaxYS9ZcYv2UkCWcU15/jBiZJP7Y4lAq3yP345/yWcZrJZBE7DNYaRVQ9LxFHPFsqW1U+kE5rUBagbQCaQXSCrzbFUjJi3d7/NK7TyuQViCtQFqBtAJ6/MGDbRJMbbAutq9wmPZ67S5bfKYdzhqDEf63vzsm8ateGvAORAYkRQAODEKgUABYN0hCFy2WTVighAyMhCAxcULXOZkXce5EAtTbmzsmIuwXHttHJL7qBiPctRosM1BW8JUQHlg6kS+Qwdd7A2gCqFtSMQ/YFPI8iqUQvGsQKVZ1AMLzf/RxGihBzRDnSSSWVAAiCSDk7tVixlZO/FatHgKxG5Wqfx+Av1QpqtVu2uYGpUC1gqULFitTlctVdwzbrgdLGzpOCR93R3fGQdd09bqu0cTd0pvVVu3mjkOLnYSRBfjhvciQCFYwpVJevd7QoF69XtWALvjhROVqxYHX2IIQjgxxEmHDtFx6nCFiOp2OO7AB3XEBmkdTdVuEWw80MzDfUiaHB/xat2/cMkC03C41JiA7Hv/bN27qV7/6ld7/8LF+9euPHFS+t7dnNclkPNHJ6zN3nh8f39TLl6+sDuiPhqL/9fNPvzCJ8ef/05/r3//H/9vzkbnz6NFD3+dnn3yiXCajGVkYt+5of29XP/nrn6hSIkOkqcUqUqFaNsgGiAlQRv1azbqGg74I3cUGh07rmzduOdB7MR2r2Wzp6ZdPDEbeuXNHs2iuzz79RA3Ac+XVH4w1Hi/0+uwUjNDkT63T1Xf+8I/0+ulTlRsN9S7ONOkPAmi23WhNXkyELQ5hx3yXPJGcu8i5L89ZLM62K7X3d1XudlTZu+HuX4iOSe9KS9QIzhiR8pWyiuWGbt26Y7un8y9+q06tqO0aOx8UTkQK0L2+slXWTrerSiWvG8dHzk/49Nm5nl+OtXfvfb1+hjploPVkFoLVc3EODeBfJoT0opwZ97DHCftCIAC2tmO79/B9VbBSWiy1zuXU7u56PdcaLRVrVU3GfZNYZLhgUcbcGAwH2tnZ8bMxv8jm4L5R4pydnGixmNpujPUP0WRyIZfTwdGhtquFDo72rXpYbzIaDUfeZ1DF5LIZnT17pquz18rQwT0N5IG74gmQx66JIbGN/lalfN6AMkomArchfCAcKuWSw+cDQZnxvTZbDasner1rE2fsiwZEM1gIVU3WQaSwPzQbdRVLKBoA8CtvERxbK5sgND0LnCVQ0WQ2c0A6uQ/8znQ2UdHqiZx6vb7zaZLnYF9xBg45IgCz62BPBmFBZ3zIOwl2UGGPXpgkgDiZTuYeB+fw5OLu9WzOXf0QIbY5yvAz9mxKs/DeeHXZM8EKkcvany9Qvi29DgHducfsFru4csj1cUA1xC1KncjnCJ3tjGO9UtY2t/Fah5RNCHIUWZtlsOXr9a88ToDo7I9h30eBlzFRypqBQOP9IAQ7e93Q1R/nMkEA8gwh+Hxlpc/e3o6VZLw/wd8oKhhbd+tvpNmC4PisKoSWr9a2+eJ3qclstjCxCr/PXs++BznBOg4EX1ADsF+xj2fi+cbZeHR0pPPTMysWURsRoE19GBsIuISYhsgmy2RhxV6wSeIrWI3FwdpLLKGCHWPIhDBPFnI9IJ8LzCHOu/DPdOrDfOS9mE+QUZARKAwYE4dZ294tKC2sUowJN85zCAbmtvfOQsi24D0hylAt2V6twBOFuQaxybM57N02VxDoQYkRyJYwLzxvbaWIjVtG0Yyg+nCWJMrHRNVpVQxZMjGhwn8nP0uIG1N+MUkWrKuWtpFi70hUKcnnDv40Pxuvj8S2j7UTGjjCnOB9IP9S8iL9oJxWIK1AWoG0AmkF3u0KpOTFuz1+6d2nFUgrkFYgrUBaAT18eG9LR6PJBXdHhu7NxN4pAUAAs/HIBtAwOBP7Z9MtGYJSA+AZgNOcPdkDsEAH98akha0y3gIN+BmAizNOCUc1KIftRdmdplihcE1siQKwEl7D+3JNwE1Am+0qdKYaTLWNd0hVNki8in3F47BXXgMJULbHfQA1bc8B2BHbZCQB3iZjuC+siqgRqhLATNtPBcuL8CYAblk12zV78JcrZfuuQ0Rw//VqVVjJ7x3sGsjZO9jTYhkZNEWJEbpocwZQ5xEgas12JluHHXMdngHFRLAmojuX5wfwbzS6uuxNbRcFiglQOh1N3UGOFRFAJMQL9izY1UDiOIwVey785gGesM7ZrrSgczsGGBkXyBpG5vLiQnv7e1pvFgZF16uFQTLA/6PDI5MPUDZ0JJPhcX7Rc4c24CH3TvfyweGexqOZ9g4PrWb47NPPDKQCSO7u7evVy9dqNdt6/fqlwePpZKpbt27qD//Fv9B//tGPrKYA9D66eSt0/GZQb9zS3/zN37gDHhD/y88/VT7uqCYIm4DXR1/7QJ9/8vs3OSqEiT97+tTh6Ywz4wm5dfvOXQ16l+pfnqm7c2BrLtQxu90AeAI4P3782ATL8+fnGg2mWhEIns3p3oePoeNU63TUv7xWIZfR5cmZstu1u9bX5F4YsAzZJzmyUGLgugBRtQq2NyaOsms1d7pq7O2rffu+Adyz58+1mk+0IeQY9UUUqd5sqbGzr52DQ00vXuv1736tPJkYpdB5zNwkvwFocm9v12A6Xer1WkWFQkOfv+7p46evVe4e+f24Rp75v2QNLkIoby6nWrOp9ZRskY2JBr4AF9krWF/1Sl3RZqFcoaidgwOtCwXtHt/AhEXzDWu56uDsSqNhINQZONqaxBvPZnr55VNNej0D97PJLJA72xB+DXEGoeRsmsXC41mvlnTj+FjtnbZJGCyLUCAZ4M/nFY3Hev75p1pHc2m1NuECKIwKp8i6JCcmVlZ4LWU2AufdAtyXglKFjn26tiMyObIFlaoQGXkTJNVy1WsQiyvWdwkbrXXIp6DLHoCe2qNM4IsQevYk1j0CLuYwz/KGnKXe5NlguYM6xJ3sqMZWrldv0I/zCwKASzYL5FEgDrB8g3yJO80hfy6vXSfbScX2e27E36z8TLy+kA8KN+oAoVnE/kwZK3pQKKwWc80XU82n3Kc0mIwUTSLn1rx8ceK5AJiPYgdCgOeFuMEqiueazyZeV5wjrmmtalCeZwToDrkHGa9BrMZKxbDfQ75g0UW2B+ukyjmwWOvy8iLMt420iIK1VVC1hP2wvdNRZ7dtqzJIS6ysfC4tV7akG09GYp1B5l1dXHpsIGsCgYNVHuq5wNpnsYtahoyMyWysibMmyCUhjH6lXLbk5x2jsPBcDUSvg6KteghnJF+2+UKBFAels2+h7mDvdFYQ83URAtW9zzMmNAxY+Ra+EhvHQFSEPeJtxZ/HcRmssThzOJuDCgiVVyAbYJ6twFgvvRazha8yJoIqQT4TwvPlrHDgHqwIJGcE8to2XiurbpKzmO9XTB6xPgpBUQXJ/1YtnYf+AAAgAElEQVSGVsjJ2cSWYyFY2/vcJpBUiT0TJUNplfw9+SzCvfnMj62pvH+SwWHLrqTVwovmTcB20uAQFCGBpHhjJRkHqieZQ1ZlbtfOa0I59FUzwlfKyp+lmRfpJ+W0AmkF0gqkFUgr8E5XICUv3unhS28+rUBagbQCaQXSCkiPH90PpgpxsGzwog7gi/3S6RbFBoruzdhnO7GQAuwxsPEWQOBOyi3BqUGR4U5GmkYNTgS1AIBhYt+Q+G/TxTyZTVQqhBBtQG26ro0DZVFS8CYhQJWvRHERbFZCyO4GqxgAY4JDK7UA2AU/CoPu200gLei2TbI77NNva5+5f8+BqQDEWEC5Cz0GuQG5Yt/wf9z1mVU+E8CZHJ3asa0SFkXUAnCw226oWCmoUquo0+5YxWCQhBDe+dh2RhAVPAvXJUsgQ4jpJmPgnPsLNl1YfARrF0KE5/O1+sO1MnksVDJaLUYq2tYKgGjrTmmAnsl4oE1mpVq1bksS/k7nOEBRqBVgeiCKbP1SggjZuMO80WgrmwO8chl9H/P5zJ73d+7eVWaz1ssXr7S/v6vvfe+7Or+40GdfPjXQjXd5tVbX6cW52u2GHt5/rN998rk+/ewTdckPGM10dHTTYdi//tWv7JcP8Nq7ujKg9Bf/y1/o3/5v/9ZkFsDm7Rt3NZ5Odd27cC0A/OuNmsqFsvb3DnV9faHvfPtb+vGPf2jgsNluB/9+PPqxHckRIF53B3UJqxf7x6/V2en6Wf7+r/9K5VJWm0zRAcnK5Q0gX19embjA5ufHP/p/1R/MtdhkVOt2tHt0bDUPKpTJgnyMmkbX15oMBoomYy1mwcpntQxWRHQmA+DSCm8Vw2Lhzuk3ap5cVo2djg4fvq+FcgbWe69fhg5ygEuIg+VapVpZlWZHtd2uitFcL37zkSrbSJ12ySCurcywi8rntLvb0vHxkRUYjUpN/fFCp5OtfvPsVNXugc5PT7WNIg3OT1WyrVJYd62dPQOR9XJWi9nEFmzPnp0oky9qDsBbqWmzxkJtarJjk5X2btxQ+/BY0/lC2VLNyov5ZGy1Ub1CeHtZ/etzXfT7+to3vqnLs1Mt55Gm45lweyHPA5C1YBXCMpB8wftFnd0dNSuolg79PmQ0TJeRImfQoJKQzp891ejqUmvCogHUp7OQh5FnX2MNhbwcAHDmGoHkGfaM1ULNet1j4lyMQlazaGaLLUBg8mYaraYtmoKtHMQXVkMV1dstg7woNSAvTNCgjmEvjNVp2NlAckAmAqSHYOGwpiBHeS0KCXd9x+TEDOulYsnWdp6O2RA8zPqjS5y5MF8G0BuyzgD3musW0QP4dVaErLaqVqqIaGzltV5nnF3CnJpMBwa9s9mSLl6fxM+/la9dKGg6w8Ysr/lkFlvqoMBaIjdSvpRTznt5eFYIgZ3ursYjbLWC2gOgHpaLHAeuT/5KIMoXVmAA3peqFdvSQTAZvKb7HwWKbarmJi6tlogikxeQCexXVnJgz7ScmQyrVBmDgob9vp+3bostyKNMfO/MiZXzSjjnks562GATihDy5KOU8iYcIXBZaxBe7CEEk2ezRT8fNWAeQV7wJ0A/Kq4pSiKfOcGaKMkUQl1AOHxiuQf4DtlmW8K4WQAlA2oO1EycfdEskDMOsmayxPklCZHBPCQcG5UT50fYn4PNG3VkvwtB8V+RZcxRkzPFoFpJ9h2rEGKiPvleyIgKORUQgZyN7Kfco+2fID3YI20/GNsnsg/QOBDfd0LyJ58FwpkTQrj5vUQVklhwJWRDQv5w3tg2jDnKhOKaZKYswzqkNokC1KRGrPJMMjQcuB4TNJynzpi36iXYUobPODYBizOxYuu2WJXBa9LMi/STclqBtAJpBdIKpBV4tyuQkhfv9vild59WIK1AWoG0AmkF9OjRva09nmOiIVgwfXXE83cAWWdB4MtN93eMZPP3hIRI1Ar8zGqLtwI73akZKzro3rR3tbuBsZfIhvfgNSYHuH7eXe/r2JseoA5VQQJChC7cYHEBcJMEawJQAgBiC/Wm6zjuRuW+qti3OIQzgPYGPmLgyF342awigyX8LzLAB2DM7+I3nxA6IFMAf5SpXiNbIjJ5UalVrZ5o1msGF7GhKRboXq9ZbQGYBBDP7/q9iGemw3UGsI5vur1sgr99qWxFQQCiNgF0UUbNetPPB5g1jbZab8nswNZqrvn00p312VxJpXpXi0VQXZSKUERLDQdTlSv12AucMeE58IiXohkdxhBVWH9AYBStmAB04trFQtn2LXR+8+CdZsths4NBT/fv3TEA/Oz5c19z6c7fnL3Op9ORgXqyJu7dfaiPPvpY5+fnOjw8Ui5XVMFgds+gYnDzyOrs7JXnxr/5N/+r/vf/4//0PTGuX//6t/XLX/3CFidY0zBPAeZQrzRbLV2cn6teq7nTm3vv7u6oPxxaoYMaZqfb0Wa91fnZucqEYI+G7kS/cfOGnj35QrVSVs9ePNPO3nF4xr1DPX/+XDvtjh49eKj/769/otF4oQWe/PWm2kdHVicMBwOTPBdnr7V3eOBQ6rMXLzznPdbO+g1ByCgxih7jnMFnsgfoyg/goXR4/44y9bYKzZaB5t7ZiUbXF56HtUrVuSC8sFxvqFpvqd5taTOa6Ozz36hZ3KpWzlj9kyiKyCzZ6TZ0+9YN1at1jYdjnVyONMzUNFrn9Ozla2kZd3yPx+6knqFSKJVVqTd93XIxp4vnXyqfA/CWsoTRA5xutwaICQYf9wcmDyEd9m7d1Ep55cpNZSsV1SoNZTNr9Uc95bcZW+pAGjLXV6u56tWattsQhr6KZq4pc4g54P0ot9XxjRu2G8tuI1VKVS+V4XCk5YZ8lJnDq6nn8OJcM+4FZcJiqVysEqk268pp5cwSusohdSBmIBu326Xvibljq5wyIDMh9gHQhcggv4cwbqzU7K9Prnk2a9ufaq3hNcnrEkUDBAaB1G+Dp6w16hkA6dA5bsIjm7c1GYAr5FaSEQBpzDMAZAO2zqdTA6+AuY0WFmZZjSZTg+Bk3jBnUVdBUrLHMcsAfcNTAP4G1Q5zkusDtBNWDjsMOQigTkaL1xU5FzN+vrYVFnPUmQzuos/Ynq7erFu9lc8Bgof9u9PZ0Xg08nqFPK7XWyYmVrYzk622IJFG44Hy5FOQOZTHXgtlCTZlBD5XTGCwDzOukBE8F8QT6g6PK3vCIhAntUbNNkl8D0ssyKAlJHC1YoJiPJ5YUdbrXTksHJUNKgGCtyEPOEMgLzgPONMYO8B4A+lhhmgymTmoerOhnhDaGdeHukG0hD0vhEv7YNhsTEr7794HCIjPeV05KDqfj/OYUPZtPB95X9SGX2U5yecu85o17zDttwmMmNCwcs7WYSGzKpDP8TUTMi1uRiDzidtL9s/krE9IEn4vaQxgfgdSbWmym/3fyovYAiqpVxEiKx+IfkjiJOCd+0psoFB0hDaHQHQNRyM3AwR7x6Cm4H8oNxJVUmJhSN2CnVP4Yq0FW8fQWEFtmKfJe3jc4s8wybMkv5uQJIGADIQFc4D5QQ0S5UVy1vOa1DYq/aCcViCtQFqBtAJpBd7tCqTkxbs9fundpxVIK5BWIK1AWgFnXiRlMCEAwhQD+W//Y97KiziIOwE4wAdCXgXGJ3EHMagepAYAByANdlFx2DffD8oOVBDhslzPr8Vyw7Yb2JfQmQtKGogNLFDodA5gSPAwp6MUMDBRigQSI4BfgGAJecG1AVZQUUBcONQ0oBsmTAKYwvfDfZABwa1tiIAFyFrS/x5AHMDGpLMzUZ0Y8M9uVKqW/Vz1Wp08WHV3Wg7ohqxo73ZsnwJYg9UJgF+zVddsvnB9omhp248xnfpLAm13glLEXaGEipcN0tQaDYOIgDp0FAMQF0qAmDkt5hOtl6NQW+DIUlPrbVnZ1UqNWlaXvXOHa282oRucJlYsRNZ+2KUKJigAkgK4CogEcQL4R1m5R9v3LFc6ODjQAgXEcGCwkC7r05dP3IWeL7YchJ3NV4S4YTrp6+nTp7Zzuby41qA31Ne/8Q29PsEDPmOwDlAQ+6nBYGTC6PXJS1+HMX706JF++vc/Va2CRc2Rzk5Pg9+7u9s3BpMfvv9AH/3qV2FcY9CuWq/Z1oh7Z45WKiV1Ol0D30+++EKNZsOvv7y80vHxsc7OXuvGwY5G44muekPdvfeePn/y1ODq/Xv39eTJS3357CXyGlUabeXrLeXLJc+5BRYym42m/WsDq0sAeLr+rfhY+Tq8DnsVyAvIF+yECOANQcgB5MuVSnr43e9KzbZyGayJprp69ULbZWQlTqZQ0OGNm8pkgqoC5c3p2Ynyy0jr/pl2agUV3X1NVzigcl6NeknHx7s62NtVt9NxHsmL06H+4YtTdW69p9l4pIuXL1UhD+WS3IKtNpmNdvf3rWyI5jN3lTfLJWmbNykEMNvudq20WGL7g1pjPtcUQLJYUHt/R9VGS5l8WRGsXpYQebJu1jp99drqIGpBvgDEEqstlw/WUIuYvFjZok3a2dtRq9UJ1muooLJrlbN5jcZDkx3Utd/vG0gu5/Ma9/pajKfaLMkrCIQPBBf7V6lIR//StWSNFgFOsbbKA2KSEVPWjJDlblOtVl2DwTBkQGQztkhqNjpe/+RQADADqEN4QB7msO3xthIIA8aZ10BuJEo2CAOAXbrGAV9538Vy/saqJ7PN2KffNBb7IMSF1SLsgcGWh7liohf1WA4lD1kVa2enAKSHjnheg6wDcmzi9cU12X9MQIgMkRCcHJRyGWfujKdjzeZ0qkvZHB37dNjnPFfJkbEdkm3zAO4jZakbd5sLxA7rjEBwCDnf55bnC3s7GDP7Ns+MtRx7aTEPCRDir6M5hEo2jMF8GjITlNV0BumBQm2iq8uBZtO5yZDtKpwD/Dckd6VeM+nDs+VNZGQdUs3zVaoVExps7Mx3fjafTYN1kXOP1t6HOWeoZ6IkTDIRAnCOjVgkAsVROSSkxCLaaDKdOWQ62JCFGkPSs2ezf3r+8ewQIVbPZLyX8nPubWsyDIB+Y4USe7+VJ86H2tr60OeZw6bDnwwS9odBN4Aahz0iZFmgarGakox6WzMFy8UEuE/sFRN1QgLkh6yK2FIqSw3DXPV8cCh6UJLwPvyu9zV0j7EVoQOvbVcWZ8zEmSPelJNmBfI6ll/ZYvFejHmiivK1YmKBuiX3Hv5MwskD0RHIw0KwqIw/TyRKjOS5k/MgyckIwd4hYNyfXWL7R+elOGPqKwVGaKxY6xc//zjFPNLPymkF0gqkFUgrkFbgHa5AepC/w4OX3npagbQCaQXSCqQVoALvP37PLII7QwnCtA1TABCSbkcTBAGRePOn8bUYZAAkpLMccAyQJlhMhU5Lvg/wkgSOvt3VGeKwgy2Tb8LgQRB2LAnpJSjYORyBNKBr1OGzxvbC+waCZRvsUgoxCEy3MZYj87kKeIsXCra3sHuEw5JDYGcCKtpyymBi1t3IvGcVu5tFZGCLDngAw6QTNakLwCRd6RkB9OdtC4VnPqqFfCmvVqduNUYe2xoHNwcCiPvp93vBB3+TiUE3Onyl1RZwJeRrYMVDdzAgFWGr+WJJ1/1+8A03CIPXeFnLBXkVWOesTEaAFyuLVU5D+Sxe9ADOASCDvOD9iwQTz8YO9KauBq0N0gVLL1Qt1Jz603EL+eC6VGsGfyAReD93iQMyreYGMdcbuvLL7jB+8vnvbBHE6/7sz/9C/+7f/V8GG+nODkBfRnt7+wZMDb5JOjs7M8j87NkLg7Z/+qf/nT79/EuVCShf020/NqA76F/rvffu+V5ePH9mMJK5Vq5WtbO3q/l0ruFkYB91nuPG0aGJidFgGJ4zm3VgMHY/nXZbn3zyCVSK1ouVbt29p0K5ohevTu2fT4f3Fy9O1T28pWKlrnylohXgYZxfUABkHQ40vg4hw9ifQXhNhqMA8uWzKlUqnoMEB1Pf6WRm0Jj7Y54yJrfu31Xjzm3NM0XlNwvnZyzGI20JfW40VG3UbdlUst0J5GDOeQ/L/qWmF89V3CxVLZWt5qGWxUJWrUZFd24d6PBoPw5RX+jz04k+fnGtVamuWiGv8flrd/CjkFjOZ1bmNLpdE3m962sDlJtF8LuPxjOVC3l35hMsPqOW5KOwR0SRyblSraput23yKJMvsTAVraR8sRIA3O3GqpdGq6VcIXQ8d3Z3Q/j6nMyYism5YhEl1lrtZsd2X4RYky3BCiZXgdyWy8tLLeaBAJhPRpqPJsqsN868COH1ZYPW7AMoBiKrnrbO9sCSCwC9iKXUOgQz5wo5kxfsJRAuTFOui5qnWCg594EO/1Kt5GuiMqjVG2q3OoE8KLIvhVwg5n2wCYMoCBY13mdiK7v4jxjoDgSt90JzqrCLiTpr7X0PsgJSjzqRVQOBgJKIvQHLpMvzyxAYvuINAqALAMx+VUFJUytrMV8YPF5tIgdfA8ZzoRCivAl7dwFLIbrbQ6AzRFm9WlEDRRkWWput+lbaYFPFfkFQ+cokDnsfewXXhbxottommdlDeQaHghM2X4TIi6RsAmSHXIJysajVBhVWeG9s7rzho34Yz3R2cqrFYu1gcyydgkVWRpP5XOVSVQ1s5CpFE1fcA3Xf2ek604ccHQhsKy9WoS5J/kk5zgyCmEAFk2QkJNkdrk9s57VakpMUFHSTCWqYrEbjsZYReTGBlHcmCXPAWQwoMkKeBORUUN2gIAiKK8i/CuojguPXEDyQY8G6bcWZSB1iJRL0hQl5bMfi3JmEiIdwDnMKRR17eVAmJoD+GzsoWyeFLApeC0nNl8lBiBHIiUz2ja1TyLjIev1jKxgIgPBz7oNzP8kQYs5BGiUKBhMEkBWQL9wXQeSZQJCEzxycIagOOdvJwghnvZVd8fgl10sEoaGRIMAQzM+gyAzkzNskDdd2cHdsYcU9Jw0ZieoifC5J+jdC3XhPqDPXQxv94mcpeZF+Wk4rkFYgrUBagbQC73IFUvLiXR699N7TCqQVSCuQViCtgKT3HtzZAvpikWL+ABDjrWwL2zq8lYFBbkXoVsTyCKAj/qe/7abAMTcGfgAZE9AhsaJKVBJQFQA5BrtX6wDQxEHYgQjJGYRDUUDHcdAfhFBpAD7uh67VhAgJoafB9oO7AZAAEOa6hOpyTzydFRix7YVJFVvGBLDHHfQAfe6YJX46AIn2wE8sN0zW2O0mWF/RNVqADFir3qgaBGq26+4mr7fwYA+gpUGW0Ewdh7cC5iQfoyAt4tBYvPdpqt3IQCEgCgBKu9V0Jgd5vtNoHkJbs3kNB2M1ag2DpEbNqaOD0bHaKatUrCmbWWoRjW3tQ/gwtkzlcs2h2CGPG5CMsQs+9AbWtsE7nf+okpOxDgAY9mHn52dWkwDkUWNbHgEsjsYmOabTYIF1fnHqrAO6txnn/+F//Nf6L//lv+qDD76m3uWVzs7OdXzrtsbjqeqNhkFvwDCe+6d/+zex8iKvf/Wv/nv9w89+7nFBBTPsjwzePXz/PZ2dnwXv/GrNHveDQV+FcsndwQCzdL9vsxu12y2N+r2QG+Km5a2qzZr29w4MkmINNZtGarfqunnrlsmM3/7+9zq76Gu7Rh2SVa7eUabatJICEHw+DbkDs9FQw/MLd5MDCmPZxEC7wz1WBmFrQxe9w7DJYQHcW2+09frJqlirmYQqdzrau3tLaxRI85mefvaZmvWGSu2WinSPk/FRb2p8fa18qaTheKTd3V1dfvGpoqsTFYSqw4EqIVdju9ROu6Y7t450/8E9P/9kttGLwVa/fn6qcmtX5y9fanp9YRUCZAIZA0z4naNDE3nT8digb71UsoVNNI1UwqteUt2h2StbidH9vI5mGl5eGUi8eevQBBnqksVWWvDnko7zstd2JldQo91wxzrEwdGNm4oWc3VaLU1jMqdSLplcoNOf11XrDfV71157qDcIQz4np4GfA0wro+loaKs0GbyObLnEXgEBaDWDw7rzJgC2q6WKhYyfPQEwAZvJE2nUqwbZp9NxbIkTQoK5NkRFuVmy1Qz7DmAzaovNJqMNHfa2NCKcuhxscTLBjo39MAltT4DUUqmgHGEfBl/pps9ZbWDrozckxMbKBPZoE7ZYQrnDfm3FyWw889gsZwuHYs/ICoGEgiry/hNAXYB9SAP2920GZRO1JQMIuyQslFB0TT0/AaUz2Y129iGOymrUUHihJsKmDVsnVv3GJOxqDSFT1ADbsQpzuai93T0TkihosHoqlmoisHo2G3nulCCt1ihLAolQq5WdUcJ8A9RnjJjv5ANRHfZ6yApUJCcnJ97rri4GQT1SZG6xR0GelKyScSB4PhcUOeWyrYbYN1FCQNASSs4Y8ebsW5DP2G8xP7gua4WaFnIFlatlW0+FYG1+zn7OGUH+R1CqoAhhPBYRQeq8BmJk7TOFFzDvTUAkwH+hYPKTvRH7MmdQ5AvBHiomEKwmiFWMfn6UJjQIMP4x3u78izj/xxZInMvxWZyQYD7/rEJLVBhMCVf1H9kk+axDBYYqxqREIEgYTzJLEtuqpNGBOcDpSM0h7Lh5WzzBMscNB7yfiQvGMm6S4PHMGbyxdwrnXEIsvK2S4NmSBgjOVWazLR5plshxZocsI5NLcQh48r6JNWRQ/PzjJoqE5OC1CUkf7iisxcTOkrr96pe/TTGP9NNyWoG0AmkF0gqkFXiHK5Ae5O/w4KW3nlYgrUBagbQCaQWowN17N7fOVYhVDIlllEOSAWYAHAzYhn/XG0CzjzxduQF09z/5bfeQCWTEmtdng+ohBoTcwZp0H+Nx7e5Suv037tCOkQwTE1yPdFfAQgAWKzyAzhwOS3BpsLEAf8FeI4sq4y2liP3X4/cEbETd4I7nLT7koXMY64wA6tGGurFdE1gRoCaAK5kXgEvBwiKxq8AiI3RqUgfsLorFnGrlvDrdlu+j2qhagUGnPUD1kk50lB/uvoYMgYTJajgYqdvZtS0PWQjUa7NcarXcaG/vwCAQv0M4Nx3kgN+TGZ3KBMSuHKTbanQM+IZaApgCNOGpXlS52tJ8OtZqObQtjjtsc6gAqGkuVqkEGxqIEe4rjA+d1oCygFAhHBdQCOsee+DTjT/oaT6dBAXIEouTuc5fnRm0K+TLDgsG1CQLwp3ymZz2DgmMbgQrIsKfy9SpYYD1yZOnevzhQ/vbv3r5MlhDrVf64z/+YwNav//db9W76mm1JDA3a7Lm8PjAKhDArX7/WtPpQo8/eKyr61MDaYTjtutt9fqXHseri3OPA2AX8+7h+4/07OlzEzCM5Xv3H7gjezaf6fmz51qtM5pMV8qVG8o0Wjq4cUdgydP5VBdnFypkslrOJrp4/UrtetVKgVa7bUB0Mp24I75UrIT1gI2LLW6w68rYbol5zritMlnd/8a3lKtVlCmWDaRvtisNTk+VceaDVKyWVa4SQI/aI6flfGEwfzyZWgGyW8xo8OJLlTNrVYt0Pa8cjlzIZXTzqKu7d286L8JzaJnRz768UlSsa0HH+GVP7WZd/etLW1Wt5gtNxlPdffTQ9j8nz57hISQtAcaXWkwXBr+LlbIK1YqKFUD+SgAA10udf/mlVtFC+wc7qtZKzpLIlQoaR2ttc2UtVmsHjVcaTc9FwFtb4OTyJrHsWx8jm/bPN1E00t7errKFsr588rmfZT7Bmiijy5NT5bJQchlNBkMHxZN3EE0nrp/Dfal9bLcEycC+Qmj2Zjk3AE/nOxkoVo15/4qzNgBgCxCo0CJbh847XLuQV5OA6EpJ5VJF9WbDig2Kzv/NF1iC5T0/HU4ck5fsMSgFrAqLZoGA3a49r7+y3wt2UShSmC/9Xl/962sD5rVaRdEy8u+hujIZNRqHXIppUPTQ2Q9hYHIm7tjnvZnXDqyv1WP1iHRwuOv8GUBecibY6EplwuqlcpFnrKteL1k5RB0zS4By1AQEb9cULVEPSfMZhCphyGFvLZMdYkIUJd7GVkwoFZrNtq+z2GAThVIh5HxY0QbnBsjMXmscPMyJdWYbwrNXS5O8JgWWK52enms8msaWU1Gwv2OUNvK4lCpBLcf+g/olsQlCbcXaQAXHWq2VK1aYTCaQVAXPN9QoEHTTaGE1Dfg7e5PtmlBV2AorEFnjMSRm1YQp8w4VEOMAyZLJFKzM4ItzCwKDWgTyG8VbsD5CYce8dLZSsegasf+ORiOrfVgHBva3wYouUTIGxUEIoKbeEHV+jdWK4VA2aE9ORzYoG2gMSIB5iOtEbREI/FgdxH1kc8EmkLBvrLViUoXrsDczbpAtZJgkQeIhv4JpFEguas96SlSX/LetmbbkTJArEhQoEGjYoHHuM76JUsnKGT5TQPgkAdsxKcK8+0evixUkIdMlhJbzlTQPBKvJcD3Oc8Y6jCVqD6zGgsVYok7hZwnR9Iuf/zrFPNKPy2kF0gqkFUgrkFbgHa5AepC/w4OX3npagbQCaQXSCqQVoAL3H9zZAoZhFxLH176xjzKQE3eO2nPdNh5r298ALARQInwcMDgQgzG2jsF2BOWCO49DR7G7RO3bHcBbB+Ju8dIOIbCJZVUC+IWwaoCiYOMQujsDqAAwtowIQ93YQgUULfHaxrrDnecoPAp5rRZ0vK6UpWMWm5gCdjAhpDXYgay0WAEqQZjg8x1IErqiAW2CjVbcGZ0LuRx0hRO222pWVK4UTCocHB0GEMpETc6gH3Y68bdCh3NOWixXBvNsXb6yQYjDr7utTqibrTMgEAKQOBj241oSCkzH+dgWLSFXRLZRyRZCyO16nXGHekQ3cYE6Y4O1MghmcIwO4NXaVjj1BuoOyItF7GWe1eHhYWynFWp4enpmGxjyKOjy7/WuValU9ezZUwNE1Go0HKlZbVsJ0dlp67e/+dgA1XJF5/tK3d19dTs7evrkmRrtpsfs4cPHOju/0otnL3Tn7l1NZmOdvz6NVTAZvf/+Y7XbXf3VX/1Xd9kH9UwIriWc++jmocNC1GcAACAASURBVF4+e6HVCpUFcy2jfKmoDx69p/F4qKvLC4PQ5FzsdPf08a8/ck1o+YVcajZbury8VqvV0He+/XV1O2396Ic/1HAwtNXReLrUeJVXobmnnTt3VaVzG8udzcbvc/n6tW2KsputKsWSu/zd/R6TI+VC0dZKazrCbbcyZ4oED3tnKFRVqNbVPb4hDLMa3ZaDpNeTqRqoK/rXiiAnUBGggGmg6GGM5ecCdMO+qlJvaHryTAvsuRYzFbIhKwJboEa9rL1uTd/9zjc9Hwv5kp6c9PW7s5mm+aoq9bbOXr9Wo1HVfDZTo1TQYjTScDjU0e27Hr+Tp881GY+t6JjGnep0W5crVeQEKtfrcUjyRvlKWZdfPtWk31OhkNHefssB1ZAL3b1dnV72NY/WyleaKtZaqnW6Brp5nrAWw5zDYgiVz3Q2NshcKZYDYMva3Kz9v/lkolW01Hw+tUXUfDS2emc1j6yymGO3hVUa2QnZXAhndoYEgdClQBRGU69h8jSQPLFHAEwv1wDnIQye2geruoxKxbzto2wvlQs5DgFUXjvvZQfSMZ9Xp9MKZOoGUqBs8pF9bzLG9qrqZ6XeCeEKAMz+yfWwLIK8YY9zdgKEkXMquJ+5w+knqGNQBJQqVgBZDVGu2MoJxRid8tQg2aO5RwBnOtcrkIYQFVnC1uvxe2PfE0hKSN29gz01ajVV6iVVSuT2cM9kFQCcL01cQu6u14wtGSB5Xff6Jj6rlYb3t3Kt7j2aTBDAeYBmiIznL15rd+/Q75fNbL1G2NYB/snV2ApSIahMnE3AvHWo8lJLh4JnbB/FWJHFMRoNnMfDe/D8bBGMDWoJ/gxWfxDY0u7ujq8HYUbOBOA9xB2k0Gg4NFHksGtUL9Fc20zRcyqA55C5Qf3ANSBB4aXy2KJB4EBesCZjRSAEIMRFUHEEiyZb+lk1EP8TGhKDuQl5kZXVYgFYx0KM+ybTJBBbicrQ9aJKMcHGHgw5A8HAL3vexGdzAsRv1kF9k6gjEiXkG/mGybWM54ibBTzXISWCWhEln8/ymAB0toUtE4tv5WCh/OMWYIYg/zYma/zccdi2tR7Y3XGoxjZlPDvnWLCNDBlWPBN/8uzJZwJ+nFhRsaYSAof3htxxHV03GhWCUtAKxbgmJr1j9UVi3ZhYVyUk0NufCN/USCgvfpNiHunH5bQCaQXSCqQVSCvwDlcgPcjf4cFLbz2tQFqBtAJpBdIKBPLi9hb7E1sr2JM6EAyAIaEzONg0ASaOJ5MAvhp1DyCLAfQYMEjAgQSssBVUTGgkpAXgs8mJOLDWoAS2EiYfgt91AIY2Br2CyiGE1CZkSbDQCKoNQDBCZZPOSgJ5Qaro1OT74Yvg2IVBE+xQUBmEcE46g0OoMu9Dtz5fAFGFfDG2mAoAiIO5i6ErnPwFAqTL1Zw63ba7oXcPuioYfNoYJMaGCOIEUAqAlMDwYGMR2BC6iA3AbAPJ0ul2fJ+8BgANBQXgHGoOyIpglUHWQABSASx5HUDodX+sHAHda9nKplyQ1tEISslgJ6HAAJ3uVoU0WUEIbTUaj1xTFBO3b99VtVIJY7Fe6/r6yiD2zs6OAVvso373+99rOOhrPp6p2mjq+bOnqtUaurzq62sffEuT6UD9/pW72OmMLmDhUq/oe9/9rv7y3/+lr3V4fGzSBNLo5PTMQbn37t/X0xcvVCqU9eC9+yaGyET425/81F7+gInj8cjz4vad2x6v4bBnQgxrLsDd4+Mbur66tspkgK0SWSR5yB78+8s6OjjQaDhwWPPu3o6f7eTkTN/77rf0/oNb+uEPf6yXL0+cnTFbbhWprOLOsQrNXXeKV8t5NWtNnZ6f6+rlSxWsQFoZ9F7N8N9HGTP1vMHDfYb9DrYmq43yxaIY5W67rf5o6DwNCLsf/Ld/qqcnZ/F8lZ/76vxEyhS0mM619vsx5pFJJ0A9QF6IRoiO9v6+pqOp1v1z5RYzlQmr9/yD5lmrVMjqg4e3dfvuDdVqTRUrTf36s9f66GVfxfaelhCAWDhh41Msatq7UjQceLxbe/sGD09evFTv5Fzb5dTqoHypqjkd4VWIk6pa3Y7XJ/NgOp+pms/r+SefOpS+3iirXGDNrHR8Y18rcgfGCw1GC21KNWXJD6k2tM5kVWs0TdwRsM3ax5Lr5auXarZCsDrWOlZc5ZivC3eEk08CCTAdDzwGgLioPlj1AOz248+FbnIID9YG4DBr2N3hk7EzHFDk2EqJoPpoGZQL7BGEqMfAMcQuoKlt5QDDY6IlAVQBdBn33d227Ly2WXn+E0ROngIEIlkSlxeXWkQrZ0TYVz9PJzwB2HMruUy4WnEW1FLjQd9kK3O/XAYszurqOrZLQiGVKyqz3Zjowa7NSrgYHAaMppaQKAUyHeL62aapjoXTTI0m5FPDz+Pu+5zUbjetdDFIDHFWLqtarzr827Z964UzRxL7wHK15DU4n6FcIZNBqtbrVhk4MLtSUd05KLuazxe6uu57fVfLVRUIAl8FWz3ul5nrvAPyMExUk+mR02a1sGonVyp6f0UxFc3mmkxHJpyYBwPIG8jFKOyR5A1h/RWsD7fOJ4FgZhJw7cWKXJWCiqW89/PZdOKMG8Z9SQaP99ulCViuYdIiWjq/iDGazVeKHD4N0B5ya8ghMWgeq0QIH2fdzmdLzeZYekUm/02SYyFH4HWhGMgcAdxzZqDQgvhpKJsl2wSCavnGSmu6CEoSW2th77flVH7b6ggiIiZM/GcA9HkA9ieIn2Sfd3NBbJ0IoQXhl2REQCiw/3jOQ7BAXsTnPb/H+UOdOZM4fwPxHiuNrMpknQXlIgSOLdveUje8ydeIiQYrIAoFn/uMWaKiCGsNW7O194Kg8AhKE9tPBmmkSTs+j7xN9iSWUf7s4KM37AeJYjQQiGEME0LEnxiSnC9t9VFqG5V+WE4rkFYgrUBagbQC73QFUvLinR6+9ObTCqQVSCuQViCtgHT/4R3aKoNaIPyr3QAD/6gHNOEf8QYOlni5xyHZsZXUG8uouJD2QQcAjIM2IUDovMVHHXuWkFtBaO3agdlJuCgAGR3tiW0R4CTXAlC1T7xzJoB2AvFBhy/duQAOAH5J56TBtG3oHsUiCRDEQeOAmTHoC0hZsk89wG2wPILISEiWN5Ya26C04IsuUgDLSqXg/IlKKWfv9GarYl9/LGOwd9piRbNdG1DG0gm/dhpRAVDXEZ7tC9UagSCAiACuAhADTKcWqBv2Dw+1pfbTKFjYOFtEMRAYxgQwcE7XOAoYurJzJZXrXTVbO7q8utZ2MVetQq6IqSEDX7bjoYYEWMeADxY79iTP5dRsNuxJD0FVqVZD56vtYJa25gLfGU0mzjTAEipXKmt0fWVf/tbOnrvzx5AD263vsdaoq7Ozp0ePHurHP/qhQS269Xnfbrerer2m6+trPXz4SMPRROeXF7p546ZePH2hXv/adlxkTzx9+lTd3a5JFAA9Mg+YA9lMUOTQdcs82Ky2cjrKHDuhrXNUqu2ujo+O9eTLL0M4bKFoggmlBhkVdGDv7uyokJH+4R9+bvub0WiipQoq79/WJFdQtlyzAga/f5QQvatLNVBSzGeajEZeK9jzkGcBEE1QOACqw4zJRzi6oeObt/Xqi8/VqJQ0GI3d2Y+Cqbm3r87Bsa3DyoWsovFYgJ3lSsP5E9evXmu1CoHPvCeAPUHtdDwT4l3ttHVN5sNyqsx8ohaWPytAV0DAjGqlgh69d1vHNw/V3t3XcLzQ715c6mlvqe6NO6p12rq66Oni8jJYqgFcLiKPy+2HDww0kx3x6UcfK4e1EUBzNqflbK5ssaBKvab9o0MDiJBjECas089+/Wtb/bBm2pWCqpWsypUsud3Oi4iijUbRSsttTvnajnLlmoAl6VQn0yMHCJpF3VHSlnB5rJZ49yVjTRA1nfELLWZTjfpDLaJZCEJfbbSkW9uKl5U79rEEQsmEcox9CYumqu3e8tpg7xR759t2Z7P2ngFoD+BMpoatdsgDaTQ8h2zpZFA2kJC2/qLzO5dRu1N3WHSjXlI0n2oyj2wNZ/A1X/A+iGUYyofexUjbTEGFUkxO2uIohEBDWqIMApSGiBmPx7aRwlZpPBmoUquZABn2hyJ1gGcrlXOaTiPlAeJRShj8XWoWMR8AmrEsQi0RrLHYjxkz7hdlFVZL/A4qHCzZUDQx72q1ujMuArntndpkIuRF+Np4zqKWWSywjKp7PaPwwPbI+w5ZIRmpu7NjcLrZaHgPuTi9UJ1A71VQzbFhssbZwwOQHMgL5yuZSOJ8wZ4LYLzodbdaR5pOJyZDIHnJ0yE7wzk+vEEua2UQSifGintl/2g2mqqx59WqJi1QCqGgo9ZkoaDqIb/GPLtQ7rGf5j3WgPnspaPhRI12R73+0DZhZHwMR+MQZO3cJHlt1apVXZxfar3JauWg7EDSBxWGS+i9w+t6Sz4IahZsr1Bo1Qy4A9yHzJ5wcDJ+7FchUBzSmzOs8GbeJjlSibrAihErCFF08Bzh/AyNB8Gqya+1xVq4XrDzIg8lE/iwmODie5x/EBjMqeQawUYw2EG9aX54S/1Ebgjvzf+S5+c+EjIinIvhZ7yPbaviZ2afT6yeWKPJmRZUFqzzYGlpjYnzpUL4eMgECQpQPlPwCgg953WQW+WsDDI6klqEzyH+HBDfzy9/kQZ2p5+V0wqkFUgrkFYgrcC7XIGUvHiXRy+997QCaQXSCqQVSCsQ20YlBzqAjANu4+7IRC3BP/ydB21yAyA9emPREFQASwPqgBgA10BcgFkmHQCWY89vlBIGBeLuyDhzVFEcosvb07kaQnAhTd6ymopDN5IgVMAdrDwMvgC4EBRKZ2Z2q5y7MOlKjn/fHdWRlgDa7hYNJAyWKwbHYisfwoEBjIKCJChKghqELtiymo2a6tWiypW8iqWS9g52PYdW64VBQCypAFsJPd6ug6854bEgkAV67zMh1BzECi91QEYULbl8UFw0mi3RyDuLYu99+3Fvtc3kTbJMhiNVqhXl8njGz1Sv1DUdD1Wp1pQr1TSa4i1fM5hTzAGy0YEclBQBDMyo2W7YRosuYcJoe4OBDg4ODPzV425pd7hmAshKoDZ2N2dnF5pNF5r0esrkt7oaDJUFtN9K9957oC8+/0xZWxZl9K1vfVN/8id/rI9+/Vv9h//4n9TpdNxF3GjWdOvmLT158twg0vXVlcmEwXCoDz58rKvzCz1/9sxqE2yYULgAUmPzQ97J7sGh7V1mk4my2ZV2dvc0osM+k1M0i1TQWtGk71yT2/fuaLHO6uTViYFtJm6p2VJn98Bd/ZlN5I52ZUsmLBiwF8+eaThZSNWuDh99XYNFpLOrnhqtjlbTSLMR753TbDjScjwyiJ8hPBqwnbFarTQYDPAm0/7Nm7rzwQcaLBba3dlVdjLR2cuXenV+ZlIA+69uo618vaZitaYiIc8AwrmcQ4uz+ZKWo5FW0cxzbbmYG3xH/eBu7XJJGTr01yuVVnNllzNlITpAibX2nOo0qvrn3/+GAVYAb6ywfvbJCw1zbTUPjzWcTDUbTzUlWDmaaHp+pZ12y4HIrf1dHd26pSe/+1TRsO9xB+zdZLIaDwYqNeom3e5/8KHOT89UIbR3g2XNys+BHRXkwtFOS5kt3vULh2BDGjAfD46OTYidX410cj5QpdnWYi2rMNoHh7bEqkIYbBUsqrYbXV9cuoM/b4//tYbXPXfKk29Bpz5rPIR180bYQxVUq5Y1JdB6FtfGFmoFZ9cUAC9twfOVzz5AOPMNkhXAH7s11rXJLzrEVyuvRfYX7LOY70UHi4eA6O5OW8PBlUFxyLEWa3q50mQ89BycQ8BsUTd0HcydwxouzoeIIrr+Aeu3DgoHkWX+Q4RVaxUt5kt/n4wRMolQLc2jZdh7slmNBkPVmzWVq1UrgbCDo9OfPS3Y+WScxQCIzL4DcNzuNHV+fqqjoyMTNHfv3lWpWlQhxy4uK36wz9vf2dFsOnJWB3ZR7C2BqJ77exDTzVZXw8nMWS9JaHWwMOI+I3U6bVtDVYp5lUsFTYZD5QxQr22Ftd0UlTWInhDZIbOB2tv2D+KbHI3l2mROsVix5R8WaVgykTUzvL7W5dlFUAtgrYeCr1wyIQWgz7gwd5inh0dBBWawPJp7r2bfH436isgZ4syAZFsuVSxVQ/bEeq056p4cVnAA70X1sZpzZkUAwq3GUVaTycxEMHXuXV9rNls7R2jG7+fzsXVYsE50qDyqvnLJbAb7szNTths16w3fA1+oSmxltkLdgVImZ3KZjB3r+TjDUdugxUD5NWfvgxwKtlFJPUOWE3Z81jz6uRlPiP1w0mes7uLebLVo1dJXJAa2eJAVSSA510yyapwvQpMAe0IcCh5snOIsjtgCKglA5z2SfAxql5AgbzdHBGIlEIlV1FmxFRWKGD4noIhhT32boOFzSpJ5YcUVhFKQmVipgWEj6j1qwdyHuGL8wln51Xv9/GcfpZhH+mk5rUBagbQCaQXSCrzDFUgP8nd48NJbTyuQViCtQFqBtAJU4MGje9vELsqwJ+ABdlAOCw7dqyYIEgAcQiAGDpIKvrGNyof8BAJtLVrISov5QplCPu5wxr4jtqXiffwGqC4Afej4zNnPHNACcMvKAbpKcakKptgGsQIQQTd66JZMLCGmE6x6ZJsRqzZiuwt3rdONTUem/brpYl67UxYFhMkVwLEcth1ld28CbfB3un25lx0H9OYMIpZrZdeIFwL+AXQmig0UJIC4PLwtnMpF+nZVoJt1tbRdERY5dAMblFrg279Qu9PWxhYcEBNYWWFXRTA6BEEApCqFioNNF4upwenVgg7gjYkbXmerlGpDhWJF15dntn/hmvbdn04N0hWKWYdwA+QUCiVd9a7UqDesRjDxtFUICF8tDJ6dvnit1y9fabPOamdn393Rr85f6urqWowgdjRWCZCFUS7ru9/8UI/ef6gf/ejHqtXb+vh3v9O9e/dc8+lkYJur168uDIy3Wk0rFhywXSjol7/4mS1vuru7ur68tLIEMAlgiwDeeqOqMUTDmroQkN1UxLxcb020ZLcrDa8vDTx2D/cCKbHcGiSEAGju7ung+KbOzk500Knr+upCV/2ZlSvD/kiPHj/WLz/9QocPv6FtrqjRZKwZAbXLjcYXV7YCMnA7nxFc4q7pMiHKqC0WC80XCxUaTT36xrd1ORzp8OaxyYzFZKzdVtO2O8vtVtFqo9Uk0vX5mRrNpu2FVsu5u7m7+3s6f/VaW/JXWI/RxOHA0XJuNUHG1kABGIRk2i4XKqwXVl9slwRFA2luTBS1akU9enhXHay/6k2TW3/78RPVbz1WsdXRF09fvvGGX0ZTTa96qhXLilZL3X//gS4uzrSOVupdnCq7CCHhWGgxZmRwMLe/99/8kecHtjXGT1H6DAcaXl/p7OxUnXpN1VJGtQpA/1aNei1Y8awJwG7q+PhYJ2cDnV4PnNcyY97nS9rkirr53vvqjSaqNVrq7HQ0GvT9u+0KazSj9TLS6fNnHm/ILsjIzGYrdBp02HMvKwLZY/UYBFW7QQZD3iSE51a5bBsq1gNrGKB5uV4YzAzZF3lbl5kQJLQ6s7UNFICueSLIS5MM2AGRKyI1WqgVUBZdqdYIxAvbxfXVQCvn8ZQcml0sFVRvNG0DBSDPhoLqgq525srWGRxLTedz1eoVDXsjq5bIYSBQ25lAKGaKJYPf7LuT2czd+ozVAGUQdj+EiM9QKGCHFyyXDBCvsDiKvO7ZI1Bg3Lx5Q/feu6dcdqsygey264EQWqnbqVtZNhwMDMJzb+TLhI527PiKqlTrGmN3BznK/UwmJo64JtfgXMHajayJG0e3HTg/m/IeeQ0HkSJUE7E6D7A7yTFIiGRbgKECcQ7GxrUyEb1YGGDHyo713ru6cr4Ie9vZ6Yntqdp7O1ZTBBVY2QHx+/v7wR5rE/KTyCBCuURGzWDY03Qyi1UC8tnEfgoZAwFuJc6SeZTRYrOyQgi7OJMY640Jkmw+Z8uty7NzLaKtiWBn1mz4vUCcJYA9Z2awjcqqVCg6p8UKjs3GxLLn2mppAiNcexmCtNm01+EM4uxkX2ANW32DitGKC7JDgr3i0moImgjCnIaM45yzjROHrTsVMs7m4UzmbLYFWz7nsyao+DKut0PuY3WSbe2wzEJBg+UUBF8+q1IZG8VpbE8VVBE+91dkrYRsCqvpYqLKexvh3bEFFfQKeUFJVsibHBtIp9juMvkM4o8dcdMBWVuQSH5fguahfWPlR5hjiRVlsMBM8kXCa0LNuM9f/DxVXqSfltMKpBVIK5BWIK3Au1yBlLx4l0cvvfe0AmkF0gqkFUgrgPLivdvb4HUeEwu2OMmHcNLYboh/ySfAni0lsJxYB39qrBqcH2FAgiBTfM4hODZarpfB8oWwzH8CGhiIQYkQ5zwEn2o7kjgjAsAEcAN1AGHM7nRdAq4HiyeDjRnsL0LX9Hg6cUc6IawoJbCNCnYXW3ePcl+8DhADuQDAUQKC8H0AvKB+aFrVgI1KkVDefEa1Rk3VCiHC2A7l7F0P0AVwVq6VFC1WGo0ABIsqAdZUywYmAfPiJk9lsDfKQNxsHXxNPkKr0VS/N9SdO/d8fycXVypXsYRZGDwDRAqkDaBLPgaa6bzdmJgBdAN8BISl5oVi9c0Y4OWPEgAvdixTrq+4zh2H0xoQnWJPVNUmW9TF6ZX2d5q6vjpXs9028En+xd//3d9pfNXXbDLVlI7fTN4geJ0cglxB/atzk0ST+UTFQlnf+/739fzLL/T06Zcen8ODIxMAqASwImLu7O8fuEv2xs0bevnyhTu3Dw4O9dlnn7mDu1qrq16puaseGx2CzFFuHN28YRAdi5f5cKTtmm7rtY5v31W52XLeBXkHBAwDTHX2u5qMxpoMhq5VqVbV3fce6cXzV/asJ5tj2BsoWyirUKrq8Yff0iyT15dnlyrVW2p3OwZer3vD0DXdIwwZ8HChjLvAg4pntVho0EeRUdbtxx/oEsIsW9KNWzc0no6s6KALeTbGZgfAvqOT1xdaRZHK2bVy243Gk5manabqnZbf/9UXT5whEdLkN1osg0UW1ljOu8DSJx/UP0uUJ3jgr6YqaKWS7WiWanca6raq+vY3P1S11lat2tRgMtOPfv57RdW2jm4/1KuTUwOp8/nMqghkPxBn7W5L/ctLbZaRu9UJaV8PeppAJNRqGg5HKlQq6uzu6A/+6I90dXGh6WKtUrNpe62Tzz4TlN3V+bk2y7WatYKqJfK9t6pVS7ZwQ8XT7rTc8f/0yXPVmm1bYtGFv9xkNI2w3Sqq2Gyr1d3XhDyL7cZkQ6vSMFHw8otPNOldOQ/FGTrsQZu1MmS6ZPDiydg6iu5qCD9US3SWQy7ays1BwbFNTCZY7lRqZZONkIzNZlvVSk3K8PeBwX1AW8iSVrtlBQRAMGu3XCg51L1QDBkGDx480iZL2PdEw35P9UbdYOlsHmk5D8AzwHK0XNrC6OTVubL5gnZ3AukWLUL2Qr/fd2c599Vp7ajX6/u9IK3oRE8seNgHqvWayQAULSaAyxVnbND9v4hDja8urqxyCCRw2MsrlboDrbdaqtNt6ujwWMe3jtXmefOo4SYGdlHllEs5DUcQTRAXU+8/7mFfQ04RaF7XJpP3/Bz2Bz4jqBFEMQC155lte9Z68ODbypdKml4/Uya31fOXF1570TyEl7Nfct16tSmyjNin2U+ZU3HEs1VznD2oPdhzuJ+z89e6vrxS73pg1Qj2dxBO1VYj5DRBlGfJTJJ2dvacC9RoVm1lxfrcrhZWuKy0Nuk+Hk5sgQV5SPZGqdbUCpI5mpk4JUeHPdN2YipoSdYIazaX9X3OopkWM+ZI3fcCoQnpMJvMNF/wOs5X9hbCP+RsnfUSpVLd4whxwfyrNyqeo6glppO5A8w5ZzkPqPtoNPb+D5mxoU62ygsWS0kWRdKUEP5OdkT4fa7jcG7sp4Sacq1VTMJA2GFvxgyBTOG1EAzsq2HdxZZLMYmfWFtZTcJnieXajQB8cQ2PrbMrAmHAORY+NwQywvt1qWQChveCyAk2UcG2K7m+s7FQnpVC1gafQ2gYSEiQxAryK+VhsJIKyp5APvHFOg52WUmTRLDXYv3xZ0pepB+V0wqkFUgrkFYgrcC7XYGUvHi3xy+9+7QCaQXSCqQVSCug9z94sAVcpaM5RsqD2iI2j7BdSuzPbVum2PKB/+Yf9oniIPHMBhQnAwJLE0AUe1A7bDd01BpYiNUXtlmS3L1qJQVdtUsCZpcGabiuwZi4A3Meh58GACohIEI3pS114veHvAB0CtkDIWAcIw1IjAB0hHsBWOFnEBd0oAIShS7QAG4C1JXKeNhX7GMPwAXJAyhF1zldtZAQdB3XGl0TAvVKVXNnW5RsawWgh53FGmue1cKdvgBnfHGtZqPtIFo6o7FQmkVkTOBlLkVzfOcBbshTCGRMCG4NWR6AQ73ele+7ATi6pqt/YSCPplHAsOHgWrs7+7pz+4HrSFZGr9eL6yDlyy0too2Ws4E+//RjdXa7Bs1+/g8/0/XFle2YAMmxL3n0wdf16sVzExKVWkvdLkDjzADhd77zff3kJz/R+dmp6tWa3nvvgR48eE8/+enfeSzpZOe5AMfxk7e9ktb6gz/8A/38F7/0/TjPo1bVTqerly9f2nYIsLxJNsNVT6sIO66FNrOxCrZOKqvZ7Wg0J+9goc1iqXw2o93DY3X3dxVFK11fXDhP4xvf+bauLgcaDUc6PT21nRDA33S+0OPHX9ez15fa1HfU2D/Qq1ev1G63rbihU/vi9FTT4ST4vnsNbLSczzQdjd0dvc1k9M1vfU/to0N99uypio22ipWKcyy8tqJIrXbbcw6LtMvznoZXV2qV8pr1rwIRUQ2kEgqT0VUvhKpnMipVKkFhU0A1EwLlqR3EGV32q9lU1e1S+W2k6LmhDwAAIABJREFUIkSdPeC3KpdzOj5s6b17d9Vo7Gr/4Ei///ypfvrFazXvPtZmk9ez58915959XV1f2+qMzJBckW7qha5OXjskG7suFA15OvTnc3drh+yDrHYOd01eXA8HVsTk6YKnk3w61XQ40Gcff2zVQaNS1kGX+TlVJrs2GbVcQOSFPJlgzZaQc0vXrlSteL6envdUqXU1jFBk5JTPlW0rNpuMpTmWYaFjnLkD0YC9FhkmUKkoKtgLDHpDrALibrF/onN+axsjQpwBPVE/FUtkDkCelmwR12i3HMxeqpaULWTVu7hUp93RaDTwNQFHUQUBskJU8tpanS7+rG7duqOvf5s5d6asUArA9y6tAqDjHwKBsG0IMu52PJsqnysFa51txgqpcrmqwfDKtljcC2RBo9E02VTMka8ydS3613137AOCe09ptjSezkx6Ye9jWzzm7AKQu+ZrYmmEUo3aYAmHEgRik/ssVcrO9nn//cfaP+gon8EOcO4MjWqFjAXp7OxM3W5bp69PQl4QpJC73CHVGGuA9aUVMXSwM++xq4I4XK7IyGBvLOoPf/AvtV4MFU17Ojm/0CZT0HV/4oByBACA5s4zyAVrrKTuSad9o9mwjVM+W4TV0GAy9pny9MkT30Pv6tp7QjFfiontvOufxzoui+ojgOfHx0e2/ArkeFbkAZk4QhmwmnvfIC8FeyVI3PUqgPCokADCyQPCQg+Anfpy5rH/VBshGB3SbNCfmcRhTnJWoJZbLEKmEyRz8myQB5wZPGOn1Y4JprLB9ZCHUdAiWsdjEjInktwnk90ct5ugQGAOJESdCY04Wyqcmag/UB+EgGrOsxUkEaQL+TEmJgKpgRLQxMk6ZFG4gYBDJs6PCE0BgTQzEVIk54QA85nnHCRDonZI1JI0HiTWUFaRxPuAsz14pvjs54zmb6hlsFGjxuQzMYdt8QhFxINn+X8sH4PtVqJogfBNLK1ChlZoaEjUPIxV8vM3itM4e4PXf/Sr36aYR/pZOa1AWoG0AmkF0gq8wxVID/J3ePDSW08rkFYgrUBagbQCVOCDxw+2ANMQCiHsMoCB/JkQF0lwZfIP++BfjX1GHGoZkxMOwU7UGjFpAfAAmUHANj+n0xJQBSCWjlxsXgAeluuQL5GQFQYzuZdM6BDm9xLQJAFBrKSI7az8HvG13Y2M8gL3i+1GEZYi2FDhlx4HlwalB5ZVK/v1cz0AD3trb0IHf7PVsG9+t1tXsYA6JatCqRCIGDAiQC46zmt1FQo1AyAhY2L1BmTieVCwlPNFdTqt2F88dLDmCyF7g857bfMG+Mj8gNThd1A1hHwRQmrpqA71QekRfPuLyuYCCLclqBzwrJA18A2oSgc3ne32M9/QVbvUwhY5AFI8bxH2Qust2Ql07y/007/9ia21Ls7PbU8CIIcPu0OPS2X1Bz2Db5gaVWoNA1/4xqOyePX6pUG5g/1jd8iittjb2zWgefPmLT19+oXzTADwnnzxuf7sz/61+sOBfvHLXxoIZCwBtseDobbZrR48vO9Q2pcvT5w/cLi3r/Oz15oPL0TyMWqMVycvTWqUMhm1sPpZRto/uq1XFxe+7nKzsQ3V3sGBfvubTw1wHx4c6PMvPvd9fPi1b2gwX2lbbWlTDv7055fXOtzf1Wq+UP/6WleXV5qPxq6jiaNNUN00dna1KJSVK+ZMOFSLwbMfBQFgc7tR0dnJmRqEEmMjg3d/NqMez7feaKdS1ur/Z+/NnxzH8yuxxwsACYJXksw76+g6uqu7uqd7RqPRyFpJGyutdjccDkfY/hMdjv1Ztqy1QvLu7Gg1R0/f1Ud1nXknkzcJgABIOt77Etm9/g8qAhlRUVVZTBD4fC/We5/3Xv9KHc70SHOrngDEcB4g8UNYFRu2w4B3wF8EWkcMBKfHPYE/qmOmV5cohBPYVHGwU5j2KIU1ut0GDna3sLezja3OgcLKIxTwt7/6AvVb9wV+FsslnF0RuLax8BeYjyZSGhEkPdjpopDP4bNPP0OR6qhwLmA/8E32Bu3Vtg/38c4HjzGcTdSZTsKtkKxRqVYx7vWBhATPHL3LS7TZNV5YoWgxmNrCMiYYWdX8Zk1pK6Q8mM0eRNCa70FQfDRiJgmBeXamF0UWidjcgJwcD7ndEPQtQqoJ+f9zciIPp2QCivk8ykCQ3RJ74g3oybelKkN5OzbtkzyNr/Hhj2QDZayRGDGSKHicP8cMjnqtBq9ZM/ua9rcQZaeBf/NX/1bvyXDwKJprrTPgnYA6gd7BYKKu/ygK0O9dixBkjgXXAO+P64jXi0JfHfpu3dP9eZUqUFgrL4bKH3bW+zNjCccx4H1QdUP7piimFV5R5BSvuV7TboyEyUyB2iQxOY+o5gDD04skdXICnqkY2tnZxv17t3D3zqEUM1QY9Qd9c19U+zCXqFBA7+JaypkoiRDH3O9JsuVkC9fv9xREzbXmWAzxnsC2iwoel6LEaWJ3exeFvLH+ovJhEecwnfm4uOiJJJ7O5ljnqWQztkckibiW+B48V+qNlvZj2swNR0PT7b9ciuQjwcj6knCj4oJWfbVGHZPAhEcrq2lVQK1eFRnDTAwpDKgC8EP4wRyj8ZX2Fdp9cV8m6B9FJDmKSEKjahhPaX1F4N5YKYncL5GMigXwc/7SFo1ENceLP8uMkjlzcwo8l2KNBScyzxFtCbQhs4oig0lAcN9Nc5MKeRIJRumoM2sT6M2amMYCMnhkW9MMp7WUS+nZyWunP2POQmPnyK88GwM26g1ZZEmhwe+x5mtDlDHwumACrymqoDKM5ytXk+4/JSJ4kwr6Ns+Tfr4wuRbGFswoQ9gkYUh5qSDMRqC5Zs51c02Fbefzsgnk/d4oKjeZG2qw2ChJFcotS0WTtWHmj1nzal7Y3A9fn37u+MGezLyer8sCu7PPylkFsgpkFcgqkFXgza5ARl682eOX3X1WgawCWQWyCmQVwDuP7q/V9bgBDQUObZQWJrbT5GAQgEi7//kf/FShQJ91fq1JBMh6wXw8MMDAD1kVBDUInqS+0sbCaaVOTwMgGuCHzZwEwWwBRQZgJLDBr4pTNsoPXdcAMbzDVHFBADQlXNipvlrQdmKpjmrdO3vmRZZQibGWOoRAIokJqgdsAtHM6wC98Amo+ji6fQDHLqrrkygNg2nZeUwigO89my/Q7u4IFOF7yz99TU91C6WigzgM1WXMjAveJ1USDJCVV/hqiWt2G7O+CvE2FjRUW6RhowT7ms3WjcWLQlxXfA4IgKZFC++n064jnM0wm48EhNEb/+DgSO9J4JKKFgaLc9z4i6/hfRYtG47NgN8VPv3DZ7I1ue5fCfSjddJF7+rG7oiBprL3oOVGssTO/iEuL8+wf3AgULZ3fYm37t5TRyzJhsFghNmkj3/7H/5H/OY3v4HnMrC5hBcvXmJ/n4BoWWDvVe8SSRRid28fL1++FoBHMNkP53j8+F28eP7cdHKvctjZaWPQu4JVKMFr1jEZ9RHMpyhQkWLZqNY89Acjgdysc3t3D16thSdPvpa1lcLJGew7m2Kr3cbpeR+Ngzu4nocKpDah9Ua1wg7kZ99+J/spkg25DWlVbTbR3u6i2myg3t7G6cUFChzrOcPTawLdOH+smLYwMXJOWQod2rjQM17ra5lg5U9hRSHOx3PNd+ZA5JYxnFoNORJZMYHZOi56PdSbTYwHQ1SabZQ5f+hlv15hdPIaq8kA9prjkpismCLQqpdxtL+D+++8g1yupA7qpFDBf/x//htqOwciIkazKUqui+FwjJrmFUmrczS8Gu4cHuLbJ0/gz+cCbJfsDAeUycDxJ6h5+NYd3H30DvqTiQi3hm3j+uwcVrmKl0+/QzFH0LGEOIywmE3QrFvIr9i9X4RbtlGyy5j7kek+X69Qr3tYJgs06x78IESc5ATucr0TMDbBw4JXtQ5TgJRrhWt/tcqjWDSaMb4u7QKn1z+72xnczhyGlCQtWiaUVxkINkOdLVlaNbdaAtG5xkjs0LKHIDKtm5gZwXXEOVFvGKUWMVyBwQSy11S9eHjr3n3UGiQ/K2g2mUNT0Fw/Pj5Bs7klYtCiqioJcXJ6qv2F5CQJAhK7xImDcLpR+7DyJiOAhA6BbJNZQPugCdxyVfU4v7yQUkDkYqEoooL7zXA0xXyzN1IBxTE0GUNrqSFmswCzKW2PGKTNfJxA+5frONjd6eDdx/dw79aBLPGuR0ORQyRKGOhMRQEthqr1ttYdAWOSMMpmSOKbwGqqR6hSoC0YiTza2jFTxS4VsdvdgVOmuiUnlUSt2qBWBa9encOfz2RRxyIznLziuFjFvtb6YpnTePCLJARzOGjlxNqKCABw3evJ7ol7Bv+NtaMlGy22NPYivGwdVN2dbTQbNalerq+vsaV5SLJ9helsJIsk7ovxmtZGa1kacoBoBaZwbGaATI26IlUUMO+Bz8yzYDadqT7E87lHUvUxnfs6B7VPy/ZqqZwo5A1Iz1/KLclDeTGcoyShTB4DSWljRWYIE0OqmXioleYOraVSG6WUcDDkU3TTpCD1BXOsOZYRSSY2BShGIxVjbggRQ56YfAxD5IrMpbIBOZ19qSKTt/Dj5oL0DKdKJc0sSQkUky9B4s9YR/G84ldKOtBKivOfr+fnDEOaGNKRc4n1M2pMQ8Bo/VCtscm8SAkTkkvpA4mw2QR2/zj74iYsXHIUY8H1aZZ5kX1SziqQVSCrQFaBrAJvdAUy8uKNHr7s5rMKZBXIKpBVIKsAcP/BnbXCKulDTbuFTVYErRYEE25AMgKyCrIkjEBkcBPibf6dP2cyL0R0KMvCgGvsDOZ1lwQdinnj002AYaNyIIgiEONHJASBNYKeJDRy66VAzXjTmU9wRLZOm+7aFJj4oYNzJZJEJEaOXdclAUt8T9NZbLpcRWIQ9CLITK/6orGCEtHglQUAsmua90zvdfnnW2VUvSaS1RrRwhcITRCJChICf/wyPtt8bUG+6LSRYkAwiRCClgQMSZCQLOgN+rpHhrfyvviLliMEHfnFZyMoS2BOHbzqFud72IRysNXqYik//1gZHRevXiBXZCCuhf2jfXj0ik8iAV9X51eyhGKILe1QCOQWLQsldjaPpvjnX/03tNrbChA/Pz/FnERFHGN7Z8/47FcrAhpzhaIUFTXXEyBK0odEydn5OTqdLTQbLd0r75ug06N33sOTJ1/Jxmk8HGF3u4tvv/tWBMx2t4tarYLxeKjMCtaFoB4IVOfzePjwAa6uznD6+ligk1Oxdb8E+qkoobXKOokx7vdBd3lapKxzeYwnE/37/u3bet5f/ZffKHj3wYOHms8kTV68eIHheI5q5wA+SbNyWbkT08kcwWKhrn7mPsS0Kis5sKiSWLKTvgqr4gi8L1dsZXScXvYwDWORC+1WB57notluIL9iYK8JhI+CBRY+bZMYkluAPx4gmM9x+/A2nr06g1etKQA9vwoxms1RrTP/IsZ87qPebMm6iUBryfN0Lc5TEhxnX3+FUjyDtY5VAypyqlULW80y9nd3Ua03cf/Bu6rD8/Me/u5fvoRd7+Dg6AgvX75E0XEwH46VW7F3eIhkucBiOkY4C9Shr/WyXKJSysm65+LiygCVXAutBh7/8c9x0e/BKlewoAUWrX6KJVyeXiCYj5XVQvugxXSICgPvmWeTROi0a8qXGQznshuitRaJBVo9He53cXRrD1e9vjrwSQDNfO5P0oYJ4DVfxr+eqqr1Mi8ihGttETAvwuTpSGGxgsKsC3kqkpgTY8Bnrgt68RNQrlTKaG21RJxu73T0HoUiLduY1zBDu9PFYNSHbVVlrbUgebFVk00X7ZvcagWz0UTrnrZO3e0ualsdNOpN2E4BjlXAeDwSkbbV7mI8nqKQLyKKQwGz3B+59hk2zblFyzgSG1Q4EKAV2clgegV9F9Wlzn1hNh5JYcB9h6ql8/MzXaPeYJA1u/i5R9nKZPAXocLhCyiIwKBiy7JIzowwGQeYjscoV6imorVfIsspZlO8df82PvrgbXSaVa2dYBHiiy+fIFd0lEdAW6BgEUkRliRUOJh9kDtspEwekpFV5b4oyyiOEIRznRlUM3luVVklJIoUiO5URIAoy2i+QH84wSKhWo3kkSF8SDK51YZshEhecfxIOnAv5BcJBJ4fwYY0HPWvMexfS3lmLAktZR2UXVfkAs8wKptazQbanbpCpku5pRQ9XMD9waVUOHw2EjckM6OUpMhx76eSIUEwD2XnxvlGKzLuaTqvYOl9mWVCezCORxgm8EMGqYeISQ7SqokEprgHoxZIreL052JR85dEOJ+DWR1U7pDMoyKK78fnl1KP4H6xoHFhFgsbAdLwbZ6dfBOe1Ua5mNM+SvUXH1hJMAwup8qJ9ko8dai8kNqQzQLGMi21m+J9UfXCOUobPY4JxzJN6CaRkJIL+oywUYbwzOQYk9TjfE6to9J8Lf6uzxwbNWhKOkpUslGL8KMI1yyJpLRxgj+Xvp8hbqj6NKqPVHVhLLCMSoMNDLSRSs9c8zqjQuFz/uHjLzLMI/uwnFUgq0BWgawCWQXe4ApkB/kbPHjZrWcVyCqQVSCrQFYBVuCt+7fXCrbeWE8QFNDfCVQQNNhkK9zYSmxeqy7yzZ9T0IDArGxVNlkVBCPSvAsDZgGJ7B1yAn9uPL7ZVRtFssxJvwiakMCoVV3YJeOdnao9CO+w858WN4IwCVRuiBWRMAI8qKxIAQvinvS5/iGI0/en6HS3BN4R+OK1rGIJlbKN1TJCo8Gw2rwANoFWVGPQHqroyhaIQJdsaRQQTmCU3aob2w26PNGfvFQWSUPFiFM24IpUEKsVrqkO2HSXFhiUuukaZV3VnUvrrg0xZDpMGTK7lG8966KQYMcVoJzLm3wNp0TPfXrv5+W1bhfKCh8mYGb8/0tIwkQ2NyQXSLJcXV3it//8e7iVOuqtFr764hMBWPSRZ/YAAdzJeCRChffg1epwq02BkrSMISD77rvvwfPK+PzzL6QeYNc6LWGm/hTdTlfvxaDvVy9fodvpiKwgUH16coL3Hj/GfDrB5fWlFCajwVgg6sOH9zAaj7CMY9mr0MYn8KcC1ur1Ju7cvoVxf4je1YUyORiO7VQ8BWeTcOl0Ovjyy8+lCql5LVA18u23T1UD2s6MxmM47V2s3S0EcYQ4iRAJwLQQ06aMYcSTMdZUQpTLyFvGLoqAaPfwEI16XUCsH/gCIpnNUK814U+nyqkgGRYtAilBOHcJ0HJtsWbMEFjGCxRonRKtcHJyhhbtsobXqLll+Ekiv3mGabtVY61Em5+YgJryW4wioOY4ePGH38Fahgr/zq3pFQ/Q+eb2YRd37t6FXfFQKXuyzfndk2d4NStivsxhb/9All28h/7ZOYLxWGRWvAjQrlYwnhs7G86zJE7QLFu4Zk0IDi9XIgW9rRYefPA+xkvmxKzRdhxcnb6GXXRwenws+zJ2YzeaDbx8+i1yWKDulIBVhPaWJ4A4X6pgPiPZYCxwqHKiiqjRdLG7tw0/DHFxca2u7FkQihAsFCz0rnoiVjgGnMfFooM1eO2VyAtDpYreEBDLL8tmiLWt9+Fa5L1VKrT24d+Bbrcjr3/LocqCIdcc30AqK65b3m8UrmHbDJ1ewqlV9XMkuLi7kZzjlkBSa3+nhcEkwt7BHdy+ewh/2sf2TltEjVVyMR7PtQ6MV9ZatSbQTvCbFk4E9/l8Irp8X/UlOMz74H0LdGWAexRinc8pVJtqA69SxtnpsfIrjFqDai9P84J7LNVeVFswb4L3yRwH7nfD/kTB1Ku1UR5ZjrUhqag0CXH7aA8//eghGrWyVFXEuo+vqPRwEAUJVnnug5bejyA5g8hXBI1pKVTIIVyEIsatfBFXV1QqkQLjP3JN5VB1qaDg/uhojEgc04poucwjWCQ4ubjGalnEaDTG3n73hiyWDVjJQrhYYDodbrr/WSdDMDKwnNeaTUe4ujzHZDTdANh5BZIzzDxGCq4bqzGvVsbt24eyOQuDSBkiDPOe+1MRMtxLqEii8ok1T2h5uDJn0kr2ZkaBQ1KC9Tb2X4lIHs5VuTPlchiTIA5iLOMc5v5MlnD6eVpAKffIAPckTqkgFCEArm9XeUdSZSg3ypwVXEep4kSkBMkIkhg6Hw0JmV5T6smVIcN1j2w3IEFBooykBvsTuNsVzL6XhltLTbmx1UoVGGkmFu9HqgjuowyMZ1bSptngx8SBsXMzTRApOUFCRQqvjS3UTf7Wxr4yfV216mo/NCpPE7r9YwsoY2+1luUivwxBYbJITJZVQWtInyU4V/NmzElWKKyc2Vus5yb0i9fLMi+yz8pZBbIKZBXIKpBV4M2uQEZevNnjl919VoGsAlkFsgpkFcC9+7fX8rfeWB6xW54AhxQVK1oNGcDD/AffgA0pQCBwcBPcrVJufKIIiBgrqI3xFDucGV69AS1IcIgMwcrYQ9GPnqBH0VhHpD7bfC92EydRIBAstTwimJfaIf1ArrBLdm1UCpEJMSVwSRugFCixqLzIA+EikG0Jve2pHCgzvJlqkFwetXpFXu0CL/J5ZWLQ45s/w+51gteE24zvfsmAZatYwdzs6GbndX4dC4BLVnk0vAb61wNUq47AeT7D+fmlAPdFwhyPijq1Ca6kmSLn5+cKeGYYrQAX3kfCTmL6updvgnkZshvHDHVuYLkKUMqv5CfPzlv5fjPzIY4F+B0d7SPwDQhL8IfhAP2rHp5+8zUGvQFanW11FDPg2tjurOG6VQPe0qJoA5axJs2trsbp6PYhDveP8P233+Ls8gz337oLu0zv+Daev3whC5qT01fybE8zAfb39zCZjvHi2TN1Ev/Jn/4Sn3/2uVQPfFZ2jRNs5bi8fv0S9sZDnu3zJAMIsO/tHmA2HsIfTwTashu4td3F9sERJqOZ6kvbl7/+67/C999/j1cvz6QA4LhS+fH82fdYrHPwDu6i6LUFsjJkfRyQUGAQbR7JnM+9QM3zsGSeCgFvdorncqjVm+qAZi5KxGyP0QTJ2mQxzAZDECunTQrD3plLIdCRobwMJLcYNmtrXtJyZxYERuUynaFsWwiihTrkkS/BcV2UHFuAXrSIjFKIAcybTuZ57xLj01eoWQVYOQKegQKja1ULRwdd3H/4AFXXw3Q8RXtnB//8+Xc4iTx4jZbm3zyYy56psF4LxA6mU1ydXGAdBwJDC1ZRndyeUzZqKruKi9MzKYASf4bOzg4e/vznGJMsoNXWZKIgda7z58+fC1BuNhoiAMPZFP5ogEaFr1jAdnLodFl7WrY5uB6MFWDNrm12lK8R4fH7D7HVrmGgmlL5kcfgaqhAbOaATMazG7u2ME4EIPOLndzKuyEQusm20XIuFWBbJCC4P5ig4lq9poyH3W4bVoHBy4HCudn5XxZQGigUnCofdrHn1pbGhtZyOYUqF7DVbmIxm2JwdYX+dU8gNefvVqerzJK79x7CLlJtlqjT3y57mIy5hy0x9wMEkclNYOYDgXHbKktZQFUGQWXj20/7PPMarnvWKrW4I4HDvYcB0FSMscs+WZCwXGy61rkvFQ3ATpKI1k2Rud6a2+OKVkWhAsGnUx8xQd2CqYFbqSj7xXaKePjwLn7+s/dR88q6J+ZWnJ72sM4V9HqT62ByCRRrn/D8iKWGIZHFZ2N2AQkLOgHxVVRhMGSdADhJAipdVss1Op2W9lB2zNvlOi6vxxiOAylSclQZFYC6V4evvdNkE3BPogItDOcbCyIbk9FYBGIU+ZhOhphPphgPp5ugahNGzfXJkHJlDvkRdvd30Wy4aDUqshY0mgNIoTGezqTmoaoo8E0WSxjEWDO4Zs0zis+UIEntmzYqEH6fRKVX45ouIYmWer/INzkhIubCRAHyydqcZbw2SXyOHY9HbiK2VZLKgbdEtQ9J4Dwzj7AWSUwrKs5JEekcko1VnfIo1gbMN1fiOWbCwjlexsqpgBWbCKSENOctv/h9knrGRNI0ABD0Z4MAv9LsCI4hr8968h6ZWZV+8T1k5bQ2ZEGqrkg/U3heVXZlqYVTqrZgTXkZnvNpkwSfOc3nSDMszHlnPrOk19dnFjUBGMWW+SL5ac5Fqj6ogLwhMEgiSgFJMsrcK/+cZV5kH5SzCmQVyCqQVSCrwJtdgYy8eLPHL7v7rAJZBbIKZBXIKoD7924LgaBvtP7zv1FapCAFQQ0RARtQQP/hT79HgGbz/bQzkv9GUoKgTxqgzWvKYokWTLRwISga/uC5LcXGij9HoILdlAY0oOUSOygJFhFQFni3INgTCVyVF/YGDBFIwYBOqhjUYWnADH5vEVCl4KgzvWgXFMoaLUPUa1WRHQZoJuBSQqVqqTuWZISxm1oKDK16VeMzzgBUkgMM81yxU9gWgMT7JjCySgg6+qi5dVk2eRUXnsfAZj5fDv3+NcoOvfIjRCt2f5JHYCeo8UnnPRPkY+YDAR+FgBN4IRBF+xWnInsZ/up2u+yBVdd5o15GxXakTCCoxOuQjOB40KKGwBJrMBgO0ao1cXp2IfJiMp0J3KtUqnjx4jkmo5Huw6t6CgU2HbDGZ5z30+7s4L33P8Cdt+7Cq1fw+9/+Dn/43e9weOuOnpEgEX3cH73zGGfnZyiXTecuu9L5e8WxlCFAqxt2Pf8Pf/av8MUXn0vZMRwOBADS2ubuvTv6mf7Fhe57Pp8IoG1utdXFHYyHyCURyo6Fwzu3YbkNfPXkO1xd9eWLTjXOo0fvoOpV4FY8fP3VN6h5NfSvrzCNYjQO30LOrclHn53MxxcXKFUYcj7DMorh2gwpXzEbWcA9x5x2ZFtbbbheHYvAl7ULO5RpV8XAZXa2E/XLMwSdXc20urJpdVMQUVC2HLSpevGnmE1GsESkJYgDhjzbIvvWhQL8BedrGWWvJhCRhFMQBpoHdqGI0XCE/YNDvHryCazFDNFsinIpj1Ihh2bLk/Li3t072OpsK6DcpnXVco1ff/EMU3cJUk1zAAAgAElEQVQHtlfTXGenM4lJEnNYxgLMnz99iXwSwZ/NNOdkMRPF2L19B/PlCoOzS5TtAoLxCPF6jQcffShi52DvENdXF7JBY5f48etj+P4M1YqnOm5vd/D8yVfoNlwsk7nmMq2N2t22wPrlOofxZKr6Sd1BC618jF/88icCvIejmZRAUchcF1oUGas2Au6cdlx/zGshiMsOeNpsCfhXILBRg8njvsiwX+4FxOwTVGtlWTzR8my704HvLzAcjWSZxi+SAey6r7gkFEggWbh75x1cXrwW0UkseEFVU6GA0eACyWIhO7B6vW3yKrDG7btv4eH9u4ij6SbDwIZlGbCWqhzOQc4tkpgkXaY+M2MszGYE2Wm9R3B+BSQQ4M3n4Zwm8E6Cg7Y36+XaBEonxkbJ5jzyGTJvgqpX61h7iQY1TzKBqowVotUm4Jj75GKB4fVIdkYifmkHVCwpsJ330WhW8dMP38N7791TvgpJpKvBCDFyCOYk/gikF7GIF8qK0FrIrRUwzznMPeT66lIkYj5fkvKHeyfXEterFEslSxY+ueJaVmqN+pYUUbSdms4WuDi/kAUfQWdaWF33eyKhCbjzvKG9XbGQ0zqOk5Xmfb3BQPU5Bv0e/MkEPq2dJjPZ9eVp6CSSJI+CzWwJo8xpNhvY22mhUa/eBGUHOrPWmMxnCOYzLMKZrq88oXil+RYGIaUmmM3nqkeazcQmAFqbkZNYgmSSJbXemhkXcYIgihBMFgon5/vTuo7jk9oRcj3I7or3qXPI7PGVChVBPLOM6oHWUYuQuUbMwDBNARzLlCzguSwIfwPM877471wPUvPExvaR3yMxmxIGfG4qFXg/fCYed5xXaT6FeX9jfSgbqY0tJFU3hU3jAp9LtpIbS0QCCcpQKvIMM/fFunA/Se2d0qaJG8soqjYVtk2ymIuYv1hy8/lAnwE2YeSSXymuy5DxNwoR5USZ76XXNYoSY5FlzvIN1bEGPv/sqwzzyD4rZxXIKpBVIKtAVoE3uALZQf4GD15261kFsgpkFcgqkFWAFXjn/l0lKdA6QuGbBKs3XaME5NLQzPQ/+WnnZEpo8BpGNUCY1YAB6tTcKDnYfU1bE5mE5HMCSUy/pvHwVtcnQVR1e65vAj8J4rHr1wSfUpERqhM3BShSyyleh0CRgAh1SxrLB4J/BDJM97IhBRq1CtyqucYyt0aFobTlisDl+lbdPMeaYdYEjWgnYwgFEwa7xIrPoQ7PggK2GRZLkCgNZyXkwYwOKUz4fnVX4A5zCGin0uv3b0gPdlCzo5ZlU0fsKjLe/EVDnsx93wTf0nqL3ewEKtn9v4bIBoI27HC17DLKshGhZZchhFLPbwKjHIdy2ZUFUSCQ3MH333yHJ189EUnS7u6i3e3i888/x1arhelkbGxO4gREhTmuBhAqylbnr//df8B0Osfnn38qa60XL1+oNZaBw3t7e7g4vcTO7iGiMBaIudWu4+TkNfq9vrr4CWbSr91lKPStO2i3t/Ddd9/Kd19B4OuVyAsqHqajISLlLjAEuIRmqwHL9eDWXFyenmGrVhHY9ur4HKPJQkHcHAsCmKPRFD957110ttuYBwsREq9fvTZ+9G4duWoTcY5zy9i8hEmMCIAn66eJ7KoKxRLWUaKOfHbsd28dCJy0XFfjskpiZTJMplPdI7uN5z7/3VPnd9ptzK5ndp6LBCIJhQRepYJoZpQDtDdTtgoD7ZMlotUKXrWKWrslsHQ+ngignU/n6rJmeDfX0/GTz1GIJkgCH5VSSUoOr25hd6eKd99+B/liWcQZ4gVOj1/jeLrEpNxFuFqjyvePIrhVD6OLc1y8/h7R2sIKJYHeUkC0mijXaoiGPbQ6XcyiGPFsjquzU6wZ7Fup4P4HP0GxBCzmRhnEWhYLRVxfXqj7u0yLodVS+RtfffoxWl4Zrk1CkbZUwP7RjrrJqUCi5RuzCjh3Ap9e/ktsd1v48KP34VQcnJ5fotOtYzKZYbFgrsoC8ykzA6KbjnKOP0k7Wddw3jJfZsWu9EjrrVarigwtl6iAcdQJT1KV9lwtqkRyQBhMweEq5Bko7ptcDIvrixk0CVpbu/CnIxQLtObh+mUIdBXXvQvlXzD7hARaY6utPa1Wq+Hdh28r34Wh9ru7O+pkJynHdXZ1ea19l3PGV/YHx8AXOeH7802Xex5JyFwCZgsQVM7rNQzkNqQnwXuSh8ayZ8ksIdpJhQGWSQw/mKKsIGYGGZdEupJ8mC2YsWFClLnGk0WE614ffhgLSFZzPQH6Je2TXFS9Gh49vI333rmLfLEEt+piNJ1jOg0xmU6QLxUNAB0vREZWrIohu6VU4/WN6o5WXNybSMKmALVsApsNjdtkOkK7uyNSlRZQJHKozOB6uepdY9AfSRFFmzeSFVQY8H1IlnKNMStme3tXyrF+v6exZ92WYYDJeIrpcCqyTlkiSYJSyUG17qFYchSATQuvW7cP0Kx5qLoOnHJRhDbPosFkhPl0isBnLtBCY0m7pYgkVLzUHj7zSdDxPDOAOvf4PHOgaBnHM3JjkbiO1lJ0hFQCrIu4vh5gMpmSp0ISsW4mUD5VPCrQmgpCBo0XqPyBwtV5xhBzZy0X4VJrW/aGm4DslHzmz3CukbQkQcffxWcxMWe11H7quszkWGhPTFVeyoiSlVTBqB7MxNB5y3OIz5mSELSpomWUqSvnHIPmGTS+/pGaw6gvUnVHqrSwNnlPrGdq85RmU/zYntJ8NjFziAQb99qUnPix+iJVeIrgSJUg3KtFasaG3NmcmWmdUwWHVEIAPv0kIy+yT8tZBbIKZBXIKpBV4E2uQEZevMmjl917VoGsAlkFsgpkFQBw/87RmuQCHVdubBbotU0AfuMfnYZ0/3eWDrKFIoZOVGDTySmbi7XJlxAYws5W5kYQajW2UhsraQEJtBRhl63yNVJLKXY+MtybnZylgoBQ/uLraYthQrcNECbAgx3LQSiQnZ2vyobAEiWb2RImrJfkRKtRQ7NVxWoVwypamPsLBe7SwqTecI3SYblU5zU91AnWFG0CLuyo5TMUsWbYMjuFGaJdoX954SYslmG07J5fr2MFWOt+FwFqDeZDLDGf+PoefcaZQWGIHv7GrvIBtrs7Ao8UMrwBq2gdQiBwRjXAKkGj3lCYLcE6EirqsLbLsqmZTCbGOz9HW5gYrUZT4CbzGoa9AarNBq57I4VO//o//2cBYAT23vvgp/jd7/9F1lDb3V3cu/cQL18fY39/H0+/faIudF6z7JTxv/5v/wu+fvINPvn0Dwpsbm1tCbTjMzVqdWPXkyeQ60ldcnFxgapnwrEJBLGmtOBi4OyDh+/oe19//RWmvHeCY7QcoR1T1cX1+SVWkY9Ww8OCwbeOhb1b27CtinIcwpmP758+w2AwwipKBPizDnVaTlmWsYG67mFrq6nAZ44j5wmDzvMlG9XWFgaTKQICvgw1LlrwIypwHJSqzDLISTXBmUuSguBgs9tWVzOK7KwOFLJLcJkOLSV69ZdthYXnCfqSCIsTxP7CgJoMCVgRxLOVB0Aijm37rBdtZoxlmAEDCfSxk9il3Q1DgXPMMKkiCEOsFxxTi+kOmJ4fIxxdo8rA6o26qVrJ497tbezfOkKr2VVnNwF5hqx/czzA2NoCbBfDYR/7hwd6rt7pa3zz5ZcoOVVYtoc4R0A1wdG9+5hNxgguX6PCoHrLxqjXQzgeIwkCqQre++lHaO92MbjsaS4mmzkwGvYVvs4a5nMEKoHhdU/B3TutmlQrJGKarRqq1TIKlgXXq0p14c8WCGa0VVJiBVzXwS/+9Ocmi4EWWbaD/vUQg961bI9IylFdlS+wa36heWix/gkJAV/XJYnBMGpekyHHqzjC1lYLu3ttdZC3222RpfPJUMoSdvkv10UUS2VM5iPtZwSmuQe0WnvKNmEWBMFoKSHcCobDoX4xo2dy3ZM1l+3WyO7i7fv3RcRMxyORftzvHMeS2oKANbNrqOIgOM/acz8msE9SiyQg35+bGUlQItqcT8zpMUqXHNYFkrd5KTDUOb9eodVs6RrcE9nNTtsyErxUpSnTplRWroeIZ4VnG/KYweDXV334Mx+uUzH7VkL1RBGu1xBB8K//4hdoNqrap6MF162L0WSKfr8v2yNek/lBs+lEOQIWFWPBXIo8fz4TsZLPcRab8ROlt1rCazRQrVQxGl7LZskqu4aEVsaPg06nrT+/Pj4RabVeFxAtQrS2GprLVGXQ7q1UoJLCENgkcWVFmFsrZ4RzMZwGCHxf+R8E6rnHO04JdsWFVaKFFDOY8tjb20Wz7sKtWHDsigDvRZxgPJ1KUUL1xSL0jQIjYuh6uLEv23T7i4ieSwVCpQX3X2UkUZWhIzavOR9HCfKrvPYPzqfJeIKQJASJqh8FV6eAPucP1Q3cP0gQ8FxirpJRGLCuxvpoOJxKmUP1A7+MXZoB5UmgkFTVOfSjfAiut+ksQERVhuaLUbWYn+c0NDZMplHAqB25ltNzOVU+kBihGpBf6fdS4kSEhAnWuskS4viYnJMf8rT4fPqAkN7k5nNE+pmB19AezazxDSlzY0O5UVEoR2OTH6Ln3tQztWnUe9w0YYjlUHZX+jyZbVT2UTmrQFaBrAJZBbIKvNkVyMiLN3v8srvPKpBVIKtAVoGsAnhw99aaKgS546Se0ZtgadMhazyy+aWQTNkYGbJCZAdBJ/q2yLqBygTmRJBIMACJQGv+Tj9tMgkbe4obKyr5WbPJ33S6L5JYgJwA3A3ZQdAq7c7l/aibcuPTbXy9aY2yBPtiafPC9yQhw/tgjgCtPxoNWjUt4ClkNyf7KafqwPVs49lN5ULMDlqTZcHuW4eExnqpIG8SFWu2tuaAilNRtzX/wpoUizlsNRpIlgt1oTORlZYw7c627ERmYWC8zWWpZSy4fuhopSIiUOd2wFwNuyzSQ6BQvigbFQWS54mZm/s82NsXKEnQiqoKdprz2dgQK2BMthmxSCACo93OLsqeh5cvTxBSTYI8fvVf/gme56Far+H49UtjWbQ0yph6Ywv+nIBcArtCW60VHj16iDiJ8eTLJ9jZP0C3s6cA29OT19je6WI2mQokvXfvgWx2CAr2+leyB+P9/M3f/HsBvvcf3FMdXr54gU8++YPshEbDoeYAQfxqra6O4NlwCCznArbZff3+z36Gfv9KAbzn5z2pEJZLA8KyD5njXavWlLFAEuTy4gJx7KsT3WFGQLGgzvJwscKag5Snh30sUI/5BLBKmBB4zBcRrnIouQ1USBaVq7Kb6bZbxqaMcz9ZqubKeylZSLBG2XHV4R9FIXZ3dlEslTCdzTAa9BHOAgWfE5wjthwEVAGUNl3RXCsEBLnOjNUU759WNrQmYzYBQWqHAcwMAR4PcXC0jztHh/j13/0tGMme24RWW6U8Oq0K7tw+QKvdxsHBIcJgIfuop0+f4/vzMYaoIFiYjmMC11RGPH/2LVaLGLmSjbzloNxsYCU2swinsMbk+BkqnW0slnksJmMMLs4FevJ53n3vEaxaVWqlMsPoQ87DxOQb2A5mo7H2EBJ663iBk6ffYKtRgVU0APzeHtdIqK535kHEzB/xSV4wuBoYjUZotbbw4c/ew/b2NspUpNRqmpNXFwSwpyKHpvMQ4YKqHpIfc3WDM4cgSUKRYwwNX+XXCo6PwkD2TtwLdne7AuNrnotaxcGCQdkM354tUKnUNCeYycEJQ5UEg+jDCCISF4uZxonrkGqL4YTAeAH+dIbz01ciSPZu3ZaihCqtn370EywC3q8Pm0RAlQQoN7ACJoEve7c4Wt4EpVPxwXwK4rasL0FW7X8MiKYJFsmwfEFzTXjy2tgleV5NAL+UWZajP3Mt0wqMCi0SuCR4uH5kZ0QiQUA4986Sskom4xF85l8sYoG5plOdarGyCEmuy7/+qz9DbpMNsLO3LwKVSiQ/oCqG4eNTkcJcN1R+KazcsbAgqWpbmpskRklecO8i6c1sjXptS+Hb63URrXZX6z9fzOHy/BIHB/sai8urK+2xZ6eX2iupyiIZQfKXJARJomariXijCGCZOZd0puSA2XRoVDKjibKACPST8OKa4xxhlkaOe2m+gGbLxdHerurJPB7afE19X8/LvI5FGIgkixeJVA/GGYnE2ULEJzOVqMhi0HywCLGmnVPJkkqF65AkBPd4ril/vtD1/XmgP3ONUi3GfyNJwJtPwXdaSPGXiAyrBMsuScVl2cWbjCGqhbgWRTpsbJaMPZI5K3Sna7NuBOxvGgLizbim/57+rvvkZi1yxCjyeNbkSyZfimtBr80xworNBwWTf0FryM3ZbaqzyaQh8cDZvFF7cp5xXzXjtMnY0FloiBoqeKRaLJHs2+S28DMK61Aw78ecqvTzh7GGIslibLX0GWe91OcVcz3zuYYNEqwjLefSxohUmfHZp5nyIvuonFUgq0BWgawCWQXe5Apk5MWbPHrZvWcVyCqQVSCrQFYBQOSFgC92QG4ICcHym2DuNLD7x6oLFk6WOLTt2BAexRLDfSODSmy8plMyhN3JVsF0hapDnFYSDCtNaG1CACUncI3gA8EaxzL+/wQT+ItEBr3RCfKzK1V+3QRuNj7XAp6KBGzYYctOUQulsi0iw6tYCssm8MScU7tiUWyhf3PcCtxaRUCouvsLJT3DkqBM3pIlDIkQAht8XgahEijMrQmEmGBsfjUaBDIDeFXaGIUYj0eyOKGOgsAdQRC+BwkH1rVSJti7vLHIIqhCoIuvs6wSojhQVoHpxKZ3+VLB5XwGgsAGjDKgDIE9ApZUHXD8aB3F6xBoHQ4G8KpN2dLQwoXY1dPvnuHu/bfRaDYFcsXLBa4uL/DqxQuNQ6PexHQ0EVAuP/SCYZf29nYEjvXOe7h7/z58ga19NLw6omUiqxNaK5FMYfc1wcswDlHz6vijn/8MnVYHn3z8MQb9a+RyqbWVhVIxjwk7+ddQ0DdDlQnUtVsNXBy/wNuPHmI4YCD2EuPJHOzon01MkDF/hsAw7ZJoh6Uxzhfki19xjAWYgFcCXzmOJTNKHMx8XyA0O8ntUkl2YoUSx2qJJSyMZgnmBQ9rtwa30cZg0FcgMzu5nXLFhF2PJhqXqltG3iphERkv9zXzD0oEwz2RGpO5jxn99WMCyHxu5hdQlbTCegOscr3RQ79Acg9GbcOg7qLDjAcqHJbq8F7GCex8Hm8/fhf1ioN/+U9/hzJrCVqIkcgqYqddxVt3bymge39vD47t4vnLEwzDJb580UdkuTg/u8B2Z0uWSCQKzl6/RL1RB2wHnf1bSHJrTEZT2c7YBPrGPZS29zDzQ4SDAWb9Kz0rSb1up4tqu4F6exvjfg9OqYRgMkGl6om8oUqJc591j8MZBpdnqFUs1CpF2e6UnSK6nRZqTQ9FhhFbfOYY0/FM83E29ZWFsb/fxU8++gCtTltzXWHO6wRR6JvA9NVSuRgzZi/kGdodiQyw8mtZgE2nE+weHKC7t4tq2cXp6TGKVkFz59bhHrY7NTjFPIaDoYK2B+OpVFhU9IQB7Yiq6kQngMy5bzkN1Ku0Xloqn+D09Ws0Wk3tAwRraSF18vpY4+J5dQXGdzrb2DvYxiKYIIl8hcdznVaZoaIw7gS9qyGWS2ODpb23QOUFSbOCFGHcnxTPvLHgoRWUgP98HqPhGJ1O11gGaS8xgdcmUJn5AguRDcyPIUFK8JxguyFnzJ7PYGmuI6q2SMjQPoz7Lr+XKhiYs8Cx+fkvPsL9t44wuL5WgP3W1hZQsPD6+EzzFmsqSNaYTOawnLLUSVxv3BuoMqIyiWcPSWPacXGNkGzitbd3d6XyIJFMMJlnBp+pUqnIMozf718P4Ieh9j8SCcwA4n7N1/aurqW6Kll5TGcT7Rc8R5g5xLNqteLPTbHwQwQzKh3GAttJsFtUX9H6yhyMaHc8uI6NRt1THahYIPnQ6/U2hMMc09lYhFI4pxUVRVVMODLWiPP5VEHfbqV2o2IgSUflBceH1xaeniw11rJNCyNDfM98hXmTXOAYkiAQkE8rMxIZaT4DyQKS2Y6l0HLWTOMNqiZ4nZnmlM5OZlOsjXoxbSJgbkuO4P8msJoZLP9/Syf+PbUY43wU8g9uG1QoJrLhMkQ/VZNF1ZxjQRJdmVcbxUNC+0CqPlbmPfRZg80RUjmafSWdj7xnfi6QvdVGNWHCxY0iiXsox4TnKYkxNjKQvCApbbIxjIVl+qzp341NlcnNSYkSWVAVirI1/EHtwsyLrzPMI/u0nFUgq0BWgawCWQXe4ApkB/kbPHjZrWcVyCqQVSCrQFYBVuDte3fWBYGvC3U1pgHcBvwwvv088A0AZuykBGJsOkClvCCYIMVFIlsQeUb/KDuDoISABOLgyQo2O5wX0U1HJoGZG5BhE1rNe0stJghUqjs0Mh7XyscgELPJuKAXexDSY5xkB7uES3DdEqpVGw23LADNLpdQZripbcuio+K5Akt5HYIv9C2nmoKWKSE74wuWwGoFmNOrPTEgH8EYApJ8XbvTEqBXcWjhFAoci/wQRQvmOv5i87MLzNOA8rxRXjBcN7WHEoAj/qiAfu9aORC0FiJITtUJAZbtnV1ZrQiQ2nSlEsCr1xvygyc4S/CdF5qMGbRdxFVvjE9//wk63S62troYDIYYMbQ2CPHg4SM4lZJ+hiqL77//Hh88fh8nr19iNp2aLBL6tOdpUeXgzt0j3LlzCyfH53j27JlqXK25srRiFyyJH4JB1aqL8XAoguDevXt4/JOf4NNPP8bZyamexbH4nhEc1lQWQROBr/NwoSwAWqzQuun+g/vIJUvZvNDKZTAcYDgcY2dnF199/rXIKnZsuySMVms06zXk1itcnl9prtTqBiyvlMuy/CoVaQXCgPSNpY0UOXUBmQKci8wH8FHxWrierTEtNpFUG7J/ujg7V4e726xrbrPr2inZChS2i3mFdTNwmlkk4XSqeUmSg1QIbYSU47BgHomxLNF8IiAtD3mityYDYE1LMyoGVsCqWBB5wRDuIjvqJwMpW/jvD959B73n3+H66bewSbDl8ihaeRwcdNCqO7L8evfdd6VIELk1D3EdFvD7l1fojRkaXUA8nWM4HkgZQfurnTu3UShXkWNHOAFzn8HDORSTJea9MxS8uubN7OoKUTDT2uXaYRbHW48eyeN+iQjBeIZpf6Dn5xxg1gQVPrQMsu0i+hfnyC8jNL0yCuulwOVG0xOozblTds18p2KHxAetsq56Q629Dz58H/cePhAozXnJPYhjStCY86tkO7i6Gsg2iUA495hFMFPWw3wyxSpXxLuP30XM8SYZGvo4OjzAdqeJikUlyEL3ez2YY2/vAF9++aWUFeVqU4QobdbY4R4sDOnKPB1mTlBNQ2JyMhqKvCPBqvf3ZxiNrmUNVas3YVsu3n77gbr+SXoxvL7qeRjP5yJ7aF+0WuVxcXFmQoPXBFg5PWJl45iOdyrkxFZsyAQD1nPvSrvIS7L5iUSYKGdF4D9zKEygNa3AwmAOfxEqz4JEKTMXTMd5HnFiSFA+E1UsJJCo1qhWXIHg/KL6xanY+Nd//mc42u8qVLxIgmMRYjqeYnDdw3Q60nxSjgRtvUokF01uEOcywXqqbwgW00KKdeMcmYc+ao26alkslKSYUH6F78vey4DwOVxdXUmNc9XrYzyeKOeC62vQ76PRaKJAYrJeRbKKMLkeotakTWCMMYkKZobM5yJpaa3EuRL4oUB2EiAc03LV3APtDRkO7tgF7O12VEOS75NJgPnMR69/DSatB4uZwPRVYlRk/OJ7cXxIhk9mJrCdRAXZVJK+IvPzBdhcd8oeocUcbdt4HgHnpxfw5zyHqdoylkZp/pS9IQRoNygSAjm4InHNnGC+y2wa6Hr893ngi4hOz48cs5sUmm3ulXKENBNDJEcuL9sqjg/PtlQxKEWmcqHMXs6f47lqzjMqLFayNSRBRaKEJEZZDQk/fI5ICQwpPhQqz6KYzxdp80SaPWGssH4gP1JFBPkMk8mlYJANMWNIC74+/eySkhhSGW3yLfg+yhlSoLchlVO7qfTvqbo0U15kn5WzCmQVyCqQVSCrwJtdgYy8eLPHL7v7rAJZBbIKZBXIKoAH9++s5TNtvC70u6wbNpkWaZcj/05PcZIcJCpSAIXAGP3Ub8iHUsmAipsuTyoPTKCsIT3ski1lRhr6WSpaAinZQc/ueYIuNxYWG+UFFQ4EIxjim3aKpvYfBEsEkhRXKOYsgWOVio2Ka8GxgDLB0S0CWXl17coznB7d7O7MFQSoUwlAIsBnZ/mC/vAmTLdoWZvQZXaXMtOgjDBg1z4JDAcr0Bc7j85WW/kFp5fHKFtllN0yZnNfAGMcslM6QbykHVCibmcTtFtWl/MqXiFX5DPwPRluu95kfBj/eb4XO+hrDFYejWSrxWen2oOFTBKClDmpHQj+0X+eQNPl5TWWqzyefP65Oq2pwJjMfLQ6dRwcHAhgfPHiOQ6PbmFndx/BPND4fvbZxwLeSOyQKCGoQ1D57Xfuo9VqKKyboKZtOXjx8rlqT6BQao0CFIxNUOn2vbfwy1/+Av/4j/+gDuWKXdG8Ydf6al1AvJjBLuYQzugRvwYJNCphtnd39H4XFwNcnp3Lmogd8OzqZnc5FTPnp+cIpnMpSfjsJuycXbN55S7UawzMngi0JsnB8HZjt5Mo14DXkOVTjsG1ULhu1XU1B2MUMEuKiLwDzPKOSAd1epO8qLnKXZlSZVOpoOnRgozXN53OBBxJVhAUYzc4QfbZZKJAb62BnAlWluVZnBj1EdeOSTq58edX2C1B3nxRQDtDw/mw7NTe2t3D4w8+wPe//zUGz7+DrbVBFUlJxMXhQRu7+0e4c/uWro9cEa3ONr54cYWPX/UwmBjwOZjOcHl5jlqVdkqA02gIYOd6N3Y3S4RRhGISY3J1ruyG/vU1CgzxTZZSTfCZdna6oGXQaNDDMlqg6tFzNNEAACAASURBVNYwHvYFvJJ08hckF9ZSJShQPlqgf3GKbrOG3HKh9VxRILIjm59GoyJ1ADu3R+z8j5eYzkJmx2Nnt4P33n8Ph4f7ypjgF1UpnAMMAO9dM2fDl93PNdUAJBMXc8ynQ+1J/f4Uu7t7ODrcQ7IyoCxJtLu395EkPjrtJvIFSwoOArpb3R2cnZ0jWZFEIDgdaV8UqUrVGHNLqChbsRs+j/FwrMBtzhHuNSTmgmCivJooWaHmNvHeo3exXHNPzMN1CtpPa42GsmWq1RpGE/Pe/LtdKt/sqyRAOFdEfpXyslyyaEMUkfBYolxpoGRX1OVPRQqzd0gY2I6reykVoXBpWvMl0UJ2etf9gfazIsO7GSDuVmUBSMswfp/rfzIZ45qE0DIRYUlihOuEFoG0fKNF1c//6Gdo1ivw6ib8nAD52ckrTKZjjMZzOG5NtmlOpYbxZLghdBPNe9o5MTOCdlkkJHgWca+k/RvJP+0vXkOWfcVcwTyLQqBX2otohcR52x8McX5+YbI23LIsjWjlxk7+ybSvTB/us4tormsyA2M+GSMReF7UeuW871/1UfNqUh15Tc4HGwtat/GcQYy79/ZQdx14LgnzSHOT+64fzDD3Z1LLYAnZbVHdwnnMuSlrMO5Z+bXygkjS6kwtO9qPFv5C81nn0ZpjRZLVKKAm40CKRNM0UJC1mgKq8yZLSnZHPNc21kpu1RAhJC/4nLSzIvGWrm1jeWgIFF6PqiUSKDyri3meiyvzHEroNiSLzlkpP0yGCHm0PIog/0Hi1YR205vKfDZwqyQvSMqSqC9JweOWqVoxuSxpvgr3TZEiVPoxtHwT8M3v8ZpGIWH2RqpiZF8WbYLEaZcm0gPILc09k0C7UXJsLPeUwcW5tSH9U1KCP2dsHw0xwv1M4fKb7Aw+M4ncT/7wRYZ5ZJ+VswpkFcgqkFUgq8AbXIHsIH+DBy+79awCWQWyCmQVyCrACrx175baeQ2ZwHDMFYrKWTCAQRqUaVyuzetScCD9ORMAasD21MZCnvpUVLDTlCAxzW0YJLs0Qd+G3CCwYd5LIE9IYiQnyw4BkxsChb7pBJYIct+Eb6oz1FhdiXxJ6PFeUjA3g3iDcAq3aqNSphc4w3qNrdCNemS5EpDnWI66XWljwffo9YbY3jsQmZHaZJCoCEL6YltYLSMpBNhly3oRTGOochD4qLHLdwMyEZyOCJ7Q2iqJsM7RvsWGv1iq2z8KJ7LM6V310el0BNJzCIwiw1hKscv5zp27UlaQrCAoyuBlkg/swqWtCAF4gp3sbicp8vS753j16rUCtv/VX/wb/PY3v8H52blsVfiMpVJOGREkIIg8Hd26g8FwjLt37yAMZmg2ttCotxAvIzx79hRlp4KXL59JVfPTjz6U1QqVGY8ffyBwjhkPJAe+++6ZFCwElv7iL/8Mr169EiD58tVzzMYjdR4X8mvYVgnb23u47vfQaHiw8iV54bu1mjqTGVJdLZfx8cd/QH7NcV2h2Wrjq6+f4PHj9xEEM7x8+mIDOi4FaMr+ySnCc6sGSLMsNGq2yB0C+KUcAddAKgECsuzWr3kEydXOLk95gnsWyalkjVylibmzi8Eyr6wCkkbj0UD5EOyUpz0JSQ8Cjez257iw/qcn55rPnW5LHdicP7LdCQkE0wpobazSqFpQZzVBvCWWYYIkZkC0sZJi/gTXCu2lOL5sD5ZNmmPBbTTw6NE7+PQf/haliKDoSkSTVSxgf7eGW7f28M47792AvE+++AoVr45i5y7+r3/5CqvcChHJwnCB2XSOzuER5tFKigKSIHkCjhEzEQI0W3X0jl9hPhqiUHJxdXYGh97wBaBS4lz2lfNRqTjYabcQ0dYtiWF7Ndy7+xaG132cXfZFJvBZaWlTygMvvv0abc+hDEt5HjSNYah2q7MFzy3pmUhkTMdzTCdTTNX9H6LT3cLRrT189NGH8P0JDg6OBKjKU79QUJc7QeHL/jXKvL95gCj2OQtkszMZTWRH1W5vi7BLkjkcq4CdTgueZ8GSlVgZocDoCPXmtsio0YyEgsmQWBPgjBMs5jNZHpmg7bXmbL9P+6qV7onWN/yZyZTBywTM17CLNrrtLpCj6oDWcGXsHvA+uPYNYUjjnNFoon3g+bNj1Oue9kIGZnMv4Xzi5CPgOp/RJq+g/cfxttDevYWzkxdYRwHKDtVpBI+B5tYWwvlcJBJVVgx25p7Lvevk5MRY+yxJVlFZUkapVFHGxGg8xCpJpGTwRxOB4HxtxavIEqzRrKPVJIHh4Zd//FM0WySHE5GSk1Efw8kYU38B34+Bgo1S2ZAxBL+5T1LBEPozkR3stydgT/UJw70rbkUKk9w6RoFAdpmWSyW9P3+We9RwPEa92cBgOJRN3/HxCS7OLmRXRbK50epoD43jULZ3VGrk8iQFSNCsUEBBex7Jh6XUDhEGl2NgSSpxCYdZLitaBZY3ZCfgVou4dbSjnJkSlXnLvJRVsv1bkWibYeFH2me4ptPcKJJvslVkFlNkAHeOYUg7OapjCgWFW4sYSJZwXRKwoVQXfF7aR80ngUKpeYKmBAbPUir/SMYWLWPVRJJFBILrYm9vT5ZO19eG3E5iEwqfgvTkJ9IA7zSgmiSG1Ae5PBZUVcriaaPu4PzmOZwwq4dnGvQMmt82c3lM1lVKCvC5SIZQ6cQ5JnvDTZaWGh7WSxE9VGrwbOF1dJZR5fQjUoHEBTNXXKcs8oPkkpQqJKtEFM51Zhv7KZPBlTZipGqOlJy4+WyhvBlD0FCRIbXGein1qD4PSeWUw+efPskwj+zjclaBrAJZBbIKZBV4gyuQHeRv8OBlt55VIKtAVoGsAlkFWIF7D+6s+R93EgbRwnR/mv+05/UfeiorCIyssJKPdGodIf9qvkaWDwQ6zMeCVJFB8F2h07IwMV7ZaQckwRGTWWH+jb8riJSZBEXTJc/XEBxmNybBfgIum6RwAScEQ1IrK4HAqwRV2UJZaHdqKFdoNRWpA5TfY6c2r0HgqlypCvygBQ/vXYqLIBFBQFAokb0PgX5a6PC9aU2RR6PRkh0LFQj53Eoe3/wieNjrXQnsFag2HArgZbCu+B9CYesyoqSAgu3CcvIIJj0sFxMBpry+Ok2t8sYKpoC9nV1YtumgJQjDzmta1LAbPrXFIPYuW5Moxq9+/WsM+wN10rpuDc+//07ETqe7o3G4f/+h7LAm8zFev34pwOvDn/4Uv/3tb3H37l3Zr3z55RcCuCoVlzeP4XCEe/fewjfffoWFb0LE33n4joCss4tztLe3cffuEW7dPhJwzPvidXrX19hqbOHXv/qvOLu8UBAuVR3Npie7mWA6xWhCkmgfL56/xHuP30d/NEK93hQJ1qh56F318Nvf/A4/ef9DZTMQ9CL4+PLFS6w2GSJVt4IClmg2agKwqD4oltayuSLYy+DrvZ1tRP4CtsU6LmU95lgEfuf6Raspkj7s/Cc4Fq8KuJrHWDaOgMYupn6ARRCgf9WDxW5511UdHNdTPgfHhPNlvYwxns5xsLdjCAiBw2VBiQwzJ+A9mkxRtGm1QnXPQoolAuKTwVgECL8IPuaWDP41a4Zt2AStk3iJglXAX/zNXyOcTPHpP/2f8Ir8PoOlK+rGv32rjQ8+eIxuZwetdgc118Ov/+uvcPTWAzwbLfHN2RijyQjhPFQ39dZWGzPmQfiBsiqqtg27bOPi7NL4vhfzuDo9xoOHb+PTf/kNsKByypJdEjkVzkt1Q5dK8MplMAKGOS///n/+n3D87DlKVgEnJxcYzQKtuSJDjP0peqfH6HouSlQQhL5IR5KPR7cO0dpqIFzMsb3TFjhPooxd06PhBGEU4+E7D/De47dhFfNS41CtIIJwHUupsVrnZAHUaNRF2F3T0idZKCPj8vJSJOMiXCl4udF0pbhp1hvY3W7AqzqIqTohQFuwESZGrfXy5ETqCjaWFyyz582nYwG7VsnW+qP6iHA4CZPz83PNE4La6Z5ICyXipMzOODo6wvPnX6HbbCmjQlHWylFg9zqtuBpSUp0fnwvULdqWOva5xpTPs1iISGV92dEvS6uVrXD5XDhWIDhJoRuAmnMql9Pa6/cHaDRq4NohwdjudA1ROuW1CQR72r/calVqgiRKRO5enJ5KHUDLPYLRVKFxvyQgzzX/+P1H6Ha24JYtuI4hbF8cXyJfKitvhwoTt1ZHjoHgYSxFUxJPZBcmdUBsAHeq3pjRwHnI6V+vVaRKevb0Gf7kT/9cKijOt35/iGZraxPUzDB1XnOhnI6Ac6zXg2VXTYB76OP9D36COJ6j3+9pTJYL36w3hqJHJteDe8MiWGEyHBsSIE9StIL23hGOX7+GVyU4H6PdqsF2CiJMKlVXyjDum8yN4JyjhZVTsjQvOF689iJMrZmYx0JFG5WIzPGZaA4XHZOhNBoy5JzWcTmtU5Jg3J94navLgWzFBNqnodZmhpnzkRkbJKJyXJeJ5iDVF16N+UnM9fCRxHzeWOoZ2TJt8iDSpoQ0ayXNiJBCYpOxYggfrnvmSsj7Ss/Cc1INALIpM9ZQvI+UADDuVCtYUjf8kF+SPgcVlyZPxShI+NmAVpOlTZ6HUWcYQj8NBNfnCS4ofeYwRFD62ST9TJKqRW+s+hgcTzJmk6GRqjpS1UWqFk3v3ZDLa3z+WUZeZJ+WswpkFcgqkFUgq8CbXIGMvHiTRy+796wCWQWyCmQVyCoA4O69WzKRILHAbkV2GrKzkqi7lBYiBkznN1UUUldsLKAEcGyADflVbywe0hBvArOyoOE7sKOxaDzYmbPArmXZM7DzU+GjDKQ1gAeBLAEIMqRmI7ZRWaiLkz+/+fcUXOD3axUblp0T4eHVaD9VkJ9+q9PEKiFBkgPyRZEZtPeh6oLNlQSFmfVhYOOCAGl2UpO0YedpPm/JIqVSrgh4IfhFxUBA//Vu14B7ixCT+VQWNvRuJwjFANdiwUG+6MCnosTyEK9oe8R7y8GzVvBnV8itaYtEANfGeDjCg4cP0drq4Pz4WIHk9FN/+OiRADECRGkQqlN2BcZW3Dr+33/8J40dwX8CjwQLo3guQL67vScQ7PL8XCqCP/qTX+DRO+/i7//+/1aA7sHBIaJFgLOzUwyHffz5X/4lzs7OcHp8IgDVZbe0lUfAztZ8QaHdHHMGMNOiI08bFMcR2L3d3RZgy1KT0GEnd9GqYLvdQbNZlz1TsWijXi3j6uQZTk5PES9zsKs1VNyqrKvY8du7Osd77z7C90+fYzzy8fDtBwoY/+yzz9QFTr96vif97Mt2ATXml3C8kEPFK6FKNUwUoUR5BMOuBbrTPiXGivOQ82jFLm8foSxd1gJRr/pX8vsvVbuYlBpIGnsKG56MJ4Zs8H1Z0kynY7geA9nprU7CrCwlBomvVrO+8XBfoUCwO1/EbD6T7QqDgNmlTJKl37uCV+WcWMFjLsVkIpKENlGh78vyh6QdSUGSIZyvzIN4+OgBTr77FvPLYxTWDGW2YFtFqR8e3NvD3v4u7rz1QHZZVDD0eteobe3hm+sQx5OFCCmSAlw7EwYZSyGQ4M7tQ/jTGexKGcPRWF3uzEQoOzbOXh9j5QdSUhDsZGi4FFK2paBxAvwMX6Z66P7jt1GitU8So9lq4ftnr9AfT2BXq9jrdDAfDPDs66/RqjK82dieKQtnFWmMmXVw++6+AGiHXdYrZseEyu8g0OvVawK1//gXP5Oai7ZFtOeySnnM5zNUPVfWaQRnCbJPGXg8nmA6HWrMqTy5Or9QKDIJjkazga12F7fu3EOxWEbZycHJR8qAeHnSw97ePsIoxKA/IUJKfxrNJ5MpYaxmFCLtB8oXcSwbg9FQ9k+pZQ7vezC41n0T5N7d2cf+TgeXZ8fwah7aO101rBsHHJPBwj2KFj5c48pIiUKRZMkyUnc7ySoBx0UTyh3nKrArDSSzPhYhbcqodmEugaHEWA8GRpOk5prlnCHQXm80jaKr35faIJiHIjeY/cE9lMQu1UF8vqvLa5EDPAOoZmNAdLPJPJCSrL/+9Jc/Q7fdQB7MsLAwCkpIcgVcX5wAqwVW+SWWK5ItVQwnIVxnBStHkps7ivk98Eli5ExWQqGIYoFd/gtYJVq4mcwXhst71YaIidTyJ1wscPz6WIHupycnCAIq9YCDwyOcnL5Gt9vGZDqE41jw/QB2wZBBPHt4toVBoNdz36BaI5jHsn8qVz1UG21ln5ydnXAAUK9XsLe7jXqDIfNFlCwb82mAgEHzs5lUbSRSSF7wz9xv+GfOlbkf6IyjyoB7B4lZEtC0j+I4CPBnCHXFVdA116kCzklahYkyLGhtyDNYWRTK0zD5VDwb+XoDvhvyn+N06/a+xnw0nEnNNRnPteZTwojnrJSRG3VlSgwYi8WiskNoJ8Z9iO/JuSTaQI0Lul3NJyoB+TMkTUQEgFZ9QMlilgpQYd4UrdpojSWl5krWXrM5lUbm7CepSosu7msiUkgQMm+D0hV9xuBRR9WHUXPx/OT9icjIUdViLPb4eSElLWKq8TbEoAmlN0QZv5RTFf33mR7pZw1dP5dDlnmRfVTOKpBVIKtAVoGsAm92BTLy4s0ev+zuswpkFcgqkFUgqwDuU3mx8XEXiUFCQTZQJk/gx0oKglVGhfCDhZQAA36vkNfrCSzTqidVWlCtYXAOA6yoG5hqBeY/MFybAd/8uU3nJK/neVUBSAQHlU1QMIoPkgJEmAh6pP7VBOgduwRPqouSOmKdcgGNek3gfbJeolqhNVSiDmaj3mA+gQnBVQBHgbgkSQVLwAzBOMJptMqhjUoeK7gVgkuBwC++D7M1mGuhnIkwkGUSrYkInBLQLbtV2SHFSxtW2VP4temYZnv6AqUcQXPai8QCc1ivbncb5XJF4MpyEeFgbw/9UV+++rSOIjhLsLBer+P585c4Pj7Gs+9foVZrCtQZj0a4vrpSF2617uK99x7jq8+/MLkKDGCPI7TbOzg8PMKzZ9/j1q1beP78Oe7cuYMHDx7g9evXePHihd5fqJTQrBU+/OlH+PyTTxVw2+m00d3ZwevTE6yIWuXYTV4WYMX7IyZUr1RxdPsIQRjg5Owcd+/cxmg8EshfKjooly18/vE/C8DtD0aIVvQxT3B0ax+dzjb+4T/9PZaLEB98+IEhj5DHl0++lmUO7WCotOB8Yehx3SsLAGdgcMWyRO6sljG8qivvf84tBla7TkUAmOngpWVNWXkUput6pk5nX+qHIhbI4SzMo7L3EIOZjyiIEBPcTGJ1qJPMuAGtmVVSMfcjFRFJFNov5fOYjWfKFnBshhYXUfFqIkxI4THXgh33BFtp8TUdT2TRY5cKCrpm5zltaF58/0o+87SMYt5AkYD82QnKOfq/mJwYKnuoHDg63MGt27fw8OFDlPJ5fPf1l5iORsh7Hfz+9Rhrr4vZbK6sAOZd3L33Ftyyi5cvX2F7u4tWq6X5UHLKiJYES0MswwCTwVBjb8avhHVMYiiPQe8KrmMIStrZ3H7/MZpbTbhWERFzPvJ5fP/spVl7XgU7rba6qZ9+9SUKywAV2e7EyK0TlMu2IUhLFro7W9jb3zJB51R5xHmBrVwD3IP2Dw5wePtQQeb1Bq2yDpWfMJ8NUW/WBUjSjq3Wqmkf+c0/f4z9w11c9a4EIlO14c9mUnXQUsmr17Gzf1fkg2sXsdNhcHgVYbzCYDTWXkMSZB4SeKalDonUvIggdt8z40QZ2rQ5i2MEJMtcF9dXPe1btI7iuibhudkMcfvwAOdnJ2hvd1BvthQKTRUPVQisFwnU0aiv3+faCws3agpm9XAtMMjbgLs2ojiPstvGKp5jmZgudu0jrK9I5RxKDgOrGdBdQrmYl3KM7zmeTlSzF89fKWuCRAXzJowtH4kSR+TUoH+B85NTLMJAigDO8739fSwWSxzs7aK95eKDDx6BsRfRsoSryRqO7SKYU5UVIvR7Uuos8x6CpKy13KpVpEKbjS9FDJFAoJIhXyixhV/ZRSS5SEC7VgWj6URWSFT90GaqUW+KhCCpwXDpeEkVYBEXp+cgoWGXHfj+TOuyWOJZRZCfSc+hyAKnzNrFIslIZLOmk/FUZ8N0OFPuETMvbt25g6s+x2OpucrMG252B4e7qNVcjEZTFIoO5sFCxARzPLj/8Qwb9HrwqJoLme9jrBdJrnA/jgXuE9Tn3lGQ/RHzR2Txt1lbJI/K3C/iNSaTmQhd7vGpYoBzMVVz8NocSxEZuRzcsoNavYxavaL3T2JjM8is9lQNpJB25hzJHmolZQWvQWUYz16R+6nKIQepaNjaYGzJ+HmBP2ds8dgA8EOjwQ+fIYySg5aUbFTIScEl4oX2kswa2qjp+OnALVeQbM6scBGKlGb2hFFYGls2WgRSJcXzk6wgz5/UspGZVrQv5F6RNlKkjRXp5xnRhBs7O35PFlYrY3vJRgqe/zxTON6fffJVhnlkn5WzCmQVyCqQVSCrwBtcgewgf4MHL7v1rAJZBbIKZBXIKsAKUHlBb2kCOIYQEO5h8i/EUqyxSkx4JgEGAgQE29lBSX93AgQCpJbGw5/ABD27jb0DAaENSVGyNoSBAR8IfBOs5HsTGEnJCP5OSwxdh9crGMWHCQn/4T3YCdqoewoOVTh3KSfAZXe3I3udJJ7L8qNEe4+qJ+sQAjHsPB4PZ6jXGrLgYOer7drqZs6xgzlK1MlKMGxdKCsXgh7uDBt13TJWqxi2U8Lguq+OWYJGvk9g15L1Bbt6peNgt6065gluOpiOr1FyigKiCSjmcwnms6nAT4L/7Tb92acCUOcMUz6/gOe56HQ7mAUBbt+5i6dPvxMAxeyFr774BrlCEU+fPsXR4W0EwVyqCwJOBHhIMLCTfzIabUDIJfIlEi8kclhHQ06wtl6thvc/+ADffvvtDXlFH/m65wnA2d3bwce//4NUBwxYp60JwWrHNpZc9Cg3RIInjOvpd99jwbyHJBbhQ2Cc06l/PUa11sCtgz0E0z5Oj1/irbfuKlz88NZtgfm0rPqP//v/IVuisuUImCWYZjtlTcd2pwWLBJXtoOI4IiQI3u3stpGD8ToX2E97Elk0xQLCCB7T9oag4nB4Dc8zJJEsgOZz+LNApBUB3UrNw8vrAH6hAX+ZM7kV04myO3JgMC7gVcpY54qYMRi43sAiojVYIn98gmnO/8femzdLet/Xfae3p/e97zr7DDDYCFISbUm0rbJj5/+kUhU56wtLqvIGEkVVTpVdipRYkiVbIi0QJABiIYDZMHPnLr3ve6c+59cNMi9hqp4mp+bOvX27f8/3+S2Nc77nnGw6AJXMAXdDp5XaZ7nk6CRm7SSSGs3HXltHjUYg62w1s/EcS2YyGvTHuvPokS7b10ojjpqP9enf/JWOK1jLhPEzf85Pq/rRhx/onXfeVqVU0GrU19XFK72+vFbm6L5++myodbbiMPnpbB6A+6OGFpOZcunIGQudbtvKIsK5FeVs/dO9eK1Rr2+7o7WSthvbbZcaDfru1R63b/x+zZMT3f2dHykV5bSbTzS5udHlxWuvJ8DOeqvpcS6nM5N7k+6NihmUCwTZL7x2qY9JoWJB5UreeQ+5fFrTwUSz6dyALfPr9PxEdx/cU6VUUrNRN4FTr1Q06N94jpoA3KCyCSqvX3/5jYF/7JV6/Z4K+ZyuLi80HQ1t4XVyeku1elPvf/ADJbcb5TI71VsNXXcJW58YIAcoH0xC2Pl6gTKDDIqUQ5tRmJC9wvhW85n6o5FVNpsVWQNtK1Qm46nJWnewowg4O3dQ8xQiIJveKxgC6QX4Tfgyi4A52usOvR9DsnlfhVhaLK0SM9EIuJvAfqmg2WykYh4bro3BcYO+JosTqjVu7bMMVibBQOixZBpN5zo+PlK/DzE38P7uXIU1BEbWuSZ05r989rlS27Vurm5MpqSzIaQe+yjW2+07p7p798zjuffwh5quElqMh1qvZkqld7p+9aUmo77Kzbva5s+UL7ec6VLLJzXuPtNiPtRiQS7D3rovnfH+ktRamVTSGSE+c1LpEHydK4SMJQcrh8wislxm0xnmRfry11+bzMRejL05X8DeaBlI8PVac1tHBVI9WBwlXHvITfIT5tOlbi47Ojk+VxfyNZ9TuztQNpVWo1lX87il27dOlUKQY+sr7P0ISp9ZaQP5xlqGgO90u1YebFabvY1i2j8n5wa142IRLNgOeVDkuKDYQlXAvMlip7ham/SYTQHtUQBhS5bw3mI7JOyW9n8zN72PmDzN6Oz82OpHzr9ub2hbOjKLUNaQR8TD9o+oUBaoioJygWtmLgWVxeZ7uypIA0LEUfjwPNRCkBjU9rctrKyiMfkBAXFoYtiqVAwKqn04xT4DC8ogkOEm3CEU9paK/MQkibOy+Jrrppli/2+Hv9NmEJov/Dliy44V7C2/f+xJGI8JEgWSZm9rCVFBDSBouRe8R7CN+iLGPOKPy3EF4grEFYgrEFfgDa5AfJC/wTcvHnpcgbgCcQXiCsQV+G3yAsIAINvEwf4//gHBD98HYLU1BaDAvksyAQi0t4ritay22GzdIQ4IYSBkBnCVcmdrMo2SgsBP+1OFTs/N1l2TPJ9O74NPNtY67i7FPmSfvwGA4u5LyeAuAcB0tKOKKBWwzsE6JadUNqVCLmXrDjrYneexnKtYKBn8pAs5igCvgaITfn/CaemopeM2yuYMnOQKJc0Wc2ckZNMpA0EAjeRblIolXV1d+z0BwNqdjgkXxnz43mQ2lnaRiqW6Bt0bVWoFd7AX8MMf40ufUvOoZaAs2G9geSGDbwDz+MoDKBbyZV1d3RhU4h502l1dvbpQam/9cv/+Q129fqXpbKJiqaZqtWJA8euvvrTVFMqF7Xan+2+9o9GwZ9ujYMGVVK1aNdCTLxbUIth3Nlcfe55KRa1W03ZIx62mPv75L3V6fq6z8zMtlxNdXl2p1Wrpu5cvTYjMp+RCXIbQ9XRk/3dArh/vLgAAIABJREFUWrIF7ty5radPvnXXf7VS1VGzrB++81DT6cggbI9O5x1AEeDhWJ999oUKKCXWW1WrJVtUMf+KpZwBbQDIXKFoayTAMwB5AopLhbxtlwiS5T6ksXOZjpQGNF6vTHgwdyEwCLjme71Bz2oIpDEoHgDEFputLrordeYJbVEGod6JEoqS0mQ6Vq5QMCi/3ib0qj9V7dYdJVLYa6U1ncxtvRT8zmRvf4gYlDqAY4CB7gLGa57iJnaKyC9IpNTp3qiQK6p51DBxYEupWl1RsaQFWSSZlHovn+vFr36hQgpv+NAhHWXSevTgls5Oj/WTn/xYqfVc/cvXat+0td4lNYqa+vhyqXLzyMBwdzg2IUZOB+HtzXrN4CtzCwIMQRJWR6ytxXSuxXiibSqyAsg2Ldj8OJdjomI6qd7VlR5/8K4qZ2e2zuEax1fXGvS67n6ncxqSsl4ndH6hQi6rb7/8TMf1ijYL1AyhQ569pJQvKpFKqVguKJNOOPsitQud5cwV1EXMVZQXAO7NZk1HzaZ2m6VS2loZBFBKVzeg5GKz8T7w7MVzg/LUBNCVvWa9mDoQnM5yLLz+8Cf/xDZp0/HAwcr1oxPhVvP8xYVu3bmt1XZtohL7Irq0AXWx4WG9o2ABep7Mlw4Jp24QJig/mFOQF5A43jt3W//99sNHnhMbrZ13g4UU1kkQlAQ+M7e77RuvqV2Sjnb4ho2zXEx04YSHDRCKlL19GaRNartz7gVAd6Xe0DaR1i6RU75Q9u8TlJ5JhzBsbJkSmazvUbBGutB4hPKn4t/L5YrKpBIaDTpazntqX3yn9lVbiURGqQi7KCyCdiYI7t8/18lxRUfH97XeFUwYT0dt5SHytNaw/Z2JxuE8rV3hjqJCWcnURhgEzoevtV0McGUy6Utw+i6RtBKJXBeySdjzUcfd3Fyq2TyyAg6lCtlAKFfGo7Fy2YJurlEKzUy8QryQEzQaDdU8qhkMh+iNIKWzIU+C33XOiTv7Q3D3bDYPyrnpWr3eWPlCPhANiYzPONbt6a0zFUsFNZoNg/CA7vPZQuPxzO8HMQBRzTxkbSUh0wiDH09N6uZRq40mHj8KFwhf9iSrAZ3VwV4aCHcspFi72Shr9QX5RewtnKOHXCmIi4PqITQDYGsHuSArwG7dPrPqaraYec/m2sejuccEMWDAnzye9SbYNpnMgBRIec5BXjDvOKScH+Sg7n2u1SY0NnyvoNx/vAr/5jcgJUO2BQ/mNnMB38gogW4qKCHcRLG3qLQaY5/JcVBuHj6b+PMGnzMOtpZ7ssVKpGzW6+tg+8Rzee2DZdQh3+OQ50X9fpv4OTRquHcjmYiVF/FH5bgCcQXiCsQViCvwhlcgJi/e8BsYDz+uQFyBuAJxBeIKvPX2/d1v20MF0UXoOHRgt+0U6ArF0gN7BTrKQSMS7r63vdL+OYC07nGkS9MKA7yp91ZUB3DBnce8Lp3xkcFQVBsO7OZ996BvUDLM/X2ASHeUJuSvyecguwJgBcIBG6JSPuMQ7qOTI6ItlMsByyaUL+SszjB4DLFQLNvznyyGySQAd4sFncd1EwuECEMm8Gcym6lWr9p6AwCN93MOyHarfm9g4ArrDdQngJMGdQAH0QCs574+AyU7PLnJ/Ei5W3253jr8GfAfb/3hIHStwic0GnX1BwOrSu7dxd7pidIRioesPvroY11eXev1yyutFnNbu5yeHrvz/PLiYt9lnVCUzetf/qt/pZ/+p79RqVI3KYHKo1BuqNu50atXzw0oAR5BLhy6jQFhrTrJZe0VT1cqRAcWRy+/uzCAlyKfxOMkrHeti9cXarWO1et2bC8EUIvVCh7up8fntqb65uuv9Ozbb30vsbzC4utf/vM/VL97rSL2PPOFnj9/pU8++dyh1qkEao6irZ/K5ao71HMQAgDndCHnQgA7f8hFoKtbG4K4I2eTDAYjjwNlzGg8VL/XU6Vc9u8ORgM1qlXNZ1h+LTWbj7VczjSaADiOwntEWX31bVs3o6WzMurlnFIJAL7gAT+eQiKtHdDcmaVUuX1f9aMzvbq4cO2qtZrG46k6N52QF5NK2sKMsWJjxoT0+gKo3KxNXGALQ7YCYOZaa+eL2G8+ndHprXPnNDx6dF9XT77W+OqVkhsstFJeP0etpj78wXt6/713dHJU1qjzWu2LV6o3jvT6uq3Xy5y+mWaDbdViqXQur6vLa9WbNfUurtyZja3WxcsXWjG+dM75HYD6S7IDdluN56hiCkqymHZrKwggjN69d1eDbtuAYWTlzU4vX7zUBsB4MtZqvjB5w9pt1OsmBjPppL7+4jNVopSB8UAsZr3+C/miMtmsMrnIOR6JJJ3QIdOD4PPdZmcVxPH5sY6OmrYao3a8zlGzrkat5PwGlCTsY6iv+v2er+GLLz83IJ3JFkxeTEd9DUd9A53VSl3n57f16K1HDi9nTWPbtdmSF0EGQV6T2dRd+XSd89oQG6yf5YJcCBl43SZLKhbSmqI42CzUvkGhlfceA4GItRoAeqVSVqNS8z3Htu74+Mz7C6HxkD4OHLdl2TQo0whuhnBib4UARhthj//wNXsoSjI2qCiR1GzWteKrVD3Segt5EUBo5vyUzJZiTrVKScnERqPpxOTNeDrTernRnHDpVE65YknDftvKB22XWkD2DNoatntaLrYG5LHHMvlZKFv98+j+saq1E+2SZZNjk2lfzaNjPX/6le6cHZsYnSykTZLrG6vRqFrNlE2i8JtqtljY+imXLzt3I0lwcxo7sbTJLNY1+9agPzKxRWZFKhlIyoL3CObTRk++fWpChfvdHwzVoab10O3PfpNxp/4uWAU5SgkbQFQXZC4x5+Wv2Q8vL9quPYQJigX2cYhkbJ1QxpUrKIBQn9D5L5MoqJsgGLjfwQYsKDAgHFCAsY+i+tlugpUi581yByGGtd3WCiyORezbANMhTLbOlAgExWa91Xgc5hRzIihwGPPG5/Eh/BoGNcqmvP5OTo+cHZNm3aXTmkzmmk0hc2bfKydZJxCZPrvJmdrnVFnhsv9sMJvPg7XkXjEJQUnANgTBIfT6QAbYSjKN+gPbtInVcBBzPIqFvNVRKNBccM5/Z26F10Lxxnl7UIHwfVtI8lz+b3VE0qo89nOrKfZNE1ZhbGnIQJWy8mv7c4qzOIJ75CHb45CNwfMP2V2sB/JLWJO/+PizGPOIPyrHFYgrEFcgrkBcgTe4AvFB/gbfvHjocQXiCsQViCsQV4AKQF7w96F7k65H/gPfnYpA7bsQmglhgJVJCM8my2FjBAC6IXRD8nsBdEWtAXnhCGx+ZkBp4bBnZw7s7SkMFAAl7MELW04YNOH1Ap4RgjwdTuHv5XLkWmSVy2UNahcLBRVykBtzNY8byuYjv1ywfko7HDmZzBiggQAAlNxsEto6T4Oe37RtN1ABQIIANqFcsPIilzU4BvBYr9XV7bTdPU53Oh2w2HoAfvPa2QhQFqIHe5epg45hblyT1D5Ud7W05Qle7/Yo3+10dnJqqx2snADBQuetVCpX9PTbJ+r0OgbwCWsFtPl3//bPNJ+uDOi9/c5bBn6vXl9oMZsbODvFjibK2C4KZUI6k1W/1/bv3rr7UOent/XxLz6yMgBwHwyK93QQM/ZFR8c6Pb9l+6D2zY1ttW7fumVwjD+jydDAD8TGUetYry+vdHxyrKvLS1vmAL5BXpAj8NZbjz0fnj75Wp1ux8QN6pd+p6tsNqV6tewgbPIeAAPpPmYuUWvsgs5OT20jBThGdzDEUyYtd2GbsCrmDFgmdkslttQH8igEXDN5Vqh9uM90uq+DnQse9wCWzCXqv5xPNJ+jRJg7y4JMEgD2y+teCFhPJhSlE/bVX64Xms1DZovBwmRKN9OM0q3bKjeP3WkNuFatVHR9fWkVBkHnKGzwlsG2K53BGimpJH7r65VJLJ5Dtz+/C9C/A8j1PJqpVCqapDk/OTHY/Onf/60KCbIxApiYy6Z07+65Hty/rR/98IeKUhtdv3qm5XzqfJOXry71+eVM/eJtpQsF7ViPdFk7+H6pzWTmHJn29ZWur6/9s2KlrmTEmiEDJKEpnvQLbMKwqtoql4k0nI51fnqkYrRT1pY+Bd20O2q0mrp+9VqvLi99PdhEkQNhq60KBFLSc+zJr79QiuyXZMKB8VhP5aKMVTYoL8o1QG32JUBHqVwtei7MhiO9vrrW0emx7t69q0ajZJVQJV8weFyv5pXPAGhmvWEQUkwH+2Y1V284MJjNvjJfrDQaDgzIY682Go7VOmrp4aOHOj0589gBv5ebnbNtFgQc77vzWbuQr7Vy3TZxfZRM6ZTX9mqT1Hw6cdf7YNhTq3kcuvh3W+e+0D0P2QFwe3Z2FsDoVAB4CWbO53NKJ8N8TaZzzkAgM4NAe1QcPCAeAcFDvgF7C0DtVps1YPzWwHylktNwNHXOxXLHzxEL7LRBFbLkfSAik15Lk9HIY6g3WiYMLq+7VqD5tRIQ10sD/dvdyoTE1atXmo3JT9hoveP3GprOVmrW8rp3l7Vb0NHRufe4arXurJTVamrlSw/7tdHEeULstexDBqfZiR2ILo2n5HbsVCrWtHJYdwgZJ0A8ncoYUIfAAZTP5SPNZyufE4N+J5CUEM/Mu3VCyUzW6whiEaKUM8gWZIu57z3kSa9PEH2YaxBT5F4EV70QUD1D8TbdeD0zB9loUe9QH+YpCiDIKHItrDoajaye6fUG+3yLmYkezrYEwdvThfdJ5y5BAEAPcb+xGiS3YxUI/g0EyhblydLnDevB+9h06vtJcDx/UxNqze/xvgDuJl7IyDGJy56zU7lS9Fg5n2gOgIDqdvpWu3EtBG57LrlxgXmGCjNl9cGBmOCc5zoYDHv7geSYLbGfSpulPFg5oZTijCbfAhXNarFWBhUOBKkSSjvjJu09DzIlKJJCphb3mPl6UHN4jhwsJZM0GKT3FmxYS/JZBQLvkAPCZxFOQ/b/kOPBa6MkY97w72Crxd+hWSFkxDDPg7KEnx+UGzF5EX9WjisQVyCuQFyBuAJvdgVi8uLNvn/x6OMKxBWIKxBXIK6AA7sPHYuhKxEwZe9TjYKAYG3nTwQvaEAYCA4AA9uX4Pyw7wQNoPzc9hqAO+lkWulkyL4IZk/B0xtQ/0CCWG0BMZKgWzSoIwBSAJeD5QVdoyGLI5Whc5/uWTpwCfqc6fioZQubXCFSrpBWuVqyH3uUAbwke4M8C3DMtP3DHTC6t2naboPtEKQM5ArZ4sHyCVAj1ADrEXfazue+Hoeu7nZqt28MitEhDcAG2GPFiba2NgGQIuwaYmS1BCwP3bAAwIDxXNvp0ZEe3r+vb5881U03dIAD2tgLfbPW1fWNFQ/vPH5Ps/lC48lEv/rsMz+PcT169JaePn1iRQFwdLZYUKVc08Wr54qw+NnbgKQyKXeVv7p4rUKxYosaruP09FS7xNYKB0Ax7HWoB1Y6w9HAwBchzvbtz6T0zlvvajgbh47Z9crd+wDe5VpFZydnur587Y52iJtqrW5CAKJiMsYOZmvAlc59AClAI6sjsgSiB2KK8GA6mbGYyWRTajXqWq93BuaOjo8NLJ6fNd1ZT45GOZ9TqVhQlNo6lHe3o5t4Zksv7gTEBYAeqiG6y42SmXGjw30dQPhBxyDmZDI1UMm1Y7kFqIbyhvwMMkgm40WwwrI5EWHWU6+Jwa6mdflEUbmmbrfvjujtamGQkqwN5gTrKkMoexRUIdxj1gigL1Zh09FYu+XcpAqTFeANpcZqsTKxAOh259aZTlstffr3f61yDlIlrJlqJae3376vRw/v6v333nMnPaqL0bCv0WCk5Wqrr64XmlQeaBtFztFgDUOaQM7lMxmNhwOTXbAE19cdrw+6wiO859c7jQCCF2tbKtHBz1zr9/va7cidyeverVMDlsv53JkrdGZfXbe9PgjVRhUDGAtYz704Pj7Ws29+rfV06NBuMhHgd2qVijvDCcuu1OuBSMrs7ZK0sdpqhwUP9yGZUKPR0vFxyNI4JxtmPNL922fKJFe2F4N4K+RL6g36JgEW642GQyzKdlpuZUs7CJMRxNRi4TlTq9f1wQcf2qKKvSYqlPx+ANcoQgD3UaVYFYAd0w6buaDeYl8w2WrCd+X3Ys4yr9mP6N4HIB0Nhyaljo8Y88BzGLutWq3sXZIMEDIEcoWq1+lwODRZxr5iEnFJ6HzIreH1TewV8q4/wPRyMVE2KqhcrmmxSSlbqBrMp9ZRcqX+4FqZQkFRrqLkLqFyEWAcQJq8jYlqjabttVCAQd6FJnuAYTJ8UraHm/SHDkVerhMmdoolwPuC7t1tqVyOdHp64s7+CrkW3os2tkDCsgjAPJPJaT6fuJYHEhuAHqB+SdaGkrbnQsFVcT4CIDVnDfto2qQFJAEkkRVB2BCmkrb14mwC1B9Nl8rmiw5UZ3+YzZYmXNjjsNVCGUO4OIoAvhcyD7BD2itpliFUGyI+ly7q9csL1571S7f/Yr400VlpVE0wkl/EvQQgZ5sZDAcmrghc50wD2J/x9Wq9D7zehLDqJTVwD8Fe8RjOHWzsVkuUIJxveZNjkIAoyZgLtqgaEQoeSISQgwHhiBojKAuoOcokVFqFYtbrJYRWhxwK5uRkPHHg+HLBvA0ERlBQcH5lA5lgK8i9ShISxSqIpMjmYM9H2YHahAFCxDkfYx2ICJ7DfrrbJm3JVSiwXsjVCB/AeG1+zjnA/gmpcfhMwh5g60ouPJTIY2N/4v1pXrDS8WBluVeNHtQaVqlQe0giBoltpAmjfX2cawFZEkK+PRZI5L0dJuf0zz/6JMY84s/KcQXiCsQViCsQV+ANrkB8kL/BNy8eelyBuAJxBeIKxBWgAg/eurcDNHCAsG1q6PQM4ApgBcAp4AmWKAC5DstMBXABkAagA2ABEM2BmttAgACEAjKgugC/pOPa3Y+OiCV0NWNSAvAGoIYn7ej0JJibrvhkwjY7VijYviJYQAEO4lVONylWM6gdAHhzpYwDWfEHB9zieYCzeHIDJBIQuqK7NgOQljKwmkpnFWWwhCJY90b3Hz4wOLjdrveKjdB9S23wdu+1u+7SBEwMShWCU1EMkCuxt+rYrvy7kCT87e5OVCBR3v8GaOVVybIAbARIYSyVSsMAIbY5gEDffPutbq5vbE3z3rvv6T/+7X9ydzTqDIJrm62Waw7wzPW1O22Ddo/uP9BXX3xucOvQkX3vwX09e/Y8WHDYEiurUoEw7oxKlZJOz4719Vdf7UGgja2ruO6rqyt98IP39dVXXzokHDD8zr17qjYr+sVHH/neEkILMZBORXubp7LG/Z5uuj0tV2srK2wdBuAFYgzAm0oqykUGdene5R5iE1WvV33vcL+hIxolRyGftQXTgwf3nLGAPQuvWa9VQNDclT2fDkNorQDSZiIMwKTSauYx4HSECoeBABITMgxgiO88diMyGLZyZz7fO1y/LWWUVO+mbRARggt7KdQB283Sc3wetdTdFTXbyBZgy8lU2yWhulMlsDXZbqzWWSWCXVEqE8gryKjFaqtcMecO491q6TF4LS1W7kS3Ysld15H+1X/5X+jm4pVefPGxsikAvlDHs9Om3nnnLf3oh+97bpDrMRn2tZxO1eu0tZzN9dnzjtrRmbb5qoE8wHZUB9gsMX8H/V4IMF4G1QxETqmCxdRKr6+6UpT2+ErZvIkfANP5aOTg9kqjpKN6RSuA3ChlomfQH1it4DXGlazmSiWSOjk5MQFQKRe1ms508eIb5TPk3iy12S6Ui1jPrN2sas2W13uwW2MPCkHL+TwWbDsD69VqTadnRw67blYqrvNiNtLZSV25DFZdBXfwozRgPXz36spjwnZqRyDyaKTFbKrxcBiUOKmkms2WTk/PValUVCyViEKx/Vu33fW/sQub7zu0b246KldPnCHBfkVuTrncUDpKa9THugoQN4R253MFFcplEywg6wDD9XrD4Plw2FEuX/E+W6rkFQEILwnyzpuMIFDeRFAa8mJt6yyDxwZYFWx/tksH3LO7onIg+DqTLisVlZTI5E0uAd5ul0NtVyMlMwUlM1VfUzqx0Go+9j2n9thsQeh2ISggE7Zy7k8muXG+0PX1a7149kx5SOAEoD9EL2RkVmfnTd2/d6JUcqtW81RkSnPdVvBhkTceKpcjgwi7oqnBc/ZW6uG8JHKSnMsBUB7UQZBE7LcoLbBJgkQnbLrVaKrTbpsIIjcCSzoAaLKCbm66qjVONBiPgpphvfR9Xq1RNcGnrZw1gsoFCz72ZoPgGyzhFiaNeFhFqKSD7efThRYz5iH7O3ZwGVttVeoVz22Ua4TBlwoFW+y1ex2rGWaTiYkIK/FQXJDfMlvYIo45zno/EBcmDexzGHJ7tuuNpli3JZMhSBriF+ur2dRnF+qOxQLSJRALEId8zfnN/gUJyv6Lkg1C7+i46XW6Yg3swtnW7w1NNJF/AXkRyI3wmcA2kVjp7a0h9wM1iQkByyO5U9jnUR5tWa+Rsz5cP0JM9kQJnw8gkCGiQiZHOBn4mjWGUjMoRoKNFGfDYSwHOyo+R9iykvmMYgmygQaHvfroMNZDrsWhrn4dSGuCwLFvtLpz/3nGzRi/IUf4nQN5wtef/PLzGPOIPy7HFYgrEFcgrkBcgTe4AvFB/gbfvHjocQXiCsQViCsQV4AKPCTz4uA3bcVD+A/679UYBkVCp7w7Fr9vXk8Gi6C93QN4i4ECQDV7X4euy8P3raTA7gGCY++PDaJtgsMdkW6JDFYzALbZ0PFJcCiECGGfAEzYUGAX1GrWDNoB/qSjpLL5dMhGIKA7HWyaDiGfhUJJiRShruH1FksIio0Bd4AsvuesA6wqbBsRFBN0RQN6M7RyqWKlwSEwFOKCB6AY3a6A4cF+InR0ApjZLsjWV1nVai16Rg0ohY5hVBg5d5BChmB9gwUN3fRfffm1bm7aymbomC0Y+3nx9KnBW6C0iv35z/XqxXdarsYqlSoqViq+DsB2OnPpJj4AQbdu39GLFy8MfNFVn87k9E9+8s/01ddfm0RAfQCBAzDKOHide/fu6rNffaoPP/xAqcRW3z174fvz/oc/1E//4SN1221lo7StjOydPqMeJAoHMBDbqIuLV+4yBnRzLQxiYVeVV7FUNPhaq5SVTiVUa9U9BsAy7jPg3L07d/T8+bd6eOeWWq26duul8z3IOYHVoVM75ZfcaYGFjQD7V+6kxzrm1vmJrVXmi6lKZYDnpUHfpYmIteaLeSBWHEy/Vm800GK1CBkKWIzQ2T5faDIYGjDG+orubbqDsZ8xQdW4q286M0220nS60AqgcbNQpZhVKZtUpZhzl/ZNf67xCvIs7W5ylEDlWlNXN9e20yKvo1ytqN/rmGSajafqdnoG1cmK+PCHH6h/+UrXT7+wUgHFQDFLNsm5PvzwXb318LbXQqfTdQD9FguZ6Vi96xt9157r2bKgVb7q6yBXoFwuhTDkdfDwHw/HDp2GxMNSLZPPqzsYqY/tFWHp6bTar1+bfNlsCBSGfJnr/PapaqW88qm0bcaYQ2SHUFsD0GssrrCGWqjebKpSrRvg3S2XevLlpyqa6AP8p6s/YcstCEQsfiDKUDEAxGLRRsBwPgd5Qb7EUoVsRo1WQ6fnxzptHdn2CfuwUj6tZp0sioUB2MVybgKM1n3s7pxPk8j4Nbm/1AAgFkC8kMXO6VyN5pED36v1UDOuByWOVWOse8haEyBBrYUtD/VYbSOTlfPZwEHv7EnMz163b1K2Wqtq0OuZmLXCJ7FzrgQKAfYnXqPZqNsqC3splDlr5l67E0B3lGOHzvcENmuBiGVjTicynhvQzpAmq2VK+WJDuxQqtKAYKjgnZalyoarOkJweCLa5ShXufVv37921Bd1oMtJoQvZDRolMTqnkTutFV73OtfKFgtrXr7VhD4Q8ma5VLFY1mS30+J2HtmG7f/+eTo9OrbSg1qih0hmZlGE9UiPIV5O/vp6dlRNLCC9bBaLSwyooqZuba7VMZuW99gjY5rpZp4DqWKRxbmTzeYfBD/tD13MyXZp84mcA7JBYWAhiI0YoNWfAZDJQISLDglowZTeef0EdRm0hMcKeyhkwG8+8xvLZggH8xWqtqJA3EcvZgwLj5PjYSjUUhZALo+HEhMJ4OvT+R24G9lvYKCVQlCTTJjN+ozpEHZb0vprPRc7swAIPy6oMtoxLVDgp7/E8LxAYfC/rPCeCvyEnUJwwWaM0aoiEMy8g9I9PGqG+ezC/1x1qNMbaam0CIyhQQjNDiJdwwESQx32fYRXyPWhogOA55GCxv4ZjIJAg4W9smBhLwmc9xIazNHaySo89240SWOu5GSJYOjHPITT8uWP/3kERgR3UnlxhjPux+nd8focHRK3Jjv2YD38zBv7HmRQUoPuPH7/1Ot/nbOx2MXkRf1SOKxBXIK5AXIG4Am94BWLy4g2/gfHw4wrEFYgrEFcgrsAjyIuDXYUDuEMQZvC0hoTAgiJ4SQMiEA+7R3mCV7lJjb0x1B6s4OcJOlP5nb2CwxYUANPplFURACQBJNmpWC65OzWEXQdgksBMACS8uQloBrAmTBvA6c7tM1WKIUB3uV6q1ihajUFYMhZKjDOTzn2fxZHPl/edxqFzFbBiPJ74tQFYCH+t1spWZODLTmconbe8304b5XIFddp9h4WTzYD3fORg77RG45EJC4iQXq9vz3XUH6HTc+ug0pPjc1tBXVx+Z/DdXvClki4uLgyynd++rdevXzv8F/eWr79+qna7o1oFP/Uz/eVf/5WSqDv23eGP3/3AYcgXL547RBpw6PzOXZMnl1dXyufyevDggZ49e+aO99bxiZ58+7XrXi1X9fjd93Vz3dZkPtPN9aW7qRkudj69Xlut42N3tf/q009sDXZ+eqzzW+fOhPjpz36qKCo7V8Pe8FgcRZFrCIhEfgDAKffVxBaBsyZVdgYlIUsgbvhZvVbCzFYtAAAgAElEQVR1MPliuTCoX6vWVCkVDWLS6U0mRrlQ0HTYVaVSNEFE1kcxF7nbPcoXNJuMnCPRHU4N7jFn6G6/dedM2xVWIWSbrPYd1IGgms2XtqOyVRBh1OOxAVGuabVZebxkgAB0AwQPOl3Xod/vajbF9oT8gYnzIabK6bvBRt3pzJkbKC2KUUKP7h1pM2OO4fM/VXeycwA4VkxYzeTKJXd0kzeAfRhA9my91NkJ2RlTqzDG/am+/forHTWaarRqWg976r361oA2AdUnzZbeeuehfvjBY905azqY/bvXLz0OagEI/Q9//5G6y6wu13nNkxldd7pWF1xdvVa1XFGr2dBkNlbOCqSVXr14rtb5bXXGgbgA+F1MJkqSH2AAMeEgW7ISlrOJHjy6p3Gv7Y55LLGwg5lhobRXBmQSSc3nIwOTdx49NBm3mo2FDKrz+jsl1guTeInE1rZQgPBYJt26dduZKqgc6AbHK3/Q7VnthNoGUDxKSPVmXSfnxzppNb0+7965o/VipFazrEyCvWRhIoSadLpdzbDpWWFdtjEwDVB9CBcmuwIAmRya1vGpur2ecy8A2o9PjvYER7g33S4AeV7zafD4x74oX8xrMFo5/2C7WSiVCHucVROptIYoexZhPFwDNVwvJlphU0QGQLboPBwIlWRi6Swfwt5H06nDn6dTci5CODPzHECe/Zjx8FrwxQusyhxUDEmcVCoNyE53eqSN96SNovROk35PmVxB3W5Ht281lUOJlU4Jc6AoSpuU7Q1nGo9B/9Ma9G5UroSsFHf4T/oadG9sOzUcjFUsQr5uVG1UrUSApDpuNLXazE1e7nZJh66Pxj29//676nTams2nvu71Fhu3TeiKT+4UoWxAibGD2BnuMxuSrht7nTMMNjsNBl2dnp25+x4VB+sKFRWANcRSlCtqtdqq2+tbrTaZjFQs5zWdLDWZQ2ztNJ2NFCVRv42/V9mx91Nj9igTnmsIjbWVNIDdN1c9pXcp7cgm4X6smbtFVWpVZy5BNkKkQYqRVdTt9jQaDTWdQWIEQH3LzbKVUVLTCSot87Hh3Ikiz8PRgGwQdk6ZhOEshrzApulwTnHyDgZjEyRZh2LPTUJwfext7HdYxEGG1WoVkytnZ0dWsbCnkTvCfjwcz1yX4WC6ty0M9lpBYZLw2Q0ZwD2xDZ7VJyE7KMRfh7lncgGnuH1w+OFM5zlBHRHIfawWUWGitAr5OjOTgAflBK94UF4ccjWs+tx/DqERIthJhQBvSFK+5sE5d7B94t+HjAuPNJn03uQmDYrubI9tOLP33/fz7C5IE8Jan336ZYx5xB+V4wrEFYgrEFcgrsAbXIH4IH+Db1489LgCcQXiCsQViCtABSAvbNGANQvB3AAUAM10qzqck++FrksrGdwUmrTthr2i8bLe20yEDs0AZbijce9PzXMc9m3lRrBT4hECNkOHKiD4oeOTzkhUB7hM0KVfKqM+2NpuhK7tZq3i7k1cJwAM05nQCY9lBsHBKD8gEwjKplO80Wzp+qanbK5kywyUEgDEgCW85nA4tm0R5MVyObVVFlYkgKh0P+Mlns0VNSOct0foL/YpWXcqV6pVzWYT5XNFX/tyPlOUy7tGdOO2WgT2zqykwI4IcPDl6wv9wY9/bPDsydMXymRz6g9GBo8/++RXah2d6/z8TDc3N/ZV//qbLzWbDgOppIR+/I//QL1+T8+fPHHnNIHay81Gr15eGHDB55yQ73v37uutt9/Sxz//SPVaTZvtTt89f773y9/pn/3RH+nVy+/0zTff6OGjt3wd2DTRVT4eThzabZLJwNDBsxw7m4JyWNrM8WQnnwN7MO7nStlMAPyCcgZ7D2xOUNwkVWs0TLpwj+hSJuDWyosopd5g4LDi+7dP3Y2e3K7VrJZDqPd8pfWO+UFYdEoVfOW3a6X9HgB0GQ0nUwPwgO2bdbBgAiCmu5u5PN/bmmBbNJ4tDHyNhyMrNwAlySdIZyMVCpHBRKtx9qqOYb+jfqcdwMjFEnzUYGu+WNRFd6Lnl0NVyedYzN35vV2MtVyO7NufLdY0nm80XCa1yZS0cMhvTcVqTdkoo1wmrRnzr1rRzlZra2VLRQPdk8FEs/7A4CN2NoPXL1RIBoKPoG7smv7wn/2efvDe2/rLP/tz/e4Pf+B6ZItl2/lgq/P8uxv9569eapquaAhh43DcyADfdDJSBDmxXpt0Gw/6GgxH2qUhg0aEztiaatLtKh0VDOTt6BrfrX0/UFxAfrSvXiufBwhHXRDs5uh3Jq9i47DvhefW8cktlZsNpTZrE0rjbluLUdcgPKxdOpNUrU6GzFKNWl1HxycqVMr29ud7K1QwhGfvg9dZa9VGxWTBw7u3vN7w9C9EZBpMdNKqWbGF5RcqGojG0XiqwXhuohOgmHlNJoHDkJnrKIdWG2dfAJY36g0lMymDt6N+3+oFVArfPn2p1vG5e8MPewmXAbETRQXlo4zv2aEDnStEYYWlDoDtaIS100LNRknrxdjqBILSM1EID+5eX6heLwTrKLIXFmvvEc58SKSDJdfeWghrpS25HNO5GkfnDpeHDGJPQmXGA2A7kYRwXCudmGsybDuvglDo+w/uarHcOVeGjIvEBquqkabTtRZLabpAFYBl2lBlVD3YBC0murp4piz5KFayQWKnVSyXlS1kVSjWdHSEpdZK2WxajUbTezEN+N89f6FmqxwCwNklUlnvGbvVxuoIyCzmEHVlDUOe21KrVFQqhfouvbcdYs/hXIB4W/o+YolXqzf2WSkpET+RSgcrtPVqTqCICZObHpktO+9hmwW5EZDtQcVFbQG3Z/OZiStyNNjPITGwjtqukxoNxlZFjKbjQMgt16q3mj6PbAeGQrBcUJTJW83EPuQ8Eu5HAgIAa6qF0om0FUqcXelk5GuG/Esl0ibtIKLIaklg57jeKm+QPSgevR4JuV5v1OuONEJJYxmBfGYxn/08bM0SCdtZFUs53To/dqA7RD61Y221O0NNZuSxTB2objXEFsUEIeqoE4KV00GVeVBkmOAhv4KcCAgMCOFksIOkhmR1oDDh80DI0yJEPO31nk2n/XwbTe7VFZwbEcpNSB7Osr3iAoKCrw+h3SZRUGRiDWcyK+yLVh/uLaQCCRFIk1Cr37yPx71eukGDgVND1BxBWYmiKSg2WL+ffvJFjHnEH5fjCsQViCsQVyCuwBtcgfggf4NvXjz0uAJxBeIKxBWIK3AgL8Al/B/5IuAYcCWEWgIeQCxAYgC0Q2vwfQfTGqxIGCSmo5f/4LdvOaRFMnhRE1gMaWGwAsBrTec8ZMfWpASAAuDAGgsnQASFcGYAjGyUc4YFwBdAN89PpLbKZ9Nq1qoGnQBAAC4LpZxBW9Cn2WRqEHA8nuv81h1VG0caENg7mas/mNguB4UC3cUQIvP51KAnY6Er1R23GTpVuYaM/fvzhZKGk5nB3eurKweOZnMBZKSTmq5nspbTCQCmRQiJzUQ6ah35OZAAvAYWSuvVIgT+TmdqtI40HS8NMr169drEEX77X3/z1JZLt89v6/btW6pUC2oeNTToDTW3ZUha7fa1lvOVQ2AXs4nee/89/dmf/YXvSaVaCZ3xy4VDv7kGyAVIBEBnQKjHj9/S/Qf3HdTMNV/fdHV0dKRnz59p2OvZh922LUlILTrB074vfE0t+T6d7oTbQhasFytl8zkrUg7A6oMHD/XixXODkRAT+NtXyhU1W/Xvg9ir5aJK5aBGIIfh8cNbBsVvXl/o/p27vq90HJPP4ZyDYsFB28xRCAmCe9P7DlkAWtQTDh9fr50rgpoDAo4OdnIm8I+PcgWHOdPTDIFAmDFWOPjXJ+zZTuBvsE1hLgxRPHQ7Bhbp+HYmDKD/cu0O8Y0AIIOCg3lMmDU2KbzvYpPQdJ3WMlXScJ3QOpVUvXWk5WZrFVK9SlZD3fdkPF0oE6V10257jeUAardb1apVrRdT/foXf68oufX1FoqR7py39Ic/+V29+/iRUsul/v2/+7eqH7WUrzWVyZYcmv7RV9/paWeucutUN6OZ+rOFgXjW+6jfc5c4IDj3BiUKFjTlekuDwdA+9GlyabAQmkFa7LRdrk1AMs/Lldz34cOuDcRJNmvFULVSUqd9rQ2ZCbOlZuORKvWGzm7fNmiJtZS2S3Uunms357pRZJGbQBhy5LlVrdXUPDnWcsZ9zjlYeNDre4+gTiHfIGuQ+PSorqOjhgN8qWkmvdXt8xNl0ymD+YDcZHRwr795+lLFSnVvVxUA0fk0BG5P5kvlC0W/H8Boq3mkYqngtTl3aHdal+1LB7cXKycmZQBOmXN8bcLMeQKAoDuvQfYVQFXGQGA0XfVp8imShKdPlRZ5IZEpn3K1bCK337tWKgUwX4SeM0HY6fYNprOEea3tFpu0TbDHWq8MUqfTOS1WE6V2K2e/QF6gZCpXCYfP2KYolcQubanlYqvJYq1CsaHlRlbusM89PCtrMLjRfEZOBWH3Q+JlQHZ9aFoRFyU1H3W9j3H9kHrpTEG5QkVHZ2RdzJXLZHRyfKJ2p2MLrtt37zurxRkzKzISWD87JdNB+bVZLGzVd7ANOqgfmFOsLa+JXM5rE6USNYHYYk+fTia6vr7Ro0ePlYmyvs4Q9owFYM57HETqT3/6d2q1Wjq9farBcOh5jlpqs4ZICbZ+rA3m2HIZLKNQzcyWM1szbZaMXd7vyLVxjgI5DUnmbU7VRtP5J9VayfkSkLvc28lkZnUa6gTIgs0GBdBKaaUM/vMYj6bO6+AMgyyxGgULKID1ZLDeW86D4guwHaUMGSeQ7pPxXJ1Oz3U0YbHC6mxhopIcCpQe+WykUrmoSjmn+3dPw361V1AQSj6dLX1W9nsEzaMagmzgnkNiBFVDyLDgEfwjDzlXkOeoMANBEAgVHjQubNc7EyG/sXEsmOhG+QHxsNmtTX4G2yeyMBLeR/j8gRonvF1QzXGGhXDypT9n+H9kYu2tpkxkWV2JKpQ8HdZisK8KNlg0T4Tg+4M6JImtloPHUavs/N4O+t7bZ8XkRfxZOa5AXIG4AnEF4gq82RWIyYs3+/7Fo48rEFcgrkBcgbgCevzewx3BwBALRsWSwWccEGe7Bo4MNh5AFQ7opBNy70e+94AQscb+9oYAVFyqQ8eiwQ4sJjIoIUKnqAGEQzZGoByCHVIy5bBk1BAQEli6lCt55XJYNc3VaDaVzyTVqJe009rdsICWhXJJyRR2PWScJuz7vd4mtUumdefOfV23O84AIE8CJQad19gzrZZzKyuS6YR/TrYFqoS33n74PUiGVVTeAdoLjUYTdfsdZw1AqkBC2IM/nzeQUi3XbE/SqNasCDg5PVOUzurFd09tT1XIlzUcjTSbjp1NcOju/uarZ3p1caHhYKLf+d0fGmAH6Hny5IlyUU7vvPuWrZwA5rACojOW10S9cnR0rLv37+lXv/rMYbQA69QWiy2ALey36PwF3OJ7obYVPX/yVNvtSv/6j/8bkzeAXHSE//yjX+rbb58Z1DWVlUwbkEKdgm0NAO52vdQSMC0VabcG4FopymKDAjiE3dLacykXpexzP55MVKpgyUWIds2kEdcP6FSrldVqNJyRgSc7aovTZgW9hjMvGgR4kw1RrrizGnuo1WKpYja3D3FPaToNXfOQG3StA4YxtvlybtAPUJWu9SIh0Vs89lGRZD0urMaYmwB+ZHZANA2nE9/bfBTqBTkDbTccDEzKBNsU1gG5BoSDh7wEwLDxFL/4rUb9sYN2nW9RKqo3XmumvAbrjDYQeZlg4ZNJ8v4p3blz23Yw2UJeL54+U6FU8pwj4YRckZPmkfpXr/TNp//ZocnZVFrHzZree/ctPX7nvt5//FB/95d/YcVK4+y28pWWLYNG04W+7qz05cVAzXpdw/lSc6XVbXdcx+0a1UxQxgCDojwB3I8KFS2xikrRYb8Iapo1yoFxUNIAfRMoncP+K2OwndeA1CtXyrYtI2+DdT0dT/Xq5Uu1qnUtVkuvY8hCXifKJPSrn/9M1VzIsykWWScAz0nliwU/r1AsfB9OzX6CFRbAMg/2GKzjsBJrtSp69OCOysWyjk8Is59rOxvrRx9+YGscuuFHw5EzY8YzrN9QF0xNOvAHMgtVDrVPJVGGpVQqoczKmdT7XhWWSuq63VYhW9R4DohMkDa2R3Sae2u0wgJVDjWBWGDP4/fZK5hDqAgg66IoBIBXSlmtV6Ern+ewdsleyBl8l8OaAWEvrjsmONiGUWmlo5L3OogLgurpqp/OhpqNOsomCZ6Wsvmy+r2uqtUjJZIQK3OVSmlNRm3vuVGhrMViq10iEFrFUlWtCoY+Kw1HC61XKC8mIdx+vvBaRilwdX3h/Zg9ELVEAJxzUrLg9Vos5FXElm+903Ay1zqR0PHxkY6PW84qYY0xv1BNYZ+Gjdt8OtRsMtYusbHaCgXdoSM/kD/YFWUDCO61kbeNFFZYFKVSrms6m5sMZD2y10ScHzNIY/aqpfMzarWGVR/sEZPxQtPx2LxMyOOYGHznHgGkc384/7DYC3ZVGw2HkJwQ5ayRyHt2UO5s1WiEwPYGKoxCpGajZvXEbLqyXd1ys7Z9FPOF02+7Ql0RcqVGw5mJfugCcitQDzKXOFG5TK7JRON06swULBTZw7gvXONytTaxzHpcofrZBAXBeE+GZDOoVhI6PWnpwYPT71UM1GYwnvis5j1QUE2dd0LANeRIIK0CQRDyJw52UIcoDAebQxBkIyUgL1Ba7BsdeB0UF4cH95L9FnLPSrNcsKdkvXtfgg6GqLCKbh2ysBIJkw62S9tbRnEvGMvhuYdcDGrL91DU+Z7Z7iqEj7s5g/OCzI39HsIa5+ecFQci5DfZVkt99ulXMeYRf1aOKxBXIK5AXIG4Am9wBeKD/A2+efHQ4wrEFYgrEFcgrgAVePvdBzvUEnQDA9Y4YNvZFgcna/gMAKKUAR5UAzyfoM4AItHgS/gl9hHzAILa/gYzCEgJQLEAPhwABN4XcAAbEDpfITwgTSABABXwRgdkJ+CVjv3QAZ9QvVoKVhPLqTJRUqlsCHeGYEmRnVEs+KaWqk1FuZK92hkXAb0AFzM62zM5d7oSztto1Q0e07XLJdbrVWUiPOy3urpqK5vNK53MaDyd6vrq2tYiBlsIa96uDLYAJBnsJOOBQPFEUpeX13r/Bx8qnUnp2TOIAkK2qwaZqqWyf3+6WOrf/+Vfq5At6fHjd22HgpoEtQDAOkArXeQ319dq1Gs6Oj7S559/qv/qv/5v9ed//mfu8k5sE7r78KGaraY++ulPHeBKiDUgKAqZUrXi7uoHD++61tT8F7/4he13MPeplAv6w5/8I+df/OxnP1exUFS5UlWvD2lDVseJLUTG05GqxbIG/b7BT4A1++mnIt0+P9d6A8Cd0t27d50T8O233+rtR/f15OsnBiDp4K+UyiqWC7YrKpfJM5m7Qx5gELUGndwn1ZL6N1d66/HbBveYR9SpXCz460I257Da5BZqZWc7HWyKEqlgO4ZdFuHGyShSLsoa6MIOCpUEyopEKq3Xr68dSk4WQrDhwmKFjuORQerJbCLtUBfAMeTU7fcUZSPNJkMDuCkC36cAb6mQuTIfG+CGHKP+gKtX121b9vB+ILTLXULrqKrvujNt80XtUmlbFnH/7t+7p36/o2a9qV998Zl+//d/30Dos+9eqZLLmVxq1mqaj2509eQrZaOU6igNjpv6wfsfqFrL6cc//EB//n/9qVrnLZXrx1ptU8pmixpO1vq7X1/qerzUllD5TEHTHeHco6CeWC5MjkBKRdmsJpOJ8qWC8yEIDAcwBdgvF/K2PQOARH1gtme7Ub1Z1bXB4JqazYZyWQDHTPCgx3ps1JNWO3U6HYOG1Im1fHJMeL3UqlX0s//0N2qWS16HrHfmwS4p1WtNq2Kq1arvK93QKCiw7aF2NqUDZF6urb7JZ1O6c/dYRw52zql51FJytdL5+Yltt+azib744nO9/fhtpaKclqutc2YYF/uYlTeTiUmF+QpQOG/CDzCaB/MWQqo/HKjWaMIoaLkORMJ0NnAnOsDuwdufuccf5jfkICQgeyLXzz7rzu8tgLSCOmWJhVXWX0Pasu8FQim79/mXrtpT3XR6Js4YDxZJkIaJ7ULd3o3na61W12o2UiUfyJJ2Hwu0rOendiEQOWRszDVbYBNXULFA5tBI89VclXLD6ohqpajBBFIj0qDTlhIQf6ugaiCwfDU3+bCcTTWZYpGGTREAcUGlSsV740nrxFkbr15d6eTszLkS9UZZSSvmSt5LrFJKZpQrFDXF1mvYN2nE+jrYETJm/nDNWEAldumQd2AlyE6ZLGcTc25jgBtilqwLE+co7JwnsTXBGTKcyE6QhqO+NpuEg7TXy3nIGuEogjTabrz2IJl9zwgGx9pqt9FivtF4MPF4rq86VmeYNN2HTdcbNZNvhXJOzWbdGTqQF4ldUoPxyOsM4gJymXUyRCFWqzkf45DBMkfh5Bqs94B+GDfqPS+/PSAPuO/spq20XK9MgHCv2SexLySjhznJ2FGDcfY0GhWdHld1dNyw2oOajWczE6aoSyB7u92ur505A5FzUF6w9phXXKvzQDynM75G1Fv4giVQYWSwTQvkAvVBmchrcA2HNYd6kevwebrcaLZYBUJr/zw+B3C97P1WT+ytofh5sEz7Tb34OWRzICuC6uOQrQSZThYWZHaI6EhY2XUgL/ibdQq5GuyiAkETSJudfvmLz2PMI/64HFcgrkBcgbgCcQXe4ArEB/kbfPPioccViCsQVyCuQFwBKvDwrXumKmx7EUUaTcgBCCGYtlDYh08DRJjU2BMWDkU1EBYCb+0kvu/ITDjBO1j9HEAHrDpQS9CZjk2DwcwoaxCCrw/EBcAVKggsLrJ7uyg6esEU8vkoZApsFtqlNipVC6ETdTJVOR/A+WK5oifPX+nHv/ePTarMAPLtCd41SAcQgzc8rwUoSncmaohmq6XRuK9SseLg7XKlZNDru5cXVqDsdowRi5KqstmUrT8AcoKdUgjhRvVx6/RU9XpN3f5Y7c6N1SCPHz3ae+2PtJrN3WH/ySef6L13P3CwOGP40z/9P00OECzLWGxvlIk0Ggz0+J139PzFU41HQ/3BT/6pfv7zj/X43bf13fOXajRaJnuefvOtHjx6x0qIr774Sg8JR44yum53NRj2nAZLjQGXpqPQQQ+YPJmODS7hMw5ZAthXLIWOcNvomNhJGMyfDEdaYneyWenevQeazwBg1yZXhl0ULlmd3bmvVuNI//E//HXIk8hmHWRLx/nt2+e24wGozmfSGvQ7evfxO6oUs9ouZ9quVqrXKs4pmKBy2Cb8e81a2UoIExSEvCbTur650tmt2yauHMSbzdoSi/DXJVDqfKnZaKzm8ZE94y9ev1atcWTgD5DvAEgHf3s6gLH4oT78PwBug9HYlkGEQye2a3e3Q2CkM1kNRxOtt0urHSCuAM0IlJ5M50oksNoC+DVNR5q7hsuUOouMVvmyVuQqLFfaLQFgt1rMJ+54h1yrt+p6/4P31e8MdH15ofOzU3328c8UJRaq5iLtNivVS3ndvnOiH//u7+jHv/u+vv3mqYOf86W87ckWa8aT1GC+1f/zs6+1jSpKa23LqBddOssDCBpldjo/PtV4hE3MUplsxmtmNBzb7iZXrimZymi9WGg+GWg2CQAvFwbgCLiP/dPJ2YnXLGsTdQz+/bv1VrPxUJ1O14HM68VSzWpFq+XUHfiEDkOKfPLzf9BRtaxmo6wU6puU3FU+nc901CSovO55GsDEhPrdkWtNR7q7qLEUw1ounbK92sOHd6yUeefxY1tVZRI7vfP4LU3nE6u/yL7odnqar7ee22F+ywSVCQls7AQxlzFhAumHdR1re0GuSiGveuPIIfN0amO1g4qLa2Y8PA9QG8KA/QFrHgcIuzM/WAWVSpXvAWH+7byFREpROmdi7+bmUtVa2XseZGZC5EoAyiZ13e1ajUF9CvmiM0lSKfQYG6UickwWJqUm/Ws9evSWBqOZCTQD0VCWkHJZlGYRkLYWs6HXI+oUbLXShC0vZ6pUa1ptc0pEJY0GM0lkjVBz9o28xuOhCWUHTEMKrAh6xnorUrPeMhndOjpSPl/SzXV3TwKRKwGhkLQCA+IC4NznhS0LZ0omdrq6ulKreWKCeDQae4/PQ3yhrkpnQ1ZSOuN5gbIFVVYmk9BiiqqOc4DrIZy7trcaSlkV9tmvvtDt27f18uULPXjwQO3OtYOusepq31w5f4bcDOq1TaC+IKsF26e0FXjMdWc0rCEqQrbPqDvRcDgxcc3PbMO0XevkvOXsDwLfUZctlkGtwF4Mtg7wDoEOOch+g1UUNbBdYTqr/mhmAm0xG6lzc2MSmBByVJGQzxxOzE8yVgDtydNgXWP7tppDJKHcQI1GVs3WYw2KhYUqJezQijo5bTnTZTKZazyfmujFihBlHQo/9kTm3cECyqSJLSLDZyfOEPZfrKl+k1cFrxk+CxDczVrlzKd5gDh47PuokUPsM3yddN1YbyFjI2XLL76G/Pf8ZtxWEQZi9EBqQUrQFIF6zsHifCbZN0nwHN6TnzF+xhz+DoHvtmlL7LSYBZtKiGzmDWM55GYEwjWrn3/0aYx5xB+X4wrEFYgrEFcgrsAbXIH4IH+Db1489LgCcQXiCsQViCtABR48umuMNUXns/MNQmg3QF6weMLPfW3QAMsLsi7IsXBI815BATIAcEAGgW0cyL8gcBO7FPynUwkTIgAuhzDN3wYRHGKqnbuN8dHn4a/LZYPpBiGitHMHbt06dhgv5EIyg5VEAHRSu4TBqlyxonyxbLAOcBEfcpQVgUQBl0poudgYWAb0CeNZq9GoGbgAnBuPR7ZFgRjALunq8ka1alnz5VSVIooOgklnrgUdsqgUeP179+7ZWoducQC9m+uO8rmUczoq5aqeX7y2CoeHjo4AACAASURBVAQv/1y2oJOTE/2v/8v/5pDkh/ce6NXL57Yn+uN//cd68vS5bjpdA3QAfX/7N//BIE6pUNR/9z/89/r444+Vz+Z15+4tXbXb+qv/9z9osdw6hJvw5b//u79Vp9MOXa6oLColrZcb30fUJIbV08HbnQfEBaHlgFyLNb7/BW2Wa82mc4M9qynB5UvtEhlbolQrZV1cvtL9+3fsOf/d06fOIPnwRz9Wt9szmTEdT7TabOwxT51bxyEDhA57wpQhVGqloirVksFnlDsAVAaZ9wATZAXAO/fq6ZPnBr7x8GcOGqja7pTPZtXpd/06U5QZqbTrhq2Lg2TpBk6ldX1NPTbKFbHSCiCWwdcccy7hbmvPdXdnh85t1AYAg4kkGRXYAM00xZLKoDOvsdFyvhRt9OMBHfjYrqXV6fWtZgA4JMC2P92os0xrla1oi60VPvfLtZaoWiolpdJZRYVisEzK57VN7FSIwtxNJjfqf/e1dqu5yvlI926f6p/8098P+S/1gmrVpkmXTq+rUXekKQqfekP9VUb/5m9+qW2upl7nRuVCSS/bhE6HENtMYq3tbKpqvWYVSaXWcPc8XebtiwvVmidaaGf1TXq31eWrlzo5poN+5rwYbKK49kqrplIhbwIMog9Amf2hN+g79Npd3d2B8umEzk6ODRpyjdhujXpdTXpXKkUBhIRcY44Gu6aGyaP6Xv3A/VrMsHnamBRgHKHTnuycnWrliu7dO7X91Ha31r27D22zRd0eP35k2zZIJa4fwrHX6xmQ3iaC1dlksnCodJQr2uat2+6qUC7o+LiudDIoVgDPsf+J8gWrwLbJtdrtrvcA9hrWCMSf6wupOWOfQCmwNhjPnCHA+EB42qqpmHfeB7XLl8jkSeni4kJJiC3nIWRUzBZNnEHQXV5emgygDtlcsK07kAgmg8lVWM2VyxYdwmwVHPtxKqHpfKl689jB35vlXOVSTpVCpFeXL63+KJcqKhUy3q8ny5Q26ZJGY8Kbp0puJxoO+ravY7+OsilNRyiSIDSXyuVryqYyymcz3iNRxzAPIfRKlarJBaITUumdarWKqtW6JuOZ7f9YR9vNXO3ry99SFgSyPJ/JWSkEdVlrYTO3dEB1q1WzpSC2ROkUK2+rcrFk1R5KIbKPUGCgymDPMGm53and7Xzfpc/+R87JfDZyEDY2aQbrkweFQLAlYl9wHXchl8kh8iu+J40HM81nQZGA/ZgVRtm0WqeQN3mdHZ/o+vpS1UpTyYgMpJ7zFVbzpdK5lBbkhuwzIharhfpDlG5VKzEqFSwPJxoMZ55XkDhY5Vkh4uwLVDJVk42TGcReQtdX7UCeWu2ArdT0e7KFawGQPz2t6tZZU41mVYP+VGvtTMhnM1k9ffbSZyTv5z9WYCB0gmQL9QhExlZT9mwUZvvcK36OAmi64D2TJrD5HoTIgXRgHUPwBjItKJ84LwNJwr2MfCYxlzPc2F0gH0IeBZZjQQ0Dqez8FwgUWE/soFKocIKN5SE/KzRVhLHzPvwehEu0JzaCbSLWlqGRgvMHdRSfXxjrL3/xqxjziD8uxxWIKxBXIK5AXIE3uALxQf4G37x46HEF4grEFYgrEFeACtx/eGcHKG6rhSQIAf7UAXBwP6+tGrYBKOYX9lY7AFPBfiPp4EwMeACSbbSwz7uAtKAxnd+nIzkEcgb/bH/X1hc7Awe8X6mUVy6fUb1Wth0UuQCgEJVyyZY0BJXi6w7IhX0HwKaJkSQkyc7kBUG4BPvm8vjVF/T8xTPdvnXLAAwAFkAbgB9gOLkSvO/bbz3cBxbP/HqE8XZu2pqMJs4AADAB2AHcRw1h0Hq3CuRINqsoA8FwbGAE+6FaueRO6s8//0ynZydqX19pOhnr+Oy2u9B/9cknymYi/ejHf6D/43//E9UaDb3/7nt69fypbaao3x/98z/SP/rH/0h/8id/qsvLKwPCDixN0F2KzU3R3vKvXr1U8+hIl69vtFltbV+Sy+bdDZ7N4xEOAAjBUgyh3elwX8n5ICsAGyzIGvIifC3ZyKBRrxtCuwmnNqmQigwGbRNp/U//8/+of/iHf9DRacPgXL/XU6fd1r27d6xagXBwlyyA2GJpm68ok9XJMWBezp3Xo96NHt2/ZxsaAMVaqaRSMR8sbbCFAuTchVBrgDlANZQXhIITEj8Zj6y2oVaA9UCbdL8DxBOgy1ghDiClDHAyL203EogDe+ITAj2Z+ne5X9gGMYe32IXsNg5xxkd/s6XDfuyxYNfFGEKntDRfkXux0w710HwWlCx4xa+2Vs8QfMv7JLJFXQ1XmiqnuSITVli7oNxYkbeQjvToBx9ovlpp0B86HJmu9UajrMHVdxq9eqJCJqUPPnxbv/c7P9Jo0NMPPnxbkdZWW0zmgIxLddpdW/Cko0jf9Tb6v3/2a7VnGyW3K9XyOV0PRloGtyxVCjnluN8oqLi3hAZPQ36BO9ohb3bsDaF7mhwSbHuwjqMLHkcegMtUlFa1XA42XNutZou552ImlXBAMAjvpNf379fqde8pDlteLnR21NTnH/9MD86PTbKxBx2CdcvlgpotCIzS99kHvC73lfsHYH/w3t/sqKV0dtLSyXHDQd7VSl3r5VT3zk8NlhMc7ADhxM45B/MlyqGtPf53CciqQB6A1ZIDgXUVBEmtSrd/CPhlzaFcIMyadXl0DLg8tZXRdBHs2NgXIKOoGwoC52qsUGbRnY89FKAo+x5AayDAUDHwcK5BMqvBaKBmo+rX3m3pyE87KyHkPNBh3w0KGoBfEyoT2y9ZBWfLvo2ibFXtm76Su5WiFLMcW6S0ao0zk3i7dVAKzOcobxa6unqlD9//EIdAZZMp3QyXytdOtNmQSTHTYj7QeHBjqynAYdY6+QYQhKFjPlIpn1cCsDlJhgFWeUuTncyrbqevWq2qXC7lgHbvQVapRLZH2i4Xurm+tOUSyhr2DFQM7Fv8DRBPHVirEIS5fMgS4cE+NZ9OdNRqeU9CNQCxnGOPAJpn78iGul/dXNsijtpyLjFfCYLHxmrj7JqRVXmsa4d0b4Ki5kB4mrxj7c9RZsyUTmZ1+fJauWzOBD+1YC1W63Wdnp5a0RJZRVjSer3UoNv1Wlss1lrO9+sNCyYaB3Y7E0zZJJZKUjZHxsXEZMJkipUeKpCsVSHscSw5soU2WxoIdlbqsH+w/1CbxRyrr5TW+3UTzuCdGs2yTloVtY6btgDMRJFevnypaqVmsmmC/dSMPBMUZ6v9fOUcxA5tZfILopVZxTmRz5E1tfF+j/XaITTbnyOwqNuF7AmInaBQCaHZNB9wP61623/uCPMBAhm1lbxHck5BqtIYcVBhHcgQzkVnYew/o/AxhvPdxLxJL0Lqw2eMw2cQZ3LxUYQ+jf1nkPCe4TMKP3fzxWajzz75MsY84o/LcQXiCsQViCsQV+ANrkB8kL/BNy8eelyBuAJxBeIKxBWgAo/eebAr5vL+j//QUR3ABgBNPNn9H/GphMEjFA50Wzr4EkUFhibpEIKJkoGfAyAEUCJy1ySvy8Phm/vOVf4NaMWDrmkAbIAfOvIJh67WSraNAiQlaJmg1QIBsIWCA33X24U993n/KIcNUU5KZO33DkgC+Oku211Si+nEgCWAYKd7o6PjU3d3A6SWHGBdMrEwHLXdgVqp1Q2avHj+wn769pbPpAySQ2IEYBVbDsBIvMYTqhQrKlbKBmZevbrQUaOuYr7oTvjL1680n0+UY+zlsrrdgX79+dc6OjrRrTv39LP//JEev/2O3np0X//mT/9Ew2Hf46arFkBotcYvn1yC0C1PPW3BgeoD0B5gCNA1n3enbQBD+Yi2ce0OIbPcy0wqctczQB8AMAQBXd8QCvaQj7D52mo6mtiKazGdO3DZtjd72567Dx7q7r17+sUvP9Lv/f6PdfX6UqP+QP/iX/wLXb6+ULVc0V/8xV84NPd8n4dBlshXX/1aH7z7jkmpRr2ibIaQ6J3ypbLVOfUyahkCaRMq5PIGrND90B07GA3VrDe0JHQ9Q+YJ171xdkkW4grLmQ1AJfZiSc0WC9v7AJzyPCyn1rYDktZbqdPp+1r7g66BNgcpTxfOTKEO4+ksWBVt8Vtnfi/3diVhLpPTkiOLYE9e2HZts7VKAjsd5ubWio2FojTh4RtNNlJvtnYne3++tgIH4He7XCriRvAnX9LJ3TsBPDcom1CkrTrPv1Atn9D7j9/Wg4e3bX92dlxTlFwrQgW0lW3JGFCULRrkRcHz8bdtPR2nNZgvlNsSAC1djecmAwDYsQuiY5l7y5zoDQcmna7a1wbJHeadCN3HgN1ev4cO6HxWkQLxuEvyfn1F6YTqjbpJMbB4gqSXM3zxFyKGGJUDpAeqAQDvTTKhzXSk10+/1kmz4nvNHIBEYx5gnWTrJgDvA2nI/RkRtB2scLjvdK0DUMOLlktF3b97pojsjJ309qO3tRgPvXfcuXXLChqIKBNaCWkwQpUV7JQgNbr9kVKZvBqNIxOi2ErlshCya+XLRVsmZSNIzLztdra7kUHbxC7jXKDZdOrMkGBdNNVisdPxyanyOYLNlw7PNghL5zhh49i0FXOuMR31hVLZd529eDYdGODfboKdzmI513qFKiXkkzB/06kQYG3wdp8Nwl7hcOtsVdtEpEm/reXkWplMsAAqFKsmbrSee54PbVHE66xVrTaVL9aUJNthJUXlhkF+COEECpX5UMNh2xZHXCNqmel4YCu0XK6kSpFMCzrkIxVLFecGoHxqd7u2KMKaKJdLq1otq96oBKUaIeCQR2RqpJkng+/tBA8h1QeLoHQirZTtCMPZBBHKtTJPma+cG+yXkA2TyUzVRlNbn0HoNjZSgv0BdQxnSsFrm4wI5ubV5bVDtplLWAuyxsNeyVoJ4LzXCgHpkH0mN5ZWLPY7I/W7AxPqPDYmXHZeDyjtIC8gDcj+ORBnnFXLGUT8zuqsxWRmhQ6ZQol1+M9szkRIPVJ+ptOV7eZYG7adgrzj/MzkVCrVNZvMTI7x/TD3FkolMg4m50xhTBDLjD9fyOjWSUPNk4aJcKuQxjOTPlwPeTBYXvl15hA4cJCB9WQO2R7LJBl5VsEGK+S5sBdzBidNGMER8JlhtQ3KC5OH6833uRYO+U5HVkXaDgyhxb5BAjkZ5wXXC8FnheievAj2UMGuzyqfbcjo4qxarueeD/w8KLPCuFm7BwXNgchgXQUSkQwPSBrIC94v/C5j+uSXceZF/Gk5rkBcgbgCcQXiCrzJFYjJizf57sVjjysQVyCuQFyBuAJ72ygHcicJjg3gDOAaYH3oRAzqB0CSg2c8IcmAhwYSAIVSqQBIgDwkguUTti6HkNVDuKetpiA4klilFL/vXgd0q1RREhRUKhaUyQaCANCiRfAuwM4Ca42Fu5Hxyia8Ez/+QrGmbL7gIGXUBXjsF4rl722HAugmgy32vQaFcchzUpkUgH5Cs+lIw/FY1dqRxqOZgRyDNHTTExydSRnU5d+EA/Mo5gn4ROVQsoc9uRPt9rUqpaK7bQk9/ebpU11dXOjttx6pUCrp6uZGn37yhd599wN9/fXXKhYr+uzTz/T2w0d68uQbTSbDANIQgJ4MXt2Aizx8H0BnCcoGLXLGSOhYtRVTKlKEXYe7ienaBWBK2aoGj3aAPIONWa6FoHMUJHJH+gEEMim1WqvT7mg8GP3/iCiAKeywhpOxCsWCAXCCvTHr+P/Ye9MeR9I0Sczo9JOk8woy7oi8q7Kuru6emdYcWKywf0GCPuqDPuiXLaA/IGFnAElYYCXMHtPTXVVd3XVlVR5xR/Am/aTTBbOXrG7oHyTgMRPoygyG0/15L6bZY2YN38eHLz/E7dWlVAm0xHn87KnCfG/urhH4Ll6+/BD/5z/+Iz7//FM8efxYag3brmmutPyGchUI5DLolz7nWbQyxFJkFA6sCUNVMwKJVl0qmsVqBoKZ7GjWnMxz5KUB1gjgkaQSmUHrJWY3UIXCPAyLHc2+Qml3eQqGFDJkm8J9bRI9rDOtpWLY/L2CID7rzU5ggvmmu9mAXLlyJKbTMQr62NsOrA2UrzCLUsALEKUFUpJQNjun1yhzdsJb8t1fZgW8dh9wWwjY/ZzlaHVDpPe3cPM5/t2/+TVODvYRJwuBe/uDEJssQjPw0Rse46cfGY5eh9fqokhTvPrhDX6cWYj9PiarJfqNBpL5DNMoV67KKk4wXSxUd4K7tP5ygyZWtKjZrV121KMmoL8o6lsSI5UlDude0zdBvwyjtqkU8WwBplT+kHhaMyukpCKqhSSK1U0vS6zNRpZwnX4f88kDLt+8xtGgDWdrUecye6PMRToNBkP09w+VS8I9gfNgsViRadAY8/129lGOZcF16+jvtXFytq8Q6idPnmstMVvmcK8FOlNRPcN2fqpxCOhOpwuFantBgGUSI2h0kaWlLK9ocVUix2wyEpnCudVshMgUxu0pw6FcE9y1sJLywijLeJ/LZYz1poTv9pTv0/AJxxJstTCbT6XoWW/WmC9mCNsdeK4vZRdBb3bLrxbzLchLezQGg680bzjfuC5MxgTBY6O44J7GPzOXhB3zm40Nx2+h2QoRz2+AfKqA70a4B9vz8XD/Bq1mU4C4cgmoxMprOD59iTghkW3JyowWRMvZHJt1hjSdYVNG8GwfRWkpryJLl8g3KWoWrcN87askBkiisKPfbfqI40wZF08eP8diMUWaLnH++FjnBdf1jrQiobOYTtBuh1pbImW2ar1dPpJIPYdh9ok693nfOzsnrmeHaz0vtAZ5fe4psjgk4cncg7otsoJ7D9UKyk/J1ri4uJJihXaAWZLovOOcM+dWTcQ41wJzXXhh7TFbBQZ/fz5dIFpEOo+4FomZk2ik8oRCjrBNe0EC7bRRymV3xOemskJqmrsJwnYba6yRR1T1uUDNjDetoJoknbZkBxUhu3DqoiTRt6eGg+Viqr2VQekMuOeer0ypFH8m+raB5SfHexjsd/H46bmCx8cTnoMrneVUus2ZjcR9bl2YBoUNiSJ+LuDU4FkkWaUB/GnXtM2bMKoiQ2TEuVFUGKsoAx2onrTyM7++VXDaOjON6sKQbDrXttdBjZ8HLLp5bYPad79rsoVoc8bXKgdnq6jg7+/mzi6/guuHRJiC3El41Go6C2hhJ/XQ9h5FtGyDwivyovqoXFWgqkBVgaoCVQXe7wpU5MX7PX7V3VcVqCpQVaCqQFUBBXbLJopKC3XvEginvQmVC1RTGDsKghMEyumoI3fxbSg3/60v8II5F/S3lnHKWrkKUmPIX94TmaFwzzozDXZABwF4C42Wh1YYoMssCJ9hnit15/IGNsVanav82WT8gIOD/jbgtob5MsHJ6WPYri0PenYhsyNZID5VJGWBVtjBYk4QkMCmi/FkKounWDZAkM+74wbqmqbFz8XFtcA/8jD0JXd9V+SFzLS2YaXsxJVyoO7i5Yef4fZ+JMuRcp3h/PRE3bPs+idA/MP33+P0/FxWVCzIZDLHF8yr8H11dpNgYHAs34sArckFMWGwxqLKgKGmi7Qha6RibZQABKv4XKjZ8tVXtbcKCSIzshXhO9smT8CxHYUyczz4PvwdAs/yBM8KPDxMZDvC+ydBwvdsh23dD0FXqlzCbh95FqsuzA95uHvAXr+vnAsSWb/81a/x4w/f4cXLD/Dl734va6j5YoLPPv0I6yJBu9lBv7cH2wL8hisAcJOTGLPkV8+xpxIoT5ZodzpYJTGsbQYCgTiSJ2HQkrqBiC7HTzYy7OjdbDTPWrpnC4topfnHWrPvmuQFsyiIJLbClqyRFFTNwOFt9zrrQuCMRBzHnR3EAilps6MQepIYpsuYgNiac0KdyFQjGeuX+XSCNF9LWcJnK+s2ZszfcBwBzez0jpNUYcTrjYVVlGKZlcg3dbT6B6i1+hg+OldGgJ3M4eZTDFt1xjaj3Q7w4Sef49HZAe7fvcW3f/wanW5P86RzcIyDsyf47svf4WaW48ubXGoO4oy8VsP1kJYmEPfhbiRg3anVML67wv5gD2Wzgzm9+FPaci3RCnwUeSzAnl3ZtKQnKVYWa2UY+K6DyXyK/T0qjVz8+N338rvv7w0VsFsWKZpBoPdndgzXJMPYaW/E2g32+lgs5yIPgnqBkA5ixdqQhC5rBQwP9zE8PIHjOyiIwMKEWJMGIFlEEJ/Xkr8+avC9Ojq9EOdn+1IfEWg+OXmGw5Mz2MUK5XolUJiEFMeRqh7AltolITHGbvtNDfNZjG67i/WGnvwM+KVNEQlC041NJRgJLna6x8uVxttvNhRiH61iWY9x/InQFoWPTmeIMHDgWAb85X4RpUvESSSClABq2Oqg3JD4IllcII5WIrYajRCO5SDO2FmficDkeHOuE2Dl+uQ+zDowu4R18PyGrPJqdRel3YC1iRBP3wl87g9PlV3j1FKMHq6NwsfzRALVay4ODp4om4LPwGBz7jHj8Qh5GsN3je0Q1SDKDmGA9ibFdPYAy/Jg1xuo12qy2NNuZtW32UGJQqTzjIRsgJq1lgrm6GiI25sbHB2fmnVslSIukzTS/kTygAom2iSRJObcpbKFBOOmoGUh62tyE0hcMHuE5xiVfLQE47lmuuttrLNMqjVOLM4bjqlyHjwPd7f3ysQh+UVbujROfrYoYkbCdDym5x66/Z4IcL6HUb0ZBRhzckhgLOexMkdaITOS+Bpa1/VkN8aMGOU4eJ4yIahmYj24v4gcYX24brSn8GxKgRrVKLT/24hgJzlEAoNWjQTideLWLKknuHfRApCqAyrJlsuV9n0qhOKIKqVCxIRRIpTodAIcH+/j6HgA2/UwmS4wn60Qx4nsnzhPGdxtMj8KkWpUooiMEGlmFD4iv7fnEa9rQssNSafzR8TvGtk2S4jzg0QQx5t12zlJSuW5tT7Tp4wtkWDIETYgMDvL5B39rLLQmBpVJ9fmzn5Kv09Cb6v63JEnO6UGyY4dScL5zXuW3ddf2FftVKhff1XZRlUflasKVBWoKlBVoKrA+1yBirx4n0evuveqAlUFqgpUFagqQOXF87OSNhECeuQZvZHtQ21D0NyABep6rhnFAn3Ad13qBCx2HZjypN52OirDQgQHbSMKuL6H5XypUHB22TL8lsiITUsI20ar3VCmRbfXFqjYZRi3FB3mLQkqEJwh6REEdWRFImCo2egK9GLOALMCGLJr3tPYWLDjNmV3Nv3E8wy9XleBvAQr8mwlMMtvNrFm+zVoJZXh/naM8fhBoCO7Mwn+eL4B2QmmqbPXtvkGePb8BS4uLhH2eno/kiu//OxjvHr1imUSgUGAsdMfCiz65uvvcXtzayx5ylIWM8wuMN38lsgAgrcGjNxlg5ggUtPRbSGiCkCEg/HLlz2M7an7mJ3CJFb4M6OaKdBoBbK02hQ59no9EUrF1n+8JuXABvPZAvEywnRMr/Q1bKozfOM7TmCc/uYfffQSl5fvcHL6CLfXV7i8usCLFy/w5vU7fPLJR7i+usK/+Tf/gH/8p/+As5NTfPftt1KgPD49wmL1gA8+eIHf/f5L/O1f/5U6m1n7VjvEwdExsoy2NEt4jgPfduFYQOAasJbzi0DjPsN908R07G7JM+YtcFyZk8G/pz0J5zHzBpQN4hgSiLWkHQpdTwQ40m+eVlAbgos1Y50zWwqkY0c87W3U8c3xILTNJmN2clMBlDPs1Xiha64RnssJYNLHnSBabuyM2AFMkG+dCUSmGoWzbBXHmM0ZNp2RPsLNaKKfr1ISgy6C1h7KoIvG8SmS+QR/9/kz/PTlf0NgFfjrv/mVlC0Mhi/zJf7lP/0nnD19irAVCpiseS04ToCbN9/jcprjt5cx6n4bnaYJkrYcFw/jKdKY9Y4RBC5uX3+H426AVVaDd/QESc3BOklRUBVS4xyOFMrt0R4oNV3LBP0aBGM9D0kaw7Mt1Is1Hm5vRGK2u13UFIBr6TVWvcR33/4gKzF25JMsIohM+yNaANGi7P7qDfqhDZfd1ZzptG3xHHR6bRwcn4LbEYUwBFQ5Z0muMuOAexUBWVrhlLRECqhcyPDi+RkatEMrgcHwsayJ2o0SnZYrezCGXpP84rorGbDOnBGH2Q2OLHyKNUFvkriplEaT8R0ePXqsPWk0Gf2sFqAKg3N0nSZYrBZohXtIEqPikb2cOsipgOggoEUZwfE00u/TzmcyHxvglfOjXMMlYeZYIkU4ZrS7o4VRu93RnFwsVwLoaefD3BXN3cn0Z7s8n0HoUaTOf9racZ4x0wDlWuHl3CfDzr7WgVfLMJuz23+grnyC5ATeN3mKTujDdpsCnKmwIClcwxqr+S0cj2ZmXFPEpw05kEZz2VrV7VBd8A1aQ7XbSPIN2r09KSFms4kAZqqTuFZOz04QNjydOW5AVYut/Y+kV7RaKCuFm/lOYUIVBweA65xWgyQwTAaGOWu4jzJM/M85GibvgHZUtBSMIyqI1iIJDOnD84wWb0Zd+O7txZYIo9ooRh6nymWhWmhy/4CiBhyfnkjRsLNtEvG5LrbZGBAZMRtPNC4ZgX5amYUt9HpDzSNaDzIXg2cLiS42ASwWc0N+ixwnGUEmiqQGzwWqHEsRXLSx4gKISHZw3spCbSlLq52lE60ESW5p/6+VspKKIqMI4nV433xP1orkzfHRPobDNroD5pOkmE6WIio5riThVgsGbxuycadAIYlsFH815FsyhLZQzKOgqk/1ZO7PxuyZjkUdFnRmU4ll+HbaoPGsY6aRIYMNAcF18Ge1i9anpB6bn5sIaEFHUpl7vXnOmrJWDPFD0mdLSNNWjGf1Th2iIG8DX/ylIkM1334a5OcRY1ullg59/qiUF9VH5aoCVQWqClQVqCrwflegIi/e7/Gr7r6qQFWBqgJVBaoK4IOXz0opLuj5vPWwZldznT3rMpI2IZYyWTH/L8smgj8kLwwQQLDPdJ8LFKD1FEHyDb26zZfsZHzjz76z6aMDmgAAIABJREFUgyDwQ2sgqi5ou0SAhAG/QeAgjthlWkOj7aHRbMJzQoGclpULfGRA8SG7dUkCENBn5+hkIcIioGVJSSIgxXQ0Vmctu4o7vT1dnzYdBGUJAjIbQQASO2Zzqg8eBIQRAJlOJzg62lcnOAH3RjMQKEirlJPDY2O9ZAHf/fhK3aq//vWvsZhMsIoi3cPbi3cCQDwvwI8//oTx3QTj8dx09Vp1gUvsKPZ8WhoVsoYhuGZALAI0LlOmRQARnCLJUloWHAbDEiDfKmEIshLk29/vosxL5SkQeOd1mC/Q7jVFHBHoU9iqQn03AqnTJMPV1a1qT1UMWZcg9OXdTkCfvuf0lf/ggw9Fyrz88CP867/+TvU8Pz1SWDbzPOhh//anN1K0/PXf/Br3Dw+6/1q5xu3VBT7//HP09we4u7zAxy+e4f6O/vIBzs7PlI3CrAh2v7oEFUtmN9Q1p3aTjkBd2AzUWWy5Hmo0JlozpJp+/baAXHb0bixbHfAUZrBLPc1ThdWyRlSdEASjPQlBc4YIEyCXZY7lCqAluG7GP9FcUehrrUSdZBRDrBkgTFBMvujGd97koRB0M1YjJJCyNBIIz/HkejB+6mzednB1c4skXiNJCyxWK1nZMG06Y5K25WGJAO2zD7BJ5nh81EY8usSLZ+d4dHYukuLRo0NYyQJ//PILPPv0F+pIv769Q7oucXp8ju//8FvMCxe/fbNEUgbwrJo6/MNOB9d391jFKUqGlq8mOA83GHYCvHtYYtk8Appd2LUaosUCpbWRImgynqLhkMDL0Ox2Ea838FwXnmvJs58EXzweIVktRD509vYUCk5LItcqcXd7rXBn2n1RpdPptJEzM6FOu7gOLNvBm9ffo1HP4JYFPGaUSHlUk43OyfmZXst1RGKOAOxqtUSWMatghTIn2UrCgJ3ehuw8OuliQNutzQanjz5H2Gqh4eQIbKrCLIHLnKtUODDj4vr+AeywZyYH54rrNXA/GqPfHSLNclk2WZYZZ64H2l7R5kl2Tducn3W2RpwyINn47POb+xABWo5z0Ogpz6Xh0bKOzOwGd+NbKca4fzAGyGOAsUWQmV34zBUyVm5EwWmVtAOpaXVk7O1KkRSmO50gMQlJzkNLewLnHZ+Bgd60v7JtD0lOmy/IdoxWYVSnCNRmkPlihqZLe54CtttCjT8rzJqJkyVWtJ+yTHZMve7J2itlvtA6FbFn2yFcO0DgWej1GH5eot2nEscowViLrROhFGSsR9j2sIgSHB7uiyjPCc5jg9urdwrtpuqAXwSsbQZnk8+VNZGj6zMHh+uMhJbIjJ/VVlSdkSw3pPN4MtKaJRFE5QjXbqfLTCUSkSWS1Qyj6VTrnPfKb4rhuNd6tB0UOVmI/OW+TbCfwdi0JTO2VTnylIqZSGocEo0kTKnWKOsW9vYYJu6jLKhqJLhvzk/O5SSLpaTTucV8qaJEGucG9E/XGlcG0nNcSXZyzFbLBZJ4JQUg93zPo6rKQRKlsurjUUwy4PL6zpB9MUPujVLBWChm6LQ7ODjs49mLM9nrzacRojgX4c/60oaRweIkn6QKZN5GZkLSd8oEHoJZWUjFRSKCFov8TGCM2UhGmrlOlYpym3bE7jbIm/eo3BKLOVhUlJBwNsQ871WfMai8EHHNtgZ+riC5SeVTrtf6yrWyjL3V7nMJiUjZXfKc3lpgbokMWStSMVIYa8Yd2cz3+ksSif9dkRfVB+WqAlUFqgpUFagq8H5XoCIv3u/xq+6+qkBVgaoCVQWqCuDFyyclsy7k7S7PamFeAjDVmLoNu6wxtJuvE2ZhwA8CTcYugqCOsbBQaLcshwx4Z8Aqkw3AsE57a0dE8KDbCwV6M5STnagiNzaZOl3ZUU8AO+w2BSwc7J8rEDmOJgq1bYZdXXs0GqHT7in4mYCfQlwdV+oJXpf363kNASn09qcVB+03el0G0caygmH3tPFkn+nn9F0nmLcL6NY1LUt/Juh9fnyizv7ZfI7T01P84ds/CWDj7zRdV68hQMsw4CLP1XVOv/f7+3uBR2zn3wWZE8wyIKcBVzgGJJNo3UWv+VLh3SYIPSPAVgLrsq6uXkc2UWsBRqz9cNBHjfcRJ3CDuoDQgMHKzOngeJZAs017EZNvQnus6+tbLBcrgZwEm1mwZkiQGBgM9tFsNXH26Ah3N7dotUKBSQRNkyhR53tp2Tg8PBD5cHl5icHeQJ3vVBdQmcFgdFquNIIGPv3sI4wf7g3w7VlS2nz6ySey29pkuTIowrAD12YuR10gV7SaEfdCM2wb0JKe53UHs9kCvsN5U9O8oCqHwCVBPXaFExdkh7ZRDRmFhmzINgSsSoV621KXGPWJwMScdkANgX4cHxMCzRyHGG6tbjzqqdbxbHnLZ0mstdJqkeQwob55xq5304nv2bSgKfReNVpvWY4sZrI8lc3WcpmgZvt4GJPwWqDXoSXNBrnTQtEYIGj48GsRukEdv/j8M5yeneH+5gYnh128+tNX6PX6aA+P8cc/fotOvwPXDXA43Me3X3+B68jBN3f01a+rk76hQNo1bhczMPp2enOFo9DGr8+78F1gmZb416sUZWtf4DQtnjrdNkb391IvRdMJugxVr7so3BB+3aKLjoBa5gOU0VI5FwyYHxweIy83CDgW0Qqj8YPGsuk3EDZdqX9sryUSih3/tNNyGKB+/QahUxOxx3lrlRv4gYezJ481D6WaUVDFRuQZSSIpAjasN23iSA6ZSeIGNZwe9kUk5GUTj85foMwW6HdtHB8MDHCpDutSYeerhMSUCWBmfg7JhGYzBCwbr179iKOjI6mQCLgTuOY6oLKAdkskMGfThUicNdvzFWq81r5FayXuFXyffOOJ9PIdklqlwsVv7i+2qhxbGRM1EIA385B7BonX1ZJAeYa9/nAbLr5Rt755du4HRkEym05F9EqVZfN9HFxdXuHx0+ea0wzCbra6iJO1wrp5p9GahGaqfZlzl3U8O+phPBrB9jvwGh2pW6LVEr5dYhmN1PHOdURFhkULK9rSUbmWMZ/GhucErAD63aYIs5wWUxt+c5uyRYpPpyOpJI5OTuDKgo/rt5TSgQobkkpptMR8OhMAz3oyYN6cPYYkJFlOS0Cv0VSdSSpTkcHNq9PtmPNpw33VqLXGI4aWO6jVaUnGcasjSWlR6MJxalgnK5Gx88VC8581paqHdfP9BtIsNefd1qaIhAH3XinBdN7RuqtAGqcal2W01PlDG7tGSHVhQ6RX0PC0t1NFw/egpVuW54jTBEHT1zzeZGvk6doo61yS26nmP+eYMjMy3tdCZAaJ7yTJEfieCBdei+A+yR6SX3f3Y52VPB+Xi9QEY0vpx7PRQ6fTwsefPILnlChyB9+9utDnAN7rZDLDZMosJkhdZizDOL9JCJuMCK6Zms25QCXGWp8BjBUTf/5nQoG1I+HPcWNmDO0JZTlFa6kalSg7YsWoT3YkhHgSyxByfFaT6cSz0TwHVUwirkn6myPi5zwOqXkUCm4UGMr04riWtB0071PwOjwztufwTpWxU31U5EX1QbmqQFWBqgJVBaoKvN8VqMiL93v8qruvKlBVoKpAVYGqAnj+wZPy53Bu/aMeAuiMt7SxTviZwKBVSGkIDBPOacAC2j9laQLfcwXKkDxgwDcvtutq5GtJSiTxUlZG/G+qLqiiIIFAkJ+KiMOjgSyASIAEDVddx61mRwAfu0mXizG6/T5oTc38B9qksDGXQAOBGIJcBHB4Tw2/IW963gMDOa9uLmBbLuqeKzC1EbRMTgFte1bMIJgZMDZLBNzwufm8JCJKPovn4enTp5iMx1JPsHP3H/7+H/DF11/ju+++kZLj+aOnCu5erpaYLRYCfufTpbzECTZGSYSaQBPTsX10dIjL6yvVkcAPrZ8IqkgZsSZAyIBnh/nEyAjCeU3YDapTQswfHpAtxyJl6FEe+IGsREhM2H4d7VYDg72ufNxXi6ne49mLZ7onds9eXV1hNGJWBWtnAMLjkxOkSaywYgI+JJSGx0OURabQYb7uD3/4Cr1uD5OHMfb3D6RiGQ731IHNuXFzda26/g//4/+Ef//v/zepV9jh6tRLPHt8bgLhywKf//ITTCdjhUafHR+LMFGgLUqRUgf9PjZFgsVkil5/CMcP1BEsr3V2ATPzgiQBg20J13Ee2Oy2NX7rvBi7fflHdjvvAn8J7gkw24LUJD54XSpa3Do7comymm8GnXOuFkkiCzBav9DeZ52nsrghyUQQ3SCzpcgav+Fhw9Dubd4LAfqEAF+N12ZgdCRVDwFphuRyjEWerDkPI9iBh2Z/gOcff4rZw6UsUbrdPk5OTuG4G7i1jZQUFz9dyprlr37z92Av9N39HY4ODvD67TV+/3qKxO5gdP+gjmWfSpxijdd395jPl9hrevjlWQsdxPA9C4tkja+vU4yKJoJuD3WuYd13hO//+AeEjoNev4f28BCjKEdEoNyvK0OEXenxdIwmc2pqNTR6e0iyXIRfES8Fqu/RCq4ssD/cU2e7VXdRD5pIsgxxlsNrNDC/v8VeyLBvApR1WVVR7bQ33Ee33zUl1rgYJQvXKYkrgrHM6eB4pFEikNMLHJyc9NFg+HfNRqd3hn5vgP09H/22I2B7sVxqDZL0Spk/kG+URRAnOfyGL4ulLGXOSEcgOLNxHNrVFAxmn2BvMES709LzEVCm5R2fS13yBLhp9yPbMqqvXBOivSbRyABo2wSnRytZRB0dPUdeczG6f4P9XiCbPv4994x63eSEECTn+ovihZ55OlkILOc+1Ww29V4i3WgJ5bnKiuF8CjtdY79nmXtgdgWtxNJig2VGZVcGala4B3NlMdeCe11RUq3U0jMRuGdG0Hx6pTB1qqJKy1HuCL8EqlOhRxumEhp7KuqY5eF5LXhuA/NlpL3dd5k/QfUTCT3mNMwQrXJ8/qtfYBXNNU9JQlFVsE4yqWssm6SIDc+lemr3T1BaSmUImi0RKrTLogqh2W7JjrDZ8JEl7MQ3+wJvLE0jpBmfr4lsq47Z5CQeeVZxz6hJNcZ5SfKJii5awYlU2SoLjTWRsVGi/Rr3amOZyD2oxGQ0kdqAZ5dycngvPENg4fDk2CiEZCuYSsmXU9G1zbsgeU5i1qkZe0Upu0DbOc5Zo0ogu8i5yvwJnm28FokU7nsMAv9LayTOj+mEmU9U8GQi6UVe1OqyGjRB6TY+/PAU56d7qFke3l3yfMukHhyNpphOl1KqSFFGiz6qn/KNyAKpKZhhsaaqx9U9kFzY5dDwNbLZ29pS5pv11vbMZFORUSeJzmuSCCLJsrMi4zV2Nloirrn2t6pEY6tIchqol1zDnMfmvXf5Fzubq52SglewaryXXGS3acTg1r1NDt/mdexIE9N8YeGL339dYR7VZ+WqAlUFqgpUFagq8B5XoDrI3+PBq269qkBVgaoCVQWqCrACu8wLggy7vAuCrgwGJXhWZwABuyO3CgzZRm09xh2GYMur2oAIzcAXAEF4kd2iBF4IpjGI2XStFgJMer22lBatVqCudYI0BHhW8VLdyF7AznzmYRjriMBv4vTkHOsixdXFGwyHB2i0e1glVEgUsl0hjULShUAz+4AJYvGLVikEnZvNQN3KBHNoYSMCxQ/x7t0Fup0+rq+v5anNzlKCSwRBeP/Mu2BHK7v1j4+OkScp2p024izBbEYAt4mz0xPQxuXd1SWuLq7wcD+SxQetl9IkVxBq3fFx9e5SdijKJ5A9CEHH4GeAk9ICPg87nSl7MRi8jygtEK036B4f4/D8kcKe2fX/cHmBgv7rCbvOTf4ILY0E0hA8LTfYG/Tw4tkpPN9C2GqgyDK8/vE1ZuM5Ctq9WA4ajZayGNhdTjXKYjHF+ckR9oYDKQ/On5+hXJsQ5x9fvcGTx+eIkhXIT11eXqnDm122TID47LPP1K1PQC0tSEJMcHJypDoTGKWVz/7hUGPFkGe7TkDWwdnpGa4vL7G/P8Rgfx9pEiGJYpEC1mYN1w9guw2Bc1L31EyIvLp/mcPCbBXXlb+9QDzWQzVmYKzxWZf9TZaYcOUGA4VL+boT2Ksz9L1uY84u61ZTvv1FngnEpMXOOqYSyHQU077o3bs36o5nKDyty2RXQgCSmSOc//R/d42dDcN1CWwSsCbomOa5gPPlMpZlVLRYYr5Yad3QxqoZtozlTM1Gu9dGO+zg6ZMn6HLexQv0Oz0U5Rr/9z/+Ex4/eYbjx08xmc+kJuIzvbpZ4J+/ukTN89Fy68giWhJ52NQ2+Pant2h6Lg7cNV4ehyiimYDh+XKOq8UGEwzgtAeylJkvZ7h+9xbpcoqzvQ5a3QFmpYN5kiOajBD6LqaLBTZZjLPDgeYILXyiso6kZA7CEs3aBps0wlGvrfWsucm+/LxAu7+HRbrBeL7CKjLZGS0CyFgj8GwFtzN7haQV5ybnqYKDC2MbRTBW2SS1UgRYtCTQTPu1DWy3jm6viaNhD7bnwfVD9IdPEJAQcTL02oHySAiuk3DlOJBDGs+mqNWZvQDcPTyg2SYB2sRyTtuntjISmPlAdQ3VRswzIOFI6yDauylPQJkcKcpNXfkIVJCR9JD/vgi6QnZIJLOk+qkx1wUYHr+EF9TxcPkVHGut8G1pNqheE/Ceo9VqqIYcn8U8QZZvlCd0cHCgzn3teVv5HDMqGBvhBy3tMfxv5hlQZUHrLJJ35FJ22UQkIJgZYtUStLYKDSqGwJDoNIdVrBAv7xS2rfXBcVY2QyIQnRZxJJCkgGH2SdiA7drY2ztSyPZ8NkfYaaMZtEzGTOCibiXahzy/iX5nD/maZ0am5+MmUqQ55isGk9tSMxiyyQDV+iYpadtwfV8ZGLKC6ndFHJJMBsnFnDZ8JXJm5lDpQLKMajwGkmcEzncZSMyzoRVRLKXWZPQgoo9nAcmhRbRSgDvvwSaZxFyIOEIcxSJbOGcM6cxg7A3mE4bBGxsz3t/+8SHqtB3jfKEip24jEaHAPchYUnGc+M2zpc3MEBIy4gRJDFFTRqWMAemjFXNRcvQGexjdj6XY211rpxrh/URbwoJ7lEiPrSpop2CgQuNgv4VPPn6MKE4xmsaau51OR2Hfo4cZxqOZIfMZYC8VzUbB5lzNfA+SqHvdHuZcP1xIanwwodmiHXjvu7Gzanp+XQMbWYfRZov3zLUj6zfL5M3siAwpLxQFwmwWW0QUN3WpJHiONprb3CF7q9DYKkFlkUiy8P9nQ7XN5zJ5KRwjoxZljWiXZYgLM9d+969/qDCP6uNyVYGqAlUFqgpUFXiPK1Ad5O/x4FW3XlWgqkBVgaoCVQVYgacvzmn+oQ5KenrTkkU+7uXW7qk0eRi7kO6dv7uaxZlfIaDcgk2rkq0lg7z/HWPTQAKEOAbBH3Zc0xaDdkGDfg+o0R6lJeLDcdj7y/feSPXA7nZej/Yt7U5XhAVzMIo1MxZaqPueAK7JaIGw2VZmBn3Z+d7NsEe4GrPpRAQJO3Bfv3uDVthS1/bF20tlORBnI0BI8E94C6HfmulaNuCj6aYnMP/hhx9iRYClBB49foLZcq6u6bdv3mGv2xFQdn19g9c//qTO2Xa7KfBjPJ4hSwtMZ0vjl74mmE3Pe1fg0Gh8p25TWiHlWS6AHfT5tupY5SWyTQ21uge31cTw9ET2QwRae2ELf/yv/w3FagabSg5Z1Zg8CwHEtPLaFOrs/fCDM+wPuwgbTfzpj3/AarFEbVMTEMQRpB0O7UGOjo+xWC7QbBjLnifPn2CVxHj6/DF82xEJxADXn356Zeq3AaaTCY72h9tQXYJIAV6+/ADff/9KPw9aLVxcXauj+eBggIPBALPZCN3QR6fN8PM6BoM9uLaLxZw5Bok67QnSTscTdMIQ47tbuF4Av92B53uYzeaIlit0FUBeKhRalluyE6INTAN9+st7Ab797hVaDRfddlvPQnCf6pS6awgXdk5TiaG/r9V+Jq1IRjEvhIAZQWp635OMIMnHTmk6rxPwIonEcF9+EZsnwUOglM9DAJRAGwk7zvWC2Qw1qptK3N7ew/GbsiwiCMl5OV3MBYr3+n0pSz767BcCp2nL9uTRGQKfChHTAb4Y3QoAfvryUzxMZ2g0Q+Q5A87rWGxC/B//z1fwwh6yxQQdz8GgH+o5f3j1FicHewjiOzw+GWD8MJGKaLEYY+MEKMIzXCw2GMcx7m+v0Nzk2G952B+2sco2GMXAoqyjnm2wmtwKpHx0tAeXjwiGW7cwS0v8dLvAZDrB0IUyNazaBr7rKtCXJAcnhx0EyNYE+6HnJPjOsfH8OnzmwCQZ2rSV83x09vpaI7KJoRUULeA4niTJopX2BXWfb+3XZB3luXhyfiDrOaoOitLF/uEZArfA8X4XtYJEExVhIRZRpMyHdVkzNlJUPDiusR6iJVKSqFOcxBV9/0nEUBnA99nr7wtw3tnOcH2yw5tqDrrTrNcJPJJIWSSC1IQ8U5Wx1h7AbSZJavBa59jUfSwnP8GpTdUdzt+hzRJfy4yN9ZYAZlc/y5hnBOwNyMu6cC/mXObeOZ+OpZBibQnYr0sHlhMgTxciewghcy4xoHxnxxQ4tP7LETT2tHezzqgz96IGa7NEEY90T7Rio6UWFWtUvHHd0uaM6g0GRquzfZPrnhqttvYYKr5m8xG6nR6Ojk5wP3pQmPv97QiPHz2RNdy6iEVsKveBJlq086J6CiVWc3brG9shbnM7Wx/W3vcDAc0MQfe9QASB5wf0ERMBS1K2SBPZjrFpn8QRSSiqxTYErOsufK8uBQTrpiylaKl5wOebTOZSZBFsV/aDrBILbIoNkpjqCBIkPDNJ9DP3IkW8MOQ9vxzPQ5vnRKMp27Zut4N1lqqGURSZsHKFk5u9hGcbn4tfJOtINtGejYoHnjVSGCaZ9lgeoLTPohJDc8AiSZpqPySBTYsyk83D85QkFlVLaxFuu8aDMLTx+WdPsExiBbiPRwsslxFOTk7w46u3mIwXf5HjYkgkkSBrZly4yNYZysLYWu2UDFJFMGeJhOI266qgCoabqm4cCi/nc7ebLREvVBhyPfDbsZ1tMDj3TGPjKAsoklckOSw2SRjCeqdy4zlo5oNREnJO/GzJSDKMzRBBIKKCZy1zMlg/7tO7seJmr32a71GW+PoP31aYR/VxuapAVYGqAlUFqgq8xxWoDvL3ePCqW68qUFWgqkBVgaoCrMDjp2elwAAGvZqgANlFEdhXsLZjiXSQV/TOL3qzkc+66UCtq0OW4Auvw9fIikLAZKZO3FbDAAkE0rt7fSkAaDFFYoEggm3XBC6126ECVNNspc5dZh8QROh29uTd7zIgmJZGnS7mEbtxLQF6y/kCAf3jr03OhVVzRHCwq5/Xn43HaLY7Unm8e/dOdi8Xl+/Q8DoC65eLhXzPCUKH7dCARwRmsky/Q+spAtkEzA8PDhD4tFwx1jHffvut8TCPc9zd3sIhcLQmaFTKcoY+3gRllnGMKGIOggkKHfSHGI+n8vaX7Y0CUYm12YgY1gsXKdj17MnCyfJslI6LTruP0rbQsG188R//I5w8Af2SDIDIrlEGG7v67x3AlG0yPH10jMO9Hi4v3mKdGusQdrkOD46UxcHnPTg4NF3Ldol+tyuQKeyEAohsdilHseyfvv/+e3UnD/cPcXpyivlkjPF0hF47xF6PRNMAl9e3qNXr6oi9uLiU9ctHH71E0HBwf3eNw8EeHu7vFc5Omxhmh5B84b0/f/5c4NPV5TWuri7QCprwqURgN3WTHfy2ACqSXKyt6freCHQkoUGlx/3tg8La83WJMGygKGg3ZSk3g6AfATcCYW7DR9AMMZ3P5Y3PPI9Ou/WzBQvn9JrAbMCQdBMGSzHSdDQSOOv5tsBogsFUN1AxQmCO85cqDHaV2y7HI4Vjk2SisscRYMlcEMcn6XUv4oSWVI7vS4XA11B90WiHODw4xNHhHgLancmap4bX3/4BB6fnyDc1XFxcoxG20Wk3cH15jZvpGhP0sFrbaLsFDjs2zg77JudkXQPdnbC80bNSeVKkBkCMNhtcRC7GuYMlwc54gtO9Fnotqn9iuEEDqwx4WG0QRyUazgahX0O9zNHthLBI0BTAbJXi3f0Sl/djfHDURb/lCzBm53u76QscL3MLMcOWXWP5RZJS9AfDgEkgBo7mHPeJRthCzfPQ7/RlFcNQY37Tlo3WcOtkgWg1RxwlAmoJpO+87feGLSkwqHph4LXjdXB8MEQrAMKA2SUT7SFBswdSWBurJqswKshsPxDJ1OuHAvoJ9JIYY57EhvNJAcFrgfHKJuA8IKmypq0SO73NPsJ5LdC0UUccMaeA1yoFmDsu/XAs2F6I5dJCozVU53pgJxiNX8O2uA8lIma5p/Kbc4fPZwgTArJQGDPfi3ZX/BmJlRaVB2XNBFtvSsS5LSIji2eaw7T5IflEQJmkKPfu0C3h+lSedZFmkdQMuazO2HGfwAMJm0xh8wzLJklDoFk5FPY2p2Bj9iAGrhNMb3f34Lqe1GlHRwe4u79GyDVGIjBby1KPgPvh6TE8z4Rxp8wdSjPl4LCuUlWtaTkUqJYkUsNuByWVagx35zySFR9JRpKZ0L7AWkdZJpK8SDLcjydSbDHPhOSFCOXc2Lo1AgeWXWI+nejcmE+mqj3Hinu61wiwkOLH7AM880gY8L1MYDizULi4aKe0RrLi3p9IWZBvTL4EyVeeTUp60DU8jSe/jNKgpjOXz8fn5v6mZoKNsWik3ZNRB5D0IJlh1D7MR+EZxf81tmHGQpF2giR+qAZZLmipZhSF2v8zY8HG67VaNl48PcLzF09w+zDGeML390SUvHt7jSwlMWzImL9UMmyFDz+rb/QZYqu0IDFAop4B3nw22UnR1myrvFCGDeUq288Mes6asVSkWoaKJz6/pDw1qk2oTDSB4GwCoIKR48txJHFC2p4EKa/H/CbWgj/fNV+YPI6askdIhvxlpgbvTVkcW5vEZlguAAAgAElEQVS3nVKD4/HlF3+qMI/q43JVgaoCVQWqClQVeI8rUB3k7/HgVbdeVaCqQFWBqgJVBViBnW3U7h/yVCAQeC/XBKYI2qylSmAuArs/5WtO4oIBoLRQYbguVRC5UWiw25+AhfE/z6WI8BxH4GzQDNSZTTDea3hoh57A9nVuQBUCzK3Ql5USO9g3+VoANW2ggoCkRqRu4GWU4fzJIyTJCp7rGYIgzQQ+MDw2WRboDXu4vbkVGMFu0PPzR3j3+jW6w6GAGII59DMnOBLFCWynhiyNsTcY6O8IWrOT+6OPP0IYNpEsl+q8nkzHArsG+wNMpiO8ffvWdN9HuWyHCF4RpKM1UZJtFMq8iiKs2J1LsKoGBVYThCNuQ9KGxBFDR0lqxOzCLiykDE0PmvJzjxKjRsjLOhzfU9BqfbPBuz/+CfXVXPY3vN5ylUhRwDGRJUdOJcY2m8SuoeXWELYCWOwYZq6J6ymkuNPrwwsaAoM/fPHMWCytM/R6HXUiEzg9OztFq9XCF7/9FwV5z5cLvH77Rj78YSMQOPWb3/xKgON0dm8snvI1OmEbrXaIuuPh5upK84EZGQQSWQda6lBlQcJsZ7PErmGSYv29oYiK1WyKk7NT2X4lcYrBXg9l3cVoPMHLlx8b6yesBXoTbGO3tCy/6hbubu7R6TRVW5IBtuMgi2N1S7Mj2G+20Gg1BQSSPzo+PsTd3R0eRrewa8z8IPFgwuPZ4csAXxISfA8+G+cu5xdDa2kbRTCP8zBwHXVDy2uencCuoyBzht5yztbqNZGCy1WGhLkuYYgkN8Hevf4BJg8jRMkSh+enePToqfz+J+Nb9Pt7iNIN2g1PdkKvfvgJj588kRXV1cVb5TNEWQ3LsonRPBZxEAYl8miOy7cXsB0f+8MBxjdvZCl2+e4S8YoAoY1pkiCuNRHDxmQ2wwdPD+CAtjMrWas9jGaaj/MoxyIrsVrM8cGjQ+UWGMIvk30b7Y0ur2dYxAmOug2EDQYJ04LNg8MO7HoBy2ng9u4eYbut/ATuHaypZTlwgqZyOhoMVGeIrg0pS2jTxXnOLwLKG2bAWBbGdxcosljvS2LKdL+bkN5NmeLly6fav7h+eX+0L/r7v/2l5ke33TL2UxtL2RsMGl8XDHkGbu8f0AxDpHEs0kDkgO//DDQzV4fvc397h+FwKKBUc4XKkDzXuiIxStJEazuhLV4D8/lM2RV8bmbKcO/jvbteE2uqULJSGSdpNIFj57IOolUf4Vl2zfParMPOYmg8nstiyNpwY6AtUmTCwgvj58//5j5zfPYB8sJCvBxrvUilZdVlkyXAmyHfLm36GrC9LqJ4LmJ6FSWyv+P8DxsO8iJCnMUmgyEr1MEvsqhO4JnKplLkIDOLuIe43AtSQ+4QVLfqVAOw+z+TRdrrH37CKkpxdHIoJQb3GQVZ006pJEmTmLOlYA5IKhXfDuzfEbTKPKKNGwlJxxURyfFvtdoipCiYiJYkIwrZP/k+rdl4XwbIJ+lDyyoS09PxvQjP0d1IJAL3c9nT2Y4IboaCMxOC+xWB8iw3c457Cklokt0kLrkHLWc8Y0hckggIpL4gKcD5RXC+5ijMQbXgs5HIIAHPnAsSxCTwSCBxHdC6kNk8JIY476ie4Lgof4T7PbNC6lRTFKZZQJ5jpfa8xSLCfGZIEmMbVYiM8NxAyh2K/Q73W/jg2Yl5zszGaDwW0T+bM7spx8P9RJkyJEOy1GQPUY1C27QNzwzm3PCs30ZI7LI3+J4mpqRmsmTiVIoH8wwZYG9VLPla6k/jelbTdfl5wlg6MQypRMP3kOWpyQkiFazQbhNirlwtjxZutCI0arydmmKnGOV5IrWF9pCt1SDVkFtLqx0xJGJqmx/z1ZcVeVF9Wq4qUFWgqkBVgaoC73MFKvLifR696t6rClQVqCpQVaCqAMmLp6clA7ZJUqizk53m2+5IAicKgS1NAK299alWAKasRggw1AUysKuddhn0xCZ4ZwCmNaLlAp1+TyBaM2ygETQQtntwfAaqGqCBgNdqNVc4L8Fthn1LeVG3sVgsBAwyzJj3JmuljbHWoR0LUanrmzt5tD/cjzE4HCBsdQTmMpSaPk9N5mAQ/OP91epI40LXvbm8MSCnR5CrIdBrsZyZOlgWPvzg462lzhyfffoS8/kU33/3g67V7/fwcH+Ld+8uBf6QZKF90cN4ZgJWXSpPNnjz+krAXCa7KHbd1/Hy+TP88P2P+jOzodlF7riWuujjwkZue+gO9zUO93e3IiT2T5/Ab3Wwpp1KrcB8NMHk6hKYTbBmVzyB1MJ0WctGwzEEhiy86raAM9oY0Y5l0GsydAAnJ4e4vb+DZdOCq5R/+2e//ARHh4f48ve/wy8//wyvX78WMPrJJy9xeXWBdZIKMO8Ph+h0uqBfOkFnIqXPnj8SqEXHsDQt0OvvCcwicUF/eWYtxEkmFcVy8iAyo91uKLT98uICR0dD1ZZgYbPRELnw8qNPMZ086H6fPH+Bi8tLFAz1rdXw4uNPMJ7OZVlWrtfo7+1hMZ9uQ2g9KUsWswmWAotduIGnIGEGxNKShGHvJABop8RsAmNXshFRcvfAIHSjHBIwuE41dwl70d+dJI1yLJRzQKKooPkaVqsFut2u6ZSWKKlEGsXKhgGt0IgS1qg0MoCsHzTgBj4eRhOUVom9wSG+/+FHOGWO49NTnH7wIcJmB3eXrxUU7wZNnD1+htt3rwVuDo6P0Wh2FL5+f3WBx88/RFFz4QUhfnzzVgTD8cEeVrOxLL7Yff2bv/8H3F5foBE2cPPmjci6WZTB7/RwdT82He5egAK8R1qaGaVDnBhbGgK3P7y+wS9+/ZlImm6nIxVHXmRGnUPAPGPuhIOSxCQ7rT0Pg+GB7Fl++uYrPH3xIcbTiTqouX4IzFPVQ6umutcw+w1VAQxLjqnyoZVYW/N314VPssHaWEhXE0SRIazYQb9ZlwpU55fj1XFyPBDo2ScQO5uLxGg3Azx9dArPsaQYoB3UbJXg7dUVTk7PFHQdJbFAUpIHjVZL5AnfY2fRVNa4LzoiQUmuMviYe5fyJdalLHtm07nmDYFqkiQ3N1eywuKaUl6PzeBksw9yHvlBUzkqJGQ5R7g3dlodLOOlsXiShVSOh4cHgfwE1y2LVkoMuGYHfUtjQXsq5gZIXcRgeoYi2yF3JpTrGGk0lRLIsX3UuWcUOXyf8zlBt90H6i1keWzsiRiqvkq15vjs08kMtk3LokTqDYLxBIJl1cVnoaXgZq38Ij4rCTNmWqSxAbe5xgnwG8eeGkYPzMihQqXE3nBPhA7tk0gAuLIOpN0blQI7dQvtlQzIz/1O5IPvYzwaiQzj/cxnC5yePpICgvOQ+32WMPzc1loPqMxTkDgJLROsThsiX1kmD3DqJebzFSLaVq03CFwPyygWOf5w9yBFGYF7KgJoycU6czx5Dor8durGenBt7K64Hkk6M5vm+bMPdU0+e7vXwWJBFWEdy+VCY8x7LGUbZQjv2YQKvQDLBYkTPq9ZA8slVTCGQGJdSYoFHkloZrGEJgNqO2dJdFBRZKwVaVNmyBLOEf6MjQPDYRvnpwPs73eR53VAVoExxpM5JtMZmn6IyXiq9c01SU6I+4KxnKTV5C4/hSoce6sOiYzihEHr3DsVws3mhj8TC9wPZdm2JTH5eYT2ViIhfO/nHA+ey1RWUMVGkm5HUlqlJTWH5jrzhajG0FohCWnOQL6nCAoSmgXXHRWStM6y9Hru86z7LkuFr92RkBV5UX1UripQVaCqQFWBqgLvdwUq8uL9Hr/q7qsKVBWoKlBVoKoAnjw9K+kNz0DYQoGcDF1lGCYDUgvQbZwoE/2z6/xr/kNfYABhE3YDE6ioi2wgUMBgWoZGEzDgP/5pi1J3LTgeA7J9Abt+g4AtQS6Gb9YFtjVbAdpbK5GatVUirBlsWxdwY7keOp0e4ijHmzcX8ANacLiIGMbdClFzaAFjLIT4PNPZTFkYDO4VWM0A7jhG0OoI7KHK4P7qBsvVQsRF0GwiWtJDP5d91nBwgNOTE+QZw1tzdat/8cXv8ejxuTrM37x+iyWDliczAY4EitjJ6sjWJRF4NJ0sZWVlrDIMeHJycoxkNcdsSsDThIgTBGLH6SJZA34btWYLnV4X07t7hTm39/fR7A107YODfZTrBIsoRq/Vxj//0/+OWhLDrTN0li2v26BUdZKa4HGBVAR90jVqCgu2EXglWg1HtjJE1XjvzJ6gZQm966eTMf7qr34p33MClmG7KSDz9vIC7y4vEYYdHB0c4fzxOW5vr9FqBAKWh8P9bUCxB4JQBA339vqy6WD3ux+EmE2nWKcJDvb3sVxMMV9MBTTShmuzSTCZjPH08RMRRzcP91L81Mocj5+8kEIhmj/g4e4OQbsrYCxsdbFcrIydCwHU7fvO5mO0w0DEDMFCA6AZ4oHjQ0WI73oYTWY4Pj3XeMzHdwptPnv8IRzPwY/f/sEEh8sGjAoMT9ZV5+dneP32JySLuWyvCKDSHo2EAoFWWjGx45mvJ4HHNUGijwtnvqSPvi/wluAZn2nFOeq6ODo7x3/+z/8VT58eoxF0Ee7vYzae4vbdK5yen6HmNERC3b77Cd12BwdPHisM/uH+QbZMYWdfQOl4PFJ4NkF4FBnyKBYYOjg8QWnZWHB9hKGUNFTA3M4WSDYE9xguXIdTZyYAFSW08vKoa0ESrXAwHGA6nqPuNBCSpKk5yohI4gVOTs8xGY313kQyRTTYDmzPx8HJuXbbdquN65++xfjqLZxWE2nOIF8byTpXnkerFcoOv902xBhBbM67Xm9v25FvuslZx6IgcLuW8mvEDJD5RHMda3apFyKQuGm1Ow30u8zFYeg7bWUcpNkav/z0JfJoimfPH2MymWI6naPV3cPNw0SgKcHpslaX/Qy7u0ms7kBX7jM72xvuL7xf2uBxnvNtuQdwr4ypmihoeUMQdinijp3ndMKhgoeTgM9NtRn3T+bSEECVZVC6xmpBtQvzTPKt778nRQXviWQOa0MgmrWi/RR/RsJJNju0i8qLrdLDQ5o78FsD7WebfCW1ivKKHNOt32q6KHNmvRwiL5hzwfVUaP9aLiKRkLCoKlkjXo5QFAZ0Z52ZPUMCgg/fCDwpZ2glRtVdI6SCy5Co6sYvjYriYH8Aq+bipzc/Su3FsaOijvcdRQu9N/N8stzYFTHvgXsF5+3uy6hLNgqd51yh8sp3fe09jaAlkHo0HikvIaEqxrZxe3OP/l4XybouuzWSr7xGp9MW2ZbEc9h1k8mwTFKRmovxVCQ+rQ9JrkZcV7SxIzDveZjOp9s6mt/b2SvlSY7FdAHLdUSekgAa7B1qbrFutKLic3HMWBsqL0wwNtUcJEbXIozrNZMvwh2e9kncV2WZRFXFfInZdCmVC4PRR6MRhsM9zRmRMqW5rmzOMuZfGEKGf0fFArM6kiySpd8vPn6CVmChKG1kvI+CCrFCJA7VhUmUYDFfKS+C+ymXonkPY6PFjwtUgFBZJjsyjjc/O2jvK+E5ruYIq8TXkwzkFwkyBYgrJ4PWj3Vzf9vPHCT6uV9SZcLGCQWSb8x1G1QQUpWzzuHULJ17WgOghZhRzql5QU0YhtTg1+4avFfud5yThugwKo5dXsYXv/+6wjyqz8pVBaoKVBWoKlBV4D2uQHWQv8eDV916VYGqAlUFqgpUFWAFHj89Z9Oi7GrY8Wu6GY3NA73a+c/8nfKCwABBFwYI64ufBAguOHUFnNLum13aDgGFrb1K4Nuos+udIarKo7DR2+sjXTNPwgYxN3ZY0gqCXcMEIQhkEfwy17RhOwTCfXS6XXzzp+8wGAwEXDDglz9jgHKDBESjJWCGHd393kBZFEQ/aBNDMImd+fN5jD9+/Q2arYYAcOYz7MAKgiez8QSffvwpLi6pBDiQIuL07FAduvf3YzyMb9FqePjqt18KoGz4TdzcjwTe00ZLdhZWXUTKzfW9uqRNLEiJR48f4/rqUhYqBBoZak5gkzYcRVlHZnmA35C1FWt89+6t7Lma/QHCXk/A69HxAcbjewRhR7ZMiCP88Z//XxTxCq7FjlXauZC0YFAtAR564q9lO+O4zBtgnkmOwKvDqW1wfHwg4ur29hatsIlOtyXih6Hbhwf7ePXqlUJbSV7MpzPcXV3IUqjfO1DXMLvSp7Mp/vbv/wYPD/c4HA4VdMtO9A0KdQ1TkUM7j/k8UkDti2fP0RSguUZtk+PHV9+LxOJYJOkSebJSBzPBuifPn+Kbr78WmUOPfQJe56enBqylmqNpbE9aQUt5CXc310hzhjcvpeSg7ROrnSUEP3MB9Zy2zDKhEocAHEE+2nGN7u40f2klVcLDcjWHZwHHp2f46YefRIpRjeGRpMgKHB6f4ObiDV1P5NHPcfRcWx3eXBxU3wg8Ywc/gUT6vrMLfuv/zq5xAYr0cXddhO0u8rqFV9//IFXMpmaj2x/g4e4G6WqGRquDbr+P2mat3ICTo1MRiUHYw2gyVV5Lnm/geg0BmnVauJBI3Ky1Dgjor+IUBwdHUptQGfTTd9+pU5s6hVWcS8lE0oIh4/VaqeBjzmuCtlT08H6X8xWyHBgeHmN4cCJLHP4e1y5BVZKUr374Hra10f2dP/9QmQFU2FiwsJzeodvkPc4wX2WYLXm9WIAn/6/d6WktUy1Dz/7Ld+9kNXdyeizgkpZsAii1hhoaE6ogppM7rBYLLMYzbU+5rJhsxGmEp89OMOh2ZP9Uq7tYJRmOhofY7zVQrBcIw7ZA1RI21jUXqzjDfDlGWafyhNZ2RsHA+WcIHQK3VKCRoFiJlOWe1AqNndMqjmDXHeQpFQVrAzIz+H1rn0OrJalLOHksEjh1FLRRYmZFHSbHJwj1nOyOX6WRVCXs6CcqTOs6hkLzxbQd471RjXF4eKQ9R/kARYHZbKH9gCQS15Pth9jUXAXKAznSaCbbt4RqLauAtYnhei24jZ7Ac+Vt0NIozmE5tHwyJAtDv/MykbIpoL0X7XtINhCEpxtVrcT+oItWswHPa+OP3/6Ajz/+WEqaNInRajKvJsHh0Tke7u4RZ0sdJiT/Tk5PjSKPlkRWHUkaSfWmTBFae3G9erx/Q4KQWKKVU40HhywPDUjNOUNCMs0zWJsSE6rU8lz5E2GzgdJyUbM8xFvwXZZg61T2Xi7zO8ii1S0pNUhwyL4JG8RJIpUa9yiSJbwHWqvx/rnf7ghj/g5zWEgy8bkcN4Dl1EX8mkwnF6Vlci343vxfklK65zSVsoT5Q5skwnKRKgC+yz1XORA17Xs/h2KTxIpTXcOlPVv9z6A9a0b7Jb5YBMQ284jvZVuuclDihFZadfz1r1/i+ZNjkRVv3l1hf3iEh/FUqitaR43HEykkkpi2VMbuyZAQqXKBSEZIWUHy0rAX2m//nJllMi1kWca/p6pLmSImd2e92WgP4LxmLbVe+EepnEzeh0gOElZbckSjwt/jNaW2ADzHV+YVP6+QoOY+qH3MIrmxVZfSwk5dGCT6jVKR65C7AM8ssz5t/PZfvqgwj+rjclWBqgJVBaoKVBV4jytQHeTv8eBVt15VoKpAVYGqAlUFWIGnzx/JPZokhYBOGPsHAu78x7wJdDX2C2qJZmekMhVMgCjBNXbusuubwC8tWOQ5XrBbuoPBXiirJoY3E9wg8LA36ONhskKnTdAzU+C01BVbdYK6ZNlF67mo0eZhU0evR5uoQp3dDONkkCsBTotZEbTxKdfo94f4/ocfcHhwpPBjAmKdkOHLDGneYDpdCai/urgS2Em/cwIUCtxOMjBr4R/+7u9kP3V8ciwgaL4YC1i9ubrFYrlCELhIoxVKoreAfMTrQajnGo3vRdJQrUB7nsWc12cOSIZWsy0ghaAX20sJWhKmYbEJ+y0ywG32FcodtBpYRzHS1VIh1c3BvoKcac9FJcvZozPZJXG0CEzH93d4+9WXsJgDUGwzSWTxYgAZ3gMJqGajLQDHgEAmQJr2OUWaCGzkLKD1TYOkDyDS4vWb1/i3//2/xeufXun3Qt+B5/sYjZe4urtV7gPH/m9+8ysMB32pd8o8RSYfeU/WXQRviRE5NapsOG4B3K0KZzFfqKOdhMdsNsbj80dSchC0SzPg/PyJiJjJZKROXAKHZ2ePEUVLAaADhoNfXIqY2uQbXLx9pQ7dOEvhOy66XVrupOq653jz3n3lDWwEzPK7HbZg0TomjwV4O7L5oaqgQK1YYz5fak6zg5yWJdMpbWNoIZTK4obzhHZpCkpeLeE5JN8cEW4EkEnMLBdzAbIETzOSNhZtkWzdD7vzSdzZXhMJg7MXS/T39uE1W8g3a9go8ObH73H6+DFa7Q5GVzeaB51+X+TSsw8/wZdffYWnTx8LyCUwPpnOsTfYF2GxWMx+9rn3/UAKGM8PMKaV1MNYYdwz+fUDzdbWh7/I9R5U6XBMOTYMOWbnNoHxTu8QrbCrWgogV9aHCUKmkorjmmVLAcjtbl/7CF8zebjHp59+pG7y2XSB/vEL+fHfX79G3d7AZbgxsxXaXcxnM9mRkeTI0kjET5JnaLbaAj0ZUlK3QywXd1gXRiFFgHU1X8qOyojGCGAS9PXRCZt6PtoY0Sot8EK4tRSb5AH/3d/+A6KEQdQpkgJw/KbWZrJOlaNxezuSFd7OqmYXIi39GZ+NljYEjV3bZGgwCLrYyGKLACi79UmkUXlBcoGgNsFpqpz4Oyk721eRCT7fqhA4lrRHard7ymkgASTAV6BuTfsMwWLuI7RvoiKC84i/YwBa0nYMKnexpvVTkqDuBEDdhVXzzL6dTIGcxEiKbqcp5R3nZrt7rOfgN+d3TmsvBVMXAne5bqiWS/UefNYcNazVwU5S0LZrqvfZ6TEWqxTrgmD1RqHSebyCL1Wcp/Dl+5sxJvORAGqC8yRaSEryOdMsVmYQSUERsyWMTZwFPX/Yaevw0muChrSABO45TnwvzpmIpMBojDBkAPsd2r2h5hXnACyT+0P1CwO69w/2QMXWsN9DrmDrXLklJA5ISEXLleaezkZAZwItwZjpwrEl6bDLGzKd/FQL0FYuk72b8kpop9Vua78qSku/Q0sy3jN/zswd/pxf3JMerq+lLqMKknk5XNPK2BHZZtYja0OSK6bCKs9VGxK0sibbhohz/lB1SPUCCQyuFZ7jzOSgUkfKrF6A48M+Ts4O8fAwRm9vKNXQaDwX+UWLK9pPJcxAyUmMm0wKWXxJXURChbupUUgxZyheraSE0V/xJ1JT8DU1NUjonCp50lkK4RbprguYTyaGkzBzXn/LjYSfPdREYUgLZaRQdaW3rakW5Pm4J/G3TBYHP8cYizCSfbtQbq6VHQmza2QwpJh5ny+/+GOFeVQfl6sKVBWoKlBVoKrAe1yB6iB/jwevuvWqAlUFqgpUFagqwAo8ffaoFMBHKJydkgrBZBiuAWcIrGXrHQBdUw4FSQ4iArTBCfxAgaUEeYa9rsk/qJGMYPB2A/sHPdRdAoZ1eaTTmohfk2mMVot+6YYYUTbCtsuZYJ+CvNcG+Avpwa6OSHZTZ3j35h1OT0/VTUpveQLytOS4u7uH6wbo9XpSgZAQoRWRAPWirqBugi/z6VjBq+yoZRe669YxfrjF//q//M/4D//4fymTgxZBb96+xsnpoUAddqnSu/725gK9dqjuZ4ItyzjDMjH1oXJh9DAVUEnygsAh63J6doyb6zsB+iwcA7XFGBGAcRwFMG/8DhFT5X4kaSKwcTWfK+PAD3voDgcCtni9R8+eCLQ0VjIFsijG1Td/QvrwoMBaU7u1uoJl/cIQYvl70zYmNECyvOSX8D0XPsORXZM5sCkYxFqoduwGpl/8X/3m17i6uES0nAtkI1gVJTnydak8ksVsik9efoBOry0gmwDsKlqJFKInPx+W90sQ+uzkSCD+1dUbNBsBBsNjBI0QtmtjfHstwLk32MP17Vs8evwMdzd3sgP61a//Bt99+71qOR7PcHp6jouLd2g2wp+7fdkBPn24x7pkqK0na5JWs4Wb2xvdN0kv2iKx85ndywSbacG0mk9hcc56nu6foNXg4EgWNemCKhCqVmwB2g7BdXZeL2dSXJCIanY7Rj2TZZrD44drdfA6ni8g8/DwUOoJKgQYbE8FDQFsqjGoTGA9CIC2GYS+igQSeo0menv76mCmdZldo7c8s0xszO7u0e/10B3syf6s2xvi+uZmmyFgKcDcYlB4zkBaTwAl7ZjY6c77uXj3Fv1eH0ErwDd/+gZuECAuShyfP8fBYIDFaiaShjZA88VMweMkydphF9naQqMVwHdbsotilzfXeZuEG4HX+4lA1eHBARbTe1m7tem/vwVZu52W5o82kI2FrNZHuvGxmt2gSCYijKhsoKqJFnTMAeA69QOCkbSgc2HVGSNewirobhditbyT1U++Zod5TWqH5WxqAtZpH1UCQcPCXr+N4cFQyrJme4jR3Q38eooPnp5L8dDu7avzm4V8d3mNdo+Klon+LopzdLs9rdmd/ZdUKg7nWalOen41mr7umeAouV4SMdy4uCfsgpbV4a3AB0MYcm7yz7KhIsG2DfxWt7pV0xrMcto30caHmTdG+ZYnGyyiha5BQJchxySqqEpihkdBOyLmEXG/2ZS6LykUara67QkgpzGJngUpaxHGzBJiOLvrtwUkE1wmCbNOI+2JGRUH1DKVGUoGcAchljGzLyyAVkdUktESCRsMen10Ok2NV6vdl5pnl3mxWkZYFzV02i1Zvs3mM9AukPuJyZHJ4dqeyHCq8hR071FJtxGRQjs0AdCOrTXFOd/udDWtpHSpc142t8A2STVPgfbkWrjfSFVSFGi0eiI3+f5pkmB/fx8b2vxtctTZ7c9dZAMs40gB1iSZTGf+xigFOPZ1RxaCJIOU+6R93hA9/GL9qYRynUAB8DRjpL3eOmd9TVaGOXcNqM+zRvuX7KOo2MqM2mZjbBb5rdjF/RoAACAASURBVHB6ZmowCD6OVVcqUfharneue45nkqxFBInckLqgRLRKdA6uc845YEWSfLOWQqHII7z44BH2D9qy55rNViKzqNgiyThm5kVRQ5oUUnnxeQ1LyLnJc5a5FvIu01kkBZrn6azSeWfbIhbJQ/BsVy4TT1KGv2+ztkzYuFkPO9KCteR6MMHazNiytR+y0UGh31sbKlkHlkbdQfUmc3NIkPF6RtVprsvrsGa73zVrzagy+LWzjeL7VrZR1WflqgJVBaoKVBWoKvB+V6AiL97v8avuvqpAVYGqAlUFqgpslRcmXJZABkGunS80+4kJatBXiv+Ip4UMu2oVWGs7cOQ9bawZFKLJzn3fFyhKgKXXb2NvbwDbcWWb0em0mAEqAGU2I3nhw3VNYC47hwl+WnUDIhCYIoBOEDzs9NXFfnd7i4Phvum8rEHAO7taGZjKTtz7+weBwI2mi1ajgaurW3X4M9A2y9jBPcfD/b1ez2733l5PwOter4te2EZtk+H+foRGoyUQkKRFux3im2++RaPJXIu1OkzzLJN1DsEQdqJvaFvCoOG6hclkhsVyqdBghoaTECKQxFBQdjcr5JwADlEewoCWjdkyR8BuYAXQ1lVDKgq+/+Y71G0ffiOEE3gmYLpmOlHb3Z786klyyCJmFeO7//JfkC3nAnkNqGQANCoXCB67no+MPuueJzUNQfN0tRJYGLh1tOnZz07YOgFVX5YvBHOePH6Em5ubbQeri8dPH+Hq+gaz+UI1+fDFcxwMewL4CdIRkmVmQJKu1KncpA99EIhgChgOnzGfIpFKodvbR6vDOVJHvJgiTyL4zaa6nDudDt68/hFPnzzDxeUVjo5PcHvH+7CQpDnOTk8F/HW7e5hMx5qTm61XPC1dlqtI3f7sYqaNFUFizifjfW7yW9ipXKSp5i9rYinbIsLp+WNcXr1T3kXgGiVRoxWiFfbg+Q0sZw+YTUZSKtl+U4QP81eGgyHyItXYlAyT5nVpdcIuYIv3ncmih8RQK2giSlYi4fhM+yTkOJHrtrrSOafUVcz7XM1khcXO9MD1Bfgq38PzJZOaTSZSpzQaoUBNKTtsWlF1EEW0dGliOpnKMuz+/log7f3DPd5cXCDsD/DBBx+jFe4h7ISYzUeYjO9EHtICqsgLNNsDkQhXN9cY8Blzdra3lelBIJIExXj0ICCS6os0i/TMDEiXWqko0dT8ZVe+A0+KDiBKXWzcfYHd8ewCm3whoF5B1DV21K9UM2bfEAxlXk7K7BZaBNVq8N2uAt2pvOBc5xpLVxGm9/em65pgOskCZ4Nut6kQ6W63j0ZngOVihDpyPH/yHOU6xdHxkWpKdRAB0NF0AW9rZZcVperOzIKd+sKAzia7guDwweEx6o5gaO2l2yUoxRDHkUQjn4lgN0kBrstdoDDtkZgPwX2HxIO66bcAPdUo4+kY/jYPwxA/JBQsRNFMGQMMPOYmSMCW6497OMFxWsvxXmRbtVjAdXzds7GT432SAF7IhooqCu65Tb+JXqenwPsNg45Rw3I2Up4C9wfHomptCj9so6x5iOIU/x97b7bjyJav931kMMjgTCbJzKzMypr37t7dZ9CZJEGyIcmG72RfyBYM+M6AAV/5DeznsgDDFgQYls7Qp8fTp4c91JBVOXOepzB+32JuSY9QQGSj0LuqMsmIf6xYwfrG9XZld8R2/R/3ONZOo1a1O6fZbJlkrrpknH1hrla77b12PBnr4f5B1XrZTqkcrhkT4LibgruEc2bf4/wgLziv4LYIUXjg5MzVZF2aKimVvR9XKEDP5bReLzQeDVWutuykIiIJoj0Xl5UrJIeoInoo9n4OFUuRHXaVcuwuFBxzuLIgjwDXTRwfoormq5UdT+y5uHDC37H/rw8NRAycOUZKkoqBftYg6ydEkm19r/JcYl0HYiLEL8Vxzi4LSDieR1Bk7NvcQ6x1jsXOQ4gEx+qFGCpmwt/zusv1yuTUY4wgJARdMXArG4QJOGzWW+9JzLiSRHr27MQCgBxuv1IiyCaeoRTeb9Z7LRY7E0Z21BUjTSDGvOY2LmeHrOOzBPsQ+5cXIV8Hmyfrnmc865TnIdfSzrUNREQgKVjPdMg8/lDYtyO/VFKqmNQK5ogQHwaJAonIumatYszgvorjvLs2HjsyfBiH+5h7+dHx+fjnvq6QxVuuS0E/++mvMswj+6ycTSCbQDaBbALZBD7jCWQP8s/44mWHnk0gm0A2gWwC2QSYwMs3F27PtBISkmEN2AVwwD/ggQ1QRgb8AFUt4AzKY/SJRA4tF3P3VwDuu0Q33RvwPzs/dY527/jJAbALqmTAZQO665ySCuBFiJoC2AF4IuoCtSlFogBuZNQDHKIWPe4cGVS/ur4NhaW5nBXlAKi7Q8Y2JzOdjg06UIq83uTcd0BM0sVpT0fdpn7+i9+qUi5bqTsej3Tc7er/+b/+byvqIQ7Ozo7VblcdY3Jz+6DLD0G5D9iIej30BYcS1N02p70jK1C87q0IRtVKCSoqXdCVHDEWxFY40il1f4C1tnFJw8la+SrkBNnsG/WOe1ZadymzHk/18d2NgX9AnU6noxQQF5CmRCFt1Yrx5WJpgHx2e6PvfvZTq/QdykFklZWochQV1zFfShxhghrY4EwUGexNipEqpcj/z3VHIY+S/fz8ibsgfM2jSN1OR6Vyyb0XSbliRfTL50/VadXAkDSgzLkQObaLot39FlB/YrdOp9vz2phMBia3WFsolp+++MJq8sngTrn9Smkub1U/pbAUpBNzcndzoydPz3Vzd2MHCeXBLUcLUVxcN3gF6AcZBsjHzxCNRM8AXxQ+M0e+ikXKb6eBKCoSA7YwQP7lD7/QL372t6pVcYT09PHy0gW/j7EjAK2QaBAyy/nYUVd0UCxXlEZTHj9xtwgFy8R3OaanQIwTPTCh9B6SZD5f+D7iunANGs2GqtVEuWKiRqurNCrow4f3JmdYw5QXj0cPVvkD0DYbLQOfAKrEsVFwjCOoXq36XimVq7q/ezBwV281fd2nw6kWy5XL099/+63qrRC99N3lleOw/tFf/Be+fqvtUov5UA/3N44bApQ94R4uHOnu4cogMEXSAMPtVkVxlFO13tDabgkU4CGOhe7efB4FfGSCkS4YgHGATuKNQj4+8S01jVclFYpNbZYPWk6vfO1MPBE7kxTtKsGFQcxZPl9yLwW9JqCThQhVN6rvtSaTsUHSxXSs+WhgY8NyHgDOqJhTIb9Ts1FVs47LKXTOABA/Pb/QUQ1io+K1v9kufT65QlnD+cz37nq7AU93jB2xXADUAMPsB+wNED18QeBxnu6F2ADwEve0teMBNT8FzAC2OG9w/hiQtaKcnouxut0jOxKQsNN74R6T7dbuMZde26GWd9/C4H6sPUQZTiv2JMhmq9oBbulyAdiWXUZEVHE/G2Tf4cJg/YeuitVyompS1mK9cWcGLopaEnsNj2c4hADsV6JiB3KqnMQajz56b16tcVqE0mb2Fe6XYiko3VHuH3e6dsvxlZRLJo8A9tl/ANons2XogXGPxFgvnj/XZrnwPbdeb/1aqOUh+FaLWYgX4ufjgkk5yHO7yJZL1WtN3xe8PvcN82Xt1Rvh/hpPIZylwYBCbtmlkFSbWlICbaJ+bfISMoF9pOD4o63mK5xWE++zRCBxfdn7WQN+DuA8KZa0wRkFSb1c+pkEuQ1xQHzddDz3vkWMGnsCxCzXkPXHHsXxpgqOvNBTgjOBnpLxYV6cJy6sleMbOUccjxAkMWuSrpZtIAR4/0eXlTkAgPotRCevR1QeUXYFDSeQVmFPgpCwCyEnVcoFnR439cMfvtHVzY2Ouj07dT68v/TaxXXBDDkG1m9wabGZQYhH2jhejNnYtxJ6nXb0vhT9XOC5yPUkzurRfWGiJY7956xziD+O18eEkyKPWyI4Jg6JXZ4RZBIkMaIHAhgTHGe4WXbhOWsCM5eqlvDcOzg6JMf+8RXOORfcpP9piTfPbf9Jql/8/O8zzCP7uJxNIJtANoFsAtkEPuMJZA/yz/jiZYeeTSCbQDaBbALZBJjAFz98maK65AuwBLAnaIcBSFDABubCRd0igqFgVTlqfZdUb8gF3xlEBRFqt1oq2j1g9FInZxdSGoqAy5WgCnXERZrz9wA68Gdl1Ot2MMR+L1Sbp6cnBg03+4Lur+9VKkZKyhEJGgY69puto1wGk6lWOBAiOgRKqtVrWizmqtQaWsx3+nT5werSL1+8ULtT11/+1U+scu72Tq2+/c2vf+tYHFTFy/Va//gf/0PHliznU11eXn1fqAqoB7lDFAuZ/u2jtkt+6RcAkHoYjDUcjAymPuaRU0rNcZHTD1Dvgmamm8trtYu03OV1dHqqJR0UxZJdEe3jrhqH1/71z3+jQj4+lLQSd9NQVC0pLif+XkrUUSIntYr2q6Xuvv1Ot999654EQEHKzK3CJnIkKtjpUSjF7ltQFNSlgEuixDvOBScMMFpeev3mpUFOiAyUv5RvU3B98ezCZBVgOArfWq2kernoeB0AS/o17MiBzJnO/bN3t7cmf3BBHPfaVpgDFtNdUqu11eme6O3Xv1GzzgwSTcYzdU+faDwaGPg/6j3RZIYaH2XzVk/On2o8nGg2mziOplqp2RnA8dXqDd3effpeUQsJ8uTJuc81kBxzA1b1Wt1uiaB+p/87NUlz8+mj+wko6H5UDOPq2G3WBlSPuz31Bw9WmhPxVSA7/5A/H5WDsh9nj90vB2AMwBjgMZ8n5mVuxXNk8Bh18l4nJydqNJuazNcq1xsG7M96Xc0nRP0QE7Ow8p6CYbstUrw0souDtYz7AEcQAGhCcT2kohXbqa83ALnXbPtIg/sHZOraQrQ0Wu6NOSc+LSkqinO6v/3oSLFKpaFq7UhxoazReK1aIzGIPV/SDbLQPl2pc9R26e9iuVFCIbcVzYH0JAIK5TxkC+SQyaMUtXkgDQxqptJiQ0l200RmfjfSejHSfD4zgVCmW2Sx1HgyULpdaLsrKI2KJlqUhoiX2XxtZTngJTPGvbOYj63uX0xndm0A8lfLRZN63W5blWpJ5VpNaVRycfLLZ08Njj85fWJyAAB4td1rTDlyoRCU92sU+ZAQATD/vrC4WBapSZRK4xZg3QDMAr7eXN/63jdATCm5AVgItrV7WIjd29qRFaKIiB5ib4QI4BhqNSKlYpOXJPmxR7APccuOBiOXqkNsuK9jiVOs4d+zjwNmQ2xBaECiQNawd0MasT8B/BokJ0qHaKjtTidPjn1f7ui0IHLtduQYLs6FHoU0H0hmpQuNxrc+tsd4HxTvvBckNefLmg4xTHJkFmuCa8E65TUwny3XW5PmdHqwnuixIZoKcLlYDLF1vACEJN06OAHXy6UqtZrJSt7bzwNcVwwFl0mx5AJ2gHyeJ2/fvlWzRaRUcD6xL04nC5OpLqteLAIJEAcnoWexXh0iEee+9pBTkCij/iC8pyMLt4HA3hNFVTVxz37vKKR0fyhYPxBfsEsphHpRxXJNtUo1ON9Wa0VFXEj0Y0ReF5wH3SxENPX7995TOTEIAZ5TfiQTSXbYz7y/rw/9GgybfWHxWGwdnCL0VBCjBUbPe7KY3HWRMhMioWZ2b9CZslpPdXbadMwa9x/3aBQnjut77GuBOKL3AiECc9kuiRukuwICNJCbrD9IWq4Jx8D14NnOmod85BnkaCz6JXBUmKCjiwRnUoikYm8nGpLnJo7AMNtAKvDl/qY1fikcobKognvPjhI/h/Le+yDLA1mU82cH3ovnJ/cMBMrjV+jbCO/3SGhknRfZZ+VsAtkEsglkE8gm8HlPICMvPu/rlx19NoFsAtkEsglkE9DL1xfu0ESlCPIQ1JQBnDE4UABkBHCTSgXAv0cgCtAbJa+llaq32iHaKKYgNlKJItqEXxXVKhQXr52hn6Yh4gEAY5+unZkPiAGwARAGgDkaD02YUJRr8CTiNWraLsZabeZKKomBVhDMXvdU795/MOANMAE45LxwQMJdXte3Dwbdif3ptDt6eLjT2bNTzcdzx5n87ve/M4i2Ws2+j4kAsG83mz4/RzztdlbHP3ZwzAC7VgF0Cf0OC93dDtQfTlxiCsgJqJIrgLvtDJIvFmuDTSYvAKwLieb7SLtCiAYCkWketR2L0+x2HHdVLpf09pv3GtyPtFkEkKhMjnscqVirGBivJInWs4WSeohJ2VIyfn2l/uV7FVHA7snKp5Nk50LVfDGUyuKOQEVud8Z2pzxxYPzKpSoV83ZgAPyhWE7Tjb5484W++fYbffHqtbPzfSxJWYPhQPVGouOjluqNmt/HEWT+H8XQNX26vtaLFy/UpCtkL82mAzssklKsu7s7r4le74mB2JzWjob55vffGQSG+Dg+PdZR76kqtWogUOKSxrORFnNiUQpaL2c6PjnVdDYzCNlpdzWd09UwMuhaKTd01Dky6IdCezjsW5HrHojZ3Apm1jxKbe22jgEi1gqlevf4zCBWUoh1+f47lcuBHMnnYkcaUd8AoHZycqb3H6/U7nQ1HtN5EDs7H4A4BvAm+z0pajEPGfIAnoHcGTsO6vT8TKv5RJV6Q0e9cy3nc/XvbvT82TPNF1OvJ7pnyOtfbjbqdNqaTca6ve+rc9Sx24cYN9YYoPPDoG8QtNs91XA48vpGgR8TOTWeKCpW1HtyJkT+T05PDNyXqyUTO9PZ2PdGUu6oEENcrZXLF3xFC/He34NDarEkx7+k9ZqeFQiF/CFTnmJh7htATKYOOBj2FIBF4mkAUKEbnIGfFtQfcW5txdFG/bt3KpUiZ//z+iipIW/Wi5nB7n2OWC0U4IDvAPl7TUZTRxJxbLsVJc9DO2QK2mu3DpFSOJcMeqY7nZ50HcG2hQBJpWdPLxRFqZ49PVdCcTpkxX7nmLXFFrfYJijq6QUwPhzKiiEbiAIifmxBEXUSemsgGoiQY41B2qxXC+9/dO08Rt94bbi4Pa8YZ4Rj8wBYZdIBwJf3ocsCwojrCjic51dU8LqBZLUKf73WyuXJj44qHDD0YLDypPFwaIeb1xEzNGhMzFDBzgiU+HRAnJwcq1pOtN8u7XKZLugziOxKw3XDPIpxRbndRrP5tdIcJNXhfSBSt4D6EKaRWq2WI8boIcLpBjnAfYRbi/MkWo9oKhwJoxkxaDu1j5omZNl7IS+4tibq9pDGea2WM+9zuAfyBp0heg5A9AJyi26EvGfFudF/xHWD0EDxv8KNgptwH/k+5DG3WIafw/GHw4euCFw77JGT6cjOGsfK4VhLU40ciYSbYO+9g+sWQRJRZL4NTjfzCwcQnIiwXJp31BWEZbPVsyuKvXW1WBz6j3JaUqaNY2s+s2vMReTTiQlB3p/HBD0Pdhm4EN7baSANKIdfhsguf6UHZyC9HtWK91GTS+5hYb8jhgpXHCQU7rScCY9QQL/X6XFDpydN31OT6VKNVsvk1WxCfNRGaByGg4nXkvfL5cL3zWa/d4xZiJ8MDhy7I/y63Ktbl44zv+B24ZkTnDX8OWXjkOBcd64z8yDqzFFOCusbUgPiEOLEr+nPJ8EFwmcUl4jjhjQ5lzs4m6AtU5VLIWaM1zdpkYZ7wD0bvPbhHvJNeLiQGXmRfVDOJpBNIJtANoFsAp/3BDLy4vO+ftnRZxPIJpBNIJtANgG9efM8/BPdJARgd1A/0kFATIpBaBCzNPzDH/TMgOQ+KFX5b4BaojnKtboVjuWkoOF0ovbx8QFY2fj1eANnrudyVsqTf+9C2igy+QDpQME24PL5+VOX9i5XOx2dXjh/fHh/raSMuyI2sPj0/IWurq6CMpTS1OlUz19chLzqfU43H6817I8cg/Xs6ROrl2+urlWtVQzGffp46ZgowK0vv3yj9+/f+2cBsRvVqmNowM4AawB+AZCOTzt2mTz0p1asllH5Npu6vLy282I92xhgIjLDWeP5vAu+h6NJyMrPKRAIaVFRpak4KR6iTvbKF2MTGL3jk6CCj/IuSX379TutFivndqPsdamoAboQc0PsERFN9UMHgXYbabXU/ftLredTFblexKFsiZsKwDHXDRU1bpcA1OA82Wq7XKleI/t8644CSrUBdSGXAKwhFgCS5pOpFdYAf1+8eeFiVHoPyDyP4oOadzZTpdp2tBLH+qhwbTWqGtx9chku5/Pp07WajSO9fv1Ku/1K8/HU1wkwPqbU+/hYyxUgaepoIpTyRLQYmEWRS1xLsWSgLWSqU3Jc0M31J6uqAdYBZR9LWu8f7n2NKQe+ub4OnQiOuanq7vqjj3U86htAfPL0pf9+eN/XYjZWo14OBci52ODndEg8E29ZEFAzMUYoewFLiQEiWodrChDPOuOackysSUA71hiz7R13tJxPrEKngPv66qNVysenT1WuJC4TXsymzqAHtDUgvlxrOB7p/PxCHz98VL2SWJ09X2307Plzx9/QdXH54dKuosF0rCfnF15Lu5QYobXa3Z7vNYkIMeLV1hoTyRaVFBfb2qwBrQdKKk07U9KUCCDIKaKgdtIur0KMG6AYHCi5yF00i9lE2x1gKvcmxGRQPUOI2RWw23jOnu1woly+rFy+rnKlpny01nh47cJvg86rjR0urFvW0Ii+D0fasaeEcl72ipziEPMzg+CKVCT27dM7A5O4OJJqKHfv0PHx+lwP959CXwl9E6WyXr16YddYvd4yGDtbjJWPSqK8g0glCKKEwvZNAOz5BbHH9eTPOZZms2FykN+jmne2fk5eswC3xNc9AsyA3hR0H7Vavta+PyAf1pSj1+wwIt6MuJ3gfgPel4q5QKjiCCCOh3uI19yke80mUxOtgPusQ+57riekEY4FopKWy5Wvg8mBQ5Qd5ElcKur0OJCIkEfr1U7TZc6RVKvJWGucI3Y4sOD3mgzf+2cc9SOOn84Z6ip2dklAxD5/9lzlhHi5pWOjiO/5fh1sALp34fq7B2Sv45OW0i1kAERYiNeCkDYen+40mQ58vSCJ6PRwlxAOggNozz3Ff5vAKFcOJdoUqxM/FZtgm6/mKhUTffz40a4v78tKHQ8V52SCCVeFiVEXlu9MFkCglOK8JpCkM3o48iYwISe4H1f+3uAkYV2Hng4iBZd+/yHOsKSuVou9iBitorRde//fblOlLoyOvUbtmmF/mYRCdu651Rq3U7hHcZjl7HoJrg3WeEQX0JL7IPTk4DZkn4FggqDK54ra0ukDWbOGyNnYtcDxs9aIg+KhD3lDDN4Pvzxz2TWd86xLIsFwD3Ktd/ucri7vtN3i3ltrD2GVLzqiCpefo57cP8HeCuGwVxodCrHpuyjEJi+4r/l/iAfWz/zQmcLnDv7cbhp6hVgPuVC+/VimPSW6iwJ7yDX6RQ4CC+4Tx1x+352RmvhyN4pJ6kQphD0EPKIHO2Ag1NhP0uDQwIHB56BCQX/7k19kmEf2WTmbQDaBbALZBLIJfMYTyB7kn/HFyw49m0A2gWwC2QSyCTCBN1+8SPkH/SPgDvjMP9gBIQCzUTCCCgCEAMAQ4YO7AjV2lE+dXU9M0zbduSwbpTFECADrUa+rHWAdcQ4RAONM1UrV+eBRLnLZqrs894BLAJ+oR4MyOamUlEsLury80enTZxrc37kvIy7Rg1GyArpea+jDhw9qNJpWlAPtEU0UFxKRhPW7v/+tVaYA1f/oz/9M1/fX+u6bt1rOZ+6C4H0gQgA/AJCJHUrKqGGXPk/AjdmC4tSc5pOZCnFenV7bAPJosjAwyPc+9Mnaj3R5daNonzewjsqWE3c5NuCOFdA5dyLs44q2+USFpGL1Nx0P5UpZaSFSp3dsYAoAcr5ahCLWDQDkVKN7HCQBSJsNJyZ+KrVEG2JgAJKjvYHyPN0hjYo61boebm90f/lOizE57xR8AzqH+A1HZCinAo4DyteV02IyVbWMGyY4MAwYFQHac3ZCNCqJuycAbOkZQP571GkG10uxpNkEIBKXQUk3N3c6Pj3Tl198aUcHjgxiSbqdlpaUKj/cGOC+vrnV2ZNzrx/PfDLV9dWlOz3On7208wDwDeAXoBbwu9Zoq9Pp6e72yueFowLQjagaZ/0fsuuX67mBK+KAKPEF1Hr//q3Ozs/9PpBldqJEgNYVDe5v1Ky3NV9O1e12dXVzawKnBEBGPjpQWiFWq3OiqBhrt5xoeHdtQDuu1AwIu3g3jkMUWpQzqcYXQB6Z/RTHA6YDLkO4APznor1yKe6Anvr9B993KO6PeicGXIlpWs5mVuB3eieqN1paLTcGxAE/6Ye4unzvuBlHqJVCSfyrly/1u1//GvRRuRIAdUX5QiBuLi8vVavW9PzlazuctmtU1SsD1BsXDCcuc6YjZD6bqFLBZYFTBVV8USWiwtZ0q5T8mtsdxwyBU1SU2ynSUvsUYHSjer0WioW3Yd0ZLMyjKF8bKG62OhpPUdC3DRyu1iPtVn2NiA2LIVpCJj9g9nA8VdnERyikZy1vAFF3kQH6WrmsKL/XZn5vEmg+g3Sohii5akONelMX5y09PHxSMalYDc97XDy98Jr44VdfabuYKyqx9qu6vb/Tp+tbA+GVGiQOwWpE0VDmfG+QPDoQDJCBbJkA1oDN3ktT3Fhk/uO4ARANcVcA3ZwEzotCHIgdfh7Qnr2ICCrWLvsM5x8gbCkP4XCIEWKej90LM4DgferfB7A+kBzTedhTmQ2vORwRlRYcGYlLyOX4Pe7nk+MTx0ale5xiO10/4NrKe4bsMf4pFz2vtVrcO95pPOkrKsU+NsenbfcqRLiA1jo/u7AzKBAQqSqlQMBCBkMgED93/zDwuhgMR/riyzfabnG4FNzT4PvNoD7dBfRLjO3Uw+EAqRVcLKlJhkIUm6RhdkQtAVLTafMYFcT9R5E0XT3EzfWHA5WKZdXqTaV0FG03fuZx7Diiguo/nBd7OJ0l/n+TRHPvnRAorKtGq+noJVwIvk4QTS5ElyPouE9xEhZLFdUaHQP14RmDM441jvScGwAAIABJREFUzLXlnYg3CvFRlE8PBkMTzZDTEIw8n7lfIBzK5ZqifMmF53yP3Sju0oHZy9ttk5Qb2hCJSCF3sWySZsr1YpbLlbuF4kNZOCQQMYpEj0FaPn/WVW6/1cnpEztWeN3lcqbFaq3dPq/xYK7xOPT30P/D85xIMq87OxnCfgAZwPXi7IjsYq/iPHB3MSs/F92xdSjsPvQBeXh+ViGYILQyVaOOAxKBAGX0lIMHJyG/7KDA9eguG1Y3szw4KOhGSVN/fnBxNwQPxGoub4cN18vOMrsxgisuuEZ2+tUvf5NhHtnH5WwC2QSyCWQTyCbwGU8ge5B/xhcvO/RsAtkEsglkE8gm8EheuPeAnAziOrY7KyzpfgBADTENIUscYASyIcFtERdUiPaOmikUKcbeqNPrqYyy1uRD3YDKakkxbHAzAEqSXd5qdaw0bRwdOdKFiBDeA4U5YBKF26j3cR0QOePce7KpYxSleSV0PbgYuKD7+3vn0JP73eke+XVQDI9GM/XvBxoO7tRs1fRf//N/pu+++86dFbcUAFMGXooNMqJ0Jr4GAGNE6e9upxgQMY60dkZMACoBXFB6AjbNZwDeUveopU9XD/rmm0utV8Rl7EOBLvEl+bzBelT3oWiUuKiyFiqodtTTzPEkAJNbVRp1JbWmGu2mjloNRyRNFwvn9g9GU7W6XSWFRL//5d9phQJ/tfXP7vaAWiEOZrtZKR/nVapWVanXPatGq60kt1cSR3r/9e80HUy0WaHY3ht4QzVP4ThIDjFSKVFHK4AunB10PuzVbtZNHoC5NmqJ1oc4LUpnqwbEif2KtVkBKgHQBSW+nQ03Nzo56dp5g9Z2CxAVU2pcVbGAg2dl5W5cSgykM6MP7995Pb3+4o90cnqh4fBOH999rdWSfPmNCbJCIQnF3YWQTQ4JwXu0mvQLbBz1slitDGSiXj8/P1O93jSAPBwN1e10fWyQco4kQb0/HbmMuNHs6L4/VOeorgHdFnEcMt25LyC24lhHvWPn8Q8f7lR0nIuLWERjSK4QqdXu+ByILmKNuTSXa43afrPxWgNIZi0RcVNpVtW/vVez2XIcSqVWVjWp6P7uXrVGw+AxUVK8djGpqdc7dmY93SFElT057en9u+8M9gG6FoqRao2WapWKvv3db0Kpu1Il1ZZ+8Id/otlypnJcULtVd6Z8pdbRfj/Tx0/XKiR15Ytln0tSrnpu47u3mCp8XADLuCAARteLraJSWds01i6X994BoBrld9qtB4rStTY7+h4oiacsneuWsxOJ8nCuG9k9EB64QZYbSrrbqjQamgw+aL0YaDKBqCtqMp0aaAWMZ/bMkNcF2Cd6qhCXleQhC7d2bqxmd44Sc5nwAdTvdOhg2KhW5Z6hY4L3zRl4rVbqajda6h0dmRDLFYhWwl2x13ffvVW11TD5A0G6V8FAOATufEZ/QtckKOfVajesbOdcDax7jQFyz1zUTASW1f7uDao4Ooi9kj2NP4cksauA/XK70WQ0cWwPpBTEZblU0doOjtRdBqxHCDL2MHcm0CtAPE4+8h5q8rhQcLRVsVTWfLHyexNvxz5AT1G7e+R1XK0lyhl032g0nmmxrWm7J14u9r0LAWKOYrdUMVpp3L/xelgcFPPs/RDDhPTgmul2Tnx/drotkzbVJLFjpFqJ7SAplEq6ub1TvpDo6vpGp09O7UggZgpypxhBEA19jHZ84SQjXogYJ0dEERsFYRAU8zyqTAJFkWrVqsFo9sarT5/U7fU0Gg3VqB9psQlOuvFoohPi0/Y5jaYz/1mRHoXtWjmyv5Tzz9A9QmwR8WrQDIv5WrMls07tZqGvhu9zRBIgOWX3iuxCsFPg4CQZT6c6PqEHKmf3AZw9fx9KrHl2IAyIQg9Ejvtk4MhDiFtIcTqM6EAK7fHEElJWvrLjEVcaBDLkGoTmeDRWIU4UF6teN4D/LqgWhOHGPTWsf+L32CvpzWBdsH/y/s1aUWenHVVqRLexT9W9nzJjyPvFfKPZdBV6rEo4QELpNQS5e4Sgq/YIFwKJ5v4fZlMIhBPXa7vfhf6TlDiyQ0F3IZA3XFu7Xh5zuLg38nmT6EQdQqhAnDiqcMceHmbJ7EMpfCByTH7kI1+DEE8ZCBEiwPiMw7FCdLGO7JY5EPW8LaRIFhuVfVbOJpBNIJtANoFsAp/3BDLy4vO+ftnRZxPIJpBNIJtANgG9fP0sJbbJIAz/eHeGf4hdQMUL6QAwgHKYHHsiiCoU3+ZS1WooZ0uiA6JUrqrWbAQ3Q6msQlJWHAHKzGjrNBhfTA6gC8BNqaJyraH9GuXmXuUDWAXQQQ457gBcD+PxVHd3N/rqR1+pVKJEItV4SNROIqpLAV8AEwE6eI298urfDTUcT7ScLLRZjq0K/a/+xX9poOz25kEfPlwaSKzXaprP5gaFi2VAnmJQ4aN6h6BYL6zgBfgADArxNhAoOTVqdUdodHsdffvNpb75+sOhwHerJ0+eOJKk3e3q7v7+EPvBQAva5GLtCmWVWijMU+3XG4NFSa2hpF5zufLx0ZGK5eKBOMnrYTxTsVrTbrHRUbOu97//WqPLK+1dIhsUuwBBgKSAO1aWxrFa3Y7Pj0iYqFTQxdkTPT070V/+u3+r0cPA0SeAwQaWIC4OKlhuC5S+RO9AVuCegZSK807QsfMF5S6K4mMIq0qizXal+/u+/viPf2wXzGYd1Mufrj/q+cWpI5FevHipD5dX6vVOVK3XlQLe1kpWO9OjQbY9qt/BYKBW+0hx0lazfeIs+HSz0Nvv/l7rRV+tRkuT4VDVRlfnz57p/vZOw/HwEFlWduwLLh3y7m9ub53LDqnx7Nlzfx9xIBT6UiIOwbNYLO2QGQ3uDSKfnT+zQv93v/071WsUKlPyW1briKLxsebDYVCS48Tpnmn0cGtAbYZaX5HX/j7NuSC9/3AXItPykcFjO5vyKKoH+sGPfmw1MoApZE6t3fN5rVcT3yuT4cjxYy7yZj44ecpVxyXFcV63t3eqN6ra7wC7ic7Z+3rXylUt10u9fP2FxuORPn37e01HY5UhRnaRvvjxH6hz3FFBa/XabQ0nOwOZ7UakMWB4tWvwkJicpHqkfK6genGj4eThcB5Tp8y1us+0cZxXThH3DgC2AhBLjE4CyLwCQAVkxhUVVM/z6dh7BGwGUVjOvE9zJkrYe1Zr3EBN5dK19pu+ySfu6WKCq4QopVnoVaEsvk7EVyiShuikGwYHwWYz03zSN2GynK5Dkfd64w4GrnOvW3fsHf0UXAMI2CSp6fzsqe6uP+nHP/qxr6kLroln2u81XS40GA612ey02Uc6Pj3RbkcXQnB/4JpA/Y+7hvguiENAVqJ+mCfgKEXukKZhX93ZgYAbAWcae587dgx2R75mkBKAxhAVkFzDwVidozNN5/e+5ovl2muK/Zoy6gLOhs1WpULBZAfnxfGTV8feCMAMWGv1vnslKl77EAtJQd7jW/W646BWm536o+Csmbj7gi4M3EMbFdKNdps73X76VrUGpCNXng0EN8LKAHCp0lCz3nEvTK1WVKfTUkHsT8RCpdqvAKD3Gk/HqthJtHVvzmw+0cnpqQH2EDUXSs43c+7TomPmyuWigWj26802xHaBnc9nSz+v6LgBzIfoBpjGkcGMx9OBCvmqchAui7m/F2K82ToyOcN+DanG182nD6pVm3bRQXjRd4MjjWfHdEbHycrxhax3SGr2X44VsjL0vdDhFLpfOFbHxjmKKqdauR6K0vFv5CGStz6H6XzqUnp+X69U7DwCkKf4fpdPtV4sTeywPoh9Yn2ldD4ouM/mE9xFxOfxurhV8u7bwAXCvsc154nB2oOs4NzovngkVlmnPOtY48TQnZw0pdxWvd6Rdjx7RzMLDK5u77TbRRYJsH/ymnZH2CUWnCGQ/+wPkBOBIIZoIMquHNbKoRsE4oTPIC7+9rrc+Z6EmHgkMPh59hPWFf0s/h5cS1GkuQvvcXeEkm+eaXZN7AMBAolB1JkjKok2S4lNjEyW1MqV4OTAGYK4gL3s4PLhXHifX/z07zLMI/usnE0gm0A2gWwC2QQ+4wlkD/LP+OJlh55NIJtANoFsAtkEmMDLVxepI0RQRToeg7gj/gGPIhFBflA28oWqulaGXNgYuCZeBKU/IB9gZVRIrPqt1FtW6haijaOHADrtmnBcSoh/QT1PQTfxFMROASxQ8Mp73d4NdHcLOF1X6ugOVOQJ+K/6DyODNUQM7ZwJPtPpyYlLR8/Ozg1YXX64sioaUiKJc1YCr9ZL9Y6PNULFjKp7ggNhbfALsO3s6blBUQiMh/t7K/eJ4CHmBUcAAA0kw0O/r2fPnmnQ77uo93e//cYK+o+Xd9+rgCE8mClgEspS549vU21zkTYqqto91nJDee9cBUiAat2Af1yrOYarnJRcZj2ajpVUGhrOZo7YWIznJlS6jaa+/fnPlKMwFlX/ARiCbAIMC1EqXDNIopKanSNH5TyM+mr3jtRr1dWq1vX//tt/h2XAqlyrsEnpOOR9E6kBeFirlFUobFSvUBa8NXlRdU/HWkmxoEat4UJtQM3xfKLeSUfzxUY//dtf68XLp+q066okJbVbVXenzCBTSonV/BTJto/agTRazPXwcGWXB5ns49lc7aMTffPte/3Df/LfWEn+3de/UG431fD+1i6P4ycXdiLQlwJBQRwNIOIE505+b+JpPBnq+vpG3WZLz16/1uXHK0e/AIBZ8YzDKCoYUJ6ORwbYb+8e1DshvosIK1T/BfcgnJ2f6d3brzXs3ylPpntUUKvzRIvJMMSbpNw7kU6fXuju7sHA6Xg4ULlSNbAJgNm/vXMMFe6PP/rTv9Bys9LH99+pUKzqx3/yF/rm67/X8Pba5dS79UbN7rFqzbqB5Eqlps02VVIs6vb6o0rlSgADqy0N+jcGnpNKzeTFcDBQ74Sy7qHef/t7Z7x3z56pc3qu84uneGDsakiYX/3MEULkyuMc2BfKWm2IeKPfIac8bocx6nNcWGTM45wpa7PeqxgVtCJKx0B40VE43HsAm9X2qaKYglwIm6ULjx8G92rUao53oZeEiLFKAuGEowlFP7BlalCbNTud3vm+BBwnJmu7U3BhFWO7EsjMR10NubTjBVyaHCJ+5pOhJoO+0h0RWBQSL1x0TT4/xfC9XtsuCdxUOGfq9bZB7ErCeUT68ouv9NC/VbNZdzdKsVzR28v3arWOtEvzJqiqtbLV8AG3z6ma1LXZb+wew3mA+r1ar9nxAzBrFXkqkxj8LC4UCriXy6lJBBwgdBMYrMYRB2jrnggU7XlV6j3t1ks9DN6GmDf6HoRDY2VXBQQJ54kTCkgbgoeIMm5uAGx6etiTeD27NaLY+xn3Tb2M8y1So151ITMxf4tFqulipeU6p8WGd8Q9t1G5VNDd9d+pFG00W6xVjMt2g7CQKpWyr2+p2lSj0VFS4PlQUKdZ9V7MeeVyW1UriePGrq+uVW8fabnceU3Qt0BfUK/X9UwfHh78vKlRpE75dlzUbEYfESB8WHc4+nK5ovf/HI4z4oXWlNfXDeQH0mxkd95uF2tCTxDr4ODcuLz8pDdvfqB9lNPXv/2Nu4wglxv1ltZ2I0bKR3vfl9BAt7d9Fdl3ttvQPYKTBWLSz83Q5cG+8njNIWHcxbTF3dI2UVe2g5Aia/n5tIdMcFE6bohNiDzS1tfwfvAQCADilYiYSlN3sBDPB3niYnsKwYmc2tC7QUwY0WzB5RCK3HFbhNgrjmdOJKLoi9j43mI9dDsdTWdzz5GS+RfPn+jpE2L0Ziqx/6wgvva6ur1XqVTV1dXtwR0RHDDsIRAF7IUQZXAlkBc8A72eCa6ipD0q+PtZ8+zBNKTnHHcV3BmPsU0Qt1N6RYjic7QTBFsgJ6ZTntcQRJzD1p0hCB/+4+eZ4MaAkHZPC4MTs8hbmMF7h4Ju+lXoEAn0PXsqf/cY//Xzv/1VhnlkH5ezCWQTyCaQTSCbwGc8gexB/hlfvOzQswlkE8gmkE0gmwATeP3mefoI4JjAIM7BUQpEh4RoExSIKBwpde61GwZsSH1vNWuKSpGVqgAm5IZXKnWVq02DF6ko/iwcQAFAjJA/DkDMV7onUz6Um7bbLeeCDwZjOzLI1SbJajnHHRCZ/CDnHrBuMQs9FLVWXePhSEdHRwb/AU3JHZ9O51Z0o5Jv1+s6Omrqi9cv9Zd//VODegBat7cBdDFQUYwN5tTqodCXklSinKbThUEMVL4co0GyzVrHxz29/e6Dezrevf1gxeztzdBA1fezczwSxdqRI7nICJ+DbSc1rAt+DQArnAAQOXFcVpH/ryQqxkU7KgB/AMjI4YewoZib67EcTx3X0ut2rc4HFIKIQSkfok4oE+Y991azos6FaAGkPTs7NYi1y+ec8X/57q1uPnxQul67XHq12oUIrf3OINF6NQ/XWTtF5MrsKROuqhTlVa0Q14VaFmC9rCm5+BBgaaR+f6JKOdZxt23lb6tJT0lwd6A6R7273e11/uzCs4es2WwWBraISdnmpIuzMyuPc1FN11c3ykc7x/TcXn3Uce/Y6mAiQGbzlb7++lv94R//oYZ91PZ51RpV/fEf/5njb37/+9+pf//gmDJIC8gw3DRW8O/IdD/R7e29AXyuN86Z797+3tcO1w4l0u12h4B0XX94p1IhzLTd6qhca2nYv9ZmsdY+t1Ore2ognGtI8TznssS1lJS0mM1UYBZHde0gCHESLJdKt2sTDcWkroeHaw3ubrWYj9WsNbUhjQpQertXq91yCTTHDqA9G1PmK5XrTbtcKjhiiAHbbFzmPZpO1D5qWY1OxFq53rKi/fnzc/3sb/69/vgf/FjNRk93d2OVClsTkcQ2LRYbJfW61wtxTvlSzeRSUgwKbe6FarXq+a0WUxejNxstPXv5xvcs500cWblSV3+0UK3eVjEmk3+OwUez6Ui5dKNKPRR2z4nDUsHOB9YyRBL3Ga8Pqck6nk2XzvSfL8Kfu8+gWrEjJajKw74FiIlSHNJJ9KNsVtqtd45e8nstFmrWcBtwb/JeBbXada13O5XiquPuLi6eaEasVbvn9VWphvv/+r6vVqfj3gD2O+5p4p1wDHGc7ubY7LyHQPJAgBIBxT43X87VaNQdPwcxQa8JBBC5OnSZVKuBnIVkyOUTkx38PI4R1sh8uVbv9Afa7hLdvP9b1WucK30i8nUiio2+AebC+4c+kY1BY5d1r7YHp8daNMxTng34TW9Cq1U3AVstFR0NBzhdqVXspBn12dc2mnNOeeJ9kgBg77ehsLvAPlc0aAx5uN6tDQgncaKk2jABSa8AJOh8NlDZ0W4tX386Qeq1ph4eBo4J+3R9fyANyyqWCprOxp4RPUl2Lizm2hx6O+xiiHKODYTIxjnifgVccrttcNXhqDsQGxB/EJq5PK6GnB0T683Ozp27u7vQLbSX3n14b6Kk1+u444Y/e+hTAF9QsZT3vQ+pMBiMQhxcPq+HwcBuCEhuE7TzudIc5HGIicNVxZpljdPH1DwiRi84BousQ6Ua9O9VTcret9+9+6CjdtfXC5cHThzWLSqAnYu3caPQP7H03sl7QAY4vikuacEzs0jEXSDV+B6XVfucAyEW7hXioYJwgedqq3mkfr8fXFcHa8RuPdfzp90QF1lrajye2ekTJxVNZ/QMEb011Wod1n3o6glkERFW+zQQXpBmQQ1hnsLH6++hE4qILNbrdhOK7Q+uCggajn3lMm4soUROFb53cHHsEJV+7sZ0zYTYMEdI8RQ0iR8i9PK7QLzCj/C6FUdNcmw4TUP8GN+PgyOQRvLa47X/5q9/lmEe2cflbALZBLIJZBPIJvAZTyB7kH/GFy879GwC2QSyCWQTyCbABF69fpY+Rjo8EheACwB0qB0BG1A2xgBeFBTvVgYwcS80iDkq5lSlPBd1Z4nc6L2a7Z52GxwVxBkVXIrtKKMoMsAQQD6iGrYGaQBc+PsJETIFIlQK+qu/+iv9+Z//maNxADAgIIjBmIznBvXSHHn1BRMRN1c3jki6v75zkSoK0q++/EK//ea3atXqevH8hX796187Rsilz9uthsOxz6NerxpN4XVR7zabFIICxldCTFSOWJ8QMwE49OrVC11dXevy8kpPnz412P53v/qNVmCCdCI4E55jK7kAFjDNgFpa0Bzwpd5Wu9d1uTSq4VJSU1yuyYJzwBQyvSF0coDEW5UhHZZrOyTurq+VVBMDWMSYPH/+XHdX15r0Hxy9g2oZOGa1mhssiilRtqI3qLNj4rwKRGEQqdTTaDbWn/zZn+j9N7/X6PZa+zVgUsWdAnv3BAeVb71aVnIAe13MDSmz36vZqruvgGvaOuo45x8Hxr/+n/5HPX/xXP/L//y/6k//7B/ox1/9SD/56/9PP/zqS5Mh5MefnV1oPBhoT+k4uf+rkCVfqx3p/v5BnU7H62o0uLKD5uT0qT5dX+v2+pOePnuh5XSi4aBvt4GdLWmq1y/faDJD9Z+qXG/YqTDy90R6+923JuBQc/OF46bRbPnav3v73mujFCf6+c9/rucvnhpAB/wEFIaUozD76dNneni412ZJAXek3vETvfvurWqVoqrVptXz1Xr7QAKtvBbcS7JZeT2QiY/ThvNH+19pHPkcXj+/0MPNtaZk18fELy1c5EsJPOXg5WrDkWOr9VzL6UgnT57qYfBgZTngHxE/S1wJ29BlkAIulhK1j3qaTyk/v1Gnd+6OlX/53/1LzaZDrSYDdTptffP2o06fnCi/J/d+7Xv3rj9UrXEU8vdV1Gi6VbW0UZpbmXQiboV7mPlw7W5vr/Xs2Sv3b/D3jWZN49HQpc8QV+8/XKna6Kha7xg8Xq+moiN+uRg6goj1Tu5+mgbygdekHHw0ooiY/p1VAN+3W/X70xB5g3ofxbVV3JFL3R/3FmK+cFM9RpEtp0sD6trsNBiPdXp6ZhU2nS653FpJCSA1VaPVVT4i0qmoFy9e6erTB/3wzVcmYgE6b+5u7E4CKEVZz+ZAabQ7DxoNk6fsZe6tKOQ1mY7sfDpqdzQZT7zm2EvOzombOkRN5eT7gOuYc4/B3l0iANbFfKSbq3d2tR21X2pX6Dn2Zzv5Rvvdwu6x9RbSJrJjA+KEPZu9lZ9B0c41AkRmrmHPhdAM3RrEANXbDYO0SUxR8U7Hx11/D4QsZNOo39dsPnK0mfKxdnu6FSg83ms8eVCtSWTU3s4y9wcBFkd5R2lBBB0dnfr1ucYQF4P7j7q4OPe5VnENrJZarvYmxKfzlZrtIyWci90dFc0WU0f0seXw5WLqg2q+f3dvcB/HXuhIIDpp5W4X9qd2s/U9mQNx+tC/U73ZOVwfZsI5TDRfTr2+Vsudic3Nbq1yrWqilh4UXHKTwUT5wk5H7apWREbNFwbuIQP4e96fY3G3RYTLInRvBII8OBeTUjlE2HWOXVQOAQGZR6zW+7dv1e0dmYRj/+IZlpQqun+4tjvGpDhygFmIdQprPjyflIa4JRwbcNdcDwgtrnHJ3VC4b1aBWD4cC2vxEex3wfxirclsrmKMiw0iYuH9mG6reiVWs1FUpV7zGmOPwTW53OQcU3d9/eBjNlFTqWlp1wbxi04rO7ghiG8KxAbXCUKMCCfWPQ5F1kxwpxDjR5Rk3ueAY4qIQtaV45zS4Lx47MLgORcVY3c2EfX4eF+FuCg8n8RPOcwvEHk4TubzQBQS2YXzMS56TwskUORffIWfT/WzLDYq+7CcTSCbQDaBbALZBD7rCWTkxWd9+bKDzyaQTSCbQDaBbALSi1cXiBGtpKVgFCkiQAx5/cRvEOuS3xPLErnEmbLZaqWibrfrAt9Wpxkipgy+k++NW6CqSlJQXCJOJNFiOfs+Rxqwgi+Ka61Q3lJQW7RC8/LTR52cPglRG9qqVm3o7dt3OjpqG0xGfY6Ktf/QV6fbUz6OHM0zHU/cgfGrX/3a4H1gAvbqnZ74PJqNsh7uHwyUXF9fB8XybqtquWZwa7VZgtuFglxirGo1fbh8r+PjU63Xe5MBRDkdddpWsX/8eK1avWq1//npuX75i99YpQ9IxzkxUJfJHpSc6zSn5SqvlILWel3tXkeDuzvli7GePHulPUWzdiSUDSgu56FkOKh2y44/IhqK8uFilFcpitwDMnq4kygJ327dV4IzBULEINF2qzgXyCIU/zhJiOGaDkcGEomFaTSrzpDnZ4iiSVc7zechr91ECv/jIjstX6pUYxMBgHMU59IjUaKEt1Y2mPXzn/1CP/rqK5UqZSuorz/hSkn013/5N3rzxXM96R1Z1U58F8DVYgY5EGKfrj59tIr25cvXWtLdAWHVbLmse7taOkblydNzxyUtZoH44avb7bjUFvKMHgUifiAtJou1f+787NTXfLddGiiHtCGCKBRqB2U1UVl3N9eqVBN9+vBOb754o9VBxc5rE5N0c3VpIuGrr36s0bAPFWTA67tvfmM3Q7VxpKvrTyomZdVqTe3WgIk5DR5uXPILKGeA1Rn3OR2fXWg0matUjrUH+Hy414f3l/rDP/1z3fRDF8dR78TAW7XW0v3tvbaUs+82qjWaSmms2Mw1Ggx11DnRlOiqAxhH3Bdg/JvXP9Dbb79To3WkN1/+SIWEUvumFdm7xURvXl/o7//uN0qqVS2R8KepqoC7gPLrvcazqZKkqzhpaD69dE8BEU+sqXqtbXU8//3+/Vt121399Oe/VLd7onq9rJMeBdYyEIk7gogxQOpNmqjVBiAn2mav0fBapTjntcB1KVeJkwvRU6x9QFAIqsFoYAKO2JvZNKitNykFxwCaZPqHbgnAyJmLvWOtl3OTZemGUu2pdis6J5ZWkOMyUkpXAcRc3qXs1XpTi1XouUGFnmqjXqunF88v/P6DyUTjyUjlSsXkLvFjGC8AqXFg4FRotzi3Q4Z+GkBgonlYQ9Uq9/fWJBZutUdQGYIL51l/NLa7aL9JTRxYFAunAAAgAElEQVTF7CNLCrcLmq8itXpvNJ0ONRt8o1IcQHIcZOyxdDhwrwJKs4lb9e5+C/oSQv8CZCqdCTh3DMzmc2p3OyZwiUnCuQUZ2+4cabFaajahL2ii3Xqh+YRji5UrEXk2V84l0sT9sHcBAkeO2Nvs944r4v7dp5HvBYgdiDIcdFFu68ipCY6zpKRytWqyFPIqp1jj2UxPzs98fOxTRKQNHu6U5lO1G01RO82+iJqfr8l4YKJrvdrZPYJ6H1cUv5gx669SIXYrsiOIPWIyn5mEYv50ONB7wrPOnSDLtQlLCJLcfmdnx/GTM63n64PzbKU4l2o0GLgPAZcf9yi9DbgtiOvjXncEYRzb0dDr9UxGcMxJuWZikMg5COHZfOzOE5xzjk7yGp9rv+OZG4e9Jl/Qys467qe195FSGcJy4dgxHDassd0up0I+MpkyXYQIvWJxr/1qY7cEzwjODYKL+4d7BncJ1wqHFR1Ts+nC8U3EP9qWYCIu1dlpS7VG2Xv1ZDjVdp9XfzTxurq96Ztc5V7lddcUgRe4PhAu5pG+JxLoqiHeLZALfN5wy7YdkVxX13y76TsQHzy3cELg3oFUqNZqmo4hNfF+hucsZfFBHBFIntCRcoiPMmlhCiT0WR3IiVQQSiE+i88IPF/9XNxuD+Rs4SBaKOhnP81io7LPytkEsglkE8gmkE3gc55ARl58zlcvO/ZsAtkEsglkE8gmIOn5y6fkQ/kf9Qa7DDYQ+UCOeMjpjy3vRO0plZKiAWkAvnKlpHKNbGhyokMUBYhlu9lRMd4rH6MMT77P/QawMFBC4SbRUzgxcnQP5JWPY40nM4PpjixKgmoVEIc/4zjIJYf0QJVJ1BLgCmW+lJSieAakvv50pX/6j/+poyYGo5EuP73TH3z5RjfXN1YHk3NOxwK58M+evTD4S/TVeDC38nWzWRpgBPwsJolnQVwJXRRkdz/cA2bTi3Dn6JDFdKkbwBurgomdAJ6meSLMkQLfdb6ofREgdqe4WlWOXHByvqO8as22njx7ruV6bTUueeMQD8OHvtJt6siU7Wat7UF5vB4NtRwNPWv+DnBuMRk7tgkQh1n6WqVyFAqA6aPTxWpVCoRRA+dwikBEUAKdOFqH/gx+GlcHQGwoKt8rKoTek6MW5eVEgmx11O14dt12Gx+D3nz5hd0SgOzffvdOHz581F/8yVeOjlJU0u2nSwPYz18+cxdAKakGhXgSyoKJK6FEezZb+JgB7CBo/sU//y91dXUVVOuAWxQh41xYrXR9fWswkogdzmHwcO+SVvoxGo2mi5y7vZ5G46FBzkIxryMiW6I4gN8UKK826h4/MdHAfVCrVNQf3hv8TwF7V3OtNsQQAT7m9IOvvjIoR5fBZNTXejlVrdlSOalrNJ0aqEWJzzkuplPdfvpoYJoScWYI6bXe79TqdBUVYg37D5Ymf/zunbTeqlAu6eIHP3A3AyrtXLozKTUYAthBLwLYxyY09unKcVg4L0LE2sxltRBDuBfurm9UqdVMlPSHE/3RH32lpFHRbi2XQcfxzk4LQObFbKxGnRLtoqI4r/lipXqjZdCzWm1ouph6JpB7o9HIinTuf0gk1ilEY8HZ9rw3he7hLphOFgYG03SlfCGn5XztTpRCqalKvWPyhlJvorfKhUBQEifGmuWa0AtDwTPvyVqczSGACpoSNRXRoxOHOBrtDRi7U4KoHCuxt3aeEGUP0TAdTbUk578AWZqzE6daLUnpQqenkLGxknIlkH+7nN68fmUCjH2B+2ud7vTNt996tt5DljPl45LqtbrXKHsUxK1V8ijf8QDsQ+kwa43fs7fxfai/Ly4uTLxCXtDhMXPsD1E3zl7TZjXVZsmfoSyPlS8RwRRpOb1VIb934TQuHcgmwPDQbRC7v4A9c4sCH8fFam8XRlIpazwcG6zlOCq1qtX0zVpVSbnoORIT9eLVS5O0kH2D4b3Ws7HJi6hQ1Daf13JOHFcAmnFMhF6BgokMlPABcI5MCjYakBbEMEFmpdo4+mmq9lE9dGxUiHeCME21XGzssqk06nZfoIhvNmruNaGInGfOarHS4OHBkU+OGlrNfS0oiU6IvSqE+bFXQABCQLBX4Aggmi49RBixV0IiDvtjNVotkwwFeg7ocyqV7VIiau/m5katZtt9HuwZ1VJBuxXxfVsT1ZBsRLVx3NzjAQAP7/lYNs514vlELwXxSq3uife3ZpM9cKoISnO3cz8NBHvYiyBbBu6uYL/C4TOfrUxieEED7G/WdpbxbCpE9J0Qn7b3WohL1eBOygdyG8KC5zlfrM9H8oK+GH4fos7CM4NnSvhir89psZzq2VlPzWbJPVCQYXzvwG6UWA8PE8dJmQxh7mk+XBOeHYfPFXxmeOz/+E//HzIFwgU2CUEBhBoxZ8RvsY7oNPLnkDzRkWHfDh0XEDaB5+A5u0awwOeIKDyH6WRiHbAX8uePMZiP0Zg803Bv8ryL80QJhs8bzOKxnySUfu/1y5//OsM8sk/L2QSyCWQTyCaQTeAznkD2IP+ML1526NkEsglkE8gmkE2ACRAb9fgPe9S+qNEN/7kom26KEBHCfwNAJOVY5VrZalWKVcuVsr8fgCGJY5XKNQOvqZYuaX18bVTUgHCAB4AEAIAAfq1224rX/T4AasWEqKONxuOROp2e35MYD4AIsrXddVGrOdIIcGq3zelnP/25Xr586hiVwe29/uAP/sAq1bfvP+jixVONByMXg68WCwMk9Vbb5EajWnPsz3G3p1qjYTcB6m0AqHqtEWI/9gA1qWbTWQDByhXHGhGf8enjjT58uDOIhzIUkJZjmy1mJi9AmNJcrLTaVLnd1u3llfJxUWdPzzSeTvXszWutlvQ7EFdSMkly1O2p3x/YNXF7fecYISucdzvF5Ius10zLimBAHgCzBJUr2A31ruT8b4nrCusb8MsxH1HsPwd4AzQH2HS+dx5wFVVrrFIl0ZzomzwgFoWxKZrxEJ2FGwKgqSBf10pSsUqXjPxWg2x/nDkFF75udnn96le/0mm7qna7ZjUxcTfM7+LZhZ0d+aio0/OzEEvm+J21M/sBrF68fqOkWNK3X/9GxULsWKNdCgi7Uv/hQc1GxSQWsS+FQslqbAqQcQXt1ms7EjrHx5qMp47TarcajlwCACembIxiGMBuDajZUItCc0iHA7gHGHh7e6PVbGpHA5FExXxwGXRPnyhJqppPxyb4UEeXk7Levf9oF8B8OjOB0qi33bswvO+r3gj9AQCrxNSUkorKrYaiUkmb5Uq9o6adOMj4V/u9nr2h2yDVajnV4OHWKvqkShwLnRGmL0z+RCml7zMDxsyA/6F6poD9+avXuvt4pWq9qi/+4I9MCJyenWi6nKtWaTlyarcaOEqMjgXU8uVqwdcYwBtyAvKE9cq6uv74QWfPLuwaCEBs0WXXgTxbuJvm6bMLZ+AQw0RUFg6k5UpaTCbK5dd26AwOHQppRCfGmdJCXVExUiFdKoKMebhxRw6AJNeYfUDblRaOsCtqvtr6+k0nY6X5nPtZrKgGkKXjgflsIA1CfBJ/B9COU2A2nRiwbDaO9P7tpQvRO+2qescNpYVAJLqwdyudnz31a/KbH/34hyaOrq+vtNnu7CQh7owYH+KjihHRXYDOeTsziEMCQKbnxGQKRJjkThj3sVBYbndMuO/nk8mhoLpj0hQgPU5irWaB2EhIdErzmq8KLrje71cqJQV3+uCkoA+h0Wr6ej2CxaELgfssdjHzZDoz+UrcEWuZe6V32lO9gcMkVaNcVj7dazyd+LWajbbP5e7+k3ZreobGIo4rZb7bvBTXVIirmowflO5xexCVF6L10n3kAm+Kwau1uovEiXaaz2aqlWPVa6jdI1WT2EQeDp/dmq6PWBGkVVx0f8R/7NQJXUIhUolou9DrQQ8LpK9/hhgsnkE8P0yo5OzcGY+H3s9xY/EzxFKN+iNHDRHrxf6zNUC/dpRgsQhLDGFethshuMxCXwlrmmi4Vq2sj5fEeZXsqIDoglzYEIVUKtg5tvPedIgoOpAFSalqAL5Sb6neaKqURFo6+ik8E3erpYlMCNrlhucbzouhnRvDAdFduAApqA+xjkRohVLuQEZwMlGBtccaKbgvJcRJ7d2rA6nqRzsktovjbT8J4P+a6Kut47MC6RF6ZCh75/lTq5b0/KKraqVoQB/ybzzB+VHSYDTXaAzJuPczON3i2OTZEvZYyAnIntDFFM7VBN9BNOGOChNgodQ+xGmF/Zb3crH3ISrKjh7HlIXIPKK7cCtaeIHTMApuI79Hjs8vgZyBHON2/s8jMolAdD7igSwNro0wFjpsip7Xz376ywzzyD4uZxPIJpBNIJtANoHPeALZg/wzvnjZoWcTyCaQTSCbQDYBJvDi+TniS4MYAAX8d+yOBuLXKchMlcS5UMp9UD2ivmw0qgZPKHZ1AeghY9oltO7JSBUXc/9ZzwWlwbwBIBeANRnht3cjtY+PtVlvrSBdLJYGybB5ECdVq1YdkUH+PZnWzqhOyioDtM8WiqKi7m7vXYK7Wiw1HQ/1z/7Zv9D/+W/+jV68fuVC1uH90CXTN1fXgXipNzQG/Nzu9OTkRDfXtzo5O3UES7vZUH/QNxgJMFolumaNwnVkQAWF/3A40ma10y9/+Vtt1sQ7AcZQSB6r2W7p7v7eESC4SnLVjqJGW4vNSsOra2fRP331ypEjUUI5N5EmqZI6UVvkf68cDbKarTSdzAMZsVxasUyOfzEK8VQotTmu9WLm/geU5YBtJosMTgFvUcCOiyUxmEpuOEpk+hp2qFJzCuXdB6U731+gYHwLYLVySe18Ngkl2hS5R1K5hGuCgnMiQSBsdqpXY9WqiUHbk5Oes+tR3o4fblUtQ1iFaJ3ZDIJhZWUz15AomBevnhskdtHyIaaqUEoMmr14/lQ3N1cGHQGqUF4DIm+2SyutQ3F0TZVaWQ93fb8PZEVOKJ/nOrt4qcHwQcvZVCcnHa8t3CSstfkc1XxskL4CMWBnx9bKY8DO2XxocHkOwEn2fVIJHRBpqnKtrttPn+yeITLqfkC0S6T1Zm/nxu3Nld0Wg37fBbQlg5wTOwG42V798EfKFRPHrJEZDwkx6N/5WjabLfWePNNg8KDJ6N5rA0V7o90JMVtR3mDqk7MXev/2d47xMqirnON+3NORo1cm0Wq+0svXX6h7fqzFYmrXCWQN5Aek1GIGAVbyeTGbJIkNcHMdALsN3kWR5z8f9+22IXqIe67b6R16I6qO2nnoD0y8QebExbw2uHjyeV3dzFXKca1m6vSII9r4fOYLSqvHOjl5o30utvIcJ8Ri0dduMzVpiDIe8ur+9lZ7ipbTWNu0ZAJuOhv4/XGCQFSydwGSQkqyT+y360P+/c6RPJR031y9193dQNWkbtB7tVzpuNsUSXa1Vl3VRlNRHtAXp8dMP/rRj5XuUp1fHJvkK+JKKRR0+elDiITDihahmg9qdn6FiDApTtjLFiE+aY+TJADZ3LscX6kYq1iCGAqROIvlwipwyCmIKyJzqqWSzz23X7snZb5MA/G6Wjiyj3sAQg8V/GQ+sVPAXQNRUKuzLir0ESnvGDDeH8KzWChoNHjQ04tzVRpNLWdzHbebKscF5QCE1xvPdLVdazzuK5/bq393Z4cA7zuerqRCGwrNe0WxRMk7xd4QkJTDB/ICELhcqXquzKBWragYcb4772VPTjqazZd280HYzJcbxcWKHTzcP+WEKCwcGQtHPnV6J74/2QcWq7l2q62mjpCD0OA+2Pr+5uABtyGJuIcn45GJsMFgqFq96e/HrTJdTHy8xSLFzEQN0SMx13q7dpE5e3OlVNH19ScVSrFqlcTxc41qWTc3H30vLhfhnCE5IDJsfMvzbJv7PuK8eSCGkmxikiI7NTqdromS3T7E/LFfbxY4NyLHKhHrx/wgYCHBIHwh1YajkeO5AiC/D4XxgRYwwWyXgSKl+UOxNdUs6dZEzyNxYYJrR0QgkVfsFUWT3zwT7EabL4PDA6IDF8kSl4p01Czq1YsnXpuOsVLBcX7L9V7XNw9eh8zg0emAEAAiKzhQDn0bB6KBGT26IEyyE/+WT5VStmQXY7hv+AURYUfLgfSwu+NAfiAYYE/m90SWxcyF0ElIENw/vvcg7kMPih/UB/eJ3y/deY8JbhGOMxSYh2MIx/63P/lFhnlkH5ezCWQTyCaQTSCbwGc8gexB/hlfvOzQswlkE8gmkE0gmwATePXmIgXkstuCYsz9zsDm1uBhXlT2NmuJjrpH4e/I6k6KBvkNZtcq2qLwtQqajwYhPgqwuVIj7gK3QlCxKi0axAMwX89nIv86X6hYxQxAAeDmsl6Ig1LJimJKmwf90UF5eyghLVX8PgCX69Xe8UEQJbPxxEDgX/zFP9b1zY1jmUgzIfOe7HBcFyjsiQQB2DpqHDkWpJzEJmGIEqklFRMbKEi36c6xQ0RYAOAX8nmNxmONx1OtFhv95Ce/si8luFQKarVbdjT0B0ODUSqU1H7+Ay320mw40OTuwSDQ6bPn2scFFas1TYYjg5lHx8dqdfj5jctFAe+JeEHJv5lMNZuOhMEin5KFXrKCFxALkFa7lZEulxLv9t+TPIA6AGCA9PQaoBReWcVadkkqivSdXS0HsAdQb0+ETcngW7Tf2V2zmC3txIgicuVLBnsAdnDJbFYbRYW9KsWizo7b+lf/w39rwKl33NPt9ZV+8jc/0XQ8Mog0mU5d5Pv4fpTbEldjUqiUGGBMKuTWb+1uAJzj97hL0EMTn/Xk7CzEqxRDhAmF7iGtDMCWuJySeyUWs5Genl2oUIyCi2K1UqsV3DR8L+t4METNTBl77FgZgF7IBV7/Rz/6Ur/5za+Uy++1XW2spAZEvL+79fHjDIEkWuMWSVOTTrU63RBzbVcLdXodg6AQFmS0c1y7zVp/9Cd/qtFiqduHvt0Tr7/4ofs+cilxSDt62VUqFHT76YNJPmJZ4jLkU9ngvLPc93uXjd/eXmo2HqpebzpO6fTsiR1GdJwQ7fIP/8k/t4o+iilwxtmDQp7i3aY+vPuk87OeryvAII6E7RqQvGEiCacI2fsAu6bBiBmq46qSYsp1yZePIfcqUGTqPwzUaHc918124dgkFNvrTV7lAq+w0RLAM4WICQQfc5+NZspFRdUbXaFM555dr2daLUba7lDXh+4AiIvVJq/pHPJqreVmqtV8aHAbwN4gcSqTJ6G0emmwnb+bzmeqxGVNRg92w2gfeY3NFnM1G1VdnJ84IqlSr3q+ewiFfNHRdK1mR/UaHR5t5XJEO1EwTWzQRhv2wzh0SwSFe15FooyIrMnjN8qFYu8DmAphFwqW6YVYWlnPPfQIREMA466pVKomDogMy6WR3W3D/r2Bd8gTX2McDnTpQGw62ivEsLFv4d7gnmJPhZTD6UPk03g8ORAKiXL7nC7On6qYFHV/d60fvn7l/Z8CdG6o2XSpXS6n/uBG6Xblrhn2Vrs3ljkpVxd042Lat6p+r7Vjy9jrTXTmQwcH66fZavs8iaU76bYd9dRpN/XwcKte79iuKWbBrOYLZ2bZ7fb6zQvPdbuGEFFYf5RT73Ge3bnAvVyMFRWL7p0wEYETZxF6S7i3iTWbDgfq9jp+njSbx5rgsMsHtyBxdY4uxH2xWAfnjh+FkUF9lhV9S+znENnEMBW112jU12A4dAfToE8fCyT2WtsDkM7zkzngZuCrUqbbY6ZqvRViwJTaucR7Q2CYcFrMTQYHt2IA97mePBOJRMM5t6UTCYeYO5F2JvAL+UJwHgHYE5G22ykpV0NMGf0Vhz0XYoG19khuubw7RWBQ8LOD5ztrecZ+j/uC9bveajlf2fmWlCN3X9CVRIzafLbWYr4zIfnp6s4UCntwKE8PMEE+F3okHqOeHtcl5/hYqh3Od3eIkwwl2o/uh0fSw5GU/PkhqgzXpfut9mko8zbxHd6TzxX8N2THY0E4xB49RmH2wVnhGLBaos1y6fuHnw5EVOiT4bg43qzzIvusnE0gm0A2gWwC2QQ+7wlk5MXnff2yo88mkE0gm0A2gWwCjo1yubSf6jntAMxQitJgvadEOlalVFCpUgpdF42a6pXEYGxKxFI5RGsEkG7vclS+Gs2a1aLufSACIhc7rggVOpnro+HIxaAoMAF8iO0ARAWkWK/Jxy+oXjuUeu9R7gcwAXSGPoPJeKKvv/6djnvH+vDhg8mD1TyovTmXF69eab6iQPdIk8nM8T/latnH8/z5c80Xa+1XFIrHunu4dsk0rw/AA8AB0Ad4iRuE7HEAxWF/qBWgIyrPbU5/+R9+7nNLDezn1Ol13U1g0IRsdRXUvnhlYujm7VvlAVo2e8XVho6fXbicFrU5Sm+cHrVOy86N9RJwdOdc9/V0ppu336mI0nQfimg5TmYVIn5WBp5cm0vviFWlgD8UQxedlc+McV88xnUYtAKAJs4DBwgqckDX5crnx/EXiORCxb7bKrfbq1wpuuOC4yiWYpWtGifqJcRltepVPT3v6v/43/835dOl/sO///darfa6vZuSKq7rq/ffHz/gL19EoEyno6BML9Id0PSc2522exZQgIfi11Deeto7cVTOw8OdTk5ODbIPBgOXtlPYTg8C13gzX6hZryiX37lDYDSaqN1uu4z5ydlTq+9DpjqKbc5jZ+KEmT2CbPPRWMPRXYjdArSNinq4uzUABhCLK2m1XnpdQ7IQ/9Q6ahsMrZQrvo43tzcmiADyWUvk+PeePNHHqxs1W0fKFQr64Y9/pA/v3uvT5Tu7KADUcLeMb2+V1KomDhpHJ9oCZqZbjQf3vj8LSclRZ3fXn1SOi8rHiU7PzjQZDa2y3uzz+lf//b/W9c075WPXhPv+rpRrios1TWcA3qE7BODw/2fvzX9lye/rsFPVVV1Vva93v2+bN/uInOFwG1JcRpRlrZDMOPohim1JBmRBSGQnsSMlgBIE+SlA4Ah2EhiSqcgWAyWSkGiJJVkizVVDkdQMh+Qsb5b35m13v70vtXRXV3DOt+9I/8IDqonHeffevt1Vn+/W75zPOYcKmdHwFJ3OjuYJs2QIhnMeeGXaIpVQ9Dy4DteXIbtIAtWCGjJ2xxOw5DyjJdkiVs7ByjJmVkkyF6AZFMtIVzbiBUPtM4GMWLA7O8V4OoNtF1Gq1FCpNbHgHEkjzOZTZVRMpiHCOEGSOkiWLiy3hHBCG6e5SCSLSgHeC5ZYRgStI80bqmEsuwzHyjAZHGM46MNKaRW0QkIFhOtgo9uE46Tar3YvXxLgT/KCe8HO9j5sK8V7nnoScUrClNZEvkBlqjyYi0NCcazMkBom4zFWWaL1zCwev1QXscrsCu5pVFIxsJoELu2UuH4IQhNMpX0bax74ZdnX6TlOUWqQfu9UgDE71HmfBhB2MZ0xJ4jEVCj1BpVIDL9WXk9KhUcRU5Kfs5nJcVkR1F2i22mLiGi3GxgOhlpDZFZbrTZgp1IU0FppNBkhiWay2KK9Fb+3ypg3FGC+CLGMx7BWDIAO1cnPLZph6FxbVC8wH4hrS/tVoYB6OUCtypyRDLPZRGQYQX8GwE/mIZYpVVzMb4ikmiOQzAf3WZJprP1F5gqJ0EUSiqCq1usKDieRTkUdAX9jdxeiHHh4683XFWA/D7n3FUC6hYQb7exIxFH5wd/l3pcxaLzeUF6CsTYyOU3T0RCVugevYFSDtAEjOSHSOFuJnJszoF15QrROo4IiW4eo08LPh13wtW/XajyLTNYUJy/HlUSL2JLMlrKOhDlrSpie60AWbQzs5nljmZB6ZT/wGLW57oxKgWNNQpO14/f4HJcKIEPLyAKR+2UUznRe+J6PWRRLwUBSluTbdBpKrcDxZCYJ51SpQvWbg6uXt+AyF2eWYDqJZWl37/4hFon1bu7MhTpilZoMCXP2mP1N18VgbL6X1qzJqVEGlsgVEqBGXXFhccX9mmo+rtGEFltrFYbyumjZuCbMnIIhJUTEyfKRr2yyTzjuDO7Wd2hDtlZ1uMWCiO3VgsHmS3OmM9F9fb599zuv55hH/lk5r0BegbwCeQXyCjzAFcgP8gd48PJLzyuQVyCvQF6BvAKswNWHLmXGticRuGAXjNUCwXM+6s2qOoAJBrF7m533BJeovmDnPDFR/o5CNpHp57AMAECAoVZtgKGccZios5Og7mw+w2pBhYDpyCS4TqshdsvSU79U4XuyI3StBLFNCDHBbgJ4BB0U4LuIZasRzU0oMIHlWqOG6w9dwbVr1/Diy69hOmUmgLFyIVhSr1bQ6nRwctxTKHazWcfZ2SmuPXwd48lAnc8MKr71zk3s7u4JzA9nIVrtNg6PDhWMvLe3h9du3MLrr9402RvIsLVpLHPuHZzI9iUlUFPwUdvaFZgyODqCQ2uuZQa/0URQbaj725At7GS24NWraDTqBnRjx3EUY3B4gGhEmypjeQTZPBmLJb9S0u8RwDFe4VjnlJCE+mubEoJSfBrVCgQQZRHG0aJKYw0EuR6BNROkTjJmkSRYpuz+BuJwKm/wRTRHGrEDlzYjVGhwvjB3ZIlmtYytjS4euraNrc0a2q0G7t29j2RRwMuvvIa//YOfxO23b8mjn+PIzmyCQwL+F+zWJQnDMeecWknFsL27C5tA4Zxh5h7K5SocBcEmInEY5Mvfq9Ua6Ha6uPHa65pf40EPZeax+Mbmi8oRzlEGdxdcH+3OpoAwevATVGVndRzRPz/EfDYW4EWyYjIZYjado7u9gbPjM5EG5VIJvRGzCDjvmbOwki2RQLdiEeVqTSoMWciwIz9J0KhXpNop18q4cv0qbtx4Hb5XwjxO8J6n34vDe/cwozplSdDZURA71RocJ3ZQ++U6hqMelrS9ckyuhWy0upuYzkboNjtaD8WiI+IrXS7wyKOPo9tpIbMS9McTNDrbKNCaRR5xnuYc7b/YuU2LHs6DZDETiOw4tPEJ0R/21AXf2YC8P3YAACAASURBVOggTqiGYZg115EhErkOq8zGWJJiAXxZ3iRrYJJh98ypoJXMBNVyRV3qBOpjAuFxiIz5D0GAo/t3jUJIOPVKxEGzzuso4LzXQwZXRCQ716kgGI0TuJUtLJI54qgn9QvzVkgmLQiohwsktFoKGpiGGUoExnv3sIxGskGj3RCxSSqxWI12qwbHIYBsod5sKneFAexcQ6wzSZ69vR00m20RfOzKjxexFFqcCApsjiLVgITuMpmhWu+i4HawWtmYjg4ReBkshi/bjrF4499dA8Yy64WALXMeRoOBwFnuS4Ozc1y7clX1Oj450Fzl+mDtSchyP+PaJgjO4GiOGfdpqmmoriGps0xigc8E/flzgtxUFBRsC5ubmxrDg4MD7GxviyiTHRi725NIyjOGiPM16I016vdQ9APMQxdLi+twAbBj3s7QO7snBQ5tjDjFPIaauwySdlCt1pQVRAKa1ngFLOC6jF230R+cSQVHojW1ipgnVDqNUCuXtZeT9JPqyyVpMUDge7J848RS5z0tqGiRJdUN7d4I9mdSBLFWJJKs1RKzyUg2QsxkguVgOCXJRBIiNPteQgKGZx7JtQzNVkfkVKVEe0RDXkyGA2U+eS4E/A/HtMpK4dAGbTZHyslkkxwwmTpxFHKTUN6CsVZ04bgleEEJjVZNmRR+yVc+C4k/KunSmPZ/Dla0YaRyg+D+yoy3CdlmLkWi53ING2slksjMMUkN0dXvrzOBFqZGJLOZK8FGgQUJETNPqODh3qtsF6uAyXwmQpvnNucM1ZImNybBaDjRnPV8Cw9d2UYpKCq3aDKNtbdSxXR0MDB2UlKFGDUJyQvWyJJdmCHndOYxcoPDR3Xn2p6JYyF7qGQpmy6eDe+SDLLcy7QeSdhdWFFJxWd844zyySW5ZsK+ecaxHhcZGDpnM3PevmtZZVGlkWkOcuOn7aDqsX6wFq++8kaOeeQfl/MK5BXIK5BXIK/AA1yB/CB/gAcvv/S8AnkF8grkFcgrwApcurqTEdDk/1YCvA3AQOCHBEVQYrc1bX2KqFbLCMqewF4TqMn8CuOtTfWAlBOFDNVaIODCdTwUCp4CqZWf4bJrmj7lMwX+LuNYvuJEMthZLhuZ2QTNdluAOAFV2mcQXCJgyPdVUG+WKey72Wjg/KQnQJLX88ST34P+4BxX9nfRaTXwp5/7AkqVhtQkAlxXFi7v7SFaJjg9Yej2Aru7uzi4ewcPPfoQ7t+/iwIKstohMFmu1HDrzZsCw0h4ELCcT6fY3trBN775bdy+fSRSgEGuD129hLNeH1GSYmU5iFILTrkKywsEaofMpSDIza7aMjvqHVnACIRjfamMwAqNVkNd2+x+nZ2f4eStt5UnIgsQgqokhUhs0BSdvvm+sZAyzyF4mmkcOZ4EeokIU7WgINKUbui0TLIFzFIJQGCQQA8B64JNwIhhxwSQLVkHsUuclluBa4iTyWAkAokdzyRrqMIh0SUCo9VG0S3g+tU9hNEY3/PUE/jWt2/gtddfxX//3/0X6Lab+H//nz9GHMYCjWVj4hi1jTqmBaDH6rpmFzqDWGkxVC7VFJhLoI6ElixEHFqC0ZJkpfwAeviTqFgkKaajPiqBr+wFWqKVy3UBivx5qVLBea+v7BF2a8/GY/T7Z9jotqVYICDMuT4cTdRFPGbuyCJTvsGStkHsQl7bs/jFooBz1p3EUMwchWWGiLZoCTuiLfm4M7ugXHSVu/HhDz2Dl178puYuLcx4Te+8+ZbGb3h0V8Ab8xKoumDIMK2YCFaOxmcoFkiyRLLpERDcbKNUqiGaMlh8gOI68+Cpxx8V+N1oBCJ/zvpjtDa2EEYLbG/t45137qJcNuNGuxR2npOInM3Hsivb3NxVdzc99JcrjgdJwbryMbgnMNuA3f8kighCmiBeG/PJCB5zRKpVAbMMOmdQc++8p+wahvgyp4Gh0wQWGULMAPNms6XO8nQRoujYcAnEhiE2Nzdk00RVRso1tQ7n5XtP54ATVDHiXlJwpdJgwDnryIwS7keZXUHBq2I6PoWVzZHMJ8iSBOGU9jwWXM9VHgJD51ttgtqplFq0Vmu3N6TMYH24l+3v7+veL9YR7ZWodhiM+mh1N0QmUgVEK6B4Ppc90BI1qZSy5QTLBbv0GUq+9tx3Xc1b1ysqU0Dd//NIKoEoNfZPzXIZxYKD4YTrpCACQlY2zEoREUFVS6J8Enb4F7gXrTvWnSKVVkvtVwwFJ/nL3CBaT9UaDVnL1UQaGGsdY59WQKe9KSJpPBnCISEk2yYSUjEmg4HUMbO4iGXG7ngqOVJkKZUuIVZLY/OleZOZrAFagdFKikophsZn6QJ72x1YWIpU4Pw5PT9Du9NFbzhFmTZnq0zgO0lMkiUkvlN4CNMYFWYpkUiltZlIUN40AWhb+yZJDAL+fpHE3FiWgFS9MBeoPxqi1dnQ/ItX5F9NwDQBboLu/EPAPmauRr2FUrmMkkK/x1IUclx5FjoOieKlvj8ejvQ9ZsYspHazRYgwg4n7lCzPLsK0C0UUi2XZjdHyTnZtoPLNZALRVotAP+9JlkoZMJ1MZC11zkwfm0oNo1qgMlKKSZhQa+5LfqkqIluB2qp1KsKAE4MECM951o1kB/fbi0yJi5B3zi0GjxsbNOYGmewTvp8JMy/CspbY3mqi1Sxr701XDOMG/FKAd24dScFyoQjhmZzExgLM0JKGMOfPL8gHE7pNqyajujDqyrUFFIeWpMTa4onznqohXfffsJ3ifkv1mXJy1qHgnH8kjZTrJEtFlkH+gu8Sr6y5zlXljjCnxZUqVIcTFR1s5rBtfOfbr+WYR/5xOa9AXoG8AnkF8go8wBXID/IHePDyS88rkFcgr0BegbwCrMC1h/aziw5HWeaktLnJ4BYKKDOPwLUEPvm+h1LJg1f2RWAQYCHAQUKD4AptRiq1QMGpBEIJDNBrnZbfBAgI6NDuiR7aBH0IaNCKyHN8nBwfo9npvAsqENwg8MYuaIIO/Jqgc8rg7NFYABNVAePRUKoLdr7T7uMTn/ikwLPxdIROq4sXvvYC9vcvYzieYmuri8OTY2xubAtYJlDFrv2NjS4ODu7jytXL6uwleMIuTHayDwYMCV8ZQIOAEsEjiyGtKb7xly8p4Jk1K5WKaLeaeOfOoQJ47WKAQZii0u6oi5rANwEuPuLxFAUvEIBGn3Z2vBJTIfhYadbglwO4vqfchIM33kA2mwk8ZhgCbaeIJl14hRMMLHiOroFd7IWiI/DMqDloj0GS4q/nOYPYjeKC1AbtOeQeBfUbF9ijazp0GcRd9HwB1KWyj1H/FOFkJAspBnrH85nIAYb1Pv7wLt7znofx6huHcEt1BWxvNivY29vEM888hT/4/T9Erz/Ef/vL/xlqlQJu3jzEt156FeE0lHrDK/qyHiNSR/CIxMksDkWqrBZLTOdT0z0riw+j0mi1Wgoa5r0SWHNluUKrmwhzkhRF5loAT77nSRFi5+c99M7O1Xm8sbUjwJFWSVu7W7h3lx35tMpawvNK2NzZxptvvYlpaGEaJRiFtJJh7ksFg8USQamqoGV2WzMAmF26EZUQ7MwOJ/AUTGIJcGVGhkBCWpxIReHgx3/0h/DOG29g1DvGY49cw9HBXXX8Msvj9b/6uuYeLaHqnTYq1QZ6/b6AQZJL/dMz1ZwWZ7Sm8ms1rOIFzo4OUKoG6GxsiWzc6nbRbtaQZlRqOMhsklxluG4Fi9TB3Xu30WwE8L2iAfQYVDyfYzDo48qVKyJtms0Ozs5PpQRSN3KRU3CJaq2uUGMCewTT+dxOp/Mu6cVQ8XqNCpkCBr0earTzWdLeZylwOaLNUVBCtgbgh0OGzdNb3kaymHOxkw1Eo0bLIaplJvAqFcRLdrRPBVpSqUDurjecwbIDLFKbzfQoWimiSV/j5TglkReplSANz5AmnG8mCyWZMe+FtkYB+v0BaBvjFPi1I8C6EAQmf8UL0OsN0O22sb29o72O35P9ElUNiwXG41OpQoJKA2G8NIHcaSIrJiq4uE+SKKMigBZm8WyqutlUEC2oXAAqgVExNBoMRF9qXyEV6VCpFlRwNhhpDykQiKelHiyBv1yfygOSJRCQiNCgamuBRr2OaM7O+qVC6UngcjwJypOYUZD4MsJsOsRGpyuVQZosDWFWb+H45EhKJJI0tNyiEms+m2K1cpGgAtieSOUoMqq3VTJXrgkB5n7/ROeG9inLxfb2LsqVioD3ZqOORTSFY69EttB+ifsXO/2TNNO1Eb+uVisoeg4S2mz5FfQnzGtxUHG556a6rguykecCCRPmMr35xtvY6G6uM0Aik4uyYh7HHI1GB8PJGBbJLstBb9AXoeeVfBEezJQouiWkK0vKGTIr6xgFkYE8L0iOBy5zhyCyKlsyrHwulRRJL97LheUa5y/3bgPUUwVioehVpJqoMSC+XMZyQXuzzBBTy1S5S8a6jnstyYaF8pVECCxjqc5IqlHlyP2Q2SUiBpY8M7mOSECb8TKWUpYhSd5V5zHQnHUPNX+4V8rKSb+Xam3xenmukuAm+UA0n/uD8iNsC/Wqg1azhEatjjjhejQB4pz/s3msc/OCEKFCzuR+0A7SKNS0ZxfY/GBrrqrRgc0MUiJa+uzA69PBKDELFRN0fSJhbYLRL9SKJCmo4FAmFfe6NdnBn3PumOdROGSC02UbZZkmDX5uoT1bca1m4sTj9y+IlYtz9pXv3sgxj/zjcl6BvAJ5BfIK5BV4gCuQH+QP8ODll55XIK9AXoG8AnkFRF48fCmjd3jBLYi0oBc9u9WZIVGteLJj4T/o2fleb1RgMwMAS3Wa0/qHHeB8PsGG7mZDtg4KTbZseH6A0WyubnlarxDAZGcmQRWCIZtbHSyjpcgEZTA47HQkkOHKaoahxAQcprOJQAfmHdADnqQJu55nk7E60QnC0HKKYNClS5fxxhuvYToPZfFz6fIVgd9Hp4fq6n/6ve/HnTv3pTYg6E1wlu9V8os4PT02RAMVDcUiTs9O9bu00qAlCd9nb2cPX/rSC7j3ztHaZ9vGzs42jk6ORUBYloM4tRBaDoJuVwC9siGsgsgYBnQXg0BWSASF1SnqOAiqJdWgXKsiwwqzs1Mc33wbdpaqW5uZCrRoYacyQSblVNA2BKnsZywCsEXf+IevA0/pa07kRs+VxdHCKB0Krn6XHckE39XrurbLYOe2JbKGCg3664fIFjGwZDjrTO9NBQa7nauVIppVD//sn/0cfuf3/gwHxyO876MfxEN7m/jaV76CQtLDBz78DP7t//nH+B//h/8G0fwcy2UBf/ZnX0aapAr4ZRe4vMVBdYwnayOC3Hxv/twuGA94goAMVBbYTeuTiF7/xuqK18WQ4tlsDivLsLG5KWVDsVjA3bt34bpURSxQqVb1HkR62Ul+cn4qMoh2Rox8jVc2TiczzKIlIobL+2UBqrRF2Wo30Q8jzQPOd44Ju+Zpq0OyhxZfUTyFV8gQzaciUnzXk0UarW74vpVqBdeuXlGA8OMPX8Ho7D5O7t2Uldnu/i7uvPGmALt6q6n1NqfqYDwWmcXO9MP79/R9kiIMnt7cuawxHA7OZSfFUGDW7qPPPYdCYYkoZJ6IUY3QLscvtfDO7fvqXK9UA9m/kRxkNgHnCbNdpI5KItTrLQUr01qJRAmBU4WQrxVWXKP94VBWSpwjJDu5Zgh+0uufa95lE7PtKFyZnfcKmCZ4Xy7DLfoYDsZa39k6mDicT1CwaBPG/AiGp9tSP2UFCzOSjcxkUQ4LMJnM14oDhgpniEhG+GVYGQHeFTI7kKXVdHqARTw1pB8t0KIp5uOZCCV2olPVInuhFfcQH15QxNbevuytuI/FC3aJF1ApBbCyBXa3t1BgJkUSo+yVRbjdvP26yIvRLEalZkK115ipSFKC8Lw2Q/qQm1kYtZRjLPriMDJZEb6HoEx7JdYxxOnBgQDsVntDa4GqBJIglVJFNjxUDdCWimsjJDmz4P5Ngo+2akvtXSRymHPCfAZmvrTaXRG43EO5zIfn5+h0WtpzSawsqFSqkmReIEymSDOLIiepdKh6Q1bBOCZBaux5uA8zUNvOliKpFwy+ng+YdKL7oLKOhAj3Z+4xV65cRtFJMR33MRtPYNncR2oipRlKX66UdE9UuTA3aTpj/o+FzC5qnQIR5uOe9lO+P8PMSdoM+33s7O1KvcK1xnkcx1OsFnNd2zycSCmSJMxOYOg4SaJI90tQ3dTDWCFxnpK8KAcVhLEB7TfaTdV7OBqgXGKIuovT0zOR9hdqN2OXlJgA+Yz2TEYlRVs7nh3MH3KLHF+eLw7q9SqWzAtZMCOFRKIhO6Q+SEkKhCIx3EJRhAivlxZWVCtFtJwKStqLqMgz4Q4mxFuZVfRro8JCqjpH+z/PMaoleC22ZfInSMDx3seTKSqVkkQHtJYiUc+1PJ2aelL1ZELiV+i2a2jUPGxtttUYsFgwg8lXjtRwRLUa82uYx7TQhyy+nlQazGDhmmItaDvI8PnUWCca5YUJ6paVpMKzY/OctdWUGVOqfEzuk8zqqLyhanS1ejdgW/Ib/pykhQm9UKD3kq9tr9UWisCwxY/wBOS+ozNxvTZF7q3MOfv6q2/lmEf+cTmvQF6BvAJ5BfIKPMAVyA/yB3jw8kvPK5BXIK9AXoG8AqwAbaMIZAgKWJMX7KquVkqwLQJLJQF0tLihvUqlUVGXsLr92QtbJHnBzuoEu3s7AiLYRTqfxSZvICHgW0BQDBTAzE5tAhgEaajQSOaxSAaLYB5tqNg9mTHw1BXgrOyM1RLRnADTwoRZZxnOT8/UR3nRhfmxj30MX/va17C7u49e/1ygxaXLlwTC3nznFuKEftoOHnn4CZwcn2MyZ5e86XhudZoIZUeVmqwIonqwMB6PTOf02q6ld9ZH4AU4PjzHrZv33iURCNqqS5W+3E4B88TGqlCE36YVUaSg41q7I5KB4EgYL1AuEqRLlbvgUNHiUdFSUk0X4RzDg3sYnZzCpm+HBBe0c6KHeWEdIst8AYLEVE6QHLEULB2USrLGYL4IVQcErQgFsZ4MIiYQJYsV5hOkK4GbBNPYmUq/ev7c8R0B9iI7OM6LJRLawURzBdzSRoZKkHaNljor/NI//Tn8i//t3+CDH3kO7XZTXeO0CbvUXuLKo0/hX/367+ATn3gOnVYT/+FzX0av1xdxw65rdpnXKmX55hNsdT1jQ8aasoudd6cO4jWYRMCO84PgPe+TZFc0o7XTQnNhzhDagoeK7M5s3fO1648gzUy3/OkJQ7eNTck8SZEWPExTG0fnI1QbTfR6Y3j1Oqwi/fqLyjthXoXjEuQE/GoZlUqZo6B5OI1M0G8hY55JAntFS68IYThFiXZW4yloL8X6NtodXH/omvI4wpA2YiHe+M6L2N9o45mnn8ArL38b21tbOO/3lEHAYF12cxdLvtQmg97QqIIGfa3Xy9euY8zslyW7tS1stDvYuXQZlVIJBTvGeHCs+hCRdLwSytWW6uAVAwHq8pMXSJpio7uN0XiA0XBgvO29Ihr1MkaTiTrMH7p6DYPREHUSipYhdGhOxm51WkUxbJxAK7vKOYeTKEK9YVRZIlCsgkBiEoj1Wk2+++xCV1ZEluHevXvwijaKRVcWayRPaRe2YEe5larOBrA0//wYDRlgHKPALu1ZJKCSIOpsFiKobMIulpTdYoMk5ymylFkV5OASZbcQ5OY+x1Btds6Xyy4cK5VypVSroNbowil6WKSK7VCGS6tWQaXkwq81FArOOs6iBOGC1kMFBXBP5nMB9vTRp3qMORzsBmeY9zyai8BingkVHkROuW86tNFaA7JclyZPhICwrWwghoC3Wy3YqxT98UiEEPeUWTRDtiqIgOF1LyITUs69j1lAVL6xU56vx9Bu/r3d3ZRNF4H4SrmkHAuSOgXXRq1Mm7EiznpD7O9dxtHpPalk4oQEAMeUWQsVzJa2AgtIRtMeKY5GIjhoBci8l9mc6pdIoe2lUhWlkrEmY+7F3t4WwmkPZc/kfRhil9kOzMpgYHsJSWxyCDrdFoaDCTy/jDBZYmdnC+mCaz0E92LalnF/JuFKS6eLM8kvV6W0UIaMQ6JygVUWiyBZprb2WRJefPR6PaOWCBPl6VD5QnVVo95BoUD12VxrrhKQWLVwfHyMcD5CvVFVDTmPCaoPh8M1yM56M4fCBMiLhI0iqcSKxQBusSyVG+3cyiVf5ycBdJ4FbsEVWcm1x/08JhHjeLJI5LpQuHmyxDwyORNULXDvYVg9iW2SR7R941qz4Or+uMa5L5LYN0C+IcwVbq8wckNikJjg36naoO0UVSAk12ZTWlmR8EhM80CRmR82Njo1lAOSOL7UK5nUW1Sw2eidc29mRhWJJ54rmQhjZW+sFSA6r5iFIWs9nkfuuwQE930RHCLVjcKTvycVBc/HZCmFKMfe2CWu1SfiMYyNGEl5Ki8uHlTKSZ1oF7WeDZlE20uejlQB2SKBLogU/h7PfRJRr7/+do555B+X8wrkFcgrkFcgr8ADXIH8IH+ABy+/9LwCeQXyCuQVyCvwLnmh7mfjic1uRgKHBM5KXlG2ErVmTZ7fnjzfGWJbxHLFjnVfAILA+zQ12ReLhUBny/UEiMgGhx3GyxXGs6mxiPCKKK5tKggkl3wfXjkQCEfQjjY5tJsgsEdLG9qCEISmPQoDn+njPh6NBTTQL55oNsNnac8yHE4xmk9xef8Shv0zNDc6CltGIRPg1253UfLLyjkgljMeTdHZqMn2Zx5TxUHv80hdviQHonCOOjueJ1N59DPE++VvvYLjoz4WfAECs7R4IYljFzBbrjBfKMUcQb1p7KAqZXWYFosl+ZJba6sOdkcLvCpAdky0BuL9x+MRenfvIJlORFpYfB8Gw5JkoHUHAZvUEEgEAC+6641NCDFR+vl7KPo+CrLjMKGvIiME7tBahqCpsVtidzUfBF81jrJd4l3RRsMRcLlaJcrBYMcvrbQ8dlXbFgr2Cr/w838Pn/vCl7GztyeFzNnJMa4/tItnntxGe2MHvVEitcubb9zEwf0TFJTWajzr1XHu+crKMIAvfdp5E5mstqiM4XwSaD8dKc+gVGvKNobjSXCbth/8L+cuQXM+poOxQMGLYFsCq+ySJjg5msZAwcfK9XDYn8AqluF4HjLL1tzj/CTRNh2H8t8nsLhYxALGm+2OyC4SeVL9rEzX7yKM4BWApkc7nRT9fk+KEIY5cy4T0acaaO/SHna2NvD1F1/Ck088hle+8TU8tLuBZ59+VKQVgVjOM2ZMEGAjeeeXS1KNnJ/10O50BLhyHW5sbWNwfiYgs7vRxZOPP46MdkJRjGrZRdFeYhGOMJmF2Nzel4VYROKs1FAXN3Mt6OlP8PDOO/fw9DPvl7d9kjDEmAAn7aNqmk+T0VAAKAPJbYfd+AWBqLStYZc2SQmqQgQuLpa6plLAPBtjRcbuea0Bx9XXh0dHaLW6SBYpRlJUEeRlEK8tEpX3x4D2UrUi9UqULGXxxD2FWS1jKrpA26JIcy4WQM35zG7uAibTqd6/WqkiikaIZz1kGZ+zQjgZIpyEyn+ZzuayYuKc8wMbZaovSh4a7Y13yR0bvvJ29vd3UAoseKUyju8eYntnG2EU4bx/jjaJyngBJ2DXv6+1Gc4m68we1oq1bAqENQDuQoQwwW/mtFyAxwTd2R3eaDcEEg+HPZGKylqwgEq9jiReKsi8UqsKtuU8oc0d91/Ol3AeCsAmcUQil9khsgYq2JiGJk+G1mdUw3ENk9ikJRxVAKXAKNi4DgVWs1M+iRVo7xQChJGLpe3LsonWQqwpFTOy7skskV/pYipbJSoZLNtVzkS1XBMYvL3ZgWtnWhvVsofZtK+1bLsErJda5xfZB9znyiXawzkKANfcohoomkhhMJ5O0GhWFcDOvYpEComjcq2mfZDh4Cf3DzEaj1Au0yaI3fXreWubUHrWjQ+ubYL2jk81DQkGRzlHsgFbrVAvl0S+HR8fIkmmIsJL5RLGgxFm84nUTdE6rJrWbnxMZlONCR+0Rit6ZRTcslRMzA3ierG5uSLDPGbQODNMSDBTeRNJLUAikmqniGcT7dJow7RIsFgx94IqyVT2ehf5ULL9s5j7YQB/nmOso7I9CsbqjWQESUsS9yRIWXM2FVwEgJvMCUNwcP+k3RWJU6pxqHCj2KHTrqJW8xW8Hs+5n5K8KiFNLdw74lqzdc+yuYpNRtNFcLbuLw615rgfLNU0YT6PUaFD5RfnkuyzqASkaoKk0prUYFODVC48G3luOeZzh7KQyF9ITWEjycy+q2BwijRkP2gIlAsiJF0ttK4ugr4vLKZkYbi2kbqRkxf5h+W8AnkF8grkFcgr8EBXICcvHujhyy8+r0BegbwCeQXyCgB7l7cy2lWwW9T4ZdMjnXYfBZTprV+tKISbFh7sUiQgdNEtyX/os/OfIM5oOEGpVBIgY2yH2HG9Uic/rZIIMwiYZOCswr6ZFUA1RNEQGrSZKQYCE+vNujIDCEb5foDeWQ+O7WAWheqmn45H8pQ3YagrgcOf+tTzOD45xf2DE4G9jm1h2D+HTysMy/hkl6sVdLtd1Ks1KTHu3zvEcNRDo1pFq9XE4cmJVCEMySVIzzwGWVnBwvnZmQCehx9+FH/5wos4PDw3gAsJnyyV5cZ0vsB8ZYFwqmxVnAL2rlzDycGBQLV6pwOnVEGcJurU5/WnmQkgJRlAkI5A8fjkBOPDA6RUmRBUpLUNCQTVrkiTDHnbE7DheF0AMQRsVmpxNR236qBV8CtJCMAuEgBlaLcjVczWVgedVguLxQrfeOnb6p6V+obv4xpC68KLPKVdD2gx5AsAJ6BEksvKUtQrnrpWP/zR53B6foJ33r6Fzc0O9nY7+Mf/+T/CF7/4l/jCF/8CabrA2elAQDcJjEatKrKItSdYTZJAXf2gbUtN4CgVBSQ4Nre6mAyHGpftXqupFQAAIABJREFU3X1Z87iBpy5/Ba9mpnbZciGQjd3FBGjZET+ejqUyGU4inE8WuHX/FAvaPvklBWMzl4Th3aojA+tpp1VwMJnHSOeR6sBOac61RUyPfA+ddl2e/ae9iUKpw/kcnUZZYKidLmWndefePVTqHYSTAXbbNazYEe36GI+nWC4z7Oxs4o3vvoxLmy189KPPYto/R+/kWOujIIuUWGBjtdFSJgjtdJYLWr7QCspSJgYVSJ2NLlbLDB/88AcFurIbm9ZQq2UI145E/O3sXlWw/WA0Qb3eNB767O53aL+zVId/q7WDQtHFyfGB9gPmryRxqDXRatYErBLw7bRb6siehVONlR94JgvCWvvOrwBHOQZTAd+0/mH+w97eDqJ5rGsmELy5ua0w7pVliLVFTJUSiTNb10f1EP9brdUwncU4Pz+X5RnD1wn++0EFc6ou1HNOcNrY3hyfHun+FfS7sFCrcY7PMZ2eYZWSLJijUari+PBUmTi983McHx0p16PdrAj43r9yHbZr4/D+ATa6uyLzCJRzHlJFwI54ko/M56jUmjjunWI8GUupQMWTQtXBvTFAtCCxthSZwSwZrnOCyURWy+WKFBzcj+TTHy/h2i5Si6CqjbOzU3TbJn9BeTtrcJsh3JPZRN374jZp6xbGJgdjMBAB0W5vo93u4OatN6VyMkQyLeMgIpR/Mu735TLOT07RaLbQaLXx9ls3cO3aVZFFArQZIu/YOD8foFiswSrWRSKPRhNZ7ozHfdgEtR125TMY/BSr1JAwzFqhldYiWUmVRSuxa5f3ta/Rlmw2PVfNbNvH2WkPzXZLewIJF94LiR3PryBguLjC2GMkkSFL+H9UQvBsIMnJ+ULwO1jn9XBvOj05w8pmhtMK9mqFoyOzvsq1Jo6OD5WXZNQRsfKZvFIV5UrT2C5hhWatLrKedaaKjZk+VCSyHhxDXhJVhNM5FTyhCfgmIWLxPHPR7/dlqUQVSrLIEJRJxmQiw3itVPsRVF9yvjjGElDh6bC0l2xvbGI6m4lEIIDPtcz60PaQaj8qumhDRhXDxXlorKeAcE6SpCLiVcD/IoGVUY22wHw6N8Qo1QVJYuyiGAT+bhg2g7hNMDbJk35vqHNWFoTI1Myw1W3A841SiOuDY0UCcTAJMR3Rcm5lSDnbWD2ynnwPvhfJTcmlqDBJDEkr4sEiaWH2Wj73gmi4yNDgPZJsJenH6zP2TobQv/ivlCwpX95kWCgwnYowZWgUjJ3akhlHHtKFUaDwc8iFxZbspPjZZp0f9eorb+SYR/5hOa9AXoG8AnkF8go8wBXID/IHePDyS88rkFcgr0BegbwCrMD161cydjdeKC8I+m90ayoOg5QZXEsfeIIEBA7YZUo/cqoJCL4RFHdcB3JooC1Js6Fuf0M0MBeDdjLslLSMbZFrshQu8hQIpvlBUTYVtOkprLMl2CGrfAV20U+n6iSV5VI4QTxn+G4qsILgZbxY4vnnPybP85e//Tqm8zGiGYE1C9EyRavTVWgo74UEyvnZCa5fv47XX7shUDpwHGxub2I8m4koUJczbU34+vM5ZqPxmlwo4PjoDLdvHyKOCLSr3dg4VWQpVpaDEA6WmQnLZn2CZktAOgouGp0OWzyRpLSuiZTlQNKD4CtBNHZSE3g/v3cXYa+HZD6V1VHRouKEYbwEVSwBXxc1Xa1MwLrpfDbEhYJmSWSsVsZKZWXsMJ55+jH8l7/40/Jz/+f/4l9jZ6uJze0tfPkr38B3X3kTBeZ1xDFq9RKe/9THEYVTfOqTH8Wv/vNfFYA4mszwD3/m7+ELX/4S3rxxE7GiSgjABgKTCFTR057A1Ec+8XHZGzWqJdmJ3PjuqwZ8tpm3wO5mB9WSj9PTc3WEXwTCk9ggkMS5xgB1n9Y3FgHomsA4qlRoqURii3PKch3Z0hDIdjwHVmosUPhelUoNDgHuOMPh8QD3js5h+SVMohjdrS117hLoCwJ2odcxC2N1MXvE0dwihuOZAtbZDV+vV0CnmWTOznUSBxUUS0UU4GI4MYHKQbGIYjnAbNBDFs8xn4xFWDRLPnwHIkkee+wxvHPrNkqVBg5OjrC72caVrSZqRQvRhIScyXy5sHARYdhsKO+Bgcqz8RiVKrvh2X2dYX93X6Dtndv38BOf/jsCNOOY487Q8BEci0oFKmoYLF9SFzWzQUgkkUybDAfq7m63NxVsTjuv8965OstJcPHBHBbHWsHTuBTQH/RE2HCu0AKJxFDJL6G90ZVNEm3oOPsJuDIUmYShIZgyzKczHB+d4LEnHsdgMJJtmV+q6PskyEheEJi/c/82Ws2G7OurlQb6vZEC0Um9kbiYTcfaM+ZRArvgK0B6ldkYjc907SRPGDjtu75spRYrWzZWg/49eAUqhmzMx3OMhxMFtZMMDcpFLGMC0hZqrRZcj+QlX6uI8XiCvf0tvO99z0g1QKse1nNCssrzweBgKlGoFuH1sb7MPmGdEqqEii4GDHsOaKFEopLd7ZkA6m5nQ3VTSHFmCF4C2yFtoZYpapWarPO4TgzAvDT2Pqnp8BdhRjqRIejzubG+sW1UgzK8oIz7J6eyOeI+zddjBkvB5b0xW+jcWHstSYg6yr+grRszIur1mlFyhLEAbu4ncbTAyqI6ooheb6h5Nh71RdhchD6TShoPj6UYY5ZMq7OJTncTG90Omo0KkCU4OT7UPRZdkzNAYo57CInwi/lP9QHr57olEY28hixl5glVEkspEbjP8vmcl8PRENVyWXOpVqUKyJKqbEoFlLXCpH8iEJ85OBxjWaitw6EJtC9WgBvUscpcbGxs4f7923j04etI4hnara5UG7R0y1ZUstHKkAA9M4I42y3cunUL3U5L9lQkhriGCfxTiVR0A2XjMGiE41uqBJqnDK7mfkeLpgUtFl1HJPnFOcQz8ELZyLHnWHNNMA9H9oZZJvKCRBoJBFpucXKKkAmp1GAIuy8Fg0LDdWwVpOYxlkwmE4PnDy3VlPuwtn6Twi+z1sqemUB/kuUcr3LZU9B8s1UToT0eD0WUDEZzhNEKs2mo8RQRSQUG7e+KrpSMZMFdn3uSUWMY4toQF1TQ+Gvy6eK8u1BA8GszV1Yimy7OX5PxlEl9xdeQDeIFoZGxkQCwGNitMTeh7JxL2ttI6lA153k6hzObRIaLOAxRXDdZvPbqmznmkX9cziuQVyCvQF6BvAIPcAXyg/wBHrz80vMK5BXIK5BXIK8AK3D5ym520blP8JsAZb1aFOCfrhIB0wEBRSoSii4sduQzF8I4NMjCxdiOZLD5PNonrWhbQZskhlwbgIkkBgNpafEzC2fq6C+VfawS2hQVZMvEcF57raYg+MzHWKHALQFoDC0Np1O9P7vATeDoEq1WG8995MMCxb/+jRcR6meJwDiCP+VSFfVmC8NhX8AfFQr7l/bQPzuX/z5tY07Pz9Dd2hRwtNnZwKuvvqou4H6vL4CJ4FC5VMHR0SluvPGOQDla/BDg2N/bxe279xBnLlr7VzCczjA+7Qtod2k/xQ53j2HnLtxyCaV6BcuUoee+rHJK9KufjbG7vYmT4x6GZwNMaRfDgF+CwNFCRIoyChg8vPb+5te0zCDQQkKDYCcBJto78T79kofLlzfxi7/4i/jMr/2GlCif/bf/O37wh38Sy4WNh6/v4BPPfxxPPf0h/ON/8ksYj2boENCeDPDjP/5D6A9OMRj0BPRcv3odN956E7/wCz+PP/qjP5IVF2vr+2U8/b5n8ZUvfgnf897rcFx28loIwwif/OQnpOAg4PQvf/Vf6vkEFputpmo3n49VV845k5VSUij85kZHgNbZ2ZlIAdN96+ATz/8tvPytF9HdaKLfO9X82NnaheP5tDlX4HnAHBOGMTslvPTt1/H2vSNGmiNMFuhsbsMvV5AQwWOug0/lxkrXRKCXtj8EPbMVO5slH0A8mWE6HMtiZzwhYWK88kkYlCoVEWK0nCmWPYF+nPNYJViFc3iug4ODY5RcD3tbbXTbdQWJf/Pb38GEYb5pio986FnU/AK2qx5OT+6aLmbLEsjN7mqpcnxXPu9e0ZO3v1uk7qUgexwCdb2zc82PZz70EXUxVzxXQB3nlcDhlIqG8jrEmcG4No6PT9Hd3Fh3f2daf+zMJ8CqLI/ZVDZCfH2uxUs726jVGOyd4fTsWMB9o1XHfGqUGRdgocivWk3WVYEf4J13buLS7r4squJFpC58rieqF0L56E90DaMhbY8cZaCwQ5pzmoBoZ2MDg9FU4cYcH9pBMeSawDbtsxTqXepovs1DE2rMbnKCrJxjrN0FyakA4Wyp7AKnQPuoCOP+VHkp4vxApZGFoFJEpVHX/uF7ZZGyBDyZtfDII9dRtE0+DPexZrOBoFrDRDkdPrIC1WAk0GYoBybjxi+VMRiyA7+obIStrR11zNNSh4QE74fkAwkpgtiT4VjgOe2BGNjNhnHW+AJwZZaALHUWzAAyXfVhHGEymb3bUT4aT1ChZRCJDiYgeAHOTk9VR2PnRQuhQCSg3O9SSCFw3jvEo48+LuKQtaR9kLFwK0gtQfsix20iSgmypwouj0ISWLS1C6Q4I6A/mRzDZfe6G6BaraHeaGkNtZp1UgqYTkYoByVMp0NUa1XNT+69vJ/uRguOQ9DZgO0ZiprrGqFshfsHd9CoBNoHSfjwLCDRdePGDVy/ek1KCc4/EmeW4+l9aTcVz0YC/Pk+cThDr0fidK1wKgWA7SOo0/4rw97evsihTc6//jmqIlUCnNMWK5lhuYhkYUflEO3QtCfQvol2c6xpluq82du7hLPzvrJZfL8G1/GVVcH9jWPBTCntb1QbLBIpF09OTkSYd7pdkL9nWDufw/skIcDsJGbhLNNU64DOUzwSuMaikFkjptFgOp6pgcBRvhEVHUvZJvEsvgiy5nXzNbgHkwjha3D9pwztXpNl/D2Gd2vOSu3HEHsHjVoZpVIBrWYVQ9lvOVJkBeUqjo7OECf8DGDmLRVrJHRIupG84P5psl0M0aJsjLUa4kJNwe9xDvBe2PjAsefOR1s/5q9IxWGZnCxeNwlEXjPtHv/mQ5kuXJciS8xP/lqpUUDRYVOAaYbQ9dDqi59xwEYBD7nyIv+snFcgr0BegbwCeQUe7Ark5MWDPX751ecVyCuQVyCvQF4BkRfmH/PE6CxUqyVjGxX4ssogyLOx0TGgLKMxHZN7wO7ira0tWf0QnKK/N3MDSkFFtiXsjGTIMEEPduLTQ5pWP1ResDuYdkwM+XULnvzUi76HwC8LSBwMRwIbJvOpOpyn0xn8ko9hfwD6iQsMWSxkFdLpdhD4Jdy+fRsPPfQwBqM+xuFM9hiyYVkQHHF0rQRDaaFBsFCWGcr2KAq47W5uIUnZ1Zmif9aXVzY7lelxsVCXJ2HdAg4Pz/DO7QPj4c/Qcd6bwrAjpMUKVhUCdW2c3LkvUIgB08sMcL2yMjsYvuz4pr5xulCoMLvEH7+yiYcvX8ZXX/gm7h+eYplEWEURFrMZVuySVae2+eh10Y3LrAuFw1K1wq7bxOQ90FbIsVP80//6n+AP/+APpCgg2VCvVeF6zBSp4fD+ITY6HWVWBJUmzvpTHB6cKD+Dr9ntNPCTP/kTeOEvv6YQ2fv37+PS7hZsJ5Dy5vLlK+yBx3BE+xvaiaT44R/6AfzWb/0uNrYv48knnsJv/B+/qWDijW7LkELdLn7sx34Mn/nMZ7C91UWtUsTf+YkfwX/4/OfVCb5/+Tq+8MUv4v7du7h69ZLGq8bO9cUKH3nu4/jTP/1zvPXWG3j6PY/jY5/4CD73Z1/A1taG5s7W9i4sx8VgHOHGzQPcunOkPAWfHdgEy10HQakiZY9TCkQCkYxjRoaVMazeqFakXFikJrelYClsm0Ci77pIwqU69JUXwtekTU7Jl3daUKVl1FBroWgxB2COcDZHkjD8donCMsb3PvcM3r51U/VOLQudzU1sdhqYnB3ike0W5rOB8bDHCtVKTYQd5yeJKI5BtUrgd4WEALLjCmTjuqKKxwsCPPb0s/r9wLUxn00RMPyZIhK/BKYC0JllNh6p859qFQLX7NYnAcO5StCPNSLAR7UTVUkn5yfY2dmBq9ByYxXW650pfJkqIZJdtI3imjw9PUF3Y1PgKb8msUdrOGZ4PPLoo7h98xY625vyzO+d9FBl+LdNuxpmhAxM9gTzO7b2RGJw7yGxGYe06iri6OQQflCV2opqHoLKJBcG/bGURyQ/OIoENqmcIoFJOzraLXFcOR6yg1GuRoxwGmE8mKnjXBY1yuRg7omDRreNcq2u/Ww6n8hmiDZOnXYDzVoJyZw2VDOtadpCMWie3e1usSICgkQPrdTevPGa1E20JWNXOQkp1q0c0O6JXexLEY4MBiZR7BZ9+EX+bIX7h0dSZjkFA+BSTSXnm1WKhJlAIi/Y4R6h3qxprx1JCUPFmg3fI2gf6n6RUVWxicUiwnw2RsEhcZoISJeqjqq3goWtbRIHjnIimMdAAof2VNynyoEnQN7xylimZUzigqzdkmiu1+WezfBxqvjmc7NXk0iisoXzgudBteSJ1OW84O+xDswdCEo1TKfMPqEqhVkNtCekMxTPiaoUFJ4XmH25sEL//FhmYVI9UOHT66FerWuPIwllwHkL58MheudD3Uu321IYPFUTp8dH+l2SbRx/5tE4xTKKQQ1eqaZsI9pONeoNXU+lFOg5E+avTIcKl7dWGQbjsULtL/IcFnGsM4RjS7KN3fwcU6oMPK+quuu6bRKUHvlWo9BYJrJp5N7L9UDxF+cKs5OWzBlKqa6gDRNto8zr8rmaA8yEikgi+pr7OgNsGnoBju1q7yUxSRUIc0X4A51dyq8wSh++hhQYF+qLhDZLvAYS5xApwb2FJ5DJVipo/9zq1kUI1ho1TMbMrKElU4rBaIbBcLrOobBkC7dMLWMHx/sCz2CSe/FaUfjXSsu/Sc5fBNlLQajcigv1kbG0EsEhq6kCCvxswWwsqTaXxrrLIjFCMruo+vFeL7K53s1W4Txfx35LwbjO0eDr8jmv58qL/JNyXoG8AnkF8grkFXigK5CTFw/08OUXn1cgr0BegbwCeQWM8oL/uJf1BkHYkod2pyFghxYcy2SGWq2EMkOn2d24WqFSq639pg1IwE5rdrvTtiHwKwIv2FHMQM7xdC4Am0AAvdXp8c1u3mQRYhkx0LshYIZe9gxlHfX66mAmqHZ8eoyyTw/xMeyiiylBIoKMKyovEuzt72FjsyuVx92793H9+iO4dfumCAICNewOLxQ8DTMDq9lpPxr1FYJNUELkSjjD0b0jXLqyL+CjXm/IWuX+3Xu6XlpxyAPbKeDNN25hGWXqKiUYReCVfvT9YV9A03TpoLy1pdeJRzOBKJ5fgk1AzmMHrCuAKYxCbF7ZNXZYBJ6dAvbbDdRrJdw7OMVZfyRQktkXiNi1SrDaEdBE0OriQSBGXasMq5ZlRib7qm6rjnA2xU//g0/jtz77O/iBv/08uhtb+OpXvomnn30Prl+7jC9/6SsiSRT4ndm49tAj+IuvvoDphGGpK9k4Pf99H8VwcIqz40PsXd7H5kYTX/zyN7C9uysgiGHW/d4ATz/7FL73I8+o6z9duvj//t3n8OjjT+Hll1/CD//IDyCczvEbv/lZtFtNhZ8/+dRTmI77+MAzT8FzLdWB5M4f/+nn8Pz3fwq//dnfkh0JyZXRZIr3vu9DeOWV1/DWjTfxn/zUp/FXX/8mgnIgRUCz3hDg3qQll1PGv/v8C1hmJuCXwBZBa1p2kfyq1VuYLxh0bmOZEsgjcWQjKBBsNwHoQaWMVMoVhuwa5QFBW4Zpnx6fK8Cedl7MLWDOxCIDgloD7Y02shWBxBi+a4KBSfi4tD3yXHS7TVy5so9bN28BtotavY7zyUi5Gd2Kg2tbDaziUOPYaDbgFDlvbXWWEwhlBzCVKeMxO5wzVCsVzCdUR5gQ4+uPP4F6Z1NEDEmLVRLBWs0VED+PbQGonm/hvHcspRIB5slorPwLBg3TdovrtRyUBVyzi5yd/5lDGyqSNQUpSUhEnfdORaow54KKB1r7kIychzNdp1GnZAioFohikXdUnMThVMqLcDrDfD6TGoAWczQ5Ozk6EehMULdca2DKEGACnBZwdMT5d0kWNuMJrdSA0WQkJcnpaU/d/mQ5Ca1yXTI8nffL76TJQl3lVBBRWUCQnRZDq2WERbTEZEBLusTkw3C+LBOBsQzMbnRbyk0hgCxSopApH2ej00KLexmVYdMJ3CCQCoNfMz+GRBJVZct4geloBM8P4EkpAO1bDHov+66smUqVlrrS6QXEunu+r79vb++IEOX+w7VP4oKZBZyTg15fey7zckgYkAyeTml/xb0lUpQAUku2Tcw0oa2eSZKxUXDo+U9bL8d83+Z3bY0VXYgcd6VMGgLeVETUqjUpLjh23DdpEZWlFmaRi8ytqZOeRDUBdrJSyuSxMynLkojzwdUcK60DuzutJrzA0b2Fs5nqUCzS4sgA2gTnqWZhqDXBcdajQPWA62OqnAaC5kVE0xHSzNSHNeU+xHld8jx1zZM04dphDgdVASQr02WsvfTo/l0RbAuC/wzZpiqBk9T2NR60ZWq0O9hoN0UEK4PCyTCbkfimOmGqnBiSfVQQcM2TKKGigbkQVErQHomqMZ4LJK14XJAwDMoNqRYJvJMI5D5LCyy7YGMyHoqg4f3R/o5nIs9UjwTZbIbjw2PUmk2RTrKByiD1BZUuJP2p3OC+7BY9s35JIK5tGKl64HlExRBVTyLHLe4vsUgMnZGpUR5wHfD3RZzw9bMUUbjAbGRUT8zrkf1fuYSNjSYqJQ/LNBYRx/FZLjiHgJOzvkhW7h8kIcwYXzzMe3G+sBGCtZH92doakfXh2PLB5zEonK9/kdGhzB6SdGulWpmqsWylzxtU0+l+9DOSHmZs+OBnD9k8pqnWK79NJRbvnc/hZxeStiJEtDYsvPH6zRzzyD8s5xXIK5BXIK9AXoEHuAL5Qf4AD15+6XkF8grkFcgrkFeAFbh8ZSfjP9oJ3FZ8X+RFpUpQ0UYpoJVEilqdnbbmH/WZ7cju6P7BfbznPU/KSoIAJkEmWkrR5oPgiiyo2B1eNKHKJhy0KFDAkBcxnXsMAJPQUsKT17pf9BRyyk5l2nHQJopWGGHEjkpLgKXx6Xaxu7eNdqeFQX+kEE8SBSI8qrSYIRFRR/98oA7Maq0uFcRo2NM9sePz8v5lASZ3bt/B5cv76j7vbm3LqmpMP/4liRaou5xh4AcHJxj2prLuoOVKmETY2tzEwf0DxAzOrnTgt9qy3EGcqGO8SALE9WG7VK4QiElRrZRx7fGHcfP2OwKrCNjUAx+j3pm6uUkSLQhIMjCXIFK2kmKAkKNAVoG6rHXKYAH9nCQEx4cgObvziw7/3kCaWiIx3r51H7/7e3+iYOAPf+B9ePFbL+Onf/Zn8Lk//5zA0M2tLRwcnOHo6HzdRbzE9Ueu4tlnnsJbN76Df/TzP6ug6VanjX/1a59VN3Or0VQQL4G8aw/vqcudINRwNMN0YgJh2YHO+zk+7qtr+9n3P4M7d27jjVdfw/Y2FT3MAhhInfNTP/X38Xu/+zsI55HA31arjve+91l11H7tay/g4P4Jrl3bwYc++D689dab+PAHn0GpXMev/+vfFih+eD7C+SjBIrWkxqB3OgFEhlBThUHQjfO36DPI21KXsjqm1SmdYZml2NjeQMhueMcVsUEwvuwXkUYRlgoudtA/PlZ4OG2ciHmu7CJqzQa8kmtssBzTHUzFRrviC1S0ip7A+eP799HtdNBsd+D6vsDRVTzE5c0aFvMpdjfZHb8QaJlES4yGQ7QYdOwFqFSrSFN2VhM4ZaYCwUl2ci/xxHvfp3wPAqmelSGenaFR8aW6GE0Yam3AU9q88c88miHwGRhM1QnpAxPeK6DQdTCZjhWaOxj3ZTvTPz1FuVLC/v4OZiRdnKIImDShn30iq6eAgD2BXpFDS9lDtRtNEUXLNMGdd97G9Uceg7Vi7sYEtusBjoez4xOkSaLXo7SAY8p8X4H3ToYwnuPevbsiSwiWZysGV0cC/elCw70pXbBT3GTQULHjB2Usaddm2wjn7AB3lPfB9cdxZXZCNJ9gNp5iMiKZMkelXMFKFlIrNNtVVJtl8CtaeJVKDe1NtNJ7+KGHUFgtpc6hCm1AxYAfGMB+sZIN1jycq06tBkONy5hHc7Q6LYVMJ/MQsxlzUmwpDpjhw+wFAt0CTsF8jgZuvPE6tre3NUdlLcT8g4BKjCKiONRz4zgSecDrvwB2CfzKYmm9f0mtUCRJVFAgPQF2Em/Veksh49yG260WFsu59np+LwpD/aHyiExeHM+RrSKRbXFIH54aRiEVAOxsN2HP7Jgn4M72fBKpDHunjSDJrShZ4NLeZWUl8JDgnBGBkMy17zKfhqQBCRgqI/j75Uqgc2k0nopM4HpeRAupXM5ODpW3Q3Lm9LynsHH+LsmqQFZh7MpPVZdevy+VHomf8WQo4J57HteEiHBaEK0yFIolFNyqyKZme0OZPDyzwmikPXuVOTgb9JEtY7hUIMaRFDPz2Uy2iuPJRPkhBONJkrCbn1ZGzNYgsRYEDB23pQSkuqpWZf4HSXVXBAcJCN4Dr308GsIhyUSlAQlXAu6LJWbzWGQf5wqtyfgg+cHXXXDRZMYGivZKF8H3nPvKfdD6sGUfJYUF54ikPMxHSkXMMCuFNSS0z1lEazfaHibRAvMZ5wDJG6MWKpd9tDtN1CsB4piqi4L+cF3GywzDcajGAtrqkVQhscdr0B+uMmU0mcwTXquCw9fB2/yaD54L4uKkpIFIDO5xIiaUE2KaGUSXKnuKNmymOYHfUA0yo75i44QUOZaxn2JdODK8U94390BmYi1JCproKP3+mzdy8iL/tJxXIK9AXoG8AnkFHuQK5OTFgzx6+bXnFcgrkFcgr0BeAQC8oY/RAAAgAElEQVRXru1m7OhXZzcDh4sOOu26QoyDEoECWrAUUPRd4y9NAI+hnwS82k11LRMoHAwHAmQI9IlcEGg4R63VEUCjAFPH2PAQaCG5QJsSAjwEFgjCsquaYMHh/QMDZiwXIjZoicFOSXaJ8ncJivPrne0tNNtNtJpNzMMQd+8dCKRjd3G708XhwV0RKV4xkEXNYrWUn3yn0xaJ0ao3cPf2HXXnE9Ckb3qj1cFsPsfZyam62wmylcsVgfSvvPI6ptM1kUJblrIvkJLgb7ICiu0dLJ0iir6DWinAaDDGeBwKuCbYS/CEj2o1wNb+Dg6Pj+DYDvauXMXJ8SmKVkFe8MOzU0SjIcAuWcdkRhBJIWhJsoh+6iQuCsRz2NlL66gV/cWB93/gfTg9PsD3fvyj+KtvfgdHB4f42Pd+EC9962UcHp0Z3UZKkLGA/au7uHb5Eq5c2kIYx/jKV/4Kvf5EYasKBg8c/OzP/H18+Qv/Hr/yK/8VfumXfwVPv/+D+PyffwWTaQLLdtWZmhVW+Pj3fgjf89TjePmlF1Gr1XH7zn11YF9/+BF8+ctfwWwcC1x96NqegPlGraGMj/PzM82Dq9cu49bNd/Dyy99Bs9lEpVrClatX8OYbb2Nvr43NjS30e2NlC2y0S/j+7/sI/vD3fx+f+NSP4tc+8zsiv+4cnKDgVWVZYrkm9Jvd1+7akoz1IwFBbFdAHQNrCWYRbM8ydDbaJvSbwcaZCVGXese1USn56uCdzkIpB6LJBMsF7ynAcmXLkoj2SRs7XcSzGXrn5yi5jgiJguvh/R/6EIaDcxTSVBZrG9s7uH3nDlZRiA8++wSsdIpuq4l4nZXB9cG1RiUClQQru4BuZxPDUQ/LeGSAdBhgk2vt/R/5OFI3MKBkPMIi7iOodBBQeTHry26I66de7whwz7IF2t0NLKNU40VgkaSDwPVFLPs1rmNa25DsoEKJ11SpBLCzJSy7iKLnKz+BSiIqnAj6xiE78BkSHCjHYrPd0bxnrdTxvAI67Y6UNxyjydTYxnBeJvECd+7cwcOPPEEjMmOhswgxmAwU1l6tkpxJYGcupuFEJCeVBxyXMDREFIm0yXiibBPtFZalmtlOCR7JmhTKNaGiLJr30T89km0cAVCQFJlHgLVEtVZGoVjApWtXRY6MxzN02psoeg72d3dh0erI5z2XkGQLREkqJQOJYAXYzyYay3anI0Cf+6PIjXgpeyNaeBHUXiSpFDDNVl1jR8y1VuV4LDDo95S7U1SdxliEMwRlqt4KmMxG2NzcAPMvqCDi/KMKhGoxY7fE16ayaB1erBpbspviruv7FVRKdQVn81rarYZRpRRplccQ7pFUPMwooiqA+5JjU6WQwfWamIY2khU78zNMxmORx7KrKhRNN30cIlnMpCxgkHN3YwO1WgO982PttXaWYWd3C3fv3VI2SruzIbKMoDiVeNz3/MCsYb6HF1QNiWvbGPTOjDrMo+pkCpdWcMxQKpV11jBI22c+kw0MBkOR0CRiSKBxT6J6aTocGjDcdXF80tdYzuIUldoG/HIJm5t7cOxM47i11UWl7OP4rK9cG5eKgIzKLSpepho3ZlBwfZGQkV1hNJc9GutN9QcDtsvVhkLgCcuT+AgCE+rNe6GSbJlQWRCsQ75jkf+cl9zDfK+I2XiMxSJTMLwUDisS+RxjR2cWLbZ477SSI6F1YZFUsFlD2kIZCzYSuoYQ4TmaCfTn/4kkYHPAmrwwaiSjEiHhQdUGcyO43i3zS3jk0euYTPuoKvvKkIMkXZkYMRxNMZvz/KblFQPmadtk1BZ8YeZU8Gt+n78nxSYbHjhX1+EU2quZP7HOPlI2kudJGcQHf04VCgmhJKUSiTZ7RtVB9ZtIkrWFGO9fpFZmVHYXmRtSi7EHgCtE6Iai1WFJ/WFTcZljHvmn5bwCeQXyCuQVyCvwAFcgP8gf4MHLLz2vQF6BvAJ5BfIKsAL7l7czAkzsIqfnNoF1du3b9kqAmuMWkNkrdasrJth1BMLRXoZZE+xmZmfm6dmZOsMJCDAwdToaCszpbu+q85ye20FA4Iad7gvEYYJKo4pVQmWBsT+aTGeYzSPZQ9FLnSQELaMILLHrkx4PCiwtsGMyk9UDu9L3Lu1K+XHz5m04RQeXLl3GdD7H0eGBOlnpwx6USiJm+r2hsjfmsyEeunIVd2/flXrj3p07eOzxxzGZzdRBS++VUlBShzi7bu/dO5J6IJwzF4MWExZqjQqOz04FiMwXNrzWJhPM1Y0beI4yDQa9ITLHwyJdyfqDH56e/J7HxP6c98/gZhauPPoYbrxxE2mUCCQOR0MkkzGWYaTAU4JItDjh76prlVZPBErVRLpcq2KArc02bCT4jz/9gyiWq3jxxRvqOu82A4VgP/XEE8gKFt58+w5+/TO/rfv49Kd/DLvbTcQJu5IXuHnrLv7iq18XQURgiB7/9YYHx0rxMz/7D/HVv3wJ3/3Od3FwcI4oXqJVr+J9zz6ORx97VCD6rbdvClC++c5NfOi5D8hu6K237+KFv/g6KrTTKRUFmsdRiOc+/AGE4VwKkePjE3zu81/R+21tbwoMvfn2XXTabfzwD34Mt955A7VGF8PJAlkSYm+nq+7r933wI/gX/+u/we7+HnrDMW7fP0OyMHOS84d1Ux96Ru98T5ZnJGcIwhKUVbcun2Hbmkf0KUoEsqUCIgWa2SYomFAYSQ6SPxwbhR3H9JuPZOlFco6v6XsFTPpDNCoVqYmCUhnvfea9uHv7puycHN/H9ccfx/HRMW586yX8re/7KBpVB3t7ezg7PgbxYwLCrXZHWR0EXtlpzeyANFsgmU+UD1Cu1jRHH37oMtrblzGNGUa/QhERlosR4LRhOexWP0fAbA6Fcdsaa1rElStVFCwTKt1oUaXDbmwbg0FfxCHXJMeJgB4BYgKMzMFhbQj4USlhPPcXKJeqsg1aJrSMIxjLgOsEnl2QvVen21KAcL3dwp2bN7G92VFexHAwg1eqYEWf+uVKwDVnejEoi0xh7kV/cI5Wq4s58x2Y05E6GI57WpvFYoBovsB87fVPYo+gPYOZadO2WprxYZiw5kTBEzCZxnNE4RCulamWSJcYDmewwftMUCy58IMAG1td2TCxe7zZ6Komu7s72Oy2UasEWgPRIpSyitZDVE6VGAS/SmSl4zg++v0h2t2OCMg4MmQolQVSpCivhrZlkdaPAVhpk+MgnIfv7qkuQ5qjOYb9U0RxqgBrAufNJseAVkVzREliyDqX9nQOCgyXoEKLqqKUQegGTCeZWyrVUXR8HN57B5vbbQOgBwEm3HekblugRAXDkoC/hWg2RbYIkWUFWH4FTnED03iFxWwiQtFaZx2A9bVdhNMRFouZ7AYbtRaa7bbyYGjLRdKbe3O54gNZDM8tYWVlJhydhA5DyBk27zmac+nKRrXeRkp7JpIyiwVmk7Hukaotqh4uLPRok2RiQUgU0VbKRn8wRJkh7hmVMQw2HylYm2Qc60XyUXkOToBStS07JQZ2cxxpv8dzg6o/Bq/P47l+v+hSwRJjNBxIPWACpY2yLk2WSGmjRBu9zKgbuC84Hgm0kmzBuOsUPRJvzLywUSr5mrdcbATdqaihuk4kw9qCcTaewHU9nW3K5uF7kvzn2Unin+RFZPJwLpQwJJQuQrGNmIHWSBxfkjBFWS+xngz2FlFChVkU65wnubZKCfbzv7SLuvhjlDOycWKTQ+Bgo93QPdkWLaiMMmQyCTGbM09mJdKSD94j86KWS5KZxvLLKDAYeE4FRnGtPpEu5t0MJlMXWjkZRQav+SJ0nL/PNSC7NH5KEQPBPZsqF1rJJVJrkcyUgsmmMsOoWrg2uE5kJ6X4FGPhRdUFCW6e82+9mZMX+aflvAJ5BfIK5BXIK/AgVyAnLx7k0cuvPa9AXoG8AnkF8goAeOTRqxmBGeZSsKuath4ES9rNKmzaK9iA4zsKWSXo75LEoFLD8VB0PNnx0K5Cnu8CYgqynZmOzpEkKbb3rgr8IahEQDwJ50jTSMSH7EVg/LbZ0cnsCHYHE6QxYcfMcTDWHux+pgVI0fUEONCPn93dBMK2tjbVET8cz9DuNnF23jOhqamxqSCYQ+VHyfUxmk4ESHsewWwH4TREYx1YTKsqBRcvlyYcNYoUlMxO4YJdxHe+cwO0GicgtL29hfsHdwUIMoh0llqo7ewT5ZXtSZYssHN5H67rYyyAe4HJYKgu58effNy89mSMx65fQ28yxcnZENFwjJh+6ZMxktFYIBLBFicIZDtCdYWAZGLttBkhOEbgnCHH3aa6kK9f3cU/+E8/jd/7gz9V/+jP/ezfBZYhvvzFL+H87BQ7+7vY2r+K/+v//hOc92Z48slH8dGPfADf/vYryhmoVGv4wz/8Y3Xlcjyr1TL+o7/7o7j51huycqrUqoiSFT73Z19Vp/yzTz+BZ95zFbVGC1/40gsY9k14LS1t3v/+Z5Ux8vAjD8mq5rc++7vqQr+yv4+Dg3fw3HPvx2w6xY/8yA/jf/qf/xdYFkPiHTz62FU0mx1EUYZ//yd/guc/+QH80i//In7jN38PL7x4A0m0Qq1cwvc88RDuHtzD4eE5vv/55/H5L30JrY0t/NVLr6mjXQ23TkFze0FHFX6toNyygD8CUwysJuDtekXZ+NRadcxCBq37sh1j8DVc2kGtlCHA+b8iGJcs1ek7G4xkgxPORkZhRBWRayGTTVWqMHcSMXtXL6McuEToRAxs7u6id3qKezf/f/bew0mS/L7ufGWyMiuzfLV343tmdnbWzM4u1gCLxS4MYQgjwsmQUjDEI3nHIHTgRUgij3EMkmLoqIs7gdJRPFA0EgiCpGBJgAaOWMLsYhfrZrHjfXtT3mZVVuXFe7/upfQnTER2BGKAme7qrF9m/rLw3ve9zzWcPr2MR87eg16/i621VZkfbppVLEY4Jnyemh3vgfLUJNotXiddvQ/eB9NlD0dPnQbRCX6nBYzaKJSyGIxcJC0PvV4FrpcyCRGyJGIxJV/4njJebk8Q7r0OfM/mMtjY2JK4StGb5kl5clZT6Pw7plAoSBYLOYmGYo+UCLh2VUdEeDyrbCjES4Rv90x/vO67lFgHnCTn9Dlb0Qhrl/DItFabgndGnBIjxMYldBfyRU2cMxXC9AR5EayP4dr2uoQjGxGW+48BAgP+0JeBwkltTn6bhAhrbfpI25w+Z31QTaJpbDRWqoqT7RS4jx47gHqjhkw2gzjTXHFHqQamzObnZzRlPjszJVOs1W1Kj252+tp33BTTF95etVNCIi+n75lwqVR2tSYUVPknDRaak3yv+5P2rNtKWQk0Gi1B2cmeoPjK/Xh3ew0OeS6gUO3LZODUOZMtvN85kc79mSYQ91zK5EyfcZ14Prihs9qIE/7cv1utKkplcocCJWkIpGfCheL52O/IMKFRRRi9lYhjHGcyyYWTWUCrO0TQaQjgbrue7jnuhVyvQaeJMOzrnOayBUxNzWJ+jiazgbhzr6KJnYwxMZZB0kmh3+X5jGHQ6SCf81CaKOr9xRO2zCwaNHxWsaaw1agr9VbM52GlmOpLyOTmNcVrhsKzEiHGukSdKZ1kHK12Q+eoz3q+wVCJI/KUBMIORihNLiopNVEuqpKKP89kX7VaUWVegyB7soWYTqrt6rW4l5iaKmMSMYlB/o2YO2JEjNjWhDRh4GQgKaMYip+zN+oPK2lqk2iYcd9iZRT/C+8tpp/4LOOzKOdl9Dxstcm7YYGgMXNk/CmpZIwJJfP4sJHlbUwVPn9V0zgMlFYI/FAmBY1J7jW8b1rNNqZKE0qY8JrkcAKPi3s6Ez6s3tP7YkUVYqrVcpw4XCcp04y1kfsAcNYyNdqs1eorZcHrtNPm5wTDnTBfNBO4hTItwWereWbTXOD37BsUvKZpNvA/go0Tcj5ghZ4xlvlzNKF5HzINSPYTIfU0wEyCyzAtuEZMnfF38Nwk46zzgyruaKApHRljjVRSNY1ct6tXIvMi+rAcrUC0AtEKRCsQrcCdvAKReXEnn73o2KMViFYgWoFoBaIVAHD40ELIiVtyBQqFrODc5Cd46aSSEuwXZ31KLEnzwpIxEZP45SLwA4kOSTsl2CwFJCuZktDq91uqyHDTeQkNjuNJbLDiFHPIjCCTII12mwIjgalDtLpdsSiCnq+aFglXnPplh/ce74KCHAVTiqDT05OCQJPX8PK5c5hZWMSt27ckkggknM+jXq+DU8vkXcSRMD3hsbESJTQlXDsNl1BwgncJGO71JRxThGq1WJVDdkUPuzs11OpdCXQUSnj8nHyWmIIQ3VES6ekZjJNJJCiGA+phHwYhyvPzuHLlhgSzfMFDaWoCiZSDVr2Go0cP48atFQSDEJW1VcG7OeU8bLXhs2OcwgrhwBQ8JWaHSNAkouAzHGAsbsMIpVJWk8z9blN1WhQWjx5ewF3L85gsl7C5taXKrtcuXsHc3AG8+PJ5rK5vSrD60Id+DBcuXkC90cTc3CLOnXsNW1u7e9O7IT7y4R/DSy8+B9uOIZ3NIJOZwOVLN+B3+7j/3mP44Pvfhv/wn/5ABg2Fyla7i0ajKeHHcZL42Z/9SZkYCSuNT33qszi+fAjHjixhbnYam5vbePa5l3D79oYqa2Zmyvipn/on+Pa3v42L52+hPFEWKHlubhYr6xW8+OoVVKucuLfg2Qmcuvu0uuxZqbO5s4Nf/ze/hk/98efxjW9+R4LeYDQQV4RiuGquVF9GAHNSf7K/XWLb0IfLJAInpFOOAO2ctB6Ph0i5LjoN1pQwzRFXGkIVXjFyBUxyiKYcQd6sIBoTFAwabqFEsSAY4O4z9+rPcBjg0MFFTSkzdTI7NYWbN65icXZSqad+t41MmiJsB9lsXh3vNZlxYwmbTI5Q1KtVq5ianka9XsOxw9PIFfPYrTThpTOw4gFiiRBudgbjOO87Mkh2JZQLnGw7KBeLaDUaukcJzQ76HXX3E/5L06bNKiVaZhQJORHNLv/RQJP0SSuGkT9G2s6g02shlUxJjuUewulvpjoouFIEVOVRvYnpqSnEknHUK7u6l3ndETJdKJRkXpj0S0yJK9ZPcVKbewtfY2X1lqqH6BRStNXE9IjQ4kD7Rqc9QDyWUiqL+wXPJ6uxeC4lfoYjDPyRASHHgQ6TAuO+7v9GvaPrhAwRVk8Jwjwc6rrlNUITJlvMIV+Y0uuQUTE5OwknaRIYNCO4X/b9IbxcXnvWeNDVhLwYQQQzc19hpdJeZz+nwcWsodJLo4dMBHI7CI2Px+E5Hpr1Kqy0K2GZ1006lZYIW6luIk2ODuuVxjQmyM8gX8ZU7zFJ4Pc51R7q/dbqTdhpV3swUw+CNQcj7XGjkWEsMBXH5AfTaZfOX8LiPOuxbKzeuoZSIa97g7/LSnuIJSxVAQ2QV5ql26ypqkuC+Zi1OwklavrdugT8WDyBbI5AdxuzMzMoFrMS0ZlaYnJle2sdpdKMRGf+HgrMNCbKpRzqjTqymTy8bAaFcpkoEp07Mom4p9frTVV08Tql8c41oOmyn8KgSUYTnPcZrx/u/awy5HXRbjRff660mcyJ83yTTZRBeXIa5XxWyQk+77hGZJTQuL21sgrXdvbMt45emya7UhdMBBBu3m1LYN83DQTuHo2VeGG1HPdhJidY78R7i/dCJsPn7sjU1Q2N6Xnrxg1Mz0ztgcAN54kshnFAs87X85L7F88zzztNDD5Lua8xMUUzioYD6/p4rinr0wCyLZO4GAeCkwg6zuuIyRi+D6aneN/4YlAYk0ApKBq2ZMsEcoF1zvmuE4kRJoo5GU/8vhiYHPFVHdVuDzRYoCqmOFNkvo5JBvdeikJ8LNtGvW6A3TJZ9kyX/TU055SfPczHNj6XmTph4o2/l3sFDRkmuHixxpS4oHdm6q3ojqrpSulFUyuVslMyNZg2YyqP50LfG+dtaT4fcEjg8sWrkeYRfVqOViBagWgFohWIVuAOXoHoQX4Hn7zo0KMViFYgWoFoBaIV4AocP344pOhDxkCxkIVtJZD2OOkZwMvYMi7iFMZsW3UaEiYdD3QzOAlKMZDVRhSrzRQmRTGKeV3VoxTyJQkk4ShpoLUF/ruPIfvzvbwEQwoaFBu7fl9iULfVEYBXE5YUYvyBmSQlvDQIVGORz3q4//57UKk2JOatb21p0pSiEL+HgNGM60mwoElCkbDb7gk+3CdXgDDy8RgJ1nqwOoL08BCadJ2cmNQUabPZktBCUYnmxcY6BX3WXlHwMIIjp/X7FIIsD8lcAV55AtWNTa0jodExKw0/oIxjQKgHDh8Q9JWT/jze/F4l1bjbRzDoSYDrNpoYtlsI+uwpTyJu24hxenyPfcEEwJiCIjvt1dMd4tixgzh+4gjmpifx+S99GWfuOY3LVy4K9BpnL/hohPvvO4HnXryg3v0P/NgHsLW9hVdePoeDBxfx1FNP4vvP/UC1Qqur63jxhVc0wc01eegND2BuZgKn7lrGzNwM/t3/9R8lRE2WCnj8jWc0nf2Xf/13Mr9mpnK4dHkV3T6hrsCbH30I129dw8OPPYK77z6Jz/zxF9FsN3DmvtN49dXzMsFee+2SBGtyVpaW5lW306ju4i1PvBUvnXsVly5dU9XU9Mwczp+/gLm5KdTaHWxvVVVF9OAD9+t83XXXMn746jmcv3QZrX4Mg54Bs1PAoqiVSmeRFMSbKQDo/HAqnsKfoOmES48J0s3DlwAWV+rAdtjRTgaIo/uCb4w1K6xUUb1UKoVOm3VGBLyHqK7eVsKCIj0ZChTnFg4tqfaIJsdHP/x+vPDc9zG/sIijxw7i+888A9dOYH5mGlnP1YR8OPbV4a/alyEFv4EEQcKfKdpZVkKVQr1uE6dPHVa9zSieRiaTx2jYEXdlOEohiOUMP6ZbgeOmJMYXCjlk0kxJxHRfj2Jj9FttrK2tScA0EOgeXM+WoUdTg+IiTT/KllOTJbRqXXhuCfFkIDh7Juehx1qfEafSAx0jzyXB0s1KVaIqUwz5fFbrQuOPtT6c/PaHrKVLS7Ck+M/0D6NeYgP0jfjMc9Tr+0g5LoaqlyJImKmvAJ22rylrJgxkEJFrEo/BZzLD3Hnw+6zk4fR1UsBmKwn0uzQnOSEPQYYpQuvYA2NOqrqHxtnBOaQcpnX6cJw83GwGs5MTWjsKtxJVEzE0WoQWJxGOfAnTFEn5mum0y0ia9iaezzTB0kOTaPGyBEGbvSTw99IYnFiv1VCamtTeyffPDABN026/jXyBBpaQwjomVloxRZDLljAYEJJMRpCBmTNRkEgZIyUpaDPNN1YEsa4qpgo+8gxYqTQ5OYkBuUIsF0qEqO5uGuE8JOQ8JVNvNI6h3Q0wTpbR7fZVv8VEGPdUPgx0XHFyJ+o8Yj0nyhMzcL2sEjuseiJHZn19FQ73XBDs7iLlOFoz8Qcwgpd2VG/G90jgN40MGkJK4dGYsgh6HsnESNFcZ4cexuLUMGUn8Z3ptnpDRqcR9weq9KOBwTosGc8jGucjVGptTE7PYhDEMTU9g4mJEvpMNwQDMXiqu+s4dPQI1rd2dF3ydbS3JGKCRlPI1/WDsfggjHkJoj2k4ZxQFRqTUvEkq4+Meae9PR6XwT7JWjGDnZboTrOJ58GcewPC5hevmRQNRd9HW5VXY517mu0yBYeBTCQauu0uEywlpXJUpyQuCQcOaE7EJNCTF8NE176RoOtwsFe1F+Mam9fjutOgo9/GYzdIClP/JGZKIa91ZpqGCTeuB1NtzVYPjQart2iahfpZPu9ZX7Vvuhjbhx4wr3HeT4ZHYYwGYwDufxkGRijGCM0FkTq4v9NIiQFDMS1YX8WKKCNV0CzkrxgEZNLwyU3Tg0YL15UsKsLSjYGilAwrArneNEzIvLhwKdI8oo/L0QpEKxCtQLQC0QrcwSsQPcjv4JMXHXq0AtEKRCsQrUC0AlyBu04dCzm1Sji3m7Jg2Ra8TFog3lg8QMKmYTCWoMjqE8I/E/GEqXfqdiQEIEyowiObcSV2USjia3DCO5MlwDtEt+3DcW1kMg7CgB3bnARmB3Ygk6Dn97FbrUqAqO5U4ak2x1Q4UXQxgonp92bq4sTxo7BSCaxvbkvQ3alU1NnO6XL1WlMW80fq8r918xaKE0VVvHDaksIeXzNOMbDd0UQ7qz6YNNmt7GJ2Zg7dbgfFYlld4qura1hd2USvxyogI7SwTokwWPZjd1l3kXCQ8DJIpj14Tlrmhj8awnI8JRLauzWJ3rl8Qf3oiZSFdN5T0qK+XUNIodXQRdUXz+RGq9YwE6rJJLKlkib+1UmvmpsRYkxeBD6WFqdVj3P8+GFcunQB41Ec73j7W2CngFOnTuL3f/fTiFs2fvp/+gn86r/99wK/vu8D70Gz3Zcof/nSBdx/7z147eJVTRl/5KMfxC/+618GQop+XeRzedx18hheeflFvP/978KfffYv8MDZs9hcW8WHPvQuXLlyDdevrSNtx/GRD74Vf/b5r2F7p42h38PD99+NKzev4+c+9vO4tXITX/jC32BzYwv33X+fgOg7u9s4/9pFLC4uSSij+D+/NIsf//F/iBeffx7PPPscHnvTmwXZJXz55F3LyOXSuH5rBZ/+9J8jkylgZ2dH5sGZB+7FA2fP4IEH78av/cYncOXqKrrtrtILFOCSPC8pA6DmRD/FLF4zqiMT6N1CMAzFmiB5gWIdr1MmDlTBE7KX30acyQ07vVdrQkDtUCYZRW+Kle2dLfQoYI447U+Bm/3qwNmHzmB2bhLx2AhP/+23ceDoMk6cOIivfO7zeOD+05o2L+SympTud1syIiha7mys63oxv9/V76WgS2BvdWdV52I0TqHZoXAbQz7D+xhotQaw3GmJiLXt27DTnEoOkOWUepyw44EEeHpUZMpQ8ON9RmOEySROnhNyT5OSYi6NG5qUdiqFcmkOnptHq72lVBM7+ynSUmCnMNhqdpDNpXWvJoP/NKoAACAASURBVBGT8UBeBtdCiQOw+qkDmzyb7kBVPRScKcqyWoz7iue5ui95Dilu0yTaqdRlAtDcofBMAb3T8TXV3qw3VZtEqZNGCs0mTqu3m02dc8q/rVYLtmXB77UQoyjP6qR2WzU45tiZJmhL5E3E4ijkPMTtEF6uyNyNxPj5xUMyBYulnMR3pmxyRcOgIGSdtXEEafO9pjVRXld1WcI2fBFVH5HdE+deZut+Vq1egoIpU2GWWD+ZTFZGKZMN3WYThdIEBgGNLANs5v0i7kFIY8LCaEQx1vT8YzzAxuamjofnR8D2blvmspvJaaKcx8k0Fy9O1gSVSiUZQI7F5FkfneYO0m5GdVQ0PFm50x0MMBy5SKQmxCaiUTL0O/qTtWC8BpSSG/UxHDCtFEd5ck6VWbmMC9u2ZJCtr6+glONrD4DQRq3WwMTUhOEo2JbMXxoDnKjnOTH7oNmPeE/2/BZ6PZoGIZKJGGxWF/EaVE1g0iQTmLARq2EoADnNq9GQ+2tLZo2BN7NOrA/HKyEEE3qe1uzAgQXdvzElC2K4euk8Di8fE5eJgPEwDFCpVnQ8PFdMvfB80wQ3nIoEKpWKSRLQyErQmHEEUud9IPD8XvLA3HOEd8f2OC6OMWqYIGItIANIMZjaRd+Hk7K19kpMDEzdE78MyyLQN1PMp6HBazpQ7ZOpZuQ91e+xWovPQWOm0XyjEbRvpgwHJpkgE5DDAHydgNDusfYJY5zxWRxXdRnXNe+lkUga4LXA6Yjr2d4fGvaFDBUZH0PdJ0xvsgLSpCqNqUbjgMfDe2H/9+9XRe1/WuP55fkyKZ+YPh/wuqPJQCMzIP+C6yleUVJ/0ohVnWXK0nunNcNEnDFGDCODhgu/x5govCUMWyMeD3HlwpVI84g+LkcrEK1AtALRCkQrcAevQPQgv4NPXnTo0QpEKxCtQLQC0QpwBU7fcyIslXKanmQnfzrDGg7A9dKqTmG9DesUKLpzXJ0Mh9HITPub2qQUUgKtGkgpp4z3JycppLkZTnibaUkKJxSV0raFRq2hBAfFi93dHU2Ws7qJYoetShROsvqaEhVwd69+hQLasWNH9LsJ2j1w5JAYDPxipz2/KGzwOJiooADbrNXhZPi/yY0YY2pqyhgIsRjWbt/WhDNlC07pcsqeJgxF0XJ5ApVKHaurm9jcqMDvjzTxSeGbAFiKKFQF24Q/e3nELAv9YCxh2XHT6Pb7mtjutPsYUYD1XBk2FFr8oA87l1FFVIIiZKeFQi4nsZYVLjQxxoSQkqfQ7cHNZyVMUfykyJkibJpplWYTU2UXhbyHMw/cg/e+93347f/4/0q4O3XyEN702MP4xG/9F4JLcGBhDs++8CIePnsvJqencOHiDcHNr1+7hLc89QQ+8yefxezsLE6fPoWnn/42Vm+zb52A5jF+/Cf+MT77p5/BwUMziCdTKJdn8dzz38dTb3kUV6/dxg/PXUQ2Y+HXf+Xj2Kl28OWvfBNb66vIubZgxbdX13Hk+EmsrG4KtE6x+M1PvAlf/vJfqNKnPDEtkXV+bhoXr1zA2bOnVRGTy+awuDCnaeVc1sHnPv9l3Hf/vTh65BD+8q+eBpI2rl9f0fne2t7WhO8v/uuPYXWjgj/7/F9hd7uCgaq1QkGVkUjC8Vx4GVdT6Zw6zpHjQRGYNU9JRyZbjz3ySKiKhCIqzShCXJnUCcIhsvmiGCD8MNwfBBLEWFEzZEqg0cLI7yHNHv+eL7PjnrtP4cyZe3Br9RpO33Uczzz3Am6srOPe0ydw4cXncejgApaWZrC0uKjJctYnUXgvFIpK7DCtwqQOp7CHAyMGTs5MYWdnG7NLy4glbBlqVmwIyxojl/OUFgoTrPpJoN3YQbtVx+GDh5SQorhI0yabzeIaAdqLc3r/vPkJIWZCgkJ/0maqgFPSltIIzd0qyuVJNFusZStjGLQxDPpiPFA0pLnCqp1Ws6ep7EIhIwGf6iCFTtbj8IuCvqmI4YS04V5weJqiK40LJnEGw56qpch7sCzWArGXPiEWRadXR6/L+8tBtz/E7taupqsFmvayEjEpunLNVN3Eqp5hgG6rKQNq0Osg66ZRrdWU0OD1xX2L9yr/s7W2jvJkGbFRoJRWeXYKKZt7YxwnTt5rKnySI5kYo1FPIj8ZGlxCQppZMcXKvVQiie3tLeQKee0VtqqdOgYET8E0ZhgcNHlyuRz8QQ+NelOpGqYI+CfXkYwFrpH2HIMH0eR7z++JXUFQOOuvON3PdSYPaMDE2phgaFvT6Ew0sI6o2WrpXFI0JleH54umAfcE8ot6rSaSqRR2tzckhPM1KejzOu4yKTdgeimv/ZnXkN9tAiHL80wVEF/LwOFZUxVTooHnc6pc0n1XrdTguSkM+01dX2GQxG6tjqWlRVVeJePmdViDFxuHuH7jluDyk5NTYmX4foBmq4Zud6iUhOfa4i7s7m5jbn5OZhufMzQIaCQMyNhot/UsYxqDYj73caZwWAPISsRhkICdzsPxMkpzTE6WkUrGsLZyE8vLy9hYva2kVJ2mwZ6ZWW80xNLg7sDzSaOJprfSI3vGA68/PnNiSUsGB/cSchh4fIJCh6G+n/tHvVrR/bifCODa0lzlfsnTzdcKujz/oarCyPOhAajKsZHhpvB1WENmxQxDw5hlvNZYjcfkQRzBYKjrstPvIV8svM60MM9HivhJmRU8Nia1eE/xuUXzQoBteY80IwJda7wvnRS5UEyhJc29kWDCcaDPC7VGRyYRU05KpzDdwb3CMWZTt8N6qr9PWBjzy3yP4V8YI8FUT5nEEd+XYWbxHiDDxtF7515sPgPw3md6heaESZzsQ7+Z2OJ9wPOs1AX3HCZR+Gto2LD4KsHPPiGsOHApqo2KPixHKxCtQLQC0QpEK3BHr0BkXtzRpy86+GgFohWIViBagWgFgHvvOR5OTpVAfZEAUdZEsdKI08HZHIVIM01LwcX0mXN62ExsqmOb9RB7k5gUwyi+UMyg4JEvGCGIyQwKOJxSLRZL6LWbEpEoWjeadU1otttd1UoJ4Z1gZ/dAE50Un/izFBMoRlCAu+f0aU2AM4lQazL9YCFfLGrCkmIdxQrXMR3nmkQlBJRJj1GoieV8voBOtyugK6tUKNQViwXUqzVNW9OYYZc6K1WYuLh5cwP1GutRQvQoOlFI9zxU6zWEcQstgl7nDipx0u50MTE7g1SGdTCc1KbXEUejQuaDpTQIJ6njlhHRM46Dxs42MDLVWGRusK+cogv5IZyA57pqmnSvDsXASvsYd7sIuj1kvQR+9mf+CYLREF/44hfx/ve8GxcuXcGVK7dRyBPcHEdlt4YjRw/jh6+dwz/7iQ/DH4xw8+amJp7vvvs4whiPK46v/c03cODgEm5cv4Xbt9YlHtmOhZ/+6Z/C89//Ht7w4H0oThbwyU9+RimW++49LY5GvVpHIh7i9IklzC3MA7EUHn30LPxOA+1eH7/5m7+NM2cewMVLl7BLOHnfx9ziHHYrFXgymmLoq8c8EKOjWt/Fu9/5ViwtTMDvtHVu77nnNH73D/8YJ4+fVDLo0NFjuPe+e/H009/Hl77yV3jnu9+LP/7MZ/Gmhx/Q5Hss5eDpp59Fv8vp5JGZ6OdkNlNF7LTiGlPETcaUkOA1GR/FUSwXxTEhD0EVKBihXMzp+qA4z+REpzdErpBBsZxHaKWNqEcQbq+L+vY2Br2emey3kjhx4qTg7NV6HUcPzeKNj5zFn/y3P4c/HOHNb3wD6lsrMv4W5mcwO1OSccUoB9eejAoKr7V6FQcOHERlt6LaI96fXi4jQPKJex4RvBfjLoo5GwO/q2uXQjTvBQqlzVYFlUoVZ88+qPuJk8dxKwHHcrC+vmag0UoLUMgeKB2VLeSUKOG/FYoFmQPNSmVP5CbPwhMY2h+0zNTy3gQ0hepEyP0iRKfbgpdOITYmL8IYF/tJF5oj5Gt0um3YblbT6TTsJIyKtj5Cu9VBv8eO/IS+T5PxTL3ERzI2gvFQyY3qbk3T6qqrc7MSNCmYmgIcMtcticB+ryvxmswHGg/tZgM9v6NzVczlcXttC8NhzJhUwz6o2vL6OLx8RFwGrmk2V8axo8cw8DuCN8etGNKeiyDoozegWGzBTiWVjKFpwuQHUyO8v5lG4zHRWKEpI2GbdVY0cBJMTSR1LxDgzCl9Jg/6vY4qcsjbaDSbMgC43lzHVqeJTouQcxrIFJxjmi4v5adUzUMTtd/vyGiLp+JoqUbJiLau4wrEral+K4liIS+zF+OhDNNOhxyMLNEWYgjROPG8CWxVeogn03pPvXYbvVZNJh9NTlV9DUeIJx0ZGr7fxtLSgky4MpMjewkzAs/9TlP7cTCK637kPSPDiLU9CcKsCVSO6RnClA3fH69nK+kqfUNTnT/HUiYrZRIGvKZ4rslr4PoEfULYB7qn+KxhXRSfT7V6Sz/P15YpEKaQcrK63g8ePCij3UqyAo3Ad3JbasgXSujwGRULtT61Rt3UQ5HBIPg30ymGSVGtVZDNE4Q+QrvHdJ+nxAmfp8Qw9Ad9VSPyi0YSqxlprlHQl/DfN8kM7gE0Ofg6PO5WtQrP9eCz/kmpnLGMDD6PZdbwucxnIOvbdI2xxYtGkqnH4vexbMlwYViXx+oqMmocpWv4jKTxxJ/bf33VNoXcR5j0oQFhnlX7aUitt++jmCeLxRgO/BzA9BUrycg6YmLFAL9poCRkMNHw5HvsdVkjZVgXhvlhmBhKUO7VO4mlIVaO+dzBNAuHFZKsgdNahKScqzaL1VC8j3ic/BluJTQmeO3oreylNgSxVxLM1FPxHqPBs2+Y8Dxxj7hy+VqkeUQflqMViFYgWoFoBaIVuINXIHqQ38EnLzr0aAWiFYhWIFqBaAW4Am9+4g0hxpyQZtLCUbWRm0mj024jZVtKKQRjAnHj+vd4IoV2z5e4oenR/24ykjVPU1PTRsiMjUyNB0WJhI1wT1xJpdMSDCmeUhDjJCbTDV129rPDXvBT1sKYSg/WIbGaiaIFJ4RTqSQeevAsbt++LfOA0+eD0RiZDGtbWhI+BQJvdcFK9Z5PEYjAcAqeZoKTokm1QgiyqQ3ie+BkOad8R0OKJz4mJgvotTtYX9vBxlYNlV1WyYQSJAltdu0UaoS+DkO0AsDJltDXBLWNpJuGVyqo6319dVUiUNZLY25+QVOou9UdPPSGs6juVnD72i3ksy5uX7+KcDCUgK6vGAVMU23BLxk3/32dBYVh9sCPQ9jxAB//hZ/Bq6++ggceeAAbq7dkfvzt088JROuWJuGwYuv2OiZKHt733rej1x+AGIBvfP1pvPFND+OHP3wNGxubeMfb3okvfOmLWq9apQYrYel9vvNd78CXvvR59dJTyE7ZLo4tH8X126tYWFzC5upttGo1TJQy+MhH3os/+ZMv4vjyQRw+OIm3vvU9+NjHf0XmwframhEmEzHMzM7i2tUbEqkK+SIeffQRfO2rfy0x98GHz+LukwdxbGkSuzvbqp1h0ubwseNYXa/g+RdeEaT3sTc+jO9++wc4dfpu/OCl83jt8i1sb27j8IFp/Pqv/u/4yZ/537C1VddEN8+D7XqIJZNiLPC6crw0xmQ+9Al4TsACwb0WKrW6xHoD+aZwbGMchHoPrBki5Hp+aQ6x2AhxVjmNxmg1W9hYXUOKApzfV53O4aOHBa0m26PTaWEctPDYIw/jTz/3FxLgHnv4IWQdclliSlykEkPMEPzOCqVhoHSDkd9DrK+tqsqM9wRnipNWHPMHjsHOltTNnwjJkmlprTg9zD+ZTtjZXVedFCuSZubmsLWxgcOHDqkrfm11Q/ci33uz3ZZhEfg+atUdJYhY1cP0S7ffUSqCQqiXdQXuJWeCaY1szpbQTn4FxVRC6tNJW737lhVHGPhoNqooTUyIE8IvAcgdAoUHgoYzu8IqmUa9gVKxoOud99PGyjpcJ6fUQ7vPKrJA7BIK3N1BF8NgoOSWxMswrvo68S1EQKDePRajQuIkRdN6VbV3gnJbKaVRWA1DboTp8A81MZ7P5bC5soJYaMyLhUOLYpZQ7M3ny1g+dgJWwiTQ/ICJEk9VREOmJEIjtFIo5jQ8149pD3J+WDU0Nz8vIDkn8ZvNqkRTiq4egdi0bEbs2o/pukslUkra+D45PTkZy0NO2DPcEYaoVllNxP02pkohqucU9Fn9lEyaSjReZ/X6jlgyfO2064jZYqcy2NrawPKxQ4Jid1kDRQN4NEQvGEiATlnkdcT0PmhQrK5WgQQrvCzkMhlUNzdkeMQSjvgLnNT3OeSeSKsSD6MebBniFo4tH9eeTuMtnUrC7zMtMkSCFUZajxSajbrEfBpRKceCk7J037D2i9cj9/VGvQ+fiYBRgHwuq2trbroooZnXD80hM9HfoeqPzc1NDPv+Xr2SYSKxEEp/yjyKw04XME46qoRiRdrEZBnt5i5ajSZKpQKcVFrGTywV175BoL3g4EogDNHtkN+SUjVTODLQdz6XVGc0HqqaMM3rNsZn29/Xiu0/P7nf0vDnNWgg00xOMFlkEjQ0tbOeh5RlRHnuDUwv8Yvvg3VpMqX0vwnjpsHa1XEzHcJnHs0aJkTMnUEzgueaBlooHo7uCZupw4GeY3y+c4hAzBxyNQKakeTAMJlhUoD76QgaDzTsSkVWR5q0hAYHeE/2A3R6rIA0x8Yvmhc0PRT1CmlcmBorVXsFIwPkph+xl1zh+vEa5DORx8W9iyYMDSOZPUzOkWexV3VF0g0B6/yMwRosDj3wuFn7aGr8mMYwgPT9uijVcglObpgbvC/JXjn3yg8jzSP6uBytQLQC0QpEKxCtwB28AtGD/A4+edGhRysQrUC0AtEKRCvAFXj4kXvDUjkLBKyQyMFyLAmFFDjYlV8olyRyWOpR50R0HM0WBTHTS20gl0wFJCXwCo5NSLaTEvuBTAkjsAw1Ea3OdEJVCfPskiexrola9npTbAlCJiUYRNibvtyDmJoO8LE66DntH0vGce36DdWx1FodA80lx4IT6em0BKvyRFksBJPGSKJQLGoydtDvotvt/f1kZzKJYjaDzfUNVV7w+yenyvC7HWxu7ODW6g6adYKXOWHrK5FCkS0I4hjFkgiSafjjOLy8ERdHMSDlOsgVJ9RzvnLzFlKE49op2K4r0+TE8WXUGy1cfOUiRn1OL9fVQ8+pXQmvoxAZ18VwNBTHI2aZqVSJSgTZDobotluIhwFKWQdpN4U3P/EYvvt338HykUO459RxJSdGSRuh7eHF738Xta0qpqbz+Pf/96/i4uUbWN1kJdYGJicLeOY738PkxBy++bdPCyr7f/zKL+Pf/Nq/Vf0P+/qXDi5iZWMFQc/HXSfvUvqkUJ5AfmYWXi6PQjqJ73zzaUzkLfzyL/0LvHTuEpx0ElcvvIJH3/go/uW/+j8Rxl24ThqVnR18/Bf+BX7nk7+vSi4CcTkdnkCA2akSlg4s4fbqKh5+6B48/uj9uHL1Gp577gV84P3vRrXp4/f+8HOq49rZ3sZjjz6I9fVNfPSjH1CN1HOvXMSBhQPIZlK4eu0SJqYXceH8FYnLgv4K3p6UMEvRmSwJXjcUrSRkxYwwR2GdSZRsoYguQdlpG50WEwKeqmYIsp4/soQGxWMrhV69iXQmi531TfTrddWQZdJJTM5Oa0J7Z2sHE4UMPvgP3oWrN2/gu999Dm9/21PI53Mo5l3cvnUR/QaF+wxyYgEQOpsUy8DL5nRtumkbmVwBnTbXinDaMY6dOIHpyUkEw45qZ8j18PJF9LuGYVEuTmJl9ZqMAM/jFP0YnWYLszOzMu4q1Try2YKpl0lYGLAmybEkZLcaLZmXvOY63SYynqm0YZoimyGgN41WsyuxlxPfXb+B4Whs+v9DwoU7mJmZwu7WBqamJiQ60sQhALpeqQhOXq1V4aSz4o/UW10ZC0x5UeTkf+eEe9rJiiUQS5l7gHVYDhkllo2dypbEYwm6/hj+oI9E3Jbwqwnx8RheLosB+TCDQJwcGqTDXl91YbVGTUZTLlMUw4bmC7vy11dua//iXsVkBQX9+YPz8IMh0m4By0eWZeQxoRWPc/I/gUazKgh5Nl9WfZSVimPYJ7Ojh0KxjK7fl1HC32ElzMQ/J/Fb7QY8L4PEOIb67o4m9rmP0IjJZXKo7mzq9Zk4ICBeJksYiHkggZlsFiZL9oRYmbEWjePEXoIhhtGwCwRjXauDkTHqyCxRai70xSVgFV11d0PCsFcsao9meqNer6LX72IUxJDLkw3BlENXf9fYZQVUBn2ff0t4MlMMSYxhs9UIMxM5JYH4mvOLi6jVasjwGnXTqNUrMo3r9SampqdRq1Zx8OASWi0K8ZYqxSjqE0JeLBWUqmB6jZgFVYFZlqlrIpB67MOxmCIg4JzA8rEMHwr8XCdWBzLdYoyzAH2Z4ZZeU6mrIA4nV4KbzmJmehLU1VNJ1siZ42AyMJfN4uatWxLFea/xGCmeEwDO607HElI2jyk9J7w9E0hJMi+ATCajCrB9jgavTQMdt2RA0afm+6LhxGqvudlZU5E0GMnE4WvSMNmvUTLiv0ky0bygGL/PQ5GZR44E/67bUz3ZoN9HmiYbr5seOTMJdJqsTAuRzrpap8p2VQYpj41f5PnQ3KE5wDVtNmk4mYUUIyYe1+9mMoI1eeUSn2+hPg/o5/0h/MDwg3h/0jygScBztA8t3+dciJXlmRSbzJIhDCeERkKSiTBWfTE9waonckXI3GC6gk9OfjzRiuuzA79oZtCkoTmi/70H/uZrcI+j4cukEpNOfH3u+7wn+e8Gam5gI7euXY80j+jjcrQC0QpEKxCtQLQCd/AKRA/yO/jkRYcerUC0AtEKRCsQrQBX4LE33hsWCh7SdgKWk1L9iSpFMmkxAXLFgv7PfDwcY3d3C9lcEb3uCAlOVo85eTmUMEzBjGIgDQZCujklSTEpbbuoNxvq8M/lCjIPKABScGk0Gug0OxIybCuF/sBMTwacuhxR5KA40Te930odME9geByc8rYtB27G0xQuBVbTwc1KnVCvWSyUJeiQX7FfDyJBpdsT0FeC3zgGJ51SZUytUn1dHJEw5fc16Xvp8i31q1OUYTXT0oF5XLt6jbOcGMdt+GECyZQrQLdbyKM4Pakalk5/IEEo5+ZU+0QBi1Pth5cWNTm9trqJVqWB2ta66qs4UU0ZxkzjGvCtghdxyl0GIqoKrSSnZH2MWa016mNpYRq7OxUJnDRvThxawiNn75Vx85kv/DmKU1N4/LFH8Z2/ewat9i4+8Vu/ge9970U0WkNVId13/zG89tpFxJDG3NyMakjIT7h85Qq+8pVv6UbRlP/8DNZWbmE84prZlNdx/O5TmJ6ZxisvPodus4XlI0u4//7j2N6p4X3veSsw8rF44Cj+1S/9OxkJr7z0ks7t5NQUOj1f/ffvfOfb0W7t4tTxQ5iaLOHrX/2aQLSHjxxHt91UhdOx48twbA//z3/4JFqtvpgXJ48vY2trVamd++49hVcuXIXtFXD1whU88sj9+F9//mN49wc+qq52Cls03ChMU2AldHoUko/got3tYjw0ohpTIUwMcUK9S+bA5CRyhRICVq2wsoTT0JYjkb8wNSF47ubuNqxEHH6nCydho99so1ndQamYR3l+RpUzTjKOVBKYnSrAcTycv3QFc3NzqqAiYHvQq6NR3cShg4u6blmrs72+KeA7f//67ZuqO5ucmlFlmsX0QDjG+z7wo9hYu4FgwIqWGLzSJNrdnsR9MlwYkRJIN4yj1WljefkIzp9/DSdPnBZjYWtnV9cUjbBMjmI2xdCOBEnW1SwsLGg/IIuB93CpNIE0K4hCmnwxiaw0nziVH0tywrorPkU+Q77LUPf1zWvX0e3WcfzECa0v0wq8x1NWAltbm6ZWpttDynGRdj3YdlJmA7+3slOH63iqgcrkPKTSjo6NiZKBH+r3DYYdcQhGAYXUtkRa8hkogBLkrT0lGKDf4T5gaaKaTADuP5zJ5vdSgM6QF9HrKc3B475x9brWiGvI6ff5Q9Po9DooFmZw770PotGsGeMm6KPdrGEQDLC4uIj+fjVcjGyGDvIliuIZCeBcR7E+4gYyTMmf54WpgnSSps9ozwTgFPkY7WZbVUxk5HgumRh9pD3urz0lxFhrRLHfcT1xgGg28XyxbosmkuuxPo+1PDRDPXF++BqsR+JxcL/kXkfWCyvbKturcL08KtWGTOypyWlUa9vwe2SwsLrPQtJOyByT8B6LaQ+hyO4TmDzmXsE6s+QedD2J48vH0CToOu0qWZb1MqrxYYKo2awjkUihWCopndfttTE7O6fnCvf7dqcuDs/ubkW1TZzQP//aJUxOTsiA5D5EM1r74TgQVH5ne0d1VLzOOMm/vb2jiqahwM2WzhMB8gyskAfC+sJR6CCdK2A0jmF2sowDS3NotWvIM3XUbSuBRGOA1w9rqDY21mUA0cRlfRG3aSYbOOnPa9BJOdo3if+YmJ5R8qLbY6UVhfHg9UojCe8jQtD36s1ocFvcm8a6/8imoODfbDZgp2xdm3wK0lhi4mhigoY8wd6G78G6LD5r+BygccFnFlM8NF4p/rP2jNdar2MSfs1GF7bDZ+cQada7xfn+jPjPlBGZPXQGVBMZjNBsthAqKZFU3RPNG15HvIYS8bESfvxeGjXkN42VQKJvRtg3jTbWdqVkXPAZzZ/dT0KYmiezDvs8EvoH3J+YKtlPIfL+3zfr+G8jPpeDQM/U102KMMQgGIsHsw//5mvsV0nxuuDvkj+BhLg8psItpmpBvS4rtuJx3L5+I9I8oo/L0QpEKxCtQLQC0QrcwSsQPcjv4JMXHXq0AtEKRCsQrUC0AlyBJ95yJizmKSaFyBY44WwqZDh9T04E/889hZeB38PW2rZ69m07h0y2DN9nH33LiEiOSWKwO5tCt1CZFOH5p/gCrKS2UNmtSnTtD33cvr2GFEx9w4DgnqjTlQAAIABJREFUWIfTxj3TTU+wd5qgXwPb5RdfjVUhxaLp4p+ZnsP5SxdxdPmYgLecYKaQw/oUijEpKw3X9SS2cJKedT8hxX/EMBgx2RFDgrVKngPPsXHr5k31iVOYofDX67SxubGLGzc3VJmhyeZkHIePHMLLL74CZiSGsNAlaDgkiJWVUTYWDh3EgYMHsLVTQbvTM6DfWNyIhb0eHjp7L374wx+iU+9ge20dsYB1UV3VjcT2pkM5Ncv3rdoMSo8UW3S8RlyhWEORnHBbOxniDQ+eAduYKCY1dyq4/64TOHzwAJ47dwF/9Y1vqbv/4IEDgiCfOXOfJuG5hs8++yze994nceHidYRIibvw51/6Mh586EHMzs7jE5/4PR0DYgHmZyextDCDW7c2sHjgIH54/hIW5+bw+BMPYWFpFlcvX0WjVkez0cKHP/oP0GluYG5uGs888xLCeBGf/qM/Q6FQwvbuJu46eRznXr2AXK6EXM7FyG/jbU88hG//3bcxNbuI9Y0tTEzNo8f6j0wWRw7O4+m/+y4uX1vDdDmPhx+6D/HYAIcPLci4uX1rBfPHlvH8869icmIWLz3/DH7kbU/ha3/7XXQ7QzOxHQz2BPI0MtkMWs26UjoUVikiUtjkulLgosAWJm0UF+bgZQsC/Kp6yIqjkM8rldFjx/zYTE6zfqjbaCJnp1Hd2lWt0dz0FEZJYH19Fekk8MSb3oiXX3wOjz7yGP7ss19C3LJQLGbw5BsfQn1nBQO/hoxrISsTIQErlkA6mzMibr2t+8x2XB0fR/uZGrnrrpPo91vkkKM3GCObLahObaJc2ks9GRGY1W28l6cmy7h0/jWcfcPD2Njc1IQ/Re9kguZkRWYMp51pYE1MTeqapdh59cpFZN2MhM25hYNIJhwlI5qdJgYB62ZsrG+tSgg9dOgI0ralezAM4hgPWS831KS+UhytriraCO8mNDibLaLaaMJxXSWfeB+QAcD3ubVZQzyWEq9gdnYa7X4PhVIR2+tbSMQtDFiTFA/QbFRkZrD+iyIxJ6gpmrLOJ5V2YSdZVQZxBfxOC1MTJU2ONyjqjsYSlMkWoTlFUZMG6M76LkKlF+JIxZNI52xk8hkJ+Gkvi6NHj0p0FqiYtVkJC5liHkNOmpPP4XBqP6nk1PbWjgwemmXcd/weK3loBhW1ZxLw3W6atAyn1Gmoknezn3Zh4oumDPdSCsPb25t6bRpUEp69rPZA7t3Vag2l4oQ4KKrtIwtgECDteDLvlEbxXJ0PCuE08XpdchlsJXounb+K6bklsXl4vseEcY9GqFZ3xS0p5rKq3eO1yX8fEY7NtANoAPK8JxBLsEYrBttjDdOE3ifFdP4cz7sriHuIKpMmhaKuQ74X7kuqXBqwushRqoXG4/TUjAR6GkB835cuXcDp06dhOzzPFPdrurZYE8WaJH4PzSkaDw3WK40CrSe5Dz6hzqoXGpnnXTyFfhCHlc5hYmIKs1MTSMQIOk/oPuaenEw5Mtd7nS62d7a11xszwBhDxkwi98IkpvjMyeVzYvrw+jpx4oR+nz8cCJg9Hg+V+Gi1mzK/9lkXSgLwmUdDgQwd8h/GPH/GtGAdI++xRq2JQo57Aw31kXgkNCqYdKChR4OOxtR+7RKNAhlMfV97NFkRmVxGbCKmnJotJrA8fc8YI5lZZFyo/mxoahz5ekz9sUqKUHCa2PsCP/fNlBVHxk0jkTBJBg4ocI+iEcHzWa01dc/yPfKLqRe6pTTx+KzjMfL6JXg+Tg7JINDQgmFemaqnfQaGzNU9yDerusTnILtFz0vW9rHuiufBNFMJ7b33/VxfGlc8H6xlU00bjSjWVKn6zgwQcG/ndX/rxq1I84g+LkcrEK1AtALRCkQrcAevQPQgv4NPXnTo0QpEKxCtQLQC0QpwBX7k7Q+Fjp2E7Trw8i66nLrP5VQt4mZoVKQljpnpRT76CYSlSMMaDFegW0JhOUlL8YgJB4poTF1wMpnT1Wkng07b14QxhRO2OHDQtNVqGyD3wIg0FHDYJc5O8VarYQQdQpU5GUxhikZHMES5VADiI3iZPOqswJmfQ6NZkRClHvM+pzBDuOm8IOHs+2a1Ct+DmTQ2RkteHeotCVvVahW5bF5CB4XD6elprK2s4+qVm9jergu4SnGlXCphbW3N1NCw1maUQNzhpDGluxBJmjixGB5/85sl5rU7HXR9TgSzn3sAz3NUgdKstbG1uoJOpY5+r41QPeYDehYmcYG4oN5cT5O6MMIrRVgmVwQ+ZU88xjhyaE5Tr489+pCSMs8/+xLajRruuusErl67itfOX5ZAQ0Avp7m5BocOH8T8whQyGRvvePtb8J9/74/Q6ZI9kdXU7uVrV5XcaDT6+l0TpRxOnDyCn/jH/whf+cpf45Vzr2mSenungife/Abcc98pvHruVbzwwouo1No4cGAG/8v//M/Q67VQLk3j/IVV/Off/yOk4glYqRF+8if/KT7xiU8iWyjjiTc/jo3Vy+I/fPELX5GAVG928PhT70B6agbrKyu4deUibtxY18S0aydw1/IcPv6xf47NjdsYDXxMTc3h+Vdv4IWXL+LVly+gXq/hXe9+J77+9W+h3x8qtUDhkH0wBKWTL+GlTa87J4o17Tyi+Meu+LZqqYJ4EtNHjqrz3067MjhyxazkPbZ7MR3CKXaqZlwzOxlDY3sX9c0dCWGEUTcGPRw5OIvNlRuq7Rn6Xbznfe/Fn372C8hks5ibmUbRi+Pk0UXUaxuwkjFNlbMuh9cMv2QCjKEKJYq8fG1VsvkjnDh5CsNhH0MMNX0f9AcCqfMeZJ0OxXhel1y3pYUFU3OEmGEhpCyJscNR8Hpdi6Dc7YZq2LLZvCC+iWQMw15Hk/4UZg8eOCGTLJVOodGqYxj0BW9udjqwub4pM8VMU6dWbSCfTcNOsaKnoUQGBVTWwLmuK0GYhsx2pY5CqYB+p41Soajrdn5+Hj1/hEazg0IhJ95NrdFGx++LSUHxs98li6Gj9AHr9ClYUzzVuRyMkEg5MiIHva7ue4rNgd/CdKmo1Eki5YnRwYYZGlCMhnEvohlBhsturSMmByuueC0vHFzSeniui2OHDqHdG8DLZ5WsoTE6Mz+HSq0Ky3GRiIVYuX1L0OtwZKqdHC+j+9yyHNTrLRQLOQz6DSQIorZoimRkMJAxYsWTqo9L8Z4f9NFnjVQxj8rOrsTt/f7+MDQ8Agq1acfVnq1EShAgny9h0GwKAF+cmEaluqPv49qTK2Iq0mzQ2+GateoV8TcorHdoSHC/6HV1DfEe6bUNEJuGlxGmCdruax9PxgwHqd4iWH0CYcJDJl9QMoemH1MMYRjIiCqQsdFpYn19HcvLJ1SnRwGezxAmfzzVBbHCLAHbSqLZGMBy0gKM08D1MjkZBtNTk/r+cDzQXisDB2P9XaWyqz2b57NS2ZZB3fOHMpMNODqu6y+esOGk83DzZbhpBweWZpV44PGxqk3ckfFIzBMlEIZDmVHkRDDtQWG/XqmqDk1VTSF0TZvnpTG1yOuhIRkj62dmUve1GA6JhNIl/N59/pLSg0w77iVjaAjR1IpTVE+y9mygZwENKK7FoNtHZ8/Y6tIspxFAM1zsHRoNYwRDw1+hKchKJP48rS2zv4xVWUYBX1VWY1YVmkQKfzcHC4b+UCwKspJ4XXhMVgwDk8zgs0qVjSOZltyfWEnF64zPcK4199hGqycDiuvBdeMeRINhn/uhJEaMyQ3C62mj/Y9VTzI2RqyAjL1eCceqLpovYm9wRiLksERCRuH+zytlxM8RFjk8TKGFql0zqQ/zmYYfSnh9c235sLWSfD9mL7h+7XakeUQfl6MViFYgWoFoBaIVuINXIHqQ38EnLzr0aAWiFYhWIFqBaAW4Au/8kQfDbC4L27VVB8K6DlPT0pXwxEoFf0AhZIzBINDkJPkRFD4814FtW0hZtgQBCimczI1RqHLT2NndktCQ8QrY3qqJnUGVkBUYFBbbvTb8ro8xeRjpjKphgsFIoNZez1RDUAERSHwP8sshSs+1MTc/jXyxhGaTImwCu9UtiZQU2fgaFP/Zr88vCmr8e/IM+v0u0mlPQpHpi2f1BTvTx5golvX3BNoS/t1r+3j+By+rpojvWYZHLi/BjdOZveEYvTCB2YXDaPTaSLLagpU0ji2haGJyQoDkWrNtJr57XczPTqHHepRGG1sra+g3W4gRVM7JWIosCTNxTrMmwZ4hSuV0elh7hIRYCGQ0MAHCtaGovDgziUplBx/54I9ibq6M2+sV/PVffwMHlxZx96nDmCqWUKs3cOPGCq5cuy5e6/HjRwXRffChe7Qe/+n/+xQS6smP4+1PPYVPfvJ38P73vx+f/syfqOue4uMD99+lZECj2UUhl8err11Gh/UjYYCZmQkcP3EMbjqN4WiExx9/GOHYx9T0DF548TV86r/8NwGjOQX9yKNnsLA4h89+7stIptKYnppAbNyH6ziquOFk/US5iOs31/GO939AAvnu5gZOHjuG//rHn1Oty0TBwfzcLHYr23jnjzyOrOfg03/6Vaxu1FVbdOvGTYHmw5iluhKKUQQXe/m8ql50zpkG4oQvK0w6PaVwur0hLMf0rIcJC1NHjqh2yPY8DfAyxeA5SSRsiq00B3xBq3l/UOxavXYLBdvRhDn78tnC/uijZ9CpV7CztY12u4Enn3wLrq2sYTDw0WnUMDeRRyLmY3F+Grl8ViByTo/HRgFypQlxB2i+1Kq7En4pshHuTMb02Ycf1vR2CCaV0mg3m7oHaYzQmKvXtlHIE4BN82+EqXJxL0HCGpwAa2urMlloclDIZd0Ok0jJhKX7jueeQnU2a5IWFAAz6QzVRZmRldqWSSakbPSHA+S8nElE9H1kKVB3u3CcJBwmX1ivo3oaR9yOeCKmRIw/DGFxPdnnDyCfzeDmzVsolooSg8mG4R5Fc5JJCk5Ys1Of7I02IcqjIfwR0G6byifCgTXt3R0glXERZ8UdjRy/J8B60GnJ/KDxQLg0EynUMEejgQwICpasN4qPKfgOsb3bRC5Dk2OAE3cto9OpY2l+BrPlMpBMI1+a1s/6gzaarTamZydRa3YEFye/xEqlkUmzGovMBlv3L6fkKcSOxwOxJmjo0BDRPsXp8TBQAk3CMOt96hXxVrTvdLrioOh1qPQCYkmwIorMBk6s22lOzvvIF4toVJssGkK90cChw4uq16M5wus+mybMnJVHZs1i2K9XYiUesL6xpropJo9YOVXb3X29koiCPl1oMoJYu2XSd6wYC4BEHo1eQvVw3PMc25IxlEjwOcFniS9jZ3p6Eq7LNEtcrAUmZyRIDwdIOxbG4UCmbzqdQ683VFUhIdS8LgjkLhbzqNcbqnpbWavo92QcJmmGqDequna5Dn0CzxNxA46W0cj939RIhYkk0l4BuWIZyUQCUxMF5LNl7DY6KGbYb+Wj3e3LwCaQnO+3UqmoBpDfv729DYvVY70e+oMAXiaLRrOhZwbTUhTdySTiPk7DU4wOJuhAg62PfqeD8sSU7jeeRxqXVPBN4o31RUxipFUrONrjIo2HQ8ODYO1ZLKYaNSYFWH/H5wdTNLvVihHw9fDk/dGWwC9zLmmSPSatMUBivJfUELcj1L0mtspIJBNdnwRfB6NQjBImiFgBRUOXpgaNtPHIR7mYU0JQibREUpVs/AxA88IfjvWzJgXB5zLPLRNtCe1dhlViAN77KYt99gbTGePQGBfca2Sc7Jk8YkDtGR1KZrBuUukWc//wc4ThXtHCSOjeImuGgwDtXvd1LoYCotrkE0qREKzO17hxbSXSPKKPy9EKRCsQrUC0AtEK3MErED3I7+CTFx16tALRCkQrEK1AtAJcgfe8++GwUC7IMOAkLscmbcsWoJPCBSd5kzbNhJ6EDk2P7lXssHqB9RSEzbJ7vZDPIOnYqoHglHmzVZMIatueJrBbraam31mBEgwI1/U1+UvxhMIN61IohGjiViBwA1HmJKmB0RqA6/TMpERWJjL4RehvGA+Ry5ZQrVUkFiUTKYnK/pBCBYGpoXrP98Gf1DUoeBnzYqjpYdbjEMrK124227hy+QbWV7cxHLK2gqZNTMBUAUNHY/RZSzMC0tkCrEwGY8FETc0Wu+z5XhzbhZPLIvB7giCfffABvHrxAjr1Jnr1FsYDH2N/ACtGADOlqdDUdFEY3PukZXIYlF2A0ZjsBlMjwqldHtPY7+HUyWXsbq3iZ372n6JQnMAXvvQ3eOEHL+Hnfv6f49qly6hWdzSVyi9O1L/wg1fw1DveiqvXrqnm6fnnX5RoemL5OOJs3Y+NkXYzeO4HL2E4CFXPcvLEcViJEWZmClhePor/+uk/R78XIJWM49ixQzh997JqYPKlPFZX13D40EG8cu4iXn31iqa0z559EDtbWzh111EcWz6C3/6dP0AwpGIUIJO2UMhlxQh48KGzaNQ2sXJrU1pSMp1WSqZcyOHm6jZcO4UHH7wHr77ymuEDJIA3v+lRfPHL38Ds/BLWbq+Ji9BoVNAX/zwJh7VijYZMIQpnvKYEAFY1Gq8t9ruPkPbSGHMF2LPuunDLE4jZNqbn59HqsO89lMHAOiEKsKob6naRJlC31VMdUKtWRVJmHieAmVwxoj3f6fzcFO655x58+5lnJB5PThaVJDl18giWjyxia2sbPmugdF77KJWn4GWLMgrSjkk0NOtN1cUwMXDm7EOo1SqwCNnuskPeTFAzsSOwL+tcUjbypTICn3VNA2TzOSWfKrs1iXgUSPVexmPdd6wWI3eAE+XdDu9FMkAGYs0w+dSqVxGjwE6AjUXAtumS55fn5WDFjJlJBg57+bN5F36nh1zWQ5sw8zgByHXMLcyhUW8h4NSza6DdFK15XTebTfEbOAVNlgLPF+HLTHjwBFKIjSdC9FptjH0f69sU1Y1Z0h8R9usbsDT5FW4OI4rv8THi4Qh5z5VI3icHYWzuKf7e2JiA4b6EfDJCOP2/vrKKrm9SJDRdvJwHJxVHaTKPTNrG7PQCcgUaTPJz9DvrjV1YTlbVQqwtKpemVPnDqjympmIxTtLzb1jF04brpuWgMGHBRASrhphqo8nAiftkPI6V29cwtbCofZT3r5k4H2J3Yw2Om1XNjuN5cCwP4yDE+vptGcwTU9Ogym7bruDqNJu9XErG0nDQQ7NaBUv+aA4xaZXLeaq84jWW8jLo9tvaN5gsI2R9zCn6IcHrnKhnGo/mxVj3m9Z7FKDnk5PgIOHMYuHgMeRzNhDQgHDg9zvIua72XNdlTWBL1yun5zvtnq7bmbkZA3Om0ZGE/p7GZ59T81Thx2P0BkO0Gn20mhXcfeq4qcuq9VBttBEf+7DiZE/UxWjgOur1YtzZIDYRmTEEtJM/4+aY5LNQKJZQKpcwVS4gHCdRbbRgJfvIObbMDT4TaZjxd62vG/ORz6B9iDYN71qtgZnZeV2fjpuR2UfngBP+XDPBqIc9nT+aqLyWh70u4mJxDJFKJmQI81j5MCkWC/odrB9stBqqu+N1SsO7WCypZpFpSR4bAeY03/RMZTQyHnu96onniKY+U1pKTzKpETcJB15jsZH8cRlq+6kUMZbImQrJhOmpLor3i+57gcJpBtIIHiolxtQFQlP3Jb9kL33FPZdpnp3duvgU5nwHSjkwLcP9ifc3n8U8Nvpx4nrssTFMVVRc97uBbjMVYWqp+FmEP8e/VXKEBgfiYhIZhgVr31gtZiqw9o9rguuaTGJbBo95uqoii4ZiGCCthJv5fTeuR+ZF9Gk5WoFoBaIViFYgWoE7eQUi8+JOPnvRsUcrEK1AtALRCkQrAOAf/cO3hak0654SpirKdVQVEQ+TaHQacDM5CTBdCkuJhKarKeZzspsmQz7POpeUOtNzGRe5fB5IUAyAIKFp21G1BCtSVOPBpEVoYJgUvygyxuiCsD+/0ZDITAmQ0+WsSqFAx0lyilv5QhGHDx9A1kuLWcFEg7qv40Zk4HF0ul1N/48kWlO7Nb3ZFOYpjPF7+cWfI2i81WhqipPHk88XwYlWikxhmMBLPziHTruvCVG+hsDFSnGMJf5SGA+tNCyCfgFYaSZRCBc3feqqeZLwxalxA9k+dPQQLl+4iNZuFSH7zLme3S5C9nynkppE57Qqqz72v8T8GFF4hWq4BP8WcDeBcDzCoMuKGeDJt7wR29tbYk+84eE34Ktf+xaSqSROnziGD374vZqM5XR6NjuBf/Mbv4k3Pf64EgrZfB7fe/Z7Mkceefh+fOiDP4pL5y/j+8+/iouXb6rDn8IO0y5vePA+PP/cswJ77+40cfnKTSwszePHPvRujAMf515+WevF3/GNb34LMVJNkhYmpwr6+xJhsb2OroG+v1eJ06/jjY89iq9+9Zt6/0899SQcCzh6ZAnf+vrXBVyvNfuoNNjLn8byscNYW1tRnc/M7ALmFxewfOQQfut3fheZdBa9dhe/+Ev/En/4B5/C1durGIxC1ZiRs0DoNAV+ql08p8Mxgc00K4C+z4n1FGeZNdnNCWSvWECmPCljaWpmEgP+a9yYZhT3GtWq6oH8dhfNWktCMwXIbqcFi6B1GlKxEUac2j92FFOlPGZmpvG5z31R13+mkMa73vlWbK7cxtx0DnElnDoo5HMIxwlNejN1weuJxhun+G2LAveartnjp06jVq3LmJmanVW6hGBfCqY0HHm9ZjxP6x4GvmrBwkQM66sbAiDT3yDToNNt61h5bcnASxheA4VySonD0VB99qzOYcqEwmOtUkF+oqxqGq4PBX4yZpLxFMIgJjF1ZWUFaTepeiTCrS+8+irGwxEWFuZkSpiatjTGVFLjrNBpS6ikcUJRk2kAmgAUYmU26VgIBqcAHCr50mm0sLtdx2CQUmWP2MecWA86MiJkAsRjugacZAyFTBYD1mN1+kpfUNykwcRqJ/JyVD3HyfdECrcvXYc/BFym06yEjMPyRBFWOgE7FcfCzCKmJuZV56UUT9jHbmVX3BIyPFhfVsgX0adBS5OCvJ2hSUswqWbE5LHqtrju+7+b0OmZyRKCYYiUHcPq6i24WZNE8TzuvWNVKAnsvFe9w3PnWGnt3RSQKYYzgSF3D3E0mz1VDdl2TOtBUHQmnRJLgyYrz9X8wqwA6DvbVfhBiO2dTSVgyFLIuBkZc/6wr72SxUOcyCcfhVVYsm5o7JLrMAxhezMoThxAqZSH69iqdgqCLvKeh9GAdVUOHC+l1Jip8gv1fOA1y+o+cnRoBqqyMG5jfX3bcIw8riOwuraJu48fQjxmagc7XR+dUQrd7hDd2gr6nV2Boo3gDRnOPEZWh9Eo4rVMUzqRsgUpL5cnlELKukmlYNqtnuq0WCG2sbWNYpnJEFZoEXRNTkxC6UJWVZnUwEivl7RsBGMjhNOMotnDyjMaZqxTYmqIzzM952xLKS0mNHicvIcMzJoppITMEsKkZeDznDFtN+grvWGnzHNxfW0DS0uLGI35+8mGgBIONOVY4SRgNhlJ4mKY9ZCYH2eFEjDokUlj9kTWS5F3xZ+lIdZu8dnE546j9ASTKzRGeJw0YsTkCGOqY0omaGCkYCUM8FqMoL0BA9pOtXpbzIz980HjgUklpmR4D9KsELtCiQkuD+3euN4j94RE0qQw+RxBmNhLThrTVEYLxuKL8L/z+HgdmXST+Tv+d14KtuMhpfTTEGE8QUyKuXdHA5nG/KzA5ypNHX5dv3oz0jyiT8vRCkQrEK1AtALRCtzBKxA9yO/gkxcderQC0QpEKxCtQLQCXIEPf+iJkJO/rCiiKGil4nBcR6BdCmM2hfm+L4GCIF0KxhTQKCZYVhw51pdw+nLgI5N2kGHKgBVHMVN/xPoYTtOzooaQWU4FU0zQtGRopjYlFsgdMOIS/90kJIyQSAGIxsOhw4fVm18u51XZ0/UJdvXVQS/AMWsw+LuTjkwJCjkSfEasmkih027B9Tj93YLt2SiXiuh02hj2B5oYplGj6XyJF3FcunAVve5Ax07hg1+9fk/mDIVCJG10BnGEVgrFmWn4hMyKjWDgpuyB57HHEin9fTaf1fujALizssr+DoxpnPT7BnKq82BpSrzPCp0Ee7ht9eGrYoc1HsOh+vnZ601Rh93eAWtk0rZqTNxUSmmC+dkZdPoBXrtwReqV7cRx913LSsq8/PI51X8szM/iybe+DefO/VCpmNWVFXz4Q+9DuUxGSRvpdAaXLt/AX/7Vt/Tez5w5g4vnX8OhI0t48slH8crLr+H8a5fw5FNP4uyDpwUh50R3bzjC2sqG6nC+9fR30Wp38e53vxtf+tJfSByam58V9HZxcUlplKeeehRbG+t45tlzWDx4SFPgpbyNp95yBm965GH8zE99XELqiPUiblqCPi+XBx56GEeXl2XYbG9u4/yFa7h+/aYqrViP89KL5xCAgr+DbquJfDar643rRkGc1zWvZwZS9kWtLifvB7QoYmKOpBwHhflZeKWSaq36wRBxQV5ZQ5KQ+dRtNFDd2kHgB+JpkGtBIY/JCcuOK21TLhaxsbpKKQ6HDizh93/3D5DN5vCxX/g5PPvsd1CvVTBR8HBwcRYDvwOGoCgoU/zj8Q6GXVW/LCweVTqDaRW/18HyydNodtgdH1NtEA2DmZkZGRE7OzsSVXOZDKYmyvB7DaU33FxebBlWdHE9lLwY9mWyUDAkfJv3HwW/rJuVqcjRbCZxaMaxpirLCp1gCCuXVw2cEQgT8FyCox3EQ9NPT9YMJ+jBuh83rZonJrS4ZzSabVXLsOKmR4bM2FTaECTMihqK4l6GVUpQ8iSbyUsY5fnp9vua2rfIx6k3BHLudghRJ8Cb4Oo4+t1t+IERqCnWuskEsq4Nx8kglrKxtrGl+0Bm4ziA32/v8UUM+JsT7kxIVatt1TSx3i5XyMDNOEi5TC+kUcoUMbe4hInSjAGAd6oolvfqstI5w4KQIcnKqw7Goz2BlZPkTAKMA7iyleBfAAAgAElEQVROSvBuwrm17wUDNBs1FAs0/Jga8FW3Vi5PYzgOXt8bWSNWKJfgDwxrgZwGVvvlsyWl2ZqtJtJMhI3N1D+TRTQIXI8mUxqJGNNAxnS6efUWZhcWxVy5ffOaqddBQvwTL+vpdVkntnrrhhGarRR1ZfN9YgnRZAgMC4OCMGuxYOPYibNK3tkU73tNeG5CZgkTfdkMTbKYnjfVnS2xPijAkwtBk4AVQrwPKWrTENhc28TigUP4/9l782/L8rpKcJ9zz53n8c0vXsw5Q45kkpAqlIwCKiLSCjiVlKXVZYn9Q3Wv5erqWl1t9Wrb7mq72gkVLVQUcYICBEHIJGXIBNKcMzLmePOdxzPce06vvb/vpfUvxFrn5YoVkS/uu/ecz3c6sfdn7+3NXOREegzQbJREFnIMJ9MZRl6E8SzEbNiFP+1L3af8AxLcc1/7Ms8LkiBOkkC4K5u4ao3ERRWFXAaVYo6GTiIZOBaaB8x54Nkx5rphjoYvYoR5IJzLfF/NI+lpbHLNqFRqWofDYV+B5SR65hFBcb6OSgFHJHzo+1L9MaeDa8iEVpMkTWA0YBA5k40YMm2sqTI8I5ShwqB3S2qL6WyitX2shOG64/rj+9A2T6qCkPZKEXxl4bApIIPA5esCERJ8fcomURhh6k6VPcQwc4+vCahiIuHsST3BGwj8udYPzyk2AzDrhuoLkic8s5Q1ITWiUbaNJx4Go7Hmr9k/qcAaq0GBf0+iUqSHbYsAI0EhVYQUE3wP5l/Rzop/f0zO+q+8H+tD3QWJXilN5nPVjQQNlS1UyZnnjARS2t+M0oRnruozpyUjiT2qXkKRUxypyxfiwO74aTmuQFyBuAJxBeIK3MwViMmLm3n04muPKxBXIK5AXIG4AgB+5Ee+OyKYkM6k5MduJ+k3TfeohEJHaWREH24Bkgq4TAp4IaBCe6VSsSJggV7p7EAngEqwadDrGGsI+lyPRrLCoDqDqI7pAvXV2Uzv9QTBKXaBWsZq4hjwIAlw3I26srKmjlt2iBNsIWDCrsnBoKewYSeRQbGUV3c2wWUCQfTeTmVS+jsCJAQSCdwgsJDKp9Vl6xEk82hl5ev9fD/A7o09nD55Cv/41DMIAgKw/9Qh3un1dP9Ua0wXIVLZGqZhhOpSU4SGvPkddoUGqoqxyAhllVOvlU0WAi1CZmO4ozEmyrwIBaan8hmA9lYeQbYZUgzrJkCkTldH5hYEwDheJGkIWJLICKbMnYjQXG5hOmTQeVpg1urGGrZ32pgOJ+oy5a98LosHH3pA9/ntb39H5Eq3Q/uUjBQr9NCv1kqyvvngB9+nwPPf+I0/FrB011134Nr1q+i1D/G+/+6H8LnPf0le63fcfjvy2SSu37gmVUG70xdRsLZSgpUs4C//+nP48R//cfzZn35SwPd73/OD+Iu/+CS2tk5iPBqiUS3iyuVrSOVLeMvb34HPffZzqFfyuPXcKr7r9Q/gLz7xNwJDxzMP9WYT73jXW/E3n/pb3HbnPeraZ37CM8++iHa7o7yW0XAkcPvy5RsCp5TDIrDNN+ConYDtpAQGUl1BpZHAvGxGxBs744nPJTIppHNZLG9tAumslEesv+VQ3ZCCz9DbRYjRYRedgzYSaQeE1tjBzw8M3RlObK2jWi9j1Ouj1+ninnvuQL1cwsf+8OOq/c/83E/js5/9FB68/1XYvn4Jp7bW0e+0USjlBZYShGanfa97qNBr28lqDc5mY6SdNLbOnsNhp4d6syZPfXYMnzixLiDzxQsXBYBSsXPu7EnkMrasgVx6vyDE/uGB1EG5rOkOJ9HC3BjOu+nUQ7PZUk4E7aaYM9HpDqQcqFRyjL9V/dwweGW9co4U8lRiEQw0aymfLcGdjlDIGys12vUQxOa997odgaat1pJUGJFlgEOCiDaS6PWHqFTLsFMJdLt9FApGccD1z31iPBliPBxgNplgMWdIM8Mr0piM5wLlEbkYT4ewHeZ1OCDumXVCpFI5DGnvJdsbA66yboE/EWhputtpscNADBvdw67+bFxnIqysN5ErZkFBVK1UQ2tpBblMDuVKHTOPodFUapQxm3g4OGgjm8/p3ozaq2CCygV223AcGwtvivGwh6WlVYTc8xYReocdZEsFZLPGPorKF8dOYsb9kkHOnotSuSQgnxfmM3PgyIqnVChLwcT5KaI5aUBtzgWSsSQYSTylU8ZyjsA59/ggJPmURiGTVF4E9/HhaKSMiMP9DhqtOrZ3tqW24z5br9X19zNmjSwCnSFci9wvSU5zrp46ezcKxQqcxBz5XAr9Xlu2b+7Uw9bWaSkXKuWyCDOOreu7qgnJNO5LJLapIiiVqlLwrW2cwMULl3H+/IbJsnCnUhZxOxyMhnBnrhQ17cO+ziffn8oeSSC2rIP4JwLkR+eCyO6k7kkWbbk0cpmELMZ4PXwtrZkqpZpqRDUQFS/My+AezHOGxA2BbqoVYJPw4PwEms1lZRTxzDq2j2KWiuNYImo4HiSjFq6nDAmed9Opr/NXzBA/nyQ5wxhoI3ekSuCZxbMgshLIZfM6w5i5wcwRnhXE56lAZH4482KSNglfhnDTGskQlcyOObZ7MxZOociHkAC+w9swdkwkKLgHORYzO6BzkuoJ7jXcI2knJpKE5H4YIZNKKWD9OFybDRC8VmZB0c6p2x9JiWcsokweFZsYSIJpXI4UhSJs/bl+htdHgs2oLwyZQfKCc5rkB0kSXo+CyRfmOYJEh1FLGsUkM184D/TsYNHKkrkZgVGJaK8wqiGOC/cEzhh+Dn/26stxYHf8sBxXIK5AXIG4AnEFbuYKxOTFzTx68bXHFYgrEFcgrkBcAQAf+MCbIgINBN4ZtFyulKVSoHd3pVZDIpXA9Ws30GwtiTCglYUA4ayxsqBNDLtLc5kkrGghksPYQdHj+hCWncbgCOCajIcCisK5CSElCbCgJ0WCYIQvr27aRRG0oJ0Gr4sAAkFSBuzWGw10h33kcmlZuPR6XQPi2xaWl1cFRtArn2AXu3rluS1QDOpqFrGhrs4AVtJBhd3UtJ866IpESWZyCP0I2WxS3vKXL2/D9RfqJKZHPbt0S+UqDg466sQNCAxmS0AqjcVRWDl9zpkfwusKAoaEQ/Y87pw+2mmMe13Z7DgWwbRQ9kIERNmVTmCL3aGEeRaeK8XEZDhUfgi7fA2pEwqoY12IsRBooQUKx4DjwY7gldUmUqkEfuyD78NH/+BPsHvtQN377M5/5zvehr//4t+hPxzi9JnTWFpewgvPv6xuVdbJV7d7Sh3/vBbWtNvvIWElccer7sTG5orGfnmpiU98/K+xv3eI1dUlfO8bXotrOzeQsNL40t8/qmthD3Kt3sDe4SEeeu3r8PnP/x2YA/uB9/8oPvnJP8Uv/tK/wSc+8Qncfv4WPPbVr+GOV92PF1+4gMFgiDNnT+Ha1Qt473vegb/73GfwUz/907h+4wZuu/UWXL12CaMp8yI28F8/+wVMJzOkMySEfBzs72N1pYlnnruMqUcSwlincK5xThKMyhfypp7pFDzloKRgR7YUN1QkMLdF4cXpBFY3NlBcrsNfWBh0qcphrY29C0Fz2qrMpuOjgFlgzg5oWk+xc9qKcPrUpsgIZk+w/mvryzh96gQ+9tE/wW133Il5OMPmiVWsL1UxGLaVjVEuFxEsXCz8BZaaK1hECwwHhxp7J0VVRFZWYfWlFbRWNwXs1xt13R+zKU6f3ETCCvHkt74tlcHWiVNotWqYTXuYc+5lCsYmil3TtgkNJnnjuiNZVOWLZRQLVQG0QTAVkUHg8GBnW0SQ1ngIrG1uSkFjSEd2zCfhWI72iWy+oJ9fXdqQ/ZuUWSQZ7QSe/s4TOHP2NIq5AjrdtgikcrmGbr+vLnx14JM3AIOK01JakAzMZ/JwA9ORT1UG68GRpUqBmTuD3hiLMIl5aCNauFL5DCdjOKkyooigpI+UNYZFy6WpL0UUO/oJMAfBTO/B/YDrj+AoP9Od+hh0hlJ2yL4NIYpl5u7UUKmXkUxaaNTqWF45gSwty2Y9ZNJUgFloM5+iwv1iR5Z3hUJZPv0kH/ne3mx2ZDdlYTToy2PfEMIE86m6MaTDdDpSxkhwlGtANQD3Nllb2QxHNjkC7XYbS0tL+gyzR5hclmy+JCKa703iLp0y1oAHu7uIQleZRYNeD2sbW8YWb+HCChkAzRBm2muRHAKKlTKefuofcfbcSXTbHQTs7qdZD19HANqCyBoSe1SbLKIE1jfPi4BYX2lg7k6xf9hGuVSU6ohkTrNeEwBdbdQx7I+PakxQPFDWg1RFUYS9PdawLuKw1WwhYbmyD9zZ3jdkrubEGO32AVw/lM0c79GK5rKJSjN83p8hwlz7OYkjgtjcRNO5HEqVuua+kwhRKqSRSpouf85r5UPw3CMXRBJqOsLu3rYyXQaDgfZW2pwZ2yiqVYYiHKuVFiYuyRxa9ZVh2QtMZ7ToYr4D1Xbm3KVaimA6MzMyWarDDIGhMG4Y0ktB1cm0yYlaGJUSiUSeS9FiAXc2FmnNtcH36g8HSCZSUmZcubyNlRWe35ZUPJzv7XZX+6ByeXgeKsOHKgajmqG9GIl+2XYFkQnlDkJZRzGU/NiOib8zq0r34vmyP+OZR4JCCgaSAJEluyxeC0llKjd85UgZkp8kJyePyTlJah/jM4Tu8Ii0kYpSRJPJ3OLrSLQzM4M11LMECSqRkeZcNEnlxr7LWDmadaKz8+iXwruP1Ba6JypiVAMSXEfkxYWYvIgfluMKxBWIKxBXIK7AzVyBmLy4mUcvvva4AnEF4grEFYgrcEReEKRhtzl921MOAd1AgEa+XNI/9m/cuIHVtTV5q7PTnF2ZqaQjgoCAHjvSE3YksJudqVRVMCh3d+9Q1hz7e3sKCyXwy5BP2quYQO65OkLZ8ajuUlqiMP/iyMNanZHscs9kBCKtrK284tdNRQDBrcgmYZIWOHR40FGHZ7SwZQNFO41cgaqMlKyLaGkxDwNlcZAQaTWa8KZT9Lo9gaRhlMD+wQHOnjyJ/b22bIgWBF4YBLoIpUxod/uY0UaDthSE5xNp2Nm8CJRCuYhcuWZsK7BArlhS5ketVsPVq9tI57OYDYfyFXdkU+HKjZ7oOgO4velEv9NKihY1Fm13JjN1tJouUAPoGCLC+HETMCRQw/qwk5d2MCsbK2jv3cB3f/dr8dhj38B0wm5ZMzbNRhmH+weGmEpYOOx0cerkGXXeE7S6dvUSGrUyOp2u7vfMmU3cccd5fOXRJwTIlWsVZSS09w+RsBLotAmcV/DWt3wXslkLzz39Ml66eBVq+manbDKByWiK9mFXAPjJUycU/p3PZrG6toxyuSCQ/qlnX8TOXhcHe21sbm7iyrWrAv/PnFyXYue+++9BpVKV9dSPvf+9uHDhCnZ3D3Xv/e4h/vtf+BA+/7dfwr333o3/8rE/w0sXdpAvlNQlzXlAZQvJIZIOLFrE+WYnBIZaTlqd0yTVmENCoDhKOEjnc6gvNeEUMrCdNHyNeyQCQHZo/b5s0GhXxs56At9WGEi5sPBph2aj0agAiwAeLW2GA7zpe98A2wrxjW88gR94zw/hdz/yW7jrzltRLqaQz9gIfYKatoKhS4WqlDIHO9cUdEwvqUw2D4fqguEAzbUtNJprmM8jpHMpLOYE7AKsLjXguzNMZ1PlWyyvLCObYog9480jDIZUJdkYqyPclvUNAVKSUgyKTqazSKeMPdfO9g1k0lmpIJqNOk5snBCgSUA9YtaNfPQDgZUJmxZXEPhOAm/U25dtTbVWF5BMi6BSIY/JeCBQnSAuLanoe8+8gRF/b7UwDxdSCJBASmeppJhKhULwcTQeqONcGSUzTyDvYNgVcdrrDNDvkYQsIJNN0llLRNRo5CnseUEg3+HeNhSIzFBtg2+SPKA11lxrz526UjzIe38RYdAboNudKpieXeckBlvLZSQzCTQbNSy1asjkKlheXkc+k4U/nyoDZOr6yhCiOiCdzSpTZTgYal0xB0dWfCEJWwK/nuYm8254cxqPTA6Fcgn9bge5QlF2ciQ4ggWtexYiKZQd5JuQZa43kYYRpwq73x3lOnC/5X1y/bQ7QxSKZdN17jhwbGCptWz2XYth40MUSzkRcsxpkdpoHuDwsIPV9RN47ulnkEgC/ngCh8TwkdqOCjWSP51uRxY9BPyTyRyaS+van+uVouY9VRmcM8srqybPKE2LL+LaNhJWBql0TnkPSSdCv3eg7n6qq3YP2pjNqI7KIZ+l4sBCs9HAfGEplJs5EP1eF8PRDMOpT8xaa5W2e4E/NWRlSOUFO/SjV/IiuK9ybE6cPKV9tVTMIJdxpGYoFHOaX1z37N0fj6lgI2k0F3lGCzVapo2GQxQKJa03KuS4J/HcoAKQ5CAB9+MvgvfFQlZB9lT+0QaK5JHJiKAAgOo6H6k0g7sZZp0SgdEfDKQYYoA5VUX93kAqR465LP7Saa1tEdCc51muMzM/+v2B5hZnAZURJCVYY0ozSDSK5EFCJBD/juHoJGO4N1BpRnWPNyNhwmsL4PpcQ8bakeesyb7wkEqYzIoMGxlEIlBJZe782CqKCqGZxz3DkAtsVCB5oeuTsoSCE0M08O/4xb87zrBQPZRXYcgP1o/jRkUIT12d1aEhQo7PSBJwxyqKyAqRsDjvzYVFysui0susGa5bqhBZSDVYhBEuXbgUYx7x03JcgbgCcQXiCsQVuIkrEB/kN/HgxZceVyCuQFyBuAJxBViBn/iJt0YEXkUEALKNIbDBEG8C/LJLYWeiAHzTwk6LDQKs/Ec+u0bnBCLZ9c/OySNLiJk7VTg0u/bZhT73+WtuvLQJmjEkl4CSFAQWfOZpOJbAsuNgbNlZpTKykyDYVioVcMutZ9HtdjAaT0AULZVmOG1K9hYEPx2SKY6xhKAVCYE+5mWwy5YWRbSNIMBBokZdsp0BpuORuopdbyHbiVIuhxeefRmd/kg1ofc3QaBatYbr13fArFXayoQkIJwUUjkGAM8VlJxiLkA2iXyliFKtIUAwAVvdquPBAP7E2LwwwLZ7cIB0LiMP8+lkDG86ln3N3PURuDP4sxms+XG3qLHAUIf7kb2OOn4jAjYEzIyVFcelWCpgc3MFg35Xf7+0tIwXnr8gv/I7bj+Hq1evK8+CCofjgGDWuFwsq6s3nXbkWX5yaxU/+YF3YqnZxPs++K+Rydcwli87gcYQv/ar/x7/8X/7v5Ar5FEsZgTE3vPqV6FQLKA3mOHbTz0tkmR7ex+XXr6EtZUVHHQ6eNtb34h3v/ud+NDP/JyAeALJd77q1fjGE9/C+uoGdna2sbK8JNsU+tETqDpsH4gEYRFuOX8C++0O3vWO78Mt58/i93739/C2t78R3d4YL7xwCd98knZfBMzoDU9gSrCeQHFjfebApkWKlUBCYdBUXbDjN9BcdtJJVJZXkC1XREoJpKWv/GiKYOYJ3PY4/yx2RjvIF5llQmuwEINh/6grmPPBwcr6EhazKXZv7OC2284jX8hiY30F3/7Od/CWt7wFT37zH3CwdwPNWlkB5d968gmc3NrE5saWgH07MYctT/uxrj+XLyKXKWjOVpfWsLR+DvMwgVKlJmA4mruoVXLwp8we4BJxUKsWkcsy9N2VVZMJxvZkH0MCazwaKNidpFo+n5GKaTRhVoQBGFmbK5cv48yZ00in8rh86SWRfQ7BVAURu8gyD2BorKym4wmaqyvAYiZbG85Xgoy0TGL7+tQdC5Cv1+uwrQTGo5ECjdmNLSTbshTSXqs2tPZoTcYw3VfA/chWBgoBS3Z5H7R3NC/ciWdssTwGVbN7PouEk0QUWhi7C4HCoTdABFfjSjKWqhtaMNFuiGQZ8xgMkcCMihlWWg1QMfb0s1cEEBuvfgigPXFyVb83mzUsL6/BC0Jsrq8q14CgvsKDLaP0IulBuy9my5TKJD5yCsEu5rIiXrgOuR9xL+M+RYULCQOSwLQLU/A2FRa2hZksiyz0e33NO5Ic4+EI1UYNe3t7aNYasvphfexkAtlMRiohEoqwU8gVyxoL7pG0UisVc6iUSiI/Ccq3Wg0EcxcTBoITnJ572G93US3XsL+3rwDvq5cvsqdene+0/TomUnq9vhQJPENIGtMaisA+CTGFl1eKmHoTKYqIVPveFOVSQURPKlXEeOIiXyiKkGSWBcm0dreDfKkse6Y8gXGeB+5IpBCtthj50WkfiGTqdEcIWE+RAVQBcf6MNJ4kEbnPJZJUnhBoNx35rVZL6jiSKflcBvVaTvOAeSuUntASjPs31UoE2rnPUiV0bGvI+ctxJthO20BmjVA1k8rkFaxNGzXOGwHwVFWQWGE4NGwMqLbIZEUcU22oPYsWYJGZD1w3PAf5ReKf9+G7E1mL8Zqo2FNOypF1FdcalVRsIDhWK3RJzjPwW4QAsySo5phqzKfeVJZq6XROpBwJS6rQbuzsSq1BAtabUF3mod0Zw/cWImd5XZFIBEOeaYeVmnIhQkrEAW+U5IMYFz4/BJhTSeR6cGckkkxjAJVdUljIvu2fbCP5WawFn034rMEaykrPZ3OEUdHxdxJ0x2pEqi/49U/2k0ZFpXVrR8o/ojXWMXlhugck/tSzyHHQeNLh84yxjrt+NVZexE/LcQXiCsQViCsQV+BmrkBMXtzMoxdfe1yBuAJxBeIKxBUA8MEPvjliJypBToIrqTQ99Z1XuhjZecx+fwZV07ebIAI7adnhT2CcFiGDXheNeg3dbld/xyBgem6PRvTmhrpT5wEfG2i5YYK0qQIgqKgAzSN7CJrzEzxiF69CP0kykByZz9HpdLC01BBYx67jjRPrArBLBGAmU9lMHAM0ERLqmqWFlLy16cVNsJAB4gE745MCS2mNBGVaePCZqTCeYqW1Cnc2w1NPPa/u0mOf8cXcw5nTpxSATZXKIuKdJRDYSWSKZYSyskghU2ZY7xjZIj3wyyhUyghmru5p0OnKaz7BAAHardAiykmg3z5QFzS7V0kaLAjOzDwsPPpzsyOWwJgBeEx4KUEWE3hqfPhNIDnBSI4J/c9L5Ty8YIJf+vDP43d++6PKA3nwgQfw2odeDdtK4Y8+9gl881v/iIBh5GDtHLzu4dfhyW9+Q6QBAbD3/MCb8eo7N/HM8xfxyU8/ioRTEHBPEsRGgP/ll38B33nySWVrbJ3cwF/85Rdx4dJlvO9Hvh8vv3QZt9xyXrkCX/nKN/DUd57BymoLd911q3Iz7rn7bnzmv/4der0p3vaOt+p+ut0hvvb4P4AOIwKqEwmcu/0W3Hfvvdg6sYVf/uV/J3CvWEijXq2gXCrj+tUbAop/7uc/hF/9tV/HbGa6u6mMMWBdYAD4pPGkZ7g6gUV2h9NChwRUKptRaCttZxjkurS6hgTDrwsM7mXQbQhrEaF72EaSQHh/KIBbYDKJuJQjMG8RegKFFUTv+Qr/zWaSuP/eu+C7U1TKJXz18a/ie//ZG/H000/jvvvuxte+/lV1U5/dWkcmYWMeBajRamjvhgKbSWIlUmmQDMxQOTT3NWdJ+CxvnYBlF1BtrGou5HIF2cqw27+YzanTvV6vCCDmdXijPvb3ttFY25DdDdfXZELiIIl+r4e566HeqCl0e2HbAlP5vrTwmYwGsuBaWqICi8B5FzPXRyZfFDDIuScQ1V+gXq0bYHjho1AswuYA0EZNoCEVSgXs7eyi1Wzq51g7EiC0ZGPocrGQl4891yonOLvCTSd/UqQTiQ2TJcPsHBde4Ml26WBvX+/vB75IQN+LsLy+iWDuwA0sDEd9RG4f3rQrcoNd+wSYSW76Gk/C8SFG457ZNyIbVhihVMjh+RevYeFzv6OiwVKn//JqQ9ZR7KRf2TghdQ/t7xq1iuYkVT2jqS9ypl5vwrFTAsM9WlRF7IKn9/9MaofVlTWMBkMpRqrligibTC6PnRvXUa1WRKjRXolfBIaZn8IsE4LNzNQYT2ayDyKZQCs/WmaJsPMD5VBwr0tlciIGOE+ofqiUawLcCQhz/jP/JJ/LYzYdiozc27khUJqmPFTUzCZTFHJ57O7vIJ1Ly1qIgDqVa5VKXfvrsD9Q4LPJNEihmC+j2VyCneK5kUWpnAP3UqrgOC06nUNsbZ3C5cu72NzcElFRLJe0x9CCiCHbzLSQeiWfhYVA12cFAa5cu4J0roqlpRW9T7vbUy4F60BiLVOsYNAfyo4wm7GlXKHVkJPNGGVEuJBir1wpUaiBbDaLYrGIXN6RzVs+m9acYGc+7auYqcG8Ep1H7Y7shTh/uZZINtGCjkQEx4nvpWwGvk8+b4LrGdruzpDNmLlLsoSkBc9bgu+ZLPdwA8pTrcE8J6oIaJHEsSwW89pXSFyqASCZwmA4lJqn2WwoC4X2b5r/OldN8DzPGo4z5w3HiGcMz0wSO7wHnnvct9gcQEuypJPRGTKZTqSco5Kn3x3C8yN0DrtSqfFr7HpSYnou3zuBFBVotF2zuReRzKZtHwOzmc9h1Bc8T6kCnMxMQHg6mZEiaULVimOb3AnmX4iYYDOBsYpiYwCvneeUqU/qiMCA2QNoqUZ1Hc+m5FHwN5sLFpHIi//WKur4wc+cpWY98Z5oMSb6RVknxiKT33/5pQsx5hE/LccViCsQVyCuQFyBm7gC8UF+Ew9efOlxBeIKxBWIKxBXgBX4sQ+8OWKnPbsk5TGfzKHT7wswI1Ex9wJ11QrgPQoqZuArwUP+w552Iwf7u2g06ioogRyCC/sHbQEv7MJmhzPBEwILBhA1jxAETfg+vjcT+E57EHacKpjaM8HUfC8DXCZw3333CYAcjQZYWl42gJ0dCYhhoCvJCpIv/CLQyZ+j8iEKItiOhdHI2HDwPXkP7A4mOMmQ8nPnbsMXPv9FPPK61+G5515SDgSBLlqusIs3m2H3a4iDw4EAES+IpMCIkhmkCkXY6TSy7LRlDoVtw3ISsqwq16pIhZH87Xeu3xCYSANDM7cAACAASURBVA9305QqY3p18M7GE9NlfeRtH7g+bJIcJthCHa0M9vYJ+DjsADdZIY4so0IFTSePPTrCCKm0JaDw7d/3JvztZz6D//f/+RW88NJVfOS3P6LeVAKG3/72c7AStPma4dz5s9g6sYbXPnQ3nnvuBfzpx/8K7333W/Dah27D5au7OHnmNjz5nUt48cWX8diXv6xw3lRygX/3P30YL758SZZAf/Txv8YDDz6I5559Btev7eOhh+5DrVHHt596HidPnsLTTz+DtaUmmq0mnnjiWwLGg3mEYrmg8Nj9vQMsfBelYh6lSgOLhYcf/+kfwze//iSu3djH3vYBTp05hbXVJRzubeM97/kB/H//+SOyVmJI+PWdA3WXc3ybzaYyAI7BKXbwRokE6usbSOQYtmzIHoK49OenSofESJ62XwL3RshVCwgWc5SKJXQODtHvDBExzDvgWLDTOFR2CtUaVPRQBcT5x/lNksqmH/x0iHvvezWWWnV4UxePPvYo8pkUCtkM3v3ud+HxbzyuzIt+ew+1YhGlclFKkOm4AzAPhuBdKo1kKid1waB7gKRlI1MooFirI5OvIOnkZKdEkJid0ly7VFEUslkU8vTSNzkMmLtaI+liQzkZ+WJO6zObzyCVSGD/+nWRfFzrtNWiJU02kxXIGngu/LmPSrmuTujr168KhCyWaZmUVS1oCbWYJ2QBl0pYqiG72mk/xDUq0tKxsLezj9X1dVQqJe0tBA8JXtKuhnvK1SuXcPr0afQGA5SrVWPDQ4JkEWI8dTGbmdBpBikTvFe+zn4HnjvDbEySxXTH5wo1OOkSJi6VGswG8BD5bdihuZZgTl97ArFUR8wxD314s6nAWo6hsgCoxCoVcfnqNsYDdsHT3i4UcNpcqmB5vY5M2sHqxpaUFdwz8xlalHmwMylkclQzMTtGJnNSWQyGI1maMbuHewQVK5x/7AiXpQ//P0dSJW2Cs6nUKpqQb+ZY8Np2d7nnNkRukUQi+WyFwMx3kc0VRERxTh4etlGtVk22QiarGhYLBSSkRuMYTVAuN5BQflFBlmiTyVC5FDN3hOVWS8TZdOYJYH/m6adRr5eRy2dla8Q9mp89Hs2kGqGV2mgy0uelk3k0GssC9kmaRJEJBC8VzR69v78vCyvag9lWWnaEVsKSZRkVNOVKEUkyNMytYVe8Rds2ZiN5mA6GIslHE2M7aCUiDEaelAEMiFcgNi3iYFNrYdQKoa/PZZh5hBQcK8DqygZsJ4V8zoE/D1AplZFJQQqlMhVlIiMjTNyp9gJeB9UzJA2oSJIKgFkJUgw4IkWojjgm845JNp1lJALnc8wmQ23rtMASEJ8wZxL3+OMzj4A968vzh3Zsg2HPEKNzXzkV/D4tn8KIdl0kJ0wOiuY19zWtk6mUICSiqY7gl2zGPENu+Mf2gzabBMznkbwkWUIrSX5xHot0mbro96dSLwVTnqs2Zj7fh+SOIQmoXuBnk0wnycfKc28leUGrqHwuhxkzLmjz5Jk1YdtJkR+8RqkUpYYylpK8RinnbFtEGbNAtLcuTL4TP0eWUSR0ZjMzBsmjWh79LAnIYzXFsWJRuVdk446aJvj/Ijc0zzhBuN8Y8odKpysvX4kxj/hxOa5AXIG4AnEF4grcxBWID/KbePDiS48rEFcgrkBcgbgCrMA//9l38p/5AvvZ49zpTlBvNQVy0pObgMaoP0BzmcAoQV5aRTlSJ1QqFXX4smOdnZoM5iW4xG7PuW/hxo1dA0wq0NN0Qx6DyfzddFfSDsYR0EoAO7It5QUQQCRIwS8CMyQ9zt9yTuAgu9aXl1f0+mAe4KBzqEDaYr4kEIJ2KXxvgfqBJ3CFoA5/loAZr5sWGWxOJXhKtcipU6fVoUkA+8tffAzt/Z4+n1339Ck/eWoLz7/wggluXUTwFwYUCa3kUZd+AYlsFs1WC6lsCt3eQJ/H7t5hp6MuadpGKVSZeRayL7GVCUDVhbUgqDWSi4U6TB2GrdpHRIix7yFYFSkMnfYntLMyKg3eR8C8ECuhAPRGtYLXPfIQsrT2cSycO7OEuTfCn/35F7C81MKJ9TUBo4/9w7cw80Ncv76N++6/G9euXkYqFeLW287hySeeU7bBufOn8NKLL+lazp67DU46hRefe14WIOzYTzvG15yd1LTR+amfeA/+6m++hC988Wt41avvwcraBr755JN46aWX8F2PvAGPP/aYwmoJ5BLUrDVbKFXKuHL5ZQHFxUIG58+fRbm5gmeefgK/9n/8rwoBvvjyDn7jt38f7/6hd2FzvYFPf/pv8eILF3H65Bb29zvo9iZw5Ytj5hU7gdnBf9g5lN2ZQ7C/3kS9taQMFXb1sxudxBS7j4llFUoVKS3UdxuGcL2hFDUED2WxMwvU5cw5mrRMYOzMmyItz/i5xkw5BlGI0aCNMAiQSzs4de4kDg4OMBuMFVx9zz23IZdMKmT7jrvvxO7uNjoH28g4FkKBdswLCQzYujB5HewE5u/WPMCEHv+RhdPnbxMxyFXFjnvaMPHelpebKBZKel2ZSiaPKgtar7my5Ulka+p2Zl4M5yeVFVRp7G1vY33tBCInIdCRAOFsavImCIRPJsbCplatY29/W/ZMTiqL0WiEHAmPRYDllQ2KtQQ0kszIUOVyBA6yI565Ngwk7/dHsqXiL64J2r3RToZZKHSr4heB91K1IiCaIDQJDna3p9IFTGYzvTdVXexe73e7UgaMh13Z+xDMtpNVJDM1TD1gzvUTzZFOjBHNJ/BmE1kqETgmycrW8PnCEylFCyauQVrYkBxk1z/t9DqHPUxmntRmJmMmxMZWC7VqBa2VVeTyOZTLVa3vUj4nlQ/Do1lLrtkRg8Xn81cIGXaRs/b+bIq9vV2RB9lsBk5kY3V9Q9ZJ3GP6/b7GwuyDadWCNnvjyUgWP+xqJ4nBbnTO/XbXQ7mYByxfezq71gejgTIgkikqTgLtk1StUalQbyxjETnaF7kfN+st7UP9AZVtRX2PNWb2ERVd165cxlKzYZRfjo0XL7yEZrMu4Hk6msCbmzOApFqzuYJSuaTso2QyAytivoH9Crhfqzexu7uHRq2JIYPvnRSyaaozQqQzSeRSDBmPNMc63V0sLzW151Hl59LWx2dORxfuzEcyXQQs2o8x58PYLtFqjeHn/nSme3ZyJXj+TIB6Nmnj9NkzmE1nyOUzytcgoVSvFGSlRvtAKd5sW+A7yY1jqyLmrVCNyHnOMRJpb9kolWuqC9U5JOy5bvhFYkf7NMPD07RmnGo8mUNCsoDnkInoNhlOx4o/2UB5c3R7HQVyR3NmRxlyhPsv5yHBe6kl/xsFFIku1pBrQXZVR0Q9iQ+qjDhneByTzKK6IptNaQ+p1moiSfn6eqOqM59n3mAwlv1fJpVF77CjXCAvoKKF92KUU1wXx0QOnxEK2aN8Cp6XXqDmhPGUDQeOFDGcUyTjeN0cX56XVGPye8cB28dPaaZ+JHeouAg0J0hyUflDEoM2klwTCZvrw5wBx+THcVA39+Zjq69jy6pjwueY4DgOXVeDBdVTVoSrL1+NMY/4cTmuQFyBuAJxBeIK3MQViA/ym3jw4kuPKxBXIK5AXIG4AqzAh/7l2yOG7RINl/e0nVTOgMI7fV+gCsGEfD6LfDavcFPTdU9LjwVSTlId7k4ygeGwD4sN3v5CgdfGGoMdoo6xgGCQ7JF/t0AD2R+FSKQInmQF3glgchz0uwcoFYrqcqV90NbJk6jVa7h67YoBACtltDu0qUqhWmsKPGLHPkGt1bUNXL9+3YTY2ibsmqGdjXpV9lMKIy9kpMig+qLWbKDfG4usOXHiBP78T/8SC99YDpEcybJTOZEQiE5gyvNok8NIbmDObut8EYliAXfddw/mcwZfh7IX2T/oYtTpw59MMfVc2FGI2WgkixJ21YcIFB6atBMKdE7Z9C6f6vpM8CgxVQvRkZ0Gw3oVmH5UN1ocESQzFi2kMwjOQPYdzVYZg8EIb3vr96JSjHD+7Ab22j4+/7kvC3QPwzlqjRVcvrqjLu5kyqgF3vA9D+M1r7kXjz76DXz1q0/g/R98Pz72sY8p9DthRbjlllvQWl7G17/xD8Y+x2U2QQHf87oH8Esf/ld45tnv4H/+978qRcD2jTYmU1fdyMzPuOOOO/DZT38GhXwBwyPrk3KlInCNYbi0t+F73nXv3XjHO9+G//NX/3c8cN99eOThB3F9Zxdf+dp3cO8ddwqIZ27H7k5XAcEMk2YGAEHAmTrOTRaIyTqxRUCkKyUUa1UasAvoIxlD2y9aMmVLhSPgbyHQn770tEUq540NUBBRyZKH75mOewJ1KXYrO7a84AmOZXMpJJRN4SoYnJkTxVwGzWYFa5sb+No/fBUnNjaRTlj4Z2/8Lvzh731E2Sj3vuY+M9424BBsVqZChLW1NcwDKiV6xhveYXd0Du64L8/5YrmKQq2OBMN1ZYtFCyIPlWpVFm60Mrpy8SpObm1gMjjEfO5q3TrJLMbuHKOZp3wLevJz3DMZB5lkCteuXsUKw4sJNjK49kjFxA79DH/ecTAejNV5vry2isF4LHCXqgGGzPsLE2jcqrdQKJqwcq5tdnYrNBehPPBFeOTzRt0VBMb6ZTrT/zPnghY4Vy5dwelbzkkxM5lFQCIHfzJUvk3EP3vGdo3d4Fwvi4WLSxeeQ/dwW+s+lSxKeUHrJqpX1MVtzTAd0V7KZMcsFiQISY4YmyXaQTG0nffLrB6+L78EBgdztNtUdiyMpV3KweZmC9lcBrfecaveL18owwo9FMtlDMczZItVAbrsRO8cHqj7XF3eDE4fDKWeIMDNfa5arUsxw/kz9wjAL9Rtzz2YcySboyUf7aFo2TMzId6LhdQzZSobjlRimeIKDvd24SQCERVUKCwiQ1DL4oiWYgSovRlyxRKikEHw3HsTWFlZAXMDaJlEgrpeq2k89/Y7yOVSaO9fQ66QQ6fXRT5rLJSYHzQejUV0Z5wkBuMh/CBCudTA6tqaSOZstihlAskLJqm3210B0bRdy5dKui8zz1MCyBdRINKF2gmGZ6cytA5KYDwc6lza2WtjOB6g3++iVqtqH58HNhpLKxorEmUkF3i2FWWFReUFkMqVETA/JeHg7MmTIu1I/tlUTSWNFZHrjpBLJ0WUkJyYe7T9CxRcns5k0el2TUi1H6iGJBXGI+5dSanxQpt7squx43xmXdIZk0vBvYLKJn4pz0Kh3tzHbb3O9Weo1ipG0WKZ78la8JBKrAgFkmLzuYB/cW5cUVT2eUZVwvfXtR6pGVmL6ZC5Fka9xDONeyOVMVT7kOTleiNJQwKRaqt6raX3ymSZuWEyO/i+B/tt7O8eImllpLqg4oVnHWvPzyfpQhWOyRmKUMpm9Tnah5WTZMs2i9k2zJaaTlxYfDbgHKa6k+RHYEKyjxUofH9+NvceKtuOCRrlw6SyyvZQ7oWsGQOdycYxi4HhR2e/8k8s3ac5n0lR8xyglaA5a3mP/Bk+pxzbffGZhsT8lQux8iJ+Wo4rEFcgrkBcgbgCN3MFYvLiZh69+NrjCsQViCsQVyCuADMvfvpNkawmfIacmm7G4WiM1fU1gZQMn+U/6Bniqm72I8sodSbTviHhYDIeq5OTliv8/mTCDu+ZQGASGSQ+2CErkIi+3OwazWak6CgUivJP53vLc7zMbmACNQskrYSsTfrDAe657z6MxqNXbGYIhvaYsZHJoFSqodfvo9mqirxg5y5DcZmHYCfpiGUjoywPfransFJ2cY4HI3Ufp7I57Ozuo5Ar4rbbbpWtzVe+9Lix5whD+fbvH7ALmsAIO7RpZeXLqgnpHBLpDM7ccTvS+YwIFobaDpmfkEzDHc0UzE0rDHZwZ5MORsOB7Lbs5JEfN0LY8xDe2GSEEKAhNUJQmMQPwUR2b6eTKXgzglShwGKqXhgyzP9Y91cyMNR1ShsT4Ec/8B588x8ew/ve+4P4nd/5Y+YlS7FhU+FiWaiUG3j22efwPW94GJ3DQ1y9ehV33/0qfP1rT+DcLbfi2Wefxzve+VY8+vdfwRvf+EZ88pOfxA/+4Ltw/razAvv+86//Jk6f2sB3vf4BfOrTn8HP/+ufRf/wQIqXr3/reXzmM4+CBMXP/uz7Ua1k8bGPfhxPP3sJoe3grjtfhae/85SAZoJUBM9IjLA7nJ3PWyc2ZAlFy6PnL7yE8cjHxsamwMoLFy6rvlR0RJEN/8grXiC0rExoJZMSoJbMppHIpnW/nHcMveYYFktVWcsE1Fr4RrVBRQrHleAfLWvYvUy1iWzC5gTWODWJUC7QquUxGbRRLJYwnPpgWPF8Fgiw92iHlABuvfUcrl2/gvW1dQVw5/MpvPPtb8Mf/P7v4ey506g1ysiSFLBsbK6tYm/vGqaTgdYZiZNMPoUFiT8/QC5XQrfblpWNCI6Nk8qmIOhmrFAWqDcbKBXLyCST2L5+HefPnYI7HahjnkTY1WvbyJcr6gon2ZhMcA6UpP5YXV1VgDNzJYx1UqguadYim8xozUg9FSykzMqWy+p25npKOmmpbxjgLYWAk9G692cuqrWG/iwHNNCSayJrq529XZzcOi1wk+Bye39feQFUmBwc7st+iZ9vW1k4qTJXBML5GKVSBd4CcNJ5TGZUNhQFSA86O7h48WXZLBGkZw0U+p5MwA1mJjx7wbBjH45DJcocdsIoGULaimktzaUgGXSH8rznGmM+hQKvaU8zmWmfJGnLfJF6s4DTp2kZlcbq2rIUasnEHMHCwu7ePk6cOiuAnsobEpq0uaIVTSaVwuHBocgCjuV4PEKxQNA6JeB3OuorO6J92FcOA0Oz+cV5rqwc2u1ReTD3YEeme521zqWS6A6myl6YEITPFxUWTiKC84P2P9xLSGCOhj20llaOutQT2iPzxRKqjbqulWA7Q50z6RRevnQFuWIWzz71BFY3lqXAo8UV9yHmEpCEnc3G6PV7CnP3XGafLGt/zuRy+sxquSwSTQoiqRwyGI1dkcPct7meO92+1CS5QhK1el1kXjIRYTIaGgJgwb1vjqvXd2V3du3aFROAzTUfMsOkqPwNzqdCIY9UMgPfc9HpHoLLtlysYjwdIZ3LYWNllSMMH4EIVpJo9XpVAfc2aHPoSr3FTbM74HgQzLZNOPl8gZ3tG8hkM4bMFAmRgLdYIJPNy9qwUqspaJ5r27JDuNOZ1HYML5+NmSGV1P5D1QjnQ2hxTgZHSh1fJBPtBN3Ax2DQN4Spbeu1x6pEsp5UTJAAMJkSBrDnXCUpFniBiCWSC9oTmW/lHKVUH9mx0aJKZEnCQiKTVhYK5xxXA2tLMo3XNRyOMR5O0d47hJPKqB48i2j/SNKBzxFUY0QLox6jgoU5N8fWWZz34SLEzKUKI4P+gEqq4BUFkNQPSBr7rQVJD+fIvo1/Zuj5XEQR9xGdF1qDgZRSVEOSROG6UKSUrOCO7MaO7LSOzxkq8Uhgk2yyEySkjXqmyPyeMFJmCNe9SNlogWsXr8eYR/y0HFcgrkBcgbgCcQVu4grEB/lNPHjxpccViCsQVyCuQFwBVuDHP/SWKAxMAObEnaFarim8t9pkOLYJ2iRgSyCBvtO5bE5AB8FUdmynU0mRCOywV8cwuz7duTosCf4QDGZ/KFUdBKf0RRCDTxEEUhIEqaoCRwiY8YsgP7v86eNBIDSTTaO51JKdD7tZCW5MpxMcHOwLwMhkCqjVK+pS7fU7ipKgIkMh3pmUgMHJaIJiif7q7I4uyI//cJfg4ZLscAzYncRdd92FZ59+Ds8+9aLUGuPJWPdLAFP2LAoYdhESMKeqJF2ElU0hX69haXVJmQAEv49tXggo7u3uoX/QN3Y4cwaVzuHQLoce6vLdBubjKUyIxpHdBdurE5CawHLSCrxNJW34rmsCkBdzAeQGcCewYzpGCa7xzwQr2fF86vQ62u2OwqMHvT5WV1ZRrZVx5uxZfO7zn6c/EdqHXbz+kYfwwvMvqJN5a2tTwazvfMdbcPbcSfynX/9NPPK61+Pxx76uelu2j7e97Q34k4//NUqFKt781u/B17/2DZSrFUzGfdxz1x3otrfhpCr43Oe/gp//V/8SV689r/DovZ0B/vIvP4s3vfmNOHFiEx/5nY8awmC+wOqJDZw5fQZf/fJXsHnqNK5cfBl33/9qnDm5hkWUwBc+/2Vsrm+gOxgIhG81mrh+4waCwAB2In3CEOVSSYAebaBsx0G11cCEc7VYUsYBa04Amv23CihmiG42rw5eAuQEzTmXgtCTFZTjZDD1qeZYwKcHPANeESFjU3VSkZ0ROaXxbIZgSJu1rkiBV915O7ZvbOPEqS0RF2urq+h2DvDAA/fiU3/1KZw6vQU7ZcGau0haEcqVggDBUjGDhTcVYNlg9zetpFx6xVMt04Q7mWHmTaToYGYAE7/p9U8ffGZmLLWWkU2n8cJzz+HB17xaQbQkILwFO5TpM++IXKMVmzsdK1iXVj4EpNkJTQCP89D3ZyhWKqYrnvkelqVO8mF/hND3sN9p45Y775QCSkCiN0OtVsNoPETGSQucpsUUwUt2U0+ZJyFQkYRmRiQG7XuYQUDCan9nF+V6TQAlO6TZec9shhGzJhIZ2bjM3IEIB38eyTrKn9PWiR3lPg53txGRBE1lMBx14Lp8fxfFfAXpTBV+NJdCbDIcIJlcYDLqw7LY0Z2RvRJVVrTtYaf9cDDWtdLHX8SAy+8NUc7lsX3QRYmE7GKBYj6Dar2CSq2ivYmh9FE4x9UbO3jota9DmEhg0O9p/yRJc3h4iEarrmwIEgi1avWoe91YcmUzOe2po35Pe5KxtcsiRfKHAdCBCUTmtVIVwH2br1EXuRsgbTF3qCdycCgCLYnJdCpQ27aMmuvYKo92VNw7uO8a2xwbmWwOK+sbaDSaIugIT+cyKewddJArl5Rf0u/vK8OHJCj3aBJFxXwBFy+/jGy+IMsoK3KwdeK0IQqjENVyEeNxH+VSTeRFtVZFv9szJDfzOFJJTMaesbSCjTLzWGR5ZJng+3QKB4cHyNEObTrBzs6uVHQMOCfJovBrAPX6stQMJIxITtHyjfweiW8SkUS+SQqcPHMGjkWFSR5jl3VKoNfrotVqav2n00ZNVMgxWwG4vnMd5WpdJAAJcKpctq/fUOYSyYpjO0GOEes5npEwoKJogmTCRrVegiWSiXOQqhZPIHkmnxPpYSwCTb4T/8z9o9vrY+HPRVzlGNbN7CdQYcbzb6p9K53LKOSeZBX3J1mK+T78yUxzgrZK+n/94tzhqR4qJ4OqM0NyG1tFBl1TecE9lmoaEvskgWi5xdd0uwO9x2RMlQzXHVVuJIohBRoJgSCgKtGoO0QAUG1lRSLAqDBkdkgEqlySmM6oZlloHfAeeO0UTbBpgEokZbooKyvQ+PBzyqW85gibCnjG0tLRnU4RhSRFZyIceC9uECh4nHszlYq0DyPhyHVIFZJKxU9MGIu7nBRgRskl0oanBA8KZl68FNtGxU/LcQXiCsQViCsQV+BmrkBMXtzMoxdfe1yBuAJxBeIKxBVg5sXPfX9E+yGCSMlsFkN5UYfy4zf+6gQthvI0NwCcY7zwZzOBE2Q2Ou1DdV4SjKR1Dbu6CZhNRmORDgRW2fXNUGcpFwhsMOeBYGg6i8ZSQ8CB/L0Des0bCwwFg0YRao2K6QQOw6P3YxDtoQASenPTPqVWb+CwfXAE4PDHQviuL0CdIJmCUR3aE40FnGVzWVx84SUsr66qm5ld6LRtueXMbfiTP/pThAvaKNHegmAvu69DkRkEQUx3ZghGi4cEVVMOyvUGztxuMjn2dg9QLrM7fK6akEhI2xns7mxj1O0gnzFgqfIvAkP4MHSBliv0I6cdB4GkuRVKFVIo1wQa0VOc9h8MNw35azpBsAgESFo2PdZ9BUqrv93mJwB0vVlZWcZo3MeHfuaf4x+//W11PV++dkXh2p/6m08JqL319luxsbGKhx+8B3/8J3+MXCaL97//h/HMcy/i0a9+Df/DL/4CPvSzH5aVF730/8d/+0v4lf/4fytwmx3QBPCarRrOb22iWi1j+8YVfPOJ53B40MXDjzyA555/GpVKE3t7h7jttvN49w+8RZ32n//Co9g76KI/HOLVd9+Hb37zCWVIUCFx/7334fL1y/j+d70J1XID/+FX/pPUOflcAZeuXNWck+3YkZpH6oNFqNwA2W4xnwRzpAsFNDa3gKSDKGDGSgozn5ZiCfn0U20wD+fyZFfnsOzOLVTLeYxnE9CX3w0oOAgwpxUN7VL8GSKOQRggkytiOJoKUAsnM4y7XYFiBPhZexIpmxsbuHL1Mh5++H4sFjMc7B9gZWkZxWIW435fWR9BFOC222/H7t4u5rOZOuPrDWYLWBh22kilkyhVa+j1BiIGCqU8CsW6yeBw0gJWuTY3NjaUHeG7M7SaJamYSL6RkBmOGPDsoVJvwPen8F12kdM/3xFYTbiaHeucPQoBZogtDGlBmyQqobavXEOxRNDXpwZIADqB4wI77I8sofge8qOPbFSZMZN0pFSgaqRYpLVSKMXWjevXcfcD92EwHAgAZac+u8jbh0aVoJickLzeQhY2YYLjW8BoOFIOAcFSgtUEemmfxPXqe77ySggyJyKGAc/R7c6wsr4Fx8kC8s0fY+4OpcqQhU7GdNBzDrnM1piN1SXuJNIi/UhYEczu7Lfh+yHyhZzIJILBGydXkSlksbG6pnyHcrkgUL8gZQ8tqUJMXO6NcyQTKYULM1vhyqWXcfbsaeUWDIcMN1/C/u6+rsWb0qYrh1wuL4smkrCcX8wfYYhylwoHBUPPBTKXSgWEXoCd7WvIpdOYuCH6IwZncwwZPm464DkezFugcoxzhYQCwVq+h00LuySJhQbqS0vam4saUwvPP/cSTp46hf2DPdg2yS4ckdOOlEIMOpmyu9+yZKHkTueo15soFAtotJZk6TcYdkHar1SuG5B4zi0bZQAAIABJREFUEYrUoy0YyUtmqEyoMEg7KOZzGA37sKUMKiorhft8u9tHr9vHeMJzimTcROPCPCCS1QnYsuaiIoiB8rlsAdVqTfebTzODZI5KYxWtlWXYVqD9lnXlz3veVIB50ub+uUCKodTTKZxMGr1B39hRUYXDvJV0VnkSPP/8YIFkOieAnf/PcG3ZJVGNlE0hKRJhglZjVUQFdXXj8UDgOOs1Gg6NXZrjiHTnulODgBdIETR1JyZEmjaMzO4IIQIntCLZocmGTEnThlxXsDuDwT1feyTVerJQJEl+tNa5RngekpzjvhIyK8pjHkkSaxsbqDWqJrQ7jDAbj5RnNRpPVVO+l+/O0e8OkUimRUyGCx/sSOBZOnV9OCRDuHPYDPK2RQLQ9ovSQtrvcc9N2ClDso2oqKRNWmTm5Ggi9QlfzHOM5Cqt3fie3Pd4gB1nWnBfEDHjzaW04P/Tmo4WaMwzOs6+YrFTzDai/Ib7O1WdDCYXyUVVU6hzR5km7NZgphQVM5aFi7FtVPysHFcgrkBcgbgCcQVu6grE5MVNPXzxxccViCsQVyCuQFwB4Cf/xfdF9P/udntIEKwqltDv91Cr1QUkEPTqtDvY3NySZzStZGglwZ8xIaMMJx6qG5s2N7SBIHAj0DECUikCwsErYbOy9ziyjyJYXC6VkWana8aElLLLudvZF3juTqbyFa/QxiNBz+q0SA/+HD+DAAw7Q9klWq5WFd4r5UEwFxidctJIZ9MiOIwXuK8w73Qqg0argb3r20hmaPfBrvEAKcfGma1b8Fu/+REBh/wsgltr68vY3d1XtzeBGpIoxEAC+mofgVZONosHH3kY/cFQ18AuUYIgBOgIulLJkE47CgFeTF3Z0LjsPF+E8vonCEoLKAJDoW2jWGHYcFoKDyoEmCWi0BACMwna2QA+A76PQp6ltqBPf0Bff6ovOAYcKxNSSrA0mXZUC4JpBAtzxRyC2Qjvfe978cSTT2Fv7wY21pZlcfLAa+5RsOwf/ZdPKuD2gz/2HmzvD9FqLcMPXAHPBHapuCHASjCSPv7sGGakxMH+Pvb3ewL0XH+MD//iL+DffPjfYndnH/fefRe8aR8Pv/YBfOITf4G3v/OdWF9fVs0PD4f4rd/6fdnvvO6R16PRqOHbT34LtUoNjz7+BJZXWnjphZcVOH2c88DO3ST90n12ztoiJ0hepdM52X5EjoOV8+dhpdNYBL6ASmaWcIxIpgn0ky0PrWdM6Hmr1VJGBEkhkka94dgAhOwynk3A/lwqX9hVTbBOgeqWg2m7jWAyFsC2ubGGcqmIy1cuKxj5xNYm3vA9D2E8aGM4miCfL2DnxjWc3NrEfDFT9znttu569b24eOEC/NkIhWJeljmc/xTukIAoFGi/M0exWkShQIA8hTTVKyRebBsrK6tSARAmrdXyWpccy4uXLivYnr70tDTKZtPKNhCgSXLBczUG7OBml3h30JOKheAg5xfVEsxuGHS7ynOot1oCHUVMJpNI0EufOTGLOVK0IMrl9Lm5TF6d8+ymLtMCySOBlMHe3nXtNyQs2DG9s7uHZmtJdRmOhurk5s9zcbBbWuA/u8VDE/BLUF4EC1UdJEuHI0wnY4yYbxAFUgdQvUEFSTpdACIT/E27KXaOG5UTbY9mGi/6/st6iYTSsIvoyJdfGxZTyCMoaHg69rBgTkmKXf0W1k60UKxWcOb0WdlOMSeiVGTGAwPhae00NTkAAmQd9PsDlItZ7S2Vchl7+zsKRq5WqlL2kJjh+PHeA8+DF7gokFywE1KvHIcLy4JrNtHriciSmCXQz3lAhc10NtZ8IhnK+1a3/HSiP7OWGm+NP0OtTSByFCWQyRXQaq2gUCqj0VhCOmnrvXndBOFp48Y8BH42cxPG/Z4IWoa3M9uHAHq4SKDVXDa2e4UCUpmsVC8IGbbsYGVtXXP4+vVtlIpVHHY6Ol+8cR/VSlFgvoWFFBOlYkG1IhjNfWf/8FCfwf2c65xfLucUVWERbYACkxVEQi1flnKFtSJpSyXW8vpZYwU3pQKHgLUJwQ4XARrNmtaCk4iQTjjKvknlOB/HcL2J1gzt4wiwczugeoUnms7K+ULnDckDXh8JbNo0ub6nfdibzrG8vCqysdvb175MApUqBE4uqhn5s7om7u8zV+ud5wjJJZ4dAe2/XHPfI+ZEZDJGieMHR2TeXOtu1B9qf2MYvRWS8KZKgmcCScCJ7peWj4bUT+hM4xokGbKyuox6k1aMXSw3WiJwWOsZlSRHOVjuhGsACuDm2UlVIdUMXPtcrzz3eO+0PqNFosK4dfYzV4bECtWHKcxYK86/TA7dTk/kNG3oFC5PS7/AF5lFxSfVKlT78FwmYc3a0N6Kv/d7JCLTIvNYO6o3Zr6xWjPkDs/kEEmHJCDJN+ZrmLkTRoaEJNlCgoTPKCRsdXYCuBgHdsePynEF4grEFYgrEFfgpq5ATF7c1MMXX3xcgbgCcQXiCsQVAP7Fz31/RG/siP+4h/Gsp60LwTCCTg5zFlxXICO/2BlKZoJgEr3EGaY6m7oYdPsC1VzaSREUFORuw7aSAl/Y8cjQTYISpls+IQscKiqMVzdBxECf2d3fRxTN5StOkPKOO28TOElvbYJEhVIRru+aQG2f4EZKoA8JkEKhBHc2wTxk6K6PtfVV7O3smsDbbEZWLyQ12GlOuxN+PgFs+qyfPXsKT3/neTz+1ScEJvKaCGAQML967QZgOQKqFNpNy4vQQqZcUyZFlEyiVKvK9oZWJOxQnUyG6uwfDUaybJkoByNpbG26hwJaaRVlLQzoTyuYZDaHdJ5kgAk5JyCUTJPEoKERbUVIdNB6h7XKy8aFagD+LLtkGTZMQsQAVSb7gqAXvdY5dm96y5uw8Dw8/vhXBdB9+Bc/hE/9zafRqlXwvW9+A37/Dz6GG9v7uP8192K5uYSXnr2IYO7Kzz6br2Bnew/j2UjAJz+P8A47uvlQSLchURgWBEiTUCiWigLLa2VmFtgolioK3d3Z2cZDD96HF198UQTBu37gbbh44SJWVk4o7Pfjn/grXLt+TUDi5sYZKWteeP4lZQZQKUJFAMeCRBW7nZkNwk75ZCopn3ci/U4yo9cxZL7QqKDYWsYiYYJcmXnBcaeKgzUa0FM/nYY3mSGdSSqjgeQR7ZeoKBhOplIFsbOY984uaDJYBJfVeRzSgqaA4eGhVBKORSFDIEuhu+68Hc898yxuufVWbJxYwfXrl5G0HQFvs8kAwZzgehLnz5/D9Ssv4+GHH8ELL7+IfnsXC9dFtd6SRQwJK2ZebJ04g2w+LVsx2uiMp76yDAjyMlul2mJWSAbNCq/fdGV32lSDUHFCAs+TtZDyQJK2iDTaFxFg5/cIUJOUIEnIcSVwzc5+NpYTDCfZNg8tlKs19EdjERcEGkn+zSYzAdUcc/JtXGvsel9fXzXhxk5K2QTKjFnM1OkukH4+R7c/wmzqo1qradwIfKezGZFNk6mneT8ejbR2WQ/LSoq8UGDveCIgmWoSdnILGNa8SCo3I2Eltc+QrBPAaaelwkgxs4agd8LBbDKGO+nBcwn8EnCGcgrCObNpjHKBKjRaOw3aXXXDcxY2GkUsr6+hWCqhUimL4CVJU63V5QRHss9KGGszEk0kZXl9VKkwh0eWbzZkq+fAwlRh6kUEPu2yEhhOhnBSSXWqk2QjqUPMngQxx5Lz3g8CXLp4UbZHImZIZowGUgeQaGZOBtVaJFsmBIHtNLx5pFwEKglYR46FAq5LVdktrW+cUAB2uZyTRdPh4YHyVLrtHXXUc4/m2RBx76EKjddO2yPtCkk0Gi3tsadPndE8SaXSQORjbXUFU3+O8XCgussuKpxjNhkhm7Jka0cgOVx42u9IhHEujKcT2f9d374mBQptgrj/k9klmM054zg2wFwMWQI5sonK5Yoo5goicdhxf+L0XSIs0hl+BpVrIWZjWg8FOHlqUzUpFDII/QDdbgelWgOdDolYkodj7em0XiNoTrCdNoeu58JJJ43lGnlmktBRqFBzshxUFSkbI5XV2E5nfQHmPMMUFs3r1ZiGOnegIHpPBAnHljk7JKUZ+l4vV8yc9zyRtVQIcj1FCcus21QGC4aJy+KOyjISFmbOmQYB2mnZCEVqZg2hzlDsQlZ7ZbPZEAnGucMmAtlawcLO3oEIJBIhJGrH/bHOqNFwRkEPFoGxgPJ5rZzXVBZGC2V0yDFRCqe01HpTqkFCZpmMROAkk1l4JIGPXsc5rueCaAHbjlAqljAajaUGOQ7iVsA7zx7mYvWGUm5QfcbR53lLIkXPIhx3/mdRycFnDfP8ofXIPW3ua2+hukoR6MxGSqak6CEDFJMX8ZNyXIG4AnEF4grEFbi5KxCTFzf3+MVXH1cgrkBcgbgCcQXw/T/02oiA5eraCsYT2uBAAMZgMEKz2VSXIzvPCfYQPGjUanA9T9377fa+wkBJXpBoCLy5QEj6Zi8WBjSVQoMAm7pTkwZAgIVsLo/G8rKAu3KxYHIppiOsLK/g6sULAg8IdrCL9vTpUyI1BoOhgHF2fxKIUkAoAdFMVtemIOpEAs16E71B78iGwtgCUXHB/Aj+HEEVhiTze7JMKVZw8cIlvP6Rh/FXn/g0Dg/6AmT5dwRtSLr0hyN1sh5bdDDXg1ZCtL1Il4rI12pSYrRWV2XDw+5a2Zr0J/IGZxD6oNdRpzIBSQKLHnMHBKYYA24Gg1u0tqBNBjuHQ1p6ZNVJ7Xom34Kv5c/TvovXxs9asL709E4l4Y+m8KkMkI0K34cgeigVAe16XvvwA/ji330Br3/4YXzjm4/jNfefx0994Efx2KOP0U1HtkGj4RzPPvMM9vd2Uc7n0e721MHOseIvBrETFKOdDIFkgkGy9mA+wJF3vrIN+D0qUGi9RcsSXm/EepdRrNSkbnBnAcauh2qjjFvOnsOXvvj3eO3DD+HTn/kCxrMpHrz/Ibzw4iXs3NiRzQlJKJNPwDlA3sIogQiACZxm13doAlmJDuZLJrCYJIhvRaivLCNfLivM20oS/KZKIK1uXM5x1pakBDudyRxRqZIvFuWhzrltgrFDAfwWu+oJ5C/mmLtzgXTMMnAHfSk8WM1KtYwwYD7MArfcdgvqrboIAGZTzH0Po35bNSR5sbLUxHDYRb3ewHg6RuiN1Y1tJdLI5PMY9Aeyl+L90uueljS15rKsoKhIIGljJ/PYOHkLEnCxuUQroFCKB3rT94djdVirhhbDyNkdXtQa5XziemOwNOvBWvJ7BEBJTCQSBPCpZpiYPAzmPZSqyrtgSDjnBXMPGOpbZMc55lLfLLVWTG6LZYms4bycTTzkclnlCdBmjuNFEJdWXtlsEdlcQWA2yco8CbojwpPrgEDjQHZCVBKQYDT3Q2snjgm740eDPiwyPbJ6Y6C3sYQi6JpJce2kZAFHsJ3++5GVhO3kUClURBj0+ztIppgvM8VsMhVYzXlg2sttdNp9TPvDIyunudQolUYFa2vLWFlbQyGfQ6PGnI00dncPsdRawpx5KXNPdSXJYnOlEUBGAjmRkEZJFC4cuHOu7QjlPH8nCO2KpGBWAz2DaI0mZVcQmjlJMtV30e8MRO4OBh0Mej29J6+BdxnpdYZUzhZKGA0n2D84FGHCfZQEBlUFXkBrvjVYdlLjdedddyErwNlHu9s19nVJoN87MOHjJGWnE2RTKakf2ElPqDidyslujWtvqbmM0WSCerOJl198AefOncXeflv7NQkyAs197o3JBJKpCBlmfoyHqJQ5nwZHaigLw/FI9mIkUnifx9ZmNCji3KWCgEA17ycIjUqHY8fsg2qlobm5trEON0ggkSThQbDdR6VSRTGfl/LKoVIgSV3VHBHPB1ob5vNSBWguau1PTTi0bc4bvp5EPskKnimcz7TA4jmZlTLCrC0nyZFIyMrK84a6Xr6GgD+JaHfKAPQ5Op221A+T8UTzm2uE5yXnAe0FyU1xHLx5YLI+QsbeJDGjBRats6wEpmNag7nKTyFZxmvlZszTl7ZlPNNJfJOEOD7naHG2tLpqCLgwQL7AucE5SQIAGI0m8OaG/CRRMeqPpUDsMR+GmUMi200Dg1GpRZrjfIbgXsO1zz+T7GV9aL04Go9fyfzQc4WTVu6MARloUWnWuLIqwiMLRzYgpNJS2ugcUDPFXLZWsmMkaRFGUlDwS2cSf18Y60jON6M44dywlVHDMZCKg8qmo9wNKUcs4OJLV2LMI35WjisQVyCuQFyBuAI3cQXig/wmHrz40uMKxBWIKxBXIK4AK/D+n3xTRIAiXyzIXzsg+JGkjZJv7D5SDCx21LkpJYY84WcIFp6UA8PeCK4bCKQioEFwfhHShsdkWBBYcPS9SD9HooFkCUkKK5MWoEbVAfMxaLkReZ7APXZYs3s/4dgiUU5ubam71Z8H2N8/NOAlwSPbxv7+AVpLLYzHE/l3V0oVgSLG7mYudQVBav6ZXdfmHsao1GoiWtjNS9/+tdUN/PWff1qdqvLKJoRFS6JkUmAVQRACpfxMixZBM4bE2kik04hSaSxtnkaqXFIWSCqXEoiyd21PHdb5QhGTfl/+4QReaDtDuxXaDiXTDCwmoMou08QRCGY6+olUGSLDEBqsJ78IlpXYgcuQagbephNSVBBUJShF4IjEgensPuq2JdBG+yGi31Eob/6tzbq686fTQBZH2ztXMeyPYTNI+cjDnePJzu10liocEj6hyAFjtULiJZKiRIGx6sg2PucE8Sx1ItOSJJTrFUkGWmERcDTu5AzUXhPg3W73ZM/1ukceUnbAeDrFhReu4f4HH8Yf/u5Hda/srGY9fXZMz2kNxW5uk/lB8IwAF6+XgCHBSyQT+lzzugU21paQKeThJ3NwFwspjcw9QKoN1orZI8chywT5mBEhgN0zlmME6mnTknQi9Aj2k6AbjGUjRFsSd8xg2xl++Iffrbk96Pfx2ONfUxg8ogDFQhZOKqF8DRJaS60a8rkk0o6D4aCH1tIyep19hPOjkHvbQaZY1rUFLlUnnNcR6v8/e2/6K2l+X/ed2vftVt29by/Tsw+HQ1KUSdMUSUmUFFuSacuSlShW4oU2SVuBHTuJ/cIJDAN5mbdBYMNJkBhIYNixLStGINCLJJIS1xnOcIYznO7pve9a+74Hn/Or2/wbGngKuOjue+tWPc/3t1Wf8z3n1Kra2t3VdE79MxqPFzq4+py2tmoqpNcq5rCMWVgdQh5BF598N4avtVzNVS0WAjCayzuXgywV9gLyalCeEFJttVMqpWq15FDbQa9jOxbyDMgpoUM/mYbICgAt4wtRtpgBZBPgXdd6SUczYcrbto9pnl8ol02aFASE7bSD3Ru2cMVSzfk7SSy7AGFHY68/mDHIE7rBQ+hx2iQE5Apg6mg40nDAXkR3fk8k0lh1tNxk6aDQgoR18HjCoCTrE6sZ3ne2BNjNGPgdjFBeAILHn9jTEJbMv2dTFF0jnTw6NhGKJRd2T6gFGrs1HV2/avI0tp6rUd/yvZTLNcWSSRNgkK25dFKnx49UZa/I5GyNVK1WQ0D3cK3pIuNMnkQcsmVhgq7bG1gFphgqjYTBaoKT2c8ms7XVMXTSL+cAy2MTOUactVahkLeChK53FHbYV41HYw26fe9rDrA3CL5SsVRVplBWpUrQetKB68wnSKElROhqoTOC0VdTFYpYccVsK4di5EnAeC7vTnq+2PdQpAQCNaeL1oW2t2qeK8z/ZrNlMo54hf29HdtKBSuvmQm2HoTJgqD2uTq9rjNonuzPq6VWBFp7DgcrQY8xZdoA5XTYY52kFSqXtBr7+0qQRZHPmxyZTobOGzm6cqhqtWiLLGoxGTPeMeefMHZsbZ1u28oJSAVUfN6P2LdRxE2xkEuo3WyZfIOkZb1ekt29Xs9zBPupaqmi+XJschllEWcfa4GGgel4pO16w3ZJtgGrVjUc9JRKZz2GkJnsgVgx9k1KhIBpgPzheKb1Yh0UFxAGEM0TyOyJz0qoE1R+7LuoObgHzhjnRKwDqYVaaLmY6saNI9cfQpI1ioIGYgqCBpsn5uxsTHg55zr5Isy9eSAmZguvd9QiXAfziHlv1SZqCfJ0Fgv1h9Ngiei1vXBMNvPC1o+cazRSZLjGECqO6sJEOZlQqDWSKU2mIZi82+l7T0RZyWv8WHHh4yGcoZvz0POB/R5Slg0RwiqJuoQlE5QXtmZzXjeZF1Fgd/RpOapAVIGoAlEFogo8zRWIyIunefSia48qEFUgqkBUgagCkv7yl/7kGkBmsQ7h2QAUAIx04uLZjR2IQbvZzIAmAdP4sgP8tZvtYIdBF+UM65DgU30ZsgsojyJgGUtYNUE3Pp2PN25eNyiBHRLd51g30JnJ7x/fu6/KVs32PXTu1+o1A1LY2hB+fPfeXV2cXyiVybrTFOuOSqXi8GL80EvFskFNrGMCEIKneCZ0ncYB6YeajgkVn6q2VTVITqbH++/fUTZd0tnjs9C9SjfyZOJ7tqojnbZlULD1CIHjkwne3QDgKQOKueqOto6uKF0q2kokV8xr0EIRAsCU0MXjY4PZq2mwgDKRkQH2I0uaDJFxCBBdAryGbtfQwBrsn1CtAAYB7tizPJPxNbrDfEVHdNJkgUO/6WQfDDZ1DXYkto9KhBBUrFEa9bpisYk++pFX9fabbyoLAL2c+GchYQHbr2AZEhPWInjZr2xVEvIioG5iBn54XdM92FsBFGHh5O74QF4wxraaWa1t5eO7BiSKJ20TBd5VrOxotkw65PjP//qf0z//F/9SnfZEDx4daw0xYVIEIofcDwCmYAdC57nDbx22Ks8fQHjFUwaMs2Qv5DIG4zUnM2CpyTKurd19bTW2lM5nNZqMNxkj9PtCDjFHADHHBnoXBNxi12MEF8ufuKqVrB7eu2sybD6eKeGsDYm3/shrr6jRqOu9H/5QN25cV75U1uPHDzXudXX92qFiqZhef/MdWxDFNNFPfvRldZtNHV47VC5T1OnxHdseQZLlilWDxszLXrdlpQYBztuNhvLFiobjud90d+ea5tQ9ttC1wx1lsyGk9vaP3nUWQaFW36gYlg4VTifiQQmEuiqfM0FFULkd31FmzAnwBVyloz+lRCrmHBGAXUB/B+XOAVNjJkCw0wKohOSjVti3ACovZkvbLmHpxntBgs4nQ5XoZF+vdX567t/F1mpra8eWa+kiNjJ0lqNeqXquQGhCUI0mIyujIJP4N6Qm3f+DTldzOuABtd15D2g6NBBqm53+UHk67OOQehB5IQODDBlUOmS4YEXENUHM2oJuApi+spIGuyyIHGzpTh6faTwJ718sFLSzv61CKaNytaTD/QNdvXLgdZ0vEOy9Vn+00CoGibtQ8+yhcum4trYgCarqdDuqVMq+18UUADZhIHapiRKxhfesQrGqbDqveHxhVQ52SlLaQL5y2xp2W5oNmhoNWrZf4n3SybTVI5VyUalMzkQoIDOkAWHQ2NmxL6Bmob6A7dXaltdNubKlWmOb1a29vV01myfK5AvOasii+nIIPOM612TYVzad856KpRv7eqFcs/qikA9jXK5UPFcgwZPkyGRSunf3ga4cXVUCv6QYdcxa9cRciyeCwqF52rQV1Wg8UXfQ93VORyHLgH3AZC5EMxZ5mywlxhfbPTI0DO6vZIC9Uq479BvVV2O7YdURoDprHJIrQRh8FnuxhKrlis8MLO6wtmJX4NqZN+cXFz7nDLLzvsydZDgnOYPYjFBkYOXnLIV4XKPh0GQ8xBugu7N41oEw7XV7Vr08fPhYO42tDeifEoSHLdXmWKPNNRtPTQpjk0jORG+AlV8+2ErZzmllO0P2d0gtfg9tD+e1o33YL8lYmmOttFY2E/IywhpOOXR8e3dHN5+5EmhlVAqisaCrwXDgdUKTAuQFY8NYs/cR3D2bkWURCEJsz6xsID/CxAjDFs5U7gdik7N9OF7Y2ovnsteGoQyfIby3oOBw5lBQB3FfYb4GksrB9mShoNCco1CB3CQvY2V7K37nMkeLv1+eqWRtkCHEPpFFgQfBT+6Fz5bQtOB9fPPe777zfoR5RJ+WowpEFYgqEFUgqsBTXIHoIH+KBy+69KgCUQWiCkQViCpABf7KV/702pkKS8JDg0d4yvYbcnAuXcp0ZNO5blug2UQXZ+cG2gGRALwAIgD2bROVurSGIvhyaQuGOUBFfxQyBgolXb1xZEACkIgOcHeCL2cO8hxgUZTLBC9zyVYdWMygVtjZbujRo0fuzs/mcw5dDd2lE3cxA1/RkY39BP7tjx4d24N/a2vL3eHYqADCpDeh31hR2LN8OtV3v/2m4kqrddZ6Yg9F5zgAdK/bNUDl7lKCRDeKA4CxwWiquUJINPY+62xehzdvKJHLagogtk5ovvEIB/ycT0aa9ocGXOgKxrICIBDwCXVFYH7wb6cD9Mddo9SKD14AV6HjG2A52GAZdI7xW+vg674k/HWqBaAVQd6LqUmNoIYAWA6WVoA5hTwd+iktZ0tlDb5vumbddRrmgXt210sVS9nQ4Q1pYdVLzJ3pwD2XIeWBZJHymYTyKFJ4vdjSGSR07nMTgFqQI74eANXJzHZG01Vczc5YL7zyEcUSRb35/XfUbPcw8TDZYzCLIgBwYZMEOAihgxKDcNZ4XNXGtsYAd2sIJtQsK9cMUL1UKqrbamqNl/6Ijt2MO4CLtZq293aUqxQD4QUZhD3ZFNAw+MQDqgLCD/pjJcmHwSpqOdF01A/dxRuQtNHY1nI51s989qf05ptvuUv/xjPXtHewp+9+93vKZ9La3qk64Pz4rKV0Jmt7oOeu7+ji9FTlakWVclUP7v1IuQzKo4xzQprNM4ONE0DEZFyT2UhXr13XlaObarZ6SuXKBrdnE0KU4wYg47GwNiA8mBezdeho5osgcEBugr6zubQBfdbcbIJiYuoaW2EE0TWbqVIqqNUfqrHzrMajc6Q4wfZmMnFnPrZ/LM5AAAAgAElEQVRvWN9AsFmZMseyCGUFKqC47wnbMjJssOmBOEEhRN1Y01iUVWt1lWt1E321nW3PNfIxWAdYjRFADQiMwsqESyZjgBcAk4Dv2XisYQ87HgBorMUANlmz5JRMVa/U1Op2lGI+wKYxt+ngJgScOQa5iR0QweijoZIxLOfmWsUSNGe7OxySFaUOtkz37x8rm8mrggKmXlEqLdW3q7p29arJla1KaVMD5nZSi3jZodaQS8tpV6nE1JkKdKSzR7E/JWNBmUQHOfVtXpw632G2yiiZLmg5gzDumlzDUm48XmqVP9JscKLVuKnhoOMaoAgBqAaQrdbK3r9iyYxzW7CxO3l0YuKqUip77Kb4+wOMp9NeL5l80aRZvU7mRUVaY12HGqBtGynA4JPHd1Us5vX44QPVt3dcN0LRUfmUqjXScJTPFUweYhHFPsV+Mhowjn3bxjFXcvm0QXBoM/ZA9peTk4e6uOh4X4KbdMc/QLhkEiqEVNOtH7rqmQ9sLsxhzg/ICwhOLJDYx7qdiUoViPCs6o1tpbLMAXKAwtpl74OTyeSSXuuog6pbZas5OFNQbVjJBzC+ZD6NbT2GhRzzk+95D97kEUFuOxtns8/G1xBYQ5M2uVwh2BcuFn7NEBq+soKu3W45LyWwsbwuajaZPO22sI0rmNxFCeJ1mpD62EsxXxIokbi2mebTELKdTqImC4Syc3oWZMnwmpwBMSsyWKsIEA6PjnT1+hVnnECw2FpLMfU6bQ3HgQScLhbO12BQOu2OCZXRYKzpOIwN5AZ7sgkFWwgGBR9kL2ecrZpM7Cw0ngULNH4OcRdUfbJSkoYBPpOwjvL5bFDvxbCJRK0RiBFbYdkOamFyyiqiWNyqS+wXrZ60agMSnnwTSPRwFjCnuB+yhzxu2DXOUaxg5TUz8cXF8D633vsgwjyij8tRBaIKRBWIKhBV4CmuQHSQP8WDF116VIGoAlEFogpEFaACX/pbv7YGUAje+oSEBr9qABY6YCENgvXF2pZJ8/HUwB0B3fyvH+ADkAIQAv9sOiwDQJ0JgZnuYsRaYqr5fKm9/UM19hoqZHMGHdai6zNhb+5uZ6Dm6Znm84kBdjpCUVsAnmWzeZ2cnrjzmesgTJnQbndtYnGVzxocXccTGo1HBkGwsaJjP47vNz7fmYwuLs61u71r//mECYGYX/8Hb7yrh/cfCwEInaV0X6KYAAxxRgAA0gbkwTc8ZQ9xgNqFhvOllgspkc1yN0oVCqofHapQ29J0hDKCMN6krwH/8XEfFUrM4Giv0zRoxcvRXYuywNkcG2UCHbwmBghL5zVmowDUuZU2KCpCBzAUSrDGIKw1YVLjxz9bAPoAtJkcwSYjdJlqNdQnfuIlnT6+r+GQbm5CZ2Wg0H7l/sLkCXIrWFYBwDkTGNLFhAkkU8UWOe54T65UKWRsj2PrkBRd5EsDwDy4p4S91oO9GD9FkYKioNrY153jmV5/69h2PgBsgOB03WPZE0J5mWehJgBlT+4pm8MLRNu7e2q1yT0I3bq2k0llrHIhoJc0E6yFDEYDQFpNklAin7HFDgqN3SuHSmVz6nQHvt52q2W/eAA1OtpjAJiziUFicHDmCMUHfH725jUdP3rgwFeAspdeft7g4q1bBJLv6vqNqxrPQuj1rdu39JlPfVyT/qnK5ZIuLpr6xT/1S/rut76h9WpmSyATROuQGUMwtUOYMwlduXZF+4c3tZonTdis5qim0trZ3dZ2vUjmr44fP3Z4NvfIegLchWgDdGY8ISsWM9QlIxXLFYODKDyoG7oWns+8pYO+WN1XrrSjQeeOravovEbpRIcyCqBcPmOCBeASonI0GqhYIOg7qXye60kbOMVbvgi5N5kYpLw4P1WlXFY2X9Tx2bmOrl13yDbgIgQG4HGlXNN4Qn4MX5OQiTNfajgcGawdDHrqd7vu6jZo6U5qQG9sxIJl3I/XMmBm6MoPKiYI1818ZPITtgzJY4/9tSYTOs3JeSHfgOfKc+SDW/c3tlkJK8PW64m297f0kY99zEBsOh0z4Urnf388VbZ8pOkCS62h5uML7dRy9MWr1WyqQDB5DAFNWqlYXKPZXIMuNl+A+3nF0jVNl0mlYmR69KzKWa1mWsZKKu/c1L33vq5p/1yjfk/pWNzkHJkFWAkBuG+RS7LJgzg9OTMpw3pk3rLHz5YrjyGkbyJJNk1cuVJFxWJVlUrdgDLz5d2331GtVtHh1esatE90dn5s9VKv0/Xa7HWH2t654uBvuuzZ2wHgmW9piDD2rCWkFRkKwRaJ/WgyGmg+DVZRZ2cnm7EiiBolGOQuIdCbPXRCaDlkA+q3qYHmS1IOMhpigjXL3sS8zRCw3h0rXyqpVCqrWqv5TzJpIJbJt8lhabRamoAKWjhpNOqr1e553UCG8AUpQbA7AdKeo4D0y7n3ItSKl9Z+2B0ChgeLNvZi5hNjhrIg5ExQU9azc0o6bZM/KGogTKkxZzKNAVZDpjM6Oz71/Mhir7hYaTydKZsraDKb2k6ReUOejAO1TSITYB3IBL83dTQZk7QaQ4mMVU6cd7lCVi+98ryuXb8a7P8gwROcUrLiiP0BpYID2Xmf6cT3O+qRCzOzbRNWfaPJ1ISJg729N0IimHF2Xbl3Mk2oyXRzD+Q+MTfHU2zVGI+SFZUrVG6i4SG7OX+xE8PGESuqsHapNyTRaIiV3krD0fgJwcQ9Xz4nFWceovpD6RG0hJfkO88LygyIM5KZYlZkcg3sJXci26jow3JUgagCUQWiCkQVeKorEJEXT/XwRRcfVSCqQFSBqAJRBaSv/O0/v+Y/7ygh6IYHaOA/7ADZ1WrZpAEPwCPsS7rNtoaEV6/W9skH0AEMAJQBvJjRvYg1EeTFYm51hLtk5wvt7e+7iz5fzG/AcMAMujQnWq/iujhvBT/saQicBix5/oXnDEDhBw5oC5iDVQue7/NlCAGla3O7XtfJyanKlbqJCR50LPcI740nDL4k0ylbLHGfdKUSZksn67A3UPO8r9u37jpAmudDXxxdPdCDB483gaWbcFyQauqVCPkIgFR0NQOyDWcrxQDcsVrK5ZQtl7Szd+iu7uUKJcnG6mg+t3Ji3Ou7phANBu5waNoAjIZXNnkXtmHyIEAgXNY6dBsDPmKRZGcTmnURb2AD4w7x4A2OZzoqDK77iZe3CYlg85RJznTjqKZXXrqp0SAQU53eUN0B4buEFBMiDpTNI6Y0weixpTuVQVynq5R+6qd/wcD//Xu39MO3vqdMcmWCh87+Yh77polBM4BSd88u6fbFBz+lUiGtciGj7cae2sOU/tnvfEvTZdaWRdS4vlPV6eNz30sg0uTueTAx/NwhV7D+iGeyJNfaIofuWTq901leBxuahC18ABT7rZaBPudmOPSbAOyclrGliY5KseAw6tF8oXSu6G5/ci3a7Y7nNggsHfgEZqMksBWMu65DQP0XvvCL6rRb+u63v+Mxoi4XFxfOY/m5n/tZnZ6fa0Un8Hqhb339D/Ts88/opZv7KuXzuvvgnl5+4SUH0babF8oXKlZAlaplvfP2m6oUK+5cH8/6qtQqOrjykgOJuazZfGwrsSuHe6qU0oovsV5ZqO9weRQ3a4e7Q0yRNcP6ymfTygC0kvUBmDqe2grO6gVAYRRVcaJDsPMqazKfqd9+aJKE4F8IFQeo46FfKD7xjgc0pVb8Hl3mta2GwWzs41BDAOo7SDiGlQxg50LrGCRHWYl02vZXzYu2rwFFBMoh1i9gPkqSDEH2C4iFqVUIKDCa52darYOFDiRJMV/QcNiz/Q9kKAvMFjuoSgxWhs5tCCfIjGQ643lDbgREgnN+SgQlzx1WjAPaaDjxnlcuFpXJFvTB+3cd2O3O97S0c7BtRQzrjHEolvL25QfMT+d3NZ6l1e+eK74aKptmfS7dfV/MpT1Pzs/OVcgVQqZPknyggtqdthZxapLXaoZ1UkaLaV/DflOlxlX1O109uP2G4quplXHxdVzp2MqEYX+Ksg1rrLhKWxXF1gl1Wh2vIUgpnkutTJqk064Hdlvz+YrCOL+hWK6bPELJspqH0ORMPi/NRjo9e6xsIadut2Mbn1Qio3KlYRUfxJUVEzNItYznDBZfkGrMKdZtp9NVAXu9fl+JdcwqEMB3asK5AkDPGr/cu7D74YwiAyPYAoXueu4H4oL3y5fyJgcA0YvFmqbThTNDGrt7ypWLqpWx4AIQR8E2VaVW9l5VLha0WhGajW1ezGRyq9UJtnipjIbTsYk9FB8A5nNbI8VNqENqWaVB1sQqkITkaZgcS+dN4PV6ISuDI4Q1AGkxHgxVyOfV6jRNoNgWMJZU1wqiEC7/8OFDbTe2Nej2HHQOsA6hyT0lklmrEMcoQThDIBsmY1u+OUuC/AfUYyjREvFgiUfTAPkQfF8x1/jo2oFefuU524Yx9yFriyUIx6B2gGThtU1aTKYmCDjrB52Bum3W9FrDccgGCgJC1iBZR5AEIasivgzEDeNP9sp0vrSFVTqWspqk0+2ZhLpU0fBafG5AecFZzhlrJeCGzOX++DuvPRzw3pBdUys9IY4JNEfdR3B3bIWuJ9jFsedgjweh4pokUb5AMi02n13C2XppS/ajSHkRfVSOKhBVIKpAVIGoAk91BSLy4qkevujiowpEFYgqEFUgqoD0W//NrwGXB5/uWMLWC3SlAhoAmoYg14UDls/PztRrdUxcAMa4C5MObXtWzxx6HSyVFvYJB1C0z302o/p2wx2guVzR+QyoGuzJvfGfBxQCBBn0+gbFARWwU3nxpZvurF7M1+qPR1ZVQFYAVLiDdb3W3t6+A0VPT0/d4Q1wRXc34IeDP21jM1cixfvnNB2HIOL61paDcelo7baH+uDWQ9thGTxJxN3BfoYf/yx0kPLBB6APRQOdnCHUF0A9+K+D903w4Hd3aEb0cCZyJdW3t7VOxJTM5BSPp9wdnc3lNOx1QgjrmDwFwoDHBrcAWAHnAc0BVnhjW28404JZS9cp/ASdyjED1gDj1J2OatAjQprdFbxYaYoP+6YOgPUO4oaMcFBpCHIlHDqXnulP/vQrKmeXKlbq2tl/Ru3OQLfv3tdoQjAuPukFJVMx7dSyWi8mtsP50f0z3Xt0pmdvPqOf/twn9OjWGyqmlvr+D95VzN2zSy0gWLiHZEyZxNrhvOSW0OmNdc7j46Y+uN/TnYf49ecUxx5rBRcRs03NYACgGazJAP5ypbwKWN60uyaA1smEitWau6HpysYeBrCLLmW69wnmLpZKyqczal+c+f4Hk6EtjMguyBTzyhUKypXzBu94HoU/w7pmsXSX8WyyMBhvgim+AX/jMjA7IFh4TNB1Vq+99qoeHz+2sgYP/Jdf/ZBu37ql+/fu6it/48v61vdeV7vfVz4l5RILNfYOVMzJ2QSd1oXVN9euP2OPf+ZRm4yXdErZQkFnjx+pVChoOO4ZxDw4etnXVshnN4Hhce00ykotZ1rNBs6bWSWqWgqbJeYsay+jTvMUkYrVOmZv4mGeJeOMU8brBeUH3dcE+C7mI8UTZC6QZbHJlEgldXxyGuzBVktVAD6TANADr9Es/vf9gbMT6H4H1B0ORrp29UjL6Uj9wcjgPGHEuXxWt+/c1+GVaxvCIqEHDx4Y7N7fP3AAum1eUim1281gvcN6c6f6XKP+WO1WU/EkXv944nMfcZMv3V5H+Y09HOuY+cM6hJi7XAupZMY2Y6h1IEnpXG9enDmfY4J6Yb56QhTSvQ2BWyyVdXHR9RpDObSzW7Uy6pmbN1Rv7CiLHVSjFjrgUb2sckpl6ppNu9Ksr1I5p17vQqViXsNBV9UymSCs+4la3a529w5CDscU4rWoySyri+PbSmayWs5GmgxRO8S8n9kuqt9VMo4yKq1iNqN2p68hoev9geKphLZ2dtzNDuHGfEF9BJw9GIesHQK46ZaHLHbOwmrlwO1KbdsZFpwDs9HI+02tVlWve+rgZvZX1D1WqCmhUmnLaritet1qKix/uCZek30bO745weLLpUFpwG4yRrx/2aoN0o0w6GXIXBgOHZxtEyPmo1UMMcWTaYPzzB1sgQz8O78gWKNBQGAJhpVVwpM9YWKpUql5PUGaoQyDYMJmCUIvCQli5QZE/tJnj7NN1vKeDSnHv02eaqVBj/End2Vm8of5CBnjPKCVbC/F2BGEjWKGedntd5TObBR18wCYUxNqxZ4FSQapwNyE1EExyPuePj5RrdHw2cXZNxpBLoesEsaGLCfqQN4S6juHmM/nT4LDIVkhtPm9RBz1XCAwSpWirt84tCqMswqCcIUKYrUwCUD9AwmCBWBcrVbL+R2dVtt7Y7vZNUEGGYF9JGe5VVsmUMJ5Faz3OD/SSpCns+Y5wfILMoS1OpkuTT7wPZom/J4QrfG450k4y1cb28Iw3pBIkEDkT7HXQngTim7yZKP6dP7ROij0eG3nu8yxMUQJFuyoLn9GSDtKmnCuB1vE9yLyIvqoHFUgqkBUgagCUQWe6gpE5MVTPXzRxUcViCoQVSCqQFQB6cu/9WfoH9V8vTAwDcCUz5cMfNCZ6BDepNQ+b6nX7BiowvN6PJ8plUjZDgnwBICfzuhg6RP8pSER6JDOFIqq1bdc7mBzFEABuu6D3/XCpMX58ZmDatPpEIC6t7+tVDqoJBLJvLuDeWD9ZFDDgcNZAx0EiAJiA0QAvpCtAXjicG1CSWcz3xOADdc96PR0cOVAt+/e03y21nQ4053b952rYEATwYHhL8CMkANBPgJWU+7ctooi2CilNr7e2G+gNMHCA5BovoipD1CE/VQqoXSuoKNnnpdiIdQYeGXaDZ79dBdPpiO/3vburlL5rHLZrN8Dj38AGgDVVCJtMLXdvjBYTi2xygHUpVMccB0gBnsNOogBA7HOArChi/bS6gsMJ0HHeQKwk8yI2QbInSifwV4KdQhhqTHV60UDkN0uliABTP2zX/i8vv3t1/Xpz35e7eFIb3zvHV052Nfzzx0qH2/rsJ7Um9//oXr9lQ6vXtPv/sF3/B4vPXdV7YuQb/D6W3cNxJ63AUrx2s9rAZC+DgG77pJNEjqdsVc5FkXnzSZmUx6fTK6ofndgO6jCVt2WYctFUA/xcDgsQbf44Beyyheyrke3RQbE3J3fJjpyOVUaW0pk0vbqDwEHAHUxA4mAmQDiANjn5y0NhiMHktPhvKb2KBemY42HQ33upz6lTBaAr2c7oF63r4/9xE/om3/4Rxr1uvorX/6i3n7/XT08PtPRfl071awyuYJyGbI/BirkcurSjV4u+dqLxZLa56fq9ob60Ic/YqVGvV5zGDY2Vi+89BHFU2nl8gUDqs3zE/2JT76mbvNMscXEaoj+NKbhaKJer68M9mrVqjLxlfr9lu8LpREN+rHl3JksgLSQM8NBW/0B4GBQ75DvMGGdZ+haT6hMR/7WvjM+Etg0JVASBNUWpAs2Z2cnZ9revaYYwbjxtS1oSkU6ztsmffLFLSVSAWQFACYoGmCTNWE7IVQLhIAv5wZxIZYAlK3eMWk61Xw6V+uipelkpMUclUPSa5AgbUBvwEhspsixgEiIrYMSwXkoaYBv9iwUO8HWarZYKhVL6OzkoVVi4+FEi+nCaxuyALsqW7UtsUnCDi+EeldrgNYTHR7uamf3yOMEYbO7u2uwfTheq1jZ1qh/ocQ6BAtPxgNtoYiILYJ1H3ZWyYRWStgmjc51gNsL5tPFUKXsSkNURYuVSrmkLjpdW2cxV7QkVHyoTC7vfRCVHNZmAMoQDqx3AON1Im6LLYiObDan4QRroZjVAwD5AL1YO9l2LZYykZkvVW3xN4cQJC8iGWzuUAegCCDrIJNLuZa2mqpWrEhi3CAKxgDta4UMlFhcg2FX5VLR++TZ2YXnnsPd1wvPkXAurILSIxZzODUKGTIaAikrTWYLkyawBCj4IN6cYZJBRUJeTMr7AOqZ0RjyOqXd7T2fYbVGzXZRBLFXyjkt58zzlDLsCXFUAwt1uy3Fkxmt1gmdt9pq7Gx7rFEIQoQyl3gPwHcIZ0ghyAfWLOQC6i4ehJ5z1rEv98lcIlcjRsbFMgRwO6eJ+qxMSC+WM2UyEIXkN3QFsdZpdf0+EL69ft/KgWQ65HBgYRaUIuGcglAgvBsyPIVqaaPAgMwH5Idc8MkWR/mW0bXr+7bvwj4xkAXYiS1VbdTV7/WdjXJ+0XSWCNfI/tTv9Tw2HIGdDsQT4zEPofNzFH2cm5BMrA2UeoHAYF+B6IM4QqmCCpLPEpB2KERoHuC9g/pCPveYtMViyKaivlYamghnr+e9QvYIDQzFQlkXzbbXJvsIVlE8N5UkDwSyFBKL/YR8GRo2wnXy52U+hxU0G/KCP99993aEeUQflqMKRBWIKhBVIKrAU1yB6CB/igcvuvSoAlEFogpEFYgqQAW+/Fu/sgaQK9XwAE+qdXamar1uYJAO6iIKAWxqhmMH4mLnMsYeAl/5xVyFPCSHNjY4dPUD6gfwAzAqU8irXt82IOcOeMJJl3OVCkUD05AOKDz63b5Bq26nY/ICwKGxXVMijrJiV+PJwnZM2F+gAAHAopsZcqRSqer4+LHq9YZfjwfg+MkJ3ulrlUsljcabUNNk0qRAMZs3gPngwSPbwhA4im0UlvcAGbu723p8fGJbIVtnzKahW3QdbIsuw0C5znya4PBVCIlGHWFFRgg/nxGsOggkg61a6BzFeimTd326zfNN4GxGU1tLxZUvFt1hS04IXa/Y4nC/cQiPWehSBWABaAPsx16K7wHc2d4D6441mRV4q0OwhBBw7E7oXDagtukqzaRiKldLevGll/TtP/q2tneCIuLe3fsG0pJ0I8fX2tkuigZWbGa6w6muXr1mv/TlKih1PvOZz+nf/r+/oxdfec4KidV8re/80R/q2edu6s0339YqljIIBmAXx3KLzlgsZTY2NKEjNmFLo0B+AVIDfIVQWcgZagx6nUrEVd9t6Pj4TKXqlkpbVa1jiU0nMkG9mzGIJQ1+l8sVJVEdaKnzk1NnNCwWU5XKFedONA4PPZcAawHIbaWVSgR7lRVEW0yx+UxbhbzW6Ywenba1nNHp29N8PNJ8NraP+3jQ0Ze/9Nf0gzff8hz64IMPtLe7qzfeeMP5K5lkQn/8M59ULJvRfJ000FxMr8QYpOIE1aasGLKihjGeTU3ADDode7l/6LXX9IM33nAI+rWjq7p7965efPmjyhe5jwDSLWY9Pf/MrsFn7uXx8SP1e0N79adyqFWKIXQe8H5NNkXINJkvQ47LcollVAhox55pd+/QIdYTPOhXa2VyWWebGORMZnxfgJGVSlnxJK+1tv1RJp3VcDDU+cmZtvafN2iK5U/OWQiohqZKJ1aK8e9sxVZvto5aJ+zxX6ttuQ4A84DKEH3MCyya6Bzn/QEyncMzmarZbJrEmy+4NkDztQ729vX49KHJjnp9S+1228qmEOwb24D5WNflbM8DagsBSxYHHfWoNvIGbNcOS57Tfg9tGVLjrUI5O2tbxQGQXzMJMdf+4ZYO9q9a7YGqqVgpabVOKpMnwDun0aCpZCwQq4D/2O9gWTSfko9D4PXIhBYA/Onxiec+84A1WaugjljblqiQlAbTuQbjkSajoRaToe2/1rGYtspV/fCdd0xqsd/kcqhpWP8hswNlFrZRvDZ2P/lCwWA+oDrzCMLYdbLaIaPtnT3lCoRcQ/SsVa4UdHJyrNpWVePewBY90NWFfMnZJlZAbIKtT06PVd/aNWC+ViAlsaZyIPs6EEF0+rN3c41sV1Q4mcmY1LZN0GKpdC6/CYOHWGUvDlZikK/sr/6tWDzYelWq3ocINWf/gHg+PDwyIcm6qJZLVsnkUnHVq0VNpyPbdYVMiEAIr2Mrtbo9FUsVZ4dAlDMfPQuwUUuSrzTx3yEuINT4SqdzOti74nwdslim44W26kWD7ASXL9aQryuT0YsZ5+lEqVTCZyK5Lpdqg2Qqp4uLM893SArOA9hmsqSG/aHJddY15AX7KvPSRD9Wbcu4JuOhsin+HqwSeZ/RGEXLPJA8yZWOrh9qZ39btVpNSfKD1iF7iBolyEJhTc0WJtA5ewfDvklb9gLuFZLswb0TDXtDK8NYu6wLh3vbsgyCjj9ZZynbt6F4YA5BPrEGsIKEkMCuzhkdrEOyUhZhLrKXQmJQu7AfQNpAdoXgeNvHjWdP5g/3BtHDqQepxNnIg/kS1i7//rF68jLQO9iQYXXFWerAHJNrH9y5H2Ee0cflqAJRBaIKRBWIKvAUVyA6yJ/iwYsuPapAVIGoAlEFogpQgS9+5Qtr/P6zubw7ph2EixVHjkDtpVbzudoXLXdZmhiIJzSZhOBkOs4hMOheXmCRbuVF3GALXbDlalVZglqzAQQBdFhhGTGdqFqtuNOX7Ifz83ODZO2LJnoGjUcDlcpl5QsZAwhkb1y9fs3hqYBFvHd/MLDHOoHOgBKAh5AggP0EoUKg4MlvIDqT8f2cnR773gCIASzyhZIBvPPjc52ftnV60jKuAZj76U9/Ul//2h9qzo2JUOeFQSMD3KnQ8WovbSeDr/z6awJpl0u/hyGSJNZHq1BH5wAD4oQ/AWboNiV4F7AFsgejE0ghk0HG6UNQcwBT4h4LgCXbq/AeG8UH7awO6U4kNnYpQeESrKZCWDmvyzVZVUKuSWzt3Iq/99/9bf3g7bcMsB8eHupH799Sq4WvPl3Ma1092HaY7MFuWYsZljE5NXsTFQplW3SdnDzWzZs39eZbb+iXv/CLevzw2LYdt259oBeefU7Dfkun5x2DS+4MNsgYFCAIJCBXCGvHUoTudLp3uWe+GAxsxxjrULcAfALYpQt4vReUKhRNqGkFOZRwcDVdtgCpiVXctlP8HnZOdDdDBNGVn0jFdHB41VkQK3JTVnPnXhAeWy0XNRz0rdKYkBuSTGk2XdiKB3IN8G8xnVl9k04lNOx1fQ85wn4J755Otbe7owWG3gYAACAASURBVM//7M/o3/z276jd7oVMGCVsVfUTn/qEbt25o8P9PR3US9qqlHTv9i1l0wmVtwru2mYOc93MszjgI6RAsexg6Pv37+jwYF/vvfeert98VopnVCxuuWb1WkEvPnekQa/p6zw+OQ75EMyHdPaJ7zsqFAC6ADJOg41MLK5ut+2AdHz86bKHajP9NZv7miCYAKorxbLGZBMMx54nBDwnMyXbjw36p84V4UFdtnb2g3VPIqlGfVu93sSqmUHnTHu720rlSppju+agb5RXGdsXGez2/A8/Q2FDWHIslnKXNjUBAGdfohN8SoDwsGsAF+UVRCrvPxwHQhOrImrKWACO0oE/nSxVqTSUymRMjuHFjxqpe3Gh7Z26QWlnLwzHATBHOYbtDGt6Tej0VOPpVJVy1VZJ5WpexVJW164dKZsBWM9oq1EPeQDrhArss/0L5fNpd3xjeeQQ9UTcIfaAuNSXOQqZQAYG1nFYBXU6HStB1ou4VRr71YLe+tF7iqdSmo36yqUT6o/GXlv1raoe3H1ghQLB8+yZ7EeQNKv5zF3q2VTK1n7VesPXwsrEDgiFTi6fMukTgs1TJqrI5NnfP1QsBhhOPszERCnd7Kgd5s7FwW4noXw+p1azbTUZtb5c06z3AJ6TVcSesHL+QpzcH9bVYmnSiDHi7841QKnG2K3ZN1YqlQoeF6v8hJ0Tll9hX1vE1lbiQaAAvpO9wRjwQFnAWiAMezwYmEw7PKhr3O8pl0pquggkEoQB65fzA3LYyoFESp12z6/V6ve1vbPrc873kkyo0+34LGNPHA5n2t3Ztx0eQeRkeZw1Hzl7hXG8fvOZEBDOnJyhomsFK8V4zHtH+P5U+XxNiUzWex7322q1tbu/Zzs51D/OW6JRgHU631gpohJDATEl1yWcTZ1Oz4HfkHzj2dwqSfaY/Z2Sjp65olQ275pBBj574/oTNSRnK2u8P+iZAGm1O9raqql5dq6BFT5ZE/+P7p1aCTKdr0y6XgZds0YuFTSoeWzjl0mZvGD8IYzJ0HBOyJwMDZ6PFRQEUHrTIBDOQwhMiEeHt6MBmk89l1F0cJ5AfNBUEeYQCpSYhijjOEU2uRiXxGNQf4YGCe83rD3OTs6JYsEkD2ucB+T17dt3Iswj+rgcVSCqQFSBqAJRBZ7iCkQH+VM8eNGlRxWIKhBVIKpAVAEq8Df/7m+u6ZQMwPdKw+HAYFAuFTIDmmcXDhX9sfWEDCS6g9UAgzR19zxhzHRUxuw5rkRCW1sNVbcq9v0OdlBYG2GTUjO4EEviHT/wzy7OTlXMZ60cuLR7KpYAZUv2wQZw4rUBNuyFTUd+KmlgPomqYIXSI28VBmALoBDe5oAX2PcQ+tlsYlWT1pUrVwyaYf/Bo9cd6sHdR2q3QmAo/u90a5YrFZ23Wk8ICQAP7pHr43H570BObMKwN6DHE6B+dQnEA7HEQjf/OqY5kgy6i5P4nM9sRxOCSMPrOqTbn7Tw9s6YVKHDdr3Jw+BtAF/p+vVrboBfbHQgjlBeAMzQ7cq1XfqLo34wuRKX6jVsW4JP+l/70l/Sf/z939et28c6v+g+CSlPxLHsSujawa7+wT/4e/r7/8M/1MlpR88/94Le/sEPVN8qu5M7CVKWoLM4o+ZFR+lsSp/5zGc1mwz1+ve+r1azYxshQO4RigpsOrTU3l5Dv/mbv6nf+/e/p3v37mn74EBvfP8H0gpQCtAw5BaQ6UG2A0SOw1STcT376ocNpo9mE88LSItkKq1Bf6RkPq/pYKQYod0pFDuhUxgCqra15VyFTC6n3misXKmoQqVk4m2Jv/1k5NyQ69eu6PF5V8PZ0vOScNnZZKxsMpBxAKTDbkdpk3gzzaYjlYo5/alf+Lyu7DX01a9+VVcOr+qP/vA7HieCqAGjX3n1JZNHKA1uHm672/rBB/f1xz7xmmYTbGUyHje6i2Gx1g4QJkS3raPr1zUakAsyN3iMSqpa21UmXTL5VyrF9VN/4hP20AfZRHlxcnaucrmqh8fHunrtmudfNpdWDPXCbKwUFjWJlLu3AUnpwh6NB1YozW0NlNRkY10GGdYfhe5wrrHf7qherysez2qxLtDfLa0HSsfXap5fqFIqKY1iJV7y3AZoZcwJ5p5j5xRL2OZlMIFwKDiHIihgwngb+NbSQDKg9cMH9wxwFgvkFsTUIzdmMtOoO3SXO3XxfF/JuQIlckQ6nSfr8xJEt00aq4Kw9kJF6zjEa/DAd8c12Qsr8gLIywkWVYDV3LMBT9u1QTJIC0BzLOOSXDf2Nn196EMvq1DMeN/Z3mkYAB8OJ84GWUxHBnEhPMlJmC5mvt4SqgXnu6BAwEon5XwB9maIWkhe5mA+gyXezDZRWBu1WhfKJtbKJtNK5DIGj9mn2N8AeEeTOVSeGtsNXZyfaTYam6gKBMHCAfdY8k0mhEfnTA4qxv4RwFvmS4Jg9hiKCdQXUr/b1GjU140bNwLYvlp67S+XITjbXezLQPIMRz0tUK6tFsoV8hoNxiaBsoWMxoOpCSmsycIZw9hhWwVxHjrzQ6c9Ad4xz8eUSaGU1WvYfJlQYs8mWNtfGa9tyCKrttIp2wmxr29v1zUa9z3vUI/kcyjnMlozBkJxlfYaWK5mJop4f4hLgHnUG+SI1Bo7JuuxjoNIRqHR6XVNmGbTOU0Gs9AMgGXZfKwUZ6vn5cIE/1ZjJ5DM3O+EsYAAQpW2UK/fVjoR01atrm5vrPsPT2z7hRVYr8/ek7S6Bgu02WJiOzByO9gjLy0bJ+OJCpmiiT3e4/SEXJWCyRUIAwj9SjWvo2s7Vitu1Romec9OzvXM9Stef6jvup2hFlRlyb4wCHke+aLOT09NiveGZKZgr9b0Our0BlYIcQb5GlForbDdI8dp5fML5UW5mA9zhutGrei5yOeKcIaG/KxgP8n8ZPwZO/ZASDbmoM+wDYmI8oIx4jXYMzmfpyYqA5lySV44Q8nWYiHk23N0TZ4XGUa8H0s/5GKYvNgoLD+4FSkvok/LUQWiCkQViCoQVeBprkBEXjzNoxdde1SBqAJRBaIKRBWQ9Nf+5q+u8dQGuBz16abMaAIoWqzap3y0yWQwWKbg8w54Z7AFAIDQzNnc3b8A0tjIFAF9YnHtHxwasHInrda2eXAoKiSHLR0mmhEoTTgoXtf48ncDwQCQiVe9LT5qNds/OLgUAB9bJkB5rZ0/UC1XDWLSpQ9RQtd1p9NyF+xgOFQ5X1C719HhwZH9xLEmwUImdHmT97DQW2/c1mwcAmV5X8ATbIX4/QCcYcVE8CzXMA2e986gAJAPAIy7QsnDiCfdVQz54PDVIKMwwM9zANxXtieHjAlAIqqDoKQIZISNvgFy45uwU/pN8eneBIUDlJLlAeJyGWwKwBkAq2DZQvc8div0qgLKAmQCngbrjJWeubal//Ef/l0NJnPdvXdPg8FY/+s/+RcajAHalqo3tmyt8hv/2a/o3be+rytXtvWd776h69df0N27D2wbc7i/Y6B6sZzqv/gLf0H/6J/8U7W7gFhp3Xz2ut57947y+YI63b4KGWxWphqMsACTKoWEbhztq9Mf6sVXXtP7P/qRSrWq3r91W73OyICvgcs59k2hi9f3kUgpmUvr6ssvKpXNagGERpe1YgZn8XQH0I5hnYV112SiVDLl0PVcpeR5CjiK1dFkNVdlu+FxIsB4u1Z1ZzpESLt54UDxR81OCOkl72MwVAarncFAUzr6CabGPmZEAHPB86bfbgnH9hdffM4KiX/zO//WgCWjOpuM9OW/8pf0j/7xP7ad0Cc/+rK+991vGVx+5eUXlYjNtL+/p06nq2Kx4JDt44cPVKluqdcb6pmbN91Rfevdt01+JLNZvfLqR5XLFjQe9FQrJb129g+uqNVuOVAZcrHXG6hSqxpgtl1RCsJlahKNGqYhK8fkRcRMZND5TZg9qDpg5KA7UNk5HAuH2bOGAPIn/bEBeuah7XX6HdvuTIdD/xwiYB2Pq7rzkpooq5YDVasFFYsVnZxc6PDqkYb9ge1msG0C/IQ4RCFzdvpYjd3GE6LEypsUPyOEemyrqfFwFADuWEbN1rn9+gFncXiKY6wTDwom1AR02pv4ost/FnzuIQji2EaRfUHeQTJtcDafSZj0KBbJ9wjExXIRcm5YP5BiTOIRxGMs5twGSB93+ceWun79qkrljNUtz9y4ZgVAfzj0exJOXULlY6UaSosA0I4HY5UqVZ9Lt+98oN3dfRPIPLinQHou9Pj42N3i7HFmPRZ0iqP4Qdm0duZBIpnV47MT7ezsKL5OqN0bKFfImTyiHu6UN5m3ttqEzAP2BPZq5wMVAxFN7oYt8Nj70UktIO3iKpUqSufSAWSm3gLcD4SH7YsmIZeEzI5cNmOFmfdRK/dYj6Gznr2SdcS5wHUzgFwDc8DkxTpkQ6ALWS/ImEiIf9H1H4BoAGg6+KcmrpNJMmTyfh3yKPg5uR7YZzG/UfEdXtk16Vgu5T1HkgkshMhPmalcrKrTaQeLIqy4FivvXzMyFFZL3bv7SOtEUteuPevMFkg+CAHAcoh/6hGUNKmQkcJ+i8XSjCyHudUfiRQWXsFyqdu82JDpc1sILtacnyWNhjMrVwD/J3PmQELt1lCLGfZrELucKQuTTWTtAO5z3tAIcHZ6oVopzCOrt6ZLE22cxeQ+VLYKOrq672DxcqlqhQ9kZuui7YyMre2GSTKsy8ZTbKOWnt/YczlDaBqsqSYz7NV6GvUm6vcmbjJgzcdRsUynVklyxplEUMi2gryA7DV5zVqYQO5g9RcIDOYE9li8PnsM/6bOnGXUls8kZEjxWoHsR0WVcci95zO/A4U6GrmWjAPn6WU+FQSl1VxKBHUHs2kWlB6XhBKLCUKMI5hrvHM7Ii+iD8tRBaIKRBWIKhBV4GmuQERePM2jF117VIGoAlEFogpEFZD01//Of7rGFuTs8YkODg7cXbmKk61A9/HcgbcOK6aD1kG8IQSVP90dTvYEVhd0OKbTyufIcii40xyLFLrxAW2wcCkWi0/sHgDjIAkAmtvtjjvMJxAYhNRiS7LxuQZwuXrtyAGpj45Pn1haAS7wfN4b+yesqQAzAJErlS13I9vOarFWYwvP8rGtXXr9joFhwI9GbUvpPHZSp/rut94NYaMALNhYLBfuKG82WwY7AK54PLFyojtzo8S4BFIAvwySLFcGcExebAJU/bu2T0k4nwFwfT6ha3euIuCYA4ETwU4DEHAFwB5UG9gTQbo4ZNV5GoEoCQDP3OAeb8Q1XlpJ+ToM7IQOVogNQOgv/tX/Uv/qX/4/6vYGyqYS+oWf+xN679Ztd+9/7Wt/pNkMxCaEodKN+8c/+XENh21dvVLX0dGhTk5a+v4b7xi4LRUAfVPqds/1lS//hsqFuL7xjXf1u1/9poPKsXsiu+A3/sJ/rt/+7X+jk8ePde1wXx/cP1F/NNJLzx4qrpX6Y6BPFDsr/dRnP62PfvhlB8H/93//f9KA8N5NeOslOcR9o+JZEjqezeiZl55XbWffKooB9jnZggb9obvnAdoAS2tbNRNB+DoBPhaKRRWwIRoNlKtW3PW8XMxNjnVbbe00dt3pji+98yJSGVvyLNzFvjYgqcVMRIg0L449N7DSeu0jryqXxxqop4f37upgb09/+M1vaXf/QJ/69Kd05/b7+nN/5pfUujjX73/tD/Spj39Yd2+/p+/94If60MsvOzw4n81YuQR4O50OXetcgdDhiT73sz+jt15/XefHD9Xp97RzsK0rBzedy7G/W9tca1LpLKTPxiIG26ExgfUZzwmMoAAEx+TArLBgIRQZYHJp1RXqlcs5Rnc5tkxYRs0XgIqhQ97hygRnjyHyYiYK+0PC58faqkFiDJWKY3fUN4icLx9oPo9pNmnakggHtUKZYOeqf5+g3kt7H4Lng7/90GAvRCDd6UHNFPIeAGSn04m/NxoONe5PNBxid5QNSpHx1Hkn3PMlIckYXeYJAMhCHAQiNGegNpHAXiipbrepbJKA+3UgWGeBMJ1NQ+C0AVPm65K5EFN/hFVWUIlAoqIs455+6rOfVKmYV7VSDVkuSoT9Kpf1PsX+mU5BdgQLK9RBDrSGJkiw1uMmhtkjrYAQOSRdr+PxqGvCrX1+5lyO5nnLoHY8sTKJ0uoOBL+ytFIrr7g7+6eeswC4dOdn80W1Ol2rRRhP9p7ZJNgWUedsNuV9is5+yIDLbvVOu6MrVw+VyiVt39W5aKlQKghXJ2wHISyYuxAYrBXGaOOGF+ZONu8gcWy4+Jn3z01XPZRtPpM1QcJ4OifFKoaxA7vJymBuYg/HOveYruYBNMc2brZUoVTxnIPEgLCFDG9AHi5mHpdiMa31cqIyKpNEXPlM0vaHYW6zp05dYwhFAurp9s8X8rYlGg5GWqziymJ7ZpVidhPkHmwVuT8UQ9gyoQLgHMmifplOPF67uzs+MyFrsH6C1GGOMpfirMXV0llCEFX37j5QLld0MwFqun4XxZPU7WEbNVGxkEX+ESwKmS+JpBZzSKC168+1tNvdMH+WKxMUifVMjf0tlWtl2yxC8m1v1fX48Yk+/pHXdA75q7Xy5XLIm0gk9OjRqU5PzrS7t6PBsOeam5hah/X08N5DzSZhDXPGA/qP58xR1EtcR9gzOEK5b4gWJQOBHBSLkATBHornYjFo4mzGWYyaKZBkVkHxPciby/3ARHx4Lq+B2mc0moVMHGdyxFxT6hlyUTZnajzp14SMgQpCRWrVFc9wJtLCKhw+Z3xw616EeUSflqMKRBWIKhBVIKrAU1yB6CB/igcvuvSoAlEFogpEFYgqQAV+67/9jTU2He6GhYwYj5VLp3R8cqZioagZIZ/DgZUBZEEAfSbTAOIJTaYzg9cA+vPFUplCUcVyaQPKZW1tAvkAABk6nsl5QF0Qc3YAnaoGL9ZxpWJxA74hk2CmUqloABIPaixYUHzQtf/49NT2DraMMPCxVNJgNkBOXLP50IAPFjLcDx3Clx7X3O/FxcUGJFkbcAXkACR6/72HBuggB0KXJiHEFQcBX3ZbB3AFCgHsxRfhzt4YobvT2RObCZ4X1Bb+DdcH25FFQqo3DjSH1SCPIZ1W5/ShZti8ZLIhvDYR1wSwiS5jEx9zpazYCB3vDhbGrmS11Bigc2M/wrgA3l3afwFmA9TE1gtnNvzyF35ZX/+9/6DXfuIl1Rt1tS4G+g//8WvKZVP6yIdf1dtvva3+YKTlktSRtTLZjOqNsn7hP/k5g0x3b7+vt95800QK9a0U89pp1AwqdntdffxjL+hnP/dhfeOPfqjf+9r39eGPflyvv/6WXvnQh/X1b3xdH/nYx/T2m2+ZRDk+bdrWaLdRNaB73uzoV371Czo5faDr16/rO9/5pj772c/pf/mf/0/nG1BD28NssjDszU8XMOqJWtVjmCXk/OiaStt1dylP5nPlUimTGFjvJMkTwFYqm1G2VFAqm1J8PtOg3XTeAvYygOcAXOePQ0jycDC2tZkJJXzxIQH6Ha3jSfBl+/Rjh6M1oLr067/2q/qPv/977hJ//rnn9ejBffuoPzo+U61R1+c+82l99d/9rj79x/+Ykpqp0205SJrckJ2DfYdRFzIZr8FMvqB+jxDgkQFBiEDW0Csvv6B3fvC2Prhz1x3TyWxc2/VdJbVQfavoIO/xhPwOLJjWOj4+VjKT08ih1XUDuIqF7JDJhCB51qXcuXxJHhjA29SaoHsAUbqlIcrw5ccWDgCS62FPwMaFOdG8OHM3t8HSNSDiIITqrvmdktK5kiqllMaTjkFGSMdKtahOu2tCz0qnwcDd9uRbXHZCAyDSBe/rWy81m401nczU7/a85ufziX+P+wHUhIhhzlyGQUM8jScDa5m47m6n5+ujPtjfQF6kkjmlM2UHa0+nPa1nA8VTawfWUwvyHyBceE32tbV9g/gZYPVMnc6AS3HnOsD7VimnvWtH2j/ad+d+qVixfQ77Hpkeg1EgaACjV2syPpa2CypgpTRqK5nOOGeC/Bj2Z6salguNxz0tp33NJwN1uz0rMJjfgNTOc9gKeT6QO4DHED3JHDkcRXVb58plcw7tvsyX4P7JkYgp6cyNyQzAN25igbGbbSyzLhUrAONcN4QJBAcPCAtrI2JrK51Yl7a0c+hC2P+wGrQCZjiyQqReJyR7aoIW8oyclct9nZ8z9s4WWlJ01FaQJ0urROjSD2q1lUk7ckICWYFqB8srVICoaLDmyttiipwjgOpqJadcJqFEbKliIe/zJkNexmpt4gsCj70PAgLyDBVSfzgyicSGnM8VFUugHEz5GpmLAPSL5dr5DdQAYpU5srC6R5qORlaGoQK4uGiq3qj6vagbZBVkJeHaqHLIs4gnslYjTiZL29yx96EQGQ2wWExYddhqniqXSfoc4kzb29t3/kS3GyweIV5LRXKKsIYjKymuTDauSimnxk5N125c22QBYee21KA30Fa17L2mOxh6TTN+3d5Is+XSKhAUXRCCa9RUoumAszEofi5OWjo9aerKlUMrMCBAUKsFdU1QbLKPmLBLM14xPw/SgSB0CCg+HzB+kDR8roBY5cvfT8Y3eVyBYEB5wlixf/H6WAVahbMKBKAJSzJT4nFNWK/sQZ6T4QyHUOJBpgnnKfPbpzVB4SxKkYWR8hq/9aMo8yL6tBxVIKpAVIGoAlEFnuYKROTF0zx60bVHFYgqEFUgqkBUAUlf+pu/vgZcA6yZTsYOMqXTFquHJV7/o5GBBKx7sHegU9U+9Bv7IqAE/uMfT2RUqtXcgQuACLhnYB+c3pZFgNBrrWKgdQvNCbCFTDg9U6FcdiAw5AUgZKVWMRBvsCER00uvvKhMKqPG9o7eeOstdTtdA2EA1wAbhM4CrADsd3tNTScL7e3tqVbGxiWE0kJCEFYK6FGr1Q10Amhzfe+8+77u3Dm15RX/BlwMXvvScDgyWeEf0PuMJQuWJJdKCn66IVIAqoMlU7jnOBkKAOOJjJLFmkq7+8ESJU7A6MQhwevlVMN2R7HlXJNh35YXxH3TXWpgfAMEuqPZXb0jZ2cACoVA2x+Hc7tbHj+qFeoMrjAANWQF4Gf//AvP2r7kxeeelRJJffMPv2dwcTLs6GBnWw8en9kfn2vP5zMqVwv6mc//rP7gD76uc/ISDhv6O//1X9X/9r//C12cX+gLX/h59Xoj/ej9uxr1LvSlL/2KRpOp/tVv/4F+4hOf0vvv31GrPVC7M7AKoN/vadQfOfeiZyAuEBL4je/ubeu5527o8eMH+vVf+4Le/P739e+/+k3Vd/Z1en5uEHZtYgWgVUrRLU22AbkeiaSJrUQ2r1c+8ZMmLvaxI3LAfABOqbfzRNJJk1LYrWAdM+n31cYmJkb3MjVLqosSyLZmZIMkbaW0GE807xMGn1V/1Fe5UNZ8NrH6BysU5il2adizvPDSi7ZZefXVV3Trvdt6+Oix9q8e6srRgb71ze8YdPzoa88rlVjpw6++ZnDye69/T3t72ypk0lrMZupNhg7ZRXGTzeRsqwZtRmYM44u9FiDieNLX0dUj1fMZHezvqlgo6NHJiWqNPWXzeT148EC9QV8pvPgnMxOP+/u7wWoHwHTjAQ95wRqiunwfEJp1Pex3rVBYrPDzJ7gce56S9wuH3uIVTyc2dkSpkM1ARzk/uwQEO82WiqVDAcE2aiU9ePC+ba3wuKcbHFAaELPfHxqYJd+ErAq6nwHZ19hjOYcmEfYpri+R0HSMVQzKmrH3KRQS7D2ZdM5rIyi+AqFHzkGYb6i6AjgPoJpKZZVM57x/ZXNVJTN59bqn0nygRCqpBUAsqqe4HArsNYgCZ456hQDhhRYQBexfdN4vsdNKqlEt67mXX9TWds2WRbVqzYA+yoZkKmurKMB0gpLn64SS6axG3abJyhyhy8u17dQgXyFnR5ORg4Q7zXOtZm1lE6hyJmo2IYGnBsB7g6HKtar3lwcPTrzPkbPAtLbFGTvaOua9mP19FVurWCprtpwRn6HRcBqyKHI5E1DL2EplFAejoQk66FSIMfb1AEInlc2FfR2+CPItBEnT0R465CEbICdiiisZT6rVDSA4uxzWQetFsMpbrxfusEeRgR0Uahrvo6zvZNwZNLwWWTEA1OkkmTAzq9kyKOywDkOxkSYPo+BwcoB/lICsd8at3+nopRef1XDY0U4jEOrYKOUzKd831kGjYc/KDWzG2F94bdRf2EZxz9hxYcOGPRPzi1wVRFioIej0Zz7zukGBh/ItbvLf4DlB8VZ3hLyF0Pm/sPoCQohxhgxGYNTp9lQu1XV6emoV1no118XpuarVugaTkWLUw/PZhlpW30EEQz47lH5JmHzfBAGXwn6ezSVULmd148Z1ZfOcceRBANqvbKF3dnKs51940XkVBIejWuwOIKdDYDfnFXMbZRqWTJxt5PCgYhr3x87IQMHjxgLIizHNC5fKCizIwjpmw4CM4QFZls3kTaDZhm4yMWnMGXxJxDPesMV8j7kXrCvDnsE8zeazGg8nVqhBvF/mZvBG7P0z1B9iHwi2b8wpBs0qRrJcVhs1COoQSA+TKAl/n3u5/f7dCPOIPi1HFYgqEFUgqkBUgae4AtFB/hQPXnTpUQWiCkQViCoQVYAKfPErv7IuVasGtckV6F60aEc0IDgeAyhlrIQANKDr3tkPkBF0qeM/vl6rVK4qkUgbLCVsGEAvsclVSMSxryFMOeVO872DXasinHSbSJq8ICAUkUKv1TQgaWAWX+pYTB/+2IftlV+v1t1xe+/RQyUTGYOV9XrVACAdsjy/UMjbpgZg7vDwUCcPTwzw2fc+lXRo8WUAKL+fTiSVy6T17q17uvPBAw0HIcsCMG1vb1ePHz8yUAKoxT1fdoJjMUFQKwDHHC90ANFNtgXXfNltavsJJVTaOVCmVFW+XLE/+aDf92sGu5SVFuOpRu1zLaczxVMZ2bkpvlYqji3LIigv3BzVWwAAIABJREFUZlN38BK66iBd4KFV6CTn/Ywgo7KgtRTtwQa0Zfz46rSb+utf+Yv67uuv69UPvarTi1Md7F/TV//d7+tHb7/nAOH5aqF8saAiWQda6qd/9rP6+je+pft37qmxVdDLz+3pC7/88/q//69/pdF4rc//qZ/TrVt3dfzoVKv5RF/84q8okZyrM4jp3sNzFYolXXT6ev+9e/r2t76vcrWk9WzkrtdWZ2iio5DLajLH4sMGM8pnU/rLf/FX9erLRzpt9vWDH57oG1//hs4vOs4JAcbidhn3y1rzDWzKAAhhIUqNuq6+8LxShVwIUJ7M3BUNWZYvlkxcYBM1xuaILAPGEPVGLqdOs6OFrctk+y7GgZ8thhMDboDLxWLOXeHnZ2eb3ISkvwfgVykVdXL62PkPn/rUp3T39i3FVnPFEms1dvb01tvv+nq2qjkd7tWVTCf0+V/4ef2Hr/6uX6NerdjOHgss5jMdydw0XcAQZ10yYVIJPXPzSB/cO/Y1vvrycypmk3rm+nU9uHtb9Z095fDu73V13jx3nRAKFIpl3w9EDmu0Ui17jnX7A2UA4rHOouOdDnbUQuORu/0JSabbXKu575eu7EviybHrgPCZrAkl7I3wsWfOJROEPAe1UCq7bUC6Wgp2VQCWZBHQUQ3BhGqDudvp9FQol3ydJismE4egA8KyZsh5uAwohoAMJMXC+RRMfZRLKC9CgHvGr2O1xAIrmUAYsG5mM7qrY74OyItkpqBkquK9aDg8kWZDxbi2OfsdQG3IwYG0aDbb3kvIPzFxpaR6/Z5anZ4t4OZc12yi/aND/bFP/qQqtZpJpYVzBEpWrdG5znVBjq7jGa3iadVsJ9W1UqPbn6jV6wZCIgPAOtJ5j7yJmDKxngbdlpbzqfqDqTvfAapRapBVsLd/1RkzhC7H4it1qe16FcicVNq5OVY5JMnU2QQVrxK2mZpPZ97PvE9CIhVQESxsiYY9Vh87qvVSWattsgbV2YvS2aDEoRpWXJBhAfGQShvcR2FBzgb7F+ofSED2WdZeIJnitjKzBSGg9mTyZI9cbuzZbItE7k+KeWVq1sobE2UEiSfTJozj6axJB/YJFHmQIqngVKSrR/tazMYmx7CT4rWL2ayJIcupUFER3D5HWdCyxRb3P0GRwVk4XamyVdNwNHaOTL1RM3HX7vedCwKBBhnJPCtlcoovp5oRBp9ByQDZB04fzlCD/IRWL+fOk4EQYf7PJkvbTBGkzhnMuhwOuraCcm6JySZIJFQtcgYM+xHqiMWC0JeYep2+gXzqSY4MqovGbk3bjfJGgbVwvZ3tVCqqXC3q4vTCNmblSsVkMfMKpQxzFOIAYhsrLPYAPhOgwggKnpWmg5Harb7JEO8xUzI2NuT/OmnC4PJMD30ANAHErIqAQOSaL/dzzuZL8n06hXigTjOTXlZKJSDfsNea+/NCChVLIh6C4JfSYqPSgyyyCsPWYksrLFBWXNqfXZ6VvK9n7sYSD+UF18bexSR6P1JeRB+WowpEFYgqEFUgqsBTXYGIvHiqhy+6+KgCUQWiCkQViCogffG/+rPrfK6kmf28B5oNQ4cvnZWreSAQ6Ibm4cDcjV0MwBXdrtX6trIFMgbwmycDAfJiaa91QCPAJYBHKyMy5ANcKAsIRNdsPK72+YV9xumgvDh7rHwh53wLQC2sRK49e91e5w/uPTBgkbctFeTFwPYT4NV0UwPZk2VxuHdo4Gdnq667d+8byMCuhQ5LA0ZKqD/obnzG6dLO6Oyspde/9wPNZ6GTn8eNmzd0985dKzx4XNroAKpc5n5cAriXvxPsMUJA6youzdYxbd14Tgk6geNprd0RO7cVCZ2zve6FumenSsVk2yzULMqgXAngDmHQ+MYDTq2xiFpzfXSoAvqFIF2+AMoAWIPdVVyFQvCvJ0D61Vc/pG9/53V3Nv+Nr/ymHj54oMlk5dDYb37rDZM21JqucDpxG9s17exs6979D/Snv/BL+mf/9J8b5KuWs/roq1dUzMeVSlf0rW+/o1/+c7+kd354T++9+64aWzVVygn9mT/783r3vcdKZrK2hqrWqvqn/8c/19HRi/r9r31DL93cVzkLORY6e5dK6rQ51GQhg2jptPTrf/4XtbuT0XCw0Pt32/rX//r/c2dthlBq+8kDnocwV+4TQBkvfHzqGR/mZTKf142XP6QrN29oTlgw2SDOLkERFHOn8mw40LDbU76C9dTKtiz9Tleak8eytE2XlR2ptMHQYa9nZQsWSoBpSXIAJnRKL/WZn/6svvvd72p/Z9s5CflcWgf7B7r3wX2dHJ/4el/9yIdUquQ1QWFEB3oxr1g6ppdeeln37t02IFzI5VSoEBrcUT6XUiK2tnKF7n3A/uMH95WKL3Xz2Zt67/07zjP4xE9+HJ2IXnrxOb39/TecWXHl+nWdnV/YPgYQDsAVG50nobSxta2X5ihtYtLuwa7nAGvcIfJoUMiiADwvlzWlEx8LodUqKDQAAmPxkCtByDZKrDgZC6hcRooRzJsOXdjsL8n8jnqdc+VScXVabb3yodc23dMTg+FkMLCu2HvIh8hCWIzH7pYGEGVcgxXMXINe2x7+rAFyCJgT2PT0e0NndlwqcgBiWb5WcBBqvV6F584Wms6wB8p6v4ons8rla0rES+7yH4xPtF5PfK/uviarYobag4yUAOCiugBgZ/6xbwz7I+dR2MooFlMmnVB1q6yf/PhHtL+3a9XRVn1b+VJZSyyr6Pa2bdRKi1VSHWxvYgRhFzUZDjWZr3R2QZ5FVlr0FV+N1ewvNZ4MNRlcqIDtmWTAGhssLINSubwB/FK1oRUe/6mkeq0LaYYqJawN724mlIItF3ZHKFUGg4kVS8lYsE9brRcqlTKec/FMQScnbc2nE4O5hH7bPo8O+thK69jSQDj7fVgvqJXMJIUjljfd7PE+R7B0y6Ak2+yXZNckAuEawHBUHliTZTZ5Q3NnIqGwIpjbmSxJFCQQwCuTemQe8R5pSCis4VAALZaeU8yJXBpyZqKSVR9LlQpZX2O/0zbByZjWaiVVK0WrwsiDIBx7Ttj2PORyOOg+ntR4slQmn3dIdwh9ltqdjq+NIHLOrRk1ms6UT67UV8p7CUQBZx97P/cZFDCBcL7MWmq1u94bh86SCaoVlIPcK+sVZQ/rMJVNK5lCkREUBGTMeA6kMnr44EQZ1AzA9jQBrFeq7xY9Hw8OdrS9u6vJiIyYodU3jVpNlWpJk9EU6kk5lF6z8HMaBrA4W68Saraxc4IQW1gpQcYFRGzzoqX5KJAkq1VcU+/tYY0Rlj2fQwqFzJQn8ybBGoAUREUTiC9Is/l8ZdITcoiGB9ZYyMUgyDzvmkCOMbYc1XyOYN6YoO/2NB1jERUUhzNIV0Lu53PNsJfcWENdnuchB2pmJSOB4CYtaKTYKDCwnCIg/r13bkWYR/RhOapAVIGoAlEFogo8xRWIDvKnePCiS48qEFUgqkBUgagCVOBv/d3fWI9HC925dU+7u9sa9HsGHtwROwsKCkA+OqBTmbS7gvlZFvAJ0CCfV7laVZ/ubYAZ/vPPf/oduBm8p/M5glXXtqoBsABM4AsgeDGeazSgW3Wh2aVnfSKlnd26tho1nTdbajS21To79+8UqxWDIRAXABqAG/l8AJ9Qf4Rw2KWee/ZZnTw+1aOTR9raahgEA2ji+e12W41Gw12pxWxRdx881HvvfqDJIHh187ooN87Ozn0vDv2ch05/ABBAp+B3PrO1DIBtUKOkbSMEgARgXju6qXihYpBpsYgZEIRIWU9nGrXOdPrwgWKLpYE8gJZErqh1KljRZOLSsN01yI4mARzw/2fvzZ8kue8rsVdVWZl1391d3T3dM9ODuTAzuA8SIESQBCCAIkFpJVESaUleyyHZYXtjFQ579wfbCu86Vl5rZTt2NyzveleWtNTGSqIsEbwPiRcI4iKIG3P3zPR91H1lZh3peO9bBWn/hInIQkw0Zrq6KvPzvarf+7z3aDHPwFNaYcnSZ6o44b0VinnZQ9X2GyhVytja2sZDD9+rMf3iF7+GbD6LDzx8D+46fxaHB21849vfxeE+M0aMTRS7ewl2zc2X1Dl7ZHlJIPWPXv6RuoWPr5TwO7/93+P//f0/wOMf/Un84OU3kS1k8dWvfU/WQUeWq+h1avi5n38WG1tbuHVrG3cqq2QIfxDF5/7oz5lYjlzWwupCDkHgYeCOcNhwsVsbCBx/9EMfxFtv/xgff/qjsKImtLbTH+NrX/segjHDkw0YKRBZNjjG4osAJmtUyGcFEsuTXXZRE2TKJdxx991IlwqymzHYLcfDh9djxocBtOUxT5spAmq0SIvGMSL4J891M3c4XwjcerR0cuKYTG29EI/h8cc/jBdffEl15Nz86OMfxHtvv4NINIEb6zcVbF1eqODCPRdw/cp7sDFBpZRFdbmieUUrpFw2KwLBTmW0FuhTn8umsbt3iEKhKO995mFEmCNTpLVNF8l0HhfuugsJx8LqShXdTktzluuRBKQ3VerQCob2b8wxoPKCa8hYKBnAmPY5JEgUuEvFz9jHcNCF71JpkkabGQ2yTOqLYKTNFIFtGsQwzJsIbiTGLnADPpMoyuXymARjDHpjFKsnMfQ6iIz6AnBz+bJe9/LFi2jUD1CqVNAnMG3FUCyVTP5MxChsuM4ElEfZUV7T+HC8eP1c93wQnCd5USoXlZUznviw4szkMAAxbaNIBpKKILhKJQ4tmywSHFKNlZFMVTDo1xFMuhgNWX8LQ9dYwdEOiOttOGLOiZmb/L6sa2gh5FEZ5aFRb6JHW7FcBpVKHnfffQ65fEbrvlgqTzNU4prPJCh5z4lkWnOV+yf3p+EwgD8hoBpD83AX/UET3VYLvQHth6gYokXOxOTuBCN02x0EEXb3pxBYNhJOVpZnVLXsb28gmzIKAw5SMpmWNRGVDlxH3W4fCAjcSsulfYXXwTmfK+ThDyegSIWqHRIE3VYTG1euvG/lZZRpFlIpgunskA+QTKcQt2MaN9431RK0fLJiVLAFGj+znxlykPWlaoark7ZPVP0ZmRVrzPB4Wi5RgTAUOcAQbd46VRF8DkFv7gC5XEU2aE6aZIwht0uVguYnQX9MTO5LisA/Rgq1pzUfr5mWTQzgLuRzcH2SdzFjzUeAnKSOZXIsmKHBQOhozJbtFbNYeH/eaCi1AnMtDMAeQb/TQi7loMfXj9O2ieqsgZQvyoNxUjozeP8cBzYGcO+X0sP10eu62K8dIpdJodXuyq6w3WxiYa6MIEKgfySCjX88hVQDfa5tn2H2s6wQQvMTrKzNY+nIPObn56eKD863OLruQPZ0tPzide3vHOhspP3Tzta2iGCda+4I129ui4CLWwF6/a7mDK+7UW/BAs9FC/VaEwnaeHFuk3gQecBgcmOhyAfJAakzaXM4Zh4HVTIkiUjQR7Wn8+9GlePLGo414n6h/ZukMkk/EUpUrpi1QzKsXmtrjnEec1/nelczBemwaT4UFaNkbGfjFJlmp/A9uaeJYJtaQJLAuPReSF6En5bDCoQVCCsQViCswO1cgZC8uJ1HL7z2sAJhBcIKhBUIKwDg137jU0F/YDoj+902GNBLC6QofbvpWy4gJgrIL5oWUTmBMLJlseMKSk6ns/IIp82NLI2UxzASgFQqFYz9Ak2BaD81JTUIRgg093w0aw0BQfTupo0SQ5IXFuZx9NgyJpEY1q/fgE9AKxJM7Tfot26APl4aO2AZNsv3VnfxtCOf/08ATWTClDCZeeer65Jd3p6P7mCIl1/+MSY+QW9e11jgDTtgZ+TFTF0x+3laWwhImVp/zELBB4MhIk4CuflFxLJ5BZgTfOGdqQu81UZzZ0Pdt6xndDIFSmwbubkqur0eRp4Lv9tFlL4bys8wqgiCnaZzdeq3/n7IKIGdDE6cWMO1y9dw/q678e677yrIV6GmEeC+Bx/A1SsXceLoCi5fvoZRNKaOcQJQ/D67lwk0s560MDmyVMX6jXWBrAnbwqMPnMKv/9rfwXNf/jbuvuc8rt/cRccdYnPrAHNzc7h88T2sLM8jnU7ggQ8+gn/2O/8CP/tzPyXLrzdeew+3bu1i9ehxXHrvPdx312m0Oh1Zt1xf38JB3VX3P7MULlw4izuOLeL0qRUcHBzia996Hnv7LVmSMDGX4zAbA34VQTaOmLDkWICl5XncvLGDCQPmpcIYU0KA3HwVa2dOK19lSFuXqVpHtlzxOBqNLtqthkBSAvMEFglAxgJgqBBjA5CPGNzsu4hMPKyuLGNv91BA3dlzd+LSpasoF/M4f/4sji3P48bli+gMJ3jt9bfRbXbhZDP4wKMfxP7WDSTiUdQO9rBczSOfL+HY6hI2169hbm5emSf0qCdQnHTiiNkM6aUfvifglLkaa8eP4vr1qzh6/Iy+f+b0CRP4TCsY28YOiTfaLvnMhRioW51AMh/8/97UBovkBUFFkhIE8zlnspksHDuKYMR5a0LpReqxkxlAp9vW+iCQO2h3pMwh8BwjoUO+h2AgMym4R8TjcOJZONkjyGZsDNr7SCRp0mLJRoprw/cGyOaLGPgjtLstlEpFk6NDZYvs2gjoeiLuCP6yA53gLNd0T+D7BL0BiShDyOSyebhez9gYseN/zOf6Grt2s2temz5CQsyjApbtdAW5QhX9Xh0x0PapLxUGffrZZW72tTE6bUN4zVQDyvUxKTRwewPNEapm+PyFSgprJ1YVnr5y9Iix0LLs9/38lSUSMCg6JbJJ++bY7BX1Rg++1+e2q2yV/qCPVqOmOd5p9jD0DelIgoJbQzJbhjuMYoioLHQGHdrnEVDvy+6MZJtyfALG6IxlpcNJ7fU8eMOJwGkqFCoLC1Lo0BqL881OpFCuzInIjlsxZW74g66Cx7k+eO/s3rdFFJk1l0zaGmNjuTQU0E5gnqQhyQV10lMVMbW2m6kPCDETACcBHIuRUIj/R+dJMu38zX3T4kfJQ5AycBSMYMdNdgnHlcQV98RSuWD20JGPYiGtGpdLBVhjAt+ma1+d+bRkYt6MAG5jTac6kUCTjZAtRRyJDs61RCIj2yLalHGPJRmm8aNCbqrUM5ZQtLlilocvi79MOinQnmQXs2wCDjDPWxKO7TYGbl+kJMOtmbXBczFhxbG5tYP56jxa9aZIBwbak+gcezwDY+j3fIxHEbRazHahuowNBMxmmqBYTmN5dUFkM2vPs1WxD8yC4L5JMn44kv1j7aCGVCahedputmFFjWqE+8V+vaEMFmZ48DqZgcL9glkwNH6kdRzzpngfDPkWpRywiYEki7GF4v4xzXnXeuLcYLg6n0dysFAw1o58LpUdVBLOSAeqe5SDRbszvjaJMDYRDNkgYTIyaoed97NuZAcYBGoMmH0m+ZssKCosjPqIJCH3ltlZwH2T2SSaG6MRLr57JcQ8wk/LYQXCCoQVCCsQVuA2rkB4kN/GgxdeeliBsAJhBcIKhBVgBT772Z8MRmMThEoPeRIOsooiCUDnIs9HMpOc2ncAS0eOqJubdgoEzooEgixH1ha2HROhQLKAIAYBt2g0QIkB3CQS6GceDdDr9oy1ErshXWP9QpBHNhfTsGuqLZZXFwWkXr54WUAcwTKb3uFxC5btyCpD2RpETqMxZLM5NAi+Fgto1A+xsLAgsGVnZ8cMtjp8afPiiwwYjwLk0ml2VmL9xjbcvi9P7FIpD5+dr7TPmnVrTkkcY2Fh/vBhAKox20lF0PS9ALmlFaRLcwrmJUBL5cpk6KN5sAe/0wDUMWs8/WWclMqievSECJrtjVt6LokL2n0QoKLHP21oCIzS89v1XIXQut0eHMcA+hErjhMn1+RJv7O9h3vuuws3b93A/t6BPMMffOgDeOPHryPl0AJnhD4tSAgOs8N1qCQJ1Zg1Yif12tqqSCOpZiYu7jq3go8/9SH81XdfxbGjS3jsw4/g3/7+57GxsYX/6r/+ZRRyKdy4dgOLSwt47hs/RKPRx+JyGW+88mOBrYjGsXbqNK5fXUcukzY2YnYMN7e20Gi6sn4ikPbgg/ehVExhdXkOi9Uqvvv8K3j1R29JdTEhWDn1yDddsyTFBIcph8F46TtwB+z+Z6YBlRkEsCMYMaiYPv2FHMrLVVQWq5pL6qZn527KBETz7wZwJFDqSSXDcOD9vT3NCb7jiF/HrkDj6sICbm1tCij88Mc+ikazjmIhj2olj831S2h7Y7zxzlWsrByVNw6Jj0ceuCBVxQ++9x1UckmkCgUcW1kRmZHLp5DKFjBU5zTB0D4shxkOLmKRhMB+hh2zhlfXr+Po2pqUBMwnSZDg6HQEPvcZXk1LMX+Ey5cuyRaKIfZDdwB/RPCduQEccxIXXWV0GJuaobq37XgUcQRwkinNbwKu8VhUYCWB9kKZwdBRREl8DOj/30YynVFo8qwrnBkDVBVwHQTxCvK5NCx48L2eshHUhU/yLBoVCUFwn5Zv5bmSwGeu69FkiEG/g4QdQ7PelPKL70WSQlZRrTZ6BG6Z9xJjN34MdnwaGj61/eK4cl/CyKhCuI8I4LUIeMYxCaJw0mVUFo9jb2cDjjWA53cQYVaGN0EySbLURqPRlLqLuQbRCKtDWiAiazeGWtMqzydB0m4LUF5ayGNptaoMAVreZHI5ZPIF5FJZ5QeR/KXVkJNMa+6ym52PmfKNCjHacbVqh+gPeJ99kYz9ZldbHtU0mWxG+8OQ4LCTk8VWr32ovBLaF3Euk8ygeoq5E7TnYs4KSSuRe0Nj60NCbOnYMTTbA9TqTdhWCtliUeQmwW0qgageatT3dL9UNlnTXBLOjagVN0D4VHUQjRm1EoF2BZ4zk4b2PMrhMIHWJI/5HALFJNCkbIubfB/afHEsSUxKZUfilkRREDE5DgkGTRuSgWfLhCHskwgKpTn9I8mS+TmC9LQfZF7MAJlUArlMBoVcGnaUYHlHr0tikEB5ykmIAOn2Owh4b8qMYAh8RPVw/aHm5YB7JxUWsbiuhWcmzzK+L/8u9d+Ea4Y1icjCimcb79UQpQ2pQWZEu0KqadEU4ZqgaoKNAQnt0VT/ZRJpNFtNFAs57O3ty56L84njTuUI9wRvQCWjhdphU6/D8431oyImk3WwtraMMpWVVOlQDeGPsVAtmcweqi4QEyFVKpUQc2LaQ2+s38L8wgIGHhUMzHUxVk5Ut5EQ5Dmu+S+rOQ/RgEoeV9kcUnPRzlCkxECqm9nnCtbJEI1jOHHmRhnZFvcR2ldxvLsdQxJyf+fYGMLafC6ZNT7MPsFxqyexxnlIW7d+n58njAUezzeS1bKsYjj59L35OtwneN20AeT6kFUgCTk2QUSjImhJjl++dD3EPMKPy2EFwgqEFQgrEFbgNq5AeJDfxoMXXnpYgbACYQXCCoQVYAU+85mPBqMJf+n31anaaNTeD31mdygBF9osBEFUAbD5Qt7kDURp7xBXCDM7dPkLPztpmUFBILfbc5UzQSUF/cxJXBBcIJhDP+1gFGDgeui3GF5twB0CHrSvYJcqfe/PnD6FUrmMq1evCpwgYMLOXHaWyyt+OFH4MomMdC6P3Z0tgZSzzs21tTWBs61WS0A9QVJZPU2zKZQLkXbw7ltXcPnyDfl1Ey6pLs6jVWsKnJx1bbJrlkAfFSkE+QW+kDfhddAWxGaXZgArW0Jl9YQ6/gkQBez6xAT13W2Bv71mXb7pBL6S2QzmqotIpDLqaN5dXzf2TQTlCRjzCggIWqaLnV2k7JAViGNFcPLEMWRStCNJqHv64LCO3d09jSUtfO6/7375nF9875KAIYbQMjCc9e4NeqpHJp1BpzsQCUQyqj/gOAFn7zyF9969rH8nSD9XcfDLn/0k/sOffB1LRxbwxJMfxtUr1/GD77+CZ37qJ3DnnSYj5L577sIf/vsvwXayeOPNd5BOJDHoddH3RiiUy1IOjP0RHnzwQbz22o9Qa7bQpV0XuQaBjhE89NA9qC5U8MOXXlGI8GGNgFwE9z/0IC6/dwldhQb/TT4J/eAJyAlEjQKLi0u4tbkNBqvPAoJpB0KbFY4vgcl4OoF8qYzy3BxKCwvoUXlCAJLqIuYOUGUxNKGwtJQJRmPUa3UMOj2MvT7cdhdOMo6lcgZbmzuIBDFUqnM4enTFWKJYEexsbaBUrODG5h68qcKD3urZtI3jRxexcf0yTp1YQb3dxMmTJ9E4OECumIITT6PZ7qhDnN32zEnodpqIRRh23ZX1TzGfRTBykcllUJ6rYml5UZ3PTapHxmMMaMsWBKjXalIXUTFFYJC2U67nI18sGTB8bBRRJPlmofQkg0bMK0nbGBM81/qJIZlw1PHMsGXOp06nJ4CP4cHvZ8JYJMSMEobgKrvv06k0RuOEbNMI3J47f1r2dFbMUac41yRBdV5XoVRANB5DuVIScSdrNOWMBDg8PMRkSIuYBCaRsa6BUo+dnRpa7SaKpZwAW655ApMEiDsdZgi4BogcuMrmmeVncH07yYzUADZto3Jz8Lw2MGxhNKbqIRAQS6LA5PZkdD39HjvCY8buiUAtu+1p3zMeyraN9jfcG20LWL1jRdkm8/MLWDuxhm63h3KhgMl4JOXKeBKRV38i5YgYkkiNOQseSaaxSB1/wMyKPnzaXfVcjSHVJlxLBFvzhaLW0CRmK3eo3dhHOsVMDlqBkcgxhA1Bbi4A7qHca8m3MkeGezKVYDv7DXT6DOqmjVAKxfK8CDdmj/S7HdQPmU800RhINTIiiWCUDsb6KWaCjqd5KSKaLYL3DKuO6DzgPjwjfTkX2GlvW472WZKEJNTiNvdpT/OH6gpZXFlRjHxC5REc1g8wv2CsADmHU5msziOSZ1GFoTMDwcy7dCqFqBXAsahg6ePMydPo91qyjmJ9uJ+TzJ1lGZHgIeExGhPUNvsu6z4JZio+G2OlnccRjcenpENEc5NEEueszz2cyi7mPIzHsvT72/sVz1SuuZkNIefGD+G2AAAgAElEQVQxSScqFEiEcL7yDJzlbJA0EulRq2M4GqNYKLyfF8O8C5KAh4cNJJwcmo2uOb8D7nW+MoyOHj2C6mJF10rbLN4TSUCSBwLxbRtDklq0haS6ASY4nOomrjXO/96Alk4WOp2ByCh2NpDwIvlGJcrW1hZWjxzFoONJvUFCiOqL/oDKqtH7SiqpIqc2jLxMEgckpZl7wzlZLpa0D3EvmJEXJEu5rkWg8vyP8yw2KkS+Hvf0WEBzLM7xoVQrVEaafKMoBtO8F+51VIDM9ioSImoMcKjwMec55y7nmPJNpirOa1dvhphH+HE5rEBYgbACYQXCCtzGFQgP8tt48MJLDysQViCsQFiBsAKswK/8ylMBuxUJzvGXeoIZAj8FqJiQUQItpcqCQpjpE85ObYKhBOgz+bz82qP0Hle3oyfPcoIxuXwRnXYT8Th95l112zuWI59tdrJns1kT2M2OXIJhYx8Ov/J9HUud4uxa3d/fkx0OMwkIQlP1QSAulc5iYW5B1hr0V7l06SKcRAo0y0hnkspFIHjK65kFjRsv7bECVVOpLA4Od3Dr6hZa7QE6vcHU3z6BXDqDZqulrlvCGbOcC3Vw/60Ab2XR0lefgEwsieW10wqqJqBEEqezvw/X7SFOT2514SaRLmQwiVoCjFt7uxg0ahiwm1zERUxAsciRkSFaorGI7LxiERNaHGCIc+dOs0VbShOC0g8+/BD+5M++oGulfQgvmwDq3/v7v4FvfPVrePTRR3D50jW8884lNFodJOj7HQFcbyig6amffBLf+c530GyYe37gwfvxztvv4umnn5Aq45tf+QJ++x/9Jv7kL/8KHXcEx4nizOk1/OjlN/HwA3ciGiOZNMT2xg6OHFnGx578CP7J//Z7sl86OKzhyaeexv7hAd556yLW12+iVCmpo5YET79PMsjMPeaisIOeoeEk0y5fuSW1A+fiyuoy9vf2laugkPZpFy7nAv37OdYaXypRWLfA5FUI4KLd1NQKROBkwFpH5MUfpaVSPodipSxyghkqY5JGySRjEuSnriBhBvf2fXSbDWN741gYDtpYqc5hc3NXZMZw5OP0yVOIxZl1cQ2/+OmfkW3Uaz9+y4CgEaAyV8aTH/sQXnv5B0jGIygWMxpbEhAE8RhUvL29jaOrywKxCcqym98bDEyuR7cvldGJk6ewt7OJZ558Bu1uR0AsQduDw10MJyN0+v2pYoP5CZbGmzZwnMMEe5kHMQNQCWiym5y1JQCdTVqwozH0fBedTke5EMLVxyMRC8wGocqAORwEIxl0TjUQaz1ktz+DphGRCohh7iQ/E8kUFpdW37dq2d3dN371iZhyQYrFCjL5DDJZ3iNDk80aJrjY6zThMRx94Mnyi6uA3edUEOzu7giUHI2pzuLqNHZQxjt/jG6vY9Q3LsO+jZ2ULJficdkiBQHt7+ZgpXOIxxgh30evR7JorPuNIYY27amYreGZUGT9v0+1GPe9oeYaiZH9vZrIzXK5onlcKjOE3sKJk3fg2Npx9DvMS7G19/H6SNwc0o4nn5UFEdd97eBQc7XRbgmkrR0e0NdN9lrM1SAZEp3QwqqNbKGIdttDKlPExtZNFNi57sQ1Pm6/q9c7c+oObGxuao+Lx9m5zrVmyxqIuQSJdBqBP8L69W0EMWtql2cUWivHjikQvN1qSgkm+0CuVVplRQJE47RoMgoDY2nHznWSDIbM5h5EMmI8GSNbyGE4nuYgpVK6d44b90qFwI+YjRDASUSknKLjG3+OQeZSWpEgwQR9n+B7SqA4gXeqdZjXEk8ktfa5XpkRQ6CbakAqaEr5JILxCHPleZFozI3hVxJtzN4hAZxMJGFZSfheR2of3p9sAUdGUaGZRQKce7vC4BlY7ytkngQqVTHc+wPuY8ORcmiYUZHJFFCZN6TBTDXAM9WiUoB2U5MA9XrL5JH0GAwfk60esz0YoL63s2uuje/nk0RL6d85ttxDpRYbAb2u2UdJLDDbJpGMobo0h/n5IqrLVXTbXZP/QZBeCjvul8bmzYlZIgHYWFAsF9BudTW/qTCi8oL3OxiMpIggA0ZLM/7AQY1EhS3ykfO60+yL3OO49VwPvh9IPaR92BycIsSlcsAE8WgME5FeVH8yED2ixgZmjfD5yhkakmCgZZQJOZ+tX+7JvAediXpx7m0mN4OfZ6gI4dzyJyTqaO9FJaOxtZw9ZF3Geky9rDim/FyjsG7OOwBXr9wIMY/w43JYgbACYQXCCoQVuI0rEB7kt/HghZceViCsQFiBsAJhBViBz/zy04HvjuD2ewK8GMpKsIBdsbSQYFgpu8UJvi8sL6LVbiEyicBykvKepvc2OzYJsvGXfYIM7Ho8PKyLeBh6roAbAUYB1GlNsIsWPLSwITBEP3upLujLzrZ/glSxGArlol6XPvfz8xV1KNM+aG5+DgvVKtbX12XLRGD6xImTAiVu3rqF5cUjuHb9iq6f3bXs7iXIOfD6Aj/YiU5gJp/JYntrE9eubMi6itkXBGTMdVhSQdByIhozId3qwvXZVW3sWAhyECwaR21EkzkUl5bhDkeoVudxsL2Ldq2GgJ2gANKForzECTCzszyfzmB3/QbcZg39dku1Y3cuO6Hp4c1wWvq0E9SZPWQPNRnhzJ1HcebUmgCjV159A8lUXDZO3/nuK+h3+xgRsBkOZY/i2BF87GMfxpe/9A1EI46sSNZOnMT1q1elCCHQ9Su/8st46ZVX8PAHHsaLL76IM2fOyP7jG1//JmLWBB9+7IN45eWX8dlfeBZvXbqKRKEib/e7zp/EX3/tm/jZT30Er7/+Lj7y0UfQazdxY30T7777NuKJIq7d3MfDH3gUf/7nf6Hw8E6bFil9EF99+IMPozPw8cMXXoPvM2+DAKVRmzz99NP4q29/C8zEnhEQBC8JzH7osUfw8ks/xJGVFYWxP//9H8oqxVhJxdThzdBgAlWddkdziHY0BAkNFWVsskhiEFD3J2NUqxWF0/LauswzUSe58URnwHQ6X0DUiSsYlyD6fKWo0N2hO8SEGRRrR7G+tYG5+SKcGJBKFnDQaCibYmNzG5s3NjHxfZELiAc4f/4Mer0aopMhluYr6pgvFaiOKOHy1WuyLqN9jhQRiGBre1Md+HmGZfddXLj7XsxVq9jYvIViLiuQkoAvQbtUMqPubxIlVBxEYhHZy5AEqx0eIpVO6f4JeBI0FogMo1gg2GdHRkhYUbQ6XUz8vjIP/CCKg4N9gZ4kFZkNQlCVne3MSqjXaYWTFtFRKpcEjt+8eQvLy0sop1ICkd967xrO3/uQcmXSiRRqtbryQjDylLlBkqbRbqqzmuuVFjq0vWEuTrfd0th3pdSyteYn0YnJzKCSi53XAjFN3g7JSiolup2uiD8GKXtdV6QswU9ePz3vTcBzHon8EiYRC+kE1RZtTEYMZqftHUtFWyFXe1un09D+yLnBrnQCpp7XU3bNYEBVhq/ueVpSUYlRXczjxB3HUSwUkS9kkM6VsFBdkq0TiSoCuSTkSIRR4cYx0HiMJwKB260O9vb3gDFrUBfhIOWZT6s1E9y+vVNHELHk3c9cEqoPmA9A6yYqHoKhL2UYg7d5D1xjtAXqD4awk2nU602AVnIDo6BhoDf3ewWlR+Oy01OXOs2DqBpgnsGsM515FrGIshxIapA8mJHg3O+ZF8K9k6qghB1HEOV+aoKaqeChuo9rUkA5AWMrhnw+J4VYJpXWnphMZaX+OTzYw9xcRddksozisiYieE6bN9Zvwj3UsUQeUSnk2MxcicCOMaw8pX12MqK6LCbbupjloN5ow0kkkUxkYEVJ6DQQjBj6PlUUTfMaqAbUGI3ZlU/1ig9vzPunlVJXKhzZcTGLaEqSNxp1XQuJNq61ma0U1xEtqTRXI7FpZgvViK6UAjs7u6gUSyI4Njc3RQwapcBEyjVjm0ZCizZTPlx3qKB6jksmy1DxHipzeSwvV7Gyuoid3S2snTyBkUsiwMbB/j7KlbIhhEiWT8ZaL54/0LrwmecxteXjXCHZziYH2UPFApNBNaGqsS31hT43KL+qq/Of51y90UEwMbZ9fC1jFWWIA82RqRqSJAPXNMe0MkfLR+apmGvgw+To0IaM69W8lvl3YzXG1+K6lr2ZH0h5wesk+cMzWrlVtKnkC2nuGVKKjRQ8Y3k2aD6T1Iwyo4PB65ZqQ+XM9Wu3Qswj/LgcViCsQFiBsAJhBW7jCoQH+W08eOGlhxUIKxBWIKxAWAFW4Kc/9Whg2QmpGujDbhFgUjsmgaiJAF3+ok8QtVAuyc6Cv9QLoIlRKGCsmAiS8pd/djb3XU9B3QQ2SsUs/JEJGSaIQIslkgIEF2KTqECp8dBXJzU7XVPppIAh2pIsLLJbtINqtYz5hTm8/ta7Ag7Z2d7pdnD56lUUZGM1QaVcFcCzfvMGFubm0e2138+lmOVW0NdawErUQj6TFkFDq5btjQP0ByN4Q3aTe+oGJdBEIJhAKjvJCViJPFD46zTIlZoRkiIjYPGO0/AiQLFcQrvewMT10Ng/0HMLlQqiBJGDAMtHFjHo1PHuy6+qmzoaTASoiVRhm3+E4JjpUKVdjgF4IlNgjEHONs6cOoJoMIZtJ5VfcPfdZ7C8UsbXvvEiyuU8FpeOoNWs4dGH71ZILMNVv/e91/C9772KVneg+zh5+hR2trfw1FMfw43r67h46ZLx+0YEK0cWMRwNsXFzB7F4DM9+4mm89NJLKBVzuPve02h7wP7OHnLJAMsLZdx59hz+7PNfxOJCAZ/9xWexfnMdz/35c3CHCWzXeyiw1gf7WDt7Hq+9eVHjUkon4I88WE4KTjKHi5eumQ7rWARzlSLOX7gL3//+D0RAcC4oPHcKRD3w4L04fmwZX/vG11DIV7B+fUuLmZ3WCmCdBsqnMzkBX+xMJiHF0GHW1WQeMITX+JoTLFQWQgxwVNOh5nLCdpDJ0m++gcFwgnjCFnFHsI9WOOVSHltbuwJIT504ioODPdxxxym44yHeefeS6TIOgHQ2j1s3byKbpGoIAt3vvu8C3C495lOYKxakLqpW5qRSmV9ckGc9lRYKnaftSiyGbrcjVUi72cLyyhF9r1DK4/SZkwKGB70++gwUH40F/NFuih3hnWYTk8lQJAahQxKJXH+ZdE7kozvwEbeT8LwR3EEf5VwSrWYDI1gYej0B9JFYFFn67AcTqUDYwW1FCOByXIYYjgZw+G/MhPCGSNhJdZWL3IhM4I9HGPhRpIsF3H///bh69Tq2NreRdByw55vgY6E8B3fEHASTQcBO9qHfFZHH8aFypVVviATj3qSsHBjrINkSseN9mkXD9araEYCPQLkgE497DwkeF9ksgWSC8g5idhrJ4hJidgo2BkgmoyKKbt1cx+rRJbiDiXl/n1k/E3S7bcSiCSm8+OL+0IXf7wvEbzV7et5oGMHAH2BpsYgjK3M4efK4SOCe6+P0mQsiq2jRp3U+ohJoOO34ttBqtExgcZdd9Z2pVVVbOQ1Ud5CMpXKNFjmV6jx2dw5F1iVsG67XVyCyN6Barmzs+AZGTTSgPRezVERcsbvcRsSysLW1p72YbBdVbH13IJKCYLRHy6mIAZapTuB5QPJZoHsspjXD+6YSQAHrnGERo1Tjg5ZaJFOSyQTiMWBuPodMOiUijA8SBATxM8kEUsmUchSidnpqYdgwKpJIRKHQ/V4Hcwvz2qep0KOpVCKZ1DXHrYSC68mQj4a+8o4c7n2DLnKZJObnClrrHAOSXbQQo+okNc1psS3ampF8T8D12piMeWb1papIJtI6N3LFgizBGDY/m1cE7gm+U5TS7THEmtEqY+RzORFFrJMyMIIAxWJRe97Mbo3/znB3njUk/fh31n40gSEmBr7ODxJ/3I+5J3nKjzDznNfmkbRwx1JEsP5cn1zfi4tzyOXTKBQyWKjOoVwmkU/yjgrLidQbfPBMZPMACSDzMEoTrvkZSdBsd5FIZNFk1kpAW68IfM+VtRfPbN4Pz0h+ZqjvNxT+zr+Te/A9kolj7R/cjKWAmgZyz4gHvo9RVpBkNgoJOfhNCQeq6rhWSbqYMHWTH8L7mREYJofKqIKYecFx4ryjUoU/xHh3l2NHP0U+AqMqJXkxy0WSQo/7BwkSzudp9tfli9dCzCP8uBxWIKxAWIGwAmEFbuMKhAf5bTx44aWHFQgrEFYgrEBYAVbgmacfCghC8UFAgA+FqU4VBgQY2H4csx3lM/R63fdBKwKGDEGWfYPAqghu3riFxcVFdfqyIzVuRafdzjGMJiPlLphQ4D68bt8QJQEjHgig0npjZLyqIxEUSyXTWcne80ig7lqCRadOnBIItLm9LZCMQBU9vwlgsZuXIdgENng/+wc1FIt5Az5OlRMES0q5nABA13dRP+ii0eyh3WEAKfGvQEHM6tofTwRmE6Ca2aIQvHb9MVzei5XA8TvPKkQ8mUmj1eti1HfhdboYM38jmCiQmUGnzUYD8+UKIvEoGju7aO7tIMIQbtZR3uu+CZ8dT201WHrlwE6tjyYEbaKYKyfxX/76r+Jzn/s8EHUwP5fDJz7xMbz79lv41f/0P8H/+s9+Tx3KzFbY3NrBA/eeF4j81a//EN9/8TXlARAku//e+/DWW29NX3+iYOGzZ07j+PEVPP/C80gmsrh48Sosi67kpDUC5AtJPPrYowruvfvCKZw+sYwbt3axtVXDwvwcrl27ht3dLeTSCfz4tSvojy1YkRFKhSLuffgR/MVzX8Xf+eln8fWvfRmPPPIoXnnlVTzx5FP4kz///zAZW8jn0zh27AjW12+h2+5P8xOiCgLmvDxz5iyuXr0C24moQ5vjzowPAlGcsxwb2vpo3sQMmMrQeP7bcECCgncRyPKIxBvnPoExWvjIPsWJC2jz6AFPy7TxEL4/QLW6qO/3uwTqxqguLihjJOakcObOszjc2cRHHnsYz33lm1g9eQqXLl3BoFZDKZtFdq4CPxLA6/Xhddq4766zeOQnHsLrb7yOZnMXc/kcsrSqmkTQ7fewsLSE8YSEYELXt72xiVwmj/3dfawcW0XjsA4n6QjYfuqpJ1CuFKd2PbShGSjPhOPL+cQsjkwqA8uKwPX7iNEqqM8wZ1pEjdRpTeKPYbYMIvZ7XfS6HZRKZXjjEfr9jjJASJxAagWjcKCqikBhIkH7HxcbGxsolYpYqi6JUMtkcvB9Ezr/1uuv4uFHHsWtjS2UFuYEBhP0bjY6Jkei2RIJ2R/6BiTOMYelL6u5SEAbHZMtQ4A3k8zAScWl2qDzF73wmdPijTxZvcz2MAKw3FoIYio7gIzgKKoMEHViM8vFMl3hcSeNbGVJwe2FHEObY/D6A/R7bQHe9VoHqbRRXtHGi6oBK0qwm53yA82Zw/19pJNJbG7siFSUjY/bw8lTx1AsxLF6dBHV6hKKhYoyerI5Q+4GAUHqPra3t1BZXESt1QQYkh11MHRdtFuHaLTbyroh+EsVGm2p2u0u8rkMHNav79LjDGN/IIVNPpNCs0HCyhA43Fu4ek3XugHCSQpSwUB1EB18hiTIpE7zkEglRHqR3B2P+ZMEy5n9QRILICnI/ZV1pHqB3yMBaxQtY9WFKicC0rSeohKI42RZYywv5rQG4wlHewpB8KRjGUu10VgB1d6Q6os8/PFQ89yQxiZgnAA3SQsS3lnalDFkfgwknaQssWJR7mNZnUecs7Q4U3ZQMFKeCkntpeoiBt0+7KSDdqcLh+OfKcIloW7HpAIKRgPEY0bFYxQ6VNh4GEW4d/AsiGo+kpBgLbo97gsmq4FzmsSPw3ybbIYUje6B4DntraiSmNkXymZtdh56A4Ht48B0/0+GgewU/SHnnaf6xiMksLgmLBFZk3EUna4npR3VAlTccM6W59KIOzaq8xWRa1QuksSlXRnXWCbDzAsSF77UMbTo4/lNMsTY7zHUe2hsrgAMvCH6PU/zLpV2dD3KzLCA2kEdiVRSxG79oCkyg/cwcIfotAdIZ7PwXKoI/2O1hDgEkiFToovzlaTojPAxhAQ/GzDfYkZwcI83+7bZ742iQ8HePSpPDLnBkHDdH8kjNgjoMw4zSEhyGzKc7y3CLTA5UhY3paliRooUWkpFo2Fgd/hROaxAWIGwAmEFwgrc5hUIyYvbfADDyw8rEFYgrEBYgbACH3/m4YAgEzt0qYogAMgQSz4E7A6H+rq8egzDyUSAFkHjRJJe02OBmARDCCTkcjnZXvD5BFpS6YQ6ntnlS+9zdcATFGMAcAQCX9ghTNCAVia0W0nSk5sgmfI2jGc6gagPPfYTuH79mgA/khpUfhzU67AtXscIzXYLC/PLqDUOTS5Ax3Qvx+MJvcZhraaO1bm5OYFOAiUP9tH3Btjc3EG34SkANyAgm7TVBcwuVdpGEYwjsEXwg/cmaxdaENkplI+vIVnKY+gaP3M+WgTUe30BT2QfEukUfIb8Rhgka+y2xsMhrImPSd/FweYNqSxYTzvuGEucMYkKRwG/xnaDXvBUFgyRduL4yWcex49eegEX7rmAa9c28DOfehZvv/UmLl9dx/KRVWxvHcDz+zh//k5g3Me5O9fgZKr4H/6n3xEQ+HM//7P44nNfkjc8LUp4Xf7QF3hEn3/P7+He++7FSy++qs5lXdOIgepx3H//vfr+/fefx13n1tQ9fPHiOsaTKNqdAX702mvq4GegOkHxz3z2F/GNb3wLiXQeF9+9iKOrS3jyqSdw48YGXn3pJVy4+xyS2SK+8uW/VtA1US4Cm7lMVsoCgktXLt/A+XNncO36DQx6HspzRZRLRezs7qPZbCmXhc8fjtjZS9CNxEUUUVlIpaU+ySbTAoE5XzlSBABpeJ4r5lHfP3zfuosgKj39J7K8iaqTO5vJvg+qkVw7deaoOtdvbu7Bor2NP8SJY8vIZhI47Hk43K+he3CAEbv850uYO7JkyBHO88a+VDHtVh31eg2FXF4g6EGjhlOnTgkIHXm+ATyV+ZBENGortDuXzwh8I3Fx8uQJERdcg7Ry4ZrrdV2BlgzRZRe61pK6jKneocKJZI0hZng9diKpNUjFBwkNt2uyVRwnhXw5pwwSzsUYbWp8Y50UIYjMUF3XRSaVk0WNHTeKFZJ0qWRWWSK0d+NzIiQT/RFq+weG5IwGyOQKspki6Fg/PMDIY/iviyOrKyIEqJbiOnViI/Q7Ta1Xqq3GExNDQ9s2gr5cj/Tnj9kkIkxuCpVVql1/pBoQZKX1Df3bZMnE77muyFI7lZRVWzJdlHrBjkdk5UTyikQFSZOh7yGZsgUi7+01UCwWZLNHVYLyHZhd0DO2QSRUSCZEEUeLOTVWBKsreRxfrWJhfgFLS6vKAqIVWNzmeHWUcSHbnnxO+0dz/0AAN0HgTreFHu2ARkahQDB1OBiYLI6YpbD5Wr2OmJ1BPEplkVFzSTVG9ZBjlDDG0sioU6hUO2y20etTITLG/NwcGoeHRkXD62LGSK8vAqHZ7Gg8qU7ig4TYbH9nGDiZZwK/sywH5htwcXFf7g5czM0viPxmtk0+Q+UD1Xw+MtkY0g4JO+Y0MN8iQLvZQe2wjkJ5QdZmzECw47axAOpR2UKZR1SvZ8Ximr+pXE7WTwwHdwc9ESFUtfDsKBXyAvOpvsimE7ItpA0TSQVaSpH4UFh6uijVCW2/OO7MQkk4EaQcWoEx1H6MVJIqJgetfltke6/bJfsjuyueiVyDEUs0iRQD3W4LeWaJRKIiMDy+Ni0EgwDl0hyceEzEOnM6eO5xLvOrUfiMtH5pm0UFAFUMPJd4zlF5McuqqB0yB8YokKhK4PnAi+M8OXfXWWRzKVTny1LLHBwcolI2Qd+pJK0JmbVBRWVW5AXPZmbtUHlSO2xpX+BC6/V7UtzwnjiG9VpDc7DVamoN5UtUt010LvmDEQ736nCpYhwzgHsMzzUWY3/b6mn2/zyPRVRQBReL6Vq0X0wDvXnesvYcf9smoUYCwtiQcX9X6DzVnCPOoYnei8oK7u/mezGd27TPM0QJlRkmt2T2+Ybrk8oLQ8aInhNBq7VCYmQywbUw8yL8oBxWIKxAWIGwAmEFbusKhOTFbT184cWHFQgrEFYgrEBYAeAnn34osNnRGY/LfoO/xBPcUSfn9Gu+kEdlfgnbu7uYp22HAlIT7wdotltt5UIQPOTP2E5SWRNxOy5vdwM2mGBWggr82my0Mei2BV7KBmM0FmnATkmCNwQNMpmkQozLxbJAiQLtdfb2sbe3j3N3X8Bb77yDdDIhQNpOZUQY0AOeNjZ9drl7LjqtNpKpDJyEg0qloq5MESfdrvI3GNh5+eJV1A7b6jKmncTcfEG+2e1uT8AIwVuXXajTUFOSEF7EwtzR48jNzcMfe2yuFcBmunbZeUyg0ADpsjMaeog7SdlzyAt+PET9cB82O5rdnrqvWRsqJAQeEhxDFBY9531PwBRf59Of/jk8//0fwPd6ePjhc7jvntP4wfOvY319S6AebWHO3XkG3/7r7ykYep7AeaWAE2vLOKx7+KPP/aWAno9//Bl89atfx9mzZ2ThQ6CJnapUGtBe6J777kKzdoh7770XX/rilwQGEmBaXV7G3t6urHwSCQsxK0A+k1GgLOtJIOrxjz0li5U//nefE9GTSjn4qWefxRf/8sv47/7bv4dCIYk3Xn8dz/3lV9lkLnuwE6fP4dvffQHPPPM03nztx7i+vq5aPvHk40hnbLz44ksolyrodAbYuLUta4+f/umfVsg4LclOnjyGJx6/H9974TW8+OI7dDARUE8g32JNbVtqGAJSJATYGa4A77glf3/+O4FtAbT0dQ84LwmM+bJcob0ZweAZuLa6toJ2u6N7Tqaz8szvddsol3M4e8+92N07wO7GBnY3t5BIJ/Dhj30ISTsuuxr2MrMGbq8tJQe1IMoBmIyRLxZlV+X3B3ASCXhDgmoEEQdIxAnSmtB32h6trR1TiPnh4aG6/3k9CoEe+foZPpgAACAASURBVMbqTGSCjUF/IPA0k8tymuo5sopiiDeiTDIQ2N3ptBEJmCuSMEonER4MqI8AQ9es92gMluPQ5G0KhpOsyMhyip3wVFcFAcOcITCSNaUiQx76AXCwu40IMwjiKY0hg7oJ7i5WF7GxcUukZK5Ygudx/bZF/hCQp60UQ5DTuRx8l7kpHYXbVyplhR3zfrnHuP0BUmkqO2g1NBLxwLnqk1gYRhQqrxBmusMQ3Ceg7iSRL1SkuuLexzUwodKK+5Lvot2uoz/omrwJKyUQmYQMVQXcTzg+oxHDWaJSbGxu7aOQLaDJ7v6Eg2w6grNnjohUPXnyFOJWUnOGc7PdbsAbeFJszc3P6/VGnTb2DhvKp2HexcDzMaS6IjKBYzuo7e8JwKbVF0mhdC4tIiPp0GKshwlzgqjUoO5oCiIT7KX9Gtc4lSq0kDK2PszIiIjwiFpxAeEkj7KZvABuKszicZKXJDRNLsUsn4CEUqCMmpjsAQkaK5chkM5DBJVPInza+U4Aut3pIOVEkc/FYEWZYxA3WTXxhGzduM5S6awySZKJOPqDgfZLBWX7IwHYQQSI2wkRaT6JcZF7DIUeIZm09Zp8z+rCnMgyWprl0kkkbUfr2mWoNrNWrLjqZsVT2i+8fk/7J8nM8WiAoduBxex3hUxbOh8hq6GxwH7lPBDQbzCnJQ7XM2oUEitU/w16bZQqC1o/DIVm/grBepv2WO3WVBk0VQAIyB/r/GvUW+iLtDQKMv0JqDYZIqD6qz9QDgvXcKdDUoc2iyROOD4THDu+arJCMinkMhllLXFP6XdbSGeSIlpozThTNZAoImnDdUMrKlqebe/sal9ud9oiL3g28UwztokjdNotneOBRTKMxEsHVsTGzesbGA0hVSIVbsyXUPD6mHZlU3WO8q+M+smQCrRz7CmjSnVVkLjJpdB7SJnJdUZCP/7+5wmpcMZj1VS2i8OxVHisoyEoPZHufNBejvMnFjV2ZjO7KZJntADkXsg1QwURb1KErWzQgPWQvAg/KocVCCsQViCsQFiB27oCIXlxWw9fePFhBcIKhBUIKxBWAPjok/cFTtxB0rHhjUYC+dW1SMQoiCKVcJApFuQHT5DUZFvEpKqQnRMiAlBoScKw1EK+gEazjVwmDdenaiAqoJgWOARTCSywq5dkgbq5h+zkNaAICQuqNzq9rl6ZHZEPP3C/PLmvXVvH6VOn1eVP0JMAatx2cH39KtJJhgZnpeAYuD11yJIcGPR72N05wNqJE0hkElJtCJwneKlrYfBqDDeubODgsCVAk2DJnefP4N13LoIoGe+JHeW8B4K8w2CCccxGbn4J5ZUVAYyxyBhjf4xenYCq6QrnfQtUihFUm2AcDJUHIPKCdzv2MOz00Nrfw2hAUMuAxATfCMbQsoN/53/pTFq2HOwifuyxD+Lzf/qXKBUyCII+/tFv/X38q3/1x9jd76BcZjD6BEeOLOHwoI6F6jxct6exdGJRNHoDXL2xhVajh0cffQwvvfSiwFB2wG9v74l4mPmO02akdrgvlc3a0WPqwKZihmNFBQD95Nk5/tBD92JvexuFAm2CRrh48QqzfzGhT73norpQxRNPPoG//utv42B3D0dX5/GpZ5/ED77/PezutbB/wJpFcf7ue/H22+/I0obKilkn95lTJzSPfuPX/y6+8/0X8J1vPY8gEkM6l8WJE8dxZGVBGSedVhOPP3YPLl/bxv/5f/xrDMcM7+UUjsFmFoNtq6OeQbMEpqQuIoEh0s7sBAT8OO1li2QzcJkgGGtCIJg2QybYlt3lBC4JiwkkjkZM57ITx7Hjx1FZXECjXtO937h2HeORj4898RiW5sv41je/qdepzJWQTacxHA4Epnq+h8Af4fS5s7DsJHY3N0Qy9PpdFEpFdJotlAoldLpN5cCcv+u8PO2VJRCPa64vrayg2agZ4tF20Gk35cXPruzDwwPMLyzI3kz5Fq6r+cTubZJxDK6uHRwgnc7CTti8JREEJKyoxiF5Ycdp7zPQ65NMqczPSRXCbu2EkxIRROCaNjtULJEEYl2Yt0DChcDu5sYthb0vzFfRHRhrKP4RKM7XYSf6gNc/gdutyU6OGCfHhcQA35vWcOympzJh7dgx1BpduEPae3kMHEDMsTU+VBg1Oz0M2h0wSGAyIRnFseSD4dAWEukkIlYcuXxJRCHXK62QiJgyp2PsuQI2u25XXe8MfeacoKqJOQzERpWFMbU0Ynj7xuY+SrkCdg8a2seisTHuu/sE5ucyuOPEHbJjyxVKSGVS2N7eFPDOvfeg1oBjWwK6O62uVDlUvg1cdtz3dF0M8DZgtam1nchgNPaQTMTgimCh5ZmnOUL7LdaENkcEhJUDwkBqEkGTAAPfdO1btAzrtRGhIsFJwVXWCtVvFtxhoPB37u8MNqZ1Hy2eBNJbllQKqUxWxBwJJ5JeJJoFjgeAk0zpfUl8SBHBiTVixkxfKj2GSXMPon0TSWiOt5QUybjAeu4xtL3i2UFw2rFthWYr54KWhSKHbQHyBKz5lfOdiqlsKoV0irkTQ2SSDuyYyTEgaUVFQbs3QKmQQxBEEUQcEYvJbFrEiYURvH7bKP+UJzNQGDntyEhqjbgnRKnWYOYFFStAp90WuWc7JAd7sKwAuWJFhAP/KAja4vUQ1GfuDHMjhnot7iNWzEHHJWlnSAqqUXjGUg3A2lCFQYs2XkOrPVA9XJJaJIoySbheD4ViCrlcGqlcAWfOnjX2YcEIxXwO+7tbOHps1awTPSIiSHlvDLTnHO5RcTQcy6aODQhUDfJMHTB/g0yzMtjlzYSd/bqC7HP5lNaD1x+iftDGcGSUilRyci/ldfKzxMymiXelzZOvxbN4eu6wuYCfPahw4nkri7MhFYmcU0YtwbOUa5CkMv9/piDja7OWzNvgupyFjXMP4oMWeJyXzMXgdi9CyiJBHdd4k/hK2Al9j2vOuGWaAPibV8PA7vCzcliBsAJhBcIKhBW4nSsQkhe38+iF1x5WIKxAWIGwAmEFAHzyk48KRiAI6hGkV2DnRCCYug+tGKpLK2j3B/Klb7eaSCUdWR+xs5e2RrZDIJ2d+SZIs8PQ1UiA/qAtiwz2dst6yaW6gKCNj2ajD5u+4d2WyakYT2S/QsCWgA2BlUqlhDvvPIPt7W11lVfKFRzWDgUeEeyrVObR73flm57LFdTZGpn6uncbdQEsBNuKpQoanbrACAJOAqSHxqqCgNLBVg2HtTZaHQJOFi5cOIc333x7GkZM2yh61RCQjcouKruwhMrqqgJfGVRLEKVFW6pJRADXcGS8zam0kC0G80OcuO6KgOlk6KG7t48RVRrjCUZeV7ZRBhCkz7axvpgFmi4vLyGbz6Hd7ap2DOvut9twEsA/+Af/Bb743Dexs9tAKpsRedTv9QSkVcrz8P0+jh8/hlazjlOnjuLYyTX823/zH/DMJ34Gv/9v/kBAGS2R9vZrIpZITlFdwPlAoIxg7iwgluHl6gyfDOWrf+rkHVislmSJ8+D9d+F//sf/FO4ggnrLVXA0CRcSKs1mXSDbufNncOP6Zfzmf/NrWFlZwm/949/F7n4Td99zF7LZHF74/gumyZ9gF+1PGBLMrJW5In7iww/rut577xo2tw9QLM0J5CqXUvilX/pF/JP/5bdFHDz66L2IRVP4i7/4Jra295TJ4NE7P52VfRTtZQjssns6GgSqI4O4+X6cmyYIeKxxoQUSu2/FNfHvceaSMIQ6IzQ9lUliNI4IqGPnMEmEbLGI+x5+AK36Ph584AH86Z/8mV7jyPI81o4fwY3rV9Q9TpIqneTr0LKlq7EnYVVdqqI8VxWAPPI87O7vY7Fahdfvy2KIagha/VQXqzh3/pQhVHwG7rLzeyiFQjqdVMg4ryedzUiVUTusmRD64VhkVaPRlC0Qvei7PXZbD4GA1i0ZeAygZrAzbVRiBly0o4GUJemEyeEgpDpfrQoIpXKlmC9ofbXb9NXPiyQhsL+5uaX35boaerRd2kO5XNQcNeCjrWwZqrQIcrNTvdPj+/fhxHx4bhcjAtowKhha+5i8CmYTjFCtVrG9vQsmMthWTMHlpCdogUZSpdsfoHFQR0we/gasZ134PeY3cL06qQyK5XmNAW3tSBglk472vkGvY7rNmUPN/cSytGdRPcN5JBA2xm7uQOSoE7NQr7WRcLLY3tk3tlx+H6dOzmPt6DxO3HFS5MXS8hFlJBw2amiRZJoqOKgoIONEUvfqlSs6o/pU64wC1aHf87UuFxYWBRxTAcc1bqy5aAcWBfU0vjtinLjmS48ki6z4LN03FU2NBvM2ovL1bzXbqq0tmyKOk49iqajuf3JzrBE5BykAdC6wG55jYF4zl2Wm0BCTgPNorPHmNfJrMplDq+Nqz8aEuQcREeJUbDFQnmA17ci6bSqbYgjGJNDTgBWRVVZlviSyhMSiyfAgqZ2Q9Rit1BLJFFy3Y84rgvgM4Lbjmgccw0wmIas7mwoK3iM79HnCTKZ1FQmSguNQPeTpueOxiwnJOtaO9n+y3jK5Csr1CCayDFNYu0vLopGydWiPyAfPlK3NDV17eX6OS1zXLkUXVSYR2v8Z2zXl6JC89DypFCIxWnZRbWRUcFQCMAeK6jLOW563XLN8K+ZTsN48LyLMrUjHUZzLI1csKleFWxct1EhEU72UolLFpwWTbSy4IqwplQsTxGO27pN7L7df2vYR4N/a3pYdFs9lvX+nqxp2ul00m23ZHNpJC43aIQbdIcbDCFpULJJ8j0akDuHaITlq3ms8Jd5MjhMfItaGHrKZtM513hO/NbNonD2PX/lczjuOhcLJp3WVBSAY1u1qjfDvfC+eIcrEiDJHyigi+TDh5lSKmjqIWCGxJTs3BtIbooxjtH4tJC/CD8thBcIKhBUIKxBW4HauQEhe3M6jF157WIGwAmEFwgqEFQDwqWc/FFDhwF/maY3ErnaCIsmUo7BddrceWT2OeruNmGUCWvlLPgEuAgkkFlKZgkgCWlYkHHbRdjBXKWF3b9OEtU5VGQLi+q7sHAjwBf5QwEwixU5vo3Lgg+AEQbZTp+6Q9dH6+rpAFQZukwSxHFvd8ouLy1ImtFoNgaC08CH4SiCZwPR8paLrEwieSUmRQbDO9UweAwHU1dUVvPz8jzAYDFFrtnT9hWJRgcB8EwIf8hyPxuGza9NJ48iZ0wpfZTYAPwwRgHMZUsr7YYenFUN5bgGNpsndsNWp68ljnbY0g0YTg8NDAUnsEvYHXYXxmkBdA6rw5wgomzyDqCxAVo/dgTfeeJMppEglIvj0pz+J/f1dgezlyhy6/S5u3trUzzMzodf1USlnsbG1ibnKvKxrTp86iu39Dr7w3LewtnYWL7zwkrrdaZFFew8DoqpfXACSwDYCPyN2BhuAh/Ze48DD2TuOIpUg8DRAwmYtoli/1cDWQVc+64rGnoaNs2uYIe533HEUzdqOsb9pdvHzv/ALeO21H6GQK+LVl15BJGqsRggAUt1Trc7DitrIF3M4ffoErt+8gXQqi8PDGq5cvoJjR49ic3sT//nf/Qy+9VfP49lPfATRWAr/42/97xiNowJLYyQhEg4SmYwyMNipzC5dhv76XXZ8M+h1giiVGCQvJuNpqDM71QluxWTbMpRqxzyHYG06l8FwHIgUocULyZ0bN9fxmV/9FVx8+0188KGH8KUvf0kgLK2z1o4vKyuBL0kAnwQFg9UPDg8EKFcqc2jUashkc8iXytjb3VO+wnDgikyx4lHEnRi6nT7Wjh3FhQtnlPHCdZpW3gdDrQ2BF0RGJjQ5yU50hnN7AqkzmTxana4CetUBrTBmiNyibY/J1zDgoLqaGU4dt+BY7KamdZWtLmjPm4hAuXLlClZWV6X2Ybd+u8WsjRjcEXNCctjY2ES5WEKzyaycLDqyBXJQrx2o69n3mLthC8gmMReMI2A8RbtHyx4mSTMroI/ImNYwUYzGLkUUsnujEw3VQtxPYglbqhDOKyeV0v1y3beaXQy9Ica+Dyvg2DLXx5I1msVw9qhRL2SLZQTKnCEJZIhagvckBuJWTFZMBJ1prUUlTSzCTnpPrxeN2SIHCEDHggCdVg+tZh8Df6RgbubDlIsO7jy7iiMrq8qk2ZfVF+3M6LfvilAl0TEOorISa9QPFV5NAsWj2qXnSp0jaypmjeSysmojOTEjcNWjbwFZx1Z3/qDTw2TkK9SbYezcU9nFzr1t0COhSuu/se6X1lTpLMOnPRSLZfS7HSSSVPTQrorqOdoXAf5kpP2GoDjnIx8Ev2mbFuV4MXS+20U67UgxMRlHsLB4RKA7CRKeISQqlCcSRJArFERuphJxzbOUlH3MozBKj3IlJyKWGy2JdZI1I+Z3xC0k7CSsuA0nHsX29i1Uq4vaKzk3qD4g2ZjLZtBu1pBNpXVPVB+RaOgPTNgz51yhVJ2C9kOkbXb79xCMfVgi7uguxfsgIWas2JhjESEZR3tDWg3FLJHN7ODn2jBWRkPYjoVUJo12syVCj+t9EhjLKSqVWGsqiaTcoHJgyFyToXIsIlGT98FzjJZOtJMimN/tuFJuSNXEfJs4VVMBUsmEap7NZ9HsdvDAQw9if38bKytHsLu7i4VKBWMqXsaB8kSoUmSmiCHWmQvCLAxHZ6Jtk3zifMji5o11fZ+qKh4IvBafOTC8b0QUhk3ylUHiPG+43uoNkncJvdZEqhZLOw3PkJld0+zDF/8uW0lMUCkXlWNFBQrPDZOlYT4TzOyzTH5GRPvtTLHBWvA1OJ5UiDDfhuQD68UaU9HJ+cR75/zka5jXZFuFaRownztiUufNAI5ZGPj1qzdDzCP8tBxWIKxAWIGwAmEFbuMKhAf5bTx44aWHFQgrEFYgrEBYAVbg2U8+EhjLjYmAuFEA2PGEuj4J7jLE9uSpO7Gxu41iMS/AczIN2CSK2Bv0jO96Ni+SguAeu/aJB7BTPJ3OCNAn0EcwdOB62Ns5lKWL26XNSVwgmQF+DEhOEqNcLqBaXZBfPl/jjdffRC6fV/gmw0ypFlhdXcWNm7cEVBKI42uxI5QhtZVyCbvbOwI02TlsukcTCgJXB71HG4yxQJZ337qEsQ/s7O0jm8vIaoeqCnVcT6g0YEB3BKOojbnV47CzGfneM0SVigISPJ02AS9aUUSRzeXVsUuwiuoUS0SE6bJlzfwOvfw92Batcmy46rw3+Riy36JliEAdS2TMPffeg3cvXka9abJF2NVazNr4xDOPiSBhXQkUFco5XLuyJYJmd2cXzXod//Af/iZ+53f/BaFonDuziiefelRqh4sXN/DjH7+NldVjsla6cvWawG7f8wX6Eqgy3a9T+5cYcOxYFR//qafBZtWvfOWriAa+LERoa0WAnqDcYBjHbp1hxkY9MbNbojf8kdVFHBzsqSu61xvgY099BI1GHfXDpsLNr1+9qiwH2pw888xHcfddd2Jndxef/7Mvg5eUKeSQziXx4H0XUKkUMFeu4Lvf+YE8+T/y0YfxwvMv4MH778PV6/v4l7/3R7Kf4XwiyEU7NF54zCaJkTfWLm6fpv9SNVAVEFMj8Bg+rz0SKE/FdX3ZiVE9QWCU1kkkMfL5IgYMBrfiOHHiDgx9H+12E5Ydx9133Y1vfv0bWFtbxf7eJnLZrDrj7zxzBxrNuuYLc1kIrPK6qHCiXQ5JkR5zK2jtlEiiuryiMZwovJtd51ERJvr5AQPTL6DjDfT6VH9Q+dCVjYzJ0Oj2OuqY55pNp9ImxJwEFbuLaYXU74koOtw9FIFACxmSNZyDsVgc7VYLSds2yguHRBbnMXMF0ojHErLc4hATZGY4MP8St7Ky6KI1DwFQ/uEcOTzYlbUY7a3oADOiHVOMoc5DZWXQ1oXkAckUd2ih4440p8bDAZLxETq1HSQSVGe4QNRG0onDsZM4rNVNiLRAXJJ/lmx4SAgwt6bXcTF0jX1VPGIssLhfTaK0vkuJeCzNLSCRzsId0L6KtSF56qizvt9rw/MHiEzGul4qCnidAQOKfdofcW+JA5G4rH5IspAc8Ho+Wj0XcwuLsvPJZmwcXZ1DdWFBWQJUm5FI4JgRaN3a2UJ5fl6ANEHz/f192WJxXH2P5MW0g5zkIt8/AhFRjmOpnuxap/VSq9tCpVhEu9ES6cV5mUil9Tqca1TVNepNqVao8mBnOVUezLvIFis4PKyLUOt1WtqflJXg8b1J+pg5QFCd+5YCq4dDKREC6TwY1B0VIM6MA3auG7s9s4/w4UpNZYtwod2TrJS4Li3WPa69jOcPrb+YtRCJGsCb5B+VKpxzfB7vJ5stSmUx9FinPjKZlNYx1V5UXZAYyiRTDDCQSisWtWSDx3FrNGirldceQTtAbc1U+ESYd9KH2+/quQTPGRxPYrHT7SOZSEjZw2wIZUL5tCmiDRfXJ/MfRiI7qKJykiZsnEQyrZSUxRHhOTuB26day8UkYrIY+P4890gKcE5J1UL1BUk4rX+eRcxxMfZNJAl4lpHsTSaZO8McFRsL1SrypQIKhYIURFQuUTFUKhaU25LMMIfGQzKewDigyoGWZ2xecJBJJ3XdkYjJhaB9Y7tV115JkpYHI89L1zfEdKvRkOqK6y8YjtHpDtBtd2XVSKUFaQDPo46NU8WQ8hxv1mlms8Yz3+SEUOE2FsFAay1lbNDaKWayKAzhYJQaJBkUkM6MG81ffnaAsc8beNOQcBLt0/lJxYcUkaT3OEYM9p5miSjGhOQK1aHMsjF7vR5UW0WA61dC8iL8tBxWIKxAWIGwAmEFbucKhOTF7Tx64bWHFQgrEFYgrEBYAQA/97OPB3+7u56h1OzaHU6MbcxCdREDemDnswrgpcc4O4Hpl++5nn67J6jDrm6CRo1GDUdWjsCjd3d/gEwhL8CSlhFUauzs7KHbYYd0EoNOR0QHAWN2u5v8TlovTQRGnjx+HCurS6jXm/oZ+pSnchl9Zf7FxsaGOlWVjxDQNiMzBSUI7KVlUcNw35E/Uoe15SRQLJWMlRNJkvFYneo3r28imczi+vUbKOcLSKYT2N+r6ZrY8RrQ+z2IID2/hFSxpM7dyHgM3zWgkgJDHRI27P6MYcR7UYdoFG6nLesZWvuI9GHbOMOUh768aNjZTispZnDM7DHYTS2bllgETz31FN69+B5qzYYsXPo9Vx2v2XQMj37gApaOlGVDY9QCcXzxC38l4IcKkhNrC7jnnnvxB3/4pzh1eg2bt67hs5/9Rfzf//oP4Q4miEaY4QBUl5ewt3egnyPZwkBW2lyxm/7Y8TV859vfxb0XzuADH7iAP/v8F2Stsri0IksgJ2q64WlV9J/92q9ie/sAn/vj5zCcBBrHVncgOyBmqjz00EN4+eUXjR2RFcGnPvVJfPG5L+MDH3wEP371VRQyDk1X8Mu/+ksY+R0sLy+ri97tjfA7v/v/KDDdTiSwvDSPc3cex1wxoxDlf/5//TsFx54/cwZPPPE4/v0ffwFvvHNJnfIcD4JVHAt2CVvMiHBSUmEoSN330G425VUfGflSkdCLn7XhH2P1QmB2LNIgKcsbS3Y17Obtj8eqf7teV1D2p3/hF/CVL39FlkIPPXQXrl+/jFQyhehkjDtOHptmssSlYJqfK0u1QOUJ7W2ik6jyL2hpxqRgWmMRcG6QVMtmtF8RmF9cXEAyHoUVGePk+bOy5CHIyjwYXitDkmm9JksUAI1GS3ZgtF6j5RXBOnWdD2mfNkKv05e6iEAhAUD6vxMrZOf8cNAXyJ5MWwL1THA765AXkJ1Jp6UOoJ0PXzNm0XvfE4HB+cQa+y5DpOmNn0W/15VKYW9nT1kYhEFJWDArhgAmwcd2fwIfjsgHAvdpZwy/sycglu9PGLNUKCrcWffLeauMHojE7Ht9gcjD4QStg877vvmcd1K61BsC66my4NysVJeQTue1rxjygtZtVBZQ9dDHeORqnTJLgmudzxn7riysuOZicZK/tKUaad0TJB50BqDzVjTObvg0Ou1D3HP3ae13586dk82PgpylPvFRbzWl+OL20KgdoFavye4pHrM0rpyf7VZbyp9uuyfFQYKAdYI5OvREoqqtj1TWqDkmwyHqe/sCcLlH0ZKPoDfJC3aj93sjEI+mzRj33VS2AG/EdWmJqKEaiQRRloD2hGIvM5b80++ZMHmq3ZgPwAwKgtQzwtXmvJtQYdCVDRfJEbLZGmsRpCSyjULhbzrxTQc+X5O5R1TX0b4nahGwZn5QFDHH2NZxLVA5RfJmMuGanRIzQ1dKq2KxJGs0EjsMImfwtxQTDGR3GFZtY3d3D6VKBbadEllJoJ0kdwyGvBgPTYA1VS58UJ3GdUTFBPNcRGIym0h/TCc/93Sec1wPrDUt1/b2dpV90++bHB+SF1Sz0GKqx0Bp2k0pE4MKmoGUbSZHxRdJnUokVSPer+8FaDY6IiFJ/vJ5jsOMjSgK+TwSqfj75IUIj0igTI/IZKhweIZTC7jnYqMTYjQQCUZlUr3WxNLSovY8kpskLjmpev0+opyjzMOiEiRiYaAcCSojqG6IYuiN9PxOzxcR36zTEo7ECq3eeA6QGjAqRtVpSihzvGVfxRFWbcz5b0g9Y1vF/5+FdpufpYLIkWJxlpchpeFo1vxgrKN4Y6wZa+RRWcfJPlWUSYGBAAknOc14imk8ggnPYqovzFkxs5JaD8mL8LNyWIGwAmEFwgqEFbitKxCSF7f18IUXH1YgrEBYgbACYQVIXnyEbkbvA7yyYphAQZ0ErOgF32J+QqUisICWQbNMBIKUBO1qtZpwB8dmcOcQhVJWgL0VCZCjd3qP4aKmc5ig6Pq1W+oUZUAqu3kJ1lPtIIhjmjFAsOWBe/5/9t7D17b7vvJbp/d++72vV3Y+PrGJYhNlUVS1ii3FRizDnvEkmUyCQQKkTBAMJpMgGSANMOAxxrIn7jY0ruq0TUmmSKqRTyQfydfr7ae3ffoJPt/fOfL8Cw/YR3h+tzJK+QAAIABJREFU15f37rP399fOW+u71jqj9Y1lC8/GSsTDasS6f1FRRNRo1A10AlQ24C6eMpscQMVmE4sc7FK6Ck/pyg6q5XkG0PTIjQC87XlmZ7K3XTWQhY7RE8ePafP2DY1HAQOxATEEOJnOK7e8ZqAaJITXaDm8NEgHJ/YTAQunBUQOAKj2AAUD8hp1jbyOhoO+/fyg1TLiwwBFuk4DdHxOZvkWIEoBhYN0n3K9uIWN397c1ANn7lcknNDf/M13NOx7OnnyoJKxqV54/kldvnZTvf5IP379PSGdsUDSyVAfeOIBeYOpCqWSFvIJ7ezuquNN9d1vv6peD9KHztSRDh05pHa7p3qtZtZQd991UsvLS3rr7Tf1vve9T1//+jf08Rc+rPG0o3fevmYg9urGquqNltoNcjiwIUrq0MFVra+t68Wvv6RYMqFmt6vNnab6w6kpaQ4fOaQL7120juqDBzZsTtB1Ttf45s1rOnxgWb/0xc8oHJZu39wxz/hoLKTQNKzf/O0/06HDh/SDH75pFjcfe+Fpra3mdWBjQ//yX/+GCkurGvWwKkro4qWrNtfwPgcgAxADvLTMjiDqi7hi2bRSacKOTYogr9XWqNdWcAwhNVUyFreQciM/UAVpamA7wJkFYofDZuV11333qDcO6NI7FxVPpXXgwEF9/5XvGSi5spjRxsaKdrd3lEomdezYIQP8sAiKJ+NKJeNaWCjplZe/az+Hf751QkeiSmWyprJhLLvNlooLBSNEsM1Jp2M6uL6iWDigxdUlRRNJ88nf2d2xMNv9atlUSnN7K8aZP+2OC8guFopGJBI236jWFY8THA55geM7uN/E7F4CIxRTXeVyaes0xyYIjJEcm8k4ZJkZXGd/f9/CoS3cO52zjJsBob0zf/2+11K/15TX85TPFTSdQHZEjOjMF3L2vnS3A0xjOdRseRqMAxpPAOVRu4SUjkuN2raRO9wjADdrl+cCTEbdxAsCIpp0uS0Ev08GAPR9AydN8YFNXdoROKgCLOw4m1c0njSLH7rgAU4he/iZRh1Lr7aREhAP3Q5WUnToYz3WMUCcWgHqDjzUM6wp1GV7SsSz6hK+DF0THGhpMaODhw7o3nvvNWDbLHACIbXbjkBQKKhpKKRmtWJByyhE2OfazaYGPWd116i3lMlmbJ/FNoq1yFyHrOK905mUkaexeFR7tzfFZm4WOhZ6PTFgl32n1epaTpHXd0D6ysZRs/uBHIpFA0rEIDtGijLmIdQ32HZFnHpnMjUSFYUXgPBwtq+zziC0U+mEqVAiRpg4UJnwcyMBIVCMKHP3Pe+wn+cZmE1eEJs8lEIBs/szRdh4qGwOwjGkeCyiUJhQbpQbXeuYh1yYDum67xmAT94G+3Q6GbMQdMt/CBNq7sjiyn5Z+VLRcjOwbDJCCiUVozXuKWbh5GHbs40MjseNREeh4MLuUZ5MjKhDlYASxdlFOWKce4fQ5XutVsOsxcZDyIKxui3C5lFOhE0RSD4L52i/P9WIc2IyVTwZU61cNTvGGaqvaqVttlHOTglrwakSSQLFsdcq2tmcSiZsDhSXllSp7SuTSimTiJnV00RjU5ehepwrH1wwu8vRQWVGrlSr3bJ9qO95Zn2GjV0fdY6CajVaFNKIWuYb4wsR0m431GoNzPIMcRS5NTDwEDN8noCw5GVKxlmNGGdHllL/uV2isymkfuxJLtvCERjU0qk2WJ8uoH2uouDaWFAOhhOnBrK9i7MwYOQFtn8Qv8wZLB9Z95BYrE3m1HCIJRvkVcDmNd/nbODr6z554X9U9ivgV8CvgF8BvwJ3dAV88uKOHj7/5v0K+BXwK+BXwK+A9PM/9+wUkM4AFwUs9PWnnvDRmJbXD5pXOJ2OgDjpDOHcrnIEUwOi1OsNcDdNJiGViivq9OoKTPtmuzMYYa/iOjQBG7lGvzNUzyOQGsIjpq7XUWxmYwF5YcGe47HOnnlQa+ur2tneNTsqwMVKva7l5RUjCSoVfOOdPzY+58tLy7p45aLrqCdsnGBvAoUBKVAmhKPKZdNmtUSId6tZs5yM/e2KdSPXyi0LPqYDHMCMkHK6hcexlJaOntCQwFDAxXrDPPDpDJYFn4asixulgdd19ljW3R4Kqduoa9BpW4c/XezT/lCjPnZSLg/C4OKACyelM5aa0C1t+bbTqX7mZz5kthyvvPw95QoFFRYWVd3f0Yeff0aT8UCHN1Z17tw5tTpd1coNnTp53CytFpeKBga/+c5FffCZR3X84Kpefu113d5s6Uc/+olZFTEWgEYHjxxWeX/PlAB7e7t6/PFHdPnyZQ2HgJRdPfnk+/XSt7+r5ZWcsumiWekcO35Ir33/DR09ctyC1WvlfbMtuXb5qgrZpFm87O5X1B2Ftb1dMzutY8eOqOf11fF6OnrkiKrVitmTdZpllbJJ5fIx/Tf//Nf06iuv6zvf+5Hed/ZuPfHEWd26WdGv/8bv63M/90m99NIPDIRfKOX01DOPqtnu6sW/eVWPP/6U3nvngl2zOxxZN/ug6wKCAdAsRN2A0bCFroeScQUgCVJpuzfUOa1WXQlA1YFnne5tgDoFTdXC/HVKg7QSSUKYe4okUpoEJsrk8jq4fti85rc2t82jfzoaK5uJ6vTJI7py5aoWF0s6dvSwKYLopKf2dIYf2FjV5UsXLHAYgoNgbes65084YUApYB1zEuVTIhWzrnhIj+XFvDyvqUJ+QcFo3CzcUIpM6d42exXXcW6BwuOp2lgnofKZQI5FFI0ljLDyunSxuwwMuqu7vY5l1QwHnmV0LC+XfmqTA9hI2Pf6xmEVCwsWNH/t2nUVi3m7PxQBAJ+AlAT6suYXF4suoDydUGVvT9n8onZ390xdhc0WAHy1XLaf8QiJHjpSxRGZMQUjcU3GnnqdpiZjlCDYCKFm6JjNHRZe2DhBMpnVU8+zdTjsjRQOxgwoRgkwnkJgQMA4CyO+TkNK5gtmB0WHeCpXtDyGbDbjCNJ6VYMhtlEBA5YZJyzaeG9sbsgaCIRjatbbikGIWNDyQPVKXR1voGy+oH4fpVVH+Xxcx44f0bFjR7W4tOi618djs76CsKKjHQJsb3vbsk8IsMD+iK+x0Nrbrtn45RZS9nyWJxQOWeA5IDZ7KffMnovyZTLoG/FBToGp01B1VFtGWBiQPMU+j1yOnBF65ECk0kmFpj0lk84izVQZaRQzXQWmISMijXAYQ5dMzVKv2+sbeTA/Q9jP7Hd5QrMjHJvdE5ZjLoDazQ/bn8kxmqnUjFAyVVZI8WTS7Oj4mqyi4XigXD5j5GoqkdAk4IDvyZTueqesioQilk+CWgabJ6YPyh1ICOqSSiVtHfC+EAP5QlFeb2TnynTaN2s/SBHmShyVSQjPNcjlqd1/rdI09Rf2iKiYUDzwzEDeKFZ4YJ4RMprnRiVgIdT9vllvhVAtQEINhmq2mkbgEbzN/UAO1qpNW0OoocjGAO4H+IeYhPiplOvqeU4VZcROHAUX1oLkIkmrB1bt3tZWV+1simK1hT3icGT5LpBaJmThfpH2ceemfIB08tTtDmcZLASXY2c3NRvGWAICxal2IKwhVTlXyW9ibJnzlb19CzWHHGvXPSPFmYOQVhAzKDGMZJt9eJiP+TzbgnN8nkXBHc4tuea5S6zPuc0a++FceTFXXzhCZ2zzmWeimQGS1CwYITlQe8xyNCDbsJAk22sqLPHc5wOuFYa4sPFj6N0HnZtXb/uYh/9h2a+AXwG/An4F/ArcwRXwD/I7ePD8W/cr4FfAr4BfAb8CVODzn39uyj/YAbPn/uWEcwL+J5MZLa9vuGBarI7GdKDGzG6h0WyZdQjgzd7ungGlgILpVEaV6q5iWFkU6MYOmqIhnc4YSILVS6fRta5cOpQBnFBU4KNuriKW9zC2LveHHnrIQNW33npThw8fNCLhwuXLBu7T4Q4Q7byvpxb4eunSZYWikAkSGQsAK4AWWFQBYNGV3ve6lmeRTNJN3jXQaO/2vgHcW5tlIyMIUy7v7GkM4BdJKL9+WIFYwiaM126r1+m6LuJgwBQqWNAAcwAYjQm2nXWJWggruReTkQbtFl4gatdqGht5IcslsODUqcu4AEhhLOgQxfYJSw+6pukWRQDCW374Ix/Sj374A1VrZQWn0v333atsOqGNA0uqlcvmdZ4v5vSTN99Sp+vCen/5Fz+ldqOuK9d29Md/9BXrAu56dBeHDdC+/8H7lUlF9eEPPakX/+YlbW7t6eMff0F/8Rd/oaXFVd199ym9/L3XtLO3o8MHjhoAh2IEay3GJBYN6uSp4xbOTI5Dr1XRwsqyWXp97vNf0J/+6V/qyuUbZlEDcH7m7CO6fOWK+foHpmNlkyEdWC+plI/pn/6zX9Pr5y7o+uaWDq8v6fixo/rjL39N7753Tb/0C5/Vm29d0IGDB/SVr7yoVCal0/ee1A9/+JZ2tspaWFzW7s6Ovvgrv6Lf/Z3fcxYkdIUTPE/odDRiipMoIdapFANm4bt40wPkd9rY/TQUw2IsGJDX7igZSxoojhqBbt/xcGKd28l8VolkRpVGzaxoUAEREE/n7vburnX6ZjNx3XP3Kb178ZIDzSdTPfTQ/dre3FSlvKeTJw5b9kEHYg6P/rgLzAX0DEaiWlhYNss1smNy6ZRlNETjESViceXyWRXySY0GEIITNTtdI/ISyZTi6ZQpD1AIADoyp5jfBNkHxhNF4nEL/QYsBhhutweKxwGqnWUN+RsQmNMhwCNg6cjWNwAwoCFZCclk1sD5TDKhbCbr7JQg3oIBVWs1NZoNra2t69KFS2o228rkszp6+IDZLS0srmqvvK/RBOAYMjSoapWaDS2jodftatDDoglgOqDc4oJZmfW8tnpeyxQq1h2NAxvWOcm8vE7V2fKgIhuNjUyYDNnD0qrX26bg4drVWssImkQS+6+oYgkyRLCo6ikUZR2jqEnYHkPezv7ejuUuGABLwDskZ6VsOSMQt9yHdaXz3ljcTANqtxoaDrBnGkgBF+YNwJ7LRnTX3UdNPfLwI4+a+gLFCfMTezDUT0a8eD01GzWzvSGXwWt2tL21a5kCkCrh8Fi5TNauy76GyqDZacAmG0kHeIsNECoduucnIORmb4eVk1M7QYgGQjENBszrhIHlqWzegsjz2bgCIYgeyKyYhnTL94dqt/sG1PP7wWnArKjMmkcBI0wgnNnHe33A9qDNU/a2SCxiKj72K2pkActRVAJJU8jZXmhgesAFU2MXFXRkHYoLyDgs5ExdEpxaGDf7CEQ6RBFkF89stlPkwsTjNledum1sKh1qDaEISc2ZAmkHARaOxK0zP0gWBWoCCGmyO0IhDb3OzCYuYtZsA8+FO7NXoxBiv0ZNlCuUZqoLlCR0/2Or5HJsmIvYWO3u7Vt2xdUr15TPl0zFxFrifoKBiK1N7IzY980aMIRtnasH6xu7KNSBPc+pBiyoO0QGRVS5fFoJ1BYLBdzmbO/iXBwHppZhEQ4EFU8mbA8w6iIEMUoIOWcLuTWEhfe1t1fW0sKi3QfzMpfNOgXE6B8ykLDY4rzDTopau5yOoQbdrnZ3Kmo2Oxp4kMUjCzXHViyAFRXk3yx0fE5izNUf3BMkHGQB+wyv+c+y7pz9kwvwdsHcAVN98LN8LpkTGNwHa45zHvKCzwDE6Lj8n47t+2RR8ZkE1QXz1JQnFrLuFBi2qcxfE9QtAd245pMX/qdlvwJ+BfwK+BXwK3AnV8AnL+7k0fPv3a+AXwG/An4F/ApI+uznnp5Gw1ELl6ablX/oGxBvoahDHT91euZtTVcsQbEA60kDPyE4trcJ0o0bMAIoREdjvVFVMICVCd3lhAC7HA3sMQAU9gkItvDujnl6D0Z0vYJdTTQdj8zOB3BxYXFJa6trZgsCsHB7c8dAt3QSi5e0dbu6wM6+BoST9ofmA6+ws/owsCMQVqm0pN6wr2q16u7V7D0ANpMGLp378ZsGIJUrDXv2tbUV7e3sajANKZJfVHZl1TpJ6aodoMag23aCLU5P6WzKupZRbAB4jkYuAJSfATwe9jwDYQmGHvd76tSrtGbbz5r1OGqWdEJD8gfGI2VzWT377NMqlor2DC+99G1tb++bTzlgIkTCuXNv6J/8Z/9Y3/zaN1yHfWCiJz5wVl2suiBSpkEjIEoLBd24val0PKT7H7hLr71yTpcv3dL73/+EXn7tVZF+Dnnw2Ace03vvvKXP/uxHLZPkGy9+R7/4iz+vK1cuqFZtW83Pn7+oMM9pCdCAmgBHEwMirQs4CbAe06lTJ9Rrbhv49eQzH1C35encm+8ql8kZuVFptbW2fkSXL1218YmFQ8qmY6bUOfPAcX3khZ/Riy+9qmc/9JRyqZT+x3/xv+o//6f/hf7yL/9aH37uKQue7g08fePr39M4ENKBQ0va223o9R+fN/sewo7JkeA5mBt4mNN5bl3aBi5PDXQFEE1k0sIoJplK23xgDgemE8unoOk6m0qaAgBgO5nC4991ooMFn3nkMV29fsMIq0w2q+MnjumbX/mKDh/YUKVWVbPRthDrs2fv17UbW7pw9aaNzb2nT+rW9cumSjp65KCtE1IcCoslWwd0pjOorU5TGwePqlHdM5sxiBdqTcf+xtqqhqOOgcKZdEyjCTkNUTXqdQMKyW8YTvmdsJqtutnXYJVGmDHryyxqei6Yne/ncyXFo1jBOE96OtanY/YBOpk9LS2uWCAyXd6AjIl4ymqQzuRVLJXkdZvme1+vkPvR18aBQ7p286bW1jcMzN7Z3tb58+f1+COPGKjLPkEewkQAs2NTHbQ7DQ28tloN/vZ+mocA4JspFFWtsGdELbcGAgkwut9tWmh0Krug/qAx88af2pihFIgEI4rFU/IArLNp3bpxU4kYmRAma5JCMWWKJQXC2OYMzAIrEiEk2nnxA5BivzYcObKxU68ZuMlcMQIFWzjPc+HZEAX9ga0FwGGUYuT0BEPUHkXIVNHISKdPHFA6m9TRUyctN4W9qOd1rK79PgQywe8N1Wo12yNQC+1t7ajbHai4uIbWQeW9m0YgaxpWcRGlSE+NRs0UCZaVM51atz6h10b6mL0W4PFUzUbHZQKgshuOlUpnDJAHSM/lU6YWsi54Z4g1A+q7liHgdQmyB5hm33Cd6RB+gL+xZErVes1qOFeeTWc2SqiIqGUUsHk4lDfAcihsmUjuvtjfXT6Ny4Dg9rAGDGlhqWSgc6tDwHbG7AaDwYni8aRiMdY0c8GRH+z9WOrFQmHl8nmXazSZmKVZMDS1/AvIbPZ6iDPmPveLvVkiFtNo1FcMImc8VjIWUxhLrD4WUXEXpG4WR5RiaqQF3fpkQbj8jbTNP2yzyEpBKTAczbMXsD8K2jixL2CFBiHI7/M/XIwghCC+UHxBiFnQ/UwdBBC/u1Nlp7fAbu4nhuoijJVd1EgYbLaoVTjozjXm72Sm6DNV0sjZh6VyjHfUnsPrdIwcYxyClmeCIqVm9mUWsD1iD4nOrO5Q3NDAACMUNnWWKSajMSMFIXrL5YpZ9aHkmqszB/bzrCNn/zTPp7Az0tQSKHAg4RzBFwxEZ7kykArOWg1igeuxnzNeFvAdRp3oFCTUan49twYh2EamrMAGjvccmsQFsm1g5A6fSbyBU0lapkoQFc/IziO3hmnoGJsl2o2rt3zMw/+07FfAr4BfAb8CfgXu4Ar4B/kdPHj+rfsV8CvgV8CvgF8BKvCFzz83pfsacJCQZSwisAAB7K1UmxbmjC0Qgb508GbzWW1vbhl4hB0LXa3lctlyDLDTqVUbM4uptkbjvqKRuIIBrFtaBvRx3U6zK4AtC5YdDSyAF+tsbJOw5UF5cOjQAe3s7qtYyJt/O129C6VF7exua2VlRR2vq4XFBQs5rdX2DWwGFDJgtE9AOH3JIeuQ7rS7mgA4eQCwdFdjATO0cNhIOGZ2Q5AR+3s1s+QAyOr0h5rEM0ovr2lKkHDXMysivNyHXt+sRbCbcF3Fk5nqYqJI0IEyeIibP/ygr0ajong0ZN28rUrN3guAEfBzDt4BGBMU/uQzT+utcz9Wp00n7lhHjx3Xm2++awoBuojjkZCFs5IzECSXwEiQkZ566mHlc1kDac69/hOzW3nw/vt0/u1LSmczeuqZ92mxtKY/+N0/UKGU1+Wrt9UfjPXcs49rc3NLlXJVhXzOwH4sqOiY3d7aM8ALkBDwiIyDUgFQ0HmbA4xCBtCFizUYFjKEjB9ZK+rW7S39q3/9P+n/+N/+L33sE5/U1csX9PzzT+utdy/p5mZZL730itUfHBnLMXINzjxw0uxU6o2e/vGv/aLqjab+7W/+kY4cXtfq6qoIMHjqycdUa7T07770RyqWlvXP/ssv6lvf/Lb++qvfsUBzwC0AqqNHj5qNCpZazDfsuZy3PVZE1n6sfLFgXvDDKdZS/DcX1gqQOxn37fliKGHM6qVnc59O8UQ6p4+88FF9+S/+3EJ/WTMfeuop/fa//z3dc+q4Gs2adVvTBVzIp3V7e0feKGjgajGTtUBm61omF2NlSWsrCxZmPeh3zF5sb69iXdMnjt+lemVbcWoUwle+rfc99JAiYax84pa3kkzFrMuY7vvtrR1HFoajygDYBqbW0d9o1rV5e8vmWjQaNuUEz7q1uWnKC4hEwrETqaQpgVDT0LEd0NiuSyg1YCvrk2wHgEFTUplP/UQnjh+3oGxAwv3dPeVLJfUHI9UadRVyeV27fNmUAO12XXfffbeB82tra+DTBoxWKjULsB6P+5aDQ16MgfpkCyQSqjfJlwkomcxrEoyb/U63U9doUDdFDM+LIoU1z9h7bc862qejoFKpjK5evaxjx0+qvL9r428B0tOAwpGEisurCkYASbGSiVloOeAs+1U+m7Y8AOyzzCYnHDCSl65yjQk67rt7jCVNAcB+AxhKDgL3sbtb1mAoI/2C5NgEhjp54oDi6bCOnjiu0uKSWe6hZgPEJVOBvaFWrRhB2Gp1VNnfNxshcgewOEqlowqOeopEE6aEYC1jlQbh4DraCZCHjO5bB3qn5QLLIVy83tDsphjPqQUzY4cUNRJrdWVBmWxc2SzqpIHVFIUI+x2KoWbbU7/HTh00Uhtug9qYqkNBebzHZGhklVNBuHBtCFj2KAB9t+xccDg2f9R85i1l9mIGTANqizEibyBglk6mKIiGbRzI1kGVxy+yTnmvdqepfD5nKhQA+WI2N3u2iAHri4uLZi8FHYf9FmQDeSF9zp4p3fkEPrOfh4xQglSARIjHwjaXmFexaFzQ8Yy3hafA4ZpaY6pWo21nC0HiUQiVKVkYnqkLmUcQZu2uZxZOkAF7+xVF2fRQE2iqSg0rNMK3o1YOyIdmq2XB5rwajY4aDWeDxNgYERQLq1CAwCGbA6J/UcvLC5jcOUVgPKHh2OV7cF2IhWgorFQmZyQ/qpZOp6Vuq2vvh70Toochiq1RwDKuUECF2A+mjliH7+t6EE3Y5nVtP+AeeS4yRPq9qdlphRQxNZKRfCNUW059ZBZb/1G+xTz3iclkapxIyIgYCAfq7ALisdaCFKLxYWTPzTx3c8Cphrgmv0/jRROrvylziDOY70NmoMQcaoKFILkZjB1KRlOYju2zDNeGGESlAhlJUwOqFv771cs3fczD/7jsV8CvgF8BvwJ+Be7gCvgH+R08eP6t+xXwK+BXwK+AXwEq8PNfeI44a1MVdPuuaxQbFQKyI7G4ddNHYzHl8jkLkS0Wci7jIoTlEF237h/6AFmoJQAeOh384EdmszMaTDQZuy5KulWbtZoGfWcxY6GnGpnVxGTsgHwALLzEjxw9ZmGhrWbVCAiABoAfLF8seHjYNwCDbtzbt29ZJyrAZIlOcADGwUiLpUXdvH3bgD0CfbG/sB5YrJqsvReFxlg3rt9SvztQu0GHNQG1QbXHYcWKS4oAkkzH9p78Hl3MAHqAVAB/1ihPEWbhoZOeC1+17k664WuQFQNNybzo9RWiHda9i2UtYNVldj2hsT768Rd08d3z+sLPf1Z/+od/rAfOnFV/NNbm9r6RCY8/clbV/V3t7Ozr1Vd+aNcBJMYD/JOf+rAK2ZRqVbIDUioUCqpXa3r3vYsG7o2nQ/NMT0Qj+uUvfl6xdF7f/s4PlM2GDex87ZUfm70WdSxX6uoNJyqViiqQB9DzrJPYACKzdiEA2SlR5h2vzpceO5qhgEW5J+ysxlM6ZLH5mOjzn/uohqOgLl3f1te/9R3rZqZz9vOf/znrcn71lb+3a9OV/9hjZ5VKZPStb72sRx4+I00gD9I6c+ZevX3+srwBHvC7+vTPPqu/+7tX9J3vnlO17tn9ABwfOXlc169dcR77Q7rI+RMwwomcBMBC13UbUADVTDQK7GfPZRZTeMRjO9LrKZsMW7g2WQGAnOl8TocPH9K1aze1vLRkQOPHPvkx/db/9/t66N5jevaJR/Wtv31Zb5x7V4cPrpvih7nMZMH+pl4pW95DLJ0xcu7k8WN67/zbGvQ6WixkVSUEfTzWQw8+pFr5tsICYAsbybO6vKxSMaulpQW1+55u3bymA4cOWo0BUgHK33jjDd137722vsx6STKLLrIdmNtkbgBIAxLzvNQ+qIjZqbkga+pEcHNIlf2qEsm00pmMzXvIystXr+j06dMGemINBNDIn9WNDSMA2Av29ysuYDweM6LN63i6656jBkJ2u31Txpy+64R6o4GByS3uaTpW3+tYQDZrmc7uRqNp+RyQjqlkRt3+2Kzn0omEEgmUV55Z/QQs38PtPa1GV4l4Ulu3tg1ARyUAgcd/o6ud6xFaTEFRTSXSaZvfPDvvwfUgIuhsj8bjlnvBC+u1NmHGo5E9N3+jJIC8YM+BdAXsZYUPsFnq9OX1R0YGkZURmPa0WEppaTmn0uKCDhw9bkoLSGCzwyH0ezBQrVJVvVq18eQ9AIhRG+XSaaXTZDJMtLdbc6qTNO/d09Lisja3biuXy2ow8IzYigYVs77HAAAgAElEQVTCpgRgjyGcGxs5RGBkEQD6Q46wHtgXj59c16DXU76ALRWE7MCsBAHDux0svKRGvWvPA9HMPg14Pw9fRv7A+of8wmIJqzJqwlxAKTCy/TppxE9wAhGFWg+Am7DtuNkmUfP+aGKWZSjd2AvWNjaMiIWcCIUJe0AVEbc9l/HiPvo9R3y4vCApn83ZfAG4n5MBKEYmk6GNJft4Kp5SJOI68QHAyXKIp1DAQcCElYq7YG7LiwhxJkF0R1RvNY2spkbsU5CFrIt2p6V4wpH0AN4Q2MvLizZXuaaFpbe76nVQ2TiCmz89r6eWx89DOsWNKKF2KB/YbyEcbt2uqNPtG0hvZ2QEZdBUCk5UWiipuFB0qpvQxLJ1WDsA8t1uWzkI2qGzY4uEwhoPZWQnRDTXQ4UzD0mPxUO21++VK8oXnVUb87nWqCgcCmsapN4paYoKzFO5vGn3Sog3GTC1asdUTaZSCUft/p3wAsLT5V3Ma8N8h7BzaraAnQPcF2c1NbW1RYMD85PPFG3IG/MBs73ZZV6wKh0hTY25Vq3WMJKH73s9MrncOc8YoZjh/4U4Y75ARvGekTBh6rAZE1MUQj5xnltjgKQrl677mIf/cdmvgF8BvwJ+BfwK3MEV8A/yO3jw/Fv3K+BXwK+AXwG/AkZe/NyzU/7xj7UOwauJVMo6D5OpnLKFvAFOAJcWfD2zwwDMwVMeYKrdbZtdDV2n6YyzQQG0GAwBRWLEPSgRz6hSqTgwazyyYFKsnrDiASg2YLDVUyabUrvdVKGYtTDVbG5RkVjILGAq1YoOHjxgIOkcIAKs2NhY0/bObQPjnGf/VIl42sJZsV4BhJthEYqGAoomk+p2nAKE597ZLhuA1ai0tb9bNbAEAG0QTyteWLA8ggTWGaOxgTSAv7EEndRYV2C148gHwBPAoemQTl4HXjkyJq5ht6lRv6duq21e8Twz3dAW2k2eQCRknvDUNxadaHVpSZ/+9GesW7fZ7era1Rs698Y5p/ZAoXD2EX37pVfMDqjrYY+FHRJqlWUdP7KmV1/5gRE780BuQJ5f/tX/VO1GTz945WXXcTqZ6Itf/BX94AevanW9pK2tHb157j1t71ZUWliy+tAlbdkJXTrhhwpF6JoG4ge0JCAZCNgRN85khucGrIqasmVpIa3dSlOLSwU9+YHH9cNXv6/Td59WcXldL774bbOR4vcObKybXRCh7afvvduAR+6xvl9Vu9bSYNDR+x65T0vLJVMyfO2b39HJU/con4zozP1H9d7VTf3BH/6Vbt6qGxkBYJ0p5q1bn5ozJ5gPKEMIEp8DaQDt2I+1PWxTogYyo5iJJ6IGaAJsYdkUDY4tt4TO3lQ6q+c+/Kx+9OPXtbm5rbMPPqCrVy7p7KNP6O+++4rOnFzTFz7zcf2L/+X/VG8U1BMPP2jWals7ZZsTKELo/K/VqtbtHM1k9MiZB3X7xnXVqlUlo0GNxgH1BkPd/8B9ajXKBqQm0xElk2Gtry4pl06oUa3oyMkTareaWl1f0+XLF01FNOyPlS8VdHt729ZiqZi3EGM6tuPJjAYjT712W816U4Fo2ABzBygSeoxqZWgEG9Y8dI9DVvBKZnIKTrHjyajWbBj4yX8LTwjvdaHiBAHv7m5rf39PG+uHbO3xdTwFwDtVIhZVPIU9j1TI5qy7u93tamtnR5lUwoiLvZ1tA7qpPfPPWe+EbD/hPYoF1ArYYxFKTkZM3DrCFzZWVdktm13T9q19F3YMmaOpBYWjJnJ2UDzvSLFEyqyOCqUF6/ZHfcBkBIzN5TLWmd7u1LWzs2NgOZY/0+DUMiR6XU8hCyF26irIHvP3HwwUnEA44L3fVziatNB6VA65TFpeq6qFYlIry0UtLC/q4LGjGo0JFHZe/pNJWO9efFejnqdbV28qGY0ZwYJiKJ1KWSYMOT697sjWN/RTp9smSsds5cgt4J4cIOxUKLGwy4G4tbWr0tIh7e3VLWQcfQ3EEGtjZX1ZhTxqu6DtmRBrkRhqnKERW9TR80bqe2NV6x07HwCn3QsAGssrp8KC6IakhiBgv5+MRzp+7IgqthdPzJKM+zNbnsFgRmg40hFlBwqeRsszmy3GvLS4qGw+ZzUqFshZaaqYRY0XceeR2dZN7ayZEyF8jcUeqjzIKIhcrKXYR5gzwwHZCgRyRzTotZyaIRpXKpNxVlMorlCKjCaO+GafH7qQcwjeVsezACLGmDmKEq2yv2fnF3sgNkeQ4tgWcRY6QhVfREjEXcVn1kT8HN8fjiEdQ0qQF9LrGfhuYxeDIPG0u0e+BpaOuHah2ENxEFMsmbTcKc7LdCZu36OunNk8h42ORbGEjMjk9ye9qc1pzi/UbLzfnAQC0Pe6XZvHkBOpVNryfngm1EiRaEoDxigKoVfReOjZz5H3AyGJ8oLn7ZGrMoHIJitonj3iSBOn5HIqDM4taoCqi8VnJBdZGUZmYK0FVxG0r+0zBVZagYCpK10mBqvcqcmcwocxHqu8X5+dXy5HY/6HsxrruQ7NDWN2eyy6ZLk9zFXeZw5u2PmN+iaR0jtvnfcxD//jsl8BvwJ+BfwK+BW4gyvgH+R38OD5t+5XwK+AXwG/An4FqMDPfe7p6YRuV4AAQnD5Jz0e6MmUsvm8ARdY4EAAABY1m3WznQFM4B/45TKBxRHLrgiGnS0DgA8ACaGp2HPQ1dxqYuXSNW/96n7TOqDxNMeyg+7j0XBi1isAGKlkRAcPbmhhaUn7tYaFqtIxe+TwQVX2Kwb4YCVB1gAuL5tbtwyccV7rUSUTKQOJACAJGbdgXzovsVRJpjUdjNTstA3ouXHjlrKZvLx2Tztb+4rEk2p2PY2iGYXTzkapB0AIGBl2uRb5QtY6snlB+gCmUg/eD5/wTrNlliFdj+cFZByb1dRk2NdkgH2JU3cYOeDRNeyseACGsepYKOX1qU+/oEqtoR/+8E1dv37TQEQC0QHMPvWJj+srX/uKgc34pFMPAp+ffvIRxRMhvfTSy2ahNbfMIDj2xIkNnXnwPj37waf0//4/XzJgim7X4yeO6yfnfmKdwbV6XWsbqypXqhr1AWbxGfcM/MQiBJAQgAtwlrr+d//9/6Df/ne/Y2MCWIVtCyqcoTnJhAykxxpk1B/omac/oCsX39GZs6ctzH19/bh+/d/+ngHZ5EzwXljD/PKvflG7+7tK51J6/OGH9Xff+Fu98sprBtI9//xT2thY1p/8yZ/rF77wSXvm4WiqL/+HF7W93VCl1lEHooX8kOBUy4tLrrO51VI6lzVLEUeugAJiuZTSNBQwJQaEBqG2piwBCCNglokTACwEQ3Y5HyuLRasFnby5bEF33XVS3qivy5eua/3QEb3x/VcVnAI8QsR5OnRw2bq6y9WWgcHLK0s6c+aMfvzjN7SzV5ViMqVMvVrRxmJRhVRczS6E1EjHThzXwmJBg05Do0Fb+VxCT7z/UXVaVRuHhZU1lct7BjA6YDhk85L1Rle+dYpXq0obSRiZrUNshLCDymo08+EnJyCZztj3AQsDIwBYN8Z45WcyWaX4k0xZoDhWPplcwdZbIhozK6VKZd/2hVKhZPkErVbX5vWAnJdux8K2VzdWHMFnlmkRBUPk3gAkjuS12xZw3Ou0NMaXPhoxIiIUDtheQs4GljHhYMTC1XlGp3QAnA+bomp7c1+FfF7l/T0D1VGBYTHFC3IQ3g1QG1VGhM77aFyZXE7xVNK67Mmt6bQ6ti6YG7lCUs16w9ndhVA5dW2/ajeaioboLEc55MKIUTpYlsrYWQsB3KaSOd28edPWoQGtk5EW8ikVS0ltHNnQxuEjP7U5297aN+IMdREWfo1y3e6JNbe4vGiga628bdkAkCzsOSgEstmiGk2ntMASiedGbcS8jkMCAj6PJ+r0RuqNIFzIO5iq224qGU+qN/SUz8eMFE1lU5qOZvkLqKdQCAwJUB+Y8qvvYQMU0HgKYRE1AhqVGfdoocwse4hZLPnIbTB1FqHQ7FOQY6gwIkZocA/phLPbol6QDOyLkBT0yjdaTatripyLLHZMUaVTCU0CWBGGlIynLJA8FiF4euhUfAHZWKUSSdu3YbAgN8hssTB3uYwXz2OvTtrePB4SbD9UkO573ps8opDMNiqbSNm+aJZcGtvZh12a5w1MUQFRY8otcnDIc4IoF1ZZzqpo0Bvr9u0tHTt2THv7BHb3HaGssWLhoNl4DYdOXcO67XV6M0Cf7Slg59ZgNLWQee4RxYUB+YOO7QvRSEzFYlGHDm3YmovFg0a6GpEed0SG/XwPQiuoVqetIko6y31wBIIB+BG3jjkTIRdsv2RsRiO1ui2TszDPk4mMvC6kQ1CN+p6a9X1HkEwCZmlHJoqd46OxqdTI6Gh3ZmoujW2tzj8f8NkBAh/ygjkL4cyLfWqeOWGKzllDAs/h2XoI2H7pbOXYY1wjAaoazkauB2kUDDqCzGyiZn9b7dkryGKB8CcvJSgjJyFqnWrKESf8LHfG55F3z1/0MQ//47JfAb8CfgX8CvgVuIMr4B/kd/Dg+bfuV8CvgF8BvwJ+BajAZz/z1BRgHnA4HI9b1yUAQaaQs+Bs/iGP8gIQFyAKcAaLJ0ABvOsBKgCzyUsAUEsl04on47OOWBdoCwCwu7trgADBw/VKywA2PPmxGgFAMVUGwc8Gvnb0yKMPKJMt6PXX39aRYye0efuWlpdKFtYNAKUQYbwx9ftYxEQNmKHDFvCVTnfAo1K+qEanbmANQAWKkUQyo36nbWAf7wnhAIExHQZ05eINZYsl1dpdKZHXJBwzL3OLLqZbOx63oNxeGxsmFzZaKOTN4z6XzTqfdgV0+8o1A59REJhNiqlCQNJ6Lu2ZrnBTMGBnAZA31Aefe1avvfKa2VpYJ3Y4pLOPvE9vnPuJ2s22AdEAXVYjLI2wwBpjhRHA1crAu3Q6blYrXrdn1lzUY31t1cJVARQb1X390hc/ry//h7/S6sqK65DfWNPuDiAUwDe2X3QTh2cgLsDUxABT/ob84b4BrfPFnH7lV7+ob33tRZ0//45ZgwDkAQy1Wj1TOVgYLh7xCioZC+u//ef/SOXyjk4c3lA0EdabF27rx29c1kK+qNde+57lmDz73NM6dGRNoQTe555KyZT+9pt/q4989CNqNioGomXSCVOB0GWbTGX0m7/x+1rfOKTXvn/OVAvUiM5s67wnz2EsU8vQVU6bPgAWHcnYfk1Br0IhpZNpI2BsbKYTswUCxLOxw1YJcFpTHTmwqjwh7YDR2KiEAioU83rzzXcscwKQtpjPGcC6X67q3nvvMvB9MKR+zvufWpZKi7p4+aoBg3SyQ9YNmg1lElFt7VVMLXDy+HHlClkNvbYG3bqWloq6964jyhdyant9Z/2ikXU0V+sNpbNZdT1PpVLeFDItLM74u9Ewm55UMmlAY8vrGegMwAfYiBUS1kPZXNLsZkZ9zwiJUDBqa+PkyeMG5vPMAIiZXF6ZjFNeFPIp881nfWfyReWzBW1t3TKbLMJvLZR4PFS5uq+NQxuaDsZGhjhCYaweXd69njrtpo03GTiEirM23WtqwGKn7dn+kUymTR2VIUy90VQhV1AkGtTubk39nqf9ctm61QE1rbs+wh4xA41NLUWeyUTBSMzIz/5oaFY79GGzZtLprLONsjFHiUEHf0fjSV9ep2E1a9Wa0iRoexzANq9EKm0qEgBlr+8pGE0bGF3Z3Va1WjPiExuu5YWcorGJjp86qmyuJAz4sddjXUEU3bhx0zIayuWqOvWmgfu8Mqmsuk3yhJjPE8u3mYwHZieEXRpgNXZ7BDYTeM6eXdnbVzaTssyQUmlJm9t76vWldCpjBAKkcyQyVTodMeKOfRzChzlBdzvkBKTE7vaerTNUXoDpLlsEuggA2oHDZoPkYGj+j61TcmTYS9zeMTXFGWQzFmzML8gts3HrO7DZJDTBgClbWIOoDThxSitLM6ulkVZWSxpPyBlJmdKBa5IrBIHC19a1HwjYXoKlEtZ2zGPGktwL9mEUGZYPEQioWa0pBmkZCtl5QuYKBN3S0pLSRpKRi4FV1lSBcMjuC1WZ7d+zYGhnncUc69v65x563sCsw5q1pimsyO8gT4GgaFOxhYK6cWPLlE/MDfZW9k+z7Bpi1YW6I2bWY6xv28dQG4QDyuUSplqESEHxmMul7OtWu25kBu9HHeeWTMPuwJ0TkmWGcD0yN2gAQOkCfxCPOFWPjXkobGQ9Y9Zqt5VKp+xrCPFOC5kPasi6QgGIDNQkFatzp01dJramXN1CljvB3jm3i+KeTOFgQe2OLIUE5LyjwYAXBMpcuTi3ypoHffN91vRc2cN1IDwgMtjTLJx7wHM4myrW51xdYqROJGo2Wj1ybzDLi7hwb8gqrv0fvwA6uNfLvm2U/2HZr4BfAb8CfgX8CtzRFfDJizt6+Pyb9yvgV8CvgF8BvwLSz37qiWlgGjRAEIuSZqth3viEEgOMFIo5A0QJzgXUARAAGAVsIvuCsGZAMLztzaMaL2kAbgXkDfoW7IyjDPkY0URc0+HE/KvxrG63yZEI2s+3W85SAnBjeaXk1BxJlBMjZQslXblwUeNhXxsHN+gt1vLqitlVABZBmhw7clTVRkONetmIFjo5AYYAx/B9B0ChKxXMCbAEqxPCRQH4333nknmL37y+ZTYRfUU1iqU1nk7V2C9buDa2Ovwh0NRCbIMA5HHLzgDMsk7S0ViRWac3FioA5OQplJaXDOit7t7WsNtRLpNRo9Y0n22yKKaBsU4fP6GbN64beDWeBozU+eCHntOlS5d088YNu++RWXFPtLJQ0uGjB3T58lV1Wu0ZQRLQo4+fUW2vpu2tbVXqTSNaUL+kMgnl8lntbm5pfWNRZ88+pCHAWqOh8+cv2LUzuexPrTMICAYk7fa6lmwKwGTg6nRsdV4/sG7AY72+pwfvv9/A3vJ+Q3/9V1+zawFa1ZsNm1NkHQCoQRwsFpN67JGzdl+bN6/p6MmT+vo3v62V5XV5XlvLKwv64HNPazzuqrS0oguXr1pXtdfuaG11WTubezpy7LDWFlK6fHNLxdKa/s3//us6eepuffbnP6V/+T//G02mQT3/0Rf03oW3dfPGbU2Yb4OeDh06rBvXbgqVER3lqCoAZgETw/GYzVtAP4DYfDGv/b2K++8oBehCjwD091UqZPXJTzyvZmVf5VpDtVrF1ACXLlxRIZ9VvVlXMh5Xea9s1zp28rgWSkV53lBvX7hgFltkw5w8dkxvv/OORig8JlOdPXtGb7/xugVtE1pfXMip02jo7NkHtX3zpqbjjtZXcnr4ffdKIax5CCLOW3c5WQ4N1hmp3gQ8YG8zA+0AiVEyAIxm0pAbXYUjETXbBOLGiJwxAgd7Jgg3grXjibAppIYDOpOjVo/EzIrGcie6nq2bfDYrr9u0jvCVFezb9swiqdWoqdNj7TdsnkE0oehhb1kuLikWS5gtFcQe9761tWU2SN1O28a71+3YeuJ5ABzp6gagpOOaLnEc7bHdAijl91A2WMe159m6arRaps44fPigbtzYNLCY/44Ko09eBVZ4eSzxUkaUkKdALArv12i0VVpYnHWAT42EajaxPOopHAqY3dZkRHd3z4Wa4+M/dWAs84p7hdwZT8IaojppNlStVY2QxPYqn01obbmgTDahbC6vg8eOzbKDIFMJBY9pa2dbjUZL0IEtckMIkeZ9AMdHIyMx2ZvJSIBMrjWx9ItpNO5L075Wllx3PUHSoMuQY8Mh7x9Xv+fyA5j/CcKvoxAVYQUjEcvuIKsEYB0igGBnLIgYI/aAZruv0TBgyiUIIp4VxYDlEqAuCWN95VQDzBH223nnPPcDSMy+j4KG/ZiXjTMZDTa+ZEa0LaAckoD9dBoIanF5ydQXgNCZLKRT3OybUAxh8RWa5V+g/IKogtTjb84TVBAQmZCyEDJ8fx4aDVnCfScyKSPJOHsgM9gTFhZKCgeluGW4jO3MgZxyQHnPyOy5HZQp0UaQiORZAIK7zBNIZFYjc4WzZtDp2lgwzwDayX/hnOMshQyag+dOjSA1W0PVG21HuGGtxP2Oh1pYyCqWjGpxZdEs5bDEo2nAAtQhtC1vyZEkkNm9Vsf2A2zvMumMkQtmEdXjb4gAiOCR+AgAe97tDe3sm+cHUS+z+sJ2LRhRtbxv5xA5LLzq5bbNB7JROLcG2C6i7ghT97GpFTk/5mc9NeSa1JH7mpNbljcSdQpKXmbHaKqUmJ2xNDlQdyOsZtlRbhyCVk8XWO/s0pjnlh9ic5L3hqRw5BVzC+so7mc+B+ckiVPoOOWNZY8EAnrv3cs+5uF/WPYr4FfAr4BfAb8Cd3AF/IP8Dh48/9b9CvgV8CvgV8CvABX4zKefpN3V/Mqb7Y4S6YTZYaytu3wJOr8BJwEEABYAGuhIBwADTMROhK5TrGms0zMYtsBdgN9ms2ndplwHyx48ugHfOq2WAfhef2BYK17UNJ72hwCqEZ06fdyAq8FgqgOQFeORrly+oilgzHioB8+etW7s27dvK5XKKKCJlhZWzD4llsAeo6bhwFm6kH9BNzn31mhWDVQC1CDHYjCzlDj/9gUlY0lt3gLolAYBwjzxUx+a7UqIrnvr8IyaPQiECiA0gFg44Lp9u33AX9C4kIFhwWTaurvJEGk2qhp5HU36ngVmO+BmYGAUHbfPPPuU3v7JOcsv4J7DBADT+YqffChoABNAk73tBFuuiD77uU/p5o2b+s7fv6zPf+FzNm7f+MrXVNmvm9//wIC/gHV7/9IXv6Dvfvc7+tCzT1o2wj333KurV69qZ7uqne1dA5D6dKIGAxoROG7AcdBC0fnbiKBgQMVSQUtLOT3w4EOqVrBBQfWSNmucjQMHdfXaLV2+eNPUI3TU86K7FlsgQEAyO44dPWD5Dusba7r3vnsMVL985brZojTbTT36yGP6+le/roOHNvT+Jx6zLvZGra53331XH/6ZF3T+/HkdOrhmlmK/9dt/rEoVMBkRBIBrVIV8SeVy2Tq2FRjo137lH2lrv6wXX3zJvNit45eMh1n4LV3G+MSgrghZx33AVA/tVl+0iTMv6c4dBwgvnigWhpGSMom40tmUnn32af3hH/6pAWvDblfBSMiIqlq1oqWFBSXTSUXCYe2Vy6aWwB2FZysVi7p08ZKarc5szp/QPadO6eLVq6YG+sm5Hykdj+v+++7RZOgpHBhoeTmn++87qVic8OyR9vdu6Z777tfmzq68ft+eK5FMGNhMJ7SF2QakSCBgBF84ErM5DSAciSWs89h566O4IVPCgdLxWBBpkBFBkAC0rWeSKY2wewph3QSBENDy8rJ6/S6Ip0qFBZunlWrd1CDcA+8PWMi6aHYaSqXiKmQLRmZidcXix5bsnfPvWZB5qwmhNzSSCNCVPQRLOey6QiH2nrHa2Kyh6AgEjWABAKbLul5van+3rIXiomXFQCQ40N11ZtPJThBwj4DteFzpQkGFYtFqY9Y6Y7q1R9btj6UaLzJlENgQzDzotdXtdy2zhiB37MlYi0NC7IMoGLCzQqnVd2qaCWqyjjrttqlGEF6xXnLppNIJwPGMlteXdOTEKXWxlINkmDBONWfB4/VV3S3/1PPfAp0JM46iCImZSgPQexyYqm/B2gFFAhOVK9taKOYsg2MMgE4YeJCgaU+BMFZC1KVr8z8UDWltJWeEBzkRU6OFHKHgwGDAXoDkqbwudZ4YgdEfEADuwGIUVlgLhkPOvos9h/cw8N5zYdBzNYRTKwRmFntpsyVDiYclG3thKBpWPBI1MgOwf4IKYzBUoVRQvliwfSiRjCoSIsA+bvOW/A6kHqz9VrNhJHsimbIzy6neAmo1a8qkUqYg4P1RrrAmLY8iBMHN+EVV3ts3IgsFFuO6kCuammc4xo5Ipsxg3+/2nEqQoGcIAwPFyW1qt51CEQu+Wt1qgvUZ5+ag2zdSht/lOSAGLTBeWPER1M38IFtook6np2AgpI43VK8/srOCOQoRHY0EVSihbkxYtk08FrPzjTMqm4GcH6tLjkWUsXYWePwuBA9EP/ZQbUiVacBIZ8g/zmTWGooWLJSwehoMGVtUU45E5ByAbOeOK+U9hVHMjEfqtj216sxXZ/1IfhCKjn94Be37cyUF3+d+5uHdc7JgrkSc56FgexaeKVtYPJAyfA5wagnIC0gMLAydBZkjgDhzJka6sT7s7DG1BQHfKIsg/th3Auph+TZTs1ALW1+JuJEkRlZzJswyXHzbKP+zsl8BvwJ+BfwK+BW4syvgkxd39vj5d+9XwK+AXwG/An4F9PGPPT4FQKAbG8socgeWVpdl2Kekw0cPGZgdjUQttBvLBUAiADAARX5vMhkoHnPERiwaN3sdwr8b1ZqziwD88kYaDugMnhiwChAMiIDqA8AQIImOXIAeOsrxSycEdnVt1cAsyAs6n7FDAQxPpAgHp/M6ZSCjda5iGRQcKRh2thZmf5UuGHmChVO9XjWg0flaY7VE4LWni+9dtQ59usTpGo3GUyqXK/Yc2O4YkBEIGtkxf8Xp6CQMFDsOABRQYkAZwo4TSWXWjxjQOmg0CX3QoN1RHyXD2AWSGliEZVZgqnvvOaXLFy5YXgTgG6Axnvnz7l7nv023Llj/xCyG2q2GSqWi7rv/AX3tq39typejRw5ZF/hbb74zU0uMtL6xrLvuPqkTxw7p/FtvqVlrqN3pmvVWLldwgG6vp2gcJUzblBzdZlPpTNpsUgB1AF4JhT116oQ2DixZJgcKFCyF8vmCGvWWbt3a0iQY0ZVL162rH5CJDmJAtvFoaCAzNT91Yk2f+uTzqlZa+vrXvqVnn3tGL3/vFT386Pv19tvv6u3zF3Bhl2d+5lGtrpb07NOP2f2+/qP3lM0XFAoH9coPfmx5GWZRE8KOKWIWXlubWIZBKEmFhZzuveu0rl67qb1KzQgG5q/rAp7VE1sbmxHMnYCFWOOZ32l2FKgkyKUAACAASURBVI4njKgA6IxEwzp4YMlyNrhGKpHQkUMHdevmNQvj3q80NAZoj0Z0+PAh9S3noWcKlMWlJdXqDQNkmUEoL+45fZfe/MmbBlrGEjEVCjl94oUP6++/+4pu3Lqp8WigaFB64P67jIAKBSa6++4TyudTZhEW0shslgZYu3Q9FUtFA+Z4btfZ7ezHYJKwEeJ5A6GIAek0LTM2cz94B3AStku3NMSEzTbFk1gh9W2tJVHxxFw4Nq9iLm+gIIBwMOg6nof9kfbK+8oW8qbyYT9ZXFkyIJEu5lAIIDTiMl6GA6spnfaQU5BGnuWVjDQa9NVs12wvSSRcx73Xaxtg3Wq2jdA4ePCwAgEA/6kRWF63r1qlYWQogcrWxW4kwsgyLqhNOkO2xQC/MJUWFxQNExA8UDIDCYs9WtSA91g0ZvkklvESc3Op1aobyE1+i9fpWke5kZdhcmtcBgoEGEA0ZApgLqQO5Aw152ct9wGitZhRLhfVgaMHdPjoSSNbAKbpXN/a2lYbC63+UGFLgQip1mjaek4mUDh4ipB1Q24E20EsYmsjlYharghgO0HoALlkOmxvbmk6DVs2DtkuqEYsXoAu/FxSqQTWWK42FsjcB+DtGwDsgpTJ5nG5HoDyzTbd/FgFopgIOfsdLIqChHb3rQasIyPEZ4QMey+AsEWscx6M4QUhYRxpwb3zwhLJuuEn2D711B+O7NxhH4oknDIjwloYejbvUExls2lHjrBQp2PLL4mnUo4MMcvDtDrNuinPeGzUGCgGHWE3MBUOv8fXRsaMxsqj5sD+aQLA75QBg95QrXbT1gAKD+4Lu0AImHn2QrvVtr2Sn2+3O1ZL9lTur11njodMJQGpj5VdJIpNFQSxUxSgSoEo6naHqjeborQQ/OFAxM7QeCKqbDapQHCibDZje2txoWQ2YLxPqZA3paHd18Stybmaw4V/t0wthSKRMWiz70eDpq5BQdis1+xrzlHbI2ah26wR9mL8pcgEoX7MH8ghr+2p7/W1v1+z66JssqDu2XubndhMjYNqY05iUBN3b4z5zFaKs5b9J+wsDCFLGFmbVwE3d9hz5jZlqFx4QUq4/RziaGifTZh/81BwiCDUK/x3CDXeF4sq1EeWawF53xtYThXEEtd3akOuG9Tli9d9zMP/rOxXwK+AXwG/An4F7uAK+Af5HTx4/q37FfAr4FfAr4BfASrwsY8+Np3bNJifdDymwuKCdbsWiyVVKhUjB+hmB+zum6IhaB378UTSgJlqtaxDBzcMIOQf/vhkA2h4nbYy+ZJ56g+9kQGJhMzWG45YMBBhDJjmwAtAVLIjjhwF8Bxpa2tX73v0UW1u7iiZTqteqxpISNf10ePHrJsccJ0OZ54Bv3o6Xbk/ACVAtFQ6ax7qgEb1KlY+UQOxAAsBdumqv3ThuoGo7ZanRCZrdjAoBRr1mgu9FiC+QYXWaQwyPO/shbSIQloEAwbW4lNeOnZSA4W1f/OadW5rMEQKodGgZ5kHdKwC6HJN8huK+ZRq1ZpZrUQtKBWAD794Z1vBM8YJN59IJ+66S+feflsJA1pDKhXzOn36hF577YfqdttaXVvX9vaOkSOLiwv6xCdf0Ff+6itmZ5KMTPSrv/oL+ru/eVlvvnle2ULRWV/hA99pO1uwWRcxgC1ADve4urqo+x6827z4UWgEAfbGHfM+h5gACCN4eWuzqq2dfTU6fdXrXbO/ImcB2y4Dt8ksSMSVz4X1gadQgdzQkSMb+su/+qoi4Ywpf1bX13X9+nUX8ou3fzajhWJKy2tLKu83tb29p0odeyHqwgxmLIJKZ/Hk76loHdpT1aoNPfnU+/XKqz/QaABxNlQwCuHk1CBAqQboo1MJEkUCohpUJEGQr/PkhwQDqJznjPzcZz+hm5ubeu+9S9aV+8RjD+udt36o3iio3XLD7LCOHjqoVqOspz7wpH7rS7+jYDiisw8/ZB3e3//h66bgSMaj+uBTT+u73/17U6jcc889euvcOT31gcf1yvdeNVueyQBf/6gK2aR1yGOp9YlPfFgBAOVpT4HxyHW8x1MGQqJYAPc1+69ZsC21mQxH1kUeQzUVCJtFFcRGz5Q8E0WwbZsMTalCcDq2UoB4APgAhaMJ9Qkom81pOHDdzgD0mUxKca6JXzxWToCZAP4hOrwD2rp1Q7lCziypWtWmUmnyNggoRj01UjIO4ejZmmGeYW2FUiKWADwda9RHjeCsZgysnPbtnrG0iUbiSsSY/zKgtlHvqFbH4ixkawyCBCUKrAMKrHSS/BTmHmSUA2aTWaybckYw0HkNKQYADKjN/OEPz7izfcuAYhQRyRQBzyO1Gk0Xrmy069RIECzVWA9km5h9TSBsId8oL8ivYP5xzXgkqJUl5nTcgs+PnDhtNj7kC+3vVVWB8B0N1Kq1XM7AjAQEKI6YTd1QHlZSMeyMyAPpSeOgpgFyh7IG9ELWUJfxgJDtoZqdvs1DAHXUMQC5kNS5QlypBOHkLtyZtyPbwXIvRi4naH4PEDJuj5Y63aH6I1Q4UFwucJoufxQp8BZhlAazjn+uyXqDcJvbBkEEmHUQIqYpKqaYzWWCsnk/7gXiGlVfLp1R2+tp49hB20d4n2Q0YPkskFpp5iFjNkLp0VWmkFcylbTr8yKDpFXHwi6iSBQbPWwNR5YZsb+7qwjqjSSWSnTvs585kLyUzbi1M8BWK6V6o2bqQaywILioMzlLkTgKBNRMIcUiMbM9Q0mIigOwnhdkxRRSzuoEcQepMDSQnusb0TiBrKYK0niARR81QIXRNburqSDTAorGQkZ0bqwumuKR3BTWG5aMrS6B25mfnhvMZ2oOcQFh6JRFKHgI9Z7YOQQhxFmBfdZg2DOCbmx7K+HlI1NgNJpNU4p1mlgRoi7yTN2B/VK72dXAG9gc1zRi+2hv1vngzi5HgEF2EaTNuMxDuamHy6WJqN3tGOHE1/M1z3gw73ihAoLk4L7mCtC5aoOxgHThvpz9lpurk/GMoJ6pibi27VGof7ChYn+Y5Rwx79iTGAw+Y8xJH+7v3Xcu+ZiH/3HZr4BfAb8CfgX8CtzBFfAP8jt48Pxb9yvgV8CvgF8BvwJU4Gc//ex0MhxoOB0pGYsqmckokc4YgYFHfDgaVCweVa1aNXC208WSZqptsxuKGLCD3UUmgxIC4AkLqrH2dsvKpbPmfY/tikb4wk/V87CTcdYRrvM7YgGbABmAqHRXZ3NxHVxfUTFXUKPb085eRQtLi9ZBvruzawTLkaNHzQqi0ahZpzbgK+AEaoqdzdtKpNNKJbDA6Go48/ge9LoKhiIWJBsLh9X18FcfK5MtmnVNC5/5SFzVakMLC3SyD9SgyxRjKrpOCQTlf5AX+JDT2Q3YQRc0Te6BqRLFZcVXDlngaW3rhkXOivBQwom7ngKTqVnmAJobUIca4fRRC89+9pln9M2vf8sIAssVwS4jID189mGdf/stA5Y+9qlP6Hf//R9aJsXd99yn3Z1NpZMRZbN5yxwIhWOWWYI9CfY6dDjvb+9oOBnp8Ufus1yNUydP6+23z9uzkvVQrVYdWEO3LnYcWISYKiRodjJPP/O42dzQ2V2vdXXwyAF1mqhqRkbwtFs9Net15XNFXbm+qWqrp0YTj3uAJgf+09lM1yvAKSDlwkJeuWxK73//gzY/ms2Jvvv3P9DzLzyvP/6TL2s8mJIPq0gorMcfe8jG+a23LmmIHcjE1Z3OasD3VDap++57wIgMLKyOHN3QwUNH9Gd/9ueaYgE2GRtZNQ2F1ay3bMwBSLGasq5gQNspYbgxTXhmC1CmEx9VxtQIp0fP3m/Kky//5Ve1dvCQgkPqFNDWjWs6efddOveTd3TPfffq3BtvKBYJmXpjd3vHbMOYr3Sym7ooHrEA7JAmyqbSun7jpsr7FVO83Hvv3bp9e9NyFZJxLGJCViOsbw4eWtNHnn/SOou9Tk3N2r4pOmLpnGrNpoUgEyCNTZVZ4wCUklPQaBgYB+gImdRsk0WQMuu3SDiu8u6eVldXNA0B2nLtltUD+ymAyIBYU3El0ikj8VDqAPBz7zduXFchn7e1wveYR4ChiWRGly+9p9LiknXN796+bR3y0yBEExkiUjQU0a1bNxUMEzg/MrC31+srWyi4kG2seawj3oVi416UTWVNWWQd1SMsdTztbO0bmHl7c1+RSNpyIgCFIZ4Af9lzWAPkpsSTjCvjGVF+YdEIUUjSeRgyv8N7cz3UB+xl7FcQNuTkEBACaUVNR/2x2dxBZphqi3tSUIlUztQYgMMBjZ2aqetZ9gugKsRVPh1TIR/T4lJJhaVF23MhEAfDkXX4N+sNbZMDEk26vQC+dBJQIAx4HVBtFzJkYKHywN3kuMQSEa0uL2h3b08HDhzS3t6eWYC1mj31AcMhsiZjy2cxdVw4oMWlrNJJrMHmYcXYNKG8GJvnPy+z4plMjfRiPxwMJsIZy+uTSyED88kosYwFC0l2gffUEAKU+cqLvQSlhilGpgEFIMjIZel6ZnMXChGuHJ4F2mM3hhLHjX2n19OB40dsPxxNRgoGJspB6mFnloHsGpl6gzGCnEaNANANkYaChXOD/Q1gP5bAPgjrv6HaBJkvLjjSIx23ec4cZOPBPgmiCSlFp9VROpfWxfcumC1dIuEszIygCUeNjGe8IVs5wyDhID+5ntlnQboIwtAR/81Wz3I4sMhibCEVWHvsl6xRr4PyCCCefYv5COk6svEuLGQVj4e0XMzY78eSOVP/RRMJ9UcDayhgLs7zH4zw4PcnnLGDmeUS5/Q/WEG63AmUjn2zYMSdCdIakpH1wBqk1tVKza3fWbaEEYetjrwW6qK2RiMXzj4cT50V5NQpHPkb8hCylJrwYv9lHc8zUeZf275sCiZUKFh8oX4gbyNg9XPkRcR+z9mQofZ0wepGjGJtFQzYGDheYqbmsVnmyDE+JzAmluNkWU5YDEKxBBRF+WFh5oTRY2sW1YX3rviYh/9x2a+AXwG/An4F/ArcwRXwD/I7ePD8W/cr4FfAr4BfAb8CVOBTn3kOLwhngQKovLxs2RRrBw5bx2wi6YAt/iFPGC4d/IT60nMMMA1qD/ABeEbXKv/wB/dq1NsG2AJKYMFCN6eBS3iCo9CY+V4D2EBe8B6jydBAWEAvAAaCjyeEJkcjWlxaUKvWkNftGqidyed1+uRpNVs17e2VDSQhA+PIoUOKRgEvo2rXG2Z1FYpEDLAE3AanoKNz0O0aYISVT7G0bOQF99HzBuZBXyjmrSZY2biwXOffj+e/Af10DYfIxRjMbFIMkdHq8VOqT2NmE9WpbFl2QACLnsHQOuD5e07c0FE76Ht67LGHdPnaZQvmBcQFmKRTHwIDAJ1O5oMbGxZs/PgHPqCv/vXXrVv4wYfOajLpq17BG3+qTpdw05TZOaEEoZv98cfP6MwDd2tze0/3nD6kl1/+viplLEzcs9QbDXsfOobpvOdrLJQcsRTW0aMHdebMKU0mnmIR5BjYzZSsa7o/U2tggXLhrXetMz8QS6hca2pzt6HpFLAbH/ypgcSoJSwYNh5Tu9PUf/KFT6nT2tf9992lbG5B//Jf/d8aT0IG3DGXXKBqUFEA7ulYfRLLAyFFwmSAAG5PjNA5cuSo3nn3XbMtYYD/q//6n+hLX/qSETpdwG9AxIF51ajbcjYn5mtOR/9MiWCWUYGg2aeAc9GRzRwc82k3JH3koz9jWQ1bO1Xd3tnT6tKCep2Orl+6orWNZeWzRb13+dJszg9VzOfVqJSVTKW0vL6uK1euWijxyVPHdWvrlg4fWNU9p07ra1/7htmsAEADot919126ePGSRr2uWVSRv7GyuKiN9UU9+dRZA1pr1T2lEzGlC1kpFLV5v7C4aOAemQBmixUIqt8lnDukdrNjtmmE1+5X60b60W0dDLjO8DAe8CPmpmd5E2adYh3SBK4PlUmnTSUQjsaVTKYth4UMAex2AMnJvgD4xy8eHy9qHU+EVKm2FE8l5DUbisbQKDjiL5VJqllr69wb54zIAWXc34N4C5vtD13RgK3oYrxO08YPogwFBOqkXGFBrVZDPa+vWrliFjzNRleD0dTuyyknAGEJLo4aqcP+hToC5Q95H9niwswyyAHthImj0qKDG2DULHYKWbUa9RmZgW0QRKYLYB71h+p2ugoCovYHlg0yEXk2rB1nvcTeOA2GDChtN9kPWUNhJSJBJeJBrawsaXVjRYlsStFYyrru93f3jCChrtEgXfEB+12yURLZtEoLRe1j0cZ6mkCwAU5H1et1lDACC6VYwGySUKrs7FQtQ2EcYI8dKxZOGAlNIHwqjUUaWQdDmxtkOKBAM8snaFeewQBfR4ZR0443ULM5UCAUtVwd6uq658N2XpBv4JQyvJ9T4gGOUxMshwCDAcVRbdj9ByPqdTwp4DIHIL8gy8kHwYZsMg3JGwy0dvigzS3eC3AawmVhMWfnDTE0SVPMUBOpWq9rfX1tZkMFIB1Vu1Y3giWVy9s4YM+3v7evTDatNCHWva6NDbZvnE+RcMRISGrCnkUGC+eHgfDjocsEIjMjHDXCh8wViGBnkdczYgQihLo2GqgBA/Y1BwekDKQO+xvPwznJ/k0INUKDVgvC3zO7OgiSTBY1BZTfVIWFvDUULOdzigbDSmexb3N2R+NAUNF0xoD8OTngVCyekcBmozZ16imz9IsnZqSGI/AImDelIPZLk4B29ytmQWZ7L+HtiZQ6raYRi5zDkC7dbs/CsTlHgwHmYV99I7GgQSCvsE+DFnDKLF6O2PoHGGEess29uvEN2rNj7WQOZyFyUUJWV2eLN9uryQ6BYJippVwYu8vxmb+XqYdYEdN/yHMxVQnqM2ws+SIYsPnIfsOzsw/xMrVTOKwLfmC3/2HZr4BfAb8CfgX8CtzRFfDJizt6+Pyb9yvgV8CvgF8BvwLSh55/dApwYkHFybjSubwB4KlMxgAVbHjoqKYD3wBoAKxOV91u1yyB8IQHVEL9QE4FnZUAVZVKVWFFrAOVbliABYgEOm4BPazDEbsiQBD83fF873Ys7NjspKYTHT9xwlQSvHZ3tnXqxHHr1rYA4VzBAFrsaLa3t1U0W4u6WaZgIUQ3ZbfZMPCEoOJJYA7WOD/yIF3IobBlEdBVfvPaplrtrrxOD4zIrDroTqcDMxQMGzCLnztg9//P3pv4Spbe12Gnlntr35e3L73vs68cDofbcJmhaIpyIsmio1iLrcBCjNgInMRBDDtAENsIEsSGDcdJAMtUFEiyBFKkRIqLyOFQ4ogzQ87e03u/fnu9erXXrbtUVXDOVzVC/oQG7hs0pvt1vVvf/X3LrT7nd84xoDrvegqi+ASyCHy70ynWzl9CP2Kh12xj2NiXxRLBlMAfI+ITlJ2oE5zdqwTHCc+cPXdSgPCtm7d1TXbK0w6eYCBrTOLl6LgpW4tKvY69e3saA++NeRlXHjwnC5lb1/eQK1bxJ9/4tmq8uFzHoNdS9z4tiD71/Mfxla/8EbLZopQsw2EXXVpxyfvbAMsiLWjVA+agxPHEEw9ibbmKW7euo16vybapWqnLbmt5qaYO153tPezvHOBg7wB2Io2hN0EQsdGkXQuVFwwWlu0MQ1RpI8IuWge/8Rtfwptv/AiPk4SZAt/+3o9w4+aB8lLUac7MkkIRp0+e0Ni8wIPjBTjcPVAIOuv3+JNP4JUfvaZ1ZIJbo3js8Qfx4s98An/w+1/BQeMYiXQGfVpiTSPw3Ql63YEBqWTDQkUCQTATcD3/4nhiCdrpRJHMpvHsR5/FWz99A4eNY1QX6zh9/hxuvX8dzYN91Bfr6u52FHYO5RI8/shDuHn9KuxkCitrm8oyILBHYJVqAwL2zz71FN5++w3ZyjA/hbV/7rmP4i9feQXEKpMJC4tLNRBLe/jKBZRKGSwsLmD73jUsLy0hS4KkPxBQJ5DSGSI+y42hhQoVRwyfZobI8WEDAUmxJIkLhtUbm5pMOqs1OXIHGjcJGjXdC4SnusWQOJlCXuH0PAvW1tY0j1yXzcN9bJ44JYCTeQKygOn3ZXVFm569/V34zlDd6jxDmBvAtTPo9KWiMl3UZr+1Oi0k0xnVw6J6gkgqCbVgjGwmr9eZrmpmRNiyslOH9SQKZzAQaUJl1WhIQpHBvinZUFHVEgQOojat5QpgSDvVZTxzssrOIXhMq7kRqtWKye6h+sMjQEtwlDkCQwy7Pcl0CL4HQRS+44oY4T+IOH8cB4k1XkdqI5+qL9rzME+gI2KBQGssMkY+Y2FjbRnFcgbFShF2uozjdldkYjIRl7qDa5R2U96IWSoMG5+gVK1i59Zt/Z1RlRjrM98lQaU2d5PrEYlIFdE86qLHMy0GjTXJsz2VRjGfRCZHUrgAN3DhDj3N9dwqSrY78mXjee0JkOY1meMwGvGMmsKfTJXrk0qmRFpwHATblWtAAtCK64wm+My6kRDgM0TZFxPW0Ow4BUKTcIpGkEjFRMzJaon5QdG4yIHyUlXEEslA3iPXUCZHsDsqBQJrRlCbwfNUDu0fHGFjcwPJlAVL5zdrQuuiQHs+nc+ic3wsKzB79swiyU6bKq4HrkuOSQqmWV1I7BLQNnvFRb/X1Tqaxixdl+uTdoX9bleKEipYFBLtjfWcIjFO8oPrSaR+YGy5eC8866l44LPJ96cY6c/muUy1Q9yOIZWiYqgs4rhcKiNtJ5BJZVVrKnqGrodYkoSXybpgNgkbEbwhiZTR/88SjeecsYwioWHOWgUIRUj6BZiOo+j1GbiekOqDc8FMGIdZPqOhnufewMVwwDyaQFkwfH5yMCRReP5w7mauTOb8lkUcFTbGpsyo+2YKCqlzZoq6mfpCiii+hnZ+JJFGVPMF2vt8Zs2VPSTZ57aEnCsqKg3pZp5prAWJFak72RAQZwPCVHPJMYnI5y9lUfF5bvIz5gHz19+/FWIe4YflsAJhBcIKhBUIK3AfVyB8kN/HkxcOPaxAWIGwAmEFwgqwAi+8+NSUVjD0nM6kmS2whO7QwcryirqRCZa5Q9cALJ4nL3WSEAS02BVOcL3ZbKBYzJnOW1lBRAWUscs9Mevy7PZ6yo+IJWJSMzDgleQFwTECCCbYMxCIqQDYeFxg6NLKEhpHTbSPWyYvoViUTz5JFCoUCKqlGZCdz6J5eCBga2l1RSDX/s6ulA201CDSoe7SWagxbZwMWKJ8WFy/dgvDvqugZr6WwIuA9skM/BCiy1BnWolAYzeBoARR+P0YJvE4CovLmGYK6B+10D7YlSUOr0HLDAS+wHzer0X7qqkB9Ak2ZbMpdcUuLizgkUcewc72Nq6+e02dr7v7+3A9B5ViCeV6nVEdyhGhVYfTHyIWn2CxXsXeXhOOp15VdV5//JPPIZu18dYbb+DS+bO4cf0Gbt64jbWNTak5jhp7iMjHnkG7hBSNhQk/4LEb+eyZk3CHLZw+tSEwsXnUUfByqZTH0VEDTz72kAiem9fu4M7tLZMLEomizy73SEJKB9OdHBcQJyxUeQsM4/VRXyjg9Ml1nN5cxanTq7h++wBf+ep30e72ZU22srKChaU63n37vZkliK/rU2XA2pMo26cllk/Lq6lALgHckSl+7dd/XsTUn7/yujryZUFCezR/iuHAFxlFwogd0Py5eIye/KwBgXwD/sZsgq9xnLl4DpVaRaDn7kEDD16+jMbxEV7/8Y9x7sxZ5Y5ce+cd9B3mMowUsP2LX/xr+OY3/gTeJIJnnn1WhMy3vv0dWQMVckWpnC6cPyP1AUFRrglmLBBwpT0NSYd6pSh1QzQyxs9+4XmUqyUcHuyiWEji7p3b2Dx5Hg7HT8Dap588Af+I7LkMucUuayqYjKKHdSGQHolQhWEr44OAaqfTRoH2O5OJwElmIBCcJqhJhRXnjYosAqWt4wYWFxfl518ol9DvtVEqVOAM+woQZlYMCQXalrHTn+G+zGIhD1Es5nHcPJLdHFUrOzs7WFlZ1Vh5/6wdVVZcJCRD2f1PAJwd4SQRCLorZDmVkRUSCdJBn4RnGbu7O6hUqmi1OsoMCKYEidNS8mQyefQHxyJbpChJJJFKZwX8E8AlWEtANBZnNgADgdkpbmy0Irz5WAydbku5CuzKJ0BPMJcWT6YD3QD2uWxZ9eVXTID0SGdUp0t7OoYFk8iNIRadopC1USllUauVkC/mUV5cRaszwIgWT/4Q7VZTOQQ8GwiCZ9NJDIYTZRBQUSZLIpJRtIajim1MENZsMAYdk44kocDgcAaYE/DmOHO0BUwlUCgkRGAUijmpeajEUdaFcouoIDEZNYa8cGXXRXKOqg5nRHUWrXWo9hpqfzPzgT9DUpIByeyUZ56IzsZZ4DdzU0aDvqzpaP8Us1KqD0Fjdr7z7KGCz47O7Ad5bo4NIZnIpqX6mUQm5hngOihVskgkYyJ1qRxLpRPKPEnZCUSZ1zIOVPNauQKbxAmVG5GYgpr5vPPcIfK5IrJ5o9YhWJ2IxQ0hkrBk9ccok06nI+URr6VzPDIVUShwO2ohEEgeEfk+GXsiR6WyY/7DkOuYXxHl0oy5bpi/wpBsZZpQTWIr6DpgpovrKwCemS3GvoyvTWnPJNJmz5GMr1YWlM2j847gvhWVeouEdjKdgD8jBrj/48yhmRgyirWcE73ZrBmDCcQ2wD3XnCzAOPaRyYVIz2zvxsximo5lHUkiNnAC3SuVRcw7UbbFeCxLMdVTYhFzDkkNNjuTjCWUsY6cv79qT3u42TikwGCAti4RQXRq7m9OSHCOjBUWSWeuNaPCMOuYJJEhJUge6r0QE7mlpgN9K2KCzZVDYlQZXIf8XDJXhfC5wJpdDZUX4YflsAJhBcIKhBUIK3BfVyAkL+7r6QsHH1YgrEBYgbACYQWAz3z6UTnlEIAplWvI5HMCUeN2AjErieHQVThsMkmbDAedTs+AAr6DSrlkPMkHJCaMPzlBCIIzBA/oi09wkV7ZtOFpNNvIZpPqEYVfOwAAIABJREFUkhZ5oQ7HiII8BboxCyJCEDqOtbUVBeM+8+wz+Mmbb846rCeo1+tSg9y5c1sKj1yugMXFJdy7d0++9gwzjSdsFMtlNBsNAUrFUln2TYhOBLYx2JcgXrfbkYXGzZu3TfDoyMWwP5L1RCqTFclCpIMhp+wgNZZTJkB4bkshYJ6+2SQ5olGkSlWkF1bRPTxE9+hA3vEiOfxAwD9DinnPcVphyNJjJMCZ4BStUwia/vqv/Qq+9rWvodce6LrlWgXLq0uYuB4yubwsgNhVm89m8dM33sTOzrauL7DSIzgdxZNPP6Tw3HSaAaw+1lfW8NPXf4rh0MPJU6dw0KAnfkf2Wcy4IHBPtQqvS6uMzQ3atEyxUiuieXyETDaHg4NDkS3OsIvV1UUREbQ2Om50BXD2uh24PjBk13bUlgqDdZqDSfFYUuAoFQF+MFXI8CMPXsSpk6siR45bDs6ev4A//c530ek4ml92J5OYUO1j7Oa3EJlGsHHiJK6+977p8o/EZPUk+oXWT5MJFhaLeOKpJ7Cz38DdrXtzxAqDoYtBfwg7ajpx+UVAzBBZE1QqJbRJYBEwm3mv56plXHrwCrKZjBQwbBk/fe4sfvd3fhfnTp/Rwti6fVNKDQ6B/vsPP/wgvv61r6FWq6PZ7mJxeRldBj2PXGSSaQGKJPx29valLOC6P3NiE5V6De+//z6qlYLugyG5tWoGv/Q3v4DWcVuEIa2COG+7e4dY2tzANAjQ7fWRzWdldcaaVMrGRoprjPNJMJyWNrzPaDQJ8jlzkE5A3zQQ0JrNpWQjRAsw+vVzLxEsZdd1IV9G3DJ5KPT+J4hM7/5Bt6f9zKyBTqut65LUko++56PTo00ZFLL9ve9+FxfPn5WlD0PBaU2ztLCIw4N9zQVBW94jbXxo+8XA5cGQtjtRBW+TLIjGbBEC3c4AzWaXTIHmnkA+SSkGevcHPWTSKfBoyWQrIjHHwUjgd75cQjKZls0P9z87yQnykrDjWiAAzNBs5vlY0YjW69Dlvh1j7LFOIxFEtNJhjaiSYoBxqbSgtc6akBQbj03uC89M1lMEmuyXAhQyNmqVPMrlPOxMDKVqHcHYRqawiL3tm4hMAww6XXT6HRTLFbgDB/6EAO4U3VZLigbWhIoPqlPsWJRcoc4TrqXA5z/TqHDylEvAXATOB+eMIG4uZ6NaziGVZh4CiWNDdiizYsz8A6oPuEcMOUv7q3aro7OFBGBAdZWCkU13+ygw6h/ud56fJHdLpRw839WeY+f7ifVN3Ll9TeNi/skUtGmKIzKNYqRsD4aA8xgkkZc1xLHg6yimsSiW1pcReEO4zkjn0MLqAvLFjMgbzhUVAlGqZhIm9Fl5KXZCFlskUKrVGtpHTVjphAD8QqEoEpZ7nkQWCZdg5MqOrlYpCxyniqPZbCJXyGvd03KPVnUk1ahCoQrRY2D3LOuD67PT6ihhgc9BEvbdbh+pZBbDQU92VSTGBZ8rjyIONyCwb8HtO+j1HXQHVDBEtCa5XorFjNQVhWoJ2UIBtp2W/Vcuk0OSYedRwHMGqiUbCEge5osFQxI6VEn21RTA6/E5bcD8iMhG2ZuxylJaTTDsD0XU8DzmWhGJxbB5WoTRjmnsiyil9ZU7MM0MQ2eks4OEJu/XCwx5JuIpYlQRvNc50W/snaiETH6gjDA2hWb96MxicLfUVzzbI8qVIQvE17H2XMtzIoMkC6/FdcH35R6ckyVUvTBPhvfLdW8IHJLqDCj3lQUzV+xZUgmZ956HifM6YeZF+Ek5rEBYgbACYQXCCtzfFQjJi/t7/sLRhxUIKxBWIKxAWAG88NnHp/yHeoL2NhtnELWTCroOpgThcvJAz2VTaDYPkcul0Gp1BSiSvMgXsgoCJtChLkpCAVNaNMRlf0GQgSCfw4yB6QSdNkFjdn4OkCQIrc5Gesj7sNhJCROgSasK2rc0Gk2RFQOXFjgMII4IsCfIderMKVy7cV0A28bGCbz55hso5LLyADehnjb6/a4AlQQDmH0HvfYRUrmsul+J3pIsyRUK+OlrbyicnKBvt+uIqMgXCuh1+wphlbWFPLCN5QTBYmOHYrqN+X5pkh2Bh1gqh9LGKezv7WJ4YMgLKlXG7lhWQfxivdklrJox/DRiABSCKax9rVpCp9vDubMX8dprr6FaK2F1fVXd861WS/XkpZIpW4DVz/31n8O//60vyy6HHdDsjv7lX/7r+O73vi/f+meeflx+4a+88irW1texsLCM3d17CmFnV7uAX3a50vKDod0E4DNpZJJxLC/U1Zn/4IMPini5fvMOJu5IwLvrTQXukjjZ29sRID8KImhzvmOW1hTnl/drumDZx2+8z9kRSyLgQ089ilzeWO1sbpzCN7/5TZTLVSyvbKC+UFNI+p07d9FqtZFKZbG9RzXLBP3eAKVKGUeNBjLJJFaWqzg8auG41Td5JET7qOCx4iK0vJGjzvpOb6ju6ejEdPuTtCGATbCZHffVWlk2WJGYJXCWoLydSeH5F57HmbNn8NJLL6NcLMAduXjlRz/WNcrlolQivIfjxjEefuwhXH33XaljSoUi9g4bCtI9ffoU7t3bRq/dxerKElZXl/D2O29h5I5EjJxc20ChkMONG9cEvB8c7isMe311GR/9xNMKJp6MhzNwPEAuX9Desy0Lt27fxsraCbPmY8y56CGbyyrzgcqOQacl8I5/ZhZEb+iYTI+ZfVlkTKKDQLax9Wm32khn8+j1e7AZDMywYzstezb+kt2NHUMxm9fa2t/fx0KtrtwWAqgkLEgCMAB9/6DBnmxMxyMMe30BtgS1SW4RMJ34HgISo70u8gJMqWpwsL+/h9W1NaQzOWPVFqGFFBUmNhpHXZ0PXB8Ea0lsKFyaIKWVkppgEtBuKQ1vbCOXL2J//x5y+QwKpYLIVOZUaD/PrGxMBkFUeRq0duMZlU+n0B+0lbXCvA2FVo9c5TH0O32TpUELmmkM5VJNeQDJlLEpmkZMRgPVIL43mf0811kE5UIajAzKZiycOruhIGnXjyGRrWm/jUd9tJsNJNIpprMgFrXR63b13iSEpSRjCH0wlq1QhEQCSSefWTAkmCh8stF3Ruj1BzOibqoAaObQlIpJLNQriFvm7CFrQAUPFSUmyJgEVAe2TcJxrI56npcUV42DKCbjKBzX016k7VrUMjk03E9cQ5wjqbikLgCWllZEfkZBUodEUxzjKa2DJsrAqdYXtJZ73aZC1w2JZLIYZBMUATZOrcMZUv3Fe08gThuwApUkSVke0vaJ68B04TO8OqH3JrkhK8CMyWyYRqNSPhhidYRsgefUVAq+QWegfIhSPk/tisnlUC6FAdypvhgOmClBosA3YLnILl/B7MyAoFqDB59DYmOe5zRTVzFkPp8rGFLADWAl4nq28Jnku2ORAqwrx0ZlhMjGyAS5QhbZUgGJVAaZTElnIdcrVVJUC/E8YvYKQ+k7/R5cr49iPisS6a+IgomIFJK9JAYymZRAfZ5zJOY8BtAHEb33cbOJbC6HQi6vNcY1wXtnODnVUbRuG7vMdglkHcX7JPlFZRntxKTiYDg71yHzTcYk1owKj+fOnDQ21mSGlJj/nq/hz3N9U/VEFRgJXqoVDdHGOVE4h9YPx8L55PnLL77P3P7MNB0YVQm/J8WSz3PUWIDRPk+WUbQJjFK5Z17L75kA91GovAg/J4cVCCsQViCsQFiB+7wCIXlxn09gOPywAmEFwgqEFQgr8JlPPz5lcyMzLo6Ou7j4wINIZdICB3LZIgb93sxyhFZRrmxI+A9/EyZM8JHWIQNMJ8yEoMUH4AxNACwJjCn96EcDFXp35xDVQgmtdlNd2LRQIqhH0JyODiQ/CJLVaxWRBwcHB7L+IIDBDuNpMJEKhMB6baGOdo8B4saCYn11Q1Y66VxGAO7i4gIiE/qsJzD0PBzs75iwcFDdEZFf98LCkgCM9xjW7U/QbrflXU4lysbmOnZ39mR3pABTgqwzD22CLwTt5jYY89BaqlesbAHVU2fRbBzheOsOohNjRUSwnB3NJAcIrlG5QLD16LCp6+QLOQydASITo8J47PHH8MMfvCwA68UXX8DB4Z6IJFq10Kbn5u272Nq6q07zZ559GnfvbePu7XsmVDwaxT/4r/82vv+9l9FptdBuHcuyh+9XX1gS0LN9767yPTinJIU43wrVZc5ELo+Ll87j7q2b8AYOyqU8Tp5aQa1ekkUHLbwIHDP/IZPKCBTMWHHsbN9Do91Do+/CTpnOdoKorI+ImonpPHd9gn+WOrjPnT2Nw8N7M0ubPJpHR3jiyafwwz//ER5+7BG8/tpbUvY8/eSjuH5zS12+p06dwZtvvik7GGfUx4OXz+K/+s1fwnvX7+K//8f/O0rlumyaGCjMcOhyKStCptPr4dFHH8O3v/FdgWrz7lwDgnFdMFzYUuewGJCoEWww1yWRzWBzcx23b9/FL/6Nn8ePf/xjvHv1GrLprDro/86v/Sq+/Nu/g7v3dkU4HO7tC1Rmp/X+YUMd4J/69Cfwre98G6VSBWmGX6csAaTMiiEZQ5uzZ556Etfefw/PfvhR/OT1d/DQw5ewcXIdi0sVrX/P7yKTInBrwRnRrsiQDSRHmq22QFh1NM9APm5I2g5RFTMJXBE4sTi7v42CYt6lbNHrXlYzBKfZMT6SikUZLbEY8vkFAbapbBq1Wk0AJMkzn8ody9i9pBl2PDVkXDyewt27dwXK08bIc3uY+AT/fbzxxk9w6dJl1TnwR4gp3NlHKkOiYCTAnGSa7xF4H4p8lD0SsxOoEBhPsbNziG6nj1K1JMKI82vcX2IY0oM/8GWPNA0gy6NsqaoMAwKqmXwK0bgl9YVRkbFzO6Ezi8QClUo84xio3eseo90+QiKeRsSKYTQcSBXiDQO4jidCghlBiNiqVyod0z3xunMQleRGv+egeXSsdZZKJmQdVa3kEI9McOnKeaQySbhBBBGroC78iefg7TdexerGKiJRC4eHxyKRuC4Pd3ZkRcR9RDVXtVRSd73Zw1QLTDGi0iuRgj9y0esRRHdnRB2tsWLY2FgEJgyzp0XURNkstI0i9Um1htQOyusxCpxIPKZcHClIpjEE4yiOjo5hJ2nlRXUFya+osZ+bUr1FSyMSgwyGN3ZCJA1ZX9pGyZYNlq47dBytEypw+GwYu45RBU0NYcXzktfNl0oIxi5qtQoS6ZzIboqdSN7R2oj7WNZDDKG3IiKgmPvB77lUy/RJjhV0BlF5QZCcCo+IgHCYLATfKDd4rhZyORFjVtLS9zkm/txkHFFANUk4x/MRTHyB3EPl6gC9zgBjj2TGkMlBGNOKyzLAOF8XjyZAtFwWRSTwSYqMfPQ7DoKZ/Z32nYiHMdK5BEqVItLZLOJWUgofZrswWJoqEBIwuWxOikZKRWj7FJlSWWAUEek0Q+ppixeVsoLEDokiPiO55qkuGTj9meogYUjAKaRy67TbyktiTafjKdqdrgB/KhW5F10nEHGCSBwubfMCqjMMYSWlBevRGyCRNBZVc4umOUkwJy743FI+iOzvDHlhc065qakS0wvpvDjWvBqig89g2uQZpQVzQXiuc9+Z7CaSs4YoI/nBvW/URMZuSgTZeCxVCm0uqfLg/2XtNmtM4N+HmRfh5+SwAmEFwgqEFQgrcH9XICQv7u/5C0cfViCsQFiBsAJhBfDiC09MCQwWigVky0UF5rbafSwtLcgbn+GvAqkSMdg2u9UZQGpsPaIRCyNay8QJWDE3YdalOiJYE8fB3qHICX6fwAmVFzF2UU4JuDLg1eQz0B8/lTBgFwGGhYWaujzZ4V1fWMBBsyHv/CnVEr7xgT9z7pzICwIV9Kqmp/kDDzyEoTvEjRs3UK9UcPfOLYH12UwJk6mPgTNEo7kjtUjaSssOifZRd27voEvbKNeXUoR+4ZeuXMY7b72jjlGOnVZFskghrKcgYYbl0o+f45lZfLD7OWYhv3YC3XYbg8N9wDegsEgQoTAEU6i4mODxxx/H1fff1b3ynq48cEkhxk8/9RS+9tWvYHNzVeG+9XoJn//CC2iwczmWw7/5N/8e7U4Lv/yf/S383u/+R2ye2MCd7XsCiQxRAFy6fB4HO4f4whc+g9/6rS/jwsVTWF/bQKfTx9bWtsYk0GlMz2/Tcc55UafqLAuCIHIukcTaQgEPP3gB9XpZFkh7u4fKK3ADX2qVc2fPIxJMcLizi/3jFvY6Q4VkMx+EFjIEmube4nNLDoKCiXQR1WoRn3/hWQF/V9+/i1yhgj9/+S/w4WefVrd8q9PDT3/yIzz91KPYb/Tw/vV7OD5qSlmwVF9EBB6KhRR+4ec/izfevoGLlx/Bv/rX/w7r65t4/SfvKNsjlbWUIXFiY0M2T7/3u1/RXM6tv4z3PAOG+brUzGaHgOZEoN84AiyvrqiD3Y5H8MUvfAEvvfQDbO3tYnl5HfmMjec/9hx++z/8NkZugEqtjq27d5BNpwSOMbuBc7K2uiQFCe1m2CUei43xkeeewR//8Te0ryxEBa6trS1hdamAu3d3sLK6hE+98Ek0DnaxtrIMd9TDsN9VFzYVS8R4uRb4m3ypKMAuGo3JtslkyZBQNB3LBDmNtZsB9OZgKu3TqDAgiE2wWdZMcQPqc21yTOlkRTv28gOXZe1DEJe2MoN2B+VyzeTVJBPUTglUn7gBrt28SRRZOQS0pSLBaRRRfWRzaZFSyiLw6fNPEiChE4GzMRoOFcI8VfbMGF7gCyxlIC+tjBhETZCdRM3h0RGSFpVMBMVteO5YuLcSBTxmmljIFMuyCWLwNvdgIpES4TPPAZjbwfH+CRiTeGI9mEXDIPOjRhuJDEFwZiW4GDtTHDaPRBbSVsu2C8rZWFuuY39/G37gmZBhz+RGdNt9EQy9jgGJ43YEtVoeuQxDl20sriwgbmVIQ0kZ4LkjNPbvYWVtGb3BEP3eUBkE+XwJB7u7s2yCBHqDPmyqR8Ye4lZMygwqB1yqzxJJDPvOTAFg/p4qBRI1lXIaqSQ795MC6MvVqizl7Fhc80JQ23S5R2SzRoVL1OLfkcQO4LsRBNNAZ7fyCmyC0wawntv5zEOZRSkpv2BiQrgjE6O8gyWVAM9Rknh8z+lkDDsWM2fHrCtfXfApG/lCGdlCUmeJNxnLVozKkUza1vWUWcPueq7xqclkohUY1QbMB5oGHjokcsslnDx5WqRDq90WsG58nyYidkl6kTzzHBeFQkHzxj1z3GxjbW1DKiOSvlJuzEhtqqxI+A0HLpzhyGTyWLbOZGOXRNVLUsRYEDBnwtO1Sfxw0fM5SuJ8MGJGhjmPivkC3KGD0kIBxXJBigeS9clEXuvAJGZMkM/npd4i6cIxUTFTyNLqkcHWUxwfH6NUq2vPpkR2uNpfnBOSRrQi47nAM0P5IrMzgvuA+5q1odpwODLERK/bE5HR7wxkL0blA58bUiiOx+gNR7Ja497MJnmeDjHl036eDzVTNxgCwqgc+Nt5gDdrpfM4Ycm2TtkiY5I5tJUy6sd5WDfJQNmQzZQ6/Dkpt0TAGGWPiCnaIjIzgzZwPn9mlmUVY6i4UZbMCRfWhWuXOVbjyQQ3wsDu8JNyWIGwAmEFwgqEFbivKxCSF/f19IWDDysQViCsQFiBsALApz/1yJRWTIl0EuliAVYygSkslIp5TKcx+OMJApdZES3ZBpVLJXmBEzRggCr/0U/f8EwmKeUAu7IJtBE02Lp9V6Ax/czVde+NZc9AexOChOxIJZhJUIVfAritOOr1KlxvpMDu9fV1HDaOpM7Y29kVIslO+HMXL+DgoCGgcR5Gury8htu3b+P8mdM4bOwLwCS2QZsOQtEEdaaxsdQNVHoo8NaKYn/vSN2yBJA67T5GzhhrGyvY3dkREPIBICdLlYmCf9lNPPfKJmhDb3+CS+QoCstrAnWau7uIsAuV1ir6FSgcOB6HbKPYhbuwsCDP9ds3bso7/flPfBzX3n0TZ89v4vTpkzjcP8TezqEAKOZ6LK9t4syFc7hJYHgcw8XLVzDyfHz1q1+TdUw+l6MRiMDR+kIVO9v7ygXhWNmxXCiWRUbRf92jxQkDoemwJAApUFcrwRsFatcWcfHsebjtA2zUKwpPv37nNhrHbXUCc0ytbgfpTB6toy4C+r07QzR7PvKlivzEWTvTBWvCUxn0S49+AqbMWDk+PsSv/+ovYtjv4S9e+ylOnb2Ar/7hNxCPxgWUBWMPH//ER5CIR/HWO9c05+zZ1ryww9sGkpaFhx56AK+/9oaC22nhtLN3iHv3DoVJEmRPF7JodVpafykriUbjWCCYAbuMdY7sgzIZgf8kuqSusS18+nOfQfv4SEHh97Z38NDDD+AP/uNXsbK2jlKxKHCbuQ9jf4RjgvmVGhp7++r+JqgqUDYCXL58Cdffv67MBFq1sCO6XCkqoNtzjOUJO8Vj8SnWN5fBPvsTJzbwuS98Hkk7ikGvJ3XSeDLC3v6u7FwshtFr7oytDwk4gchTBgvTCsgQIlxrcxse7jeCnAaw7AisjRCEFfBs1Bj8GVogReMRZDMFRCNJgZcXL18W+EmiZ2VxCUOHNlC2CUyPjEXsEfjrdjo4bnWkerKmAQ72qGJypOpiSHK315I6QmHFI0eWSOyA5t/PyaR50C9rQqs0x/URuLSP47kUxb27OyIfOQZ62/N17CyvLy5gZ2dP0C4JjoI69iOorywjQaucKYkcBiJTARFXPkZa7wupIlJJW+fD0OmpY5u2YHfubiGj3AMX3siDNxyLcCMwTqIulS5ImTIdu3AG3BO0saKqxlegNBVDu1tbGPZdRBgcHougUEhioVpEJhXHiVMbAlFjdhqTiKV7oc0Wg6V5fnR6jvJkmJXT2NvDyDMkgukQn4DiARK5zPugjRct7nj2Uf3G15AsS1CRgzFyuTRKxRTSKZOTwbOpWK4qDFwd9gHXkEwARVooZ6PLDJMJ/IBKirju2/GYc2Cs82gdZex5YojxjKY9mUK/AylxBFwTOPY8hbeTaCCGzLPBBDjzbOB/Sk422UJ83Swbgns1mc4iV8rIxpD7M53L4ujoCKdOrKCQTev+GWweTDyTUTEDx3lVnj8k4FtHTSytrmDQ7SDGzJXdPaydWNe5RKUen0nVclF7kTVmcPw814j31u0w3Jx7xNUZr0yTfl/3xntp7B6KsGAtSFYoMDseVa6KQqMtc+YYi6NZbgmzJphp4k+laqDCiOuGlk6ZlIX62oKI4tpCVVkX+VxNiqRKrWpyItyR1hut0EiiUI1WzKYYEY6BM5BtIZsEqNIg80gaadgfGGummY0T54dEZZ4KDtdk5XCMPCOU+ZHLadxU/ynLg/lQHUf7i+RiPGbsIyla41rgPXD/UjlIKy2SG6zP3EJQVk0KdacFGaQSMfveKFxEIFhx2LSwZGYJeX/as/mGAJ1nY8yVU1RO6nVUVc4yL+aNB/M6036KNoIiQz1jA8Z9ovXLtTJThlhSGc3soyKRMPMi/KAcViCsQFiBsAJhBe7zCoTkxX0+geHwwwqEFQgrEFYgrMBnP/PYtFIpq9N1Eo+hvrSARILhnjE0jlvqRKXlhjoVx2PQs7tcLhhrjllYNUHsTDYj4HMOHhA42NnZRTbFjAr6okdweHiEUjYvWxrjBx8TiEKgmkCuLDk4JRELpVIRnu9geXlRgDGDjA/39wXoFEpF2Al7ptKo4+ioqbH4zhjlegkr9QXcvHOdJtayHqGFB0kVhqv6Yw/ucCjAk+B0tV5RB/txs4PtrT11zg8GI1y4cB43btwSUENgWL2gsq8g4EJffVpzQEoNImwEQRmlQb/vxVPnBLa22aE7dPX3CjylKkLWNkDCjmJpoYpsPo/m8TEK+YJAu0jgIRklIeOhWK9jdfOUbI7SiYTx2h9P8dCjV7B3sAdv5OPKAw/g7r195S+kSKrEIlhequJzn38euWwe/9f//WV5lzMbo1QqY2FxCW+99R569NVnJ74Vl5UVLbx4gwKMSSLJaz6JcqGIhWwC506sqGO+NxrBHQdIpnNSqBw1W+gPhrI0IjDZHY3gjALkCYaqK9aQAwJUPc457UsiAhoJuNGq69zZkwpyv3j5ksKXf//3vorGIcFtA0Yx3JkNtJz7xeUFPPLYo+our1QqaLdaaB41NW9vvvm21CMrq3XNpeuO1W1PWxFv7ArsIyG2dXsLSZvh2gRnoUBrWlyxw91OJuG4Q3UCcz7PXzhnSIV0AoeHh7jy4MOIxAjUxzDsDvDOe1dx3DqmAQ4sdi0nE8gV89jeuouL584pp4IAZzqXxvraKl579VUcNY5BNoPWTw89fBk/ff01kz9B9YVlwU7aOHXmJDJx4PzFU6guVLG6tCBg9uiI9+ULYCzmSwpK3jvYVVYGiQMFLTPDQ3ZPFlzHV2AxyZIJySCGlDPyhT79tH9LJ5G04+h1uiYjJBpDt92R9RrtcuSXn8ggnyshGk+ICCCQWSqV0Do6wtrmGuLRqEBeEk0GiDYd+He27sK2U/j+t7+Fhx64oNpzHzG3xfj453B4wOB4WvAkUCqXZRuWTKQU3K1sGAUcA8fHbcTjCa3NVrODPsOCh9xPUXNdWiUxDD2TwXBAMDkm4oH7lHuGtkwR20KhWIHF4PggMLZ3gY9g7M8shtKy6kFkjIVqFa3jow9spdSNPiVA6uOweQhvyOD6gciIOAmPVAEjb4T15UXcuXUNlWpVhAzXLYFzWnohGMtujXxmImFjcYHEhS1F2/kLJ+A6DqbRBKxEGguLyzjcu4tEOq090ifpEbVl+9VuHKLXHYi0lC8bqK5h0IvJGqDyRBkFQw8Dh+A7O8jHUiRQ/ZBNWVhaLGIaYfB6Vh33lVpNZAv3mJQWXD92TDk1JDJjU7O2+OcJYugcdzVHVLAoPHmWM8PzkIqTmXjAdOMrJNnYJvGLmRXc/5FofJZxZGzOtDZJxMxUL7SM0mkbiRklQzqNUxc+MWPLAAAgAElEQVTPqZ4kLo2yaIxiKQuMXVnjJe2Ysli4bpgvw7XKNUn7wHjC5HqQaMzkqLxJybJJpPk0poyMTDKBBAnHKAky2mdBRGvCYu5GVNZfJAEGg74UVCSHOA6uPxI6JCGGQ1dh2sctKqKi2pve2BNxSlsjKivmpK4yX5T7RNVbBEN3JAJPikJEUCxkkCvlYGeSuqd0ioq2BFLpPAr5ovYxx0Nyiu9FGzF31EUiyeYAV9kWHD/PIH7ReoqT5bpDkfC6T+4B2ozF47oXlxlTPsnAtCycTAg7A92NMtH1PNk3dZtdZV1Mx1GM+XzDBA7VGSTB6PrFKBXOOwwRMs+04DjMOfFXigm+iqpLPf5nygyepRMSX1MqJ7ifqdg0fz//mjcQ8L2MXRQtAI2KQqqLKZUW5nOJIehNHhaJGt4vCSopMmZkXZK2Uh6bK8zZx6/r126HmEf4UTmsQFiBsAJhBcIK3McVCB/k9/HkhUMPKxBWIKxAWIGwAqzA5158aloq5WWPE2GYazqjf9TLEoZ+9rGY/MwJfhiffB+pJMOYLVlhOAqx5d+J3tBrCIDIGofdv95YFj/0qSeQlrZsESCJpLF+YGipDHomgbo82enr+B4WF5cNsBh4GI5GOHHqFO7cuqnx0OqCQa0M5WWHqOwpMlkpM06ePIEJwQhMBJKyy3ni+1heXpI6gkBO6+hQ4Fo6S8/7mK5DC6wbV6+hP/QEFBLkP2oczXIuJupqJ0FBMoRAIUGxZuNYnuWxhFFR0DPbHU+xcPI0nL6D9uEhJgQE2ZUrEoS5GbTXsXDm9BoeuHIaN2/fwetvXtP7c3yLtSJWamU0jo5w4vw5rJ/YwM3rt3DtrXcRnU4RtdKIJYC/+5u/gX/5v/1bhcU+++xz+N5LL2PU7wvM++Tzzyn0ud938Pjjj+L7L/0Qn/30c8poKJUWZXty3DiURQzry2Iwr4S4LRUyxGy4Bs5fPI+HLl/G63/+Mk6tL8lqhJZSt3a2EZ3aIreitN1QiK8vS5LjvgM3mIowYQA5QSMBQ+y69QkUjgUMydYjEkFv0MWv/OovIAhc/Omf/BnOXbiCP/v+D7V+JJ2ZAeEE+k+dOCnShkDsRz7yDHZ39/D2G+9iPDHAKNfBcx/7CH7y+qsCu2mjQvIN0ziabQZQpwW6t4/bGPYGUsKYwGZjgSPyiE78KVvAMNfWZz/3Al555S+lRNre2sYnP/MZ7B/s4cK5s/iTP/oT2TKxS5pANUExjjiZtPBf/J3/HL/95f8Xx62eALel5UU0j5vqkh+zw9rzpHhYW1/B9evX1TFPcJtt6/l8AecvnIE1cfHoY1dQqhUERFZLeXS6R+i2eqhUFtHtDeH4DuwUQW366TsCHGXhEo3NLN5M1gAByA9CbNVlTSuXMXKZNFrNhixs2CE/GgwVxOsGLhIMlY/ElGmRSeeAqK2A+6WlJXN4ToFytSBirXG4p/sXUGxZIiIbR4eYjiPotI6AyQiEJpkd4HlDge4EgwUqMmeDi0ikFnNYOFYSfCkRCQRQSZw5fV9A+sjx4HsRjJyRATbjMROqzHBkqnFoOTQjzUhAJZMppNIMxPYQSzBrJK9AaWYW0HJuPDVh7ZxLgefxGFYWFzEODJDreQTWPdkUbe/umpBmlyoy2hRNEWFA+mCksyBJYHsWjk4wNZEgUWLWPrviCdLe3dpGNpdCuZiHbZHwiuPk6SXVLpXJaQ+STOi3jxHwPHQcqZZ4nnFf+I6nGgxH7BqnEmUqNRrPICtmiywgkSMidugiEmOOTly6Bta3Xskhn00gl8/Bpk0WDAnEonHNM4CZJKPIR4Y7kxQbeSJ5aXcExDHoOzqvj9t95TfMgeG5hRRfRyCd8zAHkz/IOeABM7MYmlsJWSILCMADCYvJGwakZr0IwPMMoYXQ5tnTsr8iUcp6kXixEjHEIhMsLy6gXCpjf38L+ZyxgqKaZ+h4ssXyfD7P4khE4xj5I6SSSdl7cd8k7bRA/OiUnf2WiGGe27yvbn+IWn1JhG631UQ2k9AZyvsa0KqPpOBkina7C3btk7hO2Rk4I5LkDjY2V+EGgXmtG8gejUQ0C05VghdM4TmBzhze65y0pb1XsZCDlYiiVKmKLK5Uy8jlSojF04hbtkgwo1JM6VnM8Udonwag024pp4TEIAsrEkLPaEuKBp5F/B7rTHu1OViv5/KMzOBUDYcDM7/jiazzaItFhYo7dLXO3BGJUuZ/uJpvflYwZ76xHeN/3Ft8vzmBwTNi/hwwAfFUAJKqMs8Kri1ZN80UGCIieI25DVQ89kEIt54lsy+SK3wtx62MjSittMz158+iuXJDn2doYzmZfBDIzjWrrBE9E8359P7VmyHmEX5cDisQViCsQFiBsAL3cQXCB/l9PHnh0MMKhBUIKxBWIKwAK/D5n3l6ms+nEYnFYWdyiFo2qMSQ97VtK9vAFjhPQHGKTMZGLDZFmh75E3alDgXOseuXXdxUXzBXgV3e7CRvt7rodYcC8dTRL/sgAizseI/AJ+BmsXOUYdYkMqJIl/NIJtKyZiKAQ9COACRBvGq1hMFoCIt++OqynKK2sIB+p2UAdNrSFMoCawhiHDUbSMhLPUClWoc79nCwtwvQoz+TQ5+BwAlbnczXr91S5+jYN+AnwfNYnGHhtLvwZMFD0FM5Agz29WmTE1fgspgYZkVELZRXT8LpdXC4cw82FRkz2yiSKE898wh2t+4gFY/gn/6Tv4/FpUX8D//kf8UECbz66uvIphJIJeIKKv/wRz8sS5Neu4dvfOVryGfTiNlZ/Obf+9uIx8b45//zv0R/4OPs2dPY2trBwcEeFhbz+Jtf+k/w5f/w+8hkCyiVi9ja2hU5sbqygmw2j3fffU9dtCRDOIkGxDf+3gR5stnMzD4qjjE92H0CnkVcPH9SdkT7jSMsLa7izXdI9jiy/hAwNhmj6/jwp1PkshmMXE/2O5WSCYOf0iLEJ8BM+Dcii5F2t4X/5h/+BpYXK/jjb3xfuSjvvfc+msdDJFPZD7qan3jqSfzlj16RX/2lBy7j1rVr6tpnK/M0kpQFDNcXyYMrDz2g8GuC8wyCTicz2NrdN779BOZGrkgM02XM0OIUAkLSEaCUL2udEbhlUPTmmU30O30Bb63jLl78a5/D17/+DSwsVLF9+y5iBLBpPzIdI1cqorF/gJWFCpaXa3j//esCm3m/K6vL2if7e/tI2AbQJjj63HPP4gcvvwTP9WRnVV2oC2B8+JFL6DcP8cyHH0ehkkPSiskaaDhoyeomGs+IDMjkaecyEcDIPUiiIZVMz7rVTeAy9yJJLQLKvj+S6mfsEbg0NmEkjpR/4Q4FvlItxPUnMmfmL18u1eAHESytrCnjhucB7bmo2KFtlzcaak9HowwMTyusm6+jKmo6cTHqtpXBQNCbZCmBSAaoRy0LiUQa/ojZAGOMmCMw6/RmOHQ6kxUIzLlyBiaDY+RMYMdt+FLmEPAkKMoMF1+d5VxnJB2kHrDiKOTz6hbnOUOroaFD1UVO+5rzyuwdAZq0dIvFZHWzsbGGUa+D8bCn9TyJRNFuO7Ld4RhF8gRUX/B7U4HfVEU4g65IXdaPAGiS596YGQcuOp0eAtfHwcGBLH7y2RTKpQIw9bGyWkW5QvVMDMlMUSoh1+F9k9RN4t7dLRGvDEiW7RdzPWBJgcPTimuJoPs8JJwB0D7rOeLc0oKJNndMXxljoV5GDD5K5ZLmW1ZfdlRnMFkDZmRzzIH2qcnfGA09PRMITI+8qe7dZNnM/x/oZ0TUSqXHcOa4CF9jy8N9bwKb/yrbwIDaIk8jvKavrAnmCzFfg4S2zfFF4yKnYsyDObEukm2eocOaZDNJ5HMZdcxvbKyg023IGotnM+chHosjl8lLbcd1kqeVoedqXa2trKA/7AnkJvHkDQci/lLMeUmnRcxTtdQbjKSyOCRxGyPJExe5T9sskhVUeVExMugPZsHPHiZjHxb3FwH3iMmjmJMFrFU2k1c+BIk5zvHIcUW4sH6cSy7t+kJFtYlZCVkM8j1o45ZO50VoZdJUvlA9NFFQPPcc7eqUC+KNRGqSvGVIN0n9YBLoWcosHipkeOaTIw5GxiqKc8r1xf0wV1YaNd5Y9lP9Xl8EL8lfrn3XDTAaBrDitLoKZBXGX9ynvF40wuelUX3wjJlb180JirnFkxE5/NW8cq1RaSKFyoRZPAlT1xHtnsb6XMDr6az2PCmupDZynA/CuLm2+NakwDiPqiPJdpGUxlqPv+U5wMP/A0srkmbzdQrgxvU7IeYRflwOKxBWIKxAWIGwAvdxBcIH+X08eeHQwwqEFQgrEFYgrAAr8MWf/fCUHu/0zs8WKwimUyws1GUBQ29zWpawo52WGAQoLIudzPYMqKFFBgN9abEwkbWOCQylfcZIHZfOwJkBpb66nzutLuI2ASkoqJdBmrIESSYFQvD3uVIaxUJN77m6tioA7vatWwIr6PtNwFQAi2XL7of+5u3mkcm/mAZYP3lK1h1UfWTSaRw1DgWqMdiUne0EWfqdjrzzSXDQCsZxfFx975qsUWgRLsAvZgsk6fW7ssxiF7oAuZjJEeB9Ms+AIK8seRjGnS0iu7CM3lEDncM9xKNUGZhOWBIBa2sL8L0hPvvpZ/CdP/06zpx9AO/f2Ea73VO9FRg8GctD/fnPfhKlSgl//Ed/DLffR71aRrfv4B/+d39foP3/8i/+lQD3jY11JBIxFPMJPPXUE3j7rXfx9FNP4pvf+h5S2QK+9c3vyZKnVq8qGLnRaMjyZkrFTMzwLvyaA0vVakWkx8H+oYif1vGhQP/zZ0+iXikIsEwmM7h+554Cb1kXAr8kfgYefXJiGg/tt9jZnk7EZZVDwJMdtez6RyQOz5+g0+3iw08/AjtO1YGF969eQzaVwy3mVUQszfXjjz2JH/7FD2VxxW59gnIZ2h1ZESwt1LG1cwjEk+i0B5qnAGM8cOkyrl59Rz73tMtBNI5Wq29IgwgE+pF4+8AXPUYIm5QKlSTsTo4jlU7i/OXzsoK6dvU6Ll+5gq2tLRw2W1heWcL+vW0F6tIaahKP4tGnnjC2O52OyIZ3335TBBxVTQQPH3nkUbzz9nvodLqIUvExmeChh67g1q2bAkpjkwmq1TJ2d3fxn/7CF7F77zYuXD6D9ZUlEQzM1jg43NG6tjN5OF6gPAYicQStOX+me5oKKZITnoA7WUmR3JnQSmggm6LAM4CkwuMjE6kcGEJMS5+Rw3BoV93vMQL+6ZQIBsvOIBq3sb6xgunEgIucy2I+iwQVTtNAfyaISKDe9x2RI/5wgMb+jsBx1nKssyWqjAUeBJwTA1Iz+N4WCTLwfAGkJAS4SHlvw54jBVez2UO9WkG3Q9sakkMBJuyaj/JnY3BFKpqOfxKT/OK+JUmVSqcx8gMRY5adFKA+nnjq9ieQT3Cb51mtXILndJFPJ+HyfroDdZ2PJyT5fGVr8OzrtElWmKDoUqEohRVtvyYzayOC1AS45zkgtODrDxyp0AAfG8sLmIxdLC6WdTZwP6dzZSytraprH7IDiqPTbUsJ1u8O1Ene649EICnaRDZEY9nYcXHzXrv9vuzcaInW7Q5EQOcyScSiU1h2FLk0wWkgm0mLsEhnc6DZjk87p8nYZBaoU54ktLEC4ngiEQvN475s7hxawfkkdk04M7vxeZhIQTC37ZqFb5MMVF4QA9xJYhMonxFkIlXI/c5UGurAJ3HGXxMSciS4aNs1xdqJNcQSMZFMR4dN1Ko1NJsNpJMxZHNZrK0tIxL1tZ9YSxIXzUZDZG19eUnPKXk3RaLIMiNl5CCRor2ai3wmjWScikISKFQIGaUJlSutVg+ZbFbrjHkuVMnxFwHxTrsn4qbXNaQ9A7llwURrpgTPcxJHEUO2Kw+Ca56qGNqV2SLKCbrzrOVenUZJXsSQK+ZQoDqHmTSIoFKpak1XyjXZYFEJwroR4KcFFM/FaIwKkGOe5rJy1NqPMguDmTJ5ETCcb82Pnn2Bflah3FQtWZZREVIJw/ODqqjxRKQM74m5OyRkmQ3FeyXBaNQVUTgeSZSxCKO5youh7Cb4nfdtiCuTd2EsnIztU0zEE88nKaBmdk1ScpH8m/CcMuPivJOk5nPZWMVRaWFUFXNyxCgySVKYrCnZjvmGnCaZNJ3EpOCQEos5NawW1V6z9+V78Mb5HODevR4GdocflsMKhBUIKxBWIKzAfV2BkLy4r6cvHHxYgbACYQXCCoQVAH7mZ56YMnQ4RouKal3gFEOsRUR4Y6keCFp02h3U63UBj7RxIcBovKKNXQ1BjnQmOQv0ZIemIyCkfdxBMm7DGbETeop+dyi/cVlIeOzmNdYrBNkILvDr7PmTeOPNd5FMZnHx8nncvnUHhwcNATmLiyRWfAwdV53x/CLZ0jw8MPYnUeDc+cvo90e4dvUaNk+si3SRR7lYCUJ09BIvqZOZfvsEno6O2jhutnB83IHnGhh7PImoQ7/TOhZQwo5T3ieBFxMla7pJmTtAMJbKCztfRiyTQ2t3W2nh/BmC/eysJ2CSoN0FXPzqr/wsLl08hX/+L/4PjHwY0IsgITtiCbxQrREZ4/lPPY+/+MGfqyuZ1ihXLj+A7qCNVruFM2fP4uSpNWzfuYsXX3gO97Z28cqr7+Dtt67iox9/EvXFJXz9a9+ChTjypaIsaRgyvHXnjggS+pZTcSHLr1lgNW1WCBqxXgTUHrzyIK6+9x4Cz8G586fhjHooZvMCv/sDFz1nKOCPwad0evIQhZ1OI5M2IdG8Z4/5Fum0OpWZj8COdIW0elO0On189MMP4Quf/wja7QH+3f/5/8D1I2g0e+qij1kxFItl7O3tKReDQBf9+j/yoUdRyCdx8/YOXn31XVy8/ICAdlqLXX3/NjLZvO6B9jx8f65Tj/MwMkQZwUEC7Oy4JvhvbGkSHwDqcTshFcHJ0ycxcBxZvtTqNWxv3UMqk0G+XJSKIskO7H4XmUIBHufXTiDP8NxogIOdHfier3Xq+SSu1qVKILnE3BYCnwv1qoBZBs2PXReXL54R+GdbEXz0uQ8hX0przSBCgJ73McHh4TGS6YJAdXbxnz59Whkppoud/vPGosVkW/DnJurMJpAnAHBGnLArm4BnhNkCMQuDXh+x6ARJjp8AeKulmtIiLRpJIGbZiMZoGZfA5uamSJaV5UVZD/EX1R+8F16fwP7R0YHUIE63h0G/AytmbHgIisrTPxqTNUtvFnjMv+u12ljfWJcVFxOduWf9SRwtEhkRW3kj/Q7ty5jtQADYEUHGLAOeVwQjqeghIUNkn4QXgX3LSoJzmsnlMIGxCrNSVGkQJOdrPaQT7I6n5Z2DM6c3kYhTHTQWido4ONKZSJKTYx9RYRT4Cl8n6EnSjDZsAottS3kKrB3PvdZRSyQqjzeuxXanj+Zxh0E4OHdmHe6wIyVPuZxTt/3Z85dQqFTRp/XW3o4yOth93urybPIx6A4QtZLodR30Oz2i19SeaM5YN94b7bUYEj4dB8YCiJkqgSc1HTNOUsko8nlmddjKGYrEbBRLZXjas1QIjDEYDtSlT2KGc8N9MHLHstUDAXlm9yQSWmMmgFpmTzpPBWz7tM0y1zckEattwGmukcnYE5ivcG6C1n5g5nL2ax6cwL+jHVrMjmNpdRnT+BTpVArHjSZy2Rw6xw2kbaC2uIyF1WU4TltEBp8/BMyP9hso5LOIJmypzAjSZzMZxBkwblGLEsB3fWQSCSSZFxOY7BmSQSTWqPQYDBzs7Owr74n5PTzLSJTRvqpF+7yohaOjFoYDV4A+SXWGv8umKWZpfZDskToJtPFKoNvpA3Eb7XbHkKWpBHo9qh5o25hBoVIUgF6qVGSVlWOgPQm4ZFrPlEzG5ElRQcH93u219AzWXBCot2S6pfmnOoTEIJ8vXCvKT3I92cVxbRG8T6cT2N7eQblcVTA8STqeocbeiSHdI4XHO0M+30d6BnOe+eAeucbSjSqe+bPErAOuBxJXhhjRc1SB3CRHfEPqz8gHWYjN1grXhMLEaUMn8tfXs8QQhYasYw35ff78/HoKlZ8pXHje8e9ErmhNcZ2R6mNKvVFHSUWpM8mQF7wOv0xWh/l/aBsVflIOKxBWIKxAWIGwAvd3BULy4v6ev3D0YQXCCoQVCCsQVgBf/OKHprRPylVK6nRnh/7QGcqGg+A+ASoCWe7IQS6XFQBAC6VE0gRuMqDUAJG0q6A3OnMqCGa5AhQP94+Qz2bh+QQKxhgOGBRqrETYAcsuSnac8rr07ibIXa2VFAh949ZtPPb4w3j7zavyBicww850Xp9ACsNsCYQz3DtwGQjKDswp7GQateqCQPpiqSiQlKBFo3EgOxnZAxXKAjjZb0/AaTj08N671wRO0kdDAaexOOq1OvZ2dgQCCWxlh7DUFyaEVCDxvKM0FsfYTiFRKKJ5765spuT/zSoGf2WLQgurT3/qKdRqRbz88qvIFWq4dvWqgrafffbD+OY3vi2wie918tQp3L51W2qXWDSCzY1VPPXUo9g7PMCFSxeQz9l4+aW/RCFr4fs/eAWbJy7gp2+8hYcfvyILrmtXbyjIe3FlSZ3LtO3Z29k2KpXAgEEEB8G+a4JA8ZgAMsd15P1dry+KOCCx8vRzT2pNRCcTkVAkZNhF3u71BWBRCeBPoyiWSgpD7nc7htwZMTPFqAJGI5Ntoi5c+vh3e/jEx57CvVs/xWc//QJ+9w+/iVEQQeOIVipRbJ7YFBD+qU99Gn/0ta8iYUXwa3/rZ7G5vIh4ZIqtvRb+9b/9HcTsJB546JLUIavLa/hv/9H/hCsPPIjXf/IqKuUyHNnnMAeCdi7GB565GIaIIoAak0VSrljGwBkKzKrV61hYXEB/MDDWOaOhgDOCkfWVFXR7XeRTacRtZoewO78r4JZkQDmbwM6dewKPp+oij2JzYwNHzaZAT4J8BOfY/V2uVvDKK68gY8WxubkqkmQ07OLDzz6OeHyCWq0im7OkHVVuxngSh+P6mGhdx7U2pGSS2oJzynVnvOzZMW0AOeYGmM76gTMQGBqZ+gIH+72uQGPWgT3UVESoOxpR5SJQoWEnM+p2Tthp1JcWNZfOYIATm6uGFJwD0pGJQFGeB/e2tvTezYM91STwRiJLstmcAFUC1+reZzB3khYxYykJmB3AQHU7HoXrc28yJyCDdquD6dRHKZ9H1/GQSGVkS9TudhGRJQ6B4rhs69i8ryB2/p9B9lEGMmfgMaQ8V1D2gJXMIUoLLypB4MOiKoEB9mMXZ06vw2MWQjKNA9qTTYDesCe1DoFuBhVz/Q97I9V/5I6QpJJDyh+q0NJIJJMYkTgbQ4qnKNFw3iNiuLO1r/29vFiC67RQqRSxvraoc7VYLmNhZV3EDMcg9Yzvo93piBCYeGPEbZJyEdy4dlN7i93pDJpmLXmvJJuJlFsxC91uT2cz9zy7ytOpJCJTF0uLJREyBMi5PplpQpKFRBuPLBI5TK0ncK37IjAcTOGMuJd1K1onzJ2QAs3QuQKLjaLNhIVTQaHciwiJC44DsjaiaoDPCcu2dNaYHBwo14i/4YqUvZHF8zau0PVStYxkjgB+EqOhsX5KxmII3CFKtTJqi3WkkrSZiiKZSgrcJ8nBfdzr92S9RuswKiy67bbUOIhS+WEA9bysonxDyviBiFzObbc3kNKFYzY5KJ4sh6jCoOUgyY1uZ2D2GbMZpPahuoAqE0t1MM9AX938kZgFz/HR0z04UhFWa2UR6FwXxUoBhVJJxCeJmDzHnExImcd9nbAzUhNQHUaClHPrB+aM4phpRSXyImoLpKcaxI5byg2ZB2Pz5CNhyfdjs0GhmNW5ISVEQMuxkYgU1oPPI76P64wQkMAaOMpx4VybnAu+P63SzFlKuyauj3mOxjz022QMze3DjJ2UcoBoUcazdZaRxO9TAcXzSQQHSSSpNDhqk1PBc26urjCNBEaFQtLdkBbz7AuT95FKZownGgk0WU4aQpdjl2pjYs49Y7FmGir4/avv3Qgxj/CzcliBsAJhBcIKhBW4jysQPsjv48kLhx5WIKxAWIGwAmEFWIEv/dInptGYjUQmAzudUliwARyMpQN/Jy9uGIsJAij8IvhJcIc2FwSXCY4RoGGwK4EDgVt+oJ9lJyr/z59hJydBInW6x6PGuon2UQxlpfe8gKoYakvLOH32jEJu33nrfXVnJ1M2FpeWZM3CMFIGd5crZQwHtAPyFBIt0IL91AQ6qHuI8z0HyBeYbzEQWcKxEvjgeFx3qHyNrbs7uLd1pCBcY3NhuoU3NjewvbUroF2AGoFohQwbgINkCVUHRE5oaWQVK8iWqzi4eR2DPruRzXWiDBFld7RFOxEXxXIWy0tLAgWvX7+JTCaNVCKC//Lv/gp+/MrreOmHf6kOUUJ49VoRC7Uy7tzeVtfxL/6NLyr4+Nvf+R7W1pfR7bq4+u7b+Mf/5B/h7bffwxtvXEU6l8F7b7+v4NrRsC/ygmBqu9XD8VFDIChDctWJTDhoHAjonStLSGK1Wm29v52wsLS6go2Ta0glCJaNFEi+vb2H5lELRwKVGZhNG6GRMgIq5arANK4gWv0QmFKQu0/wPyaAkl2vrU4bi0t11Mt55DIpWEkbldoivvmtH8q+6OOf/Bg6rR6uvncVsfgYP/fFz2Bzo46XvvOSwo5v3NrH0x/6GF5/8yrqCzXk80nkMjb+7Puv4cyZi/jWt/8UpVLFeL7PrEtI4IxGtESZj9kxoc8MtlXnviFxqNi5dPmiQONCIY/hoKecDX88wZkLFwRqyhaNAc4jF91+T93/JKfqpRw8rjffV+4CLdOeePxx3NvdwfbODobMQGi1UCkWtY5pz1Yr5pFMWahUKshmE3j4oQtIJy1lMIx9Bz7DrMcBuF8ZEs02/cmMfKL6aa4G4rokIEdAmcCz7Ntm3djxSAztzjGSto0ICSyCfaMhUmnT3UzCglEN34YAACAASURBVBb9gc8g40Dd3elMDolMShk2BCQffOQhgXyH+3tSv/B7hXxRodAE0cdjWuqMsLe9C5fB0cOu7L8sgqTDHgqFoqyzSBYRaCR4zi+O1Xjbm3FzPLTG6dOOJyDA2pcVVTGXh0sBFSDlDtceMwqsZEI5K5wDWkktLS7Cdw0RxTMlmc6KaOQ8U8URT2RBlzPxNvTRT9iITkg9eDh/dgPETQlY37p5W93to8BBv8fcCgK7gdRHJDB4DpJ84V4iQCzLIyk+GEwdFWja6bQEnBMwJ5nAUPvxNIJ6JYvJeIh8JoX1tWXYyZhA6+rimoBk5S10+wLxh33Waix7JirkDvZbUgCQ6OE+mneQcw55JvO8JhFL4oMWUeQoCcjS4isWG6NWzgikT6YSyjMgyE61yJTnG+23SJxwLZB4mJC0GKHb5zme1H4mqc011+txfhMiV0ne8dvKtQmMSk/hxwzonsBY9UQZMG9Ua9yXHIMVicIh0cPMDarbaN1EkBkTERsiNGJRpHNprGwsI07SqtMTwK38lHYL6xvLKJeK4BSUyyTMPaTTWXgDV8qkZNpSVkm2VIJFq79JgPZxT7aDUgJOx6hXyno/EvK8NnONuK9pUUaGMJvOGVumGUF03DwWsM8Adz4zuG7N/qOdmbEp4poWueBTLUBrQFskOcPUeZZI3THh5WlVNNY5mCsXdRbyHOaZy8YBEltUyvT7jpSDPE/Ns5SxK9xDXLu0Q3KlhuMZwbUuEmoa1blNYl+qJikJIyKzSKodHjaREtljsnhIxlChxucqn3sk4bnO+70hJl4gNRLVjZEo1wtFTlMRdcaSiuQA59DYRM0DtVkXzrXJSiGpQ6WSUb2JvFDAt1Hi8OdYf/6elmfmM0lEz28ZpZFwmxEdJGYSM9WU6j7L7TBKNA6OOVvGIopKIJZqnoeh2ivM3NM5zkVKgoXXlvoGCJUX4UflsAJhBcIKhBUIK3CfVyAkL+7zCQyHH1YgrEBYgbACYQW+9Esfm06jcVTrS0hk0uqEzeXzCHzXAJ8RAvz00jb/mDce28ZLnuCtO6LnOYN/DTDvDI0VBDu+ZV8xiQh4HPYHAlZ4XXb5fmAVEjB8l93OfC+gkMtj5HtIZXN6v8ZRQ8HaBOkq1SJGzgjZdNaAywkGhDNI+Ug2QIVKGT2CTBR1TCey9JAX+zjAmbMnBUjcuHFL4IzsqtgBGo+IQNnZOUTzaCgrD3aFE3Bhd/zJ06dw88YtRCYENIxVFN+bXuq8rjo22cFJG6ZoBOnqEpLpPFpbtzHsu3qtFBoT4wvPe+T7MpuC0awnNldw5fIl/NP/8Z/Bdfr4B3/v1/AXL/0ZcqU6vveDHwukfPDKKXzoyYfxW1/+A7z4+c+IxMnnc/jJq2/h6rWbGI0m8nVfWqkr/+JHP/4JPvrcMzTHwMHBrkBuWoOYrvSeFBFT35e6hoQKyRV25BNoY7cw742gWFzWJzZqSwvKCyHATfCToc9bt+/IiqfXG6HRNqHsSYZ+07tcoHpM/vqbJ9YQTGjLdSxLrl7PdJJz/LTd6fT7eOZDj8OKAgf7BygXC2h2e7hzdw/5fBZ9p4/AjyKbTKFUSuGLX3wRv//7f4hHHnsEtUoR3/7Oy+qETyQL6A37Ukusr61gPI7gxz9+Hc1mEy9+7gV897vf+wDsYxYH7XdMB7CZRwXUJ5PIl4zyiB2/iWQMDz7wAPYbTXT6A3Uw7+/syXanWq8JsCOuy3soFgq4t7ejMG4CYQ9fOotu61hrMc4A4JQB7ZqdttaLS2Jv6KBY5Dq3RX4kokA2n8LG6hoy+SSeePJhdU8zd6HVPhAAypwVgoIEZjPZovJLags1hZHH47axNJp51otsoyJm2JdvP0Or1bkcGCsVgpns5KY9DAdKgC9h2eqq5nqgBVYyS1IiLXCR58GpE6eQTDO3giRKBJGxi6WFZYGlmSzt4AjsMw9iqPkkcch1MY2MFRZNAJzXoVqq0TjGkDZWFpFsAygSNKeFDs8Ani+pVBbtow56nYEyAxAhEWHNbHEItpquahIPjkKYjfUQiUnu/0Q8DjthwEjaXlm03ckUBVhOI7T1IcDKn0/IUi0qNVaAfAZYWV2CSzs0+up77DZvKyDbH5G0HeueSdaRMCHIT6KQHfQMHB/TRi+d/qCLnWuFZAQ73dkVz0yKuEUg1cdivYiUFUOlUkImZ8kubf3UeRwfH6FWX0Tj8FiEQq/Vh0/SQOqNCfa3D5jQgk6roz3MrA/OH7/a3Z7AZmK+BKlpjcW5NsjtFOlMHPlsDPlsQSSy1Gm0cqJqIAKB3N1OW1ZYJBwILJOkJVHKvBaT7TARSE0bP6oydD8+g771pohRySMnKVr9GLLCoXJkTNskW0C9IUu5joxyZm4dKICaP8P8h7glkz6qZrhfFpeXtF5T2bxRXtg2dvf2UKkWsLG6Cj9wUK+XTLaEr/RxpFJxbG/fxuLCMnKlImddiioqGLa3t2SZtbBYU3A1i0Z7Lc4XlT3HrWM9A7kfGJLdbve1/5zhUPPPOjhD5oLQossQZczKYEYG7f6UdzE15C2JSN+boDdk8LyPaJyB345sp0jyk0AoFLLIFNJIZzPI5LIoFQo68/l85XuQKOS1cjmGVHMOCPyPZYE4dB0pTrrdrkLhGQrujobaU15AlUvKhNmTcJ+RF7wu54D2Vbw+GxRI1htFJd3bTAYKVZb8Pq3K+HuqvKikYS0Upu2PzdqcBsDYKLekjAgCEWBzu6g56TBXZfDPJLuorph/8XuaBz4zZ7kpJq7EKDBElEl9QT7SWP/J8s3jmqc9HhsujALILPnA2OWxIWNisnW45knyUTEiZRA/l5DQZr4Kx8sr0DYqVF6EH5TDCoQVCCsQViCswH1dgZC8uK+nLxx8WIGwAmEFwgqEFQC+9KVPTCNxG6VqDalMFve2t7G+vq4QWNcL0O4M4DpD1OpldU8TCSCBQfCMICS7ggkQFAoZhQELspoS8AsEXPrsSJV9PQECdk1OEFcop+mwpHVRRsDuWGG/qUQK2VIeuVxBgagEdgjodIcDpJMJHB4cqMuZHamFYhHtdgsTER9j5Q44DGFmKHOc3e4ZjIZDvefmxoqAkOvXb5gOZVqhqMs1rfeg5/v7V++i2egYSxCCcbaFk6fO4OaNm+qyZqD2HOQjaEJwlH8WIEKLHs9FqrIIK5FDd/cefKpQ1MlKkJwgq7FMMvkZVCQwqDiQmsP1orJzefzhs/j4s4/g/IUz+MrXv4VXX38fFdqHxCd4+51bePHFj+PS/8feez9Ldt9XYqfDvZ1z98vvzbzJCYMZgBgiECBIkFwxmaIkwpQVSAlcRUtLaXdrVZZd5fCj17It7y63yltbLq0trsuSuJREiaQIEgQJBgRiMIPB5JmXc+d0+3a4rnO+3ZD+ham9Tb7CzHv9uu/9fFPPOZ9zzoXTsEMDOG0Xm3tNfPk/fg3VSg2drvEtf/iRh2FZfTARhCD8xvaOAHPmE/S6XXRbHTi9DqZLBdmRVKp1Y6FEO5JITN3qD58/LnVGoZBHu0cSKEEeStkPzVZN90FSqV5v49bdTQHRMTuEMDunw1GBpz2njZnpokCxWCKtgG4Cf6a9msBQAM1OG8dPHMInPvocvv433xT4f/TwvPz9z54+gZmFw/hf/vd/h/mZKXQ7TbzwwufxL//l/yEi5uHzx3Do8BLSmTw21vfRbHdx7dpNtFodhUkTJCaQb5EVYHdygODfSICVsRIz9jQ0tyfQSUAuOLbeYb7Kb/z2C3j1x29gZX0Tj166hOs37wgc7rYaWJifUZ5Lo9bAytq6VD9dtyM7GFpsXTh/ViDg5voaWtU62rSYyqTRItipAFoSQTZCIQ/ZXBqdZgcRdpZHw8ikE3jq/Y8LPI9Gwhj0HXS7TXXHExQl2Exgkd3X7FZnLRhWTQCbRCJzamjNRMCc4OvWxjoKxbxUGgQSXZIZAQZYWyY8nVB+0BPYbbr12WltQEzat8WjaQQsG/V6HadPn5baiD8jKZBgx3Ovh929AxSyaZGBTpfEZU+qHIKoUdrJ9RjSzrVvg7kq7U5L6gsC0lyXtIUTgUS7nrFKh2uHYcdD18PBflkWSAgaEJSe/FSgdDtdKaoIXLe7JDwMgEw7Ha7hTCIuAJnh3KGIhZAdg2WnEAxT4cGsAA9ujxZlUalMquVtJKJBLM4XyPHI/oljx050knr9kVGRlStVkQZU8CgEnlkvVDeEwrLmIarKGjLYmj/nnsLsCGYLMOSehEe3bazuZmayUnxMTRUwt1AUaXr6oQvY3j3A/Pwc6nVHQekHe3vYq1PNxH+COehS8eANsbdd1n7WZ8YAKdE+A9NbY8s/QyaLBLCp5AJsZvNYQLEQVxg71TG5bF55G1QH0DZnoLwHs1dzrmksvAB29ypStPD1uZaGfZKiAUYIGLVPyJLSg8QkM07UKc9sCTAYHuhzX5VNoPlnpGyKmM9NMoT7YoiKiL+3BIqwqJrHhvCOxLnvxFCYmpLlF7N7aDvF7Beqo44cWYTrMFA8hXgiJns4jl846Ek5RTKA40ySiiQlr4U/p/qJhBoItCtAnmszLCKOa4TzhPs3LeWGA2Y8uFKckDjg/mbEQyZY3igigiIqSBaTmOA9UZVIYkGWS0Pasxl1EQlivmevN0IymRB5EUtFda1cK1y7DJPn+UmSlHs61xVzPwjIk4wIeobcKVcrymliragYYc4Rz29dv9tHyLYREuHODAtaRAWVQ0Tllu7bpjVVxAR1D/qyEBNh0e4oI4kKE4XU016ONoFS30CkJMkrhzkWsmQaSh0zsW+akDqmacHkSkzIi8lzpM4ZkxNSNwZDUl1wgoh8D1CRMYA3GOreeQ+qujKiqLai6stkXvDa+FrM/xGBwTBy25DyzLSaKFZkZ0VrTFpekUhDQLXmuJprCOKWH9jtf1T2K+BXwK+AXwG/Ag90BXzy4oEePv/i/Qr4FfAr4FfArwDwC7/4IS+dzcKOJwX2s8u0WCwJ+LVjcezsVAX0xCIhZDIERIcGSBkRpOmjVq0hZAURlF+16bQ0oNQIrSa9wI0dCYGa3sDF0HVhW/QApy//QMAUQa6JnRLBr2wpg6WlZaytbxo7D+ZYRKJYW1lFIhYzVhK0vQkAyUwKFQa2xmwkUxkFu/LaaUmjgFzaoSCAublphbuurK9i4PbV9cqQ4ajNrAPmYVQw6Idx+/aK/PBJLLCbdHp6VsHExoGdmGRIIA3BDaPwIPSh24A7GiGen0UiX0J5YwXV3T0BhuGwsbkgqM4aTgAfdnWyFgZscQUUBkYOTp9cwKc++WFkcgX833/6VWxu7Au8y2UzSKZCeP/7n0AhR/uuACr1Af79f/hLWchwTBbmZvDUU5cwO5fH5uoaVlY21K2fzibw+GPnEfTYodvFzs4eapWKPO47vQH2yhWcOXMW5YMKgqMOHjo9h0yC2RQRdAfsZDWEEEHf/UoZiWRCAbWjYRira3s4qJQRsQn8hBEMReWN3qzXMRxQacOOVyDM4GGSCCF26w5k4UO//J/9zMdhhTgeMbz+2uv4b/7Fb+HevfuoV1so13u4eu0mwuEI7t69hy/+3m/iT/+f/w+ra9v4jd/4HBbmirhzbw3f+/6rOKi0sLq2g1AgjAsXz6jzf2//ACdOHEGlvI/ZmTncuHEP7Y5rckjG9jS08Zp05caSzEUY4Fd/7fPY3NzAK6+8hka9ii984Vdw894GVu+votms4fTJk+q8vnn9uuYcCQmCzwuHl42tWbWOaqOCbquJFrMKukYFxAyPzd1tEWaFbB6dVgsf+diH8OKLLyIdSyAQcHHm1DEcO3EYS0vzNKSSRz6XFQFGzh0Cqv1BT+8TjScQjfP9STxRCdNUx79yEAZURRlbGt2jbYlgDAfpT99XBgrt1Uj2UQVEYDAcNMAy7eAI/lpWTOMSjsZFRh5ZXkY2lzG2KiEgm0lqvZHIarXrGA1cdNo1ON2BsdjidfTaCiqmkorAJy3caJPF+UQ1RJNh3LxHjkqA8ySEEAio9tCod6WuYAc4cyPYzU5VB+2JSNhQtUFFCW2Fuj2SFwTDjfIinWKwfE9B1twPaOvW94B0Zhp2hP7+tDaiEqCt60ilmZ3TgetUUSwkUSxOi9ii1ROzLnZ392WP5LojJOIJAci7e/sCpQkIRyMWkumUgFwSRwTVyfiRpOO+yQfzQJhxQMVJvdpA3+mjWMpIFVHIJLF4iNZnSRSnpxCKZZRjQbUD1TutZgW7LQK4vHfupV20anVU9qsmG4Pk3GCgTnnuNZzg3FsEwoZMpgnD35nzE7FDyKWjyjmg4oLkSzxJ2zeuBfMeDi3QSDKHJxaBVF40ZZ3kMqwZQd0rO9W56xuQeCT7IF4DFXVUCSkHg4C2SG8TIj+x5ZGVG0lsgt4itfmezGqgndAQiVhcZwbPD9YilcvIemlmYVGWS1yDVIXVGzXZ1k1N55FORtCsVlAq5WV5RuUM12w+l9E4c25Qecb74hnCn+Vyec15OxCUgoih1FLaeSTV27peanIq5Zr+3Op00Wy3dZYMen3NVaobTID0SDZGvAeC/SRIqAqolJsKn3YH5vskMrimqSxh3bpOX0R9Lp9FLBUROU+7KNonkYwJjDz9nfuWcqWoLIpG0Gc+EQl5KgCpwOn1tCcNvSEaTZMxJXWX29NewHXYYTOAlEGGnCIhQJWWsaLjbTOYnuHtI11zvdkUUbW7VdZY8n739/Z1PlK5pD1mwIwQC06HTQrmMcmG4p8neyzf3xBURpFisifMnOA5OCENWH+bmTScI1ZY+wIJXNodmoweo7Dk6/IAdvn5Ykh7LmZukVQcIBQ0FnTKNaKyUEHclslgoj0kSbfRAPFEUvaAClO3eX3G6ozv6Wde+J+U/Qr4FfAr4FfAr8CDXQGfvHiwx8+/er8CfgX8CvgV8CuAL3zhkx4DhWnBlMnnBXASyKLqQdY2Cmf1kElFZdXAbnwCFAQ/qTwgCCIlBTswmXMhMIIAK73n2f3oodVxwQ5a2vowszbINAebHep9RKyQfldgRMBDt+NgZj6PpeUjWFvbkV0UrZBo27O+sibihPkQ9GmnHzdfJ5/PoNVoI53OymqG/vzskmamgMA3QB2s7KanmqRRr6jrlGBMIGhsLuLxBLqOh5+8dhUDdyjbGoLNBJAYWM3O4UkorbpVQ7SdoDETu5X78rln/3U4kUMsOwWv18D63Ttjf3p2J7N72JL1SChsSREQoP0UjJ0PHwKVmi0FeRNUZA7H4cP03qcdl4NPfvIj8q5vNGryyGe+gzuM4C//+rvYO6hideU+3vvYI2jU9rF8ZAqf+KmP4F//6/9LHebJZBTHjs6jWikL7Nnd2kF/EEQsncLK6hqKU9M4e/YM7t2+g2GvhccuHMZckV3jQMgOGLArlkGl08XufhVBKypQ6O237sLzQgjaQTx09piIkTv3NtHvMDR1oNqzW5215shTfUDPdYdzqzcSAPwLv/AZbG3dx/z8PL738g9RmsphZ2sbne4AvdEIH3jmfQLDX3/tTZw+d0Jjx/DmzY1NmoXg4oULyhkpV1uyiorbUfz6b35eocXff+UVXHrsIQHQjz76KP7mb17E9i5B57JyHZhZMAHW5LceCiKVS+Lnfv4z+H//41cV1Ez1w8c+/o/w9W9+R2Ag7VoYHp/LZrG1tq61kMqmELVs7JerSAsEpuIjgsr+HgLeCFYwrHmVyWcwCppg2VQ0rvfO5TKoN6o4c+oUavVdFPIpHDu+iFIhh5AVQNSOodFqo1FroeeaQF5+ud2OgGc63YcsAqEEEY1H/cTr3dimsIN+Qg6wO94zoCsD7snhBAII0Ce+29XrspOZ5BNBS86dRCIDdzgyXez1Bk6dPS1AORwMyM6G8582YJZNysFDu1MXeE5FhuO0UNnbAYJUekTgdrtSr+wfHIhQEJlFWzMZ95srN7ZXYWXIE+Sl5ZjbM9e2vLyMu/dWEIsl4AWM5RcVEiQ24rEEnH5PIcccM6qwCGDT835ndw+pdAbRVAoeaAmWFiHE4OqB25I9DDMxuB8NBx1ZORF4pe0Q8ztYo83NNabooFJpSbFA/nJ7b19h4STtmKFAoo7r1XSvewJ6SXROyFnOud5ggI7IvSbikTgGQweZVBKZVBzFqRRy2aRA7JPnLqLd66LvMiMGqO5vY7NmFBZG1eCgXm4qW6fTInFEAJggLkFrZwwMG6UKB5p7Jy3P+BwSqhQ1pOJRpNIxWOEIHGYiqPPeGgds0/6oZ7rhOS49YxVFsoaKOdpJUSlDBJh/nqgpCAiTvDGd9KZjXuo0AuyDv880YMc/91JyBMxH4gGiFI2QJZsfXifBZM4JqUEGLmKJOEozJeSnpsb2fj2kUlSA1TUX5udnsDA3hfLujhQM2VxWoHzHoRKMFk8MareRSiRFQHWdNhqNuvb2VDKDKEkuMMBdflaaQ9z7SHZyvJmJRKC+Rcsox0GvyzPMRrlc1VpmphPPEtZamR4Dkh9UelHtx5qEUG+RMDMh6SQIYlGjPGSNM9kM8iRdkoakn5+dgR3leg8j6AVEditHxPNQb7Zk7ceTh3ZKJI0U80BpJCPohybrguuMK4sKQKrOSPKwViQLme8h9ZHIF6oibKOiCBnCjWc895h6oyHlRrflolZuiBAnwK88Cjpz0faJYyhZ5tieaRywzf1BSsaxbZMJ3TZ7oCEwmHVhPjdMlBf8Odc7GwW4pkRokLQZ9kWomNcyCh3eC8kZEkS8F94jSbhJ9obJnuHvmAyOYMDWnBVxw2tjJUzPhawBuZbFbZO8CIdx/Z3bPubhf1b2K+BXwK+AXwG/Ag9wBfyD/AEePP/S/Qr4FfAr4FfArwAr8MILn/B6gz7yxSJ6tHBKJtSxzS5u2lu0Wy0FmgaDIwXDqtPRMgoLdnLKfongvUcQ33Rc8metJrvEGZ7pySqHgBg7HKVWoG0OvUKU6j0QgMLu7Ww2K+Aym4tjbmEBBwcNbG7tYHFpQWAJuzCdTlsdlrTaYaAs7ZjYyU2yhKArQSaCZFaQ3apZAWJ1BqwCmJqawsHBPuwILV4iqDVasndx2nVY9Ef3wrj61k3Q3YodnrSzKRVL2NjYEOg0FCBHwM1Ym9AvnsGlBExMXKqHVKaAcCyNXqeOTr1qfk/gn7Hk4fvydRQU6hFQJAgzkBLh9Omzup6bN67LOz+bzeDxxx/B3u4O1ldW8HPPf0phsXdu3Ue1XsEv/FefxZ/92V/jzcs38fSzH8CLf/ctfPazP437924iSdUEO+i7A3SdFqr1Kk6eOAGOtdNqyqanNLOAgBXBG6+9gUI+j0fecxE33n4bo34PZ0/O4cKZQ3DdjsKGsyl28wcwDIbxzq11lBt95PJpWVfRa58EUjjQQyKRxZ372zhz4ii2ttY1Z27fuqdaE9ClBQg7aREIy+aHgFMqFUc6kxHQ/cz7P4ivff0beOZ9l/D0k0/g8tUb+NY3vovlI0uo1Bp4z6XHZB32t1/7OxTyOYTCQRw7MoujJ0/itcvXsb22iZmZKXz8k88hMLLwrW9/B//in/0GvvzlL0tF8sijj+N//qMvYX/XgI0E9ScdwAQTOYYLC9N4+gPP4PqNVezv7Skj5L2PP4rvv/KqutGtcAC5XFqKnvLBgeb14uFF2ZHs7e2LdODamJ2dwfraiogCWqCwS/zZ9z+Dq9evo8kO9igtyzo4f/6cwLX97U1ceOQM3GEX504dR7FYQCRmodfjOiKQP0KzXZF9D61g4A1EHqhT3gvBGfu9cx3QqobAu0LSFcZMQtKR2ojuSwy1noTnul3XdH/DZE40W3UBhAQtI7EELNt0aLOz33UcnDv/EDZW1zA3XUKedlQkQRRcb8hM/rdycCAAt92ixYzpzOZ+EA4ERHSwTh3XQT5fQLXaFAjrkUkhqDoKoNkiyWEZW7oBFFrcaDZl25PJ5ERWBi0LdpRZFV0B07ThopqDq1F7Qpc2dp5CmwlCKlPDNoHgCDAMmIG8zAzoCkTOFwpwew7skKcOfpKyuzsHshnquV1UKhXNYQa+K+w4EsNBuYFepy2LHXWAs3ObeQ4jdt9TuWQIABK/5BCY/dN1Xdl/cXxoyROCh3Q6LvJnfmEKyVgE2XQc+VwKdqaATt+SBY/nNrC+VYYjCz4mPA/RKDexu9tEzA5g2Od+bDIYas3OOJOFtnWE4j2pO4gbM/iZxBOtlAr5pHI3ksk0RqRfuS8HSM4aqx6TIUBCqit1D63XqEqQ3ZMUVSZwWRugwOWhfp82PpN1xVoo+4CWglSkSG3GPJKQ5pmUWCTdlJVhFDKDobFHoyKH5BuVNbwP3kOuVESmkBPhQOIhmUpqX+bcm50topjLiAQuFjIiukUqdBqIxixlJvGMg8drMWcZ85kIwhfyBSkIh6OeiDe+PolrkiM9Wbcx44RqoJZsoxyefz1m1/Q0tznWXM/5fF4qpXSKaqS2wHTODVoY8RYbbRMqzXVDspcWdwTWk+kEItEYSjNFJBJRxOPMv8iaMbPDyh/h6/B6eF5yClTqVakRqayqNRp6fq1RRTSWUJZNIpGSZSAnH/cBjgvPNRIq3CdIEPBc4n5EJQjHl89j7al2oVJLlmQMwiZpU+tIeQSqlkD7LEfzhKQUz3HOF2Usjcd/YgXFMZioFCfkhUhTBblTJWZCvCeqHD5HTQI2LdhMeDsJO9aMexnHm6SICAqFfNO+0eR08GeyeQuHRTaRZOc+afYpkn4kgdh8QOUQFUu0eJtkdxnFJusllUYg4JMX/kdlvwJ+BfwK+BXwK/CAV8AnLx7wAfQv36+AXwG/An4F/Ar88uc+4sWzeURjMdQbLUyVSsZqhDkMvYH8xRXoO7ZQoI0Gu3gJ9gmAH3lSTrBjMWiFMXBctJpNQntodx11sBIoCVtReZqbrmrTY0uYIEZwYjSESz/weEwDQvBo+egyrl65hYAAFkvEw+7ujrrUlcouJQAAIABJREFUqRShFz2zBwguqNM6ETed6EGgN7a/8QYjxFMpdW3TDoeBpdMzU/KON4+xZYXjwgt6SKTS+MH3X0enQ/sJ0w06P7eInZ0dgU4ESCagDIFJdwwqE7SirVWDyhLCLKEwYpYJFaa1hzdgyK7pPiVg0nG6eOrJp/GDH/xIdhYnTx7G4sIhfPflH6mrtlAoYG11A4uLc5iZLWBpaRa5dBpLi4tIpmL4kz/5D9hY30Wj0YHTH6mj//3PfRDfefFlLB2awgsv/JKyPd65ek3A5FQhpfc9fuqkxrFyUEal2YVNq59mB3ev3xC5Mj09hVGvj2a1jPc9eRbPPHUOzUZNwcRep41mbyAi5/DRo1jdrQlITMaiWN2qKBh5biaPZsvB/fVdnDp2DHOzWQwcD3fX1nHlrevKT2EHP+tDQKnjEiwHnvvg02i1W9je2kJE1mUtPPu+x1A52EenH8YPvv8qfumXfha75T28dfk6PvP8p/EXf/41rN1fVYfw0lIJJ04dR7c7wrFjR7Fy/w7u3ruFz/6Xv4T/9Y//LQ4tTWFmuoR797fRaLrY26uMibaAAtXpyy8gLUxgPyxw88knL+E733kF+VwOyXRcKo29g5pyNZgrcubkEexs7+Ds2bN4+eWXBUBmiyWRY+zOD3hDHFlewPEjR7C6toatzX0RBMxoYTc4cynYoT01N4P9nW2cf+gsnG4DD184i3TSFhg+PV1CMpVVYO3a+ppAaSsSVn4DbU66rTaGIwdevyeAks5EDMxlngzBZBJnBImZQ0ESkt3t/X5XmQzyfGfc82gkVYoUAJ5D/Y/IK4X5MgC8P0QynYZtx0wAca+Hs+cfwv07d/HQudMinIyFm1kv7U5TXfDtZhP1akW+/yQYnW7H2NlEItjY2tJaD5FsCEJgOC15BP6zg9sdoVFvy/qGhAXtyRKJhEi+VDonKyZ19Fth7O3vy/qM9kuyLvJGmJ4qolKr6H1ZA2MzR7u3KLxgSCoDg7aboGoC5bQGojqL5E48YiGVTiAaNR31tOqhXRItr0h4kBCi+scLEkyOiUgi6cGue+6JvGeT32ECzEkEdNodKQxq9ZpAY4G8siGqa2xoEZbPJjE9N4NYxIId6iOXCmIUyWEQTiKTLsJpN+ENXWzt7BqLLXbcD0a4c2dXRI9H2xyB7B20Heaj9JWFQOUD60xewtg0UYkWFXmRiEeMHSDzUkYkYGxj0cO6KDGb64N5DFTTGXs7PpdjToJ6otKQxRIwDnk2+QzK9iGRwX3fZXC1AaT1RaKKoDUBZf6PoLLH4GZjBUSgmQB6GMaKifkqfJCMoEosloqZCgyHCjgn6E0Chvvn7FQB3WZdJCOzT6gWpM0aa0CSwCgXTFbCJG+B90ElRmA0QH/YQ5Xjnkzp/Sq1mtYRc16ajbZ+p9WhYoNZEgG0+T2S2ekMmg3O1ZjAc9aIY8C9jsQVCUjOc7oYkRCgUoLvyzlIhU6mkEU8mZIVYjYVMSTfbhlHDi8gEgmpHol4EoO+Z1QfriFQtG6ktvBQqVRRKOXR6nAekKAIkVESOWNFI7KHojiD64RWaLFoSooW1s+Qb+RRSXh39XyC/9ybSdjT+q5yYFQqnFfMyGH+C2vpMPclFFBwOVWJk9yoCVHxD8O5Ndf+wfuR+DH53GY8Jw8pQWRVaAK5barHxmeoVC1jSzSFu2tO0g6rozXIZgY9VzlHA4S4tYyVIKOhISV4DXzOJM+EtZI92FgRMsnm8DMv/M/JfgX8CvgV8CvgV+DBroBPXjzY4+dfvV8BvwJ+BfwK+BXAC7/+Sc+yYwpSLRaLAvsIrKbSaXTabaQySVksTIKzCQgScCL4xq5LAp20iyB4akejGLpDWaKww5MAgkAClxYZIWUJEHAgCMNOc+VkjBhzKoRNr0urHb7XmTOncfnyVZQrNZw+fVKA0P2V+yak1A5hdnZWIdV8rUAoiEw+p3wBYmK0wyFQTCA1Fkupg1qBoTaBuJGAZnrP2/TyrlUQtWhf48kPfX1tF/fvbbzr0878D4JPBC+NFQ//T8WELaCFgKwUBQKnaMdCyxWqSQgWKsFXdjyyiWJnf7+PVCaFc2cfxtWrV+V7zzB0dXc7Lo4eO4wjR4/h6tvv4Mrlt/RauVwKhVxK40A7Hnq3r61vCxhsdLrwRgGcefhhXPnJm7LgCQT7KBbzsMMB5PMJgXcMWp6bm5O65e69Vazv10AQp9tp4dIjF5WjcOfWLQGkTzz2CM6cnsPUVFLdtp1KBft7uyi3HBQzcbS7LbS6JhOEQdrf+9EVvPfSJWQycfzox68p/LzbcvCeCyfx51/5NuxIDPPzs7j81nVEEgl5rW9v7qDadDAKBnD+3FFMF/O4fuM+Lj35JL7yla8hiBDsWFQ+5OFAEL/3xS9gYWka/9sffQlHjh3B669dlk89w3IfOncMy0cWUG+ww93D3tYKDspl/MEf/g/43d/7A3TaLk6dOikVwf17K9jfLytIXmklnHcMUo/Hjc0VO6SHLn7nd38bd++t4eqVK7JTW723ImumdreLxfkpXLp4Dt/89ovqPq9WKiiks4in4mh1mqiWa5qnJ0+fUDbGSy++hFrVqHwIGlKp8cjFhxU6T7Cagdobq6t4+n2XEAz0ZWt26b0XRTwxSF0+9KO+UTUQOHf7CNtRxOJZgarq9o/GEbYTArWNB4qHiEVgtYzBgPZNRpmg6AWuvVCAzdM42D1AqVTAaGDAa4KxfacjdRC7tyNR2jNBeQ8kOI8dXsbx48fx2o9/pLk6NzdjMl3G1kEE/ra2NrC3s41E3FbuCa2ICIx2nLaIh163hRFtoTzmIVCZ1Rn73I9Bc9rTtNnl3pePPoH5oTfAoN8T8cD9ZWpmTvZIm5ubiNkx0yUdpi1RXxZ0DDsmmMlsjWQ8gUQyhQ4tpWhz43kKKXZ7fQzphT/usKaagHvF0eUFAd0EYPlg7WhvVSvXBXhzfxqNqMrY1fizY52qFIK4wvsDJitC+TjsYHdd7TmErplJIpKnRWsbV3sku/Tz+RzmZqeQjFsoFJJIRAO4cP4UvGgC1aaHRmuIZDSGem1Hr8F8j4HXh03QOhTF7dvrsBFErbwvIqnZ7knNwHGJ02YsYiy2CJaTSCJnTMUTw7upMqEKhKSFAZZdPa9Ji6FIxOQH9M18MQHRxpJnc2NHeRN8sOueJJsUNvSaG6uaVD+eE1T1gKoOXofJ4eAxMATJiwkpbKzNSLLZEUtjxfOE2REKWma2iR2S6qJYmkLIDpuQehJsiYzIMOaFWHQcc9vwPCr0UkglE9p3ec+8dtruUb1D8DrCuRPmGTVEqVSSmqrrNJWTMunsJ1FBEL/WbGFve1ekAucVyRajCDQkBa+FSp5smoQ5SUNjFcUHCT0S7MxkkUKq7ymzhhONJCbDtgulEpJpBnIHkaZNIzOXZqbQbfIco8KK88kWaU7Cgw0GnZ6DeCKBRrMldQaBeqpEaJbIOce5wqwM5ntQBULygiQMGwmkBnMGshIzZxftziy4XZIxJmTeqC5MHg5Jk1qFpJCt85OkdrVaRzqTNQQVyTOqS4aGJJPa5B8ocCYqjAkpIKJkbC1m7KKM+kKKRF4HLassC9FYXD+j+oYqHEOKBUTcUJlDco61UXbHmBjhmS2Bn9Q+zLYYE9QkqcGMEUOgTK6P98+GDOUFjQm1iXWUT174H5T9CvgV8CvgV8CvwINdAZ+8eLDHz796vwJ+BfwK+BXwK4DPvfAxL5PLot2mjVAJ9RqBkphCttnZSdCLXbg9p4do3FYnMTMOtja3lTthW0E4nY6ey25qgjUEuwj4EbahnYsdiAi4ZxAogTp2NMvdnMoIO4JWs66ucoK/lm2ra/XsuVO4euVteVmfO3cW29s72NrZRi6TEViUzeXQbNQV8Jor5AS+80EQluCYgJMRg7ldqTYIMgWCJrw4aEcRoXUMuzUtgi0ErS00Wz2UD5q4du06AgqNDcuGQyDOOFSboAp9xE1orung5M+MFYqxsTCdy/w+u+CBYcBTeDnBUQJyJ0+fUrf5zMwMXn7pe++SLfQtJ5D80IVziMTiaDY6+OEPfqiubgJhBNaIDCXTDC1uIRQgQePiIx/7KL7xjW+YzlVvhEcvXlTAeqtZw4c//Axu3nxHFlSxKK132tjbr2Lh6Alcv35bJNOJY8dw/dpV3Ll5BwuzBXz42Udx8eJxY7NDi6yug939A6ztbCMdszAYeiKv8vmsQLu2YzzH2S1dKBVkr8MA8ePHjuDWnVXs7lYFLFUqDUzPzGB7bxPeMIBq3UE4EsHiwgz6Tk91IwD69rU7IlZ4P0889ThOnDgh+6VYFFi5d1/jsbx8FNs7O/ipjz2Ld65cxkc+8hy2dmqo1uo4d/II3rz8qjJM7q9sY2FpUeP4p3/6Z3jvE8/gpZdeHoPQtFFidsoAswvz2NnbR8SOwu138TM/+wl885t/h8HAw8KhZWxsbSKVSMlzv99t49ihBaxtbKBLYJaArdNDcXoG+/u7ylsgOZLLm7m6v1dGq0XA21MYb2m6gFKpKGC/Xquh2+kKxL948TQiloeHzj+EdruCEfrY29tDqTRlMiUsC+W9spRGBFwVRjvoI2TFVC9mmDB6hqoEKg0CYKd+G+1WD/F4yoCKsvUBur2OOqQZ3D5VLGjeEsjj65EAZJBwKpVV9z3HOxpLojQ9JQLt2NFlNKtVzC/OiaQb9Bw0CM6mEtjf38fW5gZSsQi2tlaltCDITIA5zODvEPNTWpq309PTqNRrAj5pGUXQmuuXeRv1WgveiGB3CNlcUhZQssASCB3Veh15tArqipCk9Qztorh+6tUmpqanUatWlaNhh0NwegOUZmf1Xt12W9kBsj4Kh0x4+XAkVdPC7DSCUpGY11TgcI9qsi56bVfWSpz7LnNxSNKOGGbPAHjmBViYKs2j1a5qD4rHImhJHRZENGKr0577hgBl0NrGZDAQHKat09LiAsLBAWan0rI4OnriKKZm5xEI0bYIqFdqGPTb+tnVt68hbFnKU2m36ohG87h/fw2dFsd8iDaVKCMPkTBDh40FEEkJrsNcLqtrSKViiEUCslnLZml11FQHPG2vJsQsX4MgcKfNrA0SbwaM5x7IPZ5kLWugjS7IOUn7MqMqIPFBUmlCAul5XlBZQlRCyCaI32Og+bgrnsQTwXaSbP8QcBaRQSA8FEK+mEMim5ZCjXvszOyCiMVatQJ4faSTUcSjtB6rY2qqKIWYQPIes0uAWDxiLNX6PdWdcyKTSkvdQzVCImbJHo1B8rRuomKM5wnPrnq9Kc0Oz6NmrYUoFUFSDZk6MEw8yJXrUr0EZf1wbjAPpeO4cAcjlKamsHJnVUoUrkkraongzZWoslvQPeXyCV0n94UQlQBBz5ybnlETMTup23d1/nHucg7Va1WFqdcadaRytGA0dnGybBwMTNh1yBIxIcIpRCKLc9/kPnGe8j6pGuOZw/uhJZvUlaOAiHPuVRpjx1hoKReGOSZcJ0OjLhw5Rpkzya+YWIu9O8bjc5PXICXixFZLlnHj8Inxz2hDJmI2FNKex3km0ikSkYWczuPx93jtWk/js5p798RWapLHoqk74l5nSBA+lFk1fpBoJenHTBLeJ+/Pz7zwPyj7FfAr4FfAr4BfgQe7Aj558WCPn3/1fgX8CvgV8CvgVwCff+HjXq6QF/g4Pb8gaxCCV812U920/Mc/w2ndviPrCna6W1Zc4AU7m+mPTb9tftF/nrhIq0Wgkd2hDFkdIDhiZ+1IeQtWMKQAZ9mY8L8M4kRAXa0Ew2nh0+n28MEPPYvr77wtEISdqQSAm62mSAvaVdDKpd1t6vdJohDcpBf5oeXDcGkD06JVVBjB0EiqCnYI08rG7Y9gx+KI25bsXuywJ3sXdlRv7pSxv1PD9sYWoR0B18Q32KMftthx3VMQuBDRMbhCYI6gFwEQdmyS6GG3dSabkiUM7cbZHcvnEcwh6PL4E+/F6z96TfZXZ86cxxs/uSxQjXZEqWQSs7PT2N3ZQc/1cIYh2vfuYWtrS4qLMydPIGyF8M7bbykv46DaQIcqiDFISBLh+PEjeObpS7j8xqvIZmKo1StGeRCxUWu0MRpYYNvz5l4N5Wpdtajs7ghEmi6l8MXf/iyGLq1CbHX7d5sNAePv3L6JuZkSEvEoqg2CeLQ7MV22DEyu1B2BaOlUBI1mD52uCfRlDQlU37x5E4uLi1IK3F9ZQ7nSwdHjyzh+chl3bt3EBz7wfvzoR2/ijTdvYm+3irAVQDwZgRWKYGamhPc9/V6EAwPZtdxdWVd3/y88/2Gs3ruPaDyNn/zkOp58+hKeeOyMiLB/86U/w9W3b+B//J/+O1y5+hb6wxD+8i+/idXVbYGoClF2jTqIipRmpy0g9fnPfBrX3r6Krd1dfPi5D2Hv4AC3bt0UkMWg383NLc3VRrWKaDKKfCaDTqtjQLZwGNVaGZl0HvUWiYkOohETiMyOfXaOf/jDH8QPf/gj7GzvScVAAiOViMK2RnjyqfeoE75RP1BuA9cYbaCarTassCUShNdQqR8gl80LKCb4yiKTzOizq7/dEnhOIDeZTGEI5qyElCcxHHSVG0NgOJHKoVGtYeC6yi+h5QofBJ4DowAymbzCwEkghMMRdXhzHKmA6HW6mJkuIkZCkyG4XCfDIa7dvIFkigSPg53tVZQKeYUNr65vyo6Nag4qvPheVEdQdWEyOcYEKUHZdkdkn9PsKZj53v276oqPRWICFrkH0TbroFI3Kqo+5z8wNTOl8aO9DceVAeEiDEkmWpbJ1UBQ2QFtjvU4wFfWPYEApktUQNmykTJWMn2Bsgxfp8tTh7ZnIjIZZDwQMcvnsJueD66DeDSFSDyGWDKOETMRaNvFLnlm4oxM9geHi2utfGAspDi+JBaomlqYzWNmJodINIgTp04gnc3CttIC0+PRNNY3VtBsMb8hjtX1NfScDmI2QW4CzxZu3r6nPY6vb4UZ4u5oT2UdLMvs57xOjknMDmN+Ng+HtnohS2ohZU+APydQzm58YwFElQoVFT3X5GAwJJ3d8AR7SWBGbUsKHQNYGwKN70XVlyEeRmNLIEOGcJ1MbH9EYlDNFgqru55zlyTPxMaI+zdfm1303Ieprkjns1ItEIDnvry0tCjVAwnDXpfKCQ+JZAyBANUVtFozCgsSV5lUQqS29ibaF/LahyajhNdcr5RlF8czJxoLo1HjHmvmFB8tp4NypYl+x9gpUgFgskJIugx07gwVHh0YZ0pwjyGZzJDvIVLZtPbhwJiwoWIxmU5pz0ilqRgKY36hqDnjDQZSSpBIs2mDxmymUQDJdBbVWlUWYVwDVGhxjHlWaj8eE+X8MwkZKgqMbJAKBWZQ2QiELLSb7bGNFseL85KkZkB5NVR5MVtDBL07FAkqBSPzM7p9rQPmt5C3ommbwtBprej+fRj3ZF1MlBgTknRiJzXJQzE8gllzCucez1NelGyqqCikyIgqGTYLhPnZwzQN6H5oLzVW53CcuM7ElY1VGiIpaFU1tobi/XCOkQjWvifujSQaIzaMQnJCmN28cdfHPPzPyn4F/Ar4FfAr4FfgAa6Af5A/wIPnX7pfAb8CfgX8CvgVYAWe//kPetOzs+rsjCfTODigT31GgBY7hwksprMpDAf0/LbRbrbUdcwsCmNZAzQbDYELDMIlsNXrdQUMjNyR6XIdDGSVIc/+YAgdWS2FEGSWxojh2F2MBPTQtiIikoL+88ePH0ahmMPq/c1xt7MBwsrlsnIDYvGYbI/oVd5uNxAME74aIp3JGUCRzIE3BsJsS2QMv29UE8KakEvHBIBQFbKxcaBsglqlgqFDFCOAEW2vhkNZStFCQyia7C5C73YME8HX38cAJkkcgmEmjNQTeUFQT/7qXkDd3e9/+hK++ldfxyhAn27zcwK47Iyl7QwzRAjMEYAtFItotNqYnZnBzXeuAaybF0BCyhf2mxMw7whMov3I008/hdu3rmNmOi9LJtZwaqqE9dX7sCIJxO0UDspVOAjgrWu3UN7ZQ8wOwen3kM3G8au/+CkMOhVZc1F5YQWAe/dWlV2RTCaUkWBF4grWJXJFmxM6xaysHcjSiJYnkUgcbn+IdNpGsZjDxkYF6XRUdioE/vYPGmi2OkCgj4sXL6DTbuAf/+NfxIsvvoJ/++++AiscVxdzsZSVjzvtmn7l8z+PjbW7WFvZQdtx0KhV8W/++A9x68YNVGsu3nzzCn77dz6PtZXbOH7yPH758/8cxdIsyuV95IpFROJpvPP2DdnXELwcI1ZSIlDxQ/KJY/DUk5dkJ1aYKmJhfg4rKyvKVCCoVylXsLm9KxULx6xULArgY4f9p3/up7G2uo7XX38DEQbCyqOenvl1tDsO4pGosg1OnjmJH3z/h0gm0shl01LpuP2W8jqYfxK1aXtGO6KYiLPbd++gWCgKRKcFFjvXCaoSvJPVD3NfaH3G8SfA3Kf90wjdtgOQ0PAsJJM5kV5ut0GpBPqDrkBbWtD0nXGgMFUZIwZv9xQsz/UclCUaMyY8kQ7s2n/1hz/E4sI83vOeR1A+2EEqxTyKAKKWjWs33kauWEC/Q6uhNqrlPVm6NNsOMtm8scHyjCIrWyqo5i3avVGJ0GzDdXpaD1TExKMJzSfmsdAGjmHptI/jazBXolypI5PNKtBXe0YqoW5/hoTTvobAJNf5xMue2wH3jwS9/Gkxw2BocjNUDIQCOHHskMBuqhM4tgLfaZumLnMXvRbXKX8+FMHCulDBwPkkBUyIgdYMGB5hZnZepAGBVI4jFQjVahkRm/uIi1q9oU72VsuRzU88FqdEC4V8FAsLJIXCOHzkEBaWlhBiuH2rgeCQYxmWnRPVJvVWGW63LmIgbEVwsLeLnsvA9a7srPZ290UUEhDmdXPDo+IkErFk1UewNpuOIpliLoSrtW3UFGHNC64L2WcNqEQJCNSlkoD5DrQJ5EsaUmKke9e9UlUx7mQ3AcmGMBFJM+6QpzqMWwfXlOyjGLLOII6RsQMiNUxFBs8LAsvMOeJr854ma3V2fgqxdNKAzVKLRGGHbSmaOq06SsW0UV4UC8pQ4nliFHJh7O/sYHpuToQ8LfdS8YQC1Xm9djiIdreHSDgCt8+cljZqtRZCwYjyZHZ3d3VmNepNWYQpDJvh5+Gw5jFVLlGqCVtUazBfJax9kOuY6pVOe4Bo3ELfNRkxDAyPJRJIZzMKlm826zh27AjSmbjInEwmo3owt4l5GtRx0MKM+gTOKxLnDH/nGUbFGzN1YrGEyK1mp4VUirZeVCsMEQpyzzB2UPreaCCSMhZnbTjuxpqLnwU4FiRVRYo7rhSZtNaiRRPnMpsXSFyTvAjRopFB8T1DBIdgQsD5EAFFUmusqCC5LzsoZnGMz0v+2czRoSFHpOYwqifaRimMm3VmIo8dlm0jr4NzizZSnLsk2/i7rCkfVMlwT5ooOYw1GTNWOAdskdc8L/mYEComwN1SBouxg+R7B/HOtVs+5uF/XPYr4FfAr4BfAb8CD3AF/IP8AR48/9L9CvgV8CvgV8CvACvwa7/10x79r6m+CAZM9yz92G2Gb/ccxFJxERjs2he4oeBdF2F2+waC6iYf9ox3e6tDFUJK3bYEOmhdwweBG3adsjuYAAVDPgmeJKImIJTgLztD2SXJLlKCGwQw+cikkupGJcA4ARkYCE4og3ZRmZQJHCWhEYkaQoFdqew8pv83O3AZOBuN0NbD2J3wOgjMMOuC+RD9Xl/gUccZolrtYnN9A6M+rZGMJznzOkTWjDtvCeSRrKFNluyxxuHeBvxgQLCxKeH9EEwh6MX6sPOTJAdDyg/NpfBP/+D38cXf/+/RUxfoyHiJuy7yhbRqcPTYERyUD5BOZ3Hj9l1kk1mUSnnZfsQiNhZnSrh2+ce6tlqzJ5ukSqOFn//557Gychs9p4kLF87hle+9guc++Lg6kO1oAqt3twQM9kYj1Fo91Jtt9NTNTS/wIFIJG5/56WcRsUaYmZnGwf4BLr91RbVoNbrIZVMCdeW9TsA2xGDyIdLJJDLZNKyQjRs3VqXOsO0ARsMAVlfWcebMsgDmesPFzRv3Ua3W8DOf+Vn8+V/8Jzz22GPY3dtBpdrA9k5NNj8KP47H2fgvYOrXfv1zuH71LYGy9WYDU6UCPvHxp3Hr2k2cOnsWp48xq8DDH/3x/4lIJINytSmLLDuWwanTp/DOO7ewubErYGoCrBEk49xi9zOBQYLbrNMnPvFTynt57cevSeng9gO49s4V+fR3B0NMFYsiVTjWhXwevU4b73v6CamU/uZv/hbNRgsXLj6EZrOGuYVDCoO//s47WFych9PpYmerzDgU5ewGRyPML04hX8pjaXEKs9NZlA/2NV9pe1NrNdBqtkRmcf7K2x0G6OO8Vdg4/+6y25je8wTYCehFMBpQmUGAmZkzAaRSOYXXkojsUUHRbAIBApp9441P4M5tMUtZ1mXhaEIgN4HVWDSGVCKGjfU1rdMzZ06KdGLN+gSa2y0FQVN5MiAp4lIBMkQiGsfW7jZ29yoiQHj97KZmzo7hAs0apfUW7VqYF649gqB3MCzrOlpNEbymfR077YsMJW4yfNwSWRMKeApfJ3nBbnR1vUcjAkC5Lgles04Er0FVCveuHsc+LBJnulRENB5GMDgSwK/gXyosFELOPa+PgbrvB3B7IwV86z6CfP+/V2oQrJVqYTjC1My0LKfMdbMjX3eqPWJ//0DWWCRnlB/U7WJ+dgYRZlHEQ0imo1haXpIyJ05SodOV/Vo0RRukqMiSVnkb5d37aHZcxDNpVPYP0B9Y2NypIsK8jzLtqwwJIxusMcnAjBISZgwnT0RDIi8IhzPwmnOK1oAiCrh3j0bKFuH+RQUALYRoudTrD9TFPyEVtI4CVKoZqx6+Fx8miFl/ejcIeRKUPAGw1bFP1R5t/Gi/xDkLWqAZ+yVaE3LD5/OZSUMxe/2jAAAgAElEQVSVwuxcEZ5UcCRVzFfUjioHZ+D2kMlEEAqM4LRcLC7Nqe5UK3H+1coVJDJZOD3aQiUQC1vwRgNESKLA7NHKqIiyK7+FcrmOaCSO7b1d093f7enMKNfqspJjlz4fBNFJyhBY78oGL6Q1ReKPgdaDAZUfVA0EUW+0NVczuTSiiZhIOK4p7qUk9o8cOawaUk1YyGeUeVFjCD0zHgjuy0oqJJKS12is03j+MLckIFUfrRJpgyfSkhaQVgy9HkkBnk1D5ci4Tl9ntus6qq8ZfxOcPcmQqB1U1IjAsZ8ErBvbLWMl5vYHcL3hu/sH71dzZ2DIKKpFuAdNMiQCHs9yEqKGPJjYSpn1aUnVRlUJCWbahHEP0FrjWTOey0FaofWGWs+TeWfyK4yl48Q+ivPeEDe2+STCfYLqHtp50UEvxPdn5gm1P54IOpItCoknAe2TF/4HZb8CfgX8CvgV8CvwwFfAJy8e+CH0b8CvgF8BvwJ+Bf5zr8Bv/v7PelGCGrRZGJIQyKtjmyGrmXRCWQsMJ2XHMxEk2sUQTAioo9J0YDodBwOnL7sndpoTMCCpIeAQnoK6SYgYC6EAuh1HHacDp6MwXQaDE+4giEjAll2ttCaiHzl99VPpjLpi2eUsi4yDA2PxEPbkH07A9eBgTxY2/aGHdC6PZqOpcFJegx23ZI3DL6o0mDdBGw76wzMgd2FhUd7+mUwRr79+FfVaHZW9isBg4jAKDY3G0Gy0FQrL+2ZgqbpMx8Gu/DP9x1kXAh60pyCQTECJhASJC4KUtPZhZ2shG8Hy8hKuXLsrH/l8oYBCvoR33n5HnZ+zcyU88/4nBM7duHkXP3ntLcQTcTz7wafxnRdfwsLMNMoHWwrQZjhvLFXA+vqerLlm5woIjAawwgH8xq//Er773e/hoXNnUK/uiiQi7ri3RysoYGN7B+FkXoD00O0iU5zCYOTiVz77KTiNbalv6NfOHJL9Sg2JWJLwNjKZNBKpDCLRmO5xe2sP8UTUhJ7G4sjnZ7Gych/X3r6JWrUBZ6yyoLVPo9WBNwrj/uoa8gyJRwhnz51WXsdffPUbCAeiaHS7iIbZFR7T2NO7PZ9N49lnLylwmP3ZmXQSZ04fwerqKjrNhsZ7Y3sb2/t1JGNJrG9vIZstYXu3JvUDwXx2u9PCiXO53WkhFouoe5nduOyGZ/oAcy280RBTM0UkLHZz57G1uYuNjS0sHVrCQa2iudxocp4mkc9msLOzg+WlBbTaTeVUcP5/8Z/8Fnb393D3zqoA8FKxhHqjpnrRRz8Riysbwuk0BJidu3gOc7N5zM3klA/CwHd691drzXfBPmUVJDOo1atIZ9Mm30XgIBVCtF0ZCji12Mnu0bfd5FcI5FU+y0CgbziSEokXYOO4OrtpJ+YItKYqIxiyEQhbmq8E5LnuRv0Rji4f1nsXCjk0GlQ+pASGElyU/ZM85RlM3cBo2BXpkkwkUGsQqDdKBAGbw6HyAppt2tZYiIQtQ0x0esrN4RpiJznVUhyPZrOqdcqOdiovpA7oD5XDI/DVYS6MhVjCWBRxT+kPXKSSabhUFaQzek/54vcdhTj3eqwP1U38CiEaI8BJNyl2qP99mK/jdqWc6XdJqNF2x1XOBOtpAF7uAyHZ81BxRMUQyV4C92bOkdTJiQTgNQVGQ9RqZZEnzWYHTtvslZzj/N1CNonZ6SRmFmaweGgBIQLQoQgCgTjaHZJREHnS71bhNHZkuRdLZURWeIhjbX1PdSYhwns2tlhjC78QlRCGuLCCJAtG6vJnR7wdtQT8knwmcG9UDYbkIVAt+54g75lgffAf5CUYsFoWPTBWSQS5jZqBVkrGQoqAu/ZEgcxji6BwCPwf/875QYCadej2JmPF3CVbSiSOK1UgYTuEhcNLItCD3ggJKX/MnMlkSJ67iNoBxKIWYtGEgGkFgMephDDqqZn5OT1P4dBUTjALI2IUA9zTq9Wq9krO6Vq1ie39A50/VM5wzXScvshLznXuAVQ/Dam+CUwI+L4s4jrMNRkF4PSHaNTaOlNMSDVBdAvJbFIE5MLheUQjUYVnc81SHROJJLS2ePaSfKGyg+eeMl9CYa1rZlUMhoaAJwlOlaAdi8k6LhaL6/0myiOqnJgjQ4KEOU8cC9oC8jpY/4lNF/dwjj3nNs97KrpIRlJJxLOba4ZkBNcBLb04r2GF0G7QrsvW54jJeJhzkYSQsZJibUl8TIKyOTeVtSNljWlumGRJTQg3WVxJaWHIkCHJNa5/Emq2Id7M75hrNuQLFRm8EH5GMeNMZadUJVJ8KKnk3f1o0mzA1yEhzaYE7j1UYly7dtPHPP5z/6Ds379fAb8CfgX8CjzQFfAP8gd6+PyL9yvgV8CvgF8BvwLAb33xM146lUGfvuvsplQGAFUFEePJTaBDocAEPYJwOz0D2hEEHYOhA4cdnMZqhb9rgCrTucn8h0bbhAPzwZ8TAGE3tdd3MXw3XJM5Fhn0hwNUK3XMzZZw+tRRNFpdrK9vCaQhcNxoNNXhLXAwxJyIOIbs/Bz09H7Kr6AFUJ/vSRuqKMJR2lm5CiJVBzCBIxNbgUImhXq9imDYhm3H0O4MFMR64/o7Y4sUdrEyZDaGVrsrH/JAgP7aYVlrGAuMsLrY1UlM1UUQJttDnaXsZO8pp0MB3kNjpZGMRwXm9QYm9HZxfgGFQhE//vFr+h0D4kBWWM8++yy++9L3db12JIj3vOdR7G+Vsbu3jmSMXb4eMoVp2TDt7ewiGg0hYQcM0BYK4mc+/VFcuXoVwZGDhy+cRjyexl997dt4+n0fxF9/9WvITc+j2XPRYUhzMY9ENotCNIhfef6jSMY8ZQy88eY1NLtdzMwsKjiYIe8E+PP5PCrVGg7KZdkMsXPVG3rYWttEvzcQWTB3aB63rl1FImXj/EOP4JUfvGrAOwv46Mc/hi9/+c+V5XHpvY/gK3/9LWysVxUAz0BjqkFYX4KIUdtWl/jC3LS+aAl27Ngyrrx9De978nFG2+LVn7wl8PuNN95QcO+hQ0uYXzqGb37zJezultXhTyAsm8uMFQf0Rzed/+xQJmDPe3j44nnUqmUcP3wE29ucf8D27g4GtDEKAkePH8POzrZRE7Hzmnkm8ZjAddp6/e5//YIAy299+xV1ENfrNVx4+Dw2N9YEtm/t7AqYzGeSCHiu7IGWDi1icXEKrtNSpgPnFtUzBMdZR4Xe0/pkOJAVlgK0aaUSZl7EwHQQj4FAko58rskfMGAxrcioniLx4yEsr/6BO0KjVldwczqXQyhko9/rAqGIyACPYDEJOZsd0VMK6p4uZgQCFksl3Ll9W2qSVrslsJaB4FSh8PrisZAC4glCUtWl9SOvegdBXgMJSK4PxxGxSIsdhnDXa20BpRynZCKFXqeFSCKK7e1tRCMJFEsFKa24J0TitrIduM5N+HVPljm0ueN6Klcquv5EKiUikmuTPzOKDE+g/dzsDBJJ2oD10XNc2SERCR0Memi2WyJUmV3itEm+kGQIo+9Q/TVCvdEag6GmziJDbNa2K9CZYC673EMMhh8a9QDDkGmtV6nU0aL9lKxutLPIiigVt3Dq5DwKUxmRF1TttLsOsul5WHYcB/v7SGfSKO9vYnv1GiLxJNyBh73tPaTTJVy7fltKGI49iRMCtxMFyqS7PRaLgvKafDaBdNKA9nbUFigtKyftj1SOkUgw2QKcj14gpLHhXjbomw537vdmrw+LvOB9cK6ZJvbxfdHqh6qBoFHCGDsf818FPvO541wDgsytjgGh+b6c11KmjfOSSHIvLi+JkKJtYCadEtnOOT89PaPX8kY9k3XBOTUaopDLKqSeYeyV/SoOHTksa0QSI9yUmfszcHqIxhMiJJhrw7VNsoaqCQZbV2sV/b7bddGotzVvpXawSWgbcjAcYA6IJcKMoHuZNoypnKyoqhUqgjAmdUYIR2zkiyVEYgmkcymkUintIyRlp6epUKIyaKgsJNpGsR7cF5k9oxoP2DDQ0fvyTCNhGolGFZzNec15ypwKA9zbOiOtsCFCRiTTBwbUD8hCyWRdyVppbAXmOB1ZypG84P5Cwr5HNQTfW6opQ06RvHBlQWWUhhiYdc3aSVmlc5fz0SgnaNUlgoHkqpQSRoExITQmVk8TJQXryDlCZZVUGmOVFe+Blmp8cC81pBBJFUPamX3dzFHaUQYCbKUw85vnMF+TD6ksbKoszHWNc7zNnLMsvH31ho95+B+W/Qr4FfAr4FfAr8ADXAH/IH+AB8+/dL8CfgX8CvgV8CvACvzO733WY3AuOygZzkqgmrgSfewJ+rDNtLK/h6VDC1IPDNU5So/3gYDxZr2FviyR+rIVcTo9dYAz6HfSSUn/aZEMBBTUdWm6b8MwftUEvRqVKrL5Iqq1hunKjtiIRsM4tHwE9+/eRzIRQSafV/4Aw2GZeeH0HRSKBTRrDeQLOQHEspyo1gRSJBJJ2DHaFDXUzUtwgrYb/GrUKgpuTcZjqNQrjIIVqDIKRFCrNHD/7l0TrisgboRUOotGoyFASx3JYCcww2npW85g6w5CtvHIZic8gTbmaMheadAX6E2bC2PdYggegjTLR2bx1FOP41t/921kslRPbKLbIUg4sdMY4mMf+xj+9m+/LjD3yJFlbGyuYmHuEDY2VgXEEhQVQBO2BR4RLM2lo/jkJz6KSrWM/d11ImYIeSOcP3cS6VQSu+WWFC47m/vK+nAjcdj5AuxYFF2ng2wiArtbw+nDRVy4eAZf+lf/Hs8//3G8cXUFq6tbUiPQOovd8bSKYng3QbzNrV2MBh7yybQsVe7cWwHjeP/J73wOL730bVg2lS997O7uI5OJ4+TpU7hNZUKziQ889wy+/q3v4datDfzc8z+D//SVr2k+ITjCc889q3qtra1ha2MDiUQU06WCgKiD/Qpm56Yxu7AgdPpb33oJX3jhV/B3X/86um4bx46dxKuvXZHNkACvsIVUmnkKJriWwKTp1h0gkUzgmeeeEUBW3t/HkcPLuHr5isaXVj8EVt/7+GMKZF5d3cDOzq6UOrlMEvmpaWxvUa1i4ec+9Qm88eYVgZYbm1tSqDx68QKqlQPMzc3h2rVrUicsH5pTF/zysaNYWpxFs15WLkan0xCpRXUH7UwITtJKiYoldkazq5pgHNHukQgAWhoxYDpo/OVpV8bAaYKFxq/FgHsC8mz5VY367NoeKOOFpAfDvQmIct6nUiXNZwYGs8PZTsQxOzuHgdOC1++q+/nYidMCo9utFrqdNuKpGAZ9V+QFvAH297ZEVpC463QI/PelcOKDSgDaOhHkJWjcaXdMiHAgjHK5pgyDWDwOp8NA6qhycZj/wjBqdrpvbq6jVMqKCLEiMXj085e1TFAh191OE51WGzMLc6hWGnrtHkFq2pCNoP2OuDrXQioeH6tXuBeRbKBaheHKHdnW9Jw+et0eygd12OGUrNLa9SohYHW7ywyKGT8kJ8Q4skMcSCVjCDMjgDY/ihEw3fbc87qOg8pBTd78GjcC+wgaAjGZwOmTi8hkLMwtTOPQoSNoOz2k4kVEowm0Ol2RGW6ngfrBKnYPauh02S1PgsDC7k4ZvQGB/6hIJBOeTTDb7DvmQdCa5E0AuVwCGdoDjrqqD62UeP8ixbgXeWavojVT22E2wUh5QQyxli2QSGwz10SmWdaY0DH7I/ckvrf5s3l3BbSP7ds0Rz0qRCLv2hap654kB4PTef0gMWJsffi78UwchVJBHfLHjh1T5hH3/CwDziO8zxHSyRQszX+C0LT9Y8C6g2Qsobne6jRhRyIYdDvIZlJo1duwo1QOUpVgrNdoX+iMhijvVxX2TYKOKgRaKKnLnxZE6uIPyCrMtgiAG8s7rd86VVM2Og7VOqwdELVC8EIBKS4isSQKpSnYsYjUbLSuikVtZV1wLiQTNrxRX+uQ9ev0XeVYkKjgWpXCRpk1Fur1hvJmqCDjfkWrNKdLEikk0pL3FApHNV7cNxggz72a+yEnPecKxyGbzes8IWHc6zQ1ZlwDTttFv9tDpVrVfkZrKtk0kbAgWcox42eEHvclQwQEwtRFmn2K5DLnuGafSAKjguD1TDIyqFTimuB5Pfm5yELmZSkUPqB7pz1fv0vC02TM6J7Gr0vygjXh/DfzMjQmTGirZYiaYIDn99jeakyeTF5Dqi6XCic2OQRx4/odH/PwPy77FfAr4FfAr4BfgQe4Av5B/gAPnn/pfgX8CvgV8CvgV4AV+Kd/+DmZfRC45z/y6RdPIGTSiciAS/5jP84OVcGkMFkQ7NakxRPtmWhNQpCCAbaNtgA/gpb04qb9CnEFKhcIqDD/gM9jWGqEwGebXvYEybqIxhKynpp41CMwwOnTp3Hz5m1ksxkBbnu7e8pBiNGiqO9idnYGzXpNYE+jVUcsGVWouLFtob2VZaxaAh4xRYE0xEzU1RsKIJdJyRucndzFwjQ67gjVckMkTr1aESDXcQYolWawu7sn0Iqop+lkHge2EjAee7wTdAkF6L9OuyUCRJ463AkyESNRl7LbxxPvfQw//vHr+JlPfwiFXFy2Om+/fQfpVBFvvPmWaREPGJVGqVRSBzV92A1A6CGdTuPUqZPGy71SEVidyqTQc4bY2dpEvbKPX33hl/G9738XuZQBe2mpMlMs4PzFM7h+8w52N/ZQKVPJ4mAUSyGQLSFMwKvfQ5yZJu0Gwu0DXDi7gI2VFSwvzeHNt++j63qIKzA6iEIxj5BNa44BpqZmcX9tE41mB/lMTh3QW9tbiFghXHrsJEKBIeYWjuDWrRWsra0rNJdgFEmls6eOC+D9V1/6E4QCERSLBZw5cxYvv/w9AW/z83NotJp49D2P4Ec/fFWkDYFMBlkzF2JhcRFbW7t4842fIJ6IYWam9G72yJ279zAcUIkwVhEoiNkEyhIYI+lmvNI5VwOYnivKdigcsvDcP3oWP3j5hzgoV0QoMdQ4n8mq/ptb2+q+dvpdlAp5tJy+rnN6uoQbb1/VXGm2qEiIirQ7tDSPbC4tYHN3ZwfDYQ8XHzmnNZJOk0gLI5uOI5VJy/ar3XFFvNGOi/ONQC3BU85dqmoI/MuGh4HAnIsMrPWM7z196Pn3sLILzJpjrgcBR/4+CYeYFdF82traQiablPKA4HqHoLLHIPsI4gkTPs/AegLA08UcZkpZNKoVVEkWluakzGp2mrLz4ewcusxf6RprpWBQVlAEgidAYtftIRZnBzib3kdSd5B8MRY3loB3kjBOu4FkKoNmrS47oQCJjzCDd9ll7iiLJBIfkzLCT42aKWwH0W43YYej8AIEwbn/JBG0QhhKgQWE7AjiyThyqbiyR4TnjtUBJMNonSTFD1U1tKwZhbVPeB7zPXro1E14MkFVWWFRBqaOcoL3JveCnf+hsPmebO4CZowI0DILY5J7wblnur8J+o+Uz2OHPRxeKuHI0SVMzS5ganoR4UAI1doBnD6tczx1uh9s3cG1u+tIJOLodztoNR1lgjCDpj8w3fgTKx6ONUOepcAJBRBjPoJsjyIIh0h2mL2F3fvBsAlkkW5iSKCeIDBky0cbHirMRn3+3SgvpB4JBmSRRzKXa9p0wpuQZzXgq2ve2FfJvo7ZSGPlBrvyTVgz94Ow6ZgfuoAXVmaQch74XOZqjIZIZrNYOLwgqy+C2spXQBDZbBqJhCU7Me7BBzv7WFiaQ8Qi0V4V6cm13+1RIRHQGUB1YNALiaBivghrv7+3r32aa2dlbRWhMDM5Ami32uTlMKJV07Av4owqFO7TtIwiaWLOR5OZRNCfirRqvYO+a9QFJIUi8QhyxRIy+QKSqbRyLnjt2XRKQd3Nlgml51yb2CWZTIqBzlLOOZ4HJFP5Pc5NZsjEZMNIMiOs+cuxGo36sn3j+DALiuQHx4YKSIoimGfjOG0pE3lmc15zjpAUcDvdsSKzr3Nx5HqqK0IBKQsnOU69EckVklVUNXBNKx8egaDJuqBSiOox8znDZGUZVc3ExsmocPg1+R7vQWomkW5hjQf3Ba5x/i41ZMynmSh/jJLHhHXzi58JTBYL16DJvpgQFNyPea2ct/oP1WFjYmyS2TLJZrlze8XHPPyPy34F/Ar4FfAr4FfgAa6Af5A/wIPnX7pfAb8CfgX8CvgVYAX+2X/7BY/gGYENhneSYKAVUMdpKzyVORL0VyeAQB/9Du1rCEXJF7qPNsENl+GWJqSa3agEC2m1RBBC3tFBBqGaznZiIgReolELI7ePdrMt/+qurKAiCKoLlCqJICw7gEOHDuH27TtYWKCtUhb37t1Du95CvlQQSBuLR+F02upkjqeSgEdPfYaYsoM5i3Aspo5b5lHQ15ydlOzIJgjCUHLmFTDTQynGHt8zKmUBbW5W790znu/OAPFESvkeAmtk1WPyOUjnKFhWnvAMDyWuQ1AsjBBB5F5fmR+sA7MdBML0DEhH8HlmOofPPv9foN5s4pvfehn5/DSuvHVV1jeCUwXuBDA9PS0ghnkKp0+flBLm8uU3ZT3DTmCCTQSK5+ZmcPrUCdy9dxdu18HMTBExO4Tjx5ZEGDTrDZw5e1Ld+2t317C9c2AyQEIRJGYPox+LIsgQVIaQOz0UExZGzU10KnsiA0jGHD5UwEMnlvFX37yCSDyOw0eXsXZnDbOFPDaqddSaXXXtvu/pRzEzU1CmAwHHu3fW0XdHiCcYpr2PpcNHZN30sY9+GF/+06/g5p117O5Vx7UdYqpUQiabwd279w0Qb4Xx+FOXpKCg1df01BRC4TA2Njb1tbgwh/29A2QyWWzR0mlEayJPr0dA10CxJJBMMKyAaY4lg+U9M18tWs2oO3eoOj/2xKP4yp9/VV3Nz37oWVx+8ypqB2Wcf/i8AHqqfmrNGp77wPuRzuSxtbODq1feEoF26NACymXmQzDXA1J6HD9+FBsbG8jncyjk02B+NEHE5SNLCMDFkeV5Wa5VDsoIBI2dDz3j+y4tYmgnFcf+/p7AcXZMB6kECFuwSBhiAAw5RwmsDkQ60DqNIF0sltDcJdnBtcU1mIhFBdrRy5/rgp3Ylh1RXsFgGFZ3MucWu7njcWYg0HbKw0wpp3B2b9hHpdbAwX4ZS4cOo91rw+k0iWtiMGDXekfAaqdtyDtaUjE/hsQDrX+YO8OcAGY+MDeHXepUdcUTaQQtC616VeuPewrr1211EEsy1Nhc/9TUNIYjkgwE3QNIZ6bR5TU4LeUHyIaIQ8t1R/CZACU5hj5zHrLI5TKwLQKepqvdPAJwe1SxGLKF3e0m44Ld2hacnqdu/Ya61EcgEcPrI+kidQIh1aBRGhAUl+VWkHuNJQDe+PibUGjaLt2/vzYmNofaMxiizPmYjIVx7OgCpoopLCwuI19akHqEc6NWaxkyuN1F36nj9cvXRRS5vY4sgERAMYuo52puTd6Xd6c9dgzSmnyFABJRZh4QvDWd6bIWCzCviCCxjSHD3Hm97Mbv9TjL0HX6CkGeKMgIMvPeDAlDMtAQtQSyObcIiE9UGLJOYhaRbc4W/h5zHEg4kTATSC/bH74T5y9JIkOSkAyifVE0Ecf03AymZou63lbHQTSSkYIi4DGzxcNoQAVaejyuA2RTKcRTzOWhosZSOLcdsqQsLBbzsHQ/DE93sb29q7XAtbG/vy9rJO7dXM+2gsJJeHnoMmdiNNI+1W22NPe1b4tnC2sM6E7E3BDufZPcFaod07ks4smUCBMC7bStCwUGUobESCiFQ9qPmJ9EIoRnKEkKEhHcv5mjw/FpNuo6X0qzs+gye6bX1xmXSuXM3LRILlNlZoB+gflDEimcrybjgXPZ7XeVWdNs1RGyTSMDlRaDniElWJegMiQcY6tG20M1J/AMpKJrYi0GWTkGMbZ5GueRUJnEzxl88DPDJIuD5MHEOoqEx0SFQfJlkkVB+y8SstzraHel2pDU4PkrdQXnicnO4O/Xag3NdWa3cH2T8JwQF1RUKLBba57rxVwTLe9UD9nXcQwNMXn3zpqPefgfl/0K+BXwK+BXwK/AA1wB/yB/gAfPv3S/An4F/Ar4FfArwAr8zj//ZU9BnbSRGXhwej3kcjkBptVyDZlsHJbF7tSwuiXDDNUcsKt0CMfto6tAz4GIDoIB8uln960CXxkI2pEPPFuy6cFP5QX94xmQy5Bvdp0rxLtLUMZYWtCmhMBBKp3E6dOnpHggocIOUgJJBODpVT63MI+trQ2BFFSLsIN14DbRkT94SPkXASsk8oKdrQzKJcTrOl0BHgRE6Ne/tr6uTmBmXgw8ZjwQAB1gfWVdQeO0hqEqRCHNsqAag5DqEKelBUHYkSyXCKSyQ5z1GKmjeiDQWv9l9zLVIOOOZAYRE+RNxG2cOXMGb7x5WZY45YOq7ofAVTBovOIZBEyQb2ZmRr/DP5976BTTMfDO9f+fvfdwluy8r8ROh3v7dk6v++XJgxkMgEGORCAJMIGURC0lSqtAaSWVLItUcRV2VbblKtda67C7VSpba1vS2iu7ZGsl7ZJmEAmRFAMoAIOMwQRMnpfz6xxu346uc77uofwnjHibxRrMmw7f/X3h9jvnd865KvDm3LvvSW0ScwjyP4rrV6/JSitKy5CBh2iEXcce7rrrODLJBJZurqBSqQtM9gYBZOYPw+VcRQzQG+gPMZPPItKv4HAuiK2NNQHbzGi4+/gh/O1rWzh+8k6RR9jfx8nDB/DG2hZ2Gw088dhpPPrIXbh0ZRnnz7+HkyfvxquvnEEqlUGj4aJar2N6dh7LK6u44/gRXLp0FXvllqyCqCRg5/eJE8cFEFKVsLa6Jg/4mblp7Gzvo1FrSPVA0I25IMeP34G77zklQueZp5/EX/zlXyGAmGrO2pNMkX0Su3XH3ukEWAnK0p6Gc8r5pcc8Aa+YE8XxE3fgwKFFfOtvXpBNydHjh7GzXUa9VkEs4iCdS+PmzTV8+Pnncf6dt7C6tiWrJe4HAoa0OgsyzHkM6nFvkISj0kEOcL4AACAASURBVINd58x8YYN7rpjD0eOHEBy4KBRz6jDmfmNIugJkZbxCyx3j506uUcAbu5yDFvpD2ku5spzpujUE0VOGA69XAfFE8MOWyDvaOjF/hsRbNGYJnGVo76jHYPASpqZnFIhuRxOwbGZ4uMhlMlL1sGu93W5gca6IrY11nQURO4YA1xehYF4TO5y9LjpeQyAuw9mZEcDPI/BK9QcBeAX19nsYdPvaQ16rg1ajrr0RtGLojYBYhIC5J9KQgD/t3gJBS8AtVUS00qIyhHZGBIZdb4R4MqbMEQL52UweTa+NsBVFIGQL8DThwD0UpwsIB4dIp2IaM4FmqlZ4Xk1skLivSZoR6CTPxflg5kWACrV6RXuzxkyPsRUW5yess46qAxOArI73sSe/YO2RIS0JMNN6LhpPYWllGb0OLa84PuZJ9JBIWJifmcL8bB5zc0UsHrsHdVr0MXeC54tto97oKIB6fWsfVy5fQgg9vQ/XM/cpVQv1Wh2eiAVDWlHdwYB6dqHz/IuEmWU0RCQSBDk8npPxREw1pyqKag8+qIzheaRcpCHJHXNOEygWKTEGoEkj8Tp4Zt0Cs8dqN4LRtCI0WQM/AJNpWWYAeio6gqov2/Zl5db/gR0Q6zLJSXBiURw5fgSZXBKjIIkKSLlDwqgwlRERwHVghzkXBNU9TGVI4HU0v1Y0rp9FnQgGXhtTWUOCBAMD1OqulF1t19U9b3t7W6RKtdrQ/YDkp6knREzQfSiVjJu5GYeTU8XU5z3SM1ZRvQHBfpOBxDWQHO+pdDYnpRhtrKi8CAa66DOLpt9DJBoV8UPCiFkTqUxW5wbDxzl2BW7z7O6YMS4cOqTMHSkahjzGaf/F3CCqnIZoNlo62/jvHCuJ37aux5x9zZZR9nW7bSkw+JpGqYYwLbtE7pN0GEjNwTUmglRZFWatm73zA2swYx1Fypih3Wa+eU7QbpJnpMl6Ya6T2ZfaH7KeMnZjxmrM2ITptbwnhYLabyQcSDaI8BtnSxn1XE/3M36v4FojkfaD/WeIUH4qa2qFI0Z9IZpuQPkFQgFbqibWhmPhvcNXXvjflf0K+BXwK+BXwK/A7V0Bn7y4vefPH71fAb8CfgX8CvgVwOd+5+dH8vqPJwWcCSQdDJEQwNWD22nCioQVlmzCvAnABVGvM/w0KE96r+PBllc8AcyeOtojiYSAUXWzT7IYGM4gVURb3tgE4Ai2sKOZNlIEQAiemWBP2mF4ePThh2ULkkwlcfbs25ifn5f6gmAyraGonqB9FEEhYy3SVkcrO4PZ2cwO1v2dLXVZkzyhb7rLzxxbnfB9Iw6DSg04zEez3cXefhXVSgPVck2gOYE3XjyBHoJoCj1W0KnpCCYOQ3/vaCSiAFiOmUQCyR2Oj5fO7n/j7z7u8g4SdD+Opsvw15ZAagJk5j0lbhHZMjMzi7Dl4OaNmwJGc9m0vPCLUzk8+shpbO+U8ZWvfhP7+1UBZYcOL6LbpSqgJqCGgGI+n0M6acFzXYHEd586ia3NXTRargAddmpni7OITs9hu96iS7kAo9AIcEYepkINHJkOo1Kt4fDBA1haqWK3HkSlVsPBQwfQ2CsjbI0QiMYEVP3mf/4zuHr9Il567T0sr+6KmDowN4tSpYrtnT0cOXIAoVBEY37qyUeRTKfxP/3hn2JmehaNehmdbleh2NXKPu6565jG9+qZc/jIxz4i26hqqYriVBb3PnAvvv2d7+Lo0aPqHD56eAGppIUPPPM0/od/9SdY3iij3zUgNEkEKkC4bmnjw3WqdTAaCdSTHVOEah5bNlSpdFog37tn30FxbgYHFw+I8Nnf38PiwrwspNKZOO596EG88NUX4HWGsvCanZ1GtVpCPpuWJUu1QUVBQMTbJ3/8k7h+/Tq2NzZlWROJBHDn6RNYWJhGOuGo873GzJYhYNsxhRBzLXHvcT+xK1/ZLSTQev2xJdkIgwA7tJkdU1KouYDYIAFhk0HDznZChwT0SOxRtaE8iagtAqzbC6LRbEhlQDslmx33fWZEJNFpu1g8fFghzu1WDYcPH0C5tKe1vr2zj6PHjqBSKWMotQVtitih39K6p4KFADAVCSQTq2OCgsqLAIOzA2Fsb+2Pw5FZ+5gA4UAwjFqlhFDQZJQ063XQwm5mdkFhytOzM6js7ate8URS19XrUVkRRmGa2TklEQe00ZEyqk8LNlpfsbM/iPm5PNxWXWcc83OYQ0FgnLkiXAcEQAdjWxkSIVQweC7B0BgGIxtOaIitnS2RuATb1dU9HCnAm8qLaNQoHCIRS8CwFGnjXBH68XsEWDu0L+qrJiTLqExhd3u/10E6FRHBwvNtei6H0/c/KMUIz81sJo5SuYSmS6VEVEHoG5sb2F65jlwqpoyRTneEje2SCOZb2TzhsM5YnrsTm5yoQ4sqIOowp4cCNKOIMUoM5vfYt7J7qKDjmhvKiiusrJhJboUJHB9pX5FMmljzCZzmOUKbKZIRQ6PQUA5In5Ax6xfW2aeA5on1kIl4RigY0c955hryx5AaJC+mikUUZ/KyVWM4M+0LTexGD4uLMxj2e1Jh1euGGI+ESfqEle8yDELrOhIKIZVwEIvSSolZJ8xLoKqhpXVDZWGzWdM5zmD4yn5trFxgDbg2qY6wjLqQWSmep3F3XU/3Ae3BHmQpp6BqwuQjWtPN6MzjemezQD6fRzgckPKiXimhWMjqzLcizHnpSWVjWVQdDbG7uw3biuhsb7aMcoXj5VoQKUlipkd7tKAIEAL6snMb134ktQWB/K65Hw2ohiMxSbKmBQS66HY8qXK21rcRCZEgpZyShGkQLWWdjIkrBV4bsoHbhYQf71m02NL9cmSUHlJP6f5pPlvzOVZhGCXIRLVj6/43UR3y37hvzdybenIPsG58Hok87meqSDg8ngO0jDJqEmM5RZJnsuZIZuvuq7kY3FJukBQhmcE1yT0yUX9wXV9675qPefjflf0K+BXwK+BXwK/AbVwB/0Z+G0+eP3S/An4F/Ar4FfArwAoY8oKgAIFUA+DSdoSAh3zU+23T9ayf0TPagPBehz9jZkUbA68Hh77+AxMgSnCs3TPZFQr37vK5ARP+yo5UKhXYNWkxnJPKDHY9G8Be3bbKwDXe/AQgjxw9hHQmg93dLYHPtMXReC3T7WlFCEoaT/5KpQTLCSMRTytDIRgcKJCY/vgkRnpdAyKO+gMBKgQWqb6gf7gIEHZx94HNzX11Wy8vr4A+KUN2fhLId1iTvjpQOT5DshAQYdj3CLFIRKCP7DkUwGu6aJtuV4A0f87r5/8JvBIwIUuRScfwmV/8Wbz15lu4eOEyKpWasWCJ2Dhx4iQuXbpsOlAxwJOPP4D3PXUv/uLPv4b5+VnZm1y+sozNzS1ZK913/2msrq2rS59d9OFwROqGhfki3nrtbXTbLQHvSeZb0AIkFMJ+qYRTJ09ht9FGK+Qglslir1RRV+zcVA619Zs4MRvH7sYSHnrwbqzvjHD5yk20CXbH4+h6DE6mnUoYmVwKhXwUDz5wL/7gf/73GAVt/NPP/RzWllawvVvHzZs38OlPfwzNJi1wPLTcugC3S5eXsL1dkuKGCpTt7U203RaefN/9eO7ZZ/Cv/vWfYOHgIt5+66zWzOLcNFLZFM6ePYfp2WkpGqzAED/+o8+hUtrBl79+BntVV97rDtUkoPVJRyAcAV4SNGEyRIQUx9YmBJ6Zl8Hu5sefehqvvvKa8lByU1MKit/d2lXNCCwz1P70vSdQKOTxd99/FdeuLilLYGFhToHzBBa7vZHWFgkRPh57/HFcuXKV7crIZ1MYDtu4596TGI48nLjjmLqzOV4qlAYDAn8cbk8e+HyQzKBtDkFY5sQwALvRdBGLxrXXZNXmdaROYJc8gTgC6FTyEDhVQLFIvJCUVg7DjUMj7OwSlA0jkYwJZJ0ELMeiUYGByWwGqXgUw34HkVBAoDA7uKmKyuSy2GUwdJfdzARxh7Kc6fY9lAn2hpiF0xRBqu565sKw077jypKGIKRyFAIcqwEQaREzvzCHZqsKt9nRedRq1jE7tyiQkqB33yOgTQCZSi3ja08bOSqeCFCa4N2uMgeY2RFh7kUoKNIvnXTQaFRVF2N9ZEgIXqux6jLkFs+unmfUZQwIxiCIpjtQZz6vVR3oJJp4dgYDqJWomgpofvj5HZed8LT4MkQSzxfl5gxMzker00W5UtfncO9wXVOxg0APyXgUmQwVPwuYmZtBOJxAMZ/HoO+hXttHqxvW3mo32jjz5lnMF9IYdOpSE5QrbVQaLvb296W+0Vk17mDnOuLYDLFMZc8AiXhUa41jp2ohEg6Y6xux253nmY0+VQXqgB9J6cNXDjlXJKu6tA0ygeBGmcCzP6h9NvmZsgtoCUVlTtcToUZQXJZTYHh4SCHiwpZFDjN7geM2gdGG8KB1WVhWS8lMWuQF97YJd28hEXMU2J3NpnTWk3QmKJ9OJ5RTIRKbuQpBEzruNmrIpBJIpwoYDj1lOJFIp/qp1eqiVCnr/O4wO4QZIq0Oep2+iD6eESThJmQ/1y6tr/iZvEeSSaB6pVrrjG2nSJqGEE2mUZidVjYI1RapVBqJqCNiMhQYKuvl4MEDOs9pI0bVH8F1kdqBICqVCizaxoVCqDfqUkDwl/KwFRMJT2UNFYI801hjPo8EIs8BPo/qET4vloxLiWWaDjzZYXV6HanPaBXWqDfQqLIBwVjt8QZItRMzaUjyaZ4GjHsxtmDdvgnODg5HWhPcQ5ZIBEM4TQiqicUYr4GEyqSRgM/h6yfEwcQy0ShDaKFnFGm8b5OA4n1H90gqR3ldrbYZJwLwmP8zXismK4S2dbxXm/s2HxMSxXyvoT7E2DrquoZUIxni7N2z7/mYh/912a+AXwG/An4F/ArcxhXwb+S38eT5Q/cr4FfAr4BfAb8CrMCv/9bPjOifrl/eGawaDKHtMli7h6iTEHAaT7Cjc2hyG9id6nZNhgA7KmlT0uvLvoH2M7Kg4i//IdNJy77/CVhBD3KGBO+X9gV8um2jmCA5QiSJlh9UXRCI5IMgBp9HAL84PY1EIip/bxPM2Vc3LUElghPTs3MCu6nWYDd5NJ4WANbvteF5DCMNCpjtuR2Bhz12Fw9HArAIgNO2yraYM0EwJoxSuYF63cXyzVUBdPTqMRYZBD1C8nvn+IzftlFecNiZBIOPDSDD/zddVyAou8LZPTsBhScACYkeA+70sbA4h0cff0z5FlcuX0G73cEddxzHa6+9gatXr48DgQfIpGx89rO/gC/9v38Nt+OhVq1jOCDA48CJ0tqKnuU2PvWTn8Qbr78jcOzwwXmcefm7ePD+e/G9b7+EeDKFMOeP9lm0MRoMMJXPw4rE8e7VJSTyBYwCIWyX9mU3lXBsJMMDeJUyFmYy6A9i2N7aUgYGwTNeVzqVFrBlOxZWl29gqpBDLJFAubyH5555TJ7wpWob1UoZp+87hdffOCcbrWg8jLtO3Yevv/BteF3jRU5bG4JVh48eRq9Du5wmWl5IQCQfuUwW9UYVqRQJmB5mZor44Ic+gFdefgXBQQ+PPXYf/vzPv4KWN5D1ysee/yjWN9fx1pvvYtgbg2lj+y8T1WyAOQZhD0YdPP7Eo6jW2yIuYk6M3iao16vKETHZKASjXfzO73wWZ157HaW9KjY3DbHB3BF2/RJY5J4iCch9k8+R8EjiyrUrOHzoIAZeC7Y9wuEjC7CtAKK0gxn1RUSwq50EAe1baKnTbDcEShMkjNCSjKooKhrGAdYksAjMTZQ93J9UT9A2ZZIxQMifQD/HGLFNlzZJgVJ5D3YsbsB+t49OqwN68hNcjNqOgL90PotCLoNQcIDgqIeVm0uIpzOIx+J45503cc9996NZryqMmGOr1qoiYlpt5lUEtZZpzUbgcULgEQQnKM091OuS0AQiDsOjDfjLGrN2jVpLpAut5ojxUylVqVZBYoV7my80HdoWRoGB1m02m0etXkEsmoQVodVUD7YTV8d+ImbLMsrttAWKEhAWMEyyodMVwEvrGNZJFkfDLlzuXdoj9UcKXyZQyw5wWmIx34fWPMypidiOzieeQ7Q8Yk1JUrL27Opn9gUta3reOEvD7aDZ6qCrXAED9NLOK5mMIBmLoFBI4OBiAUnWOjkNOxpHNumg06pic7eBoQiPIF55/V0k01FknJCyQkjAXl9aQWAURsvrKHyeD5617GSfnE8aXwhwbGOFRwKY5An/zo52ZgXxNR2vr3OR55WIJiaseMxIcRQqzzNxErZswqJ/AFobIuMH9k/8bFpxkRgRWc39PhwgYjlS72BkrLkUBj4mLCaZDWaMFmi5l89nkcymRCLyXsC9mmSWhKzDqKaKYW42D9c1RAMzgcy9aKDnEbhnyDbP9XQ8jdGgKwVRkGRbsyYCqN1qw+t52NvZhxUMI0BlSo/klXkfETshklW2CO3hgGRuVPkt4VAErU5P9l7mTOtrHSfSeUxPzyGZTSJqR3Q+M+E6k0mgStXFVFbnBd9za2vTNAx4Hezv7SOXn8KASpaQpX3S7XlouC1kMxm0W52xzs7ce7jfSvtl2U2RzLTtkAh0qoiGwwAiUVuKh45nMq1oR0jyX6RMMKA8H+YLcX/QIo7NCXwdlYhUunBfc47UjEDVTtDSumYXggna5v3cEAFhWjrRDmocyD2xhRIZxXsgM5ZYz7E91MQqiooKEgr8bmDez1hTiogbf1dxLEvnIsk0nlVGaWEySfh9gq/jOWqszIwl4iSMW/d7fabZFyR8WdvJ9w/+efHCVR/z8L8u+xXwK+BXwK+AX4HbuAL+jfw2njx/6H4F/Ar4FfAr4FeAFfjlz/7EiCAHf6GndU5P3ZPGg5qZF7Nz7GwNol6rqdvVddll28POzg5y+aK80bueCztIP/QenJiD7qAngIu2RVPTRXm183npZFLdqPS+7/UHIj0mXZYEKfm+E9CAoAXBG3Uqj0aYm19U9/rezjamsmmFJUdiEXTbrkiD6dlZbG+todlsKnx1GAghnaN9z568z9nRy858dkJTv0AbJXbEZ7M53FxeRjLOzvWAwOWSOltjaDQ6uH5tZWwlYzo1jUc2gRjz9wkxw3GLaLHprU9vd1qiMGjWqDxqDZOzMcm74PMMwGNqzQ5edgoTPJx0lzI4+PHHn8Brr78u5YoAsn4fBYJeMZJEXXzus7+G9ZVVfPlLf6Ou8p/66U9ibX0F6xtlHDhwBF/4wl/j4LGDeP8HnsTZM9/Hxz/+UXznO2fw7rsX4NgRgY9gpokVVmfxQw88iDffPo/8/CI2yhWpQtil63VddJsNWKMB+NGhYUjd48b+I4hSpabxkTxheO3W7jaOHT+Eh+49pbFP5TL49ne/h93dukCwT/zIxxQCzU7n1dVNLK9u4fLlm+o8/8AHn8Lq6jo21nfQ63WkSrnr5FFcW97Czu6eCWcdDpHL5lBrEDjlPPTxc5/5aXn8MyybHfhf/OJXEY0mcerO49jf31UIL0kBAlgEQ439ErvzGTJsy2qFIb7sICeBQIDs2LFjsikj+M3xklShKoLBwcxgee65p5DKZPDCN76lbuVDB49gY2MLxeIUVtZWcPDgIWTTSa0NgqfXrl5TqHAiEVGQuZNw8OAD9yCViCOfy2Mw6GoN72yXUJwpotU2ORDGciWAbreD4NDkckzIM4bNEwhmqHfYssYkl6FkqKYw9lP0iGfOiyUCiGA991yr1RTQ3qalWZg5Ewl10ZMIIBkWth2MSBTGYyjmUmjVSygUsgL1ucLjySzcRhU3blxHPsNcGgMur21t3srtIKjLGp179xxmZqdvZcaQdGo128aSjURj34T/JuIJDIYBuF2jkvG6HhwuuhH3XUCZDARUmSUTi/IMYKd8G5FYFPF4FK7HfAZHvvVUcKl+IyCZyaHb72B6Oo9hn7Y4zIAgGM9Mmp7yK2hBxf9mDagEo7KL1jf1ag1usw4nEkWNweIKkubSD6PV6SjzRkkOUmGEkYhFYUfien9laPT5GSQ0ehgpiDqgkOlGi5ZUnsia0dBYfdEaKJePwwmHkEpZOHJwBjOzc+gjilxhBoV0WuHsm3skLwLY217H0kZJAG0xn8Bw1FFIervZwZUr1xFxYrJ/mnS2T4BjnlmT8UXsMAIjo5ALWwF9th3heWcIDYLVIhRHBLKpYDO2RJ2eyfuRLQ+Jq3HIMRmgaJR5Iia7wADGBjQ2gDHfz6wVQ16YUHBlRozCGAQNscFxT0KYJ+cfz0vacqUzKcwsTMPt9pBJZ/S8WMy6ZdllBQPIxiMiJbIzCyhXa8CAxESVETCG2BsOkYhGkUqSwK7DDoVEMvEsKFea2ov8PBKFtJ+ivRdzJkj4U+lB0oTzSmK83xuI7EgmYyYw3e2j0fIwHNDasCMyMWjHMDUzL9I1n0sjm8/CCpB4pgovhEG3LbI+mojrPklmheuMSrlqrYKt7S2B/fFECtvbu7I8oxIjTiK/09F558TiWlNhm6HxYa3XTCatc84liD9WUdK6LJ1JSqWhHIwe1RQM4XbR7XTRp51gu4OQiAcqVahG6ssCsdFsal3zHOJe6ZMoGPJMNGHsCqVncD33LMPXhyNdP4m7v5/ho3NNplbG8mmSNzNZMyR/SUZw7o2VlFkzsqiiakOx4OZezPlnDYwlWkifaVoOmMNCdRYzSgxxTXLZfNZA57wUo5alNRl1mEVl7M34PeS9iz554X9b9ivgV8CvgF8BvwK3cwV88uJ2nj1/7H4F/Ar4FfAr4FcAwOd/9xf1273HsM2w8aVn96ETi2FnexvZbBLZXEq2QrQRkUXSMCAAlDYLCkPueQgFAqjs7yNfmNJzaGfDDka33YcTIcDRk6UOvcPdFjuXe4hYtlQCBCbYZT0BHabyBdRqdfnHOxESAhamp2dQqVawv7eL5z74PoEYN5ZXEAwYYINgBj3MCZg4sQgG7LyNZWCHg+oI5/PUacoO37Alj3F+3s2bSwIuCK7SZkKdoeBrU1he2kCpXEWj3hLwMRjSVsWSjQdzFCYgpwFWBMmpk5tdoupCJsBKuxkCo9WWnjGxqJgElNLiw1hlEcwj+Maw3A5C9LovTiOZSOLy5Yv4l7//e/gX/+L3cejQESwtLWFqKotsJikw6InHHsD1a0vY2NxFxAnis//Zz+O9S+/hpVcuIJ0vokV1SDiAuXwGs8VZfPkrX8KHn30/vv/iK7IVkS/6aIRatYZHHn4IN2+uYnOnjMWjR7GxX0aUHffhMHY3tzAi0D8cIMGubG9sHRIAPLbEBwLGf17BqsDHn/8gmrUy6tUKksk0Xnr5DdWENku7u/soTGcRiyaQz8/ijbfPyjpqbXUdmSS7qqfUMfujn/ww/vh/+79w8tgCYCexV6liZXkNVigo2xWCoQTXGOLKoFlaiTEbIlsowG12RUbNzeYU8PzuuQtIZ/JYW90ag2ycD7NOpToKQaAzCRECtLQjS+eyaNZIkISlWiBBN7d4QEAbrYPymQSmZ4rKs5hfOIClpWWsrqzLnkYWRQWSfw6CYRtvvvW2PP0PHlwAGKAetRFLR3H/vXerM3phbgGh8AhXrlyRIqXRqAnktKiocWx1k4fD8pQSQUHLImZsMFcjoGDiEDrysWfXO8FZWiKxs56h1iQHjN0UO69NrgxEhnDtkdg5dOiA1if/TssU/ju77bk+49EIEk4Q6biDK9euYnHhICzHQiyRRK1SxvbmBhKJhIiIWq2JltuBO1EuCJikRVUMrTaDvCEFBgOWjY2LIShJznC+lm8uo1CYRtjhWUS1SACu19J1VGrMOplWp/Ro2FPnvPHIp+1TEFPFAsrVita0HUkaazYSAuxEj8bRaNdx4NAcWvWGzp9mi7Y4tNNy0Gy1TZh4mHYxxvqqz6yRWl21ZBgHS1+t1jDscb1QNUblEYFOcwIIcGdGSYdnERVaIe1l2fDFokjGYkKj682Gsipcl7lCBF27Ig+p7KBV0FQxieBwiIWFDBZmckimU4jE0khncpjKFAXktjzm87QQGHbwwndeRTwWQyoRkEKlUqrLpq9UqqKnLGQCtSTurFuqCGUNcLzhsPJQGG7Ns4trxLICCvAmIUFAm+QSz/1gOCJbMpIcbruHADvxFS7tiDwLBUKy9eNZMLEH5J9cG1yfun9MwpuHhvTQ6MIMXR/cCuRmHoKs90iQMCycpBz76wNcsyZ0vjidk3ohkUxK9cJ1MBi4mC1OSVHGs5oWYSREqATi5PHzpgppRElWyzoqiNnCrAm93llFMhaVZV+11kB/yBD7utZNqbRHukqf3e0bNReVBCaU3EM8EdFaJRmbzaRRrdUQgIVms2syIkJBxGNJjMIRTE1PS11Hm6ZUOoZkIgq3U9O6DgxIolWRzudls3b58lXdq0S0IID90g52d3dkn1YqV1RL1rbVbiPiOCZY3YrobCKRyf3PvaJ7cn9kSFSpYEboeZ7UR6wJzxkq3Uhm0gSq3TT2aVQc8R7RpdqCVnuDoa6fJMYtkp73Lu7DLsl4M0/MA6F6g3uG94ZgyNg+idjo9bUn+B1Bcd4M/CZJPhqHdo+4pw3Rb0gMY3NGQoT3V35h4brkc3SfHRh7PEM2DDRHE0KU18n54f7lGSTSVWvO5K4YktIQLFpjI0NoMvOG78EaXDh/xcc8/G/LfgX8CvgV8CvgV+A2roB/I7+NJ88ful8BvwJ+BfwK+BVgBX79t352JPAXIwV4EiQhKGDAJgN2sPvY2J8EpHig5QefS9CRIB8JCILsIPjPTuleV1ZEAgbAzlR5OMAOhlBr1gwAMRxhf2dHwELYpvUJRzNEOp1GOORgc3NTZAEJE4Kohw4dVIjz5toaTt55DHulXSksOq22ntNw23otAdpe3xV4GY1l0Kf3f9d0Y+bzGYEqbXZYx+PyyKYFFgNTCVhnkgl5sfNhM7xzGEA0nsJ3//a7GAyDIkQI4rFG6ialH7sIHKMYYT4EQRh6YGF+6gAAIABJREFUi/eHfYGg7Kh2ux6aDYLEpttTz5XPPru1TWcysz1Y56effhpnXnsVU4UC5qenkU/H8eDDp/Dlr3wR5VJbwOenfvIn4PUG+LM//XMkE1SMjJBOp9SlS4uTwNDD7/1Xv4k//fd/gcs31uGSQOn2cPfdd6G8zywPF//087+Gf/dHf6wObQLGgbAtsPn4kUMCrDa3NgREhRLTaIcCUle0m65Rn/RcjAiaevR/7wo0o8d5PBFHJGphY4tzk8cTj96HTrMqpcWN62vqfP7o8x/F5ua67K7m52Zw7t0LGIzCuLG0hiefej/Ovv02Di7OYenmNfw3/+3v4cwrL+GFb7yEuZkCtnfLeOyJx3H92g2sM0h2HIbcrDcQd2zZNS2vrSqThEApQTMSZk8+8YA6sl1vhJdefp2eZpozKVy6XUTsiMBdWuTkczmtDXrdcx2TvCC4xi7lD3zoWSRjcQStMG7euIblmzfx7HPvx8bGKubmFzR/L790BqdP34s333wTs7OzGPY66tRGwEKt2VR3dSGfRioWRcga4r6H7pUKSASBQ3ujlsDxSYA4iT7a0kSTUXnJj/pUOnUwoHPP2J6Hn2tA84iUPgQt2T1OZQUBXFozEYA0Fi4EMWkvxTyGhnzpSRpRhTTZ88l4StdOMofrm+u051aRS0UxOz2DRovkRBuZXA47W1uq13RxVmQLg6TLlYrWdVs5LyZThKRV3zNZN3yw/tpDfXa100rK5BkQOLQ55nYHXfnaJ4gn6pzJFaZQqTeknCrv7cMOBVAo5tThT9s3WsbQ6irs2Pp820kIICYhGKR103CAeJy2TrS5s1GpVKUU4jpwCYSSsGAGzMjY03CMnnz0aTvTRmAMfJpQcuYNM/SY6jETbs19zEeL+QgkRGi7FY3qZ0aREjLX5XVkMydVE3OQhxDoTSVKv8eMh6HGmU8n4DgBzM9kcejIAYQjzEVwZKvEMysaz6BSrqO6u41z11cFKM/NpFHd30N5v4xWyzVgbZAh3OyMN2MyYxkrMWiXRmVNhNkIJvSaRIQdoVqlj8g4IJ4rgdZWyiTgmIlL943yanKWTerGudQcdwlAQ/kEnD8ShKwRx8BsEZHWlgGQpcwQ4Tu2GRqvbVkVjiBynOtDNncRqtZGiMYdFGdnxhk1/NkQdiiIdDqGRCojqz/m/pCI63U8pJJxEW2FYoaJKYiQyAmMkEyk4XU6aNYrsEIBVOpNdNyBskhqjYb+jZsnaJr4RfjFYnHdA5Vr0nFRnM6KXCfIT5UEFV6dNrNq2uh1gTDXmW3BcpIozExrTLGIg6l8VkR0u93AFM+aAImRENY3txDl2tc2D6E3HKElW6i+amdIJxJJhtgxwdXMg+jdIh45ZyQJSUiZ0PLY+LmGhOF+oHpJmTxR3qu4XroIBoayieJ81yp12XlxDmlfZ5oVTF4UCW1jCRZCj4QFibfBSJkZUrVRwSk1JYkeE5o9IcxIcJFsZMPESEov814TAmJiQcZrErEs9ZlRTciGSt8LSNKSZHR1dk2ypEhS8LvJ5L2M3dQ4jyNocnAmxAj/ezIurRMRfBFZCJoQ8BHOvXvJxzz8r8t+BfwK+BXwK+BX4DaugH8jv40nzx+6XwG/An4F/Ar4FWAFfuu//GUFdvPBPwlydjptgWMTYIpgCUE4esgTvLDoj90l0GasQBi6ydBMAlXsjiSAwU5+dmgGghH0PGYJRAQUEwEiQMJmXoJstKMI2QTKhgISGRzb7Y5QZlcpu4W77K4cKAS5MF3AxuYqilNTCmrd3dk2Tej9nqyj6DtPaxzattDnu7JfwXBEkgUC5+iFblshddY2my1M5adx8eJ7OHHihIBXjp0d8Pmp/JjAySCRyuFrX/2auk5JVjBUOBZLqjOTwCM/eAJasruWDwJBtNqhpQWDumlj02p6AlAmIaAT+xQC/6zH0888je98+7soTBXwoY98GOcvXMCNa7QYiuHTn3oer5x5Ec9/4uMCxmrVBv74j/5PpFN5bG7uCFii3RczET77uV/B1154AXZogOmpObz59nso1Woa+2jYxa/+yi/gy1/6koK+77zjEFZXl7C6sq1rIqBNgicejaHfqaLXa6LiJRFIpE3geIh5KB6idhhOMIC99TUE+pxbS3Y8XCMkT8rVhqxmTt5xGCeOHUCj0cLq2pqAaHrK33f/KXQ7A6yvbyA/NYX1rV3cc8+DUoucuvtO7G5toLS/g0/+2I/gq1/9Ki5eWpcN0z7DkG0bH/zA0/jKV7+BbColIG8wCChwliAe8w0IZuVyaVmeHD4wjec/8hQ2Njdx9sJ1LC1vqoO/WqneApwJehMgo4VLu+PirtP34MK585LaMJibHdYnTxzD5l5F733wwAGcO3cWH3r2GZx9+x08/NgDaNUq+vxao62uaK4vgvhrKyuyTGMmy82lFSSiMaSSDhbmCyI3Fg5NY9ClVVQLg2EXdxw9hGq9ZjqNewzvpRqAZGDQdMgPCBIOBHKzU5lr2+xTEkwMpp4AiiZkdwSCxY5eo7DlUU9AYrPJPZ4SsMjxqeNauQV95UVMiDYCeVR3ROBK6cPXcH/RNiaZyaC6vy/QnOqPaqUmxQy7zkvVmgBOA1wy1HokX36qGPhzBWH3uuh2PERjKbTaLQHNs7Nz2NnehW1F1E0ek4pqgHxxVmotJx6D12qhXW8inUzoTEokGFTcR644jX0qhRK0Q7MQCFnI5XLKtul4baRTzEawlUswHJCw5RQzgJhqAK4h86frdkWqKgQ5ACl5pM6KZ0S0dFouhiMTkkzwmOQQzzt1uROUpRUZ/xzb6ojwk2omKBBeoC4JoV4Pbrevz+O5ShC4XKoqQJ3EXCFDRUEAhakUjhxZRGFmTiocMr07W9tIxdIixcKjIC5cvY69ahODXgfRcEC5JFwja5vb6JJoCZkcigl4PCFR/759HcPbuaBI4kUjNqwQzyvaRI3tdWhrJGUIVSdhzR0t8ZhvxMwSZgbwQcBXigTPE0BtOuQJKP8gCHlyb+GYuB6aLu2SDClsiLYfWPvwPbn2GfQ9sf0h+WRHbcwfnEd+KkfuUWuc1kf5fEokJN+HFkX8x3DEBi+vvLuDdC4hYs62wiLCmDfBddpsULkVQFkh3UCF6r8q7ZEYYD3Q9fG+pOyPiMlhYB4SPyGesNFsNNHvGsUIyQKeKTyXSWLYsYgI4FRhHsXijCFQqBpDAEePHIDXaSGTTkjRmEnnsFvaR9iKjEO5a6i1Gog4cSkYa9WqSDpjHTcQ2SlSasBMDWNbaOpoo8qzeBIs3+0im86gR8JKc2JsCvf29tUgYIiYDgYk14YMSR9oXsmuGXIzae7tVDd4XYQsW2Q/yVx+ZyCxxnXOPUDWhXuQllgm86mvc2ZiX9ahRV/AWC2yBgrtJjHE9x0T+8ZW0ZAUVE7wvJBNVa8ruy6eOxPVxUSF8f9fa7TNM+tO+VwerQKpPDHf/fiR3O9Uq/DBLB3OMcPI2aBgSN4g3nn7vI95+F+X/Qr4FfAr4FfAr8BtXAH/Rn4bT54/dL8CfgX8CvgV8CvACvzGP/vMiEAa8w92dnfVpZwhaEZPb4INY0CDQGh/0FV3Y5ce8R5/sbfQbDQExJGNoA2LAeqGAl5oh9LuEPygf35EYAWtiRzHArvl9/d2ZFMVon0HgQyGxBKEGkGKAHb+E/RqNhsK677vgbuxtbMtcP34sUPY2tlU9gR9vOlVbwBY6D2dqINapSIffz7ohZ9PZ9Bo1NXlPBiGkIwnsba2hiNHDsPzjLpkd28bMzPTAqmjsaSIlLfeeFtgjtsxdii2TTsbdoAa1YSx5jABtFYkouBlkhd8Tavdgev1BYwRkOODgM3fDwwlELa4OC9g9uLFyyKCCJ6wszcVj6Pfb2NxsYAHHjyJhYVFve/c3By+/KWvo7TXQKlcVkZCyArhM//kp3H5yk1cvXQJx44cVih2bxAwgeihIH73d38NF85fxOrKKg4emMddp07ge9/5PlZWNqSQIWmVjDoY9OqYncnh2nIJzX4AwUgc6akiGlQRAMgkk9jf2kJpY9tYd9FSieGtg5HIGptKiNkC7jxxBOfPvYuHHz4te5fXX3sH6WQatUYNufy0Qql393ZhOw7uu+8ezE4XRChdu3IFyYSDk6fuxIVLy0insnjxpZfVdf7kE4/h7IWLqJdJTjFAnvNibECO3XGHuqmbbhMbG9tIJx389ud/Fe+ev4iQncRf/eUX4TCEumsANdkZOZY6nOcX5pBIp5CfLuLN118XSHdgcVGqjljUxm65LlDTDkJqlb1yCcm4g6N3HEZ5bxebG1soFGdNd/BgKH96dri32i4OHTqESxcvIxZ1cPTIvOzYirNFpDMxtJt17O9VcP/996FS3peChbQDUTcTGG4hFrdlTyQg3u3IkkhWO72BrFdI3tTqLaSzOeMrH6KFGbvpCchFDIQbIDBtciXYJU/ikQoL2epUy0gkUrKnIgBIIorrjNdCq5pCIoLZ2RnUaiUkUikBtwTR2/TlV1AuwfygfPqpjiA6zHHRiokWWOy0Zud51I6KcDLZCB4GPZKOcZGPrVZd42Snu+f2kEqZHAKqpQ4cPYGu19MaZwe426gphJr7ttdn93kQUYKrw4DCxkOyPrJkgUObGiqBRqM+4lGC7j2sb25jZmFB4HK3T2WS6f4nOMxzjWQFQXVLSoC+bHTaLWPJUy1VEGD+iEdCksHIDnqDkYivQjaLvVJV1nM8CxWyTmKDBxvPBxJEA4aKE7ANKWej2x2qJuyaZ+f+zNyMbIzSDM52RkimHBw/fhi5fAEWcyQQRKW6g3AwjEyiANtK4Oq1y1ha28Gxo4dgB4Y617a2d6S+kM2RxYBno7bgPlE4u+x1jKWWfk7bKKkm2HnP6R3KDimViImoUGc7yTPmk/RGCmHWOSbS2hAT7FanhRsf3D+8n5izjuSNOfcmny0yjjZQg54hgsfhySZXaBKkbLrxaTlk9hV/bjrx81NZ5At5ZPJpKSFIjPIcmC7mMF0sYNQPiGwJOw4SyahUS61GFdFYVGvBjoQQd2JSINmWI6szKjOkChgGtL/rDGfvNLWGCdzzc5hTwprRWoubRM8PjJBNZ5VDwWtuco33gwqs516LpRxYkTj6ARvHjx7HYNQVwTpdyCkcndwj54IqJl5vvelqX0gdKBsuEyDfaLZ0tpDYk2KIZLITNYRTzBZpwDOBKsTt3R2MBgER3hM7pWAgpPnh/b7Xb0jVsV/aV9i2VBOjgSzPPAbIK8NiJMKN90M2E8iaruPKIov3vd6wr/s173eGwAtgQMJDzMBAeTHGFtFkBSnonfZdEvMZwoLXoTsj55drFVR0GosvrplJNpRsp5jFoiwsEhOiPYyVFzMrIpYydPgarqHJGdrtk5w29nfGmpKB5sY6iyQq14jJXzG2mSQ5eHayQYGv8TMv/O/KfgX8CvgV8CvgV+D2roBPXtze8+eP3q+AXwG/An4F/ArgN/+LXxoRCCJImslkBe7TbsaJ2gJs2HFJoJagEwNh6ftfKddghQmKWgJX2PmfiFJhwcBXWle46vQlGN4fEZixBRbLaqTL0OCA7IvYTUrkIxEnwOVJdRGxQmjRaqljAlxlJUFA3G3jjpOHMDc/K8KEgccEEBsNdpCnBeBXGVwai2GqMI1GzSgpaB9DNUZuKodExMHKyrI6SBPpLPZ29vXZW5vb8k+XLzZB8CCktCCQtLG5h53tsnIvXM8AKgY0MfYrBN9CYUtd7axDyLYQc2hhwvGHUW+2VAe+fhJCSvBk4v0ugFV5BD2cvOtOPP744+i4bXzzm38rkkXd8sMeHnn4XlTKuzhwYAHraxsCX/JTBbz8d69jfn5BRAxCA/zEp38Uf/mf/hrbW7v4+EefxPLyNl78uzcQCNrI5xL43Gd/CX/2f/85Dh8+gqUbS3DdFn7k+WcFEL3y6lvqpI7aNrx2Td3Bmzs1VKpNBOm5bicVTlycnpEahmDT5soaQiOoG9ZiN3avj4gTkW9/lKC/E8Kn/9FH8KWvvIBHHn0MW9ubmJ9bxIWLVzAYWcocmZ+fxlNPPi4Q69UzZ7C/W8bsXBGf+JFn8b4nH8Pv/u5/J0CQxFLbo3d8XADe9taWOpDJCbFLlt24sVhUnvef+vSP4ff/5b8R0PXgA6dlubK3V8HSzVUpYIiWsSPYgPrsnI4J/Lrv/vuxsrGmDAvaT00Xi3js0Udw/tzbyOUK2NkrwRFozkDfCrK5hED99bV1gd30sq9WK2jWmyKzCsUiOq6Lubl5XL1yHYsLcwgFesjmU1IIHDt2WERAo97EqbvuxOryMtLJlAJluTY2N9aRTkbRaDeQihtrFOYidGiFFmA2C8mtPgjT1xtN/Z3Xw/mxI1EB5AzvJYlCRVC3Z8gn+bz3GQDOjAxjL0OC0YTiGiVWOOxoTvL5JBr7W9grlXHqxDGMQkFEIyTX2qqr9hkB5t5QxEW93hJgP+xT2UDrFWYrMLsijFbDM4D2wPjVc82Q0CRYSAKL2QSsO226uPYx7CIzlYOTzCt/IkTrulYbYZFVthRTVF4oUyCVMMROIADLiSt8OcnMECuk84zAbK/XRiSSFPjLM0qB0wRtgR+oqaj4Yvc5AnDrdWO3FA7B6zCAuY2hcmyM5RXXnrrBB310PA9Ry1gayesqQBukkbrhea20rwmNsxxokcT5rdcaOuv43iQ4ldsQMOHNRw7Mo9+tIRFngLyDR554DIlMXoBrp1sXWTuVKqLbC6JWrWB5bQsBdBEYDHD9xrKAWAZOC0gOBkVIy+poHNhsrHcMuExAmWHUFlmL0UCKEwQ55gACCointV9IgDaJM6pFjCVRWKQlbfVITlG9wgBknm+GJKEtFM9Cfg7tpgwwLVWKbTIFWC6XhFuQ6iKTcWDQbP734BawzfOVnf0KZ+71pPgqFLOYW5hDuVaVdRCDqdPpOOZmeA9oIJXKwuP9KRlDvbyHtbUV2UxxL9Gei3U2ihSqJeqyzWLeEj+eCoxquYZhvytSifVTRo4V0aHB0HdXWROW9nA4aOsc5LKtSrHB/A8TEs1MiXAkpvmjGmFhcYapE5gp5HTP2tzcwok774TntrG6uoZ0dkokFdVjtAvb2FoVQU+yjEo9gv+y5eI6G6sIaPvFORLBVqvJPo4kA0lA2p4ZQojAfVD7i+tzMOhqHXH/sV5U57EmbB5gRgZrw/fgBmm3XKNQYuZFl8+j4o77YIgI7xndDsBmAVquybovgKAIEUNkSSHHfWCF4TGTI2RIf810iBZQHH9QZCr/b9QSPJ9ImowzUAJBqZJGstcKK2dD5IcUQ0ORbLQL49sGud/Z3aB7qHk9946WNm9aIthM0DiJw0kezCQbxtiChXD+3GUf8/C/K/sV8CvgV8CvgF+B27gC/o38Np48f+h+BfwK+BXwK+BXgBX41c//zIg2UB3PVVdkMpkQiMOuVoL3BGIZzM2uTwKQBI9o7cBOWVqCdFwGXgZAS/kAOyyHBAh7CBLMUC4GrUYYiGk6HmlXQUBsfWXD5Gx0PMTixsqBAEYumxUorIBvdV0O0W61BUCkUjE4MUvdxQTd09mELJRSqbS6uPf3S/LxnpmbR7vVElDoKvOii0IxL8B1d8fYcZDMIKFA6Gdrd0uduj3mb1jsjDYhno4TQb3ewfLyJsqVGvp9grAcJ8dlfPgJwEw6SOWzL+UFgRwXoWAEtWZDoby0ljH2RAzFNXKQiV3XBExmwPPigQPY3t6+5f9NFI1Nog899ADeeutNzBSnND7aW7CLvt3qqHu8WinjntN3431PP4zzF67hzTfews/91EewvrUPBFP4+te+pY7qH//UxxAKO3jp717BsRPH6bWCRCyMh+6/B/VGTVZcGytbKO3s4NDhWVy/uYpTd92D7794BsUDR5WNsafwdgvReESWG3tbuwLNGI6cy2UwPzuL9fVVDAcenvvgE5jKJvHm2WtSWDzx5EOyRfnCF17A5nZJQNJ995yU53smX8Ty8hocy8ZOaQ9PPf0Ybty4huNHTuKBe08qq+Pf/slfSN3xyMOP4vXXXxPopvDnXh+5XFY2MaWdbfzMz30S9z36EP7gD/4Im+vb6iwm4EwLlVajSXxLIJ9RXxAoG2FmfgbHTtyBS5cvjQklBsRG8DM/+49x4fy7SCWTuHb1hlHgjAj8ecils1g8sIDz587JSokdz4XCFK5fv2GIgUAQxWKBgSgC+hcXZlDZ38TBQwtYODCLbCYlxdG1q9fxwP33iqQjtxIOs2u8r/DeqBVS5z7fi2Avu40J1DVdFxHbEaEYFGA4UDA4cz44H/xMPo9zJdGPurfZ4c+w8IRC5wm8DxheGwwp/4VkB/cSCTnmVMSjDtqtJhy7Z9b6KCglVGEqI7KQoDfJTZNhMUKzTeLRU8c21zztsNitLrs5y+wbAurMvSFYz2tMJhLyxg/aZpxSP4T4OVUEAkPMzC2I6KJ9Uz6bEMHqRAh88iziWENAOIRkOq3zieoRZt502i30ukNkshmpyTyvCSfCMN6u6kIglZkf7BgXuUqrHHr0s4N8SEso7tuuFA4ci+zphkGdWQS4SQjZDEAOBtB2XZECAsKDzBzxZLekIPUQu/QtnUckQkhqqQOdxRgBLaqyEEClQsVKWAoAnn1ZEi+BLqKxII4fndf6jMbTyijhGdpqNaRcyeaL2Fpbw9LaugLfmaVQr9awu1tG2yVBF9IYnFjUKCdo9Tcwlji3utFDJA5oacXVBY2dFmzmvKI1nFHUBUfs3B/Joon2Sc1GS9fSYb5R2BAUt4DoMSlguuhJWAR1nXw99/2AuTNWWOu6RZA6RCIhiGGXK9JYXfFB5QvVPSQsqWiZZBnQ5qdYzCGbzyAStUWeJVNpqdiYH9P3SCzEMArRsokKkyE21pYwU8xofmMJRyA5lTAk2WjHRIKtVq9pjBsbW7I3ZG4S1xqVBrIOZHwKlSTMYun3RbIRDOfZT3Cc6qzJPate72J2fhZuz0PESSKeSopoLM5kpL7KJqli4j2yj+LMtFRCHa5/i2HfXGcNtL0OkqmkCAhWbqJCYZYOAXwTdk+VjyHDuNaoxFCGA4lNKZC4Lnl+DKScmPwS7/I84BpX9kgHrWYdwREJR46J12fUNBwj7+dSrPGaQ8YSi/UguUESkmoWkv+y+Or2Reg52g8ks2h1R3I/rFwZ7lnN5zgwnueaUUSwqEMpMAyxYUbK9aNcGa5L5tpoPVL9xHPJrMlJZobsyaQE6mufm+YANlbwGvmdhMod03jAayOJS1KG18j1R8VFPJ7wlRf+V2S/An4F/Ar4FfAr8A+kAj558Q9kIv3L8CvgV8CvgF+BH94KfPaf/wJ/6zfdkj1aWeTguR6cmINKrYyoQx/rgBQYtGEIDoPyc5fKwKJHufEaHzHzwImI5CDg1Wi7+pOqiRHo30/j9SB6rot2u4V2oyu7FnbB0y+cqoduz0MuNyUQyQR2GpuJiT86QZhoLIz7778HV65ewtxcURZOzLCgNQbBlXaroe57A5YF1PVs7Jdi8hRv1Lsau8fEY4Z6yifceMGX9kvyxTdhnkHEEjG0mh2srGxja6ssBYXpXDU+3ARh2PnKcQlgGRE4dRCxw/LYH45I+nhoq7PaWG6pK3xsG0XghsqASTjwp37yU3j1zKvY2t4WUMzamNyCET74/mfwxutv4PnnP4RrV68I7FpeWUc2k8b1Gys4esdRda0+9+Gncfad97C6vIRf/sVP4s/+ny9je6cKr0vguov7Hz4Jt9XFpUtX8cz7n0LXoyXKSNkKDI597JEHsbVVwgtfewHzszlZiNCi6qUzb2MQjIIwYjqdhdvu4NidRxEOhATWl/Z2da20icplHaQSjrqg33jzPPb3SogmUnremVdfwVRhBtFoGmdefQ33nDqCf/Lz/xj/4a++hLWNfUzPTGNrYwv75YrAN3b3/+bnfx1vvPqSPNTfeOeaSIDDRw5heWlFoPFEvcIMiYFskHr4sR/7KAZB2vNE8M6bF3DzxrKsXFg3ElumqgyrpgqAeRDA9PwMjh4/hkuXL6NSKiOdzeDB+++H67W1vkgqBUYBJFJZXLlyWUqGk3ecQKWyj42NTZFkVF4Qkd7e3tF+KkxNyY5qa2sXqXQGzWYFdghYXJjH/IE5TE+lZBVlOzGBoLSgoTKhR4XEcCigPhox9jp8cO/R3okKA4LCjVZLndutRl3AbVBBzEPEBKR2RfoRZOb41WFPZJVXz05kWrWFCN730SOAR6XTwNjg2HYc9WYNIYz0/laQwfYZAfRX3ruIw4cX5XdPMohj5FhaLdrEedoHRHjpxR8OOcauirZrLnMkCF4b5QdJAIKplmPDbTaRzeXgRGNoNxq61pbbUujE1NS0rNd4TQOvDQKu7HTnXuQ+V7g57Y9kQxREfiojNQA7+wnc04LJ80aIxhLoMRPHtpFMOmjUK1JGEIzlkNkZznFTzTHqma5zjJhjEUKzXYbXqivEmPUz1zE0BFDMQYth9uPA7kCIz+/AsUy2BdcnyQN2jHP9EUSeAK2e60pVUSo30GjyTAoL9GW3Os/eiENQtY+TR+dw+OgCMnkC3KxOCMMADZyG2CYJKGuePprt5hjQZWc+cHNpXSA0O/VTGSrohlIRcG8Z0o6ZJ+asdqKWbKNI4lKBwbnleoknIyIvSGpQXUfij8oSrkXmGbEe6sCnomJM0Jhr5PlGtU9XpAifyT1nuvnNPYTAs1nXDCYwKgI2xXO8XLsGbGaAeQIDkuZ8ByrjGCxu2yjOFGQblcqkdN/iZybjMeRzKRFclhVFMpsXUcURbKwvY6aYxqjP87gnC0Le2zg37OLv9DzlTpBErFZ4NjLPg5k0JsNC9zTe0agq4f3Mo5KJ5AUthyw0W03UaySueV+w4fVppzdAOj+FsOVg8dBB7al0KqY8kVw6LiJaFmrMqWBuT5S2U66ePxjR1mlPjQMkzHjwUH+oAAAgAElEQVSdEzUiz3PbsjVPvBfZNtd6V7Ui6UklCi3YqODgeKRk5A1bqg1js8TaUvVFMoL7mAB+v+ui0+J4DGHKNazGAwbau2xyMPXvMDeD+0aB9SEEhv1b5Bxrxb1EQowB7xOLPtVvrLYwpISx++NjYiem5cUXjfNTJnaLsjhjg0A4jLDDBoGuCCtevzlzSLRQacnzPIR2hxkXhhDh9xJeG6+X3yu4V0SUUeERDKHVZI5GxBA/so8zdeJ4z/uB3T+8X5D9K/cr4FfAr4BfgX8QFfDJi38Q0+hfhF8BvwJ+BfwK/DBX4Df++WdG/MXeDkfRbFdRLObVbRoME8QyXekEMwnSee2OrCUC4ZCsgWySFe4E+PMQF9js6Rd+BjurgzlkocJuUFq0uJ7AFGZmKLB3bI1N2w1gIICVnfQMCJ6A/Ar77RtrCAL5TjQsS6GOZ8iS+bl52WwQmGAHN4FNdU8SgGq7yOWnwCCNnucimaQtSkwhvfT5jsYcAR2Eo1gDdrBH7Ygslw4cmEM8FcfeTgl02Fha2UCt0hzncLDR23RXE+AgcENwiOATswIIYjEfhFkTBL3oe06/+Yl1h6xWBCIbwGbSdfqhj3wQr7z8quw52MUrcNmmH/gAH/nwc3jnrbfU/Z9OJzE9M4MzZ94woCLtmgYjfPgjzyCTSeHvXnwNqzeu4fOf/wz++//x3yEYSsgmh4DuQ4/cg7Nvv4dO18XC/AKe/cAjOHJ4AS+9/LpsleLROK5dv4FcJosf+fgzaNYrOHf+CqpNV+HATjwpdUQykYLlhNGqtzFVzEnBcezYAg4dOIBcJoHdnU2RMF/44rfwxPsel53Vv/nXf4j9clMguwmAjeHpJ+/HwmwR33vxTTTaXTz33LP4wn/6ooA7Wgg98cRDuPfu43j5+99Ds03gNI6l5TXMzBWxsryq9UK1D6GuIsPOP/yMgpw3NjYwPcsA5wpe/N7Lsl9hCDTXL9cgwToCjvJKty3Zfc0fXMDiwgLePfuu5mR+cQGPPPSgQp5LFQaYd7G8tIZKtSqFEsFBkhBvv/O2VDrV/RLuvPNOrK6uioBLpROYnp5Bq93EytKaVEXMrsjl05iZKWJ2Jg8MXBGAs/Pz2NneQSKVNGs9MES72UCv20EsyhB7Av09MOiWeRJcTwRnmbPANddptmVzFLYNABdzIuj3GCo/1M9NN/ZQVnBSNNF6ynXB5vZcNi0lFZvK+wOIEAqFHGWBNGpVrQUM2tqX3BeDbgfReEyqpm7bKLK47+utLnZ398dkXlDnB9VKrA3VFFz/tLAiwGyyEHrg6JQTE40ZkqHjYtQfiYggOE01Rky2dQOUd3Yw6HeQTqfUJU4FFEkMdoCToEnnMuroJgk34poY9qVM6Xo8E2wEAlG0O214CscmsEqdDgOo+xq/zjqSrGqtN53bg34YvQ4Diqvw3KbC3jmfrJ+68akIS6dF1BgVw0ih8gT2SZ0oD5rhxRFb5wsfE4s5Mjr8ZYpEwibVS+EYKuWmAGJeB7vMI1ELjj3Cgbk8Fg/O4NjJExh0A+iSSKW/XYDssbHy63Sa2N/fV2f63u4OrHAUOzt7AmdJBpisgLDIC9aQgDfB6Ua9LkLF5KRQuRMc20WZ7nTOb8QJC7AnzMzmeOLP/dEQXouEBe14TEA5SQIpOmiK1OtLwUPygoAz34yhzgMFOo/0en6+iBcC4gwDp0JPRIfJJJAlGskfEspy4xqJgOKDZCb3WL4whVgiruwHziht9+YWZ3UeJxMZ3b9IcuXSPAeZ8zCCFQY67Tqy6bzJVWo1MRoGUa8ZNRFVPrRW6nT4WoLd5jNlNhTgvAcR4bVJsagfKvya50q1Ulfnf6fdRcsboDg7g1EwhFgijYUDBzHsdlAsZODYwFQ+pfuHlAkDKkeSOgeZbRGyTO6UlGX9NkqlqiyguDhHJuZaZBj3CQkXrpmwRRXBULlCTZ75IsuoCOKcsomgr/oxw4UWciQEuC95JrBGIlx4TQwal7UUqZaAzliqo6S6HJhsGBJVIjCoFKP0skdrqAEGykAyllV0taLFF0kCZsnw3yeB7lJDUCFGO8mJzRRJFpJXPIjGipKJOmhCXrDunIc+bdloY8ZFGhhno3BfUNkTDEoBxr3MvU6ywqxbQ5iRsJQSg7k2dkTkI5WmUg3x20h/BCpb+D3o4ru+bdQP83dk/9r9CvgV8CvgV+D2r4BPXtz+c+hfgV8BvwJ+BfwK/JBX4Kc/87HRwuIC9verKE7n2Vsr1QA7GAmqESStVevykpaPOe03bnXL0kKCntYhWHZQnZcEeGndQtCASgpa1zBEt+t6aDVbIjAIuNBKiaARgQcCuuzQpGKCABtDf403e2gcAMvnGascApP0Ofe6ngCx2dki1jfWDVAWCCOVTmGqOKXA6iEBCiuiDvpatYT5uaJsVDh+gj0Ev2j9o1yJsTXGiMG7LUN0JFIJ3LyxArdDj6ww1ta2TBfzkGG2xq+boDmtRoj+8rpj8ZiIFNXKotVNE7U6vcJvQV9j7212FJvubr4Pr5t+/qdPn8Ybr70lEIzgEIFp+pJ/5MPvx+b6qiyfCAARJCYJMJXPYWtrQ/V+9JG7MTWdx0svvon9rVX817/3OfzZf/gaVtfLsCIx3HP6Hly8eB5XLl/F0888rbySenUXH3j/k3jhb74lS5oPfOCD+O53v4sYQ8QX8sqtWFvfxqOPPgw74uCNN85iqljAoBfA1PQM/vqrX8dDD50WmNfp1BUwfu7CRXUE00ZmOIxgZ2cLmXQcly4vyRufECBBpDvuOIIPPfsk6rUqzp27itmFRV33yvIK1tY2cPT4Edx37yl8+xsvoJBP4eChIyhXOtjY2kPH6wrYI2hMdU1X6Dvwy7/ys/jKl7+MBx58SCqIK1eu4NUzb2g87PSPKAid69KE0RLMk81QLIq5A4uo1apoNpoC7O6865Rshu677y6tw4sXL2Bnp4R4LCEijVZkDOJ+49VXBQBXKlU89tgjuHbtOirVMu688wRWVteRyeZQ3ttHJpVCJhNHvVHB8aOHMTOTAUYekukiYokESvv7piN+wFwYdksDO1ubAiwr1Yb+HolGtObYrU0Fk0KD2c2uZPognKgBcEkMhKk8IBAshU9EHdaxeEKqAYZgc50Xp4sm6Hg4RCweJQqJLkHHQUAkEEnCRDyOenkHU9NTAqD3tzfUsU5ChXuHNePebNEmqtExWRBgdz2tdSz0h7R2Gak+oaBZvyTTEnFHAGoimUaj4cqKi1gmicGwFUUk6oigNDZTFqqlsskXsMaWUb0uHNtWVsYwQKDfUZh4Pp1CvV7R3mIuQrtdR8Rix78lUDgQtmT9ZVsxQwLIXstkfdCyx3FSAp9pM9VudAQ2DwYN9D2Tw8Mzbtin7RPJXSo/uEdpx0OwNIAggVva53W7Jhuk29W5MMbjx3kjtH6j3Q1ErHEvUlFEcpVZN0Z5NhJpkEk7mMnHcfDoHGYX5hGP5xAMGsszzjN5UJ5J9cqOcklKeyUpG+jjz/kXyaGAYgP0GjDXWDlZYUdnlAlHDiOZikt1wLFRQUaInBkLJPBCArJZL2MNxe57t01rtPD4zCd5Yex/SAoSQKaCjFkgyiwIGYstZc6oe3+otUrsmdkEysRQ0DItgUyGwZhe0vj5MxKNzEuZKBvyxRzSuazs2jh+Wh4mk3HMzs0IECdRQ0tA8karazekMiFxtjA/hyA6en9eEO83rH/HbWrstIDruR14zHFRfkXAqAO7JhtGpI6sjow6gXOhzv/hQPZrnBO3PUAoEtEea7RcpHN5zC8cQCbhIJeLIRoJITgiCRCSIiaVyaNSqSBANWGtgUwmr/tUo0lyCWNFoiGPeL8g2UP1oG2Ftb/3y2XYNsO128ikciLBCMyTTNM9bhyIzTEyq4OEhv7bbd8KRTdWhsw5MYpKnjNu1xB7brNtFtpEDRkIKqtEP1FQt8k54brl/1mrMAPrqYbQvd7c6wxZTxqMz+OcU31hLML431T/8FyWgkKKEaPAEYkFwIlETAj42H7NKDnYKBFEt2MyfEjaKk+F9maBsBmflCEDXTfJF84j68LPY/MCV5vJUKIS1RBKJHIvv3fdxzx+yL8n+5fvV8CvgF8BvwK3dwX8G/ntPX/+6P0K+BXwK+BXwK8AfunXf2LErmeqF06dugOtZhOxhCEQCPIQ1G9UGupApVWDwlbp8DG2o6Y9im05yl8IBIf6uSxB1A1twl339qsIB4wPNkETdsJ6Lv3m2QXJbtUh8vmMsS9yW+h0CaRZiNhRde2arsmgOkvtSBh33XXSABWei1wmLjubnb09bG+W9NzsVEZd7OzAJBiWzU2hUSsjk02qw5yAIcG5Ou1CHANcstOT3aLs+SUIRsUDu0ypMgiGHQGcK8sb8gInkiSw3vWUC9AbGM9vwvLsxmeGAf3+CeTQ/qPWcEVmqEF0HFg78ZufgD0Eowi4nD59Cssry6jVWgpOtSMm3JtAfwge0tlZ+YwTiN7a2kQymcLOzg4KU2n84md+ClevXcMubaKaZfzqr/w03nj3Kopzh/Fv/9f/Q9kPJ06exM3rN0T+UDGRSWdw88aSAKbDRw7i7nvuEmDjtpryh3fsiGx5ZudnZKcTdahuacsKamb+AC5cuIxPffJ5XL5yWQqTmWJOnei27aBUKmNlfQM3bizJXoYgU8RxZEtDMGl+rgArNNT7X7p0E9F4EkeOHUY+l8Puzo66pKvlHaRTKYRCQ/z2b38epbKLP/xf/nfceefduHFzyXSW83+0LQnQk57AJnD//aextHQTW1s7WmPswCfYT0CUQB8nQySbuuWp+kkgO5UTSdFsN/D0+59BsTiNr3zlK/jEJz4qcPPCxQsoFqZRF5gJqT8IkF05fwHRWFwdx3HHhCQXilMCyujJTkCZlllU9XTaNWRzadXz0KE51Cq7mJ1bULD9zs42MskEBn1myvQE/tUqZSRiCezt16WyEYhsWwLZCDpyD8SdGPokwixLJE2EAbYkOCK2WsWNn7ulfBSChOQeCeQReOU+p8qHYDDXbyBkI5GIKo/AbbcUEkxybthzkc6kEAhZsJjxUKuh2aqK6GAGBlUYJAZ73ZHUGyTZZAfDvIJRTwoOWgOJNxoH1DNEu9fzpMJiizbHyDERqI6lcrLAilLF5Llo1qpgNg8JxxEt1QhqEkgfERQPiiiLJeNaKzG+ps8MjoG6/KkoSMaZX1MVIOoye0b71eSQeH2qHwja8+eWLLMGA6pbLJT3NhG1mbtTQa3M148Qtmy4LVfAL8ncTDaNcqmmc41nB9/D034fCmglqeFECZQaZRfBfAZXG/B4iGazrfVFMLq0V1UeiXJH1AU+EHmRTli448QCjh47ht6Alk5xWTXJhikQQbvdRKddxs5eWfPstlomrJt7I2SsjojJct8xg4R74e8rMX4QnMxxmZraVgiBwVDqD0LNVN+Re6SChHNGlQZBYK4dZosol4KKF+asK1zbEDAag5QdYZ07XIM806hoIPBOcouPCanCD2EdTfc9FxPr1DPBywS6ma9DlZFlIVfIIZqMI5PN6hzhHmIGTaGQ07q3mAETgPbJYNhBNOqIHKK9XCrpiNPhNRBcp52cFQpKTVCrN3Qfo01YjdlIChM3+RK2HTbAOmdHyj1z3VQ98H5Zq7U5OpSrbUTiMRGGsXgc+UJBRGAibqNQyCARtUHRIXNh7AjJugR2dnYRTWbBcjK/goHzJFJIgPGs4nrhvuQYSMzw3ktijON3O64IM6riOJ9cZ5wbqqQ21taRzqa1X5RPM+wiFLQV1k2VIO9L3ItcJMORyZOgCo/3tlarZYLTaRvVbIm0UnA657FrgtuVZzMaosdsioHJ4FCuCkPZexwL74dh3Z9lV8bTRnZyhjTjvuK/i3TlAT4O7DbWZrpxGkUObaZkE2Wsqvh3PibWUz2SKVxzVAGRJOHnjGiJB/T6Jvx7Qq5o/XMfju/JVJ6Fwobk1q1BQd5dXLxwxcc8/O/KfgX8CvgV8CvgV+A2roB/I7+NJ88ful8BvwJ+BfwK+BVgBX7jn31mRKKBYZtUPhDsoAKA3cCEvARitrqo11tIZGhZQd9zDz2vqy72aq0mEIn+7LJCGjEck2AQAQsGjaawvVuWKoLqC3Y40jqGyg7CWgToqfYgSEObFP47bZ1oX2EClQnqmfwKkgIEH+bnZ5DNZ+VR3WxUMZVPqxO81e5jbW0N3Z4r8Jw2EOxmnyrOoFzax/wCu8xr6gClZQw7/vnphABn52axs7klcJhANoE/qk3abU+gvBNN4ubNVWVHEGQjWKKAYxIeBBmpwhgMkIjFpSThdQQDNhpNF9V681Y49y0wBtD4CAxNPL0J+EQiYTz3oWcF/lBl8uEPPYOvff0buHr5Eh555B68d2lZn9ls1PHIIw/jm9/8nkD8n/xHn8DBxTncWFrG+QuXcd/pk1hZWsLFSzfw2Puewrf+9kV15y8sHsTyzSV1maezKTz9zJP47rdfRL1WB8Hkw4cP4+bSEo4fO4a5+Rks3bip+YzFkwKieV1UtzDmY25uBjs7DXheB0++7wlcvX4V7549K8uVTruDo8eP4+HHHsZ//I//H3tv4izZeV+Hnd7u0vv61nnzZsEM9n1fSHAVQRIiKVKkSNFOOSlV4lTJlmXJluQslZRTKadsVyplheWU4rhkWXaUMBRFiRtIcQNAgMAAxGAADDDA7O+9eUvv+723b3fqnK97xH9hyrerUDPzXi/f/X3LbZzzO+d8TZ389GhXJ3kxL+DNsVMKYGb9zl/aRbfTx/ueeFQZKBfOnYc3HuIP//Cf4V/8i/8N2zvX8OUv/yq8IIHdvSYuX97C1a1tHBw0EXiBbHkyuZxIjG6rpe5kWYHRMicMTZh1PKE1Q1CPHcVSIEzo/U7lj+nOLS+V8NEPPolr+wfo9oc4c+YN3HnnHTh2bBNbOzuyknHdnDr6uXTPvH4GzUYDrpPBbXfeisZBHVcuM6ycn2eAYlkApZJYXaphOOhgeXVJ5IbrpgS0NxsHuOmW20UKEVSlomjsEaCkRVEXiSnQG4yVSRAnCkdwORlXxsY09DHsewoCli0PFS/KerGNDz3tkRK0hBE8bEDjGbv+4yKHCCKyNiQqHcuV3ZtjxeCQwEvMlGtBUongZcCMl3hciol+s4nBqIditSZS4uBgH96YhEgKI38yV9hMYSfj6LQaUhYM9fukMjS6va7Ae46X4DFJFz6Hlmj+dIJMoQI7UxTR4vA86vYw6nYxS3AdTVFZWUYwGWA2TQi0TsRmqNCKx3FAMQprSVCV9l5USFDZRTuhg91rsj4j0Ko8HgHiDAdn7kNSe4Tg/QwOUnYF+XQG+7vnMey30O92EAYzkQb8PNneMJB9ZQm7u3UBs1I0ENaOkTidIqUOc5IGJF+ZwUD1gbGOEmg+YxbNWF3e/O9gryOiVOHB8TiG4z6KhTTWlvLKoDlx8gQKhSLGJIICzrOr7nIG0gMezp8/Dzbkb1+6DG8UKIxdShFlb1haIxwA62LGS8LYm4cUZ0RY0CKJag2e/yTCaAlEBQYRXd4bSIQo34KKC2YISGlnyAYDNDP43L9+g11kXShXZB7MrLDyeVc91wFrSbJhEpg/pdTgeqayIWkUAkadYdRqlgLpE8jk0iiUclheW9UaliLPSojU5fovFgo6x5kNMpv6spkajPtIkISg+ioM0e4N9Fn9TsvYR7FTn0TLiFkpXMvQOc1Ofc4v54ZzRlUWAX0C/spQmNuCjUdGfeGFMRGNCcvG6vohLC9VYSUSyKYdVGtF+OMBijlXc6jg68kU7U4fcdmludje2lGQNtfNwo6R60jB6VIZGNJlYcNEQJ82elQcck9rysKpsR7UuuS9m6QoyYp57oznYUg7NKoHMYU39ES+cY2IcEJSFkuTwBPpTMtHEhbKSmGwOFdJGJpsEr5nKqlAckMchmo+oPUUlXG0keK4uWZ4T6eSZaEMo2WXISBM/hbHy/XPdasQ73k+BtcJ93g8ldB643Ok9JoHf2v/KdeD1pUjZTKZ7AoqhUigmCwWsrrci8zLMBkuhqhIJKjM86Wk4Xrle79xJrKNir4tRxWIKhBVIKpAVIEbuQIReXEjz1409qgCUQWiCkQViCoA4O//4781m/oh3Kwjmwl2zQ9HA3lBJ5kVMQ4FKhN0JAArOwjPE1BEZcIC1CETQZDW+IMTnODvhgrJ7Q4Gslxh2CtBGHYGEzQzwAU77xPI5rKGqGBYLftWSQrECKSF1/MhmJEQi8+QyaThZhyBhuyUbTUPcPLECYENP3/tdTgKCY0hV8gLLMnmi5gFIRrNXYHJCphlx+h4iDiBp9lMQdH9TpewnLIY2s3OvBOdHfFt5XNc2drFlK3HIi8s1YHKCwJ1HC8fbiqFYik/B4lp9dFHt89cAwPsKfh03pH8i+GlAv2Mo7qyOAiyL9eKaDb3EYtbWFqq4dOf+ji+8Y3v4OTJE/K6Z9j4YBTgypUt3HbrzQK1SDqdvOUkvvWt7+DS+S2UaxVZEl29si3g5sSJm3Hm9OsC7Ku1Eh64/z4888z3lLuwsJXhWPPFAkIqY5RhbLIScm4aJ2+5GfH4FDedPIZHHr4Pv/MP/juRKQT2trZ21M3NdfTQQw/g3HvvYu3QCq7tXMPHfunj+OpXv4r/9p/8Lq5cvYrvfuevBSb//u//A/wv//x/xcnbH1B2QXNvB1Zyiv/6v/wN/Mc//Q/wxi1c22uhXKvijjtuw5WtfZx5/awCVRlEu3nkCN5798I8OyTAyqF1bF26KGKIQH2aAdAD+rtTGWTqb+xfJsqSUOZIGChjobZcw4c+9H58+y//QqTT5vHjuHJlWx3mtBcr5rk32MHNnIgSnBTDqnvKG6Cv+4c//AG88vIp1Go1XN3a0vqjDUyxXMaxo5uwkjPsXtvBrbffKmKKAdAMNScA501GusaJZ5RNXkBgngCbsSRjRgvzMNjFTPiYQCnX3JWrl1DMFRFTJgx7wY07EQFPdmATwGV47WhkVBckVERETDxMQg+O7cpOyXjRG5WGNxpi0O/h8FpNGRPpHG3ajA8+Q30T8RnymZzsr3qy1qHblCViZcAMjFgSY+2JJELfU2e5chdCKi8MgVmtVnV2kCTkNYqASBBA9BBLWciXlzH26MFPAoYZAzNYDBcP2E3uIJZOw0ryvEggm8ka6xw7IfugQacFzx8by6LxyCi8UqRpYrh27ZoUNVx701gC4wn30UzAqpWg3/8Y05D7mnZUKxj1x8g4cXSHAwy7LVM7gZxJqTq4bwv5LLa2rqkrngSwlGVz2zuC4gSB1TnO3IEkLX4YDu0b8jZlYTwcGRs0z0evOxI5o4wHZl7YloKdq6U0SkUHa2tLuOWWm6WQGcqlKiYikCAx7cZ293Z1tm5vbUudxXklQayAcdrT0XInlkC5XEKz1TDE0dzzn2Auz3wGndOGi8SYRaVOMiEbM65LBTCHgTItwmnC5FlYNkJ/KqssAtaLrnhlCvjGSotkCMkZKXziMXg+bc24D8064brjeue+5OtYSy5IkimcN5IXsqSaJ9eLwLAc5IsZKQqStq2gdq4nri3en/i+hXzBKAG9MdJpsx4sN2FUeQwcl3KEYD3zidoY9LvodkciEUQcxFIa6wI055/8j2eLYzuIzZjbYLr8RWYlUlLS0K6QdoG26yJbKGF1dRlr68sKE+eeqNVK2mP5rKtMCs4D1Vu7Bx1ZquUrZdm6kfA1UkcGyvMeIq7kuiWYUe5x/xliTEqycCJiwVhLUelgVDKyiorP1zgt80IzZtpEKiybioyABIgrlaQhl8yZQetC3p+l6OkxN4TnppkjEk60XurxPs8MDmbqTEO4ThpDj/ZUKfjMrppnaPF6OGauDY7R2N4tiAwqWsjPmvXK7xusNR8kGmQjRWKNa1q8Ea/BEBw866T8mb9OFlhztQo/g7+T7ZieT4WRUUryzOFTDXnBEPOYvqPwnsZz88zrZyPMI/q2HFUgqkBUgagCUQVu4ApEN/IbePKioUcViCoQVSCqQFQBVuC/+nufnrHjmmAmwQ8CKBMG8I5G8vHPuiVlXhDAWlgdUVGxAAEIPo2GY+Rz+evh1ezWZsdpr90T6E2YedgbYDw0uRldZgqE5msEActM1oDICuElYIQYrKQlcJrBt/K3pqohS6A1Lt97gm+bxzblA87O9UqljFKpgrNnzyJDOxOBaDGsrq+h0Wyqa3w0JAmTUFctu2ezWQehx8DhmUJLmS3AbvRDa2uo7+/p546bxtif4eLlawAsdfqz65Qd5rSGWQR/LjpgSwxcJrA5narrudPpCwgn/sRrWNhbLFbforPUKDIMGElFSwwTfOnXPiuS4qVTp3D02EmceuUVPPzQo8jnXGDmK1SU4c8H+w0cNBqoLq3huZ88pyDmoWeyR2o1hptPFJDN/AyC6eyjvuXWI1iqFkS+XLt2gIN6CwNa4TC7YzbTc9V5KxBposDw7373u3j8iYeRdhI49erruOvuu/DjH76AIKA3P4GekWymmCnCvAB2V3/y6U/iJz/5CRr1Br74a18ApqY7fGe3jnI5hy/+2i/jK1/5N4BdxJ1334tRr4v69kUFFLM7fHtrF3fddyfuvOd21A9a+H///Hu4eIFzYaxBNg5vIpvO4Q3mbDiWyJJ33nzL8EAxCBRnx7g37z4nqLkgkkzIrgmqZebFJz/1y/jzr30Ny7Uq8rmMVAcH+01kXQe33XGLQo67vQE6/b4sx0LPR6vdQtJycN/992LnylXs7u5JqfHKq6+gsrSEpdoSdrZ3USsX0G3vobayjM2jm1hZqaDbrGPz8Aa8wMPe3iVk8kVMfFqQJfQzO+VofallGhM4bl5ro9tpIvBHiKfseRf4CI6TNl3v8o1n5/FMeTWZdF5gnQFWzR4mscjGdeZNEHRk13c8bpRQcVhSM9FehwqncbeDzmCEcmo80tQAACAASURBVCGNZDyObq8nyxqqp5I27dF8HDQ6UlqQzONZQGuw/thDJu2isX+AeMI2dm0ErxNx5Sp0Oi2BpFSPDEZDFPI51Ov7sB0XfhhDZWXdhBLHDNCoMc8CAc62lYadz6Ncyhu1BG2kZgwBdxS+PQ2GQnj98RSNZh2VakHqIZ5V8QTrwvFMMaQ//twmRvYzc0Cb6yYgiOuW0NpnrQcK0+bvaT2jMPCQ0xIX+Bl6A1kLkXxLWglZrsWYVMwTgCht3ChiSDgRgJWNzdxeKaWMEYaZe7KaI1jqjU1oOMFlrl9eOwmU9fUybjq+hvXDG7CdDEbkBeT7zwDiKa5cvaJzm8o1jq7T6uoMl6+/iGXatllSmdhuWuRBnCRIz2Q6kFRizoVN9QWJAyoJCHLPDCmTIHEx8rR2SDj1R1RXxDVmWbM5tpQVLCXruwhaFolF4J1kBsmOlLEfZBgy54SB08xA0iqfhCIemV1BYFtrep5vEAtNThD3LM8t2qTRYmhlfVkd/1qv3kgEVrFIZV5ae4fjmoUTBP5Q5DdzIXjfIYEUnxlVBTv/D+p7Uvcxm4njIhHMM6dQKGnfmLPCXBfXCzMeqPKgUkX5R+FM5B0to/haJ5vDFEmkc3nceccJ7alCPiNwPu2kDBGXpJLCqJ94z+z0xrKParYbmM5Mtku73ZIykZ9Lco2KxFTSxnA8EHEnIihl1BmW7tOcNl6noxoOeh0zJyFDrY1VE69PuUwMGO/wnkaSjVZqhhSlhRkVIbxm2tNxD/b7HVlW8V5JwoqEi4gF3j+7fVkucV3I2olWX5MQAdWbIe/fRiGyOIf4O36P4H2G12/Uh2xo4Kk8Q2yuKFlkXhjbRUM+i2TjGuAcSAlDGzKqq4wSyKh4eMM1hBr3l+67M5IXVHqRBGNo+9wKjERh0ka7NdC4WUtayBmSKLKNir4pRxWIKhBVIKpAVIEbvQIReXGjz2A0/qgCUQWiCkQV+E++Ar/1j35tZqVshAgx6HbgpF0BuQhCgTi9ztjYg8RmylYol8vKd6BFBHuZCZgQLDBAExUJ7OKeYBKbod3qClQlODTsDk2XayKhTnV2NxL0IVBAP3gDQDCwNilLkEwmK/DYC4zygoBsOmO6s0kyUJ3gpB11XNPL/siRYwLQ3jxzBmknqU5PEhibx46hvt+Q5VGn3ZGyxNiL0B98hFzaNcG4ti3vb/r3VytVtBsNE9LqkjCxcfHyNoIggf2DpjrZDUA3EyDHbl9jsx1DIZtFJpsRWEr8slHvCpg0HcemXr/on26CTdnxaYJO+djY2MB06iP0h8ikjXJkEsZx8tZb8e3vPINSqYQPPPk+efCzE3pj47Dsst5+9xwuX9kWGMS2VHZbl4plkRscEwEfApTs9H760x9Ct7mLj3z0Y/i//+wv5PO/vb2Ler2hrmraoXCOCSxyTtYPraHVquOWm4/g3vvuxNl3ruIHP/wRZgF1AIQwzZ9Uy7C7eDobC/h57InHpdx59ZWf43Of+wxefulFEQMXr1zBnXfcgs98+kN49scv4OVX30W+VMTGSgVer6PPqpQLaHT7ePoTH8SvfPZTeO30efzO7/1TddsTzGKGAG1+csUCNg5vqGO5Ud9Hq9HUGmWHLoE65g7wd8pNSdAyjH7xntaYYN5piPsfelB+7ZPAx6DdQbNLQI9zEuLLX/wCfvyTH+ORxx8VqH327DsiyR56+EFUCiWRWLt7B3jr9dMIwhnuv+8+7O3uaP3u15twkjbWV6oKrT509BCqtQpKxRzGgy7W15fQ6TTR7dQRS86tnpRkYIJqCTjSp37kDeHYWQVZ069+PO4r0J5A/oKU8AICp2yYprLIUxizZbkCLKlgkDpIncgTeP4A9ToJpLL2KEFRBeiGJjy+Uq0gAebA2Hj2uRdx281HZC3nptNao6zhS6deRsZ1kEilMQkJbvZE0tFWaKSwaKKofFeSWYHAXipVqILg/CXjhnQg4MzOdFr+SOFluYizq51/V9A0H1NMCT6D4HgMhWpVGTXLK+sKkm+3uzp3klYMqRiDeidz5RaJuxYsh9kTAbLZjNZ3u8ucAVskF7vxiVSq439C3/+ZLHkIQgcjYz81UZaHUjYwmRDAp8VNSuTCbEKVmo0Zg3995k0M1aXOMbPDn2swwfwO7gt6/svf31jhcCwk+dhhb+z0GPRs8jr44LlEe7JZ6GF5qYBC0cI9990Hy81iMiXNSxaFSrMEesOANAbqB3tSEPA9m/WG1oRyNoDrILg502MoVpd0rcNuZ66SCOHKzofArgkzlgKLpEuMdllmT/DMImHFeSQxY1Q7xtKJa9aQaKZr3qhIEpgxb4CuZ1Jk0A7QEGqyXpp3zVNZtHg9g9B5jpow5hhi8+wjjlvd+omkCKtcKSeFGYO6aXFFlQEVdnaKYdExlCsVzVkmQ0UB57Mva7Ypw7KntAzrijQcjsfw/ZGIExJ+3DfdjskG4T2M11EsFvXZfD/Mx8YQc6pxuL96/bHWSjCZiSCKW7YUVUePHEKhkJZNIdULlWpJqhaOgQqOXn8oIq3dG8F2svCpjBLvlbxOPCunRwSaud9SUbawsiLRzHryrCYpQBUOn5/J5LC/e0VrmUQVx0giS/k/LHs8psYFBWkHJmuKRG82k1e+02JOWSPmqpAY6Xd7WkvMyyH5o7N/avYbVU6c5IXCUKTlFPBDBpqbB0lu1lJZFyKDjL2VTgoS/8FE8yMiZL5/FipFQ7LwHGeWBd/7b3JVjO2iUf6JHGPuBS0D5+QFCQvZvdGiinuLeVemCEgmHTSatJSMaU+3Wz0RaVwD7567GGEe/8l/U44KEFUgqkBUgagCN3IFohv5jTx70dijCkQViCoQVSCqAIDf+r0vzhSiHARwU5bCigkCDGn1Mouj2erBdTMCGjxvdN2eQfYecYKSBvggiEKA3jhJTGUbQyA3VNd3KBUGyQt+DjuM1YUZMkAzLkKBAM/uzpayKwiGsPuSHZZD2sjQ3mU8FODDbkl2O7sZV7kB13Z2BD6urR/C3u415DJZ9LtNUNhBEGxpdUNgC0FQkjQKsWUncTYtICs9Bzuo+khnXAx6fXXtyt7GGyOby6HVaqNWW8XlK3vY2dqD54WwnTT67DhOpQSEs9OVtjmuY0utQasbLwzQbdP6w1P3MoHdBUFhQD5a9Rg7C+JxxnfcPIqFPJLxGW46fljX+/qbbws8/9a3vysLLsd1pCKhlUq/O8D7n3hUXd9uOoefvfQS2u22gEF25hLH0vXMbTqsVAqZjI2V5TJuvvUEfvCD59DrGHCT10Pg9fFHHsWRo0fx7PPPYmd7CxvrK0DMR9q20ey00R2EIgQYrkuAh97/6WwGh9Y2ZGX06U9/Aj/84Y9QbzbwxOPvx/e/9wM88siDeOmllwSqEXivVrL4J7//d/H2W+fwk5+8iieeeBCrKzX81V99SzVJxCf48t/+dRSz7Nye4l/966/hrXe3ZNnFOq6vr+Py5cuqa6VWxYc+9CF885vfFHjlzfMZFiAqCR92DC/ULwsAlWuYSoj3Pfk+tDptvHn2LaxXlxHMpjh/4TweevBePPbwQ9jfa8g66M233pb1EEGuaq2G3e2rePSxR/HDHz2LqWfyJD74wQ/iW9/6FmzXgW2nZaHywP13I5vm2rClYlpZrqLbOsDhzTW06ntodxoG7JyDkFRYmEBodkHTPokB9jaa7T6KpQpStovty2+rizufKxt7l6TMfARiMueCndO0alHXfwLytrdTLnx1fMdEYrH7naG/7EgnYG0A5zGOHTmq/I2Jz70ax8HeFhzHQoW5Hf2u2cfeWJZQ9UYPSXU0+wj88Tx8OI29nT2kUuzwN1kBW5evwkoxXNuAokmSGv5IFnBuxja2VrEEgmkM43CKLLMp1IEdIuu66HUaiJO84Hyv1ASs5wpF7espuG6ZSB1SNmFUXMkk8lmqQAaYxabwfAKalvYGQVq+j6x1qKAKRlqTBIa575gNQGzaHw40dlreMRuDYb4MKp6QuGS9YrSK49k4QbZQhEevfIGepvuc4DDtevgaArxUXJDwJKPAznECsdybPE8JHtNqL5zEECgjYKLnZVwL/migvZHNpnDfQ3eiVFlFb+ALvKcF1mSWhJXOYevyu/B6XakpeoMRep2uIYbZ6e77In1J3vJBQgkJB+XKsjINGB6fJFmkkPWZshJ4FtM+if+ReOF5SCCbnfRkZ43VjjnLBBjHE/McE//6XiO5RwSb181zkM839THrgPeOhTUQ35d14INzo1wOBaHHlYMw8jyBy2nHMXWMx7C0UoOTSSukO5E0gHwul4OVcuG6BRwcHMgKkERBxrHh+X0kppxz2hbN7crGEwxHQ621drtDakREmzkzDAHFunEfttptpG0HNlUXJGBSceVAkTxv0yLQoyXSFJliXuD56saqFBeVchHLtRr8Ia3SqCoyhDfnhwTc7kET+/UOSuUKghmXMZUdVHEwK8id2xiNTBD13H5QllhUHVgpqWOoNmEId6ddF1nG84OWdxOfJB0Jo3mQ/dzGkIq80ZiB5AnZppGcS2fyuufzfm3ZRjXDvd9sNnWvG/R6IoZ5H2LuBMknRkvw/TWuCS2+uBZorTYTKUlij8QGFRUThW3HjTUUSXJZ2U1FhID2UbyfxBkKTzLTKOi413hOcQ9xX3HdGHLXnI1G1UHCz4SFL9Ql3NOyINNeI59orL1IfPPM49pjgwRJKRJO3W7fEPwjnm8k3oC3z56PMI/o23JUgagCUQWiCkQVuIErEN3Ib+DJi4YeVSCqQFSBqAJRBViB3/ztz83ozU+ggPYkM9k7MLB7qM5tgmkLkIAAG7shCQ4wkJTgk7o9GULL7lp1IxsbDhIOBC8IJA/6Y3S7QwFhBBH5M3Vez8F6AggEpPg6/sy2jT0HiYD+vOOVthC0iiIwtVSryFbn5Mnj2N/bxnhMCwpPoOyJE0fVbbq1s41WvYFEylVo62g0kKUN35/gRzbnwvdIXjgCXVvNJparVYTTAD67tuNxqRUIzrIWBIUYSDwNk3j99NuIkQgZ0GqqqIwA+rkrAFTEQEbA8zgI0GoOZIVFgoGEBq/ThK8ae49FDXl9ixDVBbjHmrKTlIB0tbYkIJIWXgRk2DpKAIxd7rVSBStLVfjBACduuRV7+128+MILmgtabxHYuemmm3DhgsmGIAjJOt33wB2qM0GbF54/hf39hv5NgsexaHMDfOYzn5LVzNe+9jU8+dh9uPP2TfjTNC5e3sWPfvI8+j2jJOFcEwzMZ3O46+7bsbu7I/CPtf2lp57Cn/2Hr+ITT39cxARrybwUKmQ+8dTjePThu/HNb30bx49uYnmlhsEwwDvvnMU//K2/i3//J3+Mxx5/Aq+dPou33q3j52fO4vbbbhdo+Pbb5+D57NJN4bHHHhNhwNovLFEIkhPQchxb12XIIgNuscZcd3xsHtlAdbmEc+9eQq22jPPn38VnP/tZvPjC87j//vtQLBRlc/Xyyz8zaiGC4vmiLKveOfuGAEKuufr+Dkb+GIVMEd1eRwAqO5yPHTuG5aUKKHwYDEc4srmJfMGROmZtZQVer45OvytwXVY+cQbrEmRLXgc4uc/4IPgYj6WRKdYwGrbgDw9Ml7JNUmICdoF3Wh1k8yUUK1XGlQio27m2JWs1ruFFSG6jcYBDG+sY9Gmnk0TKsZSFYieBCi2ZwhCXL1zA6uoG2u2m1u0sTiu1jLrgz507h/5wiKWVVZ0DBPsIoNLGZuSN4fVpPedjGmfmxkjgJFUjVE7xvWwFA88QTy7CchMoVZfRaneQshjAXlAGTmJGv3vmebBTnhqxEIVyQXupWCgZCxmkMKTVC8mXMYFzgt98/8B01sNXvsd+vT73ufcxCWg1lZ5b/phsAALlDHGfUAkxMp83JeqpfGkCquywt9AdjBTYnMsW0O+2de0BLWwsm3nqImvz1armTOdnMJFFDjv7TTc5CQ4TLGwyeJi/EKqbvdvhfDA3gJ30zNIxyrMldusnJ3jw4buVZ5IuLkmFQqUcCZn4LESrtYOsncHF987DG02w3+zIPowkp0KyeaY4Zt2THEjEbUw5924W42EXw0EXiXAC12YWAa3s2M2ehGMn4Y0Hei7JIs43FQokVqluCGPMSmEwNh+mg5/XtCAJFbrM+4bPsy9mbOnmuQYmQ4LkjVFusD5cI9w7tKgiabF4X54zJsDZgN4kkfPFHDL5LFZXV+CmLaldcvmCfpdKuWg02iIvclmuzQFsKwZ/3JV9Hkl6qig41ma7g9mEp62xHBoz+ykIFECfjMWkUur2BzxRTfD4/E9ecavZUrZQysngYL8lEt+y01hZW8HGxqryWFaqJZPDY9lI2hZiInQMqePJpiwv9QfzKpi5QRUFbdrS6ZzOLt4fl5aW9B48oxe1kvWY72F1bRVbO9dQq5TR6TZgW66AeAZYU0liFB5d+F4wz6MymRjci1QOmXySBPKFkggb5VpMxrLNIiFybWdb86b7N0O7RVgtgq0nIoxp1UhSkfelwDdWUSIORSzQOm4ii6+FXeJCYSQyk+HwzMeg6onh32xiIJdGEpd5MQlLtUnZCaS4dmaGxOH61tk0P9u5oyaeCYxfNAsYtaNmbE6yGYKDa5JZXqxlu0U1GwkSWnWRoDPKi/PvXY4wj+jrclSBqAJRBaIKRBW4gSsQ3chv4MmLhh5VIKpAVIGoAlEFWIHf+f0vz+h3TwuVXp9+9g76nYG6y3O5wnWLIwJNBPFNZ/gUqaQ19762BJAQbCKwtwALCH7IKiYMFELb6xkShB2tY2+gsE+CBylZWRAkmSjLgq8nqEbwTATAeGRirGcM6mZnqQs3m4Zlp+TJfsuJoxiMxxgMPVy9fBUPPvQAev2+OoJ3trZRb9Zx9NhxZVkIkKfXOW1f6ClPIJJds5Op8gUIOrIjnYSJOo1ppTEP9B2OJrh0aUtgGMFF2kkRMNHQphMMBhMF8qYdV0AZG5MJtLSaffgT39jp/EJQN6+Rr18AULJBmtteEMhTBgYBlxQ77yf4+Mc/hr/+/vexurImtYHjGj94dv0+/uijuHLpPXzm05+EF8TwR//mTwRE3XLLbQI19/d3cfPNN+PNt99BMPZweGMdnjfEF3/98zjzxhuolis4deoMrlzZweHDG7hw/rzsuB68/w5sbKzIC/7DH3of++TRaezjlTMXcMftd+PC9ja++52fiuA5fvw4soU8zrz2Gj7y4SdRrTEsOon/58/+QjV/8gMfxvPPP6/nyuaIna+xmQJvD29U8E//x9/D/rVdFEslXNraw19+45sIR11ZZvkxC6+ffhOf+OVP4aWXX8HHPvokDh9awR//u6/JzmupWlPn7DvvvKP5IMjYH9LuhSH0xu5lAZQulA0Lookqk7X1NVSXamg0WrJoYVrJF77wqzhz5gyqlYo6ji9euorjJ47LHoa5IcxX4WeefuUlZPI5PPWRp/DH/+7fau3ee8/9sjLb2d1DdbmCbNpBq17HynIF1aUlWK6Do0fW0KNNG4Gz2IQslnJgFLALgrUmj4PrlvWSn72VwpS/J0iXzMLNFjGbjTBoHYjUs1xbRA7BSeZY0JeeBlRUbNgi6QxIu7CZIpugfSqwMKYQ3FksxKGVChyL2TMzqQbqBx0BebfcehLbO1va/xfOvwvXshHQUsiyUN9vqfaLc6DTbqGYy+Py5R30xwGOHT+Ja1vbyg0hgNhptRXsm7KNdz+B2VK5ROkPiHPS9ofrn8CuTUUX91qSHdtTkUJU2lAZwOwHEqlSLkw9ZLIl9LrGEodzwbNlqMBlH63GrrrlSWaxg59qnsCfgkokApsxng2ej0GvhZTsemiLwzPAGKORXFgApOO5ooXEb7vekHUYPy+dzeHaNhVkrjq6la+j0OkEcrm8yJJm60AkDy3KFHCNma6B5yXnf3//ALG4ozVguu+Z8RCgnMtheTmPY8fXkC+VkC1UcJV7dvMY0q6NZmMLuawlq6HXXzuDbm8E34uh1xsY2y12vCctBdfLEo/rieAzNTB2DplMHv1eF+NBHXY8JnWXOuADD/HYVEHePs9t2kMpyNmcaeNghqWVNezv7WM2mcxBX5M9sOiCN0HLCdkSsnM/npwHeIvwniljgOMmeUdJjFHmTZQL4XCcOjsNQWzIC1pquYgl40g4KdSWaqjVKkinbWTSJIgDFEpVOHZGmUOZTBoZm4QQ7dEI6DPrCApkpx1ap09lIEmKFJqtuu5TrXYDmXROe4ZkDM8xPqikYz3iJoxG+Sd8yPKL4eneDP50hnyhrPyNw5vLIgSpnJEF4pQ2WDPYSUf7p9Xuqaa5QgldKgPj/CyjGDDd/3GtLa4Fkpfc1+YeYey8SCBx3ydTNq7t78EfD0V687OY80QCm0NdBFYPhn2B8lJSzmIYBz7yuZLu49xHfJ9sNm9qHQP29vdkNcXn04KP5x8rkYrFFd5OMoPjGI+o8DDrmWdmuVSbh7vH9RmLs5e1WmRaTElSzC0Vdc/TqodRQNG6LE7CgT8xIUZxknmsPe8dikMhEUhObobpxCjP6Fx1valC+S9yVtMecG0TEk+lIPO0SPou7Mt47vD6eR6yPqMxbSxTePONcxHmEX1djioQVSCqQFSBqAI3cAWiG/kNPHnR0KMKRBWIKhBVIKoAK/AH//3fmbGDdjTy5AtPYLDb6gkoWQQbG4sPdgcbj3ICnqajNhAQI1hgbh1FAIRABjsXBUD5DMwM0RsMhCAQAFxYhBDUpy85QSjjS02Lkhhc20aWgcn0jmfQKjvKwxC5fFr2IPkyA3inmNCOQgCEsR1ZWVmRjYh82BPGM3t76wo2jh7T5x/sXsPyUlV2N7RvyaZNJzS7PQmAFIsFWURRfcGOUgKW/tgXkEJbmlZ7gH5vDI9+76GxtWJ3LOvUH3iyesm5rkgWtgwPRiMpL3idste47glv0C4TxmuICnbZE1xa2GHw9/w7nzMcjXDvvffijTNn4KZtDDlXtLtZhDAT1ElQWcD3imNldU2qjO3ta0bR0u8ik80KSOPP2F1O73837SKTTePy1SuII4UH7n8I5869jfp+HatrJXzx1z6Dr/zh/wnXTeD/+Mr/rIBpduX+y3/1R/j0J38ZthvDP/+Xf4RMfhntThdHjh/D/s4e1taW8dAD9+DylQtw0iV8/evfwBNPvB+nT59WtzbBOI6V4FM24+Kuu+5Ep1nH1pXLuOPOO+FmMgJj93ev4p13LuDw0ePo9Ds4ceI4Tr38Gh584C72quO10xcVpt5utgyoTBw0xnVpFEIEvBZ1EmA2D7Re2IzwZwTOllaWcc/99+G1116TuqVQzCtofP+gLoD5xZ/+VMAiH6whP4vkHjv0R/0ePvf5z+NHP/gBmvU6JtMpNjc3dZ3soi4Xczi8sSZ1zuFjR1Tz5aUVdDoHynkgON7r1GVBxjVrOpJpKWNSRAhgMlhba01Kp0Ad4TGC0LG0upitJOHJicgJAtOOk0EYhMpl4L8J0tJCx4Qyj0QMdLpdkYBcLyQOCEBWqwwqd1EquPLTn4VmfzMgmPu63anj0KFDeOXUz5GWbdnMAOTz/cDnkuzg2dDv9JRT4A2n8MIZKstLaNWb2mOddhNpxwJ9XIxahJxFEmQPs/kCRmNfhAjJL8VihyRdxsjSji0VV9f6yvIqyuWiApIxo4e/AWwJUvrjnsDHSRDK5slyCxj5MeQyDjqdPSkZWBepWXR8mewGPpcd9uzEt5IWRv0BCvk82h0qiAikM6iZnvnMfJioa5uEJdUZPD9lrUelD1ULBJ4DEpAJnRFGsZEUCJzOGgsgo2AzFmckOrmuCJwSzGZuAlUK7GLn2ZBMzjQ3S7UcVlbLqK0tIZPOylqLqhPi096Yyok2yJzu7uyj2eyg358o64OEjRRJtABKMwclNAounuWcX9pikXwqFI3aZDLQ+UuSgVZnDPE2QdAmE4UENwONeZKlnKzsoPyxpy5/no8iOEhYsPN+3lXPEHCpfmBICJ5jPJ9Ye+Z90L6Q4LW5n5izkHkf80ANKbv4M6qctE+kOErCzrgoloqoVCooFDLal1QrcH1lMgVZAFWXKnCdFAa9BpLJEBazG6iYG1G1N0Cr20Ei6chyrN0hOJ/QvuC9h/c5jnNBXnAMPENJvPLeMfZ8Q46GzIHwkEg5sGi1mLKlBFtdLcFOxXBofXmuVCAxmUAmnYdH1Uk4E1HHx/5BS0A/CVhmQ1HNsVCJcb32eryvkqCtoNOhneGSsRebTdFsdbTGaIc0Hg6VaUKyn/cnnpFc7LRu4jmxyCJhDg2zfqge4/vymmkjRmslzpE3Gsu6yvPHOjtMxhVzTpKYcJ4nExGDXFs8Y3jfJ/lEtSGznnhfpX0br4kPYy0WR6g9ngIY7D3/2eKMFrHNvCKqEedEltSIPMccF37oywaShAXHKbKLCkJ/bCzzeE+ezJBizgrVEyRIEtxHMZN5QQ8tBZPH4QUzkRjpNBVEJIsM+UYClApUPs6+9V6EeURfl6MKRBWIKhBVIKrADVyB6EZ+A09eNPSoAlEFogpEFYgqwAr8/d/51RmDUUdjD6OBB9clUEnLFNNNuQDRjYWC6TQVUDEHz9m9TJDR2JsQ+zHA1P7+vjrfGdZM9QLJhoUyg8ACwX+BFmAHsKWOb3Y+8zOdRFxgGwEWY/fDrtspUk5S9iCFUkGhogQSCTayR5zd26ura+j0OkhYKTipFNZWl/Hm6deRKRSRKxYFQk2CsfzSR6MhrFQCgUdFCODaBkQjlknFB33X282e2mnT+ay6t5PJDLa3dgXwxGXrMhVITDsLAoy0srJTlq6H9juNdhudNj3TSSrMgbs5gMeasZPY1JcBpySFCOgbsI/XbSyujJ88FQmPPvoQwtDHmTNvYGf7QAASf0ewPZGK4aGHHsKpl1/FaDDGYMSOfc4fA075GSEOHz4sW4yzZ9+SDQc78hnMvLe7j09+60uMrAAAIABJREFU8ik899xzOKg39fOnn/4o6gc7uHB+CwE744dDPPDgPdirNwVoYTLCP/qH/znSuQJ++PybiMVtvHHmbWRyOVy8eAG333EL3jt3EefPX0KhUFTY+2/8xm/gT//0TwVesdYEsh988H5cu7YjkHhvb0d2O+zQHgzZLR4TSE7yaBb6+PgnPogXnn8Ff+83/ws8870f4vzFfSkvCF5xzQmA9g0RRCVCIkmgygReJ1OWbEboza7Oba1bRlLPYKVtPPnk+/Hsj5/Hyso6jhzbRD6fxZXtLRxeXcVbb5xBsVLD/sGBwLtyqaTuY+2JiY/3PfEwfvTDn5iMlaUlERzvnr+gz15dKsG1mb2QUZf44WNHkctkgJmP5aWaupmH/RaytEiamI5fY6XCbAj6/E9k9eJYNrzxELFkUq8jUGlCgXOmKzw5gz/oyIJJQQzMKmA3Nok5/pugcWhAxzCMod3tSQXCHIpCmXvDVybH6sqSVDmFXB6dVktWM1eubOH4rceUu3DxvYtw01mtw1a7KcsgKgXY4T6lkiA0Qcxc07QG8wMCoj5y5YIA1zYJsFxB+RvKPknGZcETzmJI2Qz/JqnB/A4qc0ge9uH3WvLeLxSLiCVTOMQ8jpBKJc4lrekIHhMs7encWV2lndJEobymgz2OXj9AMpVBkm8PEzi98P8nqDsJx0jxLEok0WWmx5DnmFG8mLOKxIIvmyaeF4vzy6jGfCTjKfQGYxNeHwfsZBKjIBSQnqKPv2z1SHbEkLRTIrFYJ2MN50r5RVsnni2dThc71xoiQ0l2WPGkApxdi1kpeVRqWRw/eVTd9uVqTdM96A9kTVXMu1IwUQXB8+7aXhd+EBNZS3Cag+PzGWYsBc9875D5m/HsQdKEQXdaSKeZOTFV7RnebeodJ94MfxyC/A1VCMvLy2g0WwLReXbRwo9PMgorYyNE+yWuSuZCEFSfgkCxh1K+oOeTEDIEAM8rA+4TLNe9geehyB1zXnLOY2ROmBvBrAbHxvrhQzpPSHAz46WQpyqJ5x7Va5beL857DBhkH4NF4q1LCyW+Z0x151kwHgzQH/R03+J5IXsrxqDPlTVSyHE8EyplRiJLuVdNxgItmEJkskX4U6BUKSvzqVopYmWpjMPrNZCPO2h0kM3mkKLKcTSSvVRAwnxCWznmbsyMOiBurLeo8JJiRSTjWJZhCzUWM2Mq5YqyKA4adZ2dxXwO8ViAgzpDtkfIKd/JkOQkLkhgkOzjY2FH5zOzJZ/XZ+ZyPN8aIgxJonDOZQHI3KTxyBBLJBVnUxO2Pieb+n0ScRx3fD6nJricc0QSgiTJ9XsbqVlZSiVEOktxEWMdSbqaYHLdA/lLshZUDfFcT1gi6thgwPfkSGxZFjLY3QTc/6KFFO2tqF40domB1Jomn4XnhyGLYwnuT64l/m6q7z/93kCWhPxu9Pprb0WYR/R1OapAVIGoAlEFogrcwBWIbuQ38ORFQ48qEFUgqkBUgagCrMDv/MHn2bQoawZxEzPAG5nuzIUvtdCCOdAhD2sCVHOFxSJHwHXYzUuwYiq7D4IF7BwlsEjMie9FAIQAneloTKjTmbkWysqIsSOTYGYCGXXgEuwn+Mz3JNBAf/MU3FxaSguH9lEkCBp1dawTtCjkc0ZFINCeYdfHcfG9C0jZFsoEkoQ6MvzUQrfdU3e/Y8XVwUoQlZYY9PPvdFqYTjk+khgG7AkZWnzA8FsH9Xpd42dgrbEzYe2MGkV5Gtm0AJvdehP9rgmJ5nMW4JsCdINAoCWBoUVNSdAQUF3kYCyUAkRL2fG8tlrFE+97BHu7DZw+/abyL2hD85GPfhA/ffF5PPVLT+GrX/2aPMBpCbToruUEEzzk+7JrmVkT2YyN6tIyLly8Kk94dkwTJKJ9WLGcx4c++CS+/vWvK8Mi49oCAk/echJ22sb5C+9hMhjiyKEy/taXP4UXf34Oz/3sbQab4gMf+AB++tOf4sn3P46//sGPMegNZSPCa1laquLWW2/Fs88+p3qdPHmTxk8VwyOPPoDaUhHTcIZnn/0Ztq7uaA0QuCPQVikWZJkznfq47bZb0GwPcPlKA2def0u1pd0XO2c5PyI7EKpjmGRafMZu9yxG475IMdb5ur1ZbIZ0Jo1f+thHcW1nF5adQbVKG61T2Dy2iUG7hfPn3hEgOp5MsLGxIUuVwYDd8RPYKQO4Xbx4UV3Qt99+O06ffg2um0W93kClXFDX/FK1quDoW+64Tet04o+wXCljOKSX/BZW1w7D84cKTCZgxvVG0K3T2hVQm8sVjQ+97MbYFRwiwe71wRCuUwK72id+V2oIqhhIzNiWow5k02WcMt3xvq9ucBIaFy9dwvrapsiRciGHcDbG6vKS8iXox08yjfPX7fZQW11Fr9dGl7kA04kA3Xa/LwsgEjYXL1yWxcugx7wK5hZAKqvRiHORUuZCOpdVuDVVCgH3oWVLVcJx5YtVxFIWbCujLmnC6OzeHrXrQDgUGE7yglkjDI2mQmvAgOAYyT2CsAT+u7JCokqA3f+01xl7Y4z6I51JKSuLWcJYaSXjtJSiNRxtbzo042e4goDX/qAPeVeRgBmN9P7DATvOQ9nRmdwf5pEwMNhkoHANEqilgkKnm+zpaG9D0ogHLOcuqesiOM9xUpFBAJcd+lz3Um4EATqtLtodqmuSRhlCwnMWSjngODGsrVRw4tZjslOy047UKQykZw7ChFkjgyEuXbqkdVpvDnHpyi4cJz0HdafqhOe1iSSIk8oJpRrgOWnOJna8G2seKsY47pTFNSSfHp1xvFf4wRQBwX9a4ukOMQedZflk7IN4jbTM455kBs3CPo9h0iQPSMrxvsBzkGcBwXqyJHpNaDrkU2RLZOFHGypD9ooYoQ1VxtWezpcKIgtoD8X9PJvGsby8onEwo0RkuD/ENGTmRVLvOZ35GA7G6DQ7aLWaIseZNdPrdTDyAtm9MQOKJKSUJFQb0upPZJcJhacqiQTIgrygXVvKyiBhuagtrcByUihxb/lDbBxahkvFUsKSbZmbzihEnepC3r9aHdqdMWuDlld5qf7kP6ixMuPIBi2fXKlAqLxjRkpHhE2pWES709G9kOC/ZcVx6fK2CMOtrauolMqqM7MrgokJUzcKNIbYJxGMJ3CyBc0BwXvmTvGczGaZGcK8G1/rS+cLFV2xKaYTT7aPbHSIxUM09klIcq4Y5D6WCpLHD88aY8HIcPOkFDoWSVXWliHecZJaVFCYDAreb0VS8RyYhEa9Q6utOO+tBQxGQyQTU8zmBBn3Ks+ahZ2YvquExqYqDEw4OO+HJEJIXiwIGz2PypAU78ExKbVIXvA/2nVxz1PZ8caZtyPMI/q6HFUgqkBUgagCUQVu4ApEN/IbePKioUcViCoQVSCqQFQBVuAP/of/bEZAUx3DsRSG/aE69wluLLpNCXwSHODPFsD6wlJKXdbsXk+xQzYmIJLKBYKp4/5Y4D0xCYIX7BxVZ/mEAIHpMCdow+5aepEn1CmeQJog2txOggAxgXsChgz+LFSLAqm6vS7cFH38aRVhgIsjm4dx0GgI0CVYtb6+joP6gQBM+oIz4NViBzEgADWc0E+d3dVjEyBsO8jlshj0e+j3xyasdm63YjtZvHn2HGbTpMCe4XDMVILrmSAkczgOgpIkL6jMIHkxHIzmnegGwF8ALAt7KAJr7NglGDT3sLkeqLx4zsJWg2Dr0nIFBwctPPXxj+Gb3/w2jh87iu3tLYGlTz/9NL761a+ru1kgETuD9a6mE98A9lPcfdtJ7O1fw7333YNTr57B9s4BXIch2sa6i+HVn/vsJ/FX3/grhfPS292yGNJ9GU994il1qb/zxjsIJyP8xt/5LHzE8cxfv4pTL7+Ox9/3fnz/me8JZA882pOEuPvuO/HOuXPIFDJIxGKoVZfx7rvvYnV1VXYsVFzcdcfNWFqt4O6778GPf/wCXnzhlABidmmvr6xi0N3Dl774tECll19+A4eOHMHPfvYqdnf3BbwaJZAJTGY3uG2bbuk4O/kn0HgYFs35kcIFMZFV9KVhMPuhtVWcPHkS7W5X4eh/+Y1v4I477sD5d88pJySbzyBXLIhMISnBzlwrkUCtUsRbb789X8cMa6Y101ih7yQJUsmErGwIihcqRRze3JAV1ebhDXQ7HYTBGIG6oWco5LNAbALXyWGazMAnKDdswE6w/i4azSYSCsx2kLJSIvU4s2MPcHNFkQfBmEonXr/pWOeepE0UO6KpbCBYd3BwoDVWrlYxGgRS1lQreZQrBWQZYD3xsb+/J+CSB8OVS5dw8+13otHcl6WYrFzicWxtX5P9GEHN0ZB2cZZIGXa4i3T0qVYINQcmLJoZN0ksLS2j1W0j8ANkSUaSsKB1UeBLgWLWaojRoIPm/pbCw2cJ1rGIWq2KfD6HES1swhDsGI/H5wAq3z+VEEjJs4bAcCJpa64JuhJYplpAnfJUraQc2bvJmipBAJMqkR5iswCzCc/BAUIvkDVZQBCVGRmBISt4fnHHcr5pq9Tt99SpnWbo8mgkGxvlPCgTITQd5AThpW6Yag2QcCCpSBCZLfkkOxKxBPb3DtDrjEyYcDKuQHXaJ6VSMa0lJxXH5pFVrKwsIV/IKGeEdn8EskmMtVsN9Do9XN3eQrfnY3e/A5cWRWMSMCQEjBLJ5p4J6P8fM+s1a+zEuFbdJG27jH0P90siOTVjoEKDlj1ca+EUGSePnWt7qrHhL2JwLAeD8chkEnB9CtyOIZ3JGOs8ZiXILsnYEOplUkJRFcJu/AUpbIKxSf7wvvCLmUE6S5Nz1YrrSH1GO8FytaLxV8o1zVN/HkbPsPp4nFZPgUIqSFaPxwP0un1MSRgpdJ0WgiTUqGJoYblWwpjWR+EUE5LTHB9VhCHvjzyz47oXmKySEEOSDbEkwpkhiWtLS6gt12T1R4vCVHIGkvwkYy3bEWnVZ9YG9zER/HhS2U0kL5XLMjIWbyTeeD7wfDY5JAlltSSSlojTwaAtMiXjcm2kpEYg8V9vNkW6koTQvp2HXPN+x/OS9VSORsB5cFAq13R/5rnFPWEsDbmXjSWdsY2iMiRUVo/IvkRcKkaeAeEkpXs7yR7esyZBgLECvbk2jNpO9k8k/EkazEl5YwFmgtr5e46Ta4NzPmNuDEgsBFy2In+4qkKGdWs/JREPjVXkQqUoAm5C4oH7nDkaMcyY60XSThaNtJOi9mcma7dsPo2RLNJSUlxyLgaDoYhX7vO33ngnwjyir8tRBaIKRBWIKhBV4AauQHQjv4EnLxp6VIGoAlEFogpEFWAFfve/+dJMXuT0+O4Y/3r+z7+869VRbABQhW0GBG74e+OPzbBZPmRxMe+E9di1myCA68EfThB4tMKBQAFaxRDQJFjBjl4CFOz0JKDGTnECKmzAzKXTCs9mfsCEncy0OaGli5tEoVJAvlJWNgWteDhOWqYQfL/pppvwzrl3UKrU1KXMMFp2L4fTibrQh6OBOi85IAI6tJGIMxw5DmVBEJjOZY3fPz3YGb4r/3bxCnFs7+yh3R4jncmh3e6JFGDnKa9flhcxdjLHDbjqjVFnxyrR0rlCQ0QCrVoICrIjW5kWzPtg0DkBHRI/fwPgEDgi8CnwRV3eRp3C2r//A0/ipRd/htvvvAW7e7sCpL/4pc/jP/77PxNgRdClWqnBD3x11nNOSZIwY4Lg5/rqCjyC5vEkzp59T4QHr2Pt0DKWl0u487abcOdtJ/GTZ1/E2qF1fP0vnkEsnhLJw1D0K1s7yGUzCIYdPPTw3Xju+dewu99St/OF9y7If56g7JEjR3D6zGn5yhOIUyhu0pK1Euebdbhy+ZI6fQ9trGFldQlnTp/FzvYePvPZT8ua6N13LqHd2FP3N/3LD69tYL9xgG63j0TcFsAmi52EJUsY1rfPDuW537usbhx73mlPo35jR8Lxcd1SbcJ1ZKXTWFldVmg3iYKHH34Yp0+dQqGQRcJm97ZjALB4DN4oQBjQ593CsWObeO/8ebQaLfjBSCG/S8vLuHawj6Obh9Bu7suGavPYTSgUC0jGQ+WiEMRttOpSAh1c20e1WpOqKEOrLO6XsYfYlECpyRIgWMggda4zvnZGFo5kicf9l4Vru+qO90Zd2SbRiofri3uL/3H/Mn+Gb8XgZYZny1bGtZFKzLC+vqzP0XO59qY+JsxjGA2QIug6GsMbjpXf0ekP0Gi2jbWTT1B8goAZBjbVDrRii6PRHMFKObDTc1u1UR9hGFdwdWWliGa9aayg4jZCKpkUEp1W5z+x0U7rQKoLkjIuw6qXarAcqgNSUg4MRgMRRf2hUVno3BoNtPYJ3vJntHma8b95wK9UBdp79Mhntg3guMxsSCjXxnLTcBIx7G2dw2zigRquVqdvLIhkfxcqZ2EwJFANrSOTy8O6EuSdCFw2mSUG7A+VN2xICwKuVGPQs5/WciR1OCbbcZWXMe7xmjxD/HgMTyZx7CFkMHoihkzWQiHj4PjJYyiV80g7cZGuJDB0rs6t/bavnNcZNhh4Ii+YbcJzYWGNp27+KcPKLY1NAPkkhKvzeDLPV+HZR8IpgWSKNmZQPWJUYMxB+153iGTSFllNhQYf4wEJLHO+0cZIhPbcdjDBAHmbBEGgGlBhwEyO0DPzIr0GBXIB9zMzkki2mOsyagyxT9ct9bjHCWin3BTKy0solYoipUgekJzjmmV9qaYi8Tebesq7mE4C9LpthTJzzxKYJ6nAupM04DzzvWgPx/ESkKf1FhUpBO85R38TGG0Uggxx5w8nkxjypQpK5bL2Awlnntv5AjNmZiiVqtjfa+hc4dio/KOSkNkLtDjjPPFskm1j3JxnPHcX2UhceN6YxHRCZyot9qgIoWqvUi4Z1eRc7cbXSik4nUl1QSusReOBSAKfBERS9zSqK7g3zf6Kozcci3xiOPkkGMpykeomkvPMm0pyHB5D4T2pFGazpOpCKyg1P3i+zqipbLc4IrMOFrZ9kpOQ4KLiz7FF7vE6F4SW9g73a5wWdJ7qwjFr/3IN8v6rUPGYPovrd/F7o65gDpLJxhDZNU9UMXU0JArHXazQumwspUenPdD1c56ogOG8n3k9Ul5E35ajCkQViCoQVSCqwI1cgYi8uJFnLxp7VIGoAlEFogpEFRB58esz04EZIhgbdUQqaWNMCxJalWTSqhPBAHYAq/NT/+PPrmrPAJ2TiTp/6V3OrlkCn7TjmAZTeCNPXc7MqFDYZ2BCOwnaEHQW+JCktQq7Km0B1GmG2caMWmNBjrBj3rITKFaKyJWLxos+YNd13AAXU2MxRJCKMAltfPh6BnwXsjkBTbw2y0oobJWkCYHufpeWUUmBVLyWjDzO2TXuMdZXACitUQiCEQgNAkNiMGyWwA+9so2HfAKT2RRuykI67cKj3/z+gUgbgvQLT25ez4K4MB3cBnDhg9dAwM+ETRt/+UVOiAFlDODCR6VSQibHkNFAIPsz33tGAOdjD9yNzSOH8fJLr2OHqgQkMBr3NCaCmQRVx8M+bj1xglASqitreOXV14xXeSyO1eUqUqk4dve2ccstJ2Rfc/XKNXUqf+FLn9ffaUNSrFThOhZOv3wKn/r0R3Dh0h5eePHnOHrsJnUCn7jpJrz88il1B5Ocom8+55pe8rTicN00NjcPyzro0qWLIl8I8LGjmzVjHfL5NA5tHMKVS1votttS+DgZGxMvFMnDBxU1XAusDdUmskHhvNEeakJf/sCA2HQmI8HEnAGCXrTcYSg0CadkEoPxGJbroFSpCAi+tnNVBMSld9/FxqFDaPdoyRRHpVDGKBhj1BvJxuxgv4Gjxw6jtlTByy+eQqFcIDeieaPtTjHrsucYuUJB6gWCwJm0JaCU9aDtEj+v3Wpj+dAR2a4E3gjesI/YjGHxDMBmeG5CaiQa4+taGd5NwgsQ6EgbGSqBCNrSVioR47X7SFm0SSIuSAKD+RKA54f0NZJ9TqvVwXKlhFo5p5wJrhHmNCSSJkMiMaMVF9cvAcqhyA8GZnP8nUFfwdzscCaJMOOeJqnJfBcQiDQAYDgLpGCicsB2aFnFcYyV+0C1FcHrlJNGoVQ2+dmsQeCboG6vK5uc2vIS7FRSBGSxWJG6gTkQtGkKAhJ7BpRlnVgL2jnxfNGeof0TibtsVsAur83Y/ASyrlEXNgF22mulHIX3NravArMA/mCE3pAZNwlZSZGwZeZOvdURUE3AlOcdL5xzy8OARAfHxfwAkY8kzxJJdccTUCVoz1DvRaA6Q7RpCcTa9dtdAcCtJgkoc/7wQbKFYyd5Uco5OHHrTShVssg4KaOs8UZYWVlBt8McB192Zm+ffRuIpTDyJxiOJvDHzI2gyoL5HyR1zR5aALkiB4IADjN7kinlCPFP9qizCz5lk3owqgWCulSyUFlD0oeZMDzPmvV9hP54fp7RkMpkHuhBdQU/hH8lsByPiyBoHDSlUOJZQXspEhR6GudongvCc46npDkveTZS3ZBRxlAmm4adcZSr4rgWQn+CQ4ePYnllXQo78/lTEdphMBIpxfwXkmz1gwbcrI0Rgf3JFN3eUIQe9xwzkXi2yIKPIRZKKOd+oB0R1YXGToqh87R4YvhzEJA0c5ArFUXEcm+kM5ZUNryvcn92uwORFZbNPeLPPy+msWZyRXNPmxP7JN4YwG3ICy4Ekq7GxksZFB6D4wm2k9wkoTpBsZTX/YzPM68zNo+8p09jVBYYpYKWLTNPbEsKptVD67CTzG6hpVtajlUkCEbDFlKJKbrdpjJtsrmM5ob3Eal5fBKdgO9NQTKL3wdYGwZv80+uOa5B1sLk4TCrahHMbp43pUWkLL5Mw8Qi60LZRSQv/LHmkfPOc5yWUQuiQtkY/NmUNmcTrSHdU2NGzUM1of79CwoeY0EWl7Xl8lpN10ECkfXs9U3eF9VkzDB5641zEeYRfVuOKhBVIKpAVIGoAjdwBaIb+Q08edHQowpEFYgqEFUgqgAr8Nv/+Isz2UlMpxgN2Yk8k9VRnFbbKXYj/003I4ERdugqEDnBEM+BbIX4WnWnyhomLssQ2m3QP1zg3sSAG+xoJcCh7llh8OzMVUO5gA2SF/HEDFnHmSsFqGgwigPbTiLtWijVqkg4FsZDWnwYcInvy/EIHAkmIlGWV1fRqDdQKhfx6COP4OqVywopnkzGsGS3EQjMGg/ZqU0ve9Pxmc+xG703B86msgcSkMNrdNLY223ioN4WKNjrEYC2MPIDfT6/GLmWJaCWvuH79ZYJySU5tOg4nasvePULoOYX7aFMsK+x0FiQHIawWFg/zesWi6leJGTUqRqP4d57bsPf/tIn8J3v/Bhvvnken/qVT+H5F36Gxx59VLkS33nmewKVGXb6xOOP4K0338Lq2gb6/QEunL8sS5uN1RUBv48+dh8Oby6hP5jiz//iu3jw/jtQKLr41jd+IAuOTz79Kfx/X/1zFLIO3vfE/egMpnjxZz9X7sNdd92EZCyF7//gx5jOOEcjgYrZTB69/lAkxWjYxwc/+CF8//vfx/r6IQFYnC9zPam5370hHGhD440GAneTFrttCdTT856dvySVmK9gwt2TlgmOlxUPbX58X8Dd6vq6QFv51k8JXCVgpVKYKAPCQcKysbF5BJ0+MxyqKGYzuHj5EnYuXpGdDtcYSQYFjZdKqO83cPMtJ3D+/HmNIZ8vCDymAiNfLEjNcbC/i5VKHvmsoyyVe++/D0mboc0zqQ5iyjmIS8EjdYTliDQjSE+rLgLytD8hcM38Ds5LxnaNJQv940kiSqFEdQ4BWhuJFEk5ElRtpNO2CZWfrz1ir7Jzko3LDINeC4V8BY4Vw1K1hHQuJ/Jg2O0KqKViKRj7Ck3f2dkyoeiTCeqttuZIXfkpC+1OW8ChPxpj7Ht6j1TKlSWV5iTFDnFX4LuxnWEntqeg3EyugEyhhHBq8m4UDE35FS2g4hN44y4qxRJs10HOzWA0HiromPZX42Cs3AQBuLO4lDF8D4GbzKnh/OvsMVkfBJX5M7OXTH2NSsOcf1Rq8fW5dBb71/ZUO1qG0SKOAD7DrbmPOT8hgVkSvuxyn+dayFZoOlW+Cm3t6HSzyFYxaqiJbMvk8Z80gdYk5Eh8kvSlesjrDwVo1+stmjvp9TxbzbiBZCpEKZfG5pF1VGt5VGsl5ApFtJsNkVEkNZnhIJVbMMGFS1siSXrdEcjgkXAImDGSz5vMCSo+PFphkVCaIT7PG+B6W9g0LQgDknWkHUQ0EACn9U8iJYKTJBn3AVchiSKT6WNrvfC+IFWdbPOMCoW0G4mJcqmEcX9o1Cu0Gwzp5BU3NlFUogTmHkCSMeSa4Uqfd81zvrkmy+USrLSLfDmrLvpadQmDwRiJhI3l5dX5vW2ozJZquQArOUUs9NAfDtFstCUn8YY8d3hPG4nQ4JmSy9giqGRpROLa97XGRd74BmjvDwfavyQEg0lMNSRJli3kUF2uGgvFyRgnTpyAlWLuSKCaEyifgNcGWVsRSLcthrgbQr/T6+q8NHNuwssd21WtqZ7jXHNttGjLKFI2gEV+jaqZVBytdhulUgG+N0az1dVcDNodQ14kSHz4jJlCwnKkgmEt19c3NIe9vi/VCpUmzObg+BEGui9OQg+ZtC0ygXt40GNQPJUZzIkIMR74JlOC6jRvrJwpEogkCnnGifCZGPtJXif3JR+yjqILFAO82T5AdQQ3ipQsvohyQ0pwz1CF6Vwn8he5W/wiEZ+aQG7dP+NG5bEIAuf7keTgd5iF+pFkbbmS1znA/RdPMkerafJyxgH6gzHOnonIi+jbclSBqAJRBaIKRBW4kSsQkRc38uxFY48qEFUgqkBUgagCIi++MGMntTeeqoua4ACJBXYJMzjT2A358v2WpQzBiHnlZKVBe5QYgUeG0RI8mWIwpF+8sRxZkAIELwjok7wggEEkWl7qtO6hd3h8Jm9wWjxkbMcAX+wOnVuhMIO7WMyzx7URAAAgAElEQVSiUC0R+RNJ4bFDlh7s7EoOaCth/McZZH3s2DE0m03lZNx2223odlqyYaHtBb3zBZ+FBIppY5ODNx7LOohKAALhAl7CmTzRZzN6zycEcO9s10XYEIw+d/6SgmFVA3YwJwk6x9TJOhp7aDQ6JodhrrCQ9Qk7/VOp692vvxjYvfgdr3sBOC/IjAWBQSCHP2O3NX3GjcWG6c79lc8+jfreFezvNeXFvrF5CKdefUP+3SRR6JlOcH82DfCV//1/wve++0NcvLSL1fXDeOZ7fy2ANJdxkc04aNTrOHnzcYwDWlcFeOLRO1Fbqqoj/MiRJfxf//YbuHhpB/fceTM+/JHH8O1nnsN+vYtOuy+bEQY/95g7MDZe6bTIsTNpJGH8yEkaPPrYE3jmme/P7X2myGSysp06e/Yt5HK0WCFo78iP3FhzmQ5a1XdglAsEtdltTyCWdjEkKqjAIDjLjnquPwbV0gtfljmy7zHB13weATOCfNXasiytdq5tIV8qYWPjCN5+6w2Evo80Q5HDqQKnCfLlC0WM2I0/A947966AOgKWJC/OnTsnS6xDmxu4dOE8sjaDmeP69+133QrXNUHP7LImUZNxLROi63kol5c073zQAkah3MwcmE5gJRMCjZlJY2xdiDzS+52d044UBIhZspKhdZLr8NpMGLwMU2Jx7RXlaATGhscPJ8g4DpaqedQqZXjsmBeIHiJlJdFrHQhQ5dr2/RHarQ763b4Cc0nQ9foDzSMVBqwx1/94RPCSQC6t4gKjSpA6ZIRDhw6j2W4il8nBcSwpGgqVFdhudk7kcb4M+Ol7falHGMx9ZHNDcyxgM5lCt021R0JkZCrBvZSUxZwyemxzDnEd0GxuBipvSByE2qusg8hU5uSQ7CQhIZaBe5Md/QROCcIOjNVO31hiaR/Kp4s/nqLL8GKee3ZCqiUi4LTqYh6I9nk8juHQF3HAeTDgLM855ujQ+soQJjwbFKY+nWksw25/Ho5Mm54FqGvOWBIfzFtI2wnUakUsr1SwfmjJ2MRNZgKVczlXeSCtZl3n1kG9izHtvkYE66k6saXYsWxXYDzXB4k52i/JMjDOzBBDBHH9KZ/B4rqiBQ9zCkguzOBarskImM6wt1tXjfgePIvnS/i6HaAst6QoM+ce/85zjK9h2DvXDufHZBUYwlF2U1PpM0zX/Xzvc92ry56We1yb8Sky+bwIo0q1iJX1FWTzBdg2r2eGSrmCTq8pW0GqRrxxB1mXRArDrgdSCPaG3H+jeX6EsR3jOk5xQcxt5fh5PD95HjCfyNiPUXHka675J/cecy/cTBa5Qh4bhw9r3acdB8srq8q5oK0isz94PcPhwOzVNK3d4jrPaWEmtY0IRkghuLWzg3yWIeRcV8YqSvkOkwn2DhrKymBWU+jT+mqkvJv+oGssntI5nRG8n5HIoHUc1ziVlrzHcty0CqtUlgyBChM072ZcHOzvoVKqScHFfJDZlOqSgfJPxqOh5owWYdwn3JuNehfeiN8VzPBJ5o0mzPMxyqFpSGLBBL4v9tSCOFyQ9awx1xuJaY7FUPbQ/Zn2aHyQfCFpu7BgNNaWRsnD1+i7yoQERqgzySgbjeKOY+K6ouJERGdI+zajJCV5lsnmRGjxe4zvM1MnxOnX3oowj+jbclSBqAJRBaIKRBW4gSsQ3chv4MmLhh5VIKpAVIGoAlEFWIHf/O3PCd6k3cVYobtJ/c//2DMgCIEthXvSMoUdtAwEnVs/MJxTVh8KQCVIwPBOWi34GA3965ZHC/ujoSxpCNoRMDQ5GYsQaXZaMxeA/y5ms9cVF7LfidNuJolytYDa6hKGXiDQctDv63kEegmUMui2Wq3qfSuVGvZ2d+VPv7a2qgDnboeWIAZ0ZPdluZzDoNfB6sqSIVkIb8SAy5cvCfwmeMFrkTVWGCKbL+LMmXcFshP0abQG6ngnIMPrlwWWQmchy4lmpytQkdfETl51Hc/toGThMw9AFyAqoP5v7KUWgIy6jufg54LIMeQFu3iNWoR2NQSDbjpxFPfcextOvXgKtdoy1tfW8OLLrypDYXvrmqyRCAamXRt3334Em8eO4Mzr55DO5AUynz79hoDUpXIBK8sVdAd9NJsdbKxU8LGPPIj9+j4cJw/XYUD3KwhjKawtV/HwI/fiK//6T5C0MjigDYvjiBDY268bm5i4CYElaDrxCJAm5TX/2KOP47lnnxd4ZhQ2U1RrVbRadRw6dEiqhmp1CY2DuuzL2s2OyK0F0CXgCzPkS3mBxkS0yL1JlcBOcCqI5kCZlBjz2hOYZZYJPdapQnnooQdxsF9Hs9nC8sqKMkLK5Sr6vR6GVGLISovZJlQOMFDXQavZlGVNq0GCDDh+/Jj2SqfTlcc881fa7QayjgXXtVBbWcbR44eRLzhaGwTc2+2WFB4EcqlMqR80sbRUkxUNyTn+Pp1xZIVCwoZWaskEyb4YGo068uWiurLZ6U7lAcF5kmwE7Wilxg5vjo37meAiAUuSiJlsVl3zrFMyNsPNJ44KyJvN2Gk8krKBhNUsGCrYmUQA11jzoAFPnecpKVRIEvRaTQWrkyjke2TSeVy9eg0pJ6NzgiC554/kk++6GalR8rmcANFYIgk7U0EsmZKdG88PE/TrzS1wRlhaWUa1UhQxwNeTXGHWSf3gAOls8TpQztwCo24wSjGpwMAgd+aHBAK5qQ4hwMwcHpJp/BfDhhcPswdt5QkQCM5nc6jX22h3Opj4E8SnJiCa5AWVAjxDqFAgvEpCiIHZtFnig2t0OAp0jhCUXoD2WocxYw3HPASpCGbGWopkS6/T1xnKOSWwLkCfBKJ8+o3dVi7vIptzcNOxTayuVUzwtxegXClKjXL18hW4KUPqXtvriCibhRNlMoQh9wiza2jxZWq06FQXuUDFnTybmL1ggo258PjZsnWj7RWVEVRKtTuIE2iXheD4OjlB4HcRCL147wV5YxQdMxESPFd5fVJacc5hDki+hh3/tH7j2uO9h1kN3Nzc8Q6VVxoiu/cTyObzImULxSw2Dh9CqVKFZWWwt1cXmVUq5Y3dUJzJKhNM/CHiM4awBxj0RyIR/WCM8ZgkKa0QkwKtLaqzXMfkkviGbCFhuVAJcF5IhJEwp3qGe6o/GKJSrcFO21haXdFaW1lZ1fioLlPwfK6g82qkrJhAijCuF64dJ53WXiZpxHsMFV1qJAhpdxXCzuZo3CUFDQnViTdCIc/ri2s+G42GSCYSFySx8pmiznaSo6NBD0kqLXwS/Y5yYEhy026RKhXaK5nsKRvtdltzkXYMGeamHdnRAYEyQoKAREig7wxUWfLM8T1g0B8be7IY12sK44lvzjNaSSmuJCYCiGfIgpDifWHx9wVdQfLiuiKRTCjJr8SciCD5MjWqioV6ke/PdeFNmGMFTOd7xjRVcJ3PyUPlR3GNGfuy+DQU8SXrQdkWJqW0YgPDcBhIcRORF9F35agCUQWiCkQViCpwY1cgIi9u7PmLRh9VIKpAVIGoAlEF8Lt/8OXZ2AvQpBUS2HFr7D8IfLm2I6sGgnUkEQjaTulrPw9fNZYrxrIoNe9uZjcrwUIGn/I1i455ggue//+z96ZNkuXndd+Tmfdm3tzXWrure2a6p2ewEQMMYAkBmptJkAJJSzSDJGhJNk3RosNhWg6FpfALv9DHcNiKsCMcctAkZdmiSZGmKBLERgDENgAGnH2mp7eqysp9Xx2/89zbM/Y36IhbER1TXZ11897nv+Wc85xzdrZabKS0ALDhCwsOAr4BZgHkAfNKee8aT4iLcqWozs/TsyOr1Bu2wvpmA7g3tYh7pDPXTF7iOE3Qffnssx+wN9983aJKpE5XeYTPVrZZza1VrwnQANiOIGt2GxvKZoNgVbN797DIKdhivhToJEBYnb8F++73XlGdilHVzi/63vHuTijqjAYABNwiRBnwHyCPTtSkoz4JI/3/d2M7weFZD4nVDP/l9Qq4jUPRHcTERsR95dUVnfEQWYiXF198QR2/L3//FXv33bv2oQ/fsZ/8iR8TEXD33Qv7xje/p9fSwdxuNaTK+Lmf/zkbTyf2l1/5ul1d9a3VLNt/+Zt/z6aTgX3xC1+3bGZrP/Gjn7T1bmfvvNO12XJu3/r2K/bs8x+wT3zsg/bqa2/q74vVysbDsRQMKC5QIEznEwULQwIpJHm9tVqloRBnsiauLq7kGV9vNO2q27Nmo64sCWxoyC0RmJrLae7Roc0XHd6AXVLmGB7z2IChpPGw3ySoW78bAv6uNS5JPZWNQFjyzjtzb9y8aefn5/qervNGo6agcULhL88fCdSbTJn/ge23W6vWq7ZibsSqJCyRmKOAjq+++pqIqrPrpxYEe8sFhLJHdu3szDqdhpVK+Nw72SDgfIN9WV72bImKRmQcdjubtZVLRSsEgc3Ii9l5boMAZYLdeTaClmV55CQXz8nvUX/vnsdLnsyCUF3XEJVRuSKLOOYV4eE3b1y3qBjYxcUjhQlPJgMHo9VlnxNJyAJDbbJaLEXqAXzyvlfkusg/3hUE49FYtnOFMqDrJu7qL8X/BThdKB8EEgoLnPbBTZsuF1apFh3UljXQ1rbLuVXLkR2dnFqpjG0StjOED/eVHTCdjpVlsdmRU+Fe+HxRQ0gkLJ8Sso+1cnhwIAspAsEBJ+nR5r2wj2NeJl+M/2qOvZiHBDNvqSXzOsd8yuZsgcIjigRc84yJjRcKLnJwuBWRF1PyDLC5ykmdklh9oWrxDBL+sIYhICE9sjadusJFBMbS7fYSktODrhdWKodS1tx66sxKlawUP3zRdf/UUzfVYY/N2njYswcXY2u1j6x7+ciVPuWqDQazx8oGEV/vy+HJ7slWMSsU3NKHvBP2RzrdBQ7P55oLWAiiXiI7g/qgOBBRKYWF25XxfULaJGStyB5Ud2QiZCEuEiWGZyFQA5Q/PLMCrLdrC6jdemlZsoDo8n+fioM1WKnXpF5oturW6jStVq9btdISWcP5ItVOFkunmTJCMru1sl0YD0B6Aeu7teaUxnTtZHMGxRNnHveFMmaFFZXPr8Rui72F35kv1sq8gMzGqrDaqFv75FBzFSKdvZn5WCqXdGbpPWO7Qq7HHC1VyloDlXLVCbeM53qwHnOZjS3nM6s1D20w3dpqt7c6Krko1FqFGCFI/b6yWrJSi01nE5EFs8lUvBDnpMZa9mZOmuXDyA4ODhTUPRz0rVqruRXcwDN+COrm5jkD+Z512x9cicDSdbGDnKFSXFu/hzqDfdnnlEgZCMkd+SgEbOTUIACpyf3yJZVSHPSenG3asyTfIB8mZ3mUlquVebME2UbYCsYB77ElXqJQVC4KWVhSI0KIY4kWXyNWgUn1sceYD/Xn2qrlitY6ClTGAhKYPXq54D0C+8ZffSfFPNLPymkF0gqkFUgrkFbgCa5AepA/wYOX3npagbQCaQXSCqQVoAL/5L//+3ssMuZTCAsH4gG0AGkAL7C9kAe1ul8dEEyAYEBqOhVlm0RW7d4BNFkFzb2bNAFhAGrXm71t1/4e/nOsUAJbAsgVi3pPgOdyAcDMASy3WtqqA/36zRN14KPgwJIIGw6ACsDc4XBoUYTVkAMndN+KIMl5tkSjXrfRYGT1cmR37jxjF5cP1Qnav7pUFyngRSGKBBRfXQ1EhtBZKm//TNYarboskd5556FNZ2tZ9NAZTRipqwbcq1xqEoBeAL05HapY0gQiMQAqEysfB5n9XgGZ+VIIeazGoHaJdVTiz51YqygcmVBTES9OZiQ++oB1f/Nvfsq+/vWv2/Xr+OI35OV/cX5un/r0j9jbbz+y4XBgr73+ijqpeQ2d2tTu8ODYLi67Nhz27Bf+9k/anVtn9vt/8Af23/23v2V/9If/RhZTBHW3O227uOjbK6++Zp/71V+0v/jiN+3119+2v/t3P2df+OKf26A/s9dfe0v2Ht4Z67Xh/n/qJz9jX/3ql+w//pVfkCXLX3zxq/bG62/LCuXu3bv2yU9+0l566SW3KkKlEStaZgs660P9PQE/E3AaJQn15hpJpzfzirEBIOX1KIkEfMV++YCJXAtwst5s2OHJiXWvuuqIRr1DxzxzaTGf2MN7D2wwnFgBkqJctkqpoPwD2Zhk6fJf2nA0tk98/BP253/+eY3l9WvXbDruyWIGFcnJzTOr10pWjnJ2KU/1krrNAdYg0AjC5QulAEoMwGt/Fg8aZqz4g6qFXAm+ZM2ScwuYqFAWcI7KQX7yWPoQTF8mrwNwM2eQlDmpe1jf/Hdlt2+cyY6N9QMQLQB9MrJe/9KuH584WF6I7OIKG6K9XfV6mnNYvpVKVdkToaahu5/3V1g1Hd/NjjG9AYcrlapdXnZ1r4QUn10/tvsPHtm1GzdtuQttr2DrlQKSt7uVZQj4DlBPtaREubq8sqAQaH0SQI+yBUYQe7hyua7wZ4B2xkxr47GHPvMvbxtCvVnsmaJlc95JL3uZHdZ2M9l6oVQJ8oEsvLCOUyD1AsUCYc0r63WvFLKNcgVQmWuIWFBXN1yg2+pBUrAfQvrImmu10h4QBBAwG6nZmHvUkrmkdSxwXbusMnkAgbFnw3Yq2VOSec2Y1epFKxUDa3fqdnTYsOvXj0XwiGAOS1ILVSplm4yHdv8R6oOanotufNZDFjJgC1G0FpnlBAZ0zt6AlxkjV3xlbIXqAOVNEIrsArDmfpmXZABBRLM29ZzKaPE8GfZNz4ZAleC2WU7sxmcLuQVRwSbzmeXJoVmtLSwUY/AY2x/M3ci8WMumDwCcvwuk5noidiGRi5aPUF3UrdVui4RDSZcLyY/YWUDAdL1mO/bl7dxCyJItOUkLnVWQGLKaCzJSzsjKKxeJ4GKcGC+RTlJcQChiNzWxctWVeag3UPRwrfWKPO2clDDsKdjksbdDCCZEIsRVuVSyyXRqlUpNe9x0NLANipKoplpeO8Y+DrKOUPV4Dm2WVsxnlasxmO0U+L2YjvVa9uvMPqf99urqUlZc3PNVj7NtrbFhHHTeRszttWzEUE1eu3YttjXEzhDlFAqLuUhssn3ITpEixyCeZ1JdYHfF5hPq88FSGSFkXrAPUTfllmQCnb8euM58QekVZ1FAcrF2+Dt2fKWSkxFkWEn54vOPL/Yy7h3FJzOAcWceMk5J6DavQxGj8zI2tZRKtMBnmPcUHP7ZBiWlz0dXNXneBz93G62l5bKozci6WYmM+dY3v5diHunH5bQCaQXSCqQVSCvwBFcgPcif4MFLbz2tQFqBtAJpBdIKUIF/9E9+dQ84APhIJzcWJ/ie03WYLzgABRoByJL4ltNNDOAAgAGAk8X6I/SOVK4DgEHXMMCBdyU7iSGAa+UAlDfmOkCPhQp/sKahexmjB1ciONiRzRIIHtjhtRPLhh7Mjfc3ABxdnOQfYOeCpY2CgDMZZRhUG00bTcjxwJIDQBGrniubjIZ27RpWUoEVo4KtFu5vz/1DWIwAqmOw3YG4gkgQ7EG63ZE9uuzZ0eE16/eHNhyM1cVJJzHdrsrWpit1NhdAJaBzzfMD2jmQ8tifO/aRcoLGP1YlpEbymoQUcdsp6ulhuA7AeIe0h7QC7gDIqO1bNhkAt88+e0vKhGvXTxTK/b3v/3Uc9LxTpzQ+6i989KP2+mtvKNS3c3Cgjl2AqlI+tL/xyY/aJ1583h49fGhPP/Os5aOife97PxC49ezzz9p3vvOK/em/+7IAxutnJxZi27Qze/feo/ge3e6He/yRH/n3lWeR3e/sqaeuW61RVgfzo3Oseab2zW9847F6gOfmD9ZMgHL8voPAgX7GXOWLnwN6A2pBViS/l6gveHYCybFzOjig4z8mmvLYBu2lLtoTdv7ix+2y2xVQ/fzzd+zl733fjk6O7Kc/8xP2u7/9ewI5eU+srbb7tY0HQyuXS1JC0BU+HE1kZYbVC+OEeunkiPfbKrz35u2nrValUzpvvd7Ibtx4xh48uidiJ0+H88bJF+YvY0uXPGCa1CLKreVuCbEOFDwACJkoStwfn/kA+B1b0OSx4nHlE7kV2Wxec5Sci7feetuefuqW8i4OmvjnOwF31Ud91LHZeGDL5cQajaYsXiaTsexYUMNwf+wF1BmVwHwy1b3WKjU7v+jFnvY5q0nFFNhoNBaBUS6WrFItYc8vEg8FwHA2s102b0GhKFsj8hSWy7FFYU6qnWqlbAedlsYFoB/lz3SGxVbR95Oph2VnA7cc05qgwTu2GEpAUEBnQNZ8VLP9PrRV3Flv+43tNjNbLsa6J9RjIsxi+7f1bGHzycS2q43IHTr/mW+smU7rwLpXVzZbYn/EHrnT7wPgSjUAoRS5ZZXsucKC/PZzsqbxfQDlkdQ+ZK/kAI8DhTHfe/fcrrpDm0wWcVB7sj94TlCtXlb+QKdVtYODqp2eHlu9VVGAeKlYtXtvv2WHxx3r9a5Id7HRBHu50CaToUVF7gPQltyOme32ntdAvSFo2IuwMMN2JxvmZA/1WOWjrICdCF6QfTr+i1KyzPSMqDPIS8DyTJY+sVKCznlXcaBsymgeMpshiQQ8Z7NujRXnbzDf2UOSjBrIOoB+5gcKCQii5XolSyPmLffLe7UPOtZs1KzVrJllIHcOLLP1nKNipWJRKbDMlswK3+s5q8g34L63q6WNxgOD+4aUGU/JQ/Jge2UwiKCY6kyCFJFqYrW1qFSTFSFE/nZtViiVLBuGyrwIokBr7+joyJqtjisvSmWpDLGt4wxF0TMZ9WRzd/3sKXv77bft+Tu3bTQe2nSGyqZkvauecoLIgoKMHGLJuN5ZZr+1ZqNqU8691dYq5XI8l3M2GAy1B0klUsyLnFOtIoiZmZRaKGcgauv1qsaDbBQsqPh3xguFWb9/ZZVS2aazsS0WE9WffQUSlcaBRw/PLcwVtcdq78nsbdif+Pkf5GwHAbbw7CrmIOswIfAhHBK7LIgOEf8iaT3Mnt/RWYeeJfBmCj6rcP6jKFF2C/s4nxXWEA2+B6A8YZ8iW4bzW+crxyI2W8zTzVbqISyquB9IT2rD/OT1EC40dPT6Y62Vb33j+ynmkX5cTiuQViCtQFqBtAJPcAXSg/wJHrz01tMKpBVIK5BWIK0AFfiv/ptf2QPEnJ9fWqNRV4Co7EwyoQA1usALOQftEj/5JIcBoA8cAECbLl6AAEAPrKPcemMnsA6AjGbLJYqM9VJdmgDry9Vavu+AQoDvdMtXa2WB5v5e3OHOdvu1tVoNO7p+amEpL8Ci3xsIrE7uCyCqUoxsMgKI9ADTw5Mzmy6mtlrO7KDZFNB/78E7ApeWs4m6dsE6IC/aDbpM5zGJkLVxf2jrhZM6AiUJot2ZXV4NrViq2cV516rVunUvB27plMlKFQJvwH1DXhBIDAgHOiYrjI0TNwBiCWiXADmJvzc/T/y/Exspjyyli5xcACeC1JUrywyTrUYBQHdLJzmKAsbPwaLZeOZoccZDelutlu7lIx/5iJ2cHti/+j/+T9nUYH10dnbD7t17IGUFQOrdu+9Ys162X/w7P2PPPf+UPXp4Za+98abVa01d49U33rAvfOHr9tnPflYg2em1E/vDf/2H1jlo2+tv35WlVhJWDhD/zNNP26uvvCowDdD+sz/7U9buNO3P//wr9s7dhwJJZamy3cjGyrvjHaB6TFTk8xblC+rCVS1zGatVijbojwUMMhbMw4QkAiDkZwvC3YOcbFFkG0LoK8RAGKjr/Yd/+Ift63/5Vbtz545V6xV74/VX9doXP/5x+4N//ft6joQkah8eirjAF/3e3Xdks9Lv96Ua6rQPFdoNiHrnzk17cO+u3XruObvz/LNWLga2AOjdmq22gYN725Utp111ywMstto1zbnEAkpjjV2RyDf84tcC0eEruKfkWfMhYcnuLQ/4uFwvlTsCwEgncSYTytYLYK7eqMne5qDZsKNOzb72ta/Jeuj07Jr1UEgwQ3dr7QnYYUFgDqdkMSxlsTKbjDQuAL9YBGG3A4mJ3z0Kg+F4qrVA9zXkBUqMTrtt88nY6p2Gxu7w5LoCn5fq2MZGBv99AoAnAmxvPH1LxEiY33heynpro/HcciEqm7melXHFqg1AvxyVRRpi15Z0ebuyy+eOolcCLJHytlhtZQnGc+Hlv17NbLvB4mlhpaik2gL2Eti8mk0FZNKpT+Qv63w6m8pCiaUtFQx7W6yGAXRtNFrW7w3jcODd49DrpNs7AWeZN6yz09NTdbhDEqFwuLy4sul0IcKM8WcdC0DP8j6QJWSfZKzVKNvNmwcWhlm7TtZDvSXw+/jowGazkZQgrWbT3nn3kW32GY0DeQdS14znAtD3Rv1MZEAy56gne8hjZdfeQ8whXbDEKhYjkUXUfzZdxveWVYg5EjDOgkRBxlpVBkG8jn2fe099BxEptU5si8dYk9uw3u6lqFhMZ3F4tVvqJftjsm9CHrr1Vt46xwd2eARpBuEXWKPZsijCcmpth0en1u09tFKIJR1Kj4XIN2qNomrc70uJMxpMrNFp23jCXAeUH2uNFdknMgDhbtO2XWMNuLH11okWCDzOo1a7YwdHRxYUC9prIe5Ojs+sUITY3ukcSxR0/L3fu5LKgt+t1lo2XWBtVdSa0jN1nPRQboptbbWYWyYX2TYTWMh5IHXjRmdXpVqxYh71wkrEumd40DDgSr1kfFHeQRpXqi2r12vKQELhgaIJomU8GtlqsbBGu6k5k8uhWPB5Nxz1Y2JhK8UJhNl4AKljukdqSu2xdCRfaUEGRRYLMidVGU9yREQyxGHcEGUQeTr38u/ts/w9yXWiBpwH2Lqh5GHfliVlAGm7FZHDeZMPIg96ly2Zn4Xc545NlLB4VEYc5PGcZCwSopuzgnEMZM+2k+0bir5vfyMN7E4/LacVSCuQViCtQFqBJ7kCKXnxJI9eeu9pBdIKpBVIK5BWwMz+63/8q3uAZwgLQBCAFGwjcgGhvfjwZyyIQWSAOdmXxCoBAD0kCU52ZA6PW7kAACAASURBVG0ymylDgZ+tAHYUwuohuYCq2HNwtQT4SsCxxPqIrmPer1wsqHtdYF+Yse16aa2Dpp2enVqlXrbJdGHr2KpD2QdLrDsAHFFerNVZiXXL6dl1t5DZEuYZKoT6svso7ujcqnMYr/35bGzHhx2BhVdXPVmW1GtVu7rsqTsZYBZ7rHqjYb3B2NqdQ/v2t77j3atBUR2ufBF0CpjKfdM1O4nJEIBiiBBQIPe9945TOj7JcXjciRqH9jpIh5LAO0kZF7rqAVvp3gaE8VDcSFkgSXdwvhR5HoKQGQer1GmKIU1s3cTYApRBHilvROGlOzs4bNkPf/rT9rv/+79SmDbEDjYi+SJZEVubj4fWajQF1n7ohz5in/jEC/b//PGf2YMHF/Ls/6Vf+iX7nd/5XXmEj8cj76I1ch0AN10lwXNFhdA+/elPCex9/gPP21+//AN75dXXFQzOF1YiPA8AaNJVy3/JHgiDSNYxKFwA6AH7HQjM6pnczsi7wwE1AdMgTZLud0AqvgCMGSdyJA6Oj0Wc4fsOigp4B5gf5uj+De1Tn/qU/cm//SMROliIHB8d2XQyVfbFYDKw7sNHAiY//aOfsosHXXv77n3rDfr27DNPme2W6lT+oY/8kLUPm1arljQeU0BpLK0yOVmTNGtFu//O63Zy0tL8ZzwScJ57CzH0ATgOWH8E5i4tCiOFM+exUNlu7a9ffsNuP3tLteN5sbvhddPJzEpR1SrVuixuLBfYZffcblw7tevXTmy/gUB0r3eudfeNNzXeWO1Qp43A7p1UBqhSUDbQpX95eanxQUVSKBdtcHlp+z20R8bGs6VskyAKsJkZDQkfXtjptSOfb4SsNw5tnyGzY2elQmjbFfsGoHlk+Vrb6q0DK+T21qhjd4U6Ym2btQesA8rKhm2/ERkDUbLbeIYF018d/gogNxE9qAcIA09yUviHPhk3jaZsryAwuD/+AOoqVHiDXdLK+t2ubK/4N6xtmAOs9zCTUwj5YDhW/VGfYfnDXkdWTqISgjxQPs/Mg8GTvQ7iwju9s5qLKM4AeAGQmbt0l7OvXXT7evZEkcXPo2IoQraYz9tzH7hOD7o9+9xtDxPf7eytN1+3F154Qe/XPX9kDx48sOF4bKVixRYrt5ljTxmOZ7ZeuGorlw+lDkFh4mvEM2KYbxHhynuTrdZmvbJc6CoR1jrEDl35EGS8XmdI3FHvBCK5KYxHYCFzIqDlfa/1E0DA7ndSfkx1BmWt3WyqBtnAlULsHXTbJxZ7rshzQpM/hNdHUd6CKG+NVsPaRw27du3YioWKslfKpbzttkt7eO+end0ghyZvzfaBzccTe/jwoQ3GBM/vbTmbK+MFhdYMoD4oykaLPBrIlu1qG2ddRHoWQuOxMONsIFNGewzqm0LRDq8daywJwq7VmxaGRatUIuVIQFRJvcRaQiFExkWlYvMF5NlK3zMfsP0CuB+NBrKBQpVIFlOpCOGFtZwT4oDtgO5l1mB/6NfdQfRNbDYfW6OGZZifEawB1IPsDfy93mjJ4gpLxyDMW7VSsatuV+Qtagtl72xXNhoNdRbwOsgMsjIg4gd9LNZKtphAXmzs8rwrGzKysKSQIJPH43lUn6T5AXYQFQ11lGWX5ocrKwgxT3KhnDCG/AByyFgBSz0INzJ8sEzMkI3hKh/2hewuK3sp9qtEsZiQaInijnWtXSpDNksotSb7N+tRxCcEZcj6Qm010V78V19LbaPSD8tpBdIKpBVIK5BW4EmuQEpePMmjl957WoG0AmkF0gqkFTCzX/+HP79PQG46chNwCBsMbBfkK03QssJKQ3XxC2wXPk73M/ZD/M/+wjZbgMW1siAcpAN4p+PSvbEJ2CXwN7GM0gAAytL/G+YtwtdeIcJxx2Rsf5TL7u3gqGWnN08sLAQ2HGF34gAcyo7VYqWu+sl4ovt/9OiRlao1Ozm+pk5hgLfNbm0HrbY9fPhAQL1AqunQKqWi5TI7hb1OJ54XkLOszaZkdOys1x8o1HQyxSM8sM1ub2E+sh+8/KqeKypU4iDpvbpYAS+x1aADdUauxz4JHncAny/ULEnAKAAKX4mtivuCu40PAFNiFQXAw3XpTAYIhbigjgQO0ynNmLjyI1YkxD78AIBJaG7iO88zcg1+J/H/Box0cqFoATUIAylHyKD4yy99yZ55+sxWs7mdX1zaz/7tn7d3775r3/3u9+2zn/1p+/znP2/L5VZgoQiqTM4Ji2zGKuWSfeSjH7S337qrsOV2s2XP3LopwPG1N163ZqNj3/jGt6RuQXEB8gkAtaXDecvzeyYKHf6QQChI5NKz3QrocyCTLly3leK9HahyhQLIWRIwz7NGpZJdda/soNOxsFiwENA2COzs7ExAHqA2oOZkPJbV0a1bt+x7L3/H2q2WXlcuV2zQHXjYdsZJEtQNH/v4D9kf/fGfSHmw2mzt7NqBPXfnKffE35vdun1TxEuQwyoIEmtvywVg4NLObtxUPsFuNRFQT93WhHoTrk1gfMYsjHh+moZdkQTgq3hjrMg2eMG7nRoAPmvJcxV28udv1DuPAUTm59Vl11rthn38xQ+q43k6Gj9e9/fvvmWVWkOEBpZI6+XcZtOJ7bZrvZaObpQqWIxRewUbBzmbDsa23e1tPMOmBvA9Y8PBVIQFa+Stt960w6OO9fuXWpPlyoEVy3WRkLn9UuRFo31kB8dP2z4MrdOEyNxIFQX5NpnMFDIuYi/D+25tNhpauVq2ubJR3GKLUG72LerMHOGL9QSx+Bg8jUkE5dGg7Npt1SEvEDX2tdoBSJMVsPQudidG2dMcUCXQA/IM8B77GtYU1jda77quW7wBYLNmAZAZFyeAIYl9XbK/AiYzj9x+iQ7yjY0nE1uuuDcyGnbaPwmZxyYPm7Igl7UywfXB1m5cb1urU1d+DeuvXqvoutjpEXo+HA1FfLEnYZuF6ggV3MUFNlFZ1Q9gGwCdOc59sR8x/1dS3pEXgW+dybItG2b0HMozKVcFZs9nntlC/bOyB3Ibn7BQ0PdswmQ9bJaoc9wWKFFSYOM1JdMmR7CyE7xbESd7y+T4r2ctJftYYqemoGXuk+yQbMYOT46s2a5Yp1NXyHfWAjs67NhkemWY6l2eP7Lbt2/b+VXXNqutxg6VEGrDq8tLKVDo4Eeh1uy0ReJjj7ScTR+r3WQbZllbst9sXE3HHwB5gO99LmvXbt6ICeWCNZttEX6n169JkcicOz4+FIHBfKSGzE81CQSR57bMycIJ7P6De/bM7adtPBxZtYpV2E4E0mAwtsmY9TCxs7Nr2sOxvII8RCGRye5l28R+MRz2Ne8mZNoov4Nr5KxcrCgjhP1VmQ/YcBUjqVTqzZrUMuTduJJr4iS41jtzcyAlFHs+vz8ZjnSPBF2zBlirkBGoL7kLbCjZg/3s8+ugYIIMxLJLWUYEe6O2zPlni0Q5x/pkX+NnqF2YkyhDIEch3Py8JtMIW7+8RZCWmZ0THDRVZP2eZFXJ9alKbC/FumM9QdyI9Gb/YJ5ZTg0S7AHcx5e/+K0U80g/LacVSCuQViCtQFqBJ7gC6UH+BA9eeutpBdIKpBVIK5BWgAr8Z//5z8mLw7uSCZ11X2jyLgDPASGwTvGwVVz3MwJXZUORwXIkJ2sYgonpyh2PJgKvEuAQgkEWUrJ1ALzA/9q75BNbpCSIORcAcJUtLw9+B6gVWEwI67VDax23LSiEAp0WC7qgzR49eKAuUUAudT3TyRkGstE4OjpRNznAIV26JQVz4iNetMm4b1s6uNcrazS8y5wA5t7VlQUZOoRzIjMenXdFXiw3WytXK/LYzxh5Alu7+85DqS/wFyf0t33QsNmUbI+1TSA/UIOsYpsRKQIImZUpz2NLFgVQx2Cqg3keMu3d9/KcEriZkAJ0jCa2UgkYxO/xfEGs+uB7qU/oUo4tqpJw0yScNJn9iVLh/dcEYMNC7BOfeNHefOMV+9Ef+ZT9/h/8kX3uc79s//L3/qXlgoLG/qrbt4PDpj16dGlhkLfpfOae+PnAPvrRj9izzz1rf/W1b9pb77xpx4cn9hu/8Wv2L/7F/6aObeoFOPna628KENa0UmaBZpi6rmWLlSHEGeDSa5eQawn542AreJTX1Mk01CkbdfgTwJ2QNMzbpXIzcgqMpeMWqxUBXIulHR0f2/nlhTUbDXt0fq7Q7XK5oPd9dP++upLv3HlO5NjpyXUrlgr28NGFXV0+so+/8DF7+ZVXZFECkNauV+2DH7ptV/2e5cPAPvjh5wQ8CsRjDLFUwUIlD7G2FVBOqDwd1IDNWKtBwPBs+O2/P9QdeyT86gEQAZ0huB48eCignA5pJ498zkBEMYuyubzIBYgXQL07d561TqekcG5qSkA2ljCAeRkyXpjnWUiDoZQ0+diap9vtWbXesOloaQ8fPPCgaTqg19Q/b/Pl2hartazgAGIZY+YJeQRYI8FptVsNy2SKlkE9Mkd5tLFWo2G5oGw3nrltQSFnUQhJsbXZfGHdnttTsT8JPN7vRD62mlWtBTqmpcRQboWrcZK9hXtSV7XyGSBEcrYls4DNKFap8G9cNyL/ZuW5KgnBR0A1tjbY6AA+K6R7u5GlVFQq2nK2sgV7nPaqvd4DFYuTFA68ap1ii5QNrFypqls8IVK8q5wMkLLuGZIBayCI4rfffqgcguS1h0fHlg2yNri6lM1WqVBUuPbptbadXjuwZqumdcU7kvOAtRnjP53NPKNhwb60kPqGNdLrDQSmjyYrzQ3ek9dp/3hfDg/gsKhUlBSsJ0KzZbfmaw3gm2szz9yCijXsZ4SszdRNzxLfWzFf0FkCeO+WXztbbfay5+Hfgal1NhD6HGA56HuYj7srQdgvsIgT2djv6z1KlZI1mg0pnA46DT03eRKVSlHzJMxgczW3e3fftYPjE2X2oIAqRhAfexteUlOIgaF1Dg89fHy9FOGyXriSxvdjoqs58zgTi9q35gr+Xmls6u2WlWo1EdnFYtWKpaIVCiXf47d7Weu5upHQcDKRMlYqVWR3WMSSbTZTfcIgtGKlbBcXF7I0Q7F21OnY/YsL1atYCC2fg+QPVTuIbVRD3D+h5dh58R6aO8Y45azX71lULBmh4ahwsKRCZUU9FYy92Wjvmy9nUrRwf4wtKgoyRSDlyOZZLKdSH2HVt8cKMc5NmYznUkIx2IvZUrlUa/bwLUobX7vvP+8YV0hZ5FJYQiXkBWSok47MySQnisu6pVRCYj22NSPrB0IEJRPnnZYUJHigc1CECAQYGhvOl9hCCxtJasTeqmwqMjZiwmK53NhiCRmZsS994Rsp5pF+XE4rkFYgrUBagbQCT3AF0oP8CR689NbTCqQVSCuQViCtABX4B7/5HyrzAgCXkG6sdgQ67jayzgG8yBOYzN8Bmzbgmg4o7/eBWeCEwHTYE7AA6Io1hYcWY3cCIIiVBfYgMRAnuw06y9+zJwE8KZXzVsQySsAZYAVQBGBaRl7mpzfPBJABaBKQXCpXZOdBjsB0PLZKjbyAmTrdec9Gi+5ut1Khc3WENVFmZ8VKZOvFwgZXF9Zu1kVaYGbD61Z0P8t+aG/5At7cobINBgT20pmdJ/A2b3fvntt+l7Orq65sYfZbD46lk3m73wrcwjc7sTJ6/2wTSBl7fgNUJRYXiTWKd2Q78Ae4BHkhOywB8ZBMDrDye1iGAMDIHonBMe+O9q5yV7bwbwnow2sT8Cd5b8BKSCUnixw8fPbZOwLrS+XQ/tk/+6f2j//RP7XP/eovW6cTWf9qbl/80resPxzag/vntt5gJ0T3sM8XQNMf//Efs5dfflkd5T/zt/4DgZT/4//wP9nptet2//5D1RSrHLIHRLxguzOfeSctwC9d2yLMHMSCbUhCVZP6JTkGidrECRi6bd3fH/AMoMrBLCeJgryrgKJ83lU+hdBmC8C6rIW5vOp1eu1U5MXJyYlUMreeeca+/73vysoFIE+d3vu93X9wX0HlhCf/0q/8sv0v//P/qnuWMmm3Vl4I3fBYz7TbdavVqlau1wTmMj8Jw85mGSeMayBgNsrzICCeZnXZt+V2lts70J6EzxKeTefxMlZfkBsD6XZ0fBRfic55txpCcXB1NbCoWJW1UbD3+fPRFz5sk+GlgusZ+37vQqRO/6qnTBjUF4MeNjQeSI3KYa85m7F+r28zgErCd3N56w16Zvuc1RtVC8LIHj3CPmb72OoIAi8XEGY+tcOTQ12zEHhH/mo5FZnYbHcszBetdUCeSGTlMnNya+cXVwpFBpxN5gF2dbKKEZCdVb6MVFBRpNe45RFreKM1yB7E65hXrHUIMuYH9lNL9gvgfgJ7wzAmQRw0B8Dtd69sgy0duQyLuTr28fnnvbGb4h6XyuzIiRgD7AQwJXOic3xs3cuexsCt3ZK9kG5vCLy89lTRoXkyhiDnsPGK7P79ByJCAYSZz5AzBJWrcXyzEjALuYSNUKtVt2o1Z89/4LZIjSgsWK93bs1WQxZJI/Yuy9j9+49ss907AZvxPZL3wK6IIHSyPhKSgLXC3qK9BjVXHKQsRZjA4q0s7NyyZ6vXjSdzKS1QJCThyRBHAN2oYbZ0wMeWT6iJyFqYArxv98rcUFc8xBPnQoD6yvcj1uTj+xLJkpXyRAZ56tzPi2xvH3bsxlOnlg+zsndDLYhq5qDdMNsuLSpFTlxtUXqspLLCHm80gMheirjD7k/5FLEFlmydShBSM72fMh3IEppjY+dqnsUcwnojRUOl0bL20YH2lnKlYeVSTSozKBieKSpGIrg4C1nv3GO5UtGDXPVHImVc0bPUvnp41LIZFlcP7inHqFhpWLFck51b7+pc+TCcuSIGIA0UQF0ViUHoN1ZLtt9KHcjcZw4C2pfK1Vhlgw2ck4zlEucgGVYFW8yxh9qLvESlk6goWYdkg6DoQv0FSck+tlntbTqe2Ya6oXRckxDjBLXOIhFP/jmDvTaxN9R8ymJD5vsmhDPzCqLk8VkQqzY092NyITn/+H2dY1IwFWy78s8pZLRIoRSrRGUfFQayg9tv+GyTE+FFto0aNfhMs91KNafMGzJN5p4h9YXP/1WKeaQfl9MKpBVIK5BWIK3AE1yB9CB/ggcvvfW0AmkF0gqkFUgr4OTFz+3JeAB8ob+WQFfAIHDKnDrE8X8nGDMT2/AAzLqvtQHsm9sZTXpdJy/UGZkV+AL44D7bK4HXAiB3gKeA7Fm9D5YtgAZ0nAtcjHIC5rKA6HiC77dWrRbt9OzEqnSW01G+orvbgYXhcGxFQp4XC4Egs+XckDwA9gEUo0Yg7Jj3NjIqQkJns9Zp1G2zmssWhw5gwHH83jMAZsAuQSgrHjpV6TyXuRXhnqWiLKu+/OVvG3EA18+OBRT1exNNKGyFsFqhw3lFmuveFSSJ0iSxaUpyLrxGDsAk3eJcxzvJPaA7sYWiZoCmiW++uAl1vrvNFM8KSOnArtt00MktwAiwG2uNHCHPWDt5RyvP7oSI52rIekeB4G4hls3urNmoykrrqaev23N3btiHPvJh++f//PdEHv3g5b+ObawcyMNeiHwQlDYAuneeu23jydBWy7WAXLdIyQm8BeBMAC2RYQI2nWgB7APIKwCkyWrMwXC/p6ytd2vLZx38TYgZ5mQCcCer29UY2NY4KYLSBiuneqOurnGUCrvMzoJMaJVyRSBlGfJuv7NmEyXNRGTM+YMHbtkUzw0Hoz0LoFyM7Md+4sftt3/7d2SjQ6gyQCCk29FBx05PDy3MZ9XFDUCey3vWAyDafoOdGmsGq5eF5v3GslZrHuFMJFuwwPY2HHQtyvvYEciLhVCVgPI1XddLy0MOLDcWliJ1cq8WbvsGQLpd743IFdQB0+HYPvDB563dxsJnpdrQMb6mExy10Hpp1VpVoD+2NCiYAFPHg766qqn1oDeKAfGsVWt0aq+VAVCqFG29wo8+L+AVIhIQk/UHeIqtS6vTtEopb9mducopzFn74MB22Zxdv/mMg+SyisHCDGXIwmbkTWwczKTgi6Xb0vGHLwGkdO4HofJQIKwgEBlDVEwQCnsGCuejLCQKgejKepcdFKqDjPYiJ4ggL715ey9QezHHzmkjW7TJcKp/Yw6ipIEkwUIIUDRAubDeiPydzKc2ns6tUqrIig2Cs6xO+nP58/uazwvQxkYMwJjXNKpl6/V6yg6imx97IEhRckM8uBuyM1bk5LIColvNmrWaBfvQh+/oubhv7HMYuyzEyX7t4zsnt8NEMJFjAJBPZg1KMtkfQfzEWRPUOgGasQ2UDRDkJp3rOV/DEiKgipBKwa3rRlMsgyCmEnLH9yv2mHzolnzalzJmxXxo0+Vaqrb5YipVB8C1lEJxjpLzGU6OeGYG4+nEFHMnIpuBrImQzIu6NQ8adnxyoDoWtLdlbdTviUyEQGQfKhZrdt7t2ng60XMMe1eaP8ViSTXKha7OgTdZzue+7xeLBmkIUaDzbbHRvGHOkI8AWVgql6150LFKrWqZHHOxZtVqw+r1qp1fPLSnn35G98PZyDzW/N2vtM9BpOwz7G9JnvTOWvWqrTdzqYxY35zNs9XWGvWGVSslzUvIc54dQpU1hu0c64YLsWaYl7PFVPOS/Zjzs3NAvtPUiqWKFaSyYc42ROZRj2KppD2AYG/GnbnCvZIRxSJij2W9X1z04jDvuU36E8MDaoFSg88RS4LsWSlOCkCso9jBzk3jz3PyOUBxFhlZWiU2YomdWqKuk+JGnxNQ9eV1TkjZI8XdzvLkX2DnCPnIOZGFBETN4WdKoirRpOO9d1uRxGgxijRXbNex8giVWkbnNp+HIIdX64195UvfSTGP9ONyWoG0AmkF0gqkFXiCK5Ae5E/w4KW3nlYgrUBagbQCaQWowK//5s/ucxbYfLoUCAUwhRXMVmAR3d8EJwe22dPRiJc+1j503OItHdo2GwrIXI5HAim4hnu0uz+9qwf26o4GRCDAebsBaCjE4KN3AQNA0LlaLOWVYyGkEWAizFqzUbHOScfqrZZyGOji3m5dnZDL5W02HdlmPneQhO5ec/9/8imiStk7MgEMccfe76wU5e384Tv29M2btDELCAMEAnRcYfkShrJ9Qshw4+mn7d6771qI1UrcfbzP5uyll1637uXI2u2mAoxfe/Vtdc+6Vc7WprO5wnETu6bE6zuxZElUDolFTaJ4SCyOAJWTkGEsrQDH+DtKjER5kIA9IgMA9QBU41D1hHyQZUacg5GoQBLCxDv5PaQdskQWRHiRKyTVw75RGoT5nP3s3/pJe/TontWbbT3nn/7bL8ZgE17tbuchMoTuVkgQwCZAYWUvEEoLIA55xbBiVeKglr7ifA9ZHOl3MKrZC5zkC+CQ63tNTIoKg0yzrEUxAea1SvJFnMxRJ/l64yGuAMT5vG1Xa4HEArYzGStHRQePw7wH22a21mi3rXvVt5/5mZ+yV199xeazmV08fKRx5l6oQfeqawcHbetddq17eW6/8Iv/kf27P/0zAdxhgYyArd24carw4GsKqnZyAkJhhI1ZWBCABoHGGPC+hMor72A6leVYtXogZYMcjgzrorHtd3OB85AXm+XSquWCAsLH45mdnFy36Wpp6xUE1NZq9YrmN+G+GzIxAuyYAvvA889axsimmcsKjfGZjqY2mYw9KySXkY1VJsM89gyT3Xou0mA8wmptq1qhtiH0HK97zR9ZJAErOrit+bNdqxNcBGW1YZb18Pfdcg2KqAyS5sGhdQ5PrNZo2J59RgHsBAKPZE+meRBbbaGSgcxIiAuuD+gdZkOBjlgN1ckHwBKKvWiftQJ1JkNlgwoHNQ5EDpkq3gkuqzmUTJp7EJ1u68TXbrW23XbuzzyaKouEtegGR3srEO679dyVHYNmGZEGi9XGr5vJWalYNPYMZT+ImPE1k+wFzCkUQADN88lEBB7qHMa01+urc5+6E9QMsI4NEGAu64Xrddp1O7vesWIpZycnx1YoeNB6pQIJx7rYKRMBMmnMM6w9MwUiDOB9uXQlGGox6kPWCfkmsqiznAX8VwErGe0HKBhYwyIi4yB0iADGfU64tkrnz8jrIItlj4VFEa/KZKwQRQKRJ8u1bfeo9MYiPSCaGANYGLrs3d7LyQpml+7LUxE0PlKeEVBfLFmr3bRCKW/P3L5p1VJB6549kbUzHfTs7Pqh3Ze92oENJ3O7vOpqnk4nQ2W2AOYr66ZclEIFS6Y1CgQpSzzjZDQeK4iec2y2RO2AomQnAgVyqnN0aAVCtQPUFqEdXb+hs2i5mNuNG2c2mUz1O1xzMp1ItSVFo4jxitZUo9G23ujShlfnVixmpaiaT9kjyAXa6fcW86kVIubMTvlMysrQunCQn7nB+huPhyLGNqifyAEJslat1hQ2z3zEqo5xLhbLNhwNFNrNecn65n2wxmPfZT9wBeBSmRaz+db6Q9bFwjazkWyvnBhfqrkAazvmFnOEsdMZxL6tEHdX5kBk6QzTevfPCrLwW3n2yvttAvk594OtpLI/mFvxuRbGc1C5GLFyg/0XskyB35wFkEwbcnvI13AbNAh0CB01FHAwZTI2mc2156IWg+SE1PvyF7+dYh7px+W0AmkF0gqkFUgr8ARXID3In+DBS289rUBagbQCaQXSClCB3/gv/s5+NpkJEOV/8NWODHZEWHIOkGthUakgsFcdkjkUAgB8+O3nbJ+L7N133rVAtj5ZgZWrOABW+QfYiNB9ncvJkgowgz90sAKGYbHCv0EO5CNsNTzDAJQboGtPV2g9spOzYyvXKpj3y9d+OEQxUdF9zKYD72BXdoAD8flCXp3edGICutDBD7jBv0eFnG2wFcps9IyFXCCA9eL8XIAiYbkAMfiGHx4ey6ufjtH5fGWDwciOTo7tjTfv2/17l1aSp3nBHj3sSgkCwI2KYDQaibxIiAPBzwoFjTu0Y3CUZ3+/jVSiongMnj4mABzjT5QHCdmR2G0kBIbySHaoApw06atQ0wAAIABJREFUAqbh+nQu07XtgeCemwHI5cASgBde9q7ikF0Lne0AS3qt2QsvfMTeeP1Vs0xow8FI5JU64YEp4/fkegCV/A4d1LLTipUSUk3QpR1324qkiAOo5ewUP1tmnxOQvDMssSJZS2FRkqhN6AQGIiasVaGsClFHwRCHtOboYHebE8g27ETUpY+6RMQW6htCswPNhXIhEri8BJSbjuwA+6KITJSx/ciP/ai9+torAr/efettAaV8tVpHAvFyYcbOLy4EkjUbNXvuA8/bN/7qO3ib2G67sg984I6dnJ5Yu13TeGARw3wUyLjyjmAiTwCRATGzWYA970jGygQSgrmeyUUWRhWpCbL7ue02qKMCZbEU8lmRSvj194cTqzWaCq7HiobayOpobRaV+P211ctFu35yCPdjo8nYqnUsZiAJXCU1m3lQOWH2zA1ZIpnZBEuvILDLh5c2GePVb3aJpVO5KoBbwCRB98rHIdvDu6ILUVGEKHkSkJPTycCKQWjTycyq9YoVKxVrdA6t0WjJLqpQwDKMMGDqkRWHSUc5zw6BQL4E2xSAawKMEgDNvMIWhzEmYJo5USLPJOPrQCKBHaokB3UZA9Ytc5wucZEhgObmpB1jQoYAhMJqObYtHvjTmYhV1CWTOZkNTiCtN76+uB8UNdwD++ScnA3uCbZACjTAULfUS7IlEpCWbB7WXq1KPc2uen0pOrhPZXKwh6KgIvRb2L6TvqwHLJSOj5tWiTL21O2nlFeDJV6t3rJCVJIdG4oxFGQ8DxlFPCf78XqFpdBUGRDkIOwzga22G5GC273v2xmyOyCtZd+2l5qLNQQgDtmg3IfF3AHi9caWGyeB9HLzvBb2PScvXK1QKBZF/8wWkB17W67IfykIJIdwYsRcKeUkHKHRijWCMFKtPOeGfRvVApaBPGPnsG2HJ21r1ivKuwDYh3zNB1kbdS+t3W7YeEpuw1ZEBAq7+WQk5YXUh6g/CtgaQsTmbD1fxHZikMbMy7WeMZt1BSBzgaNR2SpR3urtukiPTufAytWa1Zodz+0hU6Xo+Tn5sGgPH97XWckEZ49jXrRaLdmEsRcXywWRZqvlUAHa0wnnVkWh6uxhjOl0PtHeRY24Ls/KGoWYmk7Hej+yVrAjYzBYk6xHzoBbt58WUepWa5yXBe3duw1j7paEy9Xcev0rrQNZm4U0H0xtNlvYZMrekLMBisvFUHNcCpzVRhkcIjGzTh5zDuSyrGs+XvDZYW0Z5lX8mcMVUqjgPID7/V8iJiE1lG2z1GeGRK2XqAdtg0ovVpuQR4OaZLu2IJsRYSviG+sryAqeI8eZuFWwOWPBOibLp1ItWy4sKBCducXnFlRuf/mll1LMI/24nFYgrUBagbQCaQWe4AqkB/kTPHjpracVSCuQViCtQFoBKvBr/+Dn9xtsgoD39mbz1dKBfwWueriwAAN1OwK0YxvlgDbe5sPR0iZDLJPeC1RWp2ZsPQQoGEUVdXXTYQ5GyB+RFwS/Kvzbsy8In83nY7sSgDqAhsCsUs3bjWduWKFcFKgZ5ss2X2Abk1M35WoxtdVqYsAeBNzKKgYf7SjS6wHtFdhdgsDIWWa3tul4JKJku11ZPptTJ+psNLI1lhSyXQKU8tBiBfmuAfQBiBZWqVfsy1/+us1n3i1KyCrWH5Ad9UZTYA2hy/P5RgCOjHBiixvvWHZliKssvBNZ2GqchSHSQdkT/HHATgCtiJ7/r5LCA6vddkpAY84JCEAxDwh/LxAc8AlgK+ly5b5luxFbL/HM/C5AEcANhA8AtgBKET/YndD3vLcgG8hGxu/O7cWkytm7VYfsfzLZxx20XJdOd4G2xYKNhiN1VidgFQAZQcceQA25gCWR55VEUUnzB3AzsY7CnkRED0gu11ZwrBlOY/yud7g7cAVAN1sBAjvgjM0K4DZPVa/WBHxNpmMM0uTnD+DIXK/Va+qix5bnjVchMXxeHR6dGmsGwHEwHlmjVtV8+sxnP2P/9//1h7I2KZcK1jms2e1bt5S3Uoj8mQRGT2byy/eudCfq/Pu9dS8vrBSVdG8QKGQarFZbi2od28oKZqZ/329ztg8ii/Jmq3lPhAcgMOCk0GRPWNb8H09mAs9bzYYdHbUtn9nLUoeMCrJjsJ6CCFHHNrkX3Z4NyQHYebc1QP4u4/71o8HYBj1CkkOFCRcjAqj3UlBgbQQgCunE3MPfn0wD6ksuTakU+gDxrEFgRfz9y1VrdQ5krRNFoeYLllO+JLCfwR5ub7P5VOTjbLkSaQWAnMmEUiXI1i6LhRLqmZlVi2WpOrCzYv4w3rwX6hrmHKQCPxfpFgOoEGRcH2smxlWrVmsza9vNQp35WC8xz3h2LKH4nU67LWXOcr621kHH3r330DvVyaghCB0Cja78ctkGg0G8D7j1GfMX1QX3R93l3b/bWUWvHWnsIEGnBDuL9PX9hte5fY/nwvD96bWO1aPA7nzwluzjQoDbMG/1elPX8P3F7ZcgL9hzeQ/2ovls4fkjK5RrBGhj8ZO1fIHu9p0Vcm6PJmVeJqNcAN4DdVVeFnEo7VDgOAtJngQEsvKSQlfr+R6VtVIBNQSqvb3yCWa8drsXuM/PVHMB3+wfJgKnKIB9Y4GAb4g7MhtKmhtuOVi2PdfPh3Zy7cRaB6jhsI3KyoYtX0T9UrCrBw+se9m1o+NrNpkvbDSeaE2v5zOR830InFJZ3fvrzdYi1DjsK3HmCO8NWb7ZYivoIfCo/8hGUJZEuWhnT9+w8Whit559XusVhSHB2GSlYPHFWmNuoYgg76deq1ulVpKlHM9FUDTjVSlD+kOyzES4YNMktSHWeNgTFtkT3c6J4PLzR+caI1QosovarkX61apkbjiB5gqNptRxWOJhm8S/sUdyj5xVUliI4NiItGeOcaYyR6m1q7N2Ip0sE8n6bbMcac4zh9hjsbdSkwL7/d7PFL7I1EItp72azxIxaaE8itimjO+TM022URkyMpyQFwkCoUQIeWx7KPs2WYx5Lgr/lcJOeTj8Hk+JAM3zoCCaIpLOIeEUIp+TXRhrQu8XhPbo4spqtbotWH/juX3r699LMY/043JagbQCaQXSCqQVeIIrkB7kT/DgpbeeViCtQFqBtAJpBajAf/Lrn5UdPN7eEbYQyhtwew4AgK05UCAOQy2/dFW75c50urRudyQAB3wC8EBgmkDWJJAbQHGu4GNAKfAtAUAK0nW7DPe2zlixnNc9JLkQkAqFfMaarZLdeu627ejk5AKG/3dGwBYA2Wo5t+Ggp2BVB27wuzYrlEsCXAFoWq22DfqX1qg3bYb1R0C3OCDlVnkZzVZVABpe5oBSgFgO6GH1AghPmLOHShOE+6d/8kVbLpw04Nk6nUO7d/+hPM7xzMdKa7GIyZ/9ezkUbhfloCggC932AEuJAiMB512x4MHmHjbshALgHoQEr6erPulY5VoiEbJZBwwBopQt4l/ykhdI7sGpic2TrJ4U2B0Dk+p8dpCUMfUci50HnQIE5wsC1MIcIaeJNcx79lgiKWJgmIlE7QViyqsc5QX+4v7+PIeHlGcEcEPUABjxvIDZaoSPO7cBlJk3fMkPH1uwrYe00ooO8cG8CzAjgXwh16JeF7Ekz3TbW++qpxBuumm5B2oCMFtt1kWCoZbAVqrePrCPv/iC/cXnvyAA+mc/+xl7cPeuxpf5EOEvj6UK1mcE3GY9d+HB+UN79plnRFQAlm62C3vqqRvWbrcE3AKCEoRL1gS2MswbOtAVfA3fkOFq2Dzt9DyL6dSKAPq50K6GA2u0W3EQO0qlsuUKZVstIYGmVsIaRjZqnp3CewGWy5VFWRBV22e2duP6NWvWaqotIffeGe1EEMQW3eC5TCAbt/NH72rsAF25s8vLgcKqx0Osdcp2794DKxYhL3aypiGjQV3xWYJ+8c/fOSGQCaXSCsK9tWoVEUflmgeIE9INUHh0fCA1Bd3VkGx8MfcZ/+FgqLktBY3qlFV3N13TWg8xASjbGIBQyFDdM93czLEkPyZrYZDTuhhPRwLFCQbGBiqXJYfE57oTHp6N4UHFK9lHoRoY9kdSYU3nC5tOHTyHWGRNA57TOQ+QL7UT+2HgZEi73Y5DjuexIob8ALc9YowIg5cSp5AXuzseTrTWALIh1vBAk9UOarcsZK93sHudVnb97NDa1ZIdHNfs+tmZ9jeyDyAgUcMArpNhoFDi1VrZDv3h0AphSWA7a0t/lM9D7gJEludTFLJYarm6RHY9rHGB0ri3Ye/E3rDXWiYVBgBd37O3QxYnJGYW4Dhwax+t2aVIKNQfuoa8qZzYka1WLmsL9sYMeTFFZTzw7wLDsxkrhJ6TgHKBNU2ezMn1U6vUq3Z01LLtdqkzAYUdtmftRk1WaQSULzeoFzxnY9Tr2Wa/ky1Yo9G0xRoLxb3lIe3J1yCbh0DuwPfj6RzrMCzHXG1ELbmng5Nj6xwfaG4eHZ9ZvhBpHrVbba13VE2X3UvZejGes/lCe3WtXjY45mq1bssFodFLKaMgjtnjRbyXSzabLW2+QvkSWI4MiuVYtmWT2UxzAJUF81mqlSzznNwZzsBtvI4jEQHlIkQeNo15qzXq+nee4ejo0BVwMREwmUBubW08GmsvFaExm2ldKJNlubY59ZxiGZXTOe9ni6svIRUY68SuEEsst5VzRYZnUDhJKJVV/EUtlY0Rc7AQaax/ziARGAH2jxCNUCG0BriaTuO0W+kcQMmZ/Du/oz1RVlFuG6UzMefqQa7FmpCqp1i0y+7As7XmK+t2h/a9l15JMY/043JagbQCaQXSCqQVeIIrkB7kT/DgpbeeViCtQFqBtAJpBagA5AWdzHRJJl39Ck+WXdDeltulukJ3dDoLYPBwTFnJzJZ22e0rGwLwAcAVsDoJtKUzH/CGvAuAL4iJ6WxpS4BAfPRRYAjEzlqxmJfXPr8PUC/QDHB7O7Pjk7Y9ffu2zbE+wis9E9p4PFd3rJMfO+tdddXlPJ1NpZTgfvBVF3gaFqxZb9ho0Ld6vWbz6USd5QeHDdlLrOdTK1Z4X1BoQss3ls9HAmoEmAozz1muECqcG2/1r37lO9bvzQScQXoA3mK9UihW4nDfqS1XgHpgNHEGQww0UkMAGQD4/X4dEyBOHrzfFop3desVt4cRCC+ffvIbCrLweD95ARgk3/A4zDQhJZLucgBtvgBX/doOOCbe+04kuAIk+W9CJAlcjNUg+t3dTl3jnkPh103sqBLlCCAT1yLIlrnBfQlwTXyiFEwOKOh5Awoj3pGPUdb1ElUKQCnhyDvZjblvOUBTYjm2hoggMyWXtzIg+nQqABVg0a2LCsq/CLFFESmEUoP3DW08Ggmoah52ZKNTq5QtG+YVILxe76zdakmRgaULwd39q4FNpyNrtFp6H8KYuxfnypvo9fv24MFd+63f+of25a980bbLpZ09dWbHpydSJGxk9xTa26+/YUdHRx6KbnQMe7g1YOUQC5yq56ZsIQ7CjHW7XavUa7LrkaKhgJ3RxsD2CaDfYGEVq4V2u4wVI4gguuOxTKLrOFYQFQOrFCM7PT1Rxsth68Cmk4ktVjO7vOzaYrm2iHwGKYACWVpdPLyvIN9KtWIPH3ZtOcPzHt9+wMWczUTQudiD9/WMBs9EwJ5Nz7HaWbFSskxuLzKGL7I2CqWSwpObzZqs6ZieyoaRoiAQADqdTjQnmGfMeSxwJsq9CWyzRtlAVz7h8GScxPk5mVCZCUFsxaQ5E+ZF0EJqiJhYAYQjLMtKfSKLqNjSi473ZP4zB9hXgKl7V5eyseL7/mhq8xmqr60VCAlnlqAs25r2DQgSZYVgT0Peycq99xljLHp87fl9QeIlAHWSVcOzAyhzLbrd2XGx2VF+i1QmTopwHX6frKDbN08tCLf2DJZAu62suFhTHnpPvsVChBZrEdFUt9fTPnzVHUpVpswgiEVldxATwx5asD3EpSRkAMWm92Z9xVE1bs2G3RkWXGTzAPqTgcKcxMIPOyjZ1pG5EqJv0t4NkcdFCLB21QEkACoN5ngU29H5viiVGhD23olSr5nPpWarKTUNwHS1XrPWUds6nYZldlspl5iHrQZraimC4tGjKwWFB2Q6TedSBe0yO6lnmMOQUKwFbK6wNxIZA3GjjCDTnJcaaLp0crzI3NnYwfGRFbEeyqJsONQ8Jevn6OhUtez1rgTCJzg95AWZEygScUsiSHs8IhsqeDy+/X7XavW6q8uUMYO9IwTxxjI7FFwmZRVjsFzORb7xWtlvqdKcrSUbDIfWbDSt1W5pDF566SX72Mc/JqUBcw8ygn1BqokMc3gqpR3zCxKEcWWf5r+sSVQZfD9GbbUD/F9qvpOVIcKbAHj2WGo5X2rPlR1YfJ4lZAQZKhAwjDHKwlLNMzdmk6lUdY/Ph1idkeRh+NzyAPlyMXJFoGJVWBPQluSqYL3F+U1eiFuRaf5KreTnVblcEenh4zm2Urkq+72EzO1eDu27KXnhH0LSr7QCaQXSCqQVSCvwhFYgJS+e0IFLbzutQFqBtAJpBdIKJBX4T3/95/YAHfhAC3QQaCyvo/gPwGBW/tkiIVYbiwIHrfEOpzMxCZnmmolNDwbXhaIHnArA3G4FAgK0CNgzbGhQB6xFXNDlWyyV4iDntWxt8F3PZNZ29vRNa7Q6tgaIBcikcx1wE7UA3ewzOmgJ5N3Kr93B4JK6eoMwqwwDQMJGpSrQh/DUQe/Kjk9a8sUe9fry1C9F3ilLVy2ABgRGr9e1arlivd5AIBUe6eVKw+6+89Beeuk1u379zN595x37wIfu2P375wJCIW2oD88HeCcTIwWWOpjOz5PwbYC6BLAEHHp/+HXiPQ545DYzgD9uw+GAICqFnBNGdJ/LhsptNAB+kpwIxiVRuDwGR3V/Hv7NM/Nfxg7gCHLDQ7tz3u0d2y9xHb7Xs8lWKhJIlqhGHud7xHY8CQCs0HY6X2U95N7xsEq8Z/LMAp5ixQf34KCsd+Cr254OeHWyQ57tLCtQ3tUTANrq0t+jxiDs1W1qspm8Osn3eJtnA3Uf76g3KiK6bCG5YuspVDqQFyglypWa/fUPfmBnN27oOoN+X+TFVbcrMmOzWei9qRNBuZBl0wnWO0ubjIfKaHnxYx+x+/fftes3z+zw5Mhymb3UGFgNrWYLEVc+15YCbcM85Aue+Iwb/cobKwQF6109kkoiUBc39mUAgbHdmOWUb5EhSyAM9XOs3Ahllg1RIZQtDuHgFLxaiezayaE62AHbW42WAE/ICeyYpBhAhbVYWIbQ2u3KirmszQgQ36wEQkLeqWN+tbGjwxO7e/9cnfhkyIRYv+C5P0f1UrHlYmpBFkKKMSCQuChAFVs6uszDQlH3iOqCTBD58qPK2mxsMp/63wEVF3PNA89N8c5thSmvsb0pqmsf5gM7IgXWr6hHXvk9AKKoA+jev7q6tHKNfJO1rHawPWJPswxzyklGQFWyBABV1a0NEYL//9yzE1YEXc9mIncgL0ajhdQGSTg5ZAr3TBc665M5zzx20m4n0gzlCcSeCN2oKPUF1miyM4uDhhkvVBcQDQpBJkdICjCyXCIFNjPGzP+oWBLg36hgE1W26zeOrdUmXL5slUpF14HgpSuf1w0GfdttySeBxNjZcDix6diVEsw89izC5DWf4swEEdrUHTs/7HjiLJvEHnBF7gfqKEi1lRMg/hr2qlAkLyRTyD6WC2wy9edyxRcldmUHY+xKPF/7hTykLdY/rGH2I4gSVxgl1nDkXZAlw1elVrXTs1OLopxq3aiVtc8XIH9ta8sFVlxz64+GUipMrvpmezJSsPra2H6L3ZZbCXF/s4WD+eTjiGzeQdJTR89tmrEWsJgqRtY5PBRhWC5VrFiuaqywl7p1+zmbTYbKHGFv41k5uyBJWvWG1H+z+dg67QO7vOwru8X3QPJJBhpDnr/fH1tYKClnw50Bp1avFax72RfRhSKOm62UK3b/3jvKcKjWWlJKQBoA1JMzg2oqynPmYl8FAV+LVTU5WYVBdCVWgj6HTYQl6x41IuQexBl2Y9MJqkpIdc5i9mGUTD6u1FN7mbJmUGzGNoNxdols/iBb9JnDc0NYx6HUQk4usgaZR5oXrLO4ySKx8xJ5j4ICNR47A6Tgbi1lCWuZc4d5gu1jVAhpG9DP9XqaFdTcwBzL6nMEhCyv5Vmo6WAwsW98/fsp5pF+ZE4rkFYgrUBagbQCT3AF0oP8CR689NbTCqQVSCuQViCtABX41b//mT1WErvNWgAoHaZ0NQMYODgEoLdTV7M6nHc5y2Xy/j/2o6kUEIDH/nonLwQo0KUZd9kDfAEMEi6KWkNgmgWPbYCKxVCqC3U4y65oL5uQcikSEHHjmVvWaLUFPhNOCpi13niXLuAeQDL3D7AB0LRa4dFNGK+pox1QEDuas2unNuj3FBw8m4zt+IhsA7P7b99V8CvAC9kXBHYC1rQ7BwJyAR0BVtxaImOLNQB8aN///qv27LPP2Ve/8jWr1UuyvwHMJCeBMGQAwqQuAkkI56ZzOAb2XGnxnt+3Kxj4GYBL8r13aEsVwk/jLmQPGKY7mg7kIA4k99dAXoSx/ZbbXjkIlCg7+HuijgCocjKE53PLKEgQ6gjYBOibeJK75ZXbmSQ2H+r0jYO43YJDs+UxoSHLsdi7HGumhCiRF7kyORzcRf2QKD8S6yw9456Q2UIMqroyRADg2sFW7sPJFbcf8053V6AsVnuBxFgxKS2W7+LfAeSGABNZtN3a4dGhVWs1KRzefPNNgdQQaLzHi3/jRfv+d18WAAmwWGvU7O6bbwmQRY1B7YYDMh0im06GFgR7+6EPP2+L7dKeeuZpOz46tPlsaOViwdbLjQ2HWK2hePFuc4BS5TtIXcCzrG27Wct6rFwtKjg3X/DXALhiibLaQdZkFJ5bLZdkoeVh1Hjrlx53LAPys05Wy5l98PlbZhmyQQDOvXYA8dRnGZMx3ukM0D+yUjmy4ZCsh7Vdnj8Q8VcuV229xi++ILVGsVwWYLhdzm0wHltEBgYe+gctWy8X+l1mBDZg08XcjiBP4hyMUrVq9UbdSmXs07CKITx5Io/9fZZ8kKWrR2wnv36pSMhZwIJsTyd6IuLZeRjvPpTND3MWEgXSixWh7BwRofwASyMPqYYARAFCzgOgLHsaQDG2V4DVEDS8x6h3Zbksdj1ZyxM2Phqr7szfwWBmk9naw79FTDohyHu4KskzfHxuQ8ZwTa89+yP/hbwoFMh8wa6O770zHOAYYgnCCEWNC5awyKFb3okL9ifeG+XBjWsdOz5qW6tVs1I10rOcnV23y/NHygZBTcA+ftW9tEFvIEXUZLqw3mBoOcvboD+K1WpZ2QFpjbP+sGxin3B9yeO1n6w9SAdlZWBZRE7FcqN92vcNFDqepQKgXMUmKwN5MXtsX4cnIYRJoizjGT3Lw+2xWAso25aEb5PpExN/STYJJHlI4HQ2Kxukg5MDK+b9DGrUKhaVslbKhzYaXlkhKtuCNTiaGLZIuwVgPDZ5OameCDhP8oI22n72IksYG0jK5Xxl88XGVkuAeMB0t5Xi7Dw6uaZ5CDnAuD/1zE1lVXQOj20xGwn0L5UqHuwe5xcV8oEIp9G4pzyldvvEMtnAs1I2K+sPehaVK9onlDUxX2pMpEBZTaQ0YC4mpIgrU1CKrHy+hqibiqo1c6tcqViR51jNrRRx3hZFomBd5/voWn9nqUBsKvNCORa+HlBWjMhzmi4syAQ6y3sKTPeg8tVyrWtDLog3yGDXlJWtF8HaIiKU9+OfCXzPwhJwrfuDSBjPsJxzSye+uHcs3ty6cG9ZyHbmVvAeQR9y5hE0vlmJHExUOa4K8vM0hNRWhBckB9lInjPjZzJNDxBKqJQ8Q4dcFMidr6aB3emH5bQCaQXSCqQVSCvwRFcgJS+e6OFLbz6tQFqBtAJpBdIKmP29X/vpvbyp49wFgCO3+MgLaCP3QrBvzkHo7DarVnjAHzpBAcPoqvT8gUjd64AlgF0JMMfvEe4LoJXLFXSdJbYc+gJozlhYCKxYiDwglg7JICfgstFsWLPdslK5qJ9JySC7HQDIiZQdgDF0JicqAYJKC0GoDk4sWvQuGTpSo7i7EpVFWaHaBwc1C/YZ3TfgG7YsPMelQjtruj6d7JAgyl8oFm04mttovLA3Xn/HnrvznF1cDGw+m1i9UVNNBsOxvNrpek+yJBL7JUia3dZ9wAFuhKOow9yfC7DPv0etEP/bHtLAg0wTz3eBQHk6zcm32As4z2QdoE1A1ARcfD9xkZApiRomeX3yGn24ozs6yAkohwFKiArAJGxSmBey5SoUVDd1x253qrXIEogPgocrFXXQeq/8XqAr75t8JXZTSUArP09qwc9QlPB3rpl04CZ1TAiOpPM7ATv5O9cViJx1AAwAi77r96tMABy5q8Ra69btW7KIuf/wgebuxz72gvUuuwqBxgrm/OGFbZczgXAv/nuftO9881taM4T/Mg6TMfPdrHv5yPKFjH38hQ/KAgVS5uiwbaViaKvFTLkQzFUnTyCzNupgZrwBJwuFnE2mE2vQMT+daE4z1+Vdz4TYoT3IOkgf51uMhhMpCei8hvhTJ/TG7V5qtYYIomajYs162Xb7tdWqTZFx3e6lbIMe3n/XGp22lCVRGNgyzhdhLY5GU4GxZMrMJjOpL+haJrR4OJnabr220+Njm05Gli8W7aI7FMjLOpmMRgLNs+TKQNYUiqoJdk7tTkdkZqnCPuOkFv7/gPF070MeTGaTx6HZni/gFlt8TcdTfIosCCMLo6zqCbgKScGiUhYK60nrAQs8V7TAZVHByXjmVmPYKsVWb5CeGdspY4J5jvJqOllaOQptPBzQlG3b9U75F7pHsjPGKxtNFhqLxIaNuec2SG7r5NkZrHUfE9QLMBHMN9nf6L34fScRURJ4hoGrEwCMyTvwa/jqAZgGHea5ZRWXy1kh2Fm1UrJIGMR6AAAgAElEQVTjo5Zdu3Fq1RrkUEWZPowZ4fKo0aajoQDcvizT6ORf22Sy0PsD0sNASImCWglCDeBYVkAQMK6W4otzgWfx/BzCtde2XDM+dO9jI+QKCupeiFB3ba2CpZlB3Hi20Pv3Js8KcSJBnfbK93H7Ku1B7P05z/jg2g7Yb6XwI3cF8Jt6npweW7lSsEa9atVq0Tqdmq1ZG9iCEeK+z9r5+aVA88VoKmIbgnTQG1qpXJESwgTEQxC6tR7X36xYfzvb7DKyC4P0hITA0gtypXN8LAJUeUoZVAyRLVcLOzk+telsZFllLbDOyYRaW7vVkFKs1axaVIRcWlm5XLPuZU9nELWA8MhFFc01VCSXFxf+8xVh4bOYXPc9nzXCWu8P/OyCJGAM3bJpb41GQ3XDOnE8GSqLA8UP98CX7Pu2W803iF3OUVSREBfMh35/GCsueN+lTcfsN1jxZaR8ISNCiqSFrx/fy+PsE+bJgsB75qyr+3RuRWWR/R5WT95WRhlG3EdiZ+jzPqO8HW8A0BLX/qm1lg8ssyNsG2XMWnsk+65C7eMzlHFk7kgFqM8QPjelaAyoX8bGkHhkZ8BaQfiudzYcTe0rX/x2inmkH5bTCqQVSCuQViCtwBNcgfQgf4IHL731tAJpBdIKpBVIK0AFPLCb/AAPtUzApATIAICATEi67uWHvjfrdvvqUAREA3AAxAG4SIAGrgPoAZGBTQmdyAB8GcPuxS1ZEisjQArUEKWoqE5NKT7CnDzEadytFPMCZ7GdQbkBsIMNinewezgsAMqKTu0gsOVqqbDjaoNgYgfaACtK+UBA0YOH961cqgo8OzxsytP9qt+3qBzZajq3TC60wXAmoJMPO4vZUoAPxAPX6w+m9tqr79jlJQBQx+qNsq6FhQb16g8mCjP1MFLvDnXQ0UEk7zDGCoOuUw85J1TYARknLwBTeE750MfBvA7WODjvIeIebJsLPPA8X6Dj199Taob32UHxs6QrPLkn7kjAXKyWScY+WRnvJwxU44RU2SfB2Qlw+R7BITuVOPw76Th3yyv/2JgoMRKSgrFPCLMEQHv/fST1Aqh0kNRzPyBGEgImIdsSUBVgTGAnnbhkc0QlzQfmjOaeiJS8VEZFFCq5nJ1cu2b379+3o86BXfau7HOf+2X743/zB3Z2/WkBfXTm3rt/T3Vuddq2hizDviYsWKNRs+55T/V55unrZrmVrRdT+9SnP2WD0cCC7NaazJ8snvALkWT4sEOIAU76Osip87pYKlgBI/sd2QFZm5PvgKUbeJpCaTe2mq2tXHFbNMB1AEiUQlIsVYrWH/SVU0PNHPQ3u3XrKWs3G7bCtm3n6w/QkNrcv/uu7XN4wwPu52w6wzaKAO+5XV32ZTdDBsE7775r5ahm03Ffyg3mMPNsPlsKGKXrHoBcxNIuK/uYKAqtlC/YdDazSqNstWbDolLZgrBouexW2QQQSwD5jJUs19Yrdduzjj0nAgAZmy7vfidQfDGN82hiW5nErs4DpclqALzE9z5vuzX7iVvSSDugDmv33wfgxeYoiEKRLKCd5+fn1mi2bDJbCBzm9YRDuxXOWiAnRCsd7+TazOYrm81Yx54JkJAY3DPfQ1gkwcQJsUaouNZqGOj3scyDzBHxUio6uLsluH1qswWk0XukHKoLVy7tFFQsW7+oYK16RTZ4pycts2Bv9UZDyoOMbaxWrSpknnWD8gLyBVUNgekP7p9LMQZ5gZ2X9AYxaL+HrLS99l+s81y9FdsAFjzLQkSGQP295mQu5xkKbm/mVnfYEUl9EUBWZWw0nmjv9r0IkNv3FLcaMp0HhMZHxVB5TJxR7HmQe6jtmNtuMxVov4Z8EFkS5Oz4+Ngy+ZxdOz60RrNo6w3ZNHnLLNfW7Q1k85TL0mE/s/lkHO/DKJ3IEMpZLs/GD6GPzRfrPGPbTMZm46XOPAizZD+dSVmUs2qlaqVq2erNplQxVA17wUTVxlr3fR3OzTOeUCYdHXZsPhlZpVaxfS4nQr5erYsUJlCbNTBfovopWma3ttUcEgR8HvIHu8St5icKEWqf/M95ucR+Q85Gz27evGmr9VxnXqlU1vMyhv3+SPOhUiOng9d2Bd4XwkjnGX/KZRoRICmSvIupMlj4MxqNLZthX2b81raFQMhiGzeTXWOi5EvOHeVPrCGBXD2J8hEbPAgChl9zRWcZhIurFpURwxlhBNSzbj1zizB3wt/H04XWEJ8ZIMjYKNkzUF/p/FI+106B7HnOg1j1JDI9QLEYSjWD3d58PBYBhqIMQpN8Ltbwn/3p11LMI/24nFYgrUBagbQCaQWe4AqkB/kTPHjpracVSCuQViCtQFoBkRe/9tk9HceAXgBIAEJYmCRAsOdKmGHLQGc4IAJe6XRkK4Q5B1ngnbeArXTLJ53ysqWhS1l2OFHs+x7IjsKhfA+BBZyAtKBLW9/bVrZHkCa1atEq1chOTg4VCIvPPJ3bbmPhuQ2e0bCzB/ceWrvdFlAGgKqu+9guCew8s1nZrWduCoQcjkciAuoEEd+/ZzeeOrOrq4G6OwlGBYgDtKaTtVQsWZgN1V0KyHpx3rNXXn3n/2XvzZslW9Pqvicz9855PvM5VXXrTnVvc2l6Ahk8Q0OjsCUT/kMi2gbjcPirKeywZMnIsiCwJYEgEDIYGkSPt+/tW/MZcx72ztHxW89+qwq+QUXs7D5xz5C5c+/nHXbWWs9aywaDma7iF37+67IawhMckO/p02tbJO73HfIg3D7DOz3dVgaQzwOtueagSHB1g9utOKjnXaICWkVsOMgXPN+96xoFAXkABHmXde0B3AvAooOoDjQGi6jQGU0dXxEadJxmYy4TquwcgiWULGoI2s3sPALREEirYP3E3wN4GcgJQCWselDphOwMXs8jkBPhdYHs4OdAdMjS6o1Qc47PNVEDV1zQ0e5duhyfbAM6mhVsrOB1J4gIqY3iinu+01FfKNgnP/2JPXvx4tXxT1AiDG6sf3Bid4M7AWWETrMOIKkA5+hMRrlwfu/cBoOxvO7peh+ObqDz7L1H71n/oGvTycjOjg/Vdcy4LtOl27oUPfOF9z87O7ObmxuNDcDb1cvnGm+fwysFJseVqgPo6dpIp4lEFkY2HMwEuvE3xnK2GItMaDWbPh9KHP/Q4lLZZtNpFrZNdgIgYWTf+fO/sHfefSDrGIgc1hPfDwdjJyL2exGF5BTQ0f3y6Qs9p9PuSaEzmc6ljEK10O72FbA9YS1t1yJjAO/T9caOj/tWbTU01q12VzZC5djDp3mPu8FQ3fYOnrv9DfPdVQBFV/lgx7RcWQu7p7Vfb6NWF5BKJzhAbP/gUIHrjDWqMvaefbFkyXplnQ72NkXtaWEPApj1fJCCjccDXeMdWQgFX/soWsjJwRKnVm15cPfWrYQgM/cWSX213qTy9/f1Gb1SJQXCIsxdrTcUZ3SUQ/5iZSP7qKbmAnZOZPds05UNxwOB91IMiMHCrx8y0NcF3evMZ2z2anFkzXrNegcN63RrsujqtFtWr5QFipP9w/Enw4HyF6RIsZJdXw9svkQNFNtwhD0R5IQHH8taq9HwvT4qi0SAJCuVY4ukoIOgAuxObTCaqCseVQ+2XJ5ngzKEfAEUFFhdQcCZgsNZr5DbhEOj0II44N4DYM0cYP6zfrGI4z25XoBonxNOmPr+FyvUGrIMy6NWt2G9flehz+++d2H33zmzVbK0Xer2RCgL1hvAdciphc3GI127xnK/t3SDyiW2TUqO0tr2rNkEMg37OZPtH7vWmjFSCHVJQdgoXWoN8pUiZcSgNMK+kLXIvQ3CjzU6XybWJ2R8PlWWDiH2kFSA6NPRTNcAuQRRQjo8RF+x5EoC2yQiUgH9sXuDvAj7N+uD9c66BHhH5XF0cGDFEnZNW+Wr8NyTkyPbbzc2nS+1Prkfky/FayECeA42and3AxGz1B77K+bFcrGw+XRml1eXtt0XDJIExRNEZ73GPCE3R/oJW61RMrEOptrHRIilECw7kTYQmqxbnoMVGPshRBmfKWTzJPUSqhiyldayfOJ+TFYFwiMIKRRDaxETRWVaMCa8T73qKkCUV6gC9wXuC65c48H5Qlxg/YflGGOyTpbWrLf0+aYYVW0wnOi8f/df/mGOeeQfl/MK5BXIK5BXIK/AW1yB/Eb+Fg9efup5BfIK5BXIK5BXgAr85m/86h7bCOxY+Ie8d+Fn3f+ZlUQxKsjrG09p2UXM6cqkCxUQG6sGnNDtVfaFqzSwMqrbbLGQ/QbAIHZJIZsAMD9zqxBRgXpgs0vtsH8gsB5gYQsYFRXs3Q8urH/UEyiCQmFXALQt23CEj/haHbLel+td5oCNWMK4xcRGNiVYj0xub6xeq1ql1rB9cWeNakVgxnI2ssPDAwWXPn3yXKDas2fPrdM7sMVybseHBwJj6N4GgP7Lv/xrW22Ldn091XUeHHTswf1z+/73f2Ddbs+ePL2yZOU+2gB5dLqqkzpTRQQiISgkAEsBwvl9UCLwfFlcZEqNNwFQAH9qG7pIsS0CQAQU5Jo5RrBTiqgtcFFGEnBcniPFRkaUBEWDiAJBS55FQbA13bfuhQ6A6HZM4eG5DZ6VwfEDgRG6toN6J9i7BPA2qC+CSoPnu/rESY3wCOHh6qbPOuwDIeLnA6D5OjwYpQrd06FuApEj7xQHOHSybKfQXiyu1mu3Njs+Ptbcvx7cWrPVstFgaJ98/JF98fSJ+6036lYDUIR02ZcERtIRTQA0r6MGEA8QZ26FUrZOt2XnF8d2cHhg4/HQep2WLSZjWyxn1mw5SA3ICTjsYFoigBglyPXVlfV73VfEBpDecDK1Wr3hPu+ZJUutXrXZdO7e8nvPfxEQX46sWq9ITQVgfHbcs4Nu0+bz1A5PTnSup6fnChQHtO62USG5kgE7HdmCFQr2/NlLgcX4+zNHP//imS3TlX300Uf28vkLz9Uox1YqAiLO7PCoY/Ol55JsFonWLqD1GuuYXUF1O31wLsCU7IIwPzZb76AHvFZI8mKhjm8Pud4KzF8sVja8w9aqLGCZawWQl08+TAR2N9O5SB7A8DYqhMi7vwGQC1HFWAuQTuSUCEwVBM1zyJSJrNPuS6kxmQxEKEB6ACoD+k6mI+WO3F0P3DN/s7fReCwCZY4CrUgOEF7/Do5yTM+GgaA0G4/HGTGL2mmNBkuZDMwprK6oL0oOhSnX/NohkMhl4DhSnqwc+IVUCKH2vBc1Zv1XS7HF5YK12w27f3EoIP3o9NDaraYsuVC1cC7T6cjuri91bpDBt7e3qhHKn/Wm5MoE9pHI8wC4IsYEAHidMscgByGcCEavKHcBAJucEVc2mY1HAOnYOm2smlnu8X7VSk3kQbAiYg3zHN+f3IIQtU4gKjkP1ES8RkRUhNqLnArGzNVljBMKgvlyLqC71qja4VHXms2qSLXDw77yYw4PDu3m6rkV9kVlR6Duub261j0BYo6H5gjDqxwU9uwSFIGULxBgKAfI9GAsIKCoFQRG96Bnh8cHTrzHZZEy2EYxdzgGP3MNGt9qVed67/zUqpWK3d5e6TpQdMxmZLtgR5XaeuXWSdPxzHOoROSyl5Gbwjoj98GJr8Vippot5is7OjqyVvvA9jv2TQi+uV1cnGldQJYwp5qtGkvLKihA1qmtl4nWckLOi4srbTgYWL2OMg5LNt+fFB6fpHZ5eStFFPsNxPDN7a2dn98zgtvZd3gPzp1sDBFCup+VLI5i67Xr9uLlSyuXa1aIYs0t7OrYD1gDZe5ZkPeG6tMVNiKr+AyxJ0zeCVnWgVRZMu7aab6yj1JftxGUZ5TuY9wn+NkbA0oij+vNmsYcWzTlYki1EYtYQ3kzmaFMq9n/+c9/P8c88o/LeQXyCuQVyCuQV+AtrkB+I3+LBy8/9bwCeQXyCuQVyCtABX7zN39lr3yKKBLAIpAhUwfwj3115NPhqk5UADX80RcCLgECCCzdKLvUPxbIu/qV53uaZRZ4iC0kB/79AQjfZLEXgFx0wZeivXt1y3d6pS73SrVop/d6dnpxKjBH5IWYkrLdjcZWIPx07VZCgBKXly8EHON5DYgBMOIBv3sr7AEAU7/OJLV752c2n03t2dPH9uDi3C4uLuzly5c2nk1tCTGz31uzVhfIt9pt1fHZqNbsxz/4iU0Xa7t8OZIvNiDK8fGBRXHJioWSPX3+UiDQGo/0V1ZJgPJeT9VtQ1ezW1oFpQDnGBQvb5IFgcDguQHEB9CjHoA7gbCABArHEBiYhWELlMm86V/nmTg4F4B+ecxnqoZgt6FxyJQrb1p98X6BHOE1AYQOHuKBqNH5Fsxq5YoDWViwcC7AbhufB0GFEuZNsFl5U6Hy2nrLLan4OWRchHPmvYKKIRAgsnvZOsjJOQUFhxMHrzMK6Pz9+je+al88fSx1TavVtQ8/fGif/vhz2RMdHh/Jbz9ZpXZw0NM8Gk5Gtpwt7N69ewLuub7Hz55YvVbSvOr1e/q6uDi36XRorUbNbq+v1WUNWB/OETVTsArDHooAXLqyk9lUJBqgtez+QRMLRUtS73CmKxtgkk5n5hUAIwD04G5o7X5PNjpxwawSF+2TL31Jnd8vX7xQZzHWTdSA8yYM+smTJ+6VfzewdqtuEeoYZS3M9D4A8lgTPX12LXAX8vLgoG+DwdBzRCIPVUaV1Gy2M0IrtWpctGqjbNvV1jq9I2v2ji3dra1UgFTZ65xop1ZXf1DLYBXFeks9MH0yHFq90bK7u1vNGchGchWoX6XckAJM/dpr7OTqApYLkSkDhnqmy4XWId3ZrHvmAHtMsbjXXlCtVUUwVhsNWXCxF/YPOp65wHowDylmXbOk7m6HriJbukKB6wfY5rFcbWyJr/8WLgWgFODYFUEeNg7hZgJ3sbMhJ2EN0Wt7Ozs+0fzdKAzd3xuibTIZoTVQ0DsqNh1Iyg4yiDJ1E/OZwOK4bB8+emjz+dSO+g2FvR+fHtvR8ZHt9syjgsZoOLyx+XAoezAOyfp9+eSFFaj7pmCLJJW6ABUEYLnbHRHcnLwiYyESVpntk9vClV7lHE3mie4Ryh3JgschmdTZXyxp3im0GuJ5i+2f5xxxDCd2Ez0XoJ3aUwdlNzBHitgDcuxY1ws5wAJhTvi+tRMo3SErqdO2TrtqVmTvjkRiXD59bmUWRrEg67f5ZKn5B8nF/cKVZXMPhEfosNvZZLowqM8SBmec34o9v+Cd/bED/ofHx7pHhUwWSE0GCJKn3+9KIcCcYi0zDmdYWxUA9d0CK023Uh61Gk0rVx3Q57xQEVIHyK85xEamvEuXZF5gWcU1rz17pACJVVezQKfTV7YHc2yTQogw/51MqcTU0WwxT5Ur8+Dd+3b18qWdnh7b7d1Q2URcJzZh7TYZIFjIEdqdah/lXMm8Yq8q0rywL9oKe7Fsb8ZijfFAKcGckRpsNrV2p6GcjQTFxQyynjtB0TapZysFJSJjy72WMYMsZX2Efd4t6Xa6p7CGpOCzVNaPUmZAZBYLGkvIy5BZAoHPI5Dxnl9V1lol84LxGg/HIvkgUBQkvtuL1Pq93/13OeaRf1zOK5BXIK9AXoG8Am9xBfIb+Vs8ePmp5xXIK5BXIK9AXgEq8Ov/8Bf3dIvLriaOBSwBNAEs8YW3PnAZliWAPeQ/EHaLjQMWMwBIc2yb8JUX4IA1UkHkQOieTRIPAMfrn05wAlLdVmKvbkmABrqH9wW85fm5ZrstYFLZ4mgn2w9yBhZLgmdjdbTOF0vlXwB40eULUBF8slFbKMC2UnMACFumDfZCBQGydF8vp0v76le+Yl988YXtttiNRHbv4kKd709fPhdJAzhCPQCPsIgBmGzW6/b48y9sswPk2NuLF1cCkZqNmpXiojUbLbu5HdpyubL5EnCUEGK83VE6QNAUROIocyAjVpzU8M7TN1UJjE9QsQTLpwDcBxKjRq5BFAmkciXDSmAYdeG5fO8EgYfcAhbxc8gbCYoHMFHGD3AqECpvEi+AjOG54fXh5xCsGoiZAGwCLGHVE+xdvPl1rw7XoOIIIH4gw2QNA8L3Rph2yO5wSzG3yxHQtdmKUFBobyW2FMsvADRMm7aoXjwwPYRy857YntBNywRkPvIg1LrV7XiNipAxFfvST31oP/jhDyyZLqzb69nwbiiCql6r2NPnzxVwDYh29eKlnd27UFjtZpXY0WHHuv22ZxEUi/bRRx/KD34+ndjzp0/tvXfvS33RaXdtu1vbcrkQmA6QHhWKtsXDHnWL1EsFB0cXc0sBeKtNAbluwVKw9QqCgVBdD6yPimXNAxRCdNlzjFoZMuVEtcDvfjlf2HwxdYCz15U9DAqq4XBk68wCCDAUmySIC8iR2WJpm5Q8iJINFFxdkm0T8wAAE5QXcL/aqFm9hnprq3Di8+Ouzm+Z7uzswYcW15u23i4tlj1MkpF57BWAhdTdwWHm4gbyL0mUc4HVEGsRKpD1SKAuHdeysSObYIOKgWkFqEyXe1Wk2Wwys3Q5s3a7ZY1W08ZDAqp9/2g06M4uibxhWZAzsVr5ddTUbe5qIMKg6UxXeDXE7SJR3sV6udA4KVh7ja3O3Aoo06hTAWDbs3hkbbcnpDj2bIK9g6wA8awH9lYAcuyYWOOdTteaja6v0R1E8UTAM/vPduPKJ/ZK9hJ+H9RcEeB6jLKkZI162c6O23Zx78TOLs40f8kQyhxz7Pb6pS3GQ1vvdjYYTW2T7kTEMdaEUe9RWLmAxpUrkKLZmg02cezZ1E2EBmop2c1BcKQiRTgW843ne4C1k5yuEoD85vrcPo91hOUgeSM815VhPhe4N1UrdZ8XttH+0W7W9DoC0SF/eL7uIWRslArW1Hi3BLz3unWr1tzOUOMxX1q6WkD3KWtim6IScALBMx7csqtMlguqAbIgRlPPLQJsJ28lSXXfS6Su2Uvt0+sfWKfXsjr3S0LH44pyTDr9rpQcKL84dhTv7KBXt8loaZUY5QGZUa7UKUYlgelRCQJpqevSPYJQ+nIsyzf2izhCCbHSFyoaMnL2u43ujVjLLVdL63R6Vqs2jMwS5j6v67Taeo9aJbLN2pUWbISzxVxzZDIaWSrLpJKyrMgtgXgjpwQyYTQeWbJIpNZK0o1NRmRObUWmYgvHGoak4JiMnxMsNDnstMc1KpFdXV9ard5UjZWfBfmBqoh7O7ZiUqO5jaIUgFk4fLhf6R62N+VjYUfHvQZlKDISzVEI+0LxlQ0VdpiQfuRduBWd3xekcqtXpLpwy7a63V7dWq1WlwqS+ZEkG+2Lf/LvvptjHvnH5bwCeQXyCuQVyCvwFlcgv5G/xYOXn3pegbwCeQXyCuQVoAL/w//4d/cEowJCAqLh2y3AfLeXemFNRzV2DRsHhgHix6Opg4kASnQVA7JnlkUAfnwBBAGEO3DsthGyfcLuA/Jgjl98bHHJsymwPiKMlW5reWYX3VudDM57D07lxY19zGaLlURdHZEKfpVnNv79bv8iAoOfZRsBUL+x6WQsIAtwBfICoILg3g/efdd++MMfWqfTkGVVr0u3btdeXL60ZJkKyIG0AdhWtkeysXS+sB/98FOrNntWqzXtJ58/FaD6la9+2T790WcKI55OZhl54ZYZoWs0gPKqJy4VWwfPg31UAOeDTVNQN7xpHcXzHbx2D3hAtzJdy3RVF1zdwYNucnn977cO1NTwAIdQckIjhF0HqycnHgCaPL+EztMAGL2ptOB3gRQIZFH4e8g7CQoMkSnYcZSwFnPCBIBJYary1XfgMdQoEDThPYJaJJAor2yyUPcoGLgksB6A7+joQEHbZJOQgQB5AXECyDVljsgKxhFZB1Sd2OB7LGc4zw72XeQq7Hb2rb/7TfuzP/szWy2wySlaJa5Yp8PaWNtoMrHRdGrf+NmftT/70z+1i/P7Pj8WU2u16wIpIQyY0w/ffccW84lt16ybsR0d0YVNPkZd4DXnTmd2ET/2rVmy8o5+1gVd/tg8ATZeXg1sU8AWyDNH6MBeJwurN1hfTkwBnmMptd7t5UUfF/fWIUS43RQZ2Gi0rEL+wWSo+UH3dLAfQkWxWi0Fsi6mI5GL0+lCnkST6dRGt+Ro9KxSr9jly1upAwBPP/nkS/bpj37ogG61prDhlC52siLmE2s1Ktbo9K3c7Gvd4oPfqJFJg2+/r49Xahpsh5Bjwbsoz8ItaqgH+xMkhc/Xoq1XrjxgzjBfuS7sva6ur6UQiyI6+T0oXrkx7ArYIEn9wL7g+TWQCljwKJdBZB/EhQcibwFJCWKuEy4eqR7sSfytrLwVD4ZfphtbLiCvNurCpzaBnARgdULOrdf0PTsm+wLXkgWqe76H28EB/tZqDvxj10Md2NvI/fY1uRMJigqBvVKKBILI0bXtdnZy1LN+tybrpNOzY3vn4Tuaa3TUs8dMhjf28tkT5SpAIG/WBZtPp9rzEsQdqCWSjQgAlA9adwXPGgiWd2HfEClR5DoKtkhXNp2hZHAC1LNK3KJOhHZK9pEHn4fjcP7sBQKpsaGSnVdRygAUSXj+kPFRKddU9zSZZ+aAZjGqAinYKlbJrOXiSmT7YsG6/QM7OOpbu12zSmR2cnqivXByN1R+w2Q6sUrM4QvKOmIdUGuUEsFSj3U2my4tXYttsmTpNmBScFlBmTpum2R2dHxgvcOeiGQs3CBuIPhWm5VUQFgRYdVWq0VWa0S2nEO4oZRb617J+GNB1e10RbQTrn58eKTsFUgnQHT2CObt7e2NbA5pLIAUZW9BlSSrp+HUHr57z5qdrsgB9raoZHZ7fSN7vHqzofmDUkNFzqwAr6+vNfegjakBmRpPHj+z9957R40CNANgOwWhAaiPDdztDXuGW6450eJNBNj3QbyRzQNBuN0WRBi/fPacGI5sPUBWcc92BScERlBNQGDwfpojm43C6JX3kqkU2ZwqEQqMvb9G2gxXMq6SVJZ54bnsY2ThtEQqoQ7zOcycJffq8OTQohK5KjCgHxAAACAASURBVE7Os+a5xjTd2+XljYiXP/njv8oxj/zjcl6BvAJ5BfIK5BV4iyuQ38jf4sHLTz2vQF6BvAJ5BfIKUIH//re+tVenIoBMlltwdXVlJyfera3w5v3eO4w3OwHB2CrQmevgtanTmcBsADLZAyXJq05bgH0HtzMvbbrm8bbGikV2Ix6KS8cwQAcgooPaBXnCm6X24aN3rNPrSLFRqUJgFJR3QVAtYO18Ntc5yO4hcmC7WvdwWixI8Ikv0KkM4SLwj0yNsj16+EBWPrTGcn1cL8Ar+RjyQMf6RZ75dGDXbTya2O3ltU3HCxvMEnv48KHAH7z3Aay/+OKZlcpV26xSGw3GNl+u1VEcwPlAPATVRFBVBIsarwe+7/6aYNcSSA8nJej8pWvdaw3QiR2HRBWyXXEbqvDc0PHM6wAi3yRTAnHAf0OWRbCHCqvDVROAbJlX+BtWT2/aOQXbp1eqCAWNFwUkBsDIswKcxKDe4bnh/cM1B+usQG6Ec+HvoYb8zcPlKwLhVmu3GcNT3cFAsgSYP1ieVQWUay5k1lgBPOV4bjESKcthHxXt5PhU1jKf/+QziwuxXd5eai7Is11B8JENBgNrd3r24aNH9ld/8R0Bk3d3V9ZpNqx10Lezk57sy45PCMouWLpY2OXLS/2uUASIcxsjcg1q2AdtVlJLYPfE+e82ewXj4v8uC6dlYuVa0wolEFelNdt+zWsI18X+q2iHB2c2Hk/lzQ/g22xU7P13H9h0jGrkOLO3Yu1NlT/x4uWVd6+vUYC4EoKuY3nPz+YiEQgXH+MBb3RflxT0vN8UBRwDPAPSUtvd1rvQSxU68otWr1bVSV8q7a1cr9nRyX2RKjFhzwDeFXIEsAQqqgbYc21RzkhRAgmZWX3Jtn5rnW43C5lmHsbK4QhzOSKLxsxGw6FIHeZZyO0J1kVhvni2AsD6ViHdgP3luKL39L9gc+bETFTB4ktJA9br9TPbpKLVG3XbpolIDepGJ3opqtiSrvTFTKCsFD9xRcoTCDvUFyLl6C7P0sLDuRB6LguiCFLH55dyOrR/kQFCRsRKhI1CtguQu74eIQW4XlQ7sjxKE+v1Wtbvte3gqG3dbkN5B81WQ+MKwDsej+z6+TMB1ADR2ActFoS072yzcwumonKFSrq+cJ5xpaagZOZLVIzV8Q45g9oBsm2GRVBqNmMsVbeszigD9gDvHmTutnnYYK30HIhNqfgy5VnYB7kfyOpKFlpwG9iNoV6LdK8J+6PyIkooBAgGjxSUzXxpNKtWa1fs6KCjudhqNWwxnto2XdvjJ091/6jWy7aczkXcsC4hr9xCqm7j8UyKo51hkbVTB3/o3IccXWOnVsIKqyCFS6PdyAgDlFeoPcrK1vFcnp01sIQqY8mEyrCohoB6ZWuFYtmG44myN3igkgg2joRHu8oCKy9XJywXqe6XyWImhRPzURZ5e0ifyGoVbwhAMQjBMh7c2aMPHklhUa36HEDphUqDjCOuCVsq7u+o0LQfr1f22aef2/37F3qv6WIhlRIEBcHm8/naFouNsiJEnux3FhcjW68St7ark/VUtk6jZU+ePpPdHOOlLJfsXrtf77VXMb5BhRgI+6C+ePPnoExEwdSmSWA2EeGC6g2imOuCyA3kU9jr1TAh4sdVaxw7vB+kPiotrh3FXrVctbvhSNeImgq15R/86/8vxzzyj8t5BfIK5BXIK5BX4C2uQH4jf4sHLz/1vAJ5BfIK5BXIK0AF/qf/+e/t1YGedaWH7vTQWRuAZABSQJPZbC7gUKGeGVAukkPBrLVXHf0BoA8qDNAngFIHtLB38ZwKwCKAfwBPt0/yAGasMXAjqVaL9u7796zRgrQAsKsI7BmNPBNgmaa2WdHF72A5raMEkQKs6e/LmVXK3skp1yIAtLjogcGFvR0d9ESGeD7G1Cazoa1XG7N9ZKPBQEAQILOsXQpFG1wP7OWLW7sezKzRbNgpHb1GgKrZNd3xO9QQZRvcjkReuJWNqy/+dp6Fd537eXPdAFs8Avng4CWd5Q4Ehr8FUN8BTrNa3e1Y6Pj2Lm+3hqKLnnEMXv9OYEwFDLuygiBgz1/gZ5Qb3pnOucYCxTnWm+cQjq1u9oxkoXahg/4VYJTZc0AsBIsonVs2Z8L4c028Pw/eJ5AgbxI5oTM/zB3em2uCGMIGip5jwHuyFYJqxa2sPNBb4FZcEljrYKi/l7rhV2uLyg6udg569o2f+zu2Tggxxt6kYsvZXATM6G6gWnUPDl4FmWOj8nP/0d+xp188Edg7X0ys22kJ9H70wUO9/rDfF6CHJYv76c8USIxIxuc59jI1221WyjYQsZMman/H2of5vNsWbU+wMbY6lbrFMRY42Nh43goh3pAp5bhuB4enyiIgkPb0pG9VQL04tuOjIxuNhp4bkQWkT+cTm83n3kWuDIdUwOk63cmyic5tAELsxAr7ms3TpU0nc4sKJakGyFFoNFu6JuypJrO5HZ7d1/tDINbKkc4NtQbd2JAMrGfPOsj2kIxQXK/wyGc9mCWLlY4tSxltMjsRA/fvP5DlD2udcGkHIyPlK0AAcG3LZG5lOqllu+XrJtgVhTnqr3MlAcqd0Ygu/LLXF/ITInbveTICmTPCw62kSgqBph2eRAy6ywnspjEcCx2h6pm1WaNSFfHDvsWzsThjl4Og4neea+Prgw5zWffJMqksNRmgMWoACCosq5Kld95rP8E6iub5TNXE7haIz1arbs1W3Tqdmj18eGZn50cC9bvdvu0LW7u9ubL5iLweVB2e2UENp5PECuyvJbd2IlPHyZLXx5bKQvMBHtJzNOh7R5kBUE58wWSykEpG6x47o5LnPHj2h+9p6vjfkBGSWAU1xnareRqIWursa5j3gEAlZDlx1Rg5K2X2J+4nTjlhS7SXgsPtsSDnsAuLygW7uH8klQo3BnjDTZLacHhn+0Jst4OBNSs15TugZqlUPHQc8ov7ACRMuqLuRV0v140aSVkO7K9xWfvQ8emhHRwdcgeTEoTzKZch6WLrd/r25MkzqSA6nY5sAzl/zmm7nuveMl+srdVkXQPur6130LfJaGysUeYkpCG2h4UtJMrWNjvuOYR6k0Piiquzs3vZvYPrqDhxzF7OzrLa2iJN7fTeiZQd7RYES82m87n2QwgFxpzzhgi7vLyyJ4+fW6/bsnSdWrd/ZKs1hA1EJ3Z1iVQKm/XWZpOJtVsdqR+Yr5CS3W5bcz3BbnG5FNnpKgtXR6J+icyJHGlGmBuoydZuMelKQM9b0ZwgI4b5Qdj21u0lPfOlZPPZzNqdpkjdHSR2No80b1XjtYLeQyYS80U2jVpvJnUM687VHGY313dWrtbtbjiUOuZ3/2WeeZF/Ws4rkFcgr0BegbwCb3MFcvLibR69/NzzCuQVyCuQVyCvQBbYHcCpANKF8NIAJLkFSmKLOZYgdK9j2wLA5z7zAg12O6vSAZrZOwRLngAmY//iBIX7tgMk8DcnLlAZoOCouAJEXtcAL3tr1St2fu/Q6q26gEo6Xff7SB3a8/nSkpSOevI3MishvLpnS4W2As5DCJC/ARjGOZGDAUDPV6tRtQXAR7ur8wIjAYBGldFqtu3pT54JhK1U3fse+4xnXzw325ftxfXIxhMCm8+sWinqWl68uLFety+g7cnTFzZfEDYKLrMXYBUIjDdVFYDQgdTAHkOW3m8QEMFjnnN/E+SX9UVEd2tk1Zpb3mC3EcaSv/t7emdrGNtiCTDIvdVljUMHMfYnWLWotsGax18T7KUCsOpESwgdd9ulQED8DbApI2FCt6tCmePIn5/554drEjgpMNwDy99UnLw67yKgoHfvekD4xnNJ+F9GDqkGCmyFnMCappCFJ7vaZr1hDoZseTzN6TA3K8eRVapYnQB+lgWmbrcre/TxBwJhUQkBmifLpdXbHYFyw5tba6I62G3sk5/+xP76e9+z81NC5VPrdlvW67cEMH/43vuyjQLYrqDK2WCV5FZsEA/YwRAUz/ec3H7nNkl0ZZd2G1usFuqKj1CYyM6rzOrQ2IdOZrONOoWbrZYNBmNrd3s2m0/t4w8fWjUqKjOAjmlsbG5ublRHiCmtUbIhZjNbACbGWEXRbb62VbIWwMgaXyzW6u7Hf0ahvUtULbFUBq12WyA61zZPthY3Guo4T+ZTa7eqAnvr7bpqvMVuiTDwzVZqE4BpOt5RPWD3gqKCcfOwa8iL10Qn8xWiCW4AYLbZasqeDcCV55ewDiqTQ7C0wq4gMJy9CVqMa40rFYuZY9l85W9er2EG+jNhUTRAhswENAfSDQsnCI3dfq08HrIMIOywmwK6n0xnGVli2ns4H60JAHpdz1Y2UKwBlApxtezWX8px0DMFsgJoE4DsGS9bvQfnnqRzgcQQDQC3+rvIGSdZWDu8jpwCut8B9FFjtdtV++jRfbt379iiSlXzHaIsTRa2nBG4PJKl33Sy0N6erLZSYgD+QwJAanC9f9vOLWQKaF+BsAEM5vmZkmM2BYB3cobrqDeqnhmR7UNhbKUiyDIzGA9Aerlo7Zw40n6vLJRINkQiGDttG6KwUe1Q53mtIIwD4SkrvTKkeF3qk3o91t/b7Yal89Qm46HsC0VsQgppzDbW7tQzRVhR9UbxgpoBhQXTkflJPgy5KBDDPLb7gpVrZbu4OLVqo2m7QsGajYYsCJkvbBZYXt3djTVux8eQB9zv1noO+TcoTjhOVIKYSKTWQAUA2QhxxXVDOovAwR4K0iCzGWPso9Je6iXsj5gz7W7bDo6PLU3IqFoauUjrJBVRQzi335N3tlqTNeL2TD7XlrK3KgP477GnGokw4DlcrnJJzGxwN5TaqNXuKLOK92YMthtUOKg/nPzinsp8h+hBISH10Jrn7pSbxTotFaBW9rbhM4Cuze20UNIw11HZSClJUDf7Avs3RH9cdrIblRJEXpxZMZIdlFlX8n6sT3Iv2DyDwo/jvby6tYODA6s1IFbZS7GERJmCkmMt+7NC5MTo7/3On+SYR/5pOa9AXoG8AnkF8gq8xRXIb+Rv8eDlp55XIK9AXoG8AnkFqMBv/uav7CEJAGNC1sAr1UXJAQJAX4Avuih5HsBHsEZx4Nj9s4NPdavVkv0MfwMEHI+HIifckggMFGucVKAWoAJggtulAOg6uCw7lNLe2o2ynd8/Vgdw/+DAPf8TrDzw9x7K1grgNADostxRqK0DY61O0+jqdsAcqyXPSNhsUjs8OlSAqxX82i/OL2wyHaqDtN85sMefPxUQuzdA05JsQ24vB5ake7u5nchfHNCtRRbHbiPFB92+EAo3NyOF+4ZQaIF3RXy5ywr4DZZNnK8rHzxUNoB8AgQzoiCQCFK4ZHZLgfDgedQR5YHGrehgT+hYpXM4gP4ATACbdLUH5YM6t9Xxjt2OB0EznhwrTRcewF5ABeOkgnfORgIXlWPyyobnNQkTyJlAtrxSgtBFTWd0BlKp81wItZ9jsJMJnbehc5668AgKEABbBVcXY81FJ3K8Nn7tbmcE0Mj3zFknhRxIBpCLSh68C8AmGxVC55V9ULajQzrUC9Y/7tvp6ak9efyFNQleJzy6VLGr2xvrtTqaR51uR3MdWyblvCyXAo4/fPRQx3hw/55VYg+wZ64slnNLkrk81wnaxbZGYGIWXrvbcs47a6NomI9tMLh1VQHERQkLGnIP6AT3QGkHItdWqzat3e3aeOqBuaiN7l0cGwkC1XIl6yb3NcOahKTgedjSkCcxX3JOBQGRdFVDIqKAIMuBNTOejaVI6fUOZB8DGUCtURMABLcaLVsXytY6ODDbrmyTjK0KiFgh86KR2aAxznQ37yxdLryTvFCyVbLSOgFI9zwEU9c762izdeVRUPm0mh1bsp4L5DSQQeGkYLpOlPHCA5CTeUuXuLz0tY4Y/4zUAPTPwqipH5ZH2O+gGEGhoJDtLNulVIgFkstuplq2iwf3NY500I8nQ4utYNdXV+r6V2j8ihDzuZO5lYrmBmQIBIVyNiBfqhWtdYBdkWyMktREdVshXSjs5PMfgq49PwiVBFZLBFxvRIYwZ/fKLyAwW/8XScTPrXbDmvXITk/a9vEn7+s96Y5nHpKlAjkHeQFhMB5PbDiYWoH9PgVA34gIQWFXYk8oeAYJQDyqACcWXC3lGRzkU8Q2QcWzhzxObDbFus3HjfUlULvkFkWBDFFIdpp6ELayLVx1xp7EHiAgWx32PsaQi+xzSQIwjqIGEsdtxZoNSGkh7Aq5h6TBOurk7NAatYLdXl/Zew/vi1xSjgdWSYSVowbIlDZlMpeY16XY0kViSbK2ZYolEkRwpmZLV9pjIcekOikQGB0r26ZSr2pvZex7vZ5sqtiXIIC+ePzUHj58X9eB9WKn23xlAcjvlM+099BrLA4LO4LEWcuQh6gugiKEnIjMbivLi4H0LxVM8435s04X1ukf2nye2vnFqdUbTXv+/IX2qOV8IdUaQdXT2VTkTbfTcwJ4v7Prq1vDmQ57Ltb/IlnLhithTWy2sue7vRlYvYH9XclGd7fKwiHP56DXdkJsv1deVL3Z1riyoEPOSSBcd5B6yrVZ2w7FHzZgG88UCfc93Tc25P8wf8hPIrMI27bmq2Py+aH2qjGhYpt1KgWoiGvuyUZI98rKGUkj4j3LzoHZDGQov0+WC5Fb3N9mkItWFMny+7ltVP5hOa9AXoG8AnkF8gq81RXIyYu3evjyk88rkFcgr0BegbwCZr/+6//F3sNKVxkgvdQ/3mVfUszyA7aEPieyZ+BvgGh0KPK70M0oUDqzSwl1dZAFSya83+leTwU4y/N75/YhACmusoDAKAnoCZ20dKF22zWRF4BSnXZHoOVoPBMoCqADMCgyJbNlEsC92wm4JpQ7LjvoA1jIOTgoiJ1NQRkJADblWqxO6HsXF/b8+VNr1BoCcfDtLxYJG0+s3uzofb747LFNZxu7uRmrGzccl1BWagO4j5pkMJzYaAyY99ryCVBSwAzdpju6yj1AWoB6Fq4tdUYMWcDzsHZycD6QGrLDMQBZDwXGW10WSgUH8KU+yIBF1CkO4mR++wLAUvmDB2IgjDv/lY3S2jugnVRyKxx+72RGKoAWAMm/B0x3+y/OG8AxkCv6veycsGTaC0QGhKce3lz92k6L8wOkDP7mIdfDLXScWPBudO9o5xoBpJgrhAB7Hd1+h/cIHvrMU1277KQ83JzXYjUViDRqzLViHwRR9fWvf92Gk7H78avDt2T1WsV+/MMf2nq3tUePPrKbyysF1wNgM6a3t7f25S9/WeHvB72eleK9ffmnH1kD3/1Gw/YK1KarvyjSADKNzupSEZCzoTVC3bB+Uaf1bmOViHkKGL6wRZKqO9nIGdhnCqH5VKQMx+dv6tgv13TOEDP9XlMdyf1uX8Dm7d2tNVpNZTgo34HMgTS1u7sbGw4HrsYR0bMRmYSNFODlds+YUfeNjUZz2aq0mk2RFhAOBPEWsEYrlGxTKFv/+MiWs6F1mm7Ddnx2KjssXueKnY3b5Sg/YKfxC/sPJAw/Ay5yngDVtVosggX/fIgLvPkByZkPzUbbknShrJcAjoKCYmsESac5viOQmhTqvcgkzoGMAILZXQkl/y7bbVA14DfnAHsgF/eY2xB0XSnbw3fft3q7aY1mU0HJrKX1YmE/+exTWe1A8hDeDam1WKaa88xRarXOFAqe/fDae5+av1YUsTe6dZ532QPmen4GBIarUpzsDetcBIZAfta0rw/IuUajZu1Gxbqdsn316z/lqpKCq0GwxENBM56MtNcSUDwaTm0Dgrwt2SIhOygSycr5yaau4LZJPJyYKasrXqHMfF8syMIvXe9sPJ7bdJoyw7W2PAzdbfHY06ltsPB5k5iiox4SSYRSGdLU70PsJKgKBOQvPUNJe4450M21uS0U+2HZ4nLZokokMg+S4MG9Q3v+5Cf26IP3tG65Z/C64d3IknkqxYFqykJBybVj/hSVc8EeIruoHdZtfu3b3d6SlAwo7oNOBDDPIcu6vY7mC+sSEp89hee8eHlj7zx4127vrm2zdXUW50IWCSA+y05qCMD6csGS2ViKvefPn9vhYfdvWOrtt57dFJVjqQzYL2BxFM4dFUWkNZod7Q8QspDu3Q75J21dV7EQE2djy/lU903st1rtrg2GtyITIS72kNSFks4btSOvg3hl3mCxxb2OtbpKl1Kt8V5kV0GmkV+zmE2s0ztwci1T1bEOC1j5hfWfZYjsS2UpsBS7vduIeGY82BMhLpizsglTHlVk/cNDES+u9lgrb0f7bKZKYp6wXmQfRUZKqWA7VFu6F6Nuc+vAYuxqRZGO6VrrBoJ2Plsgs1EoOTaZv/c7uW1U/lk5r0BegbwCeQXyCrzNFcjJi7d59PJzzyuQVyCvQF6BvAJm9g/+wX+2D12uAH07gHE6kQHZrSSQRl7yi4XNFlidAGbHArkBtqS2IPQWa4rMnzyAB4AFAG7qoFa3PSC6g5gCSfd0RNPtGgmwB0QArA45DByn263b/XfObb6Y29HhgcCa1ZouaQfqAJ4AhAEOQxAn4ANgx93twI5PjgSeAVtga8G5yJoEkI9uYMAblCWrlb334B0B0WQkAH7cOz+3zz79VEBHp9uz+XRpV8+vbTxbWSGq2vPnl/IIhxChG7jRQHFCiGhN9bm+Gwusd8/unQgXgM3QSQwIBxgGpgJZIXC+gIUH1jruDU6uBfYfPIK6wAE7V79Uqpn1VuZDD2Dj9lgA9ZE6awXYL5cC/ZRpUaQWrwPURVYU3H6JUHMFImfdvQEoZGY40B/Gz73JAxDLa8PPfE8GSqlMX7rZOl1ZJNLGLadCrgqvDQG4IaOA9wvvHWy2HCTEcsnJngDq8hrGGQALcI3cgH3JbWZ03gJfcaFHpcH7Yr2D2oIH9mX01EMjUP+C/eI3/0v7zne+Y5VmXZ75IlRWqUAtuvkH46HV6lV78eSpwNQPP3xk3//BfxA4+Wu/9mv2v/yjf2RHh107OOrZ/Xun1j06EaiazGcCOOX5Twf3dic1U6VMsDWh0UtbpW5PNpuMrVGr6pjLdGvL1AkwWSDFNV1XXVkKdwKDsXfRgO5KdtA/Uu4A13J23LMmNmxZeDug8Xy5sGqtofEY3t2IgHz8+AvZpjBmKDDWa4i/xO2yZiur1Ohmdnuuu9uJ1svhQV+EyWqTStGkBVUEXHSroyguWHG3sUa7KUBVNnAlrGjI4iDsObLVEnss5pwDwoCSdJpzrXTui4Ar7K1Www4oErmAtRHZH9SRsceKhj2H2nAs5fBkpCjkpIP52fqDNIs8XBl1iZQKWW3UdQ1g/4Ylmq83WtDLIqkODvrW6x96vgOWNuR27NY2ublRIDL2RVjrsR9cXd+SSy/AtNnuKGx9OBh6HkOWgcOeVKtVBY6i9igVCceGVEv1+6B+CwonKYMEcqMgU+Kz9t8yIH/RSUvbbZTboTlSLVu7UbPeYc2++tWPrd2se6h9HMt+jPpNZ3OtGUjd+XSqzIsZneciOXeWJigdnHzkIUs5ar/nHhGJNKUznvdUFkSpYIt0ZdPJ0maz1HZbJ6gZL+YqCgxyNpzE8iyLoHARIYJ1mwBo1ApOjAbiNihvZGmI6isLfQ4WVOWKW0xB1nIvaLTqypuAPHj44NSefPGZ/czP/JTdXV2LRIQEm45nVjK3YnIC2cFu9kDuU8t0p/tfsMeCwEJtkKzI9sAS0M+vf3Box6dntkwW1ut3RbJD+B0cHrrKIY5FuJPFUm0A1M+15rQLFQDaGdutRXEkJSHkAwqC7XqZ5eCQb+FqQuY6qijqipqGdUNNWo2m7p8QJoD67PcoecizgZSrVauyZqNGWCLxe7J3Kron7O32DqLx0EZ3Q2u0WyLbmG/Pnj7XvIZckGpw51k1EDjUEWICS6pFsvS8DBRwSWqDm2s7OT+TVRz3E6kgMhKdNb5OUV6sdK3YzbXbKLpuRd7yYG1TWxoIIFqZb9xTahX2xqqNpxM1JpCpozlTLGhfY0/zzx2+z/O5Qq5RWQYLWyV7LZZibFtxjbwmz7NSmLgs87C/im2hHKC9/Yvf/oMc88g/LecVyCuQVyCvQF6Bt7gC+Y38LR68/NTzCuQVyCuQVyCvABX49rd/cR8AbwAkgb10vEYFheKGbnjAEGxAPCzau3LVebv17mCB0hkgFUBpQBXAG7eaAvTguagTsgyC9UaAOCALgCddoxzH7Z0IraWpei8LntFoIEC5XIktjmu2L0SyauI9JuOxlaOywkfp0E5SusqX1uvQfeqA93qLR3dDpAAhpwCShJ+SPyBAsRTZQadti9ncUkCV/d4uTs/su9/9rgAigMe766FNR6mt90W7vhmpK1fgVb+noNJWqyMgMJASd8OpQKCgGADYodYKMI3jV4GkgZQINkAOnLrqIoyJ26m4AsJ/7zWk4xr/f0A6Xj8FKKfzOFNLUHcIn/GY/AInGELns4NnrswIAKWP79/s+gZU2wEMUq8M6BMI+reUNnTUhkBuQGVQI8BOfsc8omNdPvhZWDGvB8iXVUqmGAFEDp34QW0RiI3Xob/enZ1uHMDbrD1kXO8teytXDxB0DRiJVY6TFRA3AI6A2sy3ssAqJ7d29rWvfc1+8IPvWu+wb+vtTp7o5+cn9sMffl+WYICRd4OhbZKFwG5ZSj15LHuUb/7yL9mPvvs9u727lFXL2fGhNboddew3UeWUyupuB8isxCVbpksRWQTibjZzK0cVhQgT8g3YVq9ElhCmjK2NR9oKNCSsG+IERVDJNpaytiDGImy83Fbn+PDIqjEge2Y/VIoUWqsg7e1OPvXMU/ztIfjubm/s3oMLdR+/eP7Cms2OuquVx1Io2kG/Y59+/kzXy9gtk6XsXo6O+sqdWEEkND0AGGAWDRaChka7YbEIybLmznI5F9kEceG+/QTG7zR+7VbLVivPi8C2iH1D6oKoIOsqWYOhDNp5loJno2ytEKMOnQpwigAAIABJREFUc5sncX/mXfl6MB/FUri1EnY/nudDrRbW7x/YaDyQSuv1Hgiwv5f1UKPVtsPjI+sDSHdayobmuqWg0r+C9nb38koqDNQBK4LO042NJzNZDqFOAOgmb4LX1iGkEu9eZzyxNkK9AsifpMtXNyTf/5zIhdRE4SbbKPYlSJEt1+hqI644joua15ADnJMyNsqx3b9/auvt3P6T//gb2l8BbjkumQLYWSkvZOXB9ZCuzM/hAKIN8hVSqKixCKqv1+SFW8TxM2CyB3f7/s/1kvVzeXVncYlck73+Tq4D63ojazcnrDhn3+v8WNx3irFZOYq0Jt8kTnheuG/IbipJ9NqgkAlZOfyOPQ6Lr0qdwPIHFpdRdpn1Og2bjUYKf9+uU/v886fWaaKeIjOCOYStX2z7ou+x5DotE+qDhk9aNCdAyWxpoDxcqpZkPxyfnQiol3qk5Dkz5+dn1uu2rYLy4sWl9Xt8j61WqqBv9iEyKXgvAu2ZJK7A2lqymJthk0RY/XIpNRHEhRPM/l/qwHOxRsT6jNmOhZTvywVZ9DEurHeOTfMBVnUomWQFNx5ZwTVdlq5RJu0UXI/KpI5t3Sq1q6srZXa8eHGljBjmIsHdqPpibNpQLa3XUmVgk8W9HpKaeqH+2ew834fxThPyfvauzttBOni9R8OJNepdWyULZU7p3i87N5Q4fn8oxm4rSG4NaxyVGjVBPSHCY7uzRq0uYk+EF/ZdIkcZNUrpeyNkB78vovJEKWLh8wsEKSQW+V4rkahYRnE9v/N//WGOeeQfl/MK5BXIK5BXIK/AW1yB/Eb+Fg9efup5BfIK5BXIK5BXgAqQeQEABJAV7HsUKApwsvfOWM+IcHDOO2Px2o/UcU1nKrYhgBgA1AAEgGqASw6+xTabL9ShSQaFrBmUfUFHPF2yVQ8olXvLVscC1FGmwx5bptjOzw4FrABo8oV//HA4FnlSrVcE6gAqA+wuyCWQnQiw3s5Wi5W1uh11anZ7dKeWBVzJxgdrmpLZpz/4kX3pqz8t0Aw/f8A8rjOZL+1rX/uq/fizzwT4PH98acvFxgzVxbNLgaaAc3RKQyJgn3HY79rdYKzrvr4dyD7GCRmO6SHlodsYYAUgNnSRh8wH6suXwMLMAgqwmWsP6oNgt4K9Ct22XndImrUV9gV1roZHvVm3J4+xHzl+ZZniALBbzQAuvWnfwjXxJeBHtiKpMk2qtaptdM2uegk+7E5Q+bW98jTPgrWFIWcd1qHTXWP/Ruj3m13m1CCAlOG8Qr4H13l3d/dKvSFlB5kd253VCILGDinrhqZ+q5Q5uXqlthBJYztrNuvqeC8p3NgteCC2Tk9PbDC8sl/4T3/B/uTf/7msoAjNnU0nNp/P7Pz8QnkBu3Vqi+XSeocHdntzZ81aw5rNmjXqNRtPBlaOinZydmQ9uvUPeppjgGDDu6lA8NV67kHqRmd4yWybeHdzQoZGSzYoTbryyUxBsSSFgI8FQHep6CojwP4Faopq1Wr1puYa8/vi9NRW6cy67YYAcuWcbMhiGIlge/nypQitySzLY8AGZzkXKMj1oTyig3k0GVthgxJjZVsyB8h1iL372sdyb41mS6ZV+OJDHK2TuVViLKyKygBAvcBagsvC4my1dLsdn8eE88YKyGX9N5uEBqMQSS2Kqnqv0Xho2OS0Ox3bYoOzo0MeonImsmq1NVc0KdCY7ApfN4H0k5JnnchWJlgVOegNUeqBwtSsXm+KzMFSCuCy0epYq9MVYdrrtNXJjdKCdb1MF6402O3s6RePLS6aQN3pLJW1FhkKkBylwl7WQFt3NjKs5QBksdehqxtf/aAAATRVdlC2XlCqeN6DE398Uf/lEkWD2775vuI2YrKZ2qJAAqSNZefF3lkuF+ybv/zzVq2SGYE0xaTQmcxnNpsMLIFsLUZ2eXkp8mBwO9H1QzhhV7bdeWc+76Nu/2z8ZckDmK8cikhkIYzObLG28XQmgF65SBBJyjDyLn1oAM7dlRfOv8jOimvRnuCkD8d3FZ6Dy4G8CIoNfn6tYnHyI+wXuj+hbGk07eT8yC4uDq1aMYsj7INS5XugqOLa2ddkx5WiAEisQx7MPNG9rbiPNK4oS/y9OHesmBirSNkK6+3Wjk+OjT0WJYCHWrv64+joQOTbvfMLAf7sOeVKwTYr7K1chcecSBaJzRfkovg9cAspbhupYVCUSAG23WgfkAIjs+ijlqj8AOS5/zKvuCdCcm3XO9nEMe+5ny8XM5Eg1Bc1VCny9c+8Wczn1un0RPhz33j8kyfK9oGw5vpZ36PhSIoFFAmqFwo9CERUEoS6J4k1mnVlapA/M7wb2L1792yzX1mtUrPZHMs5SM2y1hFE6XKRujWUVJdVnR/hPoXI53Ups1DD2kkZNuuN1Ss1Jz+YOKWiq8ZsY/vN2jarrTXb5OuYsofCPVRzJ1Mycp90i8Si1RrsjXvt22nq+xHnhOUj1lUotOAI//lv/36OeeQfl/MK5BXIK5BXIK/AW1yB/Eb+Fg9efup5BfIK5BXIK5BXgAr81m/96j4AU3Rh9/odERMiMOiW5B/wWw+hdQ9zB3CwzwFwpZ2Xzm8eArQyUJrXcRzAALpReWBRguUHxIbAph2gJ12yHjzsNkFF2xY9K4FHpVS0i4tTq9XL1mxU1SVartZtvdnLZmMwwK/fu7D5HefEeSwWM3l3A8QBxDpgaVYAwEoWAj3w5W612wob7fTbApFQbkzGMwfotzu7/+DCqvWqXd8M7PrFjX3xk+cWV9p2cz14BZLK4inClmhnn3z8SAG408VSgM106lkSAJkAXcFmia7ZEED9prpCXadZfkfoIKcWkBchYwLwhXoJgKkDgL+2VOI6eX7IigBQBPQHkAZ8Y1zoiAWYAcBWNoAAf/AvJxWw3qGmPIJlU/DW5+/qDs5yKjjX18oIB50COYGFvue1OgkTwMag7uD6g2VZAJaDPQzn1Wy2/b3U7exBwbr2AkZQgFx0z1YVrsu8wh8daySe49knHmRMODEdu7Inwjs9xQ4EAN67mZlHdJAD3P1Xf+9b9v0f/EBgPHX6/PPPbYPtVRR5R3ChoG5kbFiS7cY6za4tZ3QMT+3v//1v2p/++39vjXrDPnr0rlXaNYF1gHPuEb/1kPOtkw6ofyrVyG4uL+348MR2+5XZHnJrb9tN8oq04HyDwgQwTdkkdBIDlirjo+AgZZYjctTvWK9LYHPdNms/d1lBiYic2eXltYD5wfjWO79XnNfSomLVXj576ZZw5IBQ2xlB0StbZzYx2FkxlqgoGKtd0W3LBDZDBixmrjbptF+ToduVJWu6zSPbrwAICT2mAzu1dqur4O1KrWzrdWL9fkcKKhQl6xQffZQCFZtNUVVVbJoQ9O3qLdQwe+YCofQQIxA9TLpMEaTnSWWzk2UcY8w5oPTQmhNIX9T6gZzkenr9nlWbdTs5PrdKrSZwGMAXmygUPayHm5trAbXpYuHBzvO5FDJ3d/jwF22VEFaNLQ6qmI3F5YrNsYtDGcSeFpet0+9LfYNii3UZiL0A1ruqClAeoNzXYdiLIS/IG3jT9kr7ZWEjsoB5HJWwnCNDKLZf+PlP7PSsm5EAdP6jDotsu1vJqmq1TGwkW6uy3d7Qjc8cNKlPRpNZZu8HyO+gL3tFs+5ZK6jPOA8si9wCaWXDyVLWUeyHskrLgreZR2FfdwLUFQQA/DxEcERFhY7LjvAN8jaoP0LYtwDpTOnHuhRZmYHSYZ1W6zW7//C+leO9nZ11pWRgPSymS5uMJsp8QF3hSjRXj1CzRcK9hDXxOpPIPy34tWDtxNmjSGAPPTg5smYLu6KdSBPWOntuu9XU8WRnuFzYOw8e2IvLl1aFaOX4q7X1ei1lLKw3WKVFtpzNbDadiZRnvt1prrUojlge1h+Wf+12S9ZVZUiaKs91xRw2ZQD7g9tbazdasq9qdnsWFXe2mEFebLMGgJ09fX5lh8cHHn5NLsxuL3IbYn+zLUh9hSvcmiwe1YN7CI0JS6kravW6lSplERbc3yC8pHAqucrCiXdXCZKr0pQyMYHy0nlA7HHMIuOfkU9RKbbp1K0VW3Wvk0gGCMJFYrUYwqFoJc03J9SY9yiNmHuovaDIILQ1H1Arck+ytdYjDQpYurHfQBAyl7HtUlD73uzu9k6fZyBLeT/mxf/xv+fkRf5pOa9AXoG8AnkF8gq8zRXIyYu3efTyc88rkFcgr0BegbwCZvbfffuXRV4opFYgEjkEgA8E6m5lzbNJvWOXjk6BauVIagkAmVLBAWRsUjBoCMcKNkeAFSEAFxAQ4CGA2PxenuCZlRFgIlYfBJoCJqjTu1RUV/t779/TcwFT5AuujvmSXV9fW7vdke2JjlfFfgZwcqOOa/lyRwAV+Kjjm51ahG1EBJK4s0q5IlKBK09miX3w6ENZZPz400/t5ODATk6PrVgu2WS8sO//1fdtNJpZui6IzAHggDwh5/Xo5Nju7kbWabWt1Woqo+PmbmBzPOSlAXntsR/A1QDOBQJAYHCmWHDw0rvIg/ohWKTwc/hizAArAZw8T8KJJMAvwChAfwB0hcGqy9WJojc7072LP8264QHgUL14t/Ob5wrIKwuTTKnxZoe7LH6w+njDDovjArhiaUWnbSCoeF0IVA0qC42tyB1AuKKt1t6xDQgVCDEnRTyQmN8BVgHWQlxgvxOsr16HAfu8hmyjRrKwysgXunhlM6QsDr/m/kHfvvKVLyu4FoskSApyIPBap0sa4PX06FhzjnMBQKSb+vHjx5rDX/v6T8ueJ53PZKnUOzqwo6NDWVPxfvLW3zjgOB6NrNvvaNx++P0f2ccfP5L9SSmq2nKxlq0M3dil3Voqhq1yDiD8sD6iy5mQdkBsgLamB2ZvzY4OO1arRtZpNjQvmZ/tTlve8sPRUBY2g5uBTaZjgfaQEOS8kG8zGU5FTs6mS9V/a4CkPQG9kGBBXYPlULfbF1hN/gFrdTqe2sP757aYjaxGcHC59oq0dHJrqxDl5WxpRJTgRe+Bux5S3GAOA0jvsHVLrd10cHwyXYjEYX9BGaAw7jeyeTTf1eG/lqXcerOySlzNOv3dIoffsa9BYjoxCPky01ylBp1uR2BsvdmwWrOha+OaPENnZjvl9sQiYGS1hO3ZdmVbLOtGU1tOFpZuNrZMVrZK1lJdQIoFssEBfBNpouB6LNiyuQgJzBxgPkFa+VxfCyCG3AprjLUbCIz1CsLQ1WlBmRXUDACypRjbItQXZCA07P69A/vK1z7ytV9EkZTKimwwvBPRwoMQd0iY2RSyaiNQ3635IH5QSjgI7XZrrrQg5J71iaqt3vD5Brl8N1rIpk7d+SgYlJXjGR2+dzhR6uSL20cF60En+twiL+wpgdBkr6Omsp3a+j9DA4kayIywBwn8bres0+vYwVHbeh0ygHa2mKA4WQjU5wiD2zspCskO8b0n1nwkeH292ipMmznHPSTsmSKhpSEpiuA6f3CuYHnWB3Vot/vWqjfM9mupj1bJzPpHhzYazLQWRUDsdrp/bjepCH7yblB37TaJrSGWo7KTGMpkcKWKCNtCweqVushMFBeQU167klRMUbnyKpheOUNWsNUWe6q51Ws1keB8z2vGk4m1e70s0J7mgsQGg6F1ITZHYyspbwnLuoKIlsl44hZMIfgae6hS0bqdvr18+sw6va7VIBX2EG1uD1Yi52S1kpIBtSQP5d9A0Crbg03Y1zD1JReEMUaxUcX+Ky7bMk10j67VGlIJBSWOK49M+yPziKDwMlZQsJobrN3cKs3tBiGLEtl8MRfDXnBzcyObPc5lNBi59VqWTcM6IDfpn/xv/yrHPPJPy3kF8grkFcgrkFfgLa5AfiN/iwcvP/W8AnkF8grkFcgrQAV+/dvf3AOoyb5E4OFGXfoODO3le71beTc/wCJgIxYPNDiv0kTd7oCy6r6ulAWI4IcNaA6wBWgbAmWDJZCAmMyWHlsMgEJAxGS1FBiEwIMubkCSejkW8NztQwrUrVIuWzGi65IOz5KCV9URWwh+4UWbTea2AcTENqXiwa9kH9DJrC7mZGn7Ip7hTg44wF2wWtktKQC1l7O5vXj62H7qk4/s/Q8f2b/5V39k15fXNl+ubT5fWblStyT1EFNsiDjGarO30t5ssZjLSuT5y0ubL7BPed0NHsiAAMwFG6iQexHAyODhHp4XahfIhxDKHcgL5TyIIPFOfDI+/LrBYhwAYzwAoYNyg3PfAkShkACKE7DoHusQQl6XQIp4t3pQi8iOJ+t0DvY1Dky5LRY1VGh3ia7sitQTApMyVUnIUgnH41ycdHBLHwAsALxw3QGolT0Woc6LRDZRvJ8sgbaeg8CVCHAGCMOSCBsxAuIByWVrVlJXerIko6QllcD1ze2rAGJsXB596ZE9ffZYHbwoczg26gsAfjzlAewBxQN4ivJmMplqjj76+H1lPlSignW7bTs8PNQ1BxXN9fWVdTvtV6QOZAxzT3kUBC7Trb4HpAecLNtscGnlslmxQpgwYwthsbSotLfpbGHHh2f2wQeP7Ac//rEsoc5ODtQFzVrZrAhHLqgbfHA7UH1fvHihOcu64bywd8FGZjS483W/Yw6UBBYmq0T2MpHyOEYZCIjFC+oVcitQNTlRQN3Rwxwd9xVGHpchCrw7nrFgjG5urgQasvaxkCEMfLlY2mQ6Vw6FPOnp3CZQer2xFVkJ9apyNQCVQ9aFwPb1WkoM5iBZFoDp8saPihZHRRuNp249o276WBIgQOpYSpWN1RsV5W8oH6FStnv37iuTBes3VDrkFiwSOq+9S7yw21u6Wem6Cb+mfmRdjAZTW0xdeYHqB+uaNIEIhoBjr/AuctQhXFuz3rRklUrNRdkg7UJYuFydsrBhgbJvKNm4Zq5/Pp3Zag354XZn4djMfQRuECGcLyRarVpWpsrBQcM+/ql37OjoCFcpm4wG1u51bDafyG4P2zvmMx30y1kighZgfrUxK0Xe/R6IQep90Ou76o7clUxVp8E2CJu1jaaQPJChrm5ibqC6w87O9yg2nKC2YC5kmTWZ8kFhyplVVNj/pNog30AKFOY/2Q5+jwhqtvBf1QLgvlSy+w/v2eFRx7rtssY+nS3s+vpG4fBkrzD3Z7NE5EXIYdkVyFlZZ+HoIROIwPm97TYr2UZhdwhR02y3rX/sqhZIVHIUILUr1bIr4EpF67Vbtt0XXBVYjm04GGjcuU7oHqwKWTNS+GyWVi56YDqWdVIEYI1HvkgZm6q1dVFSiLgyOzjoaf7wtUq3dnh0JHXHg3feEQlCTcasr5jr5zi+D49HA1tCLNcbsphiXq82qUXFWGQs4fSA97c3A2t1e27pZKasFMaU+ylWa1KtrFZSgRweHtlyMbdkjlqHPahpm/1OCg3efymVEfN461Z0KxRNhKL7GsEOD25S2VnkQ0VuM+ZWcdhsLbWeqTP3fqaIlIGZikIKOWwheT1kmazp/DNItR7rHsTnBxSR7EMiSTY7O+h19VzNsTJkCRlJe5vPl8Zt9Z/lyov8w3JegbwCeQXyCuQVeKsrkJMXb/Xw5SefVyCvQF6BvAJ5Bcx+47f+6/1mjf/3whqNpoB3AIbQ6SsweA4IipUH3b5ldaQKkN6tbbPdWL3WlPWCrIoUouyAJkAHAAHgAWCPshMA4QjSxJakhKVGZOQ2KJzZthZXCSMGlINUWFm70VD35LvvP7Q6YcbYIpUie3F5a+1uXwqLJ0/JczgUoDkeTwXActxyhSBmuiyrAoYBxUVWrFKrN8pW2O9kIUG3L0BNTFpsqWjtRlue2Z1OU52x9y7u2T/+X/+Z3Q4I5i0q96JQcDAVIO1XvvWL9hff+WupMQBNAE/wNp/OVwoPB6z1rmXvFA7B2+HnoK4IKoTQdRyUGdQj5IQEQNPBfWpXUIc2BA9jJsUCQLJUGASPbiyOyMrAosWtRYKtE4ARoa6ARZBQ2JG48oNgcGyO/D2CBVUA4AMB43YrqGkoecEiAZiZnQsBqxusslKrlGMBVcH65W+rc4LiBCDZbXMygHPnoD4kBF3Hbgf22jYIJYWA7Cw0PgDlbknDSWGI5UqNkBkAfhqIn/lsJvBSYFnBr//gqK98A+Zku92W/RHWMF98+mOrNOp2cXZu08nYxqOJNRot2UUROktn8e3dlX35k4/tbnBnxwc9Ozjs2oMH9204HFqjXrElgbRkl1TJdSlKtUEoOOekSG66j9db/X04mSojYD4dWiUuyMaKjI+9RcpcwA++Wmso66HV7lsprjr5li7so48+MLOV5i4B9DwA/prNlkD32cxVSqxPgNTVgjB1DyCmM5/cBs4F0mNfMpEa/I39gX2A7AxKzLoKKhxXAnm3c7ONKoR67lRH2YQVY1nrXF7fKigbMoC67HfkXpCfA/LupNd6tXGLMNQ0RVQXiXV7HZtOXPXAQ+9nvM5zeZi/DsCuLY4c+A8gOfMEVcUa+61KZIX9XqBzq9OShROBy7tSUcHcZArwfOy4pDIy1BsL1UrEIQqt5Vxd6BBgyRylQmrzJaD2Rp3qzCMRwlFJ554StI3dl8KDXYWlTAa68hU2X7Rej8yBoH7y7nTZ0amr3lVNkA3pgjVOcPlGBBMd93xBOpZ5XuzBw+xpdKQ3WzVr1WP7mZ/5wA6Pu+pmZ5UWS5EtkqUyRcitSBdLAbrXlzdSx1D/yWxhCSHwpaqIbFdnoWBh/u5VOzZk9hmIJNkPbbc2na3sbjDxDAsCuzcemswUf0W4vLIaLIkUDyoM5pSyUDLihvdhX9A6z3I/wj4QanN6dmK3tzfa9zQr2Bdj9ue1Hd87tvfeu2dlYx92QncyHlsqUtnHOJC5rtqIZPm3WnteCT9r77WS7KEGV9e2hcxhDOPIDk+OrVwr6xwhQ8mIeO+9h9Y/7Imgg2Rt1Fx1gFUh5JqLqJw0555E1grkBfc8LJCq5ZrdXl1rPnBMBZ5D2pdKIgx2hFM36xYp8HwvYhBLNNYcc40MmFA/1hgP7JKwiJtOR7LlQpXBHgPpFEdec/bN6+cvrdqoW0KtNwURh5D0kAUoIyEqsFasN5pSijBPmb/t/qFFpE9sXJ3JOkFRgXoDsi9NUks27COJLeZuRckeAKEuAoqKioBEgcH2w00AxYtbxEnFlyR6DefM5w7UhZBE7N28Fy/RXpPlRGFzVo6g4fy+v04hZ3e23u+03nguGTLVciy1V8H2ul+Td4NKA3s17mH/9J/8mxzzyD8s5xXIK5BXIK9AXoG3uAL5jfwtHrz81PMK5BXIK5BXIK8AFfiH3/7l/XKxsAp+1QB2aWLL+VKhr4A6eM9j5UCX9HQ2UactHejBBgjQg+cKCC87oA9Q4EAcYKSDIgA4hOwCBgJcCHCMYwE6gJaysEkX1ul3MwACwD6xNnY/pcjuPzhTvgPPxwZpty954C3WH0MscLAdwtpkY8kCQN3tKAhVBRhJl4nCT4Vpb/Fed/BVaoI0VSfseDJTNz+2MQAgAHgkdn743vv2R3/0/9qf/flfyQu+Wm2oNov5Us/7+V/4hv3bP/wThbCeHZ/Y02dP9b7YpQwHE9uAt+x3rnLIgNfQtR4AfXmpZ1kSAax8M/8CEDQ8V9dA5oRIn8i6XVdJOCmBp/9OygvZrTBesoCiU9utfyA6gqJCz8GGBWUGGQCElW82susAIApKCkAkANxANIhsUohtZmkCkYBHPRg0fvsZmOwgonevB+sTOtB5j6CmCMfg2M1mwyaTocB9vNzJnSAk9ubm7pWF1msbMoDVWCDWdDYXKN1oVmT1wSydzRauNEnX1mk3BCQDrnJNieyvCHwle4T5UJadT7PVEIg9n0+t023bcDKxj7/0JfvRj35k7XpDc5F1gnXUgwcP7PHTJwIPH9y7b6O7F5r3tUbdOs2avf/BQ9myAPrK379AMPZMJA9ztVqpeR5ABdURwdh7gZjlaC8rHUDdZD4RuFau1jTnsRsqF8l/Kdv13aV1upAtbrlycXpmabqwfq9p9Ups48koA5qxLCIPZi4lAMoUiBsIJTzu4dWSNRZubWMvAHcHeAWITFLsuPCF9/kHCYkVEbkurHuAbMYV8g8gk/ECWN0Ztl6J1CuQnl7rqtaDlAGlkl4Pqo3NEkouB0ILIi9kyqOwbUiYnQeZ072OaioDPLGfAkDmazEhx4HQZwdAQ+C1d/CTb8G67lir2ZTCAnufWqMtuyQ6xFkvEJavyMUyqhCUF066TWdj2etITSbrokhQOaQvhBD7pM+1neYW/naa74CmrKOCq32wrZH9T6mgMHU89ekq532CYsDVBKgWAOyDCi47HoTgBmUVAc4QNx7kDPAbK3vClWbY5KDKQlVRrUX24P6Rvf/BubVbDQUsJwo9jm02HajjX/v0tihgf3BzKyJgBbNbiBW+zb4AMRT2IJQwWFMxPtQ4LqFugWha2XyxtptblDqAxj43w14R9h0nSdmPsWxzFYmP2WsrLPa5N+2jwv4YCKwAbPM8vofAYUIxh1xVtrPTe6d2etSxSryxZqMuIp7jNCpVe/bsma0Jjk421m23bZUB7xBKy5WrAzkv2RvtzGqNqs0mS+NtsOaCgDq/ODewc4HorMtm095774GVKzvNlXK1aat0b5999pkHWG+woPP8IkgArA2x62LdQ0ixhwUyBZIEBZDeu0a+BnsPCoKNHR0eWCUuiRBlD4SMqrdaDvxnGSOz8eR1ptAqscVyJkKHmrM/owQhByNdm/JX2Nvm45HS5YsRVnBzzfOgukCFhY3YbrMTgYKCgXV5/50HNp1P7eiwr33x7OJM6wpiv99p6b1evHzpFnO1mqzJRIYRhr72eR3GWt8XSspbwaoKBVOFnBpUR4tUJAj2fnzu4G/MGTIzdK/e+WcR1gx32iLZWcWtTYYLPT/cc0XIlz1jCyqRMb67u7NyMbb5YqW9AbLo+vpWe8+/+O0/yjGP/ONyXoG8AnkF8goAG3qKAAAgAElEQVTkFXiLK5DfyN/iwctPPa9AXoG8AnkF8gpQgW//xq/u8UAvA2akiQPfChUGRMHbHV/qjby7AQqQTLj9RxGsQGHPwZoJ0IXv1QGNnUsG0oJH0P0OSLlaAYASrplk4CdgGzYRoN5YydSUqeFAvFkbtUWxYA/fvS8lhdQaMZ7hBfnMe/dnJOLBu79L6rAE1Gk0G7KYUncpvtdFBwWXCzru3bIDgJ7A5PPzc+UG0NkJqISn+YsvHtOzKXDxu9//sTWaXbt8eSMbjAf3H9iTxy9sOh3bt371l+z//n9+Xz7efcBkOqYVXpvabIGlxjoLDXXSIZAPIcMiqCHCjAzKAH4WMPgGARBUGupIxte+ht2O+8MHqxWAZGy0AIakPIgqUlgEZYKIpmJRagG6/9VJze9KDtRFRKoCpqKYoJscdIvjZBkW4bwgfxhn6qtAZ85370HIIN6oXwDIZH2ShasGixzAa9nKZPZgr4kaAoWnFsVlKxUiKUewaRGYnWWC8P7MsZCvEa4dwIx5BjhINzodzMt0JXCWAYEwATDmv8xp72wviTDhOmQjldkXAdxXIezmc/vGz/2cfe+vvy8grqyQ3qJ997vftYcP37GhvOFL9vDefUsWE6kaLh7cI/JY9lDvffCeVWqoAhbKWSDLAGJlvwNk29p0MRdpQJfxeuVjWiqSkbG0PR4/+61tV4mVqw2zIsRdZCWL7KDfsrvhrfzsD/rHqs3pyZH87OMiwdUQRtjQrNVRL5ujxdzKcUU5GAro3WL31rSXL69st49sOKLTGPsqJwAYt7u7gb6HoJlO57K6GY+GUqN4h7vbxmF9VSqXrFFlrkUC6D3voGiT6cTioodnu83cRvYvwfoNsJFVgcVXv99TODfe9hwXayKUBLxW1jn1uo+fyC+se/ZSdkUlz7JQ93oGYLMeCUSO4r0IKbrWQ46MpmgxlmILKyYs5u5ub6zT7arLnGuVoxrrOCUEPrV1AmE51/5CJsQ6gcSAEOQ8IX5TqVSwpkF5MZmh1nBiIk2wt3IFlazcUEhkoffsX5A7EBzk+aD4SZKFyBhUH74/7AUiU2fmCfWF5IGXZO0ClFcF4HsuAu/B3kATeqNRtbPznn344T1rt6rad8kQiap126YLkcTUkPG4fPHS5hPmZN2m89QWy5XyJehe1zqkvnAaBCGXfE9w5Qt5IxtlOQxGc5vNXKXBWLzKoIHoLvk5OgmyV/aJ7L60f5mT2VmuAtcRyBi301q/ArqZeyGDJdTxTRUQ65r9C3us+xd96/eqVoBs3XnY9vXzK537aDi12Wwpkofz4Fgp5MXCAXVIQ0LNtT631MJtsGRX16xar9+1Rqum+17/8ETXgELw9KQjFU+t3rLBcKFMGPY8rMcg+PBGhMBMVzNbp0vbcm07V3QA0LNfYcXE+fT7Rxoz5gUEG/kaWCdhqwSA71kwbvUWl8qyb0SRhZpgvUpshy0UBGqmTNiuVxpjxqbd7Uk1NBlPlScFsc88YE9YKaCb+dNUhsXN7cA6bbfIgiiCzD4+PbZmu2WHR10RlaiD+gc0IJBds7Hjk0OboCzJwuu539DAkHJOC66bbWgtBRbHZF+BpCTzh/XC/nVy0rXZdGqjcaJ7FqQmewDzBwJ/OLxTRlEYf9lGSY20sbhktsTmMftMwZhCTGDnBZnsJK3nqKAGRd0FWQ4JdX11a4Viyf7pP/7XOeaRf1zOK5BXIK9AXoG8Am9xBfIb+Vs8ePmp5xXIK5BXIK9AXgEq8N/8t//5Hi9syAssFOim5B/05CYAWjtgDFhm6rSlm1EdoYCRsBeYVGdKAIV5vgE8ARTS6Q3gxgNQZDZdvOpmpWMaMBMAdFvAh74hcKpSdYUEJEC7WbO4tLd3HhKKWlP3NhY0c7qkFQLrNkCDwUgA6zJJZF0jgD0DQOTGkQXDcvxqBWB0LesMOqoBlbC3iAk7lUf/3uq1usVc12Ztly9v7S//w/fsl375W/aH//aPZU318Yef2Pd+8H0jI+EbP/sV+4Pf/2O9DqAHoKTXa9vl5ZUNx1ivbATme20Io3Wv9qBqcNLlb4adB4IgqBOceADc2kvR4dZUePZjJeJBxDz+f/betFmy9LrO2znnyTnzzvdW3Rq6qwegQVIiIEgkSAaClMLhEMOmQg77k7/Yf812WCIpWKJpG6TMwbREEBRJgSCAJhrdXV3TnXKezsnR8ax93uryT6iIkxGNqro38wz7HU5irb3W8oDuoiw2AL6oF0SPhwI7GQIQ5vkfHmjNOC3XWHngle/AawkUTmMNceHd0MHWCm9/us6DOgXwlPOq7tvda1JB1/OGmiTME917HuDNLayCzUdQZ2AjBICnTvQiAJaDUQD/XG+wlwLsDUQJYC45CVJVxLFnCSwJbCdDgdGnUxfCZCXyAACLzmAnWTz3QLWplO3B40d2ff3KCvut7FPef/99e/X8SsdcLKZ2cNATmAfYyfyeLxb26OFDW8xnVszv7OT82BbTkZ2fndrhMeHPBVsspwJmFfy8XFuuULPxxJU72OpsUsKH5ZQzAMSt7fM7WZztV4x1zXLFkiXLxOq1jtk+lp1MDuB7b7JAqlcq1mhWrd2sp3kXpusD9A55EXQY39zdWa1at+V0IgATUhGcuX83ESCKoqmYhzji83Rf5xRs76qVLwNz3fatJAUAwLXyVwSqlpRXIeu5lXePA0wyVoCGyqBQILjbjYlIydE9X2JWaR8K6i2Ad6YVAcWMa6vVsMlkpntibnuCsCmnArAa5RV5D81GS2OMqgIQkw5x2ViV3FefPBHUWpAzkHDT6cwOjw5tt6fL3sOUw/rgPrjmcX9o8WKmPYtMBOaXAsHXG0tWG/n7Y6kHaI3/PvY72OtgMYVdjkK22fNKbvMUFFbMbeYGYO9GBIHvBZiJtdt1m839HAp+30Auu5KB8WBHCHs0tlHKwEDVUGJvKFq9jqIuZ71O1T762ruyzWL+sp9jhbScjS2OnezjGof9odGxz/5u+ZJN6JLfOjEq4kT7BHUsGyC4Z4yU9ExgP4d82WzzdvUKpZSHdHOdkJTMEWqHPY+I1pzXI2ThCIzm32neRbD+Cvf0pi1cICxDZtCb5K3XjkE2WZV99SvvWKW8s51UPKhgcnZ9dWONetOGw6nNZ2S7YDXmxIrCurVlQwSlYesiZhhb7j0SYdTttezwuCsVDfv+2fm5LA477Zpt10urVCNlYCzijcXTWOqIyXxm9QYE6l6EQpLMzXYoerYie1jT3AtEhPIcqpBN/Of2fY1aZIUcGTKQ75BHTgYSrh7V61YjiyO313OctbZZu03TbDIVMSslyWZrg/5QmTkcB+u6YX9kN3cTW66WtkNxmXg4PfOO+ce6YU9mL2Z/Zjybnbbdu3chgnu1iW05m9nxUc/KFScdOC5/Eo7OGqXBQFlO272NUMVtchYvaGIoykIOooo1zVzcQnpt13Z00FPwPPvw3d3AolpD18Ber8wq26oRgeuV+iLNhmGfUij83hWJ2sxS1SPXA8HIeyDHWQlaQ9u98k+YO6xt1jHPj3/1v/xBhnlkX5ezCmQVyCqQVSCrwFtcgexB/hYPXnbpWQWyCmQVyCqQVYAK/Iv/5tt7+YTn8MWPbb4kVHOvbk11NGNTAcqYA1RzL3l1ssvWJfUWl9UDuHWaNZASD4AB7pW+FuEAUAwAKS/0LYHZWGfgzV6St37wNweU2NCNSSBwqWhRlLf7lyciJ8qQF+oyxT5lqw5owDRAWjzy1XUcyAuuj2PjPT6fyzKFrs3xeCjAI5+jm3lupXJVx3CAPE79283unRxZLara7c3Q/uRP/6N1e3TwHtlf/acfCGQB8FTHJgHN5aqUFqg06OSH1JhMxtYfzmTR4rkXDpJ4/gY3/CVpEVQYgDBcBy+6gfm3+8C72oCaAdzKigtip0SINJ28ngPgWgs6aAkOdkKCzn6IoGClgu2X2qcFmAPkFm29d2IEsM4VFID6nhUh4CoNaBbZgQd96tke/OUXy6UD2alNWCBnAH6DjUmwFBPAJPCpIhCMaxVQKGKl+JqE8EyRRLU6OTmxV1cvFexMp/FkAvDu5IgDoVgdfZmLoZyTNCwaQJlrpp50tAMSnp6e2WBwK0AdNQZzhDpQwycfvidFDQoQOqpbzY7F88QOj7r2+dNPNQchecg+EIgWVWWBctQjt2Bh5ZLZyWHXaq2GPX7ngYBRurdR+TgwWyCB2/Z7OuAZbz/vWrYxTJRY+S+wTTEg+p5u7paVa5GP6WZrB52GTeYLdSgDHr/z+KHlc4DaK5FxjOtoPFbwPbOCOTOZTqUQkH3WamNryMrJxDu2yxVXL+3dRgywLwGI32ELtpEdEMoU5U90OnZ1fWP1ZtMSbJy4vnpNlnLUHQXMZofCAOIIIBaAENINHZPbt0AoQSaxhvm3/tu5nRa1CPNNtl5bakSHudn9e/fs08+fWhWQE597ivtaoVQW2F+tFa3VqguMns9j68paC3uo5hue+AD9bocFAQHIrLXSqNl8MZMajHtGzRHC44c3d6rtTkqKjfbHm9u+gFByfABctwR3z2ay1ovXiUgpiB+spLSuFaqtFSryJEnYb8hMKKXrxPMkmBOrFTZniWyKet2eDQdjW8augoI8E6lMtzrkgdRJqepCRANEEQTh3iIRFnX78CuPLaqV7eT0yG3LqjWbz8ayEWPd4/OPEoHzjQZj7fFxvFF4PGPK+ZgbWPBhGyUlnqHQKWkdYBfHeExniV1d3bl1T5oNxLjzea6Jawu2fqxLJ5Y9oNmP6XtZIDHC3sjnpPRKx5s/mR9hrvA+PieAnL22ULBmt2GX946t24usmH6euYB6ZtAf236LIsuvJ5fH2o49BaXCWuQaawsyLVwL66jZain7qNtrW6Ndt3qzbvcuzjWGpVJehDLWalgotVodBWmzb0ECuBUXS9v3NtYWqdAoQva7vPYIKVWKPh8gRdh/UdYcHfeshLIj8kBziGWUXpCHyyWqxpV12h2LEyzxUG54jobmyYY15SQcpCvXwJ4EsTidzK1/O7bOwZkt47mt1wupENhjsRFbJai4sBVz0ky5EspsqdnDh5d6Vo9nI2u3WnZydGT53FYKjHbrwJZxYienbVldDUZDKUOGo6HtdkWzQs0G17dSWhJazrMWQoExgAisN2tSTrHfLZW7Q/YW6qWNiBqefXwXiSLWTKqSwh5SxERBKkDGVQQXvyefZbVWDlaxXLQKqqgNChHWlD/7+K6CLSV2cCjBeD78m9/50wzzyL4uZxXIKpBVIKtAVoG3uALZg/wtHrzs0rMKZBXIKpBVIKsAFfiX/+2v77FlAZgg6wLAZrH08Er+gR1Fjs79PN3ygMRpxkEKxEe1ijrHsYqRbUgI16TrWjYfHsC720EqAA4A4tEx70CnCJGyd9iDTrpfOcANMPzeaoDOtbxdXh7LS5+gbDyxg4oBWxMAYP0bsBflBQAH3ahvANLYCQFI8jMAP+wmAG/wvxeomlqZoDbBWgdgqdOo2+NHD+z3f/8PbTJe2tnZuT18dGl/8Ad/ZPHSsz2oG13TAJGAPeoGVw5IQT7oL1/eKMSc7uVAXkAEiUgQaIaCgU5Vt8LxrmHq4GROAOT4eVAVcH/BGgbgEAAvgGsAiJBGjBOAF8D3BoAutd3hwKgeuEY+RyeyOl1RdaQEAuMAEQDIhTpFupU38i0CGRHsYBgpOvUdAPL3cq0Oznkncej8D0C1KJL0Hqk/obDqRC8W5K8PSBiUHuF+j08O7Pr6xsm04IcPAC57E5+XrkwBRPUOY0BagC3GA+UKYJTOk9oi0RXupI375FfLFbu4f+52VZu1Xd/e2qOH79qrl+RL1BWui9qhd3hk01HfxoOhnd+/Z3nAvU1iUbVo1dLeotLeOiendnrvnq2SudVrNXWgc34ngCrKoVCmwnYvC7RSCXItb4V9YtvcypZ0J5vnP3B/h4dn1h/21TlOCDq/qdWaslo76XUtb4B6kcBKxoL8iv2WoOK15ibd2EDcEEf92zvZMVUqkerx6upaihARKXlXMhDWHOYix8RiifuH5MFiRhkIW67CNE8UYiw/+ZK8+/Hwr5TJ6nCrOYBM7h/AFisi7LdQQ7w53wEQPb8ARZV73qOEYD/qdd2K5+Z2oDXHz1hjALLVWk02XfBqKC/It5H6ZkH3eiTShrUvuzspSDwLI+TvLGJAT3J3lsrFWK0XIlaS5cqa7YYN78ZWKRZlpbOC/Fl7zscUVQRA985DhEUuISTZb61UrdgiTrTHDO/66lgn94Z6QPT4GnZFQ60GAelz00FUD65nDYoAxM4o3mjv435Q+0B8wCa8GVIcQH/tB3vs+iCJzI6PWnb54NjOL46lkGG82Kuurq6sGlVFHJD5QBA9+S/9677Ou95gZVa32XSp8UOZhKorqjCfV9Zqtg3bQd87chrfON7Zzd0gHdeCgq9FzmGZlYaPK3MA6ytIVRLWtZ6/VKW8qcaCtA77CPsC8yPk6GDvw+9EiqeEx+u9MJdzAvHRmTVbRauVCho31kKcrGw8nFgxV7Y9a5fu+wIEGmoFMiASqSuY91JZpSHgsrsqsFdUrNVqWvegI+uoy/vnVizmbTgc2PHxkVRxgOzs8dw3aj3WPF5b8ylh5q5G4LzMJ/gE8Rgp6QQ5ApkLSC8LvErZVvHCWq2ayKpBfyCCnFqgSoL9h6zDaurm9ta67Y6Cu9kbsQWEXBvcEd7N+kIxNpeqgIyf2SKx7crzZCAi5su57ddbG6HCwSYNi7112ogQx2pSYA1z3rOzE2u0GlatR2qAQAUI89FsVMVP9UcLazbzVsrvbZ8v2GQ2ERlDvk+yLdlkMJTF4YN7l/azn/5MTQ43d7d2dHJirU7NFU+jmQg+9gPsILFDQ4Gx3WM/53u7x0mxB3uDgNQU7OsoM8mFoa6lvI2HI2u2u04gao+BWHUSTGtbORtObNzd3el7xHcy8iL7spxVIKtAVoGsAlkF3uoKZOTFWz182cVnFcgqkFUgq0BWAQK7/+keuxucW3YrwkQXAjWwrwBEDsC2rEEAWtXpCzC9EuBGVgVWJiCeAAABgJfPe7JSlzuAEACI8DRsWQj83OGlXdcQAOABHIFEOKHhNkeAqNUi9idm3W7FugddK5exy8DGiJwLgFTIjKLAKAA+AogBvgoCUL2DV7Y3Fbqf3cceskRgIH7gu73AHSytBOznsPFxEgbi5OjwyL7znd+znJUESv3DX/x5BXn+8R//uQPy6pBeKYwVYA0FCCASoMtw4l7fKEIgbxT0SkeouAMHxgBuZamTkgOBpPDuZH+/d2I7AcDfAWW5z1q9qq7nN+1VCDp1ggDLIcDlnSWJW7rwEvgmkFT/+xq0D8dWhzudy5Adu72VFarrnfHeiU2nOJ3eziDkil43skIgiNShnd6Pah7H+g9iQPeYqiN8nrhygk5i5ksI/8X2KoBKnCNYRckGJJeTkgXyA8JF9jWpvYrIC46ZrGRHg60U9W+12uqilV2XMd5V2YIoSyAldTguigLyDyyPqoWu346A8sPDY0vIZdhvNOevb+7UzX95ec9+/IMfWrNd1/FQCTFXa9W8nR60rFCpWbnesJOjnuY9wCT3jEUK5Amg9nQ6smpEYDQgdkXrIpcjH2Fl8Wxm5bJ/3d4QKp4vySaIPIL1em/5ctGKhYodnxxZM6pZuwmQu7b+8FZ2ML4eprI+4/oYh8nUrVuGg6EIBWx++v2JlAxkjCxUl7yUGXQ/M2dDroUyYjZupcW+AFhdVnd/wSKUEITsAiKLOALBdxIMcLdUJD9jpM9r7NN8AVkGAdinBBJ7QwC6nQjbyuceMoL1y6bAPsIc1DorF+yAfSGqCahHjeEKF7IhthZVm5r7dI4zg7nP6Xis+jD+yukpl+ymf2tRVLcl80ShDtIDWFSsWpzMRexsRchy/ajCdrZcQMbklQtB3fgZQD3kUKmQt1hzRqvEPf1lf0ZnPn7+nhck1DrNkymXyjqvyF323yIKNRRw7KXkF7Avce9V7c9hnNxxjP9xtYGUabLiyin0HguydrNs5+eH9uidC6tWUU0UrFOv2xdffG6FqtcXey1svlgD/dtBaskGkbKzZYKdX2SzxUJkBd3pzGmuOZAn7OOeGbG3/oCxlvZCnfu8Xu8ZyrnBos6zetiUAdQDsRH2wEBaun0TRA+B6Cute6zfsJETAZsGuH/5Odb1Xlk0zVbTTo87dnGvZ42qK8PIf1kuVja8HUpFlaxjD7Am22JXlLqFAHZIHuajSBftiTyrnETm2dXpNmXB1WzV7ei4qzXNmEJScf5a1EjtzcjOiTX/sDXcrrABcxIgj3oAuzvtxR6K7sHtBZGLKC+K5bLO26rXNN8Z6ru7W+1X2N29VjvJ2mqv/Y5joqhiDiymYynymvWW3Vz3bTId2Xabt06799p6DMJ+OpvZaDRQDhLKA+Y6659cHTInsHhCQeTE0t7qBN0nK3vv3XtWKqMaQdFQ1h55//6ZLWZja3Z6lswnsq+CRRPBt17b82c3Vqr2NJas6/vn5/b0s2das2vyhmqRnZ4f2Zhsjp0r69i/mKOs3WqtLnUXRC7WcKwPZRiRHcP+s1u7o5y+f2Dnthah5OHxrtALmSkiNlKrQohNSCa+A5FTgurmd387y7zIvitnFcgqkFUgq0BWgbe5Ahl58TaPXnbtWQWyCmQVyCqQVcDM/ut/8SuCpbGMSlATAC7SIQ7Qh40D2QRpkDMBmx60auo65eeAkIDzdEdjx0C3+5dAt4e20lEqgxEA+NTLm+5iujQB/AAPC/hh0OmPH76OtBdgUylATsT24OGZVWsEbQKaOTkA6AkYi3/9HEuOFZ2TK4HCDrWnnazyVZc0Q6AEfwcE8wyJnZWKZVnbQITgVe+gJn7bh/b9733fWo22rEIajaauTeDxZmdfPH1qH//kE3XX0gHsQH0icgFQaZhaG/FzYf2pTRQGM1gfBWIigPPBAolObAgi78R2Kx3vRveufV5SP5TpwsZyxm0yZJkCAGpuryLP7lxOXb8MMuAsRVklS9lm0VUN+K/u/9Tyi/PolU8VGmmnPCAl58QeKlgySSVCMQEj1wBtNQUaU2OAymAZFQgkWVAVPGg3ECyMIYCTd5unFlDkUygLwv3KmTcC6PicYWe0snKxpLmCuof3ASbKcguFxRblR15ANfMCUFBgZtHBcBE3aS25Nv4OCKqsAAgN22isCXxHGbDLmd27f2mf/uwTe/LkifUHd1onvJr1ho3GQ1kSTUZjK1Zy1ozKdnLYUZBt7/hYQCU+9RIu5c2Wi6WD/fKO38tWBuAP95J9ni5qMi8SdRWvFwTr4vGeKEi2Vm9qzs7nhI97Z/KDh/dlxxLVICB2UlqgIAAAXcxmsh+CrEBVhA0V4dN0m0NobHZ75RqUS5FnD5ADA4FDRz82VjnPGgEQBZwejseeXVAsqbOZPz18GmTXwWv2hODjItUIwGmzaddXdyIdQ7e4yCbtJ5BM3LNnsHBO9gTWoCxu6E5fJ9ZuN6yUL1iz09RYss4AKeu1hlWqhHc7eMk9sf4mg5nAawgtBT+jtCCseIaFXEfqBqkL8OzfMvcKDjyvE5FIKKaiUmQj/PghBXcQFoDOW1vF5E/w+Y0tloTbl0X8Stmx4fcLq9aqssKazOa6Lg4qYrXgigvmKgsSEFt2Prm0i14kI+ocfp8XIYRlDpkX7GsAz9QrgPasYSx7UJJJMYV6p4DyC+KCqG1I1p2125F1upE9eHRmtSiywn5vR722PbsdpoTjxgHb2UzXxXyBJEjWZrNpIgLPFVRuU8UYiSDmOQB3kkPpURbwP5nFUvDxPCCsXGOdEjlaBzinpUSOFHIFV5vxP5CggbigLmFf4J6lkqJmsjDyDJZA/AaSQ9ZzIopzsskiTLpWy9txry2iE4s3uvndui6y6ZIQabbNvG3X7C8Qd25DFMg25jZn5p6xmWs0I+t1m3Z0fGS9g66eLewdZM9AYjeaDWVNiIgTYO/qxslwZLncxu3Tcq64UmZLviRSiH0KJRX72tHBgewIRQ5WecbNpH6CuMbObr/b2u3NrZ1dnKsG4/HEzs/viQDg573Dntdrtxa5xmsycYK9UqlbJDJqLsIEkhdSlXueTKa2nKIoQtGGomirOZ9AXsT8bCeFV6PVssIub51m0R48OpXKAvKEe78HeTGHJKxbVMbqcKYA8dV2o+8KVy9vLdlUrNlqi8A96HXtZx//TDaPkNOXl/elLkKhWSyURCyFtcN9c35UQMUcz8Wtng3K/1DukeepSBlJeMkONdBCNUK1xJympowTL96vY8uSaivLsKhas+l0buPR1H7v32a2UdmX5awCWQWyCmQVyCrwNlcgIy/e5tHLrj2rQFaBrAJZBbIKkHnxW7+yXwPKxYnFCwJNtw4wp92JdIo2alV1UwLO8gLgAPwGAAghy2vZDql/2u0wdnt5yQucozN26z7ubi3lIF6wjQLMKkv9kJNigu5xMMt1kgjUq9UL9s4Tujvx0OdzdQGRhRKe8XQlr200nqTdx65SABDk+IAzdParWTR0/+48XwGwAk/5dbyxUoSHfs5maWc6RMY6TuzvfvB39uGHX7WHDx/Z08+f2Z9/73v2K7/yy3Y3GNiH779rf/R//7H172YCu1fr2KaThYgMdXJuXckif/qtf23yUGwAdg+nlY98qqZwmyVA7lIKnJH34IGx6tZOswCcqEBBUhDJEZQX3DfnlTohdrCK3yncd+Nd4QCmgEiA5oC1WMSoyzxVRQQSJHSlBuIBcFKkDt2tAaROu8QBs7hu5oRnOLhaJFhIcWwASGVQgCqmqpLgTR86pldkLKAYWXvOR7Ca8lDxsvvdc9/FokBS1BSch7o1yDNgbglEpNMe27C9Qnnni1hEGV7w2Az59TiwCEBOFoYDoH6PnOPy/n17/ysf2o9+/Hc2GA7sq1/9mvXv7kRukcsuy/YAACAASURBVKvw4sVLdbU36g277d/Z+fm5De7urNNrW1TJWyMqS0l0/+FjgayV8l7dxwBsuk668KU4ovPa6wcfsrbIinnyRlJlEIDmeqFxjekerlZlZ3Y7mKsrm0Dr45NDK+SxUWK8c1aPqurM5jOsN7qlASwhIfjZeNTXfcxmePA7cZLEhEO3ZCfDeuIFYC7LpRyk5MaWq5VUDAKP8eUH+AOArkAcYAflfv4QCdwflkBhTrJ/0NGds+JrazcnqNa6D8YYMJFje3aNq6boyMfKBiC+121ZtVy0WqNmpSrkVOQZKYCrGw9/RpnF2l5jg7dYWg3bHbrl1cmeaNwjiI59XsoJCAHWxDbnRB9zZi1rIoiYjU3GC823JM2Z0TgksSXzlQhe1tWC8G6UEVJ8FGS/V1bQvOfFQHQK4MdeTSHKnj8jiyCAes05OvpLImQYM6x3PEDa99LpdCL1CL/brJzElJIhl5caR2sIHjHNEgmqJt8DCtZp1a130LL7Fwd2cBClRM7G7p0f2yzZpdkjZtdXLxT2Tsc5pDNg9GYHgRLm6Eb7pJNQbsMEWcWaE1C+N4s3WxE6EOLMCfYi1jWqNjI0IBWwA+NBQR148Sdrg/cxPoGQkEpK5G8gxX3vBqQO6jT+9FD18mtiknpwzFq9Ymfnh9btRsqLYL4upzOpKHjmzacL1ZgabreQsHtbYZMkLg6rK7fzQ9HGNXFMgPODw7Z1unVrtZt2cX4uggnSpdloWq6IbeFWRDsqD2zUUKyMh0MRYDzvsFSDy4EYkC3fFg7YyWeu/ejoUKoC5ke70XRyL282nUx0DcwNkcEQSQTFr8mVIqC+5YTrFuuuV1IlMO8gkjjWble2V1dXCpKvVSr24upKa4hrGAz6enZD7C/nsU3GI9usnVz09cnz2JU22/3W6o2mJRy3sLev/YOPFLCdxAs7OznUM64eRSJ2GG8I3nUc2xQlmOVsOefZuLFyObJ6q67zfvbpp/5ssZ11Oof6PgFpwfi4UhA1S1XkLAQGgeHTKdaPnlkl+yi+W0g15c8SFIHsXawBSA6OP7gdi1hmr3PyfmW9Xkf7dL8/ltUd90xAOIqx3/3tLLA7+7KcVSCrQFaBrAJZBd7mCmTkxds8etm1ZxXIKpBVIKtAVgGUF//Vt/azBSDmxlaxAzUCk0qROkkBdxt1/z/4bv3k3adYMAh8TrMiAPIAbAA7AOAAbeha9Q5ZURqviQx+DmgeAHkds0oXet5KFbytVyIvADMPum2z3NoePb4Q8Ey3KN2yAlQBXVdrG47G6tAMXucCh9XRDWjp1khqfN54yC5d2QJhAWoAsQHcVit1aUN0zGb4aldtHa/tL/7j9208nqkrGrCLzIv7Dy7ti2fP7d3Hl9Zp1+2zT5/Zj3/0iR2fnNjnn33hgByB17XIBsOhOmEBSwWop6C+A+Xe8RmyHUI4NyAl4CNgTLC2CcoI7sVVJ6gTclI7UE9+FuylQv6DiAh1wVN6gMadQGA68elYFyiE6qFQEtgcgrODRVWwceF42G5IBZJ2iTuJ5d7v1JCaeki4d0cHUDLkXwCuKddjBaAb7Du8O9aPhYrH7W5KRVdhhNoAYgGW+o3gvQ7Q7AQOxImCodNuf/djJ6Q80hjwWXVbr9ciMPi9FBaQOCkACrDFi2vB75x7Ad1sdNt2dnZmzz7/3L76cz+n9zz/4pmAV5FOkBLFopQYH374of3wBz+waq1iJ4dNqxTNjs4urHt0bnFCJy/t9BAm2LEB0fvcw6KE7n1+Mp4nVq20LZff2HI2ctsgQEsImVJR99DudlTnnZWsUqpaq12zTqclwG21XNpPP/mpPXnyjggqrasosvl0boN+3xYL/OsJ604st93bMt5YfzSxcqWmyjLGWPzoerRgc1IxzQljLxLEvBDoib0XeRoAp8pqgGhcJWnWCgh6GvqO5RnEmTImctbttu0WOyKAWvnSuzyK4zD36V6noxzSRPk6thNYyXyqRBUB0QRxdzptK5RcW+VzAbsoSM+9Ou6lUto5EVmolB0UtryNJmPNf+zi1LEPyAvpQTA9KhPyZ4oE/UIsFqRSMR1zJ/ICwJw9gn1pFbsdHNfK+plM5rpP7gWyiKyRQI6Z8mC4PRRXb3R6a94C1pLRURHwDMjNvG02aloDTvCZuu4hg0VabJzg4aXMFpE8ELtu88W+reWA9R71JS9g7bZWjx6e2S/+ww+s0Yp0b4DMRORQu+librtVbNPRWHvEKtnbbB5bWZO3aJMpKqCcMhqq5aqsiIIyCuKFZwTkDKHds3lio/HMNtheye4OUhKizESyENQNZRCUXhBMXDf7Lq/wc+ZFyL9wUpq8FOaTKzJY59TE1VzhGePzF7VPqVq0+5fH1mlVtVZpyh/e3mjPmC0A6VfKH4G8wBqMccVuSVZmzGs69+nVJ8ulVPQMoOLejk96dnLWs7PjI6tWG3puYVPHeChzh3yUFfNjqW0rXiUiD2W9lj5HsVDCmo29z9cERHRZyj6svVhzZOVImVHOKatD+Rj5vB0cHrgyqYCqsCC1VLVSt3q9aZuNk7rrDed01U6z1VVjwYtX11qnylmpVG00nbhl3wpF0lRKhWW8smSRvK4pNXASh6yWopR25LlADlawZNtv7OE7j6xSLVq32VDexenpqYiK6WRktVpFKop2oyFbNoLLZSG3huwsWq93qPV/1+/bTmrAoqyqeLZIMVcoqPZSIorU3IskabVbqpnbwm09lBslxo4x49ieKwJZWEkbLdxODmLYc1qCfSV7LW9GecELYpdnfrxc2W//q/8rwzyyb8tZBbIKZBXIKpBV4C2uQPYgf4sHL7v0rAJZBbIKZBXIKkAFfvM3f3mvIN8d3atpErJsLDwgE5AHeA3UANICb2u3jsrLJkTdyinYNAdcW++s1WoJaKHbG5BEQd2pVRCe6gDNEBAA3ME+qFqvqDvZge2Nh/wCyhECGhXt/OJEHZb8HoAoqmCBlLfBYGSFsgeSCsxLyRfAT3V2C9RwkC6eYT2RAuNlrEkKtogXsiDingBAHj54R8AjIOunP/1U4MbtzVDAIZYWv/Jr37Lr2zu7uyX3oGnn5wdAqJbEOfvL7/+1iA/eh03NIgGsBjxBheJKiHAet8YJ2Q7eTRxA3EBmcK/qnlcnevDCT0mZIioLrLcA+9z6KLw/AH6y4ZFNEioTwD4H/irVkkBAiCU6SwH9ZB0FkJbSTMHHXvZTaW1c1fFlx7R3rkKaODlCt/geYBFiSICqW7oEBYbAotRWTN3MaZ4H1w845tZRgO5Oqng3P9ePN/6XgeDc92oNebBRVz3nAdwKRAhkheyoFPy9sErZyTcAbSzGsEAB5XVCBGILS52OjccjXS+1OD4+tlqraZeXl3bz8pU9ev9dzWnsWCDmUNcwxgCx/ZtrOz07tXixtHUys+Nu1Y6PD21lBTu//46tdMypCA3UMoBp+Z3bm9CxX4VosYKNJ+SlYMfElCU7AcLHFQ6A9ACbdLhToHwlkk/+yUlX4PxB7xAE2sivGY761u32VJfReCCf/fnMLYVYW64gWUudsN8VrFyNbDqfWqPWkk0KdQP0xPIFML3WqKsbezKeihyQmkJjDJjoc4/gbkgf5vVi4coZz5Moyw6HfeT+5aldXd3aYrYUAUTmBj9HzUMdk3hp9WbT8zQg/yqezcB1FMpmzRbB9A4KQ9pUq56xA2Cfy5WUP0HQcr1SsdFoopqM5hOrVSMBrXkAUBEtK63FmMyKzVbXnaw3VswVbC9FEmg+aqW17RInIYINGn86EeekhpQfe7Obm4HmmeYGFmbLpWy9xpOpuvbZJCEvWPPMc9maYXulTAvUWKitcgL1OQcEHpZRrAWt2x0AsgdTr1YeAi1iM1UksM9ov1utrKLufaY29IJnvBTTrIZer2WPHx7bu08eyoqIDAGIF/JvKo2a3b16ZfPp1EDTX7y81f7HNQE4F4sVqQnIUalHzI25wHPZx/HMoLt952qSBWq44UwqBhFjac0giQmDx8wKQB4LKgBlV8c4oQWZoFD41PYuELYh8DsQmyK80j319Vpm39jLo0/zNlfY27vv3jf4yLbCr7c2G0+1tpbJRnlAZNUsktgWM5RvTkB8mT2yf03AOKmSs9OzQ+sdNe3R40upnKrVpuVk01UVeQshxvUTAi8rOzO7vb0VScZ52ech6Nmb97plFD9kRpHbQo4LmRc5Oz7sKUidvbFUyttyNrfFfKGsC1Q+kBwoSObkaez31u12tX8vFhPPm9purFFv22dPX1ij0RJ550o1V2lUK0XrD4daQ6xRci7Go7GIwHiZCOBn/XJOnuMQCaz9JqQBP5/ObZXMRbKcnp3Ye195Yut4aQ8e3BNZ6RlGexsNhiIfIRM9i0V+jrp27MiwsprOZ06SqfR8t3DVSVACun0c7ITbgbHfQFwxf+g+cIUSP88rmwhrrh2ZGKhclCmSU/MDfw/riDXInPZnjBNmIuOU+ePP7CRO7Hf+9b/PMI/s63JWgawCWQWyCmQVeIsrkD3I3+LByy49q0BWgawCWQWyClCBf/rPvr6HcNimHYdYvWCxQq8ySAJAPP+nXpY9Bljn+QSEb7qNu4PQ/Iw8BMAu7FywS3LbKIBz1AXe7QkIiuUTwAtALccENKdjXR3bsiQB+EgEDpfUmZ2zo5Ou9Q67Cq096NJFau5NjpUK+QprVB5uLQKgOuoPrIZlRt494wEKsZOYjLyjvVihG3Rp9VZDweTVclld1QB5n/z4Y1vOYpvLVoYuzrzupdGo27d/49fs5u7Ovv8Xf60ucHzPr19d2aOH71gtqtuPf/L3ymQgJyF0DE8mM1mwAGQJ6BM47V7+At/2G3Usl0pet2CV4qHE3mHMi3rQ8c69c2w+Rzd7UFwALEk9kOZfiFhScC1e4J4DAdILqCQv/HxJOR+yXdmsHdTf7ZXHIK/2VJmQJF9aUAG2oiAJlj+ARgBIAnOx+0pBIK5FQFWq0AirjbsGQAp5GLIQU0Ct2xExn3QcRYRgpwPBUvLu7RQsZjxcjUGHs3eCAwwCPHHtEAJ40ffvxql3PoAzQBpAq5MgZEO4VdPW8kU/HooIKUXISEktuCApHr/72C4uz20wHMk6rN/vS5FBjeajiVWjsvX7tyKGWrWiXRzWrNpoWTFqWL3Vs2anJdXFZhs74YH9y7ivrAYPDDcrVuq2XtBlTsf02mI65VEtrbHC2ipzoZQvKrxaXcn1hjVr9VSZsLF220N6+7e3Wl9kIAyHfQ+WBkSFwJgTWJ8TUYG3f7NBTsLahsOxHR52bTKeKay4026LeCS8F1skrJfw5oeYIPPBQfaCNZuR1cqRusvpKt9h10Kui3leSSCtykyKQl7rZTieiDCAuODeqH2yJYyc+YhXPcRm2Q66HcOKDhuddrtphTK5JE5uKocBu7jl0trdA1k/se8US5AbeRuP7uzo+EzXDIAL4eRWboChPi/5bzlLlP2w2qAcqtpsNJbNDsQRCowVKqLNzgHdQsFOTk7s1asrdbqznyWbRAQqRGfIaBHgDlgfJ7ZXVhDknSuKODdkIxZzkFGsAfYExp81z/zk2JA21CDk0fA+t+2h9maD4VTgLoQzYLjnBLm1DoWA+EPFAIjPXKhUIAiwZqpYt9uy+/ePrN30QOQKZO5ma7P5wsr1SFZ98+nINnTIT1fKSiHY+eZuYHkRF26143k0e8sVUCpVbIfqgnUsLzFUDXzeMxKkEpHybCeFH/ttIJdRkEVRReMODQ6RhDJIKpZ0/wvkUVCXvbagS4lRn2v+7HDFhluYlSpFqzUje/zw3Kpls3pUse0OMnZvq/nS4jVkrtgPqQoI8S4UKrZQRsdOygGyKrAVq5YjkfiVSsFOzw7s6LRnZ+en2j9bbayR8sY+X8yXNJbMxxUKgP3Grl9d65pCsDok1hrlWx57P8gMrrkgAjUqV22VTO3o7MSSZWztFmQeoPxWzzQstZjH7NnMpcFwYtVaQ7Z5y8Xc4sVC671Sq9t8NrNiCZLJFTsBtE9iX5vT0VCB4aPR0JZTVFmeGYO1V1A1yeqPebbZWufgUPMStd/VTV95P8+efqrcpU6rZf/gFz+y8ejGfu4XfkEZPVevXtr52ZmsILnf0XAq6z6tf8jYatUGN0MbjBa2XK1F8rn9FfsceyPNE5Ba7O1rPd+rqSoFcgabO55RPI+oCcq9xYLvAHxvYVx5jniuDvuTSDyaAVZOTHr2VFnPH6ngSihz0hwa8kkmc63R3/lfs8Du7NtyVoGsAlkFsgpkFXibK5CRF2/z6GXXnlUgq0BWgawCWQXM7Fd/7ef3uZ13FqsLeLORlz/dl2QPCEwC0M17qHGwPQIsAlQFFBOQJtC8ZOvULx8iA4BBYclY9QgXJ7wbKxN/rwA7ICs8/unaLrq6gGPKHgQgjnDOqGQX906sUqtYVIkEOMoOAj9rgnXXGxERvF8Al/ILCOmMdT+tZtOSdayOZH4Wlcvy7w9A/8HBkQiN8XRiyXJrP/yrv7FNvLKo3vbA3NXaVSS2tW//+q/a2emp/eEf/om9evXCnrz3jv30JwA4Vfvoo4/s5vrGZouZ9YdjO+j1bDQcG5ki8xnh5SGo2j3qg23Wcjm3aoUucjqlXZ3BS2BgSkgED3j5oBeLGhNwFjq5ZauRBnrzfmoQupbfJDM4BvYllXLFbWasAHyjTlPUCrywdQqvECQewF6FAFcqqmFQhDhoCjDpFjLy3cd7XEHfW9UlkDay78IuKcGfvuTZBnRdy26FXBTvanfLLA9lh+PhfCK69lhbEeoMOFWVomazW6tLnE5kru3NOri1EwSO23Vhm0LHMZY4uRxz2rNRAL1c2eIEke6vVFIn/Ycfvi8CgPmBBoLQ8x/96IdSNnAd00Ff3ut0nfdv76xWytvlvZ412h0rVWsixFAZVCOAuUTh8IDjGNWstT7oVI8UcEx3fKVcsrk6pxPlF1RSdY4siJZLOz46sjjZWymKZDN0eHhgjWbVKvmizZcLqS4Oegc2Gg5st1kJFISUmqGEms1sMABojwQO0kGfL0b6WTnNL2BeYaOG+gFLKIiadrtro8lECgN878kbgbxAoUQXvVQ6aciy8jL2Oa07uuFZi6UCtkhlyxf3tt1j5zS3Avk45BtEkS1WdLxvBIbi399qNqxO2HXafV1rQqZtrSzf+v1rj36s5wDIIXQKJYgVQobJk8grD2cb9gDssASul6XWELE6XcoqjW71XW6voGrl7KwWUs1gr8VibNabsoJbY3FTKCrsmRfn2eewn8Fb3/8vke9dORuNRiJLnCxyNRjkJfkhkHOIiLT+ZXfDnuU5B+yVIbMm3GdQVHnuw97YKwBcsXjSmsHuTU5drojDxkfE0N679cP6RzXH/O5023Zy0rP7909FZDDfr65eibijO75SrVn/5oVIznie2GLuuShkWLDHch8KZxeBCLkEIcCcIcOloD0W8iJOXNGBaiQA4ALPWftYHaXXW66yzvzfgNTMESzIwv4XQPRgISfSdkfOCNZ+1NOVXUGNEdRc6sgvmNWbdXv84MTqFbdpQ8XDeM2nM1cnKDtkL9s1Xi9e3LiaB9h7u7UNSqMCa6EiNU6rXbXzi0N78OBSP6/W6lJcAOrzDKQ+zA2RrbaVpZyecWk2jysIGDCfA4PRVOuYazk7O5dlGfOcukDEosJgj0fRwzOX8GuyQ5wD39twNLUXr17axcWFLaYzEY1Pnz2z+w/eFQnMnHp51ZfSQ2Hy5OoQHk7Ad/9G9kjMUyzlmAuMLTkWUgIqRD5vS1leJXZ+8UBj3ek07cWLFyJTUEuxf56eHNp/+c9/3V5+/hOrdbvK7Djo9kTAsi+xRDjPEqUjD67dVsoXnns//eSFLZY0NWCDRqYKSruCFSt52byF55kT5VyXK+b8uePKPMgjGhlY45AxtXrVtlL5sOfzjJFHos+7Dcop7OIKNuhPpSTh/jvtplubQcRvIDxWCkH/d9/5swzzyL4tZxXIKpBVIKtAVoG3uALZg/wtHrzs0rMKZBXIKpBVIKsAFfjlf/LR3gEAOlfp8l96hz598ARFV8sCZwDdQOIAYrEGUec7IDXBmPT3KujTrZ4ILgVsA+zCTghgXOoNrENWbj3BvwHv1SlLJ3dEN6l/vlByS6R1DPiQt1pUscPjjtUaZSkoonIk3258xVFfQF4slrHOo/BbqQ3y1r8bCBhCPQKQs4rdxkke4wpfrQj4Pzg8srv+jS0IFN4V7OMf/UT2H3lCkHMlAV4vr14JXLfc1o5PjhTEi7VLs9WyH/7gYzs6OrLJBMuNrX3jm1/XPb14/sI++ekzgYtYewAMOcjvCpE3SQZXBbj1VQDkAOfoan9NXOTz6rwVmaAQWTq5sc7wbIwA5rxp2fQlueCWYKgKGD918wrQxwKo4nZOKenjYCPdqU5oBHAw+NBrjMkpSLut/ZqxsvGcipBpwfjyb4D4kIFBNzEkFuPE7/iMk1uEGXsGgDzKo6qUBFImvEGQyCpmB9AbMk7o3Mb2xwPBmQPkNPAnChiuBTDRLX4ItQbwAtST15BblOwhLQjy9vknmyxA9Ebd3nnvsU2mU5vP5tY7PBZQ1mrU7Ivnz6VuePH0C+scdmWV9sVnn1ulmLejw6Y1Wh1rHxzag/sXNpmMrFB0ayWvJ2Ap90kANuvDbDSdqfO6WMpbspiIBCScfh3PBWDiMZ/fmXXbTbu+m1qr2xV4i1KAoPiCvPNN14Gt0irBwm1liQK5t7ZYzKxcKNrVi5dWa7Ts6nogIqbVOZAfff/mSqAgoB0d5NQANQcgHyQH65uA3sFoLJumqFZRHkeNQGWsiioVde07WeRWSPT9M0/yeQeYyapgrcbJwsoFX/uMZ6vXFVEqGyTlJrA3lJRZwDyg6xq7OuYj1+Rr2KSGUv7Daqsue0iplsKNUSNE6sq+vr6S0qFa9QwJ1h12MKsYtcZWGSIoqbDcQkEDSVtlv9hs7cH9B/aff/hD260hZ8oiyABjsbRCAYY6DKuaqfYeCFnP6WAMIC8+e/rUysWyVCVJvJa1EJ3klQr3HdvJ6YkNB6NUcQLE7fueVCRYoaXWScG2jcwWyFBCiqtpALrIplTNpbmL/ZUA/o26z12R4KQKeRKoHM7Oj2wZz+0b3/gFazbdEoyQbpR2i3htw8GtzsPYca9F2W45gYuCC9LOCUkn/agp6o7X2RSFooBpwF/ILGzEWHMBOJfdGCoTZRwVRV5ofYoIc/LyS0s5D/N2e0HfH4MSUDkH6d6gPSSthawFsW4qlazerFq7XrZHl8c2mwyt1elpHFEAbVeE2a9EqPCcwEaM5wjEh3f0E0xNzg+8VU72hWenbdkiYSvHc8HH1C3rIL8JgXf1DpkyS1kuQRqNxmMnTlILPt9TUV8UtQ4htlAjsn+Mh3fW7XWsGmG9xj7g9wbJvFvvbTQcaZ4x35qtjuypWLsQTY1WW+RMqdKQDd5gMLTRYGGtTt0mk+lrFcyw37d6tWTDwVjrIWTQBGsurt/tqioWr2KrNxvWOzhRjEQhv7FXL1/a3d1QzxAAgVanaV//xkcWVXL2zjvvWKGccyJtl1OtlylRW62UbTIc2mQ8sDxro1Cxp19c2WSKpaPPIa5Bwei1qkX1mp6BTo7yzDArV9xSDAszxsrD2iG+sHtai9AuFMi6KfgzZJNYPudWl8o6QmmVBsU/++KFspB6vbaei+uNz2+e04t5rBr87r/+owzzyL4uZxXIKpBVIKtAVoG3uALZg/wtHrzs0rMKZBXIKpBVIKtAIC8AHgEGY0ADBWZvaIG0er0hcGqzB8TZqDsbiwvyKrCikEU5wAoAhkBn777nBeAA1gSAFQBwUKlkSeh3Xl2ldOhj9yMvevOfO6jvIB/HoBOVTIkn7z22Vqtm5YqD47Jd2hcUdruIUTVsbYpXO9e7Xlu9WdN5AZIAILgugHNASjIyFAxdrspiClUGdht0rd5c39k3v/5N+w9/9hc2Hk6lDDg6ObPhCMugzwVu0tmMXUq71xSY+tnffy6wUn70AD7FvPUO6nZ4fGCvnveRItiLV1dunZWqXKRSSAkH6k0tZCSlTmxXTgh45zqDnUaaEQEYqirnCMZ2NYQrDhzUDYBe6N4Ox9K4ph7ryiJQaKl3PAdQLRAlwYLrNZgvZY6DhXwWskN2VGl2RbCqAtQM9i68N2RnhNyOoN7g2sJnw3ED+MjxySUATOLF8abzhYAuQN/U/VwdtRuse2Qx5cAxnd+BLGFsID/6g0FaT8Z9l2ZKpMqeAjY9FQG7jB+d+MPhUMTAcjGxb//6t+303j377ne/aw8fPhYoD/j64x/90B7cuydAkBodH51anMyVw3H//Nh6R6e23O4sD5C/Wlq7UzfbraxeiyxZL62UR4XgSoRiDhKqYcPJWF34q8VEhEGpULEq5Abd+qWCLcZTEWGEKHcPenZ2cqpxe/TOQ/vBX/+1nd+70PppNRrKV2A94LXP/Hj16pXWYimXt+EUlUFZ3vmTaaz730LwbDfqjlaN1HntQKKIrB3rcSUikzo16pHVqmW9D9IAa5hKoWjzBQoBupd9PfNezaEc+0TOWrW6lB7MV1Q5UhwUAFtRc2CTVpA6AkAxX8Cmx9VevJ+fcS3FQtXm86mtNx4OT/4GAhwCl9sd8nbGyhMgz4W5gn+/7KTGU0NldXvTF5C83UMCJiJLZFeTy1u5kLfZbGb1hud9LJaJqyHQyuy2UoTMxtSIfW1vk8nCokbTFuQGbbayXyMjgnlOLZlPg5tbKXkazbpUXFwL6jHWcKiRwpCLqBCcUJUSIVU6MZ99XW41BoDUjCV7E+SUv68sMF7rDSK6ANjvwfVuxQNRt9c1dLsNkWQffvieOuCPDg8t3sT2+dPP7Pz8XPNmtVjYbrWywe1IJJRZySYzQqEbKfFblgpHz4fNWrkHEJKsN4hvuuCXyVoZQBAJmkNrFGeeWQxLsAAAIABJREFUOfQlEYrqDgtC9iG3vgrPgfDcCCQ3c4m5wL9dMeFKLV5vEq1f5l/kFHz94MGxtVtFa0a11zZQrHHAcKyM2DfZ2taoaMh4Fqlrtl1T85xtc2ZRqWjVWs4ODpv2la+8b4dHPYHn1Ip5rGPIApCMDL821BJur+V7vecKkTmx0lxm7TM+kOIQ6fV6R8qf3Caxah2Lo7xVS1WNle+fBZtNF3Z315c6CPumlzfXCry+enllJ+TuJMyRxPLFiubfarWz/t1QeyiZPYeHh/by2XNbilTBfi2RikVqk7S2ZF1ggahsjfR6IeSY14P+0KJSzl49f2nzZSzipFHzrI5/+d/9pr4THHVbtt2trdmKbD5bWrzCloyMD/Z0CEACwhf29OlLW6+wm0SBlkNY580Hcj/b6VpRREDM7As5kdKQD8yRzdYJDhEb+XKqYuRry8qDwAmWX++sQU3X5LVARixkWVYq+dqAkYXIojayk1tt3T5TeUs5NRzQAPHd/+MvMswj+7qcVSCrQFaBrAJZBd7iCmQP8rd48LJLzyqQVSCrQFaBrAJU4Fe/9fOvlRcJAd3YQKWAKuBGq9UQQOZZqjtr1vHSXtgun5c3O4CnA987dYnyApiiaxGrCXXxYxEDeEUmxda97QFvBNLJUqdq6613Tzqg7WCngE3sHfJ7dQt3e22rVOlIJqh7Yo1GV+caTiaWI8wY+6H08+QGAHwGAH27ds9s797NiTQ5O72wq1evBOJ9//vfdyC/ULTD7oH9v//P9/T3waBvUa2lv9M1en31SgDzEsJkvxHg0arVZN8znc5tOB5ZuVRRl/liObf7FxfqjP/8iyubzyF00hyKFKAM5EAAuLg+wLAAygXwONgocU+AYnSJu/VUUeDTQaerXAEB+QQopyqKMMulaEEVUfGA7UAYYJfCuAGeBuVGsHzis8HehbpybgAxt8dxoonzAMBxPEBJ+sdD/kTI6/DQZgd7mQMITHg/oLkcVPLkazg4x7ygcz+MFYAwJMTVza2VS4STpwSNArfpxM0JQPQOfQ9QBpjjnBwDmyzAcLrvp9OZrLIoAF77XA+2KCHjgvdzL4DXPo/z9pUP37fT8zMbjCcC1hRSXq7ap5/8vTVr1I7u8tiOj85svYltMhrb/dNDu/zgfdvg3V4qesh2jvte2kGXWq1slcQCyLAdGvaH9vDygQJ16UgfDe9k+UMuBfXAbgpSitGt1MqWL5RklXRzdStw/Gs/91VZSs1mE4vxjs8X7O72WqoobE/oeCevoxbV5O8fEcQ9jm06nQD9C5zO7fbWbHXt1c2t8ia67bbd3d0oX4EOaIDjyZSxxxc+b/W622vJ6muLf/ze6tVIP1PIs8LMXcXCC5BTY16uGlnUzFvAV+YQCqpaHdseVDSRiAfmWqXqdjCAzBCMED8oHsgmaLW6Ik4n04m6wuNFrLBeQnlvrm/t+PRYxE2707Td2kFaAH8snTg2ZBXKC8YO9ZLCxVGBkTPCvIYkmsaaX6hwQnj2GqKG+F8yA+Yzm88TqVJQ+rBGdP2pcgliC8s6CMlGvSZAd43lWamsNQtg7x3gbtvnSiXPM4AMdWIAtY6D/9rLuOcRlkfk/KxVu7AOsX6S6oQO9WJexCyLjXtgTbFe2JewlHry5LE9enzfPvnJx1rLTz54Ystkpj0Yax9yJxajiWx0xtO5JSto4qIUQcvEbdwCMc356/VI+1awq6MmdNtPp0uByCKPk0RkQbVCgDhZGWWEebJJcssi7tUze3zeo94AeHaSlPkcbKNYx8w1EZ3aO/z/lgYSV6Hvubx1ug17/M6Z5fdL2cBp3zJXwkFqodrh88mSsYEkw7bNc4W2K1fHkV0Cv16vmX3ta+/b2fmFAHWUQaw55ivqC9blbD7XNaLWClZWyleRosPDzRU6jzKE0PZqxYq5otQ6MfvI8aFtN253NJsMrF5vihBkn2TtQAZwz4zjfDHTZsg8Y/5DAGLtBnh/25/p+qQsiVciZDk/pN98MrXl3Nej9vodpArkgSvypIpLr/Xe5QPVGYIqoplhn7eXX3xhw7tbS9QAUFQYeJIs7X/4H/97yxf21u007Pnzp/bOuw9tcNu32YLcE0j5osXJxEq2s5vBwKbz2GYT1C4ouCKbjKaycmIuME6oivzvOX1HQF3X7mDluNPzBCUdc7lS9meG1m7eCadSAWVgYtvdXvsVY8/xIKQKxvcU/54RLLRQDqG8EcFbqkiNiCoKBeZ3fvdPMswj+7qcVSCrQFaBrAJZBd7iCmQP8rd48LJLzyqQVSCrQFaBrAJUAPLCwzwd3Bf4lnbTe0fp3sqQC2s6lD2zgC5ieXqHbwKy8aZd0i0ksAAClAUEzhXyAhtlCaIOXP+QB9TmrdGqC6zBfgNgTlkMiCpyfixsH2irPj8/tKOTnrz2sZQBeKIDe7vLGZAXoEPo0AaYBlDFsoUXgDKhogpqJfw22dr7X/1QRERut7OPvvaB/dVf/rUVSjWFjhdyJfurv/wbi6qRjScTdbZiv0EoKRkAh8dHdofVTK6g0GTAlPkUX++9feWjr9jTp89tOp4oULQWlRWQ+x++90Obp2GigSQIaoVQ7wC+yyLE2aLXXezuiZ9zewy64skcoHs01BJL7zRomp8F8gKgC/ApAIt0hnuWBiBaQcC2d3q7hU8gK5gPwaaF4wX7p0Cy8Oeb5ETotIdswFuccwQlhWw9ACurlded/BwvzC980wH0CdOG+OHzfCaoQV4TaoWqOuXx/YcAUYd0joB45iM2YE7oqKN2TXfvSnZBUgq06k4cyS2KaGCAOyfIAgDK+7CDgQwJ9ikPLi/s/v0LAXpRo27/+Qd/Z1//5jfsZwSzxwu994MP3rdBf2yz6Vje85O7z+zg4tJKtaa1msyplXU7bZuNb6xRw/qrpI5hQqIF/O92dnx44l3K2OzMBgK2PS9mI8AbmyDmPTkTUc3JosU8sQ/eeyJ7KwBxgHgAe5GHC4D1uebHYDDyUPACpOJMRFB+X5Zlz3LhHdeMRbvTs0+ffiFiAXURXdIFsg3IghBRtbdSoWwJ2RK7RF7xBO9CanCMZt0D59VpLxLN91ipdCAkmdfFokjIVr0uQgfwlnGqNetWAdQulqRIQdlQJ5x8vZSqAFB7Ohlbo9lSXQBysbwBoA22ZhBz62Sj7nTvbq9bsex1hLz0MS1qX5ISYEPgfUfEKWqtws5VGgC3cwLI5bEPOZCTpRyAciDpILBQYxWKEHOuQAi2SXwGtc+DR49sOhpZr9O1q6sXAlHz+ZItWGcFt86DFFU2C1ZqhgKFPdfXNfeGNRZ7oog2bLV2G0vmiRQfKLnIZBCYu1pbo1oVyBz2DtnwFXLy8scaSUTJ3m3Wzs9P7fCoY71eSwRes1UXeQH5o71tn1No93Q0EXi+2xcsXgDsEtq90PNAuRe5gmx6IEwiKfhSArtUtPUWyzEAYbJtUObtRBpQK7IOgs0Wlkz8THtAAVWeP4N833GLP8gcrK48+NzzephrUoGlYxms5Pw54LZk9WZk9+51rR7lZUFkXF+uaC+eX2ueAlSzn6AKgbyGhAeU51kE0a4xVUC92QfvXdjFxamszS7OL15bZvEsLEe1lLTaiihgjqFUYF7JvsicWIIYC6ojxkl7FvtVvDSIApFUua1tk4UUcZBtEBvkJlVrNe0z7APsCyiOpJ6IVxYvN1IRYOvWbLZtPlu/tvbiGCiDWGcEZm8S7BtRR61l8ch8Z+93lV/ZHj15IrLFczZy1uv1tJfw3YDn4Ktnz0WCct81EZBbzdF//pv/hZoLHjy4MMs7EVXOQ1hs7Pr21sajqXU6ke51OJnabL60yXhh+52rUhgP9nrZDm63yhLimcaa80aEvTIwIErCM1TWj3l/1hjkF+sJQhRCcA15Nhbhwbxizuh9W5SakPHYokEI+rOE42P7xX7BPjEezZTZ8p3fyWyjsm/LWQWyCmQVyCqQVeBtrkBGXrzNo5dde1aBrAJZBbIKZBUws29+44O9B8Z+afETQGsFaxfJoMDOpazOb36G3RAgoxs6eRA3rwB4Kwx4uhBA68qBnEBy7/R0YDtYxkAqACQr5DnNMQA8xRJGQDnBnYW9ddo1OzxqCewE8AG4Eti0KwpAk2VJqjagO5rwWc8z2NoKi5U032ADqFmNBKze3F7Zw4cPbbFa2m61tZ/99BNrdw/ke/7s6UvL54r26PFje/bsmU3GY3VR0wFKN+fjR4/sh3/7oxRAA1jJWbfb1v29ePnS2s2OgkoPDzrW7mB3k7e/+duPBQq+acnk6oEvrz0QFsHv/s0ci2Dr8Xp88nQGE2yNlZd3q/K7YFHCsQBpHIB10AxY2T3dCY0GPKUTGUsX78wOdZJiJvWRD8cJCyZ0d0MyqHP+DRWGA47co3cty9ZDPv9OXISfO1jpnb8C5QFvATjxgQe/w1oMFcRi7v7mBEpj60HuAMqJtNPaf1e0RqshYB4Col5rCozzey9pHrTazXSeFm2VOFFXLDngzHxDrRHIG1QcK4Iotsw/VwnQCV5U4Hti55cXWgME5HJPrVZTBEGv17XlcmHdet52hC9Hdbt3cU95FaXi3or5tW3XSwVSBxKIes3nMysVAa1zNp+NLVnOdE90nmNhoryL1EYoqpSt0WqqHqgPjg56NhoMBJZW65FtVmTT7Gw6m6n2AOvXVzevO/opW7Jc2Hy+sma7Y5MxtleMOyqoorqbATk9tDsvOzVqjaUcgGI9qtliQVZHUVIQsjaCUqaNomMxl5c9GRDrnedt7DcoGPD2r9oRneX7jQKi63XvplZQdKVmxaLfp1RHANw1rLumHt6NQVyq6MA6ifDxQqFivW5H58Sqh1D0bQJZM9V4kfuhUGVIWNsJkB0NJ6ntEIAoIDCKGNBL1CFLgfCymcL6iI56LNoUxEyndkG1QfGAuwwB4eyJWl/k2ay3lq+6BRvEIHMVRRP/Puh1XW2RZkRI/5USkhAtgLAKZJaKCRD5yzXLPH5TWQBRO50sZWsF8MpLx9qRG+Ngv88X7OXcbop/t1t0rbM/mJ2cHtmHHz6xVhvy1QHjva1Vb0Dw3GYv6zJIWM6/2e1tPFp6pgm2PWufY4Q1AzhjuSWAee+2Vdw793TXH8s+imcAAeMo8tTZD5GD6qmAOsSJUOUcMR9E4LiKqtVu2XQyfb0XKeB9sdA1h70tPHeoge+bnmeEGqLRrtv9e4fWbZdtNhmJRId8Yw+H8ERRQj2V2bPayr4NeyzlOG19P8UyqtOr2pP37tv5xbHVInJVdsphYd6w1plCZECxhxDSzf0HyzSItsl4LhICRl5KrHzOytWqVWV9NBfRfnh4JGAeAim/3Yoox6IR0rdYruj5eHN9Y42oZv3hwLq9nkgkSKXbu5FVGwROr5WLsVDY9NgGWEahXEr3w0AIh32TfcMtvEgQz8s2rFJz8oi5zh5CnhN5J+xPN1fXIgVQcPi8NK1r5tqv/8a37N1370uBgjXTduX2TYskltJsu1lLDbFeLG04ndl4DOmJWtIVfMx/alYqupUfz1rN+5CDVfY1Ecae+cZ9kBfi1nCQfE7cM58w8lonkH9uK0jrxU7PBOYnqjvW7UZjHepB4wW1mM9im0x8vv9v/+bfZ5hH9m05q0BWgawCWQWyCrzFFcge5G/x4GWXnlUgq0BWgawCWQWowLd+6WtCA3KQBzuCt3cK9qUzvwa4mMSyW/AuYfVhqxNagaa0ZAM4p77evCd0+RNQKz/t1POcXkjPC/BOd3XMmofjysJH3fAEbZf0uRAA62qQojXrZTs+6Qh8AxA5ODhQpyZBn5avCCSVHccqUS4FdlQAUoCTtFC71RG2KR1bLWP57gOEAYDUmjVr1hr2g7/5W+seHdvHH39sUaUu4mTQH9nLFy9lC8U1j6dTOzo+kdUMFih3N7fepbvZCkD/8P33bTgaWLxc2k1/ZEUFce/s8eNL+/tPvrD+YCSQLHQJBzApEAwBRAmEBmMDiMSLe+B9lVLBNgKN+Zl7wPMfv3/Thir8O4D9IhlSP3HA6QKZAOm3OcBlD2h18DXYVr35d84dFBGE+aLiCKBq6Dx3IJH7cyCJl7ruZR/G39N5lJ5YtiV0QOse6JoFcHILHv4DuAsWVzoAsHKO/AUAv6Lmi3dpO+gt+x91YztpE/JDsKhBwSCQbp/XtXM+Ga1jngRZkHjgOPMyjhfqyhawnTerRVWr1ir2wfvvpaHVDrhRU7qSURdgl0XX9XuPL9SVf37vnp3ff2T5Ys6K+aXZdqnwcM5L1zMZDPUa9kDMEYD+ja2T2JIF5MJSnvrM46hRU3c098X7l4u5PXx0X2BjvVGzZJHY3c21QMYA7I1HA13XbIZtD2D3XNZZWJjJ6mqxsWarZ9fXN6+JxDmWT1uAbLe3oQ7Yy+gelzPliQC2zmeJ9ovVOlHAcJhzBPSuybtYeyAzkd0QAEXZQZWlfup2WyKmqiIkfF2imKAGTE55zzOeuZyyHTrdpsJ2GUdqwrrlPgW2b/cWJ4kt45W18OdfJTYbo9SoKQsGVQwEIlYxbrqFHVPT5vOJ7pnci2QFqEqor+8TIiek+vH1huc+Fj0QZ4D6EBcElBM87sowSBUHVMnEgAACeJ2RK6IAau8aD4opxpD9zQOvfS8M+2ewjwpd5lxjpUp4eMpQAL+iSrOc3V4PbDpbSlmRt7xyibhDrXFCxdP1xdoLdnyWh9woyHLu4LBn9+6d2snxgTVbNVvp/teWQOSyBuO13VxdiViE2AO4vutPrZgvW7Jd24PLR/bi1UuB21pjrFVI1HJZ/82m1DiyyWxpo8nccnkfL5QX7EEK4SYJ23wNca+QiZAWoUbsDQqRV96Oq/JQowDK8xnPVfLsnKDicnst5hGqi6bVGhU7OmhaVMpbt9ewxWSstT5FPSIrqrxNx65i4XJ4pkASkKMEiUpWSKtZtgcPz+zho3PNvWKhZLtNaoFXLLhaD4Q8l3PCZzpJ1wQkK8d060TI4kYTks73wEpqtweg3m421CAAka/ncfrcEnFIbhTPopFnaFADDsyt8kxljUOeQgKyB45GEz2HUREsZ0uf26mKL9h68WdQ6LgiJG/3H1zabDoTOVqroOLZsMXYgjW029vN9cDtr3Jmi8U0ndO+x/Ms/a3f+md27/6pTWbYWC2t02yJuOB6r65f2Cpe6j6mk1hZMhBjrGkUaHAGZFJVyL0RmZ0qVGqRalgss9dDHvJ8z0vJx89Z2owHNeZzmzXPjZ0UV4zdbo2SykktPst+TqME61k1IdcEhUiFz6IMQmFSs35/bEmMLeTO/s/f/7MM88i+LmcVyCqQVSCrQFaBt7gC2YP8LR687NKzCmQVyCqQVSCrABV4TV7kXWEhwCgPkEhHone1CyjMY6uBN75bfKi7X3YnHsAKeERHbAibBViiWxNLhyQmcJYwTQd8OSad0QDwhFsD5qpbl07/HAC9Zyp4Rz/vQXmBbQ72Jg2dS0DPvmAJHvixW07IImmVCOwE7BAAvvLsC8Di45Nzy+0K9vzFc9mkAIwBxiyXM6uWyvbxj39quXzRFvFaIBue/XSMeugtPvstOzw6Vtf5q6sr26z2liyXsvOISmUFouL9fnl5pvBvgpU/+/QL+fI/vLwnogWA+O5uKGAsdFSHgOtglRK67AMQzc95jwOSWPdgdQHY5l7zkE36DSqKoLBQJ+uXmQMCxNTpTZc9QdEAwpG6UcPvsC8SoJV+DoA1gFweauodvEExwee+tHbyjm+34fDMiqCwkaJBKh0HYTlOIFTIA9C17yHFKnoPQKn733tXu+YKAdBkRKBGoFt3jYe8Ew2AoMzB4P3PuTmHOorTHIAQau5gIKoTOup3AtS5ZQdI0077nR9PSp4dAexc185++VvftPlsYre3A+v0ugLKqNft7Y0sio6Pj+yTTz6xTquuWreaVTu/vLRSVLCSLaxWIdMAEgVQbC3LFQBGwoJ3ew86B2RfAtL376Reurg4UcB8uVqWZUq1zH8lZUSgTGjWG0oKHo0GAuXms6mD2Zul3Q2GIth0X4x7HrUL3dJ5Gw8XFseuJhAJUzArpWoP7H5Y12QbUFMPjMb4Jqfu/XW8tcl8pnVLIDngnxM5DhLOFysRHWTCsF73m7U1GlWFYENKgrJD9BRL6bnJ0SgUla9A1zk/X62dxNpuE4tqZa0XVC/elY/Kgd85wLnfM86u9JlNltofIF0JOsfazUFIbKQ8SwaChPpB1ikYHmINv/ztVgAqpCfri/BwFAXxCgKHvWZns/lU5xJGLjXB3nLq1vYaMJtReQTCAA9/1QZVGSRVagcHsQHx4koMcn2c6Ah7a7BAE4FXJg/C15OD9VuFk49GhE1DrrmKSQSwzpVXd7+IjlQZxZpn/AGjOTaB08fHB/bBB49tMr2z3uGhiDOEEPu8Kffh6vlzK+QKtgawLlfs9nbMinRLLYKtpX5g3/WsEIBnZbOgVkmvA3ugZcLcQdHi+QsQFm795bZ+vv9tZbvHQLuloNuOORHq5Ab5F8EGL+w9gbwI+8eXe2hR4fKtTsOa9aIdHTRk/cRYsxZmCpbfyXIpmUO45kQbMO9ni6XUANSrUi5IufEI4uKkJ2Cb3AfuZzafWZ5snVR9lKxWrghMyV/Z8qVZI6gzKGwUkQXjFlayzoPomU2tFlWkEsvnsC5aOJmTy0upABGBRdRmi/UU87Ki5958mdh4AolAkHbf6thKDYe2mGLdhpXUSscSEYfygH1/sxMBF6ziAln38NG7suSDSCmRg7TdiNyTlZIUlDu7enUjMj5JFrZN38tagKw6OmjZb3z7m7YnULtUlqqK9VSsFGXTOBjeWYPsnNXORqO5lCJcW0n2XmWRvkH5x/Ofe2K/y5cJ2GbdOPGtjK31RvsgOTjMLK4Ti62dQVDsrFGr23I5tM0qtmqtLIKyohwuV9c1GjUnq1hv27ys+6oEp0tpiGXd3iYTt9lCefF7//ZPM8wj+7qcVSCrQFaBrAJZBd7iCmQP8rd48LJLzyqQVSCrQFaBrAJU4B99/f29g6amAF3AgXwhp25Ggjxlw5FaEQFG0M0oa5fNVuC5Eldz3v0aPKUDkHRzeyfQUSDBHrDYA2jpmiyRQYGKo+wZDoA2gGHFCiGcDi4Dauy3/H1rvV7bDg4Jzt6rkxPgfZV2WU5TgAaSgYyKqOphzUEJAmDWbXfs8Pjcrp4/s6hat0LJVSMEfvJeAJoXT18KEAJ4a7U66jpXVzFWKAWsJhwUlx2POvwjqxBALGBkbtdXVwLSASOp5cXlhW12OfvsZ59Zu9GwalSzL148T5UDiepFrTzE24HLADYGIEdArUBNskQ2An0FtkM+YD9CzXIegC4yKM3ECLZMAZR/TQ7sABvpqgVEJDsDyysPOXWlhoOGAKQhcDaQGyEYV/ZOqSc953GgHxWGg5YAQ4GcUId1SqiEbA+O50QJ90/2AJ74BPeWBQaHTmy3nHLChJeH+rrihC7acA6A8kCgURcUFJBYBH0HEkLe9UJEdyIMAMQgPwIgzO9DrQKpxL1xLBF6lbL90i//Y/vss5/pmO++85599tnnskwZjvryhdd9bXd2c/fSTo56dtCuSVV0cf/cKlFBIbNRFaWFBydDdr188UzZERyHDAsyFPJFV7+slmQLQCBgEUW3NRkNLamHRMzsd/bi2TPrEtau4PE8WKLNp3Q+L2w0naib/O5uoLBugpgJaMd2idrf3gzs8vK+3d7euQUPhB/hwqu1dTsdjSPWQCKl8jtTA/cWH3vAUyyZPL+DdSeAM07kOb9crazTrFux5Ag0gd+HJ111XfPvZZJY96Bj88lMdjmcF8IGsgDAEpsmyIvNirGaSikA4UEeisJ4WZOA9crX8dBd2YqRDRLVZBMH4ItVWP9uoN+jIHDSzNcIY+vWUwXZ6jC3IZSYV5CovMg42a6wGNvIt99J0pUCplebjQFWiwzcpIqHNMAen36FdpNnst9ZVGvYdkUXu1sFUU+uLwTdB+VFIJKYM4DXgN0hR8MDqH0vhXBbLGK7u53I+gjSqdGoy2YoECDh6ebz2y2OtL7pWi+6hVev17Gv/dyHVioT2U6uRE2d/9QROyHqsY1jG/WHst0h0Ho+jW29BdBORJpwPJGZm62UFwDM7CeoHzjfZDa3OIEM3KizPUkcOA8qMq1rOu1zvm9qPytiO+RANUA2YwUZxbEZO5FUWFalJCvX625CTnxASjgJVLR2u2nl0s5OTppS4/gbmV9OjibJRmHdXBv5ISgGuR/mVbFaEun2zuNzOztui7AUoI7yYl+w0WQswoh7YY+ia5+j85xk38NWTHO+ULKD3qEfd48yKbEaRCS2R5ud5lWrU1ceB0omakTGB2M/JTydZ60s7IqyCyP8ejbHMsyfu5B6KGWGdyOdDrUQKkrWMnXn+cXzF0XiChVPzjOBvNEAUq1k1brnM9UqFRtNZyKroqiu36/i2D7/7KnWHxZenHO/g2zCZquizx0dtO3bv/aLliMPa406pCV1GworvifwbJwMh9bqHNj1NfPU9+lcgWyJqeZLeNWiyK2iCnmrRGUpSvi3bCxR3c2XWjsia5esIyeLtztCvs1KUuWMLJfOH7J9eEHsMid49vA9hnPbxpVeHKuoZ9naVuu9VHEKVK+U7H/+n76bYR7Z1+WsAlkFsgpkFcgq8BZXIHuQv8WDl116VoGsAlkFsgpkFaACkBcCAgRc44eeEygZgPQAHmERJQunKr7mAOo7WwLs4jNecDsh7+p3ZQb/RnlBZy5gB9YnCs7dbgU+cU4AK1ddONAk0HKL57kD3gLAcGJfr+3wsGOVSsGOjtsCIsulmsA0AES3cPHua9lfARqm3fiVak1WKYBBHHI+Gcny5PZuYMPxyBbLmbphuc7rq75dvboV+AJAPJ/RARvJdoL7AVSjs5br4974HV286yTR/QBgoSABlFnGSzu7OLZd39IFAAAgAElEQVT7l/fs5asre3Dvnv2nv/pbu7kbCjB+/vS5xStXVARywu84kAhO9ARrGTrEIXikjCCIIe2yplM6qlbdNkrgoY8B1xKspEIWSLBX8rBuju9aCABOiAc6vENYsDqRt/9/AgOAOliNCOyn7qnaA5/+QE4AFgf1SPAoZwy5nkAqBbWFd1e7AgLrFc5LraW0SG2wAhET1DgCAXc7kRmqec4tZATGCcR2RQFAJmBz8HQPIdweDktHu3d+B/sn/gwKonD9XIuuOZ+3f/RPvq78E/795N33ZS8GIE0nMrU7PT21F8+e22I5tyfv3rdkObbT0yPDsoqu/+1uZVHUsF73yDvN93tbLCc2GPTt4ODINuuczWMPjFZ9sTPabu3k8Nhubq+t2apaFUC1Vtfvnz99ak+ePBbY7pisE2C317f2/PkLK9dqsi5aTAlEh3ija9rrwdhTMyYAZAbh8gB3rEEsc1C+iKjT371bnfNQu2a1IZAfktMt6dkDChaVCQpfWKFYMtKve4dkLJhVa3WvdarMUL6NrHGcmNOcpYt/vbJSFdB6LxB5uVjZaNS3w4MDa3WaIlzoiI5Yd2DChbwt1DXvqgsCz1E3cFFBLSIyNl+0prqtAeZ9TXF+iAnWq3I5IL3SsXZSDLAfKzX2q4ItYpQce5uMZ1ZCdbYF5F7LFqtkbukV7N0K5ZIUBl2yUMYAyiXtmWFP5fpEFqWqNs/S8Pug1vwbMpJ9yBVEgMwBxE+sXElDxMdY5pW0B0JkoRqYoAxJ57TPe/YUz7kIqjhIT+Z6rRHZ5cML+/Crjy2Jp8pcuLm5sm6va5PRWDWKpxMb9Qd8WKHfy9nGw7vjlau/3rAfYn+CGAl7BPeDbRTED/OOZwBh34FgRWEDX4FqabNJpOChNpBDvMfzknxOByVLICwgATyfwPdLAep7Jy18T92LmK2Ui/bhBw+t3S5ZEpNR4+t+qxwmbKxQIGEV5uPB8chPILB+vdvYvXsn9uS9h3bQbVhUAzDHvmwuNU9/NHxNQFEHbMWYbxCGuo4i+UyRMR/IapLyYbfR84lzoWJgTOKEvbFkhV3O8kVyZeq2ihMpc7YC8UsijOLF2qbTmdb0dEYWECoNFCRrm46ntpz7M4IcGdYvzyGUFDusq1KyBnsoiGKUGNSQNXR0cqExQsUHAcSah+zEAq1Sqln/9tqmk5FNRmRUsF+4uqR32LH9nkBys16vYd/61j+2k/OeVDgoJ1gzw/FYyjL2SLR3i/nKBsOxVCRSCJExE7v1G/UjC4e5T/1k6xiV9Ixhz4C4wI6RuomUy5ns8PQcljrD1UaotaRUkq0iBBsKOidtmBsQo1JZiBTy90AUUi9yWajrZDLzZ+R2bf/7v/vzDPPIvi5nFcgqkFUgq0BWgbe4AtmD/C0evOzSswpkFcgqkFUgqwAV+NYvfbT3sFg5uAvYCASEwDWAcvpxcwX9H3nQi0q5YvEytjx5A/o/+w4moyTgFTqI+/2BLC48hLOibt0AQAPmbLZYuUCccFgHFAmDlXORDNyRG2ARs7aDbsuarYodHHYEPkEkADxg71SO6joHXeKELZcLWFmlAHYU2Xzy/7H3JkySped13puZNzNv7mutXb1Mz/RMD2YAiItNaAmQDDmksGWJluSwf57DP0AOi3aYQZm0LNMKCyRBgqQIYDgbeqm9Kvd9dTznvV9N/4WOuIUYdHVVLt99v+Vmn/Oec8Z2eHCgHAPsnybjuexd6OauV6uyx+kPhjYZzeye7tVMwcoVz/UI6gBAG64BkCwA8cPhyLrdrr1+/coODw/VDczYADcB/+huBuQ9fXRkJydH9rO//FsBW6hW7vuDh5Dsd2uW5JEKzAp1lX1WYj3jWSHegU3QbRw5SI/PPsqLAN6FOodw2zAngUAAfFWmgnlQcwAFBfagOBBoSw3cJirYfUl1Q6ByEpjLY73z2MkDwDBsmUJ3OyBy+D50mIfnCMAN9k7J67hyA/sOB/cDcRGspjzPgg5uX0tYhswA8pKubX4XbLYgsFjDAPL4oQeg1X3xnbQJOR7qHk/AWAFcIuPcHo3/qpWSlSooP8gNKFitVbdGtWb9fk/juL6+trOzM+vf9+zu9kbBvq1WxXbbubW7dQFhjVpDgcDkLsznY83XaNCXJUwmU7B9vmx7bJ2S7AWARLqdqyVUDFgpzUVgtBoNq5Ur9pP/7z/Z9z77zCaToZXKZQGJ/ft7M6zR3lzYfL2ySr0m2xb2B6BrJpNPMlIA2N3+h5+zzrFwGdPRjY983kFz1o931u9FqigrJIsSpG6TyUg2UJvVUvMI2UIGB3uvUo8FjiurI654UHGEkoBMm7mUA9TZrWmciEDphfqGTmiCxDmX2EPsw8FgoMeuljvZ7BwetdWdv15BBHhGCTWmY95t4jY6bwBxITsIssaVSDktSaf8XiRXJGKGMQEsQ2a4fRHrnK52J6/I/QFcJ3AasJ0cALJEIKGwbcOiiOwRbK+wv+J5ZEmMyUOR4mwrYB8QtVytPKiJwt4vxWW9HgqKyYT58EwDiFLmgVqFdevk8cpyFum8CmfGFr8n9t9yZTNltrgNYHZPLk4kEhaiT2Hk67Xl49g+/uyF/fCHH9uwd23dgwPr9+/doklZIFubDge6LgyxsCq6vR5ao9Gy+/vBA0kCigxpbJmtzj7l/GRRkZmUbNjnSdkCwL+EZHByCKSZx7J/yD3huBfZggovOctCfZgD5lWvI1KHtRTCuSGVp34uF/MiRFjP3CMg+46PG9ZulawSx1Is6Nqw+0J9M55ZoQix5WfCLoPiaWNZQP5oby8/+cCefvDEyhWI0pWtVxuR7qiCggVZOGMtyknxJRI/m7NCzlVFpUrVs6BKBNJnLCtLP1enVat1vQ5ZE+sFJD/nJfkwEB+o7HK23qOAWtpostC9mLXNfW+kOXBbN/JhOHdRznh99w7Go2DarEQ8ZiB3MwSzIwhRfLXuW9PlxlbLjQhCZVW0Gpr7LHZO9yPbrpZWiiO7uDgXAQXojx1Wu92y/WZmLz58ZPCVh48/sE8//dgyCojPiJSBX3r16tyardhWs7mhkiQIezJZOUEEcUGgOwol7Bk3a30mUG1qVc2BFD4iOjLKTUFlUms0dN2cNTwnly9YHhu73HfWlHspAgla2slmKqwrbp3YSY4HQyvXqokyq2hrxkttJ+QCoczZ22K9sj/6d3+RYh7px+W0AmkF0gqkFUgr8B5XIL2Rv8eTlw49rUBagbQCaQXSClCB3/3tH+zlww7ApSBuz4gAaASkIETYO+IBlWAUsFSq2WA0lnIgawAG7usuAiPpfOXP68trAXD4ZyuwebeX9QW2RQBykCW8Z1AtMA7IC9QfvFXohJ9PJ1atFKW6qFW96xyP6vF4LkAtLlcVPg1A5AAmHdV5a3ea8toGiCTg2zv6V3b+9kIB0aenp3Z9fWlXVzcKEI0LJevdj9W9DXhEV+4Kmxg6yidzAc94cwN4Hx0dKjyYbvtXr15J2UEne6vdECEw7PVVN4J7X3z83A4P2/Z3X3yrrtJvfvXKZgtqkgTwJr7ooTM7gOah+/gh80KhwA6yMRNwRQB+lUQ5AwlBaDAgb3gtQKAA9NOpGsLLye1YLdaWVTi7g30BRAYMQskSusPD+wMGa10kcw3hxFxR19BtHciGMHZ+roDoRAkSyADvMt892OK4fZZ3xoZ15OHfwTbL8zsAVoOCIjyHcQdFR/hZsKtyMoN16UDwd5743snOWifYOVjZyO4lCQJWnZOu7nqtao/OTmRhst8S5AxYjm+/g6/ffPuVPTp9bJVy0V6/emXExnzv0xe2mA+tWitYPp+1ZrNt9VrDxuOhPO6XIoH2tiFQPhNJaQDYPh0NlROBAioqlKzR7OA8Y9V6Wd3HYOtPH5/Zn/3ZnwvkZQ3W61XrD/qy4JqNp8osIAxXQcJ0ky8gGLj+vUK5R+OBB6TTJb4nlHcl4Fth05OZup1ZK+xJgG48o9jvAJ+QF1gblYp5I3XEs4rZs67IanW6ttourVhh7M1EkcU2RAXiVk2uBtoqU0Et1KgRdlgiFbVelDchxYIHd5ttLC4SWuA5ACi+PIeDPAztBtWL7ApybCaziVVKHo7M+KUm25lb9WADtXBlEvPoocpLa9RqIkD3Bmnj+QqsndVybUsyBFCboIAA/GfNo5jA6qdQkMUSigaCr12NQ/c6YHXWZnM//6glrxnWb7BBoxZYnPV6fYGvhTyZPhBorsIAqOdcY645P9iqELqj/sS2+5zmkw57siikpIKowx6uWLRKpWr9O85AVFv+Tzetq8RyrnXYsh/91vctLuytmCe/5Vaqs33EuOe2wD6Krvil7+H73sRQs41HM60r1BdSQakGC3XB+75xEpSQ6TmExQ5CFOIXcB11X07ri2uSioazC1UeeUey9kEJwTpBNRKyUcj0Ya9zDvg6dZsoLMQgPYNai7OM/JWc1Hoffnhs5RJKjpXlhNyTc7B5CGdH8QRYDVmWx4pI9m1ZOznt2tFRRzVvdtwWrhDlbTx1BQfhzxD648lYlnAQdOQfsfkVSl+IFcot4pUlDidmW4sTshhlRRYyi+D4JcRXbMvF3FbzpS03Gztod200ncriCm5lNJ5LJbRdb206nooopX68juyOVGdXFfBmEPRr1hC7Zwfh4OcZ/1EzCMhKrap7XzEuKc/noNO25Zq1irpjJsJhPhtZtUz4+kTnh6wgd2vtx0K0t7OTpjXbdStWG/b3vv8Dy2S3UmVyv8Quqts5tOl0YtPZ3O77fRsMhiItuN/2+4OHRgPOPlQirI24FFu1VpHtFJ8RIBt2KAX5PLFci4yWtd56bXGiqmK+uWpIH87znG6VkDYoKzzPifUDIb9ZbWwh9SRnhO8x5h01DsQq88k+XW529sd/9NMU80g/LqcVSCuQViCtQFqB97gC6Y38PZ68dOhpBdIKpBVIK5BWgAr8zu/+2h7TFoDHACgD+NFRDVADiKkuzjUWRwn4i6f0km5awmGD7ZF3qQfLHrq56WrdgUbgl64uZQ/YDXZG+UISqqywW+/sxv4BMD10vne6bdky2X5lnQ6ZF0AxWYUjg0NBXuwAG+cAnm4bMRz07Pnz5yIz7m+uBaLQAQqwAVB0eXEh0P3x48fW6w0EGl6cXykPgGhlQGQFPW/W6iSn45ou0V/96nWiSljZyemROnvJBgH85roB0gCXGcSw35clD9fKex0fHdmXX3/r4G6zYW8urgWMAoy5xY178a/WSwEpsq0B2E3CrOkIBZRBMcF8rXfeiQyZQOc3Xd0CAGUR4zYzgVAI6oegmIBocfDYQ6sBjQAdGU8AAJeyyQlkgStQ+Arzy1wGoitkYQTFzrsKC54T7HTeJRTC2N5VdQRrmGDBEwgF/gwBxiEwPKy1QKTwd7IvJrOpumWrpXICojpJARDuJIvve8YYwOMw7kCOoKAJKo0H8mRvVq7G9ulnn9pyvlJ3/Gg01pxjeXV0fGBf/PJLdTOTZzFfTOWXj/qi3axYLtpZrYbdElkjZs1mSwQRIbkAmxAmgN/z2dQg6+iQZw1OZ0vlaeTyOa0brFaODw/0e3I4ZrNJQmW5GuXtmzduCYXfPp3ls5nIQcYLMEdX+ESdxQtdP0D5sD/01yKgmyDznStWBNIrwwUA1DuptU6zOQU+Yydz0G5ozWmOchmBtSgntpmdHZ4dCUCni1tEAHZQhPTmPH8CYjAf5T0nJgl05/XpbufMqddqygEBaM4XyUYo0NwvX3vA1fVmZYP+VGQd6hrATeaOrBzWdKVUlZUcdlDUL7KsvhfjB2Ez5Xwij2FhhSLhySg5tspoAEAlt4b6A1ajmCDInBqjNCFo2cknyIKi1AzkjVALLG7m86m1mnUByoCi1J29xlnCcwMxyLiZh6BwOTg40DUA/n8XSO5qNAB7rqsBeTwYWEQM/NJJUJ4fAHnNRZwXOM2egvzBNsjJGLJpkj2wpdu+Yr/1ox8qZH7Qv7Z2u2PT+dQq1ZrOtcVsIjJoLdVczoZDlCTYdS00D2GvV0ohjwbbJs5wvx8MRhBpAMFu80RIvAgLyOsd577beJFrojMhsR1kH7mdG9fO2ZPcI3IQhijaXBHjxIWe5vZmylXxrBDO7kwGcq9h+Ry5HzkrkAuTiVQr3g97oO0mozOfs3mfiaSYiUuRPXtybN1uW3lGzU5X6iZqiS0T6yfKmgLcuRdC9LMOVpzp1brOdQB+J+v92qScyexFXqAe4hzerv06dkZ+TEmB8Zz9EJo31z2LRLBNpSKazGbKc+FeRNi1FEHcl7GRwspquaYIfnbluec6+bWXNRLl9kwl7vXYNZ09fmqD4dCixLoQQg7iajCc6J6JAun68tJmk7FIJfbyaOw2Ta6M21qpVLDTQ8iLin3+/c+1HiAnTs8e+bwWCOMeimzEauvbV690PhkKxtVWpAafEVAzrVALxQXlwriKJpICzPeBE4TUxrNPXBXGuRVXSiJ8CnFBzQ/Yjonw0nkGg8E9EeJCzJUsubarrY1nU+s0WyI0+Bzg90C3FNystqofuRi///t/kmIe6cfltAJpBdIKpBVIK/AeVyC9kb/Hk5cOPa1AWoG0AmkF0gpQgd/+3d/Yg27kc95Fzxde70F5UWvUZJfhHewOFIGEAGritU7Xc1BbvNsJD6CzWmwEWNCSKo/8bFbWJbJBwRIDK4gIL/ytFVBOLJcCHxxU3gggAfArivDIWLfbsE6nJSuqYjHW47H8AEQEIGP4hJPKf79UstFwZP27Gzs4OpFVSKvdsaurK4FGk+nInj5+Ym/fXthoMJOKA1VFuUjnMOMMwInnCQBSE4irDIwcFleQOUX57HuWwMIK+bwNen3lXQD+1qrkG7Tt7du3Un68vTiXZdTp8aFdX/fkYx7UBSE4GsxaYbUbD7QOYDcADBZeO2Ou3MseXgiQJpAXsv7iP1mqeLdyUEDw92B3Fb4HtKK+ALrMraxO8t59jK0IncQaH29kjMvVLTw/qDkCCRB2UwC+g8JB40wUOQ5GOojnfvb+96AScXDVA9SD5Y2yDGRr5OBT6FwPxEZQb4TXDXkZwRIqvD+qA3XyZ9zShOd51ojbXr37xc8D4UOuh7rnBZRFUta0Wi0BanQAQ2AApD1+8sju7/rqGOf1pzPAyVgh85AXxWLGGk3INyemCHrfbsxWa9RCWDcRWM36udfPogzd2t6FDmhIR3SjXk3IiyO7vb62HSTZaKg9Aeg2Hs+k+EEx1B+OPDQXkHe3VQA3AF2xiCWLCbSdTrCRymqvyCos6c4GrAaMlVBHufauwhL5yB5O1hZrAcsrOr0hFpr1EtHvVqo2rHVwZHE1ssViKsudPdk3662IDDrQAWmjIvPhAc2cMYC0IhpFmADEovrYWbVetdVmYnExtnEfa7iqiDUeh4ICf/4imSKbnU3HExF5IjOS9YVlFOQfwG+wH2M+A0Gaz2csyqNoIaDdg5vZCwpX3pvWPOTPaulWbVmyRTDJSxRpdNpDbhTyJssmMj5QRpQqkEYzWe2Ql4H6IigSCLhWSHACHIf1LpubzN4ajbIt5h5ETX1QyfBz7KKYM6zHRoOJTYcOWhP0rvlLbNMA2LG0Y1zavVJeYD1GVonXBuC73qjar/36ZwZJPJ0O7fmHz2yxgLAgs2gicm0FYTPfSI3i4PRIdl05gPU51mM7i/MQOEnWQwFlhweoj2cr6w94HeB5D6NGBRDyOCCuZBNkvs8ELydB3J7N4j9/V7Hy7n518sJt6x7Oggw2W9gI5S0b7e3ooGGtpgd9c05rnw0GVswXZam2Yd7Xvp6Y2XIltpNHbfv4xYfWqlVtOOxbvhDLGmu+wBIMJdDWMjuC3Be29St30mHrKqqDw45UKR5mz3smypI8shkPIueewj7MZTlPyb1wayrsFyFX7vsjNQ24Wgqgf6rMh92atbzUfmQszCPXzn1Q9m1kFW08V0MKEWiuPHuNferqDs6TTEQGEfcgVxlwrkGKECDebNbt7es3VqvX7ObmWvun0Wrbfa/vCij2OZkUhZx1mzX78JOn9uj4wP7sZz+zFy8+skataVGUERF327u3cqWqs4pw9OFgZiupW7hOcn/mvl7WMxG/mVxe+69SLWnPQlqguNhoT3NPWlm30xTByHqJK7HOE8ajqPjEejInG0zOEt8DPJc1uYAQRWkW5ayANWZUsLu7e50NzBPzJbJSDQOx/a//NiUv0k/LaQXSCqQVSCuQVuB9rkBKXrzPs5eOPa1AWoG0AmkF0gqgvPjxr+0B43d7AjsJTl3JSmG5WVpB/5jH0x51w17WFPISJ0wV5NUA1zcCxtQZi1XFzqxRq9tiPpUdExYsoUMWwgFCAnLiXXCaDk4BLfj9JxkDAIeyfpBHO52XWese1O3gsCUwC6AC3AqgBTsbwAc61AH5WrWm9Qc9O+gc2vn5GwFKtMkCWPI+WOwAXJ4eHduXX35j/cHUvvzyWykvjg/aAj8ysvYgaHRpy+VGHeJ07gIuDgY9z93IxQJnABIHvVvVbY7FDSHa5diOTw8FSt3e3Akgub6+0rU32217/fpc1lbvEj6MDQAlWCCxQD0oPBKAiCURIDX1puKQFMUoL+AYIBWVDNYjynkAnExyIwAIQ1gxtaMrmFoI3MWmJQtwRJeuB1hDZhECW6qUHfCbLwSGMd7gFS8Oi/lmjkRmrB+AYc9PcSCT8bv6xNcS3dyBMPDfY0XlJE0YN+sEEI8vFAm+LllvrmRR1zqd92t/T3XKJiHdD0RIjD0Q3bOQZp7pQRctuQJlgryxEkrUKYEIkXVLEgIefsZ7Ktw78jXPpVVrJTs6OnLPdcBYhTdvpeS5uXhrw/HEHp+dKNfi9OzQKhV0C1hkZVUDfO7pDgeUJseCtQ0A+/rVW6k4xqOhlVBCLDZSCrGu252WAEXsm7BwWcymsjKi/gB/k/HIrq5vrJAviVTE7g2i4uryKulcR3XgoDXrF+UQa3k+o/4eME0mAUwK6hsBo4DVSWAyqh/mhPV2enJkF1c3PicZ1l9eXdLVaklru1LvWL5ctc0SZQqo4dIu317IS9/zGTKW2WITRTc884TSI6f3lELLIN0I0N0LmM1mUUKg6ohtPsMTvywiBgVHqVTW2SSCFYIFYBxyZbu14WgkIoEMEUKGWVffhcEzJ4QXA+oT+OwqCtQbCueGWNqubJ9BkVEQyCxCROeSqxioWZQFaM1apRxLpQCQTWe5gFSpm3TBAu9zUlM40Ey2Bs8Lqp9gFadtHbnSAkUAe9MJPicByxW68+dS60DIQaos5hvtX4jR+XIuJQvAuHfZO9kEeeUkIIQnHfgA9lj/5O34pGOf/+BTe/P6Wzs9Pbbb/qUdHZ4lCriFreYLW9L5LwJnqef1+5xzkJzsi62UCEKYbafXhFClXov1xqYzD+yGBMUKC8Ad4oYcAl7LA5q9TtAH2P6xH0RA5rBcy9tiOXPbs62fE4H8DPULJCdDKBbL2mvzxcTq7YZVSll7fNa11Xwmyyx+xxyxXmTXtlorwyLkcMTV2H7ww5cCyFEIFKKclao1u767N0O1sVoYeSkoSKS6YHL2nL1lq9YbtlnPbTQcWLvdVY4KY6xWmrZeY0WGjdlWioIHW741ZClkHZZJTmCQwQQp3huMlG0yHo6kNOJeySYaD4eaz+FwqPOfcytY9OlMTOwFNyJTuafsBNSXK2VZgPEcajaaLnTPgCBgTWNTdXb6xLLZvf3qy690PnOfId8J66pWs6U9wD2iXI6tUomtU4nsx3//ezZZ7+z8fmS/+eu/JuVCf3Bvby+utG/JGolyGdssV9a7n9hi6hkoKJJmNDZwJqDkqJat1qhLdcj69X0eiZgl14Kvcqng9lDFvJVLJa119jXXRPODpmPnmRV83sACTHlc3DchzpVt4WoxyLzdbm3Lhat2Slh3YRO3WimwHZL0j/4wtY1KPyynFUgrkFYgrUBagfe5Ail58T7PXjr2tAJpBdIKpBVIK2BmP/5HP9w3GjXbbJfJP/Y9hwAghI7lCMAeXGXvSgswEbp8p3RLRvhOO+gEgImlEQAVwCHdmTe3d7KqwLNbwEESwOy2VMWH9yEAFSBFoL3sZRxYFrgDxIgVRCFnrXbFmo2q8irwxKZbNsqX5KvuwM1Sndsgj93uoR12D+z+/taub67ljY0tDoB8s1a3Dz94bv/b7/+BQLKTs0f2//7Hn1glrtpRt2uXV5duDSK7IbqcK0agLgA2ViB3/TuLCQmfb2wywqYmMozng5d9vVqTNQ22OHSCv3z5kd3dDW06HtrxyZHdD6b29s3VA/AewHwH4gFR3OM+WBfR3b6FPMiYFfKoPJYCtem0BlijY5wMEMJHAXJbjaZFmaz8+wmyDhkOvE9QFABKAwqhVKFLWfijPMKZz53eDzIEcG+7wXbHg3CZ/2DVBBAH0COSKZd7AGID+cL8BRIgWEIxBsBKxhS64Mkb8C54t4cJ3dTBmz3kYASLGlmHyS9/rzHShRyCvLne8DxIDw/4XQtMBriibqEenieQU2e9h8CT7QLQPX+ovRMgaw8xXrD+8VvP2cvPXlq9UpXl2PnVpdUrdSsQSJ1ZW683tJPTQ1stZ9Zs16zdKclepRRXBUi6LdZaFjTY5aDjwY7n7q5n9VpFoCgqBCyE6OTvdA7lvV9v1Cwr5xn89rci2G7vb2SXNR5P7Wc//Zl1Dg6VeUA9IdZOjh/pd5Px1DIKR3ZSiRqpNisH2rF2ma/mUhLVmw2BrNMJXeF5m5GlkJAku+1GgeF03/P+URRbXCnIxk15BYWKVVsHIh1YMOv50GazG9utNlaqxuoyB3TdbT1sHcIv5KS4hRNZBDOrVGM9Bthxt1lasYw6hHWWl0c/6zCP/ZPWTNYG/YFVy2WRsJBBhBdzzbIRktk/Hdu+HrV2tLfd3giAEvCWdc8ck2WQyUQ2WcxVM/7Bw390tktFlCU0GV6qXkEAACAASURBVJu6opQhjB9VjJM9Cgd6sFMCNA5qCweRXUkgCifjNj5BaYRSay41S04WUVgzsTcZMtZWPF6hxglpF/bzZLyw9RLiYun+/smZLKVbsi/DnoS4ENFUrll/MFCWUKlatO9//lJE5unpia03c4HXw+FAgD6h3VSAIGOsAHnccMAewUqLDnXPqoGI072DbI4k74MwZrIa1mvsuwDysdTy/ebEZNnX4nal85X5C0otAGcnWZaqB8oT6s4akLogIUa9s94t8Pi+1TzQ2FEaFMp5a7fK1m1XraBQeIjOlewOKexitrDpHKIvFkhfLZWs2W3ozC7HgOOei8K9BjgcxeHd7Y3WWCD9uGcViiWr1OqymCIuhr0wGY3sEfZJrLHNPrFA2j5k7HBPYX4V0E5G1Pml9myjcyj7qqVUB64CG/TJs1np3AB85ywkN4KaQCyG+YVo5n5KnVnjnOYKoU/uvdofieKRaxiOWW8EhKMCGVup3rLD7pHdXl7Zxfkby+y5xxZknYadFkHhlXJJhCJkZatVs+fPDu3jZydWax3bt5fXdtxt26B/b4vZ0uabjey7pF6azmzcH9l8tnErM4K/N1tbB3tFVJn5vNYEloZkT/CZg9woGgtCUDtrIV9wNQ7bnzOpWqk5+b3dyiKO+zGktd/vnAiBAB1DBqEyzfL5I1LGC3Z+zAHPZx1LeYYFHOTGamX//o//MsU80k/LaQXSCqQVSCuQVuA9rkB6I3+PJy8delqBtAJpBdIKpBWgAr/z29/fE2xLJy9A/Xa3tFq1kfxjHpVF1jZ4wEceYgtgQ7c0pARgB8A6gKTIgyRgGZABIoEuW/7xH7rjg+0PxAVgiwBnQprpzA+gfLlsqxVBw4kCgZ7JTMZwl2q1a3bQaeo5hFPHxYqt9xmBQQCidLryJx2hZydP7PzNaykIAIQgE6K4IHCkXqpYo9ayP//pX9j55Y29ePHCNruM/fQ//blUI/PlzBrthkDRYM2RI2Q2mzfQ43rTveQvzm+cSIhjD3Cms5UMi6TLezIaC4z/7POP7asvXwlIxSO91T22V79642HCSZg0oCZfwUYJYDKAeCJ2Eo9xADgAqz0+4Pm8k0xRJCC40Wo+BHrTIY89FoQNYwM8CgoFfo5tCq9L1y2dqYCwSgA3rEhm4jByUV6g5bsKBeaNmoSxhQ5o5jKAsMGOiXHxPe/N9TBGAMt3QUeuOawPADQPKsZCyFUy4b0CmRUA21zGrc2Y13JcUtYFHcWQGbzOu7ZVyg9JAoTDe/EeIexXypYkdByfc9QPWIjxnjwmfAWrKaxFUAq0um3lHxydPLLMLmP5QsbOX30tIBLVzWI+ETBWqUR2fNqW/cvx8YmAduyEIEGoCZY3w8FUhB72LPy+1qgIBN/vsEAr29njQxEdlULJVsuJbddLe3t5a08en9l8OrZffPGlTcZzvX6vP3wgqbBli4tlu7m5kx0OCiXVXNZwXPfaivnYFisnbMi8AEBnXJPxUPuen1XKZbu/vbdqpSJrldF0JAIPdcfhcccm85kdHx1bIW6aicvDnz6W7dV2dWfr6dDyBdaDk53MD+OtVWsP+R6yodu7hZMem1j5KDsctkJEgFsPoY6oVcoKqwbcd1IIAH1lewDMKG+jwUjnGgQIZKTIOsLm91igAZTvbblZ23aFqshDjFlvdL7T+c1YCcGWLVISvEyWCecbZBSvvJh7WH1QWCh7pVjUOcS4fB/T4e/ZP8p7eOfxogsTAiMQujwnrN+Dg0MRS7LxSwLuWcvMHa9DtsZuF8mybL4gRFx6kofx8JrY3wCgo0hh3SqoPbGs25El1G3Zp59+ZLd3V/YP/9GPbMn+J4dlMdPZuUvA8kEflVlFgO90QtZGVrZaQUESAPSsbUWyZiO3sevdD200hgDYWy5b8Jpw7uWcoJXabI8ygLXmc6Dmfuz7sAYSq0ouE3sz1n0DYpaabnZYJeUV1B7qVq01bbfZ22JFhkLeDjtNa9SLIvxQLnC/IDekUIxtMiLDI2OYTxEM3WrX7fkHj3QfKOYjgeSQZdi6MSfLHaHjTh6gpoO8B2g/PDmRTRV7WUB5krUwhsB49Mj3ox6/s+lsYqVSLMtFBD+cNcU4snwmb/3+ra22OVtud7Zb76R6Q93BuUloNUQkRLNAepRvqL4S8lgkhdQ+bjlIdoSIZki3/d5qtZqT05A8m61UFps94dhlXVO+GNtwPBdJjbqH/TQjsF15KVgGziwulohpt2IhIwUaJO3jJwf2+Wef2Bc//6UVa3U7Pjw0LgylylQNDzs1JKBSWy92ytjZ7vlcAZm4te0e5eda6qUM6pok1H0wHGl/czaXShXNG2u3GLOG9lJDQuhiT8U9DIKDbaZIG1RyZNxAomqPYXuZkOk5FF18NnHLMe41EMCsV/YHXnlXt3e6n/Kc//MP/yzFPNKPy2kF0gqkFUgrkFbgPa5AeiN/jycvHXpagbQCaQXSCqQVoAL/9J/8+t6VAx6mDT7/EMJaqXhH/C6njn4AIoCz5QY7EoDljMBB7yD2HAMBBQTzLtcCrQmsxeoj2CHJv5yg6SSXAjARL3G3T3LVAQQAY8DSoZij439jxThvtXpsh0dNdQMDDBbjkq1W5Aus9Bw8sgkwppubTu+T4yP75puv3dEkhwWRd/wetro2uL+3y7u+vX5zoY733/7xP7Y//dM/tQ+ffmA7W1smytjf/PUvBOIdHR3abDSz1RJQt6wuVDpb6RJfrOjKd/snQl5L+JYvFvbo7AN78/qN7TYb+/DDJ3Z+cSUwjo5wPPXJ3ACYCVZJoT56nQR0etcGRLY9q5nGv8WCJbO3Zr2pjl5sZgCm6NS/ub0V8MyHtJAh0mg03PqoULC73r3mhfl+19YJ0B8Cg3EAuEGQoGKhy5zH5bFhwh+ewT8QDu6VrtwS2eXQjZ73/AQCVyGngn1JYvsULKV4jfD+/BkIhPDzsAaxhyIJmd/PJnNZkARyhC70Eh3T6opfadyRuumzUgtwLcFbP5BCwcpHSoKEHOH5Au/yeaNWgLOsJ+rEewWlCK8hb/ml57cQiHx01BVQCNjV7tQ1N7PxUBkMrVpspTiyRrOi3IZms22tVl1h3q4ucfAWtdL19a21Wg3ZrfXuB1aoFCy7Zy/UlTNxdNy1VqdulXxkk3Hfej3CfMv2/MMP7X//t//Gnj39yKbzpWyfZnP2oSthAHivLi7VrY7FjFvcEBpN2DuEJMAsIbxxYhMEUMi+ctBRnd7YOhU8WBsicUPodByrLp1O2+r1mtuKAfxFBSsmapJMNrZ8oWqL6bVtV2M9lzND+SFJXgyvidKBjvZdhusFnMbiJWMLOqAhDspFB2U3yfoLqqyMk04QKrO5Z7G4cseBSilyYs/zIOsAkB3Ak/mjO1v+93wP+ZqsaWphe7clYv7ZU3j2Q6yQCcDv6d5Xvo6CxMkQcGWPwrzJaABYJdMEf36IkSRLyAPufU8E1cWDfV4hZ8uFB3tLJZQQGt45ju2ad5rr9XNunwZYe319LTAbEgV1AP8LRIoUSJutEzO7rQiYcNb7PvQQa2ywOFchriEvmNfxeOiqgOnYZoDIu53NJjOd66PhxDYb2O68LNKwc9L1mNv/wVmw7uiQF+C/3mj9jUbYHEFeQmxlrFJztQoEi2x/ikWB0rwHYDJhzOs1XfCuPlAOUaIK5LGBFIWcCQQIj6mUKtbvDTVHcSmvNdXuNK1ccjIVGyzuFU5GMl95WR7WWxU7PTu2ZyfHsn1iXba6h9brDyzSWNY6Z9x+Cxu8Ei5u1mzUdN7KGq9Azstc+SyoZTbrld3f9ewDCPL1TvZPWAqyVFmnM1l+AaavdD2QFFMUPHvGuRYJw15QMPicnJZEPUTE/Z65zUkRRFYSCgTWUyGZD+YX0B+Ci6YD6u/2d07k8WdUiK1crWktDUczEcEA/peXlxpLrdaw65srkVBcU0HWTagpYmvWq9ZpV60cZ+3Jk0eyyXv6/KmNxgu7urzQuuBCa1VX2t3fT2w2d4JyOvNrxS2MOaBJAvULXAPEKvd45moymetMvr650T6fjkeuCFSuhZOv5XLRGvW6bRM7N53r2EXlfF/IHpGjKedziHpSe7FAfhUh9EOrJaQsxMeSjA0Rom5N+H/8wU9SzCP9uJxWIK1AWoG0AmkF3uMKpDfy93jy0qGnFUgrkFYgrUBaASrwz//r/3LvPtHYqPCP9ZU6IENOBUHXtUpNQByAAo+Zrza22WEplJe9BfYc69Vcvv5kCQCY9fsDWbt4iOlGAJpAhAze+ATuoryIPKAVT3dCohEVCIRJ/M/3WysIoACYzMiiotuty/cdACPKA2oWrEeIL93whaKsZLgWuluLeQ/dHY8nVm/V1Uldr1bt/NVbm03HdtefWiaKrYRHe1yRr3ctLtsXf/eljVErLFd2cnwoYmYyBKTLWbPZtOF4pLESFk6gKZ3L33z9K5E09VJJIa7N1oG9Ob+wOMrbwWFdXv10sV9e95zQSYJoA1kRrGRE/gDmbsidoNPYAUBAWScSaGzPuN1TLi8AHeCP7l7InNFoKMAFAoOfYy0FKMZrAvh5VggAoXcSB3KBzlzAXUKPyVzg/ZptzxfhuQHcx4efufCMCgeA+aID34NsyRCA2CI82EOCQ0d08HgPCpxgyfRgE5NxMN9B96BCcXAVgBIgTyHHyiPx9aoA8Qy2M+4tL5shuo3NxxxUPoEQC2MJqhDGTk14HQB5SCB1m+/IYSC8lWtyQi8A1HQAs4Y///xzga0XFxfq5n/+4RPbrbciPxqNqk0HN1aMs9ZsN+zg+MBKxZJ12k0bT4daUzs65GVLtbHJZKQaAm7yvjE2SepIzlgpX7Tj0xM7PGrb/c1bwxUFIq4U16xUq9rbX71SV/RisbHr2zsRHuQfaB9MsOwBiMeiB3u4rSydmDuAa2xp2PMoQYJdXCBzXDVVEHlBFgEXKWVBuSKwkSwOcjhcZQBgn7NqtazzAACSjvBCsW7NWsUWi7EUIqGTmnmBCJtN/X1RvLB+seWCgMJWBtIG0nIFEYE9mYLcC267RS7HxrvMda4QsJ0QZaxZ5giAFmDXM1RQluCTH4u8cUsYiICsOtrpZOeskEJiTw4CFnRka/Q0/92DA6mVAuEFQSESi3Mr4xkzwc4JkgOFC/tAaxGlEoHVynV28k+EYN5DpOn47/XuHrrxWYPUNKivGHfISwGE1XMKBRv0OYeo3c5Gw6nydtDOQDRhocQ/1NgPXC97m6QczmHsqQCMeU06/pl/zrCzR0d2fNq1w6OujccjG/TH1j3o2HI+EXiORV7/rqd8h2Fvast9xuZk05D3IIWHh0hzFpMTAkEE4A44P1UA+FL3DCe5IQ9Rdvn1fLfvsfFygN4zKCCxUTm4Uoj9GFQwZByMRiNfA6y/PHZC5GhgWSa8XYHStVpFYHelmrdaqax7FIrBuFTU+Bh/oRRbo12ybqdt3VbdSokCjDyMi8trO318pnvV/X1PLwzpfnD42OIC6gZUXAWReygUUB1SL86I3XaluRmMl3ZweCxSZk1oeJGslL2IIAWvT8d6/eFoIBURY5+O5yJyIOHGk7EIPFSKIqX3EIkexM5ZBynHXlQ2hojjWGcTYfZS7e32NhyMrBBD+vjzqSfqDM6a6WQlQmExG1u5WLLZnADwlQhpQq8h/+q1lo0nM6vVSlYp561UyNqv/fClnZx2rT/qy1bq8LBrk+nCZuSjrDOepbNe2ny+tNFgZtPFyuJS1e7v72273li1XrPZaGynj09F4HJ3E2EK4ZVYX0F2cv7Kug+7wQi7Pw9JL5ddCYbNnojO2LM/CIFfrhayKuNxEBkQWzrTImy8uG/tdOZy/wiqOtatqw8hO30s/+E//FWKeaQfl9MKpBVIK5BWIK3Ae1yB9Eb+Hk9eOvS0AmkF0gqkFUgrQAX+9b/4B3u86wG7AE0ANfZrz7YolIqygvIQY2wfVlYB3F0s6dmV7QX/+HfLnZ1tllhwELhqAu/osBTwqy5z997OGCAU4FveokLixU2IqiyGNgIYc/msrC3UJZyAfoCznXbD6rWidQ67llG4ZsksU7Sbu6GCZAEgX3z4xLa7jF3e3Fq3iTVIouqwjHU6XRsO+vb1V9+oy/ny6t722bxNR2N1d0LiAKicv7mUogKrlXarqXBkAJA4Linw9PjRicBiwkSbjbZ98803IkgAPeplrHSwH2nbt69f2SeffGxPHx9bvzew12+uBC4TnCxrkaSDHJCSjutdEu5KrUJuA6AYXd/ZDAG/AH05qwAUrh3MccXK3p48eWztdkdgHs8djEbqhnebnaVsWQBmUc/o9aOcumx5POCxBxCjlHEgt4AtjkiErLzXsa3BvqRWbQkIDp2vAJ+AR2QEAAbxc2xUAIgAzLFKUag7vwV8w65n5zkLjIvvZQMzHj8oJQCiAKdYLwQdv2sfFZ4blAH8XVZd77yWuu5Xq4fcCl4/vH8ASd+9Zr4PBErobocU4nVCPYOKhJ8BpkEOvXz5id3dX4sAoLMcoLXdbOo5ZCDMxvdWjnPWOWhb5/BA80UneLGYs4PDrgD6X/z8lwI1X7/5UgAir1urVmy728uiBY/5o05XAOBHnzyz8eDOoPzeXF7aJy8+tuv7e1uMIVh2bo9mAPYb5W4AVqOeIWz64KBrFxeXmO9YPh97gHXsKgTIif1mr/eGRMBqLdgeWZZw3IwtV1ORd6imqs2OPP27h60kPHklENdQSBUjgbJ8oUhABZUvlGzUv5FyCWISpU7IGxlNJgKj2fdY4nDWxApkhmBxazDW/WQ80/7DgonHOsG3ceWX9pIHIAvPNXuYIx7HfAFCQk6ePnpk09lM3jKA46x3gF72nsD3HaQGCgJXVrE3nfDbujVcsmcBpiErpY5aJsDqYqF9JTJE28ztmxgzxAu5CACqnH1uAeXZF+wfVAvsJfYX88iaDjZWTmyisHKSQFkBskmiAx3rqJVNJ0vZ+gHiQ+yIKMT2jCDnJFtD5B5WTbut7J+wBatUSloHpVLRXn7y0r759iv7x//V79gXf/dz+/iTj20+myu7ZToaad/rPrDa2HhIHsHeFpwXeyeMwx7LZjxUnjF7psPMZkvqB7FNroiTqRDBgcQN5x1zPp2NtG4V1p5zkkjB9FFknU7H7u/uXIWywjLJVSyhC3+fyVolIWcgQVAYFfJZ63TqyqKIE3vCbJ7zClHXXgRwqVy0Ujlnx8dHAuG77QO7uby2xQa1xcbWO657YbPp0kqVqhQLkCUA31j0ob7j3hds6SBuWeusnavLW9tkC/o7v+e+td2RU7JQ5sNwMNTjsHHivgQBITJotbb+oO9h2jmA9CXyAe1hkbeW7AER2+TtZDxweoVaBxWLqdbsa9YcxM9ul5ESg9/rTDNUOabzAmXYYj62yXCknBJ+l81trdlqifggH4fXKZXz1qyX7Pvf/9AenR6a7VbWOT5QzslkOrXBcGbT6cjIXWdeUDZgaxZFRRsMJrZYbkS4QK0pgyWbszGKpr2rI7Bt436IKgMFXSC3fK9xL+KsddWMf/5w1ZWTr67ie/ceyvciV6UKlGBINeT1RJyu1iIxOSOwOyMzS5kXO7P5dGE/+dNfpphH+nE5rUBagbQCaQXSCrzHFUhv5O/x5KVDTyuQViCtQFqBtAJU4Pf++d/f0/FMh6XCZeWzDyg1t2oNP34H8ADzANM2+4zli2Vbyo8+ASAUaruz7drJC0A1wHpACEBdQLng/57NuB0IIEJeagtaZOW5ocdj8bGh83a3s2IhlsUHHbYAi81mxU5OulZr1myfwbajYIs5XZpuNfLo6FBgy+1d3759/cYODzr2wdPHNp1MlTQ9Jfh0NLDVdKNA1+VqZ5fX91YrVwxficGwZy+ef2iX55fW6bbt9r5vzVZT3bZ0NUMitNstAWmQPMPhWGAaoKZ81BsNdTpTQyyAeoOBffDBMzs6blnv/t6++OWvbL7c2HiE7YgDlxBGgDDBz16d2vItB6wjcyQSiCdlhEA6FBRYCiX1i3ICjhnX0dGx/NMBmO/u72xNAHpijQRgCTjD2ABxuBYIHyk6MlnPMdnuRVbxHM8/2QgczJl36dN9C2EVOsIZv5QNJLrvPQwaQDcfFd2jXgG7BMpCYLAGPJyY5/NnqMG7GRpB4cCaAQAMpAHdxE7yEN7O6+8F8ur6tjtbrDy0O9hvAdoBAL8LqoacgACYhj8BL/misx6gj3HxWOY0kEO8blBthC578iwgGkrlql1cnNuLF0/s5uZWc5HPZe32+sKOD9s2GPXt6bNnynI4PKqbZba2XLiKgDpJ2bRe2GAwNAKOAWtrjXrSHZ23Z0+e2XYLsF2264u3Vqu6egYCDasoxkr2Bl3O1WrL/u7rr6QgAZh3Uixjw8FY6wmQzlUYVbu5uTT2o4cney6J71fISf+Yv90B4rMvAWgLdnB8AvNlcQHVgK9her9RS3gz9E7EI/7/sofK0QkNEAvwvbAIH/oEXFdt9R6s+SRI3DJWyOcTUNtJNcgsHsv50GjU1TkeuvBL5ZJt19tEaeJEHuDmdArR4NYvWI9BcqzWW8ui1kExkcvZaumZPL6eUV64MkHZNBOs4XyvhLXKuigWydXwsHUnNsoKYp6MnXCAVJ3PHJyHCCI7A2IJyx0UWXj/s2dEEoswZj+54ozrLOQB/R1sVW6B6pzX2oFwEiG8zwrsDpZzkBYQGP3BUAHaKHac1BF9onoC1koVJWstbHQIuN5YiRwgzpBS0X7w+Wd2fXtlv/lf/Lp99fUv7dHZqex3mN9xfyA7PIgTVDV3d2Pt+eGYDntXD7k6pKB1sN+vRZzwvrPF2harjUhQiB7mhr1N/aROSM48AG3IBr5Q67GmGPPe/Pzj7GKt8KdspyoV/X48nokUgQTbcHYmt3ZlP+RyVikXLS6g2MpIZcf6WG+w+oqVYVSrxNaol+3s7JHFnK3ZjOysuCdACoxmM88NWi6sXKxaXKlaFZuizcaKAsoptGdKyJaInJ/52pabnc3nnO1mlWbDCedibPPJ2HZrFCkru7q81n2DPd9PSIvxcCKiD0UCZBhk8kNOiizAdsp04IUV1k2mxIbQakiKos3mU+U9oNJgS1KRcNZBPEGCETLO/E0XS1ss99aoVuzN27cW5/bWG45tsUQ5Z9Zq1hQEj70c97ZKJVb21MlR3dqNgn3vsxfWu+9bq9u1UhELq43d9UZSzmH5pLlc723QH9pwMrdqhfMvY7d3dw+ND+QXQcyg6mAvsOf5vCCvR65Ageesh7zfl2Qft9K9iQd6ls42Udlh08ZZ7a8jMixRMbm12d5KRZRtZe15ZWTRBME4sXgjPyOx4uIM5Jz9k//7ZynmkX5cTiuQViCtQFqBtALvcQXSG/l7PHnp0NMKpBVIK5BWIK0AFfi9f/EP9vwDnY5pAKXNZm3VSk2AFaA6IMJssbLM3gE4AqDzhbKtALoJXQ2hqoDji4msoOQNvgDE2dlstrButyNgDbsOAlshLwBdFMSLB/lmodBQAC46gAGCQmDuFpsHwMf91lqtirW7Neseds0y2NJgUwUI6N3+9VJs9XrV1gCdqEPo9CeMWr7hGxvNplYulezm8t4G/b7d94b2+u2VPTo5tWwOQH9pcS5vNzfXqgfgf7lC4HLdfvnFl7o2OpapiYK6y2Vrd7u2mM+sd98TyAhwcnx4ILKi3mqoKzwuxVJw/Ml//IktF640WMpmC5AFywqCZHcCMLluWW3RRZ4E9wZffAAZ7+7NqNsXUJJrBAwld+Dxk6ciJPqDgY2m+NKjZPmOwGC+ITA80Npfhy50yKEoD6EEkOp2HAB4AEqAnNSfuYIg4AuiyAkKIUzyEye8l9cDEEVd42CZgz8Ab0FxEYK4XaHhdj8OfLr6IVyPWwABlrlfugCrhOThVyEbhYwTwHJljxQd+AzkT7BBCrZCdLgHhQbgb7DNCqHckC3NZktkm2xORqMHsgWLJClYtm7nFTr/yUMBsGU9lSp5dap/9OK5zScTu7m6sOPjtjVbDdWv3qjawXFTNljbDSA5uS0FG/ZHynUBMD06PLWr2xuRSwDlWPxgdcZcgz+3sVmZT+wXv/zCnj1+an/ziy/s8LAjUqt3P7L5wruRQ16H9ux0YbmIjmassYquPND+JvQ3LzD/uy+HOy2Ts/5orHmmVrnszlqdlixmsFyKknwKiDW61pUdkM1YkdDs1UJWP3R4Y1WVMZ6PEmMq+x+IAQBwERebrYB29iu/E7DP/3amrnbUQ9Q6kEdhjTBegHEeCzlBYLtyURYL2anp95B9UVYZPJwfxLW4vRgAqJMhWiuJRRg19ywSSDP2ltveSfWgLJWMrhWVFePjfOPMRB0iNURCwjzYRW0T33zOUSkl2L8O8nunuJM/KF2UPSFbLrdVcrDaBNBLBWNeBzrTIZ54DsSUd5lnbDAY2WQ6t/GUrBfvPBdxh8IDJBnAPyFF6C7nvf2Mx2KurDD3z773qd33buzT732scUbs+fXCVsn5P5/NRHLd3/dtt83ZYr61JcHHkDR0xa9WOttYP1EuK+so6jgcz/QYiIvVihyVlZRFkNciSjkfOBOXS621oG5SDTTonawCseqizpyRXJLIjlLRlknGC8/LJaoWzgIpEIoFndlb7A+VvTAWaSEioVRQlky7XbJmrWFHR0d+hmHltlzadL3SeUkHPsQgIfCNRtuKpbLenz2OfZpUhLnIqM/l+YW1Dw4NxdJ0hnLEbYyWm5W6+aNcxmZjiCAnXhdJjshkMtVrMi4s8rD/y6DeIGR8t7diQtiyZ3TfVcA5tlqEu6P0QWVFmDbqGjJcaDIoOJEym8tKjL0FGbAXAZKRjVejdWBv357LtmyCHR7nA/fOfUb5GNybdMZHEGBm1XLeKpWinZ227bNPnxm3Ac74Wo1sHvbX3gbDsVRavf5YaqDZFOJqbZP5UqqfkPejYPBEMbUadAAAIABJREFUSeHqzazuMVE2L2so3prmCcgZNoNIZcjIfKRzw63/UE3AM7F/uGewd1GQOoXFPgvkuM4QBbND+BAqT0MG+yMrlRJzz2NHkEZYd6Hm2u7s/0nJi/TDclqBtAJpBdIKpBV4ryuQkhfv9fSlg08rkFYgrUBagbQCZv/qX/54D0CDHRFfsjCRX3hGYdPAAerWxN4hX7AVPtiAhqgtsoA2dOQvHQjDazzpAgWMdGDCARTAa0BTfOiLcSwgFtDAvc1N4PkisSBy4MwBCsB43hegt1otWrdTt3qzZdh+FOVZjn96Rv73gLz3/XsFkNKJzoUA7ExnS3v+0QcCzFbzmWx0vvziayvGFfvFF1/ak0ePBLauFhsbDYcaL6ANFivFuKgudFQW2JzQKQzgjvrh6vrSTk/PrN/r6/r46h50rXd3J+sSgpnbrZadn1+pnig4Nmu38gAIZdwiWNQ5CvgLkYFJj/8uqBSCesDtePw/gsHlz5/JaFzNRkP+5QB2gP2D5Dp4DQBFXnuNP726x+NEZYH1y1LXCEGhLIS8W1KVSgQLe6A4HdOEoi4gXOh+BjzLAIBCtLBYqBCWHAQvr4xcDIbmmRMeqK2u10Q94sqLteZGnbVJl/+7AdquRHEbMw+13tmGrnIpg5Kdm8HiZ6G1C/lEd6467QFQEzsqqRIIDV66siiQa/w8gMTBwgecGuUPIa9YCaG8COoQ5bIkQeQh20DB6putAGbZ4HRqdnlxbs8//MDubm9st14qP+b5R08tm91auQRxh0UPgb3eLRzFeZtPp1avVO3+bmDjwZDGeivGZa390+MjPQ8wD2A3s90I0GfO/vPf/MKGo6m6xY+ODwVg8x9e7bw+3ds+f2Re+LoAjPc1jK2Xh1W7/sE/1vvcxyL2LEdAcuTB3AcNhbYr+0Rh0XkBfoSkQ/Q5aI2iZGmFqGBk5QBeA0Yulzs7e/yB3d6cy6YHsvHm+lZjo6748DNvy/ncAfwoEhmn8eUAGLGQQk3hBEWwQoO0UBrHeqsMHNbafDF7CJBWtkI2o2581gZEDBkNAJd44aNQEAhOpgwd3RCpifLIVRGsHdbdVl3tCr2PC34uCk/lWjwPBQCb9cF5tF6RIdFWaLRzcJCnnsEQcmsYq1RuslYCxIcAQfVUUL3JTYEkkSoqHwlwRRnFewJSizBMMj52WwLJlzadrWw2Wz0QPq6kccAXADgPCemyCJ057B3ZcnEWRxl7+fJjqYKOjw/s4LDpwHA2Z6v50q6vLnUmcnahHFsu97Ze7hWyTghzUGM5UelgMJfN/xEvgEJoBni9Bmwnx2Kta8oXixYBwGMRldwPgvWS9hvEj+zuNuqYByiPi2VbLCdax4R+T0ZTWbcJ3C7k3aaQ/AOUFbmcSM3FcmaFLLUru5pmt7FOp6n/Tk+bynNh3AQ/szZYt9uM7xHyK7hXFPLkSGSUUbJdr/X+rBOUW5wZo+HI7u5u7ejkka13ZD1lRNiw18bTsTKSsCCcjHu6n3I/2sxnqifziiUSxIlnTXjuh9bVFusx1pyrcSgrawLlBrZf1ARSuForq5lAmRdRQQrGRqOpcwzLNe4sw8nMsNa6vLgTsQhpgrIC4oXnSY2y3SsrCWuyQs5VPtS0VMrb4QHB51n75OUza7dqtlrTnICt3VY2Vr0B98+dzqvJaKmw89uboZoNyMLAnpJ5gmzgrBDhlIsS1coqOb9cXYEKCfJA+zjJOBKJwZpOrNQ8R8bVX1gUkpkTCItw36Rm203yc9SleVc0KRNLDQ6ErC8SkhKyw0Qg8TllvljYv//jv0wxj/TDclqBtAJpBdIKpBV4jyuQ3sjf48lLh55WIK1AWoG0AmkFqMA/+29+tKcbG4BQAHx2Z7uNh7yqkzHpngdkEwBOVzBd8grWXCmUlRZJAQVYpOwcVONxsgzKl6w/uEs6RDfq8g9d1OFPt3MA+twKSMCqgw5bQECTHQSqAIiEnCxzmu2mfFbIERgNxglQ7d20dKrSmVorFdSpD3hEByqd14cnx3ZzfWez8dRub+8tl49FKExH3gkO8IINzGQ0EtALSCgQsj9UHQA1GDMdutfX1xbRiV0hU2Cs8VHHl997aX/7N//ZDo8OrdNpCXz86Z//ZeLJv5Vnunee+muFzIdAXng4t3/ECj7wvlLdmgSwDKC4TBctHemE/kaRERIMWDeeTKS8COqDkK1BFzsdq9RZmOeO+TIBcwD6ANKbtZNMyroAHU1srZhn2bcQoI5POi3E+KFnASa9kzzKYYXjIdnBEsYVD05QBTAuqEiwJvIOdDrNUQuwBt1yLHi1++8j1V4e8klAM3YigH8QL9SNL6xveB8CcRkd4Bnv6cBy4QHQFrmSKCcc3PXr5LmETQPqXpxfWb3ecIVA0rkbwFkntvy6ZL+1WMlOBgupcqUgtQCvA8lXjgsK167UChYX9tao1SyuVpSbAvFBrer1puybZIWUK4p0Y3/d93rWabesA2FWw9cdIqhgl2/eWAclU39g9e6hwLX9Zmu319cPfvAAxcyl8i0K+YfrkH1aopRy3svJMnVuA4wDAbKXswCNc+2FYrls3U5XJAvWbVyn7KcS3cMOEkpqlLXFeeYS4DKxfcrtBRoStN7qHGj90K1O9kalXNXcAqyWKxVbsMbIH6jVRGoqrL5cdvKKfZ2QogDBImawe2JLRDx2p7XA3yGdAHLVg73bOSGaWKJB1CjTRcHVfE8YsfRPunbCvXmfQLY62eZ2ecw18xXIVtQ2EAZhn3pwuFaezkCUFJC+gMyAy94J7kQlNfbnZkQOuX1WQpgm185cAyjvdlnDGsu7wsl3gSijxu7tj/KMNYoV03gyt/lsabMlOTQ+B54bknSlA4bn2Quer4NqwFUtTlKePT7W2j05ObSDw4atNljA5UUOoKJh/MN+X3ZA+13ehv2p5UsF6w8Ik/ZjizXH60FCcT76eZG1wXAiBR+qLUrBdTM3EAFRBmWXzyvnCQo9kS15lA4NG45HfsYzBxtX9Ok4VAZQPrGRcnIRQkDzq0G4YoY5dgUN9cdmL2/VaskOD1tS0hwd1EQyZ8jqqNQUJp2NCjaezWVPxJjKlYbAfhQ0rPmbmxtZCrZbbSkq2I/lUlXKlGqzYcPJwgr5okgZ+KJ+71YECPcNzj7A99l0atMJFlHYKxJuTr7ISud0IFZ1His/w0PIRaoryNwto/gWgo37qgiOLYSHn8XUYzyZWqvd0biw/dplsPHa2Xiy1LmLGot7re71Sb1cwSDGWbXijZsNMj5y1u407MmTjj06O5aqslqr+RqX0gqbKO4BGzUMkHXSvx/ZeExzQ9aWqxDE7oSfK4T4nOEEKjZ4amRQsDbrwO+RkJmQCdwHIBupnX+OQDk41ZnPvHq2ll93IMAgCFlrkEKMP6i1WBOu8IT4W0llIos9MrtEXCbvu17ZH//RX6SYR/pxOa1AWoG0AmkF0gq8xxVIb+Tv8eSlQ08rkFYgrUBagbQCVOCf/pPf3DebNYFpAKTYhwCIBePwKJ8XOB9Abbq+5WWeodPaO+0BlAC5AHkAlgEvZH20BiSMlJ/BfwLwklBRAAonPOik36lzmk5R1A6yHcK6AysJwPq8d1sT3np8ciBVAN31+Gdj10S3LGNvtbv2+uKNumBts7F6vWKlalUAM4DTy8+/Z7/69rU63M/P31gprqpzfT6au0c83cLZrN3e3D74ZtNVO5/OBJ5MZm670+22laPB9/VGQ92h528vrNGo2UcfP7NCMbaLN5f2/R98T0HDP/vZX9t8sVRHr8DTBBzi+v2/JDsg6UoNiotAQDiQJIT9gUChC1l2HtmsOv9b7aYAawJTp3NAoIwAMAHBu60V80WBP3SYlkoV+YcDmKOWSN5eoKDUBAJhAb6dNPJMjhDCPBWYpIDkrYNu6o7ffBeACrDM/Moea+kqEwAit6Pya8Xfn+sOqoVADvBa/jzGllFH7mjs5BCAqOcCY2nldWRupfxIgFPAKAWZa2kFtQekmwPgAL+AbQ8e8hAfCYjGHGMxA9BHpz4++4yP6wkWXMGCRMHOdEivHaj+8PkH6qqfTMZ29uiR3d5eK5CXjBazlR0eNqwQudc6HdKAtgD3gGbYnxEmzXs0alXNEV3a2PmgLmB/ksdRLEQ2HvSsXIoFIO8A2zJmw35P3fGAmtV6w5aEzWciG/SGmnvg3EC4oFKoN3g9At0JknZAlBqQxwAoT5QNIF4+V7CoXJGKiI5s1a4AbbG3WrmuEGo62CeziezZZpOpr61CXiG4q9VcxIAOkz3d/w4uYsuFvAT7n/FkrG74zd5D3AGuV1hIkT1A1zwWZwrwdbKF3A2yQcK+2WNvtoTAIusB8sWJMizfGC9I+n5H574Ta76RMjqz+KK73NVmvrdc2RGCtulon2sM/BwbMdaj5oesAb2H30cg2tRln8trHLI42wPWZqyMJd5imYQJE0LvtlCoSWSblZCiq/Vcj3HSEhWbyT6MM5i/AN7zfVCfBNItkKEoNVBfKBCZMzUhAkX4BFUD56jISax23GIok8HmKafg7marZp9++tIKkG3Nhq5NZ0ZcFMk27g21P3a7yIaDqZ4/HE+krmDNMA8ogVDYca5j04eV12BEbsRaxBhztJgvtEdVBwWLx05gK+si52dYNmulAiQflkJYyFWtLOunhY0GAxG2ytNZkpcw0TrlrODiqFVJCrOtrKSwRgvWSmRonB61rdEs2fPnZ7bfLEWSYCs1Hc/s1atX1ui0bS6LPSzPIlmOcb8BAOe6mDPZNGUyNhyNbc3ekZqKukaWiSIb9FFC3eveg0Jrtd4le2Npa85ew7ppqjWmNavrhIRN1AmA8FgjSYUAicGc+hkodV4GcsZzWdiLXCu1y+UKtkmIZFRykDDYeLHyN7usyIubewhuCDO/h2BRBWEGIbFcL712u61yLMjIaDarRk72hy+e2slRO1Eh1hTYTiMA1mxRhDqjaKPRVLZZX335ta0X7KGV7tdSN0JKyBJxnxC4G8tmsKfa23yB0iioP2mggGTzoHbIrPlqboWcad7Zy9wDtPcSkmy9cQUQ9zNZHQZrOYhFHpcoNLjPVdjHEMVS/u2tEBV1TxfBnyGbyZVAXPsf/bufpphH+nE5rUBagbQCaQXSCrzHFUhv5O/x5KVDTyuQViCtQFqBtAJU4L/9Zz/aA4oCeNK1vNnQzQ6ITSe8qygAh/Dmp1OSrkTQgTXe47I5AsAEVHHArxSXbDIljNS9sLMZBwaxcwCoBPQBgAQUolOTcGnANEgR/OkRb2TNgUG9pogR76oHlDg7O7JqvWylslsfAc4AML9+/dYKhZIZoaxxxZ48OrFe794iXj+bk53HaDxSB36/P7Leza1sNLb7yHJJdzXAKSDa5eWlAKFiKZY1yN3Njc1nKwV+dzptZUHQUa5u+1LJhhM6aJ3MeP7BU3UjX1/c2Mcff2xXV1f25s2FlctVGw6GAsIBXoJF0rt+/g6gOhrKn8okSIKiqQUKC3mD53KWz2VkcQTAThdqs9nQdZKXEPzDpezAix+dDMhTkgeBJ7/IB7qCFcQOmIq6Iag9vGM5EYBYoUBHKnZRa2UzqJNZwcuQI4SuAxP5HIWxi2wSYEpWhYcUhyyMoAYJIdyBpHmXrAmKlHANXD9gEz/3DIbIZnOCerHA8YwQOnC5duUmZIKdDz8jUBw1hgPTbtmV2O4kwcgad5JtILKCOuO7LvsqV2cEqynARIUHk1Oyz8gCp9tpW71Zt8Ggr8Du/XZtT5+c2Pn5a9kqdbpNi0t5azUIfHeS5L53Z+VywdYrAndd2YKv/2I+t/bhiXXaXVkUcX2QFwfths0nfbdYWmyVyzGdTwS48kXHNXM4mpItUbR8vihlxng80rqGhEQlJYCTjvVi0aajsVQQqBW0T/dZ2+43uoY4X7JirWEbKatMwCTh7JViLNJI4dbKOQGAR1U005oEBM/nY+vd34KWqjMdgJIOb+XUSMlD4LyrAzg/omJBZ8t8MvOAadQ8eTJEZgnwuxbwK9sZfLUAJll7sk+iG9tBZVcueQg4pA1KEMD8YPsV1qizYFgoQewExY9nvgDsa70tIOGwiHM1RyC8eI2g9PHMlrX2A53bEJnsEff2d5KiUkVB4hyObLfy5IJA/GV1hrF3nFjBEscfyBnDa3IdqC1kgwcxUC4lgLOTHEGxxDoVqD+a2WLh4fac46x1z0FwNQtnCK8DYQPpx7uxv53QyFr3oGUvP3lhk9nQnj57aoVCVusHQH29mNl+vbPb2zsbDQkJpxseUmqvUG7WAGsBBY4rAfz8ghQki2MyIUMiZI2QWeAZQZ7B4Vk/vM+D0otrWG90vqvzntylUknrfLuB1MnadDKzKCq6AiyKBEorKB67tKUHu0My8hwssbjGo6MDa9YK9tFHT2VDuJhPZX0EEXJ3eycAfzwf6z3JUuJs5e3r9ZaUhluCnaUKc1KWsHRINEWMrLlPQUrMXG2wXNh6RVA7Z2tOSjd0SyguIHDYn1guiVKTLaBbfWldyiKr4AQ/M7WlNp61xJ9xKVKtw7npc8jZgGTBQ+shtNl/y9nCRtOFLTZu9QWZpronNoCQfX6+QfyttQfZP52aZ96QefHpZx/Ys+enIkn4GdcO2TmdrqTkyxf2yuOheYA9d3vTs/UCq7GNrNs4h90qENVQyHVy9Q/jEVG5Rq2Eeo4GCs+k0N6V6hPSMLE5E8nNZxTubQkRqIwuVxJxNkHI8KU9qvf1s1z3Wfaq8mB873EWcU/lTCA/B1UhewTV1h/+wU9SzCP9uJxWIK1AWoG0AmkF3uMKpDfy93jy0qGnFUgrkFYgrUBaASrw3//r397TuUhnqocru9WHAptRMAB0ZkM4rZMUGUBxAZ3ulk8XurpRoQMI3cQehODgQtkAygFe6e4FQFBHZOQd1d4dnADJUmV40CuBooCjAryxyRAQ7kAlvtuNRkVEBqASABiZD19//Rp42ZbbpZ2cnFqjWpFdDqMC5AAkosu1Uirb7XXPbq6u7fLq2trtIxE3bvNTEgALeCbrK4gTqQ9M3uAQLYdHR3b+9txqCYDEzwiLBqQ6Oz21j158ZH/9139l3e6hXV5danyQJXSaB1DNbbFCxoWDM0GNoQ5yOr+T7AtBm5BG6pIlW8KtNOq1ijXqVRtNxgIK8eQHeJrM5sob8M5uJzsCAB9sqgAJQxYCna10z+P37rkd3pkuC6gkQ4I5c89xvMgdgBLQBeEE4Kjmeu9zdfAosQNJEFsBVQQlW5RYnjiIyxdjCnZkrIWgzAi/l4IjyjvAtVrqT0BJhZUDFANzKciYgNdd0hVfsBzAU6IGQikEUeWhygCq39U7EBMB1PIoEp+fEHbOn6xFOtAVShy5hRA/d6sS0xz8xm/+hl1endtsPrVmlZD2mg1HQ5EVj89O5fHfqNcU2F2pVmw8GUlFdHMFiVG11Rq7J0KLy7bPRfbo9ExB7+vV0i4vzy2fNYsJoAZIXvt/b968EXHWajWlCrjr9S0qOFEEEMc+QzHAVChrZe/qpvF0aQdH5GQMbDwcW6lc0xwDSJIjAKlSKdesUKpoz8wFnu9sn6htCBCWGgcAXHPugOhsOrLdfq1ObJEDUkI4iC2FBHZbUSRgNQSsM+8oDJT/oGBs98QPYd0QEyKKlH0A0IslGPZ1HjqNgkNqKwWAuz8+z4dksqyvnaDkCQA5RIMTGW4zE5QpgMKyIlI+BFY+KJU8J4HzQ2HTiY2Uvx/kh+dZcH4yLpQ1EBfsfZEeOdQhK3X3u6KNujlRyBAQWfh687lxi6qlzlG318nZbrm2fJzXXlMIuvZKAnQn10AH/2KOFRB7dCMiRX5O7+wrxgk5o5Dih5wjzxXh3Id4qtVikW3PPnxmm/VM+5n1PRn0rXfb03xCXqw3GQffVzuFuO8yns3Ano0jauj3WM670Xhuvf5E5wT3j/F0Kos1XrsUx04YJRlAzBUd7+xZbJoAkckf4KwJ5C+EHgSgE+Osn7WVq1VdtyyCOPs2GxsOB7LdQlWAPV69XrVGLbbT00M7PGhYo1YS+B3HFWUbQT6OxhMbT0ciU+azuXU6Hdtts1au1ERYK+A9RxbUwu7u7kVsxNW69mE+G2lfc/4UilUbDUa2WLgtIVkWixm5HxCPU53xnNWsJ4gH5hRiAuILm6isH6we9E24Oet973uJ9yf8G6s09oHO8Q2k18bYISx9SAzuS3e9ga3XkK0ZKbVYY7L52m2tWipp7gjpllKJ50LiY7UXmdU5BypV654c2w9++LHV6gXVksdAukBSbLZZ2UeN+gN7/fYbm41nNuiPoYIV9s46DERHsQj5hjUbRIMr4bjm2XSlveCqE8bPZwXWkBNvfE+eTbFIPkxCtskaDE5nq3MOxRP10f3zIUNqK+LWyY+V1pBsxyyjMw2yVkQezRF7GjGI/KDpwhUgKORS8iL9rJxWIK1AWoG0AmkF3u8KpOTF+z1/6ejTCqQVSCuQViCtgP2P/8Pv7oNFTrAvkqd24q29SfyjAGxkQ5TYPdERvAbEwfpEEo29AkSxzCBYGb9rwPQ4LgvAA3QClAPkhNDAduXdvAEH4xy8AKgEfALckc+8urTxLke1EVmjVhFA2Gy3ZNmDBdJXX/3KHp09tW9e/cqOj4/t8fGJ/dVf/ZUVK2VrtloOYC7m1mo07JsvX1lvMFCgLuBkvdpUV3dcrtjXX3+jIFHA1HwuZ9Va1R4/ORNIpY7/yG1Xri+vk5yLktWbTZtOx/bpy0/tq6+/squLK2vUG5aNALLGSQh33ibYHwFHJYRNAMxDHQSsJ8G9svjYeOeo+3QDsDpQDrBy0O3Y4UFH+DAB4QSz8sjbu57ts67aECiWBIOHjvOgkAHsIuQWIJLHUEfmJpBJwRLHVThlD3bO0KnqmyYQLuo6F7hErghAsHfSOnjrQeF0SYvo2jsYiaIhKGvcE98JnJBFwesDQrJeBCyDxKlupudrTSTfh65jAFOBYlhkFYoCxPg7pJxQMa6RjvflUjY+dPAzphC+LdVQic5fQHSe4oB2UIAAqIaOeUgSyBIRPNgDbbdWr9Xt2QdP7Pb+xrMGsls77LalogDMP3t0arV61QpFgLed1ZsNm04nGK/Z/U3fysWKfE0I2a6WyhahYCgW7ezskfXvewJKF7OJNap0nkd2e9O39XYnVVCxUNJ11GoN2yfe+SgdADJdDLPXOsfmZr2aKST54vxGa5tOZxEDOSxjUELlrd3tWrWCsmlnURarIu+MR3XBPC2XM73XdIqSKbISyo3pXKAmFlbr1VxAflgn1AqUFWBd+SalWIoCur45a9QVTfC1AuOdWAMYXUF4AbIn6iPso0RuQVblI42X36N8yWY9t8fPlayNp7OHuvAct5hxVQWArne4s77A9t1qii/2GJ3fYe4BW3kuc++e/q6K8j8BgbEwWwhgXWLXpLBiD6pm3NjGeSA2AHnRZnMsfCDx3JaNYHLZKMmKyvcLT2AdomjgbFZQeQbyljB6XhxgtWhR5OB2yARCAYAt3XTqNkQ8X6CssgKcAFZHuzkh4jk3qDSctOYayfip1wF7d/aDv/eZrRZTzRkE1qDft8VsLnA/sy/Y7V1f+xMFEGsR27+QU4NJEWC7lB4ZyIuZclSy2bwNR5DKrirhCgCeC1HOM0wSBd9sMdeZw++xaoI/9XyPrEBsCAX2NvuPnArOSuVkRB4wv1pg/ba1RWLR1e22RNbsNkt79uzInj49s+PjtuG+h2ILRcLNbc+ms7EtFnObzmZWrzWk7oFc2W6ydnBwJKJjNu5Zr3cncgllHgTZFjXFdGmL6UxzDXEQFcp2d3ttcdFVEKxprANZf5BHnEXb/VoKI6nxCGeHNGCtLRbaH3mICWyjikWFc2PVlyGkXo0AVDmn+ZWF3nJj8+XaFsuV9hrh9Kgrbu6Gls0VFMLNvaQQR1onWIEVUCJOfB/P54TdR1aJY6vVKyJKeUy5XrPnH39k1UrRqtXYcjkIlY2Nx3Pb7XI6TxjXcra0+7trm08Wdn8/kHUbhAprLJyp2OGR0SFFnizRHE5wztGtISFJIQRRHPE96589gmLGlRu+B6V+2/IZo+SUO58dksBu3yO5xLbQ808SzlAqQohRbMawWWP9Y3u3nK/VOAFpLyu7DYq6lv0v/+b/SjGP9LNyWoG0AmkF0gqkFXiPK5DeyN/jyUuHnlYgrUBagbQCaQWowL/6lz/eB49tAAGABsATAcaAaEmHpHtxuz+2OoM3G3W2ClDLRQJSyFvAAoVOaDrS8aZ3oMLtkARC4iOdzamjkdcJgDVAspyKhLe5z7UDcA4mOgCyt2qtaN1WzUqVWKQEWB9AzGi8tOOTU3t9fm79u4E9fZSEapfKVms21Dm8mE6t3W7b3/7NL+XrTw7FqNe3XLZogGWPHp/ZxdtLGw3H+jvd/YBelVrdLi8u9fcauRYvXtjb129tMBwKFKEr+MmTJ7KX+fnPf+4AKpkTW7IMhrI9GfQn8iXn2qjbd4SFA/fyAXfcUoAktYI44HXAILc798H3TlSzdqNuj06OrVav29dff2mnp2cCwCAveN/FEjsVaugKASlXALuCXY4UM6ZufwcMv8uCCIoYgCfPvgD8cbUNth0C2sgoAVxOlBfkIwAeAvYK1E+ssTSfhp3PWl3qUZ4sAyc4QqhwyMgIyosQ7h0IjmAHpa5qEWZ40G/Vue3rh05eD/jF1oVuX8goLGcA5ivlStLNi4UJwKEHxAYbIEBj92Gn89kVBQCTvDa/C4oVnusEDaAZ3d1OhoSv00fHVizm7fr2xo4ODmwxG4ts2++2dnTUEXkhAiPpAFfuB1YxO7Nhbyiwr1EjS2Jn7eNDazTqChTu3d5aXC7aWu+/FDB7dXmrbv7xeGr1RtNGw6nIIrICSgq6dgUVAD91F+AOSEe4bhLYPlstpDQiYLtWbyl4vHvQtQygONYxhKmvCFPPc8qkAAAgAElEQVTPK/g7X/Tg2wC0L+aunsDeCJsoCKHZeOw2UFHWu8v3eNuXBRBix4ONnOxaIDSwOlosrBiXBDpjEQU47URR4YG8EKmA4gIwX0oX2sczej0CsBXgvQYIZ22iyilofbjoIGPk1pAv4uSFK6A0jyIw3B4NW7vviAk/4wCxZSYGscLaTc6kQK64EoAzEEJkZSvIHsuqDqvt1qrMGYRLzudCOS0iPMgCclKG5wKqq5s+IeA4O7le7Vd10W+SQGU8+CM9J2TDAND6XkONggphZ/ciuzzYOaxVz78gD8DttJxU8CyMQBpTEyyuKpWiNVsNa7UqVgesjnJWwtZrt7f7uxudRdcX96JBVkvmI+tEAjWXQiYrBQ3vwR4FKKbDHXB/vdmLxCAHg3NAYDokDoqDRMWkPyEnk7wD7JkAy0VUsu+KEFVbWUjx2igZUNJAWnJ/AaQGiFdHPR3287k1mnXLRHt7+hjSommPH3WtWMhKvbacz22zy1hvMLTFZqU56/WHVq83RMweHRxhriUycbWc23DYt8x2Y5V6wy26UJZM5yKDl1pbWHgx7wWbzyc2GQ89d0URLDlbrua2nC90hkLk+vrzzBbWgH9BJkW2IzQ9USMRgC6nM6kLshonhB/qSEgWrpM9sd5CgkIm7ax335eqRDZoNBcY5/baCspxydl6uZYCoUlu1HIhlQICvEI+Z7W4REKNffDyU6s12nbQIZyc7I6FxaWCsqC63QP7+qsvbJfN2N/97S8sH7HOd8q8QWkiOzVdTkZ5ODQ2LFduXYc6Yr1xxQf70O9TXiNlxSQEAr93ezRXB5EFRLg3xJ4IH7I6sA8Tycp69vOZdcNZz37kTA3EPPdHSCfuzXuLHgLHdUZCKiWqu3qjYqcnx/Y//0+/n2Ie6cfltAJpBdIKpBVIK/AeVyC9kb/Hk5cOPa1AWoG0AmkF0gpQgf/u9/7hHpAA/21lgCbArPuFYx3hFjsAfupm3+5EPAhYToAB0D3ZHuWwaMkJ0Ly+vvGO4aggsBPyAHsqSAMHI+KH8GVZfwgU3ulx09lU7wUgKCKAfAYCTTf4fRfs9PjAiiX8zctWLVdsvljbYIA9S86+9+nn9qc/+TP7hz/6Tbu4vBSZQe4FwMxqvrDf+q0f2R/8wR/blFyBZscuzy8EAOfjokBuQJSbm1sHYP9/9t7s17Y1Pe9655xj9v2aq1+732fv0/hUnSonrnLJdsCJSIgMgRiwwSEE/gAicYUQoCBfBAuElCgXKDcGBcXkEhELErgAQhSMjV3uylV1qvbZp9vNamffjDFmg37PO761DxL/wJbGLG3tfVYz5jferxmznud9nqdodnh4YPPlSqGkgNWAepAVKDGo0YP79/S+AIhnZ2f2yY9/rBBvusFvboYatyx76OoMaogMoAoAPrVUp/cOy5WiW3BtsdBxj39ZWWy9xm7XRFeu2Tc+/Jo9fPzYfvCD7996kAN8amxYYkghAYBTFkkhL3V1pHogNuQE4LlbyTiwG9QggGkijejwFdngnu5YA7VaDYsXSykFAqjLWvBX1uEtayMHy7hmyO5gjUF8hXsJdlmAU7xkd5NZagFUsYYgL1xA4B3voUteKoCUMPa1QHaIs3qz6gHIhIRj8VRxRcibDI6dQH8A2UCe8TOsUdacY7oAaVvZjoU5AhgM4LIrSzYCSen+5cX8P3r8QF3w18MbERJnJwOioW08Gtrh0YHUQoTLVwmcz+yfmBdASLqHIc0Yw2Q0tq9/8xvKmcHOaznFgoVOfO/aLpeqNp1M7frySiA1wd10QTMvYPH49M9nS5/L7c4azZYDfeWSvo4FGh79CkjemtXqNWu0OrfkVrVcsuvrK2sJPHTCLIp2AvyW88TSTaKu5cVsJqs17p31TY0g6nyOfO8CKLKPWdPjyUR5NPybrnjmroqlT62uvUktZS2HMgdlkNaeZ7PUqw0Bx9VGzaZT9rqHsIe1yXolI4A54ncgK1BKiSwkv0TEnefvhPXj1myWKYE8c8It1QCdvX4QTSgLpEbLbKs8YPlNvksgJKEFsA1iXzAWwHG69hmjar7zs9RVEAURs8xCs1UX8M7Lz8GCakq9OXe5p+UCeyFUUJBE5GVEAnQ9fB67L0K0PUQegRbKNwBz1jh73de/Zw2QgSPyJAtCLmA0xLm/JfeoYmdnp3ZwMLCovLOT430zBY+75RrzNhvP7eL1pU0Ijd+x4LDgSZSVwhhc6FQUcQGBAcGE2mK9QYmyksUTxBnnKbWjzu26h1/rHFTA+04kFK/ZbHK7jwVEY50U+f3zkmJF+RKQJNQgdcVUuawzndocHR/a2hJ7+vS+Pbp/ao2KWafbsk0aW4zd3iyRSm6ZxiKZIKVErFRRcXVtTeZPmlqv19Z9YS+FiqS/f6h1fX11I4Id8oI6s0bieGOESLvVHGPdiSAkE0WKOFjpTO0mFZDIHyd1eVawdzhPCLDHIorTW5ZI3OPWA905h5bxWme5LKjSnc0WG5svlnpfLM9UTxF/a6lgqA17HnIjZJ1UUTaWisbebzRRMmysVS3Z8emxtQaHVq53tGYgBzmT4tVMhNb563NZaWGvdXFBXkhs08nMbQn5DMHZL1KO93crxnqjo6BvyBju03NrnGDleYNCjPOQZw3vhz2Yk3+J5pb3R2XB3opXKwWps4ZQt7AfIOdYqzr3uadKWXPD96R+WW8UEk+IOOchxBfPBGU5lb1pAhLlwcO71ul27L/+O/8gxzzyj8t5BfIK5BXIK5BX4C2uQP4gf4snLx96XoG8AnkF8grkFaACv/xLf3anfAH9H33v/sUjH1sSuhWxCgpgLeAFIAIAH8AbrwCQ0gkNfrwjDLpUtstXr6XIEJhGh/ViafUaAIkHswIY0I0N2M17AlwRCAzgvQT4LFc9I6ISWY3MitlcXegAgvuDrrXbdau16gLxdtuyXVxe216vr+7Wm6tr6/Ta9vlnn0lFQiYGwNTh4cBOju/YP/5H/7tAn2ajq3BuVBaFovuqn5yc2PXlpcBLgLDeXtcWcycvuA+shbje9fW1dVodazbq1mg3BZa+++679sd/8EcKEx/PZgLUAJGwOwm5Cam8/bOw6Mx+6ZY0MPeqdyUEHateb+bnq7Y2BM/ScfoL/+JftFLFgZfziwvZXQHC816X19dWwMIrddVDuVqWfVOwYgrh08ECB2WGAmflRw7wAwDtnbCBAAjE1lfDxgl5x3MebFdzIfDVQ8CZ39BtzDpx1QNe9uZdzFkeR1hHIcBbFkXkSawJtm6pi5f1FoBOhTFvCD4nzLqW5RlgMePWRhpvlpVSrVX1+4CegNmMIeQO0L0clBTctzJWCgC8nhUS8gb4WvDa9zFEsjxhHQNGAqJhX8O64M/h4aG9fPGlDQYtK+5Sm04m1m417PT0SOA7YB/WK9i7iJOR3dXaRsMbOzw6tniZ2J17Z7r3MsGxEWDoRJ3KgMTTycKuLy5lezSazG29cUCTDJh0E0tRVK80bnNFIHEYYwgup27LBCVTwUpRxfoHe5ovgE7uUzUoAFAu3EqLdaNz4E1OA1kZgPLNZkc1HY9mGm+wW+J7AIbBrx8lgeeOrNWLXSpXbIE6qOTkJKQHew7lCD+H7ZSCtDHWIoy5GOk8Acz00Gq3lgnEH+eIslkgljKLu5CVg42SLPEIHccbX9kesc435fxAhGRkC9f0AO+C1oOIl7WTCRu6zhOUaQD2b95b96Xu8ZLUIcoT325s/6BrN9d0d7v9kdvWOCno9lBZboFsnQiH9/M07AfGyH1CaFEbgc9m1t9raxyugoOEi5zgWHKfrjRYLiCTfC79eh4wXQL4NcLIXUWkTvZ6TUHSkIqQI0fHB3a437dqI7IH98+kuMGmqFFt2NXVuV2+emnj4cwWCaRgVeRODCGp8HP/47kMJRGPEInpdmc3NzNbLtbKXRjPptZud2RHxTh2rIss+4SVwrjq5MygisBOTFZiqS3jhazrWC/YCi1XGUhfa3iOQ7Fo16ORatZUuHfFqnVsmGZ2986JPX50bIcHfXvn/olt0q1dXF3Zq/NLqQJY+7I4RJmguU+t3ep54DSqmmpFQHq/vycyirP0/PWVbLQIeEbFx7yjWljOVzaZxbIJYw4I1y5AXqFlUK5NXRZcKMO4T5SOrjjMgtVLkTVaqFHcag37KOrDPuI2aQJgvOxtgtOXq0RKlNlkKRUS5Ak2ZVLt7bDS84YDVAecwOwn1GfsGVRVDeWOYFtVsFanaccHAzs6PdL+6PQHNpksdWbAzbXqPHNTK2w2Nh5N7Pz8XOtpTiD4MtYeZx3J3k9Er5Put8RhgTWLNVnJtqkTBTQ0sH5oYJClmWzaVtqDfI+6o3RsY7O2ThQUo/epcs75ZxHPYvKgcWWIFCHCaELgMwY2a64+4txEladMnS1nJ0qV2Fh31Jb3rjcqdnb3xAaDfftb/+V/m2Me+cflvAJ5BfIK5BXIK/AWVyB/kL/Fk5cPPa9AXoG8AnkF8gpQgX/z3/izaiEmDwIUAQAf0AxACsAKYAMAA+CLBz9ggjz9y2UBQwAOgCtSYkQVhXeCZF+dX2R+8IDMqawy6NQMoaqyFpENjYPjAJ0Aa4DN+KMHQmO38Y5J2T9sALF21u00rN2u2snJsV1ejawY1exyOLRauWK1StP63Y4yEV6+fCnApNnAYqpnm01i3f6+/a//+H+z5SK2/b0De3l+oXsC8BsMDmy2mNl0PLP9/X3dL4TJeLqQmoEaADySqUFeAejjqy9f2d5e14GWWsUIFx5PprbA19zIiXC7Jl6BiAhkBABWsEyShZFl1ijeeOz2W5kKgfoSyAxJAg4LqPzP/exPCwRHxfLxD597B3wcWyEqSTUgAHiD0gFrqDed4oyF9+UFaQFR5XYdwYbJg7M9ZDVSRzUoGKCPqyjclsNVE3TyEijr1kEKm9XXM1/yzKoqeNkDOtIhS0cx7xEUDXyfMYduanUrYwMVRbaYzR10kg2MyU6ouAMQ825c0TxZiDb3GcgT5oJ1yjwCzDqC7GoJddhjy5IBrepGrtU0Hgisy8vLW3VIIE0C4AuoCfAoKLpAVoYHvZ+dnipAHW/6Trtlm+3Ket2GrJS437tnR1Zv1gXm7R8M7GZ4IyCRnIcNBEvBra96/YHszW5ubiwygEesnhJr43m/NVtKPTGz2WylrnHUL9PZwtZJavuHB1pzKI3Y08Gai3mDXLjGRqZas6hSt4ubKzvYP/Iw7sJGHc+a13RrjVrVVouFrKYadYDI2W1odZ8MmW1Btiuu6KjafBYrkFo5FMCimWWT7NcIe56xX0xKDUBD3xNFKTjId6DLGvLULXRYbr4WCTCPyWXA13+zEcEZSCUsewB369WaQOF2q6s9gFrHyS9IU7f/AszmvJF//pqufGyAarKGAsTFSoe6AL66igjywkO6ndBwElfjZizrjYBnCBUAYt4fBzC+j8Ilieciq84vCLimhnWdX1JeyA6KPQOgS94I6K2DqCGDhbcBlGWMrB2+Thi21CYRY/P9E2x2fHx+bdap1ujSraf0ktMWRE2w1IGsJJeCs5ccmJolGyc3OWca9Yo9efe+tVpZtkZhZ+mKM2Nr0/FY5MVyBZmztcUysdmK/AMHnrmPoLSCrEQltoxjm89T2SwB6PvR4WNwCy9Iusg6rbbO7nqtLsKZ86ASeVhzkoH4cUJmCcA7tmbkJpBNBInmZxpECmsO5c9er2vxemXNVs0++tpTa7fLFlnBvv719202XYqYPr++tng511ogfJzzJRBHymeq1mWrBmtCWDo2ff29fdmccb5Ktcg/thubDK+VY/Lq1ZVtUEAtFhoHNkuQZZANnN+cTVBaqcH476waeb6Pg+slgevMleeRFPXzu83O0h373euOvRG1TBIIkUxVseasw9oJws+vV6miPijZcDhTNkdUxCqJsxVlTMXtq4oFqWwKpYLVWzU7ODi0VZLa8cmJ1jgkOFZoi3hukVQxRZtNJ/biiy+kpnr9+kJqlcXCzwn2HOvbrdbc1svt4LCUZB3S5FCxdrNpabzS+mbbBSJfDQ9LiHhILezSICCKVm82bDmf2n6/J8UJCpheu6e9ynm0VWPF1srFoj14cCYFWSDUOf8gXfnver1lydqDvlF9MTb2Nc8LLAcfPb6nTJ+9/p79nb/1GznmkX9cziuQVyCvQF6BvAJvcQXyB/lbPHn50PMK5BXIK5BXIK8AFfh3/q0/v6MzHJCjSHdmBpCJsCgU5R3voHssAAV/acAVvLpDoDZdx1iy4GSB3QthxIRiq7uyYAJh8VGHwABwVvc/AH2paJVaVeANYbyAZ612WwCyB+Umsm4S/EYndIVg05UNBh3b32upm/RmMrdKuW7bQsGGwzH91wJ8XOlQ9/DWhKDYgsDV84sre/GFd4oCjKXrrWyusJ4A7Hx1/lrZA3Io2m7t6dN37JPnz2W9w+9jDUW3faNVt9/6v37bJqOJffjB+/bjHz1T926jUbMXr88F0qSJW8CETIugKOBrIddB1i2Zvz2gZACwsAEBwOHnAPwDmEYpgoXG0eGefeOj99Xtf/76xlUky6W8591+aZvlHsyyDtdIADn3DZjMuOi2B9kMwChgqXejem6Fu0FtBQwCUmEzpU7p7A92KBAMTsJg84Jax7vSuV9IMKx3AI6cnEABgE0SHbUZMJd5/Qd7H95xTmdzZq8VwGepQnZeE/59m5mxIvjWgVteAP+sIWoWgEB1/ZJhUXUbKWoQAGnvsGecnn0RVCF0YQOM86LbX933G4KnHRDn9yGGdK/Fsu0NelIpMKeVesXuP7hjS/zx6dgnT2LQ8QwMK9idO8e2wmpHHfSYtGwE6gvcTxL709/6KStHVXv+7GOrlphzX0dkp/CaTeZWrjdtQdd77GSAbK6+MneQEUkSW7fX1dplzbMX6822KyUGPYXWM956oywgj4W/S7cko4ssQK0jQikiswTos6BQYKBXX+PYPZWtgGXc1oFzAH/2K+sAYkO5D9pOrOW2kwvrrRRDEH6osyCAqCN/EiyXqvVbFVIAxdkfXIN7RR1WKTcMIoX7Dvsj7A1yLsgFwbqH+4Kk4wyjHgDSAMmyVMrAb/JFULxobWWe9+oaJ7OjUbfZfOEhMewWbNRofRf4D0FpsqCBYJ1PJgLWCRderuaWxBAO/B57hjVKF74D2cqbQHHWbinYm7VFrYtRwebTuZXKZVepyLbNiUIHYnfKoQkqqqAWIkg9ZGGoK39FZ/xUZJlCuzMeI6isqDX18n22tWW6VOYKWSx7g649fHCmTvxSwYlTaqfw9/lKdj/z2cpenQ+tWmvadD63br9n11fXAp0d9K/pzK5XywKsUaFNJhCRRRtP5iIvAsCt+UuddACohhxCSaAcjU2anYGp3b17Zq9fvpLFHuse6ynOJJQEnHdSD0F2RSVr1CoKt4ZV+vpH79q7Tx9ao1622WRs7XbTClHZLi9G9uXLLywqQcDNrLBdC4Rn/fV6LZ0ZjVbbCiXP2RBZn6wtqta07sj6If8IS6kiWTnxyio1bMcg5DzgHfKXM2k+9XWKqkPELEQFD7jsLOWeAc7LEMSoEzmzUDhI+eWKPMgLSC2Ae+qJdRVnM3uPZ28ge5XTY2TotKywW6tO51djZV2whho1LPIgmrbW7jREsvR6NfvGt37avv/HP7Svfe1rViiZyBzIRT2Xijzf11qbo9G1aoWqbbFIRYqG/BXWeHh2oYQIJLfbnDlJgwKEzwcQQLB/yq7K7N38PF4rLwSSDosrlHSuDkUlQRh7qvyUKsSq9jQ5HRUpUgIhhs4F5Y/Oj6hojXrDFTWrWLZ5ZK+w31n/EI/a21HJmt2W/cRPPLVyib3asL/5q383xzzyj8t5BfIK5BXIK5BX4C2uQP4gf4snLx96XoG8AnkF8grkFaACf+Wv/Dka/gVCKOAX26Gdg9WAt61ORyC+vNI3DnyjxhCIjY+17FMAWQj7dsAbsGA8WqjjGMuGZIMXdyr/cVlyZCHIgIKAvQJpAOux5KmUvauWfIUE+wlIj5X+xqC/sN0KWGs1I3v06J69eH2pbt7xaG5NQMDFSiDIXq9j0/HEHj9+rP8GMKUrFE9ugB5sS+7dvWfXlzf2+WcvRbgAsL98fe4BrunadsWtPX78jl1eXNrXP/pIwC+KDIA8wNPf/d3fsw8+eN9+8IMfyDID8AaQ6sWLF05YpG+AFFEAX7FUCeoEdaZu8LAnodbBpCzhVN2u7o2PHQZZGBAz2Mu4fUytUrF3Ht9T1gEkzeefv1ANBcDS7bzMwLMMaAc4CgBRCIYNwLADxx5q6h7gDpoxz4C+AKeA6Qr8pcMcj/YMKFIHOoHgAsOc2OD+ea9ADNRqdIqjQnFbHFc6YA3mWRIBdHbCw7u4RzdD3RfjEFlR9SwCrs+9BPKBzmxsm7gG4CBg9W2uAfVIPDvBQSwPjb+1tsne239+a7VWzeK5A9yoXBhbyA2QFU4UaW9gUcX+4L2YH8B3lEWE1qPoQLFyeDSwyXgkELVaLtjBHsHxRSvXyuqCp4ClEmDawhrtFr37spSq4DV/fCxirFmrmBXXtiUbI0ns6nIk0JZOdDrfCYBmrLy/TPDZPZudcmD4unKxCRBeoAyqySuf+6g32jaajhSmzdxzH3juoyhB1eMg4VL+NN5F7xZiZCkwp9x76K5nPIVimfAIK+KZtNtYMarYaDK+teGqKpA3sZgO7gTff7esEZCZqRF47063L3IHYFh5F+u1tTtNW0znTjwVnLxy/3wq5kSbOqfFcXo+C2MFzF4tAXvdvoZ7dBubzW13uFukOcnov+/KBEgryJIk9Z91cisDsDPLPMYhG6ksowNl0E5Wa0406Zqy01sb98/XpLzYEVjsTILsnlDIsD9KZb2X52ysrGCuzBCpaeWsg93DnaPISRB+lvOX/cV+4lxi3fL7aerqhECUMh4n/CDYCK339eL70a9JFMPp6bEAf1Que3s9Gxw0REJMR2PrdvvKZBleX9n4ZmHXo7m1Ol2boPTarmWRpTW487opbFpEFmcJeUJDBXcvY7cTDLUPtVF+RbEoogw7pWLZg90B2z3XYy2FHkoZlGlkHrBOmo2W9iX3Adkry7kOGU2JvfPkvt29d2BnZ4d2sDcQmcZ5MV/GdjOcWMQes5pdvnphpUJsw+uxSAHmiDB7EfrbjR0dndh0OrNyBOiOlV8qdQjrhZwH1qQUiNkakmqAfUS+R0ZESaFWqbkFFGsBW6PMUglVXxrHVi372kCdEme2UVLmGCqP2KYzLJxQydSkHlEWFWTzOvWmACkLnAxkfQyHI1lfdTqtN4qdUlEKCxSJ/Hy73bXj433ZITYaLT3j2t2OnZ+jOHQrtZbybFxdcnF+IdUK80W+VSzPSLeLCvvCrSELUs5A8PE+EDQ0LDBnEHuQRFyDEHTWMeQ7z2HeazS+0TNVexaSgesVIfgqMIg2m69c8VT0GgbbQ62fbF9DTKBq4RnFOKg5OTuoLVRjWdj5OcMcQfI+fueeffi195W18sUXX9jf/q/++xzzyD8u5xXIK5BXIK9AXoG3uAL5g/wtnrx86HkF8grkFcgrkFeACvzyL/28ElYJmgX0ojOTjnDsVuSBDdBQNCtHgPH8H3y6tBu2ko0HodAlhZkCtBNSS7d2DPExj6Vq8JDjtUJK5ededABN4LNt1GEqABJbjCyMtFIr23btILjnJnjHq2xZzGww6FqtWrSjo0MbTecKSz05uasu1d6gZ59++rlVihXr9zoiE54/RxVRt/5e3z759AsrRVWBuafHx/bP/s//W8DN5fWVgAtADrpI3b6CwO4jOz4GtJoKsAXUATD58MMP7Tf/x39oT548se9+9/ft4cPHAkY+//zTN9YfawcxA5BiBScHPAPDrbgE0G7c7gSEx/NAPH/EQ6jd8gXLGe4+gPxYDVGfp+88sn63q7yDy+tLG4/xlSdM2y2ZeAXwVoqZ/5+ch6DC4I3Icwihu0A7zB9AMEAaXf3VWlldunTUgn2KhCkWRBAwb26xRDfw6is2KJ4jgQoDYJH1VUd5gd/OV+ylAuERAECyTgCVgpc/KiDeD1IkAJQCwQi0zYKaAckAzajtKk2sTHd3FvgOcUGnvYBEyKXMm91VKoB7HXmuu2LIcwGCjQ9jCMoO/10Hfvm9OF6KfLi5uLJ6oy4vf4J9sRwDTCwW1yItqiUIwETgMKDcMsamZmPL+dI6e10FvFPLDz54107PjrUHUA1Vq0Wbja91n1as2PDq2haLlV3djG0Vr63b7SnHYLGcaQ3HK0Jv27JiA/zG8x6glzmbrhbaB3SGow5hrnZrAooBPh3Er1QjESoA3AXmXVkGrkiBBMSOBusv1oNILdQphaJN50vvmK9ENl3M5aQDkcCrXkG5srJSJbPqKpKH4wQZQHJJc0a3ftVzScy03wJYKVsp9dEDTtdtMplZveZqHjrcIcVc0QNBwR4jZJo94mvUFVBY16x0FjCHzC3AL/cC8Ok5L4CwW3Wq88KyCuWDrHuy3IVAPAo4ZVTsY66dJtZptnVeBfUOa5Y8jXKpLPKXc7DTauk92CtBocI/Ab9RXVBrZXEUIts/2FOnPWcG4w1WcwDi8IBBueD7yIkTqYzWW5uM5xnh4WeFr18/U+mid9upogLYfXyu4OG6+4f7tr/Xt3q9Ymf3D61eKdvlOdZAicXLWJZ8lRLPCvJaIJ5R5MT69xsiwi3bODzKlYoNJzPbrrFScvIikJCBPOPafA1wmz0LYcRYOQfYR65Qg8NOFXIO+K1sJtb4mrPBc3rCWdBs1uzgqGvvv/fA6rWC7AYHg4Hs1pqdPXv58pX2IPtjr3don3/2qa1mk4yo4gzYWb3ZsnRLNkLJNmsUPx5GTdAze8GDzD2kPJAGThxBSBet3WndWuOxfiGaA8FPnSpYIVU9MyeoG1z5w/qlemW7vB6K4FqzDmQjGCnwGoWTkpkAACAASURBVDUGwdZSg2jdQnT735xjlUrJ5rPEFklivXZbawcruVqtbPcf3rVGq6ksD0jXXnfPOn3Ov4J9+vlndnp6ahssB1FIlAoWL2aWJAudEePhSCpHiL1FprKKk40UjH52exMD57BIPKz+lKvl601ntpR6ZZ0xqLGWy7nUFuxnyAvO92IBC7iF7pUXahX2Rq1a1jkxnixcRVfDpoqfyZ4nfK4ouq0lhK+UGBCFCvom06JqRWoFuQThuNtITcU47tw9sfeePrSoZGrcwIbxP/j3fy3HPPKPy3kF8grkFcgrkFfgLa5A/iB/iycvH3pegbwCeQXyCuQVoAJ/9Vf+wo7AYIBRukHpnaUbEWscQMRW2zvfAWIASKXAKJjN5jOBISguHJdwUGKXrm02ncsDH2BUgAmg1iaxVewe/PhTK3MgcnADAIXrhEwCfiZ08LtHPCBdydZxLP/tVrtm7VbFjg4PbbHCRx2v7bksm1BG9AYD++H3f6SsgMl4KPuRVrtl77zz2P7k+z+0q+tr+/LFhd05vmt/9Efft2LmtQ5gS1jpbEb3Z9Pu3r2jTmbA6FYH25TEXr+6kFUMQPfv/t53s5Bqs6OjI3v27JkAGcBLgBE6p0MArzzAy955Dair3JAsqDx0IHOPAGEORHoXONfyoGQnQty6CEsVt2iCTHlw965qMZqN7MWL88wyysGwkKnBHATgyDvXveMckCgoQgD+mDPmGcDVO4hR0vBzLcPKCnCdbt6dbWSLFTpWAeukjhFM5CoHxy3d5sdBLVcuhO73QBoERUMAWGVXBYiaddULRGb8X1F2SL1DqLR81AHVpwI16dx30NMDl7lWlcB3lAJZsHHo9lZQffby7mOfYzrsUR+EnAa+F4BVfjwoQWTXg3qAcOr1WvsF8Jw1T43KEBYV7KliazWr8mHHNmp/f0/Ewnw2kV/+0f6BLZKFvbp4ZWd3HtjDh/c1n4QCF3eE8RL+nth8thBoSvd3rdZU33ypSu6HA+GQENstvdwQYB6YrcVGEPIqsWa7a422ZwmQCwBIyO+p3huyNzzrYbOJlUGAEoN5JhcBmyLIBIixSpEuZ0KrUVXtRBJhyUJQMEQCKqtdEV/8mm1SFFxLq1bqRnB2tVERAYHnPDkhkEJ0nHO+BJuvoJqh1mSoQGDws512z0rRzu7du2d//Mffk12VQM0K1nOQgB5szx5czCHufL8Ews7JB993AL5Smyj3hfUJQeNd88GSzFVKJUs3qR0fHtnr8wu3rimi3nBbN/amq4D4XQ+tD6oeyFlWMVZGUobsPBehHDlRE+zi9g737eL1uXYO5KnItQI5J74+OYvZO4zX9xVkjAkYD7XysHnUEyiDUCcVZNGEHZUTin7W1hsQTVspFvyMRSFRybrWCZsuSy1Qq1bsYH/P+r2WDY57UmXEi5WNRlM7Ouzb7/8/fyhi9+pmpm55VDdYwt2MhloXnBmQICK7ySTZYRsV61nBOphMplJsMIZADIZ96c+Mlc4majGfTq3dbDnxu001dv6N/Q81aTTrNpuifPDNLPszoz41e/z41O7fPbF2p2LHBz2rNTo2R42zIbNlaHGykDXa1cWVArVREaFMCXXt7x+IdIWIXy1Tm02dWAs2c+yJQIQGxYXWk9Q5BEd7To/OPdZDwXQOMFdhvX/1GYFtEfZZjKPZbNhoNFeGTZwQ3u4ECXPrDmZORukcy85VrfcdqryydTpVu7ia6XkNiQt5S5YNFnHkQtx5cEdkDtlG7KFyJVJwNedsrzuwZ8+e28HBvp6tl69fWqfVsJsblBglKUCYR16sZfaV24XBm3NevHn2aa6wjiuUjQwc1gM/q9wNrCMrFZtOx1YpN22+dFu8k+MjG49unFDMlFmhEaJcJl8p0lxIUUcmE7XOMj5EgMnq0u3GpNajBhHvhWWck1wE1XM+81jjM0Kv37EnTx9YLfL91dvbs3qzaf/eX/2Pc8wj/7icVyCvQF6BvAJ5Bd7iCuQP8rd48vKh5xXIK5BXIK9AXgEq8Nd+5V/YATwA0o2ns8yD3oFtwAU6IgXyAdSqC9+7n9cCPdfeXV0oKtxTQch0oG526lAFuJG/PLZCZcC0kUA4gXN0Kwu0zGyEMiDNO38L8sTnb2xrZPMC4JgB7pAXBwddazbqVihW7Ad/8iM7vXN6C8Y9efKOvT5/nREwDuQdHOypK56O9T/5/g9sdDO2s7NH9vzZZ7IEAYA7ODiwdbIQOHp4cCA7KDqG//S3v2XPnz+3q8tLm9HNTLf8aqXuz6PTMykknj1/pq7qAEgCoNKp68Cpo2oAj0FVAGoKSaCucJEz3jHt3bZu0RXAMO/Q9lBsgaTEOG8JMi8JpDk5PLIH9+/LxuTyZihwGvAtdPi+CQHOrGwyAJ6fCVZLTlC5OkIBrtQ+UxZEJZ9/VzU4aCv3p50DcwIVsb6Shz3h328Cvb+q9HACJYDF3qEdvh+sbTzwN+sSx4pMdk7+HlKpYG0EeInmp0jWQiQMDw9+V3+8ydJQ128WCKwAXIWi03Xutiwhl0OhwsWSZ4Es5rekEoApBAZjgKDgvmWtBqmAcgAVR9VBujDvzDXhzMUy4e105Jv1+m1r1UtW3G7ko099UDpo/+xS63Vatt1tbDyZ2P7RiT1994kskpJVYuPhpdXrkc0nQ5tO8GiHvNrKpmxrZYHC7E8IAtQ3N1c31usfyP4FsBSLFDr3u72+1rlnLnh+B6Ae96achMziBdJC1jysR2xoBDx6Hkj4Hbz9txtyWza2xRi/ULhVJQEgM0ZIlXjh9l9YvGBFsyCTg45wKXQKUmcxBoBTfifMsxOWPncCr+dzdVcDFHM59ulkPBEBgrWLrMdKruyg8xxLLz93vrJ+lC+BbY0HQ9eaDd0798V64j0DEcf9Q4gxvyLB6jUr7JwIdKLPFUDsB2UTlIry1v8qwRVUOr6ezaoRVkjx/8eqCbaiUnFgH9BalmYE108JeXaLNogAD+4O4zERSZ6h4WQF7+FZAsFObSfiC7KL/eyZNqioqAs7h3N7K/UCpB6EhVLHszB7/VzJ7OTkUDkuR6cDs3WibIFme2DT6ZUli7XN5zNDHHZ1PbYNapfNVvklUpWxN4vQaIDGJYuwVJthF1awyXSpcW0gVxfsZdP3w56knuQ+YPdDNz/rT/aCrDUz63W6VihtZeOHQg0AXPMBcbfdKXie937nnTN79PDY2q2O8mfi5cxanb69vryRfSAZHnEyt9V8Zmmc2mw0FRFH7hL1hJCFpFsu1zaZL61cQRHi1nWsOZ+D7AzPcn6C6kTWh8qdcKskqX1Q1axTi2TN54pC9jKEcVBNcB/LBQoW1ArUM1buAqqLoPDgWR2IM84dPVsyu0FyZFjfItFR65GXosgVyFnPZNo/2rdao2bdXkd7C9UHWSci36JM8WgV2ULdXJ1LIcdzkxB1mhAYE99jPD4OntecB54xhHJNipQd55urBtk/WMv5nsxYph22XP5cZAz+gOHnNyIVnBTCZtLtBQuQFoWS9TptkRwKr2ed1NwKzWuOCsO/HsgMKVyqkSWrlbVbTVst3AbxnScP7eXLF9bqda3T37dOr2VPH51Yq+5kDPuWHKt/96/9pznmkX9cziuQVyCvQF6BvAJvcQXyB/lbPHn50PMK5BXIK5BXIK8AFYC8WC0854KA1ThdC5zgBSgKOOagsz/2AYoMW6DM0kgdywA3651Vokg5EwLgZthcePc9QCLd3Ng9rJJYPte8yDAoRig2ygplFYCINQgABvkE8tp3xQEACl9HF1KtRnZy6h2hg8GRff7pF7KtuX//vo2GQylHIAQ6naZ94+sf2o8+/rE8uek6xtrqD//wezYdT60/OLYXXxDQvVbg7IOH96ywWVu/P7BnP/7EiqWiPX7yyF5fnKsGwofoIJ7N7OT4rjy343Vio+FEwc0hENeBQsBTOmS9bkFd4eCWW7wIEM78590mBEuXyO/1KyqLN4C+oGWFJW8hL2oeMF0rV+wbH30kC5yLiwtZXWBzlWzcDkl2JFlIONcFmAuB03ydn3VFDKCTqzxCRy8gZ6tFEPXadmKm6Fpee5BwVHO1DaQLwSkCeL2z3YkBB/YCyMr3PBTb1SMgVcGKJ8w1IexY/mAzAhmGtQlkAeCfW5E4mB6A7WXs3bfcFyA0nba360Z+5nQTE17suSuNdjsDJV0pxJ0yFu4PsA0jIJQRXG88nNwGzAqEDCHhiXfoYxO0Y94Kbs0lb3e63MslZcd0Wy1lEdCpXimtba/r/z2ZT+V7D3CovJJaxRbLiQDfD772gW0LO+t39mw0GolMi0o7u7q+sGqJzuSl9hjBvJPJSrZGgLUAgnjBAyiSdQAAWKmULdlurdPfs0LWmb3bpgLCby6vrN5qiRCQ3U1U0Z5RaLBswshzIEgbNY1bOPEea4KDAc2LqBeKyqugy5wObgLjCadGyQT6zbU6zZaN51MJcqSCUXjz2u2FCtjGABT63g/ZJ6t4ofcmjJs50H1JbVAQsIsK6PXr1yIYWBes32qlaYvFVPsDYiXIuLhXCFjmk3+T8bFaLt2ercT+dHI0ECZO2lYykpHzzi1uRDVCqBRNmQkR4PYaOyHTfLWbBN/v1NUdsgZCZzwqLuOMmZKloMPN9zrELRcs+J4ksB3CF5De1QjeaR9FPp43CqaCOtuVUVEsCpDmPbDWAnDHMooxs6bpjucc5izCSghSMgIsZ0IEoLNfmatAokZW2G1lzTUY9KRqODrbk20UGTvsjy++eGaNal3qusVqI0XFKl1L7YLNkN9/xUlrSMFKZIUi95TYYomCiOeN2Zxcj0CalF2xEggkOutLUs4kxpnAC2IShSBWgMsVNn7kopStHEEcucImEJL7Bx37xjef2tnJQAojlHJ0/zOO+TKx4XBorDOdu9imoSSYLmyLT5qhwIDAqgi0B2tfLJ1sRKXI+RoIfdl7KbvF7dVcCZbVN1P1iBxlTxS2Oi8gdDyfYSNCsVx0G7vJeKZ96sS/q/A4v3i23iouOKBZi5nNWSDopHdDASalUcnGo4nOIQgKlA5S5hS39vTpO1Yok22yzTKlIPRnenb3Ca1P13Z1M7LJcOxnKZlHCWt3ofMVwpz3RzlxazG4hawOSjvPpMDWDMUUewayX+fr1veTW6T5GSrimT2k5wXk9FrqSn5IGSJkvujB6ko6/s16hWzS7ypfh/thnzAP/uyB6Of8432rek7GaqwgJJ36VMuEhxesXG/Yg8cPRV4cDbq2nJzrjGp1exoPc/LX//p/kWMe+cflvAJ5BfIK5BXIK/AWVyB/kL/Fk5cPPa9AXoG8AnkF8gpQgV/6y39m5129dLduFC4bYR+R0NlPsKarKeTrDhhdwAceiNCtJwBzAPkBKpFh8OEAABM/7OH1KAvP9a5nABPAM4F25DdUqwIsISwI9g4gv6IxlFOwEUABOAiQTd882B/WD3uDTgYalWyKBUmrc5uN0N3fExgCCLdOYvv6196z+WJlK4Ja01Rkwx/8/vfs3v0n9qMffmIA4ABSH374niWrhUKR3Zd9aT/17W8KKJU6pbCz73z7p+y7v/sH9vLVtXW7AxtNpuoAxhIKwATLDtl0qHPXg4Xpnnbip+QWH1nOA8ArAI93jTqpUSx81epGGLAIl6DCkAIG4BVQSUHekaxA7t+9Z2dndwTkvj4/t9mSLnUHA8P78d5u1eFKgQDGA0q5JYe/j7qzAaUBjujIN4JSsZJKpSS4JWJKDh77tYIV1ZucD4G5mBtlyhEC3SFYANjUwZ51jruljgc4A+KJMEsTD00uRzafus+8A2B+T4GggEiRQkhAJkHUrVs1CQQL98zv8gq/F9YZ696vibXSTiAnQF21XrVer2dp7Hkb+vnMniUQJRAVWKDQcT+ZzW2TAqKx9h2kA8hsNKqy36lEZt1mZINuw3p7Pbse3XjwfRY6DtAHAcHr8dNH1ul1rFquKyy21aioY5w8gvFoJrunWrWhzmfyOyB5AFLV5b2FcGzY8GYiS6l2t2vJ2gNqUXYwt3TPE1YLaSKrK8gPfPMFzGJz5B3hbr1SlrJBQKsiVwo2Hc+som73sqVJar2DfZuvlgJLOQuqtbr2E99XZgcgPCHllbJsudJVrP0Occn9YKmEukXzVHYQWCqjLNAa1cEu3Wktijwgk6NStel0oj0DgKrMFhEhRZGBWEj5+fFmnYQ1H3zxpYzKQHbqznnHnPE7AQRXEDJd4SnAte/boBbinGR1QzyIeCnurNtpWbyCLGS/Q8YQ9E32AdkhgMoOMCtDRKH3brUEoRtAe8bOi6+z9gJpwdeCJV1QE5FHwRiwduPanv9gqvN4PNKZ7uvXAXD2dSkqau24ksnJYEBfbNL4ed0japNKyfYHe3oW3H98avFibienxwL7X37+XAT0xatrqGSdq3qfIuHjqAa8Bso0KBWthiqkWLTlKrHJFJumgoiLBDIs1EeWeW8UNwDnrAVs+wDWyb1wUDoSebFYTKQ20Pwk/nuo0RgfZ9KTp3ftyZNTO9zfs729vtUabUuWrkyDeCLEerka637n47H27ZrrlIoiLCAlmAvIOXIX5MCWEepOwvr6cRWBnzOMV8+A7FmmsxHwPCrbSsSU23SRaSHrvO1O5LfyWXTtSBkzi2VshRKAO+oeB9tZMFl8zG1WkM5s2Ze5lRl7DPURa5Dnzt7+QKA9mUhJurIHj+5oz5YjVxOl24IVCbtfrTLyJ7LhzUhqDeUfkZ+SEbuMUetcZ5aTaiGbJmTfiNyUagIS120S2SKcBZBotzZ9BZoRUGa4TVopqlgkvnwnxRkknH+u8OcOBDpkWF22aU5yvLHc8oyeoJJy6zbWEpJQfi+yasOtEDmz4+XSn3WbrR0eH9nh2antHzjBxVk7unxlg8GBlJWcCVdX1/Zrv/b3cswj/7icVyCvQF6BvAJ5Bd7iCuQP8rd48vKh5xXIK5BXIK9AXgEq8K/+wk/vALuWS8JxI3X/Ah4qdwLrIuAxQBkACbpGKxVL0oIlG7czwSO7067Lzz1NASjWVihW1R1OZy5Ah4PgAJjYMKDmwE7DbJO6uiKAuMF/X4HVArJLAm/wz1eXNN76NfzZvWv40cNHAqHoqgUg4Q9EANYldM26jUUWWI2X/3otUJob/JPvfQxEaMPxxJYzAJ/YfuLDd+3q6tyms9jGk5kAt/fff6KsjtFwZD/znW9Zt9uyf/AP/gebZdYTpSK5Clh7VDSmcoEcAA8v531k+cTLk2sFXLoHvQOKQqtkrUJ3sX+0ciUDALLbawjE2rptUvCF3+48UB0Ard1o2uNHD+3unXv26vy1XQ1v9HXApdCZK/uejEAJuROASQHg5doCR2Vd5YRDAFS5lmd2VAToAzK7LQigp+dKhGDmoNQJIH8AXwMIHOyAeB99L7ODUk1kh8J1/XusGXXjZuoRACbUCqFLH8AK0B/Amp8BlOVnBNJnpAXjURc6OSFZSHhENzP1WQJSsm5TWY9wLwDjSQo4WbN46eHOUt2EIGHZ9EDuZAHCVhCB5YoTV7gApvJ7AMX1WsW6rcge3tmzarQVuLsCIC+XBSre3IylCIpk07Wzk5NjgZDdTseury+t3Wk6qJ4m9uVnX7pKqUCuQSJwD3Du+nosb3bsdkqE+S5j2Z1AJdZbbSer1rFNZxNrNJvad+tkKes3KTRYV8qcUeqwQO6lrHRiq7eaCr1lbsI6IGRcnBR72MjK4D0TzRvgr9ZNVLMNyoTN2prtlsDAWr1mNxeXspECIGWPsMcZH+Aka4NaM7/g/7ynSNRM/SUVQrmmTAfmjO81W00poQhUlk2MeEIPu2ZNBlBTW1DnWuWW3PK9RK5GBppn+zVY/0hNU0Gt4Wtc9mvlSMoLgHPOB0gr+IZSYWuDvZ7NJtjwYBNUs8nYg8A5r6pSB8F1FKxY9jOPwULoUXdqwH4NiisRIBmR4SHVhBA7aRQs1CAbOEcgRFTDqpN/vhZNdZpOPQgZAjKcRW+IHNjSneeblApWlfWUE5fcc6tdtV63Z3fvn1qjjvIi0rNgcn1jcQoBUrTZJFEuA6HKG84MkYsQCpA92H5FqgUkCTZWCK4W81Th3qg0WCusK4gizT1jyTIIsIzy4Gs0GE7KuC1bTeQMYDnnpvJdpOZyIrLXa9tH33hiZ2f7ui7ZBqvVRtZWAOWQuzuDbIB8SG1yM3TyIvW8Ea4rwiLh2VUUyYIyhXVSw3pwhh0ac+ZB6BAFnDMQknHsdlK8ZLMoiq1gKUSLztGM5F1v9GxLNqnCxh2kJ5Sa59ZGZDpKLCwZWUSoTwDgZdXG2suC6G9t+VCKjUeaa7JW+r2etUSIbpUR9ej+qc0WUytFdZFsV8ORxk+Ng8Xg9dVY9WI+ZNW1pakgsjlEeJra/v7AZnOIBcgDFFuobBgedTBbJSurVesirLCHwy6K51ajQY4Ugd+p8mPYN9p72ZkSyGWIYNYexLUUcWQwobJYo4bsu7VZtldjkUGmueV+IUPItEA10axXdSZhkEbGkFQY1XqWr1HVubPZlWxwsK91zno5f/3KVouZvffee1KOUIPzywurVhv2H/2HfzvHPPKPy3kF8grkFcgrkFfgLa5A/iB/iycvH3pegbwCeQXyCuQVoAK/+Avf2QF6AkhjrRTAI1r+y4AQdEnXAOYdVJcNz4YufICgqjrV0xhbn7IlMVYRgPIFu74ZC0QDYCuXPPeiXPEAagASuisBBuXZrq5/txsB4KGTHLAZG59iyfMxCOMFvABAg5AAYHjw8L5dnF/a1dXQHj9+R4BLr9cR0QIo88M/+Z416U7emh3du2+ff/aZbCd4L6yhzs+HIiFmo4mCSH/uz3zHfud3ftc226INRxPr7+1Zo1W3995/V3kCBK1+/P2P7fd+7w8U8umCAgfcseQAMCHMOEGFQKfzrihAT2qJ8huAzW2cAIypIQRHCPH2zmIhw5kNhgcoAzD6uAPZQG0chEytUa3Z/mBg77//vs3mc3t5/vrWNgbwFlDUyQkH7QGKv/oKqgbdjcKESyKlggWLe5vv3OKrSJYHwPHKGs2uwD/vWPcA5OD7HwiGoDZhnHRrBxsw2QCJwEoFwIKKKssCuyyyFtwcRWBsWBvuJ+ZAb7C+oqM4WA8F26F45WoLt67Br93DugHoAVPpHubrhAazvlGxADh2Ou2MGKlYt+PB3+H9IU1CRgL75TY8eUtgdWqX51cisDycOZFipdaoymKpUS9Zr1Wy08O2W17hm79OpNLhPvHYv7y6UCbLz/3cz9jLV5/b2dmZCDPWx2JC7oYHXw9vxrKBmi/wtq8otFlA/nqbZVgAVnbNCp7rAKEAlrrbpeqi947lsrzjd6WdgFmULaUtioaCbXZ0T691f6iAYtlFpUZmCAOOl4kAYEz56bZnHgOpBRgrSyhqauxBt4OjEx+bLIX1EmBOPoIUQXTjrzz/puSKI94X8iXkNISvcS6gNClq/XnIs9vWeOf7G9WQK2yYe9YiZJbC2tXF7R3lToz6+8m6JlNU6HzLsgKkDMoIPwKMuf+gDPgqEcg6rLeqtphNRJ6Q+aKQbFFHrgxxyypCuAuy5PM9xnnggd+A25wTdIOz74NaihoyPsB/kSyZAovxAgYrO4gQ7npN702DPsQw904eBfMm8mLlmUYhCyDs/aDa2Nvr2Xg6kfpNqg5UAOXIGo2KtWV9FtmTx/c15motsjFZE9l4zi9GDmjvUFMsZEXkmQyePxBBPJBhgZUaFkwppCF5PBuM5rI8Cz/LuB+Fcasj30kxyK9q3S25DgYDWQVCxB0e7mt+yfbgXBERyTqLIjs46Nm7796xe/dOrL/Xl03W5RU2SlhdLWy2HIosxB5tNpva8PqGmdL1KjVXBCUxK5uaF/25mFl9uVrL5whSyufXVSOBPGH9E7bNmpUC0Ha3zwQpvfgaqosksR3qBln1IWlDeYSVmF8fu0XmAdZLtn9SQ7oVEi/OYZ5n1CqJU1utOIt3VqtDftZ0zvX6XasQ1N2oiUTEGgtSi7MEOyUULovlSuQMX+M+qLGaF2ShhirTlXKc86xp/tCQoEyQTDEIEZGSlYNSb4d1XEa0ZLlF2mcsb4iLTNkXiDLqBcvTbrSkJONzw61CCTWXSI2NK7c4WyPW0kJNC2Zrq0QFa3Xq1ms3bLdJpN5QZlPRdI/sh1a7p/FyPlPjs7N7lsRLOzwmP2dke72OvXz92o6PDm085LNLav3Bnn354qX9jf/k7+aYR/5xOa9AXoG8AnkF8gq8xRXIH+Rv8eTlQ88rkFcgr0BegbwCVOAv/cVv7fAyB4ygy5OuR8FpdHsC1KR0eOOr3hCYMY/pYs/CN0lfkBXS0krqYk0sKtHZWFQoKiAP4GWtgn3KSkBs6LIOXZUQF/KPp2s2s8/gfemmpIuXjlRXHGCMvRXo02xCbqTKuBiPsW0a2tHhiUKj1eXcatgmiQWULmdDASxPP/xJ++HH35fn9WyGDQj2UXMBjYAZjx7fs4PDPfun/+S35eV/fHJs09nMXr1+bY8ePbLFfC5wncBuBfzuNgJ2CCoXcVFwuxARCpAMWYCsA6OE8e5ubVlCpyl1QnnhdihlAXsByMWGSXYhgvC9A53uZQBlvaTYcDUF5MXR4aENBnvW7nbss88/t+lsru8ByAFYyy/8KwGyfC/YoPD+1RqgnNt+BbUDoBqd6u6X72oI1An8LUUHmNMtcJd5mMs2zDMtWDPh3yE/Jag0CH5db/Ahd7WArkMnr0AyJ4akPNl6KDHv5/Y8SvzWfXmnsxMMAm4LBdsoGwGlgXc/h7wPz1vA991Du/kdOvYBV1mXgK0AzIwb66VGvWXXV1fW6uD7TjB4URY2ePhL1VHBa7+sjuRlGouME9Cc2QCFrnO6kqvlorVqBdvvNwVwAsq2um3bZiqDZqdj622qdX33zl27GV7a6emxALrh8Nrq5YpdXuLFXlUH+XA8s2Kp7BeTRwAAIABJREFUaktCbMkFadaldCijEFhvrdlpWbXelC0R+Q8A25dXr6zdbWlvQyRgn9KoV61IXsBqoYDc5WwqwK9UIyy3ZJsktXi5EJjNOsDiBsspQFQXaezUIa45hfyga3ybqmu9WKjIfaYSMVdkHHjgO/cAAElI9CqhYxr1VcHnXQHIkAYFa9SbsmPzIGpyTggX52cc4I3jVHMh4JN5Jncg+33WDt3WmlfWNMQbGQqRd7Xz/UBAeJaAE2LBOs0VCr7e+DovDwf2DnPGGLI2FKJMp3u/rfUDkRost1AE0YnOzzhJ6zZKrjZYyxoKEiKsURGTsrRxghGQn3oFRRpnNBZfEGlcT539ZNhUvbuctQzLwd+rleeGoNAhJ0SWRCjaqHWWNwCZoqyUGqQmZ4kTqcH+aH+/Y6dHh8o3ODk9tCRdKgsD4H+1WOocZT2SB3F9PbJSuSICw8lQ7IPqmZrKlQmA9cwbYdnM5RJQHMVDpkRi/zImEZhpKtVPIF6pfatGPsNCJHirVdfaUFZIwjUhqLjHohQXf+pPvSfiejwa2tHxqd2Mx1J7bNacFb7OIKRm40mWmVLRWSJrvUrNZpOVTQn1ztQdfm75WoF0p+5OJL8hE1gznGsoDZijoD6DPAvqnqBeWsduM0V+FGc6JCf2gmSKsMp5JjKPPI9Rgonc4HxBocQ5l617yMJZdn32FBkzWFr1+i2pafqDnl1fXIjESzIbPCmYsrVDjgiqHlRm0wmEWFXZKMGmkHlSrpXOXtaXqbHAyRWIKTKF1raF9MpUhiXOhSRWrols3iCnlUVDMhJE9+bWXpEahTpxzaDE0X4hjLtS1pkPiSZ7QT4XbCCnIbtK1mzVrF2vWrnC8xcCpGFRBfvAuhRsWObVak3r9fr6LJOuqCc2fW27c++u1CV8PkHBQV4WarbpaGyvXp+LFGLd/Wd/49dzzCP/uJxXIK9AXoG8AnkF3uIK5A/yt3jy8qHnFcgrkFcgr0BeASrwr/2l7+wcoMaDe2vpeiM7D4KFASkBUgDQAESK/K9SscVqbbE6U7F+ALRAIeHgxYbg10LZRqOxxYtYQGWtGqlDG1sO8A+6QNVFnIHp6orO7EoASapYKnHNiGyHoogBASP4gc+n1mo3BeRDXrx8+VIqisWKIN+6bdJEYMyHH35gN9cEjw7VWX98ese+fPlSga+TydgO9o/sxz9+bjc32GdE9uf/ws/b61cX9vvf/Z7V6k35hb94+UpdqCHEGqAdIJDmWDqPAZEAbQB3WnXuaSMbnWBzhAIlAOiAIBAeKBBc/VDzeigE2K165CUujoY6BSCXn3ESg85ioUdbB2Zlk1Mgvnsny5q9/p6dnJ7YJ8+f22g6zYilVIHeePRDDgSgKPiPB3UFYJGDxA7C07EPMIZqRt3qeLln3u50OrvPvs8LgCRFETmSdatz3965693hHvbqAc1BVQGAeH5+kVl5mQC72XyWhXoTDO12ZQBrvAJYSdd9UHDcqoEIl67WVPtQ/wDSATQHSx6gZtZUUFRgTUV5qUOn0xKQieVSpUx4fazvKYS3WBU5Rjc7hADvAWgN4AixwfU1r1FZ3dLybd+ZSJBCcWPtWsFOj3pSE/Fz+3s9W8dYtZW1p6JKxc7uHcvXfTEb2eHhgQDi3XZts+nURpORJau1JbID21hvb2Dz6Vik18HBkf327/yePXznsXV6fdsVABWdiFF3t+2s123ZDlUQ1i2pq57i1dwW47nqjnWVOqkBaLO9CIgJQSOyreBEGIRJqRApqwCwfjSaeFc21jnyuneVDoQbgCL2QdSMGtaqNYW4BEJLogmRe26ZBcEJQMvvYuMmdURmKxSsgVjvsqjaOkER7MpCVkuhBPxL8C+WZDtbzGOrRBWr6f68Yz0QEpwhXL9aqUmV46HwnovjQDUh2U6ciazLMldCpkFY/54bwZpIrExWgbrDC1Zt1v13IU8y4kPd9NwvaiV57kDeuUqEF9doNN1CqdXsiDDjnkMWh86GLOhe9xiVlKvC+UsIMcoOqTCKJnUKeRSrZSpiVHkz2h+uOOFMQhGGlY8HGXOvkLJugdRuRNamm70U2ZMn95Xd4lZaTpywV1iTV+c3Np4uFQ4/XywV+hOIohDcXUa9stnaZDqzVby2JOb8L9piCSnlORXhHkOdGYNA98StxDCPwuqpVoXodFs+8iz4ezSeiPTpdpr2+OGJfe3rT0WKQWxvLbK9/UObzkZ6PiUEdSt7YmPDq7EC3SFXPSR6Y0m6teUitYursVVYsxkhG9ZOAO79bAvEMqNYW71WVq6H76/ExqORVapl2bUF6zzWLOA6FmOoBFhz2Bct5r6uw1mH2kBKpBWkvPzHrKJgc2zBylKOoVTgvME+rc68KMC9bp1eWwHn51eXZmvWjKseRLBjm0ejAGd3upLtHvs+KpalgCtmVnuutnACwgkMr0/YD+xJ9jBDpvEhKAMbmeqJU4DnoT9XVlKK8Wzms4QypCDeICCz50p4prjFpOeksJbZG4eDPVstFyLaeDZiHTYYdK1c0rvb8fGp1i7nJ7XlzGu0GwZJREYKChs1ERQqeg6z3jrdjsg1PjeQoTKfTkTENZstG88m2jPTych+9VfzzIv803JegbwCeQXyCuQVeJsrkJMXb/Ps5WPPK5BXIK9AXoG8Amb2r/8rkBdVhUzTKoliAHMIgEtAFoAsdQFnoc6g9glBvAkkBzYrkTogIToUQFshPBmwuWDX10MBsACjWFUAkvI2XE8WUZAhkXc8090bvKYNP+siwDW2GW63gr0Pag0AD8AguogJcoVkUHdnDXVHqkBhsMHH7zzWz3788ce2iRd2du+xRdXIXouQWNje3r49++Qz9wZvtmQb9er1pe4Z3/A79+6p83s0GmWKg5pCRwECAfx4f8B9wA/AfNtkwdgZ2OLguC8xKUe2kA+Ahu6zj/2NOm2VbwEw5AHaDuZ6qK93oQcfdgd7ZB+yzn6u4IQD9icHBwNZZd29e8eePXsmRQhgHtdXp+5ua8lmbY26A5ihs1ZgMWBRVBYIxNgCOCXAsJh1ucu+ZKccipAjEQgAv0s559s6cUA1gL38HVQ84V7oOpcNTjYO6uDWVBsBmg7iOnmha2Wdv+FavK/Wz9Y74OlyhgBy1YtpLUploVq5JQ0vrNF0j9nvQ0QNsJUpQ7ygyMFqB2IOpUpdqgIyJxhHOaqrYxcwcT5b3gbGEjwNiHl+fnmrbmFs7AFIQf5Q2mq0sccPz2yTLAVUYvnSajbs/Orazk5OLaqW7On779h4eCOFBGqo2WQkZQIKEci54WiqDmJeU1QgqBdWidYymQPK0ojK1h8cyLoKIhIgslavSiGCKmOeBZC32y1dv9tsW61Np/j0NhRd5NVmI6Kw3ewILJUvPgB7AXsvMmU8hwAiQfXGqohrF8w67Z72WJx42Hmr07NmvWETBSP7mgT4Zo4AJj0nhXwWz0pQhzZ+9yLDPFOA91X2Bt3oyZqIHR9DMRIILWsnrOWKqL2wwCprX61jJ1WC3U5QHQSrNCdbPIsAkiDY5Xx17Sh8WGPE4uxNBouvx52dnhzYxeWFCCPC6CHBZtOZ9fo9m86nIQLBQ5BLkc4tCCQHfdkznLhOUEJeyDaPesfMp1tcBWIxjM9VIk5GYv3D9VBjBUu4brdtV1dXUkcwbq4P0czav91bRbNmqy6ChHuEcCAngK72drNpy9XcTo6OrN6q29FB1/YGPSsWeQ8PmyeTZT6e2Wy6ssvricWbjc3mSxEEpZLnF4gQWifWUvj5Tut4tytavNooDBuChWtBigQVVXgwo6UhN0Y2SYWClBflatEqlZKeF8yXq5F8X5LbdPfs0O4/PLZHjx9au9200c3IhuO59Xp7tljOdAar9hvyWDY2Gc5dSZCy5yHqKjadrezqamyLZSIbRM4XJ/g9ryhY1rFGISs5s9gvPk8oE/x85pxGdaS8mO1aigzIcGrDug/knSsLTfkSqJPInZISCOa0WFCgN+czojtUGuEcxGZMz8goUt7Ejjq3W3Z6dqL1zB5jPXB+USNqzX+HNQT5GsiIoOTZxN68gHWf1nq2LwK5JnIdWy/UO+KPJB+RFZTI0ji2SPkdbpu2zZ6HivQhw0rKHic6RP5wrYyM26aQN676wO5JBFVha5xV7WbDqtWSNZoVazVqVi2j5MJSrCbyD2IOWylIGEjnBw8eaBy8WCMXF+eaWwg7njfMBWPl2p1+zybDy0x5UbNavW6T6chevHjBrrG/+Z//Ro555J+W8wrkFcgrkFcgr8BbXIH8Qf4WT14+9LwCeQXyCuQVyCtABSAv+D/3vLBx8VBagKesSxmwWuGyGQiPJcRqZZUGAcEV+Z0DNuK9DRKRxiuFdQMqAhKgwMCDm45v7HJkX4S999aUmeGABp3NACJrB1bSxFbxTB2ku1LBgfXtTiAuIEXwed8fAKj17dXra4Vzn57dtR/9+Lm6MgEB9/o9a7Ub9uqLT60/wPZkcwuaAmg+//Hn9s///M8KBPuHv/k/W73WtNF0JgD+8PDQWu2OvXr1SiCghB90mcrexi2bQuc1wJnuQd7dnm0RABpZGgGwqsl65yCjwBrIAkAvB2tEJmyxw3BgPtiSBLCM7zM3Dty7jQ/19cyIgrzNy6WSPX36xF68eHmrBKCzHPAP4gKgXciTvNzd+qPRbMliCcuflIBzgaV0vzuBIOBwR2gqILPbYn218xwboVqzqe5ovMq32DWVvMNXnfMan9v7hDBY3p+ueOw/pEjZwJgArJIJQGc3HfxbgbeMGZDMsxocOAYQ5XqBUBN5VXVP/yTdCUwP4C7gVgAbQ8Q098g8NmotdV2zdOnwxvM9zGmw64G80vxuSyKA1OFPp/doZJ1uV+Ah9UPlozkxD6Xn+7yvApW13mPb6zRtb69lUcl97xU0Dym0K9jxyb49fvex1sRiObZOs2Hj0ZXNFyuL5ytbriAGKvL49xqwZ4s2my3Vcb9Iltbu7btSJUYxVbRWp2PlKuG1RRtdX3m4dAGwu6WxEcoNaJ1uU+vgJ7+KbT6ZWr3d8nW2TaUkuA3YjUoCUlnnq+VM66VawWd+a812R7UB6A1rHvsoFAlkLgAWAsxaurFk68HUBXMliMKBIV5Y46vY32MHNbK16XSiurK22AvYIRUL2IW5UsFrDDicCJiF4ED5xVrFaqrV6t3up0B4BeIukG+BDON6ssfJsmEYrwgU1DYCWzO7IIjGtYc9tzt1Af5Yn92MJ1JcVMrekT4YDOzq+lqkIu9J6DCZJQShQ2BhCQShxN7j/nROZISEgsbZqlk+QMgJehMSvRHYHrJmfA8A7BNg7aSdlDLLpavFCp7pEO5VSjbCuvUmTphiU+T3DvnnIDdkdKtZtXa3bnfvHEtlx9qDyF3M5hYvVrZYQGpFdjWeeK7FhiPALa0AlDm3IVgAo9mzqJIgCAjDxl6IMykQ2qxpzm5YSLrolZWUkRt+7rh6z8dWy7KYnHBhPj76+lM72G/bnTt3dN5MplN7dXFpFfbIciqFCmuuUihZulqJYJ9DxolgJtR7pzmBkCFcCQIQ4tmtyCCdUF/5WtQ6Wm+UqQGBgIoknFHKXOG8ziyeggpMa1DWUzVLsowKPTskrOAcdAs0zgfZRqH6Ivtj5wrIcJYFuyWeRvVGw6r1io1G18ragNzX+VataZ2iduA5EyyZNPeA+pXIQ7lLFRHJkDh67kAgWMnJSqmTQqD4xjbpTjZWG9RECmRHTbG1Amcq+zYjMVBLMsbJcq7z4ZYwyermhI0rmvge8w3xVy6Tj0LIe11n+p27RyKQ2S8QQaxLht/vdWTVRsloomB98dxQtkxGWhQ2fn1qwff5PUhS1u6VbC1Te/fpY+sO+vajj39op6d3bTxZSL2ZJAubThf26fMv7dd//X/KMY/843JegbwCeQXyCuQVeIsrkD/I3+LJy4eeVyCvQF6BvAJ5BajAL//iz+7oSOT/5GPlgC+4gpcBZYolWyUAgHjlu7VR6LBHqVGMqraK6YwG5ynadDrS//HHTz9N3SZKwHyRnwHwAURoe+hnsWT1ZkOdraH7Vt2odODvUnWoQ0IAGNO1Hbprg90Rff7tTkP2EvM5IMva2p2ecja+/tE37fMvP7Xp6Fp6AHz7AZHoWr+4vLZWp22tVsNevLywb/7kR3bx+tL+yf/xT+2dd57Yl68uBH4DxmLL4Z70WWetriasOfMch0hIrdemO30r9QpgksiLHTZQrl5RZkJmxeNqCrr/PXcBAoIOdfl7C3jxztoQJsy/+V6CpY9sQwCLirLjCkBktVxStzf3+O6772rMEC4QF8ECB+KomHWgL+cLLX5XJNAlC3DG+wKsee6GbKMIPo4gEpxYClZNsq6BmNh4dzhEjCyGKm5xIosgdUIvHbjNskDcqqaUdSpDju0cqN56R7HXCzudVONjPmeEahNCK/sUuvMdjMISBdBTAPQuFXgHqYNVF1356iRXngUWWxAb3mFPjd3CqiJbF/4bAJfr8/MhmBvwjI50ZTTQTd/ek5qAF/fh4b4OSvN1QGSspsbjsfYL4HrwbWeaAdcJm+93Gsq+WC7m1u50rL3X0Xv+7M98xy4uL9VxvDdgj+DjP7XR9cjGN9dWI+Q+3tp0CGng4dnc02BwYJcX19bqdmw8W9jB0YnV6g1bMMelguaIe2UeAUS5FxEFZbdjAyj0MGhXF2AdA6DJumb+FLgs0NgEzkK4YH1F7R2QLIgA8jwKtypCVUT4OefJXr9t1wpLjgR20w1PLoZAUgK6q+xt9u/OxuORh53jpa9ci9iS1dKKhbKt1qnWPIuR9SIrJtmmQVJ4foB3kbuyKxB9Qd3BOULwr5OHQOQoiMqyc1quYu0vJ+0860cd5PLd95DzAK4DkPI+3DtkVwnbmsJGgDjKC0g5SFfPpfC1tr9/IMBe+0qWWm6VpaB1lEqFbN+jDlKGUOpg9s678AOJwbmp+cxAdNnrYPlV9/wH7G9WWJFlIeQQxOQY6FxfLrV3Avno+4gcHRn7uKJNNkhvMj3QhHG+9jp0tTet021au1MVsQboD9hPhgBqtJvRTMogFEpp9iyRKoxsBXXSEzru5Ba1wJoJ4nuxSvR9V5244o76s7Y59xcLz6VhvJAZ/hwiG2KtnB7G3O12debV62X74IMH1m039bX+oGuffvFC5AK1ePX6pZ2eHijEvB7VpASaTEa25B4Wsey6yG8Yz8lE8v3lxDLnvNuIBeA/KHY8zNrPBGyRQhg8e0R7TQoECM26lCGMPyqhQnH7L3YNNlwA6mSirHdbbw4oRcpHCSSJE25OmtSbTc33bDm3Zr0ugousI4jCFtlFaWqz+VzPMfZrkkk8ErKaMkUTNWQtBDKEdQCJEULQ+XqwA8TdDaszrKaYNw++d6KPdRXORP5mb1QhZLc76/S6dnl9I0syxsj5HJRB5NBss5woFFSukthZrVq0g8O+HZ8cal2USjurVCOdz/29rgjEly/ObTDoKTMGAubw6FiWUjQwpMuVLLNqjbptdyiwKsq8YTyQhXxOefnlS5tovdStVo/s7PSO1uRksrA02Wb5Oiu7GU7t/HJsf++/+c0c88g/LucVyCuQVyCvQF6Bt7gC+YP8LZ68fOh5BfIK5BXIK5BXgAr84r/87V2r1fGO5mJkwwk+33R4uu1HALs8xNVtitJMYYALebr2EFsQRSCNJF7Ko3+zdRsecBMCNLHlANQjjBfAEjyBrnACMuUzjn0M/uuZksC2HpCLDUQIDA0KkTCucgVf/ap1Wh27vL6wk+Njgccnp3c09qvLcwHTT548sefPnwmsOjw4EXj74dfetx/+6JmBA//WP/stAeoffvihffLsuUKTX72+kN3NJ588dyKBLm/CSbE3IbA58owHatKseaZCmlk/BaDd6yXzE+UlCHTbelc046vWqIuHbwdyQ4D+GvVBVUBnAImCkkEN06GLmpBq7GPStfX7XYE9dBzzs1++eCGwmU58ulqV9ZAB0SHsNQBXeh88STKff5Q28mdPsAcKOQaZBxYAaxagDSBN97BcfQTDZZ3qEqaQoeLfAyRiLZCj4mHwDpAKtMTmiS7hRkM1xqpGagy+DhgtYsWzOFwdwTp133ayMBQkH+xyCJQXwVCUvZVCumt041ZkNQSYDABJODX2RQCzqyWWMG4/E0B6AELG+1UQvFZFpbFUXRiLxqtxbn2dA6jTVWyljGgB/HYgGts0D2A367dr1qyXRPLhxd7EIqpes/c+eF8kG1785QgSJpad1fD6Ul3io8nM4mRjEWqd3c5+9OyZ7fUPbjNp0vVORF8ZW5hqy6pViL2KLKMAvPmdqgBJOt+XIg4Zg8ZcxC7OHDAVMI61TqbyyVQedKOHbmmB+wn7fGHxaiWiQsHynA1r8nIadnNzaZ12S7+zWDr4T42AnVcxwc8tjYmaKmg5I8uUySE7MdbjVsAjVkSophgreRKsk+Cvz/nCXsEeSXZIRVO2RiA5AYYhVsh7iUpY3EE6kEng4c6sia8ShaFD/s3Twe1wghpK1maohiBryDRpAvgutFch7zj/glqgAbAsUH5t9UbrlnwTgZeFkLfbXZtOfF1xtkBMQPhhWRbOOZ0NkLB0vG+clONFXsA2U6uxxrvdjk3nk4yEYh7dOghCiDPUFRl0t0cCdlE6oSoRmVNCCVeU5R7rGsKEfcuZfHy4b81Ww/qDjvV7NSsWXJlAN/x4CAEwt9ksteFwZIVdySbzhTIQeDHv/AnPEc5nZZ5sCzaZYWW0kp0Pe4r75RUUJZydgOqoBpivk4NDrV3O2kbLiYuvdu8fHHTsJ7/5vnXaDc0t5ODL1+ciyrF4CmqUojJbliLdeO54zkfFLs6Hsi0jqJvxoUaA+CiUIlsC/KO+kX2Y739UNpeXEOSso5LssrBQQvUjgi4LH8f6TYqLLOOFIGsaA4JKw9UuPj/LeKnrQXSR4cP43D7Nybd2p+0E+W6jc4P9BzG9K+zsYH/PRtc3On/Y5/39ga+rxHNcWC/JKhHppGB4rok6w1BMskY2Np85acceITsCcgllRdhvOumz+wnPgTBvOrtQmkEUkou029pssZQCJFFGUknEJONl7fDfENXNetFazZrdf3hfKrVOh8yXlVRTzXbD5rOp8l9qtbqNRldSU/K8u1UBotyJfE/Nxjd2dHKs4PP5KrZ6xQlmJ/T8mXb+6qXVW13ZY0GaoBqh2WA24Rz3sHGytAicv7gc2d//7/5RjnnkH5fzCuQVyCuQVyCvwFtcgfxB/hZPXj70vAJ5BfIK5BXIK0AF/vK/9K1drdG0VoOuZDp9vTsb4EGWQWYCQ4IiIAAWxBUvAa7xuyagFSAsBSBaCSzDzobrOEBSFUAEeYEig2tgKVNrtAWihG56Ouix3FnO5gLT0u3a2vWGuvKDzZEDenREF6S8cHCfPIOqOkPrjarAIyxaBHI1GiJbCOkGoAG07nX7shCRtU8FgLFon3z6pT158tguLs9tMRvbd779bfvhD57ZFy/O1ZmtwGxlLwDeA5S4AkDXT1NrN5pZuG5BJEYA7gCOqJ+UGRnoUyzQoev39KZL2tUMkBx0dwtoTP09Qlc812ROBHaRn7F1KyaAJjrv6+WK9fp9dR2/Pn8tCxTIITruAdx4BfuREMwdSBGRFSJlHLwO8x3WwBvliFueOEBHVzFgXSXLligIvOX+mAeuSRaDW2wBWKEaSRUeDlpeKnlArIA1iJAU6ynAzMharbYARzqhgxUO8xkIo/BvecKv16pxOSrabDGVjRPXJpy9021bkiwFRtIp7+HzFQGzAH8QCnG8sKOjY/ehz+oQsjLC2oxKdI5DRniQNCA4Y5gtsEkihJwQYe9wr9ewNnOgnJeTAZARZoNu3fZ7DXURq4O/XrNGi07xtg36fdWn1+3Ycj6083N82iOFZGP9AwHTbTZsNsOeJ7VlvJY/++XluZVrDc09463UWrbeunJmf3/fmm0HzqWWYW9vWEMAomsr16pWr5ZVs0VMx3lqzVpTa4bfwSKIujQ6HQG77DFyElDvoADC4oeOcmV7oNyIKlIstdjra8LC4SC2Np3Mrdvf0zV5LRcLa/d6mjdAYuaKjvEhdlydjtYu50C33bLRZGJJjErBcynwxl/M536vIkW2GUlKxz5KhaJsYljjnDv8G3UH74XtD2ThKl7pXImXgMNui8fLwWxUJQ6oUyepEhRC7DZn6i7P1BmlaGtHBwf2KgueHw6Hqqss8KJI98K8CFidzy1eOVkASOqB4wSVY/1Tt+urKymRvCPec4GoqX6+wHkbFCDYuUFylS3Kxs1aYw3F64WIqKPBoc1ncympUOZAZHA9rHhkH1XwPeaB4Ngibaxcg/RzcDrcM/e7f9BXNkC9UbC7p/tWisxGQwigisXL2Nbx2j578drSBIulnS2TtawHnbj1/cl7QHJd31x51o+V7PJ6rGfFmzOmJCJquYQ45JkDUbAQ+cg81CL+RvVEjbDJcnshD9ve2unJwL7xzXetUinacDKVqm82XcqKCSKBvco+bDbaNr4a+tmQxjYcXlmt2rTr65Hsyq5HY6kJy1gfobTBNipbs7I7U/4K+TxYCe60J7Bm4lmGXRbXhP2BXIlVa56P5EY5MUB9g11SOJeZ82WcnW/KUXLFl9uiFaxeb/p6KGOtlxjPbMgLJ7orImKvrs/taLBv20zhgsIQ9YUaAljgW7Kq/IyHHBCxyj5ZeT4Sjy2UVHrWSn210eeBEPDOmuMV7kGkRZHMJSfxIUd01hfcDoxaENQuCzTtIVcYQVxC/JRrkQ32O3Zy3LdGpWaVWl1EIOREq9m10Xhu9TbzW7HipmjNRsvmi4lVawWRsmGNFtaercL7kMPSaNSUcRKUIbV6RepHzozxcChCpX9wYPUGGRlms8lQdm5Y6kHUQIpPJjdS0rx6eWN//zf+lxzzyD8u5xXIK5BXIK9AXoG3uAIlIxf0AAAgAElEQVT5g/wtnrx86HkF8grkFcgrkFeACvzbv/LndgAWbdkslCxeY6VDh+ONWyNt3VKHzk46Jb0DcyNwKlZHN/YuePinCgVW0Gya2nLuYDld31jWqHM5AiQrCHAXOCxblrLslgBz6ASX77q8vlfqthW6jCUH4HayVnczJALdo81GxSoKYfbMAoBRABgshKSIoDsWqxbbCZg6OhgInHr+yafWbhH+WrYvv/zCHtx/Yr/z3T+yu3fPrD/o2/Mf/0hdrq9enlun07XxeGaLhWcuACAC7DAsAKFmp+3ZC1mnMfcSlBXuU899uB0H/+2htE7Y8IevA1DR0U0uAOC3LELWblmiuuBLLpQSoxEPsAUnUvi3Ao0doMWfvt/fs1a7bZeXl3pvukoDeBg6ZIMViYgo2bCUHGjLrHICgBuscoL9ET8LkH4LvAnMBjhqyN5GAcolArNZAx4wrs7hMtkcaxFMkBrKOEgAX1He0GWM3z5Knanmlm5g/puO/Va7q9B3iAF1TGeEmnQeAoDdt13d3bIncWAY8JfsFd5vtZhbFUKhRBYC3dzZSzYwik3OAFLvxvcue8/QAPR2lxRCzQEg6VB2kkLkhKyLUNAwIgf3IDJChzxzgA89gONyObW9TsOO9nvW7dQtpeu407b33nuquQaQu7q6UJD3ejGWsiHdba3VJEAWgsBzUibjoWqB7U6crKzX69pySVg112jYbseck6ewtjtn9xW6y7qkrqhUCA2mXkWsxNheeNLLo3+V2TitbrvU262m12RndjMayZpot95kodIbXQugVQqUydz2DwaaT0gI2YEpuB61SmoHBwe3qg6+JoVXtS5FFHZLisSQjZiTElx7vpjbOt3Yao4iJ0IWICURhIfUMeVa1p2PUgfLua1UN9wXMwKh5a+C20/JemwrRYHs0NYOtoY14WSeA64C+7V3yR1wNRK/A6Dv6gmWYKpubkBPusM9EBqiZWV7vb4DtpHb83AGCSA2MgBcxbaKIStR8ZRsMhyJ8AiEJXkR7DW68elUpw7Uh7lkTMfHB5YsEq1/KYdsZ72+q+iw14H4Y69hi8T4hsMbH49ITObGQfI3+536YgXE+ihrjqlTv9u1bqdB/Ll9+BPv0KevDBjuc7VYadzzRWyreCNCmzwLaRAyJU9QNPFekylEVGKrlZNvjXrDhuOxtZstBb6H50Ww06rVvc4QtAf9vog7nhmdXtPSBEIQYLqgWrzz5IHt77ctTua2itd2sH9sw+FEBAIKlevrazs5OraLV69FJECUM19ko2A3Nx7PbQnZmllFucrAVw8Av862TDXHOaznEARH0fMhAvHL+qJ28/lM9mDMNwTW8GaYZUW8yXtg3bFmsVpCtcTe4VzjWaFTJ8v5cLUTWQxz6+/1RTpwnnrYPHsJBVGs9UzjgcK+M+UkCgPuEdutNYHcCif3Peu5RsjGClLA8Yyl1lXO9GwPBOVH+PlAXgRFA3tE9mBiKv9f9t60V5I8ve57MnKJyH27S+1VXV3dQ1DDTRRJixZBUIQMGYZhCjaHFGQSkOXP5BeGYcOw/c4wZL+wNNA7QjJFjUlxSM0MOezume6u9S65Z0ZkZGSG8TtPxK32RyggcqZRXffmzYh4/tvtc55zztEy5jdqS0iFMFLeSGAn6/QjzSusrlDOjCYDGxYkLnZPjx8/sc1mrnUxHJ5L0XN5/0JLHiKEpXzIEovIRDpSq5plUmj0NE7zxcwiBZIHqmWvN/T6nFLZG9KswDl5PV/YR8+eq5HhT7/3J/b8xadF1oWfWdT+Bz/4oeqLTdb/+N//7xXmUf26XFWgqkBVgaoCVQU+4ApUB/kHPHjVrVcVqCpQVaCqQFUBKvD73/mtHLuRVqNm621qB8A5dct6RyydylHYFqiCXzZAC/7f6rmXXQXdpXQ7n4puaIBFwEbAU+/yBAQBECJ7ACBEdjwZwGCRBVEEREMA0AHqmQ90SrcE/MkLplaXjQS2QK7+ONlo0LVmgU0CQgFoqMMzwl88Vnc4wPnP/+LP2ff//C/t/uWFbKJ6AmRz+/xvfmxZinVJZutkb/3e2BYEBAd1u3pHBydWRjV5pLunPyHTR1kxUR+3PcrVnRs2qENyZ5dCjQDzBZsWnt9QDwRsk1sBzgPoWHY5U2u6VD1/AjULQKxfD1sfOqMBrAFcAGBQaNBlLpubmgMuAJ+TyVjgPcBuvVlX5yyvEoCScgPwh/suxhCQtrTOKQEzHwO378Haox3h47+567olSJtwbjqnFShbdOQes4O82+u1osPYAFa9a90VIx7+She/6lCAg6VHPDZT/W7ftigojlijdEVeADRyrVJxgcc7GQpl9gT324mcECjBZ/fKx44FEJA5Y9aOQjuZq38U1l3kA7jP/rHIPvAsEuBv2Z9oTnpWCSRFLBukwnalTTe/dy0D/ms86qgB3ofFkomA0w+kByHB40HXRsOunV1MLOpE9hu/8Xft1evXNhwMNTdPx9SWs7e2XiwtyciACOQd32kTpF0XuOgqBLqkD/b8o0/t88+/8C5xbIXItzgd7cmTx/bq1VvrdoZSWNDZHXbabpe1j5VDwPO36owxgCY5ABtLDqmNRxNZ5dRE4OxsOL6wgGxxlAI797nnPlD5LFcLEVZ0P7NWS7szr1vNwnaoNcXYo7DAj3612uj6gMLy6N+s7OziQnuH1oLA/huB9s0TxEPNvnrzznrtjtY25AX3AvgvJUkN9YSTCnwd0hISswSVpXIyz3hRbkJdjKlIyVL9xFRwS6Ce6sh8czLDbWdK8Ja/+3VOAr9RNym1odgPog5zyW3KRGVhOxTHIh9QpvA25grPCOHSgMRrNGyzXKmurE3WDGvflWuQtM0CTD5ZjmKjsMphT8bmCaVKlzBjLNTurN48H2Qr8o+1uhcxzB5b2nyV+48r2iDdDlYLIHcY7JOdX0w1ByaTkV1cntt02reozf6XWXaAuJjbdru3dM9YHG0XZ7ZBJQQRXVgsObjsn889QFDsthCYuc6Q25uZq00Y6yZzmHF5T0xhrcUcrN2pgTpuG9VoeUB62LTxsGsff/LMhsOeFCnZ0a9HYPdqDYlAzQ6WrGPtPcztwZBxTpXzcshM939zO/M1XGSalMorSEPmqp98rH0AdfJ0ApGu/L0kuJgHOvNEPuR6D/WXwog8k2PgapGC3Nf7+FT2TYhcVAxN5pfPOxQ6qEw421BeiFRmf04ZA9Y76iCsv1CXYW9Fbosrd7CCi1POCScc09hJOdacn+W+P263EP96qEIVCJHhSqOSRHebtYa1dIaHmp80AKDgYU1AErOnRt1ImVJKlgloPGjaxeXEOl1yhcyiRmiInS4vLy1sd4sMKGzKUFNwVrkSjPuBwOz1yfgIrB257R92bLHIzECECUQd59dssbRBr605EdSxKmtKBQPJ1aq39DvIbDaz0eTMbmYzJ1U3O2uGENsEum9tfjuz4Whob9++s/Rgdsxr9j/8d/9bhXlUvy5XFagqUFWgqkBVgQ+4AtVB/gEPXnXrVQWqClQVqCpQVYAK/OE//u0cBQSg7iZJrdFq26GwW8HaqSEyIBRwr6CKGmqKEliHLACQdpVAGicWJ7EyBZaLlYAVbBkEluOlXnjFA1riPYKdTLNV2EYBxsSJAHgFo9bwS29ao4U6A99qwDwHWgBc6KDvtlvW6zQ9ALxGOO3SAXK6SA90Zq/tweOHGujXL18KBCK0G2CaQNCvfvoTm46HNp8vbZvgl9+0/eFkr16+EmDOMwEEAkxtNomlRw8WBiQCDGure/Vo9Zp3VgOcJwpwpR50DDsyXyodWqgEBNqHIi7Ax90+xjv1HSBXj7jIktIbH/LCvfb5LFdfHDJAVw+vjZp0mzKGke5jOBzJJguwSePCtQqVh0BEOsEbzW90k3tAeEkMOJjrBAMd+ce8sG6CfAGAI6y6Rci7B7QC1LrFDSRF5h31AuLqttt64Dn3p1oYYdstAaO9bl/2K3RBY01Cd7hAYnU0e6ixriESxQFj6sYX/dnIyKArve21KgKOISJE3uBXX8sFMkKuDAdYSOGt73kX3A0gMCA85A/gXqnskOd7u61xIKOFnxMAnR09iDzCmmRkuyTWdQHyUAk0AcnUA38SeQdBU2aaMN+jZl1d7MMRGRprOzs/s1//9V+1+WIu4B4Ci3yYy4uJffHFZ9Zq0ZG/tBrPgj2V1lHdlsu16klILeBhvAec7FqW7m25WWuOPXv6yGbzpQgs1jCqpUYYSfFENzPkDB3Nh/1OJIHGkjUpr323Jdqtl4Wyg8DpXJZQ/Ay1wRf+wZOnlsSx7eZLkSfMF+YzypocQHOf2nA0smMS23I1l5IGcgCV0C7e2WKxljKF8HQ6xmUxQ2//IfOMDsieXl9+9BCMhz22dIUVTtAQ4CilTI26+1rz3ArGwJUT/F12P6wciJqCOC0trDS3grqIUUguQGG+xjOS0aCu8iKkGNKS/AfAdeYgxIUsfopsAhRD/V7PlmuyJ7DJ8YwEtwFi7takImJvI9cCgFod6m3swLbeNc/nkomBmok8kIJygeAA+AdURp3DuiiJFe4RpQb5QuR/DAY92ydbETD8Q/6NwHAFmjeVNQERNp1O7erqSs/ryrDYmi0CthsC68ldGfe7Ii+G45HVg6M9fnJfa36zXlqy3Uj1E28P9u52bdmxpmyO8vNK68Bur6tn4ghZbFZmWW5ZGthsdusqiB6EJWvWbehYf6hmUNFoXAHBi+wC1h2kB2OBxZrZwZ599MDOL840/wHFg3pDtmuQFJJjKdbnZPXcbD5bCdxvd7hObLsYuziA/1RWW+yPqJakcpHahhBtVIW+B7ea7AtFgAX2isq3gKQnON7PhlLlxt4NEYFqApUaNUdjpC1WwDsgeyD1AHtWaTUHKSbSSrZoEHVusycSROu27oHfhbUYZyZAf6PFOqj7POK8yTLtD9RZZFLiz8Ra4P/sOTwrJBeksitGCJt3cpYX98Ttoh5jzkPctkNyjNaat5AV3GOv27WLywsncSHEs0z2eASnD4ftu1whD1B3Mn44Gjuhczpaf9DV2cq9+BnqCiH23ulkYHVqydigQCHvqN2+y9K5vllaDWWnZToH+bl9SkNCzwPGs1xWlYv5rYXtnr18+dJGk7H95Isv7cGDx/qdoNz7IS7YP1lr7An/6//0f1WYR/XrclWBqgJVBaoKVBX4gCtQHeQf8OBVt15VoKpAVYGqAlUFqMB//Xu/ldPxCrBaqzVlM4T1xHa7FjiGXRQACt33/Ae9e+gElvI9QEF1ubpCIMX2Q3kJNdust7LZ8cDRhkAw2SvJt9w9z03d0ZEUHYCmluGZDujiYLMsfUQUAEK3BEjx2UJd8pMNBm1ryR3DczX48uuvv7JHT54JJLu5vrHLh5c26g/s//3e9+zy8twm46l9/dUrS7Od3b93KVBmOVvabp/Z9c1CPtiz+ULkh8Bmwp6Tg23pWIVcUKAyNQJA7Lm6BIBRoFXNtrKJIrg3FTHjgIh3yEOEqAM8bwhocTwUgN5BotIL3cFW9/IHaASkE2lSZBacjg7MAorp8+jUbrUEMoP4XJxf3AVOQwqgjCFMFZKpBHhLP30FeRNuDWgsZNwzGgDdARKxSQLUEiiMn7nuFyIBgM47uAHkyD1wtYGJGPDudwK9vQOZSwNY0+3L5+iNuVtGiZRQN7hJVbLdbNT5fPe8GTZO3vXLXQDGMjaAjHeEh3LP6XL2LngRRoFbzpT2Jvw8ZIa6kk+ZJQUAJhsuciwgNCAiCmsqD+32bnCAZxFAe1eQKEeEIPeALuuDCLvBYCS7LgfHC1shyC0yWhqek9GLUJsc7MnTR9brRdZuNwU0n1+MbTyY2Js3ry3PUeHUbLFcaFzokqYesqzJawIXpS7Zk2lxbuvNQrkJi/nKbYHors89q4Z6oEiAZOl0OxZGXYF5dEyjTJB9lPFsDId35WNhJKBWtjm55YX1GwHzCi3PAfq3AtmjzkAgeUD+BZ3MKWBxrlwBuvdFbFpgV+/eCBAfjKYK1GZvWayWeibZcO1igf1S7hTgL2OFW1q82pjlddulbvHDvYoI0GQGCHawWOToMRNAyz3QrV6+RzkneOZv11JlaN0owLrMVAl8rqM0KvY2frbMnCjXd5KQpeCAOjViLnEtiB5eHhCeaR3aiXZ4AHuK68RrDZB7j1rDw7NRGZAZxHt4m5YoBEPUVEaG7PDi2PNwAMwL0Jug4dJiimcrs1xQFTHfVEfUPpAEgLDbnfYBxpd9iFozlv65nm3kHf8Ay55TwzigsGo1Axv2OtYfdm00GdqDh1NLE4Lfd7ZeLkVmxbvMruexrTfvx0dqqA6ZQm61VVoK9kdDm9/MbL1irjCfd5ZKMVR3Jc9ioz2C7n0p8Y6QB4lNxiO30cJaL8Aia6y1E7bq9u2ffyFSkDmPMgo7Kc4e/oEIgaDGvpBcJp4z2e80DlKbmNntzVzKC8gnyEEGS/uMsp8gWIt9TMA/882JMEgE9mdZSDHMBXnGfPRgdMb3aEgEIAo45tqdSD/H3GWN+HtMqhiRu+2QY88adazNyiwkapAaKhT2QNQEIgAgMTgX9nupDPn8MOx4wLgddWYd00znkeZfHaK7WWTaOKnmVoa+v5bnla8p7tcJG+y9NEdaNeWfQDBzbmPLx15y7/JCZLyfe3UR6p0u5EJdiop2hwYGGg6wa4TsyGXXxvux9OP86A96xbnixAs2gKxV1BJYRY3Hg0Id5E0RUBXsUdhgnfLAlsuZRb3u3dkT1OpS1fAMq/XWUp6zIKyvb65kM4UEZNA/c1Km2bKbG7fLpPbz+a0+63/5n/9FhXlUvy5XFagqUFWgqkBVgQ+4AtVB/gEPXnXrVQWqClQVqCpQVYAK/OE//vt5KgUEgEndavWGQF1AAwASukqxjdol3okOaHw64Ql/UHd8CqhrhTrjlNtiNhMo0cT6IT+qm/iU8TNH6w3oNk8FyAlwAUBsBAJ1FHALkHQA+HVbKHmIZwe3ljjWpKjgmgCF6vTstKwd0vkcWUJ2RCOwt69fWjvq2v2HD3WtY+1o6Y4O75X97M9+y2a3C5EL1zdvBFTRrbzf7u3zn34pn/Q44V4AI1tyq+r32wKFk/3JkpSQX8clAfEBpCF6eIYWFhV012K7BQh0AFz3DlJgFmwvANodtPJwZ57TFRdOTAAoesgwZAYAK193uyFANl6ymskAOr0jWPfCNRWE2hXpM+j3CyWEZ5TQHQvYTBc8D+Cd6Q7slpY5Cj0GmCvAVsDlMhz7QP4GgFnmtjNuZ+K2SoDI6krP3doE+x8+X+qD2smyvV+LLnNCieXPzjOQDk8ndWHBU96LW2fldjh6eLYCmiG1qJGjv57FUt47PBZXwzoHpU8gHY7qxFwprWsUDI1POgGzsnGh89cB4DK/gs5iSAgPtS5zHdzCiM+lo5lcBwD6qBUpe2C9Wgt4BBjnfunWlvIg24v4EnnXoJscy7SahYDb+9jOzibW7UX2t3/5F61Zr9n0rGe1nK7io9tztQh4Xtpus7PlcqW5KlA/qNmCcNk8t/HoTPkWaZbovqbTc3vz5o06rckP6A8GTlwpqDn0vAZC3Ud92yVbqSTOzs+lAGGedvpD28VYX0HQOSjPXsB6PewhF2q2Wq60HiGlnKCq23q9xurewm6HKXFnt0VdUdcw1nRiH497a6FuoaOdOcQYEeqevA9VTvfY3gAeNjyrA6XPLjbmIGvD8yD8H4gl6sU6Idi50w0FVHteiat41HR9gMihW545DWEG+eGWUG4547kzrH+BokW3v6uKsApifvN5R4UJ+9zz8HPZHUGiFSoICBzWOXOQi7NWZKlWkH1uN9TSzzIPuVfPUQEk9j2CNXU4+WfzEiDO9CvIR97LNZv4eEHwaC3nNugPHM4NsEdz6zJqzZxcrtYFWeEB6vU6xFVpRVUGuJcZC1wTdZKTfVK5EYI87Nrjp+QCdaxVrxnh5OwHWBF99vnXdjxBbkNwJcrA4KbZIyF4ZJWVvs9agBhELZPsD8oUQk3AeN27d1+Kr8VyrvFCDQJJxnMoJwTLucNBShA69nvdyJ4+uW9Pn11Ys0m+EXv2WEoJwGfPWyGcOtM+3+10Lc1S2ytbSLEQAvrjJNMc0yrn3NHYsjfsnbgkD4IAbX3PA7fdts2JMtYW+7fC0AvyzfdBHz/yQqRCbLCXQKCGTq4qdB2lRG519rhmYDXWukbS1WdYmynfAnILYhTVyfEA5egqRFRoIhohK/zM4StYd6GGQr0CCcT+wfzkWRSUXgSHM76sJV4eEh4WexikLHZsrPPAhqOBrLYga6RGqvn5yf7WiVq2S2Od/eNR3xpBQ7ZeFhxlZZikbs/EfFEjRItrQBbzDDWpZJ599ES/A6Cs4p46Edd2Uog9hLF3K0etLk5IKW1YJ9R9triVsou9RYRxvW7L+crWm7XGlJ8iO2c2v5VdGHMTu7Bms22d7lCfOye/hf23FthmvbD1emP//P/8txXmUf26XFWgqkBVgaoCVQU+4ApUB/kHPHjVrVcVqCpQVaCqQFUBKvB7/+jvYdIvIAVAAYCETl+ALYAZ2VwQ7AmAjlqg5uCCsiXaWEwklikoo6aO7e1yJTICFIXO7vliKb97VBNuZeEd/XQLQzjgf+/WInTYHkV0ABQC7HV7PdsfYnUmA47XACAanteg7tFsb6NhR9YbNzdzGw4GtlpeKW+B4NVf/ju/KusmwoPHkzP5ZH/59ZfKRgCgePzkgQA4QIvtLpGdyNXVzHa7oiOXDvhmQ+RIvMWuJvEuagGJ7g8OgCjrDsDPJLEjIL6sPgrbC/pf86MscJyM8I5byAspTIpOXZ7Hu6F3BfjvID3g1TdzMd77jxeqiyK0G2CKrmVqSTCyB7E6AFda3tCx7wGxuTqqAUsBpUoCpfR353qAQdyPdw/DeRDQC6Hgn1l26fIzZeYDHbeg13Q4Z3TsYzWC9UxhQQJoqHBXFBn7VDWjlgobloIhEcDZCAD2PKj8lHleB8oMwLJS6VIGYpddw+g5GFcICLqEyXcoraZKooPrSn0hABQg1TuQS3sudWEfMkuKgGaRLomHV6vuVldAcb0VWO1UE9C82+6s1xuIxKMuIpTwiRexg82Rg5l0W4chVmmZun97vVAhwz//C99W5/qr11/YxfTchsOJpfLGT6SooB777U4AqWoOWFkokNabva02Ozs7m8qObLNa23g8tOV6Y5tNbHXmVLOt3BAASJQlzD+wbvzntRYh4Ip1zjjL3q1ec/IRwLBmdnNzY8NRX0qQLEnt7PxC97LdQmjw50akHAA94CnrhX0BQPXhw8eqA+QGoCWBuhBHWEahLMBaxpVUHjxP+DLhynTbA66S13DYYytz0tcAXUuwkvUEzOuEEYQUljhObLEnlDY/kHfUjzwAV+EIUi7Ct92Wh59HTcZ8AxAGJIUIwWpInfgiJQkJdls3gdgiQ+qal4CdgNuHQgWG9RTqHq09bOW0Blzhckgd/HbFj3fOK4sGyzuIOcBs2Y65+ksgOfvNN8Bw9hOAYmqJVRBWOYG5koN92Y5kkHREjOy2seqmzxMJQ56AExUQ0qhZwqhlm7WPp8gjeBGyPgqFRxQ2bTTu2/nFyC7OBzYZD6Xuops92SZ2O9vaKXewv90b2FdfvSpIJle4QC52FSaPwsKttGa3awHs+wM2hChmAMvblqZYV7kKhH+wCKJ+zN9NvLOu7K0I3G7bdNy3x4/P7P6DiV1cnhUkR0drAPUJdcbeiPFo1pr25uqd8nNqKF74X61m6+XWOHaY/64c9H2Zcd/vjzrPnFQuyQj/3cGJX+YtaxziAsWKW+mVRJkr08iqcPsv9mT2SbJ0aBRAmQRgzz7B/gARjpIBiyypTBKyUjgPm9oXagVpgoItQ1XB8pGaBmtF/09z9krmjZSCaDlkR9e4UwhSc+zI9DSQsjoPXIGBQpL5zTzo9ds2IB+qnlu729aaINMCMkpneBgWCr2ayNUTKk3Gqe7WWsvF0ibnY2u3PeMJNcz7DBmIO85WVJ+B9g6ICNassnNk+UZ92HshfXydM5exRUR5mKN4OWS2Wi+sP5hqjnnOFlZxNbt689qyQ6oMLHJ5RLhqbgey2OLcIh8ItdDxRKZGV+fTbrOyzXql+Uhzwv/xz/91hXlUvy5XFagqUFWgqkBVgQ+4AtVB/gEPXnXrVQWqClQVqCpQVYAKfOcf/UYOWNnp9gTeYN+iHIfCGofubCwiAChlSSMrHpkvCDyRDcrhKFAVsBkQlS7ZbqfnwC92UrKscIsgdcTL0gdQDzWFExGAMg6WAnl6xgPv7/UjeaIDtgFKANoAtHG9TjtSiCcd8bKfyci5WAjQrLdC67a7ylz4+JNPBLRdvbuy6XRktzfXus5oMtLP3VzfCoCjZXmz3dtiuZWNCYgL3fOA2bIFObr9Cc8JYERndUPkjoey4mtOgDn/Lt90yJm2d3YDNNI9ClgCwAhIBEjrZIR357oig5q6QqAENF29QU1ckQHoI/hVQJbfJ3A5uSXUeTAYCIQBbFqt8N6v60/xLgQQA9IXRJJbM0FKYEPVVKe9cicKkOw9eeLWWHSil9kY3IO6fBW47l2yANWAXy1yE7DfUT6J25EMhgOBce5jnjqYaVZ0hBfWVIUKBasRWV4lmWoFKcK4Uh+IFKlHWlgnAWwDfp6kyBFIqHB4CJK9Z3bQqQ5RUigFuB+CfOX+I1sWV2rgoQ54BgGi7mmIPMKpa4COng+hccI7n5BfeeJjL4PtCqh2LhCReeBEn1vFRHRZk58S1i3ere3p43s2nfQUgDyZnmmNxMnCLicXtt7GFrU7Urm8ffsaXlEAHKoSsgwAVOm81j0dzXqDoUDB5XxpYaOuDAgHh1E3mEWdoRQOYJTH4rnw00cJ1O339dyAkNy78hcgjJjrEFh7bN6oKdZwzG0spJyAVB2Ep9NFHimIe9DvydL5854AACAASURBVHqKtSl1xTEXach8QSngZFZq6WErYFlWZlLVaBgEbHNNZZx437nAd+YmxBv3VVpEMX8cS3Y7pdKTX0HXGWSoqzMoFGoaet9ZB7p35gsudbKs8kBsB/BdyeEEjxNXzBEReU0IV6xlUAKxfhvyw6d27aYrCFCnKSxd2SFHKVYAtLk/yJR9si9UWOwBTkqUuQoOPNfsAOFR82wXgeuF2qIkMMt1H1hgUTtydcrppLV0yhPLa4FyLDLIOxE2sXr4AWEB5tmLtX99w26L+U9HPQoz9jcPr+eZ3dKIucN8Iaflwf1zuzgbyOKHPZVxTrax/c1nX9m9ywf25t072x9QbbD3oK4Q2yMShHGQdVKOHRHWR0fbYBmFei1gHTlxwD1gg6Rg6uPROt2u5ktp7dbpdEXE8LVOFNi3vvWRPf3oYXF2+B4H2UNeCnNHNT6andLMviT7qE5mQ2j1VkOZK+QIxbtE501JSiicXWPUsnjrAfWlrZ/Pm6P22fV65ZZwjVZhzUUWkTYWzUkUPyWh4aqvutRH7MGcN2wb0AWcm5D9u73brrGWRYag3JGjottHQRIyfuzfNBxQf9npQfxrn0Mx5cQ3BBhNA9meXJzu3TOI4CXjRnt+KOUTe0h/1PP8mf1BKj5s3kbjoQhFz11y0o2a8n2uIeViulcGC2uMacz4QTBB5ko5gf1h6HsSZ5Jr5bBYY19kPZ1EkkBeu+oNcpf8oYOyeCBwIQhZI9wbY0uWBvu71mkMuYu6L7HlYmH9bk9kHRlYnAu9Qd8+/+u/0T4bSZHEcxSWeFIIEoLeEXkHsbXCTio/qZmB8+dffPffVZhH9etyVYGqAlUFqgpUFfiAK1Ad5B/w4FW3XlWgqkBVgaoCVQWowO//l78pFLIVNm27885RwB9lIQB2F5kEdOwSqitAC1uUwDuNCREmwBujCsDz6+ubIs+gZglWHOQnKDMjFRABQERgJ120dJIKXwSqPGUC973jeaPuSzrCwwgrpUShyQpxJZi6412g3S5d5aGtloC6WPc0BTB//fUbe/z0qe3jxC4uLmy72dnbt29kCfHRs0cC9VYbutSndnsLcbGx3Rbg5Khu79lya8cToJH7vmNvBXgNUC5yBSt7AlRpTy78ysvgcTp4s1Nm9LwCMAJWCZckEBUj8yIoVcArYLpIjhJMBNyCDALkpKPXyQ3VR0HlrhI4oHTxVBB9cDkegKgE2fY6Xb0PIKq0fnIgCIAzt81uJ6AHWw+681erhcBEB14BsQGU3apJwDPkUs07xEUiFF3BjC0gUGkf5fY1oNC8zy2+3AbMO3XpdgWMDUUSuN0KIHWZSVFmXChI9uhzAfsXgFPZ/xRgM2CjVBTNgkRL39cApFXWL3wfgFDgs3dg033sxIxbkTghdLSu7KwyAYpu1eJqFOrslmbeSV1223f7+KoXYeWZ29gA2OHxzr+vVxB9KGPonHfFhJ4tS0S2PXtyz+5fDuUdv1zH9vTpE6sFqcCzutQQHoh9ff3Wmk3W3d52GyxZ6O7eC6B0L/rAFquNlBDr5drIQeDGIGZaoecgbFAbNBuyFgOYE4B8ygR8N0LIQFdKRJ1Q9BCgcLvlnfEC3Qkgb0JIpO5nTwg1XdvHk8g5Znmjjn0bXfW+X/CZkBUAotnhaFErsO38xtZJYufTC0v2W3v77o3PiyYhwok6uFn/MYHJKEvIozgAuJ9su1m78sCssIVyOznGly/TVS97JuWpFERVCTafPDfA8WSIUrq/IdPc7oznZE6QH8P40dmN7RH3wNedxFhbv9e1RuDzlXth/u0hDgD3IeuwEctRzKAWOgigZyxFUoggJIC8XYC/ZGJ4eHN578wv9kNsfqitAHhCo7NMOQ5uf4QVGfZfnudC/ZjDPEuv3S5ydAC0DzYZ90XKMR8BvperlWVYBSl3AbEdRJz0J7oOE5/7R7WGKmCf7jR/AJRldxY2FYjdDRv29Pl9/Z0PgOxM4r1dv70Vibxcb5VtYEHDbmdL5QLJhqeJ6sjXFuPBPgP/y57A/GM5rjaxpdleREBQrFfmcno8Wb/XEcjPszN3UWBMRihA+varv/ZL1iY0OjtKuTY9GxcB1RDKB6lBaqdAyqT5YiU1QgjhlOwLgsLtudgXWO9lDkR2qlm8Tb2GhUVYaSmn/UTZPj6vtAdDChfKH/YMAHwR/SLSPFwdwjVs9wsSlmB2Vp0rC04is1LtucpRgSyFRDkw951Y8QMa0p8DxeuhnQyQPoru9jcsFqX4a4VwrRZgZcd52gpVo06b/CHmAiqjrizmhuOBxqm0XOK8QhHB3it7NFkWHm29XqqBgDULgSN1DIo5iC+Rzuz5KAl9D+aZOKdRp3A+6POkRiHjJlOYNvVpd0NrNkLNJ9RQrEf2AchMlD/UlHmDqi5o+h5Q/n5BrdiPbq6vrNvtqR6L5cyCRss227XF61ikMgSPSCrZwzUtV6ZWzdIEkoWsrpV+j1mvtja7XVqjEdr//S//nwrzqH5dripQVaCqQFWBqgIfcAWqg/wDHrzq1qsKVBWoKlBVoKoAFfjd3/n1PGrTpR/J+kOdzUVnZNQKBXIDyggws5qlR9QDLREb8vcmlDcPLE0dsKALcrvaqNN1n9IVDE5wUFc2WQcJPtxBwzMKAP7ozgT2otMdWwyBjoU3vbrf+RrvIzPAATsFfR5SdQGfnU/tyy/fCvzY7Fb24vnHtlnv1b3O9dIj1j2ZXV9dS33Ac/78z/+cJfvYfvgffiTQBU4BcDHepbJcId8iTbFd8hBZwLJb1BmA4IDvUo+4tz0/hwJE4Hy8k5e8d7G7LU2b3IMDocuZlBqAtQ46mrpDAVUBQOk+FVCDBZWsW4SuFGCPBxILHCsAfAf63VKDzlg+f9DrWb1JSGmhPqjXbTDo22g0EthIF/u762t7+OChgnTJKmC8ue9dDFjtne1xstUYSK0gcQIzAquNnSw35D1fhCQDBnlWhpM0pRWOusilpHGCh28q2DbLCrASZQJA8FH3XgYn+/O7wsJzALDsodOd63qXvQiTnO5q7zoGIC9fgHQeKp67/UhgytsArIV8AIiFzKB2jB+EGuSYW6G4l7ryNZh7R8818IwFwGdyXDx/gPHW+2pFCHutJlBe9lqpe7YD2pVWQJBHdFljt/PgcmSffnzfXjx/LKXFsYbX+rVNz+5bnEDykYngOQhJurKbtzfubY9FGWNB8G23a8v5QuAsOQHnZxf26tVXynbReND13Y4sPWZF6PNOHcmsgW6vq25kLGsAdjv9njXwxsemR6oKxuSg9R22Is1nrGYopsBC6hg0bK6u89A67YFsYjyAushnIVuF+ziZ9XtY/2yVLfDg3qXs3169fuNjTyCFmW3JxoHJLGoPYYNdFOC+shsA94tQ+RJ0x+LpUIQlu1qCdemkmxNTEEeuHPMwbCfbACkZv7KT3PlBz/kAuOc+WeeMAQ9wcTZyuzipHHx9KsSZnAsIsjtHJ3rPIQbqNhz0bbZYF13w1CQslCPYT/nSJnCdfRJ1EBZaALOljRvkhYhHqUKcYKHrPj8etA+jcGGQAdCpEyqfdsfJyfFwqG56wF/2mJ1quZdlzj7ea92wZui653kgDLgf1jVBLqw5zfcQux/2GCfgsD47G/Xt+aePrBkRHILVH+qvwG6vZrbeJD6fT2a7+GCbnWcgsI8od6XVKgK1Y42l5WTkrP3fg8C2MaC95/pgwyVLKwLr2QcgoBy5VwA0Kpl+v2tPnl7axy8g/wJlNimrKYOw2Gnf5f1kr9RrLe1fEPAoZjzUnDBut8hzBZKTt1JdZKhCEtvFEHYEku9Uf77nihy3gtJ8k0VgoPuUlVhhBaZ8KO2cqK4aIp6iTmRZXte5Em93spBjzJMUdQeEkBNJjUL9JmJEdoPYaJHDBAnq+z5jLTu9IHACDutGKYxQvrU944JAetQV6b7IykAx0rftdmWj8cgGo/5d/kYT26qCHHFrQBRbHjjOOS3SEs4kcPs0iGllkogUzqUs43rY6PGSog2iEJuqsCkiocF+HHuzAcokZceknvOEuglLNfYcSB3yd1DDkROEysIVQag8MzsoSN2D5iE7GCPmPAQX51qc7KRiwvoJu0KULRAjBM0zLyfTqdY6pB4Kniw9ybqrUah2YubvxpVS//K7f1xhHtWvy1UFqgpUFagqUFXgA65AdZB/wINX3XpVgaoCVQWqClQVoAK//7u/KRxMQH+C3z+Auofletd4kVdR/D3NjrKLonNVHep0zwd0cRbe7fvU3r1+o85Z4Ca6funudZsKlBTYS9ABjXwBACmzQCA5ntd0+bcUDuwdxZkCcns9V10AXAhkpmM6PdjDB5f25MkT++InXwuoIoT16bOnUnzw84BIgLSz2cw2603R0XmywbBv7969lYUNxAjABtfZrBPZdmAhcTq5skQA0eGg65cduYChsiPJHMgEpBJAp07X6A78Vsd3AbkJlG+2RP6MRyO7vr4V+CXlBvQOQLfAaQf5AF4VMK1Odu86Lz6qsJ9x730pOworj3ZEp693NwOO0WXLPRPg3Ou19ScA5+x2JsAewLcMBV5vttbvD9R5fHt7bduE7A2sPQjXdgsirF08RwOiAqsNQt5rso9B8eBWPfjDu92Q+/1DvBCM3bS9ADrmQlegKuAWL2xCyoyOMkgc4JKvKXegVhPoeTwB7Ef6jJhA4AJML63I+NkDwNY+lfJgOCCA2ucN18feBR91APEDNjrZwUbDkXd/R00pXjLZEUE80Z3rhAyAvcZe4Dne7U3VRSHACpelW50Q+ZPm0mKxuOsqLp8HMHgw6Fq/G9mTx5fW69TtycMLm54PBdrS/Zwe65rXqADI0qDWh2xr8+u57p/QdZ5lenahbnS+Fm9QebTUKSwAEAuooqMdwBDLHQg6QE06pQHJwyiyVhRqHBk7iBAySsbTqQfbErosgBfPKrJu6pYJ4Xdy59XLl8pT6E/GCp9uhn2f84xltrdkt9G4A2zmdPrXMqknIlQWcWItlC6nWtEpv9XPae6oa91JLwhH1o7b2LE+3DaI+SBVj8hUOt0hNbAY8q5zZUZIteSfBXDr4d6R1phIR4HBdJQD+nKrbn3G10uVDUCzZ0SQoYLaxO2gxsO+1h8WOKhaev2u1tR8RsD0yaaTkQhf1vFuR/A42TKQb64+4vqQSqwzxnez3jo4j4UQAeKtppQocifjeQHKCQRXHkjdulFLe8023rt6CkJAe3FNpAuANPOfPe6E3MbIImnY7c2NW3UpCwdSzVUr7CEJ+y5/P7LeXS2S5ShmvFMeFRSqHb7Xi1p27+HUnjy7VH3iDQHpga2XG1styb2o23a7t/UOIgJlixN43DPPxfxi7FTnAwRuIns5qViw8yLEoVazTtjWmXSQ39PReh32g5PbYOWZ9sxnzx7Z8xeP7NGje9pH2u2u6r5cLkS+lBkWScy6MVuv4iJHKFAmDC+pQWo1VxHyZ+q5POxZEBesC7KSqL1yelQ3p/d5JgKtsWpjvWIR5cq4UjHnpI+sokKvgW/QWJu53RfPy7zSc4pY8xwUiFL2GbIp4mRj9Tr7zVHZFLKlKshzWQmKuIpkXwaZx7pxBUesn29FTev0+9bDCips6V5EBki52C4C7j2AnLWD8oD5JD1lzfMvtMc6JSHCHTs7SDrlzxzYvzpSVEDEYcGFnZQUndz/bicyHPKDOjqxyjz2jJRSnajzjv1V2UMHqzc9K4O5yWTFngqVDuuBvVs2jWQuSXmFUqVu1++uVAPUGWTHyOKwiakhhLgrKyBROt2RrVZrjRtj6L8HQKKgLCHfytVcELzf/e6fVJhH9etyVYGqAlUFqgpUFfiAK1Ad5B/w4FW3XlWgqkBVgaoCVQWowB/8wT/I+Q98AItOu6uO6ChsF2qAo9tNqCM/t3otsL2sorzrHOuKpmxowF0AMpqW7Q/27tUrdUuqW3qfWaMVKsQZLLQz6AtccEsTQDtslghnplMeexQ6nOnGzgVWdDqtwu4H0MTzBcrQZ6x5xpOp7glQbnEzE1hLQOd0OhYYCUCxWi3VbR5v9wIzAMCxMsG7HgUGYDHqi3bUs9V2o17ZzcbBN8A2fLQBmFw9kKmzHuAF8I5sjPPJVPc4m88E9sh+SR3aDhwqyPdwkAJiuVzedZAqW0QZAUeB7nS7euYFygIwKeriBIYDRw5ollkYFF72NATLArpht9LwLlzUIIBg3l3utiKTycTB7+lUncneuerPBGgHYSAC4HCQF71bYbm5kzIQMvIHIJ4cgAQSIpsBMBTwqiQvZH2FRQe2WyhzMrISzP3dAabobj6e7rrfeX6X3DiJUdpglVkZroTAwgcQ2S2lBOalHgbMy22OPCDZ6xNYvz8sbHogIzwrhbEGUKUjV+ClVB0EJdOVX1jqFHM+bOHrfvA5F4V3wCX3wQ0rf8OovXcOCwBHwROTM8AzQkThKZ/ImipsBhZFDRuOe/b8+RN7+uSBMjBQy0BexDFd3f5ZrJejpbbZ3NhuvbPdei/LKQiJVHkNWO4k9vHzj2yzXOnaq/XO1tudrFwABwH1AaABFQGOS8VAyDorAsCxrlK+DF76zDerWRT6OgREbAa5TSZje3Uz17wgK4AgXizX3DO/ZastOSHM766eB0s1fhYSVLkzdESTFZF6noXWK1k4yV5/R/EAKcFniICB6Eoc1C3JQ8YA1JRncjICxUxBJkHCNZ084h6dECP4t2O77f6ONOBe32dlOIEhCyMsuLCEIli6sAzzOYilVsuWq1vrdvvWrAcaF+5vs/K8C/nxy0rPA5+bKCoOqcglhSnnvm9RX80R1BQiiLDkMRFS+Yl16tZksoMqieHi+fl8fU8KtZpAdPYinr/f6xXzzEkNCFRUcdz7xb0za7TIDjja1btrdcCjTNisl3cEEGtTxMLe7f0EqEMuh9wnwfSupgIsx/qn32Vv7Vte29vzT5/bkTUYmO2WG3v98p2drK7coLVs+KgtygLOBleSSPFAoHQRWA65slpvLMYqr1DEUCPZjTVDG5+N7ObdlcB5xlbJNzWzsBPadNwTEUh2jIKmIaIMMpV8Hycgg1pDSpcZ5NLBVVfMJSc/fZ54aLqTrxSZ9yS7TGtBSrQ4FinJTiiiA8syiIUiA4f9sFQdiUCD1MbaDRuuOsQthIHvGez3e9QqnH8owDLyHFxRVe5lTtBy+gDMc96aBWSuNFDKoEIkAL2wXuJchRwrskoga0WO39zYw0f3df4EITXP7ogpJ40plj8fezzjAjHAfAfgh+wuFXWsNc4ynfko57CMIkxb5D0Eda79n7ryp9RykiPRFAHxmEklphDwXk/5GzyDW/K59SHNBd3ukLhxIx2HrwZKjTdl/ZCpwYvPv7m+ts12Y2cXUxGYV1fXZqeDrPWWizU9ESLca8y3hjchZHvOSQj0vU3OL+3meu42VJCz5C4lO1nrcd7Ge/aMlq3XW9Xvu//qexXmUf26XFWgqkBVgaoCVQU+4ApUB/kHPHjVrVcVqCpQVaCqQFUBKvA7v/Mf5ZPxxEGZ9GjrDVZCHmaJlzvgM/+O9zkv79SvKQcCgIFgZuyIyL2I2l11Wl+/fmvdTiQQAEuTEjwHHA87bXVyAyoQ6CoLJXUICwNRBz9dlwAsABx0bPJzAJnKmJDlN13/gIh1G4/PrNPr2Wx2ZW9fvbLhYKKOTT5XgbJ0G9NVPpna9dtr5V4A2AY1B04A0TfxxjpR28JGaLeLuTVbkW03e4HfEDR0LXuAq+cfAC4CIqK8KC2gPIjarX3o+MzyzELZ69DxCRPh9+3dxZ5dQTaGKby7KUAXhYfssQSeZwKAS/975UcUXeX6DHz3qUeRyUBd1B1bI2Q8sg7+5wFKg5atAEjx+Md2S53A1NHBW/zBPd8Bb3wHFQFnARSxnaEDHWUAgcZ005Zgk+4lR6FD92tp1WNFRkbocRzcc6FKAZjcp4SBk41CxsR7q6dmC/DQw7cBxMuQZHJOZB0VePaGQD7AWbpzG827DBK3eXG7orKrW13RRVB2GYjOvQLK0e1L4LbAq6KOdPKWlj2Mo5Qa6nZ2pQkkHuoKgciy1cHvP1ZNZXMDEp3nmivUqcxGIQzeO5UJsY3sdIxtMsGrv2fPnz2z8/sXIvM6Uc+CoGMXF/ekfPnss7+28bRjiHOSTSwgmM9Yb5YCzW/nS8vzSB3lw1FfXdbHI35W5L7UrNtv23q5tFqeWb/bsR1ZEtwj9jzbrbWagfWHPT0boCPgZm8w0HjxmWG7I2WSOt6PR5utlnZxfu4/C5hZb9jhdLDpaOi5AHS8r9YKKocouX9xZjHqCVQ3Uct67a41GjVlzEAGfvrihf3wr36ooF011xfgLXUDeNxuUS84oFta9ZT2XVJnFUSHciMOBAz371QZDgYXodBYO2EBJhu0UCoTWYYVIe4iIw97Ac2MH3ZEHkLOWBOYfBSxyx4HMDzo9qTSmd0snByJY2vIDsmDmbcEwTdaAriDWssuLy9tsXDllwBySD89kwO/3V5Hew2A9XrNfojCx4kEFGYAr5AXyt8pyBtURcxVUNo09jpxjyU5gyUc4drtdstubm8LcNqVQmRUeFg3mUSJJQnKpJOySngekRfKQSCHIrMszYrAdSdhut3IHj++LzLhwaNzO6SJ1D+QDbtNIqud9W5v25h8AQg2yGEnawDIUX8xh0T8QjgecxEnZA15wDpkiWcqofM5GXkeHdtDeOc1kRTUsNvv2MfPn9iL5w+1z2AFhR1SHG9tfnttcQxB7oA8+yWWgJDAkBiuWPMcmjLHQfsO5FQLgiuzqzc3Cj9nr86kPCHnJrc9Sq78ZN3uQBZs7AEA+oDyEKMcYtkhlx2dsmVkAXfQ2eh7GOcaGRGx6sG6aWCtx5MWIepKIskzmwwHyujgM1DrQNChLsSKcDDqeW4L95hjXdgp8ql8bLFLg2CAiEozbzwo9zfyQUSOyF7QyQtqdHVzI3Lg2ZPHttksipyLSHubyCeUXrutpftYakjlXKDKaLkygzEejSaa25Biy/nMev2WyPVS0ZTFifWGA2sTyH3g3CEbpG+vX720wWCoPSk/QTC5ygWijr0oPwW2XM6Maf+Tzz9XntPjp09EXNxeX6m27J1YBGKDhmoChUlJkOQn/t0bJlAosd4Yl+1iIcKGtZjGe/3OAulKbbbbWBZU/+aPf1hhHtWvy1UFqgpUFagqUFXgA65AdZB/wINX3XpVgaoCVQWqClQVoAK/953fygF5AbF3m42AGQAnJwnKzn0HmnkfLwKfATwAZAChHEw3AfCAock6lp+3gMI0FaAEEAyI2+n2rNPt2GyxEIDgNlBm683G7t+/L3DTO+jp1EdFQB7EUV2UvN+7+iE3cvvkk49lByO1SLtlP/PJJ/aDH/zQ6o3ILi/u2w9++B+k4ogPmT1+/NTevnln69VKAFK3jaICsLUlWw0UERGkRRzbIYNgwKqILlIH+QAu9+pALswz8lzd+Mkukf92RzYzB2uiPoEEgHyhu53uXJB8yIpCVQD4hF0J76HzHHsUutOx2BLojeUVPuIe1S0LL3nri5ig2/tw59cfogIoMiUchD6KIALw4+cdjMa6pwCIT7l/RrIXIA9YxzUZR1nGKPS4ZrsdwBSAl3d4ezAqHdoERjuIH4U9kReAzQBFvOR/Tu9s7h3KshICsJVVTGGvVRAXJXmAwRhjHTZDAYXMF+4lz+siEbAlkVUV1mJF0HJp7+Iqmm1hz9KQZRNAIp89HA4FMJZ2X4B5AG2MJ539JYBZdoKXqg2eT1ZKhae6APUjIdceUsvYoNoBxIO0Q3HDHOVnShsuhb/ToS1Fw8GGo4EtV3M7PxtZvxPa82f37f75GMbJog7kXGAPHjxXjT7//G/s8nJii/lLu0VNFIb2488+E1FXt6PURc2oh7u9vX47E8HB4jrmgJGQU64owIIGvsJOmc1nC7u890BjmO4ThYdPxyhLqL7ZcNhTXZi72Ephq5VbQ+HqCmjPMnv18ivDNm48PbNWvSXV0njUl1VSnOztZr5SvVF+MD7MpSOkS9FxzdcA0Af9rubXdrWw8XhonXZP6w+AX4oM1BlJppozt7CvQ1kEIOuKHs+e8I5xnlWsp8BgLJ0gMpgnyglRfoxbH7FXKKtAmRXul+82SShIAGDrtljSoX8QASSg/MA9H5UrsljMC1CaOe8qGe6Vz4CQo6ubTnlUaIxpo+5WSyiTXP2yN3QN3JcUVoR/i3QjqwPVkStHWOqsccKCm5ETgWRWyHKNznb2jSIDh+uzh2B5A8lbdu2zBqiTQr6Zt62WSNKrd1fKemAclP2i63v3/GQ8tcVqZaPR0Fp1yL+GffX1V5oz3BOfjephejaxTz59blGnZV/+9DN7cO/CdtvEZre3lu7NZuudpXuAaVdRlWouxset6EoFDKR4prlTk2qPPCQIup0IaGziWP8QSiIxUX1h+3Y4iECZno3sbDos8hjqNhoPLd5tbDGf26APubD2ebZx6zGek73CA9qxOmQcctusNtYb9Kzb6+kcijeJpQnh37FqGtQZ66MIBF4H2QY60dLvtHU9CFXICohc7OZk/xdSN3KHBjZbQJCHhlqQl9QcCkqv6dxhHFHdNENXIU0nXXv04KG9vXqnujM/WJHUBxUC85V9WSRXg7kKUeGWdqHmnFvuKVciaMmujXFwItbVeZDFEGGQTKPR2IajifbKbbyS3RPn9fX1tW23a+t2UWLkNijsoPb7rSV7LNwC2fNBEsXblbW7A0u2XjfsmHgf8599vdvu2CEh38RsPB3rd4Dzs3P4e3v36o09vDy3+Xal+2CsAn6vKNYFJNLXX31pw+FAaxnCd7ve2ma9U83Y81AZsTao1Vb5UzVr1KhFboesYZ1O3xa3NzpPIFcgnrAUIyvqdCALJlf2ExleBNdDcqRZZv/63/xFhXlUvy5XFagqUFWgqkBVgQ+4AtVB/gEPqvh+LAAAIABJREFUXnXrVQWqClQVqCpQVYAK/Lf/7L8AEbHtcmM54FuWWC0ILWh5x6g8rVPyEbAOyh1kAhgVYAhQAP7invR0NgIyAfrf3qy8bzbd3wHtqCq6g75NxyMF0a6Wa4E4tRqdrA6egmwAuo3HI1ssltbvt2w8GNrrd+/Ucc41Ad/6g579wi98216+fKkuSUDr0/Fgv/ud79h3v/uvHOTMjjafzezjjz+xl6/fKvuiATkTo6oAuD3angDo48mDjDsdaw+69vrVlcgLOpEhFOgQBqwCQHUSJ1KIqWxKCBw9QlqguAhkHwVoBOhCpztqEkiN4XCkvAGUEdjPALzglc8LexI63wH7mlK2eCi0dyIX1jaF4oBAaN7LizGQ1RTjhC/+idrlUkwAPCJomU4mqnFJTgCoK/RadlIepE3OCSAWIC2d7NicUBsRIWVIapZZu4PfOiSI5wkIpFPHOl25dFk76cA9CUgmW0I5Jq6I4P1ldzX3rxBrcj7wK8d6Rb7zHqwM+EagqqzglelBKDhd6w2BTBBD5ddlJ1OoL0olDOAcAFr5PVmyKHjYrWMImHaCBAAV+yEPcS6JENliFSDnHdiKXb3R1exd254ZAYDnpBNAcQmWe0ezW2MBaoqEOmHtVbdPX3xk42Fof/uXvm3LbSyA9v79exqnN2/e2MuvfmofPb+v+lxd3dhqubFury1SyC1+9gJ4W2HXBqOhFBYfv3hhP/3pa4vaPdnv7PeEsG9sMh6L8MAr//p27vct3/2TvX31pQDS1WYttQjrD4In6hLCi+2Nd3B/+9vftt12bZ999iNrhG3LTgSG97UvQC5gkwTgvd3uNM9QOChkNyX0+yBQuKxPgl3PKVUd+RqhvFKuoApqNe2LL35iUdSzRr2pNcn4eVe32/dgBTQc9m295nsn/Ts4MioDrs8LlQThvJABgP0QIyVhUZJvJXH2fh3xrHWbzW9tPB5LaXR+NhUJCAhONgPqk/FwLFUT94LiCzusOE70d2oIGK+g8zBUtz8KIXWdl7ZQ7IpHiAnIgUhj6RZHZVB0aucXU3v39tqCACUVxF9Ndl3UKCGgHH8qgGzsedQVX7ewsKOic3292th2szEUGBBqvX7PdmnsdleLrcB23ztcacCzSQ2C1Vanb/tDLIsi9kW6/re7jeX5QfMGlcTZ2dQ+/dYzG50NtLZPnBm1mi3nK/v8s6+sMxjaYrmxzTrWfgIw/u7dlT169MhVF9iPtdt2dXWlsSWrJyacfY9a42StKNLY87xkMgDbew6KZ95ABD1+ct8ePLy0ydlQ+zNnAmQ7ar4yVL3Mp/j6qzeeN2HYHDbUTU9oO3VGgcU5s1yupcDJsNxixRx87UIqs3Y2i6UIKS4uSzX2rYyMI8gxQsDXNp6MdB5sNluNLbVFwUMHf3asSQGFcor7gLDi8ORZ2YtRDNRbTWuHTUt2sY3GfZEeDDH3MBlN3S6v2dA56CozrKNQ6nlWhVtgQUShZoIMCUROusWek2yDwUjPqYwVlI2cb6nnoEwmZ/r5q+tX1o66UsFhNTYeD4qcIzJtDtbrdC3Zb22bLO1ick9zDSXj27c39smnPyPbLohjxprxOL8YK+Sb+w2bXWu2AhG5jIn26ahnyfrWtsuV9c/OLGz3XBmRkduRWLpLZEWJcu/Bw4c2X2JBBQHVsnRPs8XOTrWTBQ1XyvFCfcjXm42uiLRef2ovX35tp3Rvw0FP6469SPk8RT4Wp20NsjxNReyQacPZ9G//+AcV5lH9ulxVoKpAVYGqAlUFPuAKVAf5Bzx41a1XFagqUFWgqkBVASrwe//Vb+XYMgBCBliktAHmEpsv18p+8MZ+9y1XB3NeMzzz1UWdek4Dvt10eK7XO4ViA8LHCqsFgXeLFrot2z1sgHIBn/Uwkn1JcthaIwgsrAcCKgBLHQx2m6Qwath6ubBhfyCFBMAdwBNgy72H9/Q+wLGf/uSnNhqdOQiYZfazf+tb9vbtW93P559/adtdohwIrKQOyd6aEYCo+68T6su1+dnRZGTv3t0o9wNACyAWsJ/OWIJtsV3ivQB9AJT8A8iMbQzXIDQU1kBd50WgtwDS0o+/gVe6e+u3Ci97CBJeqCPUOVpkP5TAqisW1F6v9xHG+t6fP7cGBMoJ4N9JAkCq0bBvg17fOu223dzcCJg9Ozu3mbqEIR4c7KKDG7UJHu2A46VVD+MLgASIWAZ0aw7kbsPD9wkjdhIis+PJiS6BxHTbNwlVT+W/zmeAqUUhhJE/K8AUoH3Zna2fbTYN+y1Ir5IgYKydKCMbxe22RCzI6sQ/q7S94k9yRQCtyjqUwLAA3jD0bIXi2XTfCkt+f433Qc4+Rm45BIiLRdP794qsQ7VwAvijw5zOdO9w5++ymEF9wM8UipRGky7ruv3cz37Ljoed/drf/RV7e0N+xNjaWMO0cvv6qy9cbxM4QfRXP/rMRv2utdqhtbsdu50trNPp2bA/EoHBOtgrkDi39YpgXFdMQWZFoXeps2YIZAesBbjEXgc7pz1WWbVca5dO981yLbWM8h7oxqflP3ei4vFHj1Xrr1+/tPV2a2dnZ1YPGpalEJpu76YG/hoBvp5BAzm3wUYp8LWNqqMNWMt1AVYzwYWF7ZMrXTyTIlAAuYeiH7RmuSf+LC2jnESrSdmi/anJOB09uyUa6GuQGMwjt0JDcdHU3sYLUoN78nUEkQJhSDYL9lwoM1IB3axhLO7IfsD+qt8b+HpSBktDxMzNfO75LvVAuQoCrSMPuscWi/ctVwuBztgBNQLUTtTX5zD3xfMA5vN6+PC+nmOx2VqEJVUL66OD1B2bXWxxQaICOkuZdshUVzrqZQ8mQjWxJ0+fiISFmGRdnU3P7PXrl7IDA1AnXJnaACI7oA3h19VnQlJIBQaY32C9Jsp9gFBEpfPg/th+6Vd+zm5uZja7vrF6I7flbG3LVWyjyVTg/e1saS9fsgcDgI91TvCsvj+g7tpaeiB3wBUYd6ql7KjAZZ4DkiMhx2E8dqIxQ0HTkOLi008+svuPLlQrXrPbpa3XsaZtQyHMpiB1LA5FYBUZJyjhIEzYqqeTc7u+vtH64XkXy7Vb0GGpJNWb5/GkSSwguxFGskBDUQiJDPET3AWyc16WWU6A8mQCsT9AcnRFKkMqMk8gulBOKDMF+75ez4JWwy7vTe2wS60ZMm/JaUBR4SojiBBSdiAlsIkjO4Kxg7in3t0olC1XonqSb1IXUUNteV5XgYxkFcY9oJyA3BLB0WzYbrMWgTGd9Oz2emF5UJcd2dXVK90vCoxjmtpoOLTDCbVdKIUOBEevXbf5GsvJup2fXepMwQqM85wcrF7ff2dAAdLpkt3h5Dj2Y8dDauvbKxv0J9ZiL2o0FaTNWah/8tzmN1eyX+sPJ3Yzu7WLizMpRK/ezeze/XMnbhpNWy/WRTbO0W2kYhohJvbVVy9FMqE4PGWo+xKRT5zxqgvNE9lRaiopkcxsvd2ILP/jP/4PFeZR/bpcVaCqQFWBqgJVBT7gClQH+Qc8eNWtVxWoKlBVoKpAVQEq8J/9w1/O+8ORtVuRQpoB3cuOdQdlnaDgP/YB4bCGAmzB+gm7DweCm+o27fWGsmLCMmi52FmLjvsMGxWyMZqyWQJIadG9fcylakBBkSQbG/Xcs55r4qteWixBWFiWWpf8AlQJyhaoCdBq97t2fnFuz599ZH/0R38kogHwbXF9aw8eXgiI+eGP/kbd30uAFQPE3di4P7AML/AiVFpqDnWoOhAKmAvgjk0R2BXgE53VRAoI3DdT92m8805vwNtcIayBckoV0pzGqhWkAF/G+gdQlrwFMk7V9ZodPRwXC5PjUQoIPNDL+yi7/xUMjZrBsJ7CAipTcLC6tk/YSTnZIxAWb/mgbo/u3ReQD6gDcMfryZMnAqG+//3vayzpjJWtFLkUIR7k5HqkIk+w2GE83HKJ7nfv+i874dXtitd+u30H1qsWBNYeyQxoqCv9QGB700O0uZcya4KvoUwAxHUSogg1FqJbZKAoUNYzD6iFh8c7eQLIXF6P9zA+3FNpjcJ9lffG+0oFBlYiECjMaV78nCx1mNsKanVbl5LQKLuDSxWSyK5Wq1AJObEHYAdItz/sLCzzGGomAA5QuezEZx6cjXv28UePbZ/u7PnHH9sXX35lv/0P/hM7paldX31t+2Rp693WLu5d2Ga1sr/6wQ/t8YMHNl+SdeG++a4mWKsLHHUB3d+E1RIyy/OMBkPZG2FzpHwZkUKJ1ZHi5KYOcUBN1AmM73gyLGyesCXqiSTAf/729kYWVWQxTC7PVRfezzjQZU++x5NnHwvsu7p6ax3mEONDiPkJEgLlQ9ftyw6ZngvgE1CWGt6+u1UnNwSWv4/Ofic5sI1iPEqiDeCY56ZL3q3cYmvWIQE8FDtn6SmvAZULNkweRF+qa8r5x9wpx7ZUYzAurCGRIPxFdlTYffm6wlYGiyxsi0j6YV9AQcNaxEIMJRq2X3wGQfBcQ0HMqFwCgsSZTxCgngOBGoHufYmXGJJvkJW6XyP0e29QH6xlQHe/L/8ZbHZkdUZwdSu0TguF0kE/h6XT7bVnF7y31oIYxHavZVdvX1vYaivThj24tI2jFp1ekctAjQSWY3MU2mJ5I8KU+rCmUI49fjS1X/m1b9titdXen6FMuVnaPkUlcZKdGvvGYrHS8wMgA5YzDqwpiAlyNrAnowO+JPx8bTYtTp0s4P6iImgdez39bNi0Yb9lf+dXvi3lDeuea0I6Mx1CEcl7nVnY6i1WS62B+bVnF7FP8rnU6Pp2Jqs/5mfU7tjt7UykG2cbeR++9xRh2hDLLIIjqjAA+JP1+h0pDdgDULqwHiEkyF1ARcdcRj0StSAuYptOhjaeTmy73dj9hxcikjgXms2adfoojlpS6KFSfP36tYLh/9bPfKKMD+yqfGf0LAhIDdQpIpmw/lPuUmC7/UHWb+X8hoh5d/XWhv2hdXsD5UVwDrz8+ivN9d6Q/IxEe9V2tbRGVJdCAjXkar0Q8YXSkDMPMg+rx+xEjkfHulFPtWi22YMWtocwbEX6R+cqihn97gAzz/mS6drM5Xjvnxu26tYN21JGtmVLVbPrN29EFLFH7XbkyLgybtAfWiKFaGY76lQLnJQmFyh1Ozfe1+uP3Z4N5d4pt9urK1lXQaYy9pxLxxy1I5lKnm3CvCv3HeVtYAGX1+xPvlcpL6rflqsKVBWoKlBVoKrAh1yBirz4kEevuveqAlUFqgpUFagqYGb/5J/8dg7I3qcjM3Y1ATIJgmfDVmC7Hd2HfuSXAafL5UrEA4AQXboAKPs4swN2Go2G3V7PLOaz6D4+egc/QH0ZpImlBB2NdJcCRACI1WSFlAsIAwQCsAdolkc3Vj3cAt3O+GjHqCRONpyM1I2eH4/29NlT+7Pv/bnyLvZpbE8eP7affPFTgWfYIBFSuiLAGP4jaMouCYsnwCBAUnnrZ7nRDC4LnXgtP/93VzMLo77NF0sPz4UcaGCV4lYmCr/+hpIBEE4+6bWG7QkOrZEnMLTlbK4wU/zX8dqmbpAkAHp0QAPmoOxA2YLagM53uq0B69RZLNwyUJg4EKoHbGdWyx28ArQlhBloFQJjOhrZxfTMXr19bRfnF7qnBw8e2GdffK48EjqgGc/5GnDRwXwnBgB9AXLwpU/cKoyiFfkAgO7cCaAs3uGyVsJiprC9KZyoChLDlQrl/AHQdYsgAFpAQSciPASbznhIAcK0/ZlEWBTqB64vtUfLbXgAG0ViFPZOZG5A0qR7/zoh4IM+FimuCOHP8lrlz4lMKcA/zz0AaHY/e8bVgeSj1DSoFBjT0v6I6zK3+ZpbfKEoaqvz3Z/HlRuQDcx/lDM88+NH9+yTF49Fvj1+/MyO+dEaED051zlYrVG3+WxlcbK2zXIlwK8OT1MPlDGD3Vq82ll6zGyLdZSIF9ZpKiXD+dmFFEcEQQP2ao4WeQ5026vTXoTK3o4HwpRDPStz9OrdjY9PM5DlEZOOvAFIKHIu6PCGROuPJ1ISCZjtdgTq443fw9qo0bLrm2vrDwbW7vaU1aJwbQgxBei65RljiRXPtqhXvz+4U0Hoe5ut7GREsGG7VKgySpCb+ezgopN/rGFUAVJ5ESQv4sJVUYxFOSblfGHJSl3RDAurHbrb35NppV2aZ2IcXJERlCk0ECCBxgA1UKPumQyt8D1Jh2oEImgxX2m9pIedk38pFnsA+GQ6+Fwra0k2jDNnnh3j89DVPCgjeKGy2qO8EgmD2qdt+x32TG4BBUALCcTY625ZX6ej9XuQQ7lIWYgTlFLwJ/WgVWT1BNbptbVftqKOgHfGTcqLADWBg+XM5aiJ8qFnDx+d2eT83ObzmeXpUfZGPN+bdzc2Obuw66uZwF/IMGzAeGbsg1xZ50HRqDJ4jxPmEJyoANy+rd5qaC8oLb54BoB95uSzZw/s00+eyj5uvQXcDhVOjnJwu9rZ7WwlRR1cN4Qx2Ua7Nfk3TXXUHzh3oq7tE98DFFqO9dViqf3ds5WYH57v41kprjijKK7W8TXu9oHswa7eYOw9Y6Rhh9zVMYzJo4eXdjYdaV0pjySN3Roqr4nchpSCdLierbTPyd4P6zZUSigVZNfnahTZaHHWFIowhY3LRikTmS6SW2o/CHJJfIrMipGfx6fc/vpHP1BOSKcTWitqyQqL/SsPIMJqRjwHdSADAmWHyCyuQT5HzfNmuBfqB2mK6uT29tqmk0vtm55JU5d6RILEuiucIB5RS7JmB/2eSAfMExezhZ3yo4Ws593OVjvfO8PIc0CYE9hBMSbYzXGPqGpQfIb1tqU6V01NAKiyHjx6Yrv13Fazheqoc56spiKsm8+sN0Nbb9YWhh1LNjvb83uAxudoSYyismt/+qd/WWEe1W/LVQWqClQVqCpQVeADrkB1kH/Ag1fdelWBqgJVBaoKVBWgAv/0n/6nOdZK+Eyf6NrcJcp6wI4ljvEBB6Cn89dss1oLVKFzGJC51sCWBn9owAJTdzcgCgBWvN2LMADcKb24y+DkCFDx5B2puKfQGUrnMIAqL3XF84FBzTrdSJ34dPsqLVYWHnuBQ/3RwCaTsc2ubwWG/PizL9zKKAhsNrtVkDD2M6XCwkF6D6kmc0JgTOjkAMBzGqcCLwCQQjIkjge7ul3YLsms2+krkFbRwEUXNCCbFBeoDQ6oI+rq0Aa8Utergrv9ehABdKbT8VnanHB9ciQgLUSe5IBU3nkMqC3Ggohf1B6AfUeCR4sQ4vy95RHjQ8evHekqbtipdrReO1JYNp7qDx88VCYB4P7Nza3uTfkihLamBwHjsoRSx3sisAtQtFS/QKaUIB6AvYisApAqbaZK8oLubu4BEK0EjDWmDScjsKZi/pBfge0KXfiAXIBt2JDwfe6hJBjKDAtAOzqX+Wy3MHOCgM90EgI7FVM+BBYz3Cef5cQFtfQ6lgSFOtcBq9Wxnwv4L1UbnrfhhAyf026FsmsplQClldQ3VSHcZzm/3N4Ij30nxsrPYpxGo449fDAVuAy4/smnL+xqfmWTUdcsz2x2C5AW2XDQtr/499+3/qAj8g57nst7D229W2FEJMLo3dWVRWFTBF6821tATgRkAGRk10FFDyYm9LroaI9je/D4kWr39s0r6/WHGqfRoGdpdlKHPw5lBNoyp65nN/bixcd2O4d8G6sOm0Ih1ev3RaaxTrEuOtXolA+1HzCoAO2y/ynsxFarhcKEmdfYMK2XWErVLN6Rx1C/IzqoWaftz7QnVFpZKE5klioiJ1L5rDJ3x3NjAKEzt73//yksXHmDcuC9qqt8D9cGeKUOvu+RZ+GZOB3IAdZ0kxwEzxEQaE1A+qlmpwAxGPkgmUB6CEbmN/OUuQ1oi+c+5BX35rY0TgYy70VeFNZrIteYp9RO6oyT9o5y7jM/IYqw84NPFLkB+ULXPeRGEVCuLAWB32RvOFCtZ2z4eDBGWDZB3p5QwBVkm9Z1oy6vf4Hv7N0iWvyz+n3v0OdZer3Qnjx5ZI+f3rPlcqGwbWqMTc+bqxvLMtRQ2IcB9LvSRGOI7Mw8W4f3iyBotAVO84IU52wgiwGijnlbqp3Yw6gxgPv5Rd9+5tMXdtgnUgwejjVXAu5TzSMYReyMAgtsuVlrXqNy8DXs4e6yA9yTFwRZh51YrrnIPiRCLE109jBCkFconNgvII2xrnJVkCvGIDw4mwhHV2g7Z1YzsPFkYJOziXV7nGMnjQfHB58hayqdlwcb9AY6L3qdnmzZcgKriznkxArzxa+nOYSfI8qx3dYGw55IkNdv3hSKkq4slZyshSQ+FsSr2yHpXu2kfA3UMZDKXBu1HU0GInTr7Ml7C1nfsm+MbDgei0BAHVWuacYHgqvVdoKW78XJzsPdRQwjE3KLtyCg4QEio259iLLbmQ3HI/wAlWPhe/5RGRr8PLZvqLV6vY7mKGfkYe9n3J45y96eQix57hP/0AyBFRbPwh4zn10XhCkkmlsGalEea5YHuXJZIHrJHOEMh0BjDTQbdYXQkx/y7/+sso2qfluuKlBVoKpAVYGqAh9yBSry4kMevereqwpUFagqUFWgqoCZfec7v5l3Oz11p+YiGjyQtCQdsDpp1k0gEYBWHDswAaASAwQVWQIAwQAMAMX6j34BcgANDsKVuQWoGgCt6ID1MGrsRfayNHHwEVUBPyd4T93aTp54/gDAEu8HoJucTe2cHIebW+tEoX32xZc2mZ7bNkmkHAkCt8G5ub4RwAoQ5x3bqe6VPAg6PLGsKQmO/TGz4WAguwuANKw68KRJ05Mt6OzHMqTRFKhW2nLIWsgc9KS7FDAM8F9gZq1ugcKPD9aq4yEeCQDiVWYvlLkMSXoSSFT6gRP0DCgv8qfmSomSJAA4g+zxEOvCrom0WYG8gHN0zjYsaof24vnHskjhelgAYRlEF726i/Hlx5am4aAYwCbXd8CzWXRGYwOF5ZeTVIwHL2pJ9zBAqSx36oTVboocEO/07ZOFslmLCGoQonwgPBpQEsVOTd3EPjcArxXjXAR3e1dzOW/KWpdA6zfVQMwzt33COgng2K2opNooCA7Fy8vSqryeWz7xKkNey5yNUu1Rjku5FsrPlPKjUAOUJEVJePAZzAMBdwHdvg7kO8BZs29/+4U1Aw9oZr4TzDuejizq1G3YG9r11dwJsGbDZtg2RdipODnnofKuRgCwgzhM9onC4umih3wAJMSyCwIHvg+lAx7zKAAEQksJ1dI40R0PAI/9WTuE8FvYdOq5GHTgs1YBkMkiQYmDSoJ94vLRPbdbqbEeyY7YCbwESPeX21Ot5jOB/qwfFEbURuHbdNzvYg9OLpQz/Klu8sNBcxXlhWoWEHi8vcs3QSGy39NtvfIxTw/WqENkQEKi6sDWzbvmS5UMnwNhuo3x+ge4pQMcezcnLgFdqRVzBfAWm6HBiPDlmgXM02ZNgCbfwzanyXx3GtNzQ/SZviY8qHvv9lACgCHoIP+wofH1Q93YwwBxsYcCxNZcZH4qzMX333LOlyqgMpcnB2BuofY4yBqPtUzHunJEtD+1NH/4TFeOsJ49U6LW8DVHhz37HHOKMb/BLilqWwKYXyhZ1KXeaqkudNwDTMMXsacQkH7v3rl9/OKJrTdz2+/2VssBy2u2XO1sv8/UEd9stUVqi1Dr9Yo8FYK1Cc0+iDDNDQu33FbLtQiwwWgsopx/91wcV02x/rA8mk4G9tGLJ3ZxObUsTjQHFqtElk+89969S9ky8dzULN7Elgc126wTzelyrTIGhLzzXID9JUGL3V682WqvhxBCCYhaTsQs+7HWVFvzVMoyCC1yeiD267kCrge9joUR1mJOPHNmAqr7WdfWOYqFE7kQzCedueKqi7FvY4W0lf0bLz6DscLikT2UXBZyJQbDgQLYWbN8dr8/km3WZrO+U3w5MVSzKOxInUS4OPPheMJ2kJ6AunHWlCo5KcyCXLlPXB8VpMiDzBsMyjMI8gvCFfKu3mJPWVt/gLUU5y6B2wXpmNd1j/fu3ZP9E+OYpmsRVBFh7XEsMjbLD5YmnrnD16S2yiCjsGSri3w6MD8hr7EdgxyVJRVqvqbNrm70zNPziRocsIqKsLgqrOm2m71+n2CbYE9RXtX+IHu4w9F/dyGvY76Yu/WbiJG6fe/ffb/CPKrflqsKVBWoKlBVoKrAB1yB6iD/gAevuvWqAlUFqgpUFagqQAX+8A/+YQ6YAnBNB2sr8gDPsqudgFgED4fUrY5Ox0xdx4IoAW7qAHF8zbu8AR0AkATkF/7xjVpT5AEAoIeG4qvvocq86Ap2O4my4x7Pdbo0/f0Af3S0Arx3O12rB4C0Zs0wtLPRWODus2dP7fPPP7fFcifwizDXH//4R7bZ7W12O5c9DC+3TKHDHECOburY6kFku8JfvxVGlu73NuoPPABYgM3JbmYrt42ia7cBKF4X6AsACpHj1kBuaQRYIksL7HLU5Zlbs0UPsIPnshYRkHxUl7VeAN0CXD0LorSLKi2MuAYgKNdVOHbgdiaqHSD10dvNHdTH9sI738kU+eTjF3eWGXSUz+YLe/PmjfIZBLbvseAAUHdVidvsANCfBCqVxA7PWFrweGesk1SAS3TFYtUkBYSAYbf64AWo5rkegMbfyBxwhko5Hz6h7E4Z8U0LJ73ngIVHdEc0lM9aqh34k3q4KuN94DfqHs1F5SQU9/sNNZBshorgZK5Zzslv2lWV6o6SMOH9XEeZI4VdVvl+Pq/0wy+JEjq4sb9BRfHJx48t3i3t4f0HIpgAztvdtkXdlq1mKwX3YoMTr1c2HA7s5cuXlmW5QraZP4QgE+6N7z+gLM88JLOm3bb5fC4AHysViLdOSCbEySaTqQBuxoW5w3PwebezuXW6fbciSgnbdXVAmXUAKMwa5/PpP0dVAIGxjROFQN975CHejvw3VONmgK1RYgfWU57bStkaDY0d8wirtHjte8luu7a6ax61AAAgAElEQVREGRGuoGFPgDyj+93nP4QXpJavG+/iD0RuKidFSiV/Hr5eBsx7R7znQkBseOZy3XJasd1MqVAz8R7WUEMEEOOEBz+qh9KaR8B/7SRbHbreAY0JGE4k73DFUqOFAguFBUSv29yhCoFERbUEOehqK/ZVSCvWss8hnqPcEwhWB2Qv7c203uqe71K+p1SvlaoaV7mcLABIphM/SawbRsoSKS3RArrso8jEbYIDByZ1k5NEG6lpmDMiSgU8dwTm8/fSRq2pXB/yAdjrQs2fx48v7fL+REA3VnSnw8k269Rmi5XtUwhXCI+jzea3tj/sla0CmN8MIHsLAkdbgIPQUkUw1gRuY1dUrE0IGlQ7jCv5F1iv1eon+4Vf/DnLsp0dT4G9en1jt7dzCyGWUHnUA1uvt9pvICywOgQsx96s3Ec4PwRiM1bbrfYWFAyyyDqhksGe0HNQugS8Kww+0gyCJIPAYF6whu9dnttw2JY6g8/hXCAbAhWj7A555pqrXJrNSMQVykWuw/tcFeZnBPWBTJBNXgNSfK+zjz0E9YMIfsYd9VEUiTQQ+VEj1wQyANusK3v8+LEID/Y/Pou11WpGUhowPyCx7hR1GaQBihi37yvP8pLwdcKH/cTXosj/Tqc4u11F5N6GJwuQI3GuN31fQJWFCobfM47H1BBWsr5YZ19//ZVF3Z72EOrd1JxxBQXkR6na1Ll4ymUNhSJEZLS5oqczGNohybS+IZpoLvjxD3+sBoQm1mPaPzzTym3avNGgPJt0bdSjGWuv8Y26uD3jX/7FX1WYh+/01auqQFWBqgJVBaoKfJAVqA7yD3LYqpuuKlBVoKpAVYGqAu8r8M/+m/88BzgiYLWDKiBOFeRaer4DNgGMx8lGagh6jNWR2AA8L4FDOrOdaMB2arvzrlcFJgP45wD5RwvbeGtjx+P+021ANnV1pncApkCPRiigBxBJ3fCFRYrsWACwWnXL6CRuNK129E79//jv/Zr92Z//uS0WOxuNJwobJtBTIbTxXuQMYAmvXg/1R2p2OqjLvR7QSQyB4RkOdLYCUgG6Qt4E9ZYtVxt1+NJ1K2At80BhAZ9hUx3xm/XOHSnK/AS667HiIfyzUK5wfWxRhr2+AKUSqMRpGzwWMBUQqOz65/0AL7wAtrCMUbjw6b3nOv7iIpYKhUsd4uR0lE3Vxfm5OpG5T8gEyBnCnl+++loECkQOHvoO+DsRUwLxAEOM9TdVDrK5ShIHg3O/T95fgvmoMlAcKDuB+m02dyApTwD5U/rJy6OfznR/Yj1fqXLgee+sScrufNnNOMDqdlCFP1AxnUsbp2/+CcAmpU5h9+Ugngdbc+9ld/s3SYgSDPfnhmzx5+RVdieXXf187Zt2UuW6KceizEUBRGtHdXv08EwBtVEYquPdah4UezYZ2Bef/9TGZ2OF8+63O7t6N5NSgmdFpUDnNiCdlACthjUD7H9iB+LrgQLCAVnXkABhW13Rw0Ff/vPMaTqoAUgBMQFr3f+9J9HA6ZBar9/10PaMoGJIqbo16b5uR3Zzc637oPMaMFlB9Aro9pB5Mi5QEKwXc93/7bsrqaTK8aTe1EYkRpyoq5w5AqjMPoEPPioV5hzWOgKQjw5iA4KKQIMg0JrxTIJd7ONa/gcJ664kSXgG9i3WWbI/2iHF+595g12Qd3cDOrOnsUYBfp0A28s2i27yEtiFvGgQir6LLVLmjIRCIhXcDslDgzWXsQvCFig9Wrs/0Fo5FESgCJdiDpXzo1SIsJfx89r/UCYVdmhBI/BA6W8ohrge2RbshSjfpF4obJmYlw1lXvj6VCYB5DOB27WaSFr2XeZVaWcGKavxLvJntBYgfFC0tNiLzXYKpc4FzvN9SKhBv2UvPnlmrXbD4s1Otkh0t9/M15Ydawo/JlPj6vrG6s3Amu2m5dnJohY5RR6uXlqCscWhxmB/YD6xRrk/1Az42EGk6CwwVzZ0+pF99PEjEWSQe69fvbPZbK08DO2Zp5PmFnODOYHCgr0MIsOJPAesyVNABcTcGA7GtlrOlW1CHSF02DNZd+U+x9e77dCidtMuLs5k2QRpyzrodiKbjoeaT1hcRZ229mmyL+IklfIExWEC+ReFtgOsb7najDHEeoyHJYgeIgEQn3nJc0BisFCZh5B72F1JqcjaD5rW7RF07VZskOJhpy2l4f/H3pv2SpKn131PRkZGZuS+3LWWrt5mejjsWQjBFiDYfkHbAmja1gsBEknQAC0KlAB/ShumZcBchuQMSc1090wvVXe/ua+RmWH8zhP/W0V9gwIiiWJ1VWVGRjz/7c45zzkHkp7cKqypmp2W6oB6Sao2zhDluHg+RiB/sVySMkhqF9QrkIk+HoFE8zPKSQvsxJgjsn2sEJLtpCykWYV8IyyeIl/X2CdSw9VibuOHiTXbbj1XbzZEvnLP3As5XFw7rGnugT9D+u6zrV1dvRFh3qi3lDkUWVX5O6v10ib3d3bYOvHJuPkYdnRNfg6BHGI/5T6YV1hQEWBPkD1zyW3FvBmDz/7Nz/6+xDzKH5rLCpQVKCtQVqCswHtcgfIgf48Hr7z1sgJlBcoKlBUoK0AF/uRPfo9238I+BUBlp+wL/kc/gAUd+Pvd1jbbpTobEzzh5bldV+gpnvtYT0AOALYQgInVw2Hvti24oHANfmhodVruq1+EQwOGSJ2h11E5D4Rx0/mJ+kDB2duFOsenk5k+hzVQu9WyVqth55fnCje+fvPa/sW/+B2bznf2n/7TX8kGCmAHYNBBxUzgJcAZ9wGwIkNs865XsiZ4XoBGSAx8rwHeAP4W65V1e311vk6nCw+AJuibAFSFiqOEALChjG7XJCuc3KyRYHniYAwN2PydgHFsalBhKFSYwFy6Rj3hgm5RhdRCRNDlKkskfO9dlRC6gR189aBit45ygB2feik8KqashhfPn+uZsDy5ubmxs7NL+/bbb/UcVADyiDp5J3hs281OBAbPFXIcuHF1AVexEwHk8q73YJnEGPo1vB+WTvpwvwGcDLZTIYg4WDCFTt4A6kJiYBXDc/Le0GnuJBb3gU2Qkx6BSHgXEA7Xe/ff+HcBsup89657iKntxgG6YAPlYJYTXPw3n+H7gyIogLshGyMoUp5A58Iy6l1SJyhI+L5hv23nFz3bbdfWbLXst3/0W/b4cGetVlu2NNiK9UZ9u7m+sjXe8hsHM5UNU/Hxv79DLYG1lwPMZL4Abm4hEXbM76NtNz7f++Ro2FHrlY7y6QwFknvpN9OWLNWu7241zu1mos7o6WTpHfg53fooQlIRHewFzMtmq2l3dw82GJ5gnu+EWcWegNFGDRLgIJsY6jMcDp9IJuqsPJCoqm53yAoCflutrp4BpYmDpp7FEqyCUP/wOZ4hkC7cD0/r+QJOCvASOLzZFmB8bnmG9QxqAwgPtyAKa0fgLuB/YeGFwgvgWrZQAtfd7q6KskJZFG4BpOBpBX4zPkWId+S2UJBSXBc1C7ZDlQgbMTICPEQ8EIEinIo5puuQoSHCzvdD/o7np95sVYRhh5fUPWSs5Lk67QVOK5sIUjWzLp3sx4NIC/ZRAdV8GFBeiiEUbk6KKtej2bA0bWmeL7FYyiu6dlBEaQ9FlUKYcoLCI1JGUK/fsQ8/em5pM7LK/qg5vFsf7GG6sKWIi9hWy632TRQl5ChwWEBesM+xl4QaQ5plSEPIQAHUx14sclIIoiQQhOfnZ9YftFT/4airkkwmSxHHzPnVeiGroOlsqprH1YY9Pj4WoefYFWI7uBOBs9pt9GesiJgbKN8ex/fWZr1BSmZ72TLx35DP7KG9fldk2vNnZ9ZpNS1T6DsKvszOL84taRBQrQ1EVkfdDkSBA+Fh78k2a60v1jWkJnUFnIcsDKpGvpT9SYHdhQoFFYUC3GuuYuLEcDUByinsj3I7ak4edQZzxmzXO5FQy9XSmp3OkxVfsHBzSzHmomc8OUkDGeNEMdkonJ/sDdTKlXW+v/M+5lfI9akcj5a2m1p7WiucLRkKPohEJ0T9xX0e9StBjZHtbbld6/vdmgp1BhQcZLcZ1pUiNcnT2Wyt3WyJ+Ar2edzjJ598KmXkb776ynIaG6CEItQc5OnUtCcepBiNrBHXRJRxZnPvGJfJOpGzfO/KqHfX68/++hcl5vG0+5T/UVagrEBZgbICZQXevwqUB/n7N2blHZcVKCtQVqCsQFmBf1KB//hn/yqnw5SAZYC49Yrg1YPAb4VrYmOBrUy2cuA+cosP+nvpbGyksboYCTytxg1lKEgpcDzIRxprDrp+AbIAwQkVFshIIGzslg7eRQ/IQSc9gBwKkKXscRbzmUBUOr3pmIVsGIyGUnHgxQ+QMb+/t16/Ya3uif3DP3xl4DfT6ViASauRCqgTeLE/WtpsqJsS6xO+R8BeVBEgS2eoOl9j795FmTCfTtWZTpf3GmsKWc7g2Q/RgR+4W28AuKTNZtFB62A/z7jdEcFrCgaPIXPo6MWOqiBWAG5QYiQAq9hNKZy8qqyNI6iwAok918Ltc4I1Uq4uecCkXQYIB6DP3UEY5fJSp0P49GRkl5cXAik1TuuNVAdHgbEAQweRJ9WKg6sBKAsAvNv2uOogqCsAuiAveJbw7KpjkVvANTTGAP/blbzWA7mhzvACjPPsEw/GdrOrIsBYxFnhA19YCnnouRNi4fOhk/0JEiu61YNKgms82U/J8oaOdaAqLFZc5cJ7ATMBygRekS/yZJ2FusdtUpgT76ozRDoVQdKycSnAYwcVvVZaL4VVSaMe22ff/8i63YbIie999n07ORnKxmYw6Ct497DzkHvUMd99+63CYqW2yDLrdVK7uroWoUYNyFUAmAOPSxst2xUgJHYyKI3w7adZezqbicyjAzsQa1ihQXR4B72D1h9/8oE9Ps5svlyJXACQRaHBnMRiKK5hi4YCZGWnF+fqyN8qZB37M5+TAJmwYKiZmCMCa/eeW+MECGN6tOl4onXJPIR0AwSdTKay2JECoEJ2ylxrFfIvBMZzn3jiYz8HyAmQu4L0KVQ+UlAoZyJTxgX7DwoWbGJqqStwgoKBz0CSCaTfO1GCxVawqAKArpMboWDuvdsFCWxnLZIV4yRIsCiTTdRyofXKfR0z+AgC34+yw2IMPP/irQUU8+SJPDvmti+IBik+sKBCdVJPbIMlE+Mn+6JUCgIp14qxQ13EZ+4e7q1aqVgnbVoUrNgKXVMg9ejIX208fyRYuAWLN+ba3f3EInx98oI8xXpLhGiuvAKAYT7Le09ORvbi1YURX5QfMgUtAwgvVpmNJ5wX0DEVWy53AtelYGG/t5pVYXIjt/Hi+5cLrMhSW61X6pBXxz3qnlosFQNrlBp++NFLWy8nIuFa7VQE73iMYqNmd3f3IsXWq4XmIaq5tNnVfg8gLRsxKRjMlvOFtXtdexyP7dUHHyu0+vH+XnZPkCVkIZBn0kzr1kwT+/jjD2SZ2O3Rwb/RHksNsGCqoTaDXK6jTqiJlGZfbnXaAtxn46nmMoQ0c03zSuoQlG0QA4nyPdi7Ic20hxTkB7siCkICpFE7itA7oLKD4HNQXyQCdoiEnRf2gd5MsBGBjqUY38Vcoo7ct+zKCpvCo84lJ3iDapB1x/yASOSavB/yMihQAgEYSDhqyn9LYdVgHTP27LNuFSgl1B71E5aEHuTu1zN9hgB08pMgcmSPGMgECECR+DodFMotPZzs4zwjp9Np2enJhX3z9a+VldJvd7SuyQSB+YO8WGGxh52VmiloFkB5wz648/MA5WgFyy/miI8PFnKsuf/vL/6uxDzKn5vLCpQVKCtQVqCswHtcgfIgf48Hr7z1sgJlBcoKlBUoK0AF/vRPfz+ny7mZdizbYcFxUAcqgPo+z61Zr9tqOrVqdLAjnYxr74z0F1kODqiQe4HxzwJroqp3LpOlQAcllhry+Y4dyACEoPs7eOADHGAa70CIydLEu5Lp3nRrB7zFAV02O0iDpsKFe8OBXZye2J5O4srRbu4e7e52KiUFAabtVtMOu0wWKqv1RqQKQcYAHup0LULAx7OpDfpDdWUCeIKrHfK9QMNupyMgZr3N7HEM6YFP/FzWH82Wkx+AUuq6Vtj2UWCcA5W5ExD6Hu+qJpQVkFIAOxZNsassnmyQIC8EnlRkZwGgRWu7gOFCXREAI/Ah7gEwyK1w3GYHUgMLEry/AXY+fPVKn8dHHNIFENjDUPeWyS4EWyEAt5rAmgD+A5DK956O67oTOoCkCtBVPoLnRQSwP3Txhr+jUx7C5MlrvLB/YvyxUgngP12uAHJSS5CfQRdxYb0ly6DtXrYfAejF/x5VDvXm+jyz8kUK8C2MRQDLQxc79xXGBZA6BDbT4RxscwIoxvO6egPvdvp4q26XVeQrBOsrkVEFkO32R5snkgUgWUGzu421W3X78Y8/s4xu70bNev2+vXjxzN68eWNnZ2e2Xs2tWtnbw92DXb54aV9/+63G0U1lsArDNx4SxW17AsDsgecm8kId0WpvxhoqseMBcsjnB8Brs1nXfFvTjS0DOO/M571J4uDoeEqQ8kFrGFBUdmvYoimzAvD/aHEj0dzpdvuWoQxKvLMcQL/dSvVv2N1wP9QDSxzGBLsa5jwKIEBNQF6yJibkEcjSCkIzEaDIczFvlou5JdgMYX20BSD3/JR2p2nTKWvdrb9CV7vPPVcVcL3tmo7uXCSdfPbDeyEHIbJkt3YQqMk9AIhLIZEflZ8gNQRMF377e8Y/hME7wKkaFiooSEC/D0BSFA58t4Ox7IO8yF0IpBnAMDXWuikscqTuOWJblyoCXKqSyGRhBJj/1G2vL66ow15WcoJ06YLfWDttWJULQpsyBZ+65HOLCIdGAWYOfkMsQezKXm23tvWGvB63fgvEDHMK9R3WT0w2wHaCszudrsi9D19dGu5O2Bk9PEwtTuo2n29suST/CFK6IosmOuhbKXZmWPe1BForLHlHeLln5CinI6rKVoxatrod/T3rnf3/g1cXskFrQPBABDRRC2FTCEm0tEN2UHc+ZxhEeqfbK8KfnZSETOUsePnyE40HBDPKPY4lxoP9jvWJex/rpdWI7eJy6HZlcdU++OClclTYd7B9g0zaLGci6VHJQF6gYskrnGe5simaImXIrKhJIYVqgPuDfCcUW8oOyJ3CRquLfdsB20Q/DwNhyz6zy7Z+Jmhf2Yr8YMyY1yH8musoRBu7ws3WluuF3o/6j72WNY8yKBBanEchVJznROUEgRPGX2oI9oHCZtBVGax5mg/8vPC9N7f1emntdlfqGREQUrC4vSQEMOPNvKTBgGsGQhjygp8ByMaQgE8h6BD0fo6yjzDnyF3hDbyHuQ7J/9kPvm/ju7E93t842V/k0ZA3xVqjeUL2l3uHLph32FXNFkvVDSJeRGru1mQ8t9SQxt4Y21/9ZWkbVf60XFagrEBZgbICZQXe5wqU5MX7PHrlvZcVKCtQVqCsQFmBgryQDcUWAN7BaIVzNut29/hgo35XAbsEW68AhHYA7QBbdERHUlIAitOJvdnsFForABxgvgj3hLRI6i075J6tAJgXQHDUCrJuAtApApAhLzwMFFABYPmgkO/JdGLtFuGrUzu7OFe35KDfE6ChDu28Yt99/cYWUkUksuGhS7ndrqu7EuCT+6armEBZQFsAMciVnAwHcJFqRb7ZAJ8QDQCXAjejxL57fav3AUqiCqmRnbBaWVaQEYDp/gLgdCCToHDlawAJFjYoACXKcxA844HVwV9fVlK1WF3h8xVWMZHFVffDD37jQfFAnSBp+HMIDgekEc8R8X0VAbadZsuaacM7ilHECARe22w5E5h03KNGcFWCrJMIWX2nqzwA/so1iSsiEgBhw3gFsiPY/ISu2UAmOAngYCikAfWkwzaoNSBCZEVVqEuAvFwBUbF6A7CNz1cFZAkALux8Qh2U6SDA3NUjYQ4zvq5a8e8OXfch50L2O7KR8Y78YBnFZ8JnAQjpVg5WUSGMm/FCTRCIGSlv0vTJKz7cp6uVKvb88tROz7CQERppz59f2AcfvLCrN9c2GT/awbbWBFjeH6w7GIqMeLyfqAO/1eza/rCWX/3JyG2iUCIxaoCQ9/f31lFoNwqXtQgH7k/rsLAn8pofPXemVpNSinBvakPILfO5EmOthOppJbslZaQ0XelxdnZqi/nclvOVVWI6qQ82GAzl649FFEqPndRCB+sOB7LqoR5JTKBGRaop1nTlmNvt7a2yOWbTmUBpvO795UHX2CBRV7cOI9wZkNTJFuYJdeDa7AMal8IWyecbuQZ02y9dYXTMC+WP2zAFizPGG69+xgNCyUOWEz0PgDDXBJwlW4fxTxJINH9PLarY4VgR8UFtsA/aCERmndPp3bD5bPVkrxMCoqUWqaFYc0KXNSuyeLMvckZyZTBAZtIVXo9j1Yxn0jzdrG2fbZBgycZHllHrle+R7Exx1TLIi1bTjnTVUw/2oYhcDCdIc8BmWda5AgklAs+lrJBsI7IV4J4xDusDpHi3Xom8AOxHLcN+4vtv10bDrtVqvsYg3Jarre0AsldbzaF6I7XxbKY9rVVvCXRGxePzj+852mK10PsgmxQNX/XOeuUwLVZSmWAr9vKDS+v0OpZEkc0WU1ugFIobOhs4AybjqfIPWGPYsfHMIbBaofb3D1JEWKWmfAxIiOVipnHrdnvKsKjXXWFwcdZXvgbz4fLy0tJW02pkVcxmdno6sm+++cbOz8+t3+vIVovNnM+hphqeDKSWoCasS8h9KXIA6CEHZVd4tMV0UhDHrClI9a3WBEHXzH32A8ZiPpuLQPOECrfgYv/xedyxh4dHEWaNtCkCwC2dTDk4nBNps22RCJ+9lFWczzmKRL2XPdXHj/OGvZm6+XohA2qnjIpqraGaQYBIyZLvPYepeG7WButms8xsa5nuXYq+A1aUfv7pJVI/l6WVk49YwB1Y3HbIsKSsWRUrLpQk20zjxzwV+U+gOPOYHBnLrdVu27TYP3JyfQo7R/aJzXYrezPmBT/fcO5BQIm0JD+rsJFjnvIeagZhyc8E9/ePVtU+t7Nf/PzLEvMof1ouK1BWoKxAWYGyAu9xBcqD/D0evPLWywqUFSgrUFagrAAV+I//x7/K9xu6adsCtL3jlm7FrU0nU9nr1CInF2arhaUKL/XQ7vV2pw5wgVyNVPYoAfAScLgnHLNqBxrHC59siBKBz4QvV6vKrwBEIyMjdHC6Dz1gD4Ah13Y7DoHg5t3cgP4//OEP7fb2xq6vbh2cb6YKFr5/nCqTgw5yQqsBMNy2qGJpO5U3O+oKwsVRYmBXRecrICmdsdjeACDWk6a6wLn2crWx1XrvAdZVk6WIOpexdqnSiU72ROTAUBHuLHCl1VKOh7pbsY9KEt2/LFEKUJ3P6b8rFdvShVyArIAp3KM6pUObt+xGvNNWuQdHB1QBetzSBtsaLIt2uhcBxmbKvSB/AOAJEO+LL75QJy4d3dQDJCuoDxwkdvsMwKvQHatO3SNWSHyHd+aLLHjnswCbjk+9/Z2xBEzH1ocOZyeuIAQ85J0bxK9eNiWQFAqSbth6sxSQFuysCFqXSqT4zmDzBKHiYcluKfVunkBQZwRCg98DARFUFnwmZGwE4oVrQGrsDxt1EoeAdD7/rsKEzwLQ8oIcUjd5YeEkMF12K2YvX1zYcAhwu7Pf+tFP7f7h3j56eWmdVmLfffvazi5P7LiDXPPv/fnf/72dDEZF8H1bhMUx36nHvg3hl6Z2e/uo+QJxgCHLyemZjSePtpjOFU4PcSEQsrCucnughUB5V0l4xoTmjwi6yBJybo65VSuRzRczheliwfby5QuFf9NZDSgMgVAljLdyVCe+slKwAKoDakeeC2N4+W8EJrOfSL2T5fbt6+/sgxcvVbf5bCHAtpF6GDBzGBDXu+D53F4d9UwrlBvT2aKY554xwR6hDnEUUORTMF9lTQOJ5WAnr+0G8sZVFh487pZeAk+x+GnUNDelCAIwZj3Sey0HPOyC2pbG9UIt1rTH2bTIn0F54+/H1mi1RNm0tRYZEjsnFnmFcHnWIzXEGkuqJi1ufwa6vQGHU6m7PMdChGdcUx4QKhVqylp3NVau/AVUbfP50gbDji0WMzvudxZHrohjverByLE4HK1Sg4B8a4/GWM6mhBd76DQZBAqSJtcDYrMgv7A6qiAeAXhvNBQi7iqWo7348EL2RFh17dZbG0+ndjhGRUbQ3sbjiQiJSjWWCgH1EDVlX4A8cHIoVvgyZwqKCVQwKLeOWGQxzsq+aFnaTOzVq5eyxCMXhs77N1c3Is8fHh60hzGHmTcoI1D5BGVUIBrZk4NiKxBerF3+fjga2GjUsfPToXIuuC/u4+bu3s7OT+z0/Fxzs6a920kIAPe762s7OT0t5sBc48QaXKzmGv9Gu+/kgIabEO2Vxng47LtfXp7besOYH0QOo0aivswXrYPtzsYPjzor62lT9SDf5Pb6xgaDkSvCqlVbcX6gxEJBozBzP6+wXdKeXSFgu2OT8UzEhfIxjmS1tIr15Od5WDdc1xWQvu/Nl65WUKB6UpMystPpST2DfRzrnXNSX1Thc6xBtzHkjFOjAHWQYg3FEeSiW/IpA4vzfe2kDAcUawQiku/zvQq7t9i2K89FQZGFwg2CKZDvUqgQdFNkFzG/UBextrGLskNum91etpj6meNYkSJRWRdRJIJ4vlpILcTz//VflcqL8qflsgJlBcoKlBUoK/A+V6AkL97n0SvvvaxAWYGyAmUFygqY2X/4D/9Lnh/w1SZUtqaOxBk5D2Q/JHWRFdlmaxVCeOcLeXhjCQHWqY5G/OWbTQHZsxn2HYCDMiqxzWrtXZLgGOpk9rwLfpcFheykUGy4XUiwRAnBtvydQkprdBp7Fz0gxnq9sufPX9hnn33P/p8//3MFmHZbqX3xqy8trlXkT2+VhgMtkQdPA4zw+wxQEEDnCOiKRUwmJbgY1qAAACAASURBVAUgIs/f7r3tBKcLud/tqbPcrKowckDbzW5n08XcyQg63Cuem8H9EQSLekKqgqgib38AHV74t8sqqSAZeI8/z9oB/WMAb/3zbiXiAdYAQ1grBVApAPcoLAJIAwgDIAheK6LnSC087JtgZzrlA2j3MH6QF/pkMnuyf6pG7okeArchEzy/wm1BBPYKPHUgmHvBCiTYA2lc1VXu919LvFveQ5ixRvGActmWyP4IQMwtoqJK8qRMAdgTCYNlFB3Nhe0NtdDnYV2KV1BWBNIihGuHecZ3h+wJ/i4QZOH+n2ykokhEVuhm5r1Okinm21qp5wrwOSlOANei+K1ipvCFD2oSXd89X2T18r1PP7BeNxVRc/nBJ3Zyem775czqyd4ebm8Fil69eWPr7cp+67PP7Je//EetpyYd9nXv7KeGwTpLvv4EJ7c7qtXdw6N89U9OTmQdNXl8FHEC2cPLAXtXkAAQinQhM0OlrGjd0w3PM7c7Pc1z5gyEJGBnNXJrtGEPS5iFjc5O7fFhLqKC9SmuSqDi1urNtp6j1WnabrOxes39/iFxstVOneQ4GpGlwRxXV7pyZVZP/v3YtzmptNIaoluazu/ZfFHM0aKLO8xNgHoFACdafyhTuHfn0jzPBGUE9xHAU+a5sgo0x+k6R3FR1YhrrA3roKbmBOD2boUnPwRJZFE9ERkIaQBZwRoWOXJgnhNu7+G/7H3MIV23WPeArJqf2vMqblHjcimpX+gq17yrRMrCgehMsUeCFDjsLa2j8AFs9etgtab9ID8I0GfNV43Oebc9owiAxIC37Gnq3wfYLvYUQry77Z5siNJWaje3d7J+YrWreiKNUXZUlOvD8+22W2u2UylyTi769uzszObTmc0mM7u7vbVmu2cPj9NizTekkECZFycJi14kE+ubzBLWO3ZdtaihM+f+cSwyDTJot/b1j1qh0+2IQIAg7aR167Q69u3Nnd3e3Gu8XAlm1m13pOyhlptsbZOHiduWDQa6x3et/Ti3UJQw1/q9rr169cy6nYZl25Wdn19Yo+mZMJv1zk7PBvoeAHSIiwZ793Zhhz1B5ws7GY6kjoAcQhFAzgfqHFm45dHT3qI1WImlkEFhMJ8tnSS2o83nqJG6CrFmXCEbIYdREszGExFiZM6wGTAH5tO59Xsj7bncJzZgEFi8H+J28ji1dr+Nfk8qLgLIma8J5P5+a+1u03793WtD+AbhwPyC5ID84szWfk+Gh6yqKrJVZD5B+EmphFJqAcHuxDlnmGedIHD088jPC5oQPHdGys0DykfPmMJuSuSLzjzOH8aD8BqUPK4O088EUGBRboNuz+5u7wui3vOmvO6ujmKu0IjgOTooL1C0MBbemEGCy2qzU0aJrABR6hx4ztBgULNKXPHmjCi2v/nZP5SYx9OJW/5HWYGyAmUFygqUFXj/KlAe5O/fmJV3XFagrEBZgbICZQX+SQX+tz/43Vy2JrvMlttMIBlgHZ36vLB7oSMRixJAhnpKgPBO4ArkBB2V2DzQrc3nCA5VAGYUCXgFcKM7tZkCwG4FqACCqGtXHf67Jzsk94B3u5Lgt833A0qQD/AEamNvU63a9z751B4f7u3m+l5WHS9ePrObqzcKRh4/Tm2+3MreRZkejdQmM8CMurpz3crIdG0yD7Be6XWHljbr6ohttlo2mXmXerbxUM+7h4ksXmqNxKbzWQGyxAJkQiaEbJcKixvqF8D8NGkInIL4iBW+GwvoAVwJ3foO7AOabwVuha5gwDBZhavx+fDknx8skqiZgz+oGACOjg7YmysvAKt7/bYNhyO30jmYTaYPtlaHqneX8gwhiPtdG6hAsHgY61ad7q7IcMA05J+89Ud3lQXAJPfneSc197J3JFXqD6w6ALFohFXYddVJkDD2sqDKHdRVKG3Fv5PvYQ4ps6MIPQ8d6rKZkc2Oh5MHsoznCXkkgXgJNk8eeovne0VjiIqB8RcoXIBm79pJYbOFVzvXBviqViHFsHhxmxsH54ocg8LeCtLh8x99ZtU4t7PTC4Vfy6v//tpGg9TiJJY1Dp7uG7q946ot51PZqjzc3lmz3ZYa4PziwqYz5mCmLnHWFuA88wbgkeyM2QyAm4wJxsptibhPQEnqBzDKC6sm7Fq0DpivzMmKPwOg3naLusfVMqyt73/2oYg6MmTIwJDtWRzJZkmqpqMJyGdsozogNN3ZsYBPwHqIQeo7GT+odqspgG0k8gy1DaAr940Ch/1G3e0oEw6Z7NmW2LMh8slz7QMOSgKMYklztG6rKzUJ38V9QsaywCEa6A7nPjYE2hcgqXeUkx3i9mqsK5QG2oMEhBNs3FT3vWoURdZuYAHn5F1UQ4VB1gwkgweVQ/7oz2Jy6AZ3qyAIXsgLyJpAboVNWPk4AKci8CLNX55Ptv8oZNZ0mNcF3PIe1h4EDAX38cUWKpKFDnMXgDrbrUU2i2TB9odwZEhFrNNE0joYjIXbPvO9WsSr1C/kg2QC/vk+hYZXnERkr2y2utpH+92OdbqpjU5Pbbvb2LDTsoPst3bF/VetUiXEfGMPD2PtdyIv63VdE6uupFHTfXFurHdb67V7mg/ME9RgzU5X/4YtFzU5uzxTjZk/o37Pvv3mO9tkR+2XfAblBaVHoRVshpjPwWIMMpb3QFI6Ee5zEjuoTrtlL18+t06HDIqdjQYj2ep1+z0nsGYzG/T7Un/wOdaPLJhqVWu2nKAG0N8sFzozP/r4YzsSCl3k5IRMHt9rd9ZpY22GHRL7YU3KFHI+uB6KhfHdrbW6Q5+vcc0WahxI9L3UDIVTRkj6kuwmt3h6yoza722xnIkkl8UhJElO/lFH6wLSmq0YhYMIiYI0p2bsueaiBeW9YOm4x8qJGUiOjazosDrbisjas38ectseDtYjzLyw4OO+GW/GKpwvsh0ksF2KKhR0nhMVLBFDRlHBx9t0TDB7rO/cFyok5sJsOhHhIFIcLRr2gjVvbiADBkLt+vrRVsu15Xx2i8LElU7sVTQsoDCazn2fZ9+jVqy5Gvk0B+ylYltDxFRi+9u/+ccS8yh/bi4rUFagrEBZgbIC73EFyoP8PR688tbLCpQVKCtQVqCsABX44z/679Vei00ItlEAbQIccrfXWayW+v3u/tE+/vhjm86XAgLoNKWDGcAFy5i007HZfC4ABWCVjlGBgx4X612ShAJLgVF/UhDQCQmoABAJeCKwvB4rpFn2SkUI9sXFhU2mj4JU8CafTuf22fc+sS+/+tLm041l2631B20nEpKqDXptazTq9ou//9qSZsOi3IGkJd3TZERgGWFHS1Fl1BrWHw4EKt3e3clTHtcLAMiDAEjAIjqCH2y13Mk3foaqo+Zd7LzolpYtiUJRXWEiwF7WTnv9PYARgOe7CpRg0RGsmTzIHAsrB//fglL+PcGLnOfVHRakAO8FOG6kiaykuB5EBZYn1dxsMOirYxugHH90/MDXADm7g8AoOsTJPAnAu679Tjg19xlyINSd324X5Mpbf3QwVQApgVOaR3SW0/2PZ3+q+6WDWR27hD4rnBVlCeobtwF5GwbvXcDB2ifkXLgSxNyjX1Zg5By4EiQoI/i+AO4zd3mf2/Wsn+xHPBM2kt0QwHWoZVByBGVGIDmoBcAhn+G7BZQppN2vy/MEa6DQQRzGKo5z+8Fnn9pP/tlPND9Xi4V88ukQ/9UX/2DPnj1TwC+ge37At/9BpJxyJfoDWy19rFEz1JNUICRd13RVM1F5H2uI58ZaCeCy3W7adu31w/4k2H/JjgvbtMKeKxA0ZLlAkkFckFvgxBgAb13XxLIKwJn3/+jHP9W8+errX3rQc5FV0+u51Q62Pxa7Fz4KjtHpUF3YUjygKFDOA5kMFXnyzxUQ3BKBCknDQlkuF/ou7IkYX7rYGXuRK7VEChMsgcgVEOlC93U1kt3OaDjUPIN4wXKOGq2XTn6E9aaMCIUCY61Fh7kHf2PPs1lv7XQ0lMKEeT6bzS2iq7sIhQfMRyGAPRHzep1tNYdlM8azFXYzgUybLwlrZk8JFmyQJk4OSAGhtQu5B2EHGRXbEp//gpTU/oJ9X9KwuFqRmoX73WbY+2XWbbVtd9grf+H6+taOu431O01XfxzwKYpttYU4cdKC78KGT5kKeS7lB+sLwRzWeup+j1Gs0YEfC/wmVwVVGUq8zW5j3V7Hbq/eyJqJcfr001e2z5ZWiyObjueynmqknAOZzWZLWy6cuMFmUGvMPPgbEBsFCwQZ13p99UbEuNYmZ9JmLfIBMr1yOFi337XTi1PV+ubqxnq9gX373eunDntUgbI+gyDodqVe4MX7UfFxXUg+/swaYn9EkfHxRy9E8CqEu02uA8Rvw+3DyCCBqDQHyQ9Hsoac+GXvYBxb7Zbm9maztlqcWD1lnbntHQTWdDLXczNGnoOUSbU0nYxtvc7siy9+aeenF7KZunz+zPYielLfS0UuHG05X1gOsB5Ftpgvrdfv293drQ1GI6nz2q2G/eb11zobTwZ9m4wXHGUiogadgfKZloul5ZWqRdiHFXuGCLHD3mr12KIjgeeZXVy+sNfXb0SUnAyGlsSJcmzYI7D84gxFrQGppXVaq1uCUmS7KfbGraVpu2gS8BqimGFcsJPkxpIUQt9kBca5wffKXhCilWtvtlJrBatFSAxOQUgc9rBs5xZ7vB8lEPZqzCyRHeRlHA62XkFceFOElHSyjjuqCUFKEXOCsYJSZZvZx4OeTZZzW9eq9rja2iGu289K8qL8YbmsQFmBsgJlBcoKvNcVKMmL93r4ypsvK1BWoKxAWYGyAmZ/+qe/n9OlDrgI8AZ4BTAAKOnkAd2zS9kwxFV8z6vyIBf4KZ/pYAuBpQRe2Q5YOyGROUCw3Qv0oPsWINFDsvcKoibAlO5TAAYAS8BCwAUBQ7JA8u+lW/bh/k73UyNUs92xwaBjN1d3dnd9a32CVbOtOu7dv7wp65DXb64FcnCdTrtj4/nU7Zfiqp2fndh+u7XrNzeWNOrebXzMZW8CcNVtt23yOBYQSic6z7beZjZfLUVGoAqgZgDkgDKAbBhWhJe60wVI7tX1LIAw+OzLNsmBSwBlQBjvUsUOJFM3OkAY3c58DsCW7vYA1IfOcbp0axEZEpmIDMrvthuQIDsB3ZXDXuMJMBesuOhkny+W8sEH5JXF0JNSwL+TlwDHws5D4cgxFjIeRMv98m/hfSEUOzwj4NzxiLJBegsnNrADobuVrv2Gd3rzXIGICMHJocs8KBn4jmANJS91TG3wKy/sSgIoG9QoAnwLq6sAegeiQyoR2QLl8odvpqk6u6s17GBctcJzAWwGVQz1Y27x74FQcqCNTntXg4Qx9DFCUbKzVrtp/Q72OiP75AffV7d7tsYWy+zFi5f26y9/aecXl5bbypqthv3lX/ylPT93lRF14zt3G18/dAwDlmM3g2JlPMYehkD6rjrK01ZDYDgd/s02gfdYJ0GsNOQrv92stL7pfibAljqGsVJtUAscIJMIxU1stV6IyAAw3x+9g53u/pcvX2r9T6ePHibdcPAR8mWfHWybZVZvNHBiUcAxAKiyWw6eM5GtASrdkgs7F+pIhzXPjNWS++FvNcb8GyTF6empzWfkfqAccGsyrIeUG5FltsQKJ0ns6vpG4HR+8PlyfXujNeAqi7qCigMZgNKB+QmoWqeTPcv0bwMCk/OjrTdriyq5rVBl9fq22nlWDc/pGRWoNSI7ViAAINEcGA02ZdxjmC9h/kKA8L2BHJOqR579nnfikcxQtD43wzoHxOc5WCfddsseHzzkHHWGVB9Jor1GCgoyTDInK6JqgsW/xkSqJs3No2qFcob9xvcx75JvNtsG2eL3W5WbVsb+tdtbu9WRGmKzoWP/aM16ou76Tqdlz5+PFCYOkfL4OBbZvdsTQA65t7HdxkkdvSqR5hIgeFBGcMbwCrZvgP/YGe4VgJ4ot6hqkQ1HPasmVakbIIlRIfHZsBeJpJjMVJMG3wFJVY11JozHhMg7sc56hhBBrfeDH37fmiJ9D9brd0SkuZrDx5mayj6tmSpngu9g72LOMD7MT65FADyKJ84E1jfkT1Dlcf4wvzXHsMyqJrbZruzmiqyMc2u3IHeZj2SEjA2FV7czkFKvXqi8IA9QtDGOzbRl08nMMyDShh0gsyuQfFvLKzVZTCWpK0JEqFQj63U5Ixn/yKpJ/EReBPsx7iupVK3Taqvmk9lYdR6NTpVbA9nDtaScTKq6Bjs7c4rnC3OVvYC5UzlGmp++T6MG24kA0vqIayKNssPONvOF1ZKKyAYnjCC5N3bcHbRPE1YOacTf+5mJbRkkoyuRGBeeC4s59qXN7mDzxUrnsqvBqoXycqZxY1+FoMQqD+KOhVbd7+3TpGbzzc6m5HhhIofNW5zYX/71L0rMo/xhuaxAWYGyAmUFygq8xxUoD/L3ePDKWy8rUFagrEBZgbICVOCP/uh382oESJPbeuVB1XRb08EK4AkgAYAh4D2qWiNtCNzHW3p3OAggAvgK2QKAHvJrB5FGdQCKm0fqhoRMAIF46pLHDqgKgHYUoKMu1yIoGpAPXI/u4bjozKfjkvwN2QwlsZ2dn1qr1RCwFNnR+v2e3Vxf2f3DRPY42FiQbQEIeXX9YFl2FODEd7rSYKdAbwJolcth/ncEbKMKePn8md3e3gl4Pezxpj/Kcx9gkWdAXUAncaUA0AEEdxk+994Jz3u4frbfSUkhb/vipyeAxiI79Akgc9UD9XJrpV1Gxz0d4XTVA6cAFDmgGYgQxhDvdXV9F/ZHwNDUPGRLEEYMgA3ojNUQtkg8J/eDzQ0A5m7v4BLvc8sPVzUIIC0ICilxllhvtd4GBhcB2Yx78bYn33LeD9nB3zNm/OL5ALr4O8BCwHgIFIgESCK+ks7zYLMSwPWgygjWImH18u/vgsQAcYEQkuf7ZFLYVfknAtnBvckOqAjgFohVqE2CdVUrTdVhTLAtPb+hezeoU8K9BCA6dPW6egTSh67ihl2cDu3zz39o37z5xoaDgX3y0QfWbDkZ0u207PXrNzYcEYI9s2ajab/425/Z6ATrk1vrkT+xXmk8ebW7HYUYb7KVdXpD2yyXsgUCpAPyhgSQhRnAfi1VxoGem6B11BurVZFj4kG8IfNDed2Jz1FZjUWx1mI1TvRnJxIju7u7scvLS63tbeaB98zTbhei797arZ46sg9HLL8iSzttAfLr5VrXgJCYjh+tU4QmyyIKi7QK9w4YvRGZxWeZ85PJWIAjJCmgMgAqZCTrA5snVEPsH0kNG5i1LdcL++jDD+3+7t7DebUXsV4BR139gbUd+5FssI4QlanmKSA717TDUeA6wDDXJpMDZZiD1g0BzI12R6oScmXyKDeyj9lDA8FGrVzh4vudd6e7skjd4RX9/yJrx1UYIr0K+y6slXhuPou9EPtyWPeKfDkcBRofAcILRcrl6alb66H0QrUEuVhNRB7N5wspEQDwWWTsEY0GgHNszy5fiFhgrUjtRXf90Tvc6WhHJcJ9QADEKHP2mW22CylJOAsuL8+tkUCILQUyMzZb9pMte4pba4mMO0CQY7PF3IytV8wB5meYh4HMEAkJsVIh0LlpJ2cjZRjENbPT0xO7vb0XsUZtfKw8v4AxYX/rtNva5yF8AgHJuiXcejy+lzLpxcsLZSdBMI5OehpbCB9XIkC2vCWMeH7t7+uNtZoNzVMA+gUKIe0bVWt32lJ9YGP2RAgUZwrfDckSJ8w5KJkC9DfyLzzbxHNoViI1OGO++/aNrP4ybN8Iuq6w/rtSI40nU81hD8o+2HIxtw9ePrPxeGrbTPHoOp8YU54rhF6jtmE9u6oOdRvkd2RZQa4Tvt1NU6mNFiv2naPNF+RqDHy+Yq3GmQ2hKcWa2xVyHhHqzl7Jd/baWFSRZdISucKckw1ZzWsLOdHrD+zu/sa6raY16jVZPhE2zzo6ZP6zBXZvUuIUSjHOQ0jhCPI8qcsaCiJo/DBRngo5Fccj6gs/Q9zaD9tFJ+ghQb/95o2suDizyOviTGxmS/vBqGtfXt1bNW3ZsVKxmQLua/aXf1VmXpQ/LZcVKCtQVqCsQFmB97kCJXnxPo9eee9lBcoKlBUoK1BWwMz+3b/7n2iKdKuXovOVLkYAZAAOgHvvMAcgWYkgmE1nAmexZqjWPSAXsoOXOlUBRgTpAFh4mbkG3ds1PPEjCAnCj+mqrcqSBaBROd9HOmYhT9YCPLDJAeTlWlgf8ZpPplaLAVIO9v3vf0+gIyAFFlYAETwKHbSA/qs5QD2h4gCgudUJCAe4zzIbDk9kNwNQgU/2V7/6SgAdQcaAIovF3Ab9rgD31Wpn+wJADtYw2PEANiZRxb3q154BApmB/QsADwAf4Akd24A9IWNBAHOe20YECOG+3vnsLwc1HQBz8DPPPewaYEbWWjHg6Jb+7CJsGFXG22BtAGXKSZ0BCaux2cmJ263wi/FarpaW1OqynwHY4fOQRXynFDNZJgA3qBoAPD00mrwSwCEPgA4vun7p6md8+Xyv21cGQyKLGg+slUoFQEpAViJQvi0v9vXbvIjj3tK0UDWEDne65A8eGr4/QAY5aREIBH4HpFQne/EKYegBOA6kBH8fgOCgxnAfdrfbCoQJHveEtQMSymKI0Od3AGmuEz4TbKkIlA0Ek+4vie3y/MTOTkf27MUz2++31mmllh339vzZC1ssJgrRBVRupXRjry3P1jYeT2y53Nn4cSKSjm72dqurTBoUCNQM6zLC6Ru1huY98wt7JcahP+zZbl+V1RCkAV7xjbhqd1evNe+cLPRn1owTgeWKEwGsrG356DsIDwhJJ/qSrJe4KispbHGw/On2Wur6zndHmy0KBQtzSdknrtaaTheeQxDV7PrNd3Y6OtH85X7ZT7AhAtBHBRS61VFhYPWz3ixlE8VcOznp29dfv7bzs0u7fvPG7Z4qhHXvFRA9GPSkBtnzjBXPImmkTZtPl07oSd3gocoOkB9FcvKZQb+nfYZ9DoB+v9vY6dmJTcYzkR+A2TVsyABTZQ0HGI8lV1XkiauaFq5C0Vp9R0lQB0BG+eJERrCvAgg+yCorElBMvslqufSwdyNUO6hjfDwgfzdZZsdsr+wIcgfY+3iljboZlj7Hg8K7KxHWRx3tJbIr26ze5s9EJgUDXM1wcFJYAM6VS1RBEXdEgVMTOM59YIXU7LStErmyhPtP664UqyCm2u/t2eWZZduN1dO6LZeQzEeB4MpOOextMSd75fhk5dRKm26HtPTueJ5DweIoyIocDuYQIPbpxYkdMye5sby7vboW8cl+G8hKAPpAIIbfg1oFxVASx3Zzd2dnFyf2vU8/stOzoZ4Dm8HRaGCdXleZGwmd+q2mNdstu76+lqJCa+SYu03aZmlTkQcmJRLzuJ7Updo7ORkVRBMuZlWRBjzb11//2uqNlohyiBvW4N3dvfbIHTlEkHBYaukIdPsp31/cEomcpPV2Y7V6zXKRlagVEmW+0HSA5A5bLYRFe0i9vKIznDow9iGnCEVHI0GBdFD4dl6EVG8PmbXTpqXNlvYTPt/udO3bb39jK2yUNmTytK1Rb2h/kIVaxe373ua8OMHG38fcD4dglCt3grWi/IoKuU17NRUwxpU4MttjLTZTzYnc4FwlzJv3RpWj1FLYSHJWs55zlBec4SLGKrYj92S31VlWjdkLZ56fUyg/UdBx/cViaYP+0JZkz0DQqSHB1VHD48o+7bftenmwZV6xTmS2rVRsblX7f/+qVF6UPyyXFSgrUFagrEBZgfe5AiV58T6PXnnvZQXKCpQVKCtQVsDM/v2//59zgAEAeUAgfgfAX68daPMO1MwDtKuJFA/41QMCYq0hvUJhEQWoJ5LigCUUwIt30uOVvleHNKoCD8ZM06bIC3Wzb9fKlNB/rwBKU+9Oplu6CGZW1kDaUBbFAZ/3btt22UbAKp2ofH4xn6tznU5jV3SYJbXI7q7urdVJBcRBqtQaqbz9x+OllBN7w+d7K/ulkL2w2mxtOV9Zs5nIpme3N5st+L6NgMFDdhTwynPVCAytu1oFQEkht1w3dyIDz3KRFwAlBAMTsFvYRS0gaYrQUECtp/wGbJ+2O4FR6kDOMzBEdb/SUV0HQFKHP8/qihFA82D3BNEAkYBqpV6tqFv5xYsX9uuvfu1qmIrJw9zFFYSxunUXIcOAsXiYHw4A2z4HQgc5JIjfRSzADWCOXwLa9hAj3m1OVyvgHQDu4QgJApAWQrAhZYrw5IqTZE7gYK3l+RUYxrhHP0Cc25LQaS21REEIBUueAAYHsCoQEdypADIyThSG7p3xjEMgL/hMCOxWeHKRMxLmPvZGdJNr4hWhuIw1IKC820U0uWrAyREPnBapg1VRXJE92csXlyJdzs5PrEb+gSxpDtZJ68pbebh/sJs3v7ZnHzyzu6s3Ii3qSUs5JFhCAewN+0PDeQ0wXTZKq6U8/yHzCO+F2CI/AsLp5PRMxOGKTmSyXQBN8c4nzLkC8YiawC3PAIPpJAdYBdoP9QGsxBtedQNwJTSaAORWqvph8UKw8rNnFyIvCLaHOISMXM6X6hKnTljHsK9oXsV1WyxmFh1z+/bNtTXqqTJAUD8QDkznPOoK7OGkCsKi7LBX1gEd9UzTA98Ree4OexVWNIDjv/nNN1JinZ2e2pI9qlIVCSqLMYDUnM8iMcFWDSLAbWq0IeWQhAepzQBCGRsCmOl4d2Ua3AeqtIZIUP6MlZEIGDI/wNUj1i/gvlvAuW2XZ3fwFepUZ06Aeof/FSUyw+fof0moMX9Zq1pP3AvB56gC+Pv90UjqoNbsNYxRXfMTUBpyz9VbEG6QCIwf4DHEFuOAxRgKju06kzoorlRlLQSgjaIOMRzEAfZy1Hg0HFkda70o1573/PKFbMVYFvPlzKbTiY2GfVvPZ5prd3eP1mi0pFxD7aZweauKSBZ3BmnNEwho92eU7ZxyeErTLwAAIABJREFUktzyK6zbTrcn8nWz2to2wxYpsvl0qjEjgwMbQfZ18pkCQQSADgGUNlKRJ8xzyDPq8Lv/w39nnaZnV0CIctZ1CbKPa/bdt9/ZaNRT5gmZDNgBsp4I5eY84zsB8CHUWeLU2OeYmHeNa6yAdbP5dGatdlsg+s3draXNrogYnlljGezPzGwynViz7fZmgbwLakbuD6tF9uPpfCYCnnmMCmS1XjlByFgr+2Uv5SMvWe/J6nCjpgGpW45Ht4REZVTlWcjfIPSds7hq3XZXIe4Qm/Vmy7745X+2w36rdcca5T2Qgcw7mgAgZ1BfyWKMU4Gga2UAudrCw+xZO1WrJ7GtV0urHI4KC+/0Wh4av0OJsYLtt35v6Mq8CvOV9TOTfdpk/CjbOWyzWGzHveeY3N5PdQ77mVWTQhLijRdkHdaU7G8QIITNo0xJ23Upb+7vJq6+aCTW2K7s4zS2byZr26Qt626WIm9eZ0f787/42xLzKH9aLitQVqCsQFmBsgLvcQXKg/w9Hrzy1ssKlBUoK1BWoKwAFfizP/tfcyygtru9gMp9tlfoc7BbARQEFAXoBBiRZQkWS/ICJy/hIGsauvYzumoBTUDynpQXR3UJ09UMqIKVhcKSq3RF1zzkGmJDPuBuP0HXMySAOmmPHlIdgGVAElQH+PIrkHO9EVjGfWEp9fkPf2jffPedVBOA34SYbhaQEKmsVgAxooQu4q7tjxW7urqRekTWEc2WrRfzJ0BHGQaJh5nW622bzDyc1NULO1tvt7aT9z4WUA4+Ehoa1AgBBBY5gTWH/Mapl3cXAx5B+NBpSyCqzFykgAA4jWXzE0Fi7N1yiXBoQrcJzHV7pJ26jyEuAHpVWHOvdakTFB4eWyOOBVihmsG3/ub2RkAWIBP1g/QgYJnaM5boZhz4hzwgtwTgFECLbAA6yt1qKnRHiwCpODnl4H9cdJ5D1gDUko/hRAaKHQC0qOr2UXwWcBOAmu/gufCNFwlWkAwAVvxdfnSlQOgi5mrv1jjYXAXgjmswbwKZEaxcGKcncE9EE0qgWOQX4xksuaQ8QQ1zIPi57qoavtNDPASIA7AJ6FbGyEbP6MoNrx/P/urlMxuNulLPnJ2fSQHTH/Ts29/8WiTah69e2c/++mf22Wcf2OP43pqNxMbThc0eZ1avYy8FKEs+ycGabYBLQEK6n+n4htADMaU2mM3Qgd9QLg3v4VkhKriffbYT0QaYxzo67nMRYY9jrJnIQEhkg4MNDy8A34LnEkDIs3IfaVrXeyAAsK3iv3nmtF6X4sit4nKrQHhggyTiygO8GS/GBB97gpwf7u6slbZkKXc4HnR91hvrFdUXyqtWM1UeDoSm1uh6rW59bL3YILabrXW6LXu4JwehqhyKSq1q0/nC6o20CApnDUK4sb+wd5EfUnPbqcLah+559wACgOa9uTVqVVmqkW/hWTLUnf2gIRVKrd6w9Yog4OifEFjMPYiYp3wULIf2mcLFRV6wGz7ZvEEa7p5URE9EIUxVsaZQmQFgMz9Xa1fDQQ4CaFch5+KaNbDdkr3Q0WoVSB8nO6I4McjYJKlab9hX7VDMQCAArjMXstXGFsulW/VgyRNV7RHLrjSV3RTzrNvr2y7zPCQCwnvtrh2xDMxQXEWyF9oTDE5GRrYXcTaZLG2/yzXnAP89NLmiexahpEyKt7ZZkJgoPhhv1D3v7v18djDq2/3jxJazhVQwkNQQ4QS3J/VEZAkEDeuRjnvIC+YthNLp6cj6w67lx739s9/5XPZfUZTY66sba3daNp5O7NOPP7VqTA7PQaoWgPPvvvmNcmnGk7H1hyOpIPg/t11jf3Qy3mxvX37xKxuOzkXWtZodGwy7yoJCHYAyL6wrxh5ii+eDnAhqtbCfUU+IMLfvQ31TsclsqrkDWc9eBTnCPtzqtGUzxbmEBR8EDplP7P3UWP+3L2zJyESRHRMWZa50ZI3mh73mBI0K9RokJuD/WmN2LJSKjAd5HAS407AAyYjlFpZOyjdCbVUo8YJtotvNOdmNQqfOGS/FE40SkBGxbMG4HynHyI5qUEvoqFi5TBAvj3c3Ilg4O1BQrBZrfedyWeTokMOl3A1XeXCWbFAf6rs5e48iv9lbIODYayx34h17tPh4sLPKwRoVs/V+b/XIbHowm0Sx/cXP/nOJeZQ/LpcVKCtQVqCsQFmB97gC5UH+Hg9eeetlBcoKlBUoK1BWgAqQeSELFCxktrnyHvgf9xVsYBSOCShNBzIdxXh1g3fsrdkg+4IOZbdIAhw4QGLs6db3IF0sT7B2QHBxeXZiRwO4rNt8QdDwweopdkZ0rGND4rZVvGQfg6c7wAsdxXS6H7Cy8oBvwAa86QGdAQhlb4Kt1Xxu5+fnsimaz6ey8gBoHd/fWzPFq967vwn0vLp7sNPhyE7PRjaeLa3V7tpsQTBoZMd9ZovZvAiTbevZZfm0B/glcLdik+lUQCLgEt3NwWoJaxJQWkXv0k182FstikXG8FkARUBidXTHke3ohidPBDAMQFygJsB+5ERLAQYBBgKMq4tYXv1uDeNe+YA6DppTH8+eyK1aca/6RlITAPmjz39bpA6EDV3YAH10jsviKvJAaK7lSg8nKvZFeLU8UopnYkABggHaAKtEGlRcTcGf46rXWh7uK0Am7qewFAFYloVITSCbkx1Vdeq+a6njnuwAZHT9OlAY2tXfkiZvVSHvEhICsJ9sr8ji8ADyQGKEwG4PmqXOroYBFA/+/kElUtAtfm8iqbxLXx3xkFLF+PCs291GdQmqDD7T7bVtOOzZpx+/ss1mYT/56U/03IvZWLkD7f7ABt2e/d//1/9pz59fWqNOMO7aHscTO2asvSJ/ACLhcLTZcmJxlc7htocvy7poLyINYJVnlAKp6dYvPBvzSjY/zaZC7wEvWZNSExiKornbT6Vu0cYcc7uysPZRXnBfHiqNFQ8WRZAKCvQ9ObFsi21LrKBu6sBegQe923wdmJyqH6qtpAF5MRNQioxgDzHCXKH7uphD1Eid8qytvKr7FEcTE4K8UUbFZr5yP39s3qTAItQeSyhCqtk/zOoND03mBbkTrJcYd/YqQGF+xxqIucoes0NBApg7GolsZZ9jvqpDXSHfzhLStb5e032+0VygfppP7JI5hC8ALcQRa6ogkYq17RxJxS2GIEWKXAmtXNnpQaxgGwWpx9ohdBuSIFZd5fsfVTUnGnVXewHgs+5EjsaRHXcEI8dWa9at2+9LpXBxcS5CjoDpN1evrT8YCrQmk4Q9mUwU8n64DmHcEF7dfk/rAkAZgqDdalu9zvfVRNaud1vZZTWahHU/WJRTs7VNZnMDp4YkA5RmTP3XusgeIe/E158IFOUcuQ0dz+tB7qjqEpGsCuNeLKQIYe4zryDCpBDabp4I7hCoTQ2fPXtm9/f39vFHryyqohg5taQOmes1bDV7sskiXwQFBwPJmcG51Wm2tUd/9dUv7fLypc1nC2u1O5Ykkezw+E4UbYTUcw55HkSs+2G3Qs3CnOYsYF2EPYzsjjCXZVM2x2psqzwRgHbZHEKWQjgcUdx5gD0KRRgHziOIS8YXQL7eTEWMMeFFWOj88f2ScxWNCwoy9hJ4aZ/7e5H2nvtCPpXbgSn/iZD2LFN9OTuYW5wDsrvixqV8gyjg7PccC5ET76iHIFZ4hkrs5xnrBtVFHeu4akVnNKw5Kp5h/1QWU9v91vI8FsHFvfIL5RlnH8TvIdvJGgqVxjVnGCTofKN/JyODnzeixO0o9XNLFIl03qx22muCzSCKTmpAxgZrixqIdFmvbFBDKRrbcpPZqhLZ5mj2t7/4ssQ8yh+XywqUFSgrUFagrMB7XIHyIH+PB6+89bICZQXKCpQVKCtABf73P/n9fLMFGJcTvDow91hzKN/AwUZAAAf/3GIH0AfQEL6BjmxgEjod6bwENvFwaQA0QCAH7/qdpnIo8ECnC1cEB+BUAkgDEOcgrHeielAqHc3Ydci2qAD1agl+5C2BbN1W2+7uH0WIYIMBqaGO5Di3Z88u7Zuvv1ZnZ4r//H4ve57buwf54WcHrG3mdnbSty0WLFXvZAej265W8j1fbzNbLLfqak4bia22ewVyc6+EhBNOCnBFF7JbnABQuUWUrGQi1zCIsCDrI1i4qCOWbu6tB5jLRiu12WL21LXvAJ4rHgCvApivgQCYAagUoO7AIF3YAjxlF0UX7F6gIUgU4BLkxU8+/9wWq7mCbwHH5RkuEDCX8ia8ZD1VgPWAi1U6cwGsYleP8GdZ8GCTJEshgE2As6ggmvxKby1MXLXhtkpmrWa7UIvwnZ4JEoAvPheIBgewyUhxEiMQJcHG6l37KCc4HHAPAeOhg11gnQBSJ1y4fsjK0LiRl7EBcHcv/2oVAMznu8Ds3ca6nY780RktgXHUWwSdqxpcecE8LrrzBbBX7eziVGHd97c31u+1bDToCYQEcMZ+6SjSZGk1/NVnU9sssX1K1D2+2SxleyLbIwVvYws1U0c6LeGHLV5FpjVFkDeAO/OpT4d8YZGm8GvIpkCCFdYxTnxA/i1kuYYiYE/t+F1gs1s3EbIMCM963+7WGjsC6J9dnCt4GND2Jz/9qX355ZfWb7dsupgVSpv0qdYiHOiGb9RtOVvLBmt0ij0MoGpm2XYnWyzWNGuT0OPNaiUQmVyWSu5zQGTfNrO0EdtyRTZBYvPlupgfB1kpMS+rCkV28Lbdatl0NnPLNVQnG7dBUlC49rW3JB2EIAQA78UaCHKSMWf9ACjDXCmQWaozDwHfkHdQb4iI8LkAoIs1FKH3nqESSL7w70WchTUaqZNzhWqLuUjehWcieGaCSJtiYbK7qrO8sMTj+kk1dgD6AAnoSiuICcgF7IwgVH7rRz+05WKpjBUFW29RPxztcfJoz54913gSPC7LK8bjuBPBiRoN8JoMi8FwYJ1O17qdnix/BicjqWWwVLt7uDerJPY4WQjA73VTWy8X2iuWS9RdnuHCQYG6A/KC+RVjE7gBsNZmUhA4bD1OgqJMY142UN6IVNk/5XuwZwRS6t31Hmzf2E+Zs7K6qlRs1O/byw9O7GTUt5OToVVjlBArSxuQgGbtdkcWRtRnMOyLwAI8Z85D6t7e3tqLFy9tueDP2PWRz5JJCYSN0tXVtc4l2a6JAPYAd+5ju97KPs4zeJwIQ2FEHbTGsswm43uNK9ZGjKHWxm4npQvrPyjSIHHIm0DJZqgdpZr0eaZtWftxTWcS85YbGd8/WK/dttlsZWmzLrUXvyD8qKPvj+QMtbV/yj5QIdmo65hTkdYT6iBImKAs0/VlC8WZWPM1WnXlw3az1s8R693GrRw5T1cLBXNTB859w+qukluaNAuSMrc5RKAIwoqIGSk/aJAorAtprmBve/PmyrIt5weWa1hJmVVrnkejvJeCYBHRmJM9Q05GprVBxkalUFAxh/y+2WNRQPrZGfZb1vLPf/GrEvMof1wuK1BWoKxAWYGyAu9xBcqD/D0evPLWywqUFSgrUFagrAAV+MM/+B9zywEhIoUIA8juNnTHuh1Mt9O2+4dH/3fAXXUSe+exhyZLYyCiARABoBScFdCBf6fDmx8YOm2sIDws1x25K+ogdv9v/sZVFgCLAKLdLuTFWqAnYI+TJTtXfWCfst3JRgUwCCIBixDCubm/Suyd+jwL30tnNwBLo92RlQydsdz3Yjm387ORQj8BcekYB5w+7HayrdlsMsuxbsGyqV61+4ep5REECeGsZuPZ1JaLDUkARc4DAI6eWveBrQXqDyx86F7lz+o2LwiNkCdBNfFXl4qDfyzazAE1eb9EB+bglzIxZO/ktjOAS4Ci1CiXp5fbhKAg0efUxR0rI4FfAKK8n25kLEams6nA1S3jqrc7EISChNHCLgeyAusm6j5T8PFRti+QWihe1EVcc+AKkH82B4Cv637IJXEAzIO0nTzwEHKRC+pidyVGACMD6RBA4kBsOGDscy90t/PnYCkW7Gd4fyA4nmqWY/HkuRQhV4T6crmgwOC6jEERTWARYbO6T38PQDDPzTO7MsNVQnKRorMeJQoZIALfDlZLIhuMhvaD3/qeTR4f7eMPP7TtdinwrdPrWH8wEHj3+tuvBagCHLNGbq5vbDad2MXFqd3cXNugNxQQLCVTtrW9iEZTwC73S4ezQnILEgaiiucmE4LFRuc6NxsyQZg/UkEQ7i2Qln9z2yKRFNtMwCpDVosh5JyoolO5mTaVK1ExLG0A3uk0b2mO1chReXiw7oBOfSfrAMoBQvlOgE8CpFFdeMc2Y54VKhafB2vAbCyratUn4mA134iE5F7TJkQk6xlCM5KFkuzG9h5oDfGknA8BqpHUZHyW/QDis1aja37uFkw7LMicOBMRoK5wz6OAYOp1BzabzwsLMFQ3VZESfC9EB2QtoCizkT2B7wgKIFdc+DMF8gyiUBksypEpgrhZYwKjPSSbtSWSrAhUD2A8pIBCkFFzKX7FbdtkGSY1TCpgFuUPgfCXLy6syT53PFpv0Nd+zjcrM+h4tEazZRspXiIpLbgG+Sl02JObAsF5e33jwc77nfbX4clIJOxmNbfsWLEf//inAvyxkXrz5trmq621O23rdZp2e32t84M5wLqeTuciMiCZ2XvJ22G3giDRvoDFj54fgsltzSAe2K9EnlcqsjdjLxWxvV5r7jPvnFB3+6An26KiPuRloKi4PD+zH/32x9ZqJdZsk9mSi9xppm2RzexZzXbT1X0A+fWmVAgQBeR5OCFU13cQoO0ZLhCVsdYm12K8h8ORiBayO371xa/s888/L6ybnMyQgme7k/Uff4Y0WC9mttutLa5jceVkS1irOhOK/Qxii3kAyc4cpJZS/4gESaXMQQ3D++eFnRvzOluvrN1saS9nDXP+YRkV5pbODuVPMQe9kcEJIezpqjrTGRvIxbSdyuaJF88M2YctV7DJg+jRfJf1GOcgpIcrn6qJE5AoByHM97u11GBJTN4VcwB7LVcLoeTMtm6hyP7B7+ToLBdz7bF39w/GQjgcWV+uMCToW2uiIFvqSVP3yD6OfSFLReop7QU1W60hRsix4fmd5OBs5HrKc5JkMLef//yXJeZR/rhcVqCsQFmBsgJlBd7jCpQH+Xs8eOWtlxUoK1BWoKxAWQEq8Ad/+C9zbFkA0+i8BqyYjR/dmqliIhGkMgDUBTQPyK4CtQnRbtpkMpOnugOGdOhDangndFSA1Kcn+GmvbH8EjMGWqGI5uQ6yk3HgInTS05Xb7w8EbAF6Alw4cAyY7D7uwIJYTmExgZUEQAudwHRZA/wANgFA0tGOLzcAWFKng3cpRQCgE8AqQG+zkdr19ZV9+Oq5zScze/36jbXaLYsVEr0X+IKfPEAgYbH4l693R7t5IESUsGn3QAckFfCIdY1AlIrCfgkAVi5GtSK/cs+ooLPVFRUC6wF6uL5qTEd9APQBRx34Athz6yNXeoRXzPfo7wvFi2qKb3txLcvVrc+vF89e2OP4QYAlygvqJfsmg+SAHAFU2lsdz3/GE7Byg7e5Ww2pAx165IDTGMAWpfdxwWYKGxtUGpAXPCcWIbwAMPksHc61OLH1ZuXhy8pJAYh1AOqt5ztzqOhkLyyfpBYgRF5/dhBZ41qQOmdnp7LCCmBwICoCeEyNAOc91Jx647G+0XMFSymva2z7A93MDjDreQHj8NWvJaodBIKDx24br/wCKBWpM/x6l89HslSiTh9/+Mryw1bgXH94Kjupq6vXdnJ6btdXb+zDjz6066tbBdSSJzObPNiO/IAIm7S6tVpdAazKTAHAxrMeMDSOtR5kLwSpIRIlE4B3eXGpdci9zOeu6vGuZtRRrkBZrbbquMYmzskis8fJzJpYronA22p+sC+QMYACifB17rPf79t0MrOT01MnlIou6Tq2VJFbawESAjQrtBcrsqRh1zfXNhqNtN8wZz0jA4LI5yt153cFEVdym04m1u32iyDgRAQSHf+L+cIaaUP5GewhZKg8PKL8YO4CSqKA2hWkXsUaDZ7fbZkErtZia6apB/qKN3ASlQnB/OWz5MyQTcArrmH35l3ukDasE+4fiy7P0XAiDfCfte1KMidORJIVig2+g/mu7CARYz4fHfTFi585haVOLvUHygqBrNjbVJ1UlCqD+RlXrNdpWTNN7Nnz58oWwgKr3enYZDqTKgLSEdIJ0Js5RQc9ORjD0alqADmBwiIovMaTiezD7m7vbbfZ6pmZX+RHDEcDgfjnF890DeZat9uS+gTwGLsolErDQV+qLvZpiAtAdfYWiGmUN1wfcpP5CVE2n05su4ZMoAs/cmspq+i7wlwlIJpziHyJMJ85jvAeY6/hxR4k5YLqf7Dh6ETz6L/9b/65dVKzixcXsilEQcLcVLD2bGK9XqcgJyJbL5YiCqsJc91JZalojpDrLc0t1EQA4xBqbm9FuPRc+/JXX35lw5OhiEvWpBRTczI8BiL81sulFFMucCN8OvM5WCjwAkkb1infz/7JWcS+6QQLqgvCxBNZdaVYVcm2inB6iAiymvxMRVrC+iVXQgqsItg9ELBhjxOZx1n6jlUj56iINPZdSHLsnrTYmav7d1SBKI9YawdLao0n1czkYSzLKpRh9SbkTyRlUXQ0Kc4YW4hEJj2qEuynWHecRevlRvksrEW6BWhY+O71G+39mxXqzK7Nlhs7oIaEVOKcTuoW112BIcu9nDBwJ5Z4QdBAyLHwyHt5eHh0e7rCtkw2ZthOSYEHWWn285+Xyovyp+WyAmUFygqUFSgr8D5XoCQv3ufRK++9rEBZgbICZQXKCqC8+OPfy2VNRDsvHZ/7re02WFUQKo1/uwPM8pMuOue9c91st93LA5yQZzo9sVChsxJwk45kyA2MTwBQur2ObdYL67YbAuUyOjIL0JjPAJwBZHi2BSC6kxZ7LKYA8gnVrADoO7gAsBUnDdnoAIxhrwNoLVVGETAqewo60us1gZyAv61WavPx3C6eX9jDI8BFTbZQs9lEHcuT+we3L4kqDuhZRaDdBNuTPLc5wcE5CpOqTdcb26yxCaEL24E6rD8IKAeQ4T4BZLDCAbQB9Ab8xid+r4BR7xoFvJVHf6GmCBMzgO4B2JSfvuyMHLh2kBwAzgFfvLy9EftolWqu+kO4APa2OqkN+gNlFQD6YjFESDghtQw9YK7svmjJ5T72jCWgXN3WRUdrrnBgk+UIr+zgPwqKgKG7VQG4+Pc3BDoDoPM7AJR3iletGgFG0m0PuOTWOwS+eueuZ204zvSWyHCywayKPVNSs21GjoqTB3Q4h0yU/9Iaio5w5lQI+Q62Z3Ruv+0udnUFqh3AYeyL7lCl5JFngeAeX6gEjnSgd9oWVxNbrtcGmErHsAePky0SCxw2otYrFXv1gQOYH37y22iU7OHmGzs5v7RGa6CA6bv7GxsOz0Sm0TGPSuWXv/xHgc+7zVLh8VEls1aKZdOBeAiRgRAw2NjQVY6qSCqA49FOzs5FnkHKMc+Ze7IRoiubwHNJcdwCLhBL6w1EXl3ZBlgNLVc7Y6UnhWSKeYa9TrfVtN3+KBus6WQsEnCABdZ6q+5pFFO3N1cCLun0Z+1xT2EtQoCFEGVIScYuafJchLq71dIhy2y9CMooz6cBhF5vPH/m/OzC5oupVEHai7JcIPfoZCDQfDpZkqxixxxAfq0sCu6RIO+LizPbLFYCVfPI1yP7lCvJfE1xfwQdq8Od/Ye5KMsuD2dHxgJgK/JCICvZBHTLxwKnAbBFRGp38pf2MCkpPOuFlxRGBWkRlB88HwCsKwecgBLhw/W0Pn3NM6e5b4aH4OhWx9UJl5cX9l/98//aru/e2KuXr2w+Wegz0zlkTlUgerNVlxrn5vZWhC0B3Kh12JNEWj+OtX9O5lMRpHe3dzYeT0VeoEYAbU+bWDGl9tHHn1i711Ntzk+Gyi7gnlHXcH/MJ4Wv51jitezm9Y3yUQYnJ/b1b76x0WhYkEa5ZbuD/g6SizyD/JAXiiJAcFB+J3Eg0pz0RT1GUHZVnwU0Z+9x6z6UcQD3DuD3+z1rpLH98R/9axsOO/b69XcCv8nCYN+G8JZlYbax3XYtFcPd9Y09e/mB5VHVWq2OiAuC4yfTsZ2MRiIt2Ct5ftmbSaHhQfSrxVLqqOvr7+z04lL5SgSZi5SJsEGbSS3Bvluvp082TbJGOrqCToom2bf53sV8Yf0wIfizq8Eiz60psh04P5RvQeZQzLyGyPAwc7ImpCQoVCKyR+KMhexUaLyTaJAKqmFh1Qe5zbnr+4bndrj1H6oniHlstSAayFCpK2djs1jKJgq1xoJGgc1O9lM0QXA/PFuvP5CtGKRk2mooQwVSl7W42+ZqlpDai7wsq8jeiqyMqzdXtlpj5Rdbtt1YDWu3XZEnkzlRyj2zKefGs9OssCiUgdhRYhFFPgfqHqzTsNqKZXvIfWnt5VgoQkiR6RKLWPqbvyvJi/KH5bICZQXKCpQVKCvwPlegJC/e59Er772sQFmBsgJlBcoKmNm/+cN/qYZj/kc8r+USf3iAj7dAGwA53Z4AO3QtBtsdyIta0hBgOJnOBcAmChzeeufyemM1T2u24dmJwkePeGC3O7IlAVUAPAMwAcwEWFPGQtXtOADEsg32NeRY1AScN1ICmF2l8BSc2wSodfCDFyAGQBdAX6ue2MEy3RvWSIB02FSQNwCAw31sVksBvnTHf/3lV7acEXjc1HvJ5cBCCsBWYIcA+EggyfXjzB4mAMQ1AU2AYWRRAKxj8SJfdqyoCB4t7DQAZbDNkO+UgG9UEthruGUGIJRnY2C/wXe50gLgCZAekFbN4agO3jHEpybKHCm6uxXYKlVH5D7+ltvLZ+fW63etmbZk8wKAs95uBHJCcshWZLe3Gp3LyhjxrAQASAJl+T7uqd1uCjTG+sPDW/FNl7OYutaxhJfFSuy2NgDdeLRzbYBHAWR1D2oPJBhPRLiyd2ibgGcMAAAgAElEQVQDrjOHEhEfoRMZUE22KwDCEAdVQFnPrwidtd5t70BUyKB4Ij+KUORwvUB2eNBtVR26BLujlHElUGFJcwQorTiZh+VInEhNQf0CQSKLoh1KCbfrgmAYDd0O5dnLV3Z+cqq8BYDffm8o4BPAHvIGcBTQFhD+iy9/pa50PPKZI/Xa0RJsjKR4cXUAwBrzttZI3RKpUOIAFmJ1g6oBtQQgOuohZaccXQXgVjCxjcdjgXsoBpbLjYgX5t5uh7VLxZLqUcSEPOfJrOl2RBylkDs3d8ohcNsZAH8AfPaHpQDRoCaS1VuhlgljSb2omzzspU6KDdqPuQHwC1aNGgLwFZsm5npUPVqnm1oESYragk7soqOf7n3CylkjkDTsGVjJAFDzbIG4ghhhTZIVEgOuHzKRlKikeAb2IeaawPykphDlA0qnghgFWGcZUSMH0FEWORjqWSwanSdVlMiH4iVLMSlKAKhdWcGzu30XIxIUWK6KUYg3e4+evSpClOBwCJVmo271BJKtLkIYpcGHH31kfULUmw2pzBaLjazLPMh8pa58yCutqVpNSp+kFtnp6YVNZgvZYzFHZpNH2T4xzuPHqZQE9/ePmo/kMuhcwJJoMbfnz5/b6OLU6vWmwPvzc4KwfS9HtbZaLESAjx8fNOdm2Eatl1ZPW5bEDYW9//rrr20wGmguYCUHUTJfrES8UD8B9uwnGQodtzKTOo9MhgOKDVewQYQCaLP2fM4dPYC7lli/17Ufff49Gwybuv/zsxN7/uJCKhr27TVB24aqpWqz+cxGvZEljbqNxw+6V/Y7BYDXW3b/eK/9EPKTfWwiwhsrvYk2P67H90L03N5eKwi8PxxKuUOODIoO9gOR71LWsZ8D1Fc07qgcICB4v9u3Ma8zkT7sTyINsJAqVFeQ7hCfi+VK84h5wdmnswTFTiPRv9eUQ+H9CW/trmq6JuuTCcmcZ9xFvhX5QNwre9O7tlDKl9qsnaw/5rI7hIRothraT1De8QzMJzKhhv2BSAC/Z/971icB3BAYq9XCms227o/sLdY94dsi+uNE1lhff/21zkw/S7bGMt6T8yT7qYrOM7Ks2JvIeeI7+Dmi0apr3bgVFOsttwgCZ5uJyGA9slfOZrOiDlbkkqytnkBeOMnxdz//dYl5lD8tlxUoK1BWoKxAWYH3uALlQf4eD15562UFygqUFSgrUFaACvybf+vkBcDmdrNxq6VqxXaymogFumPREqw7cgF3kcAIfKlraarQ0uure+/uFKC8F6gLSMD7Ad8AFgBK8J0HRAMgp0vcQ0zXAtUAyUb9odUqewd094BXgA5uMwVAGieR1AOAswA8ABC1emqPjxOBPYPBwBpp3RYExm62NhgO5ZMNSIECY71e2XB4og5cPssz8jnsjABNURc83NzZYjazXn9oWOBEdrDVcqb3AngGomK23Nm314+G7Rbgq8K33ZfGanRR00WrcHKahx3UBYBRYkGRIyDLEVm2ECq6ecoEgUhQsHScuDVHESqK5Qs/gEEOYKMRMhkA1hlHB8Rz2+dHvSeAtzzX2bBrLz/40BbYouz3hj0M9wKwCaqG9RfAO3ZfAMQCqAqiqALELLKkqg5sxr/WAJz3tl2AIUBEQPcodxBMQJgIEFeEBGUN8CPkGPMFexCAQLqZYwWC83wORPIK3u98lueR539B0ACWMXcCIM7YY0kjGLmwoApWUQLMZafiWQHBUooxRZkiiyqyDwrvelQsdLyLmCILRsRJojFyi6mdOqjJO4H4k10QpEMxTig2Xr44s+GgK3USc/Wjjz+WTclwOFBwMWtr0B8K2Jw83tuLVy/sq6++FEC/3q5tpA7lRwXOM4dRDwFgk0Gyyw62gbQgt2NPJgtd6hBhaJ08hJoxwY6Ge4Ps0jwzs+ura3Wkb7KdzWcAqtgn1b1Df18VML6Y3MriiTGBlANM7PY7IgVFxhXh5HjJtzupcgEAdXmhOoJIZH2ztvh71QwAfu9Bya20qa565is13QJaYmsjRQLhwVxzVuQKVOzsdKg1eXpyZo8P9xZVISh3Am4h0UTMEHi9Xlg1olvccyWYM9jQ0BmOcqvRTJSXslytHQxdbC2FgD0W1kPFPaEMIBtDa+q4V73YO9zmaGvkBIWgeQeWAW0JfIdUPej+UXOETnkpfaoeio31k0gddB2ok4D5RWzw56rBkgAgy86MbnhUG5CThChHhKcn1up27Ld/9Lk9e3YpMgLruPOzc6sC7ctSSpIoe3NzZY1mU9+1Wi5ENLDPk7MwPDm1hax5nBRg39SaPR5tu8qkMlvO5zZdLK2mjBTs75gjbt90cnFqw/7Q+lh6ZWt7+fKFnZ6eCGxnzPMD6o0rAdXY/vW7A7u7hzRr283ttWyEAPKvr29s1BtqrTEPVsud3d7da+zHD4+qFft9r+fWYXd3WMOhxPAsI2dxISwgUc5VS0jjNE3sd376Y2u3EjsZDTWOL19cKvOBUOe721t7hrXa4eDkTpbJ/opfqCeYu3wXY8l1mW/fXV+7Gmi9EWnUI5tJeUlbqf9Q4sznU3t8HNtivbbzszN7/eaNXZ6/kEqiVodA80wccj8Yf9Yf54CfK3upVoKCjr2a+St1SGH1xhmwnC20BgejkT4rayQRgiYSaHA60jg3Gy1roXAiS6IIdndi1/c0qWT2TlCgcFSmB1aMkBk1n9coZyAVZGOlfKVEhATNCRHZNAR512sFSe3B3co7sdweb+/0ZxQckE9wJf1e3+qNWHaMD/cP2mdu7x7t9OxMc5wzk8/cXt2IVGdc4OJXa/Yqz5WSOvBoIoMn85W1Wx0pH+fzpTcORBURnuPJzKKYn1cgb52wgjDhs55Xwt/7mcDnskOmNc4prb3omNvflrZR5Q/LZQXKCpQVKCtQVuC9rkBJXrzXw1fefFmBsgJlBcoKlBUw+6M/+L28Kk/pvW2XCwGiFtPN7F3lAtkICoaEKICtGPBymz2FPNONyf/gB9gMPtsASN1OX2B/9v+3d+Y7kptZdr/BCDJWxpJ7VlVmllRSd2t67HkC/2PDGANeBwMb9gB+XMOG3e72uKfb2qVSLbnGvpGMzfidS5Zkv0EBjEa1SrkwPt5vYeice87ZYR0BAA94hzoC0sCDTysIEEK6MT1MsxVFFuywyKDbPBXgstmSc+Ad2QDkgA2yRqK7eL0SoIFVxXy1FIBxfHRkezrGK253RVevwNaqg7rcFyAYgJgshHYEaTtgcn5xZuOHe9sQhtrp2eBoYOOnW4GDdMd7voNnPnDdh9lKFkPbTUUdnGodz5Uk9Zp3va/SRCQOfwdIdr+PPLwawAhbrU6sjmZUEAgaANCKsO4i36JGdz/hvlUnlegKllJDFuQHa9Tw+sZ+JpS/PV8HrATArkVVOxn07SjuWdzr2tMY3/mFvse13LKK4GPCTYswYe/UpdNfhAEExt7JA+YTsClJV/LMP+yAqiCvaC125Qgv1gN5GdgKARqJNNgiKnD7EyzLAJ5QvpDnAPhHp3WhiuC9mBsAuuJ6AGwFYFzYfxRkCYAU88vcCpBtNDTXBfBX/F4Rtiurm9xChZ+dT+a2PWz1NQA3fPixD3JwmqwBD6J21YiTdR62XHTWu8UVL0DT3/7FZwIjzy/OZdl0enZhUb1ujWZoX3/1pdVrkcXxwKbzqV2+eG6vX//gVj0QfYCEkdnZ0cAe7t6oI5k50t5BadBpy2P+sN1ZTWSFK20A56WYUa0dmKTTGPKj2++pnov53CIpiuZ52LTJPkiWPQCo67mFdB+T2VDxLAG98KpPV5ZijdZs2fXVp5p3xs37oX4gK4MzA8UGBBl5Fdk2td7RwJL5UmQFdlfYSwmEXmcCkKkryhvIi1roYC12Myg66LbHsmu+nIjwWi7WIuGwIQM47rS7lm43Cktm3AyaNQcBQst5mq5FNtG1nShEnmyAwLLUzzfIP0gqbMPI7GEv895OShFAH4mMKFQ9mwzFBgAoqh/OLkhKwF/I0LWIAPJUIDk8u8UVYWQ+0J0vAhibn5wMdbsp2DJXnVUr2MBhi7a3uNPSPbHmnj8/l5URGQKQEv2ukzynF6dW3dPhTvd4KBAb0Pv12zfaU6w5BsFYCHDvx12tcQLJ90HFRk9Du3+4t163K1I0S7ZSQlGHxWJtSwVt+56FcGB/c+7XQ5RdNbv+5KXqdnFxoWdJkSdRj8jF2SlbaDl35RGKgfly7usstwocPYw0NxbUbTgaG8dHI4QImKv+kJKoatK8Y/7p6VEd+9TEyXcUcuR+nGsdXz47s6gW2On5mT3c3dpf/vY3Ugx88sknUoQxR+yL23fvpKTDygg1BucgaxFbIs7tlCynHYRRXWfyMsmkQvrxhx/s6uVL6/Z6ngcTVqXgY61xnqKcWU6XtlgvbTye2C7b2yevPrMkc9UCNebMwzqPc6VQcS2W6/wRwlxB2ixdRZWT36xDvu5nJ+ekW03pvN25eiPhGYEFkgLBsZvDHsltC/lZCD2uU5yFfrZyZmD5F0mN9PT0YC9urvPaAvJvZHUmO6cdVm+oAdlDprlhbx0Pjuz97VuL+wOrHipSL6DewYoN0hK1TH9w7Cqn+VhzT9MB5pLYW3Ht2Xhss+nSttlKVlvkqKxXPKO2snxDSTJfEhRe07xhHUUOFWeI1HE19in3H6oRA9JxsZzZZp1apH3QVD2llMN+EJVGTmYXMVJFvoxUKtXA/tcf/lRiHuWH5bICZQXKCpQVKCvwEVegfJB/xJNXDr2sQFmBsgJlBcoKUIH/9B/+mnAEWxE2CkgLOIFNTQ6QAK408ZbeOqBMaKj84PEUl10QPtZZ3v3u9i0Ag/LUD7BgiWwwiNWNSncm1hmEoAL8AdDVw7rtKwfbHOjs3RCkYVWB4FXbQmjsNrI9AZyQSiJbqbMbgGq1ppseJYiHSne7XVsliVvRYP1z2Fm3dySQApucTtz6kI8A0MHvNBttBYNzbYiM/qBr6WJhs9HILl7cWJqsbLEY2XYDGOt2RmdnJ1YB5N1s7fZxYgs6xxPv9KYm2HPglX1ydGyj8UQgHYAQoBVWHh6iSqN7RWoHyIu4E6uzG6CcblNAUYAaVAnUHbKgQ0f7HjsfDyAld4P5cWJhr+5oxUNgkUHgaN6Fz/dbnaZF1cBeXd9ofKMJACGWIygAgLf2Aq5BqBT8zVqQ0KJmuw3B2x6o7d2qDmTRQa5OcRiozcH2AQBYKIC/eGnN7DLr97u6DwguQPYDEeEC18hW8XVSWBShEuB9AJkgIgCMiywUrlvYPhV2Y+q0hgjLSSNICF4KcxfY55382LEU9lJFvobC3/NQeH7HbaewqGGd4UnvgK9/j2BmJ6HcJ97zNviZItdD+L66lZt2fnZk9drBjo47NhgcW1Rv2eXlC9UjTRe2Xs6VMVM9hNaKY7sfju1pPPKg2e3Ozs/PlPFApsDdu5/0NYBSVELMId3s5DNQ/my3sVazI5KR++E9QLA9NLoqUJIg6W7XbYG4/8fR0A77qjUbLQ/NZo637MOVxQ2skBwY7XV7NpyMfL61xtw6CW/666srAeAoNLB9ovZYSlFD9qZbSwXKXkAZA1FAzUT0EYJdq9nDw5O+B+j++OjvMzjqidw8Pu5Zulor02E0JGh+o/0axz2tnzTZiFx5fBppragH/0MwNteve6K6ef4GBBIgrZQk8cAmk5kslsg8CEJyR/gZshMAhFMnbmCQFFAMSQHgjEWbExUFsegEha8ValGMQWTSgT3FnqkIgIfQ5SwQwKzt6rZuKFGisK4O836/YxtsdJSDULHzy3Prxm0FRt988kpB2gDVdw+32lOvPv+1taOm3ldnYhVAN1Um0Hg2V33JsEAJAOnBfkHdBslBt/vD09BOzk9s/DiUmqUf9206G2stvX1/b0nCWLAt8lByLIGYyxakmW1ts9vbb3/7F9YQKH6wX3/xhS2mBFibpRn2QCutW3JaOB++/D9f2tXNtUXNyL755hsRNQqCX2YWVUMbT6fKM3h6HNvR0bFIHP7D86fXP6m7nsB4EVC5hR5E4snZIA/Vju3Vqxu7uDi15ZqA68BOBwMbnBzp2UW2C+vYz5eGyF7+zh7u930dziZTqV46va7WbwJgHoX2+s07azU8V4Obu765ccXEJpU6ir9jB0UOFKuOTBfAec+koKPfFQyQxOQEbcmwkMKM3A4yXCDuc+swsmnIVdokUgWIPpbFFucOeQ+oQxLtJ9bTfDwVOQn7sU03Oit0XkIAYxnWbOpcCiNXntWqdSdkkRhUXHnUacVS3UEu63EgQo78Gld1MD7CsiFfIa2xHNP5GtVtNHyQDVhQrVu1EuoZOJ6N1Ezw+PDejgdnIsG4f2Ku2IfrBKIslf3Y3e2DLWYEuXOer7TXUVGxPiEmIeJpGNjTBFAPRV6i4qNBocjyoS6ylczDyv2ZsrGKnjl85qj5Ps+yD7WU+qkKCRfqPBV5mGc0seb/8Pt/KDGP8uNyWYGyAmUFygqUFfiIK1A+yD/iySuHXlagrEBZgbICZQWowL/+l//k0O+3bJeuZaXS6w1skaQ2Xa7y7vfA2q3CNoKu1H0eHgpICJjlAGnRCaoMB0C4gEBQs6OjI5vPh0YztOw25kvvHO601FUL4YBvNoAU1kHpcingnLDUuH8sEKNa3Vm/f2w/vb0VkBhAqACQJqlAmZvrT9UJPh4+aMyPj0MbnAwELgE48zXAQzrw6cYGPBHRsVrr63yfzlrAT0D9dhRZIwRCR3HiQHYlCJUxAHGymK/seDCwp8dba8UDG02WdnuHbVYeMl2tKDybTuVCuSA7jjy3AHClsCACoGnklloOfJH54ACVvNB3ud2UN73rxRgKiyJZhhCOXsGSyzMNAD3pVAeU2+QKB8Cifi+2XhzLNmUyAxzMRIYIyNwRlo56gKwF4k4rrurIAdYCwC/GJzCR0GBCTfd7i+mSzVKRL8WrsA8RoBs6oAsYR1g7Vh65+b+6d7H5wJIECxFeAHKQDQ7G5vkbhC3nBAqgMeMHLC+CuD900OYhvx787vZbxTUhNEKsoNTd70RMYSfFNQF5AbT5Oex5RL4IkM4JGZFL3snM+OlC52eYX+xVWCuet7BVvf/RFy8tTed2enpmlUpkZ+fPbL1e2uvXX9ug31Vn8OP90E5OBtYcDOxPX/7g9xhU/f33G2s3IrONEzgoj6ZYo4SR1vB3332nbnn2GmNnTgB+45j17d75hQUXK5ofAJTFDkxe/rWGzbFzUURKxephwxbLqR31OwKiUWzw6h4N3GrmQN5MboW2NxFbTqTRkU3mA4TDscYBKQaQzqsgouTZT0C3LMMAn3fKVQDIR90xnc21ZyEnUYokq5n1Oh0pSfDVx+aKfUSeRZps1WVOpzzEo1Rih4OIyqurK+0R9rjAUjIkqihJIgHfnFGdTteStWdJMG5IB4Hyew9+TrP1h7VMYDMKk6ILHtUBii339/ccEeU9xB29/w6SVySK11WqNSy+lP59sAaZCwo8ppa+Z1jzBbHUaBPKfVBH++efv7Imc5wmGidB0Pfv7xU6TcbFl19/Y3/1j//K6tWarbHEMbf8U87EfGarNLM9Vj46C/d2fnEhpQ8kwu3de7t+/sL+/h/+aJ/96nObjMa2XiWa99PjgX311Zc2WyS2JEcDojIPe6c+cC7sH9YYQHyjEdqLi3MB+5z7rPmHpwc7Oe7bcjHVGrt89lzd+BCx93dPtkqW9uLFC5Bse3ocSs3z+ofvbXcIrN3FKmwhEgbChfe4f/9g33//Q54zctBzA1IckJr9wPn+xV/8yrrdtn311Vdaa7/9y19JhQERoTlqNyxbJnZ6dmKz+dQ6vVjWXJzV1KRqgdZO1EIF5Gcc6hXOXWykFOq+WknZwhm0327t+Ggg60PoCXI0yG8i8wK7xGJ9sN9QKRBwz1paLxOpJVBpsE8g/Dh3uKYUMgrL5ozx5xdfS1aJ9QYDfzZLzWgiu3kpC2Szs3W6sWaLTJZEir5BHNvd/a3VGm3leez3iZoQDtuKCA3GwrNUZ2mSWRx3RI7yLGHMEI2MC7IJizPUWNPZxKKInJCpiFmeC/dv3oi87/SOLG531bCw3Tk534pCW7GGGg2dvfudK/NeXN3Y/e2djZ/Gdn+H+ob39Oyg5cJVlZAvkKs8cyArm622iBzWY7sVS6nGi/3G/FMzJ6tnaj5AaZjM165UhNgLUYo6sar0qFpgVcLfRVzyFcK/UZq5yvD3//OPJeZRflwuK1BWoKxAWYGyAh9xBcoH+Uc8eeXQywqUFSgrUFagrAAV+I9/9y8ONWxPUkgD75xfAbypY9jtLAAS6vWmNUJsSfCsdxuHwv+fLkWAAIB4QD18pvu9nntdE2C9ywR0KE9gX7GXrz5VHoUCWQ+BQrhFfpC/QJhmikUEthfYa6ysWvNO0+lk6YGt+PBjgcE/twcbHJ0LMNlu1jZ8uBXg0GrHDn4HFYvCmjo912kmywrAaYXs7lF+RPJ9f371TF3CAEcAT3SN9jsNm0yGFlQj69I1fqjYYr60+XwltUD/pC/wE5D29v29xgaoJfjjAGDqygTAVoDJX1oXFeqBeqOhcQKIASDJcqpSkUe5d+vSUxoo+Dzutm0ynVjlgBWLgjQ8N4CwbUAZulkBqBWI6t/jn3TSAnpSZ0BerF0ApLjX4WioeUrV5W2GNRVgbmFT4lwG/t+oRQ5WjUL53Rcd5/wuXb8AZ3o/gdPu+f9LKyWFakMi5QCzSBBlozgJpcwQ2fS71RN1LMA7akdXNAHGgLuyEMnfh98RaQEJ8QtVBnYiNbIh5McOYOckg8ZLeDNkBNfIM0IKUJmySl2S7WQ7xu8U42L+CfZFEcQckOUBQUX3tnJbIs/EQAqB0oGchZfX59YIzdotz8w4u/xEwN9+t7T5DIuqgzVD1CpmxxcvbJXu5TX/9DgSqC1hS5pYp9uQjQoE3wbVT7YRCfQ0fLLffPGFOsWZU+8CZ08MbL/HWsxVLMwHWQTUjXHys5AYhFLTKe7Ez9YW05lUD6wDAeCzhVQzs9laeQStBmBipnlgnrBnY914aHsg4BaAtFA2FUAiaiHuSxY12FvR2YwaQuQhCivOk7Vfk/W82cirvx93FES9mC1twz3LKsfB3BYga2a2IMhZmRoQDz6Wwp7JrcyqUk71uh1Llg4OVwEnCQBfrGV1xv5gz2OvRI+/zi5ZQKXam2QYYJOjoG3WjELBI3W/UyfORdQODopmdnZ2am/f3eakV+63k+e1UBtXXUD6uJ1eKw9fZxPLrius2Iub53Z1+ULgMvY5jYhu9kzAOufDZ796Zd9+9ZX1+6d2enquNYR9F8ow5Y7sKtrvgP2Ds1MRKdhF3d/daR9Ddo3HI1snC9th43V8JiAZsgByiZwM1snbN3c52bqy3db/86+wzyrmvRaynTxT5uzkyAaDnuypzs7OtGcAxKnVm5/e2m+++I1quMkgkTs2HD1Z7/jERo8Tu719qxp3Ys7WVJZLkK2EfaNgePP2vbIcGDtn7mI5z4Pl/Sx5+erGGg0yc8gzSQREv7y6lIro8vmFsipQYBh5TfVIShvmvRN3tS8gcSGOIR2gJ9njrjh0dRuEU4jVECB7vl4gfDYQwOlWNkbtuCsygvsl34M1zxmvnCLIjj2qJYg1zr2frZyoNWfWYrowDruwTjg2P+9qDc+9QDGBzRNWipz5nlPhZDhKjMyaDSfo0/UcClpkbdhqGM8a6g5RDEGN4SBnAKThbDYV8K/n4pbA8UeR6lLcSWUX2mwx156ALCUEvJpbKM7mS5utZhZVKiIuO/1jqcc4GLAz3KYLGz8+KcS90elbt0tjAfOf2s729vD+ztZTmhdSaxG4vt/bSMobP7+kdKqgxCNk20kKXowXRSbNEDwvOIsJoicQXOfMgavnSpckkyKFzxFWcUs99qoHvDvpiSoKJYzyg3JynPcvbaPKz8plBcoKlBUoK1BW4OOuQElefNzzV46+rEBZgbICZQXKCtjf/ed/Ja+owzaR+gI7BoiLRZLZakn3ecPBPzyuK2a9dttm85XN14SIAhSQPeEdmgAo/FMd9jkY3cMTvGoWVs3qEVYmGwFq6XJurUZdnbV0TvdOT6watmUdBRkQHPbWadVsvljZdDYTGIKtUb0ZKUiWEOMYcCWs2wFVRNQy26WWrJeWrZc2ndP5WhUABEhdM0D8qqXq4nRCgU5rOndbzVjgJWAIQckCtg87Oz7qCigDzMSeAlBjPBpZo96Sl3+SAWhVBJpxHbqa6XaHuGC8KDmenob698GAYOZtTm4AwtdkA6Rg883P9joFkEJdAbYJc91mKCkAZd3uAxAdsIX60+UPoItFFrZQ6r895HZSgKyMkMZuLJ2Cir18+TIHpacCupIsUVCyuuGJWAWJBiDCAiuouA1RgJKEEPKaOl55FeRGYSfF1wT0syaUw+FZHig36NAG/ANQ4udZI+p6rdDpTG35GQ9iLax3fnndQtkjgiS3BNH75MTCh/fOu28L73NqU9hERWRfrNay7HFvLbXEO4GBdUvuIV+A56yFBUQUpEf+h7mQJQ/d2ahapDpwWyZ+v8i+ELhW2QvIOz3u2nGvbX26pQ976/f7liQre3p6a42oZidnF7ZZY022sO7xpUVNuoq3dtgAoFdtuRjafDwWgA6oO5vOtM/oRGefkCHw7v1bWbl0uz2Rh8xlYWvltlGujoFggVDBk1+B0hlWMFV1jAdRRVZr9agugq7d7Nihwu/4fg5rdZtMF9brt0Qq8NrsM1svEu1nnQF0LufAIfupIItQkEDIKU8gV7EAyrbrdbu8OLM//flL7TG6nZfJSl3QdNOTM8OZE7c7IoOo8ypZSY3COeIApAdTZ9u9VYK9gO7xaCogF/sfCD+pIA7Y2LE3arZOCBOX1ESZIPwHDWoBwr559bpHshuSKmfHuUXY8MqqoWfjsEbq0c/7FkBVpFiRKZHb0rCvtU8CCBelMUkAABr+SURBVEn31mf3sAa1f9VxT4gzhA6B000BrMfHffv1rz93stMONuj1ZFnEefVw994m47H9+ovfCLjPlitrdfu2zXZ2ffVcJB/EBdZakKiNVltkba8XS/GxTMiWceXZ119/LYUECpNtmknthvWQjota1ebzmT3dD222cAUKKjsIAQ8j97wAruXPAc5TJx8hA55dnFsnbitkezh8suvrZwqvB5x/9/7Obl5+as1WbPf3tzaejOzVZ5+LKGu12/b9tz/Y2fmlyAUUYrPZRGu3XW/a7f2jzv7RhDlGJdBThz6qwaOzU6lPHh7uFCLdHxxZEOxEXDNHcdz2QHJULmFN88k6I9uEcRJgz7lQBM9zHlVyEhpSA/UN88T9Ydk2mY5cdUId8Fg6BFLqyR4MolRZGJHOW86Gu7sH43mI3ddyRVD6Qs9SRsRaX2Ijp3Ub2TpN1UjAGmfvYSWmLKIaJKGTa4D17PMiON6JM/KIaiK7R+MHO0IRgkpIyignb+tYR9UaCtwmfwSIH7IM8B6lz2g8trjTtXdv3+X16cqK0XNaXE3F2d6oR7ZcLfz+GnXbplsb9PoWhQ3Zv3W6EDcEeq/s6fFBDQzNFp8HsBpzgjxZzG3y8GDD4Vh5LYSGY6XI0c55x9lLHWlqQF2Jeow5VK5FGOnf9R6op1Ks8vayXiP7gueOh5OntsuwL9zZZruzbqdrC/JJ8pfbDbo9Y0GMuDLMz80//u8vS8yj/KxcVqCsQFmBsgJlBT7iCpQP8o948sqhlxUoK1BWoKxAWQEq8Lf//q8P2DARrLpNV3bYb2y7D2wrgNwso5M8B6TpHG1U6UoHDAxsrrBsz7xQCIJsFvIuxq374ivA2dyyKAywnCIwNrRGzdRJDdDaarWt0e4QK6qu12w1Vxc4QAwweI2O9vXKtoCrjdDq7bYFlVAdppWad5zixZ4sJ/IUr9eq6oAHHNkTqhtFVgHcSNa23m40/u2OrtqaVWqoGiJlcQCgd3ptgZgE9y5XrvTo949stViJQADgwPcbAsO9t+s2p4s9CO1x+GhR3fM+FvNE4FMTgoZrq4M0B/2rdJ0D1tYFnkKAAO4qVDzvrhUAlodo0yWLDRVjEfiWh7diJwJgy1xg6y9oVNyCd4frb3mnOKoMQLPnFxciLGQJsnHygoBsr5fnOgC6ckHNLSClQsV9HovrFWMQOET3vfJSvONV4+KPBbaz4IP9Er9TqCAA1+yAWoIue0LKPcxc1ij53AkQ3ufh4TlZE+WZG1il8D11S+dKkILMENiucTAmzw0xciSwaKlwD15D/VxAHgQgsqssABcfh09a8wKvUHmYaS6K2rtKwQkCrsXvCgDLVRsEfp8eDSyWRdnWLi+ORV4ALJ8TrCxbqbUtZzMFO8+nE6vTLR51LWx2LKjsbD6d24vnL+zp8d4W06lt9igIyB/xMHHIQbqR6b72Tu6FdTs9kXWEAaNy8ABalDHMJeTBjjK4Oma/s+VkocyXNEssHsTaq8v5wvrdnvvat5qaC+oC2QcoHoas46rmSRk2a7rLXWVT5FswRuovC6YD1j7YWLmtU7vVkq0Swb3Lxcyuzs9sNJ7ZbJUIpPQzgyDgnXXjpqXLtcg3smywZPK5xcanJfB2ud5oriBaeRVWMIDqvOj8n88mTk5iFbdMFUAt7/+wqkBk9ingKUosfR3FxcZVWrXAu+UVUmxbWehBgh0OnlPhILIrgYp1ALAKSOpB8HspR/gdPPUPvo2s3Wx6ZlANKxsHoVFEYQUFwaUO+ANB1x2bzxaWbVKdf4OTU83tTkTo3KwSWrpeaZ5unj/TuoSYoOaNZkd7crWY2X6XCjCGYGn3BiLeIOhGo5FNhoQne8g0tm5Osi4056OnudXykGPWH/WDwKFjnzOMny32XbHmOCsa9Zo16qEyJM5Oj208urNPXr1SwPe7d6+t2Ynt+vozrbn5Ym5f/vlLu3n50u2ADMuu1M4vn9toOrQ1Hf8hKjjPg4mqkYLIB0fHtlxCrBC2DnHVEpFBsD33xX5jHdQbkfY1+yDbJNZQVz7nTmZnF+d+L3TlNyAasBfDBgxLoqbIVZ5TFc6d7U6KQohwC1DfeGA2BDcWWUU3P+RmttlLucBaPRycZGbPTidzKZkIs/cMp50UiRBR/vvZB7Uja4trQdxoXwShVIcQJDwvCrLUgXxXd7B+IQc2CiSvKt/ByVwIwbpIuMHgVAqldrNu08kENs2CWkXvo5fUeljgrS3uNl29hkJwPtc5glJrOpmqwYBmAVQ2Cu8+VOzm5kbh3DwzsICDuES6sdY5spXyhYwd1EPbLLO3P/4khSW5Wis+T1RrlqQo9DynBsIXq0rqSQ4UZwPj5BmFxRfzOl+M9bkBDy1UgLLJkxWh7z8aL6TYrFb1vKAGBTFR7FupJclzQUKUk+Coo9gvv/sff19iHuXH5bICZQXKCpQVKCvwEVegfJB/xJNXDr2sQFmBsgJlBcoKUIF/+zf/7ODg7c5aUdUW07G6GOtx7L7YuU0LnZuAhzt1LdMWCfBHLsZWJACqA7ojASsJlZ1MCMEGkA4FrGDH0IxCgU8AWxAYWD4Qen18BAAB2BKquzNdTwU4Z9uKZXvvaK/QAo1/NpYXBOgGWE0FVgcQlOUU5MTSajTTG2PJBEgBDLaabUvWibq4M6yKmi15k8uiaj2Xh3aj0ZHXNoAUV8PSZJ1tlONwdn5izWbLlvOVAH7A1yAPMxWxsSJklPDRtSw1Xr9974GtOYFA6HhUY7wOqtP5zv0RQMrXAHQE2OYUECCW5xs4OLrfYhHiSgEAVrQKjjF5tzkWNthsoeT4pWKBn/kZVCUnpG5XF890zVWK/ZB3mvJesyn5EgDyEAZbeak70uoduQCVDto7OSW7GACrXU4UQOwwR6h48k+IKF8AQJv1SF20Gv/BAeZ6DVLDQ7m5t40njYvw4AXoxA9j0cL7A7gX6gaUEtUQ5YOvt+I++XeFU9dqHzr8C0AdsI/aFWoLQC4NBlJCK4YO+UA/I6URCgFIr/z7WMQ4qKX/1995HwFluY1OwHhZjxVTNzcd9Z9+eiO1w+Cob+Phk/V7bQHp2LRcXl5asxnZ08M7u3u4s8tnn1rUaApk/OHbb9QVD+jMNZVlku2lTKCzGkXMSpYpdY2H3IiTkxPVg8BrVCPtTmy1qG7bDAXBLvfW33kXO93f85nmHGAV6xj2JusTgA9wkcByiCWRLWlm6zTRNdnrkC50qm/WmQA/kVhbr7/AVPIl6pHW5CpZf7ASA9jm5wDYCefttSKdJT+9u9d6bqDqkHWYE3sx/vYog2yjkONVmlqnCQEysk6nZ6mILw+PL2zZivVZkAl8HauzTrsjsoU1TD5DQWAxp4XCxOcWUsxt3jYZwC9ZGIlUGz7fnkfjlj2elcAfvq6zTvugWGoOmgLeMkZlyARki0QifyAHj09OrNvryLoOFdhsOrbT0yNXZwG+Q0glqYc628YyutAT1CcL2eXRcV4LK9aO6iIkAJexIKI+zMt8NrZ2pymihrPr8tkzkQGz+czSbSZVGWsCiySGznvdvnsjMpn6YpPHVkH1UgtCgdmcOZAY1FBKAdZUu/2BwMISyA5b63ba9uLFuZ2fn+h8RKWGsoQ9f3+PIuPaib/gIOIB6zlUWtgqcSZjdYdi5u7+TmcAZ/fTw1Dh8yLzIGPabs3EOdqoN5WLQjA0FnuQcQD6vi63AsMhJLHgChuh7O6qIeoJU6c+zyUR7pALQcU6EGaHnbU6sVRJYY0zAeCcLbmXWoj758jb7TZupxY1RIjV8mB62dApW+eguWuGdeVLuy2dWzPy/MU2jecKxCE2gPVWSyQF2S+L5VIkM7VwktuVPAWhyv2xL1FpsC6f7t7Zq89f2dN4rHPfSfHMorApVcKWoG4Rr752We8QXswpllzUk3EzNs4FzoDZfGKnJ6ey8lLYux2sBfk6G+msqkdtOzrqq0mANU6tI0LtVZ1AWT0ovcajiW2SxEYP97bbofDMZLe1XCytSWNCECg0HiUS2TeoF7G3q4aR1Coi5/dOyLBmUeCgpNFZr2cSmUTYEvI5xfNoCDDv9js2naGMhLj254aT364uw1JKZLWsKWu23Tmp+Iff/7nEPMqPy2UFygqUFSgrUFbgI65A+SD/iCevHHpZgbICZQXKCpQVoAJ/87f//OA+2IFF1YPts9RSgDh11Ce2XpHDEAj8A9CoY++D9Q9WRnTqAmThX063vgBdt8kYPQ0twrudP7n6ghwKOoYFwAP+7OiKD6zVAPj0znbAb/C9bEP3pX8dYDkKsJ7aSYFRb7XVmaku7GoEhqQOdGxusHsCjo57BAyvrd2q23KFMoOO3YN8yieTsQ1OzixdrzU2LDqwoEC5UG/ULUVxcQgs21dskSYWd2NZ7MznCwE73ANANf8OiIgkg05w75DdCwAEpAQEFFEBKI4dE8RLTii47YoTAliQ0L0LEeRAl/uuF8ByAVwXQJUAe9rRdTlsW+ju5a+etVG8R2EtBVirbuIwsLPjE6ko4CXoZt/ut95JvnfiAAULYA6ds1yKawPqQ3Ax5v/n2nTsKt/D58Lfx7MP5BAvFQ4d0bHei68L5E5Th7MCD3FH5QKzBIFC/YqsEIA02VWFoVuR5R7lRaDt/6/M+OXY+LsDem7NReaCF4kl5kSQ/iexir9nAihYqVg3zj3UsSzJu/kBTpUHkqtvisyPX84JMJ068fdbOzk5ElB7cX5m1ahu7U7bjgcdu7390a6vrm02X1gnbkrpRKHx8n/27EZ2ZNSD4PLXb36SWolwZ9YmuQd48W82e5FqUdiyZTKTUoIX4B/2QhAbgN5kMoj0UvYMVmgHWy3oRscCrCrAm7WARRLA8zpZWbsFiZeD0jXqjmKnKWIw2+2t0411j2m6lhVNLfePL05TV2TUZUmjjvYgUCYIlkAA6xtUPxWIJ7IiqhZgYdXq2P3jk3eI0xVfMYHLzEVR38KTn07++/t7zWfc7QsQhSgsSDrmkY575rz4WpaQuYNdFvtql3fDu20NJKfsqPJubADgwornANisDN+DK1nM94DbtQHskpeBwsWJjIzMDRF7oZRS6pbnHqq5Yok1D5hbofaB7rHb79npxbldXF4owwfCAPCb/J71amlxvyfAl1rJkig42GQyF0hN5gAkBRZJyhRaJbJdurp+brYLbAEZILuu1Lq9WGoE1nC319PXZzkBQJjzABI2TXSekavxcHdvj08jhdAz14sl5AbZLnStRzqbtqwTbs7M5tOp5g47s31hl0VGRPVgcbdlzy5PZGHE3j06OVbWBWd3kZ0EuTKfzK3TaYl4wwLtx+9f24urF/bjjz/qDO72BspNeP36tdYrGQyQx3ao2g8//mj9o2PNkROMbnn3/Xffi1CGlPXweSwNsa1jHQRSwHB2y/YsTawe1TyHpBpYtnbrsUYblQ4EvduA8TsoVTodciTczow/qAcgCkSq7PfKSWLdoaChCaAI5WZNQG5wrUWuOIJcTJYLD8ieTKUS4lxi76JMnC/Jr3BFAeuAsSgTiDMMlR7NAQ1yTjzge72ca21x7qBwIzMEVR2kOWsmjruaNynUOPMTMjoS7VEn99wuUiQJFnH4swWmLJlabjXHGfNwf2snR0d5xlNdZ9746cnOzs9l2zgkhL3d1P5Jk50sILFfvHvzTvk5hLSjbIEkw8nNLaJWumed+amHaqPHqQScRwSbZ1JjsBepAWPm/tn3ZJHwWaYWRLbRM3SXq+IgEc2SzFVhIhmxp8xtCJ2Ud3aazyesZSnXKnv73e/+VGIe5cflsgJlBcoKlBUoK/ARV6B8kH/Ek1cOvaxAWYGyAmUFygpQAciLSnAQ4A6ogvc2XZ78HRoAkBSgrLBmwoy61e7YbEHGg1vZAJ4A+tHZCdBAZzjhyh52CoAHgN2wXYVOYuwzEkNnUOXn1OUMCUJId+Cd7nha02WdbCyM2gIVAMGUzksneggpEhl8CXYhDVl6ACbFtljNbbXeWnzUs/0mERAFWAoQEneasr4A5KCbvSZwFUzXP9LIqqUSWGVLeC/WKWsBz9khsCSl0xSP9Lren5BW7z6t2HQ5t5vra5EXtWpDoCVkCAHJa8ApXIsqQQ521gRE8ruE9KYb7Fyw8aFOWMi4BRFgVmGHJE91WWp5loQAeFlqYBvlAcwCzdd0FgNeHQQw6edRn0g9QFcuwKh3Z6OiAawjJFXWQBs6xyEXsIryTApsOuhwZW4BsgCvRMIwYuUSeHe6W/V4kKoTDYBGhB+7Z/jJ6bmNJ1P50kMMpCu3Jyk643cHiCc6ZD24vVA+sL64tyb2RKuVAqMFJef5FG6tk99vrrboxbFUAxBZrFtAN4F7jFF2KJFICsrIPCjrA6sR91jSOIqu5iRdC2iTRckvyBtZWeUZB6pLxUG2iImG9CEUu1axk9Mjdfhf3XwqMi1NFsp/OTk7l799tnKbM0iJOB6o85z9tFzP7dn1jVWqdVuMn2w1Hdphv3V7JqVjhyIcgiDUmmLOtM+qhO821J3M+qNTv0I+B573ssgKBDIzkRCL2PVQD/YXSgoClnmxHugQj6qE4rp9DKHYV1cvbTQZCtiU5U3qa4dxFdZRnneD9ZCvhWKOlJlDgD37qxLomtjaDLqxJcvUg+OxpFKY8N7VUSh+cm9/VFKoQ7BsozPeeaiKlCWwAxCtEIysBw9RRwVAdo4TNti7YYtEBgz7FHKDlytzUB4AbP+cH8B9ac4zxuABvxBxBblYkBaAo4xDzfoKB2YdA4w60M3c0LkPeQQAS+c8dkKA8ahuTk9P7ez5C1n27VIsrMgWgKhILdsdVGuUM624a9Mp9jioxSApurpP2fhU8fUHyA2VbXF8MjDbVuy7b76zy2fYGXEGVW00HFuvN/Au+tlM780ZA3FjYU1kLK/Hu3sRr9w3HfBpsrL5YmmtzkBnGsSBgumlOGKdRALcIasguclQEaESRrY/YGlE/k9kn948t2qIhdDarq9vdH6hwGHsqEWOj47t9u6dfh5C4fHh3pqtrnXjrrU6bUuTzF6//l7KCtYCf7AAe3p6spOzUxEXgNPkJmERtZiv7dtvv5O1EM+Gn4n2TX6+YU+2t1quCKOWsjmCVCWP5ADpFwl4t/1WQfROVOT2iBX2fM1aDdaSr3fIeua9NxhYs9P5oHiImyhCptZstXQueb4CNlac/wepFNYikzwnA2UJZzyqre2ee4GIygPvIRNysJ79Rg3JeUBNwz2u10u7uDyXQgJ1G9dIIJoI0FYWEYuVEGyIb3+/4oyE+BgOR8oAkfvSHlvHpr4PYRjxWWC9Up4FpPZ6udSeWK8XdvXixibjiQgbnpGcR1hZsV/1+UHWcjsbPT3Z6BELsIPs+KpYm5Fhkz+D95wVIc87fw6y1/l95pTxKEpeofeesYUiRs+MLLPNLpNqK0s5J6sfCFDtcwWtc10n2ZUxs9tLFeVkvcKe9FzjzEcZxVz+l//2hxLzKD8ulxUoK1BWoKxAWYGPuALlg/wjnrxy6GUFygqUFSgrUFaACvybf/dPD+qID92KoQCUeciv1usPuQKABPzB1gKAJsno1qer19RZD6C23WI50VeXdbZMBV4DfmLlRHBqstkrowKCIqoFNp0tjbyNQZfw07lAOzpf8aqmUxSwplKry04JRchum8omhzwFxCGHSmgVFAV0+AYmkB7FA8RHFWBruTSruEUVeA35BtwD3ZUAuwA3tFcCKAEgd2MCj0Nb4ZGfrgU0rtaJJTu3T/Fw35r1+n2F5gJ00a0OuFSv1awehbbdkSWxE4DHNdfLxG2oZBvi4Lt3gwYiEYoud2UE5B3vRVc/3aROQHgHbKHWAAAChCJI2wGmHECVkoCuYbrE8WRHNFOTjQ2kFLXmOnHckdUKwAxALl3ygPkAj4A6/BMQXkAzV5KD00EWLsU4IKhkb7WFRGE0DgRDCABcAW7K1oQFg+c7xAkdy5kHXmst5ZZLAHdSPeRWKMXXuXfel2sInCL0GysqiIi8ltSK+y2AZ5EU/J4Cmc2BrpwoAQgGVAVUkyKk1RCoB9DO+LHRKrz81WW9ywRkQd7s1dGdA/KAbhuC5QmTren9GBs15kJ0ODPm3hG+/lfKNgEMBAQkH+T49NRmk5F1Gl7X5TKVf//3X3+n+7x/eGMXz6+tHQ9sPHq0XqdlyXJmQVix/Wan9YUtDqAh1wRs3aS+BpqNppQtdEVPZxN1siujAvs17nu/l/0PwbwrsgTqDc0x+QRcT2HrAdkXS2tGUItwJdh7pVINsOYJvsUOhp+FKHKSIrBWvaXvQXgSss26W80XFjUbyuFAFUI4PCoerKSOB4DsgO5NqZ8gZLBSw86G7nhlCmBDRr5IHvQe1CDMMjsI4HQ7IJGt2K4x3xBNZC5ICZUqdcWJK9ZgxYIQ1YPb2AGE8j9Aa4gjSAfIVTID6O5mXwkslY8+pASB8dgaAWw2FHSNckfZ74VCCKL04LZrgPcZBFjLA4RRqzFZkL9kWfTitkWNUPkPx2entlnMrRqgOGPVmnX6xzZ6fOBgs27/VNZV5PGkdOhvM9lNAfCmq9Rqdff/F9idbbW/hw/3Zih7bOdKhflStYBoAuxnD755/ZMdHZ8hXlCexWQ4FNl69/5WxCFANHPPvCXsA/IHlAGyswp2dRVOt4qt5ivNscgm2bfxbID0/Nleq9WMrNUIbNDrSHlwcXWhNcTegGhAWdEfdO3bL7+2m09f6ndHw4nVw6bN5lMbDI7t/v6tQGzOT0jPyoGO/Ko9PD7on/WwIcA8qEU2HM5tOp5r/QLwM788V9rNlsgzEa8pqpWaJQpwZjW4FRiKCpRFnKeQKShWmp2mDQHnq1WLO20L69JaKZOkXq/JMgkCCBUJJDjEJ9VpdshoqlinCbG9QRxonbir5yj3z2RDSmVpYrPpyA67qoXsmSSTOivbbSzbYM/VdCLZqiLtILy3ykJhD/GcrEo1AzEW1pt2d/9eKsIX1y8016PHexGfnTi2w/ZgUdPJStb8eEhGCkQmZK+rPcg9oWYQ4YwNsoj559nWilE/oraDbMcycSZV32K2kL0b5yZ7kmMaGzQs5MYPD7Jw/PHbH3QWrNMt3IHGj6IRgpPnKWc6z2zyQCCnUEF6vghqmVDzQoA6ZAO5F6HOXM9LKuz/+F3ICVm/5faCnFGQTFxfajLOhY2f+5wdPO34XALxLWWOniuB/df/XmZelJ+WywqUFSgrUFagrMDHXIH/C5aVBMYaoYKu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552878" y="4406747"/>
            <a:ext cx="8038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+mj-lt"/>
              </a:rPr>
              <a:t>Копия паровой машины Ползунова</a:t>
            </a:r>
          </a:p>
        </p:txBody>
      </p:sp>
      <p:pic>
        <p:nvPicPr>
          <p:cNvPr id="8" name="Picture 2" descr="https://upload.wikimedia.org/wikipedia/commons/thumb/d/df/Steam_engine_of_Ivan_Polzunov.JPG/800px-Steam_engine_of_Ivan_Polzunov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19289" y="366050"/>
            <a:ext cx="3105421" cy="403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52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commons/0/05/Peacock_Clock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9" t="3728" r="3373" b="35171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323850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Часы «Павлин»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Павильонном зале Малого Эрмитажа</a:t>
            </a:r>
          </a:p>
        </p:txBody>
      </p:sp>
    </p:spTree>
    <p:extLst>
      <p:ext uri="{BB962C8B-B14F-4D97-AF65-F5344CB8AC3E}">
        <p14:creationId xmlns:p14="http://schemas.microsoft.com/office/powerpoint/2010/main" val="138862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40253" y="2860315"/>
            <a:ext cx="3626422" cy="9335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Создал установку в виде системы водяных колёс. </a:t>
            </a:r>
            <a:r>
              <a:rPr lang="ru-RU" sz="1400" dirty="0" smtClean="0">
                <a:solidFill>
                  <a:prstClr val="white"/>
                </a:solidFill>
              </a:rPr>
              <a:t/>
            </a:r>
            <a:br>
              <a:rPr lang="ru-RU" sz="1400" dirty="0" smtClean="0">
                <a:solidFill>
                  <a:prstClr val="white"/>
                </a:solidFill>
              </a:rPr>
            </a:br>
            <a:r>
              <a:rPr lang="ru-RU" sz="1400" dirty="0" smtClean="0">
                <a:solidFill>
                  <a:prstClr val="white"/>
                </a:solidFill>
              </a:rPr>
              <a:t>С </a:t>
            </a:r>
            <a:r>
              <a:rPr lang="ru-RU" sz="1400" dirty="0">
                <a:solidFill>
                  <a:prstClr val="white"/>
                </a:solidFill>
              </a:rPr>
              <a:t>её помощью откачивали воду </a:t>
            </a:r>
            <a:r>
              <a:rPr lang="ru-RU" sz="1400" dirty="0" smtClean="0">
                <a:solidFill>
                  <a:prstClr val="white"/>
                </a:solidFill>
              </a:rPr>
              <a:t/>
            </a:r>
            <a:br>
              <a:rPr lang="ru-RU" sz="1400" dirty="0" smtClean="0">
                <a:solidFill>
                  <a:prstClr val="white"/>
                </a:solidFill>
              </a:rPr>
            </a:br>
            <a:r>
              <a:rPr lang="ru-RU" sz="1400" dirty="0" smtClean="0">
                <a:solidFill>
                  <a:prstClr val="white"/>
                </a:solidFill>
              </a:rPr>
              <a:t>и </a:t>
            </a:r>
            <a:r>
              <a:rPr lang="ru-RU" sz="1400" dirty="0">
                <a:solidFill>
                  <a:prstClr val="white"/>
                </a:solidFill>
              </a:rPr>
              <a:t>подавали руду из </a:t>
            </a:r>
            <a:r>
              <a:rPr lang="ru-RU" sz="1400" dirty="0" smtClean="0">
                <a:solidFill>
                  <a:prstClr val="white"/>
                </a:solidFill>
              </a:rPr>
              <a:t>шахт. </a:t>
            </a:r>
            <a:endParaRPr lang="ru-RU" sz="1400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0253" y="1877758"/>
            <a:ext cx="3731697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/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Изобретение </a:t>
            </a:r>
            <a:r>
              <a:rPr lang="ru-RU" sz="2800" dirty="0" err="1">
                <a:solidFill>
                  <a:srgbClr val="FFDC5A"/>
                </a:solidFill>
                <a:latin typeface="Merriweather"/>
              </a:rPr>
              <a:t>Козьмы</a:t>
            </a:r>
            <a:r>
              <a:rPr lang="ru-RU" sz="2800" dirty="0">
                <a:solidFill>
                  <a:srgbClr val="FFDC5A"/>
                </a:solidFill>
                <a:latin typeface="Merriweather"/>
              </a:rPr>
              <a:t> Фролова </a:t>
            </a:r>
          </a:p>
        </p:txBody>
      </p:sp>
      <p:pic>
        <p:nvPicPr>
          <p:cNvPr id="9" name="Picture 2" descr="ÐÐ°ÑÑÐ¸Ð½ÐºÐ¸ Ð¿Ð¾ Ð·Ð°Ð¿ÑÐ¾ÑÑ ÐÐ¾Ð·ÑÐ¼Ð° Ð¤ÑÐ¾Ð»Ð¾Ð²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65"/>
          <a:stretch/>
        </p:blipFill>
        <p:spPr bwMode="auto">
          <a:xfrm>
            <a:off x="4427539" y="862012"/>
            <a:ext cx="4716462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7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upload.wikimedia.org/wikipedia/commons/d/d0/Kulibin_I_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5" b="46474"/>
          <a:stretch/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4E36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12866" y="1486837"/>
            <a:ext cx="2885791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Нарицательным символом смекалки и изобретательности стало имя уроженца Нижнего Новгорода Ивана Кулибина. </a:t>
            </a:r>
          </a:p>
        </p:txBody>
      </p:sp>
    </p:spTree>
    <p:extLst>
      <p:ext uri="{BB962C8B-B14F-4D97-AF65-F5344CB8AC3E}">
        <p14:creationId xmlns:p14="http://schemas.microsoft.com/office/powerpoint/2010/main" val="429164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Иван Петрович Кулибин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724246" y="1391718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/>
              <a:t>Изготовление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Кулибиным </a:t>
            </a:r>
            <a:r>
              <a:rPr lang="ru-RU" sz="1400" dirty="0"/>
              <a:t>особых часов для Екатерины II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75409" y="139171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4E361E"/>
                </a:solidFill>
              </a:rPr>
              <a:t>Сильное впечатление императрицы от часов мастера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675407" y="2946545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/>
              <a:t>Предложение </a:t>
            </a:r>
            <a:r>
              <a:rPr lang="ru-RU" sz="1400" dirty="0" smtClean="0"/>
              <a:t>Кулибину </a:t>
            </a:r>
            <a:r>
              <a:rPr lang="ru-RU" sz="1400" dirty="0"/>
              <a:t>возглавить механические </a:t>
            </a:r>
            <a:r>
              <a:rPr lang="ru-RU" sz="1400" dirty="0" smtClean="0"/>
              <a:t>мастерские</a:t>
            </a:r>
            <a:endParaRPr lang="ru-RU" sz="1400" dirty="0"/>
          </a:p>
        </p:txBody>
      </p:sp>
      <p:sp>
        <p:nvSpPr>
          <p:cNvPr id="32" name="TextBox 31"/>
          <p:cNvSpPr txBox="1"/>
          <p:nvPr/>
        </p:nvSpPr>
        <p:spPr>
          <a:xfrm>
            <a:off x="1724246" y="2946545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4E361E"/>
                </a:solidFill>
              </a:rPr>
              <a:t>Начало </a:t>
            </a:r>
            <a:r>
              <a:rPr lang="ru-RU" sz="1400" dirty="0" smtClean="0">
                <a:solidFill>
                  <a:srgbClr val="4E361E"/>
                </a:solidFill>
              </a:rPr>
              <a:t/>
            </a:r>
            <a:br>
              <a:rPr lang="ru-RU" sz="1400" dirty="0" smtClean="0">
                <a:solidFill>
                  <a:srgbClr val="4E361E"/>
                </a:solidFill>
              </a:rPr>
            </a:br>
            <a:r>
              <a:rPr lang="ru-RU" sz="1400" dirty="0" smtClean="0">
                <a:solidFill>
                  <a:srgbClr val="4E361E"/>
                </a:solidFill>
              </a:rPr>
              <a:t>петербургской </a:t>
            </a:r>
            <a:r>
              <a:rPr lang="ru-RU" sz="1400" dirty="0">
                <a:solidFill>
                  <a:srgbClr val="4E361E"/>
                </a:solidFill>
              </a:rPr>
              <a:t>карьеры изобретателя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337271" y="1751968"/>
            <a:ext cx="241300" cy="0"/>
          </a:xfrm>
          <a:prstGeom prst="straightConnector1">
            <a:avLst/>
          </a:prstGeom>
          <a:ln w="31750" cap="rnd">
            <a:solidFill>
              <a:srgbClr val="4E361E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337271" y="3285493"/>
            <a:ext cx="241300" cy="0"/>
          </a:xfrm>
          <a:prstGeom prst="straightConnector1">
            <a:avLst/>
          </a:prstGeom>
          <a:ln w="31750" cap="rnd">
            <a:solidFill>
              <a:srgbClr val="4E361E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5954138" y="2411894"/>
            <a:ext cx="0" cy="212603"/>
          </a:xfrm>
          <a:prstGeom prst="straightConnector1">
            <a:avLst/>
          </a:prstGeom>
          <a:ln w="31750" cap="rnd">
            <a:solidFill>
              <a:srgbClr val="4E361E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295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AutoShape 8" descr="data:image/png;base64,iVBORw0KGgoAAAANSUhEUgAABi8AAALpCAYAAADLvLVvAAAgAElEQVR4Xuy925Js53WlNzNXnqv2AQAJiBKldnRLFAmAItXd4cO1feMXaD+dHdEv4gj7qsMOOeyWCJEEdWqpKRIggL1RVXlauXI5vjHmzEyg+wUq4i8GYu9dlZnrX/M/rOIYc4wxifbVKtAq0CrQKtAq0CrwrCvw8U9/PI5xjmE4Rdd1cT5HjDGNWRdxOOxjMpnEMHCLY0ScYz6fxzico5tOYrlcxnKxjKfdNo6nU8y6LjardcSki/M4iWO/jziP0cUsTudT7I/HWEy7OJ1Oeu9xOEV005hERNeNMZl0us54nsaZgeQXf+e6/Hk8HmPCGxjPONGo+DzGvl4u43zq4zAcY5yODFdf3EMXE41PdzGZxrk/6zWTyajP3u+PEeNUr93tdr7eeNI912eM4xj8NwyDfj6M52D008kihnOv185ms5hN9N049AOliK6baOyu71nvO58GXWs6vd4rf59GxHA+x3QyCf53Gs+6Jl9+7Rjr2Sq6eRf7fq+x8H3+5PO4PvU4j2OsZvPoJtMYp3xSxHkY4ngefG2uQ63zs3lfXaPrptF1fA710XTGdGTehpjNfQ/cE9fr+yG6aRcxGYP38XUeeNMY06nnhtfxX4xdTKf87Kx1xueMZ+6r07hrLMf+ELNZF8fjXt9X/ceIedepNox7zhye+ZxJdItpTLKONUdcrz6v5i9iEl23iHE8xZk6nM9eG7pX1tgshqHX+5gratp1c64e06nnvT5L4x+Y25nuqe6TgbKm+B7zwvc9DtYAy3YS046xnVUfrn84nGKzXMeJtd2Nmq8YZ9HNWFvTGE/HmHZd9OchOpa17nsM7azFwmvqfIwuptFN57peP3Jdxs+8jTGbMePsbOpIrSN67lPvYs2xr7xO+9zLrCGue+j9s8VszsVdM9bZ6L9zX9OJ153WdIwxGc9ao4dTz4fHdDrT/u4HZo81y0dN4m69jnE4xbybx+E0xHQ2C25/OPZxPPYxnXUx5lxqf5y9FwYXXzVmLx4OB903/2Pfzmdep/PZOo77fZxYszPG6rNifzzEdNJp/fHfRONhXzB3rqnWyNh7zQ588iwW87nnlDFNQvu/6qZxHPcxny2im7B3WWfUZJr7so9FN9Pe1E3mMTbh38wna3pyjtnCZ6zPtXkMpzHmC+bxmPs8YrFYev9weuuImmqN6vzk80bO0tx37Mmct1rD1ID7GlSPic5V9hr7mbmkrnzwoDUQuRc6/Yw9wvc0fIoQPtv4O/8x/+yD4TyJ8+A1cnd3F09PTzojzuOg9c85wXOAMdW46hxbLFmjnC38nHviNd5b/prGcum5qPe6FmftL+6Ja3A9zi3OGJVlHHSffiZ0Mckzfz7XIRfn0yT64chujXEyxmK2iP3hEGe2ZJ6VXJtrzpibM+dFndHefzoDR8bKxPBs5bWrmEyZ43Ms5wuNu85+nY2shzPPWtbbVPu/zjKux+fo+hOfG6yJGsdicf28eqbcPheqLty31gH3eebZxhaax6xbaIy8Tp/F/WsfT2I2ncSRPZzrlbXM1vOZOI2+72OxnOt8Ye14XHF5DvGZs7nHzznEXqsvn9HnWK2Xut5+d7ycvV5bns86j9lfrFPml+cD9Wff9kefy74f5vl6VvsM91kw6XxW7HdPsdlsYrc9xLybxN3LF/H4sPWqyvOE++I/3vdPf/8PuVmvY29/axVoFWgVaBVoFWgVeD4VaA/y5zNXbaStAq0CrQKtAq0C/9UKfPiTD8fVah0PDw8CGAQyRifiAZDEIBeghwEnwPAlBEYCC6Db0/ks9rtdzKYGCQTUAgxBDghsHAUOT7pZ8OmACAK+EwwGkClwhs+dT+f6ObhYfzrHcrFOsPkk0BJYxeAGQEzEHNDtAPi2EKi2O+wugAWvA8AAuJ9PO4GxAFEAPwIrb36bAXgzMJPAeoKsRQ5cCIj+pHsGSAfMPB4NBPHZMQ4ChwdANbCmKcClgfYCVk5cBFJHwLJBLHDHQ38SKFxkCwQGQF8B8QWgrear6PuDwGOIEt0LteoPfi/kyXQay9lM1zgCwgC9TqYiLwBwAGZGAVYJyk1Cr+NrMV9EN50maGyAnTEKZNMacf0NhnHdXn8X5ibQjnXg2nJ/RTwVoAoGXjU2oWCgjs81OQWoZdBpOTNgJcC5958ay3BhpuIEQDU3MFd19vowkCsATSQIn6uf6PpQOiNgJ0wddRggRkwG8Xpf12vdWK7v3UCwQbICNFljAH+XuTqbtKi6meiB4Jtp7gFhATi1FiAdJlMB24CbfLGmuFfWTi/ArotRKPKJG2NS4nzuDO4zZhFijGuquWb+TbIBRg5xGnrNxzxrDJHHZ3IfIjO4c0BW5pTlKRKRNZxA+zjGerkyCTaOse9NVIiYmHv+VJ8J4Dy738Axc6Zaw4ABFE9HAdbb7WN0k07EF8AxY+9FXnQCIwH/WdoTiDeto0Hr/eXdy9hut57nJDTrYPPZY4CXP/knYDLjNOjpV/JviKrdbmtCbgb5sfd5wvm2WEcPYTShRj4g2J/DyPty7wiov66LukeRFYDUOfdeH6w/E49wodNuqrPD74GIWMTQ+wyB2Kw15H3n+QDMZ3+znkzQjFozxfH63otMghSEzLiu0drDJiw4D5PoCBPJRYIUacw1IVUgabTfVQbO25nWRa37us/ab8wxYDakBffrM8NfPhtMbKrW4fHxvRofzwldTjWESFnofKkzp8DsbwD/Aq0ncRq8JkUss09EREHE+pytsfCnCPTZPOYdRJXPhGE8xWTk7DrFOBWLr5/vDlsRprV2VivO317PNOa1yCttlaw541wuIUrPem0Xc2iMJDWu66NIJVdoqnvW+PqI9Xp9IadPpz66GXva60TERZLLdQ75vut852w3IVH1FZkH+TYcdY+sLYiLGkPNqckNiPmIzXol8oIzhM+BNOO+i4RwTU1Wsdf0XLmQPD4z+bnGDnnxrfGIWBhPcX9/H0+PO99ZnrHsiyIu6nwxOcWcTi5ESZ2xVQeePVyv1py+74e+n8E66046Sldrn48m3fyaW8KD9/7j3/19wzwuu7j9pVWgVaBVoFWgVeD5VaA9yJ/fnLURtwq0CrQKtAq0CnyjAh/95EfjtJtHfzxBMYgAGE5ngeYFhvMGAC6BNKdTLGaAXXSmgjSoJVVAh7q5AcoBnwe6xicxB6hTB/IY09kiZgDtXClRNzpXV6ulwEODfHMBhXzRaT4JQGd9egJagCEAISYuhuEKaFc3v8FpkwOAqyg81FE5mV6AbsBdgAnGW4CPgI1zpy5uKQGArMZrV6duF4CDbnlAWe7zQkoYzATM4pq8FrCV15R6oAp/27HtrtwugfOIWeeOaoBDYEoBnUOvzwF0hPBhnAJ9IFEE9BiQHQD7pnTLGhRkQgTcARSOALlWYRRwqk7/7KBlTIA4zBnguj43wXUAfD5nsTBIXWBYAT3uwgUIv4JTt0C/AFcB/QWo+9+3X9VVy/eqQ5i/M2c1T6h0ZvO5FQ2H46X26mTv/DrGyS0c+PmFtIhU11hJpPkw1hvT2VSqoAKMa1y8prrAAToB0oqkqfUIAFZgar1eRM0g6FxzUcBg1WMEwM5OcxEMrOsEeCH2eH8Budw/1wWsP9F9LiDWQDrzNIysZ8A8vocaysSK547XdHE8DRougB7v4XUXwJmlSqd9ArwoLhgfRIMw5smoPQjuBwkJuWLS5BwTMVAA5HS2Qxy6/qUuYe9cAXMreQA394ftZU9pfqaotVaqNUqLI/s6JrGYz+IosgpCcYh+PMd6fScCBGUUdbntsi7gskB2r//aGwZjbzv8j/0uiUvIMyu+RCKKeGMLGySurvQ5agj2ZK7H6vav+a3ud4iFIvFMnpiIA5x98/brPAtyX98A6jV+kSQ6B60UmM+XcWKOpCAAxE+liKQigOwm89xJb6KUzzoeB5GQg0gEK8IEig8QjcyhSYnx3GtPscaN3EJGofYwiFxAf+2Pqnl9ZhGGRerwEVxfQDrriW+w7kTEWhmjzxo8piJLipQsBQAAuuZkkkoiCIDsqoecQoXBevK+67XfOJ+stECNYSKK+YIAu7tba/8WkcVrNsuVFD8C46Vo8vv0bAvYG6v1+lMfxyT2RETojEElkQq8S43NjnFOQ8pJgTezgmsySI8SvZQuPq85k6XCS1UMn82X9lTPWeY50wae8BxKck47hHlPNi4Bd/bLarlyo4EezVYaQNzVucafEGG+V57d1aBgFYWna5JKH6tKePab/GG91BnjM6KI/VI/8f6apyIctK9SpVFncq2nejZACO33nM8+KxifVYTU280T/G5Q91IEks9Y72+vJxO1Uqck4cJn8nuEniOnPu7vN/H4+Bjz2fKyJmpOv02u8Jl/9+mvGubRfm9uFWgVaBVoFWgVeMYVaA/yZzx5beitAq0CrQKtAq0CVOC//x/+DW2TsvSg0/Px6clgdxi0MaFQANkVyCgwBNUDdjIiDgRsYh3Rx4yuZTr9AZJEArgrmGsBEK2WGwNmE74/yiYG4AngDPLAXecG8Hi9O2+x9YDQMBBmsN7fH1PZgXLh1f1dvHnzRvdRwJA6Tvtelh2AoeA29TMAJEBUkxd0Rbszs4DpqkF176JYAJwCIgIwpgNa6g665wVW2rZC3fIJ9ouISeD828A+wCQgEqCsAMhu7vu0oZeUKgZy6VJPW5Ikfy6dxXSrV4M0xAlgToF9dKqqalZC2DrLIDjfA7QGZKtxF5DIPACwdygTsouae7ioHwrIvrG/KsCzQExAXe7L368O6CIZvtmVXSCXuuQTUOda/f6gWjJPBegLiBQQipVUqheyw7osrdSdnzUocLjsqTzXAP4oU46aw5qjIkFuLa+KYDBx5I5qQNPbsfpEAeAz+C3lUq4NkxRWe7BnDru9Sb8korBXYm2KYEiglz+rfqx3SLgFILQUJCZsrCY5y06Kta85k5Liqjxx7cd4cX8fu4cHAZwPT0/uAq9OZ5QVq2XEeRo77MggO27IlQKbC1wt0LrWt8i0tHgBZETRAHlQ9ec++PlmtZDdmdaHzoFlHI4HBEtWbZzPIjPhSfhyJ/dZgOThcI6zbLnYL4DB3lNY1LmD3oqA6hznNcyh7ZD+y+591Bd7rS0TaRaZcGF3kss2C3UAJ9h4sqKJPb5YSh1yAfarU/2iSDJYi9JL9mxp7WYFlJzDrBIaIEdYLyhO/LkAuLVuq551bnIe6mdJOIqMuSG/eB1AM2vAJFipAhjDKTabdez3kDa2AlzMlzHoXEENgj0Qc26lh15zTsIAO6Nz7/MC66+0mrol9SAZmOsiH0wIef6qk75IDWyERBpLOWAykXHzDKovn+uuUxFDvI/POPVXBVSRSKXwAszW3gCXP5v8MzEDIW+AWyqNExZeJkI5B9hTPSR3Eon1bGAM680mtoe96lpAvlQ0F3VPkroa8o3CLsmpAtYhVK0muI4fQpDnVIH4zAfnv88irLFWaixgyfs+OB9cWxEAInjGGETM+H7r2cxnQghGWskV0VDWUyjhtJfyDNBewjau72WrZPUlJFcqEqScCFkH1vPRKsgip7NhIOeNzy0VQ137Qg7PkwSZuHbXefK5JeJCChET8mXtyHhpXNCZNh3V9IBytNZKKQNLbVO1X8w3Oqv5Nw0VnDGP272I4fXd5hvPt3rG1dn2q5//omEe7dflVoFWgVaBVoFWgWdcgfYgf8aT14beKtAq0CrQKtAqQAU++uiHWK3bhz3zFmjlxmZBHaADti8mHlBl0GWtvIq08hHAdh4FQsqJJEEVOuPdFTvKx90g4jQm+KADICxtiWFbmFHAmLtBh5gtF3E43HTaJoHCZ8seCsAXoLY3GKGOS6kQZgJ456gLBCwlyFHAewL0dMTOVwYKbzstuacCYrjH205UgKrj0aQKr1MXOmMHzKHbN4kBrEgEAPFZKAWS5LjtMP42OF4An0CTtNLBdkVdpTbw0XV0r8uFagwAitVMjR9gbp52WgZ0yyrJndyqRXbZCkzF6kcAMwRJ2gTd2CAJbErFRoFbBVhTb1ndJChbQGN1IxcQV3+qYz1tjOq1BTaJVEqQ7+JpnsBlgcMFeAHaohzh2gLpE6y91u9qD2Oix2CqMkCS7CkVzDWLwt3D13yAqz1MgXkFuhaofDxY7VBWZ3WfUsDIjgybFKscRFTQ+VwZB8oEwX4tFUsAvjdrVTZZB1uCVZ6CxqcMFAud1E3PvOVv4lo3AO90kRt5TtDYKha+pCaiY1xuOGQoLJQFUSAzn3d/t4nDrldOheZaF8T3/5tzVIDxt0FPA4YGbwGmBeDL2gm7HCuYDAq7M1+WaQLEUTCFQGk6qskkka2LMg4mzlkRWSQaIRaLlV5rEJYqQa6dnachj33A+VMc9lfLNZMatppTvkRaa+nMk31dWqNp/thzaXeD7dQUhVaqsQBaBThfO8yvZIP3YxE50Ewi3SA2L53hrquPW1vuOPJgKhs3ZQCdx3jx4oVIvyLNlFIzoLRwfo9UDMxlZrFYGbXS+cx7dHbLRsyLxLkMqNVMzs6mCyk6usyQENG2sArBxGCnrAJbVXkNaf9p3RVwbxsidcNjYZYd9rXfS81x2fP5jOmSvDBR5DoW6YGFUK1JlBWllmEOytZM507mctQ+rvdU/U0QiN7Uc2UxR5EACQaBwH322oMQhsoXQa1w5vXk+sxNIPI/ZZ1gYejztNZ+geMmsazEYM8728HrwGOBkDMRpnNEdkZWGOoZyrymaoxaSK2BJV2qtpgXSC32PM+rIkcr24R9hSqIc4G5JzuHzy1iiXsexlR/YOOIYgOyKs9YnY1SFJmU1hmepJKe2XP2MPeNzRL34Od1EUFFQhWhXSRSPQuKiCiVTZFCIsamflYyFvY9Z1QRdiIcTybhilSnjuTJFCHC/neNITdcI+eM6Di4rH3tvc5KLdXmuBchdTja0rDmtIhjDiWpECVzmsSnf93Ii/bbcqtAq0CrQKtAq8BzrkAjL57z7LWxtwq0CrQKtAq0CkTEhx/9YASsofMe8ED++1PAigqDJegW4IgOWDocrwGpBe6WZYiBLNuVAAit7+7U2Wgw/RTLeRenA0ARfvVLgQ4QEMrRgBDZb9VFqlBphQCnNYZACkA1++cXCHoLlglUy077svMASFHnN772ABcZ0nwbcCqgDSyOINnsOgWsWy5W6p4H5MJe4nBEFeFrgBTJiCI7ut3Na2BEGRSQMVhbAYWlJciFSElg+WqT4WwP8MDVYmEyga7eVG/gOY/yAZALQEUdqQC5CW4bmMxsBcCbtGgChnMH/CnOCsm1dRRzIVJA4c+2RQGqRX1RY7wFHwvcKfCf9xbwXFY0BYTddvyWwqGuV0RHdeKXpUeBWfW6IkgEaCfYWUDgFYi1FU918xcw5vl2wLEwweyo531l91JrpoDV6lQukFRrmDlXiLdtuW7vi+mnY50u+vnc3vkF0ve9wU51mhMaTd0BpFFNpJLBQP1ZCgrm5Ih9DnkdJ9uBsX6Yk0dUOAKJM3NhMlUAOwTDl2/eKIsCRQ6Kpegm8u/nvk9aTAR453wmeK2OfMgK6VXMglgXYIKjuuOVV4MsCQKQNdZ5zdc86X3Z0c97qCuKrQIenY9j8UKpAACeK/dFShmRDOeY5Oe+99578ebLt1r39y9W8fDwtVUQZOgMtk4ixPrQH6QAAKQv5UOB1TOB28DNtkbS/I5lV8N54nlie2JcZ1UUdeJsMUhZXwX+15p1gLG7w6mz8g5SBXTZe9m1rvKnJZBIUpRkUrD5+zOReN6/RQJzZebCYeYOpi9SkkIICM5zBzkPa6qbLdSRzxosMNcEswF271fPJWHflSFjQtbZLwaiS712PVcdykzmCFlFxzyfrAhTMHyOr1QtIiYR0eW6KHu1OjNcI6sF3EmfBFGeW0X2iMSc2nZL6ySDyq9E+aj9VQq06qQvS7db0vT23Kma1DnlAPI+VqnC47XHg22RWO/MGSrAFy9fxW530H/j1ERYEarcC3kyvI91K2JiwT3e5I7IvuukNaxcEZRCKCggnfWM8JqrefNZDrNldaLJfSuRGIPqnwHoRQrU+t/uHmOzgfhDjWASoEghQs+LTKjr6Vk2Dg49h7hJdaP2+uB9w9+pLQoM6sH1aSqo879I3Tpbi8DgfRAt9W+ROrJw85j4s55/dQ4XeVHPDT6bc6U+h9fxmhoT39dZnnO5XK5V53LSqnyNIs2rxiLaRIB67sjYsZqTPKDO2UBYr8n2zyH0n37SyIv2y3KrQKtAq0CrQKvAc65AIy+e8+y1sbcKtAq0CrQKtApExMc//qEg4rIfKaCHDlyDw2RfHAVYFFgJKA6QsdtvE/jsYomVCt7gR17rDmyBgGkFQ7E3qB22jwI3l6tVPO6fRHQIPBAw1seKwF7AwQxIBWrEr7xIED6HYFa6RfErr+BtwKgCKgRkJHg7mxiEBtZMrCgtjPxrjHqsTwYm1f09mMABhHXgqbu5694F6mTnvHgKLHoIE4YYUdi1Ozkv4GN2mxdAXNYjsh85HPVaQEu6PkU8KNzcVjcFEoE0EpK+x14HgxMIjcxHwOoEIJ3v4eHu1xiQBozBd54ue8BPxlhjE5B3HgWUC7zK3VDXLAD0FgQre62qh7u7TRC5Y97d0XxVF28BnTU3BSAWMFybsDpuLwBjBkvX5whgPPUxAWhWl7xBRtabgLkMkzfpkcB8essXYCYSLYGqAvFQ8FDDAuBqPBBadD87QNi2SwWSXrvmv21L5i7+ly9fqmNduTEEQTMfGS4N8CxFBbW7ITQKXETdVAAkgGHZrTFPm+Uy1qtFfPXm6zjfZLao616ZI10cTg5hd2aFAWjlpygE2Huk5u2ioJp3IttqHdnKCYCedWSCpggig4Dkf0AGuNP8FpSkfgCsWNIYiAQm9Ropooe96sBzLJBQLhnQ9NzRzb/QVqXj/Muv3uqsIcicvchK9d60/EjZB+q8dhe3Cdi0ZRqdVaK9ezRorjoDhK5Xsd1CEIVsZ850lkNWpiXR9773vfjss8/SZg1iyUQrc8dn6ovu+CSdaj1VbYvQLOKHs5GmcM4HEGzCyQkVNjFmYNe5G4xndcl0QU0zhZBIwJs1RV6FaqJufqtEGF/dd5GqdP0f9tR6Gqs1nekG4Kkb74WUefHi7qJMonaqLeKUVA8xvxBH3HepnepzWAdca7d7EuDN3yGpZMUFyYXdnJQlSdgA8g9Wa4jUOVpZAuhcQLUD0seLcqcIVe7t9nz5BrgOaaxr2x5MU5PrXOHxnUkdwGqAdBQWygbJdTIcTWzJGk/qCUiHXoHw0NQ60yYO5649o3nD/kv5RqhZnGNy6g8XVdpFIeARafysw/sXd5q3Uhpe5iXvUed7x/1wfcLmncnjZwj2cJB6HqP3G89osktsAcX9ci3ORil4tqmkSvWZz1SOUYeiqzZ6btuSsD/6eYd1VN+jmuqtPMp8kMqbqDnxcxVbsntlSUBUlL2WCFmtkd03nol1dlfjQ2XY1JixEOMeGP+tIqMIkXrOcJ0iyfSZ/V41rvPq+juLLem4bzKOZmTpSDVqopB1saRpYzShAbmJ9R0la+RFPRXbn60CrQKtAq0CrQLPswKNvHie89ZG3SrQKtAq0CrQKnCpwMd/9iPFqNpswYBnhVgL9O1PMVuuEqi05/VyuYn+aI9tAmkB144Hh+ti67Re0+nZycJpMl3EYbcN3DIEYPYG1wEd1E0KiCTgB5ARMKi3CoDuX3V+mnwoGyeARzrVFSwsO4+pOyg7gNb00e7oUL+Lr79+E6/u7pXjUdY8dNTL7ik7+wFBqpNbhMvUXeEAR7bmQPHhMNvl0qHNdLAvITsmeLoDwNLxblCuAB20Ekd1bNuOo0B8AVhJNkAuSGkBkCiQbS5wr8yiDKCcHGAsG41TzGSZtJd1DZ+FBc2F7ICsyKwNIE3sZ7i+/e8nmo8iHgQKcof5GuYQ1JI8BGyOdkeyAKYG+/MeNG5ySdI+hn+XMgPwSdfAUmuxuJBd9irfXwKDq1O4OpjVAXvEAuqqcABwFDad3cBlF7NabeKwPTjkFpCJOWEeIBm47+yA1j2vbG2m9yoE1qSYwFst9JClE6AjmRcVUg4YzjoC9Nr3WKTZTx1CjpoV0FhkjEgqwqwV6G0QkWuxXsl2qM5i1TtJJ36+Yw2tVjGVzZjJAUBKrZWpu/tti+Lxy1qGuVDntoF42/lQC/JR0kpI4bSpjoGU4v3Y8vSsI9vDofwoIF9kJSTL0WscYHK1pNt6iO2e9SskW3ZlBRhi/bbCYupwEKjJWkS59Y17TashWdBMvZ94P2AkeTQmCEeRFxpLnj1SIdjXRuAh4DpAJu+FWBjZ44PJiW8SIibNBGqPJ9XMahoIGyujfAak9ZYCzLl6ZoykvRikkgKm9WlpSSfg+komlhKoCMraU7X39VaUa0l+UZc1dm+eAKkm9odjqgw4H0xEaGkCRGPrhAqgVFSpoLIFke9Ho4OQTLIF4BrCjfdqv4ucAHiGPfJ5h/2P8nogniEqOgPdRQCy1iE76jkg4kueVqPO9TqDRUoD9GIjhJHXMMR6RaYA+SRX2zXlZGR2jcgAiBG4kwyZR9XBWCbBuek1yX0wBqsYcMry55WKoIDqW5uh2tM1L7W2KbiAfH22VkesV3e2uVIOk22UyIsoEJ2oDiySluuXsdtttR+0pxVybpuhAtAfHp70XPQzk/3jepnA8jnASVZKJT1fuB5n0hwSzPPOF2fQrHP2h0kkVE1Xe6y6RyzUDnuflwXGQ/gA2Ot5uXSAOedYEct3G1uQidRN0F41TZsr9jPnS+0nE3wOPGcNySYq9wvEoogXzhypjSDA55f6cF3ICz0HNBaPS2tZVpRYDvrZddsUcNscUc9KxlgkxObOeS2QRcwaKhORNmQ9dbYskzVeZmlwRogEzCB6rsW/mdNb0oYa13VQRfF7zVTNF7l2p138/K+a8ggdCMcAACAASURBVMIPzfbVKtAq0CrQKtAq8Dwr0MiL5zlvbdStAq0CrQKtAq0Clwr84KM/GQGpBVpnjoBA8QzfdaepA08FJtE5O3OXvYDrtBtCDUGXNpYntjxKexrgQYGnh1gkAAxAiNpA+Q6AjCPKiJkIjpHcC/nRAzZzTciF9M3HOzw7tOeQC+q0plPSP5cSQkDLNaz49b2tqwBh5Cef1h8C2hMwitFgoICWABg2gAowJYsPOnUXBQoZ7BBwkwHi7hp1d7FA7aM7XSEk1C2bXfz39/cC8h1CbA/1M/7oAOjUbzqL1cKdpPSYY69FLTUWdbDbb14EksiV8PvUiQvgaRAHNQFgMqDvLUhdxIJDnU1MkMmhXuPqescuCeVIhgrrYniNr5auBbDfTRbGrR0TndgF+DI27kNrpO/jvXffi6/evhUhUsBVAdBSCaRNUKlDqnO6AHODuw5rVa869j+5BlVnBxqYxGBuyjM+g8rlZw6AJkCZDmx3GwvshjDKruRaHwLtsOsCgOTadKvnHqgu6CJHsJ9B1VAgXYHOoNGqFddNtU4Bc1o/7BPlv0DgODegfm7LGHfiYz+FjdnTfidQnHVC9zBgMPsTsBKlhPasvcEuXc4CZQHkcs1WILGMz1QyB9/zj7v1Rp3TqAMgULCIgWDgdb0yEyos2775t6qkmu8C9CcB2L+QqmU8MzYrQqYjZCf7FQgSKzkTNZWhYs/8mefnAAhruxgRF7wjlQqAsAVY1hphDPbwP8V64a513l+qpx4SBgA/1zTqBwBtzj72rL6PmgSgf4blUyfQF0VKB7C+dPhzlzZfuldC0xXefA0nLkCafT3T2mANmBTjcAJY7RPALy7tAvr7cBEhxuTLJg4SWCHbBtxl+5TB5fPp0gDtFEuqa3aExqYgcZMV+hwsoNKWyAQhnef+bL7u7l7FfufAcH/PZ1R/skVPPReoGdZpkCnMHZ8lsibJMUKmeT8kq/zDKmA+ySWuBXB+OOw0NtR5ZRkl8D9DnHlNgf18v1QPKAIeHh4uYHutvVu1l0kO3wNECNeyqgwScRbTjvFCxHYxn0xjtz/GMPZxt1npDPv6aa/95THYiq3O7Av5nLktZIho2lIVdyEapDyyGs0qjLmAfWrK54n4y+wgzgHWWBEIBvYh6a0Q4OtKythaUMos5lAh5iedUS9fvYjdYRvDyfkdVT/eT90q56lIZz6T/cbnQTZB7jA2zd0ILe9MKzUKMM88FxS2MsRi5mwq1rKsGIe0FKswHp7qIhN8blD3yiuqtcwzo5RTPKchN9++fau5ruds1VDPeAWMs6+o1ewbyk6df0qfsk0VYycjw180DYi+FCFb+VV3anLgzKNBw2+l+aKe08zHp5/8qmEe7XfmVoFWgVaBVoFWgWdcgfYgf8aT14beKtAq0CrQKtAqQAU+/PhP8ZSxB7wAli72R4Kw3e0KkOOudXd7z6YAMOeYdPiw+/WAG+qUB6zLDt9TP9qnHqB8FtHv9wK8IBcAFgB07ZSCZZSB7gvwOaNb/6gQW4HJAkHoVid3Ii1BAGhPdIDiFQ9JEFYJ0AmbnboKKEYdIfuHJBYAQCBT0kVKdiEjYByWE73ICwKDIQwKfJdthTzuJ7HB35+gb4GLBhS5CMAT48e+p4BICBqRBBnWK2JBlkF062IxYpstQ18hUBoQHt/tbEW31c9kIlsVlBdUGpWEgLgDgLcJEjr59T2AVsAoPnA4xwrf8ONBFkWVeSGLJe4P0B/4jlpiF0LHMWArNkoCm1ka7kGvzmQRGUtb8YigSfKqbD/4nvzdATMvIoeJbHrKOoR7Ya7k59+5S/fF5i4esAoR8O6OW/4DdCzwbjaz5zmAtDIMlGthcoEv7uMkcB8Cp4tDqiD0GmqXoL7XdQU1ez3J0kj5IjPZm2FJ9tXXb02u0QmfGRhlsFUArwKn87MK4DVQnEG4sgLza2TRVUAmahAC5NN6ZrFeKWCaL9YHy7KCyFcKHj9LCUKdANYuAGkHCeMgea4D4eU8B6uixgwP1nqgYFmrqfYgSieTeqxhVFaoUZStMrU1HICm1B5SIfk/BrdZkQnjYHqIRhOWJxGSjmyp/5vAGgImBkwHKF1rnu83dOofYjgNqYAp+yO89bGwOmqNWq1FoAL7GHsfOt8hfgjo5syAYCy1FKCwZlb7UeSYbIkyKwZ1hYK/S6XRKchXJwb5HiK4ANbnWp/Yx7AnSr3EOhCfmOSo6qdr+Owih4QvAs41H5NINcI5A7i3upbC1iEvMoSdQbNuud77778fv/3tb0UMMY+2xiorMF7H2cTWPsdaIccQcA5a1hRrsdlOS1E+rDEpkkyg6FpYVk05Q6YxUGfGit9/kiyaY60Pq3ScvXLNRuFsVi58qulMrKDq8jNAuUk3JCV/50tZPkmiiaxA1CGCxvZvANJSykwW6tr3+eKMDuYJmyks2Z6etpe6aC+LyKm8iAyAT6u/C+GYWhoRAMpHKRUZ57DBf4LEIXju1tjvWZkjgpnaZTYIY0JlAWFc+12qENaG8ij8HpGsjEE2WLZWg4ygxrZTgyxgPV8D3utMtdJt7gDx3HMmM67EL9eU9dbh4PNwRP2y8jMCghAlm5Qg40VNw7nMeyoIvlQKzLXOyFSWsWZQR5iAIjTbaj8pePJs0n7nXJwtda+VS6JnYNqqQZ7wdSGeZRcnjZVIEr7P+pV9XIaFV7bFVQ2UZH5aY+mcz/NK91iWjif2wVWlo+crFnpSe0y1npg319N5QH6umfzj+6g5uK7HXOT7LH7+l015kb+itD9aBVoFWgVaBVoFnmUFGnnxLKetDbpVoFWgVaBVoFXgWoF//W9/Mgq4nc/kyb7b7W1hBEkxsS+3ux3dBYutiUCyeRfzBJjorKeT+zSMsVrM4yRLqS6W65XsRhR4O41Yzlf6O1YgADnqQFW3ri2o1DUvVQZkCiCbrRsKHAYswboJiyoAailC5DVFh38n6xKsosq+CVBHnZUPT+7WTKCbewUTM3DmDnzuVSAmHdIJpAAKOhQ2QRiIgvwMBeymMkI9vAksLTusiAyMQAAYiOqcOyDU0aCiSRN33gOyCHDO7lvAMqkH6IDO1wn0KbVHAjYiQ8Sh4Mffe9zUJe2RyooHtBMQls5s3rM/0EltYgcAiKwMZQVktzUAPgRW3ZM6i1P1AqDMywBgZdeh/AmDkyaaQoqFurdbm5Vbb3exR5U5IqusbJgVwUBovEkDgCZnOJAv4OwGN/YCGnttSA0i4m12IYtsaZKdwumzr3om0aCfq/uda1H70OfaGmamn3GPkEn1PhF0ynkwsAVWJpuuXKOaD4DM7JA3jnwNVIYYUFYLRJlAR79XkJuiCAAQAf/m0R92sVzdC+CcT23ltqDz/9hrfrUHU71RYKjvlw/yBwoztmuQAFj2NfMtxQcWZLJb6aRGYDysD4pt8s0d07pd1Ewdn2eQXEoAfpbkgq3PUFRgX8PYHAAOCQfQOIHkFGgMOG1liILs2X/qyLb1zr4/2FZJ1jZ0jefaGiM2dxspidQtDyDL+hR4a/BeqyBJVEBMr13P1YqzbTKJh+3TN5RX024Wnbr8lbKgelmJZCs7yAgJFcwHJDjvvWuewrXCyskbwOAp78XmDcLQe+r6xThMDnAnDrkWQZM1Vye+7NlSCaZ1ho2Wa+bcEF+XMxCyqsg45h8SlnuA2OEMRmmgO5hwfyZfHwD/Oa9PWBXZnspnlsFg9j+ED+cn6jP9/EL4+N5RAjnIOa3qZNHURc/1zAXZokvvNVHB/iwrowKPUclga8TcllWUjttJAdpJhkznGc58yjD2vK6IStZq7cOam7IW87pDqXcBplNd51lBzWVFn+2vUAuhtDFB6/nF/pB5M1kP2cHzie+rXkmGqt7YCN6QoxAl7GfIx7L40jMuz2iUHbaeMsiv9SO13fKi0BP4Lns92xBeFWs+F3Qeyf7QVlOsLMZQzzapIkQWTUR8lo0g14b4g5zgq15Do4DJKJ5f3ssQDAds5LQevD993s3VlFAktlQgJz+PJVjJPUxuVimBqBNKB84CkdC5voqAq9ylGvdtJkcRDUW2OAjdSooiMiCWUP9ghcezzp/rZ3ERRN6CVjGyX4rQQKnBvhdxmHPxy5818uIbh1j7R6tAq0CrQKtAq8Azq0AjL57ZhLXhtgq0CrQKtAq0Cny7Ah/95MNRAA3dpWEw0/YL125dYfRDBoZmF3m3cDgmQIc6owUGoMwA5LRtg4kFh4ICUkm8IK/7spIwaAkYslh2sd3tDHpPMvQ3BwvAR3ivcjboSD86lJeuz8Nxr65ugGy6iQGj5dc9NRhlyxUrOGTBRBjwFDCpujQn0Z/oLsVSpM9sBl8YoIRuzQo/LmWIMgPozJwAIM7UEc8XigLsZ+hclQIAEPp4FMCEzZM6lSd06V4tQipguEDOIjX4PKs6TDCUJYvA1LScUsjqDADW4KIA/1TPFOnBa7H84Yu8D0KHBQeC1KpT2t3pXJ/wdOU/lMUSVhvY6SRQzmcIfL38G/DZHdhYlhQBg2VTAUUATwBM28cn/RxCQp3sGUJMkDXXLOAqk2Q1P+7MvlqA3a0AsB9FGgnwE4B+tQJj3UJAVLdygY/1p2xdkjBSKGuSDhBKrEtAfHIqCuBSJ7664gnZ5j6nJgB4H3jwDdiolV0AfaouABSxPGK+FZyeAeOlkuDzC3CTVVda/1BgwMEFlm2n3sqBUjiltZGATsmHJrKQojas1yLOyh6qAFEULrJi6nu/RhZQk0uGifJRithJMopVswTIxp4tFQiX2gBgr+i6puMcxdNUZJ3uDbUARFOXGQAi8KxuQRIki7UEBlF7ERAOgSd7JqzkFDhs6yKRJRkYbgCd9ZfWZdrHpxhEZMwE3NN5br4gyQspQiB+HOh9UcwkucEM25rJZ8pygTpsIpKINTbqPPEZUoSIgXmPr8B5AHTIgMseKXJG56nJSa2f8uBPoqkIKJ+5BHovdGZQWylvOJWLcErlSJ1H0Cysd5FgKCykQDPxYIIUOzkD49hgDafeFmWyrUtCUGoSnw8GhP0+h6qbXKHGfFX+g4F0/9zgPrk/Xsv6JL0PIqys9Exs8FV1q/ex50QUJgnDvAP0K8Mj974yS6Y+n4v8kCWZzmbnOHDOA4TruVOZL1h8ZR5CneerNUC+bcykhEC9k/kQ3F8kebk78CyYi4DjPiHNUR/IuurAeyGTnHNRe1iZHrp+Pj9E/lBPlBj83WfOJRsGMkTEm8l6NgfXEsmre2ANmCTgPc7VMaFfRANjZi4Ph21sVgvlSAXXE5nhHKKqmZsFnHFiSs72U3ye62kVzv6wTUIa9YgzdHyO+P/6mx81oc/7sIOq587VDiqtwHiuQMidT3F/z/m9Vdi4aA2C63uT5LJKy7wtyB4p/U4mqhhBrRu+z99vz9L1hrk5ilyRxV8qIbVnxceawKuaLXVWDlYHQpCfT8pO0jmD8jBtrrg/7vuXn/y8YR6XVd3+0irQKtAq0CrQKvD8KtAe5M9vztqIWwVaBVoFWgVaBb5RAQK7BRx0gAyEhfbuCs28Bnn2A7gPZwF7gATkWhSADikBIA4gqU72hDgANQhDVrep0ETbLhlYdMBpKSTkBT85Z14BmKxDrNWhmmCf7G0SxMPOxhYkZBwA5kRsFnj/X7spCd4GBASAMqhGB+zSYzqN8jbnXuheBoihcxy7JUApQKrqir+QHxqziQmBtVlFPlu5BViBpD4FQsBh0GkdUrZSAro8xltwucAbgaN0VydYWF29jFlWGVgBcX26wrlZdQMbdKaWBDpXh7S68XOMzk+wjQgANv9W93522TOfArEgXaSi8d3V6zUuQLW03QBMApB63G5lVeI8aXd5uxsXUNDgL2Ho9kgv4DiJJLNd6uSV8iRtfrgmXbkKwFXOBCCZQT1IBpkLQUKl6oA1CQBu1YdafWWrJZBPKgHndwhoThJLfv+KqQfiznBm7IfGMoVy5UoRULAd9wiZAHF1yY5IwE0kxTCIyCrbKAgHMkxYwyKFBBDbMobxy14mgWbAYK5Phzggp2yD1DFuP3qyIRjHbn9IZZTtkAqsQ/FTBJDyOnJNVEe051Np2ALS2Rtad0lILcm4UGe366IuchGaGVIugBMAmTwJh0+Ts6GVkvXgfawvZzC4G15kFyRLKlYA4ldrvPePccafXmvb2TfKV6BzXL5TnnPZpOU653MBFm3lZIVEEM5NFzzzKwIN0HchJZIDkum8NzCK171VGhlUz+cmEXEFOT23WvO5fwR6co8QBCKWHPRcHeG2butitnDQrz5ft2C7KqlvkhDmQ32fDnQWKKy1aZCZ60B6iuSD6JUtGffnNev8lRR0MA4FlI9xphSpZio1hAkDa5O0Z2cGhI+D81Hqq+aVl3K2Guy+qoi0RkplxH3muuUzGRMKu912hzlSqnOYe2pbBLGVMbZf8+eXYoD5Uj2OVjFonmT/Y4US4LaVRRA7a3XYm7CwYs6kB8+PVDERXC/BS9popbqOfaZQ6A6g31kbtT6tvrDdEvg+JPDTbh/z2dJ2QnfreHr6Wp/JuefalWLCyirPJ/kdzClnuEPA+WJNF3kjxc3UhCAgvZVDPhPrfWQuYO2ks3PAeuzosefrbKdlxYJD1DlbzlI9PjztvDdYU0lo1TzXGDhvWa+VWcP6Yx/UehTRmOoxrT3VuHKhTGQ548Ik2N1mE6exj4FcGvGifj11wc6KGt5t7tTAwP2yd4qQvOwBUyl6FvCc5t6wZyyi5kKaTqci0VgT5J7QMMAzQk0AZHQkuVzzzfV9ziVBJhLM+VgaQ+ezQbsMB715p7oxxUXs/OJnnzTMo/3e3CrQKtAq0CrQKvCMK9Ae5M948trQWwVaBVoFWgVaBajAxz/+4ShgOwHCAtMmstqZxUGgjjtwQYHVyQp4lFZSACf9uVfXOoAzndqAIgDQgKHb/VEWKgBn6uZVKHdZigCMWOGxWLlz+mn7FN1iKVBzv9uqsxjQWTCcvUdENNDxLQVEdjzPQaUIN5W3OyCTrXAAJUSEdNNYrFax3e6VX4BCBFDG4KK7jU/yxx5jt3fnaXV76v0CpfxzukjtI2+LKYAS2c0AQALcZMd+KSyKSBApE1ZtaOx5Da1EwqEZK3Ytstmx7Ub5xJcFR+Um0EkPECngN8cggkdKgVMQIi3VBYBhWh/RnW4wzcApABQgWX3xfVkJCbxFPXIS0M04md/D/uC/JxEgaBsgLa0/DAxPZd/l8FaDYlZbUGPLNCC56GTGwqQsmQSIXkKzbVMCGAW4SbCtAChZ+ThTQ9ZknQF1shpEAmT3+pyO47wpzQnd+UnUsMbUgV/5BPNFLLqZ7EVQjChjRCChLWNkb5TBxax5yAuttawjtSLPA6CNLm6tV4KiIf9SoSFKJPcM61PkS4V4Z521llKBIEsqNSPbUkld7fKvJ9OiFC74nplmUlC8vLxYRlbfsKd1DSHPBut17ewmZr1iOWQSch5TiCERBpmV0M3j0DP/BsqtMDAZ8cF3vxO/++JL2z9lZ7RtvmzLxVphJSrHIIFp9p8tsQCqbSsHYUlkskOkvUZQRkGgLgEQT31auLBm2BfU10CjozcmCjOHiKkuc4HiCfKTcQIArbNLoLg7sPke50DSOanAMVkiy7a0jZMagrkqMo/xKaT4oAwG1qhyY6QMm8uWqgLrh94AcdkRaa9DHiZhoXP2Zg0qY0Yd5UsB9CISJrNYYsPHGczyJ0eB/JBkVUQcsNaZS0LXI7SnLuRCKoscbKzDRMQeBBvvqwwa5YOkokfnjsK8M6BZdXZWj/ZYklBSePQnjwlsOG2tpBASoQqJNWhvuOudOYec9cbUa5T3YJKrPzocXOqJzLAwiXclWeCFsJbi+RKjzzKAbLIwsO6yatB5HaUsMTFc2T2TDO/eW8nXHwzMY7t3JO9lGafzUeuW8+lu8/KSk8BaPaLym1qBw1f9XaHlSWhc1H9puXW1leN8A/hnb5vUEIGa1loXRUqStZozKTYyWF01NWlTCgITHhD4jH2qtbI7YJ/Eurf9lRRxlf+Sz4nKl4BM8H4fYxzyOaLaYvG48N7uOhPdIrZMSNT9+7nIeQSvjEIi1Tbnyozi/MSaDFuqMdVPzhexLV0SlFyPs2/ILJX/SjaRlR/+HYDxl4VWWebxewikZRFgpR5lPYuIFGHttad7SKVLfSbZGNz3AiWp1qBpbWrz6SfNNqr9ttwq0CrQKtAq0CrwnCvQyIvnPHtt7K0CrQKtAq0CrQIR8dM//3gU0LowmCxABgAqLTkApmTvQLfmlO5vAHv/H3uFwoK+pC88ICJe17unx7hbv1CH9BEbI8gHQM8P3o/PPvuNMwZGwIurpZNA/Q4Q6RBTwkoBZWRhZMBCv3RkJ6/hLIJ953EiUBhYkKDQ2SKBN7qbDcLv99cwY/AJ2XBMkoBR2KvgDHc/q5Pbnea8Vh3T8v42IGZLFTo2j+owF9iY6K6IkPlcoLUspfgMbIAE1rujH7sjQM5ZgqG2hZoIENT7M6xa4JJutzz10w4GMBULmDkWVA66Zhy8WvZCaWUj+xkpIai/g6h5fXXuFuhVvuv8G/CI+VfdkxSxCmJxUXOo61uhwPV9AHUATcUxqx4AqQCX6p7Gtx4gMVvF1Q2sIF+TN5rSBLwFEleX+oWISCuazBwpoKnsespqhvo6/QI7LMAnWxldAl2p62Qi9QPgahElqof9uARCY1cmazEAQrzr1Z1s/3YBjRlC7pc5zBhSjjWLYkLdyhI3kEWQeQd8NmAsO8aSBiLhTXr1AM6Ajp4rzHfYA7ZMMsEnck2ZDA4ql589YdrUvZsaSJ9BoPk+5gqzdlaDMiwyJ0VjT4sbBolV04EOZJE0BLcbuLflGfXzdqPhusdOLTuvBb6X5RGEBeHFuV5F1ik4/BzH0xD39y/i8fHhsledG3DSTLFOpJjJU1jExIXYMbn4+uXLePP2bewhMfIckd3XiNVbLyBeeTTnc6yWDtsVUHljg4QNjDrrUSl0Z48XQuVkFZQtaJzLoVoBcqaFTSlutLYgRGTpg9VOWbnJ/OpCYJogSZJApKkzRrwvpjobbOdk4Jb9bpS9y3ycjBRij4uYyuyPJD7IJIKwE5HF2+rcmC/S9i8th8rbX3tAK09rR4ognddpoYcCp6ypOE9k+2WFl9Q7EHPq7O9t0UZ9yDwQQXbW9wDHZR14Hvwf9mgz1AlWpxjo9jkGqQhxyZqFeFLmQuYanQefT9hvoZAp5UQRZiZoy/oH0uYugXRULYQ+G5kGuLeWqs4D3y4qHIgFzfcCgv0s2zeA6gXB7AeuOY1hYqKFYTsLIm2TgnHvLjlNdYbe/imiPLNDHFLubn+dbdOlc5UgC1CHKM8n7eo6FCYmTV0TiN+59qCzNayo47l1tS8rVQuEAs9Rq6QY83Z/UFC1SRuTEkWilfqiAty1FFhv3VL5F6I3OR9Qemm9prIniWGfj7aXrDU1nLGig7CYa3yzGWetc7CoQ39kXbEffN4wD1I/cC6yhqWYNEkDgVTPBZO4uVfSvs7P5Gt+BeTV4+OTrsO64jlmgsLWkbUW6rkGycnf9dyRpZczjzxP5XRZOV8+nD795NOGebTfllsFWgVaBVoFWgWecQXag/wZT14beqtAq0CrQKtAqwAV+Mmf/9norltAAgPgCmkNQEgAZRMN7pakAxwA3l2v6cej7tACHFBXAG6LWBjOF7scwF11cPPfJZeiAKfRdjzKIYBYICtiL7AjXU/Snsbd58Bi2Mf4+gBEJkgACkUeMBhChk/nWK7XApPpSBVwrCBbAGMspNxlOoYVDACCBZgITBXO5y55g6smRUCKC5QSmJ92Hn1aORW4rW77S5DtyV3as7nAVgG4WAfN57HX2MKvlf++QUffdP7J2AQu23JGAc6L5QW0LEuuAmbItxDolQSIrpXvvXarYvtRHc+eQ/5d97Oji7usbfgh4PNwlqqjQM7X77yIr776OiaQKOldPqPrtydYem/QHsua1VKEAuMCqKJW6nAXeWC1DEoAEWfUGcJMYGgvEF7zmsHMFXgtAkmZBoNtfRIgrs7gul9qCXAKuCVwHU99dau769o+8+eYoExBrdKnCgAiRt3FiHoASQEeAd/zV2DA/QTLL7ZbgHIxxmq11Lyy1orIUPd6kn2GRE36iHBIVQFjR/Gk/SbFzCiPeKxRZK/GewaIOpMgWDfpfsmbATAFFM0ueIg4+cWzk3MtoVhCCcVeszVXZnckcaFQaJFg7EP2YwaXZ2ZB2Y7xucyhOuf7k1RTEJXUizODn4kOlLNT1kvAO+HHVl9R61IF8ULmXlkElZ8wnLVHtYbTqob9t99utT8gXCEaZA/HGskQcuUSKBdnEsvVSvt4RDVz3Hm+tdKZC2svqFAlFXAWMl+sMWolpVF2eludZhsm+fZzxpBNkn75mgdAefO5TJXOKFnYpI1bZbLwc6nRMkgZFRU/kz1PhnFXd7nyRACoRVhcQ+oFiqflm5U5JqLcnT6VzVoB17UXyhiN4blOR45Q34dUDAfljoiQyM572eTp/IEAsuJLoHIqzkytVVYDZ6TJVZ8nMljS39ljePMU4M9zBtsfK0B8Ptk2LwPpU+0jIiQVNxACfo/DwjWT+llSTSO2Qmt9b7d/MuAvgNxEAjeiEHkITQHorqnD6kPB6UeyLda2e2MStR+1FmwVVZkVZQ9XYLpJ9lQTSmVjEoUaAOyTrcQelr1hEqYicZRR4fGhLHFORhfHA8qHi4ZMzzfGwbzZboq1haJl1HPkLKsq7JzSrvEG+E8XLT/H0l5MU3STYUSdIU+wf2LNs659vnD2eT/7+ZhntFSPtpGCKLBdIJtq0Blwf4c9XB/Hg5UbPL9kBXbIMwtqJH8XYBFil9UfTSJIbZRTarJayRvOR9K5YhK6CHueNxdrsAxaZ66tjDRZUc8F21r5HuqL/QkhqrMpMzIIpedZfgL7wAAAIABJREFU/Iu/apkX7bflVoFWgVaBVoFWgedcgUZePOfZa2NvFWgVaBVoFWgViIh//d/+21G2M9NJ7OUF7s7vTlYPAE5YJNmex/782Z1r3CO7l0MBvYALinNWlyZgB4BQdjOnn7n812VTcpLlh4ArICLZTtn6g/cRLivfezypM0vCIasOvsXT/tL9CSiqe8CuJsmMmMRms4k9HunKzqATdC7wyMHcCXamf7tAnEsoKWh2AjuyL3KHNSoGhY8OgwK4L8oFWRpVeDIAvD3UAYNkHXTJvADEQpWQYdyZq1AYii2O7I+OfZHBUkGAJhQqYDp90yujwACeu1wLzL9d3LZxMUhXHbgOMU/7lgwjBuwBVCuLoAKqBFIyP8w/yNvZ4PwRsHjaKfcC4LUIHYgCOvUJ11a3doLQ4wniixDZMeZLyIzqsE7ffwV6MwZsySbRp82KOvRlXUXtDZxWjsLt/V7IigQ9udbtF0SDLLOYADz5xZy4+ozfLIXrLUA07Zj43EMPsMc6OgiKBUjkv11/UA0AfEUaDBAi/lx+ri/GA2xPN7LqMcR6lf79rAcbxV8UOLVe4AQv3esTlBd+PwoO3asUKYDIgJfY+EBozaNPCygsziATpHRJJQfjAvwsRZEszFJFwh7XmoKgC7JdOAfowscObh6TrgsILQGJyoAwQSZbK0DRDFFXdzTKglRkrJZ38fD4GPM1OQWHVIU4c0CkI3UjnwIgN21hpH5KJQdg5cMegHs0wInaJMknTgfZrNENzg6fzRy0fCKfZiagm0weMkUgVStDA2ICsFUnFcB07n91aOfYBXZXNkoSY6WGEtGSochYjomKSpKzlFU6B24CrYtck0IDcFvkkPes7e/MeghIr3FV1giEH1ZUAtmdJcBZwhfEhjnAtKUSAeSsDH3lmiMAnvvHClD7MpVaLP7VchHbVBacjlYjKGiebnjd6xjdwnZHVheYLOTLQLPPjVIucR2pYhJodn6A9GSZP+Kx6ZmSz4Zbyx8RASLv+LntpioAXjv0Qsqa8NG9qx4QVgTAH60gQ20hyyBbhqmulZGTxF3yUSIitQcOB9toJfngcVopohQeZRL5/DRB4TPjUnGJaazWMinhsVV+jy2vTJryHOSsZG41VagFUvXH+9brldaF6pdk5qVOI89mn4fMlfMvIH4msmq65D4oG6Xu3WqMenaZjMtsps7KA8B+yFDuzVZcJhytpuG+vT5NCvlsdqj3OVbrtYhXiGt+lxhOVt5wtjq3amJLqpyDXJ6iv3h9BARWWuRx37lesMTq+/3FMms6dRg5FnSe/8o88R64tbeqtVnrVjXHKm9ixYWpL4iUK5thO0uTUb/6+S8b5vGNJ2n7R6tAq0CrQKtAq8DzqkB7kD+v+WqjbRVoFWgVaBVoFfgvKvCjP/vRiNLBigaAonO8++678dlnnwUd9IAXdCBeQOJJKjDOgG1HdUsLiAiA4WNMCMiUgsCgnLok5SEPkJNB0wIqbgAGQBnZaRg8QLFhUDVintY9gLPb7U6AqA0mTAQM6d8OYCL4aJZe2mkxRac7QBTds4Bg/vwhlhADaS4i8EVgucE2PlwAtwA+alLkRa8OfkFVAqn9vtlyEU8Pjwa89VlYK2E7ghXHwVYvsu3xVykfIEPoPK+sBr0iQVSBw0IygULTfkQXdre6Potg1bR40vgFXKXNVtrO8G+IFOyf/PmhcFy/zmMBiwM46ubMoW2A6Mg2CDY3Lmc3mfTpx0JpECgMQUAHOUGxEEPVnQygpNqgoMjw7NVyHdvtVrNXtSh1D0oYh4qH7EvcuW5bGYUhExqfY5ZKIQmZCkuvhV0AldQZugcDnao5cwChpBB3PNzLgoQ8AudV5E1qTS8EvhuIX6zuoj8d5ZOPyqA/AOihquhFcgCazxcrWW/JIiWtgpyL4HktyxNIO40zu5mr+557Z18wVlQbqAUgcgTkTtkfBjhRr/AeCJECeUVGMXwBf/ZtZxyscikZDFFaHQPAO5/H9rBXTdTxnXZb7o5nDXMmWF3AvLJGHRxPl7g7p/lPobeZD0L9ZmPEerMRCSKA1DnrtrvCxQoQMxVOVjEl2UhScoHv2c29T1s0wGcIBYPzUyl/LrkWaWcj7onA5G4Sd6uNiFhZ1yQZon3HmTMO8d5731EeztPT1nsmFQzMudYbe6VszdIKrABQKU+kHMLjP8N+M5enQoixU5Kl3AJCYO/zT4HRdKbbSor9hOWSzkj2KsQiSgBsu6RsoAN+UHg3JJItv6xhcHSMg+67JH1L2cG96PxNshPC0RZqV3KlwtNFpGG5tbqL3dOTDi2F2stKay7iF2zb0LTzfEqtoXMFZRSqmwXPCQejs9BkwyOVmRULfIKzefzMqHNeVmCZL1KKsesDKv2MLmHSmYchkNnEkW2zICg8X1LJaG9bYQHJUJlKth8aRJhXRsV33nk3vvrySxFHzpaAbGbsfhadCCk/DXF3fy/bRAhb6ut8G+bIxIm3t0O8r6qSaex3tjGT/ZvOVs5nziCTVl5jEAeeG9eQNe7PoX6vX7+Of/715/6egufTUjBtj9iLVbvXr9+J3S7XNGe3iPmz8qf0mvGkJoMinRxY7meYzhXOTJ5XaX/FMrXFEyowP1e0PpJwdI2tpCmyhL/r3FXAPASbM09EXpBTlc8cqd8gP0Xccrb42TWcM+eHwPi0vfMzgft0vcgj4Tllcgs7MOfPcI+lgiryQnlUqdDQI0XPZz/Q9PfUk5r0Pepsqnrq82bz+OQv/7phHteN2f7WKtAq0CrQKtAq8Owq0B7kz27K2oBbBVoFWgVaBVoFvlmBj//8x2PZX9DRa2WDAQjUFwDJZc9hmxRAA9ungCXYo9yfeTjsFawteyAFI/vzBDYBXFw6nw0cABIJSFIHqy1A+HLHs8EXutKr0xQMRBkOnYE7BYhn0LhBDEgQf4YAREgLunAVUE1orT3R1QGa1hF1Pfnt8x7ubSC4c+FgYdnZYDHTC5AFuOYSgJAQKwKv5Kl+7T52p7Itb65e2oz12ul5KVqSGXqdgmMP6hgH1AVIE2hKByzkRIK6gOkXi5oM1AakURdzBqADz1A/3R9jKx9/AUAOPVV9CDkl6DyDchkzFl/ns/M+6E5VPafkhZDt4I5XOr8F8CsrBXskZy0wX8pK0HyO6thXB6vIKYCnldZXgV67PV3OCaDP5xfVibzTC5jFf10gNcHIdDA7h0FZEAk8M8YCrGot9YejAPsFYNcRkJqudnmy5Fi1WD122TaZHRHQK/DP8yhSAcBcBNHBmSbKMgFvh7xwmDQAMjVgjUDssC5qztVhD22TYd3JI8XdeiPbo+r45prMCQoHQoQBVhdzKyWYA2VjAFxyLwDb2T0P2O21Te3naadGZ7a9/Vm0m7v7OOx2tvShK1z5LmcRGKxlxnZQIPksJnjua63Yuo11Jcsq1dubrAB+AZHKujC5VUC5gqT7Y0ArMiZyJSpLpohDqRSwnkpFD2fJernUXn3z8CTbp6fdVntAyqQMCGePAWBWYL3r6y+RS32v18oDn/dxBgjEHGO1WcV+u9N60RmT73M3f9mTxWW/a/3XIccePRkwLuWYfP0zI0glyHqwfiFK+W8O6CvbIfayVQ0jxGjuG9lgVV6LQu7dUV+h9GR1FECv/AlZGZmEZMPpTKaTn2yiPBNUs1RxKUT+JjOHz/L7GRNrDrJvr3OTv1NX7rMUMHy+z3QUIBCKBFBDjFhxpjMxLb/4u2ttNZyzEHyeYBvlZVLZCdh5pSIpFTT83GHVtvCp/VlrrgLkK9j7PFyzcTiPpRiQCs0ZHKhvrGxghTDnKHMG7VvZIy2X8fbhIdabdawWhLlvtTcg79lPqgHEBvckMsh5CSZr09rtfMoMCNeIsXMd3sPnrdbsYT+HDnv+hNC/kgasH629jn3ldU2wt/I6eudBaX1iN5Ukn1/rhoPyV5RKDBvCBOqXy7XI6gL6ReTOqS372rU1oeHzmvvh2pxzrFcyKCBk+VLWUpLrVp9YjVY5I0Wke79c8yz4TJ5dUrZIQdHrXNQzQASQSW+aH7oZ1lEmPXXiUIfMjWK9cT7y2T73uA7ra3YZYym+6llQz0DIXt5Qv+sUOQSzdFbgOXlep1jdbZJgt93Z0PfxN5/+XcM88oxsf7QKtAq0CrQKtAo8xwq0B/lznLU25laBVoFWgVaBVoGbCnz00x+Pd3eAO8fYP23VJbpc3yV4YnDm6enJXZ9CJQycn07u4j4NhK8a1BRwXl2+CdYBMgD6L9X96Y7Sbo7dg+2cqntcIL2MsQH9s4s21RmAwgAY8rvOYNlb6xKAJkC3i/97doMK4FDAr61huPb9/b2IGXdSQ8BMY7UmD2HvfAL5uGNvQ0aFTObVJY0NRnm08351q88BwQw06U/IjNEAK6Ah3fzUREAYRMTJ3vcF3APOlLWRQLFsNgYcq1o4XPjk7unMBUAhUsoVfi5wSJ2pVmUoo+OiImDsR3uiK48BoJl8AiDlMe7vXqrr+HDcpa2LLagEvi0McqvDW2CaFSWyiEqQuu7flmLOT8D3XN3VkEsCt0xcVReyQMcEhAtcKoJKQdKZTyKw+jDE9773e/H1w5t42h1isZoLHL7t2ubvyhfJdXglAlxrJyZcVRVlPSYQNPMJpFxBzaB16EBxg54GVlmT8vsXoZNh9VhPhUE8v8Yd1prfstGphIUMmmW+AdTt8+9xMWfUEdBdFjBK3wbANqnj/JOJ5ox7063k51dHOwAjYCcyB3gGFAZ0KQP2US/qzXWXi0V88eYrzef93V0cCfdNIFn3D9kzm3tvZ3g96xerF8bCuKt7XeSMpplucIdSl32O7iNBSOykALZNxrGuZlqLvNeki8kuA6nkrMzjabdXULpJO3dpa43TuQ0xplobQFdYOkQGllEQF6m4wXpuAVmWteccon5ah2kfxD7jGgI7s6O/5kWkQ+5Xk4gOKSagXvOTe1JczpScD2zU/Pmcp1gvyd4sCTFHCxmEdgc4NnHSu5nLVEaJcyvqXBRBlcSvArIzL4S1+bTf2a5HFk1n2bexZkqBxb3eKhque9C2TyYuMv9BRKDJVnXYy4rIBLHVK2RxeL1f7PKSEOU9AvYZyZkz5e4SoszzBHC8yNKL4i5B+ukE5YLJQ/BzqfmUZwBh6f+rWePWuZ22hdTRWRhWR1npYULRORMmG6SGmQNwl6Lp0UqHCUQEZPSMxSfFAsSqMHmpKDJfSdZBpRI0aW4FRIY7J/lZa8a5Iz7Ib0mXqmmtG+7Dnf8J4iuM29k2kIPTSdoiiXi/ZnuIGNG6cz4S4/B8s6ZMMNh+cWHQfzyJlEIFCInk5xRkXuWPZFbQ6aoaYaw13kvuyo2dW/1cDQNS1Pge6twqZUfNG0QUhMxVbXIlr6wyqmfwTvdd2UQioPI5oef3DYl4O7+3+0nKxfNZz3jOKT5f9lmQq7f3kJ/lQPtS59m2kfwtxVfRyDGZxN//6m8a5tF+a24VaBVoFWgVaBV4xhVoD/JnPHlt6K0CrQKtAq0CrQJU4Ic//tF4f38nwGf3uBUIMl+uBf4AiJIbcRpsvwNQRGCxgCOh47waosFhrMJi6RAeh5ijMrhkKriDk+5XdbHz+nPvjmRsmKYTgaKAGMtuJrsXgZkJ7gMgFNgLIEHWAoHDRSIAyILYAkQo/DqBRYBzgWbpO64OYQARupMVMO0cD0JSi1BwGOohDgeAz4XsakSmpL2EgDuUH7pfACPIA3dmC1ARkGZA0p3cVk4YAjPALluSi63QNVRXndPpkS8rm7SUqpUK8E39ALELZCzQn9eYVDqJYDBp4+54xsLPBJKnykHKmgT16AR3iO01t4L7Ynax0fHf5T+lutGRXVYcdCdTu1evXsTbr9+6g1WEh8eBQgHwzIHCtpVxrTRlAuyqU//u7k61188zM2LYe65RONAJu9ys9dkA7YupQ2VLbVN2MFxfYbO5Fgy+OoBeAHJ2PCu3IueowMfyjqdTf0Mmy2EvAutq0ZSZFcuNyBT72PNV+R1XP/6ygGIOysJKnf55/QL79G4869NqS8RcBspcibFZZmLYucudzwYPq54xWk0jcFEe9XRcWw3BWvrud74T//zP/+xuf0i6pe1+tE5RDujv0BDe2U5TzyDmBLSr+1/jyk57Pn85h/DrRf6QjTD2AOHpx1/ckSyIWGtYIjl3AeWUrctQ8czixd08tk/72G738cEH78QH73833rx5jMf9Ib744qtYQayK7GFdZvYH66FnH3PGsEbpHD/G61d38ebtU6poZtrL2GlBTqLc4fzZrNYXNUFHrseIQsX2Zu4Mr65wE1t471OafVqmUZ8e5RFr9AIsp51cZslongGzc7ysX0DwxWKps0XEjhQ2c4U0y+JMALrXxS3BUuuUQ5T1zjmr+aeOGXLPawBrpYxKmyQBzCeTX9wjWS2yEsvPx9JP3fLZna7u++EUHSA/Z9LFfsdnD3ZGb9++vRBwwuvrzErLP5EzCU6LDJAur/Yi6rxOFkpSgciKrBRafg25CxdSNokIZzf43GCbQEKYvISsyBDmlPWgEtN+kAehTkiTOSOKCwdoUz9qJ2Ad9YNUMbYwYnxydhohckxiqv6pqGIP2o7QYxJfm8RFqXrqz9r/BfYzJtY8eRa3hCXkJwSQ8k/yTC9Coog31VQEh0lzZ2e4ni9fvozHx8fY71FOdqkOetKz20RRZUJwXqHCSOLh5GdVERGQYzXmyzq8BKg7u6gICynUxsyrSqu7embVc6pqd0t81P1VQwSvLcKKn2HNRYaGGgBKZZTWeqyLsojidxT2axHht+O9PBPTpquIFWzzGL+VbG5A0O8CNCSgypRdlv/913/5Vw3zqAltf7YKtAq0CrQKtAo8wwq0B/kznLQ25FaBVoFWgVaBVoHbCnz00w+VrrAiQPjQX4K5AfT742D7qFnavgi8MahSXt8E8BZAQNcx0Cd9zS/v7uLp4IBNOhixytgfjrKBAWTBQqMscABRBcLSPTtZxHb/dAES+GWjOnsFlmRnMOoDQHUAmPu7+9g9Pgrw1WsAbgnhhQxRB+/Z6oUErRQkTLt0dvwCmj8+POjeAWLI1uB7AJQQKep0BRBGWZJgLqC8lR7VfYpKwLZSZe/08sWL2O72yvNQ9zehwQkCV+doKRYA6AtMPB17dZcXoAKI44DxBDTLGitB8G93VMv6I+N6Zc2VYaYAdb2UF7NLeDTXpdu71APVqepwbzzLr4A4Hal04Jd9jFUXafV0OsZ8aRJJgKFqhRUW5EVlT2BVU2B/p6723X4rL3lVNmsDqSD1CHXXtwHeRneV47Ofahfuh8505kgd+TlWrl9kVGVfYM+ElZOJA4De7LaXjU/aRuVc6v1SyRigB3YFnK6skomUDF30RQ6dTeZAJlD7227lAnCLtLhVDLlD2r7t/BxrobJ94V4B9s/Yp5EVkGs/0oZHFjNxkn0Q6+SwTwukXBOsdXXwAwqTQ0GQLuQC9UvVgT3xvU9QQcjSClUO4dkj+QuZyaBgW6tvbKvEOBfqktfXeYh3X78QefG4R9WUCp1SJ6WCw4HoYyyUm8F1I955/SIOx3289+77VvZMzyKdVrNpvPuii/6wj6fDEK+/80fxi5//bfzo44/iV7/6pQhQqTL6QefWHlug9O+XKmoW8d7r+xi1JiYC2l+8eKW9yTiroxtSsRQKDw+PqrOEFArodjh9BbnzHgP0zD2WXFZVfbujvM5X+sZlUZQEgQD3S52ZNwgf1mQqMagN61Skm/MlICT2WH0VeZRB0twjhAL5H7XHdYbK+s5zWaC6zijWVhIYIm4hSKYTnY9ScKDsSbKvamNA3nZhtb4F/mcuDp/xeNgZJF+Y9AVQpr4Km15tlBMDOFznJGRA7Unum/WGMoMvAfesO6ki/D3UGADTEM18dqkZ5HIkxckoYlz1APxOxUXtM7YDz7L9fheLxcqANTZMFZSeypMiFItwHqUO04yLmPfaTFVU5gmVEqAIGs6pslkqy7IaU2WF1PhFuqZ1l0ljq2eopRV9zndwoDd2TVb7UFuR2Lmn3DzgfQqxT/0quJt7hcTQ2YKV3d4EDF9WiPjcMeFZDQhWf/D1+vW78fj4Vucl88FzvAjXIoQZM8rF7fYhFTOzWMw3Ip14rZ5hZ5577HlUHxCPWG/5megxj2pO4HeDS/4PZ7AIfhofrKyySihtvFKdyfU522reRMal4um6BpJ0SuJDxHiS6BCSd/cmxHdb/y4jhVWSJfz7l5+0zIv2W3OrQKtAq0CrQKvAc65AIy+e8+y1sbcKtAq0CrQKtApExMd//lH2RVcYqIEquhkfHh7c3bswuCvgKgEWABJb1bg7VZkJ1lXEeDrFq5f3AiQATAUaA7rOyDugo9KAnYArgYUQF3ROA7DN42H7dLFkwobqDuA1gXKFOeOPje98Ar9nbJEA7tLqpkCm6vYEINlvtxrT09PeVjCy/bj66Nd90YEu6xnUDRm0LMImq1R1KGIBEHeRfvwEuZaXPwATgBufc0zlCj9UCHSGazPeIhYEutGpnSAl96esAcBOQDxCZVGuXLp8E/DDQ/xQwbAGv6qLWIRLWtxQA+pagDXkBsBN+fCr0/p4dDgvYNiNP3hds7pmZRKUGREoWZwPYY97kTE36wTg2CTPtbvVoFLmpowQZJmZIWJqGqfeygmAO3QjAKPqigU8A5QV2jdx1/B4SoBZEawXOy8B2GnrBSmgTm4600+EU89EaAkYzIBk+f/j639jE6Q5oRte4bwZsIuF0mwRBCGDr2JTIzBfa88hvgDk9TkCYCsQ/pIV4LEVUMe8c40X642Axzdv3piIQyUAcJkWJw4pV1qzQPM/+L3vxH/6x1/HfA3oh89+BpNfLLoA/8jg6GQPpVyCtNHqlF9guyZ1GEsUMwrQBoQFVKeLm9Bh5pa9fAHlLz7/Q8zmk4AHxGoKgoNQ71L6FMg93uRVqNN9HHW/3/vuq1h3APZ3cRoXsT/s44P334kJ+QH9Nt5/9z62D2+jmy1ie9rEzz75ZfzLH/xx/O53v4nvf//345//8bfx8LC9BB7b7IdJ6eP163W8+3IRd6/ejclkGT/56Y/j//6//iJmy3l8/vkX6GRi2i3j8etHgex87Q9PcdifBJbLOi0BUgBi9l4BzymK8bzmmcM9FYhdxJmA1Nx/CtlO+zEyTa5kkFVIBtOxG6P7nGZ/Z1gobJ35VBC2Aezp3LZZ+n5+Jq9nbWODBEgsUBpyY7lS8DZfzIfugf2pdTmJ+/VGqisCqctuS/sz1Rwac4LQVkicpNx4df8iHh4f1aV+S96UJVqRAya5OQPsYwdJbnLGhM21ex/S4xDrtQO1IaZZ+9vdg5VEKrpJL5F9c2qRFlcTniMme6rTn/sXMaQAbJPlRQCJkJ8uPW7Zqw2x6AiBhw50dhEEB+eDrdcIk4fMXOi8Vi2TcKygaFtwzUT41zopYqCIy8ooAcwXYRAmRHWWKtvDOQ68bj4zIF/PpSJEufZFvTUxOWnyulNotlUMEz2bqx5YI9oCqRRLSUwTrTRg/0hGDnX12CEDSumoIGtyqaRspP7XwG/yK2zz5fXLmSYFZVpeMS7OcdlOckYsWQvU75rPU40PrHWpfiA2Mz9KKsm0P8SGz7k7/uK1fDZ7FfJBa4r5Y57mc51HpbwrdRrzaXKsIAwrcSCcZD2ZysgaUzUn/OJnnzTMo/223CrQKtAq0CrQKvCMK9Ae5M948trQWwVaBVoFWgVaBajAhz/50ShgN6YiLPR/3HuDq5AXBnD9f/ILQCm7lupwB/yUtzjhp2nVcTjs4sWLF+oO5nV0fdJGi+XTcgXQiXWKO9gNRjhegk7g0xmVhgE3WS0p0BNgnywG24MAbAC2MCYBZYo9QPeBbY3tNKoLfrNainyYL2bx8PVWQA5g3y0oxxjXC3v9Y1Xx1Vdfyf7mAjip2x7QfNB7yc7AnkPAkbzo034HC5IMt+0PDtQ9T0z8rBfLSziwA3sBA/15AlQAiK7ojLtJQT0F9lwtggo448/yn68uU9UJWyHqkMAnHa2QKAA7dGAXwHf7OaUQKKC87qdsiwoMVRdsKh+4Rl23bEQIfjinLdTFZiWNiK6gkUmZ8qb3Z5j4UPBx2Kse4BGwqQKEyxYHAK2yQmRBNLjb+Ljbp7WSu7BZ07zO2QNWGFjRgH9/Bk4r1sMgKHN/v7mLN1+/df4BULi6rq8B88qCoCua1n/IgATatFZRy0B+qLOfMFtULVjumJQBe5OSQ53Oae+kWpkMul+vtF8K0K2NIasxZQJ08erly/jiyzeyyrpbYKF2EID8+uXr2G13F6BRqSICfVFokEMyZE6JUOu8J0gcaZv0GtU7O7wJbFcY8NlrE4sdE2Osqgr1JdDeHdIvN3cK+eVLWpXMZ5jILmkqIoQ9hTpriD5evnwR/+IPvhsv19P4z7/5Mo4DYOMuVrNzrBcRy4Vty/i0YZjG45aazxVof7dZ66x4573vxT/8wz/GYescjspEWC4n8Wcf/XH87rP/HA9PfZzODhpmHOvNKn7wgz+OX/zqb+Prh50Aadbie++9F2/efBm7bR+//e3nnr9ppzPRZIZJKc4rzi6pB5Q1EDonKiCctSI7m4Nte2TZpSB328+p3ElE6K8D+xr1ktfAcrWQkqRIA7JzWEesbfJgtN4SPJdVVAZxO8Cbz4JMYr4GqcAIHO615qdRVjnMPyoqvtKFSYA45xaKs7dvHmRbVcSq93HmcWTne9lVHVJJ5Qx4h0GLfFBnfwVBpw2UVGsG2/Xa7Pr3GWvyhrPdhLj3ry0JDZgDMu/2TxdCiPdRa0B1ERJSq5mQqJ/V2cL7rRwikHyp5whrejZOYtAeyZDwtPvjGchzj33aD33cb+61DhhWEQ4mX0yASp2QuUt1PvJzSITLuTdCdnFOcGbVs2901oZUCQ6tFndEE0AS1WKqbsh2Ps/qtysitt6GAAAgAElEQVTxy+dJhTJ3DgbAvRQ2sl90k4Ce7Umkm1jTCrioUAqsL/KFcRYBoecsihjxWl6rOt+m/F7gs6GI890OEsoNB3rWRCcFjb94ZkBgOO+jbBpvCb8iq0TW6nnq7CW9O23x6n5kgzYdRbJyfcbJZ9a9SClysaarrCvbK2r95flWn1ejrHXEWffpX/+iYR7t1+VWgVaBVoFWgVaBZ1yB9iB/xpPXht4q0CrQKtAq0CpABT766cejwKlzxP1m7Q735VrgyFdvvhDAcT7bhzuhBwEWACGAVAXkABrQNRnnaZzo9J1iG7IS4IodCXgFIB3gXQWzulOYUM0KILVHOnALndnqrAUEjYhXr17F0/ZJVivVmVlAWUaJG+ClG1oh17bkEQAEQIhyARDX2aYZzmvA3OHKBBrP06ICoHdQ4LY6/eV1v1RnP177AE0ycBLua8JBYHdmRggSoj5H2164o3aizmc68u2jT00NSAMSlh2H0zEMhAvgEuGDPU/mZwCOrpYmbQAuE5TS5GTuh7qxAXlE8Cg2PDuxr2G8pZKosZI9gnKkgKMCT+niNVqaobvqeraixIEKBpQAEWs9ADYa5Bpjzv3POoFp1aFda0b2TbIfoiMWMstgF8A5r6HWdPaKnFivMrskO3Qzz4Trl70UAC2KCLp17RPvbAGavgHAFPyuDnBlIwuEx9KLCgHiQr6VJZa6zLkJQFYRFe5YF2A5ok6aWzEyPcsGie9vIavSjoT6kQMBoA/wC2BaOR+oRQTgTa1YINP5jOc86hStCwgBlComSAqw8z6lS5uu/E5qD1tV2fIF4FIAHgHJCQCfw9cqpVARSqrpDDAccgibHogIK0DW84XGxLp0d/8shhH7OIK2r9kepTqxqgU7JdQfg8iUzcJAewG3ZY/m3AWCtSP+1b/8/ZjxIZN1/Oof/iliPMXvvXsnQsPqr3V0y0Uc+i6++vJrfS65F7///ndiJ7wbO6B9bJar+PLLr2K1gKQY49/8d38Wv/vtr+Pz334Wi+U6+mEWT4+7eP3uO+qmX61m8aOPPoy/+4dfx29/83na9/Sa63ff/W787Ge/FBBcShzmr7q8Gddqs4meXJwjxIgoLv2csXCfkJS+Tyss2OOQRyIPK3zZHlQmbdPCRxk7KDyyu15ngnIzMpZba9Qh5cr9wVZMAdJWcEkhMHistZcgdVjLu+NBxHARY9rSKSdT8HqC0igfAIIJWS+gucg7nTeciadB4LSJY6sNZlOTHXTjs7dMkFaXvoy4kjgwyH04cKZZkVHqggL6i2ioM9EB21YIMX/YDqLO4llQRKxJiZksjzifS/FyBeJN0NtWCWXBnkHGjLyiC/EMSA4hAQlkoF/nn768JrlXA/WTOObeVph53h/Pxjo7a+/WbxrOjOJ+Iae66KbYYFmxwxpar8mROKt5oMYtS8c15IzPZoeUm9CnPigj9J60mbL14Tz2KK2w2oP4UabR/GINqOfXyLObcPlU0Q2en4u9nVQnkLPkT/kcwupprue11Slcm+ek93gm5WgeKjTcY/QZ75wRiAZn8bjOVnQ4u8gkofNHeIaxZyAeOLvLPvJ2Ppn7UtdpbjIrq55tsoPLZzIKUMghjpuyiavPKpIa0uNqi8XytEXcLz75ecM82q/LrQKtAq0CrQKtAs+4Au1B/ownrw29VaBVoFWgVaBVgAr88OOPRv7PPh23/Fe2HALizr3AV4APAExZ3ZzprgY0t80RoIXyJPjf+Rwv1lgzPai469XdBUSDPJC4YHB36URYEtY4BmroPlUewgiBQQc+tkljLGdWWBggEQpt9QCkQ1pHFGhRlkUGUycCzAHxbb9k8gVihC7w3X4vcAQAGED47v5etkrYttzfvVD3PSByhTsDKhcgJk/stC8RKCyVgMkRNQwDCyp3AYDNvy5RGwFsqD6kMrkCNLdgT4Fx1RkqIIwu0bTb4RoCJ8+D7KIElKJYIDx22sleim736s5GIVDqFMbB51EXhXUDwmHFdBOGeul6zXkpwkFA2XIpogcgSK9T5+1NF2uC++6khrQxCcN9F4mCBVQBq+r61ULwayG1ZD2USgrsRgrYBNhSly1zImucweuPTA9UKVARaYlz/+qlrJe8Pllz2Buxhq0iuJBcafuDrY7m5QxRMY/N3Urj5vp8ieCS3Ijr2Z/ewG7EDDsUrFF2hN27w1/XlJoDIM+gK2Ha+lIQc4FuCfjp86bx4m4dj49bW3YpPYZMBXI/DKYCrALAHY7st+xs78ZYAdwpa8R7RPcoexYsbxx8T4e/SBDCde3cEnOBmxBk3gMBAafcGdshEcwu2FlEZRIZGTrtjuZpTM7eC5BCM8BBrfOJSCuRjNrm7PlewfVYwC2W8/jDf/H9ePXyLv7j//MXsVxu4t333ou7zTLiRMA21kTz2G/3MV/O44uvt7F6+SKwh8OibTEb43F7jLdP+7jbbOKdF6/jzeOjyI679V38T//z/xi/+sXP4//83/+P+P73vxuff/42jmdUFxupU1j/fO4HH/xe/NM//Vr3Tr7J3eYuHh+flDvx2edf5l42acjrX75Yp50RuThbWdChviCyochckWAEUdvwSWtKe7ObxWpNAPxBBBUrczEHICd8eSErJoVTJ3lZXf1FOtmW6KoeYCn5NbZRkoqK/VE5FYDAspRCPWMzO6tJTDpzhnk9ImiZx/5pG7MF5DWd8hzDgOlYOEG+Xe16REidx9is11qHMIPumk/lRQbSn45Hz72yelCsQLxBqJqU9fhzCLlnTBR4DdVZZRIzrZxSdSey7mT1G/NQVknOp7DCoPa4zvw8g7gPkV2QT7u9akAgOe/XfJGtk5k1UpqgvACkx4KKms0XJmogiVBk9GWZZGLEez8VDlKkeC8qd0YECTW4Pg+KFLJqZJpKDysS6tzxvKJEuSpWAP75XOanzkWIWs4HxgVB4xqkLRxkARZVCqF2LctKqcLJsY7i/h2EDhlim79px+ddyRSuDRnRH01MFrGq3A0RGKxFMot4yEFe+TUiKZIIOrJu9Iw6ay4YdylnLmdzhr3fklPUhNezf6/kjvcBXx4LxNjOc5yZQqVOrHWgBodcc0VWlFKn1rpIyA35XLP4j3/x/zXMw1u1fbUKtAq0CrQKtAo8ywq0B/mznLY26FaBVoFWgVaBVoFrBf70ow9HwIjVanGx4uH/uG93tkSyvc3VwqKyKhSoqs50d6iryx/gKK2KAGwEIAB007VKpyr2ErOlHHfKe9/GMBnOmgBPJ2sW0g7wmjfYB7jx+vVrAcplT+Guzgq9LV/0UaBUhXRDdohYwLc97JMNeAGIOBHQb+sUQDbZwgCyAPBCPvTuhBeQlF2egOUCaBlf+p7zGq5Bd/MVzEnVQ5IAVXE+3+G36Wt/a4MhoI8OVTJAbMdT3d/UUcHBSYTIFx1AHvKALuYMrJZXfX0mkBz31affe4Jp/BxAdb1aK7hbig06eTPPhGvIy59ckQzgVgc+llp0w0+mUmnI0opg3vX6G/Yo9Vo+pwDXUmUwj7fdsnQMFwFSXem8397oBt9EZCU4ZVKorJcmMZ6GS8YCoDsBzWUd0u93AqxlxSRP85CyRuAoNmhkpWC3o9DfmcKPDSCHXg/Rwtiw33kkNDhJE3EEWRdIBlQrW2yCsEQqexYRWgZoDZDJUV0ZHoClkEbYrgw9ALdJJRQ6ysuYz9UJz4ghqSDwLl746vA/SnkhsgdAHzKLD8GepfZqgpiQF7f7ks0nIkPYovMVuD++5OcPccL8JtlQda+uddmIoSZIcmU6ztXtruDotEdjbXUCag1YSs2iGvSxXi1jf9zHRx99qJp88bvPRShMp/NYb9axWnSxWc3j67dfx6Ib49XdJj778k3cvX5Xa3z79iFe3c1jsZ7H27fbOPZDvPPqZUxXq0D4srm7i3/3v/y7+Pf/2/8aX/7ms9is5/HVVw9xPIfAdghakacKhUcFBTC9F7TPdV++2KiWQyzj17/+LL7/h38Qi4VzJPivCDX28AcffBC/+/x38ZvffBEdHvv7w4UMEujMOaTNlNkV6gI/xbvvvNZWxj4P0Hn71McGxcPhIDCaetLN77l0EL0I4uyMB6Q3cOxzSeTQcIzlfKXci/NwiiUqjrTO05+5v0ulVrY6Gt5sGv3+EN1i5awHzroMxL5VEdR7itDVGZln921HvM8fO/1IRdLNbFtXNk/TtFaTLZwtxjjrmRPZWGVGShG+V+WRnwsCqyHylNdSdku2Sbo9M/j5rZKKPS3imzFnhomUTrInspWclW5pdzSFPJ+bWCIvQZkdmwv5ak4n1SUoKhSibcVUqSRq/xswN9FXyjNbOmVGkdRYrDFnUNSZKCWCSF0TOpovESI+JyBGOSsXC9R4zp16/fqlzmPOCatb0npLtk8ot2zPhepRxPfpoOaEIorqGSMCZLyGfJsk8DOI6zt03Co2EXwKRt+mysNjdrh42YT5WQoRWgQNM181qPVaioqa/yLpilivz+OzyhqLe9D3zybTeCY5PP7oMx31ZOZ0FenC+1Em8cXrbF0I4ev6Fxnz6SefNszjsvraX1oFWgVaBVoFWgWeXwXag/z5zVkbcatAq0CrQKtAq8A3KvCnH384Ysvw7nvviFwAxACU2e0fFLwNOEXI6iXnQHZOtl+QnYM6jQGAAVGcAUA352azkvf/vJsra0LB310nu44CmQSCAkAJeDXIa2ulpTqST1g3pXWNgIbFMpYAzLwuzhcrom50R6a6cBPcAagQSVFhtWQXJJhe1yxwRNfFLgvQopvp2grpTsuqyqQAjOUebjuDq6sf4JHXicjI7v5vA05SEUzJBTGIdBt2K7BEQKQVGRRT4+T+k7C4dPWfz1eP/wTzFQaOLVIGCFMHddm6AVZ/AtyVCqIAHDrCbRDj1xRoVoBhKR8AtBlvjeG26xarGEDRUnhYKZMB1xIbyOT/0sFdIBTXKrsPgbQz/OsBbCGGTnF/79D4WxBLpFYGCBeJcTsfgH/+vlaU1sPFox6bKrqJk+BRTobWKyHc2PF4HWIl5az2icYuxRGWY+chg6ldB6s/rBw58QbsbeiqhzCi81yKCV8fG7PzwNxafWGlDKSBlRH2d5d+SeQCn6uaYDd16tWV7fnEtsoAJ/ussjPcaW0FB8QiSgjAUHWQO5BAa0/EQobGa6+cTcZVuLszGa4ZLlpHWBKJELxa4nD/Ao+x79G6CaKODW3Ca3JdXkOntmrOedHHd7/7On7wwz+R9dbf/s3fC1B8//33Y/u4jb/927+J+80yllP22TTm8tw/x+OBrnfA/aPOh3U3lcUbNjtcc0V4c7eKt087EUnAjvvdTuHbh8NeXeAEV7/dbmO9eSHLou12F4v5UtZOtho6xMv7u+gmY6xe3MUwLuOLL7+KP/qjP4w3b8nCMLEAoff+B9+RJdyrl+v4zruvRfT9h//w/yqoGFJU6oVU+WiNHQ6BJZRBWchUH8HrNd3hQ+y2x3j1ah13dyuRL//Nv/qj+Ouf/Sz+8T/9JsYzlj+olXrV1Golr02+AK05WxfK+WHfeA641gqiSPZBVr5Qm/4E8XVVJqCKIF7kve++G19+xf1hocbrfU6bLLAOCEaiutal1iJ7YbVUXbTGOGNQcqUqTh37bAvWmCgDv//6c68nqxIgAbhers/zeDlvbsFmea3J2ukavOw8hcpE8HovgPu2y977caYAc+sbrE7hPpwrI6mIA82TJNFZA6G3mMf+sEsl3Y2yg0yXS74H36cuzrWos7bO0tp3BabLyinVUigcpEw8s098jtcZfmv5pj0rK0dnNmAzhrpG5c9zzYoOK1xY48f9VichZ4bCuPcoyjgPTHDVWVbkFONQAPrKVlNVa0B9Kyi8vvSs6HlGh1QK+/1ORAo13mzuZD8mxZ5IBCz2vO6LKLk9y2+Ji283AFQ2is5mmgFSsal6kmWFTdUp1RiI3JK8rz1Ydbkl0G9/5rMTC8e0vxp9lvrfY3z6yS8b5tF+b24VaBVoFWgVaBV4xhVoD/JnPHlt6K0CrQKtAq0CrQJU4Acf/slId/qrVy/jcDipi5L/k083Mv+nHjun3XYvsHy32wnQAKT4/9l7zx5J8yy774b3EWnLZFXb6mlT3dM9bp12OdxdDncXhAS+IEBBIiEBEiSAbwV9HQEy0GtqoaVE7UoiOWtnzfTMdE93V1fb8pWVNrwP4Xfu/0ZErz5BAU9garIqM8zz3L/LPueec0RyqGO9IDCBzl95kycgwD2wyb9YWK2KD7rbm0BA8P4TBZN65gNWNoBzCtLGlohQ79QhT7csKo1QWwi8SMDgGkA3D/qeCDB2axR1gqaO8gCy4nWgRHj7BwgOgMtzAFndf5zO+xS4jCoj2REJBJTnjgMkAkMKRQHfU2dz5EEfoFUAZ7wOIHFKdzOBxwl4hAwIJQFgGtiOgG7AdwUoJwIgsQuyQeLaATKT6iNALsHW3EciIeIzog7ca9xvXPv6tRGeu1gqpwSAG1BfYFFSEsT7BYDkAFleXfoKIk7h3bKiAuqMYN/kf75ZbR6CKxBSYCb37MCrg3QeqA0gWSzmNee+QRYlBQzXSEe6wLCkzImvyklJYxUqEAG/fD+B9VhgAVIKzFeYMUDezHJFB5l9jBeyk8K2ZTJLAa8J2BTRgnpCXfFTywEg4rG+9I54ALvJdCwCBQAbsJzOa8BK1ousilAroCpxbyWHdxPQTG1qlYpIEG5zRUe2CBaspDbhtdhIEXCv+bO2TwlA1ckQgd1JERXrJwDeuFcRDYn88mBqJ1QYfz5NXviomFLoOKRXAJiMdxBg1A1gW9k2CRyGVCvmF/bSi1fs2o0je3p8bPfuPbHDK4cC3a8f3bBGo2VPnzyx+19+bu1a0WoVV4jILqtYsove1BbKAgANX1izVlS+AmuoVizbYlWwoezM8lZv1BUOfn7Zs2atYft7HZsOBzZkX1vkRYJAtDFGjUZTnzEc9q3VqGtve/nWS3Zx0bdasyNFGtYxp6cXdu/eA1nS3HzhyJ4dn9n3vvu2VStmV4+u2Onxqf3sp3esNyQ7xDv+nx2fKOuEPeXa9QPb3WtZowGhMLPPP/taIC+Vw6qss1O3t27fsg8+/Eh1/eEP/4GdPDuzDz+8Y8fHJ1YulW0ywbe/nGzefA4wH5i/ynlYZ0D4GAA26zmy9cKiii53B9Uh2KSMQY1UyluhnLOLy3HaM3m/pHaCcA1CVcC574EV7guLN+3h+TQ2nsUg0gKwHDA9pSFoniW7POzuqgQ6S+VBxhJZSRAmE78uiGb4zmTPJ4UXpJwUb7wnCPWGQFgrQlhDyS6N+2ZH3VYNrszXMI85uTCFpLpL+zGvmLkoy4PrRQognTJZSEEWQkrwvcjwcZLWcxtkiyTbJScyBdorxN73k1CK+J5Fzgx7vH9fc0GWcmQlOTETDQORJxTrmzpVK2UrcpZOIejIE0KhEQrJDZG6rVKIszkyH4IUlu5F4rClrKhQbTihCYmyOa/izPE9BOWLj8FEDQLUtux2UCvyozyXSefxFuEfxEIQY3F9fI29XGOXsi440fR5STUYjQH8XsDZyz7q74U1YMEmY8/h4twI1Uf8nhCqF531xaLbJyYi18k3n4/FgmePxLV9ficjL7LflrMKZBXIKpBVIKvA81yBjLx4nkcvu/asAlkFsgpkFcgqYGa33359BSBWqdesUq6tO90BagAgAEfcu1q6BQ8yjTBsgGBCN+XzDXAFaEAHpHdiB7BjUjbM1fWZx89bfuHY86xkhwI4JasckQdL96oWlrG0XBFrlakAbpEBCTSfyirJu8vpUvf3dcA5umkF3KeO+jWwTRctIE/KglAHucAWDxXls7FkBxyh8xLAA6A2rHUE7KRMgwCTALijMz+yKVyx4DZC3Ef4bUdGBXcXRIiuQTY2G6upIBrIdwBkUfe60D8nLwIQ4jrD9qlEz3nILFJ3ali1eHe22yJ9g4iQ50dSJ8in3WQBxiNImMgZ2XRIu71LXH8QGUE6QQwFYLQhjiAanHhyoMoVECgsFEisttwUDk53OYD9aiHSjPeNbuWw/whgLDq3I6xYny0SB2LCCTMRFkkpIRujFBYLyOyd6H6vdOxDnKAS8QBcPr+2Vn6siRBJC3iad+0D1kqBwf8UjCsYToAygKSPPYApIBxqE4BjguLhLArqnJZNl0A6FDQFG8+nVsSPX931Tu5xbRNsslJnv2qbW1q1UrL5xGsOuM9n+fxAoeSEyFpdk0A5ZVQUPFhXPm5axw4axgNiat0dXcLn363Z5jO69f3aFDuyNKvQmZ66/EWOLbhep+SKuZwd7FTsjTdfsms3btpndz+z/nBkN28e2eXlhdQlrfaeXXS7Nh0MrHvyyEpF9oiFbNRK1aqNp1gZeeBvs9G0cpnsFrICCrYcm2y7uHZCuUOtQ22n84ldObxil5fnblN1dmaWK1mhVLVKtaL7A+hkb5rPXCHBH8bo9rvv6fmA3A8fPLWnT47t7dvfskePHrPk7FuvvWJXr7adIBIJUbY/+b//3A72r9rJ6aksyyCoPr3zhf3gV75jh1c7dnp6oiyP8WimvI3ObtteeOGG9rbHjx/bSy/eVF0//PBjETKHh1eUm/LRB3eUDSKVWCLXms1GUpt5TgT7LvsoahNlXGArpbwWDz12+ygn/JwIcOCX55PpsRDxlqzqUBtB7GktMn+Yn74/+L4buRVOYroVELZs7EEQ4JCCSaWmsyGvsfT8BAgOzz9iPHlsLOP4jLzI6LHsvZxY9vwI1o1fQuTmUF9XLPjewvqei3jxM0uccgEiALLQw8JR1iGQgBzNEzgdpJ/2PlcJcr8A95Gb4B3/unUnbZNdYQDhyrVh/9C5wr0XZQvHHhZ74DZZ7CS7W67FvXP9qA7Z7wPM3wb7g9BwKzJX6VHsbUI/XhfvqfMn2fvFtYYNX5wDa6LbFtZqNbQe3M4P6zIPOWc/ZT1BzMT7SHkReSQLt82L/T3uNa5N63SVgtRXGwUg3w8ikeeyX3Heyrpxi2wL4iTmf+REQViIuIlrSbZROj9LRTUTBGEVzQvxHutmBu2xnI0TEXGhhonaf/rRxxnmkf22nFUgq0BWgawCWQWe4wpkB/lzPHjZpWcVyCqQVSCrQFYBKvDtd9+i0dWKlZLAt2kKYxbwugZrHPzh5wBBgECj0dDKJQJeFwKL3H3Du6VLlbL1+10BGesOS4CzLbsSAfaoDAi8VfdtJQExJnCUrt2czfWzXNHJg8h5cHCHzwNaA5sBeN6yKzEHLAD8UWPQHSz4RWRGSdZPdCHTjS9Qha76clHd7QqbBiQDrFvNhPsEaO1EBB70DjQLdINUERi+ARXj+ShRuE888wUYASqnPAnsVgCJBDYlZFkgkkKjhdw7qEYnPl3UpaLyHeSfX3TrEwgPD8f2ByQKiHgBQJyO1aRioRYiYyLMOQF9Aarp51s2LAHaqGNb3t+rFPbqQb+AnmVIJdQrAHYKcS2qjgIMBa45yEeZ1EEMKZBz9YeDZah6AI/dGiy6giuVmgiz2Xys520DewLY02+fAVbJDknA2Erh5ZAXcV+hDFilzAmuV2OT8odllVQwG00SoUMXey6vLAxIo+jyDSCO2woCh7kHWAeIWC37XBttdRrT2e3gmIffAoRyzwDwEHl0TmMnxNpz4sLzIfg+Fbzs9QXqC4Sl2zvZMC0EHPtc5vPnc7z+CYDGGJ8x93tc56qsbV8cZA4lDfUKko+/K7S+0VCQveYeJFOaJ7LN0npxK580vE6aESJNkDl2NykM2j8/L1unwWBirVrV3njtyG68sC+7qE8++shqzab92q/9mr3/k5/aZbdrV2+8YBe9rk1HfcvN+nZwsGdnp5e2v7tj3QGd3UUFxj94+tiqxbLV6yX7rR/+tn3+2ef28N4jG0+GIrp8zZmIDVdeLW3/8NDOTi/s7PTEXn7x0M7OB3Y+IINhpbUJ8IyFk8iySsUKpYI12k176+237OGjpxqzu5/etcGgb//4935LarO//buf2dlpz7797dtWruZsMlpYtVy2+/ce2qBPuHzFZokUhWx68uSxvXX7W3Z0dGhFlvcyb5/c+Uwkx3e/+55dXJxb93xkzUbZ7t3/3N66/Z71R1O7vOxKEffw3mOfj8oBwr/fFULMK41PsmjiGeQLMZ8Ya57D3s1+tl4PKYNAOT6s26RSg4wUgJwCm6n9oD+waVK+hfoB5YvIhK0MHsiGsGNjjc5RTyQbKBEWKYybOeX7IxkTZCok0J+5vGDMAK0jdJ7n+p4iIlXf34SWr22WUj5PZDa4SigFauccUI85zPtIzTedad2uIE/JlKE+q4Xqpvmt8+eb2RNOSLOOnSAM0jX2tL//mbEvh4JE50VS98VnAJrTKOBqFbegi0fYJfH+YXmke2MepLMoMo6c2E8h7SkQnfcJQkCEzMozHmKMRcJg+Zj2bfayIJjZ39iHIW9Rj7hVFPedznSNr4e/b5Mg28TG9pno+4TbUW2Hlgf5vDkzUw5KshMLYlfKi0Sox1mhcWC+F/PWarW0VmSFhSKI3yFKRc/mSVaD8bsIddF8SuRdWGfFuYe6plwh/8Xn3scffJhhHtmvy1kFsgpkFcgqkFXgOa5AdpA/x4OXXXpWgawCWQWyCmQVoAJvfftNmaQLXCgQfk3HtIOygMujEQHZZYE7AEB0SQr8WOGnjb0CQbKEhwICeigrD55HiC+/LGDFobwFvPzpaseagQ5dWdoUrFwt23BEmDf2PFjwADpgH0QnMKCpXEUcUJKHOmoBQBQHbyFBBOJEqOlqZc1mU6oQLC0gMCALwldb1ikpGNnzERzoF5idPNCx5qEL03McHAQFYAoAC6Ig1ADbHah0sfPvAG62wXelG6hbPrcmYwKI4f4E/AAoMQ6yAtl6L0eiPFC55hZUen7yW8d6Kx5BOsS9JTROQKVUHAIsPZxUFlvJokrKD7r6gWsGLN8AACAASURBVNGwRpk5AKyxzrtFh3IvkpWWOrB1P965qtBTBQwnS6lSQR328soX8Oo2Nd6d6/YsgHUOtG/swLbr6QQAhMlcQBTgGwQFY4npTnRBh4JH1iC5vFQhPLff7+seIH4Av+V3L9smD51l3nJfdEuL4En+/IvZQqAmYJ3yQiLsXHMygfua08leK4KEk8USrIRIFVtZpVyxJWtDWR7enS3CCOIOYFhWVdiVVLTuCNJG2cA9gRoC4MkyjHUFmacaFqxMpzNjRyBveNen0G0sgQTS+cz1tZMshgIojLmcuBzPWdnKJIg1IQWS8hSSHVDRaxb7AeSLQGk+KREaIi7zTtwRhP3CC1ftzTdetPff/5nt7u5ZrVm3w8Pr9tnHn2lcqfFFb2D1Wtnyi4GizWuVql30+zZflaxcZiyH2ifYl0rlnP2j3/8D+/P/8GMRJ+wTw+FARI931/u9NJoVZVEM+hPrdS+tXS/aZX9gF0OslMqa59gXUUQozqMbV63X79u1a1dtd2/P7tz51F584YbW42o+sv/oh79u9x8+lHLi2bMLKQ6a7YZ1e2M7P3lmF+eXdnhwIAsswdGFnL33nbetWa/b/XsPrFqvynaq2ajbw4f3bHdnzz784Jf29tvv2Wef3rXrR4d25eqeff75Z1aptqyztydC5NnxqVQ93e7AZtobCpqfQZJBLAehiWqkXsOqrG/lImCu2RQgFksnsiSSwmobMIaU9FwMiLikeiALBiJ6NBYxqlql0G3Z0EXuAcqjYnFNpjITgkgIoJivAtgBxWceLM3a8yB09lZRqwLJIzjF15m/bkN6pqwZEa5OCnpeDv92JSDd+NheuRuUqzwUzp6smLRHiEz0PIucVEgeig4Zq7XCOTWBQJYRnz6HNbp9P65C8oBnHpAQHqZOLsmG/AzywonsskhrKSeSWtFzpkLd6OcA+07siV4fJwu27RNFYCZLJokwlDdBrTy4Op7P/bLva7dNpICT0r53BfkQIe9SqWABJfUO4wzRUxbxX66gsBrbYASxv7Htiz07FIO8p88RVwlyPTEnoqkhziftI+T6QMxw1ieCi/07VCJB+nDPoSDU2ZqjNgsnXkdjZfCE9Zj2vZRdFATY9t4X5DifEZ8Z9fQwcieev/g0C+zOflvOKpBVIKtAVoGsAs9zBTLy4nkevezaswpkFcgqkFUgqwDkxbtvrgBKGtWaqyAA6BfYzHvwNH/w4OY/6r2b2f2lAYS8ixO4x22jZOWjLuaadbtdgYxAP/MFQKb7ixPIS3crHd50iipAdDTyLk4FdK9sNgXEB+hxD+8Z4I1YCycY6PJ1Wx66+D3bYoqyQSoM9woPYC2AI4Hs2BMBL9FBK8EDWR0ePMvzKmUPMAVQBsj2AGe38lDkLAHIqA7w2k5gXORrKCcg6rUFcsX3vCPcMxeomOyjeI1AJDUhC3iD5ImuWnnJJ4IhVB/cYxAdXLPyJQARsZeaTde5DgoPp8tftkkLvYbrBvgX0LbYWDIFgLW2H1EgO52r3nksEBHbI2oMMIhSJTqgRWBsSB0RE3MH4hTinAD4xNsk0sKVMdxbWJFFCGyAe1E3fNQFhE3JF6EjtmL90VAgaGGVk/WPALbVUnOAbls89Xn/7c7gohUUhnzRvUiBuons8TR0jTldyHwOr2Nud4f9jcoBILpUNILZnXCho5sw20QPrNUOK11HGUum6VR5LlI11Ot6L65zWxnC/fKQrVep7sGzq4W1Gk3r9noC6kJtwli78gEQmjXlli4iIVBfMF+SWkLkDqAhvvrJ+sVr6v3KxTxEJbY8ubVlmjq6t1Q5zE2eL4JFMizvvmaNORAtqFYEDmAwoeXKR0iWZfVq2Zq1grVbNXvxpZtWbRTty7uf29XDq/bs4sy+873v2wc//UD1GQ4Gdvvb79rjR48svxzbeNi1Zr1mw+FEAHG907QCtklLs0cPHtuLrxzZd37wA/t3/9cfu9JotUrEXEFEwWV/ZJVSzSazsVRCgNEQPeXiSiTHaLay4RjlVMXOL7rahy4uLuzwcN+GYzJ+yvb7v/979q//9f9mf/AHv23z6dB++x/+uv3lX/+1lSpt+/iju7ZcFmzQH+v1q1zBGtWy9XqX2vd6vb7siSDdyLv5jV/7ru3s7Nqf/MmPVc/v/eDbVim7rRK5Gz/5yU/slVdesa+/+tL+wW/+mp2dnVi3O7Kv799TePl/8V/+c/vgw7t2fNK1h189sdPzC+1dXDcD0x8MoZfX3eSy08Nqjn1VZAVjVhDwHB3o2iMZy2LelrIJ4rlzAcE8LwgDcHTWHtcxI3eEwHSIa/bx0Ui2XmS3BICNXE1qojl7cljCJVD/G4Hefq6ITIBkSRZEIixSBoLOn6WHPouzXtswpX0vrQEHy1OOjMBvzy+QHZ32Xs9uYP7yvZyIS2zFZrK6ijOAzwqAm3OITBkPvk/KvZIrOQLwdvWTE3mhQPRzyNVsQU5LYZGIcu3hUpRoJ0mWea7KiHPCbblc4RFEhsjqErIdJ34369nvlx/U6811HcnUgHiP69c16mxkL4WUTrZ6yZorxgEFyFp9c7Ara7dqmXBx1r5bN06mqABdzRP12CZG1moT1BwcbqKtIcydAGq32zYYDNbqulBHiJxWw8BGKRQkazQf8PpQ0gRBsiZqOHvIUJpxthaMzG3q9k2Sxq25NA6JKAkbqhhn1kioXbLMi+xX5awCWQWyCmQVyCrwfFcgIy+e7/HLrj6rQFaBrAJZBbIK2DvffXuVU5dmCopO3Zzb3fsBHgh4kCKD0FjvgBQgo675lTzNgShCAYHtTW/Ut1KhIh//1WJmDbzlIQfm2EEB/o1ElHi46Sz5nAOae5Cz+7c7AEHIq7qOk4VEdHnq5ygekiIA4GSoEFF/HV3DAlaSOkTduQmoFblCp3sK/+S1AHgiNbgI2YOgDBBM6+oHMwVbA2TLeic9BOQAphFqiwf8cmGFcmltURFEAM9DlSKwD0sQiIIUtqpOYMAp3hMAR5kUbnWEYkP2MIkkUReqwMCliB89guzQQECE0D3swKSAGsAcOqrJ44B2wjoLcFu+3/jlu6KDGvEaHso+SfYgAVDytU6YO9ZXIpoAH5dubZUnWHpmlTLqgrlC2/OyJSvZAkCTuUJtFFILYAdR5J3hjK3mGeRLDhDKiRCpERSau7RZCpOV8kYd1pssjbhP2Y2l7Ad12K7cw366mKqmek+6qwG5BOymgFzL2e7Ojl1cXgo0FQiX1CahuMBOBRKF7m752wskdqLGwS+GzJVLsqlJIKYPaUHWW7yWGjPvGAdAu+EAFRHjNLeyOuHTvEDtIWs0B18FBFI3rr1QSEqameYBa0Yd4pAM8m93+YVb7JAH46Qf17YAvGTN5r3Tmz90bouUWHlNUA74OnLCC7i13W5J0XJ0dM1G44HNp3PrNJs2mo5tgXLKCM6lu91kg7S307RrN6/bG2/ftp/8+Z9qLu0c7otAuTzvaj6OhyNr7+0ojHs2Htpk3Lc62R9jVFNNK9erduv1NzR/73/9tZRbL776in39xdc27PXVdQ0orYB35XdAVFQsVyjZfAYgjRUZQcfMcWydyjae5e28O9S+gCps2B9bs93SmpzPp/arv/or9sknn9j+wa799//df2sXZ4/t6fGp/eLjr63X7drps749uP9EygZCrxE/se4VoAzRtFzYzk7bBsOu1coF+1f/6r+xf/NHf2IPHh3bP/vn/9SGw57d+eRT29ndkVKjUa/ZrZevSQ3wl3/xt7aze2gPHz228XRk3/ved+yXv/xUdlu1Ys3mK7O7n33h8yGpzpYL78wP4HWjGHA1gSvmViJVmAc8N4Bn5jyEc461y5qSJZ6TtBCZZJp02m07PjlNygJXy0zTnK+gboo9A6UE5whrgTkrQtlVCewTnnMA2bsJno+9OvacJc9PtnsinVNWTqgElksIVlRHrBeu122AsP2CSGPtsq9qz8VuShkWepbI+Jr2X1PmDfteANWe7uBqDy6Bs8nzddzuLjrzXdGR8mVQpSU1FoSAzhr2rkRor/f2pG7RPUgxAHkUGTnftJSiHjE+Afhv773rQwdiSQoxCFwWKdfM9XAneSvmK/r5ZDrSutTZkadW8xTSzTv5/hmk6MYeyz8FzRxk+2Q6VhZRtVK1bn9gy5UTwJ6x4/XYVpnovs3VMfy+ECSC8oyWbuXF58a+GYR63O9abSHyjIBzJ4MiyNxtB1HNTf3oS5aEEFIi9PMl2+3s2HI+sQnEdqhUkioEazdlZOXzIut0r+k8D0spvmbkxXq2ZX/JKpBVIKtAVoGsAs9lBTLy4rkctuyiswpkFcgqkFUgq8CmAt96680V/1FPt/IgZTDIKmgrkBVg5xvWFxXUF257Abmg5wKkFx2oLxXKAktq9Yb1hn116YdXvsBaMhBKZZvOsYiSa5WscwSjCNSJrloA3LH7jAt4I3zVwVeB9ukapUSQy4YDtrI+AkACRKYLPHV7CgxSeLN3XPLz6OwFwMCqJ7y1BWBKceDB0m4bBYi3AUzq6qYn88OVB1MFxSZQRqHRfl1eK7cKityOAFwCtFtbESnrAlsjB4JUk3Sf6rwFgAFwLhXTz/M2I6cEoFmBsR50Wm027PKyl8gLrmMpcDHAmRJkA6HpadzqzYYAaQeGXLXg3bwps6JQEOEyGA6lQACEjO7VAIXWyg0REgnEwx6mWJV6Bk97SrkBkTwTw0FBB+0V5EsGi8bCx1qEDr70Oe/cle96wcPHyxUAOQeuvIvW1TIAWwDfPCJzxN/XFUXqQFbHt9eROYNKoVytOkGC1VjqjFcnNsAfAJ06tR3UBSCFMMBqDQs1SBG3kSnadIaaKCmXZotkqwbB4J8ZHb5cJ8AgIdONdsf6/Z6eC7Ioy59kz1Ot12w+mWodOQgIMQHp5AQLeSNSJxHajCInKXpYEwGexnhqPiYwt9GAhPPsFXJlILrazYYVC1WFSaOQanV27asvPte1Nxp1e/31b9nX976y3faujfoDGwyGtrvXEigKcDoZzTRHB/2eHR4e2HQ60pj8zu/9yL64+6mdnB4rlLfXH1izvaP5273s2rXr16zRqtnF2ZkNzk9spwWovLDeaGH90cLanR3Nq+//4HvaP06endlkNLAnjx+6r/2cln0UKa4OE0i7yokUGg6Hsj8CBK1W8tZuY0M1MCtVbZUr6b2W85UdHFyxy35XWTflUsFefu1Vu3vnM/39nbdfk9Ln/qNTq9Wa9ujhscK3B4OeCN16rWrnlxfW6XQURv7k0VPb2+9Yq1O3/mXXXnjxhhVLNfvrn/ytvfDCNe2d7BK//uvft8ViYn/305/bu7ffUqf7R7/83PZ290WA9Loje3Z+LnUC9cd26vzs3E5OLmw6gWhZOvguKyR4rbzVquQSTfRzWeBJKeOWZ7HnQCig3AgAWHkSKYiaXA9IOzcKcys4CGdl3EDWmYehR8c7r11ASMg2ydVhIhLZcyDREpEc+9k6CyllKGBJxB4GccJYuVoI1Rs5S9gwofBi/fjnT8aetcBrnGzztc/axPKNlvuwnGI/oz6Qgb6Hlq1ccMs77lFkKvse918uWTFXFOGC1VRYISpOSEqrlAOUMhMgH6RGSkqkfCFAercjg5Rkn4wzgPuP94jxcMKJ3XspAon32unsaU/gObxHXAdnc2QUxZmBuIS9BlKG57NvjceuTiuXqqoXpF6Q0KEmwaZOpIbOKFFdTn7lC2trJpFJ3Otsbrs7LeP+xpOpjdiLFPq+Un4IJGFYLUFca09PgeTUmzkqkiSfiDRIFtk9JqUnOU5JFRTkRJA3m/PPSW4pGMm7Egvi5zt/1fPN1UXsxax1J4DdxhBFRuT0bKsxnNRz9Wj0IjD/lPGxtIy8yH5hziqQVSCrQFaBrALPeQUy8uI5H8Ds8rMKZBXIKpBVIKvA7ffexk/JQa8EbkX3OiCIMhLIvEjdithdEG5LZ/KU0OikGACkQlWhzn28xwm/rWH7MrQV9g2py3cx9c5+siEAjsrKM1jYdObWR4DLEQw7U0i423YE+EVnLbZAca2QE9vXLiXB0qzWbNh0NLaFp3x6VkIKVOb5AudTqDLd+CIvAPQn/nfZT8kqyS1xZHmBf3ciTVBjKCNC1iQ52z84sNOL87WNhkgZauYairUNR/h1q4OUzv7UAe0zEbB+5hkUqXt3E+DqoHUQS9ExTaisuqoBX5J1iGqV53sJrEzdpVxT2KLwnPXY0bGcSBm6lfXZSXURZAcElHp51VW99HDoRMoACjkgnsYCIJEAZ7r2xSVg/cJrHbDiPuS7v7YhclWIKxhAIiFo5gpxVwjueKK5MUM1QdZCoexWJPKNj6BoVAERBuzES/jou0WLe98DeDlAtQEinXwzazWbdn7Z9RqDfxadtIqx4UkodgCRUQlp/LYCeHUPsmlZCkxTuDL3QdZIAubUiZ7CuZlVdP9OJiMbzzyEHoCRubVCwZBC7ekkRq2xHVjOz1iXKFjUdQ2AhwmNADwwPciIsogs5VDksJaCDJhbpVKS3RhzZD4ZW7Xm13zt6qFdvbYn0gRgXEHhpZK9cut1++SDX+janjw+tjfffNN+8YtfGIQK6hpUBYXCygajgc1nORsMRra327a9vY6TAouFQfTdePGGtXd37PT0mV27fsVOT86tWC7Z3u6hffCLD0QsMp67O7v29MEXVqswx/LWG5udXYys0Whp3yEv4trRVXv44JEIl9l0Yu29juVWPrcA3keTkUDVYrlgpyddjVWl1rLhoCdLulJ5Ze0GAd9FK1Ra9tEnd21vb8+ajYZd9npCc1986bq19lr25ZeP7fDwin366ae2v7un+8O+ajgcW7vZcjB94goyrh/ygnlWq1Sse3GmoPrd3V1rNJv2tz/9uU0nU/vWa69YvVG3Z8fH9t333rTXb79mP/7x39jjx080h8joKJWq9vTpIz2v3ekokJj188Ybr+szv/7ynj19eizQGRJiMVvaZEYmSDURNC3r9vuyeppNfU0C/sac9T1xtCYEpArK52w0wWqrnNYtc2uuLGftKSnQm31MCq1ErGJX5KRDzkraIxZSsMU+EmdKfPamw33Tha99fuu/LrVmU3aDCMfFVHMQgBrLoSBOuCeIZSd72btRz6Vsm0TWcJ3NZlvWYNx3KZHaWOsxdpVaXSqSWhVSdLHeXzxQO1lQoSOIbJkUYg5hoPOHsGydRZ734ZZ4vv+iOtC+uZw5wL+AwIDk8NeKkFD+B2SykyMQcU7qolJB+eG1jr05yHBeP5vTXICdE6QSNm/+PqwtCDnqJaI3KSUZTLeVY4yd0B0NnYiK61H2js58t4qCQPZzFvKIsXCrPs/F8jkUOR9S3VUqqqGIDHP7Mq6/Wis7sWIl3TfjVCnXdI+hnBAplf7wPox1nH3xOwl7KOTS+gwquFBSVl+pZjoXUzYPZ4AyNJIFJvXYVhSKoC5wJvg5hFpLlmNm9tkndzLMI/tVOatAVoGsAlkFsgo8xxXIDvLnePCyS88qkFUgq0BWgawCVOCNd95YNeptkQ4BHghGJxy06IGdAA3RKQ5AUKm6zQavCYDFgVsP5aZDN0AchaAmewngXMXiSqWA5zhdrp7xgP0NmQ0ALHRVRkgpvuQBmIXCg8wLwFzeY23XEUA6173yDAFZpCSbpfASR20RyguAY1dlOFDD9YisSSHYgPLUgc8DIAKgqig4uO8AfrJJwSpKIM4UFYpii2UHxL0LXJFllnfkB5gSVhXfUFwoABWQKoUyY00iIsE7QhVems9Zp9UWUMi/CSN2RcdUHcTKG0jAGl/D5zzsNuI+BXoln3pXN3imAfeijlPZHeF/37TxaCjbGJ5PxMO6Y7iUQmnnDuILYARMX66slCtaPjcX0I/n/mTuKg9UAQBfjB/jQz0A3OMhL3eDxPJu6eXK5wQAvsAzgDBLQbEJsIq5yb1Gh7GDjO6nD9jmACRKGgBmgC+vrfvKb+xONPdXEEuydPeaJNAu6kQGCmoLXh/gbayZABc3YJiDqho7z2v3HAqsslQ3LLbmImd4gAUDbqKpUFmokV+ArlMh8olg499Yd3ENw8lYACMd3KWCW9HIJiqfs0atBFoqMgevekghrJB2djt27/O7Uk1MZwt76cUX7P7XX6zttvjMertl1268aF/e+UjgPjW+OO/bZOY5BC/fumnVSsE6nbY9ffLYpqOpSMxnp6gTCJjumy3ndnB4qHHnPbq9CyuWUO7MrdZqSYHRbrU0Vk8fPbHL01M72GkYRKcItkLFxjOzZyfn63kCicn1XT+6aqenZ9YRKXJuhdxKRBwo7nQ81drr9odax9y7iI5mw0bjS7t2sCN7q2eXE8vly8oTgEhlD/jV3/i+lYqE0Rfs08/u2Vu337Y/+t//yG7fflP1+eqLh7JYChURc6xUIch8Zvv7+3Z2dmm1StmuXT+0Qok9bm7FUslOn53Yl3e/sp29XdvZ69i1awdWr6LUmVp/OLPxZG5nZxcifVCBoI5AbTGdjaU2wLLr9OzEDvb2FWgO4I5q7Zcf3dEavXHjunfcl4t2fn6q+jOnCvkEyifSkrnhRMLM6vWGnZ2deSc7KotyUcqc/nBoJRQlFQD3lc2XcxuOJyKRAKBd6bSxD2Quy85pSf5Fmq+yxvMQbXIy6IoPUNnXHaHz3i0fBLPG3BY2m02l2vr7qoUgXddAvkLaXdHAewKEhzpBapJCUYTS5UUvKZVyslzj+ZA+nDusnWq1JttCLNkExK/mNk8ZG9rz5q6a4qxivBxgj2wLKrchqteqiBxZSjVXhq04r1AaOAEKaRL7phQhxaLOVmpbyPvZFISFlEVbqi3thQngd2LW/eGcnEoWeCiwZNVHHtVY6zVex/OD0PC9wt8/SCknEdt2dt5NVnWmWk1njD9NCq64jD1XexOkawrmjjOCe9a5J8LG51wQWLHHx+cGMRREh+YiiozpRCQlqsdttV+MN1939zoKqIe8iGyMjeKMdoCFE9LpnIr9utlsau7xvmXWL78voGGU9Z+TTp98+MsM88h+Xc4qkFUgq0BWgawCz3EFsoP8OR687NKzCmQVyCqQVSCrABV457vvrZRVkbykBc6kznuAh9FooCDhAB0EAqjTle5NPLsBoemA9452gVbzuQEKEMLrIeBu70G3PZ2b7svvhIECp1d0RdfX3ZcAN3TZRte7gCg6RVMIM5YzAE4A4HxvNBwK3PBIiuU6jwLQAxsUwIwAwJS7INANpYKDwgCf48FQJEpkOwCsR/As9x5WH9TMQZOllfJYGyFCcKUEAD35Gvwb5UaoQgJcX3eC8pxktTXjfehATbYv1NIvC4Brc+1x/a5OyK+JFv5OV/tkPEkduB5yHsBOgKvrLmnGRwHo+Ih7sCnKEsH4ScWyTagEsB8gPdZR3GcAQ+G3X6nQPYt6wO8nHpPRSC2xQXLFdQWIVsCeBhIoAXHqVl66XRRYqkJtU0AuiDSgnyy1FKQbQeHMLe+YZX7F3CqX6wICURDIFkYqIVdfCGqUZ73nQ4iMiowUvNCXObd+Upixg27qdi6VDHcwkV5SfmxCswXeaexZQ5BYrsrJMT+YN5o7c1dI5OmWr8saRveOwkid2k7PzOeuUJJNWCJ5ZNlDh7dCiD27JMDjGHPlFCT7LIKisSO6emVXQPqVq1dtOlna6empVasl3cP+3o7d++oL1RxAmyBdgECu4uLyTL7/o9nUdhrV9ThUqnVZLmHZtXewb/niQlY7k/FIhMFOpyliB+AcSyVIip1O2/L5hY36Q3vp1VfswcPH9u73fmD9wciuH13Xzz/+6CP7xfs/tU6zbs1a1XY7bStW3frlq/vP7LI7sHazrVyDQX9gJ+fnVq4AfudlZdbZ2RMQie0SoHW54CoORZzn8/bgyVN1g5MtsdOuS2XFXtDrj2yZK9hwNJYyBLusX/mV79q1azt2eTGyDz6+a3v7B/b0wWPb29+xk5NTq5bq9tP3fw4V4PY3jPZqZleu7IoMQFWyf3DFLi5P7fq1Q3v9zVu6li/u3LVPPr5jp2dn1mzW7Uc/+m0bjM7t7OzcatUd+/O/+Bs7vLLveSnKdcjZxcWlHRx07OT0THPk/PxMBNXrr71sjXrV/u5nH9nNmzcEupfLFfvyy6+t1WpoX7565Zp98fk9XaPGDGInKag8p8ZBeNQGrhbw/YxdyG35Vtau17S/YKXExoHKTlY8RRQCzHK3bWL+eyf+YNMRn7r5RRwyq5KNXrXBHOqn9ewB2G7NxPsHQe5rINZrhI5PJxsVgfYlqQR83WOHp71DwfE+px2o9mwd3h9imfVYrVetd4k1E5/rWS85qboWUqjFfhD7tnKAZG/n607jTq6QMk+K2v9k38c+IxWR5yehgIosodhPpe7T5uaEi2y3yIWwhXU6Lev3IBuqWj/x+VIOQCAnEiMIApHG85lVpBpBucfeME85RNSitCbZpOrYCg6PfTjIDO7JSQ5IKUhaV0Tw2BB1BdnLOUngyhBl6CBV1Nm1USquaytCwIniyKoIcibIl6hJkL3xeey5kNLavMmbqtVUEx6cfZeXl9ZqN3Sd41HM59lapej11ZWt732t2tkiiILwCgVKjP/djz/JMI/s1+WsAlkFsgpkFcgq8BxXIDvIn+PByy49q0BWgawCWQWyClCBb91+fYVNSQD0fE/d+spvAGgAiM47KJKsgOp1QJWB20qs7S0AX+jMd5AYeCg6IIE+sNkBe8CJJ6yUAhB2C5+w56Hz3L383dvaO3jppiZo1lUd7uvuoM1cVk50lgt8kA+3ghTW9lQBcivQGyAdJcViaiX5/uel4ADsCpDZLT5cMeFEh2cJ8Dmy20kgiggKiIKUfUCHvFQbei3d+wBcDhCKkkCRkDzLIQ3o9tVnFwse0k12BrZXSaERHaoBlm13pNZqeKljJ+KqDO+y9+vG+sb90t0qCfWKsjYA01C/JGWJibojEAAAIABJREFU5+W6vRDAT1hKBXEitUIKQQ0gRzkhRe+eDaWOA2JhI+XAfhAvm1XmtXLwbuOBH/cKSO9KECpcVJeykw1Yk1Q9UHUFeVHSz9wuqiAbEKxI3BMepQnXgtpnZc1ax4ajgRQpIg8IRkfpwzxkjifg1m1G3C4LJLJCqPzMQVHvBt4E0mo+mgeRi0NQtoffJaBdAI1cnwgRBcaTs1CxIWHSKVg4skscpHa/fq6SceXteC5zHRKQB9kTjA+WR8u5B8M7Hgck7BZV/I85dePmkT07eWY3b1yzW7de0rwG+O72ularllTP+/ceKLy61ailjnGsY4ZWqzVsMvEshPFwaNPpQnkp5ZITK/Va0wajvpM5ythYWTG/shs3r4uQoLgQWXSVQ/7xPhCaw37fGvWyuqdZx4VywebTlY3GEytX67KA2d1vK1y3XMwbGQh03j9+8kD+/8VKVeQCVkrnpwD9Nev3xzYej6zXGxgkWK3etNF4ZM1GM5F7IysWVoYL0GA4Ebg/oGN8PrPddlsZN1KMFYt22YOMqdllv6drBoD/4e/8lo3GU7v7xT175/a3FaIOeP3ZZ59bvVa3i/NLe3DvoZQFzWZDtln7+w07Orpql5cDvfb8/NxeeAE1xNJ+70e/a//j//C/2GqFUgWlydRu3bpp7777uj14+Mh+/v6nsouCBLn9zjt2enqh+chaZi9h72Bu9nsDq1Ureo/peGzHz85td2/P+oOhnZ1BTNW0lprNlk2mU1lAHR8fp72INeLrnUeoDwCHr149lOqDiT2aYtG2sIXAclfJQU4w19wubymFBkQCORH8vNfra6wFRjPPybuA8Ctg7TUVsI+llDJhFqxXAPaqrzWyaSqJAEjgN5/v3f1YVPleJRJClnWbLCHf/slZYG378xXmreXs1lX8ifwJXo/d2SRl4jiZ7nu8yBmUb4lgj7NDJCRnTurIpy75RF6w9/EIS7w4Q6lt/GG9+HL1+kT9lcczZx+nrqVEiOZsPvP3BJyHHBA5npSO670YErsMCcke5ecUa5Q9BTIjiJvV0jMspCossW9z3jkxLjIn/SwIAZ2R6fsoLYLMdmFJ2FnlRQpLCUH2TiJzOLex/WM/QwFSrVVsMnaFZLwPVoAQcxGSvn0/sX+GqiTqv00sNBoNKQ95RNNFEBTsyZFV4eScW06iSMHyDyVVZGoE8RvNDezfXHNca5AYGXmxOcWzv2UVyCqQVSCrQFaB57ECGXnxPI5ads1ZBbIKZBXIKpBVYKsCt958dZXPlwQwRaejB28SRA0ABpg5Tt3xRX0PYNaVAMkOIoV3L5cekAwSE2HY/HMC+AXIgu0G4d0AZ/JX9/eJzvro5scKSUGeUni4xQ/qAH4enbVkMwhwJ0w8XxAoFkSHW3T460yd/Q6CYSfl+QsLt3YSSAZYQfcw4GDR7ZMAsiBcFnO1/rvdBUYqOQUNc38AHqt8Xh3iU4J3V06kVIrYWdGVn9d9CxQTlOfe4QBoXMta4ZHsrtyD3FUv7iVOF60rXICnpQRJpEmANl5rOvPd+kpkAsRAyqNAjcC4lsrUz8NzZUGkDATPRwhwR6Hn8m4H6HOVjINYCbBKqoRthU6QKjGdBGgmQFgAkD7LA9i5n6gR1+pEiysTGD86lF2lIHhUhIQTZt7JzHO5QIB3fNQj3NvHz33bRRikrmLdy8qtmASm5gBKsU/yscXXP4BE5qNrgJz40B2TbYLsQB7v2JSheAC4w8PeO3hlKyVOynMnWA/ehe/WXwIsAcywUgtySaHpnsmR3KDSvCrJloeMFw2r5UV40J0uiy3WSbqXtbKkVBIp6ISKnJKsqrU7tW+9/rJUFGenF9a9vLQh1l+VsrXadXXLA+CWC3mbKNg3Z5PZXIRkq9my2WxlrVbLZpOR1eoOhHrWysp63aEUJYxvo1nT+LaaVeO2d/d3RS71+yMRMo0UAo9Cg5yaVqOhmgyHA5E02F+RlDIcTVRfAPlSCYKk7KHLq5w9OzlVngzDxphNRlM7uvGCDYY9Gw7GCvsO4BKFx2TK+K1ktcTcLaGcsbKuG0ug3f0d++Lzz3UNrXrDrl45UDbMg0dP3XZNIb8r2z/ct/e++65UGqcXffv5+z+3a1ev2WA4suPjZ1JXNOsNu/XaLXvy5KE9ePBA44SShbyPy17XAFm//Oq+vfPe2zYeXNqrr76q8O2/+PO/Ehm7mE/thRcP7Xd+9zftgw9+bv3uzD755Csjg+eVV27ZoNe3K4f7dvz0mfVHUyuUClatlu3i7FzvXalWRTadnJyrvsfPzuzo6Ei2UrJcKpVEYHAPEAuD0QhRgYg6HuzzEZKMtdVkNPH9EIs65inrrVy2EQo27PikGHNVA4vOV5KT0VJ/oWQRMO7+aNg1MT8XSyfYIBkgCubM2UQoaE+YpTyfMqC3kyrbewugMs9j/9qsLye2fa0CjHveTBJV6e+cVRGy7cRCIjBLRVlAaU9Nn0UujVRz8myDwFCCjvYOzhqRninfQ4R3sqbi6X59/l4BeMdzgxjgZ2HhF0TG9vtxvnCPm/t3sN8JHiebtoH9UHCUK6gkXA3pOULsU06UaCwkdXGigs9fmaslUEn4ueaKMr5CRGh/JwMq54QroD9EvwjtPJ/l+7HqhvoSO7ykaPDrTO+fCOxtAsGvaRN4HiSOj6k/oo5haRjPidByarb9nvFz3pf9jtyK/mCAU53UeVKzoCRKuUf8e9M0kULlk/2VzptkIah5IKYqZ5/fuZthHusRyv6SVSCrQFaBrAJZBZ6/CmQH+fM3ZtkVZxXIKpBVIKtAVoFvVOD1228KdcHChv9wB8Cg8xhAFjA/ABQCLNWxqzDOkoBO7752tYODyIsEdBalvABErDeadnZx7rkPyTrEbZWKAlIAVQC+XMmRLFjoylx41gEeIgChgrQT0EJXPdkKAlBQbKS8DQAxQAysjQROAzwp0NgBC1dW5GwpyUEuZVt4uDHfEcCTrJpEfIBd8H/ufZFsQkwgF9clFYA6Yr1LvoN1xXxpw/HYpnM61gH/Ab0gfDbkSgA0Au6TgiEGhVoCZIlISpka6gzFloX3SyEM6+7QXFnADOAV9QqwTQSFQVg4uAe8LaAnZTzwPq5/cABHKgEFRHsXMmPF3TMHFsuVQKoAigI09Nc6AeQEi8+Z6JZlnKWCSaAUYGYk8srmJd3TNojn4F/OLbDyRatV3V+fz6zIQsjBsnhQXydbItQdwNptuGTEhJIjESXFAnZMTpIAyEe3sObR+jojPBxizm1zZDVVzFmrUZd6QTkes7nmh9+/zye/du7LlR6AgG714qRekGuuoHEFikBJhXhD6EDecP1u/URIMqG7Uudwj/pMgnlzshyim52LK1crxr3xb66g02lYe6dpT58+kVKCjI2Dw12NDxYrhRWWWDPrdQknd5CSXJLZYqY1QaYBColypWK9/qWxDPP5svV6IyfgamWpNAjP3d1tobGy3Z2O2JNqrZb2jaWCrV2NAgg78zDx1PkM8QEYPp7NRGLU6+w5oMszKCQrKEvA8wsgl1A3kMtB5gPgOk9FFUIYdbtVl8KBDBtqOxpNVM/pZGDXrh/Z8fGFrKsgPgknZ25gO8VziyJQF3Z+6dkQAPBYUGG5dXTzquzITk97IncarbY16liRje3J4zPr7OwocLtYMvuv/ut/aX/4h38oAPrw8MAAlculok2mM7t/777duvWyq6HyeTt9dmYnxycKh37xpSNrtGrqJH/85MyuX7thX3/9dVIyzewf/vA37e7dT0WwjEcju371mt2797X96m/8wL78+oHd+fgra7c7a1AZq5/RyLvSsTG6fv2axqrVaopgoYbcJ/OOsUe5xJhQe8a83+caPU+I8RLhDMmprAbPRPCsHVchMEeYj6hiFCpvEKZFhaYD+Hd7A/d+E1kCeO77AevHlQGQIj4mnjng+3XsNdSTAWe8g9AIknu9r2udu3VcEK78m3kHYTceox7wfY51NJ5MrN1oCOx3ktYnFOsOJQ/B9pDAQW5APErdlx58LvsT9ykePimutA+EAgLCBiuopHAJxV2QEKEaDDA/iNQgEpj33KfskpKqI5SMsZf4noGFoDcVcL/ay2zleSiTqdYkZebspo6oPBgHrp31GQq52Av9PGIvTcSQjj4nn5xgTmq4akVqDx4oWCBuN8SE/y7g+VUbBWYoLxjTNCXWe6LPj/I6s4jXUQOdMckeUvudQWB7SHjUAXUa+5rUQQX23YWVUJNy/ifLyKX5PYnIliMk47MJEtd5gaUiv6PovE8qTctZprxYT/3sL1kFsgpkFcgqkFXguaxARl48l8OWXXRWgawCWQWyCmQV2FTg1huvC/GQJUnVAQ5HBdz2wUFh79oXqJR8ycMOw5URRSkNAFPmdPwWsApxYABAHCIhciHUzSqIlf9PtiCARgpA9Q7bICpEihBASjdp6j4HuACQUDcl4E0CVvgc3lsAC2BPoahbwaLGgfgE0ifQznMe3LpiO+uBOmAJpA5UdbU78IYNlNQT+YIAXkBPsCp1RGOBM1tYq4Gd1tByBTriJwrTxkbDu/JRjnhWBcBLANlrKw2BPOQ8AOb5Z3H/APECwtM9C1xJ1iwe7uyB3ozXOtw8qTQYF9kwrbzLmPqEZYaUKID6s7nVsCbBZoTnpM5Y7pnPEuCfgH3VQc4qbh0itUgeGydIGBQUBHZvxoYLDyJBYJAUBz6/BOCnLmvmCiMUVi8KHaeTGvsRhXNzz3rGum6uPogMC+eXCKQWCEeuyWKh8FuCah2Qc+UL4F3YVoW9VXQgA5ZRg1KxrI7deq0qoJPKMQ1qkGLjkSypAMrVcQzRk9bGmpwoeH3oBhf5JnDUM0YYO9m3KL/FVUHyi59h0yPzJ6sWS8ao81wQYsDTMeOUCMadnbYyIkbDkY3HA+vsdKzTIkx3ZvVazY6PT+387Jk1Ww2rVRoiPYb9ntY38wtFiey26hV17gPujgZDm80n1lFwNvkyFatUGzaZja3VqtnlWU/WVcyHcrVktXJFc3tvr2nFUs6ajboVZMU1E+ECYQK5B9APIcZcxF6IQGzGY9DrWbPVssFwYNVaVXWocy2joa4POyFQdl4vGx9qZ26x4wA0JFZJ1ky7O03rXV4qt4Gp39nbt/FgYMN+12oN7g+gvqq5MRxgwbQQWQqxVKuU9Lzp0skQZfgsF1aqEgi+sh/9/u/ZX//VT+zh4yfWbu9KmVEuVazfHdrJWVdAKfMDS6zvff879ujBQxtNR9oPaXq/eeOmPgtwmb2I/Wp//9A+/PkH2if3r+5LFfPiiy/Zhx9+bNeuXld9CNCezUf23nvv2pdffWEv37hh4M8TMoSmE3v5tVfs5+/fsS8+f6SQbEB6rgVg2ue3qyFe+9YrUoqoK39F7cvao1D0QPL0e+xFDuiyjplyzMfecJDICKawG/3xBxAfUqRCngr1ljWUK4X8L64QwGNQ4D5Es2ynyKoRtedkt9RSnncDIccezz7qJKLn14isWDqhHWq1IBlDxSAimL2i5KQre7pEEMqjSUqPFLStPQ0ijH2WTBSRVG5xxvc4C6gjhBOF4J48xykppThj0l4Y6icUW+wDELGuKHPSQre49Dwc1oFXLxGYPE/vtVEaBHnAnkjdIEc4wEL152ePE7sQSnEdoShx2zmUYomIYbKkBgLfEwmkx76LeYgqB8s9t9jiM4LU5RrXCshk8SVCXPZhbuvHH94j7k2h6HkUVeOkjHGbJtaXc+JeN6kKpYzzjBSFpSe1Bz9jTCHx+Brni86KdG5y32Gl6KSQ50PxkDXZHLK4JuKXuYBKKe6HfUZnLWeOGgnYT0KhslH7bKtAoiaf3/k0wzyyX5qzCmQVyCqQVSCrwHNcgewgf44HL7v0rAJZBbIKZBXIKkAF3nj79iq6XN3aJwAWgLCiwIWwXQKEARgLMCI67B1ocjLBMxRKsuUAuABQAHgExJLXuUB97zyvyDPcVREEcHs7pv96weeqWzRZNgEqS5VAp2kK8A71gQPz5Bi4UgQP+wD8A8zZAEcJ0pHCAY91QnsBN1PuBwHWKWvBO06TXQigVMpq4BoqXPN0KhC11qzbaDT2UOgivvh0NGO1goe5+7ED+zt4swkSDQXDJushn5QPDogKeOFeZ65QCfVG3JNAMsgL3ndJZ7nbl+i6I48D+45kX8T7iXCQhYrDPsrnUCi028Q4qAbi5ASUVB9QCJFxkZQfAUYBWgnUlFJkngDU5DUexFIC9wJUiu5oWR0BDCabLeqmazW31Wo1m9bvE4ILaUZX7DfJC+ycBI7xc4WNO9jowKEZVjjTyUidyQLclJeysZuJzmWFpAtR8z0BoqNSBlgbegZJoWAV5jTkHOQY1jcimuhMRxXkPv5SKakDOgUYA7pRQ5Eb2K4Ubb70LBm3biFExgFjQF++B1AMSUK2BZkSzUbZ6o2anV6O1eVeb1YE9gOMT0fjZM3Us3KpYIViXuBfs9WxUb+nnwNQo1aYjmfWaDWsUq8oEPz46VPr7O8qs0C5BTnTaxtkYOTNxkNIHkigma65Vq4ZWTfYPYHFEuDcajdl14XVE0oF7FoAJDu7u+tMHMDtUup+b3faNiG7hBHWPETS4Uves05ydnF+bp3OjtQqYaAFmQJYCvCuTvdkOTSfFzxbZjoWGQKRVCxXtWbmk6H1un2r1Vu6DwhDwsSpPSQMgDqd3thK8XqIj+EENYCvCeb/eDq3nd22vf3OW3ZwsGePnzyz0WBqH3zwkQ0HZFOsPNBdSqWl1RsNe/vtt+zps0eaD6wNefWzhrDBU/5M2WqVij15/MiGg4FdO7qmeQDBwV54fnFpV65cUY3e+8637fj4idZ1fjGzF1657vusCLiSff7pI7tz90uRjHv7+/bk+NQ6nY5IAeUNkIux01Tw8kcf3Um2dAU7PNyXCuT8vCdbNvZa5jP7oRQrs5ns5TZqpLT+lwvl47gqqqBFhs3bAkA4V5T9GVskxKO68NlDkgUhSgvNbx0RrmbjnHA7ON+v+KPzQlZtQV44IRkPqWWSzdAmM8GzV5gnGjrUHNrTZum88vmlPd5ymudYZ6Gkgqji3EA5os571moiGSyda9Ko5T1LaVsVojVPoSBtUFywZ6fzE2AcAlTKNWzjpJ5K6rtE2kfWVFg6efe/34ers/xenLx1Gyi30XObpW0lV7HE8119xlg66e65OE4ELKR+XKY9kD1E6jOpcDibnUjVmZDyKbZzJkplt8SbTrHsg/TIy07SSVw/unm5LOl0Bvt1lBNpGL8zBPmw/e8YW9ZjqE1iPvh7+xkcDRNrMiQf9UW9hiINktSbJtzWD5sxiCPPE4GcxdZRhLTOzg1RE2dxKGOiDnzNyIv18sv+klUgq0BWgawCWQWeywpk5MVzOWzZRWcVyCqQVSCrQFaBTQXefOdtkRfRZbgBtpcCS4eDoTofZfOjTAMPJXYwmFBlVyaoaz15RwukB2xf0bEJUJDzcNPkw72xPAJYcWAiACPvcvVudoEWyavbMSIHChUiLSsfV4QAuKO4EHmxdPBHoEXeATIPC4/O1QBnHAzigZ0UMFGpANDhpIHIktTJ7B36JYGVyUhKsBD/lBIkgU10JCtrQ0A+Ya1+DwClCqFOXeceI+E/CwWJExH+7gCPDli5zzt/IEUADcP2gp+rs1kAGSCgd/5yL26r44Cq1A7KnlhZrV4TcCswRwRNIjASmLgOG5cqwskMWS6lkGmF4SYwSFeYCCXGW6AU3vAK1PUQZOYEY5PnAgA7RTL4XAOAAzRz5Y6D/eqITWPO+5UK2H+NvJs5BVR75y8v8Nq5gsOzQSLUlzkS3dK81mvs5Nn2PYtsgIwQe+AkEICfE0XeJRxkh6zCEjEGCI3ChNeJgEj1VP5IyvHwlBNXL0FaCMAU+RI1ANwtyqoJxYo4IQg+QHzItNzSDvbaVi7nrD8cW6nesXanY+VKyS7OLzQ2owHd8T4HG42m7e7s2HQ2spNnz2ww6Cc7taIUGwDrveFQgCMEwk6rpbBsMkRQS0FcUtvxZGTVetP63b7qUa9hC2TWabekRJLKoEF2Rkud/VgxzeeEYScCi3uQwmKpDIvzs3ONBeMNGcpnErbN3IXUUaaIVEkAyEORDI1606bj4ZqIJGR40Lu0dmfXxhPmVN5yhaJUElKDFM363Z7lihVrt3fs+MlTWbVNxjNrtXZSV/1USgEprVIgOioFxovwZq632x+pHozRoD+WEoO9o1KvirjpXnbt7KxreUidOfPJAWO62CEIpvO5jaczdXxfv35kg+HQc1CUVVGx07NzkUnU+803XxdBg+XNz97/mUBm9qpKzRUiELS3XnvNHj6+Z//kn/zI/uzf/zu7fvNImR39y55e94v3PxVBQ7h7u7VjT09O7PDKVXvy5Int7e3Kmolre/nlF+3o6Ip9/fUD+/jju9oHUOhcXHRF0p2fXwrEFhkn0Nft9sL2jevxHCTWP+M2136iPUakA/u0dk0RaKwdr7PPa3Iz+Lcrq3wNsmfQmT8Y9lUv6gnY7T/bnE+y+GE/lHWU20P5VhHrNK/5H7k/kfPj5C8bKqS375Gypip6Fgbfk5Zni4zXfoLyxjzEejwbSZk0ncy3cnYgFJt+P1hpJctElCNS4SS1GSA/gLrOzmTQJ7VboSBFVL/XX+85OlViL0qKEUgPAuZRHrGvuHOh71M8mDuxF3IGu5rC7xH1AXsY1x2gvAD/1cqqlbJNZ1MpFVBOubrFbZwi8JwzNN5bhJIUiF5zPgOyiyBukZ4iuDkhkqUUpLHOFldshnIxyAh+5tZ/yY5qa7DDdirIh3gOX32fZ493gogHY8Q9QExwT9Q5HWX+BGVWJGI0EWMQh6xT7mM8okECtRiklxPjQdhwnTwYl8w2KvuNOatAVoGsAlkFsgo83xXIyIvne/yyq88qkFUgq0BWgawCdvvdd1aAD96FnpNXuxww0mNbXcF/yAPEYRcRXboRuh2ZA4ArQYQ0qlWBL9gOOUBDx6aDBQGKRDdqdFfGvwmYxuKCh0Bk2Xg4wCb8gryEBJIB+gGmBWkgsENWRO79DbkAeI1djKspvDMf8kM2FsmOAlDUiY9NbgPAGuCgunn5vpunpy5aLHi8u3M6I9R8JpIBe4vwWheagn+64+B6iFAAWJOXuQOGDsSnzmSB3k4KRSdo2GYJLEsgOgoQkSx4vUf3Lx2qydokRygzvuN8BooSgmapAXWbzryDOdmMyKIq5Tc4iOf2VbLhIq9EoacOHJEpoi5krk+AYvJ2V/g2XvgOGmGXxDWsrUIEkHmHtUeWeB29XdnBUifGcvLLnxPGLIssJ4oiNFpe5SkkNzqs3T+fhxMpArnSXNT7JdBMapKt8FvZsqR8ExRCZCNAOABgQ4Ypj4LAd+YI414gD8BBNMZIXffrbA8HwTV/xKQ42BoB5QIKU1ez5jlhxQrudkKDTxNAmFvYC0f71qxVtH5WAOBYKy1XsgCaTZzEgjwgZ6VWr6qLfjlfSi0CQOlhyVONc6Vas1KlornW7xJmO/GMiaXfG8MOkA+Ivbe/Jy98zSeMmYpe91od8HohVUCzWRWGCkDM3FfGPWA390e3faliy+nEipAVw6HGEcCc7nbqBkEwnc0FwLNuGYNavWGX3a5Cd7G4qpaLUnLQuU/dp4OeiIGdw0O9n+WLNqODmpye6VAWP/XWvmrDZOFzAVllSZSsfPyiFyJQAIeVbyH1zFR/aEp3S5y55icANJ3lHjq91BriGlALEOrNtCnkUJpha+fgal6ZE1ObTxZWJVch2bARmO25Og4EMz8gdwjeVv6D9qC8bMmoC8Hr9WbDlrmF/cf/yT+yP/sPP7bdzoGt8is7Pb2w3d22xvnpw2f2+PGJNZtt5VTQfX52dpH216kdHV2zTrtm16/u2Y0bR/b+zz+2T+9+KQXIa9+6ZWenZ/b0yblNJnTUewYF18aeCTEBCQ2hFoHzFZG4SVkh67O8bMdA7TWnE0EZ8zzIQuqs/XXuJLj2AebNamEHBwd2dnYp6z1fV74nQvy4SimJNfQVYqfiFoVJReZnjxO8ECSu5GH2enZPjvdZOZENyM9nQniwN0HGsE5EEnPfEyzKnETFikr7A7k6BayQnEiG8GCOhZ0e98L7SFHoPLHuI/J5UGH4PrfJGuEaReZIvePnjYgbW+i9IrMpFGWQMgpNL7g1m1Yfew1nH9o4zmTqi5JivrQr1w7s9OTMAf0tNQUqnrCChNhijkMeotyDXGT+T8ZO6sf5FH93dQ7Wd35WscWGDSFfIaM8JNzPblldyYbN98SYC0FORE38czwzI7I+tq3C9JmaL56lARGMDV28J1/ZJ6OpgnkcxHY0CPAevLcs+rA21LzAOszJGFl/JXIpFCg8l8fHH3yYYR7rGZH9JatAVoGsAlkFsgo8fxXIDvLnb8yyK84qkFUgq0BWgawC36jA62+/uQIIAGgpFB2AAmDC/kWd9QC3KRjUOy+LNp54IGx49tN9HB2egF/yMYc4KJfV6Z1Pvto8L2wjeH28bwAN8VV2GAmkD/sRAfXKsAjroKTMWC4VNBuxyXQMl3LupQ7Rwi8r8vTmPuI3F2U5oATAbikCvz0clfDiUBQA9gNUAS7R8Q3apo7UBDYBLAEIb6w0HOwKFYpyN0R2uP2HPNnTNXiN6FLdBJp6+HRSJhTzVq1UZXHioI37ubsKxFUsAgFT9z9ADHkCyeZ8TdIAhAlQUwD0SmC5OnRFIDmRws8AatTlmx6oMGJMIRC2LWSKIg/EwtgsES8BVvLyMuocJZoAzrlnPtfBNU5SUDagMoXxTlmIgjT30vtJzcF1R1B6uq7ovMYuK4iQUDgAGIaPvHcqe829zu4/D8CHgoVxd9sXxt+BQMBag0KQBQog5soBTgHa3lUNEgjd4J9Nt7iTJCUsr5jnCjMm+2OZrIk8/8Sv0eclPxcQqYwAt0NThzZ51YuX/+jsAAAgAElEQVSZHR3uWqkwt+VsJesrQHE+JjrPIaSuH920oxvX7cG9+3Z5cWHzRU7zFxDx6rWrNp1MNMaAiBAZl91LzdUK3vAQCyWUECVr1ht2fnmusOTFomD1mgccsx8wTxr1iuYG+SF0a+/sdey8e2L7u3T2T1W//cN91Yv5U65UrVSt2XQ4sFK1rM/vX1zqeslxYP9gPmENxT33Ly40P3P5ko2GE2s2atbtnmndyfpL88Ysv5g4MVQjk2Olew3wE1B1NF3Y3uGRjfp9G5OxM5vLiokcFDr3x8OhlSs1K5cI9B45Gp7UU4RZD4c9m09mNp4Avqb8hFzOugOsw1bWqNdsPCBjZCpgmfGAuOH9SrL6IWOlqEwKwODlfGW5UsXA0gFILy77ss/b2SFcGPJhRwHcECMQJKxtuvFRNvE9xof9o96s2/d/8I4tFmPLLfP24L6HbtP5fnTz0L68e89w3INwarZbSd0xFZB/9eq+zeZj22m3bLfTFgn43e99z/7fH/+pnZ/27OjGVYV4561hDx8+slKZvR9eiP1upjqI+EPlw9gK/HdydwTgqzXg54Bzur65sUYVFp0USWFvJAIjLSL2BJQFWE4x/5nTOmtSXo8TTQ74B6hcrhQ0R/hZWAfFHBCZrTmTQOmyg9Vu+ZSXVZrIW2wLy6w7+flZrVo1kmYKObcBDPKDcVhof8zZZDzUWPAIZYjyGlgn7u3kSrPRWDWJ+eN7O2SH35ufmcxHCE8P0o4MoVDCaU9JqhX2DBQ70UDgJGlOSirWp9QdKZgcFRC7LsQFWx4Ek3KWOM8TWSSliPZ/aFInTKcTsieqslSS3ZSZVFzkongjgSvIQu3G/gUxzzVBuumM0P+4b1UokSPksFT0uwTXHUqG7d8neHZYQQVREPaI8btB1C3mQOJU19lcofoLQmxbtREKn6i7CHdZkoW9ILkwNVk+MhbxmXEG8l7Myw9/9vMM88h+b84qkFUgq0BWgawCz3EFsoP8OR687NKzCmQVyCqQVSCrABX41u03VrL6UQc94Drdq3RbFwX+Btgg1UUC7cErsN5w6wnvusaig5/PZp4B4CoIrELIhGilzsjVurMyFAWAIXxWADTbnZJBnoD0YPcBCAXwvG1nEoCVumOLeQE6yhaYA0x5YKc6T+maXVtveHAroO6MzALCoOkAB0hEqUBocrVqs6l3ZgPUKWhcGRZu3eGuEg7MyCZL3fyeE8H1CYThK8G1qauU5/K+gGoCrwSge+csQBDvF12m38i4AFwXGOVKiBgL2Rwp72IDfsuhKYGyek3KvuA1lVLZpoloUtBuIgaiziJacjkF8paLZe8KThYyawAoKUQAAtWBLeWAB1I7gEmGhZNUdG/zUEcs95vsrBwEdKARoC8iOcJyC/But91RqLCHXTsgyfNlZ5UDlHMvc7eKgpxCSULGgAOFuhaRWB6CDnGRaAf3ihcRxLWLQtH4ElgM2Aa45UAqWQ9ljd84hXm7jZSTHgJdS052Red0pcQamFpeXc2EzUf4+lyqJn1eUuDI1it5+IsEm0ysUs5bp1G15WIqBzPWxpwQZO5yPrOjG0eazzu7e3bn7hey/6lVynbRR3FRVRcx3fw8qJ+IqWpFWRKoiJZTSL1i6iD3QHuAWZQRvd5AADTgJNdDZzbqDt6j1WkpqD5X5JrdoguVBCRDvdGUj/xk7LZLC1vaeNh3oDZXsP5gaJ32np2fn9qNGzft+OSZtdptWQzNxiOtgeXK/fQZmWqFoO+RgFs6zSEWUDgsJkMr1uo2mThp58oJfj6xSr2lOTUeDbRuub7JcGyTmdedogHSovDBtury4lJkxqA/0HrFHmvQ7Qr49ZyalfX6PWu0Orr/0bCPaEP3R12nyeaI57bq7DNO8hICzRpkb8SGChJLJEelpr2L7ACIhxdefEG1e/+nP7NCkawhrPIWyuXIY23E/Jr72NXqRXv7ndft2tV9KSVOnp7ZjMygWkmZKve/fGTzuZNgECTKLmKPnk/s+rUjOz05VVYFpEmz3bDr169bvz+0V1590f7mb/7OioWmPXzw0FrthmfIkH1hgPYTqU0A9Xk9XfWz5Vw2UKwfSJb1fwwmYo+1xf4WQdLMoyDCBNBDZJawGvPsBBFI6U3c2ihZ3a1SyLO5UkD7ijIlnOzV+ZI65YNk9ffbtvvzQGrICf6HPRg2dMw7qNFGrSoCybN4NjZ+rH0sE1lLst6qViyXlFy+n7k1EoTlaAqp7fZ67LWcAU5eu/0f6iblMWzZI4mMkw1dAOaQ4CXVLNYsoLmH0zvQLovAlA/CnOcz1iC7SJKJcnncis9VikF06yyDEJGlFdZtQ2W9ANz3+1ORJaF4jOuMcxilhnJvRGy4goS5ik2aKzGwbJxJNdNo1tZ5RdSz2WzZbOo2jvr8tE/GuRPnZihtXFnnpH40MsTYuxLHaxG2g34O+/Ww50H0h8ojfr+Is1fnl67Oz0ofb84Lt8CEbNOZlK5x2z7q048+zjCP7NflrAJZBbIKZBXIKvAcVyA7yJ/jwcsuPatAVoGsAlkFsgpQgVtvviqfDQHvdDknSx86rQErHHRInZd0lM885yICteW3jd9KLkJJsZNwpcBiCZGg9tWNbUYCipRbQa+ofrYJhxWgnPy1A8CIkVpbDiXLELmJKzw5wCwPPZ5jx5FUDU7KeFd75Gq4bYaD0ADhc4FEDrIL1FDwrANOApexlsBaZMlP3MYIYJvOda4XgFe+2fOljUdTKQ4A7fDdjwD0yNeIDlQHT3JWKjngTIdrAP3RqayuUuybBLYTfj5XngAgjTzoITISgSFzopQhABBGADEPAGuujefTYYoVilvUOBAVtZM9SuRg6M2SaoLrVOisB3+7HdLG/km1ZIyX3ilPvRGGqPs3kRgQA8ooScCX6por2YRQc1k0pY5m4KWCZz90mm277PbUKYvyAeIjz5uinFDQqvupy2prxdi4JZg/uBa3GRFcJUuU8np8AXoBlyFp6Jh2CxavF+SFd5BT84V1mg3lCpiIEYgJxqpo82QbFB2/mqsAaQsPTl9bU6nj2u2mUMaUZP1CN7SD6FgaXT1AuTCzs/MT6zTqUh88eXqsskLAKQQ+8lHIaxhMFNRdqjakIlAHNCSb8iJq6ibHcgkQv9lpiwAZ9LsCKT0nZWnVSs2GfScYKhVsoSrqEFcXOfNS5EVe4eDUsVqvWZnsgdxCoCfrgUGWgqPasOl8YbPRUIQGyizek9BvgqEn07nt7x/YcjlNRELBDq9fsydPHllZFjwApGYXl5fWbrUUVM7ciJwF9iDqUykV7OLyTM+v1uoC/antbLqwXJF7HJMErvUKOcG6pB+93xuInJpMR7a/v2vn5xdWqdUF8l6ed21nd8eWi4nlljPr9YbAm1KM7e3v2mQ89fyAqQO8LtRyhc+Qny3m1qyVrJBfaR0zR/geoHm3Sx1QX5CHwPeKUoGwBjt7+/bardfto48+khUXeRq9iwtdo4iDCeogB8kBWPcPdu3ll2/YK6/etJOn5/bZ519I5fKj3/2h/dt/82/t/v1nIh0KKDaSzRtj2my07YsvvpZiQWRSPq9Qdur75luvSUHz6Wf37NnTZ7a711lbrs0WOeWVYG0mJcZ0vFY1aJ0kuzVAbLJKmq2mYY2Fcg3FC/cvCyqRpWlZJss4rS4Cu1OORigAUP6xf8S+wZoit4H9zDOWXDGFKoIxiKBrnu9nA3ZPSbVHnoWsihh5t4+CwMQyyhVX7ClzAdoV8lfm5Fosdb4xvxk3xrNcZq5jUxbWR5Zspvx9ZCmXCGzumXFze0RXWSkMOwWhS3+ndRy5EGnPYc7qvIA8TdeHPVappHMUMpT9JM4kzttoJPD1ioJlpjHoX5Kl4faHqkfKFnFlGaS9EzyoWDi/+oOZSPsgxIMkYMQE4C899FwqkdTkwM98fLk2V+JIIZEjDweryEnKi6IBwC32uI44d4O4V2ZFstHbzsJQjlTKxdiM8Ua54jkanLGcv549pOyrZM0VZ2xYWXLvrL1Yw3GuMxBLW2g9zKdTm9LIYJDp3gSBuob3zJQX2e/KWQWyCmQVyCqQVeD5rkBGXjzf45ddfVaBrAJZBbIKZBUQeaFOdixKag6GehYCgI+DVAQiR4CxAn4BelJXvXfApiBrdad6V+t8ATDtoc10PAMOC+BI+QN09DoYAqjkft9BooQNlQO+3hUbxALWJbxW+RcCWL0LledEp6n7gqNQIBTZgf9t6wqFraauX8A3gNHoBlXINKHJ8vReCJyi+5nPHQ5HlssBpOVSMG0C8ZInN68FsHIAH3AHRUWA6n4fcS9OAOj/NQujOzkAxuhAxbKFa5slAikAmbXfN6EEqYMXkJ+ud8AtgWYC77xjVfZY8lcveNhuCvwO8iIASSlJvGDJ4oQAWw+35UpHCnd2L/BNzgl/9zECkCrmzCYCA+fW2dmxi4sLAWyySMKvHAsWdQenXAh5o7u1lkKD8aQvAgROlLchEyoBaJ6zEbZNHuLLuwDmeSe2EzLcK/eMJY+rL9T9XsYaa+Ikj0rvXdoipyZjq5RRc3gXtDIPZmOrFAnNdSVFhHf7fPfO6QDusJdaMViCvn0VKCNEpfTMDeYi36MDnAyJo+vXLJebW3FVsONnT+3GjRvWuzhVEC42T8zt3XbLxgTBS0EB6DzTJ/BvAqyfPjmRqqnaqCtse393R4Hc5LvU6nV9frvVtpPjY6ulDA3WB6C0bHVWdEjXFUqNpQ9EXqvVEoBHPVZ5z/aoNapWSNdeqpRFDhxeu6Ja12otu+wSIp6yWsQU5uzysmvtzp4NegPb3duxbu9Uc6dYrGtcZ9ORxpb6QHCcX1xIuQBhU6nUNGd5DgHEXOt4NJRKh3U5GrPWVtbp7CmnZIQ9luUVVF5vNq2sLvaBiLBCoewh1POJwFtZ7Sh029UNjnnOLLecS4k1nSXrHeYPyiDWfn8oNQSkG8Am44yqgzVQr5Ytn2PNu4UcX5nj8yX2SXO3V8pzbT3PUcnlRJjQ0Q+oDjm1t39gH3/8kd28cdPu379vtWo9hbzPbTgY6j0ODw+kenn3O98WOfXo4bEd7nbsnbfftP/j//x/bDCc2GK1shde4D3u2a1XX7LHT06VaRGqKNYUewJzvNGo2/5+S/dMZsbjxw/1/b29HbvsDjW/AadZB1wnmSu690SkQdQJEU+d7AFEc48objZqMuyapm5DpRyNxcYmKu2JhRzEGXVyksHPA9YXpCP77GZ/d0M5339cLZiClueuCPI1l/6iTZbnrLSWZVvH6uXzkGOIFOWs8Pyh6WSh8UD9w7xCPVUhUDzn18ScIxsi8jZEwkMwQ2xydhR8fAW+r1U8Tgwz17xJQAxtyomBpIj7YX4lIiCs/kROJ2snslGUaZGym1LujM4rbLGK5Lhw7hasWi5YbzSyQq64BuHZR1AwTqZjEZOsxcGAQPAgFiC3NsQS94CiTbkjOa4ZDpf8CVdqSq8mO0M/x9lvIQLinHOCy5VpPPz3CCeWt8/0UNBoPIPgSoxXKCk2JIdbMaqBIO331VrZJmOaCdKZkZoOwnJK16h5wrzc2A1KiZGLHCJIjKYIfuohe7+kivvoFx9kmEf2u3JWgawCWQWyCmQVeI4rkB3kz/HgZZeeVSCrQFaBrAJZBajAq2/cWqk7s+JAp3fkAyam/AOBzG7/AyhOx6WrI/w/7nk+liLD4UDAKiGr7g/unegAEq5s8M7YsGWQLUYiEQBdPAvDcwH4foAo/J2f8/wAywHpsdgpYMOTgKK/38EZlhRY3YhgSWqO6NgNwCtIgvj3OvgzhyWWB8iqoxOrDCyCpD4B7GvI1mM0GqxVDN6974D6BkBLYd25SOwG4Hf1hAdJb7zUBYTP0W2knAY8t2Wps/JOd3X3O1AUqgmpWuRzk0JwvxEA7p3WQRpFtoNIDV4CgUSmR44sEyd8RGaQ67HlNR9EidQlYJWAkxHMjpXT1m+E3inu9ife6etzCoLIu4UdWKyWazZbxDi7akRB35qEcU1Fm5JfQHAAXeVqM3ZbIx9Ht4cChFTHe7KXkXUKAJkBnjmx4vfngeNBhPk/nHCILnABXQJeHaDennd+ce7DH12+kCR07cryJKd0EbfISl74GrNUX96b5924ccUW84G1Wtj0LGxwgb3TyobjicKfsX9aKmSe95mLNKLGlWrVRhM6ghv29Okze+ONt+zTO3etXClZZ3fPLs5OBYRiEwOIid2Pq1yckAEPhICL8Fo+gHBorqlSq+rO9nabifBbqZO7Ui9bs1G30aCblFR0bLPehwqUJgsmZyWpLZjLWCFReezjALybnV0bDSBiHCzWHFiVBWaTFwEJUinXPGE5b7KRAoytVRv6nOlsoE5+HtovFjNr1CrqknaFV0FB4G4B453qgM8ETcMxca/NesutniaoGnwMUEhxD61WW/Nm0L+AFdHeNhiOnDja3bXVciLbq3K5Lhu08XAmMmg0GQi8dXWUW4V5Nzi2UDU7Oz21wRiSNGc11BehbFqurD/q2+5+x+q1qjVbDRuPJlK2MD1HIzrd2SMgk+t288Z1KQH+6q/+2mqVuh0/e2b5Ut5anY6dn3Vtp9OyK1cOrdNp23A8suFwrHt++uSptRpVu3b0sv3xH/97a0HolMm6AbiuiPSivvn8yjo7bdvb27PT03ORLeVqyS7OuiI3+DMaexYHShKC1mMvrZEpVChKnaKw8GRRx0RTsHUiwSO0XAOiYfZzQLVL+31uSQYRAHxeodqxn8d7QrixFljbWMatSeCcK/VEKK6SgrDkSiXWjRNNTlT6Nu4WcdwE2T2tnbb1zk/dIhEbKkD6tO+yl4vML+WsBPEp1RXEFK/lOl0NgKpG2UHKlECNAEHpORKuZnTSR/UQOUpuhWctBGDve+RmbuqSkxKQc6heR9Ew1n2ulikbaQHR2LTxKN0j+1Ihn0LIydmh1puw8DiXyLeZYJ+ls8Q3bwWpSzqHqsLXUZAQsad7GPd2sLWPB3UXyVDyjAwRO5xrSfnBOqX+3LfvzYx/Oq9EUrhCZ60uk1LCxzjGmdp5Y8F28HlJWTzT6Vjkm1SP5Fvp9wjP3GBdUjPejzO0DgEMKa5jxvOs+P2GewurM/+9hmwg/73nkw9/mWEe2a/LWQWyCmQVyCqQVeA5rkB2kD/Hg5ddelaBrAJZBbIKZBWgAq/ffmvltgqABcDmgAgRTLrpboSUKBWdQFBHbS6sMVAneFf/VPZNWGn46wXc5FeWx67j74Hc0TUpkkG2Uw4IO3HhigERI3STpryByIPwDli3zgjAQwCM/NQ9CyEsXOiIdxsn72gNgNstgMIKxpUSWAI5aOTAEfcSNhoeTurAldtFRc7BQmBxPI9r433DJoN7kQqADt08r9kC+RJAxX3p3gDCsOVKQaGD8Sh1+3rmgQiDpF4J2xCIBKylVA++qhvW53Z0tK4JjK0p72SRAzahWsHDHTsjATp00UNiMCZjANWCTRcOhgeZ4SCg53QEMLbd7crHCaQUipzCdxNABoCJ4gEQG8SMcaOmUmBIqZCz0XSS5iVPwfprZbmiqwNc8bPpjlV9sboSeYNVS1lge9T+YK9jZxcXsuJx6y8HUF214UqGsJ2KewigLO4NQMu7p5kXPsY+Yfi/BKwWnLyKGtFT3cRWbDa1F19+Ueur3azbcHApdcTezo4dP3kmuxlswQ6u7Fq1ULR7X93XW6NeaTXq1p/OlUsBcba/e2D37j+yq0fXBVjj994/u1C39QU5DY3m2mMeUpHrBMgj6LffG/q6gbAsF1TP3b0DZUyQedBptZQb4Z74Vds9PLBHj+/bTgubpYWVS3UZavV6F7Z3cCigFiAdyyetrVzexoOe1CqM0c7OjsBFOsqpdr3eNFsV7enxI7txdNP6w7Hum8yMarVky/lM4wyBc9ntW71RVvYFBAY1p7sdJRdA5XyZ13phSRSxD2Mfq5Tt/PxcNloOwkIurKzVaNhFt6sOdSdhCVj37BKUDdPpSLXmZ1wr+0GtVrb+oCeAuNeFQGHulxVejSUVYGpYuLEH8OB7vf7lGmCn7g5QFzTG5EVA2vVHPV0zc+PqtSsCs4eA0/mClSoQBZf2/R98z/7sT//S/vP/7D+17vm59t1npyd22RvYV198aRdnZ042kAMyXdhrr72qAG5ICayx6IL/F//iX9r//D/9r5o3jVbNyuW8tVod+/rLhyL3IJS49oODAylfuE7efzGZ6vuQtLm81+vyYiCrLCkv2LPTRsP1DkbjbxCAIg+SVVCA8Gu7Huo0n2lOam1hP1aoqP5hnxf7+dqSKO0ljCed/qxtrT+B75sAb3XhJ2B+s7dBdHpnfpwdMS5Y6JHfw+6K1Zn2EWMuQXo6KeknSN6WOVdZ5BIxQ31ccbBUiDsZIJ7DAFG4sgXnFmqFrcwjP198/9GZgXoQtQYZPEvIWL8nrO14D+1BUgdsbPEg2DhjnSzwDcgVfm4JxjnGucNXtwt0klhrUD6GnHes77qyT/5/Z5I5cRDjs00iyJ5PmR1+nXyO2x76GFCrCvZ5kANlrLe2SRK30WrUW+vMjjg3/z/23rTH8vQ68jt3328utVf1QjabTTZJkSONZBgeGzDGsuGvYPiFP5r9yu8NY2DY8Hggz2issaShxCbZJLtJsdnspZaszLx599X4RTwn85L+BAX8kyCqKpd7n/95tuyIExHHGRXcnycnJzGZTG7vleM7zISQiS/uVM4F9haE5zEp1mrXFGQPeeIMEcgk5yJBTEitd0gVpucl7ywUpqg5IEV/+bOfV5hH9etyVYGqAlUFqgpUFXiDK1Bd5G/w5FVDrypQVaCqQFWBqgJU4P3vfucgj3RAb7rVD86PADih43cBuBE1dX0DUgA0AXzShUyHc4ZMp0JCwG5RUCyWBAA3aOtUmDadj3TwCjhfGdip7Z0hwRgIt7avvDsuDcAD4CRQnRYgBmPpRE2Qiz8B7wHJoQE2+50taaT4cK4C4E56aIPbLen+bhu8T+Aiw2YTfL4jPKgJHa8eg/qH6+5Sze7ZBKZy/H6Gurpa9aFcEAArWoX9OcAffNj5IA9BIdaluzRXKKAW1jXOGWk552Ntn/IECBWmTKfubaCprUjAwto1qyGwTKnRGV/yJwB0CSxWnZ1wXYLHDcBTC+yyRJoUay/VSVkdLa0DQFGTJO6qBQwVsSCypwBaZZxUg2dJVYw92Q3ApS1ZzmdPgbBbw4Yisw7RanYEQCVxcEwuALoapCfsmXVRjwYAHoqPWj1Oz8bx6uK1un6tLvI6S2Aw10CqiRJMc1ew16K7o3e3mS4JjvIaPLe6/kUKbdRdDui+36xj2O/F2ek4Hj17IDuaT3/1iYDf7Cbm5775zXc1Vy++fh7b5Ub2VlYqNKLf7cZSc9YS2Hjv/H5MJjeaa7rolRmzXSvDQiYuyoHJTu87UM52XfXo9bvKS2k3GzE+PY3h6Tj2G9YWFjPYOmHNBtBXi7P79+N68jJuLl9rLQz6w2h1OiLwUGtcXk+K5RlzVNO+FkiIZdxqHaen57Gcz2IwHMd8s4rTIR3+F0H3N2AqSpANVmKyWgpZQ+22BD63otXsClxcK0OjE2vCTtgrh1bUIZJ2KDzYw+047Oy/j4IBtQ7n13y2jLZyLwjDPsTVNbZNhL17TqkVdVgs5tqDZ6eQFPNottyxTbc8r8e62qzW0Rn047CFuJnpnPEeIONiHbs1FmVYyoVyK8jhYK0AEAPKsxaxIGIPY2uF6mk2nYtsO9R28eTxg+i2WzE+GcV8tY7ffPZZ6Rw/RK83FGljddAuPvjuB6r/zz76SVy+uorlGhumrkgoAF/tu5L3YhK3o/BtQOpBvxPj0zOtZ5Q/X375pSy7/rN/8Z/GP/74JxrjbL6MrXJKzkUU3dxcR71xiMePH8XzF5cxuZ7JNs/EJQHQy1v1FZkrkM2QrJDa2cV/fEZCtlJ9qReKtVoqmjiP2Q+Mqd26I0WTbNVcFCu+JAW094v9HuvFZ7Q/8oyw1SHWQAOdD3kGPX74MC4vXlvVB0/AztVlYXJXigLW6gGFxUbkHP+XxRX/L2ennqMQCVgsSWnDWYz1ICRrs2HyVXeI7yEB8lgMYlGI1Z/srUxTs08hRzRuSFhuYalGTNbobC82bc6QQAFRV95Ovj5nsoLRd2SBiFbxHXGwokCKq05HeyXvUs1TtGxrJZLGzQCpWGQefP85GPy4ztiL8d5DyMXlUllJOe9JZmVzQrvVlWJFpEyxAeNrPLPnGAsqz1WSx3dkO80OrlXev7nOqEHeixApzrAo5zb/LqQH8yl1iZQ7vrt4jWw8kNovTHp8/NFPK8zjdqarv1QVqCpQVaCqQFWBN68C1UX+5s1ZNeKqAlUFqgpUFagq8AcV+OD731WUtVQLTWcZCKw42IIBiyZZ9jToHF4IyAa8wVsdL3ADTWt5YRtcaAtIWq6W0W40RSLQGo1v/qFp4FzAIXY6h5BtDV3f2MpAJiRQcfs9NQAFA+EAaIB3CTwncMHP0Kl5/fry1qcaUAif+bRrsQ/SnRpBgdb4WhNgTcdr+a0mXzu7YwVsAGwVwD8BsWNVQ4JFCdZbyWAf9QSi8muAooRQA8JCJOwJiC5hzhlcLQAdUL/MhXMgHFBrq5e6On0BvdTtWkJPE3wxsFWsqyB1squ32JDICqkoNW6hMJ6zgGe3P1sAdmqY86F5K17gBtNMmgCkGdQKzSu5CTeTib5Xdh/Yw8h2xKSKCIE9QHtR2QAol3XI6wx7A3XNAunJbgWLDyyapHjgfcGv6nHAvuxAp3PmXxi0N9kBkLpQaDyWKBIIKQSZzl0H0EI8sK5FRACoKhjYQKfBYqs+BEBiFyM1jufilmQSAGbigs+t5gspSHitk5NBNBu1GI8GMRh04urqtQBBuv0BZwEPT87O4vdffiXgbr3cKJeBAGnskQajQew2h5gt17FYb2M+X8V4dO2MpxAAACAASURBVFJsx1x728m4g1713tAFD0lYAm1rKAKWsoaj/rw/HfW9Vi3Wu32MyF9Qp7WJMdkC1SL6nXa0u3j5L/QMWFmJfGu09F7MJ53rikRmzW8gdkzQqSN6GwqYpw4oIparTQwHp6odIHtf/vhQCLaZq9WZi/mtCqxR53zZR7sDUOzsEUi75cIh8Tw364w5fP3yMobDUVxNrrXPW52myBmFq283sjq7nTeQXNQdPMPG+SLU7P7ZqdbkarOTEsRd6syp4WK67yEupOaQ+mqntd1qt6MjO72dwo9RcbC2ul3bm6UaTGA1Zx9h3/OFiI3X11day/XaLh4/uC/CiGci02IwGsfNdBXT+Upd9KyV6WwSo34vnrzzrkD3q9dXcXZyGl9++UV0+oPY7twxz9zzGtfX1yLbRsNRLJdzkSOoLBbLubNDFisFbf/pn/4wptNJXF3NZCkFmHv//j2tJ6ylsE6iHtPpQoHxPBNrj+cQ1l7s4JQ7wBkHMSRS887mJ88lvkf7qwRlHxOjnIndtu8hiJdUAKDUQKFAbgNf3+9qsu1DQQCBx3nOmmUeb5VhEA/lLNDZk6B/8WGTsgGAmmepR6yXK2VWCIAfDOL11aXev9ftGehm7RdFCePj7EqVFncN1lncJZwRkBac4VofKMy2m+h1rM7htXiOJJH12kVFlucryguC6UUGN2vRabVEfGItxxwrB4SaNFuyG8sz2CrAO1WYyPgGmVOFXMW6SaoOh177rudeadpaacVagyD02cL/TdJa2WFbRO9xq+V8TkoNJ9XbRvube5295fvX1ohJ6ots2UUQKM/4eC+vsztS57iBIddLKtp8H3EOqZpSc2XWR5IXWdM7+yk70/ms2opgQQU1ubmJuhoQUnFTfjcpxBRj+sXPP64wj+r35qoCVQWqClQVqCrwBlegusjf4Mmrhl5VoKpAVYGqAlUFqACB3QrHBUTPUFuCeTttAQvutDQABfDunIYMQS7d8QJLHPKcgAxdl860CAUS1+jMV1c+QcHujm3V7AdOsDAWQdjHgIJlNoYBD9r1AR0MEAOOAnAZtjDwr7+XQFcB6wJZwETu7IFythMcMjgCrwIwh+LBwFR2iiZwc7tKBOaYLMhufQHkBcBRh26xscoufgNezhvAXoafBVRekwHCsxz5vrvWaZ3iYFRZ2CiYNANaayIx6HimBoB5fKRKQGAhgcDqEi5WUyA2BWzXax4RFCJoAO/S1gRoqkGwsYF5A2qEr+8FXisPo9Sb95WyBfWFglnbpaM3FTOEzzosXR2yhTDgq6wL2YvxHEV1oZrVASQLyIgrya06RZ4ntpdpNt3VW0BEEy228wJU0/yh5mkaOI4D/uv8PDkWHpNsT+At6ADHKk22ZnuHyetznkvnXrA2sG93t7FBQhMf8nLHFmrUj8nkKlpStUCUkOnRVHA5c/fnf/HPBMp/9fnvYzadKhD56VtPNf+f/e53svxh/vuDsULF6bKfTF7H6WgggA3FQa3Ziv5gKPAYqyDWk2zV2oRRO+ODiadmEIGA0las0PW/iw4WM3Usg0ayBTo9OxeYB8gIcEltz+6dC+xGFQG5xvgHQ+yiNgLl57OZbKBmi7m6ol+UEHAFFqO0AIjEHg4QNyLa2FLVADipUl0qBixjXr9+XcaOPdJNYNHiUG7nC9D1PJ0tY3RyqvWxXrB3HMCOisOe9oT0QrAaSM2w3gRVUVMAjqK0gRRBIQTpoJByWflYzcXnqANnAAQP9UdZwL4m74B/Q2yypwjEZv8y/2QgoJwYjkbRpntd2Q8mAvjAcmqxXOi9APClxqnVlZ9BlsVm6WBl9g97ej6fRrfTiW996+0Yjccxm7yM9crz2uz1Y1fbx/RmJkUO66Pb70a314975w+j2+vEj3/89yJCUas8fPwwXr16pT0CAbjdGDgej4da98z56Iyw9y9jOVuK7BgOe9EfNOPF8+v48otXMRgNYzwex9dffhn3H5wVgnQXbVQcm3Us5lZ+aT+uWWvFJgri7Q8yf3w+HVv+JVCdmS7awwcyEhyeTj2l7tvYWiq775mHzCxgXlG0sL9cX98b1FDB7OVsPVbQJckrolpnT03k/GA4jPnsRqoL1lEqM7ANonufPZPEOoQFJAYHmwixwz66rbZUChAkepZ6yT0q51USHCK3+P42oD2EPAIe29v9oS0U5z3h5lYF+qy6s0pUfdMbsJyvqULg+9mbnIPkn7B+qHfeex6LMyaoTd537Hmfq00rxpTfZCWguT6ejb1ZlFw1yD+ybxbB7w/L5VTPhLUk79eSggYSljvAKg6UXc4pcu2Z22OSgn1zTJhI6Vk++H2EhgCRVDxPHKLTgTzaxm5rBQavm/eTFCZFwen7mP3uZ449pA81QRnDZWDF4GF/lyfltSI6PX79i19XmEf163JVgaoCVQWqClQVeIMrUF3kb/DkVUOvKlBVoKpAVYGqAlTgwx9+7yBA45BBxIANBoH5D/30BhdYXcJV+buAP/BeQCuBGzuBTQb3CO20FZJAGL02Dut7e9orI4GOeYMFODQAdsjvHPAL4LPT1etjLaGgUIFj7lDNj+y2T6AiQRGAJVtSHG59zhuyzHD2Qr4GY5Pt0WGroOP0386u+gR9AEipT1po0AlLHoB9+FEGEEZsUJ568Tk87AFDs4v1GKjj50XEqOPWeSAC0nf+1YoOf/V5l0D0VHLk5/I5UyGRdXCns57UdixYZvHI/BtypthopZ2NwKqDiRJ1hfMsbcKXIVfkuVJAS3fg0lVrMmWvsFsrH4B3bFsCwAX4x/CxArLqwn7o9SJtAXRCmXO4tV7JOrjjNcErAoQBuTW3JRMDwBGA0MCjwef0yDdIbACdTmyAL4OkYKIGFM2FGMxLGxorefw5Po5rmjUxeQfZVTzvi81Ifl3gt+xk/PMAbaB8w35HYdd/9uc/in/4hx/HZrGKd959S3sLcBlFEWAmlj901tfqXa0rgFjUIJ3GITZrVAN03K88Nwt3VYvsat6FwzMXmnuRLs52UbA5Vjn9dvS6bQH2afP2+PFTBUcLFNxv7PvfaMbJyalyOQ5S5rA2YJewiqNLHeXBRMA5gCXvsZjPlU8B0A/xtZwvrQBht2ObszlEfzCKGzqcm7V49OhJzOn2ny0VfD2dYOXUVMc7+4mxLglJbrRNYsK9rdciLTe7tdQUAPLMI69NR/t6iT3Vya29HHOfgcAQpZxJL15cxL17ZwJnF6t5bMr6UFc48yfbM5NYsymqiEFZQ7aO4VmnM3fRO+OlpnOMz2MDBUi83qxs01NUMJwBCoGGKNnt4vL1a+1Dtha2UZxTvUFfoDFkFGMmxPv++Tg6rV08evwkXr+6UEg7dag12hrXZnuIdrcbX3z5dbz91jtSOJ2ej+LTX30qIo99yp4hM+TJ42fSXl1cvJIl2HbtHIR3v/lefPXVV1JbdLpW+Dx78jB+/clnMbmeR63VjAf3zqPfa8c777wT//AP/xDj8SgWi3VcX90oYyDPPCvgdiItUvF2d05b25X/zjvF4ct32UQAx5AX7GeUOiJp2bMF7E4ylfdkf5s4NLicRDSkF2uJdQ6hwdnjc/fOjtDgtlVKjEHESiFw12u0Z4doA2wX8Jvv50xfFFVgkprsQUgLziMI136vF8vF0jZQhRTIeyqf3X86lDwBdam6Ds6ZknVVsbraA6ofQuOEWFssZrYaLDaIScT4zPLZ94efO4hoJONG56DcG7kPeW4HhSfYL3WF3gPFmEkk7jSyqKwWcj5E3rM5xiT7yY/ARkxWUEW1BqEqFQhB4OXOZq507opINPGP+ki5FCXj6pjQz9fK3z1SeZiEi1/PqqwkkrOBIJ+Pn70lz/R7yl4WXTxLo96Rso/auNHA+ST5XPweBLH783+sMi+q35arClQVqCpQVaCqwJtcgYq8eJNnrxp7VYGqAlUFqgpUFYiIb3/43UMCtwqXhmQo3uAG1BxqDBCxWqEOINPCnc4CTvjPfwDlMLBMh312rivUemdQBkBos98IKKo3bDslL255cAO6g5Ee5EcPKAihASBuC4wCQOAPrwb4zBYona4eSDSKzYVsSEq3NB28gPa2I+e9GwIQrVYAcCb81eNP0CLBGUB9oHZnVrgTWEBKEzWFwW4pMYpHeZIft6QHHZ5Yhqw8TuoCkIrdyR8G0xq0z1Bjj9Vg+QEf8xbAkeuYwFgCciZPAJyEnOtZqQMkjQNk77IaAKqZQ+UHALJud7ZoKZ28PKXA1mLhITsrvW8SC+RgrKKtQFr7ssOOYJfizIu7DmsIg5wHVDHZ5aypKh7wBLwfj69MkcmNIyIhlSX65ltCpiGbK7Evsh7ikT232XF728Urj/2IDd3vIi4IpC2oX83WNrdd2YVASRIj65wB4UkUJcgmSxPCgKmJQru38eDevbi+nMRo2I+HD0/j0ZP78fEvfhlno1MB9LYLczA6apPFdBb90VhZA2QMXF9PNAfn40FcXU60Hwi2viVfUJJAOpXAXnXA1w0gS4fC/tpvot3qyG4G/oH1enIykkqGGty7d69Ywa1lndZqWK1CNzmgLuNYL65EaiiYOLaxYgyxV2YG5AXZFd0mZKWkKSUXJaLT7sbN5FJqinq9I8XFzXQuFQnd/9eTSWy1rtuxns+l1MCKCvAXFQEZEiy8JE6xbZOapduNF8+fl3OH5/QZxLpu1A8xmUyj1+5Fq1uP2dRd5Kw91igWd4CkKGZMUmxiNOrHzRQlB+cWZ45J180K2yufTagUrq6uBNY3Ot3YrrYCXPnaFqutnrOAsAqSNVEJY051Ubc/1Nqa3VxrXnJtsk85G+joBzRHl6bO/O06nj15EPfuDWK9pKu9LbsqwrxlnbXYxHazi95oHNdXEwV8c06+++6TOL93Fj/92S/iydOncfHqMr6E3Hjnnfj0k9+KMLp/Ooj6fhez2TzOH5xHF+B4vnRuxWoRz54+jOnNQnV0LsdOln5p7cOauLiwPRfrWB32zOHaHfKsT84c/wei83csaMJ20OToLYnRcvc/5wukGIolHaNkGUBmtxwanRkErEtyR6Qa2Jk0l1rB8RO3SiiroqyO05G493z7irCyQ2K0ozwOwGzyf7BkQnnFvkqFAPseCzFZIm13zn4iuwl7KWU/mYxqQRrutlo3SWLzGrxPno3chzrnUXgF9yGKtqbuA+zveG+fdVZd8N5SCtUB+hsiFHWvFWUhz8TrKxNq530PiaDGgYPPY/YpxGjeVUlY8DUrC5gf32VWIvluVaMCVlB1qzOU54J1HHPGz4k88h7hjpaVWqNxaz1lJQgNCX4mXpcwdT7Ig+EOaGgN0BhgdWKeucxt3rVJyGv+yh0qAmSHeg+ljMlaWfx5mm+fwXvQJDdZS75HWRR3pHyqMZzFYQI4a5VNGb/46BcV5uHSVh9VBaoKVBWoKlBV4I2sQHWRv5HTVg26qkBVgaoCVQWqCtxV4P0P3z8I0MtQaVme9AykCUgB8AfYMNDsD+DlhoDX/c5AjiiOIysLAR71VmwgMLBvKN2lCSYARjbqLdlSuHvWHui29TEQasWBEYnsfhZAL5ChGVs6rBN0Uej3nbd2AiF0xAtolvuUxwgpIdCEjvvb8NO7DlHANIWoFnAH33uAObqqEyzL7I0cm8DNenZlW02QYIvqWLcKBIBlswUwdMYDQJ0qKhCIZy3QH/7cJRxd1ebr1LH4lDP2zGeg/ur4BaQHMMTmqYDQfN8A25mNCQYUEYyL+SEnBGBWwa3NluxoZAkmCydXhr9DCOQY+dNdw8y9wSt7hREoe/ccUiLwGk0DcOqcZs7VPJwKk4YJlhKwKxswryyPQUqBVDPYaoXPowJwM+9ddkpDdmbNmC4BqN3tnfZmfKdtqhyADcFAbd1Bf2fflSCbAqALUJahwPncfJ6vJ9jVbrbi7KQvP/vZ9DoePnwo1cDl1YUIg/ff/2Z89eUXcXV5KcJivdvEaHwS4/GJbJg6zXZ89fxldPojAXqsq9lsGv1+L/qtpmyGAPYU1FuCgLEy4vnxmY9amZtoxXazjV63JSB/vVlHrz9UeDVd4d0uORUdgbAA051eWx3s8+lM60a2SdttjM9O49XLl/H40aNYzC6FPjN3/CzzKHs1uqxFXu5jPUdZcxA50e0NBK622mR6LJQlALjaQ3lxNZW6Ynw2jiaWTLOF1A8An2n5RHYOxABkAD+n5z7sote1Zz//X0sxEXF1NVGdIT7b7cx9MU1JXg+B0912P5a8ZrcTK8257aM472o1dhLrBxeZrWoACQfBslouYk/HfbtXyCbOR9RoqGo6AoQB76l/rW7LsnaLetREDFBHEbmtlsB9ngXFCGMXvbSnu58MmI1UFazr0WgocBpDHLJROu1GDLrkDUV0ByMToMVGjZDx7f4QvcEgLq9votfvxaPH5xH1Tvz841/G6dmJnv/51y8DhQ22Y7///MtgiP1uPfqtdrEhG0R3wNroxpdfvNS4UBzMUb40myIpIDtRr/C85GZcXV3rubAv4yPziGzdZCKVv2+2O4H8wqalWrMyIBVPh7rt4ejwRzGx2zvvCIAcQjlVTmk3xXnFa3HG5r2UZDHEmvesLcfyjDbxzTnEmCDlnKeShC9nNkTcYYN6woQZJAQkSrvZlt3W7rCNLco87si9x3wQCcX91dT6U85Feb48rzL/JgF0qQj4XtQPLQgvLNJ8Fvl8QqFoq0O9xt6qHp1Ryv3xPSZbq9VK40ylholUExhpn5RKlRxHnl95xuk94u5O9/fbpswESxITdzZPUiuI6PWdhbpRplBFVSfLu3LPQJ6yL3hN9jH7LpUbkP+QM9yJ/F4hhRX2buVeyLs714rHyt6lHs4rgpySFV23p89b/cOZcUfE5D2l+47fU7CWKlZ/DBli85aoKUSHnzEJL6/Hj39SKS/yN7/qz6oCVQWqClQVqCrwJlagIi/exFmrxlxVoKpAVYGqAlUFjirwzQ/eO1gR0LGVUwEtgJD9ecKd6dw0CGEf6poto8DW8PlXCCY5DADVtsDgA0Al7agAh2Q5RPi2FBQmIQAvTFIAbNWjAZiMZ3gZY3bqEoorwBjkAlC/YYKBD2w7RAQU8CNBLXXNl7wFAWSyiPB754e7TW1BovEAoDNunie78IOOVneYA8oobaOA3rYmKoBOscFKkCa79g2+GGSWOoDO8pIvoeoVoDy7+sGpM2xZ7wXIIgsdEzT27TfIQtewzE4ABku3s96PTlg6+wvAL8CuvAboD93sAtx47WIJIvKjPBffAzklexsBkyU0vayPtEC5JV3qJmLcFUtnrbujU8kD8E6VCc9WNopID3cuOz/iIKAaMHDY7cliTN3PxZ/e6wWPc9sm3b6vbMnc3QyYuMxwd3Vk1xTwrG54cj3UfWtAnQWmdVtII4OcdAlbLZOgo2uZWReus/dIxPnZSbz79jvR6zWVD/CT//jjuJnMBMph0fPd734Q08l1vHj+lYBRgLbVdh3rzTaGI4iFXSznK/nGA+wPxiMHgUfEyckwFjeTmC/W5oZajVgsy7Mf6jEcn8RsduMu8s1OAdXUtYMP/3YtKycGCdnQ7XWjPxgopBsCrtXtxPj8jKQQe/1DEAwGIrKw67p89SrGJ2PgSa2fThcygs5/E5k8O4oEhfMuNwLrqW2zjcoAwvMg+yjWF+dFm/mUJU89esOR9xnKn91OwdGcK4v5wrZtt9kq7Rj2+9on6vwnNLrZjBtspmSNtZbNGgRCf9Cx5U3UVHcWGjZVo95I9QbsJ1h+t3duC+vttqNf4fONWEvZ4PwJd6x3ZJ9GtgWknnZXra48ARRp7AvWpkPd8fpvxkLB6VaVUY8iEvPzbrD5cp5Mo+wFxkneidfUkXLpsI3xGEIMWx1UUlsRQ2RlTOc3MRoOlJ2yJYy524qb6TL++//hv4v//f/4P6PR6EWr2VAOy+HQisvXs5jNp3F5fSlSbDQYxfXldXzjW9+M8Uk/Hj08jWa7HvObbfz208/iV59+FrPFTIRGrzsUYUONOW/pXIdBaHfb8dWXL6PdMsEBW3B9M5WCQgSRSN66iFL2syy21MZ+Z3NWbzhTIEF3W6DtpfRhXXDWJbnLXDi827Y+InlL97zPVgPgvW5fRIvPJkUzaz1ytyFGQLAk4kPOUc4NglAc9voi+awcc9YNa6FZs60QxB5KqC32SYSGb6w08FhsqWTrPz9Dnv/Mr8hWNFnUpITt7NYeHzXN8wXQPcnnzJa4PXN5FtZ/zaSh1RhWKPoecn4TxI7OvJJZlPeJlBx6qzvrxSTUvfaKQqbkHGVtTQhYNZjqzOO7Ku+gJBb1DsV+kDMjyRVIRq5cK2R8l6h2uktNQmQ2B6+RCpDjvBK/rglN2hB8TuxiNBxr7+tuzfwrzmszQbdjt0J0F60mBMtdXkv+fpG1ygYI3k+ke6Mev/xpRV5UvzRXFagqUFWgqkBVgTe5AhV58SbPXjX2qgJVBaoKVBWoKhAR73/3OwdUEQAwI4KzAQIEqtjugQ7J3d6d0PVaS0CR8w1QM6BiqEf9lowoGRbF+kKd7rJ2ceg0QBagOcALYFAqLhIIJ++igbVDyVWQygBQ+yjnIrsiE2BOskVkwB91bh7bYCj3QMHNzoEA9Ae4VkN7IQIEComMsZOSLD+kwOBZyfYoz6Hsg9ItW8gLuj4TLLFKxZ2kCebozwP1TLCJANOOgF4B7HS0/lHmwjHJkov1D4Ek26WoA/wI0DdYlYHbfr5jQCg7UpMAuPXxx96pgEcC3m4JJvJJQmqY/JmsGUAQwK0gKGVbiKERieXOZIe2Q4YpkNdQlQgXWbhjVUbHNDWlExfv8wIuq/NenbsG+Y7to467ahnLgOyA2SIwcYGAkYKnWNDwTO1uR+DyrWqnZLIAbtpChg55/O8P0en3Yjmbl31gGDSD6CHMULX8yfe/H5PrC40bax0Ir4sXL6PdacXp6TjOzscxubqS1QxdwwQJM8GQNavNSoHHdN3TQGxg0DZJrAneES0TCp3FaieAdXQyihtUGFKQWEmCBRlrR6/fbwukB/xdrbCf6ktxYeVDX6+NKkNLnkyAdjtORidxdXkR++06RqdnMbm+irOTk3h98VKh0a02tm3OByBQGkUP3BP2L8ul1TTsK0DU+WIene4gDjt3OS9kgcXebxQSYyOwsdXuR7fTjvnsSvWIejPaHfJhNlJ8bdYrZThkpgmEJpZJBDXPl3N1xK8WS6mBWs1egGW2OyYjWCZYZOWasW3PRvO6WhJ63pV1GGC2A82pOyqVpRQGArm3G1mp9Tvd2LCPa/VYrJY6B5lDXguLJZQY/DyqEEDtHUHp2C+VTBJA5htIjtjL7ujJo4exWsy1BiH2qOlgwHOv4/ISNYODjvk/tWY9E4h8fjqOfd1jYt7ny1mcnd2LydWlnpcx9roDkV+vXr+KVnMQDx/dj7VC63meVTx+8ihazVZ8/fVzKUMuLq6i2eoqmP17H35TeQqz6Tb+9j/8WDZaYMCEqNdQzq183o9GAxEirC2yL8g+ORmjzNjEgqDyyUJrm/mHWIIklpXY3llIOg+jITXOFnKgaQsilBcA1yKmRYbfnZnH53cq73SWQEjr2XwO39r+kX2gM6XcXQ0D89R2tTTBJrKdM7eQsUnqMo+odnq9gdYv7431mDJiWlZksBcUyg2xwcKDjKk5Hyr/o5izS/ofcmnIHoFoL8SU1WAQerZfhHTgjExim7Moz22UF7fkA8QwZ1mtFii9IHewLEPBhGWX1Cm6b6w8PCbPIQioVWZ13P3SYytEqyrZJ7ZeNBHv85haiUw4mIxmzPyekOROKmmSyDeRxAnsxoe8q2U7xwtIaWMFDjkvEFb8BOPz7xTMvUdoArEVqLE4W7nnRFOVebNL4iHanXasOUd1h6N0QjVhAi2JEMZxbLeYvzukNVnWzNaYtthKwhrC6eOPPqowj+q35aoCVQWqClQVqCrwBlegusjf4Mmrhl5VoKpAVYGqAlUFqMA3v/3+ARALAAgIRICDgAa64Uv3eskKuCUt1NUOA7AXqAgodAx0J9kAMG1/cgBle2y3Sgj0St2hBtWTgMgOTnVIFs9z2ygBou5kzQP5IasoKUFsBYTdDsAhwIaCqo9smNIaKAGJW2WJQCXbLLnjtpAUyuAw+J2WVQZiMsjTHt2gzgmK3IVv23ZDtSxhvhkCCkFkwOWuMzcBlewmvuvwt/0HIGASGCKCUFKou9f2OLxPu4SfyxKr5F+kjUiqFNJ6JV/D3bP+v8fjeU5iRH7ny9VtOLEAIzpRUclsqZU7fGslX4IuaQFmaftUnj0JDmVmYEdSd2c1+FR6s9ONvwcsUwcxhIfJpY1sWbKT2AA9wBZjNInhbmJZTR2wxhrGzXymdcZn1TldgDJ+5qT49Du420CZwTdIHnvxA1RZgQGYCjiPDVhdSgbGDGD57Mljgb7Pnj6KT371SeD6AhgLCI3l0bO3Hka94dBnALrRGIUCOQndWBJ2PLkpapRDvL640p7r9npWhmwBfu3lHtiutenUB1zfxXDQixtspjq923lijQC4TafTwGELC6rpjBDupjIr8JyHGHj05Glstqs4kE2CBz0KgmHPmReLJf4pcYJd1IuX8c333o/nX33ugO6m10e73Y/Z9Ep2a+v5QjZF7X75eQH5tjQanpzGYrZUcPV6sRbRIrVQqxmzG8bVkc0S457PZyIqNhusmAZSNjE3WElhA0MdhsO+vO2pC+AsBAl7lq9ZXdVUMDqWVuyvdn2nMdLxD4icSop9rRYXrybR7vTjoCwQQsptwMbzQZxQ1+VyLsIFFViC4KwzCF3GDIDO3xOYBaBPcDitxObzpUKR80wBZCZfhhyQ7JKXikrZASULBzB3vZESh+cxiWEVSa/fVh2YX4eLk2/SljUSSozFaibipNEio2Sm8HJ+fnhyFrtDPb568UIBzYQ3P3x4P37wgx/Ev/13fxMXlzdxNdhF+wAAIABJREFUdTOLv/jzH8WLr76Ir798FS9evIyT0cgZDTojan6PpQFdCOeT8xPlDJAR8fr1a6179tlstoybyTTaxWoLAJkzyQHyBpdLqIXGnoosZcaUbKRWmzPYSpTj85q/J+Cc98Vu6/8MzT2ed85tPgPrZAuwX/JzuGcgiItCIs9C3Su9HgyI0XuR1ndWSQLz2Qv7iMF4GC8uXptEaLf1f743bfEYT94vnC/UIAnsFaRVyaNJksLNAbZGywykVE7UAiLC96Nqp/umFr1ORwTGbOXXY7072NrNBVmfJCuS8M0gau2dPfkORQ0jsprndgZL3sE5DvZs3kvHKgXIARQptpmCkPAZmt/ruaERwSSJ7CIRzJSgblnQ6ReMQ/R7w1s1oTMyUJI4W0aqq3KfWxla8p922NXVYkT2y/W1laN7k0OMLceSc+IMFGzF7poO/nidHb9X/hzz+Yuf/qzCPKpfl6sKVBWoKlBVoKrAG1yB6iJ/gyevGnpVgaoCVQWqClQVoAIoL5QRQIdqseSw0qBYO6nh0fYLgNA0QNpmAiAaWxo+52Bnvqcn3+vsesQXG2CErufyvRJTHGJTQLq0aQBkuSM93IHMR76WMiiUnYHVz113rQD3EsqdpIfAnGKldGx3QZe4AHb87MmJ4PXKayVAAtAIMaAA1uzeFLDloFR7bpvYYIjHqgbAHytWHAB+ODjkVSoNgq8Pdx7j+RoQASYT8DW313aCKgb87nIk8llS1aGvAcY13U18HI6axMvx82dXL+/JhwEeW66IvFH4qwPUoRgA0bFimcmyxWHUEAUmjY5yUKQG8LMpDFzA1J01V5Ip2YGsgF6C4RUG73ErR0U81T46dEpvdya+BNqmPYprk//P2hFC3O50YrEG1Hbw6h0RhJpjH/1OzyC7XMdMgHRadPyS6bG1lUmrFU3mY7sJImBUL/zU2/U4GfTUkf3+t78V7733jfjlL38Zr76+iMH4LF69eh5nJ6P4wfe/I+Lvs9/+PlaLdewOm3j27JnyAugyBviezQj/BRTuxpe//yqGvUHUm4ThNgQUX1xfCkg9Gw/ixasrrTdCmzvKpGCs+9iusVtairjAnkXqlxIEzOsCGDIHdLmTb/Hk2dsmFFaLaCtY2HMzGPZN1CxXMRgNYnEzjd7AdlDMZ6fblEXSermJTheTqQhA2BogeqMR9++fq6Z8z2I2l/UU5Jasl5bbWBDu3ulFs92I3Xoj6yqIFoD0KeTFaqlw7G5vpH0iq5bN2moVHUkmkZqtPFMOVm5FLZaAt4fQWmEt1WtkXJiwmDNeyJtG3bkL0YyLi2upExSWXHIVmHMIJgV77ym7swWwqGN9KF9giSIDayj2CkA1pGsJ9hXRhu0aX3cmjq3N7KlHCDq2VSupSrAEY31uBUBjm4V1Ev9mPpYrnguydy01DuNCIUMn+dlZP05Gg6jV7fePAoYAcllVreZ6r7fe/UasZ9dx+foiNpAxvZ5yLb7/J/9MuRh//3d/r5D2P/mTfxZXk+sYjUfxN//h7+Jb778fz7/8Iq5fX4pkIRCc3cjfsTlj7/F3yLAHDx6IrPv9F59L5QPZdPX6StZayg5Q57/njFyG5XobzTbqgI3sy1ADKUxaZ49J0LT6yXOecyzPrGOFmMkGz4P/7+QlA/sm2fRaxaJK38PZVifYvimbL9YRRCNqCVkPohgkj6RYMfGM9Z1JB9klQRgo4dvWhNi98TOwBrwmZx3rPscrmyUUZNpeJgdMAmBT5PuRjyQvRLQ0u7fEbJ79Vo4Q0n1kvaSMi43WG+cEVmLbcl7fhaHf5QNx1hxbbLEuff6jJvJ9lnZR3O9JcnCm6ExUxogbC/y9fpYkF8iMgTyXHVRgKeYsET+fbZtMhnBvmGxGYcFH2lqlMiMzb5JwzruJ+qIqpBZJBvpP9qgJE34GtQRrA3WUbPQgo3cmoW7HLvWKszay6SHXXL4f53I2AGgdKX/kEL/46OMK81Alq4+qAlUFqgpUFagq8GZWoLrI38x5q0ZdVaCqQFWBqgJVBW4r8K3vfHAARJDHe/F9598AD6v1QmCZchZWBgpAZgRi1wiqjWhmxz2g6Hote5Plgp+ja9TZGO1uo4CExf6HjvcmnfMO9OTDwa8GqpPIUAgrQOZRyLZUEUUd0ml3YleIEkAmdfgWT23IC4EtABDF4iW7bSFOZLRRrJWUsZEZFgKnrEqQZYjGo9TZ265RKTy2W9UsbSzo3jUQaiCIcdcaBschJeh6J5cAG4w7coIaGJQCiHGuSFGTHPmM88w8B8/Ia5sQ4dmwKGkKjLIthy22DDIZiGGM6fHtTtVRTCYTZ2iU3+SScHBvdE3dvABAiF62G5vFS6VgLEfdrwTP0gUuhQnqjRKATejxcQdukjvZ1XvbWZwWX0a7btcjtl0QVZsNABTPfQeg3XX1OktDWSVkewQAeE8ges4lL3hslZI1MYiYHbwlN0Rh7CgFnHUi4Evr3jZYgOCEcv/wR98RmP381UVMJ3OpCaj6t95/J77xztvx8cc/j0YDddAuZgRhN2rx9K2n8dlnv4vz8/vx4sVzrY/BYBjtZj2uLl7FodaK2XypwOaz00HUOr2YvL6MA6SASAMUFNAGu7i8nLr2JYuG56OuWMfs1usYDbrqhobIwdaIEOST03GcnN0TgTO/mUS/PxDYR3YD66Iz6Md8chMPH5zHarOIGvWke3m/V+fz7377W5EngJWDfs9WcRCUxU4K5dVsfqO1326RTeDQ9+1yFVNyL9rtGI37cQD07xDO7E53bIdQXhBETbD4crES+cHZghUW899rO6h8tliK+OG9T4Z8z0YkB2dGt93S3jKRaIKx3e3LmqvVaMUMtUajHSxje+abwIAEWcznsj06PRlLqQHI72wNzkNbyAC6zuZzEQUA6wbbawKO2y13vaOM6fKeKwdUMxgpVloNkUIrguZVL4g9yAGyZBxoTOYHNkRYNC3mq6I+aqoGs9VCQO2g3417pwPlkEh9oWBt+/+v1nOFIfdPz6MuoJefYXy7ePTkSVxNpvHw0bNYrvbxzrtviUD6n/7H/zmePHsUP/jhD+NnP/sori8v4713vhmfff77mFxjG9XQeoTsQF3x6OkTBVtPrm/iZx/9XBZU1AZlCPVL0nlAMPtkGs2Wz/X5YsPRq3pzxuXZfks+1ttF/WLlQZ6LCbrf7dm0DmwUCyGT26l4QAnCXWXSEjWA975Begg/CAXXeC9y02oAzg+suRLEhgRvBmqvEla9t7UY78N5IMEd7oNJYJDpsl5p4enc3zg43MR2Ev4mu3zM3SlKeDbt3RX2T+RA3GUp8bUkdTJzIlV+CdSTm8K4Wh0IDqu1ZL1V3jfzZkRUH4oXU1GwODODO8JrKEO6855I0iQJA8ae4+VPk+1JIpkIOSZaRBLoGr0j4qW+qNsajY+skRQZhSRhXPw772W/xzYG7Pktf7+zjdJ+r3v+2FvsK5Py3KPs77s7Jeck12ned4wj55fvYb3cZirJuI/9XotffPSLCvOofmeuKlBVoKpAVYGqAm9wBaqL/A2evGroVQWqClQVqCpQVYAKfPjDDw+yt1AgbS0atYPUCPKQb7rDmM7H7M500Kj/o1+2LQAFO4iHg7pasW8CjKZTNfD3Xm7k7b7FK7x4eh8DOby2gB/AhtpegBgghjIkaodoGQUpgIZBe8C+hCbU1YkdB2HT6vB0EDQdpJPZVBkWLVIWFKK7d+dsAS2OFQ4JxiSYIkVHITcAO7JGWNdgx5NKgyQbjn+e1+80W7FUMKtB1U4L9cBeQH92hPK1BFQSwAEESuIB4CoBv2OQxx3e9ncHEBKxgP1RYN9jsD+7eI+Bm2OVi8K7IYuKtZLGAugG/AMBkmqHYskFUASgDcfijBMrZRLgEiglWw6+oaYO/FSOHINVgH9p+XUcin28Gw1upurEQFmCY3cqDIOdfE1R4HWTTAS5Uufj+ZOySGAl78J3+7UFECrbg/BnLIeaUS8ZK+quJ4h3t4sH9wbqiP/gOx/E55/9XtkOV5cTMTnkCXQ7rfj0k0/i9N5JzBarOBme3AKrT548iRcvX3pc+40skQB/AUgvLl4rFwDlBaDkdz94XzkJq+ki1stFzJcrkRcQDwDWgOBLlAh0D7ciumRFrPDlR61Sj9OTEZRdtLpdgbf9fi+Go4EoqYuXF9HrNKPOvJf1wvMPx6O4unotayIpARSk7ZwAlCiEPa8XixifnBbrKbr+++qoB2CH4FgW3332IM+hzIBVApf1qLUjtpAXsnTZxekpYeVLnRXq8t5sYzJdKJR6wZ6tt1SXBrZKSo2oC6CnJh0soqRgsBVRv9tRpgQKC5QCi9UqWvWmOrNRTrGiZ9NVHJp1qQoImT45OVEN5rNFzGdzZYesZKdj4sIKrrbWx3RGxsSZzjbyI9K2BtA37ZDY5Zu1AXF+dkv+RYeft8Ko07JlVKYWo+xgbOvNRpkZN9PprRXReruLOfO/Wvg8K+A5/v/j8TDee+9tPT9rnLOzVt/pdU7OHsbrFy9i0G+LuJjNJwpoJ+NCWSSHRnz3+9+TGuOv//pvZbNzdXURP/rR9+P5y5fx+W+/CiyvgO/JAOHMQongfJCF1AHPnj7V/DFnv/vd5/Hw4UM9Ev+e3NzEt7/97fj8s891bkNuz+eoj2ybZeWe7flkS1dIZ5+xdOl3Yg3xVYiBYyulOwWB1QPH4Paxwkt2ayUbQuUu6jDOOMbDe4rcFelarO50XjajXpQbDRarLOrMVHCPQYhKLQApp3uRO87gPeek7wZbfXEX8ny6S+stzQWfZ9+xj5lHiL4kXqmJVQ2S0RUFnrMr8p7UfSFCA5887rm705J5cej1nWIl7xUpJXltskaKuoR/S+mwXqoGKGCUNSHrp5JlVSz3jpUJUjQUq7ZUWYikLEQ+NclcEistDtGS6mZtVYbG4qaIJC4yiD2fM89z6oCSQiR9IWMgnHymo2aE8IG4pc6HWCwgPUr9t3ckUapJfHfa6jLXUo7B97MJGdlgqYmAz6GCoski4uOfVMqL6rflqgJVBaoKVBWoKvAmV6AiL97k2avGXlWgqkBVgaoCVQXoGv/etw7tZsfkRd2e+wAc8tKfzdQ9DLhxB1QUT35VD4C3JYBOuQEAswWcQN0AAIHZjOyBdlg5JZifuQW2awFQWK5sv5G2IVI0NOpWSBSwGcAvO5/5muyhZHFUOui3vCe2LQZOBXJBcxQlwjFRkKRDAuwJiqXq47jrV8++QdEAWONgWQFSRe2RypXFYu4QVCM9ccDmhS5pvhewEQSFjtfyOREqAD2oDeg4LeCvg1IN6tkaA2DG1kkCqtJPvkEnsZdxdrtaefGHnvHHgE3mQRiEdW7ErVpDgF+xX8HuRCbloZwK2Sp12qXT2oAc4wZUZ46UHYICg3JDpBRQTsRX+chxZfetlBEoUbC+ynoCHBdbKoOUtqNKciifRWogrJHabakjlputQXcsim7tQu5C3EVyNFq2elHOQ032TZBqrN/stm4BMpaAeJ57fNKPP/vT70kpcHlxGdtdTWAze+b83qkDc+n2b7fji69+Hw8ePxKAT9DxfLGUWmG/XcW9+4D/u9itCa3fx/MXL+P0/FxqkY6soxqxXWPPtY/dahMdCCKF/u5i0OsKhCYbRN3mUtAATM+0X0/HA5EPo2E/5igYhiPZpj189CC263WcnZ6pI34+v1E/cXaltwgiJsuh2xZgjgXVfrsXYCsbMsDYTa63vb6PfYB6p9aAkDAYDTGDOoP8EtYDnvpkY7CWIEBY8y3VfSGbHUB1ckTGw6EsjviYzRdRVyc6HvfkuRwCgo29Rog0nfOslV6XwG7InZXOKOZN5I4699PajTXg/Jv+YByvX15Ho9OKL79+ESfjk2jVa1JLYL+Emgl7K5QkrDfWHtkIvC5rnv2mjm6UTFsIkq7G65wBK5tQQ1y8nkgJog55Ar/7fVvH6SzaS4ECOcbzaS0TFF7WL/Noro49h5oNksdd6CgbsNriA2Ll9GwY/V4zTsfD2G5W0ex11Zn+6OHT+OL3n0tdI5srkYsGfyG9zk7GcXMzi7N7D2Nfa8Y7734z/u9/86+j2W7G/YcPYr9rxM9//nPV2cqSQ+wOKFt6UodAmLz77ttSp5yMTuPVxWWcnFrFc35+Hl88fxG1wy4ePbwvBQnPSGg76hsImWMyMcFi6p0Ebb1WFBC1P1ZaWUHnDxMXIgUgFQp5mWSGzkARleaJIKWoA4oYyAt/vV4Csvm+BKobOp/ZV9yDLVSBWPHV69pjKM9SQZZnZd4fjEmKMIXPcwZCl/nszjtFP6uj1PlCnGmcvRD2SRgwt3mv/LECItUUymKRksXkMeuUD+fz1KKPgknEiM/cTtuB8K7HHbmR5CVgPT/rb7AdIu+dNml3Cjo2Vnmemi0HIfBRJqDMy/M280eYG+VVbCD7IJilu7gl1fPsToVJ1omlp8Bs2VbWYjhGZbVTILeybLCUg1AoBBi2YBDBqLTIIeLM2u1MFHEGHQeHN1soVVa3KpOcz7w7dT8g1tHycWi586AO8auf/arCPG5v8eovVQWqClQVqCpQVeDNq0B1kb95c1aNuKpAVYGqAlUFqgr8QQW+/b33D4AJCSipmzca8gtPMsFd8CYejq09sJsASCFUly7hNp3qdL3fhj83Yz5bqqPxFmR3vIHsO5oNA4GyEtoRCmtgIsFjAYa7rUA/QBVZM9FpDjBVOq49RoNSvPQGMgDgsygH6LrlY1XyKwDklZ8BQFJIjQR26BBWFHYZP6A0wCsAd+wBSdNb/Q+7drEtSTAtuz15z3wOdXVCqqhB1pZVAETTxfw2zyHHkuAYnbAKFVZOhrt4Ab+URdBsxVYdoiZV0mJEig2Fsd5lcaRS4bamZfYTEExlh/M67jJG+HuCUVKFqLFc8NvtnAHA1ko4MkCxlBy1ugBdgfIdbGW2Auv10TAxAah9HEYr5UTxwYfocTivgaO05co1mvXNjl7WyNlwFFfXUwH2spoqliy7vYOGba3kYGF1fa8ZOWCcvfdzrgDgCeYFtDq/dx6r2XWcno6lYKAh/Or6Jh4+fRYvX75Wxz/+81kzwpCxlKIGk+k0Ws12fPnFV7FZL2LY78S9e+fqRH714iJmNwtlRgB6Y+tE1//jp8/i8999HsvFTORFv9uO4fhEigKIsP22FntZrjBAAFIDlICWwyEhy4fbEOHhKUTJIc7OxnF1+Sr6g6FVP5Ajm1UMR6NotQH5TFZK1bK2UkY+/J2myCdUCsv5SsTJ6PQkhsOhOskBaAF4N3RTs1/qfu+T8VlMbq6i024rg2O+mMnCCgXJ5dWVFA+AvM16xFdffRVvPXsWzZI58/LidZzeuyeCg73rPVhTGC9EkOx9lgQwNxz6XoBOFCAQH4CpdNALrCXTIiJ6o1FcXkz1OgKh9x4nZ8AUW6+mMxewZwLkbmMzNV9Fs9UuSh+6xjt6bgiE7NzmPSAxBKyuISMOsv+pNdjXfN4WeN7TaZvksxNQ12dFUUjxswS+K8sDcnQf8/lCwDoWSJBJPCzZDPrzsIv+AFundjx++DBWynJoxZ/+87+If/tX/yYGnU78i//iX8Rf/fv/J0YDrMjO4quvvozzk3E8//p5nJ3di6vraylunrz1Vnz0s58Hdk+EJn/2239SZ//11UR5G+1WVxZz2EBBOLEPGNt4PFZAN0TQzXQSL1++jHuPHsf0+jqePHkYv/vsc80XSpjpbKW9KRVJIZzzXEnSwUoxE4iuC3XzPeAsn7vgaj5PLg02QRninVZDqeSCTHN+E/t8Fw2ti61UHQa4nYnA12w/d4huq611m2c1Y7LiJJTPdAzsp1pEAHfp6HfOkTOUNFcY+rHQRXRZ2SjQXbkKKFH4RhOlPosPAuDVBFAUbTrzChEsG0eB+ITNb5Vds8TWETKmnKdxuFMVHt89x2f9rVqtCRHE0VJsrQ6+JzOPwmcL5BKZMybTlI1EWHyZj+M7jvczkWfyWA0Jy7l9tiD0lYfijyStTKL4+6WEkJUkZXQzAsQa6wGSEfIpyf4807PJgr19dn4SNzc3mte8S1MVyJ7fbJ2Rw9dT5QhRwn5MCzTuTkppqy3+hPhbxic/r8iL28mr/lJVoKpAVYGqAlUF3sAKVOTFGzhp1ZCrClQVqCpQVaCqwHEFPvj+tw/yewY+2e5iQ7f/3uA84ED6UKvLUSCGLUDkt0/nPGbyBaRzB+hdWDJA3mq+irrCRt1BDzBJLoIMVbLLny/IMsNAynHnKYCdQAi68Ok8TSIAz/hiVSRXqyNLqgRu6KRVQ2xp/lc2w23YtlUdAnYatllS66wsqCBhAMIdMkv+A13VBtl2yhIAYAPYhDyI2lb1OAZ+/pgsUC1W6ctutQIgG99HKDYBxtBGUkTQuXtrX+GuXSkm6iELLgGx5bkAOLGpScAeyxfKkiRTdsUqP+T/F6JtGxJyJbwASgcxKgpyFVDR0F1LbUoncVqHGCByYdVFjJc85JXAuIjdxgCWQSxbhwCAAfoqG4Q6i/iywkbd3lizQDzQoQ5pdZT/keRDAmd0aru7FmsxLLDQT0BI3GWGJPB53KGdaz9BwyR3kvB6++2n8e47T+Pi8iLG/Z66oQExLy4u4ulbb8fr11fx6uuXMR6PZLkFccWYnj/nc+P4+uuvDaqu3flOxy+qCFQD7J+rqxsBgFIo7fdx/8G5gGveiKwLgFkA4uGoI7AN+6Ka1CHUWE5s2neQVw3Zu0QM+n1lfgCIssZPTk/1mNv1XHukXWyksIQ6rFciLdr9joB8yAE650UatGzfRlYHc0FGA7Y2fE9PwdvUfK9nX8xn7r6u1aLdxApmK3ulzXYd29VKr631Qcd7ox7Tma2QOvX6bch4t9W9VRisN/voCdjfxG5jkkIEQ70t4uDkZFSyMDYCnVlDjHE0PI3t9hANKW4OAlB538vJtYgkApEnVzPN0eTydQwghFbbWK+XIogIlZ7NFtElaB7LLLaC7J5sgdUfDnRW6Rwk+LmcExAGzGl20Yt4KLkvkESA1ChUDM6uZckE8Lze+oykK57QdbrK91IFEFa+jel0Ev3RWGAvuRhY43AeAoDzzKjXGjXCtDvx7K1HWgOj8TB++KMfxd/+zb+LAWHO5IHsQ+9JmDY1ubm5jna9qVwScjjGZydxeXkVzW43Fst1jLq9GJycxD/95nfxySefiii2dWAJCRfxg33eLv7yL/9l/PVf//uYXM9lJaaQ510oRPy7H74Xv/vsi5hN53HYHuL5q8tYaS9b9TSfey5cFyvJUq13R16kJaGJhSQp7oLTOZvrsVhCQHEPtaVCYE6Zvy55JetlyYrxjuf8Rt3A9+uOWUNf2t4o75xOq6XMJr5ntcJWCUXgKuarpUgpSKZOGxD+EM1iCZWqvrTRSyVFqgl8Z/hOpXZnZycxnWE5B4jOiZ+ZRSgU7sLg2Qd8nYwSDgLIFykhEELJRoq6maChbpkpkbZHtxZM5cA7zqTIe1ch502r2zhPc8xJxGuMJYspmwqU3wTpoHP2juzIezXtmHSv1myndRdc7pyoVHRIAXaUTZSqunytJER4v7T8yvmzKhHCB1JnJoIxGy94zbz3bq0X96iiINbbOl91X7NJCpmie6yeflysz7ZUYXzfxx/9tMI8jn9prP5eVaCqQFWBqgJVBd6wClQX+Rs2YdVwqwpUFagqUFWgqsAfV+A7P/hACDSWPw18nrHfwQ5KwbTuYkybhz4BrRtAnVbxyjZors5S2WEAWPM1lApYo+gPAXW3YaIAMEc+0+6w3guEWCxmtwCKuzEJ56a7lSwDgNW9/Oyxs4EooVMWYAmgLcFtfkYWR4AyCpm27RRAB+oL+ZHLtsl/ChjbExBsoKLVdPC2lAg1W7vQ9WlSpniIA8rKv8Ne6oAejHeLZ3ubbm7X4LbLlQBYee4DXHoGRJzo72rNLt/rzlAAFsgi9QaXLl4Hct/lWUhFEDUFEdsuB7CohH5jpaP5SJuuYpciECh95w0q8VyQKgniS4XCa8lGpSHLqwSDkjjKOffP0InvDnyIJqlVioJDBEexyLq1pipqF6lfStcxgDgEEV3E2SUMkSYbIQKOb33PXSe6ZbGm0SMHip9mzOmSrnut8pFETXbZ5r9F8gi42grcpqsXa7S333oskoFO/pvrSVy8ehlPHz1UN+8333tb6oVffvJpXL2+jGF3pHnrDXoirl5fTeLJwycxm/Jzl95LdUKfO7Z2gXCTWuAgG53NNqLf62ndMu7zB+ciryZXN9FCYQNg265pjKiOWkf+/AIeIYdkPxbR7dprnu55uvCHo7HCi7vdVpyPhwLIscmCcMCvvw7wicqg3xMYb9VReJ03wO2xgWPP1WOxgiQ7SDExn97o+89OT+P07F48//rLGA8H8vwXeE3A9rAfq9mNCIhOp6dxYOtys8QqahjrGbZRNw6RX21kfQVZ1+604+ZmGqPhWKqO1WJuknO9FoEgWzipQJZaY4xps1nFdOJ8DMK1mUv2MIC9gNxmK/qjgdbJ/GYe3V5bdSIc/Wa6jNphGw3OESzYtocYDPpxfXMj8kgKI3nd1GO1Jenbe2FHoC9nUNvvBzEEmCtlz3ITS3IzCG3uNKPJOMvewb5oPp2bOEW9JTIEEpihNmXRtFLgsIk3jQkiEeUAtjubraytOk2TBwQts/axIjsZdGJ0Moh33ns3Xr94LvKDehD2jrCA76eGjVYrTk5PwkTvIXabdTx+/DAuWa+1RnzwwQcxPj+Lf/Wv/rd46623Yh+7+O0/fa6Ad0LZf/3r394qFj783vsa/yef/FqEFbZvqALI+Xj44ExE2NXlVZyfnsfzl69jsdnqTE2C1QoJkwB5RopoagDGWxlxrB7LMyHBbe3pBkHThYwmAwHrvVZDdmMKqK5BfJBv4dAh1BA+r1gb7H/qXzr+saKi05+zY2cyhffQXKCKEXkCivukAAAgAElEQVTYksIIRYnI3JIPwf722eIknQTmExRnj0M2O0zaXzcxtCpktwkxn3F3NlbcH3yvbMp2VnQot2cXCglHA2diyaoVLBoZ66iohKhnKgx5nWMVXRLZVhpY3QI5k2B+qiGsjEDNZzUIZ4gIj6KWYK953L4OU+kAgcmaZ18lUZV30bHK85hU9u8BSYbfKRvzd5DBYKCzmHXjn9vJIjDvIBoJeO3pDZlUnr98PTdhbKPXP/r8wXcfvyvk7ybY5kHCm/AgU6OttfSzf/xJhXlUvzpXFagqUFWgqkBVgTe4AtVF/gZPXjX0qgJVBaoKVBWoKkAF3vvONw/5H/EAAPzHOv/Rz3/AA3Jk97vA13o95supSYF6y4GZglGsigCMAlCAWAC0pmvf1holk6JYNaVKgfcxEL65tcxIj+4EepJEsZe5A5QBFwF1ZVFVQCR3aXYD9w7lRBSLFXzzd1iy0AELKAk4BXCukNaaQOXVflVAfbpjsWgqCgLhzthWFHAKFynCqEsOAzAk4KwAFtmCH2Kvr9s/nTqhWOiTH7JcSMWhXIzdXsSLAVKTMxupQpq2yNraQutYJeJQW5NGx+A8XuUCoBVUvYuWsjOsJknVjMBKQKpiYTLoD9WJrBnS+zq8+ta+Q930DmNnDGssxMKqkwSZ3C3toFi7iqEMca1l0yGA0gRY/t2goy2BHK5ej6YsnpoCb0EsAdLckWzAyd3AaWNG53g75suF3k/dx81aDLCnQblSyJgcZxIX/Ju5orYuHoQFYySEtxan4348ffpInfK/+fQ3AutW83n0+10BxE8fP46ff/yL2O5rslApVvlxcjKOwbAbry+u7DW/C1ksAW7TBU5Xs8NqHYTOEl4CWitAt6O1xBwNxoOSgQDpd4i2ADqejVo5/B1FDQAxH3SIH2oAqWQ+0NW9j+HpmRQI3V435tMJOg2RMesNJE8t7t97GPPFNLaLlVQGnUFPORQXFyhGhhqnOpnb7ej1hvHyy+eyucLiXvZfy3n06LyPfYxOTmJDMHbDwD1k0nwyjf54FOMhROJK9kST1xciES8nE1kc0f0PiJ+qk81mabIFYPtQi/FoLGUCKg665+fTqdY7wC/ApQKIqT/zQ+AzFmlNzijvQRMCBylF5hCFkIhbwrdbAtZZpwCui9nCipk6tlQ3MegNpTCR3z6gb8mckdUc4d/kqyxXMVvQ2Y9iqi5iLTMxmAcslq4m1wrgTrUEJCRrD+sxchc4R1i2SVRAJJJjQlYIXf2sesbNWkIFws8CdAOoQixTc567jhUSeUDNmsLPz0f9ODk/ienkSgHvvBd2UeIgD3spWJbbTTx69nacnp/Gq5cvtf8gXw6bXUznC619VBqcTZPpTbz13jei3e2JUPv0l5/EZDJXvsFito59bBWILiKY0PR+P15dXski7PH9cwH8L59faD1eT25iBbFblHf5M/wbQBqig8/x/CgobKW0VTA7tkN5hhzbx6mrXlZaBs2TvE3y3LlDEjMVAvju3IJUq3Ge7Na3oeF5TvDdzJ9A75qtxth708UyWs2O6k1NAec7bZRRJrmS4CcrRmC6OGMTzanW8z0HIcG5fpfF4wPJBMB+bwI9ydpU8jEG3dH7vYiLtNsyaWA1AQRlkjy5l+/uD5NiDugm6N1kiclurxH2mG0gOXtcr1Qv6IYvVoR3gfZe/64dJP6ddSKELvc+aiQTIF4nt3XabO5I6kJYpLKDceX3HjdOJBnBmHQerVF3NbVu+fPi4vI2dDznRM+YtpQlI0XWXSXTRiSxLApNWDgvyWesn4tzuhs/+4ePKsyj+nW5qkBVgaoCVQWqCrzBFagu8jd48qqhVxWoKlBVoKpAVQEq8P6H3zoY2GgotJM/M/QTkADwkW5WOlfpht4dNsU7HOsNbE06Ap4AhgEd+fmWVBJrgfdr7IYCeyk8s+luzU5VZyoIHCePgFyMvUNwj8EHAIhmvVmUDrZWAWzx/w8C9wAdE2yxf//GQdMtExwAk4zdTuQ0nrvL3xIQB6lawQDAbU9xW1JZuSCQvihEIDb8nOnTXvy5i1+7Gn9lv3SQBz6A3GK1VC0AS50ffmfLBYi9Wa0NStYIQbXCwuSAO0zzeY+tSBiXAEGUH/wE9iF1bHJMGMiQpXQPG8EB74NkIi2B+QZYc6ZIvm5+P2qVDN5WVoK6WO9CXyGmpChQoDa2UhuRAQKVCMMuVl8J2GX37XF3LeSICBTAPLp76YxWjoKto3hdBe6W95bGgk5egWg5cTuRZyejcVxNJrcKFoN4xWu9dNeqQ7pYjRiMX8p65913nkW/14p33/1G/NVf/VWcjceyA+r2u/H0rYfxve98O/72b3+sTAPGizrI67gZvV5XCg3WLBkT6sAnHFh7yahqp4c1krt7UVW4ZnuRDNmtzN9ZmFIXiAQhY6Qe69VcHfwEWwMom+u6s1sbjXoZORy9/lDqBq1/iI7ZJM7Go5ijqpG9VUc2YIvJTfQHBRDvoEbA2gsveyth6DbuDYbx+9/8LkbDQUQbkLyh9fDgwZmCy7vdvuZ5OOhpn/CerPd2r6v1x9wC8ve6LZFAqAbYk4NBV2uNvARnU+xFqqzZv5CEgKGimSKuriYmtVYrgdxwdosFHvW9mEyuY7HaRLdtog8LJxFUu4hmpyPQOQkN5mXJnKAKarRkQQXQyxwASDt4e6PxUD/enD2cYDs+XViFodjoD7HmctoIZx7PIgIpGs7iIbdAyitbTvFxOuI1D1If8HOyBStAs6yi1ls9i/a5yMJ27GuHuP/gkYD95WoeF68uVE/WBcQQ5ysEAT8zPhnEPQLbR51oEcBcAo45m8lTgdxDLTJZLOM73/9+XE8m8eH3P4xff/pPIupOhqPooAy5mShQfrFaxdOnz2K2Xsb9hw/j8ZNncXU5id9+9mV89flXcfn6Suf0+GQY3U4/er1BvH79Oq6nNzEc9uLRg3PV+uXLy7iZzL1/a66XFX2Mx+ovnTeibkqODiR3y7ZCqXKQxVwhAayoc64JdxJ1p6jsZz6XQHkC1qwN3s9qQIP2Ui8UtRGvm+SIVH5FReDQ5r0soyD68lx0vgsZSCbKscFLAl5EhoB6zplUIaayCUKfHBSTH5ntlFZIJgxsw8f/nRW0KuNE3QM5wD1cxi8Lqq3IvPy4U85BEPPMJkQUZt2yYicJABMXfi+T8SjFvBf4SIspXpMx6swhdL6QqfkM2eSQ5zt7g/sux27ygf3ke/B4jphfGiBU6XJPJYGe88c4rJpwnZNsuG162K1FnEF4bbZYCMIKodzhXvFz2b6OO5H7xQRSvq8Ii0JC5rnqC1rHtEnz/SF++dOPK8yj+nW5qkBVgaoCVQWqCrzBFagu8jd48qqhVxWoKlBVoKpAVQEqQOZFVoLu4fnC9ibZtShQkIBsdWZjueHAUVm/bPgaIMHu1sID4Jb+doUhQ15gfVIyNEQiFM/sBKQceLsXeZHhqXd2DwYg6Fh2iC/gtpUXabGR40wQRHZK8jSnW7kmuw2IilSXAAJhE7Ra4v1fiBRseKQeMaGi8FUB5HddsrIKUfe8x5RjzD9H/YGsSPgALKazGWCOcQhMl2VMWpcYKEMNkUCNunXpwgYkKj73qrdCbgFKnYdhEMc/J1WMwD+AZ4B9Kyx4fhEHsjspShCB5g5L5SMzQhIISkJFc9FoiuSRFRagsrpQ6wUIsp0RL2ZljYkRfikUOQFBQE7G1v7mfA4ATM9J/VCGKFzd6guFuxeiIQEkd4wfRIJA7MjORU5Wd8/C/NgRxhkZdMknwCWQkaDbomyxysOgpYFLLJxqMeh14+nTh/Huu2/HRx99ZAWKunGbMT4fxV/88z+Nf/zHj+L1qyupEbDEmi3mAsfv378fV1dXCsGGeSBgHKXFcrOOET71Ikr2Au5Q29ARD4A3n2Fh1BEIuiAHodnWHK93ANFjgeE305vYLuaxWs2jSxC1OC/Wqp+B9YBdDxxJW5ZpAIt12QKtlus4PR3F4uZKyggCX1iPJif3saHL/mR425GuwO/xUIoZrGwgJijEYjqLOgoVBS93Y9jviTgQedHrBvbwgP10izOnAjrXW+VnzKZTAcZwjvvdVrkO6rCv1+Pk7FTgJt/LPAwGQ+2bRg3VFiHEDtad3My03kQokgcymUaXPIfVvARa+4zCcmo2n+rvzRYd2RuRk8oY6XaU/QBJwBqcXEM8UQZsjtYi3FgjyyU2W12tMeymmBdsYzib5qtV7La1IJNjulrckkesETreOdOcpwDxaMs1VnSv34v9GpCb7I4pm1VAP+oQvl/7VHuhEas1SpKVvrZab2O9NVnYanXj3W+8HVfXV3EzuYn5dBFdAse3zmo4HCBEDvHo4Wk8vk/eyExrEFKBscu6Z7eN2XQRh2YzfvCjH8VHP/lHnaPkomCxczOZRBcSq9FQHsXZ/QcK65ayotWOzz77Ip48eSuePXs3fv/5F/F3/+9/jGfPnihX4/WrS4c4N+vab+12Pc5Ox3pecPDrK9YBlm5z5bWs9zsB67IBk4WTFQ7UTOczShR1/5PD4zwME+smp3wee18L8N87e8mAtb/OHhFJK3tCvp+ft+LKpKfPfO6wFsD2bT7C3fkPac3XExDn7FAuFHsPxQoqBd2aVp6xthQEX9QsvjM5Z3zWAYDLykrAuJ8r7z9/r07PYgdm6zsFha8h/F2rVELyvuuViTDnXThY2kS078rtzmcmxI0IGZ2bd7/v+M6CgM4wefYi3w+hDAng+5IPK178b99B2DG6ScEqQJ+pupvXfu5bayjqwx3UbBRFpM/etOji2fneVOYlUZL3QNbI91VaubGV0i7K60OKxmJhZbsw11t5HYeazjQpKmolr2eB0hJCkzPRpJNt6rir/ax6Nu2xQxXYXf2qXFWgqkBVgaoCVQXe8ApU5MUbPoHV8KsKVBWoKlBVoKrAt7/3vmEYgUQFvAAQqRFAC5DdsjGUAF/yHQza2HpCNIUCeAFlbdfUkFULoCsdxgGY1h4UX2l+1sBSguV+neyYNNB/3LF/a3FhJ3uHkwpccpfoLQjGKPfuWpWHNcoLABbAcwJJiwWSgCs6Lu0poo53uUJhxrK9A7cBl2s1PNEBdtxpD2CHwiG97A1QG5Dh9TKDA/iSMmEF5bwDqyOw4ZnRWV9A9Ow+NoBHXdyZC84MEOVO4FQ95L8LACSv842skqiMrUI8L2nLJVutEuatB6W7t1hhJUGQIFUCRupubfq1RNgUWyt9XUG1DbMQsm0qhEAhJuiApz4AP1Y/mADJQF6qgLUMShTZfuGlXmxFEpDkc9kNbKsrA5Yen//u7mnPv4g2jc3DEtgWoffh7zwD85Ih8NSE53v04EF0Ok11il+8voj5bGZFThzi7P44/pO/+PP4v/71v4n1aidg8uTsXAoBlBVpS0W+wWg8iOfPX4m8ODkdKdSa2rx88bKQPbbb6g/62iPUWx3+QZ4KpA6qiFYs1mRhbOPZs7e1v16/+jp261UMeu5khuTITmtsichoEJjbbMRsvo5BvyUsVTYqWCQpd4IQXtscAWQiltmpi9nh9Kzt4XCgnAk6zCH5sKQKQHHWUb0m0pJ5vnd2og5uqQs67ViTMSK1zyGGPNtiKZD07Oxc86ru+N06ev1urBbOrgD0hFDr0F0vkPUgdRT2ZQDXzBnzm0oldV4DJkYtJldXsrkiKLzX6yg/hnqheCAoGoCSjvjNbi2yRAHLWMXQWb61XdN8MbO6RBY5DkyGSGBMhJ5v9tgbEQa+LrZly6g1W7Fc7uLyaqI1Jqc0ge1W2qSdUXapuxPceRk9BUkfYrqYi3yy9Vtb6jGAcauwHE7NsoYsuJ5MY7XcaExRa+v5UJ7w78nkRgQac0VeR61xiCV2abGPD957JwaDhohPqX9K3oYzY5rR6nTj8bMn8eXnX2h47IvpfC7lFnPdqtdEWNTb7Xj81tsxxQKr34/pdB3T6TwePHggQubTX/2TxoHF1M1kGkvyVM5OlFNy78GJlDfL5SpuJkuRTKx3rNSoq3JCbq3vfM4necpeZo1zBqs7vml7PhPpEBXU3lZzUsUVUlb3hYgOqwiwqvI9wdlju0DWMGo67g3WnYhjuvM5k0VWez+gfOP1O11bJ3nfkX3QKrkVDZOS5WwzEWHbvzvlg+3+nC3EXnJvQNr+MQ4IlVQ7JjHB17l//W+suVDv3YH2WScTMX59g/SQkyY4uKfIrTBxY7Id6zu+DdUSd3nepwnOKxtKzIbPa91JuyTobb/FR+GZ7n5hKuoEiBOd4zvm8g9VhTxrt8U9Wxchl3vlmMA4Vmn4fVw/3chFNcfflUGlA9/KRDVUtLsi3N5+9jQuLq+dS6N8DsbjQHZlV2BH5qfQ/6yaNFFhhZ6fe7NBDWKiyM0FW91nv/7lJxXmcTfz1d+qClQVqCpQVaCqwBtXgeoif+OmrBpwVYGqAlUFqgpUFfjDCkBeJGAg/+eVuz2Vm4AygZyJgwOwhR2UNvvsyPTPFmulIxIEtAlg2pkK7naVqmFrkCYJDAACZzng8e72UCsLslPewBCvATBlhARwkL8XsEWBpAZm6Eq3jQ3DJ2wUEB6rCFvfJPEg8AggDCADhQid4DV38brb1TZWHg/t2gbJMj9BzyCigI7NleoCcYLViHILGEPT1iiAr4CV5GvQYc9YUz0BaGVFhRUqgOu2rPCvWccKjyR2qLdA3QLoa3iqtUmoY2IiiRJZHTUA8deqX2aZ5DjubDMgfQD0UEkA4GyKqsYKFrzeyZzgmWSTtF7fAnfiM5SZUoJyCzAEYESGAaSRAKniuQ7QpNdp21JEHa8KRy55Iccg1mYb/V632Ia5+7eNRVYhgjZ00Aqk9rPx1rt9ec0SWAtQzfLtNltxfj6Oe/fOYjGbxnw21Zh73U5898MPlBNx+fpSoCvd6Vr1gIqbjZ6DsRJqPJvOYjqbFQUFAOkuZBO1QW2wFsiM7Q1zogDr0rkPwC2ff6mOClBI/kcb3/idLIEO+020IOlkT8RKsHIGYO7s7KQoZxoxPjuL6wkqCcDwgyybGIMUTjvIlZFqwvz2Op2YT69jNBrGcrGIujJDWuDXyumQ1ZpsqrC0IiwYkNxz0u203BFOhgtkxc1UwC+2RMwfa5eBYkNlUBVlDWtnq303Xy1jMp3GvfNTkTjarwcCx8kO2GkckDOAmauyFsip4D2Xs1lsltjQSTok4Fm2T/VmdLGNgzgRqXaI7X4TjTpE41aqLxMk+NpvY7XG2mkf25WDmrGPKbg1Pf4ChAHKIUUgGdj/5B0oO0MWbhFz5jNqmnvmtoNdWrcojFbOeWn3OgpKP6y30e41ZQMFF8E+l1VaAbR9HJlElV0YmRxLSB/ns3D2qgOf59jstG84R7oiCdlLWOMZfG436vH+t9+N/RbCwHXNbv01QHfU46133oovf/+5CIflYhWdbi92+1qsV2Q6OAOE9VRrtOLq8lJ5JIPRWdx7cD9++pOf6Bw9J8vk5iZ+85vfKacEBcu733g3Li8vYjjsShH01dcvYr3k7HQINcoMP3Mtrm9mVtMVZYIsA4uyyjZQJvsA5K1s8JHvO4D6OfOhFiYd2EtaD8pp4Hym2d93kjvovfajTtB6U4HqSTjn2Wh7IfKeasViDPuvZtRL1oleZ7vTPAtsLwoyXnbQ64vYMARuZYfG32ibyBVRWM6kQrgAnKeqgDNUofRSJLREeBK6zll79x/aXvMmXchB6Yogsgol73MD79TYgdOsHYhjry/WNYqNfA2d+7oHuHsgHSAt+BxxSUnoWFVpJcVdDgT1VLbO3AHaUkY2nR2RdxbPzR06gOhk7ersurt30tLJd3b+DuCHSaXfbWPAUb4SFoXO3/B+4mNAzssWwsJqRCs47sLTM+TbahQTWyJSt9i1oZZqqrHAyp+7xgqt0z3kxa8qzKP6xbmqQFWBqgJVBaoKvMEVqC7yN3jyqqFXFagqUFWgqkBVASqAbVSSC/Kcxm4Jf3gBFg0F4hIWbMsNoBl60wsxUKyU+Lx8/zeAJnhM29YpO9SzqzPtJQDs1PGf/tSyU7ItjkKU5ZNDZ66tH5IA4Y1lMVSsN0SklK5WwCzZWTQN6tsaZCeCQuPm2dTVTxd/w9YadLFiayWVRV3d3Py8Pcnd7a+uUQUlFyutmsENgBLbZ9yFgqqbF1BOgdctWQgdPzsd0lI1IMhAzaKu4RJIvd0LIFfX6JH6QEoIkTsFyGN0e2d9bACw8JBPGysyS5oO7k4yI7ubBRZvS03U1Wx1RIJ8WS89ca3pDvOSv2EViruHJZKRVQwAsQFz1gQEEKobyAtK7tcvgbaFiLmzcwlZGumZlA3isHDZ7kBmyLLHKh6CqQFJWXVyPuK9NDYxNQLnxqNRXF7TGU8XtNeIVml2XxfPdlnxNBpxMhjE08f34t7D+/Hi6xcxubpQrgNZEH/2Zz+Mzz77rbrvF3SmRzNubmZWwdSs7MBiaDQaxHa9i6vLm5jr+1gftegNsAZai3QAWAWURpUhYksBxHUB7oCPrK3xqB+TyUxrEBIAsgCQnbyIFvVX9geBxoBt2BH1Y9DvRbdrQJ5SAPqzDLcbCJNm3Du/J3UEyg3538v33V+vx15B3tv1NjareXTIvGg1BFgCeHfbnRj2O+qax6II2yjmklwEbNgoAqHGyvBoNmO7Wka331eYOMB6b9B19zYkpUJ/URFgoeZg6manpkByiALyFwYDnqWj76dm1Iv/ozag3hAJAMdSGkQtLq8uA4s2hU2XvA2yMpabrYgUxmV1BCqxeiy3K/1bQcOyW4q7fX4gb2cb0+XCQeyHWmz3tl5DZdMfjvVvxiDiYL1VfgQZEAR/AzazF3qDnlQfUjIUEz5Zg+0AzGsxZ96b1Gx7GxTPOiocRrGOYtw+MzWfvLZITiucOJtm2N1ASClHBXUJ51gha9bLeOetJ9Fu7WPQJ8id2m2klpAq6OwstvttLLB0Im8EO7PlKnr9gZ/p+kZr9K133hHRxHw2W91od7txenYmYvnXn34SL168jL/8b/+b+Ju/+Zvot/vx4vkL7eOzk3GcjIcxX23i1avXIjWw5mOvQBoI4BdZ1RPBC0EltUPufXEVkOYNrVlnNBiEp8YAz9ivGWznMOKOSuUL57tzbnSX7YtcoFga+fwne12o9d1ZWs5W9qvDw7ET2kjZ4wDntghL5n7Y7UvJNykWZZwX3B9kufD8W2UTlffX3ZVnrM9CSAnZR+nDir0E2kUKioRN4sEWgZw5zMnNFLsz2+zJYqvcTRCdnOl8WKHi21lrBmKriYrAhJqOWnJTirJBIH29qFC2xX4LukMWe663FSkmCso1KlIPchZSG+s01qoclpRvcRfazWvT8IAoJvfjMWmUr515Jce/jf2xXVQ+W6pGTI5bZYi6rIfKagOx589JpcHdg/oCQldWa25ESMULpJ/UmwcrLfT5tJfcmbzkZ/n8Jx//osI8ql+XqwpUFagqUFWgqsAbXIHqIn+DJ68aelWBqgJVBaoKVBWgAigv1BW+BEziv/n30cZnX8oDLJWAQ9w9KvCAnle6OkuWBD9jiyN3jQMQZvi21BkA14BJxbv7DwCFHSoP23vYLsNACGAq33cXHGqQMUkLgVQl/DpfN/aQE9go7fVtjFU+5XRkYq1BDoZUDQa/ZClRd0bDLYAG5oPtFc8j+wy6sdPKKrMiTJ5gDJV2WnS8QrKYdLCNBgAv4KBtRaxi2O6cs4GNhTu/AUvd2UqJm3jUF/LC1lkmTW7DbdMjno5sngnAShkkfl+8+emm7XSsiHAQrGtBJz3PbW92vnYH5GQ3rokOu97I5kR2Qw5DVUC3bJsy02MfewDlYos1W1rloHDYPcAqHcW2yMoO8ATZPHY6+reuc+lZ5j0Z5+lwJPIArG+9W0eDVadcDedsyM0KdQqBtPtt9AWmb52fAWkluzMIkWMFj4kXlAkINr7x9pN4+xvvxG9+8xuFSlOXb7z3bvzqlx/rve7ffxijfjeWq0189fUrzUGn31POxcPHD6T62K728U+/+Z1B2Z4zT7BzIoMBqyq6ubE1cfSGlTzjMc+2EdhO7Qb9DBtmr9l7XeqA7TrGg64yNfgUWQj9/omyBe6dnetz69XC4dL7iGG3q+q08Lk/RPTHI2ieqNcA+DpSLVBv1kZTuQMNvTZ/Pz8/1Vpivnku6kwWAu+zkAVRI05PhraQQp3RbEhtwn8I8PNpo4MSQt3t2LQBxALEA4ZCNKBWWC6iP+jKvoafT5LQgSZ3WQQCJyO0h5hvMjT4N/tsSabFdnerMLEygXVUiwMAJWtiuxYITvh0ve1udAit/YZzg33Cq1IPhzJrwnmd7V7d9piHzbDFOtSj3nRgs2ybricincbjU22S5WYfV9N5bLB52u5itd1qHSlfBHstcjiatViuV7KwQumwXmyK0sDWRyihWPcsVWqVCgXZJJGTgM0bAeGyKzvInotAdoU712si0TDW2pH5sl/Ht95/x53pOqdrgXplOp/FAHuw3S5uriZSGPFazMlgOIz5dC7lzatXF1Jd/Of/8r+Mj3/6M5Fq5IxAzBDyPbm5it988pvY7PfxL//r/yr+1f/yv8ZithAJ8e7Tp6rp5WQak5upCTwBxs4QAAw+ORlrb0Bs+LJpiBgkC4hnYc5SDcFT61xM1YAUXmlFt4+mDgBIMO4Yvtsh4K0GtoEmhhwwXZRNzGoq2oodU4LiqRhI20QT0lbfyYKwUY9WzcqjxWquNWSbJnI6rKIQQXdkv3SnZDNB4K+ZEGfu8kzPP3lt1yXJ56Og8T3KJBMQJjFMoDvnyPsmSXP2LmQgWS3UK/M4mG/22G09pHwpAeSyuCqEvva/lZFex1g2EUiPogd1ocnJBPYh9nltNT7ckh22J2Ttc0Dx1tzrJqJ8RkN88LxShKGewlauBGyzdvhIUietDZP8UHB7ycji5/utbkzni6g1aLgwceSGDMeSuRUAACAASURBVOdfpNIpbag4D0VulGfMvAzOY8g2rOdkYYbiabutyIvqV+WqAlUFqgpUFagq8IZXoCIv3vAJrIZfVaCqQFWBqgJVBT78wYcHwH2LGGqx26wFdh7otsbSJRoCFgAEANbVnVhsigziNAXcqFO2EA5pz6KfwX6o1rjtfkw/aWc07PSaysoQgGggHnsjgz0AzpAaDgYFnKWTWzkc6vQvSdHyBwcgtW0Q4E4LwAjgpYSdCjQRXlY6/tXRX1yo8MUvFhH1mjsuE3A6BmQgChQyXayyRIQwNHX2258dIgZghg/bOCVo5EBtf48tqwRMlvdSF686vB2emuqJ7Dw2MQJAlMSJrU2oR9ps8DVbcxgslLc9oKYGY2LCihfXViQCJFUBmEUWoXwpIJvVEMWXpADrGq86ek3WoCQR4aJMEQNYDbpuCdHekK+QypEM1TUR0WkBPK6LB75QOXei7w9x//9j7z2bJEuzI70TWouMzKyqLNGyWk13A1iAgNliBVZhiW80o/Gf7gfSyF0QRtpwsLsGMdM9LaZVdXfpShWZoe4NRXv8vCciB+QfKLObM22VlRnivecVN8r9uPvB0Mbja1dQYF219PmvAiZSn1LVttRSwBi19NZg5l45GXotBwtd3ZE81Eslve9w2LEPPnhH+Qk/PvrZjo5GCo5+8eyJMaGdfs8adQK2q5av1nZ6eiHSicBqcmAOjg5kAfbzo8c2AXxdb63T7Uup0e8TYu0KHCffIKDKAugA5bgm8gemk5kA59HBQF3pygQQgO/rB7ulZo39BYhbEWhdr7UFgAPqtVp1m0+vLVsuRbRgXYatFkTObDKxRrthnW7LbL1MYdQbvR+wbKuNikKUkPZ6t9vS9bBnSpu1tbE9mie7LIHADet2IKVQuqA2KNliNrNuu6NMBtZsvshs0B84CVKvKqOi2+vq7Kg3CMMuyb6J9QWpAMhPUDZrWmAoXeEiprzTXYoclBNZphwOwEhySWrNpoB8V+x4jovHUEBo1DzbpuxEDa+rAGzZc5EDYDabzqWy4bpldYNqYzG3Wq2huQ5FUUYndwKcUdZQZ89VQHVUVwB5DmjLta3NptPMrqdTnV0oR6gR4eJ09PN3rKdEAK63Ns9z5WuwpjgLFLycSFXA01CsrZKlGAQndVMwPORNUkQxR4yXeZCywCCatgqTJ4wcgFd7oVKyN954YM+fPrP5dIaxkK1F2jalFLo8PbN2u2unr85sdOuWTbLc/uW/+Ff2/MUze/b0uZ1fXNrB4cBOTm4rNPzHHx5ZfzSy4fDATl8+t6dPX4kAeePNe5qb5y9eaVy1akPWa57nULHDo0M7P39l9VpTtxvlpJipHgE437T7CWs7zjJXpDhRoPMXUjQFduscqrsSSaqxVSjsnHDW+ShlH396RoXzVX6/4fsAynXmbclOYh5CHbO1EuqEet2yld8LHdR35UfcI0S0QMDoqvbZDa4JceUP4wDUZ19QE10j6r/0eK1Tgehk5LAu6yLjVJ+Um8J54Jkfe5ujsDuC3+E+hSqOxynrZ+Okg8jhG5kSAex77gpkCTaBnBN+5kd+lBQW2k9+ngappLyYHVHk97ywgOL2Bukxm7IX3LaKL0htEevMBwRdqjfn446ESfZY8enMyQe3RQzrJ7eydMvGVqOVrMjcbpB9FeRF1CXUHJG74ffpmnKsOEP0eQSSEqUKKq2UjcL7ffGbzwrMo/ioXFSgqEBRgaICRQVe4woUN/LXePKKoRcVKCpQVKCoQFEBKvDJJx9vseZZ05maulSjI3UXZlnGtsiBBvfSpkMeoAigsikwTbkPAPMrQDHAg62sRwBCPBjTO2FFCkgJ4V2ddOm7zdQ+2DQ6JgH4nfzAsgcFhb9W2ZKvvsgAujpXIgPy5Avu3v3uGU43uwgSwkvrDbehSfY/jarbMfH3AF4qZXz2a7YEUFNgqKsfUHTQiBpdrwFgEWANt+LhsPvrCOAN0MbDQx1MDXAqOlCdQEi1AMTE9x2YivdKAbXqkIUwSvkZdIajagAI2oVhK3B07zlerwNcr5VnIHsnURIQPG6x4v7wyQ9enc/up+62Kxtr0AkMsJPqyHWqMxaPdmq43VgzQEUCVOkCBpgj3Fz5JCsBtB62LVgvETnePexWSF5jV7+oXVy8yrDXl6WQID/lpESAqnfkD4cDu7i6ciGO7Fc8S4DcgvA3USfxcqlMggjr7g96tllndvv2kf6bjCd2dnpmJycn9vz5MwGK7UZNVkmAuvMZ14+FFV331+p+Hh0MgX7t/OzCGrWmTad0mS+t1ezomm/dOrLT01dutdQAsAZkNJEhk8nEKvWa55qYZ1BwQeQPuAUKHfFuWWIrun+9i/rqaiIgEBuqRrOnLvplNrdlvrA6eQvKCtham456SLSUm9LutfSagP8ssbIyMSrqvOexEAjUbTDsiwjptdoiAMYXl9btQzwsbdBr73zvlYOTvrLFwtrNltUrFZsvXLnC2qjW6spUYO1haaQ9X4VEWMpGqNPp2dXkWsRodFRL3SSVAqQNPvOej8CZou73fGWvTk/1+r1+N5F4ruhYsXbX7JeSLHwUCA45NCU3wLvTWfQOfBO+zH510JdfSfmDPYwUQinsnnVJHSZT2WqxiQDYmSfIWpQUEougXgHMbTZtfDnRmtBcNxqWL5ayXOK8EZGxwIapKuWG3g/FGUq19UY1wwIJ4JtxCUDm4JP6i7BlFDbkZvie9cB1Ml+qCmtH+dJqV5Vhslnldufkjh0fHUqBAXHCN2+985b99OiRlUTIQOgsrVpvWaPVsdl4oiygpQi0kq22a7ueZlLA1csVu//2W1oDnPOtel25ET89eWIn9x/Y1Xhi337zna7lwYN7djQa2RdffmmbDfu+JuLs4oK6bGSvRe2atZY1G3U7P7+wbJnp2j3nxNV3jYaf72EBFN8HScD57Io9t2NjJqSQIONo7cosSHYH5cP+L3KZPOCa/BnOJNYt9ygINw8Id8J5f1a7MKea7BLhQZmfm1+hQvAMBldO7RSFysuAaHGyg9ddrha7RgCREvQOVHys2KlBgKGO48vvB37vjXtOEPu6T6N40Brz5/PffDG3DnZgKBElpfOzPayggtz1BgJfU3xpbEu3mXKS3feJK2f8sUF+8DsUeWFpqL2cfu/h5Oxvd010BQ7kpdeYeeI+G583ZEGXXt8VmL9/r1QdNN+sT7esRFXCf3s1RrLmgtxXNoorJiPo2xWIbh2lmiu/irpVfa1Qe4jBG3Ze8TmosI0qPisXFSgqUFSgqEBRgde7AgV58XrPXzH6ogJFBYoKFBUoKmAff/LRln+4b1KIc4RYxj/cFWRcd1ueTNYk7rkNQOMhowAFyQZEwbPYe+DV7WG7kwmdvvjPh/+0B2vLZgK/bskfkr2MSA63zQhrCg9mdWLAwXzv0lbXa7KdEvEA2ZCAHABrgS5YLyWgmD+32EFhvwF4CJiTQq8BvFclB5T1/jhUMa6dssMB+BhXdNDz2LYsL9zaaLGEUPAu4QBV8K6XqUkKGb5JVgjSl6WId5YC+CnXI4WSh02K51UQ+B12Hdgl7UNfFcYqq41ERuh1YT+2AuLDhgPMLbI8IHTUvZ4A6SCPBO64Zfoug8M9m9zTHKaGjnQ6xYkUBthlLAEKqdM1ZaOUa8yd279ggxT5HwKykj87YQ0OyCYliJVV09l8KiICn35skAKE7JIRMZnsLFgAu2soUlBdpOvZgZwpKJ6MCNbKX/3Vf7BnTx/b1dVYQPpoeKC5Y8yvXr2UH/9o1JOF2sHo0J49e2FPnjy1g8PjtJYnKeQVgLxtvd5AACzlORiNbHx2qTwJCA26lclP4boBpVkHALQVapIAbTrm6erfhRbTzV333BPA0lajbLP5zErbqjXbVet022YVwrhrtgWML3nAdaNSs+HowKaTsXU7bStVfO0DFlP7pvIc1jYaDqxeqWlcmMPQ+ixCorS1brulbnZwzA6KK5QOs4WNhn27HL+yYW8ohQjz0Gm3RYKhc3Dw2EFOVDjM/nw+tRZKhmVml+Ox9YdDkRiMW2A6z63W7OnL51JjsAbZ7+wdxoMqQABt8vjXnsdqR+A+uROu2GKPLkGqJdxxwDWnLizLqhOoWMKgCiGzw+2tWMeeh8H3ItnonmftyDrKcykA0bcpG4a1RSbJ5HqhfVCvNz0XAkVHOjMguC7G13o/V2c07Xw81pqijuxFlDwQEhAHPI09Sk10rVz3cu2vKdUQi57QZ0DileVL1CTMD8Qv5IYTc4DXEEPL9dJajaYTx+W1vfngnnXbTb0eVlsnd+/ak8ePzSCLbWO9Xs+2FUiTuo1Pz1TP0dGxPXv2TOsBuygUNxBH2EXdu3/fTt54YNVy1b76/DPr9DpWb7btj//0X9jXX31hf/ff/rtdX09sOOjLGu3pE16HgGTslrzbHlu86Wxm7WbbFvOZ9j3kBYoCqBEHranHPlT7JuAe6riw5aJs3tGflH86ezzYOwjhPbHgJIZnWUCiu0oO0D/OH36OviHUBdHlT/5Lu+5qG51liRAP6yge75kKPNfVbH7me+BztVRV6EYQ19TXlQeuHpAST6B9kMcOrvPlx7Sfob5OOCvdDk97jjBrKRPL1u12bDK9TpZSbhEIgbHMI3PDx6MzOqkAyffgdpNnyb4wKVXcxqu8u+a4R91scJDF0orsF8/kCWCA+3qQGhBFvB+PvXm/Y13xWvwcUpevyKYIG0MPCvezATIiVBO6Z5XItqAm5KgQHk6eUEVqn38656rjTpEH0YXvIGuN13b7KuwOqUM0AATRxPO+/u0XBeZRfFYuKlBUoKhAUYGiAq9xBYob+Ws8ecXQiwoUFSgqUFSgqAAV+PAX720BIAXuJwDZgXYHIPgC0qGLGoydjn637nCLBQfaHFwOf23vDN1nYfAQB2M8Q4LHCoAFnwSdWa+8gxoA0iAXHFjw8biHtXyuASQTWEiHNWMIuw/eTxY1AIQJ7PZwU+/k1PvsAjmxFUF+kSwwZOHkNhy8H53FyoTg9WuoNdA6ACJ5hodUBslbWyQJHeOyNXGFgBM/DkIHORDdpFGrUF44sEOoLuCP2y4BbGH/wjXy967CZOeySdLvAPUhSJJ9F/7c/t4px0IZA7+faeEBwaFu2QhIlG2NAEMniES4mKlrF8AU5QWAUoDrAo9At7FoAhxv1DwXZJf14WuIuqGs8TpgD0VHqwepCuSDCMEuSOPk8T5WFgQ/l7oDi6Vk58V1Q3KQqcD1070NeeI+UyXDWp2cBR+aiqI/O42WAC4slo5vjexqPFYuAmOkpuRTXFxeKpx6NBoJiAd4f/Lkmebv4GBor16eam08ePOBLQHlymV79fKFVevN1AnvxBMd/RdnZ3Z8fCwlAoHPkASAk4DdALTzhQN9WLKhmhkMRzabzgRut9sNG4+v3DIKKHeZ26CP1RSh6BVrtgCqS1ZrtkW8VMslu3tyW2NpN+rWaNWttFmKWND3FScIsHHqNOsK+YYUYr4Iab48P7eT40PlSWB1RT4L18/+amLtksKAS9ul3b41souzS2s2GlLCBLgYyhv2pdafAFkA9pUtF7lCwyEMHGBlflKHt7rDF9q7rsRKgdoESs+wdaqJABr1B5qH2WKeXnetQHEIEO8K9/01mU6t3ensusXDksoz2z3ImJqzZvHoxxaG9eid/itdE+tvAQkpG7yV1mW17vXg71g3SZmAwkvXgtuM58FQK8Kes8XKlrkDw9mSfYGKwuzqemadZsua7abIHIV8N8lTyTSGyRQgH2uoPOVvuFqnVsfaCkUSWR8bKYmkltpCsHANTqiWqzWtYcbIV7NZt2ajZnduHanbfZ4t7PDo2F6+eGGdZtPKgOfVijU7PWt3u/bTdygnloQNWQm7nFrVrq6ndnh8W3OU53O7vhqn62a/kW1Ttz/98z+34zu3bZHN7L/8b//ZXr44lULp9q1jWUg9ffrM1puyQu0571ttgpU984MQ9ldnp1pzyidJyr0467kOzkPWFPcCzqBQQwQQrQwJhX7vO/DddrCqeeEMUtZD6raPOz4kRdyLgqSP8zzOyCDP/b7TIAUihXl74LiUM0HCJ1VEvFaQ1w70kwvjZ+hNWySR41qgHigtUmHt91CRxEjQtpzz3Bd8DSepmecOpaYBEdthJahzD+KP57gqj7MI1VcQJ0GCYEXlxInbl8V9Nkh3byrwupLdw72Ve2Yo/ailFJLoj/CqkgLSrZ14XgRxy8Kw7veA2G9cF183791BGIXKJkj+UH/EuOLMcOtDX/9k0Fycj538DFsx9jq5KykPKu49u3lOhFfcj1HOhd1bfH6Jx/7uiy8LzKP4uFxUoKhAUYGiAkUFXuMKFDfy13jyiqEXFSgqUFSgqEBRASrw/ofvCt1RJ3IK0/QgT+9OBQBot9oCHwAL642WgEnCYOl6BjBzgN6ByzqA9sbJD1mT4PWOYgBANhEdbiNFcHVNwBcAhwMGZcsz96LmIVjd8L7kEUwncwElYNPqzhb4mAJV05+8hrovAeXVCV61jdK7vat/K8955AfYUNGMvtH41SUqn3QAQQdFGI681EXgQFgkckP2Wg68RCco4JbbS7nyIVxFAKgCTAkQJTpXb9qZBDCz3Tio5oQQfzrwxnV4KLrbWOEPDlgqEJmMBJEPe7WKIpeZw5S7Ia/3Gz7iqoWuykNpmasSJJF8173rvUTXawrp9m70mmoH4cC4lvJPd4VJAH3xHrLroD4J1Pun185lRfd02KFEpzQ1dfukNGcpD4X3wducAO2drQvAmTr1c6uK4HLrJQGAFScf8uXM7p6c2Gw+F8h/fnoq+yVUDM1WzV6+fGWD/tDOzi7s7t27dn19bU+wxDm5K/D0559/trcfvm0vnz/X3997/12Fdp+dXjhgnRFOXrVOBwIKYNyJtggcBhTstHs2mZBrgSWLzyHA/nB0aOevzmXdgxoE6zNIDRFKpUwAdZZjtTTwNbnObXR4qDFCRLBle92GbZYrq5Y2Un2wl6glChXeq9fpWr/Dz70DWt3OjbZdj6/s1tHIzsdXtl1mdngw1Irgmvo97LWW6uTert1KZbWEWMI+BjB7KcswwqAhIXZAZcpxWS4XsnIDfFcWjfIJvDuefUentWp9daWu5zZqEUmb2JMQhSgocoWeK1ybbnbWU54pcwAwn+fJsm27US21jlKH+oIuf8jDlROK4NeQOX6GeVgwP6ceO7suhXJvpS4RoO74qkBd2eqlrmxIP0iMzaZkGeqHZkv2UgqRL1XsxfNT7QuJqSDaso3Ns6VsgwIo1RyL7NyqY9zJSO9EXyxmTuKW69bqto1td3W1sHq7q7qsc8+4WS0zW7I2IARy1CxlkX2X44nNZ5nm/+TOsfX6bZ2FkFqbpDBBFcf1t7t9J++uxprbw1vHIsYmi5m69T/+9A/s558f22R6JfXKcDCQQoLO9YPByN77+CN75+237Muvv7Afv3tkP//0RGv9hx9+sH6/Y++8+7b9+h+/sMV8qT3n3fdu8wap+d2P39ubDx7Y+GJq89VCYL3OPVkVoVDys8XVSD5fAtl32Q8O8nPPCMukzdb3WCgMXAmHzaFznSJAlJfgVkp7hVxFdeJ8i7PIAXvIcE5GtzJqJosryAsnyRZJyYAVkpMBN62UUCJyXfGzIK21n3UPC/Ud1ns+JtZntQZxULLF3PMuOMPZA7JBS80C3FPZNqulKxL9NX2cZH/cJIKoPQR4WLWFaiSUBjzXbeRcRRf3p7CR8ryrlBeVPjrdvBY/s32Px/2Ah8XzQ7kRahbqjk0T5BRj290Dk3pOv4esS5aPfFaIcHQev8imOp/iPRfzlV4n7jU7Eihlk4QaI+6/8ekv7l9hLRj3Q1c/umXlt199XWAexcflogJFBYoKFBUoKvAaV6C4kb/Gk1cMvahAUYGiAkUFigpQgfc/eGcru4Y13eAeUgpoX6ljB2M2m02s2+omUH5ly2TxA1CocGzbKpQWMA/LFA+JxQIEoNT/bNQhPwjpDEukkgiGCqBjAhF3qo8c8Alv8JLla7f0idwIfV9y73DeF+sU2UCt1rIOCkASKyEBPYD04GHywS4pbwBAKsGIO6AlAJV4foA37pHtIDrqCEBbH6cTNrsu1a2DaDd/Dpjk/t4O3kppkogRWf0ksIffeYenA05SOiwJNK4qNNnBpgReAbyhVJBNiEZJkEEKHndQiy+yPABOCbcGPA7Axr3y3fNbf6bskeRCkqyr3JZEXbKJ9KDegHQCvCA6wkdelk8xFldP8F+94p3sAJ015aWsBKyGMoW5AUkELPQ5/f2PlLEWCK1dLn2+IGS2CTyTQgU/dzzrWQubXP4qWNqUyPPYmo1GQ3v/g4f246PvZffDtePHP59d2a3bhzYaHdk//MM/Cuh88MY9++mnnwWCMp7hQd/6vZGtV2X76fFPdnDYt8nlVDVFpXD33om9ePbS4ChY36x56nB5diqiLV+ipGhZrVoXaeFB6x46jl2PBy2XrSvS5MxKm5INBgOREiI+AOSrIPlO5DRb5GmgqmjomgEoyabo1Olkn1u32bCTW4c2z+bquu8NulKCHA0PEmnF413thMUQ9SWUe3Y9sVqzYcNuR1kYbi9WUuD3aNC3WgUVTteev3xpw4NDq6XOa9bVMsuT0srDuKVgSGCfLGnIoYF0W26kvsDSTWuX7INWy3MvOGNS1gRrkroAkve7XfctwyZJyoiKLbK5AtEHw6EtsLDLyBlpSoXTaLREbDAGSJJWp+2ECUB/soOazKauPCr7mlkDjK7WUgKQGwJbmudYyREgPb/Rsd2wRT7X/iSwWeca6z6pyXiNbLWxbEWOAhZNmZVLqMk2ti7Rdd6ws9NLu5xktkZBgWoGNVgOOdOQ1RT7ClLESdGKCOI8x1JpaZv1zBYZMLVndSBg095KKpuVshv2hGu+2tp8AYC9tQcP7mptoviAMEKtgxJtdHAgUPj49gN7/uSpdZt1WUMtsOZZrpz0W63txcuX9uf/6l/bT49+kIXaZrm0/+l/+Z/t888/t15vKMXIxcW5ffpHn9r5q1N7+vyFgP4nP/9sV+Mr7QVUYXTFs8dRUxEO36i39NzVZilbwYPhyCazmUgokU350uqtpmoNaeb3DScmPXw9HXRbz0nR3kpKBkgJV6Ske42ZHRwciBxE3eaPd/Uf6xHiN2wEuZdAIAagHaS8q+Y8ZLvbbCkEvqScndyJsLS3lbWEIiLPlYUSnfvcvxRIn3I84pyG60PNR414LLebcsWzPng/QtSVd5Iu2Ak+t6byA9zPapQVEDRBPDDnoW7we4+HZQdRHDULosHve9oau3uafleFhK77PVDMol+D3/s8nHt/f9sT6E6yk6viyj0nbjy7BZKX14AkDKu4UCXyunyW4E9qLauopERE6YPVFOsA8o/zM+aR18O2jSD4UGrcbA5od5oi48J6ijHFV9SH90MxhvIKekzXyArZbuz7r78rMI/i43JRgaICRQWKChQVeI0rUNzIX+PJK4ZeVKCoQFGBogJFBajAR794T0iIW0I15LEum4d1SeCSApHxLg+bjEZN/8gP1YH+sU8nNGqMmgM/0T0b3Y7lUn3nQw1wQJMogdB0SHt3JTIHs0bNA3XXypfeKmPD7aMA7AQp7IAcPK/dWxzAqGp56irltehYBfwHyMDSKEAaHusZE+AxMdaEA8niyH8WIDwgLK9zszv1JmkRYGwldblGd/C+I9U7id0WxNQhve989bGjQnHLe1d3eP3MOl0AzIXAO4DVkq7Xsx0EZin3wwkbdaLmHvoMMEu3qAKIl1iCUFO6xQkbRrGC7QxzXbN17mA9zwnixu1JXDmhoG9IkBTiyriULwGgFNkhAKmMKREqAdgB3oZVh4iaBFzH7yOHQ7kh7baHd6vTfd9ZvAuPTRZmWJVL4SKyw0E5wnbrVVeZAHQBHvK7e/eP7dM//NS++vxLOwV8H6Is2NrtO4d2994te/L4uT15/MoGg74NhgRbN+377x5Zt9exigiXjf300zNlGhAuvlws7c69+/b0+RM76HWkmnjx6tSur5wwQCUA8A2o3u64EofXUUAzZCAAdZUMAEKWJwIKuW4URYCrXDdd+HQXy2IFpUkL737mgiwD71iv1prWbuG/nxmaoINR39b5REHKPPbk5Nh63a41G1jFAEBC4m20twJ0BAA8GPQE6PGeg37fKqWtVcmqYa0scoWTkxMC0SClRatjeTbX32WlQ06B7GlQMbl6Z00GzRa7o6o1sO5Zui3SYume+3TsKyh+6/76Uk9UqwKQmT9UJnRiz+cL/b1WgWhwIow1hOKl1W47UIsSKXnhA4xTPwg22c9pLays1WzZ1dWVSDxAUdYcACoEktZrCpln3UDQHB4fe07Oyv31fS1yJkSQ9cby5VpjmC0yvV+/3xcxt1xCYDCHgKBzD2cnJN0qlme5vTyf2NViaRsj0N7jn2V7RTiyzlC68+uyJHKii3XM65JngZWcP4b/XBHgeQS1aknqI+Z2MOjZk2cvbZFhe7W24bBvnW5TyhaIg1vHx5ZnnEGQJDUFbn/79Ve2FKjcsVWyw2M9Ul/qjl3UbAp5A5E9tVZnYH/6z//MfvXLX9rh8S3rdPt2//59hZN/+dWX9vDhQ6l6vvz8tyIEj46O7fIS4oCzvKo1zNnLEcZ1kFHCvUNnBeuUIPekdoFs4Cx3JcQ+YylA88j6wXYKxR/rfLGYi/zmZzwf1YYrodzSji/uG+nbnRrJz2L/py3vx/dliJC12yeyT7artfbKZL7wzJd0/gbZynOZO85jrk3ndbItQlXnlkv7+yMElMcJofYgOLqmfU6YOO/PnuF1nDBIUiA3ykvXstVeYx9xvXH/CjJgp2BZeyB2rOkA9nkPtwXzzKqwlJLCRaoO/z3rvNHAhqph2cLtn9w20lWSbv228jysZM3ohAL728+lGBPrQMrKfQpWLgAAIABJREFUUsm63a5IjFCExb2R91OeRrKYpA7RKBAKiXrD1VPcn309VHWeRQ2CGBHZhTqRHKy156rs5iSpBjXXEC5rzt5cZw2kDcqYPM/su68K8qL4tFxUoKhAUYGiAkUFXucKFOTF6zx7xdiLChQVKCpQVKCoQFJeENqKH7wDPN7WGvkTZRDZ1VYe5wBNoC38ox6gHjAYIANgJRQJAjZT0GbYsgRhgCV7dIE6sLOSPQZghUiNkoN1AD0R3km3t2yUBMhj47BRRzXgOdYy0QmKDzuoJd3KgCzereoA3E4hIfKiqhDUCPyWb7cUBg4eBZAjpYa6eN3ORWQNwFap7J3T/J0/6fhPAFCAPwGC3QS1nKDY+68HiL8nOiin+9j7z7CewcaEXACvFd7uXndxO/Jdh1RC2TLNZ26Vk9QMTmq0PRTd42NtW9rsOosZK/78ZISUSvitw1NUzCpY6cgzKz3P38fzIOjydnBPEFwAc4EE4kEv2yyvmVtzeac4wbAOIjrA5yDXPrQdMLfG66bcFSx8aLmu0UWc7F0wFOIaABSZKzpjBTxpfSR1Talsn3z6oR0Me/bz4yfKakAlgGLi1q2R3Tk5VovxV19+a+dn19bvda07aClk+PTFqdWaAJUL6/UH9u3vvrV2o5XGS/bC0t56+01bzK5sMptbQzYlmL0Dii2VRcCXe81PrV7DDolrWokIYJ01mw0BodVa3eqNhmyS8MR3oJGQbGyDSrKIatVKVqvXrFYhe2FteXrM8dHIxpeXdvvw2GazSxt2m1arbezk9m27c/u21pBsvjYohprKE+j1OpYtpkDx6uhWR3XqgOZ1SgLqcmvV3Z4FkPlqQhh5TY/NVmRwDFRLxjro9yzLPAw7QFrWiBQP66XqxvcirlLHOXXhPQBkOTOaEAoQHNqD3sktH/yNEzmoQbB2A2invmSCHBwferAxteK9q2XldmCjBWjebDWVF5PN5lq30Ac6fzg3UE3QuR7rCdJtzR6oiYAzgrzT+gtAdU6+QbKXko1MhceiOqMXnbMJNYNb5k2zlcaIYqyGgiqbi5gh14T8i2m2sauJA81O3pDdgj8eSjM/U+jqpxj5zgYr2R5xDK9N84AipdXoeAbFOpc6pdfv2dn5qci4i4sLQdzs4W6nZW+9+6ZNZ1MnomtYnLW1Pt5+51377B/+Too7zmDOHAgmkQXlih3fvmNZNtM8nr145flBm439wZ/8qR0fH9rf/J//xa7GM2t3O9YfjOyNd96ynx79ZL1+xz7+6Bf2w/eP7NGjH+350ydaB2x/lArYEWYL37sQUhCXGeo5rY8szff+PhIWQDfPVR4bZITWHOcxZ0GJteLAO7k31Idzxq2M3CYq7gdKbCDTQUHzHKj785mfR+YT60f3qIorGLjHhFWZzxtqpv/vxwme72s9wHtynvb2bQH0e6g1hJXfg3Vekz+UvMviHhb7TBlHS6+f36v3rxlna5xDQXQFqB+P5884c8J6ibMi3ivOeVRkDAPSEuLCA9V5b8+xorYc9Fj3sXYIzNa9s4LKaCFSjD/ji+vi/VBDuMrM1TORaRKESTQRxDhvzrUrQfbrg+e4NZgTPlEPkUMiARkrYy6nAPSNZflC95AgRmK/c0/xsjs5zhi/+eLbAvMoPi0XFSgqUFSgqEBRgde4AsWN/DWevGLoRQWKChQVKCpQVIAKENgNIEFnPP9oj25HQFc6wwEequZgNf+5jQNggXeNAnQDpvBLOrGd0KBjk25JB0T53v3mNw7U0qVZAkh0i6kAJhx496DWAGoCTF0lwFAgRAQ8E56dbDHoivUO0K3lS7I3AB72Ia8CQQQ3VoTGbyEDALcMtQJWIAvZbwTw5WoFgK8IJvVubt4bokQd2oCu+FglQIqx0GUa2Q/uX+72Ww6GeUevAlYFeOcKxw1bJoC3AMEEiq0Bi6hF1RrYygiky22xpBvXQSvgNH6fyTMfZcbKQbgyHdmuPokaRfex5pufbwCZYBgwhEeN0bTlGjC6rC5jAbRibJRe7l3ytYZNptfeGU8nbuadznTZs164drppA5gDMOZ9ucYAtIK4ccsozz9xEBFzKPdwp5sfkLiWwngdTCtJjeNfYRmzlKUUa5K5QbHyyScfiDyYXs/t5bOXAqjvP7hjn/7BRwJ8P/vNV1JsAMi9evVSQPNmtVQX/fn4UuHV5VLT8wTmc4H0KDMIYa7Wq/Q9i+yDfDg5ObFvv/lGa6Ldxot95t7+FE6+/W4DRb2rNeYSSxXUQADJdcvmM9WNuUNpIwJvlYnUOOhhZ1QSOVWpoH7o+npQNszMDkdDK9vKmvWK9fttOz481LViWYUWpdsh58Ct3QBIISiW2UKd2rdu3RHwqAyZzdoaFbq855on9ub15aWNDocJ/POu5FKzZa16y7LpRKwUc9tq1GXZxRpZL9fW7fV0rVIFNOqekaIO+kSiJcA18gcACxmzg4auLEDFIfKNAPHNJoH0yddfgcQatNbd+PJc2TkKdU9d9YSu7xVONZtPZ7KG4mkoEFBCcM4I6AQGle0QuRiQaW7JJPXDFnXJ0sbTidZlvdbwx5j/jlGLDEUdkMiUzbZs14upnZ5d2K3jQykwVmReQBTNFyIneO9Fzr6kruwzQsFZHynQHhKQY4qAeBQreUaVrFJpyZJoiZ3WhrPXzxtq7TkAs52Vj2rJmbxe2a3bR1Zv1mXZ5Ne8sYPR0O7cvW9fffZrX9cVyC4nflX7dtsq1YbspS7Oz2SzRd7M4PCWvXjxzEbDA1uv2CcoiWb25jtv2/Dw0LqDgf3XX/2t/eE/+1Nbr3L78fvv7MnPj6Wq6feGsiF79eq59vdsupAKhrV5dn61C6uGGNyfWZ7O4wS4q9gYH6oKzy/x/Iwgvlk/kEO+3pxI8/OGvedrJAjem9kM8foCrMk6qri6QcqCrdksy227WkrVxKtACO5trNxmj/EE6eBkimd2uHKPcflrisxYex6UrpM8oqR0gNzEPi0eJxVJ2dU2PJ755JzmDPF7rdcl3leKCdkeheJkT4QEqB/Kh7g3hDJRyr0E/jNuJ9dciahxpvwqkdsKG08qQHm8oXhyooDHSk2Xc//c51KFxaDqtoQIL+2snm6S+X6P9KaAmK8Yu+9xMmE8mHx/7b4GGANqGykuOJaS+gWyxAl7V5vFOENlI6s7KOKk1PT3Zj439u2XhfKi+LRcVKCoQFGBogJFBV7nChTkxes8e8XYiwoUFSgqUFSgqICZffDhu1s6aiEvAEoAIdzaoSFgDAAM6xPA2GV0rhoAXyIqZFfhoHx0v2LevS25VRFABUAfneeAARWrJqAmgZmpw9SBDTqYnZBQ1ysdnmmWFBQrpUXqDE4gFBgxYxSQj68+PvZ0WIPKqjPfbYQE/iWgHDUDwAnApH5H93z6cgLCLT64HsbtAIj7pIOJCdggcBfyAtUJQdaQAAqSBVyq23KFX70DrO4V7t2fHtrckMphufIA1ej+zDK34QnyA4JE4BRgaWkjqx6pO2RPRIcytJIDPVJhyO4E734H+AH2eEwEtTqA54Hi6jRlXksOREHc8DwFvgoESiBfZIyk7nNlcyR7LcA8cgByQp1v2EQJSEtZJDc7nfdA3j4Q1q3KICxWUtVI1SK1xtq25a11Gg2BpmUIMoK5IZWUy+KEgLp8CZJOXfMHhwN748Fdm05n9vj7R1qbt24f20cfv6uO+B8fPbN1vhGoTN0HBwN7dXpqV+Ox5q/b79t0OhF5MZ1cW7sNgI59WNNm1Bz7JWeObLXe2MndWwLwHz9+KsIH6zQRX4DUwMTYyCSv/qhbeK4z/rBkgeADcANEA9Qm76IFJ7jZ2uHo0OaLsTWbBNRulBcz6Nbs3r3btpgv7PbxsdWqKHDqImDYv5BdTUiZ9UZgXa8H8WG2XCTbpGSvhnKiXW9YI9mseWZNSYA/2Q7qNmet874HI5tMMzvqta20yuUzzxqLLmlXM23UnQ8RBXHDNbPWK6hRMoK82Ye+h6LbWiAq4b4oP1otgcBYyjGvIhhlScX+c/JMpB+2SfncBmSMZNhVsY/XtlpiE+NKDrJvOKcCZCZ4ngwKyBuUXIyP12a82GsxHpQB5GtoLylfxC2jeJ0ZVl0Nt/KBxFAHPOQQ/N92a1fXV7Yl3wDANvcxuwe/GZkbrBnWXU72QqNtl+cTV5WJ0OLM8nOUr7Bxi3NpCQkIiVnl7CjZhCDnMoHuC3GPPD7HYkjnR0kKHwg9zhtUTxAY7DH+3G4Wduv4loLiv//mS8OODTUOahXGu8JmR/ZUjLNh/cMDWy/ILKrYrXtv2Oe/+Y11Wk1rNdv28tVz1bTXP9DeQfnCOUJN+fn0mlD2hf386CeNdz5bJpu6jX5+eHhk5+dnidxmna2NOwthzjrfsA2TegyS3JVpEDXX19M4sd1IqYIV0e+HcEcdAwxvtpw8CHWCyKdkRchj2JfMu0LUFU5fc8B7ken+yFdbAeCbRBaHzZ+TBdgS8RXnkmdSpID4pRMbTqo42O92WL//xf5jffOYINDCQsnVhEn5lu6bsjtKFmfMu+doOB8daoIgBoLgCMUF78/3/392UkFs8FydZ8nCieeoJigkEyHJawQRFOo6xhXkQ1w3rxXPoTYiSl0etfv8oPMi7OBStlLci3mfUG/5ueBZJPGaIuVXZDKl3BDUeWLfN9Zs+fnK79VsYX7dTqR4nhOqH8+8QJ/mCgzq8P3XPxSYR/FpuahAUYGiAkUFigq8xhUobuSv8eQVQy8qUFSgqEBRgaICVOCDj9/bAv5jv1La0tFYxiVKXYjeWZlCOTd0b7uPON3ju45Hfe8doIATAGiykqA7PM+shT2EQE63YOCVwyJDwEUJa5kI0gZQTOSBuic93BZQko5I4RA+smRF1LIp4cfq1k6d20Dx5OUmj3OsIbg2QDGAYMcGQXc8wBgAC9uQsPfY2UfQIVt28En4ogJC6bgGLCnJ7sqzODZWoltT5I+DQcCe2LKghhBQBtkB7kQiq/zWHWB09YkJjGcMdOYCYkbXrUgMXh+1CaoR6izbrq0CY8GyCKh1IqMmEoAvANFQjPB3Ao0dfGJaSrZeusUKQI0yJOSwX5E9UL7ORAQA6vF/gDo1ujMWkQV49qduXlQBzaZdTSc7UM47gd2rXrUyV7jIyqjuWQ2yBlKgrgOSsi0h86RO9yzBroB3dN7SJe4/40vvX/bgXp7r4eslo6Fa3cTljf3Zn/2RjS/H1qjV7eLsXBZIR7cGdv/BPfvbX/13q1ab8lonQ4CcA8K3f/zxJ9UIyArrE7z9yZZg9NhJja+uGIXNsoWrNDYO9lK7dr1m7VbT+sOePXv6IhF/APWZdTsdwZRae5r+tUA0fPn5AR3i5Iownsj3oH6Apy1yI+rYnKxteDCwTT4TwVSrNa1aKdlwULdWs2wnd05UV2oM0cDzqSNj63W4TsiglSy5sAhb5YsERq6s0+xatpjJN15QfbKpuQmgQ0ASjF0u1wwTFnIdCAhvyLcs2fBoqbA2sdaaWwXFBAHTIhlKVq037GqeWaPWtG2+sGbFyQvNu4iGrYPU7BVVzATwx15d5WvZH2FZNb6eKhdByipyE1CGQXKgVEDBARmRQuSdUM1tuZhJOcMXewwSgxcPOytqL4shnTGosvx1KslPHyJFxGzZLe5Yl2w11gr7jg57wPq1bIrCBmdp8yy36dQJAc5Vcmk4H66uJlrvWzQ8iq/Z2IIgdRRu2rveOU6Ndqq1BHpDGAmMT5kCnEuOaWPTg2f/SiQQ1k0QLyib2INHxyPr9FmPWK5tbTQ6tl6/b08e/aDze2dHV63JMu389KWvz3wp4oksgI8/+ciePHthcyy5OHsaLdlKndx/23qdjv3wwyN7+P77tlyg7lnYt99+q4D184sLOxwdS/f2+WefSXHHiuEa6dBvJEKIn5FRUubsVA4D5+QerA+QO1R8kFlOIEEIMx+ck07+BlEYwLwAfCkCPcMkFAuhwghl2E3QXuq1bUU5PxB5C0Bu3kHqKD/LRZTp/uckPntcZ5LmBYWVEw68L9dz0+5J6zGRD7y/xrIFUKeJgBPY10EQ6rpz3SAMWHt+r/D7kJMESU2XHhtEipoByqx/sijI40ExtJJIj/kI9UWcAfE8qSXTXg07yCAh/L2pZygw/JyO8yNUD3yO2Nk33bC4CiJEpEJSWoQSIuaN93DLMVewcW8SCagzGks76qy7ldaxZ+u4yjOIziCm+FmQMDsSJY3X80ggGtO1yIbQ565QXhSflYsKFBUoKlBUoKjA612Bgrx4veevGH1RgaICRQWKChQVsDcfvrHttTsJ/Ceomy5/QJ59R3UASPjFA/A5COSe7WEFAUAAmOTWEygbAGG9uz06L8GzIRq8a5NuWbeQAtgJNYBAFAErrrAAbKNDGnsm75r1DmWAIYHiyavcGyzdkkPZD7J8KHnmQyl8rL3jVQRDGdDR7ScAlCKgFEJFwH7Vu5YFclGSZB/lvtnqqU+/A9zf6D0RcIgIoju1BNiVbKvo40w+7L7kAlxz8BeVAoAYYD8AzM0OVfdUB7jZW5lgNYWawi1FPJ5CHb6yefGwYa9putaKg9tOWPifMW/R4V0l9BaLK4GAHp7NkACTlyIZvDMdzBrA8WbnLXMToam8rkLXk5LGx+cgkNuI7DNSBDDiFw9grGBsD3dd0OWdOogjnFaKBM2Nd8VCboDj8V4Kk19trN2s2OHxyA4PRrZZL+zl85fW6XTtj/7oU/vm22/t6nouEPv84jIRBiuFZwN+04MNMC27lCWB1Q2tDeYVG6x6pU7UgFUbHgbc7/Xs8vJctkbU/PbtW9ZstO3Zs2e+N3IsmBoCjwG3qSdqHA+cXqv7HzLi+vpaaoMg/wJcI+tlvVqIOLh795ZNLi+tUS1bvVW3XqdhrWbF3rx3b2fRorwS28hjnjFBFgZAxzgI0N6ilmILAAjWPEuhKeJwSjn1RZe3APNkYeXrL9e1YW+0hHRaL63VqKnuO7WVZsRsSW4L+THKUSGnBcSU8G0IvJXyaupJYeAh7azFjS03a2s1G1pXnDPUTcHzKegdtB+QuFovixhCKZGhYEAhQV7GOlPnu1uRsR4gWZ34rDDuDSoLJy0qdMkr4sCt0OaLhQhEiEJ1w0vpsbacTB6IivVav8fqRyHaEH6A1ZXKjowTuA2xUPMQefbYxdWV6gZZwXN4/HS28OyYUsXmC+ykSiIuFUDOa1ZLNhe5RWA0qgPWCiHgAOBOnPF3zUm9ofV0PZ2L1IFgWmCJtUL1AIlC/SBSCfPuSJVDhkqpsrU//OM/sR++/8HmF+e6PvbR4PBIihKIvYsXL63e8ryXVqejzI6jw5E9/uF7ETUQLd3+gV1entpyW7K/+Jd/YX/z1//Z7t69byf37qmuP/38kz364QfrdgZSrUD2vHrxxIH2OGdrVZFa9UbZlpmTvRfja40DgiBUA6xNiC7WkQe/l0T8CMDfZTX5GXoTiI/1Ga/jSrr9Y3jdIL41rpJ5BobOzrV1Wx2d15V6RaoZzgqUPhCOWEeJSN7lTrA5XIEHecE56rkJrvBzdYaf1aFo4OyAUAvlYtwPuXfVax78LUJAiqy9xaKvbSdNQlERioU43+Oag6ipNSC4sdFyCytyKjR6XUNST5LNk4K3Q+kQWTSM46bqgvd1QppzFUWTKy119t8gLHhenGtBLPnnBFdDyAov5R0FacJrO8ntezquxdVYZtV6xc7Pz3XesSe4nwcBEvebIIZCzRHj0FpKuUs3VSl8z/iV0VFy+0tm8+vffl1gHsVn5aICRQWKChQVKCrwGleguJG/xpNXDL2oQFGBogJFBYoKUIF7b93dAsS63ci+Jg6AuEIBXFTAd7kqAI/uTQEq0YGqv7m1lGyHyCbAwiQBEDsAXoGqWEM54C7AVt71dH46SBGWMILNt1hWuC0GwBVAkYMUgD9OSuwAHYgMSIUEzJewhgLUV6SDd3EHUCGlSKkqgMKBK7eWEn9ADkTqmvWf+djC/xrCYEtIt7qsU/A09ixLt5FygsDtQAIUC0BGvvy6Vn/eTZLin34fM6HXELmBMsbHsRQR4v78ynpQwLOTDTH2UqVkyyyzWg3yiMfwilyvd4EDdjOG8CXHKkryAOoHiJvsorCagbwAaGLcvVZbNk7h0S6LsXLFLbSSlclNEO3mdcTc7HzGpfDxeSHLQs9br2R/BFANqO0kF0BbKGcgOsLHnT9Tpke5ZL1m2R5+9L4soNq1ip2entmbb79pg/7Ifv75qRQULGZA+PmMINrkSb9YymZnjl0QgcIlD0knN4O6bJYAbU1bS3HjSgaALQB+ZpoRYSfVarWt3enYi+cvZVmEamM2mwuwx7rHG86ZKzIL1vL/J7AYwiDmH5ASZcEmA8BeKRPg+PjIzp8/s6NRV7kag0HXjg6HGuOw2xMoznoEqma+IziFfmTID8gYilYjnN3MZpOJwrcZQx/wjzDrLLdKvSHiEYJKWRWqP4Cp542o7iX3vpflkkieqlQA6kIvlywH+KzWrAG4vMwtXyys2fLwbtYPc7vKUWc5icnfWc+u7CFkvin1AGuUDn/tfYDOBjZ2MFoA3274g8HQdDK1bgsVTC7FhbIpUPPItgsA1EPCqe90di01DKCygtYFYgJYQ0VCimL35J3uAkAhQQSG51I11JpYzBBMDAnk3feyvqFDfolCoWolzo6t2XyWex7OtmyTq2uRCn6GlaQquLqeiLxYLn0NQsh2ul1bl1Ye/i7rtprN566UgeyA1Fuy97ZueSN7pnytPAtZVS2x2yKXB1C5YtVG1aYTbKVWdng4tKPbt1Q/clveee9dKZPOnj72tdtsWg3iinW+gihe22w+tapttA/e/eBDO3v1yq4uLzVfbzx4SyqMRqctooyw+//xr/6dPXn21Lbbiq4P8uXs1al9/80Pdv/BA5F/9YrZ999/JwUR1wCp0ay3pDZgX7DvJ/OZbN9cpeaqviBbIeI46wKgjt/vCAjO4GSt5ITqPocB8srPwWRZFDksySow1AtOxPvNsIWtnaPjKdQ8BXyz1nYEsZMR/nzua249xLqT3R95MyXskGoKvdbZnzKklLXAmbtK9yKy0kUwupIjVAQojVzRxuPcVtHDv53QiDHzvV93CqpPikTZDUrF54SDFCAiRFL4NnaOaydieU3u9XFvDfunm5+Y4h52k2wItctOgSglohNNrrjch4zHa4c64+b9j/eL14r3jJplS89korlCChKIKGVpeT30mWSJOi/yY8JOMeYnsnFc1RKkSZBHnD9xT4zPC7/74ssC8yg+LhcVKCpQVKCoQFGB17gCxY38NZ68YuhFBYoKFBUoKlBUgAo8fO+trewg8KgGbCA8duvgBxZGkAVBXgCYb8mdINA0KSoAZQCzVhAKAg7dJx4wWuHWKURb9kfJMgm7Ir5WKwDksrodARGup3S2uvWS1BHJhslnyjtt1b2aQBBlagCqky8hoiEAybUsrqTEAFinuz8BVIDhbvOx70zHVkV2VCns1bvmvaM1LDM868GtmgAzb3qWR2drAGyxsrwDGIWHq0ZChYD1iJQMCtkuSaWBsRAWJECW0TF/k+DQ+OWNQwJGIlUEeIVdFdfs7yywrexe5VhE3Xy9AI0CnHMANwAmnlZSRzconKyOUrYHj8eip91oaq0wBpEW5IIk0iYAxbj+ANV2ZE4aC4G4AFB1uv8JSOb5ZQeXNNNS/uwzEQJY8vUD5/T7Ie8QLY1azbrdun3yyYd2dvrKJuNLdeXef+OBPX92SgKICAuCd1vtlj17+lwgc7NZV914LKDVxeWFVUpYjdWtCiDP2k5ZCFjhNNstq9Rr1mrWbT6baSxYMrEOp9dTG4yGBnF2dnaeclOWIhYA+WUjI5WAZzG0W71kLRNBuWR/ZNbrNFVrgrh5H4F564WNDro2GPRk0UNwcL8/VNC4bKMAZKsVa7farjZI3cyQfNlibq0GoFxmHYWDl6T2UDv/Db/5Sq1hU8KfaxCREbDNmMxajYpsWiADWVN0ngcpsFiurCZSa6Zw7iodzNWqXU6urdNoehB7AoRDbRF7lTlnjcVeE1nB+sBGB5JPmRRuu5NDcKEKIbMCkHadW409j889+1Xg8T782xVWEDsVm1xf70gBZUzovEr2d4DJEB7ym9sqnBpiAuAYCoT6L+aQEakLnAwfHitpEt+jPPI9xLVAoRDGHucYCqzZ9VzE2WxGaHcupQn1zlZr1Ww6mVm11rB1dH/nmatVsOoi8BvlB/uHTCIspjZby5cA0Q2BuM1m2zDdIq8DhQCksLrS11ihbazRbFmn37aj4wMRRLfu3bXLszO7Hp/r3EPpA8gOecE4zl9BwK1tOByIl/70kz+w3/z61wrnbrXZK9QpF6nUaHfs+vzc/t1f/lurtZr2D3/393Z2eiYir9Pp2+ef/dbmi8zuv/Gmnb585pZul2Mpl8qlmjUabdnwhcVSnq1sfDW1jWrhHfWxPgCmnVx0Unv3Rae/7JOcCOPLzx/ODAe1t9tk43fDVirIj1if+7Makt1VXhCWvracGIg94yqAZEm4I1lYc4zPzy8IAobD86SUKyUFW8oN2qkiajWFWO8VU9io+T3QMxmcUOFa8gylTAqovpE1FU0CNxUT7v5HFk/d1YaJEIJQ1TlbNtlhcQ+mtlgHcl/lHi2SVQ0B3Ee56n0YupN7nkUiW8UUPh5nuJMCrmiMLJFl7uTF799X9yrAIICC3L75OYAsED5XsO99foMQWds21XaTLOduEiHsYYgOxr8jRLZOisW9MgiMm/fGUHHwmG++/KrAPIqPy0UFigoUFSgqUFTgNa5AcSN/jSevGHpRgaICRQWKChQVoAIffPRQ/4pXZyaez3QaK78BMAv7GEBxt5ESEAQRALlww9saMJpuWB6Pnzp2Mbyegk8ToSCYA0sOWUVtBVi7NVDqPE0+9dH1HJYRMUvuge1V2tB5AAAgAElEQVSqDdQGUkXQgUpHKgAg4FKyluI5AZhDDAB6qgtanZmSF6izlS8AUAAydcnuABEP4I5uVR7nII6DnQ6OuM+OEwzeNQ4wBCIe1+RZICkHQ+oVB00Yk95bNfDvA4wLUPfm9UdXMR3jDrYFGOwBtvsOWX99Hu92N55nET8jEyEUEoB8kChSAnDlymBw6ybWAWAWdjpQGPwP+yjIEHz71RG8WlpTqo4EAvG+ktQAV3kNAPCiW1jXw3tCgIH5puwOzUbqYue5QVgF2cR7so48GyNZdSVyizr6WnDyYnTYtfcevmlfffmVFBMPHz5U5/3p6aWNr65tg7f7Zivg/eLiUsQPfvuQX5BV+SqXjdPB4NAISHZgcW15Nrcalmi2tW6rIeCa4GRljUgZ5IHlkAEA1b1B32qNll1dXVulRKd21TvzBXb695S+Awi8zORu3+331KHfbjYsm89siwqhUbHDUV9KhdFBx7ptgpG7dtAbSp2BfRdkVr/b9cyCTclq9ar7wkvp4J3mqEogWSASaygRVitlMRwM+wLG6S6HSAJcZ5/Mp9ciQVD8YAkzuZ7Z0fHQ17XzYrr2Wr1iG+aTjnq6zZWR4qoUJhnAHZsadVcTZp6887VmhPtjEZaJYGB/My/qnBaZlmRgm7V+J5syliuKKl2Lk12bJVZmSqsX4QMRyWO0vhkHZ8Ous9597Bl7ljObHg7M+s+U3+EZEYxBFmKsubTWOAfdUg1iyLu72e8CjCFCBDIDCJsslhb5nhAkfyeDtFiuRTSgXDo9PxehEP5ok8lMXFK23lij3tKYw7YO5RdgNddSSucISg4GhBWaj6liVoHoKjs5wrqCpEElsi2rpnfu3lZWyBtvvSmVx+mrlzabXGl9NSHIahUbHR3blvMsz+z89FSqp/vvvGP9ftd+/umxxo/V2mA4suuLC3vjwQO7vJraq+fPtM5Gt29J1TO+OLfZYmb94aGdX4zt6VPsosyGg75Nr69tMp1bVdY8WIZVrNsdWL5Y6jncSy7HE1spC4WTxwFvP1ch2FFoQHBzXviZzP2Avexd96glnKhwEhTy2lVacaaHyuImQR4KA5G5nOVrCDvmOLJOnB3eQqpB+JAFIms0v5eEmqiCTZ/ybJzk5r8gHnhc3EMCrOdncU+JewdEgV+znqE/FS6duTKCM3NHhstCyu9PKO+Yb9Y4cy3iR8QmiiyUjl5HGg6kwiGPSfcIJ4ggIVg71IV7iBM2yfbK/Ge8pl8DZ76T46GIUe1Qj2kOXEkZxNBm7ftF10io9iqIiP1nsZ2CJmVtxOM1D0kVyJ6MjBCUUkoTiVDxEjko5NpkrhrlDFB+RbJLTO8Z68lJpb1SUjkzNRRY3tDA17dfFbZRxaflogJFBYoKFBUoKvA6V6AgL17n2SvGXlSgqEBRgaICRQXM7P2P38PDxv8BL1AR5UWyKlLoLp2sWM64zRAdvwBHgB8K2U22EHRpkpmQrzK3aCIEFoB/42HKYDB0G8s6KQH3Afg4uO6NzIB0AIdh3yCve2UiuC+3wA3HGhx0SQHZdIXzPA+y3is3AGbn2ULd8rugatklbfU6bofkyox4Hq8bNkkO7KQu9PRnACE3lQYCyuo1ESnR8evh1k50iDyhCnSgJ8ss6nHTdiOANF7fO2GdfPCObrexgTSgk9xBHQDc1U6loromK5uorQOg3gVLrgUEEvOhQGBAyuTzDtCr95EfPRkFDjK5AsMJH4Fz2OskixQpW8ghYO2EuqTmncVeN8/YkMUSHflYValbvZQCmbkuB7/iNRlbXIOTael3zL9PQ+pi9lwRquph3Vt77703rF7a2MX43EajQ3vwxn27OL+y77//2Tq9rhQPgIKA8QSHA/C1WwRBz6zWrIsQENm0NnXIY9HkplAryxdrzWWez7RuojO50yXDYiVSBmUDX6grHJg2y+ZzjZug5QgFbrdbNr66sG63ZzPsoVZLGx4cWjabaz0DJ9YqWxsNO1Yur63Vqtug3xHwOxoMtTao/XB0IJXJoNvZAYTMBWRAvQbQ6KojCAtFsAM2pvExb+RduP0Yqp6UkQKkz9zTMw1wucis3+tbAxC54rZT+ZwA7IYHVdPZv15Zh70vosLtoPjSvCTyUiQdnMZ6I5Af0gmySwAwtSH3QaHyZdkNQTKhePHsDQeKISE1XvYaAeVSZ6BIyG1KIDh5DqxPSDoATgiOfGXZIrdmx5UhBLhjiyWyI/P3A9gXlYEVzSKTRRC5BgDEED0cTqxR6iRLntqeJAQU5r1Y0wJ0q7wuxEHNFiJcsBeDTFhao9WWAuH6embTycTJDpF6yRapVLbxZCoLOsK+OTPUfV+uuxqlVNYe5lAF2Kcu+Yrjmz1IEHwuxZtqjT0dgfLtptYyoPfJ3dt2MDqw23dPVMvpZGzrbKEA+MV0orHXGknpU6rY0dEty7K1NVp1++mbb+3wzm3LAHshnWaQJqx7s3a3Z8+fPpMSo9Vtyy4NZV6TXIjF2m7dvmNnp8/ts998aZ98/At7+eK5yInx5YUN+01bZFtrtfv2+PFTOz4+lkXb85cvbQYZlXIVAsTGAi1yhQJ4DiIizpBQboUSLpQIoeC4SRqE8iHOywCyRUotndx2JYBbpvHeKNN0Nsm+zK0JeYzIXeXmQAA7wQB4HzlDN8+uuKfovBDJUtd+ij0QxEsQBWwePUbnEcSkE2X7a+He7JaFbunkoL248UTcu4rS7dukdhMxEcTKnmxz0t1VJVyTZ6ysNC/KYkmWbyKUU5YM1mPr5cY67Z6tN2RheWZIkM4is0seph3ntd9f/NyJusd8OPmNPZSTK5AkfpTweD4LhELR9Rah/mMfyE4yWUhxX/CbUZBce/tIrstJGnJUkhJFylHP1/GAoIK82H3YKr4pKlBUoKhAUYGiAq9pBQry4jWduGLYRQWKChQVKCpQVCAq8N4vHm5FKESgcwoYJfwV6xR1iwN8JwsndeUmkIQee8BzB1AAKxsCaxxMcmCe7n46xBWCWfGu5rB12Gc/YMthVlbXaAKFkjqDF44u7AA+ApRy+3L3/waEUdexukTDXspDNwUQAX5gzY+TPKoQrDdSx+XaEmh6w1tdeEcCUAJckfXVDVujnW0JwAh+9jJu8fcL1YoCWSF/agA3gNv+e2x7wnYngKpQG0TIbBAbgDiVsncT01kLEUGHsQgF5SA7kQQw/E9BMVlHAWaJNykpdwHgPXy9g4ChTgKt6DhmjtLj9TOIJ9Q0KC1k+eQEkdfZr0egMNAx5AhrR6SWA2UCwrAQS0CU22k5yAa4qzwLecX766KCaABm57nlO8/0vYJEoBZUVrlm3V5T19zrN+3WUV8gf7vVtLOzU5EDPz05VSYBz8FG5wwVxnjiZE61akdHx1ojKAywiXr54pk65Dud3s4GaDjs2/mrc1k4ARoSmN6su+0Y9b2+mtpgMFBotMKYsfqZL6zRasjOZzHPnCyqVkWKLTJyDEJxU7E8m9n9k7t2eXnl9kiLhTILeo2y9btNOzjoWadTt4P+wLq9rrq+IfewggI81jolCyXPNW6+r1VdUSNLtjKqko2CvLPFTGHXZBxw3c0aJIQTVQKDUVstCZQueTaKwEIIlObOvgdqQ4A+WSXZ0hUIJezfIEnojF/ZurSVqqLb7qhTfSHrrZqVAAYBv+fksdR8HWwg5CBCk4Ihd1BRAg6YINRNyrtwxY4ULyjF8twVINr/ufZgnA2QKqg+BOgSsr11BYiIBSm0AGc9FNoDwJ3gC9CZ63fLGd8rsstCHcYZgYpGZweqG7Is3F5O+7lWt5x1sCBXA9UapCn7dWW1RsNWm5Vl2comk6mI2svx1Bb5MnWzm4gQXruO936GZsPBWkgUVgxZI+1GycbThZRE2zKKk7WtRCqTy5C6/ateY85U1gvqgyPC7I9H9vD9DyxbLWwyHtv04twtz6YTa7WbNs+cgEJh0zsY2tsP37Wzl6f27PFj1arZ7SlDBSVKs0YwOySXByazpglRhuiezyf24K23rN3ri1h6+6137G/+5v9S/svtkxP76cfHNp9NrN/raE5mM+4jZet0W6oZIednF2OdLdQpch6CYFa+j8LkPdcCdYoIRWXlQBR63sJNYpT97/vTcym4R3GuuX2Sq9nivNKtZe3WVJ454kpB3p89LGUaxOQu62K7J9w5m8jpSXZX/Ik9HV+c2048uMrNFYV79SGvz96O3Iq4B8Q9guvjuvzs5X4K+I7SAuunltYsVnyoomg8YE+GYoW9AH0J8C+SOhECUUfIZtYKRzvXF/c3hXBDtCeFI+8dz3E11TLlUXmuBvcojUFWWKjm3OIKteNNYiSIGs+/8tfc34/2mVBOHpEr5POMrZjfrzy3A4JERFq5tvtgF80I8XnjppVY3CNjfnTWpHu/FJc1Xg/SCfuvkn35m8I2qvjEXFSgqEBRgaICRQVe5woU5MXrPHvF2IsKFBUoKlBUoKhAUl7c/Ee8/iG/RSXhnY+ABvxjny53AXblii2ybNcRDxDiYdYeBCpgABBdACEe8t7ZCSBMJypAS5ACe/sJOlT3HaDRZetCkORL75Gfya4i7JuUVOG2ESk8HGUA9hIBhkMaCHzEEkZBqQR7A/aVZefD9eVrB5YViJ2CtAWseBJGAru8O1pgjWyzkjUSQcjNlgNZaooO6yMP/xbBk0iNAPoD9FddU5AqtQvbmegqDVDL6+VguYM7dIY62LbrLE3WH2HR4aCXg9JhzwWIC7kgkE6dt+Zd6CJ3HIwWwaCQYgfc8izTNfE876RFRbMlSzo92ddIEC4AwCbtQPJDB/U1B/wgyRysBrBzsIr3pXOcWmG1wvMJjZaPeblq8xWh2G5lJkurlJvBfANaAZie3Dmyw1HXGoQUA9ba2k5Obtvf//p39vjpOT3Le8B7bbLMaTTpVJ8LDAN8Y75RYXAdEEtuVVW168nM7tKpPnM/eggKxoiKRyBv8tQnR+N6MrZ6ne7rzPMJINbqTWt32nZ9da31Nzoc2fn5qRQRgKnaM6h1ABPXAJd04i/t/r3bVt4srVGr2PHx0LrdlnUaLY1pW9oIXBx1+8o3YLzK/UhqnW6rJdANwFH2LYCj1brlyrOoqu7X11Otg36/78BgiWjmsjzwXa3DnqTbuqEchVaT13RqDlsrXpexT67G3r1cqaorv1l3kBYSLMu9roCYYRm1WvvfWZeoARQijpUNtjfQX5CoZFRMp7LA0pZMWTyem+xnAPVvEWyeyFLkMgK2CVaesWYJrycfYGX1CmfWXGtYvv1c49Jzergg7NGcaEgWOoCzqbtcIDZnB2HyS88CAhxXSLm65leyWYq9ybnAGZQvXW3F/spQcZB1sFpJnQXVxBohOB33nkW21vnBe6Bci4wGsiqWa9Qt3hXPfmZOWOOQF7MZgdBOZPGc6YTasn83NllMrKrsmpSxIvKwZO8+fMvefOtNe3X63BU8CuaeW7fVtsvzC80BZN3p+Zm9/+FHmv9Xpy9FvDKfd+6+adeTiZ0+f2WNSslOT1/anQcPtA4gzgiYz6ZTWy4XIrAgPxjj8+cvND+Pf3xmt27fNbQuV+fnUg6NRgf27NmZQry7PQ93v7wc2zWWWOuN1RuoW9bKyhBZgBVWpWwHBwd2ekpmh98/WINBIjH3rGHlvHQ6skmjTtjChSXg/sziLI9zPiycXCkQ9ypykPzeBShfF5mmM5ZFgB2Tf3ODmOf50HwpMyIphty2MCmJUpC8A+tOWu2IuRS0He8fJIffkyPbyQkbP3P9bIWk8t/764U6T40FSyds+b2UBuKpPbQ7LA6h+ngMzQYB+EezQagxuNIYT5AYcS+CV0GZxms4+XFTVVHVGIL80LWw97Uxuac7kRMk/k3CAUsyblhSdYl4TMQS1nVSH/IZwN8zlDhBlsfrxOecOIviPhxkupMhrgDli8dxfb/9x88LzKP4tFxUoKhAUYGiAkUFXuMKFDfy13jyiqEXFSgqUFSgqEBRASrw7ofvbB2objrcDGicshB+DzAGLMYaQnYQdCgDTAAWBKCfp45mB+QDlHcLoZT1UKVDGlspuibd1967KgHLAS28I99BD/fuvmkFstli77QHPwLoAPyVikL2UrbLXIhO2lAfOPAPCN70LA8AeVDOZAvTBPwVkOOAi9QHynIAiPJOTwBO2W4koArQN9vk6tx1sNc9wXXNioDgeydmAOoJ4Y1u2ugilrKiUvPcguSdzrVF5/fNn8lmZ4nvOZ3BKasEMHcDqOkfzcKCw3Um2PMsRSLJJzx9epNveAJdRSIlcyiuU3RQAtSUHUAHqkDYTPZbgK8oH3gIneDr9JrRNbvZxPy6ymbXvb71dbZTsqTOZCeo6Mz166ETX0QLmR1JqSPSRX7z2OiURRJ8/Mn7lmVzu3dyZE9/fmL5fGHdfs3+8j/+G/vh+yf2v//131qrhVphYI9/eiyrIcbT7LSkYLgaXwlYLZV9XMtsJbB7vpia1AUVQMaqwqN7raZ84yfTa3XlDnp9W6IAKNdsPJ3a4dGhnZ29sqOj23Y1vpAtD9cksLlSkTIDdQwA+ByLnrLZ4eFIBMcqw0ro2loQArWyNaobhXbfOh7YaDhUNzrX3q419FqoMphLgH/UF7EmIGE6nbaVNmtlWKjuq6W68llfMAF0yqMOALyvbM263baTjFvCpOfq1N6sM2s1254zIQusqs2mC9lMsX65JoGX65U65wW6LpaWr9cKcI59Kauk1KHOn+Px2K+xzf4DHMXmya15wooHkhMLqel8JjsnSJDonq6Xa1ZpOMHAnkGhwjRBplUVeL+VioH8Ddal1C4Sc/meJnyb/TudTrU3w4JKKiTAaGUBuAe+Ou4hM5TNsnY7n0QesBnyla+ZbLncKahEr9LtXynZZOHnXFgJYRe1SURsrd7SOYr1EmtkMs/1GgKMsfpicPw+97kTYbVxBYbmRBkMK8uX5Hf4+cpjW7WulFGMt9Gu23gysVoVW6alSACA9JO7x/aHf/SJTadj1YWcEBLrh8OhLbOFnZ9f2mIxs3anZX/xF//a/vr/+GvPhWE71FypdHp6pgDzQacrIg4lEoQj5AbZMPPZlWjff/OX/9EGhwc2m07t0fffy94LK6rvvn9q73/4of32N39vP//4oyymWHudtueqtJqccSt79ONTzS1njtcx9/eBUN3Z0gFeO1fK2cvvYr04setWcbt7idQGQQL7ZwBfr06eEnTO/Lv1GYq3moP4CgR3JVncs+L85r7I3IQ6UWQ9hBWnpAK7WQdN1XWnPEzqRbIZ/P7kpEMA9zsLtWTdxPtCxMQ9U0A7qouKWzFBpBLsDbnspIwr7Ni/fl9AgeOkBGdBhJtDrnNdrVZXpDX1291XE0GndU7DQiJUwmYplGdBGETTAeepX4uTKPFZQKRN1e0QdW/eLJ3U5rSFzGQfpuuN+9jNxgquH0KTWjNWvx9H/hT5Ln6fVSNAeq2bxEXMdZA/Md64H3lN9/BG3M+++/p3BeZRfFwuKlBUoKhAUYGiAq9xBYob+Ws8ecXQiwoUFSgqUFSgqICTF29vsYYBEN4DOVuFt25WnrOAlUmn1VZ3OKCgAnDpfNyAGTkxkYIuRAREmO4OOKAbGYAFaxaeVIb2ADR2T+sAeAM4MaxWVt7ZXK46AFyrAPC4TYQUAJAVen8nUkIhwWu7FsNBKZEMDE/BrqYu94STC7wPWw2Aa8gFQnkhIgT0pi5XgH6+D0sa/h5d6AK6APATqIVdUnSoRgeoKyD4udtq6LnJDsl1K9TYLZQgD0Q5CExNNlCAz6o3fyePBK8owH0wwkSMKLB1qy5zdaYD6IpocWTvnwJjsvBJ+SXUake6VCsCuEIVwu+YuwCwNHbUJlIAeGYFIe9MRnT0hkUT3eTROczrAChRLyyh+BIJlPIC3PplpaBoSAEBSak2ejBvmnJRms2aOsJRKfziF+/bqYKF6Ty/tn//b/65/fKXv7KLq4WNJ27HQwCybKvo6J/NrDccqp5nZ2c2PBjKBx5w/dnTF9broWa4FmHAFwHa89m1NWvIaqpWrdcFChJ+PafDPN8YXdkoEyCQ8PGSIzsAN7ZGCwfqqMlgyHuVRG7ws/v379uLFy+th53N9NrKpa016zWrbtZ2fNS1e/dv6e8Hg57AXOzXUF+gQ4GkQDmksOy6BxVDRFCDXqftRJA6+VciFbCvstXWGq2mEWvda7ZtNb/SXLc6bVvlyX4nX9lg0E2AKHkYyVt/awL9sYShS5+vGsRJCrdmnqeLhSyY+oOe66RY6/yJ73+pouwECKHLq7G1my110GM3hkKBs6DJz5I65/pqIiIEUkH7EOsnSDvA7PT32fxaZEqG0kXZHlW3yFrmRgbOq1evrNNuWwW7GnJH1uScLGw0Gum1PJSX3Iil9rDWKiqNlLkjkLzE+xGy7qC47GTI1dmS2+Lriz0p+/5SSYodciPWBJZLKWZ2dXVlzUZLyhTGXxVRWbLx+Eqg9nSRiaxBBUONUWWgKuK1UHW4VVHLptOZcltqDciruvIzOOtQmqy2kAdrq9Ubvi8hLGV9VJLqALKFGgxHA/v00w8ty2caN2TS2dmF1BZXl5daS7CSd++dSGnw9OfHUvbUGm07unVkL58+VX7I2dml5bOl7MJenD61crVmb7/7rs1mE1suFtbp9K3V7cuK6u69O/btN9+IHDgYHtiv/ut/s/c++ti++vwzW8xmCrY/QpF0NlY2TafT1Xw+ffxc6pgmiqitkwqyd0sEMucpZ0a1SgYF52AKg07/Qt3bSvk9KkKsUV54CLU/0M9pwH0nLwK/djWNf05oVFm/LZtMJzor+A/CkTURisOwnNKaUHp9WcQfZzDEAT8PtYeOtERu8SfAPGdEkN2eFwSJluzWkqWVNwIktSMcV1Ll+Nr1v8vmKp2vkf3Aa0XWkWdwBNmRAqS2Pr79Pcvf/6Yagetg7cbYw9rqpvWVyJdEoodqk3mSQo1alphHroGxOnlRrTR3WR8x7lA93Mx9oj77bIp0L61wf6J2VdU4xn/T9upm80LcwxnnzVyr+LwQao2oK2vkmy+/LDAP3wbFV1GBogJFBYoKFBV4LStQ3Mhfy2krBl1UoKhAUYGiAkUF9hV4+MFbW0AbvkJdAEggcwuyCgB6ALm3WxEYdOoSVgrYCFgEoI6tSYD5wIwEHGPeE77x+LIDmNDxuVw4oC2yJIG6Anfxsk/dkjkAHf7lsidyT/LVamvVelU2Rvj1y2dbRIADMQ4yOeAtL/EUZE3HcQ0/czyyMRRK3f7ehW5WKdFdvREhw2sAFsmeaLu20jblc4gI4TGQGG67EcC6xsbP3dRKACE/IygcEFRd1JENwVhhRxSenQJHEzgahEN0f0YHaBBAAdrw82yZWWVTsmqjafVmTV3QANUQIqoC2QYr9+XXtaSO0lByAOyoy1sJym4PpnpgMwKQJsDau8apF77wWLZoDOQSoKaolAWkqmu17t2+8YWKhscMDvr28tlzgdA8Th3k662ClQGtpWJJlXSFh4OPzBf2QgCz1G9NN32j5k3UtrW33rxr/UHH+h3A+okUAAdHQzs8HthyPrffffvILq6W1moDopO9MLcG2Q7bkl2Ox9YbDAUMqzM/5Z4cjEb2+PFju3P7tp1fXMhqhnW+2uRWQdXCPFXr1mx1rNnq2uR6LKCZbBNqeXR0ZJfnr6zebPl1ALKjIJgARtOF7QG2vUHfsEABSAWkBXgG62u2arbKFuo6L29yu3cysnanYfdu37YaIbIbSIWBbRSK27RuuyW1EdcBsdRu9QTkYqWELRr+9I122yaza5vOZgK/e52+WzLNr63F3KY8Fsi1frcnK6btamuLbCoSh4ITYK1O5sVcexIgm/VAZgN7DwUKBKKITVZUpWSX5+ey8AnVDeMPwBnLOf0cH/2UVzFTwDVnBKQQ+TdbKRoCXCS4O9QekAfkGYjokHfZ1urVRiJJtr5eNkvNCVZ3AosNOx3v6oY80f4grL3tGQgQUigLLi7OdA7NZzM7GB5ahoUTpGQ9qaVQNYBJQ1aYZ7YE0cecT8lT2GxkG4UdVLvb0dxHUDz5EyI8lFtgNp+jtsjtajIVYYB9lTrRSxvZgdUIH0Zhgjon2e1ojyW7OSmsylWpLhRbVKkpNyVbbpRRQvc/BAdE32S6kJ/P6PDADo8Gqtsbb9zX+c57LeYoigj47trLF6f27//yP9iv/p//237xwQf21VdfWn94aLfuHNu3X31jH374oX3++ed2+9aJPX363DbJxowzc3R4rJqMz09F1nEb+OM/+RPNL/P24N59+0//6X+1i4upSKTf/e5zZfb0yEXKVzadL3TWj0ZDG1+MbTrnLEphy5WyzbOF1SG3OZekDEIVhw1Z2D155kKoBzxwmv2XXoMwjxtqAB7naggH9yE1xDusUeD4vMsWjawnsmSS+lA/q/Lai3QfcqB/l8VARgu2gVtXJjLfce+JsQWpyXXsCRDPc+Bc8bG5JR9jE3mofUUeDPvF79uuvnECFiWHztAqORV+juvsraTXK++J7LBS1L2fdQSR2exIeVavocREkVWyJcQgmUq6VxBkvs8SiftUXFtYwrnixBsIsPRiPFKqbD2PJO5T/Al54erDPXHO6wbhEtZzPN+VnHvFITZljBdlzU3LKIje3T2z7DXkMaGq0b0o3fuC0LhpkxVzw3v+7ouCvCg+MxcVKCpQVKCoQFGB17kCBXnxOs9eMfaiAkUFigoUFSgqYGYffvRw6+QAHawOOAKw8Q952UOEkgATDAAMAITMgcAIWHZiwDvNAe0Bj2YTDwYG2CZ5V8AooEqpbEuAaWwfIsNBgc5u+wKYLLOPlC8R3a8E6QI8EjIK8SGwm259AHvALTQgpFELiNn7lgexAEgHkREZHChIADNarY6t1gtbb9e2yjeyE8oBpIJgSUCJQEd1TVcV2CutQQoNVcfsDcuJerUiCxXIAY29xKUAACAASURBVHXPyooKXHNlJXWI4vMNeaJ0C41d3fPqjk4kQvL+DgWE1yF8zBPhkLzHAYQBrtrYAUV3b9UBItlzJHLppgWHiCGpG9yXn5p69y6B7J5/wZc6UJWc7KQQ9avXEoFTKsv/HkBXhBdKF1lmEYAK6bWUNU3YhgB8Y5VDQLCAJkBCxrDdWrPR1JxDEPHeQWKw/tqNpixneG2Ay3v3ju2td96wyfm5TafXVtqu1W3/yR98oM7433z2nWWrqnUHfZaMwMhet2eX4ys7P79INkcLa9abCtYG+GVptMmV6Lat3xvYd99+a41WzdqthmWzmXXbXQH3k+srq7c6AkMvLy9l/0RXPWDZ9eWZtbs9vdhksVC+xXw+Q9eUAOK5FAG8z2DQt/lsYVuFOWe2zOfWaVSt2WrY3eO+9fsN2UrRGd/vtKzZrouswM5pcnUtRQbKC8BCLKJqFVcpAHwjyQGEh0Bh3QFeY8c0nkztcHRktdJaJMd0MbcVxFSd0O6SANptzhqFYKp7RkNSRvU7TbueXlu9SqYFaggUJu4vz9qT7cuKbI2yrbO59lC11tRaCYVNPQGw+O9DaG7XucgDKQvabY2D51EvLKOoqSx4UEKQzwCpMZ84CUaeBGok7OsII1e2gyutFtnM6pCfMAiO9es/Aqxl3ZXWWXRpEyaOmon9qayQDIKhZCVyE9hDIo82ls2mel9e4/p6poU1m02twdrl9+R7AMBCfJpbT7Ge59iR5U4mCkwnJ8PMZlNImY3NlclTskXG47GecxAXMJ+5y/OVjwdND9sauyfC7Jcba3b7slxi/jwknNByslYast8CaF5utyIvIKGx3Wm3myIDP/roAxseDJRbAZD98N237Ze//KXdu/+WVB7ji1d2/+59G19d2vGdEw4De/HsqUg0zmsr10Rk5euSXZyfSqkxGB5K7XJ1daH98fGnH9rtk2ObL1bW63aVK4Od0m9/+6Wdn13a6HBoX3zxuZXWG+t0+/bo8VNZsUFOXY2vlRnDlV+hckiqMGodRIPOJFQnyhVxxVN0/DP3rjbws15kQJlg7brmGUUM9Q3w2tcKBIWTI0G4ss5Yf+OrK50B8ZggbLUGZYm0t/4LUiTORN4Hi8VQqN0kV1gbjCcA/SAEbhLY3O+03ldu44eiwr+/GXKNBaOT17oW4/cp2FpnMucL9ch2pAyPCxJI1oVJzSdFSY2152QBBFK15nkvrFU5m+2yWHzsTgKl69iurNNpaR27rVfKzErk0e/dM7d7IiHUFbLFSxaJcW9R08PO0sv3NAqlUDMyBlkbJlIHUtezZNJYU55HnGnxejyPubxZy/gsxO+++vy3BeZRfFouKlBUoKhAUYGiAq9xBYob+Ws8ecXQiwoUFSgqUFSgqAAV+PAX720VTkt3J3kGZBvkmVXpVAfVjbwGgGMsc9JjAZrppgUsFKiM3zidw8kSiBcCYBOIg42FTObdghwiATAkLKhuKjFcweABvhFAXKaDWgCRAzMAJEu6SUv4kaPaAM9LeRHKcdj42ARWuR2R/wf4XXELqqSsEHie7InUha+gYSdnGAsEA4gQr6WQa4dpUhYGF7MP8la3prqq/f0J7QXoRM2h36WQ6lwAkINke8DfgTZ1p6b/boJYAeDsgRfq05QljCw56AoW8eM2UlJyyBamqRGrEz0FEkcdBdZQKxD4RI6gqFE9UNsIiPLgW0BRbH8A+6kLQDR2RALjUt4Hr8t7r1ceVK5MjARC0zHNnNIxLIJmBwpvRVrUkpUIKLRWXeqkZnL1PNvaneOhCLNbtw8NbmZ6ObNyaSM7oPcevmsHB22bAeBazX79m9/JmqdWgwjZ2O2TE9nQYEd2PR5bk256Zbc4CL7EnqVRlTKi2+nai+fPZaWDSoR1jQLBw6FRALXUTQ84xvVli1kC7yxZ3gBWoz7aigwjEBlyBNCQOrPHsNNpYCWUzy2bT2VL1WlUrNUo252jkR0d961JxkW1av1B10bDnpW2K2tUHFDsd7vqjp7NZyIy6D6vVSvWaZOnQD4Dc4qN1drINy6VmjbNM7t1dGxlrS/3xceOin1P1g1rhLyIbtuvi5lghsmqQOmCYgBSo6RO7qoDrnCHlbKhKgCkh6zIFzOB+lhplSCjyk5mMW6IqlK1YSV1tS/34CP7DiVG6rJX0DaB05uNzbKFg/6LhQBwxpXldOivZEFWwvKHfA868VEDAeAulyJCp5OZ9QY9zxZJ2S78yXs5UJqrBuwlFDqA8Sxc9h5709bkYVQsXywF3mKTh/VYECAQtNpr67Uss9gXkCHYPXGmYtNFjsVsSt6BZyko92SO1ZPZ9QwlWlnqCzIxUFG0G3WrNWoK9yazgnweLIpk7VWtEFEhApkcjOmCXAwyBjxoeaLzoGIzuuhFsplfE+OeEFpetoNRX6TF9HpsH7z/vlUa1DZTfsmLl8/t4Qfv2e++/Np6UqZMtZbuvvGWnZ++QrsmMnN8eWnVWn13/tCZD1idrbcK0oZ4whJtNp/Yn/wP/+z/Ze9NmiRL0yytV6d79epoamZu5nO4e3h4eAxZGdlVmVQiVT0lNLQUDX+hWQL/ARZsETYsEDYgtAjCBkRYAAIt1Ru6i+qqrMrKioiMCPfw8PDw2W02nWdFnvN+n6pFC3/ARK6mhLi7mQ7ffe83aJ7znnPs89/+rSyj2lvbNhwP7Je//KX97d98bqdnfXv86GsRHuwx7GejIZ3+iQg/rkVrrlK27mCgdXaRbPD8A3YT3/dQ0cXMA+6fkxNuqQdRxAOSRaRi0YPktZ8rByOSXW5Z6KS+v4Zro47KtZAVn2cLSVmAbaHUaJ4l4R3/rsxxRQEUWDgXgj0jr48WUpFEk3oxKCUiQROVH76na+fWWmIOMW+4fpQMjEm5HaHpQARGgXnpjQgx0JptIZ4vZGHEMwbFCeos7Odi/gY2TFGhIGso7ekhyyKoEuM6IaYeUpL9lb/Hc8Ovk/0C8mYmghXCgSaEDeng3wf4vKiWiMRCPLMi2RNrFYn8i/ch1ipeXyQj9H1Ae1BsbnAi62IzgBNVEPdYUro1Fkoi5sSTr5/kmEf+dTmvQF6BvAJ5BfIKXOIK5Af5Jb55+dDzCuQVyCuQVyCvABV4/+H9FQCgSIGyd2liHQNYVFwRqolFhFtfCKgIBEJEaxUALXsLPK0XHlwdlBtYN9G7jJ0MIADg8HIOaODgvQAVWVTRqexgYezSB4wRGB+7+ekqV9ZCySazqdQWdJ+KDBH45NZPgDNzBX87qFiQD7YD6Xwe3eVSOwQ7J64DoA1Pe4D1MQBz6IIlnwOwii52yAsBWmp8XlgBooOxBTuk6M2Nnc9khBe9WSUDXKYDHbWFkyyAQxHsip2lDpShZHEwKXaBXgS4Yv0jeOMA3UwAptQVsgihy94DvQFspjNUKnR7e2ergEB1hQeSIXSgE7IrXkm2HiQ2xPviRlwKyZbVh+eH8F5YdwGQUkcHsDYe6epyFuztRAwPiCgpOpSzAUdUkDUUYLCsvtRB62AfHcx0sVMzlBdcF/etZEvb3mnbw08+tP75iR29OVYY8O7+tl27vmuL2djeHpxbOW3Y/tVr6h4/Pj4KvvRVe/7DS0tTAq1RO6CCSGw6QcFDUO1IdQIZJhQ4rdBtXRYJAQg9GozUsZ5lzBUh9qrB6fmp1bKqnZ+e2s7Oriy3mJeQMRBqbsWGoqUsgBzgd4SdD2HNi7kUFXwO1lRp0ayeFuze3duW1VJLy2Wrpol1OluGwRbPAxysVauqWlqt6X57Hm/JZhPIgLLmF3ZHaQIRCKhIfkdiZcgA1vQCkqEklQM2bOS+ANgxV3g9Oiaf5w7KU5e51iEKmUTED0AkZAdj8GwWt5dJsdMpOVHXH/VF5i0CoUjX/3SOpZKvcxF6EIQVbMKcPMkqiVsvzeZWWHBZrlxizWVZav3hRGNgLbGm5zxvWbDRdKbXsW9oTUKGLdzuTnZpGeAp9l+enQH5KUCZ9xYB5YQlcQJL9w1ye7tSyCMoQEa6TRHbTrS/0vwOYPISgBxLnQUUohlwr7J2oGPJBOmPQn7GzCaTmciUiVQUzKeylAW9AcTPyAklRQR45ke90fQMouLKuv2exsw8ZP2wKdOFzxqxEoTCwMZzCBqfD05EAdyS77GwWoPMkqW1W3Xb2+1oH2G+MQdQKx0dviPlXHtVp9OWndXtOx+IMBmNurr3z589s5/97DN7+fyVnZwc263b79nJ+bl1OjvW63ft6rWr9vjRI9mRoY5Ky0VLqlW7fe++HRwe2D/9j/+pffvNI/vnf/ovLUsTOz45EkEzm7j6DPKCe4LCBeCZ2heY25xHAurZj5nLKCk8BFrgc1DsOYANYeF7igPVEAnYI0Wy0a3K+LmC1i+cCREIFwkBy1TwwHPuRbQ4inZPkCNue7c5I2VjFW352AtCILcTLCZbN1cv+pgjCRAJDykfErekiyoO8RFswOHB6lH+BYQvQhhlK5ER4sRPQ7ZlrsrhOqL6JL6fyDgB+07iuUov2j35a9gT2Kc9mYk1B1HiIeTUI5ItIgpY1+wr07Gv7ajmC3kUkTBwlaHbW4XeAD8/itjgjfU6KWoCgXRRcRFrH78XxPB0kQ3KLtnsLRftoHy++HM4iyAvYyNAJI04QyvlRGRXJfGcKh7ffPEoxzzyr8t5BfIK5BXIK5BX4BJXID/IL/HNy4eeVyCvQF6BvAJ5BajAg48fruRPr9DcpYAhuqMFBgnYqQiIBlBSF3ywmaAblx5L7zhNHYgmlFqgTQDuBAIuBRRKZQCEpk5aABPwQQcXBUIG24Zo+SBwApsNoepuKaUxOqKh3wFUEgQMiBO7W1fqxHcVhgMb3m0pu4slzyzKbme6GLsqA1KF54RgcnVnk0lBTejSxXNCPvdurQTwrbzUADoJvEeJAJkwmwqsxauerumFLW00Guv1WDStQafQ1R07d73zV34wqk0kNahtVGNE+ycHfDzwFGsaETSqZfACx9IphBsrKHxpsooReFck38NBMw8jxmHIM0Ei0CQQLShHBILr3w7yMl7uu9sTAQIDurnyhi5mTQ6JNVbqwAf0dyso7rsDdcoekMqC8YTxO/20tnji71JFELBeRIWDsqdinUbLrlxpW62eWH/Yt9F539JKZu+9/57t7Nbt6999ZYtlYpP5yo5Pj+3Onbu21WnZ2em5Pfn2mYgsAXkr/OEBqks2GhImLamJ5iH2M4yPUHBoN7znW1sdOz05tVarqXl2fHImgKvVbNmIDBdsjyqJFBYRJMOahm7tUX8gIJ45W6qQmVETMD3od+WXXy6UrJok1siK1soqttNp2M2b1xUi3qjWrNWAqAhWN+oar8hKijWRQbrR7Y8KAksibIJEDAUQt1SwSsJaIVOj7qD2ZKaa9M/PFLzM3IdomYwImsYSJy451uZCRAkKKYC+CWRepWBnx0fWbLYFtnPLAZrdton17yHcAJmAgdxjMk8EHGItN8eaqeyB4qgmCii9ppqjBqnJ6+ZzZXk0yOHABm22VN4N9lpL7GfC9ZWK3lHNgiQngTeVSkd/XYk4JPsBcgWLt+loIkKUkZCzAdGEKgpSiXUS1UqVNBUpxtwF82fejicj2R0xbyGlREqQ9zOb23Q+VWh0f+j32hVjC5EXfEZVJObQSsWKTUZTkRLsr+x5/fHEJlMs1CAvsKRbSbnB/kG9V7O5jUcj2c1BsjH3DcVZmc5+3wumo6lUAZPh2BYoCAKp2h+wJwBuA0CT/cLzICLL1mo1jFLs7bQFdi/YuyqJ3bz1ng17XeWiYPFGKckEuX3nvh0fHlthNRFQPxmMtB6Oj440Z1CiNLe3ZL0Habp/bU+AOIqls5Nj4/ZqLe3uCZBnL/nP/tP/xP7z/+K/tIcffmxHx+/s4OBYuSrHJyeaU5A9gNpY/wyx/MIuqVSQxRxzOe7xXKPuyzqs2v/t3fpkKmAD5f9GYQXJsSEEfL/lEW2gdKaJxPO8J+UUcT5orkS1nM89nsue4FkZThBJGcGagcRjrjMvZR0Yx+RA+sVQ6Qjs+3noe2VUG8SgbQYRbZK4Hv7trol+HkIyouiCLOK6+Xc8TxT0vfTmhE0+kQfUe45HJC8YI9eG6iLR+0K8sMD97A55E7oeJ/NcNeFnLbZn1Ck2ITgxwHr3z94oCF0lqPfW+RdsC0OwOfXhPS4SDPxsTTQEe0SR3UHBGO2vImEX76M3MWxUJrxP3KcjsRXr7goM9lMPFOcMffTlNznmkX9dziuQVyCvQF6BvAKXuAL5QX6Jb14+9LwCeQXyCuQVyCtABe4//GAFuKguTiwpVkubTScCQt3Ax4EgoYw8ABsnU6kJ+BmdrQBNAJ3KceApgIuB2PBO6IUsdgAkveMaQMNsNsVyI4BJgI50yOpTCfR2QF2ZEQJ/3S5EQd8ArMopcGukCPYwPAAzwDonIAJxoe79oltrYEGCZ773NQt48g5v7/KPn8PzlUkhtYn/qW5TPhMQyn8q4AilCj9hYIw71snBKkBR7+CMFh1uZ8E43EbGx+/AqANdTgrF1/jfXZmiTAh1EdNhD1jraLN3ifrruCbZd8h6ifvqwcYOEC2t1WoHL/IQks04ZQFVEJjF+wEAu32Tk1YReAO9AsycBY95gUDBSoT3514VyQrg/hIaLmLJLbx4QCIB/FaC3Q41FGAEAB8zOtTxXlRmAeod3gOA6ubVa7Z3bcvSpGxv37ySjQ7B2levX5P90tPvnlmhmNju/p6dnJxZ9+zMGnXCYEuex1AoS43hZMVC16FAYykOnFiJHc+QOx5oW7Asa6jzOqtn+n3/HKA/EfjIvZ1PZjYdj6U1ARhEycN1SvGie+QgOAHeUhLMsGUraw4D7gJvNusFu7LTsqt7HWs0Ggrkxhqq2agoc6PVaoXO6oXVkqqAf4BeyCWyIhbzpedUYCejjmjBlRovfv3YXHHZqJYA51EWMLPJsEhQwaAYMa410/qGYKFrmzUEWMzdw/prNh1btZJYkWujjKwxrgMFBwojg3ArS4HQH/SlVgEAFAhcpNMdkgPQElVKRe+ZpomVCq74kb0TNeXez9lF4DQc9CWnQyqZ8VTzknng04q14fvDbDq3CmoXZbVssmgA91n/TroubTybBLslB02xQ5NtXBErppFbgskqh7Xliod+n4597xZ3Gx3fH1HSyL5IFk0LZf1AFFAjgHqBqNXE8yeklnCihDpDtI7HM+uN+HtR5BZ7Ah3otWZLe8S7t6+k7lGGB0HIq5LWEIQNaw5bKa5VqgRWO/tcyDvBWoixkJ8xnS5syn5RLFijWbed7abdvHHDjg/fWrPZsO29XSmCIHeLSckaWV1E3dWb10QknB0e2LB3bvVGVUHzsfbkuJydn9v27o7W3f7V67a1s2Xd7rlqwhx6+fyZanHt5h3Zsb1799b29q/Z61dvpBC5c/euvXz5Wgomcmk050SIcR7NPHAcUlP5QJ5T4d33btnEI9oC+b7pagoHywH3nRTw56s6ToYE5RivEUF7gcgVKYbKQOS2k3ncD515CsSG1AOwd3JC5DiEcbB2khJII9vs54w5EtIxZyp+tubnBRvCaMcYSQz2BdmHhSwXV0C4siaSFGkV5d0kPMczImINGJ+IZkiVoJbjdygwXHnmWR+upgjqOx2Tfn3Un/vCGeuKTFdgSFlWgIj0+7BY+nqgzvFsg4D0PBLWJoHydc+mwb6PPRKiWplLEO5u6YQFG8+HFP1xtkdBhCC1gJjymkX1S0lkfiQ9YlA7Cip9swjrVBklyvRwpYdTq07csk9zX7lvk/HMnnzzOMc88q/LeQXyCuQVyCuQV+ASVyA/yC/xzcuHnlcgr0BegbwCeQWowAcf318lCZ3HDo6v5JcflBeViixbsIKJQHhJftVYv3iGBQA14LAw7BC8LYUEgHUAVS52Nf74Z/jmA8K5nYtAwWAR46oPB/cdiHACQPZLAeRcEx0x5Dt0WCpQVMgaygxapz0cXHkDAHsC+x3YkSLB31HAmCBIhXUDQjnYEZUGESCLgArgpjo/sdbgvYGqqAP2JEUsh7CiUYKqPPljx+vFz8ZOCNCU52IjFDtLKQbXLbsUlzM4KQGgbl4z1V0fCfBbFGiDesMJEVdCJCn2UiNdX6UCkO+KF7/McMXCM/1TpHAJ+RwCmgAIUczETuBQD2oUgTYB8gSge/y3um/jgwB3iADICwBx3X8Aw9B5L7A1qG5kOQbIzHvHHBLANXXXm+xlPvuDn1j37NT63VOBnvcf3LN+b2Cnp13P12gCmp5pHN2zE6sqYNc7qOu1uodzL+bWB1gN1yoQP0nl789awPqEzmnGIL/2Skmd/zs7O9br9a1eayioHOIAG7PuyZmkOWnNg5uxNUJxw3XW6jXlSUwIji16wDZe84BpmsuQNLOJNdOi3X//ujWbdal4WvWG1WtVq5Q8p4UsCgBofp9KQVOU4oKcBaybysoqQRVTMuyLsip5CWURcMwH1AWaM6WSHR4e2O7Ori2mE6tiJRXAbu43JES90ViDmCJhIAmCcEh8IHPOb4kgP8Bdrvv09Mia9ZYTghBZWJmFtUq4dFLNBHoyP7S+lH8D0eGWZ+wt1J37AmBJcLNm9JzA6oXATFrNmWWy59KaDl3bANWycitYQWSHDzjalvk68n8zD2fLuQLImRvqEpeND+87VUaHwFdzUoZ7z7yEbFCOAKqvQHQy5896fYGokMDYSTFx3B4OwLYoRU4Je6+SW7pBfpJ5wfBH04nIBSuntsLzf76yJMvsvNe3fnegsXb7XWtlVREqkCOoMZQBVIAcAyDnvs1srlwHAPWK3l8ET5qKdGEs3d7QlqhHpAIq2f7+trUbNRv0+3brzm3lbBwdHNhWu22lxEnj3St71mw1pDw6OTiw1WSsvBF+ttXpKFD77LxvR0dHdn3/qh0cn1i92bCdvR3taYDUkBFYCt65c0vKFNQw3PfD41Mb9AfWbjXs+QtIjLk1GjV78cNzrR/mNOoZCJghCimuaxrthtwOkHXk4d1O3krBgxIEwnudj4E6MNGcREHj8zPaTvmaiHsf5Hjsyo/B1FL1YUu47uB3lQHTzYlwn6NuTcXncB9m/m/UA6XSOkg6noUiESDdmPfsnxCcfsiKeItZDyJ+Zfvl5xJzR7lTms8sRifL49hKEMchowjlQFSVyHKKtCLt6U7gRDGg51q4OoF9gn1QdlS2kqrSlX0oJKLyISpNooLB13IkDLS5a0+teLYM81Tl9s/QtRfKxlilWpn5WSKCvGCWVtwui4fI+LIr/vy+QJYw9/07SppkQdFREgnqtfL1iWoUwlDkRMGzQrQfrEST6z/IKH+w53DP2M/4XuLnPuvq6eM88yL/tpxXIK9AXoG8AnkFLnMFcvLiMt+9fOx5BfIK5BXIK5BXAOXFR++v+D/5WJpIZQAohvVDCOQGnMRLXVYSso1wMEAgQSAFvHPRbYTosvUuR/fWBwwAxOChbuXQge82GYAWAXDkHUq8xkGSCJQACgmwWJk6zGcQAp6h7dYtLm3QWOjQVWcrKoYQTKqMC8YZQCGhKGAgAnhCoGoIIY9KD8AhAPMhlkCyxam4ukHjpWMzUfdpvB6sd7DGEimiPwsKE3ePK+pnIbvBlSAXO3HdeskBpzKkD+A6lhyxDVRxBgFck5XSwoqY7mN5FZQa5WLZlhA25iCw/O9RzoRQUjrhXRUBmOa/d7CITm4H0aWAUOdvAHgCcOSN7QUB8ACx0ZJjcx2b7nYHipkrm+BbKWUCKRLJItU5gFHKGBCg5PYnKH4i4B6ttmpSOGBFVbJrN/fUdXt6fCBQ69bt2/bi2Qs7Ozu3VmvLmltt63X7AmTp0kddQbYFKgDmId3WqBSo2XDQkyVPvCZscLrdnmyVFLI9ByhHDeSWLM1G0/qDoTVabdtqb9mbt++s3sjs/OzU6tWGyCeuEUCuew4wvrCd3W3rd7tSljB/1NlcNKvKfsbVD3zCla3MHnzwnkDFdrMloiVJitaokocBPF20QtnnVDurCyhfzgB7GyKGeO/xaCKCADuqtJpoPs1RWqCSwi4NxQy5DVJYcb/nslGCwPBua64TgN272R04DSSZVD8LSwB3pZByNYS6o41waleXoIaR5RYWYcFHnysEyNb60FrGWg0VEyHmM1e/KMciKJwEaKLMwHMfpcXQSmmiObKAFEDRA7lZgZwpqjsa5YZC3tkOpt4Rj90QgL+s4ATWukXQeDRWxg2WX+riV+izfKP0uokYwaINhkMFhGP5JPJDiibIXRQBc+sTtM6eJFVL0SaMWRk+3GcUWivdG1d0cf/5E1ssB44JvJ9MZ3Z21rdqLZOCA9uvGfVJ63beHWi/E4FrK2u16qoDSh8IO6zK2GtQacxDXo3bAkHklEXurUOMydaYLWwwnCofhHFWaxXbamYiE65fv24jAeIrq2Wpdba3lGXRbLXs2vXrdnDwzs4Oj2yl0Hq8yZaWlIpWqzetUK5bv39ue3v71u0OBI5DLpXKie3vX7V+f6DQ9xvX9+3uvRu6V7/9/Cu7/8FP7IsvfmsffviB/R//+/9td+89UPbGuzfv7Nn3zzQfmq2O9boDrUuIAe4D/nKcGx547fuH73eEdVd8rkHcJskFmyTOLFcDMJH8zPI/NU8FZMfMCl9PUrfNUVCRCeXqBn840b4G3AOR67ZITnqLKA9B0XEfjpaI2g95biAvohLR90lXf2wentvB3hiODj/8WI+yXXRQP2Y/+JnmKgNXPjiRj/oJ8sKVF/qkjTKPqb8OtaZuEEMoIzmv/ePYa1VvzZCYBeO2ZFKwhNK4UpH7AoEPqUQQeFTKhIwMzjcR6D5ut7jy7wiywFostPeK1AmEa7SK8yYJFI9+HiufouL7TSSGpMiRZd1GScKeLJUJDQHhe0K8L1JZScnj6hInprCUnGkc3z36Nsc88m/LeQXyCuQVyCuQV+ASVyA/yC/xzcuHbCG5bwAAIABJREFUnlcgr0BegbwCeQWowEefPpTyAvwOP3AsbqS8ALShI5leXVlhuJ0RwEr02JZ9kkAVt47w7k3vluTfgKZ0Kwv8ADUP7xFtMBy0967Twsqte+jWFgEQAKHQshkwIwARD7SWdRKd5SFYGMsUwHVeR6erOuf5NyARBAaB0PIJF8YqEDh2cDOGCPp4qPbcalnNLaJkmeWgB0CMsguwIZpO1nZVc8AQlUHorJ4PMCWMj3wHgC/0C45pSf3g1w7w76AqgAz19m5ykwWMozkXFBEBvWpkNesNRlYseRf/YuZAKTkJbi3jF+hWNpATDqgCBiuUtBKyJoKywsPEQ1h47ADWZTgxwfXQDQygQx08nHwlQEsAUPCTd1sqwDIHvz0El3pFYMrJF1WeOgRAjDoLwBORUrQM+yM85EO4NHZIzI1r+zuyOEmrqfW653b/g3v29OlzG/bH1gPMraa2u7drw/7QxoOhJdXExoRST+cKKSbYF1uk16/f2ny6sqv7+zKiGQ4BR7vKsMDabO/qnh0cHlqWZiJT+v2eAD23M6JzP7HO9hWBYM12Zv1eT8TGycHRWkkEQcJ66Gy3lXsB6M0DMoCMAXImIDSmk5F1mql9/PCOSL+kktqV3V0P6m7VbTrqibThf3TPV2s1S7Gfwg4K26vRWCA26wsAV+s2obMdfBJ7GycaZauycEsrB/+dJOJnrHnsYOiS9i52B2yZk5HowuaKbAr2hv54aO1W27NoeL2Is4LIFfJEoqoEVZYDs27VRMf+bL60Rh2ixwFK9oinz57Z3Tt3PGybn4ccGX/tyoaDoWWNzJYKQy+KOGC+Uz/mp1QScc8APJ2zT6mXXiQI+8SEzvho4hM62c/OTlU7qYaCoovOfZEOkI7kmAw93FmkgO4/eR5u70YdmB9RzTSaBAVJAF1R+4DR0tENuUkNuQ/cIzIs2BvZa1AuMJ8Go6EUDNVq3bqDuRUqqcD405MTEVFZlog4gpRYAWiz9qyojAxIDO4V8y6Ssqg0IEcq5BYB6K5WdoaaI62phpVK0bK0pGyWhw8f2qt3b6R2wKJqgnVWlllnZ9tu3r5l3z5+ZAsUXQKrzdIstXoVhcfMBuOFjYYDK5Qqtntl18ajoaVZFnIT3DqL60YB9otffGa7uw17d3Bijx+/tJOTE/t3/r1f2Z//2V/aN18/sZ/+nZ/afDK33335O10n1lnT8dSOjo51XydzV67EvKBIsl1Us0VQOv6Mz+aMowsfAm6d18S1kB2ynAWywQkLB8L9rFiTPz/Ka/B5x4NxKD8okNx8JvMkYS1KUeT7arRj8n9vCIfApAclhJ97kYjQe4nwd4srSJmLOU7YgEVFwsYeys8TreEEyyifu54r7wSPa/X8PUVbhzyimOfifDNrj7By8oac9IzrwPMsXEHl+7uTPnyO6lV2wgSlmcgO2XsF5eQFZctFu684/sl0siZvpMSQojEQUeEM4triHqXzPloQXrAPk6VXCdJpo5iJ44es2NTSiSBXU/q55flTrk7k9U++yQO782/LeQXyCuQVyCuQV+AyVyAnLy7z3cvHnlcgr0BegbwCeQXM7JNPP13R9YxSAZAN0Erd4PwgAOyeoeBdmIA9ssMIagXsoYTj0Nk/B9D3rlT3vL5IbARQ8wJ4IQ9z2Z/wAidICA1Xx/sF0GfdURlcqd2KZinPf16PIoPuWYEkoZuWTlIBk4AuQWnhoIR7/3ubtneCC/gXUA9hU1KoMWGlAMy8z2zhhIhbbWAF49YeFztv1/YeSzIjQn5HcAKRz07BTa6CUfzaHsrfD0jQHwBKAoGCp7i6dYMqAdCU7m/GThdxmma6vrUSRpc0FzsilUWw74mAnUC0JWRSDDl1AM5tezadyNSRmpKPIC5l6eMjy4J6i4hifhT9PsUuYzIlnKBxcMkBRn7v6gs8z/mdg0JYvGBpNfUck/AAlKebXhkZy6XVskwBsPz3q7//h/bD82fWbu1I7dBqt+3g4MAWSwiNzAbDgTrOeTcIg/Z2R53ap0cntn1lR2AeY8fGBs9+qY2KK3v//j3rnZ/b+dmZuvUJS2bKtNtt5QkQXEw3+gCwGqJL66Ii1UGlWlEWA5+J+mN/74r98Oy51Dm8CTZP09FYYDrzS3kyFUiKkqUVMhxWdn2vYdvbTatjFVVvCNyvV6vWkBoB0JD55IQFc5oMCABnrVPZjqU+HwPJNoYwLHpoOqC35jmAe7CG4dqw4IEg4vequWJtHGh0gNRtXkS+rQoCkpktEAGsC5QWPMUJR15cUkc85BlkSFRY1Ws1t7tBhVXAbi6Qc7OZsjuU4SIA0q1wuB72EoiS2KnO3qO5qPXjOQiokQCIeUzGWAn59UHsYIHH37HqYv4AxPbH2AWVbFVYKsuDrm1qMh4O3f4q5FhAbil8mTlZLNhojP1XtFlz2x6Bqqgr+DsB2Kg8CN5eQPR6R76TMG7RpmtkfwUyXrnlG+sbYBcCYzSe2XBEjlBiQxRC1Zodnw5suSzqM9TxrvuZWAFliDri9eaawxDIA9mSkW8x1vtynyDtsF2C0EAdQjYF2S8ifrDiKRas2cCOKrXb792y45MjS5OKCL6zszPlrNx677YlacXevX1niynEwdz6va5nrqQV29raFnECXXt6emZpLVPQ+unpidVqmbXbLev3+3p+vwdJU7ePP74nIrU/Mnv+w0urN1u2vb1j/+P/8M/s/oP7VqtmdnBwaG9ev7Pm1pbu57u3hyFjCVs5z8GIigVXOzmRGombSJA7gcv5tZSFFvtNzK2IJMHSUPmEbKeV2xmx10fAXXvXv0FC+DnneTMQZLLxkpLCFYXKTpCdoc9Z7mPc42OehJ6/ghQG/N/Y8EnpAXFB8H0gaqK9ImPBAssVbj7GCNDHM8gbCCAMee+Q/SErpI11oStP3PYJAlE2W7J1itZQbgXlZ5KT+zw2JISTFT4+J93je2rvlyUU1mNRzeDv5fZWHmoeiaFIPsT31/mTulpDpE/I1YGsc7cnVFu+T8V7E88b/s04Lp7N8WeRXLkYBK79TvZ95MigSkR95N9xfFwre/zV1znmsT6h87/kFcgrkFcgr0BegctXgfwgv3z3LB9xXoG8AnkF8grkFfhRBR5+8rFEA2lWVYBmDJd27QDd8IAf0cqpKAAboNR98h0kKcqyAyh1IUWCAM2QUeFd97zPJsBz3RlMiGdQFkAW0AHrlkOoFegUdtVE7MAU+BG6sqNaIBIpClOV1cNSIbiyQwIcUliyX4f77DvoKvBSNk0rdQzTRaqQX4BzhbQGpcgFwkT5Fepw9g5r/r0hDmIYqXeZ6zPkxw9hgAokAlUeJs516fqCDYd3kTNsAEuAaAfaeS3X5pY3abDu8IBS+YXLOsWBIoFJK57n1kiewYHFRgxcFVylrnsH9zYkUXSpiqDP2rKjWLLZFLLKJSs+P/Ds8BBbB/GieiR6iW+AuGraWPuXq8aqhdtyMFZdxwXLD9QnAu3CLCVvBYxqZ4vw4on94t/6hX391VN1vJ93u9ZuN+zkbCgFDxZQC8IYjID4RPWCkACM9a73VQB3CWIdqxN5Qf5CuWQ3blwV0Pri+Qt78+aNdba2QyjsUGAsFjln5yfB4x6ffeyGvLOd7niUGZCAvO7d2wNDHUNXubqWCf/GDk144dIaWaJwawiMelayG/sda281RSgw1ivbO9aq1Wy1mCpcvASoqDpUrBLs3Qj9xghmGZRPtWrDA6cF7PncAIhGKcG6dGN+tzYrVbCJA3BcCLjjHrBOZM2CRzzrF6uiSuhAZ64XKsptIRActQXh27KugSSspiKtxtOJCAUIjAgoq1u/FILvCyuFRlNvMm4YD3N8PJ5YprwQB4Cn84XIEcgtyCTms5N85DWQQ4Ed0twt5mQRs7Jev2tXd/d8DUdics768v0J6yepSpazYPm2sPIyWNkVzMbBBo576RkyohxdYaXAeQK2XW3FPQew5/cQScoEWK3sxevXtrez7WQjajXeN+TerAqExs9VPxQRWomEk8+XBtkkNVI5kaJIIdWrsg36E1ljQd5ALHMt7GtlbL4w55m6tdaE0O/pZE0+YRuGnRAqnm5/qD9Re3QHZN+gXPEwZGVEVEwWUbfv3LSjgyMRMazx/f19hXD/23/8Szs+PrLvv3sm6zhyBRRYnWZWqybW7mzZeffMJsOpNVotqUcgMe7cuaP8iW7vXOsS66DOVsfqtcQefHBLJM5gtLB//Wd/qTn705/91H77my/sr3/zW/sH//DvSW3zV7/+jY3GkA2JDQYj27myZ4eHh14TgukDqeSItlsQMu8hwSL4LLB95eC69rQFtab2vne7YsD3APaxcqm6PoeindzF/TUqkyJYz1xHAaUMqGJBqjDImkgErvf4mLEEUVd0RYBUdcH2SlxZ2BeZZ1IRBgBd1laywvJdmjNVZ0MA96MKxH/v3mkA8HF/50NklYdSMRARUSkhm0D2Ac5pXqe17qqLfzOjKf471oXP2ygIIwkZAsSlcGFvcTVLVLK44tFr7cTJxZDwQKYrt8XvmeyyaJoI42bbEaGh68OSMlHd2CfinhMJjfU9D0qyqB6J9z2Of30dJT/fOPtls6h9rGiPfvdVjnnk35vzCuQVyCuQVyCvwCWuQH6QX+Kblw89r0BegbwCeQXyClCB9x98IGMGulE9yNOBRu/sBCjxAGaCPIeDsSUpwNFEtj9uh0EYNYAf3dh0S7tVktu1OEgjsCv4hsdgUIVlllLvnizg1z9WVzSZGW5X4dkRqCsEOggojZkBvBaiIvh7r8gwCJ2oEAKEcNL27CmsChWmmx7Aq4gXOoBJsIGJygeAJ+yfeIi4EIDj3aERPImKC8AeaTYgJEKIayQPPOTVCYII9nissYO2MQBcKop1rb0DtoCzPf7fSUkgMj9xAMeJH4BOD2l1n3FZEQV1jAYeMzfUBevgjsCxFTkHQQkjZURB3dbq0nbcz18ev9kFNYWTRbpTArIVaLrgXiZWKdPFDDDtYa50qEqhE4DZer0uyx3mRyQ6YndxBM5UT3UkR192J2Ei6ATwnZQL9unHH6KlsJ/97Cf24sUrO3x3Zo3mlr169VIB5qVKJiD35OjEqvW63b59S4Dq8dGxXbmyI1WOgP9yYmdnPdnXLKczgea1ZlNAebtds6OjQ/u9n/7URqOh5u+rly9tZ2ffer2uFdVt76G0gF90BiuIfOlhsNQGVQEZFLVaQwQe1lUC4ydjW07HVk7L1mhUCYYQiZYUzfZ263b71jXda4C4rFq16/v7JABbmWyMJFFGAERbLavLIoxJklUTgfSFkoeACyyXdRiKBIg3tydbzPHzR2Xg5N6Stblc6jnzYOlGVzx2LVhHgchD6Ci0HtKBcaVVBVmTXYDtFAA/4DKvY21DfFIb1imECjUiSwPVC+tMdnQBzCRrRCTiaqH1q/rMvIMbOzPIRKYMQeQxr6LeqPscWS5tDGjN2l2gKhiKOJCVHQHm2FYpt4dsCScmqwT6LiCrRm6NhgJiNrP+YCDiZjQcaXq6W5uvM7fDAVw1jYH8k1kIkufnKB8ggFg/shiC0ORaGbtUYxINadXLpIfcC11qQSB0tKLjQuerlQgNcit4LgqXwXBis5WTqIDhKwDgiu8JdKGjQpqMp9oz06ymMHqIEvYblByeU+KEz2QKoYwSCtumOcyVZ2iEjAhqXqtX7IMH96zXJdvDA8oZJ6qLP/j5z+zk9MzOTs5tNpvYZDRQCPe7wyPb39u17ump3bhxw3744blImWaz6TkJVrAr+3uyyxNhqT1+ao8ff2t/+Muf657cvHHDDt8d2ZdffW3FStH+5E/+A/uv/6v/xu5/8IFC6o9PzrUmx2O64SsiCM6655rj1DSqEtb7SbD8ceIg2NMppwmC1OvBOhXRQQaECIJgh4hkhtEuPKOJGv4YmHdCSufkcnNOMhdZN6xd1gdWdQDpERBnHQp4l0pn4faCCydZYnaDqxGivZNbYvEz9vBo3QaoruvEbk/gerQvdFIjEheRKMQiC/UN1xfro8D3YP+ks0dB3MwV1BxVPc/nhr+/n3+QhK4kjJ8T6xKVH5Goift2/F4QrRY588kp8vMQS7fN2qGenCecFZEk0j5S4tq96WCj7GMncyWHk/v+HM6cSCxyHy6SEnxm/Fkku7zeMeidAPnMpuzlq6nbWM6Wlla9Hrz3oy9z8iL/tpxXIK9AXoG8AnkFLnMFcvLiMt+9fOx5BfIK5BXIK5BXwAzQagXJMJevtoPJAiGURbEBcAC+sKuAvJhPscEhB8HzEGQZRfcqQIJAFuG5es9oJUHYKoQEQDrAGYihwHCFRtONWhJAyJ+eVUEGB2MBpPGci2jzES1tIqCj7k2FPoeOf8gMNA2AhmRfANTS1b00gaqAmOoeDa+ZLWaWyAcbcD7kPCgomyniRASgnrpGCToW+OGIvz6b2kmxsbHWEPBUQNEBeEdNhDq5niWGWK8DYH0q8k8UGNTFA1aD6sQI4I4qC97XwemoKlEXsO7d3Er0Z6s7O7PpjA5svMkBSLFn8uDvCEQJhAIKcgmNbGUAYSsBvFNHfgGwmUBwOsZRAridmMDtYqLrAwAFdNV9pyPWe9LX4B9jveiZ7sC6k0NxLHExCmASYUOot9ndW/tWrzPvijYcAPoT3J7pmvqjocZ8etrVPQIQ7Q/O7fr1q4bi4+WLHxRGXKvXda9Hw4mdnxOeXbKiVCclKydVG0/HVlg5IJ7V6pbVKnbv7n07757acr6yVy9e6tq4N8zvra2OuskBvgli9o7tooKW6SgHiGs06gLFmB8oLHpnp7ZcTC1L6H5e2la9ZvWsaPffv6lcju2dXWvW6larptZq1EWyLRdu6yQyIszber2p+kxHQ2vVGzafQzxWBLITIo+9ElZJzDNeSz0Hg57GA7Bdggwhu0Q1wJ7MbYmknpBnvSDcEEyNfVgmS5kIfNKZD7ESbePOByPVGAUC15pitSKLIkgJVBx0iZdsxdouOXjP88gRKZTIcahbH1I0Qb2BXZ0DqqwkyAF+xloFgBxPZ7IUAvQ/G5wrEBrQkTVOrcfjGCAcyDitkaVVK4mVg6//ZDLSHtMbDnQvGZtIqLB2XRACeEq2hHfp86BOw/FYe4A6+LU/uYoogreoLCAJIClhc0aoOZZzGw2nVs1qujesL4UQFyB75wrtBmhWkPh0atN5UcTIgKyWiWdj1Kp1vXY6QT2SWqHkqovFEp/+herCvMMOK+b3eJ2xCYLIMSkXSqXUxtOCDbEGDOA0RG6aFmz/6hUPQU8q1my3FGi/e3XXrt28ak+//cEGvXPfw1asg5IA+mvXrtnbl05a8PcnT56IyHjx7AeRLFdv3BJpDBnAnHn86Fu7/+CBffPNV/aP/tGv7LsnT+z0pGtpVrd6s27/4X/0T+x//V/+N/vii6/s/v371j3v2uG7A13DcDSzVqttB0dHAq45W+L1xWvxTnys9LAtc7B/pr+76oIaRwWDjiAydeauVHB1j1vaRYumta2U9umi9l2B5UtA7pjr4JZ67FcQVyi8+Ay9T7SNiirCkIMk8oEzT5k/KLdQD3gjQATWOYdciegkojKnxCSHXCWNJ6jtlD/hSjqR6tqenXzwMXPece2ezSF1Xci+iDaPlbLvVcxN9i/G5Oo4VyNC5kaFx1o5t4QYI5g9WBsqrNvnCK+B0NZRF0LS/UxwcsAbJHwtqWmCVJ+Kky36bhHt0i5YV7I/u2IsBK3LAiychSEfBHI1WlEq+yqMW5/DWR72gags5L34TqDztECmjZ8LCn6fOTn56MvHOeaRf1vOK5BXIK9AXoG8Ape4AvlBfolvXj70vAJ5BfIK5BXIK0AFHjy4TxuqAq3poI+diimd9VhsELSKjUOlIrsLd+hwQAgSAEAAAE1WUgBbCZY0RYGGaAfc7sFtmGT3ELDvGZYnjhkIXIn+2RFoKq4K8ml32wn33HbAIxgcFfidd2g6eOUdserGxAIEEBGLFwJ21e7qhAr+Rxg7KTSbvAv858M3GgchQ8ZDYGCcZwhAkMbpHbIAxQRJ82tsqgB+YpA1AGJSgQwJPujG2B2YiuBUvM6LXaIAToBG3APAJkoKKA6IIlBVdSR4fBNOHsFdt/xwUAjAHQNvQCFXMrgdRuzAjRET8d+AuYBfdOrCDihLJISVC7dbFqxUwerJO3Nlj1Khw9itaqi7LK8UexAtqVyBw+9iuGoEiEWSzGfrsFlVOKpQACDLFfnlA/bv72/beDiwVrNtlaSorAcEJ69fv5G9UEU2Nu5nj/oHIoV72m517LvvvluDlhMRDVh4QQSFgFnUCJXE2u2OEd48m47t+tWrdnh4IAKn2shs/8qe3vvNm7cK9vaxlmzQ7UlhMRoCaIdQ6VomQJ28Bj4DwHlnd8dJBIiRNLFarWLnxwfWrqXWbFSs067Z9u62NZotyVzev33LKsWiDQYDa9QzW8wn1mk1DHgP1QUWOoQ1b7e2ZMUyGE1se2trTe4BlqesVXz0V0uNWQAlKopyyQbjiT6nAwmyJEtibgQ1sD5RB2VpzQajvs3GI5uNBra/f02kJQSg5z8sFQKONQ43vFAuS8UzG00VMm6a82aLggOqjBdFE+sDkkAKnkAoAi6iPABgBiTECmw0GOj+iwzFSo1MFtZDUrHDgyPZMpFDwvsz5tOzM0OZoa7wZQydJ1i8YIPh0NoEPpOfgcKDPwtF77Jeeu6E1AmoPFLPLkDhgF8/xIl3jjtoO55MBOwz//lPmd2QcmFf0vWJmCAWnJ1Pjm3at5gjzFXAWQBdSLbYzQ7Rw17IhoRy4xAirpLYCsKmkmnelQqoa0oK15alVFB5MNdQokhVMeN6gvolZF/4mve1BfCLsGw4XthsRs39nnCNqIF2r3R0zTt7VzR2LJ4++exTS6pl+92Xj+z85FjWcTHeZDGZ2Xvv3bXnz57aZ7//mX31xZdO1pVL9vTpUykwmNPNrbZNRmN79+at9qDdvV3laczmE9tqN2WNdevufalzrl2/Zlev7tt/99/+97azuyfyudftql7s6W/fHkqlk1UzG02nFwBu9iZAbCe7IcalntC+5HtinBuuaEBFsLBiUIp5dsIGUGcuQdbFPAkHuv2Gu62ek1YiMyHVA8CuBoCgRpJ1lfZUFEA+V0TMopBakB0TjcmC6q6AGs6VEX5OxJ/7izfKB+bUhhiO1xPPHrcCY3/dnDV+Bvh1czY5qcOZxXX5OornaCSZXSnpJD1zDuI7Nja4QsJtAz1QnCPBbaZQDdKPEFUOkMrUlvMSgt1P3dggUBQpz33C2kxKLN4rkBfx3un+xfsTz3KFnvs9YU+BhIq14N9cB/VkEXKtUdURrbYgjnzO+FilyiqsRFiSLSPVWVBefPVlnnmRf1vOK5BXIK9AXoG8Ape5Ajl5cZnvXj72vAJ5BfIK5BXIK2BmH350f8X/eQd48c5Vt10QqK5g6IWVEgKBnbcAdAFsoLPSQR8PueQR7S6qeO0bIbZjpA5WXLn1k1sZASZM3JM8euoHyyJAi2g9o65YAJyLwDYfIjAujtPtIiIIr/EEdQNgJWP3awNUd0smHk6iLAUSA0zzmVx/BNcBXABYoo2MFAih6TUGoMYu1DiJIoGCpQtjj126/F6gD0HaIUz8os2Gh4I6YOPBzBA10ToEUMWDV73GnjURu70juMb70VGONYcDMSEjIGRhCGDCOkv2JYDCbpnBdUeQKYI4AD6xczhalygAWR7lDvzHnA23VvEwDIXnrgkhgCQslqLNh4NtkC+SvwjMD2BaCF8FFJcne5HAboCwid1+76b9/Oc/t6dPvrVhv2uNZtWuX79hL1+8Vrc59wlQ8/j4dN01zLUfHR2JkDg+PtbnqhuX52MZNJ8ZsRh499PFf3R8ZrV6Q/Y0W62W7e3u2NnpsXfpJmXr9Qe2s92xra0tq9ca9vLVa3VZd49PQ9f+TIHu+P8z/7D/UZd3kth5r6ccjGqlLMCf+9/pNG01GdrtqxAWidVrqaymUFR0Om0rLmZSVKhDHCICqykCwcsEdS/cGqpQslpak1ro/PxcncOsW+4pgCSWQVjFFyH46LwvFgQqjsZDmy0KmvNLLMOwn2q2BPJXqqmAREKuIceqKIro3leo+kyKFEjK0ZSgc89F4PN6g6FA+TphyIOBtes1Oz4+saxeszTLbDZ20B8ChDU5nGHTVLCqgo6xQSpYfzhSUDlWVAlkJMucAO/pQiHou7vbAok1V+nMFmg/UX4GZBYAd8I1QUYJZGXNs2bmVly4ZZyUW1JH+Twj+4D5i4JA5OsSGyuyPwiExkasLQKJ/QUGgLk2mXvnutYHajAsvKQKc/s6ArYJQUehxJLhea7mWknZMplN9FwuA2ICNRcKnmLJw9+Xy4KdnA+gOg2jN/YCTNVQXpweAdxPBBrTpV5OE+0rrw9PNDYes7mDsHH9Au7yH9fS7Z7ZfFW0Xn9q4zG1ZA9wYnm5nIpsuHnrmmgXanX33j377A8+s+cvXsiiaoFyixBmq9jetV3729/81m7dvGVffv639vCTh9Y979vxO4iWlW3t7Mpa6xe/+Ln9iz/9U2Umvf/++/bkyXeW1lN78OEH9uCDu/b//qs/Nysm9vCjT+2r3/3OrFi2f/xP/sT+53/2P2mMEErkZzAeVAODwdBGIwe6yfmgtk5q07GP1U+qmgBkA5Q7Set7USQvIlnMGpmiIFSwtKvmXLHgXf0xHyLudXGfjIqB+PsKisEZtlYmopzAeQQSUhkqWJ5z0c8iZT1hbbYsWjVLbDwers9QWRuy95PpJELP52kkuSOQHongLEs1P51QCAfjBZLDiato9eTENfMJi6ap7OKwzfLzBfKQ97loK4XCR3VZQshxdkMuulWeKxpYAxDmwdpq5teqjJ+pKxDZZ1w95fciKl+Yc1Krlf17QSTs43eI2KwQiXmdQ1IW+jVxliv0PpxYVmBBAAAgAElEQVTvHrDuZy4/I2Ce7xhcr2z+CsF6MnyXcBLJv+9EC65oP6WBQ7pesKT6Jg/szr8r5xXIK5BXIK9AXoFLXYGcvLjUty8ffF6BvAJ5BfIK5BUwu/PBeytABR6ACABfEaBR130AyyOIQjc/QBaqA2yesMaI/8cfgFG+8yI5AsAQAHsAC8C+jZ+3AyvqrqQzfOkACbYqsyUd9A6ux47Ji12Yji/Q5epERCRRyoWyACQHeBy4iISEAlWX/pkiCgBeFnNdB1kFbnHlRIMTM4l6RKMKwm2r8Bx3oobnxTHGTn4RJQrQJn9g8zXJSQC6nwHc3SqJ/wQyrjyzQOMsANJA+2C9BIzo5JEAawVjA+yW1LWsOiqL3DMXfEzIRqJKRMidd17L29zHLXApeIrzd4FRZWodgmxDCGsEknjP2Lnqnc3uob6xVKFKTrjwe2rh4CnXCNYc8gNE0LilFKQG17UOZRWx4pYhXA+5D81mZriRdNpbNhydq1v7o48+1ByCcMjqdTsSOeH3GYudVqslUPr05Nz6/aEActlbQaYp42Sq183mM1krDftD5RlUALvGE6lJeA8P5q4IGO/3xgLNZO1SKdut925JTfDihx8Uwj3oj6S8uXplT9ZZJydntr29bd3uiVWrdQevlzORZXSDY2GUlpd2Y3/LttpV22q3RIp0tlr6HeRNI6vqnlE/QrenI4KbE2smiWyEaNqOeSrcS/JFqIPUJ4CfpZLsm7Bm0pqWygU7qdSW5qHvzPssqdoPL17a9s6OFEkCF8cT5WTU8KEfDMwIFg/B2aWyA5rDUV9d9gIKK1Wbr+ZWXC6sCcES1uNgPBJZhBqjUEll4zbDVqngIC7jJcg8KadWTBIPx55MbECuRpZZvVYPNlCuHBhNxiJYIKFEspLTsZgpV4PrhkQgU4G1A9iK9dZp99TKVhCJyhxIsD8TcOokFq8lwBvFA+/JumJs1QTlGIKUoiVZ1U5Oz222XFqtlorswO6JTY7XS6lVUNKv9aTCobm+JGA5rhHWGGuZ8fP38ciJN9YL5NZwMHI7rXLFxouljadYtHlAOd3hUlZMpjaaeq4K9AX5QOSe6N8V/oSsWUkRIxupkL1Bhzl7R7NVs35/ZKcnfRuMsQvzNczeVCqtRBRAAO3t7xrakQcff2R37r9v33z1tZQTxQoEWVlrDXLt3ZvXNh4MVOM/+qM/sr/8i7/SvHrv1nV78fy5tbe2rNFs2ts3b0UuXb9xw3Z3d+zxd4/tV//g79qN63v2xRdf2sHp0D766CPLqqn9zd9+ab//i1/Y068f2xe/e6wQ9VF/ZL3umWzPpuOpHRyf2fJCWLOD2NwEV4ZBgorgCUQE65h9h9+vSR3RQ35uOanuBDF1UvJJmA8OqkNCuLVU3LvXxDUKNJFwnhMhMnm1tKxWs+FwZCVC7gtFG0/Ih2E/RKnhSkLfF/3sugicQ16gfMM2Kp7LUfGgMyfxsOtofyWCa8GYXZ3oyS2eYxHfN6nUdJ2+PziDH4F/P0udSIjqDmoq1UJQPWEVt4CQC98H4nj4vSsEUXnM9Rlu27TQ/iCFEGRgyBXhdXEMUaURz8l4LkeFVmyi8PPXFRLxzIUQiQRHPNP4zI3iBKVoWUoqHt4Y4NJLSNSYjxGbHvi5B4iz3XnWhZ9dNDTM7duvvs0xj/zLcl6BvAJ5BfIK5BW4xBXID/JLfPPyoecVyCuQVyCvQF4BKnDnwzsrgf8h2NPDSoNtxdJ9vQFM9CDvgaDdxUwAiwA/vOxDh6iAhPBzupjpNgbsk4c09kdYRVW8C1LZCIoKdwsn3lPgPN2VBH0vNgALgDee5Hx+VE8ANslyQl3TTjjgm7/E4zrYJ83xtJcyIPqb+/MElJRWxlVx7YCF3oHrXbQx7BZXCvfudpUAQEa54mHDG/uRAEYFexKpI8KDz1G3bVBVOCjmgaORAEBQ4R3z2JxM3IJD1h4adbCtcWAlhn2j7nD1hZMZriQJthnBl13KFoWwe50iSOcAl49RAcnBQsTfb2NhEgE6B7Tc4iRej4NJ/h6AcZtu5mAHAplCCrK84INnuxQ3bvPlBM/GLkwZJCGPQ13pSdl+9tnHdnz0xmrVqr169cqyWtV+77NP7eDdkdUb2/bq9RtlosjOp1iyo8NTZUNg+1MRcN8XkObgbNHqWWbdXldqhdFobNvbO3bw9q01RGZMBYYDrJXT1I6PjwRc33zvpr16/srqraasmsZT1C1uUYQq6dr1fTs6ObNXr97Y3t6e9c7Odc0+VzzbBRuSKjkxc+b3ylqNzLbbNbt3+4qlaUmqi1ajafW0atudLXUMA9Bn1YoDlVb0HBhqBDRP6HsAQKkTY+n1esqOAHBEUbKcQ4q5VMjtdeZWzxKzwsJG46W1W9t2ekrg8r5bmxUJtKZrvCTCoVWryxaLei5LWKnMRKWxvqrVmjI0ANABAevNhr1+/dZ22g0ry1IKcmRmhHgzT7GCmS+L1mx4Dd8eHmhfkGVRAXIjE7mAlZjs5uZuFceaPzvrWhmCbTa19nbHiYUQ7gvJUsWmi2Bw1A7TmaXkl4zHIVOjq/sQ17T2MYDWpecbzKkL63O1sN6gH9YomSVL6/XObKe1reuT6kmKId+jBMgWnbjwuUXmjQdt83koAiL4zev5DO4FOQKohJRXMiNfZSnSif2R6+Lv5FJMydYYTaQW4308TJgaLmw0WWjOs1dDuqRVcgxmUiLQPZ+mFVsVUMOMtC5QI6DIghDb6rT0/otF0brdiU0Wfg2sFYhCqVeSxOrNmlWqmf3iD39pWSuzo4MjnI5ESqHgQAWDjVu9WrM//1f/UpaCH33ysQgOCBvUQp98/LH97nef2+HRO9vq7Fi9viXFV4YN2nJm9Vpm792+bsv53L77/p0N+n379//xv2uv3x7a67fv7IO7d+1vfvuFnXT7tpzM7funT6VYGQ8nqt1QQeVVzRuvKbZQTqr6Hhbs8wSa8wPAaA+oZl/SPrbcBFMDoHt4vJOvvoZ9E48ZDaxFD7P2Pc6tmGIeS6p7iDpEFl2Q5wL1Qy5GibnjYdAUswIxzprDxgzCPuQ58XnKolgtLU3q632dPdYVOxBa7PNuBwgpIOWb5somr8ptkyClvYEAspVzIp6D7ENcf3xE4kIKvaWr8uKeLoJeakJIdFVGL1OQ/RBSxkmb+B5+3rvaTconkfSolzyoO/4sqjIiccT4/MxyS7/YdBC/W1w8b12tuFFKMhY+lwfX6qRUIPhDkwGlF8ER1CORFIHsZt1EBQtjdEutivZrrv27b77LMY/1bMn/klcgr0BegbwCeQUuXwXyg/zy3bN8xHkF8grkFcgrkFfgRxV4/+E9IXOA/ABCsaNTIdXTmZVREWAvoRwLANFNN30EuDdKjQ344z7jQv8d6I9e1gKt3apC+Q0iArxDMnaFApA4iOAAC/gM3foXlSAK+VS3pINWIiSU7bCULY26s/HinwC8BIVHyMYo0Z2t1wcFRwjtdcDCx+vglANf+kNdp6g9AJtcpRBBlFhQffbSCQHGF7M8ol2UANRAVAgYFZnhfuxuL+KgN7ZEDkqFuosEobncA1EBW9xrHNRqYxH1I+sLUR8hKDx0rUbiAEsQQJzpbBhAm9hxvLEqUWd/CKnG0oRObrrbUTNw7yL5dFGBwnjcCx3yC7CYzxgHIB9Q0K1LfN54jb3eC0ul/pjJrgMQ9dq1Lbtz+5q9e/Xa5sulFA90/Neypg2GY/vm0feeJ4HqYjy3V6/faQ7XGnWpGLDZaQmwHShM2vNYyjYYDW13d98OD4+DFz3XjNojtd55X3YvO1fw5T+xvWtX7eDNG15oWZZY/+zMdnauSJnRbLQdjCwVZFEFqPzm1WurJihPAA6xZXFQdTQaWjNLlWEBB3fjasc6W5lbV9Uy2+lsW6NKYC7WLEXVupaWRTbMJ3Rbp7jESzlQSatWKXoINnVkLkKAxDUoEirYo513z7X++D3zlmB6f51/hScgPBJfve7AFrO5bbebApUBhcejgTVqNeU6lFJsbsZWLqV67eHRgdWzmv6OFU2jShaH2xEpfDgCyEbQNZ8LYeCAMeoiSJUscQAYxQvgODZShG5X06qIg+F4IrXCcDKWCoZ9gefxfO51kpalyJjMFpZhh4NFVbGoYO0IqnIdAJs+b2eykDrv9wy7H55DeDXECcojAq/rjcy63XMr4y0GGZuWpegQsAooPJ9L3UXWByQYQCd2R/yeuVVJnbDluiIorUBwAGrZVS1tRO4IChqsoiAiyYZZrKSsIDMB8mY0cZs49gMIo95goKyKIfsZayvBAghlRkF5Gmm5agPGI26yZMP+QJ83nU0V/B47ywkF7w6mhhsWqgD2AoBsD7avypKn2WnZH/7RH9lg2JfyYLXyTnas01Cf1NLM3r59Yy9fPLfxeGLX9q/a02fP7MOHD+3G9ev2/dMndnT0TsTL1nZHxA7kSKNZs2q1IjLyww/v2+npuX399RO7fvW6LY3wcvIhCvb3/vjv2vfPntg33zyzWzdu2G9+8zdarxUr2wAbIuYB9oAiCReyoGPPjBkW3umvk8PKpQjE+1lBbZ2A3mRCxL0MAhsOQ7kNwaJoTe6i8Kp43gUPwPe1bVHIZLoIsEPem4zS/IxRxoaCslciJPVfyFhy8n2TI8G9KhbcvtHXuJMAOl/QxQTyQoSFrsfJ0agqwmIpqotc5eeqikh0O3kfzhrUCKSXYzsWguP5nCSpSrngFmvMRVf1sefxb2zOeN9IFlKLSE5fJCG82YGaoWDxa3ai3JsFouKQ855HVH9c/JISz/e1UiIoR2TPF0LY42u5L+z5vE+09ppMndjg9U6u+j2UEkPki1tQsUfJyopmBpowRNgvcvIi/86cVyCvQF6BvAJ5BS55BXLy4pLfwHz4eQXyCuQVyCuQV+D+g7srAD/AHzDNCJK4BUMAyAVQBo96lAgK7PZO0EhgACTwPqBGdPOqUxQnJIXyzqwQbErwjY/kQAQj9JkhVJMO7yLdsVh4hC5ZQCW3NQL8T0WqAJLLMUkWMFF54ZZFkBgKyyW3gK51gfz+b/ltB8sQkCXAQbfYKKubGeA4giIOckRgPwBbFQBBOmydNLlobxVrEbMpmF3UKgZpRwAlzroI5ER1hgiXJFn7o/PvmEERARzGFm18BG7O/TXREoVaeTirg9uMU+OQN3pUmyQCOCFCqArvjZ2GLFgIMV5BXMBS8TQAJgfPIKO8K9ZD070Guiqbz5xo0b9DbQACGQ8gKz7oEDITfOZLBXX14+0OMQEk56TYytJCyd6/c8sajYrIlWG3Zx9+/JFVa6l989VjWeN0dq4oaBrgFDXA8dGpCI0K3vIrty6TF/1yoXkwGc2twM/TxNJq1Qqlop2entpWp2O983PbbrdkW9TvjWSJtrOzI5sqQEyAUsDocoKqAXILSJI5nsnXf45SQuC+d/0T8H1ycmLTyUhd6FURRaiCilZczW2rmditm1fU4Y6tVLNeF3HSzKqWljwoWiBvWjH6pQElIQcylAl0mStk3msNwHh49Na22h3NQ8itxZxsj6JVskxzn3tOTgWg3nQ8tiokgzzdAe3oRl/K+79Rrev12GcB4HHPIJ4iOQUYy/4AqYmqhTmXlZgTKxsAzo/Gyk2IJEoEE6lNf9Cz7Z0rdnre1dziPWsQJyiwBObiV19QePqqgC3V2CZTt3VqtFsOtM5Dvg2byhLLpMY6kB7QlRmJQoUxM0ewHluDlMH+xoFS5txcigG66n2NlOz09MSyzAFLiLRBtyvSht9TO9adSIjlUvOK+c68HdNtD9E7W2ifc8FLQbZlKGNiRzj1IA9FFm0A7oH8ZEzqwE8qoeue+Ta2bn9ijVZL8wFVgwOxZeuNprI9q9drqpnyY4DJi8zNkgLcRRivuK8zKWs8h2fhkDnkznRivcHUhkOsdtwmRxZWSdkWtrBPPnlo9z/6yMbYYgHml4q2s7crEo6O+m+/eWw3bt2wz//611pLv/zlH9t3T76zVrNhh29fWrfbdUJoObebt2/LAqzXO7eDgwPbv3LFmu2WlCFPvv3O/uDnv+9B6qWiFEEvnr/R/vrBgwf2Z//6L+zO7Rv2F3/2awWzJ8WilE6Guoy5EnKNYnaCzhWUSWKbXWUh6yWB1A7+S2nEK5V/AqHgSjfWVbQwunguucIvWNpBMoWwbgVac/6F7B6/Bp9PkQRfW1IFhaJnrhAU7sQY9w+ixW2tnPD2c60o8kIWjSIFUBGgRoTMcAI8khpumej7sM6wcGZvArWnUDhrggLbQwV+Q6wEVdzF88Ft6NprJUs8s6TWkDVgYZ1VcZHoj+ePSJ3lbF1LFI4xEwui/eIZ6JkbZZ0RKL9cOePNA/F58XyNZMRFu6toBxWVTrzmot1U3IN07mFVGFSCselg3fQgEsw/82KjQcz8yJUX+ffkvAJ5BfIK5BXIK3C5K5CTF5f7/uWjzyuQVyCvQF6BvAJ27/57KwAfbC4A5SL46NYRrmBwEABQwYFx9fTLHmWp7l11fArYoQO6ss49IJ+ggH93AZdyB85QPARsYm0PEUH2aMVBUjc/W1rRKrKx4jUevg3oSbczQCIg+BpcAeCcOdki+5nQabm2jlLWL0oQ74ZVdyjqhpKHSnP9+szwX+wOjV2xbmdUVXgtY4mBsDHjIpI98fnRNsnzKCAO3Efb1Q9YzmyyIxSiOt3YeHgQtvMmEWiOQIzCZ4NtFUQO4A8PDxZ2csExGDqR+UsgLQSsyefJVvJE2agtXLGiuHAHwopurROVL9FGJFp5cC3qTF2RBeF1I2BXc4E5pLdxiy9ldwQFiaxLpJbhkzwUlXsicDrUo5Fl1qyn9vDD9+yrL7+wVr1ln372kR0eHdurl0dWpFseMiEoWOazgh0dnQi0unXzur169VwEBOC8YtLVUZvK6mZ7u21JNbP+YGhpFe/zsTXqDRtgu1RrSuKzWmIj4t25dIzX6k3VodvtSykBiDcfjyyt1hUcTec8XfL71/bs6bPv7dqVawLlucczgG2slCpFq9cq1qqn1m4ktn+lY53ttlWSqmWAfTMP5ubvdLYz/7MktQJ3BCII1QhWLNXEbVsUTOvWMdzjDOIBNRPEXZHA5pkVAHeXC9UBsJsgakiSaMsiu6XpxLJqJgC2XHRCp9PpCDAvSeUDmUVWDQSKWy6laaZrQwWywgd/tVJOQ6Na02fx+cwLcjPeHBzaVrtps+nYmq0tG0+XlqGWGAysmtVEWvBZnsNCAPNcIH4Bu7M5HeeA/Et1QqPGgHx68+aVxijv+rmD+uwzAKZJuWqT6UQqC+Yq9xAVCWQB46dbnFyN8cwzMCAiHCh2mxnPBiEw2Ww1m0nlAOmG+gJwFiIR0J0shmKhItWHeuHp6LeCDUYjz98pLG0MYVYqWPe8a81Gw/rDgVWrmQi3CPTqPgHW6ioJVU+VlUAwNVZby5WHq0OA8L6j8VSh2xCA1COr1syKov5ErhH8zXN5DycrIXY9jJzXM4cGg65ljZpNJgsbDuc2ma2sN4L4K1mSlqS4+fQnH9uVvX2rt1q2mC1tVVqJmCCjhPX6w7MfrNPZtpfPv5cdFesLxcQPTx/b3t6+zVamzIv5fCJCC2AYUgmiq1ws287ettRAr54/t7Nuz7Y723b95nW7du22vX37zr768msFhr8+eGfV8sqePP7ODo9ObTYaKyB+MJyKDOv3Bz86s2LXvhNITgIwx1AmoHCi7ti4OWHNGvL6+4O17+B53KvZBxXKzvklksDPBxH1gajglcxBz1FASeYErqvonPyWuih1xdpFQlm7s7KAYhaTnw9Oalc075kZkTyW7aLOYZ/P8Wxm/cbQ9ot2S1giea5G5QKZ4OHlUixGq8FgaxhVDNUURZafJVH1EYl2qYlkrbXSvuGKBSdJndh2sifmVWEXlgSFFarE+NDYQwZF/Nn/HzFBvfi5MoeC0iYqXJQRFRQpUVkSyY+oeorjFiESQrqj0ibe+zj++PmbjA3ff54+ym2j8q/KeQXyCuQVyCuQV+AyVyAnLy7z3cvHnlcgr0BegbwCeQXM7MEnH6yi3Qad2he7HhW6XHBLlDXAUiLA2TMXHChxlF1gDqA7QLVSoj3IGUBYmLmsLrwreeNDHvMP8Bx3UiBaSfCc2Bnp3ZDekRm7My8GecrLOnSjChAKPvNxzN7t6l3iF1UOkVCR2iNYWQjwDN7b4gBiwHcAt0RuyALEgRqFxAY7jPV7yzuda4MMcrKBBzYqgLUXFRcO9GChFUJJVwsB69QYpYP804OdVbR98vElssCIBIPGqqDWkjpMBccJK1rJTx+gzwkN74QFpATaA2gHlGUMMyxIADkrDrxFtUa8LgF8UpI4SIedzIbcwqYjcSBZNiMxMJzufs+9WC7cdkR1U9j63CqllYKCh0PClr1z9vat67bVTu3dy+fW7rTtwUcP7Dd/9bm1WjvBNoYchqn1en3VHiIlTco2n0ytUPTQWjrEAYr5LIA4yBgARIBdCoN9EAAqANxKnlxuoYPa4vz8XK/3rt+p24MtvCZkCDDHUV00W207OTy2Zr1pUzqaV9g9VRUszFybTsZWJrS6WlLmRD2rWKeZWlYt2s5uxxrNLWvUa1Zamex1yIQYDLt2dX/fyoCaQcVSLbv/egnQUq3iFYHdkHSoEwCIHVQFZMd6KKhFtOBW6lrfabVFbrTaW1pn3HOHzMmSWSgrBG7P82i4ewRgjywhR0FrwDvTI/kmm6/pmLZ8G88WVqXz3zkzrXMC0qcAoDhrKVumrByHIt3qWheQJ04UyaqOQO+ZA6MQVMwvxkIuC2/qwcwh22VhAunTelUqCvIuqJHyBCBZpJjyLvXxaLwOF9d9Zi8S2bAQWaG1BAAK6FrBhmpkhUBgcq2vXr4V6aUUDq5pNhNgTg4FtAFN/lgxYZOFOxkkisZpFZtjXwT4jHXTCiAYVZOTd7PJWEoMlEAr9kQYv2B/B3nBvokSZTKl836h3A8IhyVqNJQkAqyxnirKNkqgMfZbUqdVRLJi+8O+FsmS4Wig/aiW1T2zY8FaNBsqVN5VWtTlw4f3rVpr2JW9PUuzuoi17tmJSCzWP3sYewoKi/v33rfPf/s3WhMphGI1s/rWlsB8iDjGeHBwaLdv39R6fPr0e/uHv/r79urlczs7PbN3rw9sf/+q3Xtwz3b39uz8vGd/9Re/tq3OtjXbHSsXPWvl//o//7lNhkPVfjIBKHfbLXIvIM6dCHByIRJ0zHH2CeHWWE1xvgTbv43lnysfPPTb9ye3v3OgPZ6H1BkFiwPecR24daGfHfzes6JQN0GG8XAwPdoWOpnCfsji5l+sDsYFMSL1VAjbGA15vZMaDq67FR9Wci4riaQHb4Uar2rcX64h5iUpUUrkBWfMfJ17EcH5+N5qDLBNuDUkA/uw1kogJ6gDJKgqieVThQQeiFJXnIg8DeHn1D2u12gL5QpJvhtEoubH1lFrgjsoL+IZGd8/1jKSE+znkHjsD/5a1DGbrIxIAkXyRf8uhu8uBd/T4neN+F1GRGb4b0PGzO27R3lgd/5lOa9AXoG8AnkF8gpc5grk5MVlvnv52PMK5BXIK5BXIK+AmX3w0YcrAB0HpTeEgYPSTl5EWxFhLbiTB8/o2JkJiKru5WAvtAGQHEgHPBb4KXsL/7tsO4L1tJQGwu4AHxz4dnDBn2crwKVZ6Np3IPXiw8UhrhqI1+Edrd7JGkH4CMaIFMFmI6hBLgJeUocAQik0OAzQzTK8GzUEpvK8aGnhXAlgsnfEM2Q+O1p4RCBmUy8sQSIIxfVtrieCJpAM0cIidp9GdUcE3lKyAcZBbRIAJAfcHCC92HXq1hpYkwA2kYNQt2FvsA48BkwTIRFsT2LXtoNFPyYpIqkkkDYArvVqVcocVAiRNHKFinu+81AeiJzF3P+dCtPhLyWMwmgJdi/brZtX7erVjh2/e23ltKici+PDY7ty9Zqddd3PHNuf89NzG4+8m1kB8iKx6LSGlsJCamHVFCDRg5Z1LYsQmIwlV5ZKOUJtuFe1rCbygYcyKyrYrThwznwSECZFAnj/UgBe99w76t+8eWOdTtva7ZYdvn0nIFdgaaFgHXIklmPb3mrY/k7bamnRmq26use55rRSVGc45AvjTSCQ8GKfz6XAWMyG6myvo2oqLqxA13XB1QXlEj7u+NJT07JZuWSD4ciqkFPYQwEyEoydkCuxtLSa2lgkT0mEBWSH1D1Fgusn1qw3rASIPeO93Y4MlRH2YmCuPD9N3FJuvpgL3F4q38YzbKTIsoURviBChVwGWeyYTSeQEWWB0MxtKaRWTmwA5fJcBtsfDW1VKNvR4ZHduranWgOGp7VMY52OpjYhv6JCvsVISpR6NdN8Io+imtZk4zQbx6wLDy1H7UE4N7ZEWZrIIg0lRRpq0x/2lf1QLnq4PNc46GO1lRpd7NwTQtunyoEoCcxF2cVYICogRXgA7gvMDXNEKp4xRA0koc9FETYXgp+1V0A+QeCUigLdUV8QiH5yShD8ygYjLKAAlP2zihX2tpk1sqbu19zcggprKvYq9lcnjSFOUBy4nRy5Iv3B2FYwS6jmyoS5s/8CoJfs7gfvy7bvo08+tdFwZL3zMzs5PrYrV67YeNC3rJZat9ezj3/yqX3+13+t+1nQmi7b9v6uNTsdKeQIdC4VSqoN7989O7Obt27q2kajgUgNLKVkcbda2u337tp8OrY3715rT0yrLak9yBf567/8tc0JMpf5X9mmE1ecMB84dwJiH2yjVrIZi3ZC3AvmGEQN8yAGNK9VcuEwEXEQrI3WgLjORSelfH8M8zWcldiusb95dsLKs5GU+eNEhvZhdIcC7SGcPDjcVRlOQESiRAoJ5jek4MrzoOJZF4kZ2UGF64YAjFkRrA/Wutta8f58OJ8r2H+tUNBnBkVebDzg+fGM0e8LrnKIAH8kDCKBF62jILP8jEcif9oAACAASURBVHEVXiR6tJ+EIO94PkTiSOeTc4h6ROIjntFRDRE/+2IDQnxNfH/WpBNF2FR5tkc8M/lZJN1j6DfWUbKwCnk2fJYIDOwipWbBUi+eTxv7qu++eZpjHvm35bwCeQXyCuQVyCtwiSuQH+SX+OblQ88rkFcgr0BegbwCVODBJx+u6AauYNVC3kEI16aLme78CFBHkMWzLhwIV9Cl1BKAPub2MoDIak4NNlEEPa+8M1PkSLCq8E7XAO6E7ArvzgTUcVWHB1MD4HhXOBgYnyVbmoWDi7LPENkhg451xgNjB/QUGUDna3RTCgBjBI6cYCCX4UIHZ3hOtMhyYMWtSCK4Ahg3m0/9emWZ4STJRiHigJC8ymNXc7DUSCqZQoVlGBNIDw91desN92gHwC5JKeAWTd6964CPk0y8t6y5BB7TzRtscLgXgbxwpMvHrXFI2VER+C/bJrq2ZaflViJr8kR2HA6uXVRSxA5bgXtlAnb9OgH9x1MCXh1M0scGa5L4vurcB3sDBQ9dyesuZ1Qf5bKCmev1xO69f8sWk7Ht7HTs6dOnuoatnR17d3iojutGrWGDwdieP38rQmF/b0dv2+2dqW7Klg81Vee5HMLKIphQTQCIYpeGlRIKA+oMAQdOD8iFJQ/gMHMPj3oASHI3IjiGfz1AOEA514/dDWHPtSyx8+MzERq6p8uFNWoA4nO70qnbdqdpnXZL+QJY7HD9SaUkgBxbH2yiiszHJJECAAICuyhZGRHeXPE1kta2NB+l5FmZpVlVc5gufK4D5DrLUi0aAOB2u21n3TPZZlE/CA6uH5JHaoWpk06op3hAdChwHMuqkE8yG42sXm/Y8fGhtbe2RRSIwFssLKsmCjvHik3d2iKpVt6tDWgYVDeQJJriq4WdHJ9avd6U+oIa0kWPwoCcC0gSLIZQLVQTt7SjA7/X60FzCHTsDwaWVD1AHMCeeqsewQKuAplCrVCJzCd20ie7BHsuusa9k326mOv+s3cxhnotk7omgqbYRomIXEAczBXYPYfsIn8gXB9EAiQGpMbFB+sKUJn6MH/Z83hfxsg8EuAMyRQs+XhfchziejnvjXwPXqI0IfieSY2iw2yiHAuum3vtuR0KQp9MHGCHCFoVZLEWiUxsh5yUxq5rppwjCKreYKQx1htYayV2+84dkRc3b96Utdbrly+s2WhZs920ou7boX3609+zVy9fWO/kWHs6RExja0s5Hb3ewPb2rtvbg7c2GY0sy+p2dn5me1euWGenY93zc9Xh+fPndvXqNY0X4uzBhw/t9OTQ7t29bX/6L/4f2929Zs12w94eHFpxvrTvHj+2g+Njy1j7/Ykr+Apm06AAjCRCJI8cWPe90vdu36OdwEjDffD5HfdWFDN+NpAfEZQWshtywtXPIrd1Up5Qwc8/V7cEr79ASjgZj/VbSQQLcz+SF4w12hTxPFeLMD63RGQckAxuceV5HT7H/f7pz6BO9EDtjeXUJtDbiWwnOTdKCu6XA/qBRA7kLZ/DzyGG4vtFJYITAUEBIuLdlZUx+8nHZQqIx7YNJRMLJyoZ9X6cF9rjPEBcCs5wlvFebsHo3xvi+8WGiriuoi2VzrIi99JJM0icGBjuZxDzw689vgf7mYLrg4LMv2ewDhiqn+H+nYLa+HnMZeWZF/l35bwCeQXyCuQVyCtwuSuQkxeX+/7lo88rkFcgr0BegbwC9v7DeytsN+jsVgA2egSwCYBtbGWCLQbAV6VMt7J3DrvHtnedSq2A4mCJ/37VQRkAObpfAf4LbocR/cD5/VoNQZeqLdWh7qBRDFItChAUkKpOZ4Aj9/sGANoA7Q4wqzs2BLACbApAF/hKd7+DISIG4rjWdhxOxKjrlnGU6Fom6BmQA9DRFSEaBwTBuot1LpJGHfjBYiSOyaeV23coIFz+65APMf/BSQceETiLAFVUwXjHrVtsAe5FMAcASBZMAJRFyJ2gKBCYw1gBv5284MEYy6FLn5q3GtgpDZUrABAbv8xFcgOwW+ARAdoBi0WdAAg3n0WlhVxtdD2Ap/G6RXYEm7HY1ewEzkb94lkhITsFKyR1RM+lgsF3f3unbe/fu2XzxcROjo7t7/z0M/vNb35jjdaWQFwyULCrSpLMjg/P7PiIYG2fGygXlAGBPZe61KeyVCJgurPbsV5/aH2yK6qZCAk64YfDnkgC5mmt1rDJaGKT2WRNZsnQZVVUZz8h2x6IvlI+gfvau8c7f8c6Zzwcqi7TKbZCprDudr1qVXIDMr++ra22dba3rFKqWKnoFlfUQBZTSWrTEaHmRc+5SFFMeNB0I82sYDMjzaNQIbAZkM2C/z33nzXjNkX1DAWJd6BjL3Z6fGxbu1sC3T3lhTrVbDAYSLmxnM5lV6bPYo5D/qEimExErCR07A+GIlqcsFjaaLG0umyfyJ8pyZJH8cGQhQozdiKl2z+3UlJT1koa7nc1S+TpPxpN9fmebeO2cVzDcMw9YI+BfMTmKhNRCgDc7Q2UvTEZDd22Bos2zTPItIKIjiyFMEJlQJ6D728QO6PFRPUh/wLy4fj0RPkMkByEyDNmBZUDXAYLIsLbWR/cp8FwaOPZXOQY45GKAsKVgPhAbkT7HIBQQPl6o27YAGER5Xk9rFknoeLaGI0mWnOQCA6sT2yBugOCeO73i/yJIaRDGUWQ5yzwHhB+o8HIqlkmQkkqkMVStlTsPfG5/CnSqlSW+gKCCmJhgtUbVlYz8kdSe+/9e1JXMEbWEnNnZ3tXRNGgf2aNLJHK6M3r58p14VHJ6nb77n07PDrRvF4tVnZ2fiLVD2ThjVs3rZq5tREKDNQ9V6/esOc//KCA9s6VHas3mjbqD613dmrdwchq9Zbdufue7mG71bInj76xR4++t0IxkWrq3dsDqW74EOqE7aHbxPn5wn/UMlqT+R4erQcB4sP5siaFkYm5SkJ7J+D3EvIgng9+xrA+OAsh1stBWaZ9FuBfJIYTCU44+z69Jn2xh0r0onCe+JnnZ5sT1PwpRYUUHIFM5OxZFZ14hmgM1n1s4IsFn+lKSfbjDXnsSpuoZOT1TrDzPM9m8T3cLQshE6LS0RVRmyyLixkfrkLyAPHY1OCZH66+hNDfnJmRBHByI56VOm9WTla4Im5zzq4bHQLhvj67A+Gt01W2jb6OUEVGEjyqHaNK8aL6Qq+7QNLHf7OnUw+u3+0oK9ov/PAv2uOvHuWYR/5dOa9AXoG8AnkF8gpc4grkB/klvnn50PMK5BXIK5BXIK8AFYC8cPC+bFlSCqG/hMViJ+KgM12b+K6r2x7QOoAO3v3ooAu+8fRxe4coXasOTGBnA3kR8xoiKBSBDN7Luyc3ftXxORGwj92u9HrKw1t2KQ5SCejA3krA1EJjjh2XEQQBmONZEUxyCw+3AXHSIqgEQtdntJOIQFT0z/9RF6ijJuv39S7OAJglDmzp81bYUXhH5/qzFJi6yfAQ0ILdDqHVsrpyewt1/WPtEvzanTBw7/9KuSpAG9Dbw2Dpvt1kd0Q/b4BKfNXJBWA87WZTAOIyBGlfBPTiith09xasDJkj2yjvPoYIAijmnnPPBNpzn2cOxl20AVF1CtTAXw8g5wQQWK+/Xt3JAGrUXqHoRfv00wfWqFcVpL2zfcU+//xzBWSXk8R2dnes1zu309OuDfojgV6oFWrVNKh6qDs/qyjLodZoaj72ul2pK/CGb3XadnZ+KuAeGyWBbmPAa7dJImC22ayrK3i2MDs6PrNUIb1F2UyV6IAGKEywO3LHmjohyNOJCJjZGPunVOB2mlVsNhpYO6tYq1GxK7vbtrOzI6VCo0749dzJi+nUGlllnX0yHfU9pwJwWkHPnt0AkF+yWbBLSq2eZQ4ILpeWAI4D3hL+Xi7KWgh1DVZI2BEByjUUBA4pMZa9lufRrKxaqdhwREbIXNZds8XMksxtjgjfrljRknKq9yPwGgsmqC9ID+VxBAKP+wlADzBKwPl4OJHlUgklCVkj6oB3hQ/A7mLC9WeaUxSS+rv6yIFGFEpn5z3b2mo50TY3hajT4T0dj3RNw+FARIfmXtms3x9ZWqk6OB0IlKRcscliZv3RwC3BvHHd95CgYJFyYTRU7oN8/cPe4EoJzwNhrgJf49/P/fXQbgegJ9OZVBkQP9hLkTnBnrCaQw6wb7rKBTKNNcWahCxgrfs6NRtLaeZKsukMJYbZWbercHjWHrk07GazOfe2IGVLUvEcjBme/6jfyhUbzWYiKHxP4v44YA1ZJOJi6RZqq8LCslrduv2xCGtC7G/fuW3tdtP63Z7VGnWpaMi4gJxLikur11ObTkY2HPet1ti245NTu3HrtpUqrJ+F1aWM6Nlo2JN11P0PH1iv35Pa6OTo1Pb3rtpg3FPdB/2+PXn02H7y2e9ZgtqpVLKzw2M7PD22Slqznf+PvTfrsSs9s/TeM+4zTzGTDJLBITOVklJTqcvdLnTDMBqNRv8OXxj+LX1p+9J3NmBXteELuwzYcLlcZVmVLVWpSkolc2CSSSYZjPHEmedzjGe93xcR0j8gsCNBBBlxYp+932+KXOtda23v2P279+yv/+qv7N/9u39tf/V//Y199vsvXV2FmidXUOYIEybaGcbA6OvcCueglePg2RFOdEWC4/YZ4H93u0TmaAxMj2D87QwIzTeRmyvlbvi1Q6c/d7RhTCALb0gAkfbyyfOMi6g0YF5BvkT1gJMmN9eUtRYAP3tmUHg4EYOiwfM4rsH4W2RxBOv9DIGkdZUHl3Dlhc/dmCEVmwrI/2F+8MKoXojnejwvY90iQa2zBGI0zOF45sdmgkiAxEwSnvWPyXuuyThBhsT3jc8VieKozLixbfRzLzY+cD/xe3EOxJ+J5FUM71YWhnJH1jqTPKPKGx4YI77/2e9S8iL9bTmtQFqBtAJpBdIKvM8VSMmL93n00ntPK5BWIK1AWoG0AmZ29MFDGoytWChZjv9pV2c/4BjWOh6qm8s6wOuhsJ4/IcIB8BJQO1RSgbgCoIvqLBUojC3TrRDU2KWvrmPAbCkEYsizAykRQLkBRUAUPFcD6E6gKyCi7FIA4bCpyUipEcEg2YDQqh/A9WvbpAxAEqC5d91ev58aLTOWYHkRrEUAbgD+6GjnmQXUBzAn/qyUEdhuBPsmvn4bwL+dkRG7Q9cCkouyrIkg2W2bDElYQlVjuLksrK7zQjz8F/LlNink4JArQgBfAEt5LAC465wScwuv9XImxUtUyDih4+ANP5OnQ54Sys4pJyWEyJsQbnz7fr2GoatZvffUwG08vMPWczbIEmEcHTxzVU8ku1B8ABYXimYP79+xp48f2vHxdzYez5QX0O+PrFSp6t4AS3nWSqUucgwSYDGdSQFQbVbtqtu3RrWuUOzZYmkXF5ciKugyB7hl/sROaGozm46tkC2IHFhDhCRFm4xHNl8C8kICrM0zPZygmS8JfqXbHlUL94xyoKgu7Pl0JrC3Uq0I6K6WE8ttVlYr5+zunY61Ww1rNVtWr1WUtSCAfjy2eqViSZir6xWWSRkpoBSsTdDzmkyOshWVPzGTGgmOol5vCCTlXgh6rqNQQcVRyNnpZc8A7VGqJLWaXZ6f20GrrWeHhOG+1dC92bhtVt5DzVnHAuMV6ryUSkEfKF9yOSuUCyIPBuOZtat1G09Rm6ytXvPsBcBcaibwEUurSqK1CTmFeuAaUERHEgF8OsyvbXaYu5CTBHiHvAzZJG30/psYSG+efRLzA7QmaWqXrQ9WPjMrZrNWKlVstUAFMbc3F6cK4IagieA1n71jey1SAVJCgK4CwyEb+honKRjmS42XyYpqKasrEGD57gdiD+sr1AAoJljGKDcAnyEA+JloMcQaxqKGjm8nc9YihIpJ3sajqS3XrnLhPVCiYKM1nEwskyN4Hrsw9jzIn0RkC8QHJBCWaqwLD6x38kIh4QQqE5xOHshyY8OxW0zVGxV1849nrnxh/+ZPuVqy/YNdt0dCEZLLiLjo9S6t0WzYVbdng8nMdu/sW6vVsUF/aNVaQ/s0WQQn747t0ePHdnJyYszpyWhkFxdd+/FPf2Zvjr+ze/cP7dsXL6TWg1A8Obm0rU5H58LXL57bnbt3bTQa2pMnT+2Xf/P/irD7t//239jf/M0v7PTdmQ36I5GIqn8IdOe5Ic1QHMW9WPvz0hUHrsKY3ij/RPj6ecIYy0JN6iS3JotKBVdc3AD9ESzXWSWFInMvENIhoJ49QnsjWRskdQQlUDyjpFYK+TbxfFIWSrBgchLPyRb9XVaNa+0JUV2BYmm5dIskkbaBcFP4erBMkhJtSsaK/6+79nkRx66chNDlDn2/jlZQfHbVn5+D4R6uQ8hvrKVcqejXlR3VysmDaIt1WwnD/fGauP+SjyMbqbzPdX42Wk3dNC/csj28lcvl2R2KT/+DYHGIn0hKSK2Vz8reT3H0q9WtRgLei+fn95Vgd5f3jCfOT9YUz/3F51+nmEf623JagbQCaQXSCqQVeI8rkB7k7/HgpbeeViCtQFqBtAJpBajAow8fbQDRkmLZCuqCX9nWVkvdvgAunj1RtfnMA2sd+Aj5C3Q2A+YCigWVRqkAcLQUmAuaAoCLhdFt5YFwUKGmDpQBjg9HAIQ+JgIpsaYJ2Qlu4wFx4FYtDuSAljuwDEIKOC7wAxAQv/xb6g91tYaQYciAcqlq8wWhwTeAi8D2uYMbXKuYuEpAwBPPgFUGpAlATQAaZTG1dDuqqHSIII9bZCni1MEQ7HBCRke9UheYTl1EpATzJhEuwUqKsHD/N8/uZIsrTQBmI6jmvvYKwabrWu8T7a/o4nVgSNfJeLdxzjyDQ3ZPmbVAZdmnC+B0b39AbWxf/N6wAHH1hAfBhiBmOlaDBUcE9RzscgXKtR0Itc9Hi4/4MzHrxGsHCFuvYoNkdnDQsY8+OLLPP//Cdne3lHdRrTQFKAL+8uzz2dK63a7NIHCwCrKNNSo16/V6trW7LaBqOOhar3dlm0zGSoC5ZB8Uy3Z+fm61Wt2arba9O3lnpWLe6uWyuuEZ1wcPHtib714p+4LQYSx1UCm4egSFydJWwUO/Wq1YueDqCYGPSwBltwnLFz2DAPVHq16xZi2xdqtsW+2G7W5viSSrlCpSMUAklAkH9zRzqTywGctnixoXVE384Vqg4UkxY0lCd79Zki/aaDC0QlK0/nAocBb7I7q4L66urFFvWDbJ2YSA88uu7dWxrWoJvAQUhwzAFgpwkzVCRoKWWyDlCPr2cG4CoBdWgcSxlQ3GI9ve2bf5cGyVWkWWTArpnc+l3lJIt2zXADLzAs0hp6SWAWCv1dTZPB6NpRbBUkj7hQK/Q3c4612EKQD+xAajkdVQAMhKbqV6AdDnpV6AEMxrb4JIlEqMdak9LFqtre1qNFDt6TqHgBFZg93XdCI7H+7t9PRU9xe77MnA4DpTkRI+/6gnH9SFZ6VTnBqgFEGtgK1Wvz+0WrVub98cWxPLMZGubkUDASJwNvjys0dp/SgjhzVGQLeDsADD89Xa5tO5LKeWaycRsSRjb4CkQWk0g3Sl23+BooOufuz8Vtq7fa2yj61kYbVaZ20EoL3hOsGyL1cw7KsgsSAuIBXuPbinz6Ne1ypJznpXl1L4FIplWUG9+OZru//4yDKbrEjC3d19G46Gml8PH963fr+nPfPtm9ci61COPHr02C67XWVeoDrqdDrW6w3s7dvv7Ac/+IHR9Y/dVqPdEYmIbOXz338l8uLwwYH1rob25tVrm1IfkUiu2tEYzBcC9zkiYme/AO5be1Ukz0Q4BfvAeD5FIjbmMsTfEqQuC+s8KgAi4cCaJDze93pmbyRyHcAXIUB+RSAzIhESQXzf17HP8+wKKQeKOc3jqIq4rQ7hNU6sbDTO8XrXRLCICydBbogQVxg4QY1i5cZ2KZ6V0SZQnInOtKxC32PWUwzhjqRE/H1A56HyphzsB/jXebea6/yJxPn1e6OSUBST3x9nKHNc6inmrIhE/x1A3w92cpFIiuNJjo3eZ4H9WVm1072ZExTK+RBBQ6ZXcm2TxXWVK6KNjrOw6CR9Lm/zxUzKO52ZEOqZjD1LyYv0l+W0AmkF0gqkFUgr8F5XICUv3uvhS28+rUBagbQCaQXSCpjdf3S0kVIgqgoA2AEBAc3UqUj3Mf7nIaxTmRMOxAM+CrKJ3jmhoFIqREAXO5tiWd3FXMv9tb2D3QEl7+4EMCdkM6ou3BbkJgDXw7O9o1pgRrCL8sZb73yOKgo6vPk7twVYJ0Ao5Cvwngq+FaBFBz02K+QX0MHqKpDYcXu721RfE4DvWRbX9h6BzAAwUyBu6G4V2JRxiyd/Lwfuo73HbXDGCQpXdURgxoNHyF3mXnOWLzhIyc8RZM4zoJYRAGcAZDdZFYAuEWxTHVBhhHGTkkMAmYedX6sjAnIF3VIoFG29dLBO1lDyUXflhQKEFw7WO+jjQceRrPBrOykUVSXeIctzeL3VFRs6aPlOMUlsb2fbHh/dBZW2b75+bs1myyAH3r07toODA+t2ezaZz9Q1vrO7Z6enJzafOymznC+sVW9cX/fNm7fKllDnfalkpUrF3nx3JisoAC8IFjIUuBcCwZNiXoA1t7m3vWXHb49te3vbKvWGnR6/k497e7tlJyenyhWoNpo27PWlKhgOR5qnZGsUsiuB3uPRROBYIZ+zRj1ROPXebtsePwYILlir0bQaYBuqAOylAPuN8cwbZEGv15W9E5kckIidZlOEgKso6DV3JQfwebFQ9U7npGhdyIpqXUCo1kPwssfaKJ8U7fLi1PY72xrD88uuQON+v2+tRt1evnxpBwd7Vm93pCphDPvdKylHZvO5VWvkgUysXq9ZrpjYl19+qUBniB8weEgPAOdMPmvEYTObEwLDMyhV1prbUnDMUaw44QRi2R+ONB8bjYbIwcurrjXrLSkNGJBSPq9nv7y8sHoD6yhXNKibHjJh4+DjeDZW7cnoaJQqDsJr7nsegs/zjeZQo9FSSDcAbuzyZp5r/9lsbDSeyoZss1rq9SJLLZJ7EBQTEQjzGffodjVYS7EbTpcLV6tJUbGQOkBBy5Bo2iPmIodkOTWZSk0hBZsUPXObzOdWqdakhMGGaSWVWE6Kiznvsd7YdL4Q4RMJFmoxn4Iy52Uzp3UCaI4aTfuwq9m072Khl8vZaADZAjHn6hK+xryBHOG1EFwoVQ4fHFpSzltmObfxqK9cFM9NySnDZGdnS3U9Onpsl5eXIgdR2jw8euhk82Jlk2FfagfA8Ml0bhkImk1Gihb2NTISZKmVKyhrY//gUKRkISnZt69e2MOHR7ZaZOw//E//ixQdH//wE/v7//gf7fz8UvkeEOCq/xo1khMA2JtFBQnfY3+fzVBSOTntZFcxWEhB0Grn0t4QhA8eeh4I7k3InhDZwZhlAeedlGYu+x6cEZnu9oYbK+ad2Izd/tyPiHAI+JBV46Soh0j7PAP454pOEiuvQsSy/1EwuwjsG4tGZc6QNxPOZcYRci6SEn7u0lQQLPs83EqvkapGD+lnkPaXsG6UNxMUefFciucKz+Q2XN7IwOfbzQ0UFElnzLLgbOW5OAt0/UC2ryBkM3nNgUi08BmiGkI5fojQkc2WaA+913RGAwJ2W4lexp6O7VkkmSJhxWfuVb+zkE2iTCwnH6MaJ2Z26GezGyuXE1fRZTIQZynmcT0S6V/SCqQVSCuQViCtwPtXgfQgf//GLL3jtAJpBdIKpBVIK/AHFXjw+NGG/4G/9qfOO0EQOz4BubGViEA0XfQABAByIJxr/NpRZNhGliWuijB1f2OLJEgI9yaIhxyBtACjAUQJPvAKBw7hqVjkGNYmSw8PJYyXbuwA61/fu8J0gwJBfEEI4qaTWn5HCg52IsKtq7ybW/Y13E3opAXHKRYqArVRXgiUL+QFGDmhQrDtTbC0OjkBdQD1pa5wT/DYHeoB3V7Dm7BVV1h492zoCg8+4wIOswQFA8i4HQ9WPR6+7V2vHrrqhIBb3TjgBSDnna0eVB3BmqgCiQQJZA5j4SBOSa9XIDd2ROpzN1n6RJCV94R8ogYAeIxNtCCR7z5EhmWvQ8F5hgiOcq8AeIVcUR3qIsZkSTLHy+raMij6mmN78smPfiQ7mjevXtqf/uxn9ou//Vs7evJYAHm9mtgPfvCxyIoX3x4L6NrZ2xFhcXZ2aXt7uzYdTWw6GUrN4uQBeQ5uETMYDCxXLNtoNLHDw0N7e/xOpEar2dQ8Rk3QabdsMhqrhof3DgQ4d7tXsqSByIM4azTqdtntCbhNamWbDkeWFAoC1HgNgzUZ9ixRWPjEqoRcF3JWreRtq10TMbHVaVpnq2X1alXrgQDkPOA360Ah0jkFbQv4zOZkbUQfcQ6rL5/iHpo8GIi8wGILuyzANssWbD6DMCpqROlAt3xGZAsAudbdamE1gqyxbUHtNJ7Y27dv7ejoSOt4OhlZJlcUMUjXMuqPQsa7kC97Xd1Pa6tlr46P7cnRY3UmQ/okZcKxXcmTDdkMzOfZnH0CaxwPmEZBgRVTfzBQADN1Q8nCa64uu36dYiKVxng2FUCeURf2UvkiUiOMRlbMQaaiNFroPteAksR+IPTwiR1so+Zao7JxYn0Y5MiV1BsAqYw9xA9EAkQSCgHWdW84tFIxZxNyGsolzdnhcOz5PYDIqFbGc60dDQx5ByvB11KkKBdjtdKcY731rvqyEYMgppasBfYYFiH/5pmYr8rHYE/JAsxiG7WxSrlu55d9a21v2dnpma0WqCZc8cF+C1nhe7UD3ZovjPdyKVs4FDhxL/d9yvcOiNbplH/nbDKDFHXbvRh0zOfWVlv3vb+/Y2fv3tpmvbJaHUXKxoajse3u7Vl7uylFFmH3ZGSwsz968tiffzi04WBo8/nEVoupVSpksmxEKLJGT47f2cNHD2w6GYvQuLoc2t5ux2qNpm3v7Fi5VrfPP/utHR09sHqzY//HX/6VnZ5dl3qf+AAAIABJREFU2MGdO3Z2cmyvX7/RXGdcpFAJqoLbBGlUXwBWMw/9Nb5H80EdPIPB1WC2ccKCmgWeN9gjUreQsZRxuyepAsTUrkWAunXVzf5OnW4T4XpvSJ+MWcLihaJYe/ZSVN1FAF9ZFigBZp4fE+9pJfsrxlRc/vVHvH/GMeZIRDIB4sgJDdQFTqCImGDfkKoPosHnYiQu4jVkJ7V0+z8nNvBl8ywO7M2cRPSfiyQGoeLLta+txdxrIFWGznjO5KwVMwW3luM/SrjywPNIasc63D7L/HcJCGtey7kbFG8rt6LidwUmYFSG8HqNs1SHIXcqKBFd7XKTeRXJEdUANR81Z7w2ltpGpb8zpxVIK5BWIK1AWoH3vAIpefGeD2B6+2kF0gqkFUgrkFbg6OmTjQADOjWLJX1erL0bF2CHsOlclg774L2ddfAnqh/IbxDAoHDqtXeHCwBwsGARA0yxvwGsJNQ0+H8DOgpw1DVDJynAOegEOAcAknknMOgS3aZ0xQJ2Sl3g2ItsW+iujUSCOkKD53kEXcjdcPsmt3oSOKIMCUBPmAL3/MZOSQHhG++AxfJmNl04KAUwKJLAFNDKPUTAJ18s2GKGusQ7XiOAxgyLwD+vBcwUqRHIFu7VAS/P9MC2QoHCocZOUpDvUBHIyUcEltTNmvXQVzpvAeVVJwpDd24IIm1U6USfCGQFNOeD7uwIwAlgk82Gg0eAgbLjCmCRgLwADII0Yf8im5blQtZUtwkZgUVZutIJwE5c3TGbSC0iOxBZljjQpdyTXM62t9v2X/2X/4X9xZ//uZ0dH1ujWbcf/+xP7Fef/srKSdFq9aI6wUfThR0fX1ijUVMH+8XFlTpjF1PUM66+abZa+h7dtReXl1ZIClatN63fH0hRgkUa73vv7h377vW3ItnoiGeMSmUyKFwDMxgMrVyp6bkHkBKQYplE4Hs+Iah7ZZ1mR93Bk/HQCsWSzWdju3Pnjo2HQ1vMp9Zq1aya5K1VL9nBwa7t7e1ZrZLYZDi0zlZHKgGUGACZ6t8m2Frd7xOrlcoCHAvM+Qyd8gMhfFg9lUuJVSuJFXMrq5YA4dcC/rv9uTXquyKW5ktAbsDooggMakK4NvkeHr6+sdb2toPWy6Xek3lFLVhkw6uhNWo1kSnUpj/oy05luVrYKuvrrd1saV5CEJHrUCoXrFqpSzXAWDRaDSsV/efjeHN9QHL606HkUC/wWvI4tlpbllQqli3mZc80GU+sVCDPYCH1B3MHQBh7MHnn86RYdIWsDs+ScJIPBctXX39tTx89Flg8W85sMISgcgWIAuJZC2sP3mZtcI+oVOgGX80A3Gey0mJGsBcupDQz64+Gyk8ZT6ZSmygYnTWfgbQwG4yoVUld/HT7Q6hxz1IIzGbejR868lmNAl1Z70v2XlcSzJfkjZgCwK96Y1tl8lK/XJxfWAZbNgLZ14DJJY0F+3SG8PKJh5irFpIQ+N5Ax75UG9PxTebGYqPsC3Jd4D4IGYflwUaMTvRmp2G1WtWa9aqULzwHah2IvWajbTms0QrsRz4G5F7s7x9Y96qr/BWC6b998ZWVyxBMMyuXK5ZPcrZC1bXe2NvX72x7d0vnRb3REZmRK5DHAtlVsB/+8BN78/a1FEX3Hjy0i7O+/frX/2D37z+0fHZtf/v//J1N4/kTiKVISkSlguZbsBRjHkalmUjVQCBHGylX63m+C6+LYd1YM1FDFAxugeSWgA6sQ0hsrFmvybaNc89/3jNU4vtEgF5keri2cqMg9BfzG5UQofABWFceD+qeaCXIGbtynYcUcSFj43pvDnP/9r7NM922SeLnndSIVoKQaMzvuc+78PlakQQfIIWGk+8QKpyfNCxASjGnsGHUGodkzBUtk/U6c1ZsMq4Wc/KC89Xr42q9nCsxb70/74GlmnIoog1UUINcX4cci4L/vkCdS0lV1oSQ8qxTFIk8sxQ3ebdLcztFxvcmHyOe1bHeuqcspBFnMdS1q0dS5UX6e3JagbQCaQXSCqQVeL8rkJIX7/f4pXefViCtQFqBtAJpBezhk8ciL/jAz34ynwiYaWBdEsBydf/n6LSP4aYOWAP8oX4AYKGrmu7uDN36IYRU4MPabLae6+sAUh6g6eA+BIM6pXPu4Y1Nzng8Cl2cYOAAG7yXB4GrX5SuWYE06hkN9hdORrQbTQH8KDEieRAtpeIzXgNVmaK6XgGkeE0EbrCNkeUIXbq6/5tcCHWr8lDc8q2QV/5dFDCOPY1bcTgQ4nkWshLhftWxCxhtViq6rzvWFPEDYAhQSuCO7gPgx0NVpdpYrUUYRKWDKyvw+6c+kALYjzAmmWvVC4HOk8n42kpDuQqy0fKu1AjgxA5hqTAgK9aupLkJDo/5J4kVCJ6dz30sg7859YaYiuBcBJ/yGbqHJ38A4smuawXoVBYRUq0U7Ojo0E7fnQjcKpYT29ndts9/98zuHhzYeffcKtWqwCfAKp4fgIsQ72KBAF6yGFB6TK1er6gDHGUBOQDYR3Fvb0/PLUnKysOIHcLj8QDDHrt3765ChZehy7km256p5hSALeSFgP0E0mRpW1sdOz8/Ux01v+ZjWRGRk4HdCIQGoGm5VLR8ZmkP7u1Yo1mVNVKzWrVCwYFySIjRsG+VgpM8ZQK8s1mrJIkICBQ4tlrICqdRr2vSAxomObq8Z1BTVsrNFawN1LZY5S1XrCgHgowISItmvS6CgO767WbDxwulUyZrxyfvRArxUcgXrNfvWq3RtsloaNPxxJr1hs2nYwGWhWJiq9XMCuWSvXl3bvfv3Lm2T8tIRWDWvbywdqsjcB+A/fLyzPb39qw/Hdvdu4c26vUsDzgegN5Wo2HT0VTPjBVTs9awq6uulesVde1vNVrBngzbpLHli0V17PNB8LMIsdVc9wkAypzDbiqjPBxsZnKaG5M5uSJFV/1kMyJamOflUsW731crkQuMNXMeEja/WdlsPpGVUyaXt9EYhQtgJhk/1NzDsbE8IwuDGgOkkxUBcXd12ZOKpI0112AogDta0/B+gMQKYzfC0ociYFdzJ3lYl7yHyeoIe6elLTNkc0B0FJFdWLd7Ybl8yaYSjUAUu5UUe9dw5OuNawHEsqZ8b3ILI0DzapXA7QGXchssAdIFkSsoI1Di1GoVqSVQhbCPkJ+C89DV1aXduXMg9QjrkPfZ2eso74JzgGdttTtSsnz15efWaTftq2efS/nU6/etvbMjy6fj4xP73vc/kk0ctkaMG1Znh/fv2d7+nt2//0C5NZ/+8lPLJRW7c/fQfvf3v1GWyN7ejr14+dpevjr2rJVge4cNGxkf7E2QXZxpKKyUD4HSKezbzCGFTFOjrBMKUhAyddyx7w9UAIvl5DqDIaoCrjOWwnu7+sCJBSesXSEhwkRkN2/oKkf+yEIM0koEvyvpIAogLaTGCblNrtjzMzJe14F8PcX1+cE4uJUf56qfs5EkQOHE9X1OFKS6QNEkAkU2UU7mSE0S7KXcamkR7i8rRZbm4LXqBPIlZ9PJ1O3v1pylXjcyKLCky+cg631OKzMqPKsTFr6XR6IpnkfKvgjvwcOJCNGK9TBtvt8mMP6qq98vUHDRcKEakhMUShIbIlBQzmZjkcFSc4VGiagWuVkrWEO6rRjrJr7u2W+/SDGP9HfltAJpBdIKpBVIK/AeVyA9yN/jwUtvPa1AWoG0AmkF0gpQgacff7CJodMAybPF1LKAdwoQBRkDqEcBEYBaPKGBEej8xL4iZBcAMAB108keO+oBLQAX5isPjJVVTtlzGlBsoGWgOx9LI9m4yMJl6RZV62BfJZslwB3Mh0BOCE1eiBTgHgA0AKD4G6A6qgEZqGDlEmyWCCV2IN6fQUBQ1rtaC0UH9zwzg45gJ2V0rWUI/pa9FR79rrpQEHEAfAHw6PDkI3ZwXvtrh05Y9w13KxkBqIAn11kYN37cLjBxe44ITHG/t/3FYx0hMSIwRWUBdegq51kKWOWsACodmPVQUldViKSJ4J6ex+9NioPYicy44kMfLKp4tiRfsJ2dHfvu+K3bZgVfd+YGRAyIEXNE4c6oa3gYrLo2dNreWKm49QjkiEZTndyVcsEqlaKdnpwqO2L3YNuazaadnZzrfs/OztXN3WiQYzHXfQwGYxsOAPjo0F1rTiwXM6vVK07gBOUQSgMiTgDyIXoA11+//k5j3W4TXL1WKLBUL9OpHezftXKlbC+ef6P7A5QjjpYA5kKhLBscri1QbT63ZqupLvBms259WRJV9DP88Gg8sN2tuv7cu3sgcBybKEK9Kygaltyz511UqiXLrDJWKuStHAKlUVQImF2iJMnr/vv9rlWKBCbnrNls2GLSE/hPlMRkvrBiqSyFwd7uru4viwVVMS/lRKNatSL2MYCAWAehfBLg6WsW4E4ZAkliedY19lNjQL+sVWt1G09GlicLIpO1IlZkUiYUdS2A8XKtasvZXGuoILJt4eRcIadr1qsNBa0DIg9GY83N7Tbg/sBWkGkbs0pSVMezSFHCr8sVzdvRZKz35Z6xgkKpQeh6LpuRAiIpJQInNf+W2EU5gIzFWVKpKnMB9Uq1WvN9AIVRIBh5Pg9lh3SEWJhajm2AkG6pmbI2Zc+ShV7RxhAphZK+hkJCdlKQTcolWEvlRLaDUpq1L3iNIRmk7piMPS+D8HVlSHDP5PiEPVfMbNZGs5mA7PFsZv3BxEOH2T/I21hMpeyYb1BgwGsuba4wb++S1x4bwGzGH4sdWUItlh7KbjmbTMhFyYnwQb1UqdSV2TGbs7+ayKF6oyL10laro+frDwd2994dm40nVmuTr+Igb6vdVqbMVdfXKWuWOfjy+Rd2cGff3r55Y3fv3hE5MGaeJoldXlzZ9u62nZ2f23q1Vm7NRbdnOzvbsgV69PSJ3buzb//b//qXdu/+I3v2+Rd2enpmjVrbypWCvXjx2s4uen6QByLCgXDfRyESIN4guFg/MQidcWXPkhJM2StuN+ZrzW2Z4lkR92yFT+u8cWJa546ylfznIEh83/bzhLqKrAo5TZADMb/CrZHcKlFn1HX2BGdesEYKe2kkFCJhwn7HXMEuzOcPuUUezn0D8LuiEMWIslTYHHT2eV6G25V5TocrEmJTQsihupXbFN83KgydQAm2hZE0Ug4IZ4afgVKxhXyX2xlQKDM8O2YtUuO21ZQsrcI+pPM5kBde62iZ6OeimiOy2MGx3yXhdwknYWJ2iBSEQdmnsy/r5GGxmMiiMZ7VkTiJdmmMBesljivX+OJ3X6aYR/rrclqBtAJpBdIKpBV4jyuQHuTv8eClt55WIK1AWoG0AmkFqMDjjx5tHPwGrEo8oEIBoWvZp6wza2tUqgLD3N/bAQ51Q4ZQzmtbIUDOSiXYPjjAK7sV5WLkBCpnlGEhc3rvGVUWBIGtroDAyz0plN3myJ2j3J9bIRB+XwJ/gjqBvyRFJyJyoSvUATzIDsD0hVQU2L/ITihaOmWDbz5ZAAE8Elgvz/icroW9zAJ1CJYrIi/wCfewa0B7/i3QO2R7RJAFUoWvSyUCuKiA8ACuhPp5d6h3kvLcEEd6L08/F7AE+ORkiRMfkYBYzRdq4o22Jfwjm4cQWYRuYh8jwO7F3J+P240e6IBPfq/u+S0wKe+dwLF7GDsq7oGuVoiWDVYmWJ4oH8DzPmJHrSxI1AFb1GuX5IIEUNy7fQFmsSZzwB+wnXsnB4IO3e0t7IeK9va7t8o2+P4n37OX37wMHcLkL+St0apqXtEh3+/N1IGvTJRC3mpkUIwm6hCHtNrqbNnLl6/t3uEddXcDCkN4kM9QqXgQLPXE1ub0jO+v9TNjkSEOgMd6qxO6XLHRBFuVJHQu59ThXqmUnQhYLTAjscl4rJBxQq4Xc4DnvBXzG/v+h0+sWilrHrdbTZEXy8XU2q2WzcZjjX02t7ZitmjFYFkSlUOok1BLUKeT00s72N9xYkEILd3y+L5DtJnNmY85bM5mug6e85AAWD0l5aIrDQD8iolddq/s9OJCNlesHa7vFviefSBbMCyq8gUBzVhDFYpFS2qoFTJWLRRsNBkqa6OclEQeMTdY5yisLi/OZXNELWuNhmx3Li+vrIn10eWZ7ezs22A0snqpbM+ePbOd/T0rl0oieCbDiVQocb/htopJUdZG3FMuk1OeBqQAgPBkAXm4sXq5YnPZxQFOLkRuMqevrlDO5KykIHrPddBeALgLCUXI9mKu5+PnyHZYYy2X8b2mPxgp52I06gsA5hmxW+KdUF0AVGMoRQ1QrBAenpTKbkcXgNi4Z0aVBMNHbbJ507xGYIaVFMHV2hl4j5WHTwOobzJFKSq4R6x5rvpdm89WNl2sbb7CTmhhlXJViihyZLCrEjy9cvWF55hQt7n2Gbc1Yr4UPMNi4GoNCCJUJR5CX5HCIZ8UpCg6Pz3V/K+3mpove3cO7PDhodbdcr6yAYqb9Ub2eSh/Pnz61H7z95/awwf37PefP7Mnjz/Q+GIDxbpdLjbalwf9vs0XK6vXajYcDqzVatq742Pb2t6xN2/e2MHBHTs9OZeK6l/8p//Sfvl3f2/H747t/Ozczs6615aBYVNzEkGkL4RjXs+ssPhgVyRVBvaDQZ3iY4StHaD6TXB0JLrjWnQimJo5QZLNYkHopHGSFEVK3Qbkue5NHpDnKOmaIWybuXijfstJ4UDOzO1r3LbBghAge0WKxDCvZNWUv8mbcMuwGDLvez4fjLdnKHkouAd0M0NYAWsrlSoC9f2sccLgj1URUcnD+eH2WOSzeMYVBZHlVOLKDx4zZmG4qjKRsot7FbG08jNA5DyqCZJ9wnjw87FukWSIZMRtFUocT752Wz0hUirIL/i6NwSgqIoEnj9nPE8jQeLWVrFOTvZwma9+n5IX6W/LaQXSCqQVSCuQVuB9rkBKXrzPo5fee1qBtAJpBdIKpBUgXPXDo413Ha7V2StSQFYaHq6tcExALQC9ldsXOTAAQERX61oAjoeWev4CncgCygmWhQAhsDt0bAL0uMoBwMVDdN372xUHDqzcqBgAPfm+slRlmxKtPgDsb4BmOqIFQgS1hbpc9TQA5xAfgnvcKwQrJ9l6BKAQMEmAjbyonHgAaAq5FgBh3pXtCgX5a4dn4GcIauV59AfLF5QkUjRwSQel6PwUznPt3+3QEc9Fl6fSKJS6jW2HdwQDusuWX2Cbd53GAGSRRwKg+HAfdMaIN3E3Ebp7HdTCBgcLHTrSGWtHm7wzNVpjREsSXU0gjq4YfL831qhDHkwEdUVgH7CK6wnMUpArwpisZQrMFwfAsKPhGyhr6JZVToiApLWstg7v3bNGo2Lr5djefPfOjo4e2s5ux7784it5lxMQ/OrNsRQVrXZDAC0WNt9++9qurvqqMV8/Oz1Vx/eg11eQ8NvjY4V5k1eCBVS0MWGM6nUyCPry4BeplAGorStPgpwFCJiWQryHAgpLlbL87KmZbHHUgO2EwnA4Ut4GgdvMC9QUAL2QByDSO1s1++DxA6tXawK967Wq1BBA36VCzlYz7HmqtiEHZb0RkaHA5/nMFRjMD2qlvISFFQuggqwvQDnmohNVxaRiZ5ddKxDInctZvVy2zMK955UxkvX8FsgMAGYsdcbTqTrQsYer1Gu2mM2sXq17x3iO3BJAUKYk4eIhW6GEtVVOQeGQN7JFW670M9Ua3veBaCvkbLFZiRRg/bS399Q1zzNvMkvLZxM96xTCKORKoELBNq6SlEWAeL4AKhpXJPSuBlKbuELKn4Hxj5kBIlzXK4HikBuz+ViEBeQK41cgKLhQ1NpmflMX7LRQVzA/AWIBoFkzzGvCzMkpQUWB0kmv2ZjNVguRDNjoYYmFsgsCQPvdCrJ2KRsoQr09/8drnc+6HQ4WWBCkIi8gZEUW+/6C9dMasoLcjmpZodvM4eXaMyuYo/Pl2jIAv5mcjSd+L5CMQyycAtHLHoINErURIaVMGzQ+prHy7BcA3IJNlBmTyPKOuqIYEWGRYLWVtXanZdVq2bo9sl9Ktsms7M7hPXv86JHUOJVKYvPlRs8+7g9stZjbYNCzrXbLXr98YU+fPrJub2jbO3s2GI+tWa/Y5599bn/6z//MLnuXNhlP7e2b15YkFa2RRqMuBRPHz2e//8wanZaVS2XrdFr2z37+z+3f//v/2irVup2dnQqUxxpMdkdhT2cOsvfF/ZLxYGywwOJjNp9p/EWCB8Kbn5GKRIo+z4BgDnAdFC1RAce55nupE3woWUTeymLQMx3iucLX2Be5hnIiQg4UxA0kWS7j5xf37koDztsb8uKGuPBzQ2A9EqVIXGhuce74Hsv88fMFUtxfd5vYUKC79g5XZMSGAF7J1/iIAeeuDvFzMpLUfsb5dVWv8DyiQFAO5f1s5TTjaxBBt88YbJ08bBtC3J8pPhefITiUUxFyQ+LzR9VHVCDezi3RORPO8XgGxzqoXrLJ8jFhbCCyON91RIY5g1rUewkYez2diF9ZZa5W9s0XL1LMI/1tOa1AWoG0AmkF0gq8xxVID/L3ePDSW08rkFYgrUBagbQCVODpx082kTRICiV16XsjpQcqe6ejA+eAHYBhAkD1b7q6yXYAFFkY2IVADwiOYE9Bd78AmmBfRMird3cCbkR/bgBKADZAKO/MjMoMOt/p/Kaz10EeV2BEAD7aoTho6kHYgIlgGgAy2MZ4wCo2Vw7QREAl2iQJkCrmpQqgs1nd3QoeBxCjG9pBoaj4UNSGArUBvKLNk4M9bgMC8QBxgKWVYKVrAD8CKgJasBCynDzyI8BCFyxjEC1fbqsbqIX8wDOeOWEbumoDkeQos5M0Qb3hmA7XizZUjvNcd7zKWsqv6WPtnaZSt+D6QwctIKAjPW53hWoAMuaWr3gEukSAMNaMPSCofszrwn3S/byUz7tbggHab3U6trVdt2HvwvpXI3vw8FDg4Js3x7a1s6v7/eqrl7aYr63aqMiepd1uqHbMH4gdwE5AL4C5YW9glWrFxhPPEmm22/b2zbGCq13J4nYr08lYQFuj2VCI9bXNVVDmQMQBao2HdKRnZY8kay3NraUt5oB1RfezB/wjx6TsndjcE7kjAPUfPD6we3f2BJrLYqtUtNV8qm51FEHZTcaqZB9obBlPJ8ZyqCqwllmt9TquJ9sX2wiEB7gvEJ5reL0zXnmbzLhGYr2rrtW4psDpnJQmu/v7Ztm1zWZ0H+fJp1c2Rb1S1diXCd4eDa3f7dt2p6VnhgAgTNy9+VG55GTV0mh1bDlfiKhLUCctsFMik4EMFrr+p7KU6o26IhAqtaZtdQ5sspjZcDCwrXZThEApKVkxk7XxaGxF1BvzhY1HA3Xni9YMdnWQJwC+hEBz7wCviJlGk5EAT/f4J4sCW5iiDQfYOnnovezf5h60XEwKvpaxslN2Sl5cpucloF7wsWMuSX0TVF4j5hZgLxZ6G7PhzBUQ2HStczkbDPuG7xWZKjPuoVSyfm8kIg9AnxBq3oJOdN4pZhF0Ly4VPi/SIlj/OJjt6wOrMtJMppOZ7NHifrXcZOz0omvlpCqyAxJCYL2UEz5vGDPf5yBUVrLXgbSApGXvdUXWxpqNhp1ddEWyLlYZWVC5+GNtpaRonU5T4eNYabU6hHQX7c7dPds9OLD+VVdkErkUH3zvY+v3r0S0XZye2fGbV7azvW3d7rntbO/Yq9dvrdnuyPbq4YND+82vf231VkOkzp2DQ1sS6J1U7OT0RDV5+/aNreZY0GWtvbVl7a2W1Rotq5Yr9j/89/+zPXnygebNm+/e2HA8chBce68/H8SOrA1ZuznPyol2fxBcrEfIecYojkdUPPjXsdlD9eIg/20gPWYZReI3kt7RZtD3bj8jdS9YtSnzyVUdKKGkukMZUlTsvNQ/IdUpkA++Z7NvKR8KQl/jHC2t/KwR8R0yGnwOUWJIK0iKQPwHGy2dT5xJIg1QR2CPBCFB+LZbH1YqlWC35qofrq+sFylVqIkT4pyLUlMGi0BUG/DXfgY4KXGbhIgB4DfnDz/7h+RFVEDwvn9MYESSQ+uC/VGZFGp1sAy2UGFPEAEVzmHtC2iiwtei2sIjcbyW7BEuogzkUFjz7LORvPj68+cp5pH+upxWIK1AWoG0AmkF3uMKpAf5ezx46a2nFUgrkFYgrUBaASqAbZTAfQPEcasgwFl1i2I7g+2PgpgB/VFAuI2NuhaVfXETUgoqeK0scOhDHZYCDzbuP083sKxT6FQOoIo6V4WGOwjnoLeDCd5FClHgID0AtDo96VZW9ygAEeC/e5p7HoMDOOouFUBCSDaqCL/2DejkAL3CpTPkNDgIygegKKoB9/eOvtshOBtsPnT5uj+6/wz1kUVSDBuVvVXsxPVOzmg9AtAuMHLhQE0kAOSOJe7GLWv8ug60xg5U6o/NyuY6fNTfk/wGxoyaA55JtYEfTfBid4suVCQeShrBnGinJX94vHkC2RI7menmZoZc+49L5RH80YOSJAJGqm8gdAAIFeYO8Cqii+B274SlpOVyUdkW29tNe/f2lTVqTbv/4K69ev2tWZYsC7P9g3377T8+k9qCbAPUI7u7bSdS1oQHdwWY7+/tqpMf4mM8HKhj/eqyb52dXev1XTUBWE5QMM+BkoTcCCx2APogrJjLqCnoIuZagPWT0UQA2Yp5JFsxhhuVkhNvAvKEhi1F6hSVa7AU8dFuVezjx3cVWEzHOt3jdNqvl3O9P7kMEBXFfM7VQazCjCl7A/C9mCfwW+i6rstfAe7Ik+AzzyN1QSlnG9QVm7zyHQYX59ZpEpgcutGzGVkQZQvMR1fzLBceGg2JgdVbnsD59UKg/IavaxyZ5wDr3tnOPKjVm1Ic0MXPkiXTwsOwCwIBfQ55B7plybVZ2nBExsPa8pWSJcWKFXIZe3N8KuKqkMnYdIR1lis7ymWInI1yWeSjH0KCqTFWcpAk5FuQk6F6hyBudiOBlSssllxlosyPkJ8huzLeCzIT4mMaTCYuAAAgAElEQVQ6s1K5pLEUuYeCBOsrvi9iciW1BfsAigau6WD2UkTGGsVENmfd4VBgdDFftjm1ms8E/k/HWLB5bo7yGJQLgnrNAXZZV5G5g5WV2tCdwJDqRnsdyo6sFUqJTSYzvYZnZY5CWEznKxuPya/AqshtecZT1D8oa5yQcaJmJTsvVx84oDwez5w8LuRFQNGNvtpklauxsbzmM7saCiLWKNdWoHylZK2dHfvRT38sq6vL81MnQvM5e/L0Azs7O7Fhr6u6X56+s+xmZdVG1R48OLKvnn9rnc6WffX8a6mPfvKjj21rd88uL/r2j7/5RxFHWAzWaxVbrGa+/1neCpWaPXjwyC7PLqTa+Nf/5j+3//a/+e80XxhbcnLIQ4GQiIQpE5G9X+sJ0B2rQqwB9XXP43F1mZjla4uiuIdhvca+zb6pMy/kMcSOf14XLZW0n7Om1z7/OEc9bwlln5+BqLRuqzHWnJxr3089c8n3Sc998p8T4SHil6nBfQSbL+0D/rpooUStmP/x57gH9htUTCLaeZqgCPFMj5hzFOvhJIiftx58H/c2rqvzT88QlX4O/mOVRdaKCA32mrWrkyDVIzFxbdMYzrjbqohIUMTPMaOC945fi4SSrNqwrgxWW+zPKFXIF8KijM1KQ3GrNt5IQe24r1tnrLkixDNoUH2S1VVQfk0kYH2tuyI0zbxIf1dOK5BWIK1AWoG0Au93BVLy4v0ev/Tu0wqkFUgrkFYgrYA9+vApuJzAZABTxdRCUATLB8BMtx1xcARgCtBVlhEA+yGQFMCBEGJAGFcoSJ5gczrT6doOag7AMn4GANQto9byw8f6QiA6nZuyv/DBiZ2m0f4BkMsb+d3XXPdGJ6tAquAFLlIAALXgCo5NxlYQGOGiThSEMGssd1AE4HUfwlOvQX4UDFyXuii0G8DI1QcCigSYeF2cEAHAIQ/DO1qpT9acRJEvPKGv/AzPFzMhAOkVfuzh4K54iJkansGREH6KlU/w9s7K9gZLLmxyICucEPBgbAeq/PnpLIfAcQUEFkgiMxTQ6vWNhISDa1gAeTcsoI/X361wAKWvQ28B7UPXrEJuA5HjHePBOkSCHVQCnhsioBByiq8FVcv2dsc++OCxuq6/ffG1lZPEnn741N4qFJycEbPBYGQX5127c+fAzs+vBKTt7nYUdEzI8lW3p/vCZgZVB1hhqVKyZr0ugqFQAsSbSH2AbRHd8czhUgFSzlUiECt0t8tmZzqTBY9IuHzWZljGMJtl0eT2YVn0D7L58WwS5izWU4w9104KOauUy7a/27TvPX1onVZT1wQEBtsjjYUyJcEOqVzykGoAd2xooi98gWDdFXY/eQNO5e+aA8G6LZ/J22I5tUqFQO6hVesd2QqRLwLwX8p7RofejPmusFwPn5faolh2sD8oF1gDWLFxX7L3CoC5wHQQcQK8IQQAsrGImi2viUKIFMDF2QwgeS7wlLEDWLx378CSck1KhWF/IECVDu+Li3Pb6WzZbDINFnKKgVe+Btkk/Gs0HltFIdsbBU0DrKIIAXHE2khKH90rtXEesVRIrNu/gtpT4LdqquDmhQB7AqP7I4iSIjNe3+e9WDPMXkgcAbl5AH3uF/LHwWNsleLeNlnMbTSdW1KGAMPyKawV1v5sqeBrJ1ojcUmwPGHGHhaN3VHs+mc/4r2pF93xkA3kWZQrVdWmN7jSvTNH84VEyqL5fCUFikBfMm/WHmLMdQDgIWPoUBe4vWEuz3Uv7L3zGUoVyJKQL7AxZXtYJhE5wkTBZqmQhxgpKIC5kCT2L/7Vn1m5WrV+v2+nb1mna3v6wVPr9Xs26l9JNYG12vm7Y9vf27GX3z63w/sP7fnzV5ZUSrJye3T02L777ls7OT61fm8YlG6oBZwsyuQ2VilV7PKqa/XWjv3gk5/ap7/8hbW3Ovbjn3xiv/2nZ9bvjWVz9g9//w8aK6z6tD8FMlXELP9eLgWyzxZzqW1k9yRipnRN3kaAPO5j2KJpP1y7FaDbl0UimL9tRHr66yEA3H7vBnwPCkF1/RMC7kRvJBy0J0sN6AoItxf0NRpJZa4rlYS5Ki8MidtahWvFz57dcGORFDwSdc9OBLhKQTtPOHf4V3wu/h7noV4V9xcFkU90zrJH3lZKuHWgh3Qzv9weyxV2zMtrdV+wQJPyMdhBReWjE/n+AWkcCZrbKouoqnJ7LPZZJ334HYXn4v2lJqIFI+P7dmxOiOQF46MMjUBAQ65EMgP7Lu65Uau5NWCwtYrX4Dx79tsvUswj/V05rUBagbQCaQXSCrzHFUgP8vd48NJbTyuQViCtQFqBtAJU4MmHT2UbRbd8Pg9YglU/neUAARa83r3rkuZWdeWr0zTYMQTwDDAHQD4kLji5EDyjdU28trHcQbEB+ABKvwGIhVgAwHEgA8ARkBXSAsBEWRO3QA7uECwW4ERgh2wt3NoogjGFGCYdQBhAD8gLriU7D95jPb8G3aOfuciQkDWBxYsApACGCbIKHbsibTKe2UAgN53CACkCVXR/3rnrlhpBoSBFi3fLOqDoIH5m4xYvQMOympL6hK7PhdsISYoRcj4gChZYmnD/+N5nBWgyaIDs8hQXNL6SdYyyAQSceRcy9QbsAbC5DVYpfDZYbTgBAflCpbEOc3BH6hV5hEPIuI1PrE3MHIDg4LldYeIkUz7jIB//GZ7uKwf+eP98LmtHR4ciBd68/tbu7O9Ye6djXz17rpDsmzDhgW1tb9lVdyAiAtuoeqMqD/7e5ZVPSUiLpKRgbUKz54upW55kMtZpd2RRRX4B90quQf/qSkQbICxAMGPpPcp+HbeZ8UwAOuaZGhAF8XWxTtP5xCp0sGex7wEoLWjccDf73ocP7ejwnmyhUFwA0LGIRE5onmWsRAfxem3lUiLrFtZdBOiSDHZRTpAVsYYRBehe84D4gJurxdSWC7JI1rZYZq3VagsMFmAtf/u8iDFIiVKlojkDwQEBA0GBERXdywD7omJCrktSJHTc8yoA9SEb3A+/YIWkYGcoXnIF7RHYtHENiDmeaTof2nBEwHfZpgtX+TSaLctu8upk1jNATAyHQXHC6nKLNQGSCuSea2xc0ZG3wXiobAxyNhbYbhXJWVjIhov9gZW7RNmVKxjrX2sqZADof1hQtMwXslvLJiXdV1Ee/Su331osNTf4ylSEq9lkNrEepFCtEtauE6vesb0B25ZlEbZM7C+rNZkZE9WB58MSCcIA27uYDcPPcR/Rbi4qxlCduNWOr1nuZb7KyKYJtQlB1iiPknIiMNyB8qKhbYG8mULokK8jAtazZ1hfWsOrpU3HC9nmZfJZKUnGo4WIC5GtOScneld9kRfLdcaG07FqurPd1Jjw/e//5EfW2W5bu9Wxz/7pd1rnKJ+ePn2sAPoXX39l7XbbGo2G3rfZatjZ2ZmCt3OFot05OLBvvvlaROHlRdf6vZ7WBPXN5hMFtkNYoEoaQXIpU8Hs4dET+93v/kk5NDv7O/bhhx/b//6X/6d98v3v25//j38utRj2hVJFuQeQr90sxLQTgjD0nE5OXkAUhtwKnTVOtmv31L4XspcYYDcUE7mgYGnZ7jmpIbWH5q2Hojs5wXWDQi8EppcS9qOF5qnPg5VlyHgSCQyR6XZ9EITh9nUfAOwKwQ5KCAioEM6g+/oDtVvYvzmbXfWRE3nD+LoSCiL/5jyLa8NVcDQQOAl9rZy8Jvr99yTGejHnTHIbK7cahAx09UL8fSDaTEoZCVHqJbqlonJyPBIUToJ400Ekf6KiRLW/9Vr+zWsj2eQEuxP30+lcuS36DSXkLek6WOrFHBFZi3GWZq/HASUf65UGBizforhE96f7zttXv/8qxTzSX5fTCqQVSCuQViCtwHtcgfQgf48HL731tAJpBdIKpBVIK0AFPvjwsVp++Z90APml/sf/JjcCMEwWJwvAgaIsbwBHPNcBIiAGfAOU+YeDQXSq5wTeiYyQOVWw3wmWP4A2eZQGEBehcxTQz73m6Tzlj3trR+sVBWnLC58OeA8VdyLDA1RBTMgIcAsoBz9i12WQSHhnZujUxXpGYbaEiAY//NgJ6xkQ4f0AeELmgwKnMVjB7sdyNlNNHHiKXbICpIDsgx89AJh3gtKqGjpTlXdBOLIH6UqZEPy3o1VVBHYAyrDm4BqiWEJ2BcDWnADaQJLIFkX19jwNAUDmZJSIjKyDOYBZTjC4YsTHJ6uxyBLoKusat1hRNzBAlDpe/U4Bcd3D3a8XgSbAWAec/CZj8Lk6iAHBAjpEDTvtlnW2GvLWP313LPKitbVl3zz/VoHHXAIbLMC13b0dWyw2dnL8zu4d7ttoPLHu5VDd+JvV0gDbyaAYjUfKTABYU6h63mw0nIgo4n2oI/Y3zWbdGnXeO1FESL/Xt5N372T7s6LjvVxVLgN14x48vJfncnsfyKJSqaKxrNdKtlpOBX8KnFwvbW+7Y/fv7dq9O/vWrtdEDPp8CTkIEBCFvBVCwDrd6r2rCwVtVxIPFs6qAx/QWWZPvJXGQnVZr61Zb9p0PLBmo2I9wpRLNREAIr18ADzwWzZmJgIAuyPNmRmWK+RMLFUv94Y3geRcG/WCg7JORkE6Med45vF8ZuPpROsBhQTXg3CRRQ8Epa1sMh2rhsPpzPJF8jPIxSA7Yeah3QQok0GxWGkseR/mzsvXr2yrs22ZNaQgqoq11ap1W6wXNpyMBHZvlgtbQ1hmsXspuj0URARrNZO1XrerIHJUY27vRkjzxHq9kZVrdVtsMjZfb6xaKdt6gdLBLeMIcpbFTjEvJQE1Y16Qi8JzybaG12Exxn6RITvC1RxXw5E6zllXEBEUa0ow9molyzPuVbksWIAVUcS4soXnHo1G1930bp3n++Y6U5A1lsiqQtEuulf6d6VU1veZg4UE9c1GId6+pley5HMShAwgFCtTm894L8ijnNbtcDAR0YHiTeA4qrElVlRzm8w3li8WbTGdirzIJ3krVav2vU8+kf3fbDy1wdWVFSuJreaEki9tZ3/POs2mnZ6e2MXZhRVLRdve37H7D470zN88f27vjo8FEk8nPt4PHjyw49MTOzy8Z5eXEFVZy2Plli/Y+cmpNZptm0w8LPvuvbv2zcvn1mjWrdnesl//6h+se3Zuy9nKZgtUT05YTOcLAfFSNS1dhSIcGvBdtS/ahDl5TTZAcLrKwcnrqKZgr8rZYjnXumW+ai8im6bodmZSsYRcEZF4dPcH2y9XOpCbUJBFFGtHKifNUQLn/bkEkkNKRGUia8132OuA7/i6eJ5xVgd83pmBsMt7EwJ7lRMRrNXJhABsVzBCJET1x211AvcdreFuZ03wvrKzyrsNFjXyuRsCymW5iKLJ7/XG8iooEQNxIWIjE9SIQcXiyjU/E6Wmkr3gjTXizfXCPA6KkGvCJuROsV70+wlqD1Qu4V4iOYLi0fM9Ql03nEI3lokxi4Ozj0gsyIxoExYtMb9OyYv0l+W0AmkF0gqkFUgr8F5XICUv3uvhS28+rUBagbQCaQXSCph99PHTDbYLbnIvs+0QGEvXJJ3YTlLIXkTdmwT1AmQ7+AC4y4eDNh6uzWdsTwB9/HUepqqOWIUeu5WGQpezWK3gC38TfC0AImQAAH4rx0LBpA4gch8AyI5MBbsoOprJhggqjBhciwWKZ1A4KYM/uwAcPW5WZI17hrsSAoBK3bRqvAzAviwvYter2+44qUEGAV7qMdDcyRI6ohX2rU5dB03cvcczJwCY8HePeRj4d0uNAuxLB3z4DYtrAewADjno5R2jevZgteHhwlHR4c8mAH0ZQ0lvvMxFUmSjVQlAu4NFAr02rtQAZNNYLgGu/fsy+soBbjKWASqLmSTqpL/p2OW71Nu7j2VgozoJqFVgrAeak+UAifCTn34i8PPs+DvDRqpUr9nr1+9CNy3qCZ9DBAcfH5/KhqtcLthgOLbe1VDKm06rLaICi6FOp2Pd7qW12x2Bm9lCzpqtlsJ9eQ663iPJhqphSQB9MWvVat0ajarsZKqVqg0HIxvPFtanA3y9sdl0EjInPJegWq4qbwAgGUUJz1guOXEDcLzVbNjTp4e2u92xliysnHRS/zedvgDrUiO5pUsRNcaGcG6kMWRouI2QfghFgtDP4DVfTmSTw3wqJVmb9Hq6Xj6PzY9bEvHDruLISgGASgLVw3K9tPPLS2s0m2HsM1YqlT17I3Glh+y+8lgqoWbwtQnkN1su9do1dnBzn6coJMgtYV1i+8W6X8wmVq1Wbb3BHm5l2WLeRuSVkAlBQPPujuy5prOxLF+mY8+hqNVr1hsNBBQ3Ki110r87PbFOo2WzBYSBA52ytWPNsJegqCKHQgoKSDeIVdZ3RmSBAs9LRWU05PJ0i68sU0ysR7g5o7EYS6VD/oWrjBztjhYzZG+wprAzEsAbbK2q9Zoyf2YTSIC1TclsmEJu+BjRCS7ANNjHuWrJCQTWhq8RCB0Czun4doUL6wSyhnwHgHs2W1Qz9XrT3p2caO5AsMmST1kVKNPIu0FxxV7q7yPLJOLcFaqTtUF/pLUrwlGkoElxxNqDlOP5plOI1Lz1hqgENlK1FIsZZYwcPXli+3fuyn7NrbqW1m7W7O13r6TKYXoeHT2yZ88+t53tLfvexx8ZweIvv/3WTk9PLR/yjZgXqFM4G5JyWSTl3sGeXZ53ZSP24Oihnbw7sd7VlbUbbZvM5torFXZfSWz/4K796te/ssePntqnv/ylLWdzG014zrXV63XVkjlYrZZFOAG2a67mMnaFBRgkLQTbtZovEK3sUxmUbpH0833Tk53c/knRJOz9WsNrqVGiwicSDPHzdfc/tnkot2QJ5cHtFIs56iT/jTXVbbukqMLgPML2irnn6gYH39mfPTPK8zRkOQepF8hkB/kzIbMqZCJBnIpscfDe7RP9T/y3VHLhzFRujLIhvCZOsqAcdFKce4v2S1FVqLOVfUYqraKTohAnQal5m7SIRIo3CfjvD9FeitdrrWNxFvJq4u9rzGE1HGDFuJzrvKWO0TLqpo7O7ehc4/cYlI7h/qNFFe+nvatctulsorMsEh1+dmfty8+epZhH+styWoG0AmkF0gqkFXiPK5Ae5O/x4KW3nlYgrUBagbQCaQWowKMPH23wzldOQ9GBdgHyWC2gDFgCLPrXo7c/6GL02/bOfLV2XneV8r0Jti0K+nYwtlBIbCHkhoyGaG8EMRI5E++w9C7KuRVzBYEXdHhDckRLCScW3L5IIDjgtlQP3K3/auLGNOF9AIcVouo2HApdFRDlna90pNINHnMtyGSgXR9AZTF3yw3eX7YiAr7cEkZZEICm6ur0uRRVDO7N7ZYtMWQ5Wn9EAJNrQQbwwX0BnuAvLnBJFl4emO7KBn8GgLXobc69x/tnfKS4CH9uz+zb1iIOOrmP+k3HKt3J+JVzPc8PcQEL1yM7IdhDRa/xcHGBZPwnfNYVCVFxEf3PpaiRUuMmJ8CtmPKWkFlA9/Wj+3Z4d8+ef/XMnn5whFzHnj9/K799aq+8lFzOqrWSvfr22K4uByIc8L/a3toWKEn3O6AlYCL1HQz6Ijza9YYIjVqjrq76Uqlgs+lMVjSyhlmtrZx43okAsfXC5liHUM+VWSEp6k+jUbeN7I9yAu97w74lqFM2TkBhV1QpJRo/QF0saTpNgoYP7PDOvtUrVXNhAOD42majiYBWJx9KAs1KxbwVIPM0eTdSMcQP3gt1AJ3PIgvzTNG8W0D1r6yGdZIUAWurkC0xmWgdcb+yGiqV1CFN+DiTVXZaWlOuHsFWB9JxPp9YRsA384RsBVcGUVfZvambuyyQGxXF1aCroG+exdck3vMra9ZrtsZ2C0VLf2TZUkGWP+Q59HtXRpZHOU8H/FSkKPkghRwEw1CWXgDFxaQs8JXpI1O47MZmS8/T8XwL6pCT4map9Zv3znZbWbd7JdUHa4gPrJ2whppO5lYsFWzJ2l7nbDGdWD6D3dZcKg/ZnIXck0jqRSBTpJfCvR00hpTBKoqfZS+COAVAFxhKyPM6I4KJ12JBxppG2SBrtZAv42ot31cW5KVAIOXytpgtFMA+nWEKFZyCsq6+GA4Gel3s/IegyGQgjDdSFoh7DXsV4PN4MrJNLmfD4chDmMP9z2ZYRrl1GfsXYz6ZLm2ssa1J0cQ85hwoVxL7wY8/sUajZRfdvlWrJRsPB1aHaHzxjbU7dd0T9/bTn/3Mjh49tE8//dQGg6Hm2+7OrvV6fWu3mjYaDqxSrVit0ZCS5Mef/NDevntnhQIPmrXL7pWNhmN7cP/QXr14JdKJ+QanUG02DIEdz4Ia783r1/Il6vUnVik3XBVGoLkstRyUZg5BmPA8/clIihxqx/cgXSBjGBPIAOZ0JJni/kq+iogWLNBEFLOGGTO3T/S9H2LClQVRRRAt1sjZ0BwSeR4C7WVJePO/0fG9ND7hPPUAehoAUHN41lIkcv1SToR78LQTGFExwHvHjxuiwUH5uP/Gz5Ew+GPFgn8fxRRZS362FQuu+InX5JldxeCZIEH4eP0e8Twk/2Y2cxs/KYNuESgefO7kdqyJNxvEzKWbrKpICEl9yLOw/2bIZvGxZ9+TCkyWXv49Efs627zJgp91oo6cnRvC5FqhuSbHy23AZAG2WNvzL1LbqPS35bQCaQXSCqQVSCvwPlcgJS/e59FL7z2tQFqBtAJpBdIKkHnx0YcbqRzo7C84CCILjtXS1REBGFGHpgIvAXq9Gx7gAVBCid8hmJaOXwGsssYIwc4ENqNECB7WAHSAbcuNh5FKwVHAogNU2XMZFCBOl/F6adVa1Sbj8Q3oF5QcAKWoQtScroBW96Tn47rTEyIgBGsvQgCxArxXDqK7dZJ3vwN2uMUFYeTuxa08BzIslKPhX6NbfEO3fT7vHveAf1iGqJvXg0u9k9XvJYIyEZwqFEpu56P8i4JNJiO356HDPYDLdMhzjw44+Tg4eXGDamOTBLgM0H57nP64q1bwWggyJZ9gTrdqAYA+eI8T8h3sfkRMRcCU/Aza25V5EbI71JWO8sNtqaKSQ8oUecnToe5AsIiXGMhOKDaZAnQJ5/JSGNSrVdvb37Z6HRCxa4eH+zZfmZ2e9m3Q72ksAT0//vh7hujn2e+/kT0IQP72zo7u6fz8XAHIdLB3L64EQm9tdfTegKkA2vkkEdFxfPydgPjx2MFu8iZmk7G1200BpJP5RMqDbKbo3ccEnNtSWQu0TLvP+9qSSmIZebq7BQxjQrDxeDS0QiErlcXhnV27f+9AXejtRlXqAF7DfIN8abVarhKYL6zeqNl6uZBioVmtqLJkMDgZhOIlBGNnUU+Ylcpl6/X7slc6ef3a6rWyNZsNPReAoqx5CB4vFDVHURcpz0JkmylzBO4GAJqgWp877tlPJzPzh6BoXg+RyD2UKxW7Ggytg6UTe0PGbDRH2bCydrMt8BdAkMwPrSu6matVkRsLrRVIwqnIRgLnQaFZh5PxSMD+egkAzPpl33G6S9ZrZFVIHcNaG8liCRAdS6jJwu2HWBLYcvEcrEcyHlDPEATOx2gytvFwZPVqQ3sSiR/z1coa5bIyQ7B3Yg5NFzPb0NGO0ilkIcTu8JglQ+aKyNJcwaaLqdQ3UnCJOHACT9kKQQHBGub7BEYDsEJAuE1dLuyfISiezAaeA7pibbLmgoyQn/9kbov1RiSUgF9yOVBfGOoI5h3h4EvLFgBleX5s4Yq6Dh3+szUd+VkRd5GMceKVfZ69kLlJEDqqtpJ1ewORg9prMhvrbJE1sec5KY5ky/KM+/ju228EIn/49LEd3N2X4qQ3HFq90dD8vji7tGajIZLgpz//qf3ud7+1o6MjhWdzz4xtMZ+zs7O3dnh4aK12xz795a8EQjdrTfvuu1eyS0OBUsEOjr0wWBA9//prYypDW19cYSlWk8qCs4U5iCqIOdnptPT3y6uebbU7NhgNb5Q0UtChVPNaM958CAC/Vu15loWITanH+H5OdkqLBTX1uXfbwsnB/6LnzQSiIp4D7Nf8/Q9zh4I9YbRTEiHsajutj5C/w79jHk8kLK6zngJhyZqNzxJVCiIgAzESz6G4p0dSgJ+JKodIIED6xzMvEibxPIlkic6bcL9RnXKj6HCrO+6RP5D0t8kVP2Mhmfx5nczwM+422RIJuxtShjVHIL2ft8yJ22qKIpZ02kuo643NV3xWrhPrH5saVO+ck3kQc5Bk/D7y5e9T5UX6y3JagbQCaQXSCqQVeJ8rkJIX7/PopfeeViCtQFqBtAJpBci8+Pgj2UahKAAwoitxNB7KvkggUK7oCgqRF3RBxgBnBxvo2OZjMnNgMnZFAj/IBgVSwLMvDfKgTEc1gbPYU2QAudFLeD6EQAuyGsIPEDALmImVQwIIitoCMDqTF4CNXYuTAzdghzys6aAOoD9kgAOQBIEH9QT2IGYCvAEAUZrQdX9N4hCYrfwLt+mAmOA+AfnonlanrVx8Mua2VNHyyjs1BbwgRgHQQb2Qc7LEAX0HuoqFRH7kNx7kbgHCezIGMmMKVlIijdQPGiyeQmaIVCoEjt6y8/COVO/ghUii8zQCQ5EoEo2U5RkgYjykGdBdNk8IEmT9Qd0A5RObTEcihjy024Nlo/0H1+T5eF/AOoBWt1ahLlnVCcLEu8/jWBDsnFWQNQTPzk5L3duEap+cXNh4vLCrXk9g1PbujnW7XXvw4J69fPGdVBO8LuYE3L17x/r9njrwz07PBXbv7GzZYNizQa9v9+7d19drdexqRur2B4AnLLqIvz7+8GQZAK6tltZsbNnlZU+gIR3ikHNYChESjcIAEI15vJov1NE9HY5kUbOiWxfib4V9UtYeHO7Zvbt3bWerbY0qQPLaM2Iy2EtxPWxgsDnLKHMCIqFVr9l8MpIipJSUNYYoEViXFB7wO1+CcCHENy/gjnDqcpJX+DHjXanUNNe4T4gMQGLUI3wtkloaM9RRo+DaElwAACAASURBVLG1Wg3lZbQ6LbfTAuSejQViVkuEpjvIjvLicjC0rc6OTQY91Wq4mNnu1m4AHRMnYBaEaRdtMhpZpVoVgaK8FtbUauF2WfMFYTXXlmVRtYXSyUFKt2+DMAHc5mcBjrFoYoKKjOG+inlllvABkIz6BgWESDOFVvOm2M35Vq/9DJJivrLhZGZJPmM5cn6WS61FvUaWad5JTo0jQEztIAzQo/E8IyyXMmtbo9yYr+z8/EJB8W4MxvoHPHXLPLeHghzApsktmlAU+N5FuDgBzlgcFWwxwy5qYpVa3QmPTcZmZK+QczFfKHT96vLSA5aFFENYlaw/GMuaq1B0goOfQ2XAuM1WKCqm2ruwUVLmxXAYvgbhSFi96b4A8VlbhHYXEs9KYW/Yu3PHGg3IhLdSPbDvtxp1K+bM9vbaNplPVcMl45rNiZxrtZr25vVbq1fL1h/07Qef/NCGo5G1O217/eq1HR+f2Sef/NCOj9/Y9lZb9lSvXr+2y9Mzq1YgIpa2QYJEEPp4bI122wbDkT06emKnZ+/sm69faH9ZLVbWH45FlEG8OxFHRksgjaRggBa6sUhyYNxJ3ZglRB2i4kYTCOVPUIphAYil3Gg0DjZIG1ssqb3vfTckvOdHiBzPYaPmhBFnWbx2JA0iOB9/ERF4HnIwromOYO/kwdhOZnhOg2dz8DMx9F3ncTHOu6B6vBV6HRUTvJ+HbHN+kxnjJEDcH+J9MB+YJ5FMYL+L9lVO/EM2+NnNXsaewf7DGcD3ozrT57mrLrRWNdeLIQPGGwLiOlMmidb5DekfiZTYkMC/RU6FnAzen3MqEi+xhpxT2n+WvvfpXA71jSReVK/EMYCI45ni2qRGX372RYp5xAKln9MKpBVIK5BWIK3Ae1iB9CB/DwctveW0AmkF0gqkFUgrcLsCH3z0yLGJXPa6GzWCGMoryACS0ZHsYDdkgoDpCAIEz34AoAgI4GMOmcGFI+DB9wAbAFsjgDDFuglVg+UsoUN8RfiqAyl8CCBZ05XpoIc6nulLD3kAsl4KQD0AZ66Qt1wAd64BpQV++K4awAYpnyt4KHaGZyjIIiiCSOpGBmABlCSYVQwETeJOAEQQ5TaYog7TdU5dzJEk4DPAj2UhQNxDHPLD38c76vk3xIYTBTydg24ib7LevS+TJ3IF6EwV8UFnqPu1C5eVAsS7TnVt0TOAkCgEHAhG2UH3KWOm8SGfI4TLMh7XY8Z1yQOQf3pB5M3Ozo4dH78TcQKgy2sX8xurK+ynvKk45lrQIO0h3q4ScVqKeskSDJCK7ng63QsF29ntyLKrUipaq1WxWq1pXz772rY6WyIDsIQC2G2323ZycmLj0cym87k1AHZnM1lLNVt1Oz2+uB4bgHo6/Nudlp28O1co83Q8VqBzrd4UGQVxkdksrNqoWSEp2NVl18rFxNrtLXvx6lid0syTUqUk5QbWQNnNykYjvPqxM8tdA9D0W1fLiULSl7Op7glA9/GT+woi7jSrVi66ook/tXLZltOJVSsVG1z1rd1u2Xw6sXLJO/I3APwheBk1AmNeqlZk34ZiBcUIqgzGFWCaYOL+Vdd2tlo2HYwtly3C3KnOGv+wHmZzgqObtuQ62YJCrheLiRNluayyQyAFysWy7t8JALddioDiBqA2X5TN1BxSDLKkkFiSy9vZ5bm12k3r9rpWKhdtsyQnouyWU7LAWYX7zqnWV92ulUvehU3oN4oG1i+d6lqg8uf3eQ4oHtdNtVYWCE83+mg21bVQHy1sZdPZXF3+Ct0OXeRkIqwEMlO7kvVHA4V2Y5tEzshiPgmB9w7myhqOOTqfag6Xk4rGHwIBEhP1kPaxQkGKDuYy6xeSl/ukPowLe8hkjAVTonWNSgNFDWvAwe2V1DFObiYOomfWUoJU6jW77HaV4VGuEro8sQUAPjkaspir2NnphWiSpJxIYYKFldQww9l1tz518AHMqr7cowieOc+w1HhnmS+h4521AUF3ddV1YDjkc5CFwhzYvXtH8+uie27Ndsfarbrtb7ft66+/tFxSsiTkxWDZ9fb4O1vOySXK2tGjI6tUS/bwwUP7xS9+YT/85Af29VfP7aMPP7G/+/T/s+9//0PlYkBSQmbs7e/arz/9R+2dWG8t5wuRJuyZf/Yv/8w+//0z7WfkZHTPL3U+QOZ0L69sqlyWivZ25qjm03ptW9tbdn7ZDQA2WT4Q4Z5lxPh5FoWTATxvDG6WHVew6dK+T7A3Z0mwLNLOfUspcKNe4Ox0FQG1i6D/bXVHVEXEPTgSFhHIj+fJtZVUyNPhTHSFIONSDmQVNmCBdCuUdG5Gu8fbKg+B+BmIDSdmsFNil/azws/dCPTfZF94EHwkH1B5ofDh7Imqj1ze9/tYDxRqsKEoILCaglzgOXWGBKVFtG2K6olI6sTnj5+jQiJaXOnECb9/RNUEr7n997jf3v7ZeP+3FSNcK/4cNmKTKUoqt2eM9/Xstyl5kf7WnFYgrUBagbQCaQXe5wqk5MX7PHrpvacVSCuQViCtQFoBM/voe082gPPLzVpgvQAILOZDZ6UDM97laUtPkwBIx+JJLyV3gq7WYJnC//AD/irpIHSSEu3g319ZkfBvAfY54+uAQSJLAKCCBQSd7bG7ku/RJQqYKnCFa3KDyoygY9kJAO6bn4sASARi4r8dRPKuZF5P17QrRRyQih8R5KdLXB2h6qLOyVrGkZkAXklZAOoF4BmyNgD+82QfYKsULLeydF7PzTZ5S/DbX86vO6NvbDzoNnfw5baFB1WUhRB+MtQUmyEBTzcKF8gEhkZd2/I696DT2Onq3aioI/xnGAOAdpQsTnAsBZJ6TbhnHw+BbBBWsghzey/v+L0B624Dd9Huw0NvPXhcBA4dvgqX9Xow1wSmQdAUMvYnP/+5nZ29s/kE7/mcVA+87+HRPdvb3xfo+u2LlzaZzKxUrtvl5aU9fPhQ13jx4rnIi82S4HUAvTjnTCHSb94cu1d7vqD8hmajqc56gDfeW571oYu3Xq3Zydm5zaYh26KYeD6CrMzIc8CChjmQsXql4vWhANgm1Wt2dXVFBIN84skA+eH3H+veIC9KkGq5vBHMDtAPOVBmjNau+snnMjYbjxzkxN8eQq0A4DwWsD9drq2G+oNMhAK2THTre5Ax77W3tW29XteYrQn2P7OFgsAVEE9IMLMiWIsB1PJ1iCos0fCjB2ik8z9ay6CgQGUl5UxwClos1nbWvbR6q2mbTdam04VV63Vbz7GCKeme+kMPDl+sF5YUClYuufUU5IWA8+nYKknJnj9/bru7u5oPkAKEnkN4Mn7j2cSt2rJ5u+xe2s72jjq8mU/q7K7huw8ZkbOCckYA6zPeoS9R0EZ2RHwdyyCASABUiCLsxKbzheWTso2mU9kVoRCJc5s1cBvs5L7nS7f/GfUHbiuXhefNaWwgfVB6ODHKVrCRLRdBwtMxdnKQrzEQ2nNhqLWrltirdMfXKiYHjleeXaHMGeYTgPLGhhPs67LK7yiVawLnUdusNq4q4HmLhYrej8wN2XRpH2L3XlmhXBGZQiYL6oHVOmPT+dqSQiKQ34lMFC6QQAvbajc9B4n9LkcYds3m2O6VKlLpzKdTm0372u+29neVI6Q1sVja3v6O4fV0dnKqZ9zZ37Fms27TycRqtYZ98/yF5u7P//Q/sX/4zW/sBz/8wL4k6Htr26qNuu1s79rXX35tp6dndvjgoT37/WfW6mxJxXF4/75dXlxYqYJKYmPfPH+puTocDaxYwO7PbDZjh4MwYq91BZiL+XyfZruPexwkmUZBdlA+Frm8WyWRwYINHnsmc1Bg+9JBeikMkX24Xknzk/XjY8s4r6xaramuui7ksewHb8Y7EhkR1I/gv+dleD2Zw3xANrh+kfOAfZg1jmLGCQG/h6X2NFdo+J7PvbA3RwUI+wD7c9y7ubfbJArXikQFjQesOT7YN3gm7MWYkyivOAsjGcE1UZCR+yPVi0v0pKzT+bi5Cfr28wHVkJO6/nxOoHC9WN/4dZ1N4feMaGMX68NZyx5G/ePzMn7+fDynE5nx94x4DkXFIyQPY9RstG0OwRie/7a9Vaq8uP71KP1LWoG0AmkF0gqkFXgvK5CSF+/lsKU3nVYgrUBagbQCaQVuKvDBR483CrHO5yy/cQsI/Q+8sgryAtEENmcA6s3IYoDoECIa7J0i2OBe7nmBqAJTZJWT5YqyOAEEolNadigoB4IfNSAZ6g7wRwENBGUqdJUwbl7H30PIst4WuxcPQQV8jh2V8Tlu7HE80yICkhEocULE8yRQTKCciN/LFwE66IAH5AfkCooSgnVlxYQFDxZIPB+5CDE4my5UQsJDvgS2TJYT2XD7fanB7X+rdiEQ3BUVN/7pnsXhYd3KSlDIuHedxo7XaOvlZImDanxEkMzrWAiqiZW6igFh6SKXJc9yo0wQPPsB+WTFhe2W6ur3Dnmh6xTyImuiZzrZEPF9YicsyoDl0rvMZXVkawFehDITmotCBzue7IbcipYdPrwvJQQAP93Xnc6W7vWbl6+90zxr9ujoSAoQAFcAsouLC4XtAi4CMnHD88XESknFqtW6bJAA+/jcaDT0p3fVd8ueUkngZCbrAB5KighaY/kF5gYRRBc6bjrKNRlNrJDPisgBkJ6Op1YqFW1BeC812piyMxSCXsxau1W1j54cWa1etv2djmXDXBMwZ2urJomVII8IyhaZtxDAeN69FJBM6LLuAUui1VI2RwDmZMVARpCdgbVJMV+0q95Q5AcZFYRPl/NZK+excAph8wLjGFuyMPDgx9LFyQ8A6fEERYeHe2NzJtJLKisIJhQoGTs7f2fb23v28vWx7R8c2GAwsNUma7VGzabDoeqr0OkN2Qpuk9RqtW06GVu1XBEh07vsWrsJ6D0WYD6eDC2fLQSVRQAaZXkGMbrQNbDr2iypakZWdswtSB0AyOibz1wGsEedpH0KC7eVW0GxxheblUjKSK5qvrKeQuD8eDSS2qDf72sMIqirnw0d4gC/BDbzs6Mpljasi5xspCDjBGorBwFrIr837WPc59KBWta9A+IQKgDGvr6YuzHAmO9PUe/U63Zy8s7Gk7kyUxR2nAdERwW2tG7PQ6axnsMebTHD6qZgo9DhLjI3SzaNq7O0htXx7koWz4UgTH1sGbIxNp4fMJ2Prcj7GPc5kiUXgD/2URCRBNeXax6E3u9eWL3VFsGYyeYsqZRVx2effWZPnh7Z8dtjq5RK1um0rdas28uXL2x7e9t2d+7YX//ffy3F0b/6z/7MfvXrf7Sf/rOf2HhwZWfvzuzVqzd29PiRHd47tP/wF39hf/LzP7Hzk3d23u3bw4dHsn17/fJb0z5tGTs/vbRKqWJn5yci7CAfsbyCwOP53a4MRVpG98O/47jGcyva4bH18VoHrlHaoPxy8F6ZJys/n26Uif5vauekse+znjeTF/Ehwkg5QT4fIZ3Yj9UEEHKEbp+f7GuA6VGVwJzQWSrrwxjM7cojHcP/P3tvtiPJmWXrbR/M3HyOMSNyJJlkJskkWdU1nEbjNNQQpAMJ0FMI56V0IV0L50660LXQp6q6euKp7qrizOSUmcwhZp9nN+Fb+//DnQW9QAIWjerMjPAwN9v/5Fxrr7V4yK1GAc5vEbaJE/XXJE3Jczs0F8IZFZUdnvfk144ZFFF1IZu39VL7DvPHre+cgIlAf5y/yuMhU2jkYdhYUvG7kRhSFdV/ELKltB9u1mYk7uMZyLWoBf+Onwdio0IkfvSsWLLNUMVVA5Xk2VDxTPIC8VkgNBxsfQBknai2paqs53S2i9DaWIw9/qJQXhSfmYsKFBUoKlBUoKjA61yBgrx4nUevuPeiAkUFigoUFSgqYGYP3r0ffIDKPyEdBIqssWIqWzWty3OejmwQNAHk+rNsqwCWOwAMuIuNErDSBnCB7IDIiOAL4avu0xGBero6Pf8iBm8qEFUh0HSNLwSCA9gQNqwOeJQUdJQqS8E/kqj7WPkAMlwSgKesi5VbHkUAE1QLwsAtMwByN8Gf3Ie605Vh7kHC6iINz+nEDs/q94zPurraZXUTFSZeo9jRKpCqDGGCSqVslNG7Xx3AEikg7/VAqKzcm15KAggjedh7R7CzRhtywrtuycqgE9h/5mCWh8ri9x27u7mnRB28awUXQ2DErtYYWs7vxu85AOvA1gaAdVsmAWHECwdPdgFFUqPw3U13MWqO4HlltRrZD7kUCJ1WatV6anfv3bVvHn9lDx4+sNNXr+zoxg2N4avTC/vxxzMpGrCNomMbL35qCnnB1+HhDZuTz4A12Hqmzvqri4HA96xRD5YwIHVVBX+jEMDaCGAWMBYQE4CM91tKbWC2nC1EzqUZWQpBPYP1FR3PPGG+FlhcWuU2no2tvFqJmMHaJ01RO+R26/ax3bt7ZO16ap1GUyH3jYaD38zpaim3Zkreh4/dYDjQ/ULsAJaiahL5AKiWVKSKUDd2ACwhUarlqmyPqCnzvtbs2nI+s4NOXfdUhYQpV2y2nIsQgaRh5JNSRbZOHjTPSAHS+YRneNTZvVqJXEGdQee9YcoEwVZJrD8YORlgufWGA6tVPN8A4qhUqdqrsxM7PDywk9MLm0wGtre76/Zx9ZpdXvSs2cis3WjaYj6z6WSm8G11l2OPFsjPuI6irRnzH6LgatC34+MbIgWpE0A0YwcpBilDiLfPfci5suyGYBnpzmauo1pwD3wID8/BYf/gWpBBcV9j4cU1ELvQIWDiuotrQVZoBNRLTcVeyd/J/Vhov2PxQA6xviGt5rOl5dfkJCRHDLbfhBM7MYq1GrkjK+V+OMEJUVjWetClza5VHzzPaDywVrOlzAnCqSHXyOUwCKKwa7CfDSAK62RQjG06W1k1zUTMzSeA9JBcqY3GcxvMprZeLaWgAZRn7WD9BBjNPn/r1i0bLeYa6xsHh/bJJ59oz7xxsG83b920Z0+fiJx78+371umSFbOyJ0+e2N7ugfJBbt859jVRrtnpxYlqqAD6F6e2ms/snYcP7JM//9Fu7O3Ynds3bVWq2m9/94+a7+yjTiIs7eWLM1srs2Zuw+FU+R9WrtpwNBTxx2YeCQf2qkgGRMIgErHaXyEHS6i0mDOTa4KbnylfaI4tU1l7qgP+3tUPeUFN2CvdamspxRh7jF/XyfgI+HMNwPVtIiSS6RHYj2sg3icqj2hlRMZKBOYjIC/SMSgU4n1FYB6CmzOSbIvrMzjs835Get6RzvwtNYSrJzZnTSQReD3PC6nn5LoTEFHtuDmDNlZS2/WOf4+v2yYVtpWHsXasJ+ofyRjWfCQwde9yu/KGBO7BiQ1I85rWIWMSrytyZukqymiXFa+NooU6SHEUiZ712r7+vAjsvv5gUfylqEBRgaICRQWKCryGFSjIi9dw0IpbLipQVKCoQFGBogLbFXjw8K3cw1/Xlsoqyjs3AdGEZQhch7wAGCpJHcEHgNhtye8BtomuyFfqbKfzWdY06khWS7LAuxxPlWC5IZAGACh0jnJPhNxi+RKJBoEkgO2y9/HOUIDG7e7LCFhEEN0JCu+aFLASfMDxv9nu+PT3cDud2OkZFRz6mRQS3rkMmBGBJ1di0JW+ttkS0Cq9thuJAEkEuyJZIqVH7s8Vu1Bl55E6KA3QiP0WYB+gMLUEbBaQLPKB8PO5ldUZSpYAPvreMeoEQ0lB4WDhAIhYz5gBwASLp2DZIYC+bAqJBkQF0AKgBshlDLdrGcdAnbqIMWRHEi1vHGzd7qgVGFR2f/e1goajdYjXV9culaxeS6yWVmWxBGjU3du10WRg7z96z5788L3tdncF2lIHMip+97t/sp3uroB2B4vJDMBDnS5buoGxu6na7m5X6oukQrfz1Gr1ukiW0bgn4iMTsO1zwskXSDnyQMhdKVu/P7SdbsfGw7HyHwg+Hg8GAp6x+sogzQgQJheiVrdKnttkSo5AyTrdlgNrWJ+Vze7du223bx3afrdtHUKcsdvBK4r4gSRRDoh3wDvxBhk3xrYnrDcPddeKkM0R841aYXM0nkylPlGIu8BZV2ks5WdUsZ0ss2oJRYfZTqsldcOSTm6DGEusHAg0arYg1yBNr5VWVLRSTRRsjmJC470K4fSQbvTkk/swmdhKWRpra2kucr/YhZlNCDQnpLiC7U3pOueCep+dn9iNwxvWrGU27g/UxU2HPJ3uzD9UBdgwQShxTcgL5rjszZRFAy7N3pQ7MB0yYADrZbOEFRa1TgA313Z+fqm53W60ZKNEXso1GbdEfbCw0ZicEoLFHYCNFkzMVREEc8LRHSzlf+yLPue4d54Tddha62+xdvIpZhxIHVVGFTTTPsNewTNATnHP2GVxvdhVz73575PXQM6N73ciQtO63v/qqi+yaTJ166xlyGRwW7hc90TKD7ZwtaRuw6nn2qAAIY+DwGzIWgje/ngmi6mEHI0aeSBjzxBZre2i3xMZJEJvubTdblvjCYHB2nr//fft/KqnuXBwsGfDwcCyLLHzsxO7//bbstW6d++uJbVM5OJsPrXz01O7ffu2ffrJ5/bLX/1SFnBXvZ69+94De/zVl3Z4eGQXlwMnUxZkblTs/r3bVq9XbTxb2Q9PXtqjn31o//z7f7Kz01MB6PPZyqajkZ796ZOXIkMgZjXOqHDo2l+wbmEWytZqtGwyGauW7IcQFhtSAZVfyZVZgZiINkVcPxIcnsUiKaCrJ8q+P4o0k5KlpPF1+8RgRbZyYhvrwNnUVULx3InnEnPPz9mQMB/zJ0IWB4S3Ew1+lolbCJlNzGWdkyUH6nUuBGvDaIuoew0qBqkUYiNCUAfyu9vzXedWVChuWao5AcSZXPKcl9JGjcE6km3adC5ywAkQLAL971oT3F+SaB+DkP7/I27+kuBQbZShQg1QR26Fb4dy/eU5LkKffUlKqU0eB1ZRKGAiMRM/T/j4ubUXX5G8KciL4jNzUYGiAkUFigoUFXi9K1CQF6/3+BV3X1SgqEBRgaICRQXs0QcPc4AOuoLVgB3Ajfgf73Shl0oecg1Ao4yHQHCoo16qh01YdQQERF5shVgLkMH7O/htC/gO1hPB/N3WObkVmMSYLKuwhwKQ0f/pPjZhooJ2o5qCDuxKovviC/AtWkVh2aOuUwD6AEoIjAS013Xdj1tArXzJo2rDu0unEzzHAYXEBMhGiHwOlCDK7OAtUZuIlwme6QISsXhZXAM4EQiJ4JN3eyfXgeR1Ov1lySTjDwFgsT7b9h96D4Vge36FiBpD8QKI6vY0dPeLmFlDdBDOvOn+1RhTXz22d+tyH3p6uoNRpWypRiBK6IzfWHBwbV5LbonfY7S28rGnWg40A/SrNuuyVVACVEtSXUDYtJp0kkN21axWT+2tt96SbRRd5OosL5fs8OjA/vTHz6WcgLTgXhvNmh0dHdnTp09FGnF/jUbLXr16IdCXUHa666kBtk3Pnj0VOA7w37/qKyRalkSNptWbmayNUBRFMBoQOklrlpcqNp84kJhkFSP42UmcksDu2YTAWjrTqyKh+DtzHkusBw/v2+H+nh3utK1RS6XZANDTtVBRzOe2XOc2Gg0FcsZ5w/qA0COYG2AVYJ9CuqLJlUjD4UhjQQd6mmBTtJQSIs1almZ1S/Cmnw5tf68jJU9WqlmnXpMVGqRLjiXTCiuxquonmy8pjyCWapp3UyxYypWg1vDu6zGh4njgLxc2GIwU0Axgfbi7q7VGh/7ZxantHhzbeDrSuA+HQ9vpdGXJBEHHzED5wfuhViEfwXMdHJhkKSo3IgCmDgwz31CgVKWw4D77wwHItDquHdyvisyIBEPsdMeCZzqB7Mx1L6Wk4lZ22otWIq5EDtGZrXkMAYc9EEZ3ZdkyUQvmHvQr8xbigvFgLOhkpx48qz+HkxwoAgBvRb7krCy3J/OMkrIAdZEv2EZB8IYueMgk9jmNdbVig/HYAfr5wlpdrLlym4znHr5NVsWcQGqInVyEZJqWbL6cW3849owKzTMAee6hojwO5ja/P50ubb5Y25Twd/Jnqon1hxO39cOqDEu59doOdnZtPIMcKFszq9lHH31kL05e2dHNYxFD56cobfaVgdFs1O307MTuvfmm7e7vyWaKbBR4g/PzV3Z2emYPHz7UWOzv79uLFy/s1q2b9sknf7bj45vKqTk9vbD799/U9xiPxWRm//P/8j/Zn/78qTVbu3ZyjjJjbv3e0Pq9viVp1c5PXsr6bDiY2NVgLHJlNp2FvBLs1yBazao1tyFyyz3PguArklauwoAw972GekOkSeWTL0SG6GGkYsAy0NUWUgiKAODvEBCoedgb0mubJF4fAXlGI1qZ/SVQ7tfx/Vo2iNpQXaHlaDtnW1DCrSEyNiHbG1Jjs98LjCeuCkWhPJt8D4tEvRMyPw3qjmdrPLPivyMJvX12b3+P16GMXCywcHI7smihJiJEpK2flXptUP7FzwyRLLneD7Vu3DbLx8nPXT9cNqrN7eeOpDp/xgaL2EywHUr+EzIjWHJFEsXVjJtclC8//azAPIrPykUFigoUFSgqUFTgNa5AcZC/xoNX3HpRgaICRQWKChQVoAIffvRe7h31gGre5b/CooaA3cXcDJwvuBEJAAqWUSA1eM1Ho6ISoJuZlBez6VTEAHkQANg/6aIUqUGHuoMS1x8mou0FqgCICsBAAFZZ9QC4ODhPh2kkAPy+HRgEtCdwPHZ3ysdcIIQTGhvlxFrZAZAyAm4AJfUQDl7G7nxXXrg9Fj8DsKer30kZgBgsX6qy+omgR1QmBDwpZFV4t6wAfSDRkhMlEfSJ9lHUCtCU98fugk7zEKsarH1CNyjAbujaVbB58PMnAJt2fQdtFvLvRjEgMMfost3ya8cPX+qMoI5Qzd3qqyJCis5e/reS4mBOdzjgUyCHIrgUASD/021HPL/EwUHdMcAuSpx1bnuE9s6mIqb297rqsKYWjXZdBEAp9w5wjEePZAAAIABJREFUAoOfPX9mhzcgKZ4LZG+1G3Z8fGwvX75Qlzug8t7engDkQW+sLnE6tevNhtQyV1fndu+NOyJEIF/a9aZNxmN1xYusC4oGB/cA8wiExqs+DV25KDwAZBsCkukQBgTk+SAQeGSsvZo1bEjmVs8AuF0F8faDN21/v2vdVsNaWWaJcic8lwAgeTwa2jJfiixaLdY2nGLh5GHmtBQTMA7QKNuv6xwUSA3Ii+E1+Mh7gWtiP0TtDw5vKZjcVnNLK2Xb2d21+Xhq3UbN6okTDDWIBmyusFCqpbZarKyetWy9gBio6PqLfG279YbWDfel4PB6U+qF0Xxqk5nbuAjgr6Q2GPSt0chENNYbbdlpQZZw7yipMqltEptNpvo9ZTtMZ1YrY2dDoDirPOS7lLwjHuCRDnqyFPi7bK5yk+UVagIpusw8gwKVxmKuLAG64gkFd7u4ufWGE6lJsKhihiuTYjk39ivmbAy3Zv1JhZCw56xFMrEAR5OpzxkA8DLqqIWsmdw+ibnDHHaSiVviXiE0UFeQb+GB20F5hFJinUsBQpe7KyLmUiGxTy7nbsnEYmV+Q+ZyLdQdSHoAxnnP0XAqUqBSIUdmqmuQ3VNLfR4DHJ+en9vO3oFAdsLWIcKwyhNpIkXJykYjroE93VJz4arvZAnkCtkSrNtWvW6NVtWGg7F1ul372//u7+y7H76VlVu/f2XDQd92dzpSvaT11C4vL+3td9623b09ZWB89tlnumfyLpgPrEfA69t379jp6am+j0Lm/v03pNiZThYimk9PXtj+zo49++GZSKdf/uoX9vSHH+3Fi1O7deuOPX78jfYwxmQxndh8urDRaCLrMiyxmBPsM+xj7KXsk4SRs251LFwTY5vzyckC6h9Co8kACiSGdtHE/y0iIagutEYCkayAexEBFZvOmGO8F2SzZ11E66j4ySMC7fF88lPIrfe4BooRVxr43hqJCu2/Uiy6AmMb7Of9Ie2iokEWSmsIPn9Xt6piW3aCRtcvbQiCvyQsIrkR1UH6fPCTbCY/W+P/pIrQ5wjUiby3EzCeb1WWko0/IYT4eVSC8Oe2vdf2c8XzPv5ePDtZl/yda10TMATYy2LNyY14JvPaSNj41rFtsehsSlSjxPGI1/jik08LzKP4uFxUoKhAUYGiAkUFXuMKFAf5azx4xa0XFSgqUFSgqEBRASrw6KOHYiDoPAbhUGg0XZEEt8qHfqbuSQEtspwJ/tG8Vv+VD2GAB7eTHnSqAsTFDmf/XbcwEgCyrbjADinYUQj8ABgRqAgO6moH/76H7Aq0WM3VKRyBBWxm6LrF17+RkWPgftaykZE3fCAPFALhnbMR/FBqA13fCrWlExRQ1QF/B4y2w7XxPa8JuARgrqaA23TbO0ATQZ9IkmwDSnqeYMUVO94jkOVd+27/5OG6HoqtOgebDe++xl/cyZksrcqyKr4HdaMmgFDxfQClXK3CM7o1kHcceziyd3gH8IsRD6oWxr7eaAnsRE3A6/gCvKNjnz9FTIVA4u1uVYFCOaSWh62rgz602aK8iKQLFkr7+zt26+aRwroJ9H367Kmsio5u7Ov9yID4/vsf7cXzEwGlANkA3ydnr6zd7Aig4v6pGYHat+7ctNOzC4HLPDOKE+4ta6AcmSjEmjkFuLp7sG+9wZWIimbDO9TnE0DikoB9QMizV+fWbDfN1nMRLt3Ojo1nE2vUGlIe0B3N+zQz8jLmltWwwiqp2/zN+3elfNhrNS1LM1lJYa9DkSEH8NPnPVGNEBhdraUClWtJpvlLyWJeCnZp2CChWAFkHg9HGmuyLFAv8Iw8sxQckB6VsrI/WvWGq2PKZWs3CL5eyrarXW840bCcW7fTDSBiorUtqyJbiQhKIQtXa5tOR5pz7XZXqC/g+xqgHx/6atXK67KUFq1WIxCHEHsrI54FQgEruFY9s9FgqM71+Fy8BwqMahmSlPd1sJkxgLxQBgyB11hJhdBkjS1AseXWR5VQrgiYnqMswNIOO6XxVN+LIcTkaKB0WS/XNpW1lysjnPRz5QmqAqzu6o2awH/mPDWWYx1ZITxzzOgRH6fAA19LCvaG+PH5xh4D8C8Sg/dFTSOiMBIRrEPAXldyQZxBdq4Wc+2f1FqZI1nmllnKC8ptjooLQjcFdDabTOY2n2EFlRiresC80F4HiVxmBOyy15dlWuBfbTge2wpCsg4hlFuvh50Vah9Xh0DEQOqRswEpgkqBGrQ7qGRW1uo07aOf/9wuLi6t092xJ0+/l/pnb2/HZpOhCIuT03P75a9/LUsgxon1xjoh0B5CkWfiZxCUKDa4v6++emy3b9/UmsVS6fzqQlZUc3JkICOGI3t5cmYHB4c27A8V9v3sxUu7PL+QZRt2VFXUN9hToXpYAGhDRs5lT8RZkKaZiBwFmTPHQzaFco3CfuX7IYS7A/LxLFI2U7DF4xxbzD2/KALiEMWcNE5Uya/KJpOZ5mc8Fzwzw8O/fd9GxqVZf60I1M8gY5jnIpxdDXhtIxUsoiJR4Hv5Jpia60bLtZ+o5XQWbPIr4u/pd0tb9lFbSoft18f34L6iJVX89LStvIgKFia0AralPuS8doVLfHY1M3AWBxVIDOOO5xlzhLBvVz26QsPDtDl7nQgUqVL1IG+FbUvt6CS8zqugnoh5Fh48vr5WY2wsEJkbm5/Fc237fCsCu4vPykUFigoUFSgqUFTg9a5AQV683uNX3H1RgaICRQWKChQVsIcEdocuRTp8ATzdSggwiIwE934X6B/ADbd4wQIKtQAWT4A3ni6tbtNgPZXW8E/3jnOIAgf6FtegD0CiAjTpBlZnKaCbd3GuIQbKZYExhL3isOK2Vm5dJQAEID03BysNP/a6Tadjjeq2TUVZtkrBwzoQGAL8Q34HVj2RbOHZI8AalQURsHHbfTqw3UfdQRiQElQmbivjwJCHXANwe06DgzcOrLgNiHeyYn3j3wMM2/bxju/tpYdEiMqNirUaWL+MZTEUn1XWTwJKUTw4IOrEg6tGnMTwrlcHJf05GINt2w3v6mXMFbkuIJ9nAESMdjyMaby/bZDHyRWAI+8KVgBsuAYB1wLXaontdBp2dPOmSvHix6f2wYeP7Idnz6zTatt4NLDbt27bq5MXdnHWt97V0NJ6w5artTVbnoXQbrZs0B/Jymj/APXF0i4ve6oFlir1RtMG/YGeq9msW1qr2unLV7JxyeoNG44G1mi1LKvToV+2CTY6k5lUH3RuD/p9KS6aHYDRl8rocHC+LHs12VfV6wpnThUY6+A2MSWH+/t242hP5EUnq1m3TT6Fg2p0Q4/lt++B7KPhyJY5wH0uoG6vexBUIQRMA19iS7ZW530MgBappjW6tEY9k3UP93PZH8iuBjBeGdvmNlCNZtOfK1/r9ZAbWTWxg27Tyqu17Xa6TkitVg7Woohiic0XIlfw4Nf8VSB82V6enNjO3qHPCeqJAqNast6gp057yEgFiFfLCj3v9UciMrhv7IoUqFut2GQ+tSwhH4d9hLXN91knAIzz6/UlssFyJ2fK5GA4uThZLG08GKruY0LOc+y+yGjwtTldzGQJ5YCxd36zGlBN8QXppZwKQNYyc6au+8Lqja52slmc5CjLagxlE8oeXo/iBWK1KhJnaculW0kBmMt+SgQMaodZAFrNZrNpIE1zEUDsJdRE600kCPMKJc7C6lmmPBXIoRXZKIGQ4z0ZA+zqZtO5jUYzq1RTu8K+a//ALi7O9RwiThaAu6n1BwOtSQHCWNOVCO0eAQnbeAwYjWrFszkUDE8OSpK45Zs2LWVeK2i93qzZg3ffs9OzU9s/OLQffnhid+7csmazYWcnL7Q3Ht28pTl389aR1gcqJWp4fvrKRv1LkWEf/eLX9k///LEsqNiTXj5/YXffuGPPnz+3O3fu2HiKQqomld/ebtf+62//QWA+67rfH9kvfvEL++a77+zxV1/Y7du37PmPLywpV6WsWq5KNhgBekOiei6RbOKyhtsYEdas/RqC2oF7xtn3Doh5D3KOJJL2+HCeAZZDbkUlm1bZVj6CMqHkwFSxmYg59ltXXng+EcRI2LRDfgXnZ1QZRPA/2h1FYiASxFzZCdtNeHxUK2zv4c1m8zovJt5jvIafWcw/VDeuwoj3EBsT4nnFfbAHMI/jc14T5uHc0PfJX1puArtZr7wfBBHkC2sv/r7USqy/oD4MzpAbIj4oSVAJoUxj/nGfaQ0braUIO1dN5JbVsU6bi9BAcQah7XV2G6xIimwTR/Esd0KGOeIqUMgeJ709ZD3Wk+sUtlHFB+WiAkUFigoUFSgq8HpXoCAvXu/xK+6+qEBRgaICRQWKCtiDd+/n8T/UqynKBQ/IrYBhKpiUjmYHuQHTAO/4ACCQTkA+NhEe3nndmQmwBxgZfLvJL8iXAEYVASexO1UYBAHTJQ8GBWRQR3fiFhuxe9JtlpREbfkayxYHFxxez51ICWDItZpgqwtzY3PhQCFd1yJo8PWvJDZdTEPXccih2LLFcOCPDlXvDJfyIig7AMA8dBuv+k3HZ1Q5RPyPsFJlWQTAyAOZnWiQn38ZQMdtcyKQ5ZYeqD2qtkTZsYoWWQ6sRTsP7wj37tRNZ6wHqgpGCwqJbSBHJAtkyRb5EWvtShf3UgdQ5T4juUI2gHIxpNzYeLi7PQfvtrHiULA73vDKD8DjnQlVEpmQZRV1TN+8eWxffPaZPXzwwD7/8ktlSbz94C374clTm4xnNuwNNGfqrZat87IdHx/Z+fmZAMharW7j8cj29natdzWw4XhkuztdAcCQBHu7+wKi8OBnDrdabbFK1AH7l6xWcwuoPkoID5qfzcYCj3nm9k5X966g7uFQ87TZbLn9CyQdtlh5ySoofOiOXxFQu9L9vHX/Det0MqtVStZtNm2poOi1jaeAgE4GsX5QXdBOL3CuWrFUYKqH8NbI2VhgKQTxVpU90moOmYi/Ps+BNZR72Gs+okDgfwtshLxDuZalBoEI60d3cavRtDSpyFapXqvaXrNl3axpieUCxLk2oKGUP5Bxs6lCuvlKWStJYoPRRNdUbkzoZEZxMp3P3AOuVBYJoqDm5VxTQmHvykghR8bJSji/pMw1NuQEmg0s4CAqUIDxJ7vMBJJI+TArKaPGE7IkUB9AVOrGbU0w9pyfzW0yHLu/PmqhaO9DmPV0br1eXyQLdm+yoioThg1pArlHh7fb9WBzhf1Ns56pLpA0WHGpA1zKDMYs0X2iCNEaQDklG6yV9inW2YYMXVu/1xMRlWaZjcaupIqgLvsLYD/XMuWnMIRY+UHwsrY9bNxzAzy8HoAc+ygP7YZQa2ocVliSRXUVCoM5igzmFiTOSnOPzO7BeCpy2YPjEydyjO59AuCxt3I7LJ4IZVGzUbPO7q7G+fDw0Eajsb3/4SP77NNPRQDsH9ywe2/ctsPDA61Bnn84HGtvujg7sXy1sOV6aY8++Mj+/u9/YzeOjuzGjeNrCzvInx1yYlotKZRajbp1d7r21ZdfWb5Y2fffP7Fbb75li9Xadtod++LzT23vcM++/vwry6qpzWcL5XYsUJME9Rqzi/lCQVFfzOehm5/9LezBEaxmDJ2Ajio2V8XFvRMVgXKfcic9tlV2TjSg7HD7MN8TyRyiCWDu+TGs/YUTGZEgd8WdK6SizVEE27dB9LjPR/IgkiqRnNDuG/NcwueaeJbE614D97IwjHZZbpMV72H7+pEoieRNJDeccGMeBgVeIM2jmoFzJZIUJZ3t1Mz3Fqnh0tq1hZbO8UAO8SdroIbtG0pFxkJkS1lrX+dZULNg6whh6OenZ5r4Ob0J3Ob1MTMjfgZgj0BhxX7MWeGfUdgv3RYujkckhZj9X332RYF5FJ+ViwoUFSgqUFSgqMBrXIHiIH+NB6+49aICRQWKChQVKCpABd579CCXDQpwhjyqIQjInPDAUsDTGBgNgEhnddAPKOQVSxOQSMCy7S5UgTsr944XHgtgLxjbw5wFgKw8ZyMvuwWHuiiDMuLa5iiQJ/wutj9uBOUd1AqXBmwN149dtCI/UHNIBeBZErI6oqdWoPxaqgU6p3VFyScc/HHAB2CVe6PrGIDEg7RD07ZeK7AKf+1qRQGyImgUfurd2IAf2DUBlkUQKnbWClgUGbEJSxVxwU1JreACDTraAVliJy5ADPdMmG4EryIACjEisIbQ6qWPXQRgIojF81SwCQFkpQs4hKBHoigCNyKKAC2D1ZeAM9kIBQApBHV73b2rdgPCQWKF5wfIZsQDUSQ1QJZap9uQr/vRjUP78dkTe+v+PRsMxtbv41VvNp/OZE3Ds6F4aHe6smGZT5fW6jRsRtc+3enjifJVDg6PlIcCmTGdje3w4NBOTs6s29kVCUdXbS2tGaHog8FAtjPzxdx6/YE1soYtpsw7B5KTqknV0tnZk1VVvlraTqcj0FFgN6AadTSUBCOpI2oZ4Ddg+cru3rttBwc71mlm1spSz4EhN2QxU/6DwueV0+zXg7jDXoZe4Roht+WKFAXVtKzwbyfL3NrGlUtzV/PUEln58G8HBKvqcCcvgC+IAohFKYqSqqW1zGrVmoBDvvZ2Wrbbalmal6wDoYQ6QyuUdck9LqzXv7JGu6MxwUZKip0KICzrNfPsBhQJSVlKqeFk7NkJw741mx2bL2eG6omgZ+79ajT0YPhANGL3BguByoX16iClEwBYSck2DesqSBB1c1O3sl31+tbr9wXUQ1CR+SB7pdXahoOZ5UvW91qEaVQJcc/sQfELayfPFPGgbyyFFOxc9j3Cs2+clI2d6BBZbE+tdlOgKUHwmQLoIRao2Vr7Y8rYzOn4d5sg1u1wPFVAuchg9oil7ylsNrHLPwKsWONpb8EOD2J0i4SECmQusn4I6h6PJiJN+PtsvrZ2t+W5HMuFTcgewQYuIzibsYD4KkuhM1bYOPtB2Yaojhpt619eaf8qVVzpltYadtUfWLNWs1Jpad1OS8qkdqul9V5OKspBoarHN4+su7ujoHD2RABhlBCDfu86Z6NRb9jJ6an99V//B/vhh++ss7Nrn33yuX344SO7urqyajmxt95+w87OzrWH3L59bKXS3Or1hn3x2WP7079/Yp3dPcvJr5jNrD+4tL/5j39jH//jP9tMaouynV30rFyt2WQ6E7kkVRMZLTXs3VxhIaJ2BcXk1nmy8gt2XcwzEbeopdauSIqAvodlQxx5no/vfX52xNfoeigRsU2besA885Iv1gxjF/fMOBe1V1dd4RG/wjK+vi73sa2eiGSGxiFmSARlHWuJ9+V6MWtim1xnbjHOPKcIdN8yronu+NqNygLCy893rPaYb04eBJXW2snzaIXoyk1q7yoJvQ/1pObrlbKsIqm+TbBoDOK5jhIo2ErFs9kzmjiLuHeTzRhkkzKe2Og1Dl6PbTusOIbxvPKcKe7Zn98zTMpS6EGIMqauOMSCsGxff/Z1gXlcz8ziL0UFigoUFSgqUFTg9atAcZC/fmNW3HFRgaICRQWKChQV+EkF3oe8CKBhGeQ22C2UsA5aB0AxgD78LHboC9igex/Qlo780MmojssAyKmDdOyBuoCYAhjkrw6FkVutQjjzxMqJKw4EwsxmIgy2u0WxLIrgIMAmGCRZFyJW6OIGsCgl6ngWMCPLJgeeZIcSVACEUUeiBpuZ2PUpuyUBicG6SR3gOMi7rYyDSgAinkvhagR4BkgC/P1DWDUgdQB0txUU/P0ngaHqWnWiYtueAmeorFb3bm66eCuuSBGQCviFjQwd3YBAdH/TZQqMrgBuJwy8A3itGsV74N8AeYQZuy2Kd8DLa3+19M7gEKTqQbD+FcmcGAAbr8fvyuJGtfCQ2mvAKqgbftLBulpKecHvQyDcf/uevXr1wu7dvWM/fP+NffTRe7bMS/bdty9kC0ao9OnJqbIVdvd37ez0ynb3Ojbo9S3L6nZ0dGRnF+e6Pyx8ZDFDd/f5uQB/7okOfWxLdve6AmtH/aE16ql1Oh1lThBoXMsICk9kJzUZTS1NagIeFSg9W4pUM+69UlaQMGPrqqSSjUdOSiVlk4WUZ1OU7MbRrt27d1tB3s1aKrIJdQ5zZTqbCYx3QBEyaOlgNyAr+SDlsoN+kHLVkgNpuYNoCjQXsO9e8RAJzAVmxsXFha0IxoYsQTXSaglYZp2RO0FnPnVqt9qWVFJrNOrWbtcV4o3ag3p7zkbFWrW6wMXJaKB/T0MndBJskpx0hPyq2mxBNkOqzBfm0GQ8t1anJbKBtRn3gUiOMWf745FqSHYIahkpYOjtBxwNXdiQTQSFAMjT/Q8QC1w8FFBvdjUY2mJFQPMA9F12TT7vUVcQXu5KFGq03c0e14ZAYMKcISmDVR73S+f+YDiwGcB3mmnNonyi4BAS/B5gKXVJkrI1s6bVMlQoZauRW7JwSzHqg80U5AUgKL83my1FojE+XJcwbyuTUeJkKvMggtPMr/l0YlXyM+Zzm81nIkp47/EUssWBV5EfVhZQzzMPJ3OtyVazxc6l7Bn2L8/odvUcDw2xMJ0TLI6qo2b94dhJ4+VM48E+WrKEwA+7HI6k1qnXKpZUy1ZOU6vXPMS+udO2R4/el83avXv3LEmrdnV1ocBocma++PQzjcGjDz60x99+Y7dv37XB0Ndhs9W0Vrdjf/73T+zo+MCObxzai+en1my1rN1tS21x7+5te/ToTeWt/Ou//tGeP3nuaduVxG7cOLRXr17Z3/7df7T/43/73y0pJcrpqSQ1u+wNHCAHxK5WbTxBjbFltYSaLcyZSAJvWzU5yI2V10YNEcl0n0++b0fZU5xj2g9YU5kD95PR2Or1TPkkgPj1elOZHswJPyfc3ijmE3lmhu+7ZEmxX28rIbazISLRwZ/xzJWdYw5pwSYf1IoxfDycyWpIIOcJG7YtsiSev9dEzbWNlkygpBqUSqnKfptprcTaRSWJNw+4Ek3EKwowKTygRCu2Xi5tGRSW+l0I9EDsROXJNZGnzxNRbeEB6bE2EIrrtaud+EIRNxgMRWb4OEEQbTI14hkb1z/PHy3Abtw4spcvX3mWhtSE1N/rHs+wb774tsA8is/NRQWKChQVKCpQVOA1rkBxkL/Gg1fcelGBogJFBYoKFBWgAh98+K5gAcCzCvYpeMGLrCgraFhgAF7uQBioC0APgw+/lATBHgoyQV3TwaNagMG1lZNnKGA5pI5L11/4z4M6gr9HsEA5DEkIBlfWRln3BmB+jWKE4fMuUcgHpArYRoRwXd0rAAZWHoD8awHJAhdl+xT9ytdWMQcm6dbGSkjkBD7eK/ztU9lVATwLOAuBvbKQoms7KCiUD6AsEM8piL7bbrEUMKoAFtEdin2Lum3XAF6EygJIO1HiNcK72wNJI6AUrUbcRks6EicosLtgfABjsbthDCFngCAVFAuASc4C+SEeuspz6fprAE8Hwa8/2In8cWUGQJvyELA2gdARELoJA3egb2NRFbubAV6jL5UTRh68XksrduNo3+bjsd29e8tevXppD959SwDf2cmV9a56Cnm9eXxkj79/Yr/69a/t44//TSHTN2/eVFi2wO9GpnkZmqhtNB5bu910O53JzGppZu1Oy2r1muVkIIynljUy63RarqCQ1sGVKpPZzEajiTz1T56fCOjnNXTeZ/VU828SwmPVOa+ci8TGU3IqWloT2D7ly5ndvXdsxzf3LINwW89lfVMJ6pSoQgFcU4h9INm280R8vM2SDMIjt/lsbot5bpNx71oBxdgDXisLJnfwnqwCqgyo3Ai2KGRCM5f5HioMWzMjyraz2xa4e7i3a80A+AGykktST2vqtH/x/Efb292xyWKmvJN21rScDmdCsrGswhYKJQkB8lliL168sFa369kfsmHyvQMCgq+Ts1OrNzMnZ/Lcnjx5YvVmW1ZWPIuvH8BN1CQrGxB6zZ7ANWZz9XBjk8Q4XF5d2QKCTk5ya6kcfI7TZT/TPKWOqHWY5555kDnRCGkhgm0tqzCRihChIuScjGQu0OAt5dJyac12W+sxWn4ByGPN1Wo2DeeuZj2ROoD1hZEdv4z6owKAO5/Jbm+EMgCLLAVw+x7LnkWgOMSbbL8CoOzziy2I9elqAVe9VKXMmY2nenYHocnccKuj0WRm43luaTW1vAJhVbb5FAKFGmyAWYDdq/7Q5iuURqkIEYikpLTWmgGoXq8UmmOTBWB0LnKGZ2X+7+7vKPT+zt3byreg3szn+XRqz54+tbfvvyXbp97lpT179sz+h//xP9lX3zy2Zr1hV1eX9sZbd60/6Iuw+MMf/s3ef/891ef8/EJWchCFnW7bnj37zv7u7/7aXr08s3/+lz/Yw4fvWf+qZ998/60dHhxZs9FW7sG//eHfRXyhQlkuIIZdJUR9IC6U26Ruffa0kDMS5gKvkwVaIF2ptXfdM46bnB+R12U/ucDUWQci/VcLEVjKhyqVrF73jAjmA/MPOznNLeVBuWomrbEuViEfCgKLeez7PASY2yFBXG/yN6KKjvuLpIHbVKGw2yggti2onGjbqEoiuR2Jirh3x/MlKgO3wf54PVcvmO6PNexZVB4wH22uPHeJTwquAvT8evZZahcC7oPd1jbxsTkr/ezW5wDZQTmx59eKpLqrofLc14UImDBOstPDwk1qTK+fGhSUeeUkYty/Y3OD9qhg+6ZzjLmOmioosrj84y8K5UXxabmoQFGBogJFBYoKvM4VKMiL13n0insvKlBUoKhAUYGiAmb26IOHOf8hr3DOelMkxXQ0FCmhTt3wFa0XYvdiBNn5sQMz/kIAOOylZOujTuOYh+BhyoAD8bqEqQLeO8AAEhE84Ol+FPywMjq+V9hqlCq2wFaKTmbIEwWGexcp4CVWIjwDQJSokhCGG7s3FQ4e4Hn5+wdAAzQesAvwCPICEM6VC24fJVJF3Zyu4uBOBYIAhMkCKHSM56ZnBriK4FB87wgO0cgPqVCtAKTy2xAqdGIMveQtAAAgAElEQVTTNTxVd7lSycXHeK6EXifA7S9zLiCXHCTmtZsA1rWyPADKo7UI9lWAZiKi5NvuBIlyEwjxDZ3q16AZlyTPoQrYB1e11PiqLmsQTECgEJoeFS4hd0HgEEA+3fl016LOCQAXID/e+XRWV0u53bp5UwqMn/38A3v69Kkl1czmi4nqQREue1NL0rpdyUKqZM12wy4urkQ7HN86tsHVlcZ892BPAB7WM4TVApzi/0+A+2jQl7UPgBbPTCc/FlIEdANa8T/spxaAtGFOyGYqqSifg3wNgcooh6ood1C/EKrc1LxZLemghjcjHyG1W8e7dvP2oaUlcjWq6laniIBxUlcAUAKSa95XZStFfchhoKN9NGHtERDunfzT0dSVGlXW1kQ5BXTXc0+Ac69Oz6WcGI/GNp2hDFlZZ6crgA8FEkAiVkJVOuazppUrWEdVpRahLmlC576v08OdHfnMoyYhq0NgZ6VizVrD8sVcwd9puSSgG1B6Z2/X6vWWrsM6vBpc2Zx8CupNTkS9LvWMA7FrG4z6Np3MNa8AMwmKjuqdWlLzUPJy2frjsQLI2RPazbbC1yECeoOhshRYV8PxUHPTQ7FRWQDik8dTUc4FX9w/tm1YXUGOuI2Tk08im1AgJck1aQfxNyFUfToJ1kCA08xfD1uGBIr5Pyi9eG+Il0YTS67ELZNqFVmJMTjcF7/rIDehxq4GkaWQfjeVLVOl6sSNwGjLNYfJrYChIMNEzxSIX/5czlc2X89FoG3UY2sbkfdBnM0KotnVNuRSYLfn5LAD+HTPo7y4uBzYal2xhTIJsO8imN1VX6gOmN/T5VrEmDIzSmtrtRt2fPuG3bl3yx48eNvG47l1urt2eXll3333nb14/sJu37pj1aRmnXbTnj393u7cu635Ctnz8sUru//OfSlDhv2RCMnPP/9cFnuzyVRr7p1337Xvv/tOtkvvvv/AXr08sWfPnqsul+fn9ub9d+zbb7/V/vfo0SMRIFdXPY3t6cm58nB4vwo5KMuFVZNUGR6QPFHtINAbYo8cCgj5kAEk1UwI7matQwy6rRSqPgB8dumqahj3d35Gvgzjt/mCUHd1njJf1k420SQAkR7PiE1ouO+XzFHNT0i1FWC8Zx9dkxBLV+I5wcDZg32SKyF82vl1okouqp6iSoGfsRbiWc11Z/OJ5hhfm/f2eRuvF22rIrmgYyeEmW/bE+p3RCx4Bojye7T2tglCPxOiaiSqLWLtdE5pLThJFBWA+qwhS6qqKyxlfej7aHxOXhPtEHWWQzSFAO+obNpWeUSrK1+jm/Hz3+Gzysq++eJxgXkUn5aLChQVKCpQVKCowGtcgeIgf40Hr7j1ogJFBYoKFBUoKkAFsI0S4Ey3o+yEsCNZ2HLmIAodtpdn5w6MhP+4lz2EkI7gq833ZaHjSgDP0PWgTTzn07ThogW6qgHvYle27DHWluOzjo84BMUq5EAo6NO7K6Nag1BWwFmsd/y9BVUof8C/sBQpq0Nc9xisk7Y7TnkNYHAuJYETFcJMKw7IK1A4dJRGEAhSApBDXah0dWIFVA1+9MH2Iv4egA1g119aVbjHul+/VAIw9dpJrWErq6eE5PJsqEekoxAIAwDjncDunx/rAbAl4kZMDGHnwXKEzl1CSHWtGGbqIbIKQ6955sWmCzlkY1Cv60wLz7yAlLoma2Iuyorn39QqKkO8az0GnjI7gjWWQC6zVlYXOFmvJVat1ezevTtWraxtNLpSwO/VVV/j3+9fyQZpZ2fHytVMoGgdeyfA7dXC9vYO1M2OLc3ezo5d9XuyhkqT1F69OlUXMGOU1GrKjoAU4HqtVlMEEZ37/f5ANmOaF2XvPkfRQWC4gp+nc7t1TCDxQMA0QPugP/6J3QrvAwCtHBYUGinWOmV7/9371u00LAmWUx3Cob0F+Vo5QZ24X4DRbptOd1cbtFtdBWkDbirTALJOoKvbLTEe84WDqYD4zAkuDdkym670DFyLjAtl06zWVksd6Gu16po7zfaOSLZGo6WcijQBlF7JTutgZ0fPQd5Nq9HQ/MyS1CqAocuFTRm/JLNava66q9O81ghzOrdKreL5Aklivd6l4lsgDeuNhu4XkBRbn9FoKFVTVPcAXNdrdbvoDy2tZ9brDbS/aB2uVspumC5XGjvWF4A8NlXM0fkc8sLVTVgrzWaEdi9kpYSKZL5cWb1Ws+nCiYas3lAGCWQD3dw5Pv6pB2KjclH+hsiQhVtzLddWDd74s+HY9vf3Rd4MxzNZZvnvV5QJwvzsdruW1SpWq1Stmlb1mvPzc61jz/WhQ99kteR7LntXVUHiyugB+FUmQEm5E3TWz2ehy5wnxlponSuXpUTAeLDYWyhcu2KXw4mt1q624YLqKuc1/BpqD0izakVWauVKaldXE+1BEMmy02G86nUbjyc2nedWSVPLEl6/UCD8ex8+skePHpiVgp1eXtW9QEC8884DOz09t93drl31hvbO2/ft++8f2+07xyInP/roI90LFj93792yr7/8SkTDnTt37OOP/9Xee/ieffnFF3Z8567B+Z28OrHd/T07OTmxN964Z+PRhXUaDXv8zVNLGy3L6i0pYF69eGGXF1faP3pXI5GXDsJj/ZfbaBIC1ZdLjVfcm1mHAOtOEHs2zya7hz267Gs87n1BBcBrImAfSWBIBN+ng7pQCkTOK5QXZZEoUWUooDzsra5KcHUAc9mvgwKDM6xkWa0hAmsTsI2iK5x7Iech7rtO1nkGjp9VuN5tso/iOcjzxIwpXqNnD4wff482VJFw4D5YH24b5QqlOO+uz7BARlBPP1M9n0p3Guob7zMqCPlZvB4WUhBJ240QkfR0MslJGQ9U57yGgI/Ev49RHFd+zj1CrEJS87XdbLFN+G0rG6OCMJIbiEX43PL5J0Vgd/FpuahAUYGiAkUFigq8zhUoyIvXefSKey8qUFSgqEBRgaICZvbue28LYdB/sCd13OdtsXALGjmqK/yyJDsWATvBxoguae/k9w5Iun0jqCMP7HJi05VbaRC6rG52wnVnc7dpAWBfkldBr7GbjAOQufVRpo522RuRzRDsdbgnwFAADgXdrlFk+McRB1GWspuK4E8EiQBF1HGMb39StfmSzvWZlfMQxitfegcIRXosCe8FvAfcpGsWQsG9zh20cWA1khuQJwR2b6tS1OkaLKUgVCK4LyBMQarra2AqqiroLAY09C5/uuYJ9uYyvG/82OVduw60eLYHX3iMSx0TlA4KGt9SXzi44xYiXIsshEpOTSp6xpXIogACZ/XgV+7dygpFD7YdUc2xvXgcwFvq+gpoRa0BeBY6cwmXJpQa4LbZSGWpAymWNRIbDS7tow8/sD/+8Y+q7U63q1wMAOOrq7HyDR6889Aef/PY6o26tVot6/cGlmPn08hEPgB+j1Gu0N2+Wtk777xjn3z6Z40vncvK+siXDg5KTuNWS3j0d7sddTiPR4sARles2ap7kPx8KfKDsQTEBBj0TJbE1quFLZSN4GOFgmFvt2G3jw7sxsG+Vaq5tZsNBYoDlAskk40SJA/gcqJMDkgO6oR6ASKE8Gu3XsvDewIqJzaaTPSnOrexxYHAmU8FHPM1uBracg2xVBJREPMjeH/IBGx/UNAw9gSZQ14IwJxNrFmvidDotFvWyFJLKyXLFHbMOq74fa6xh8qUXSK7qDCnWX+sa+o+XoxtMpsrHJkcj8FoqJDyhPEU6Llw0D3Y8vSuhvoZMxkVAjkQIrCGA1lGpUlm48nYhhOebaVA6ZjZwjrhSwRDGPcIchJkzh4i3zutIYBMSChTADbESatZ1zgkZMwQvq3O+bXA9KjKabRbNhtPZCEWAVd+h/kA2QDRyzjUMgLoK7I6Wi9msjKCO2hmjaDM8owT5iF14k/lX5Tc1oheftblAqKkWr0OEpa1VFB9EChO/an9fOXZK9RCSrOQe0AtZou1jWZLGzM3CdqG3JpMrcx+UlpbynOyHlgXuVl/MDa4EeZeLW0oVBz1AzWnax7CKMtqyiXqDWZ26+5t6+60NZZJtWJHxzf9Xiy3rNGyl8+fax7V203rNlv27MkTe/+D9+zHH5+p7h9++KGdX15oftSbDfvmq+/t+PjAurttOzk5te8ef28ffPSBnb46sVu3b9lvf/MbAdW89m9+/Vd2+3jfnr24tP/275/Yi5cnCv3+5a9+KQXT737ze3v65OW1eo73i3sqCiDPTvH9PYLhEcSP+xr/FkfB3MB2i7lO/hPUc8gu4vhBMcS6wkJNdlJbdkiME/M8guQbsiSeET9VIUBOoiLR6wwi07NamIuuLPKzibnDtflyFUFUHHACbVQS28qLCMhHpUMkHfR9KQ1DNlS+yaiJhERUe8R1Ffd8fq4Q+xL3hA1hrnB5zeFgVcWeHJ9jW7WJai3aTOkZU39G7qsW7NN83nuY/fZ7xmeIn1cg9vx7m+wor3lF+z57iufMuN2j21Etru0W43kf1zbPxR7JfHfVlBMmX31a2EYVH5aLChQVKCpQVKCowOtcgYK8eJ1Hr7j3ogJFBYoKFBUoKgB58f47ebSIwl5F3ZuzicARdZfLfgNQBTf33PKl29/ETkYHQRzMIe8BMBNCo1lvCmiVAkCWEYTfJrZYzT0TIgB2kSSJ9ksR6IDEUAco1w+AvIAKgE/5YUNIhIDqBRYrWPNg618SZikgIqgB4r0Cql+THwD+FWwl8A0vq6M5qiuyJJMihNfORMAAZrniAtAaIDTaQ8WOz2g54QSBg2OQJQKS3DlIpAtgsCwxIA6uw809INStOZwwigHcbr8RFSEEsgY7pmtgJ3q5e50ZP54LxUsEbSKoRL0AdKLFhsByqTywPclsSEC0CAe3ixILoQZaXucAEOMZCRMRPcESKH6PPwHrr/37uR5d0AKmlpZUFTFux7dv2s5ux16+eGYP3n5gr16d2GQ6tEYjFYiFpdCTH16KrFjlK7t555b1r4YiKwDwsIRp1et2edm387MrkV6NZst6/Z7mS4a1yGqlLIxaFlQW2GWVnUiYzqZ248aBSDmyFJpZ55p8m8wnAnArpVxkG0Bkd3dX6gsHjZ10WxN0LuKiao1malnV7N2H922321F47GQ8ks0M4D9ZBwQZQ7y02zsC0rEMo7sXgo6BhwCBZIAggdgj9BnwPdYSUmNJOPZyrfBqddWHkF/IGCx+6KY/Pzu3OeRUGXsbQERUBB4WDTOiOZJkIopqhE+nZQWhN5sN2+22LS3n1iC4W0okV1O1q5AfKEZqqpdM3VYrazbcogcCQzZwKLeC+mg4mSiHIa2nhjKAAHLZAy3mNhigfsHiCYUU9j3Y1K3tajiU/ZXvQwsbDafynwcIxYKrVmtZbziw6Whi0+nM9wbs6hZLz6upRLuohdtS5Us73N2zasUJBNQXWKexj3kOhiuc6s2m73FSNGEzlrjlkFWkJEBJctUb6Dmu7dXy3Pq9oQm6X5WVfcD+l9ar1sgS2Z3dvn3b0hrZGZB5BEhv9hkwaVyAqGfMxomd/mS6QEL5PUIiRgDbAeJGuyFyiNwXVDtk8EC09YdDu+wNZQ9GrgVhxth9QQKx76D/Eq+6WOlnl5ejYKm0FHnB3jwa90UWkK1RLqdS8hhk2nxtnZ2GCAv2rsvzM3vvg0d2cX5pF72e/eqv/9p6l1d2eXFqH3z4yH74/nvlUDA//uoXH8kKCkLi9PSl3bl1x/7xH/7R/tf//J/tv/yX/1MB3n/33/+t/f3/+/f24Ue/sD98/Ad777337ezsxOqNTPMFQPndd9+007MTGw7X1mx27emzHzV2o+FI6/1Pf/oqkM0mdRMEt0LLJWtxkiiGRPt5hecbIfQuEWOJbPIVIJOwb/JgeoBwB8shsLEz8hwINknfsyP55PtfBMfjn5AUAv3JM+IsnHnANgcE75GmNVssXWURCeFIFESFgPKRdE54Bku8dpYRBu7rxsF/z3mBeMM6SeR9OG8i+bFt/0euTrR34uc6qwNBv1E0+H4frbe0Vy1QNmCRFQl1/13XZrqi4yfkhwgTv2+dBCLz1/66aFMVnmGbaLm2fww19uwRspvYz/254xcqPezpvNbekIC1FnsI94vCTSRqINfj2uJ1brcn38SYEW6PP/+mwDyKT8tFBYoKFBUoKlBU4DWuQHGQv8aDV9x6UYGiAkUFigoUFaAC7zx4Mwe4Vqd8UFmo85J23LKDZgCS+g97gIBgk6TXYp+hPAgsSByUn0+xZ0n0fdQZ0brJQ4YBzoONg+MD1xkYUjqETIDYcan3TKrqBtZ7c8PB5/ra3slMAZvYXAlIFxgMSeLgPX9G5QXgluIkgie4LhcDxqPVEgQAoJA6aU3AKvgKQAndre79kesPnskB/I1qA/LCr+/+2dGGhHpg5UKOgQc2B6BaodOhQ1zXimCPkwTbHcERxN50gbs1k3cRA1C5P7iAoQDMbINfDgA5OQGIv0J9IncZOv4T1W5jFaJED7fWWa2sFkgPyAu/3xCULrXGxnKF51W2SKgxNZcKJABuBERzr/VOw964d9d6V+d6/8V8bcPhwI6O9mW3QsczYGEE6qi/lSABcuV0yMrp6sqBs6XJboyualkD1RK3MFuvRZZ5R31NuR+6vwDiqVu8XnOFzbIiqxqAr8GwL5LgxsGu5jPPp473BYD92hbziYc/l0uWJt6Jn2VVe/DWXdvZ6Vgz83yFbrcpMBvbJMgDGQSVU7cFU2Bw2dJyxaYTwsbrypvIsDRKUj0n4bOA0qX1UkB2v9/X2BIG7PNuZbMVnfhuB4TlGHVYLHOFkFNT75z3TnDGFr94wHeIynqSWr2eWFojowYlwto67YbtoTaxtUiohI7orGZ1Zn+laiUsXBjL1VykjNRWjMs6t8l8aitbigjjWlcDOv6xMFtKgUKdCTHmtbJpWi6kOiDTG/KBAl32e75vYLM2X8sWaDpzRRXspCyO5gRKr0Ve8PcIpkKWSkGRQxhVbH9vz6565yJpCIsmPJm5B9kEeSVQFgu1CgQO1mED29ndEaA8GKFoKVsrw/KupPeBuAAA7Q+GWsNkcbBuqrXEUEak9YZltUzA8V63IXu75TK3WsaaAGitaW+MSoVocSUru2DFE620pGxIEt0THfi8r+95KAFQny2t0cq0RpbrkgLvFcwOQUJWw2Ily6y+yIOF17CCSiZRFgz1B+wej2dSqfA8zBeUN9XUFBIPsUcWOGHXrQZ5NFPb3e9aOc1sPBpJdQQ502p3rZpiLUWIeSabJwjeN++/YYeHR8pw+eabr+3G0ZHCxG8c7drNoyOpTghzubi4tAaB51nFPv30M7txeGzfffudHRzesIuLU82Lo8ND++OfPrPjowMRKM+evbLLi6HmN5ZwJ69eqNbf/fDSptO5Ml0gaJhrzCcRyLLtQzUVckiU7UE+EjXjLEukdKE2dPM7EcB+yn4XbLKCGhFrLd6bq8b9JBLv0R4p2g/yb9+zeV+n6zlbHNR34N9/lzOCrXOTVxRJkbiv60xU3oVbMkUSH9IN8u4688LcBgxiC+XI9lkUzwbPNHLFHXMmAv38OwZyx7NE67zKWb+QapC6irDcsoGM9ypCXyHkZCS51VS8X9YGezRrjJ/pd3KUmCiCNoqLeK7Fa8ZnjtZXi2VssEhFYMTQ7WgDeU2MBGsqvg9pqYCnPJ7Rm/Mz1kdNC6uF5kokhgvyovisXFSgqEBRgaICRQVe7woU5MXrPX7F3RcVKCpQVKCoQFEB++DDd3N19mL1FLy86VRNAaim+Kcvr21h1Igf/LQjcBJBCQAgMBIsoQD/6bSfylLDAXUPxUZ54NYZ3twYrC4i0AHIg7VDyF7gmgJP6FXlfQX6bMAb2b5UAYrpBAeYDyA8ig/ICwCZNfYRBNQC4gLaYXPh6gUHbUquhnAj8QAIAWS5f7hImaUHNhPUSmizOla5nxj2HcAoxX3o/hxU4pnpTuW+Yteu23R4dype/rx3BIiu/b8VqB1CwmVzROAu9kJCq4K9E6CQg1ixKxfixAExwOwQPJuvbQkwHIAuSBfInhme6hAQwsDcI5+3+ktbKAfHsE+ZS4jBl2Nh/jGQZ/Yu8XGw1Srr/RSIDFBcIeAaQMiBO7rnyVTo7HXs4PDAbtzYs4uzc3v58sQS7JhC174Cd1EsrFcKF2asAcy4R2pKdgqgaLTrKpWx2wF8XFqC9Ga5Umiw7J90TcgMBzAZc4BkutGzeqbO6/Foat2dHRsKmPZrKLB7NrfpeGzTEC6tAF+RWwC12DEltlqsrdWpKaz7Fl3p5YplWUVEBEROJU0U1ozCwrv7A5BaNus0yJ9oWFop22w8UkbFfOqgKGAm+QAr/OZL2KqtRAqKlFssbbaYWlLLbKIubwDQtU3na1kHMb6olKT4WTLnmK8O2rJeRGJUStZq1JVxIFKLjutqybqtlnVaTUurZREqnVbbMoD0/kCZD7Z02yIsdrzjuWwjMkOakBZkVMylMsorFRtOJzbExgrVUrC+mc6x4FradDFXgDpjy5qfSvEFME84+UIqCPYiERYLsi5mlmHrFKyyWAtSaCgvh9ui27xqRwcHWgPkyEBeYZ+ULyG28NVfWwqZVoL8mDsR5NUWGQLRxPplvs6mC5FI7ZaHhhOvftm7svFkavP5yoajsQgYCI9SBWuvsQDweb62/U5DAd7T6ULZF4Sgo2RhvvGsk+lEgeFzxmu+uFZWRCUXdVTNNOfZMzfqC8aU/aGaQhAz7pBCE4WjD8dj6zS7hAJ4CHhOAPpIdURZc3V5JUKMfQIFDPsB6jrWBttEhaDvGsoBt5Cbz0g8TqxSWlijXrPdvR1L6nXr90fX4DXzQKHm1YpIiIVCshNZ9PBevPeb994Q0H14eGiz6UhrEvB/gcIPddCKTKGlsm5W86VyK1DV1LFwM9NesZitLK25mghbOcifZ8+eqp7PnzxVLc4uhjadrqQQ4ot9t1SpiljfBtHjGpJ6IY8gPkTGRoGgebCmJuQbEfzu55HnQjk5zfhElYID7A78sz5iR7++r33HFTgl2RetLGEv92x32VRxnrAuIa6c8EilmnC1xU+vFy2bXFWY6Pf9fvxsw37OyRNSVdzSyc+kcO6Fc4Tr+Hz339UeGghwXr9t+eTPzv2xHztB7upHtg/UlTVbzP2sgUAUMRRI9Eg+iPCYz3S+8uVqQc9YcnI1qD9RlVG3YE+5fS7lIpL8LIr3K0UNuVuBHHRbL85e39f4f/4ayBwnsOP7x88w8exmrXFmscc2GnX76tOvCszDy118FRUoKlBUoKhAUYHXsgLFQf5aDltx00UFigoUFSgqUFRgU4F3Hr6VQzSAV2DPQacpnur8OwIXAhewgyLwmdBM1BjXcZwOIACAAcoAMgBuNNKaCBGXBLhdB+B6WTYtoVs1dwsovMjlUgSwgid8yEvge4C1br1EhyadzFhEORCBjVMEY+RnHlQAgKmx6zMh+Dan+18IS7C9cPDXgZWfKjEcZHG0w1UaEAfuLw55AehGtAMcBvVpBasWZY+H8Ga84NVlWyI4mffZWGpwZVnTADhV8LmKliP86ffH/6INRrTY4B744k8HvPz1/ByQXwRGyMqgu9THYWXVNLnOq5Dlibr/K7L4UWcxtTbafQHtHOTCIx8QLQZ+o1BQCDu/S5d9yMegzhEQ8u5kV2MA4CkHhecQ+QIojupkYRmB1HluN28da57dPL6hYOrpmCwCV6QAOGKLBCDLs3HXgMiAf9wjRldyewHEx79eqgCSZ6nLyjIyF8prgeDVJNVIAmRB2qgGWIuF/BYA66xeDwoh7HQWIl/ms6kDvNOpTQibXq5tp9uxi8ueNSAsFETvKg+eebed2e27h3Z0eMNqymlZK1eB0Gg6eFFOEByNdRCd/4xdA7UDipIclcHManQ2r+hsdvsv6gDwviakFtCNDI/lXLZaKCsIPycnZjJdCgyF7KPbPic8ep2LGGBeoMRYrHMnrETSla2c59bptkQycv+yWMlz5Yjwfvu7XQVbl6RiqMrWJwP0BuyeTQybGuYIxALEDBZYpfJSNl2Ecq/YLywXAco9cu9D8iOmMwc2S2U7v7rUpGItkmGh+aJMDRQZfN/tsVgvkIusv9lkphryb74PaSlCK0ut22qLJIBYBITO6qmltcxB8BQwmxyRgdaQcjgAuIO3/jJY60AuULPxcGhrgbSoGqaWVpJrX//LqyuREoPBWCA9WSy98czKSUWkb386s1aW2d5uU2uJPaCeptZpN2Ujxlpz6zZIgoXIC4B4qbtk1ZW6tVPIEXKCkp9j9dTUOmKe8Pdevy+CQCQVuSCDkSWJh5836k1dH2uueQjrhmCQPd5yHQLOJ64iq1Tt7Lxnu/s7QtOnU6y6CIwv2Xg+t3arpmwU1mI5qdn+wYHGnvdFodFoMR8S293dFY4OcUOHvd5vQZD5jqzMhoO+dop2p2WXZ+cKeF/nJds/3JN1HNZXg17fKvnaxsORrcool5pS81ycnWpPkHXZYmoPHj4Qccq1f/tff2fNVsMuLgb24vmFQWYCQKMW4NnZv6MKLlrvQQaWDbsy3+NFBLCxa/b52eJZDiiD2BMjEc8ex9lQVg21BoIikW0okgTU2VUYTghIaRAynhSmvQoAPTkqWPWZZwyxrpirKEkgHraJq3hy60wM1kwin8uoLCLp4cC820JxpvoZF78iWK+X6Dq8jxOInrmysf2LhHpUZsbfccWEz9dITDBfPRvK3/e6sSG8N2PhSsCqlJ3xnItqv3ht3SdnIfaSoYFB56L2Ls+iQEHjjQD+eSPmbUXrRL9fFH9+xlvJiVvuiTUKMQkBhuoljhf5JRBTjAHHLUQLc+HLT74sMI/iQ3NRgaICRQWKChQVeI0rUBzkr/HgFbdeVKCoQFGBogJFBajAg4dv5epIpYM0owPWsxOin7Z3X3p3rMiMfCmwGUQgqiQAzxxQB8D0PuYk+HHL/iZYU8iyhz2nX9wAACAASURBVA54uugBbgC/g5rCO+MdcHcg2rs2PRQVZDF41YfvC6gO1jkCH8DXBVK4HYX7cANyOMgiH3FlOYRw1ZJ3lQrgAZAD7CLfIhAtsTNUoJSCfbG84p7pNKXb2cEX99D3Lk+/nhMMAT0K1h2eCcDzxABRwK8NWZFLQYIfd7Xq3azeIb+UnQ313rYJEYkRiAwHpTww3UEs7C62OmapTQwiD8RIEkLQBa6JW3JLq9idC3hO/QlNjn7l6qBGfVECzEMDwzNufxT08Yr1lTohUECMOeqCxWyorncA1VpWtzv3bikHgeu8+PGlXsMVmYNJrWaj8VQd4XQyD4ZDyyAisHNxLk3jD7lB5z3fQE3BuKDMKJewjmmJgAHsp/5cS9ZbIeiVh6drHBDrko70SsUm47Fsshj/JE1sOB46oD4jcNs79ME3wdTI2KB/eLma2cFO0/b32nZ880g5Enu7XWag1dKa5tR4NJYaZXenYyvuAcuqGsH0a2vVM5/7Wle+/lTrQGCUcvzwQ8YL75ibVCNtZa9A8CQiQZj2/aGHdc+UN4Ol1lrjuMhLsphaTLE+ggwxPR9zED941hnAXSNJrZFl1mplDqRjjUWNqlgfmbUIwlZMQFXA/GIxslajJcuX5WoqIDpJa9afzkVMAtwDHs9mC+sNxlpHEC9YTKE+YA1JWTGDtHG7HCykpgRKL3IBryJOc7eJYoxZ15pD1Yq12nXLUggutzaj5goYT91PH/UBqhHIFQLaUV9goVVJPSicuQ4wjgLAAeuyZbWayKvL8wsRtaxt5sNoOJGFHYQW4D4Aqr4/m9lowT5HTWuW052+XNrBbl37HeQMSh6slCC8ksT3AQhI2X3xi+R2hJwEQGA6vnlexofak4MSQ9jLWosTq9WxT/PFMJ0s9PoSqHjJFT5nZxdWwiZJ66SiEG+ILK7Ja7FISmuprRGuGcRZbqPxyJqNhkBjMjXIjXBAemnVBKa3qmBuFCv1dt063V1rNJtWb7QsY42TtVL1PIhWu2Hjft9Jl1bLvv76S9vf27WDoIzpX1xZe2fHer2ByGX2ROYaZNh6PbeT56+subNrl+fnsqY6ff7Ebt25o2yjVycvbQ+ixOb29oN37ff/8C92eLhvO919+8d/+nfNJ/YRnVPBtkjB2CLYUXl48D3zmDMISzDmXi3DUogx8TPPbaOcCIiksF+PPcBJSKkCsEGizsSD6D18TKVoDDk7btnnhDPzNQL/biflc88JIda7B4crLDxYREWiXqOl1zthHkkAQH3ma002YNiEcS64gic2IsRabJ8nUdUQr7+ddxG/F38vkiD+HK4Wiaq2aCUlFRAZPoEsvrZE074b6pn7eaPx1j0GC6lwRnHvfqK5dkJnkxoQPKMm/sTr4LZbnPOo8WIDAGS+r2nOCs96cTKJzxpOfHB+RHUI5y+ku5RNIU+LcSqUF8Vn5aICRQWKChQVKCrwelegIC9e7/Er7r6oQFGBogJFBYoKGMqLmDehoE3sV4L/euygxCMaAJn/yJ9Nx7Zeeo6Ad226pZP7hpekvlB3abCVASgFRHLQA8UBHbFYw6wsA+gT6OBATwTZBVoAvNBFDtig8FC86T1LgvcCHFQXfejqBLAEpBWBEkCi6/sPIaF0kQMkO7hBxy0AD5YZ7uEdw4n5u5QPCvqsueUT4a7h2QCcAckFsFzbcYRcjGCTEQGhaN8Uu0QV6I2qZT3X89MNz5MLIMzdxkpd1wLwUA/EzlZXJag7WB79ic1n2L5AI7jawe1HxPM4IIPPVLD32O6cvQaueK1spkJoebkkEA+rJ35fVl3qePd7wz4l2ntAAKRpVZ3QPJP7uLutk7pyqQ/AkWPPepZ6WrKmbJoApkry3j/c37ezszMbDseh5gSb0/W9sDtv3LWnT17YYpFbt9u1i4szO7pxZHm+tIuLK9vd3bPZdGbTEBitOaRnhjSoSHnRbrbsqnclyxvGki56nrfZaIo44LXct6yNRMAtFRLeu7yUggOgPs8rtibvAsgRgDNNrNNu2Xg8VJd/vZFYp5Ha7Vs31Lleq1St22krfwEwTGOBLcwS6x283eeyjMFWKqe7nq7nNXkN2Ju5HRbzGwKDFVaprKQ4wd5GAcJ00S9XUmpgm3V5cWmtrC6yABspOuF7EwKtXTkwZ40pbJ0OclfcAP5vQMqySCUAymYts1qtKh95wHaUS9FnvttpWQI5IVUNAc7kV7gSIqskIipyKS54zxB4P5vJ0I18heFkYb1Rj6hdqRa4T9Q0k9HYgcoydjxrhXyvIDiX3tUv0jNhrk1tyZrNS9Zpd6xZT63TgpRy2yjWaxkSQwQHFlJuCeVpzG43xjphDFk7lcSJFPY7QHxXO1VsOBz5XrBaWf+qb6Ohg/iQDOTpTMceFr6GyqwmtipV7aI/tmpWl3KgN+xZC2KLcRMIDeEGeUI+CPfh9mhxbyGvIn5hnxT3MmUgYCc2gcRzIB6wtwx7lq9FAGEFpZBvQ/22kGVXpRxIvkpiV1c9W4uQRb0G0SfPMoHkIskWzDPIOpRgnvUDycO6oi6sfTrlIYXYs/K8ao3Orr3x5ttWb9eslJDZMrHj49tSgLAn9Ac92+l07fLyXDXEqqqe1bXfQspAFrz11pu6t2W+kkXVeNgXKdRqd6yRtUTOEPbd3unaHz7+2A4PD2w67NtbD+5blXyS/qUszP78p0/sjTffsn/5l/9mR0c3rdPdsY//9Y9ulcTqYT4GhYPye6S8ci6Cn2nPLLnywPN5goIunCGA3E7+bFvqQRKjiOBnrj6IllLagyRUyxH86KzDHtH3JobNzzvODg8HR5UGweRWZfxyzFCCqGNs83XYQwI5HM+86/Mt7LFRDskaggjmd7UXh7M6ngGe5RGVh24/CEkTX+fki6tW2CMjKR2/H+dqVG0oS0pkjtu4icA2iATWs+///lrPXJIFYiAHuCfIQdZDPEulUik5aQ1pt20/JXu89SJc09/LMzSc0OC6kEGQ+bEBQ3kjK/Y9zms/V1FfQJbG91Q4OVlWnPOc0YxdsAb79qvHBeZRfFYuKlBUoKhAUYGiAq9xBYqD/DUevOLWiwoUFSgqUFSgqAAVILDbLSAcJOeLju9rawmB/WYVrGiEuhMY6/kSgMNu52MC3CLoAIEh5UToPhV+GCygZIGycnCC7l6RE4H4iO8JuBgzKGJoKgA5AIcsPQKRIIXAtfWFZ2jQhT6bT6/JElcx8AzYU7maAYQCcMNtRDb5EA5keEcmwc2QHQJmxAFslAXK91ji8Y5awxkDYHpeF7thIyji9jAO6tDp64G7AFm5cg6wCAcww/ZKthtSTziQxteSGgp89NyGqDjhvgF0FXq+ld/BtaW8CPkGAuXki++1inZU/A6geVS+0EUO8O/2U4GQ8upauQy45OSRCBXlSbgNVNCABLAQAMqJENVEfvEoBiBF5lavuc95d2/X3nnnbYVY9y4vrN/ryW5GtlL1zM5Oz63RbNi9N+/Z5188tqvLkd04PrLxcKCcglu3ju3k9NTqWVPvQy5EdEW5cXTDhv2ewHdoAeYL4GuWJQ4EYn1VqSrbQpZdAMK1mvV6va0Oc7e6UaO5FBip8O8qqgFCekXOYdGytHazSd+2tetVe/e9+3awv2eNWmq1ahrAcqxYvJu8kdWsUl7bfDq2ZqNuKeqa+dya9brWEOoSLKa4P3WMa83kllS8s5gsC6ynsG5aLtziZLJc2Gw8M4gF2W1BzphZf0RAto+jNAWlikDf4YTufKzfCCZ2ixrIO0B5rKQyKVEcLAU8rNdSAc7aE9Zr22l6CDnWSZABy8XU1VTBhoj3mmJZNeP9USnMRWRMR1ObLNfWH/XVBT0Yjmy9KssuKSCfISeAn41tNl8JOBXxaWaNeqJgZsB6CDOIP4DyRppaE5IJz30shtLE0oz7LWseko0CSE0+hbrhQyi9wEmByIRbk6/hYC4gP/kVAJ9ka+TLmZ4B1UUFO6fclH8hYBMAluB7OubXVRsvltZuNfR8qH7G06FyU5T/M50EAmotJZCydrDnWWxUVSJJA4lLmHW5ClkI0M53nbzUPhKIw0oCUdB3xUk5scl0Ybt7+/bj85dWz2p2ednT3GUeDMcz1ZJLsQ7oLBdkX/Kwb+YnRCZLV+ok5RJ5YLXyGSola3caxvaZdbtWSep27/4b1u/37Oc//5m9fPnK3n77bTs/P9WzNlttG42H9v67D+3fPv7Y3n3vPfv0z3+2X/zyr+wffv97O9g/EFF0dPvYepdX1r86t1azYZ3uvtRYzUZLOTiHNw7tx2dP7OzklXXbbXvn3XtSN/32d7+3Dz740H77m3+wB2+/Y3/4tz9avdG2dx6+a999+9S+/uq7oEhIMNFzBVw4L8jkUDd/7OpXJRxgF5HrPkPXIdpOGDsJwBd/eMC1dkpnK0QysqOaFGKcBShdZPxUcbs6GBO3inKrKhHWcEkiR/xsAvT3s4D9nnnoFoHi9wMRrfMn2FTFPd1VBL7fQSIyviLDRfT7n9equEgwhKYBkfghsNvVhG5zFc/CSJhzT9sEg6vy/N5RLYgUIGcIQj0PWRa5q1NioDbnhmoRMjr8zI9NCA4tiGwI4yCbxPBs8f6djICY4Xk3dosa4/mmoUHn1SqS6p5VRW1lBzjzpoGomJE9liRIkaxhbUhqZ998+XWBeRQfl4sKFBUoKlBUoKjAa1yB4iB/jQevuPWiAkUFigoUFSgqQAUevns/d2AaOxMUDguBbTHAm25zgnCjX3jscHYQx21PBD7IvSTYNQHkEIiJh3uwLIoqDe+Mp+sUMGgR2zLd3iIASICJparkA8GCCRDBP3bIrqgUQlOXAJYOqi7WBCIT0IxXvnuxR8DPg28d/HdQBrLGFRexYzR6ZXtLrgeYAgChEAHwUEemMiJCIKksqejQBPDHO53eZPfgj4qQaEfBn359z5QAFBTuoi5cD3mlKxsAitrTFV4lkJf307MpUONawSDrIoGz3sV6bQkitYUTUACzDgpxfQflAJFiF60AoOCRzmuiUiOSLdRIGSR03lZSATsOZjmp4tfx7lTZcWBvovfzTAn9H13HZnomxjdLy9bsdG00Gdnx0aFyMGaTiQ0GV3b33h3vmF3ndnp+JfLh4HDfxuOZPXv6SsDj/t6efj4aDez45qF9//2P1u103S6nBMBdF7mws9u1MTkVczI2yDXAtqauUGA80BfzmayRIHqkHBEwCalRtuGwL5KGZ6onqdulMbfSxKazuU0mrgRQFkRKRzqdvwRvp/azv3pPWQdtLJdyky0UQD9qIOpJ3kdCTgm/Qwv+YqGA7tUCMqhqdbroUSpFtUEJS6dEAecQLIRDM99LMF75Sl3rtXrDri56smMib4KMk/Fk5sCprJL4vgdhhyR5KVWw+UFdwnVn04m8/fU+iXveU0+pL2qZApxRQmFvBSnDuCuQeD6zTguroKWIE/fqr9iUkO3VQrkEzA9UHgQ8X0FYrD2Eu98f2GKxug4Sj98X2Br2FamUciyUak4KLNmbHCAGJCUAe6/TUc5FJSmJvOBrMkfV4N3cFYXvmhQHInOCtdtEaio2rcQGo4FlWaq1hLKAvY8MHxQ4Nl/YeDwSuQEBwPi7UovO8sTSWt3W5ar1BiP9HMKBHAQIK5gOyDw62yHxVqu5xr7NdRn+Ob77TvqyHpmL/uXrjNWDVR0ZLBA1TCq6wqOFkQDpUm6T0cSSWlPrB8stdl0IimazLXWGXODWJf1spAwSt4Vjz9ffSxVbYpuUs4awr5sLGJ6MZvoZ40QdGy32P7PdG8d2/+F79vT5M7t9644d3rhhp6cnUlOMRkM937Mfn9n+4b4HUC9XIjkOdndUC7ren/7w1F69OLHhZGQ/+9kje/z4a/vVL39lT54+tXtv3LHTk3MpDg6P9u3bbx7b5fmlsjLuv33L3rp/z/70yRc2uBrLeuw//Prn9n//X/+PdXcObf/w0D7585c2nTkITU1cbUGtXD0hcF1nngdFu3JgQ07Hs84Bf+/m56zahEM7Gag9I4F08DwS6sn6JPOGa7CWp4uliH+dM+L02eN8PDT9Ym6QRo3sHieqHdQXlS3FAmdEtBpUuDe5SSLP/Vy7ViHK3sppmRisjSXhttJC52h4Xj+XggIlzD6dDZytwW7LyRUPKY9naLR5ioTCcjX3n0Hy8nvheTzHxdVbmtnBVpKxjdelLhBmsuEKmRmcJbJ02rpXEefKRfK8D7dWQ/nnpLrbQW2pMTiRld0VcqUgaUJWkvgTHZF+H9FCUvaS4V49vym3b7/8tsA8io/LRQWKChQVKCpQVOA1rkBxkL/Gg1fcelGBogJFBYoKFBWgAthGXYM5SdWqANmhNIA1Cj0NNhP81370k3YgA3DBrTMAGwQq0IlJR6bAN7eSUId78LB2+yUHs73L0a1KAMoBNQH5AA/d7iMC7p67wWu4Fzo96Z4VAHUd3o1ioRK862NA9gaQip3jbiPD3TqABBi4Dcq4YsE7MvlygMtBef+t4GkuUMYDogG4Ytg0wNNGaeEgJMCsKwO8C1YqB+xB5PkNUbTw546huiFMWnYisslw+xYP8Q111X1g7+SDRa0SQBdqVK4IPHYgyGuhruGyWbMO2OzBrhHIo64KaYU0wi4qesUrSwRSxn1WAIQBRaPaxBuRQ5C4VC9uyyFiA0A2kCKiU9T4upQv/s3bN213t2unJ6+kXHj58rm9+dabUlDIAgvIrlqxZjOz05MLe/niwoNkU1QADTs/O7U7d4/t2Y8vBLDeunVLOQb1LFNNUN7wlWFVo2DtxHr9nmcPKCx2qp8tF4DcEB7u0f7/sfeeO5Zl6ZXYuuace8/1NnzaSlOmi91si2GTM8PhcFokJUCCoH/SAII08wISBP3UOwgCBEHzbwRCMxhBlEYcetOGTXazy7C6qyorszIrfWS468257ghrfXtHRPENEji3UZ2REdfs8+199o5c61tr1aol/Ww8Hutai4FZfMniJQvMqVqggkGgIW1GrPZRlMVup4kbbxyg3Wwo0FtqJJefQLCb1joE+mm5VGYI92qFErMuGOZcZBZCiMl8aveLclkUh26fI0szdiMLhUZCQNQB9blcaJTepWBbWgct14lC2XlPcT445wzwzgYB6s2Wgp1JXskyiXM/j0W0MDg8KrGO7PA38oPrI4pCqRq4TmvVJvrDgayvPGGwWXGM3AuA8Xxmig8SLAy/ns0VdD6JGU4dKyvj7KxnwbkLZl1YZgn3Eb6Olmi02OL6JxhcjAoI8xmUCkVUSyHy2SzqtRoKuZzIDCqwQpIPzq6H18i1OepT0VOTtRNJh2kcY75ciIgzNRIQLxMB+gz3Vg7FinwF1R9j5WuwNiSaCIJPZ0sRSJxPjs0AZbMnY+4K1SzMjWCeBgmHDMObqWAhIRCT9FgiigraM1lLXivtqmS7l7EcD6oguD/yHpSVjZQiFkrOfYnEiO5b0BarIKJ2saBqItTzdb8rv2KDMde11DuW98ItbcLcC+Z2cDxSohBkX5gd1nyu9SUbHuVAWI4R6yGrtFqg+7K7dxWT+QK7B/uYjCZaX9ffuCklFce2vd3F0dEr7B8cYDDoo9vp4PmzZ6iUiuj1TtBodPDXP/oRvvpLX8Wnn32KW3feQKPVUq15LxB0P3x5KGKIVlUkCk5PehicneLWnesCrUnS/d0HH8ne6hvf/Ab+5I//DJtVFvtXDvB3H32C2dwIIe6BJKJkuedyfaS+8w95NyWmrhMwTnLMlGu0b+J+wnuTILkH8O3+dyS49+pzhC4ViETw1QwQFjCQKoxEMEF1U6X52Adti85O0eY3pwwJnRQiTMyyT/e3CI2Ls8cUEI4QkFWhBYhzzPoMZ2clxUOGNmIuP8rt8Z688MS3faZtaOdEvhoU7Pz/MnnBdU4yO2+KlsVS65FnKe9pfibf1+cl+VKzjiTgTDFphLmRNI72dwqRcwWoVHtOLXleK2/fZRkY/rz1tVyv3IGYoeVjYGoWfYbZVlpd7EDypD0JF7tvjGi5TIbw8z/7RRrYnf62nFYgrUBagbQCaQVe5wqk5MXrPHvp2NMKpBVIK5BWIK2AOlmvJrKhUHCzWQkxbFmZEwRPAoKjUNczEUGztjDQRdkWxgacd38SiOM/+KuVMoajsZQDocgMgiBZC/YWXmQB2gRmlbnhAHPaRTFzwfuVixCh1RSDc9nRqQ5qy2IwGyVn2eS6J63v1H5F8YGovsuWZIHAIheSSxDJd696H3EPTHk7JAGLQt4NPDTCxT5DYId7T99h6t/nwl7DQCUbqtlYEBBezOcoRBGm06EpSXjN5xke/BwLWbXPNCWD2ZMYWSASImZntAHGtNmgckCu/2sqWhTffQmwUbqrqVkuW4Q5wErfo3UJgXHXearv6cKZkWDqBgJWBqgq5VcP36FM0MpUKvZZml+RLLaW6BpVrpaxvbeLarWMx4+/wM5WB0eHr9SpnsnlcXJ2hmq1gkajjnKlJMuoR58/lZ1UqVLG8fEx9nZ2cdY7RqfdxfHxqYgGBgIzm6DVamE2najr3zpxmTEQYTKZyHKIcQEKPtaE2LqTtZEInaVs0RQYv2G+Qd4IjwIBSVsHrCkBXCo0aIFCcDObXaFRCfH1b7yLarkkkJ3WUVzt1VIZi5iWQXlZPmXWZhtE8o5kAW2Z/Prm2ssFWY2fa90Z8p+Dh+PREMmGgby0RlugXIwMhKbve1SwYHsBnAGG05lAdb43LbuWDKMtFDGlXQrByGxg12leNCJTtMboAy9Pea7TQMoAgoCFIIsoLAosJIlDWzXaFXG+ORYSclwT6nZfrzGdz0QokewZTaYiO2YxFQ0zKYu4HubxCqvlRmuO94/sicI8CsVQyhJ2tdMeqlqqIJfZYLvTRT6XQbfZRgBa1SxQKJJQsaBnhoVP44nmRCQq74cMMGMtaH+UbDBZcK5jF5LN91hjyc9O1vp87jOzaYypD4svlWSBxRwNgrNU+XBdeZUas3PiZYz+aCxAnV3efB4tmparhTIvWEOqYlgrZkAwr4OWZCKgpI4hEWLBykenfb2ehAUJWpIVFuRtKiq9h7PlsVuX388jYXbIbGYkJu8lrp9MViTVmvZcDEDfMFSdqhHWm+A3LbNIjGYwj2em/BJBZcTmap1RaHpMi7xconyRVquJ7YMbGPTHWGWBne0d2b5FlYquo91u4eBgT/sUiRkGytPi7IOf/Qxb7Y5srq5fewOPHz1Evd0QYbmzv49Kraoz5srBPl4dvsLpaR+NRkX3+cH+NfzxH/0Zfumdt/D5F4+wu7cvorFYKuAHf/ljvPX22/jRD/8K1VIJ3a1tnJyO8cWT5yIuuA54fwjA9tZM7u9SvfD7zpqPu5W2NW1f3GeNMOCDpKcnfDn/3PNMLWDqDdtrNiLWZG8o2y0qYMwX0FR4Bsab/aE9TKzIubAzlXNAVYLl81BV4K0cffg238sIBqnjXKYF16OpTC6UA0bSkfCkIupir/ZKDU9cXJAIdt1mn3VhI8nrtvc38tfnR/DvIisWXx6LV2MY4cGfGcliIeSmfLGz4kIx4tWJXu3h1R927lrGlakIHcGUobCT6hCrgakA2eBgSiaFhYPEheVZeUKC+5QsLx0h6NO2qE6hhd15I4O8HbUj4mFqG5X+rpxWIK1AWoG0AmkFXusKpOTFaz196eDTCqQVSCuQViCtAHD1jSsJu5vZ+1h0HusCVmkdI5DXAFz64RM45T/o+Q98y0agtRFBMiMKvKohw3yKNbsxiYWyW7iElfzcrSufoCnBdj4KAj3NxkTWNwRs2DkstYJ1QQpfok2GgByz+yD54Twl5KJinIQHqQzgMbUBAUMDZPggmMn3Xy7se/4//kxgDn3laXuUNYBI3ugJwSnrDDfrJIImgWxhaKvkX8s/fbep/zyznvCZFuxGDazLfjIxyxJnSSSwUBYeBvR4aysGOlsXrtkxGXlhXcUifvL0Nve2VBkBtOz+9VYYF+OAlBCzhYW4XhAlNmb/PG+rxTFcdCibTzjBaQOGaC9G4IodyQTwjJiRZZTCqY0IUxirupQJegUIme0R5PD2u28rzPq9v/0Z7t6+hadPnyhcmuuEwOtkPsKbd++IyHh5eILZeAkGaETlSERDtVLHcDwU+E9rH4LU0/kcrWZdXdm9s1Ps7u3JQorXyrFy/bDWg95A4cHsrFcv7mYtML1WryGTIZFhQcW1ah0nJ8fqvuecc/4ZFK0cAOYjuPBdEhm5fAZbrRLeffcO2q0mImUjbFCvlmzt0YokC5EaUgptrB606IFbP8z05XiZo9Gs1pSFwS51dtQXSxV1xMdTBklnZPETFAsi+WQ1lGV+Qh5gqDT97nMBlquNwDiOmMAfw5DZia8cBambNuq4L5XKqh8DqQlk835ezCe633nNDC1XRzwVD7kcpqMpus2aMit4DfLnZ8bF0gO91lFN8ohrYzKZKhRbAP9wItCSa5+qD2S4piSXsLWfzyLI0bqoaDZg1Qi1esVyLaII1aiKWrmCxXypvzPzI885WywsoJf3Rw5SnWSlKkgQFAPFEtCaaxpPscmR4IgxGjHDgjkRDHxn7k2C2XyqDnuu5dFwooBr2lPRgk0gqOt2p92ZAthFdlh2wjJZyzKJC6NSZt7DTKoXjZHAL7NuqMrKZFAul5HPAst4Lrs47W/OOmoyo5KCZAXf3ymtnG0YwVkFiVMVgLUC7wkcM3CbeydzMhT4nS/YPs1Q8GIJ09kKk2mscHcRRwzJpj3ZkvsZ/f9jC+2WhdUKoci6BNPpUqoOLtowyKJaKyOfL6JYqeLWrXfw8uQI23vbuHHlmu6z0XQihRbXNa+H5AKSJR4//FwEWiBLJaoRpgqDv/vOm3j//fext3cVYVTE6ekRrl3b17od9IaYTQb4lV/5Jv79//sHyCZUA2Xx9OULtNotq7VIHH5eGc+fPkcYZrG1tYsPPrwnQsfsEGjsSAAAIABJREFUiswCifUoliKpqvw5QYKeBKvIO+79Il0t+8ArAnRaiCS4CHCWSk2EneVeiLCijR/p7PVSdmJ+PufxEtlc4EgGU+p5tZw2ehElZk3IhxoGMgTrjcwwIoHzbjaB/twlqe4Jb09iXCYF7CxzZHditfDEgdXlUq6V+1zudSSpOf8W1G2kM6/T1qSdFVyDvA6OgQ+SbV6dyTH4M9AUQlzzdn5ZqLmNQ6/zVlT53LldlD9/vOLC1BXcP12mls4/Nk6YSsWTSiqlMkQuGim4L+u+08/M6k2/EtA6ygWM806yYG8qFsNzQso3NfB6Pr/3WYp5pL8spxVIK5BWIK1AWoHXuALpQf4aT1469LQCaQXSCqQVSCvACrxx90airkeGzZbL55kGBHgY8EtgkqGtGQIsBL8WCxdUvRaARwCC1iW+u57vFdL6gxYmCWTjRMBOqg5lIViIMM2PZE2zsa5O2qokBJNIHuRDdXf7Dk4JBnzOAgkQKhTY4e+CswliEVj15ANBKQKHBlzT3sJ1r15SGZgKwgAU/znqQCUJI4DJ+3yb17h1y7Kr2kJ0CQASuPZWWn41eWLAA1Ff8iN3gI3v4PUdr7571ne4snbqMiUBo+yNvMByWd2o29TAI4XuJmYJ5O2nCGQTRrMuXlqfXAT9krxYuGBiqTrc+G1WLogX66g1IIfzKjuTSyoQkhgkBPy1GYh34aOec93KrGVeXeTsmiWunGD3YA/lShnXr+2rG/vdd99S1/fpyQC1Wk1rhxY+BDAXyw2Ojo5RrdYF7rGTP5spqJufgBZDW0lW8EHCYT6bmsIgl5dtDYklhk6TFGAHO62DSFyxbrQuoi0VAcdsniB9AWEhh+FggkIxcnkMawG7BJjziQ/sNfKKQKKpYnifBLh+tYu37lxDlM+j3WgInKZigde8nM9lc1SiYmI+02sLeQsFjwqRVAoEyCtRSaqAQj6LDQH/eKr8CloSMZchJ3sb2viwPTwrZQLJESo58sWiLKGYYUGmhM9LGPBdsoBrTgm7//mwrAnegYl+rmwTZ7PFWhUCZiHEUlawflxf3Bv4OQEJhgxVEzOtS2ZHEPznNREYrNWbIhOmMxIB/NlSYeiz2L4ejye2rjL8DI4jkV0S1xAD3eu1ssiLRr2u+mYDEis5bLW3ZG1UopVTvig1xFwA9kpqjc3K5oprujcYY2+7o677yXgixYts2TZrzFYLxOuV8jdI8NDibiI7MFvDHDPHS83RYrHCOsmIfNGSdsHNHBfXtYBokruLjRRmVIKw/tZFbrZ6HJO3BCJIzeutVCKRWyQKRBSre9wyb0goEHRlYDntttjZzr2RhK8HfY3ATFAoFZHP5M0yjQqR2QyZfBYLgfUW6kzrol5/qkBvWmbJ2mq11BqyLnddGCbjWAR2q9XAZm3ZHiQ91ivaa62U11KIQlTqdczmK2SDMrb2dvCt73xL+xJJgU6ng+lkoPd48eK5rqvTqOH+/c+kyHh1eIhiUECzuyeSCEGCKIzQP6Wl2BTNVhONZk0WZs1qGWfHh7h99wb+8s9+hD7vy0KEar2u/Zqqrc5WR2TJztYuvv/n30e9XkM+iPDw4QunMMtIAcN9isS3JzG48j04rr3fi9q0PzsbNu2zPJfMBtDnjLBasqByCjbLfaJyzmyhzEbNAHeqdcbTGXKB2Yh5YprzSIs/Es1GiJs67bKyw2cycDc3ey8j0HivmvTPlByydRKhZYoEnsUcH23xSMJIKbm5IAz8WeP/tGVt5zjPeY0lT8UKyfQL5Yk/m/wavEx+e2LECPCsbMc88c3gbtZRBAf3tbWpKPWg4iRj+U/x3DJF/Fi4R/AMospDxCFlZKYjdKSNy1tiADfJIufFJbLW5TLJNkzB9DzDqTYyCz3ZYDF3KpvFfGkWg7JqW9mZ71UtNkiSF2lgd/rbclqBtAJpBdIKpBV4nSuQkhev8+ylY08rkFYgrUBagbQCLrD7PNOCSgiCn06FoG7JvHm6EwAg6GVWQAYQSBlBEMc5SotM2JiFEcE5KSxkD0Wwz3V6OtCH/uNebcAuSIKLlkNh/te0trGQaQJFBBJpM2G2Ef4D+YsIAU2ChnpInZBVkDGBQw/e+w5W3xUq4NYpMEjO5Akxs4tXgaJfDm8lKEtQ0bzMqfhw/uiJqRBkd6RufAL9RjB4kMUsfExJoQczBNjZTvDGB4ezYM6eQq9jdzVtSVzIN2uoDlcqP6QgIVBF9YqFnrNDnh3YDLFmZzU7qQn0E3BmF7ZUNeo4tXyQXGgAEeeIc+ktpDwA5YcqUE+dxC4I1eVzcB58HfkZ5h2uizvPuyBJotwGSjDU6co5BIr5vCyhdne7eOPWDYX8Nls1HB6+xJOnL5DLF9AfDGXNw/em+oHWOSSibt64obyATz95IMsizvtkNlYQ92adVYYGVRPDwUidw4vZXCAq34dgdLVWxXAwFBhfqVRFjhWoVkhWeg4JlcH4DGuFazPLxcAtXho/n59HxQOn066bQFegUO7VZoFrB1t4884BWrUyGvWaKRf4eioKYGHiDIVmZzbJDIKctESiqmFG8i8fohTkcdI7VS7G2ekh5hNa+ViwMtdDPJ3h5KSPV0dHWC1WqDiycTgcIhuEaDabsuNi8Ddjmzvdbd3PBHmZgUK1Be2QuBZms4mA9QJrSZsmB8ry2vkzrlsqBDjXtP8hAHl6coL9rTa6zQZms6nAzplyNPJaW3z/LNc3g6GnY5FGx70zgYEEDk/7fWVKcE7j2AgUu9VzqJTKKIQ5NGplbHXacvrnrVSvNzQ3vJeq5YoUXLKE2ayQiJwK0O+dolAsYE2FDTvXebvkcwZ+OiKQewkB9mK5JIXAjOB9WMBZf6TPyQVUfRmxQgJjOiXQDyl6Et7fBHbzRgrmGQ6uXArLFyB5USgUMZuMUaxWtV78Hsp6klzRvqacGWbTZLDWnsVsFxKsFlY8ohorQxCVygj+nOHWlmXhswVkMccA8BzvcwPk+VrmpbAL3YiTFbJ6jlOWxJZbwXt3Gi/0M+7lCtPm3hYEGA6m2uf5vc2a6owsxtM5ikERQWgkGfcM2rmFUQ2dnT20Om3MFjNsbXVw69YdHL06wtZ2B2dnJyJY+eBeMBz0kM1tpProdrbx8PEz1Jp1zX+73cQnf/cx+oNTfO3rX8Wjz59ge2sL1WqIQgiFpT95fIhSVMNnn3+Gf/Ev/hv8X//238k+6u13voLHjx/j137tH+I//P4folmvYtCf4viUORMkouU55FQUXFC0VcuQ/hbJydp6ktcT2Nxqlc0Ajtf2PhHSMNLHCEsjav3a9WchyQragvn36naZ/XGkfZl7lMh6RypbXo4p+fSVy5bgkC1T6EKNwxwHvme1WtUaNiLZrJK4Fkiky6SKZIbsx2iLZGo5qd+YXeXO68vqC34G9weueT9mT/R7kN/IN1v3vhZeIejf0xMZ/pzR86hU43mUIYFgc8DP0f3jAsH5+arHZqngbF8fXbvbG3Q2OtWIft9wNln8LI5dZ7nOKrtOTrGR5VZXWVZlWGf7LcVUkJZlpM/PJrKu8/Pi55SKQU4N78MH9x6kmIf/xSD9M61AWoG0AmkF0gq8hhVID/LXcNLSIacVSCuQViCtQFqByxV4881biojwKgUClgrcpO1HGAlwZ4ewAEjC2QRWkkRBuwQUZanDTmTlA9AK5sL/WxkTDsSiwsJ7US9pObFeq9udgKMnQfiZZidjADIBV3bMSrnhcjlESBC8ccqEy9fCvA5ZWjnfboLc1u1s/3lwhGqFfJjDamHAB7uX1TUrj3Za95h3Obuo2aFsICsBS/rqe19x8zxXCjY9fzIEJ12XroLLjWTxwM9l4MUDXxt2hNIOi8oFEhMu1FxgjeyGCMC5YFhH7FgegxFGhaCIjXz1rcObwdpSa8gbI0EmMeLHgCnr9FbX6SXLkGIQiuSQdQqBX2dhQwsZ3yGrCFsBnRYiLJuirO+uvVC1eFCLFh0EkDVnDmjjPJUKBVTKXFMbXL16gE8/vYevf/OXVaNHjx4r14Ig8aOHzwSc8/uT8RDFKMLevgHxz56+FKDvgc/pbIw5O8TXS4T5AgpRUaj3Mp4JyOd4qYBgHYbDkeYsCEgibLC11UavzzBws7mhmmARL9HuNGUbxOvpbrUxGc90HT5AWT7rzi5F5FBmibffvIn9bh17u11dY+h83iMC+5wP2RptZJ9DhxiGLTMPgV3mlUoNk9kUk9FQ3djD8Vgd0FS3LOIVRsO+gZaLFVqNlu6boJBDAIKSS5ydnWE+XWA0GGEyGujepe0bVRDb+zuIahEq9QqqjYaAUZIdBNRXsXVm88OKYYiwWMB0Ggt4pqKFID7zJ1gbKmHUlT+bo9tqYq4MlIypLqh0orc/weogxNHpibrOmcnC6+qNR5hOaBm1xsnxGYJipOuKZWOVEznCYPVGvYq97RZa1TKq1QbCYkmqFqocSICqG5s2XQxCJ6lKtU08017EtZU40kBA6XqF+XyJ/uBM9wnv7UaljKgQ6GeD8QxTZp3ECywIGFMhs2QmhKkSpiTQFgmm86XUL1RY2NoJdE+SzDq3x0mYQxKJVGNIOlVAWnfFQEQjQfQV1RsKMCdQbOSlWRqtRaJwbZNY4vqvVOuy1iKJFwSOoIBZ75QqzMAwVRrrb+qonK6pXI4ExsYxCUaz/OO6mS2495o1GBUx03gmMo3WVsoTIEmdLWA0GSOKysgwG2Q2R8zXMecgtLBnu/YMwlINYRgpfF17Rg6ygSsWSlJfdLc6yOQ2Ct9+/OQprl27gtlkglK5ika75WwGMzg9PRbJ2KzV8fT5M2VldDpdDPpnaDQjxLMJJhOqhmhbVsVP/uav8Nu//U/xVz/8EfavXsXpSR8ffPDROfjcbTfw7NkJhmOSDDmpLrhXcb/gPcs9lvPsSTOvSvuSzREVeViLTKP6hEo7Pp+WWZwTqWWkwnPZPub7JHKWa8Lb5xlwbnsj1wTHwHPCWzx5W6dzuygqCpzCzY/LkxQkIqQecfZ+tm6WIr5ISCnbiVZTvM6A5BWtq4paGx7k97ZPnoS4IBpocWVnsAfwfc6KJ1T82emJbqufBWaTvB2PmeeSO1dp6Xk5I+sy2dCsuS7ZEHoCw2eGeMXJ5fwprUv3OVQiGWlvpJEnYExhwhwey9DQGby5sIK0jBEqNDnnRrr7/3ivcg8S4UElqDunPNFCkIP7LK/zow8/SjGP9NfmtAJpBdIKpBVIK/AaVyA9yF/jyUuHnlYgrUBagbQCaQVYgTt3byYCbxQ+bSCJtwxi1ySBMPn908pkRQCAXcP0kTavDQJy6lJU2OlS/u4e5CCgxq89aXBhewJ7jQsU9oCCwr7ZMUubC/VSrkELoozL5OAYCS5QmUDQz6wiMupAJyDLz/Ge1ry2y6CLJ1fs56bgUI4EO+wVzbrWdQsw2awF7jEfQh28CgPntzcKaSZYZNdCCyKX2eHIC9/xSX93kjT+4YEsAx0tO1tfO6UGgRKCnp54MQDIgV2ZrMgJPi5sqLyiY6McAALNixXHZR5bBKREipBYURc7ASoXWO7eR8CjI4YuA3r+c87BM2c/xc/2nbpWW+vcPn++s+HZKPCZ9V+BK8Nfe5jLCdjsdBuIZzG+ePwF3n73jkCw3tlUFkpHxyfo9Ybq9Ket03waa066O20BZaenZ86aJFBXNrvWZaGUzaFSKQt4ZkBzs16XB/6LV4fY2drS98yeJafcDK5T5kC02m2zo2KZCB4y34X+/aORgFgqagb9ka7RFCe0KCEBYXYuEQOlKyGuX93Ftf0umo0KKuUSalFJ60g2MuxaXxCItrXDtUeygEQgQVKC1rKQWQO9wRl6oxGePDvEky8eC3CuRAx9psIHuH7tCqrVSEAzSaxGra4Qa47j7PhEwdGjXh+9s74yJ2gf0+g20d3bQqvTkVIlS6skArGr1Tn4zfXDItCmKAzNw16+/gTP18wViPT9QiaHPYYi93vqxCfZxSWgvA6XlUMbLK4tzg8B+DkJk9EIYxIG05nuudl4Kt6vRLJ0FSu4vNVipkURb1y/iWwmQL3R1I1SDBiUPRdwnmWAhTqls5jIbmuDs/4Q63iucHTOKeeTxKlsm1xOC5/HmssGK45RrZS1VxRKJTx5+QIbZxNHVYhZq2UxmsQ4Ox3qc2kxNZvZuua9Vas3TNmUyaDWqGjuZH0TRQJKpWopGClhOQUU+TBcfYNSqSg1EMfHNVTgmFaQ3ZZUNA6UZac9A+o5ToKsrDHVO1RccF+Wd79TAplqLEGlVkHMrIplgv5gJEKmSHJsOpdVkfRUGYK9C1ltkaxgLhGvbzSeYjln2DT3VmC1NMudYkRLrbUIqU0mj2KlrnHP3TUSqC4VC3p/s6wCarWq1DlUpNQaddlGcf7f+upXUCmV0B+coNFo4PHDR2jWG8qu+fDDD3Hjxg2MRkMFcvdOX4k0e/srX8WTJ8/QPz3BN7/5FawXE6mRPv7sIX7y01/gN379N/Dxxx9gPJnjs8+eUY+nfUn3uNQSWWUrcb14ooL7M+fZ5zn4oGjuNedfM7xe9kwZlMpFrSva8/H+9cA760D1FC3VSEZyjjjHl5UMm4zZkem9nKLL1AJm0+RVKrwhmFOSZ34G15wsD6mmocWcEc/+PPIA/pfUCvpcI+Sl+HNWd5dJB67Hy1aK/meeOOCfXLv+nLGzz85Gf17YaywXil9TucA/+d58rernzlOe5V7Zye9rn3F7qT8XeH/wtZ6M8+eJ2XWZbRn3XVM7WSMCX0ObQZJzfIhYc2P1BIcpQGyMjkc6rytVSRzb5euWxZYPc3fWYMxH+vCDD1LMI/11Oa1AWoG0AmkF0gq8xhVID/LXePLSoacVSCuQViCtQFoBVuDm3RsJgRx5aTvrhsVyLsAhKlXkty9QZR2D3w8YsrukL0sWyzXDnw3cpz2IeU8b6UAwQR70BAGc6oKvKeSY32Be3echqW4qzrsqFfTtQrYTC/MU0J8z8kLqCwV6E9ghcGLPVYO7QHXruNTXTkEgUsFlZ9hnG0DE67ysyuBQBBytYnnPm70E7S/MEiubMzDFv04BpOsLKxGRP/QMZyguba8c+eGBGllNuU5UkhtUNfCh5wmsubC9uGyXoeeoeffCRoPAFjuK2a3Ncco3f2OgZmbjQ8+BQtF16so/3ew2CNSwxrL74ThdZ6/Z1VBlYiHuAvP5M2WbmFWW1SiL1ZKdtQYSr9cMsGWAM6+d3b8u0JbdzgS/mMdAu5D1Ejt7Xexu7+DZ06fYu7ItEHU0nErp8/j5C3U88/HNb30NXzx8iOl8inq9iUF/ovyGRquJXq+vLANeC4E1Wh1xfbK2suZaMIS7qnkjgE6Qiq+ltdJoPFQQN8kovmZnbw8vnjwRyMpu7qs3ruPh/QcC6fvDgcBrXpu6nXM5EW98f5JNXCPbrTJ2txq4tr+Lg/1tVIohSlITrBEmRljMF3NdP7uDpVqJY3VNU91DdcB0slAId683wPt/93N1M1ejCgqyX6GSYK28Aq77Sr2mDvz1aolWq4XNaon97S2zGIpjrOK57LNmswWG/ZGICtoqdbot7B3sYGt3RzU8PHzu5oqWQgvlbnB6260W1slK2SBcJwRtKyWSNGVUo0hEJW2IckERk9lI70F1BNcuAW3mW3DOSVgwRJo5FwzGHk0sy4XAPR8GZs4QlQqIinns73Rw4+pV1Gp1lApUSRSkolmslsqd4Pxp/claLotVvMB6YZ83GvTRPzkzIqdQQizyhNZWK9lohVFBhAiD2kfTKdqdluzDFLYcMPR+pZwPZleQwChXarJNYmYB1z0Jr8nUrJe4t1QbTc0LSaksrbdCy8LheuSaoC1RNmNkKGvLEOtchqoIkhpUMVgAMd+P5JBsnZamPJMV1XIpwDwMiuiLPLOucVlhyRaHX9MyjzVx9noOeDZAfoPFBiIJgzBiZDxm07k8/gXa5wLLyXHKN4771dEpCmFZ7y8lF4kp2f9lUa9WTJmyAXYOriqzhWQASW1mo3S6bbx6eWiB1QHD3W3P4XXw+rh/XLlxHbtXruDpo0f45a+/i1q9LBL87JTzlsPTp89FerC+h4eHOLiyj9l0imajqbn80fd/iG9/66u4fWsftWoZL45O8Kd//lO8dfdtPPz8gdb7/QfPsVzbmaRzSbZ7VOttVFcB3KQNnG0f50xWhLKSokqLe6MRif4s0J6asfnigzZaPuOJNeQeqWyNDAPAeb+azRgtB5X/kFC5RLWMnbH+faVs4G2TgYjX8XiuM4q5RlSzJOSRZDrnCXfLh/Lj4HgvkxeX1QNeReHPS163xl4INV+8l/z54gkbkmVGql2QJJftlPge/HxPfvBrD/j7843vxc/g4lGjgVNk6mw3Q0j9zEh8U1R6QsYr9y7XR89RaDctDO01rA/vPeaTMFjcj8nbY/l6+UYCU4kYmX7x3lDGhcbI7KDNRVaGV6Fw7XCv+fSTT1PMw2YufaQVSCuQViCtQFqB17IC6UH+Wk5bOui0AmkF0gqkFUgrcFGBN968SXjV/aM+J4ScYAw7YQWKk5xwIa9rQWD8hz5k6URwRrbimQyCbF5AAvtJCbwQz2dXtu+69J2ugQsZPffhpi2UA+sUquv82pcua0HvmTAzoIjZfGbhpMpiyIgUiYoFKUPmC1rALC2smKiPIyH0Ba+B70drDWZwsEM4vlAd8CkEnQjeqh3cdcRaWUgMEORw2ROWzHHp/Qni23udW3vQqmq1wJq6A5bUXZ8HbEg4mAWRgTJG8Ji9DGtqQKW9pwJbldFhgI/3/PafJ2LJgTAWjuossPIWuC2ACmsRBJwD2jEJ1HWm3wKqnAqEs3eZMDkH+BQcTiuivAA134FLgI/AktXDiCVVzPn7s+6cI5lcJSSAIN/2qFzAndu38N7f/gxXr+2h2+7g5KincPfBYIR8kJd3/osXz3D37h2Bpg8e3EfvbIJqtWZgsGxdZrL54oOWOcxBoOXJch5j/+oVnBy9Qm/Qx+72Hk6Pjx3AbDkuAYH+hdBBAY90lSEIHEUVRFQD0I5oZpZctD7THGcTjEZjxDOzTCNIRz6iVSni+pUt3Ly6h6tXdtFp1rBklzetVNThm2DmMgkI1jMQPsgQMAcGk77W7cNHz/DFkxcYj0d6TZkh3CTgMhssNwmGE4Yxh5gQRJ/HFF2gVo6wmDN4PJBCaX9/H81qTSqEcrmgrAhaTQ1Oeuifnml+CNpvHWzj4Po1bDILDEYTJOowJ7C+0H1LcsWrBjLKWlmjUa0I6C4FzCLIq0s/yebQaBqwzOcsSK6s1xhPafczEeHAuWLw9ZSEynCGyWTuPPbN25/vxS77UqmAGzevoFSMcLC3j/ViCVqakSjh9a5ELqww6A0QZIDZaIhNvFAIOsO7Cci3a3WRQgSp2XWfyQXoTbjWEwWxEzcm+TMa2fNHsylmC6ooKtjqNrG91RV5MRgOdeuTvIgV2r3BYDQCkjxGo4nUIFG1piBxhsYHYVH3jbewYeA8O8JpJcX9TF3hawLgBFyziCJTXnjVksK9aTkVW74LHwYKG0lo5KBZ93Gvo+UNM25IqNUbJUwmYxEmGZAMijGPV6gw42Vie2IhLIok4B5JOzGSYFQICNhOLNNFX/Mz11nEnEuSDkuC7mZLVCqGsiPbObiCbD7A7t62bL1OT0+NqNQ6YTZHDhuB/wyKJjlja4J7AjMyaMdF0q3ZrmF3t427b70luykjbNZ4/PiR1iIDuZkd8/LlocgQ3veff/YQjXoZ3/ver+Ls7BSvjo6RZIs4enmMq9eu4Y//6C8RzxOFrF+2LxRh4fYkWR86IJ/X7Gur58gu0OWbkKRXvQ3I17nk9nK+zlvqaXdTx/8GJZJSOdsD+RCBAkjBZw8DyUWquNwHEeQOyOfPRIZvaNVF0sKyKzzA78mJy6S734svf6YH330zgD9nvOrE8p543ljGkkZ2iUTwhIUFXlMNYlZZCr/2doDKezIrQZ2fzopQig/X0CCLQpLcJMq5tjQtGZ1Fl+fAE002H5Y/5XNe/LVYoL3ZVfGc41HDvzII3D+4P3NPN5spd7bSEhIcq8vLOv+9wNkp0mYqa2SWQsXJJl2yuOJNeP/TeynmcV7l9Iu0AmkF0gqkFUgr8PpVID3IX785S0ecViCtQFqBtAJpBb5UgdtvvpH4rnrmGnjQhX96cIL+/QQOlgTUmYngrBtIFNg/+s22hw/BLwSiqCpg1ystplwOA0E8dsbL79sBHuzqnzOwlgSBgIa1OtoFGNGWhoG3fG92a2Y2snch9EIQkl317GYnaEbFB0FSjinMZQVOykaKwJAbk8YtaypTETDDwoMoBgIZWGgPIofs3GUIqvPv9mHjUoIYWM9uWlMzFGXFwvcNFabL8WfU4U+rDCN6SA4YQUCgjl3LBPjYXcv/+D4Mm2bXtrp4FXKekVrBkxd+XuxzV1KQWOFp28FsBwPNWGOBYhwjPyPLAFID6CyG2h78mvkeJDMUDH5+9Qa8sdyefOG4GVDuwTpPsKzYmQzzxfdgGruupVhxFl38DL4XrWI6Wy1na7JGp13VGvnkkwdotlq4decWzs56uP/ZQ4V5kyyYjOfqnuaA+HoCqqwrgX6SFczKmIxHIiAq1SqGvT5a3Q6XgrIWuE7Gw7FsqDjm1SZBd2tLYbp8P5IgUbGM015feRRc98yR2N7eFrDF/AdmQTAQnOPJ5gIgYaYB/dwzqBQy+MZX72Kn08LN6weEH9VlP+qPsNPuyq6IYdBxPBNoTPB6PBxqvZz0BhiO5nj+8ghPnx+iVsyjFuREZM0I+FGllAuQL5YwHM3w5NVAWQ1UHDWiEDmOr0i1D0krgFHjJakYtjRG5ncUCX4z7PvoBJPRFNVWHV/55leRj/LKlFhMZporBTovYpSKJQHxvBWicoQV7YqocOF/JMCikjrJeY9lE8sWUBd4mJfygsQFSQsGUPMsjNyJAAAgAElEQVT7s3iBwWSsEOzpiLZO83P7nGxmjUbdQtxbW01UK1Xsbm1jyjGt17LjYe4BLZp6Zz00iiUk8Ryr6RDzyQTNrR0EpYruJRGQCyrEliiSpJvxelbojfvKxaB1EFkfEqIMuD7tDTGYxTgbDGSlxTDqWqWsfWan20U8m2PKAO/FXAA/ydzJZCriEwxrL1G9sxbZVq/XTXVE258wp3k2KDqre7BctIBvAv0W9s773QHTqv1aGRS2bwXaM/y9pOeuDCRmLokyidYry3RZzdQ5TtKAweF8FrM6CCBPpkuMJ8xUqZoVEO3CpjNsbEMmSyWrKtoScd+YTnif5RCvobUgy6lCqPszDHNSi1RaLd3Tt+68gflqjWaticWCBOIGL54/QbPZEAlCsoOKjUw2QP+sL9L0+YsXKBRC7Su1RhWD0xNs73SwtbWt9c65zwYkd0K8evkKz588RxSVRNSNuZbilUhIWlhRSVMolFSnX/3ud3D//iN8/uAZxiRsfG4Sbf0IphOMdpZ8Hij3QefcYwV6s6aJZZlQ0UaQnuSQt1ASkZF3ey4H5OykrKufMgnoPucRKmWf1EFGQp2fRRv7O9U0f19loDORrL8jgXkOGqF0mSg38F92SI4Qv3yYe7tHPoeKD54xlwnvv08S+LPAW2DJZvDv2S2KLFczABUOXO82Hp37DL6W/eLF+ajnM7/D5XPw3ObPReIVQjsLXRaUJ1P8c/kzT2Bcro+dIRdZF5wHWrOxXvydwRNBNqeWP8UJ4XlkZBDvN77GiEFPHrFOPEu8FaLPN/FrxjcKPEjJi8vLLP06rUBagbQCaQXSCrx2FUjJi9duytIBpxVIK5BWIK1AWoEvV+Dtd+6oD1V4DO1f2E25oAe1+cXLUiJDiygSCQZQE8xaLy0Ak8AclRcCThxotFqvBBQSLPNdpx4I+JK3eC4vixZZNzhAXZ7btLCRj7V9zQfHQJhegBDJBPUSW4dthh7frsNzI/KBCpGMromvk81GzuyVDAihhoTGMyRSCHjQfsqDI9ZFymtVDEICXZfwPnmJE6CiPRbtkKwT+jJZ4BUl3jbLB3oTtCMJkSXY4wLSrZOWQJn9SkUywnFArgPVvP0VRnrJOkQhtC6bgd3gZo+xQbVUtLEyfNgRQPqZ665l3bx3OedHgbYZBn9ThcAgYSM9OKcijhxQ5kEhjsMAIbPnurDlsDV1PscMcSdBxOt1VlXq7LVWcpTKJYX40lu/UGSQcIBPP7qPSrWM9nYL165fw1//1Xt6v3qlisdPn5ERQ6tdR6/XQ7XSwnQ+1+s4/vWKuRhLtNttnB4dC4CkRdJwOJBipFouYzKbCZAnKaE8jUpVa7PGjIB4gXKpjtOznmyMWs0K8VGF9JLYIMkwn8UCA/kfFROliMoIUx1Vyzl8/Su3cfPaAbbaDURhgE0ca3zMouA1H58ciwShUoJd6eyQf/rilTI+Hj59jmSRIJ9sUI5CAeDZchHN7S4q9Tqa23vojWf49N4z/PSnv1Dg+b/8l/8lmrUS/pf/+X9Ft1HHZj5DrVJS+PWLwyNUiiQaGAwe4GC7g+1mVQqq/tlAoc1huYTrt26g0qgbMMj1zPDfXKA1X64UZedEgJLXWCwEyAcFAdO817iOmAsS5Ena2fpkhzb/G5FsWFLVMcZ0MsZilcGQtl6LFUb9GWbzhd2H6t4Gms06dne62NnbQrFUQrvWoBxA77lamFVZ7+wEq+lMuQflqCyiKxsEKJVK2hROTk6kQKjXaxhNpng16GOdi3A6GiOfIelVR5EBx7MJCkFB1kRUJbw8PEF/PMNcJAszEag6KWpd7O/u6H6idRjvAZIYBDhJCszmJBpzUpkpr2a1VqB5goXsrnhH8p5ipgTVSeo4d5Z2JDlkF7UySzUC6CQySIxw76Rygve4V1oQpOV+Jts27R0kNUlIrtFolpQtYUC3hVMvGQuy3mBCwm1FENdl+XCOqAbgvUmiajZTWHc+z5B7gtMhJuMphuMY9DPifkVgl2NUnsN8js7OtoLIr1w9QFQqI5cvmApqPsGgd4zZdGxAvrIVFuh0t0RknRwfa/zXrl8XgD2ZjlApRRgPBw6IX6BcrSj/486bt2RB9eLpC3znO9/Cj3/yM92vtVKEL54+EVHErBQqPF68eILv/eY/w//xr/8tyJeuEhLXzI0wVcCaXf6O9GHAeJi7sDqiEodbkid6jRBgPVx9nWUT1yEJDk8ssM48LyzzycB77ikkEEnSapsDlXwkPHKyHrtQKNB+iu9oeVHZXEHErycS/J7qSQe/z/rveyWCV8VdVmP45yqAW7ZKFvKebC6smfzrdaZeyrfwRJk/vy6TIzxS8yJubO3x2u1z2dRAS7BA4/dngA93F0kfG6Gv98+5EG5HaJwrTi4pYfzvB/76L597umdpx+b4eiMdllIcebXI5TpxwBmn5GCQORsAeHNQTarxUBVIpZDLvuJZa6SMEV7eGvJ+ahuV/tqcViCtQFqBtAJpBV7rCqTkxWs9feng0wqkFUgrkFYgrQDw1lt3k7AYGCFAax+BOfRU90GXBBxoBWX2EbLVcJZHl7sjfWekB+ZpY2Pd/PSBN0CU3vXO9Vql53sq8JfZAALknDVSQFLDuih9VzABXdoPCUKSL7gRGAR+COwRCBWRoewLZ3dFj3iCWLw2goG0lHBkg+CjSzZM6pOlmoN5GS5jg+9Nu4xEf/c5D9YRK+WFwkC9ZZSpDsyP3oewWuesLCzUSWsEkb52Cg8fIO7Xoler8MckUKyr1T6bY9G80H4m4+tldjFE23PsOGVXLj+DCgOOJc+/X6hoqIgh4CslDbvlTW4iwJHAG0FPAqc+y4SgLAGqCz9xl0Xi6qewbHZ9U2GT8Hl5kSUeXDu3kCIZpW5cCHxkB/r+3haiEi1hqnj8xVN1YMeLGTpbW3j/vQ8EitXKJbw67iEsRKDCg13/hUKEp8+eoFKuOgupAubxBO1mG4tFjGU8F+hKcsIAxRz6g4Hef9AfCgjVWsyQIAsFGhcLkSyognxWgcp5etzTnmg8lpKAPA/HzzngnNImJwwyyOWZBxDg17/7LVRKAa7v7cg6plSIyDHIuJ41WCdrBRFz3qneePjoMV68OMHzw1dmn5RkUMpznhJcuX0LrSu7SGjbUigiF1Xw5Mkr/Mmf/hS9/hD/4Ltfw3//3/23ODk+Qm8A/I//w/+EnXYVmTXtjQyQDrHEVqOEcphHkEmw3apiq9vQWuwdM/ScGStA92Ab+UIBnXZbFjKcft4XUSGPYiGv+pDM4usqlZr+DJhtIxuZjKyk5IGfocoqxng+xXxhQeAEbUfjERbrDU5OzjAn0LgJMByxnuwKp2orI9B/d28HWzsdKWkK2TwWE1qEVRHPZmxXl9piOh5i7+q+PkuZBAkwnk0xjxfKO+B8TzWeFTbZAPceP8dwPjVLp0IBpTCPOrNCFkupxQ52tkTEDMcTHB6fKuCaayJeM/8DKJdK2Kf6BrTUMqupOF5hk2R1baoNlVSAAPyA9SIZU6+aNQ4tyeKlQrR5H5EY4/osklhi5orLBWDNh6Op5Y6wLhveh2Yr57vKpXjTZmF7kuynSgHWm4XL+KGlT0bEBZVFzBgZjKjeyEqZxL2A88RA7ZhPsh1Y4C/zNngfx/OV8mK4bGe8zpUFNXP/rJUr6E/HaG91VYtr16/i3a99VZlIJGm4t+WyGxy+eKF1Tls21px5Fb/4+GPcuH4DvbNTjZU14DyTDCAZWa83RLxRPcX7dkxrtQTY22mjWq/Kboxr8/MHD9Bot9DZ6tjcD6d4+eIpvvebv4Ef/egnePDwGfvtRWufWyaJJOPu6DIXeHg4GykPTl9W3zGnxGyJeA74nAsjKnh2iFCTaxz3Qe7tzgrJZWiQODUVFAlBO+2YDXJh5cTXkVhx5D/cGhIzb6oBD6DzZOMYOW98P9kwOctBb9/kwXq/3+pcU+aUvU4gfJZr7UIdQaWOV4fw9V7ZwM/3tfDrTs0LgSlC+DCFIYk3p3KQMi/vzoyLHCmRCW5v8GetP5u9ovPy7w/+mr3NpB+Ht5E6/3ueNpM85rIilnku8XcECfNcvb1qhXu4fqdw56+ulb876FrM0pBKTqktE8vJItHox6XfP7JZfPLhL1LMI/1lOa1AWoG0AmkF0gq8xhVID/LXePLSoacVSCuQViCtQFoBVuD2nRuJ/OEJclOBwH/QEzhjt7Dh+fKyl4URYSGCKAQtnQ2HBz8IchCA8MoMdj0KBw8sVNqhogKEFXRMkN3ZMNFnvlKMsIhjAekKWPXe1AxgzgfqUvVBof5z5gwdZfaAAAzrTBZRIEUIQX45e8vqQnkdOQaJrs4JFAEsslEyckLKB9fW6YkUWrgY6MLrNjBLMJh8yllB+9pwxfwl4IsXQFWFe17GbKmMY0lUZwvDNU91dYLKOopgE606llIV2PWY/YzZV5niwew8aIFF1MtsX/xYBDAr2Jw2MkbgsItaRVVX8UVg6nknLueOodRr2ipxLu1zRJowX0TBqQSICDqz/duyUcKwiJXAT/s5ASARPpoDdpszT0QjY5WRkd2KEVqNagmtVh31VgOf3X+Ia9euod/vy1aIYeDMQSiXCnj8xcvz9UBAezKeYGt7S6QC53w06is3gR/G673CUOAvHmtdKNB6s8FwOEStWlPwcjYMMBwPBT4zCLx31hdo2mhYVgVVMqMhAfaNwqYNqMto3dPCzDqJ17L4orKhWc7jn/3GryIKsthuN+V9T3utVbwUsUa7qHhpNkDjyRT93hiPHj/F4yeHGE3GKDAQfQM0KgFu3r2BUrdLpsRyHPb2sUpy+JuffIi/+fFHmuPf+o//Ef75P/8v8P/9/l/gf/9X/w7HJyNUIiqmliIhwlyC1SpGIZ9Bs0QbqjwqhTxy2SV2trso5Avon/W0pqNqBc3tBmqNpoBqEkMMSSZ5EWQTFAtFFIsR4jVzcGoC4UtRxYG4SxEmtJXhPc3w89liaWTPKsFkMddcMbNiOByrbpMxg865kyQKz2ZmTbVSwt7+rtQe5UIRCQH/KJJ9UMJsirOezWW7jTieYh0vMZ8tpK8aTqd4cXQkNUF/Oser3lhjmAk3trB2KoyiUgXL+RitZl0qAt43W+06GiWG/q4QFZidcKj9bjibIlY4OnMMIjRqNRSjAFN20IuQTTCeMgQ+0Npm9gXv3nyYxY1rB6a8WS9F1oQFEgcWVG6d4+xEXwhAF9iazStng4Ht/Dv3QN4zIlzdczzI7oOVCXDzHgqCDMrlisgCBclTQbXaqL58/Vl/itl8hUq1ovXK+jPTRaTSZKIx6TNIXMS0iCrKKovqjMXS7l/+nLkgtO8aTSfIhyG2uluyd/rWd76DUqVslkurGNVKhNFwYKRoPsDn9+9jZ3tb9xF34mdPvsDdN2/j5PhUADvVEwSHSWTQDqq71UE8n+Pl4RHqtbJg+Dt37uLJsxc4OTpEMYrQbLekslnEc7TbO1jEI2x1O3j04DMG8ODR0zOsVrQftJweEmT8mpZH8XJh+yyzFbh/OnsnD+wbiG9WgySH/R4oYiBHDm2hdZjPFUXwc482tZnLCkqYncNUKBKbpjxkHgwza0h8+L384n3tzLAwaaLv3CGNFKTsL0eSQ+Q3FQ62B4nUlkqQr7W93I+fX8uKyWVCXJwrtMJyCkRZKtm5cqE2tPH7TA4q1PiePjNJpLvOT7NJ5FlkoeQ+Y+kiTJ65SDyT+doVyTg2CPD6SPiK/DVlgwhdp97zf3qCnHvxlwgSp4KQJaNIP6oDL3IzLMSe2VTugJVwIkEerA9VpTxILYSdzQn+nPdh6Oe/CWbsfNU64Gmct9yRe3+XZl6kvy2nFUgrkFYgrUBagde5Ail58TrPXjr2tAJpBdIKpBVIKwDg7t03EvreswORYBytZWQN46wTzhUVyoRwILYL2VZnqbIpCJYuZXdDCyK+3tQGicJyfccjf3GgGkNdrYRADHGXZQo/TmG1zoqKz/NdpfYce50HZC4De+cdlwLiXAA2rTgICBGAEzHgVQz8ytLEzQvb/M0Vq0G7DUd+ECRhV7LAd2c9IfJB/t8W2u2VG/yT6hQ+CHyr85ue6S780/IzOH6mISSWD3LJyonglPIKaGmijlwCPC5w1I1bVlEux8IC0nNWe2fXEdCqRqCRhcNGATuIE2WPGJGQdRZaVLDwdb5TlfW6+JVO3d0C+wwQYj4ArzssGIHk7U8ud/Iq5DTh3PA/KkYY9BsbSLVcucwRSwDg/1OdQdC62axiZ7tNxgOffPKZlA2seVgsqsOXIBWtYXr9kev8r5wDXwTCTk6OsLu7I6sdWtD0T3uyS6F1ELtyCRzeuHED9+59hoODA62D09Memu22AqR53QTmqRzhiiwyiJpB0JsEvbORwDwBdGFeqgKOj/cHcyE4Yc16WXYq240I/+i730QlKqDbrKHM7JHE3pO2ZxaknhP4fXzaw6uTPn7x8T0MemOB31E+QZhJsLXdRHN3F2G9hqBcxCabQ7W1o+709977OX7x0QMRQNdu7CAIA3zx6CWajS7+5sPPcP3KAeLJEPlsXpkXQTHAsD/EXquMdjGLzHKOcsTciiy63Y6yDI6p+kiAaqeJUq2CWqMha61FvEJNtlMrFJWVkkVSjBCVSwIui2FkYCpzWRLIBoig/HjOjIi5OvGZyzFfxMoq6A+myrDg3EwnzBZIRHjFS1PGkKTa2dsREVQtlDAbjdFqVJGnHQ9BX2RQq9Uwn86xWa0wHY4w4H8MBcdGazkTFnAyXOBoOFVOxe237oA2QbTl+fD9j0XMkkTie9HWaRETiM6jVgpQLeWw222TVTXwnsoD578/ni0wX66w221pfFQAcI8hecI7iSA1MU4GYbMB/Y3r+8rJoaKDweUE8Xl/836wrAu7r23PopotEXkRz2L579NSTMHn5lN3DmwrmwJZFNg1T5AVtIBzXecijfNSeYB5KZusgrHjeIP53MjaJGskBH2u/D2uPJ3VAstVBrNpjEIYCJznXA4mDFtfi9Tj9RPsJ/hP67NOp4ugEOD23TeVX0PColarok6VxGiAVbxAMSzg+PhYeSD3PrmHnW4H64117JMkjSoldLpd2Unx3uL3G502Op027v3iU6lxGNZdKlfROztDpVISoE1V1NVrB3jx/JWIqaiUx82b17CaDZAkefzRX/wMk9kaydryebgHsXZ2nlwoCPw+5oF8ES4uS4L2ZrQH83PkbZhkR8gcJx0r3H+pNjPywOdFiBxxdntmW2XkAzdnkfCWJKSzxnIbjAjgtkui25Pn3EMt1+nLOVRfUuPwDCNhQtsmd/7wWLDQabNG5Jm+mNm55tUSl8+6y3kSUlAkRnKIw1e+FM9mvt/FePw1+l+gdC5zzcteinStkTa+ocGf2yTUdJaKVLJr9feC2W3Z7xMk9M/vEfd7BPcaKj49CcPziNlQzA+yc5FZNva7xjkh7wbof2cwEsqsvjQnTmnin5/A1IMWVG72iDzz7v08JS/SX5bTCqQVSCuQViCtwOtcgZS8eJ1nLx17WoG0AmkF0gqkFSB58datxNs4+I5+ZRvk8wZ2OCDB7JDs6FdGhQv3pGpjsXagFDv844WFRMuugd2jWQVyB1l2f16EmSqkkx2d6sK2oG/+SZBMHZ+Bt+ywLlF2fBO0J8jBjkjan/BFBHyoQBBwTkpETZZmvXE5u4FAjrAYtrQSaKdygHZV7NrkmPNmy8Rxe7KC4JGNzJmj6w0M7P9St+4mi4BhxQwjzRgo45UY54tM5IVyXlEMiljM6a+fP7frUgg5wRvZcJhaw4+H7+G7rz2JQ2uiIB8KhOd7khAx4sVqkU0MeM8wFNzbcUlZY9eYKFzDrud8Xp0dF1U3AtN43WuCblnkC+Yh7ztmDcAy/3Ov0OAc2RqCkWAumJggrOriUkuo4mGgdbGYR6VWxhu37+DDDz5Et9VSNgXXFK+t1Wnj5x99oqyEdrulUhLwo7rg8NUxwjCP4aiHdruJbqeD+59+hq2tLQwGA6kvDg8PlXdBQqLRstezjsPRGFGp5PI/bB2UigURHsxYGIyGWC03CHLs0GdGRxnD8UAEWyFXkA1MQYqiDIL8Bm9c2cI3vvo2dghw5xMU2X2d5ETCkMijEmE8GWO5WOPpi5f44tkLzKYrTIZDkRelIItCBrh+7SrCvTaCSlVsWq3VRCYsYzya4Qff/6FCzal2YcB1EGRxdNRHkgkwmCzUwZ+sY2y1mibvCUjKrdEq5vDutT1EmyWOXh1jk9+g02mgXCkhWa8FqheiogidersptRLB82Iui2J2jTAhwVNEUC5LtUPVBQktDyLmaMmTUKEyxng2FzhLsPhsMBR5QQsphp33ewPXrU6VQiISYjJjbgmJrBDbux3yc6iXKijQEonqiBXtb0IMBwNUaHUWxxj1hxj0R4ixQrFWQaHdRrXVwWS5xs8+vIeXJ0PcuHkFe/tt5U3837/3ZyJHqRCK5xNEUQGD/hiLBYHMPHKZJfZ2KggZSJzJoVQoYj6dKDuEROJ6E+BsNBXX2G7VUCrkkSfRmw0wWzLsOlGuCfMjKrUIezsdVCqR1hb3Tu4hJDN5L7LWJBl4b5OkY9aKFEvcB+IFHcZ0L09jC51OaMVG0pI1XtLSyd1bzDOg2mOzkWqB+44Hg9l8zuBtEtKT+RrTyUrXshBJQaKJWSIGHstWSO9v5ns5rl3arcVUzGwUck7igp3rvquf13XlygEmsylu33pDnewkKBqtugixwHWrU6X2/PlTWWQdHR0hzGVxcvwKhbCAdqeLqBKJoPz88we4fu2m1D7cMTjWIq3ewrzW/RefP1JuBZVLnU4Lv/m9f4LP7t3T3jmbrbGIx7KrqkUhesMZvv/jn2Od5EQeGjlkGUPar5xNIWvsbbiUFUI2wqkRjDyg2szIXa8SsPPC2ykaQG5750WItn8fvgfn25MfuWyovVznFTv7qcgj9eXOUyoG9LUUNXySKTAMPbeAB0/Qn5PuIq+NEJcyY2WksykDjSTzpIEnWDzBzPOF6kazwbKxkkCRVaDGwrXFc9yIF0/OmArvwvjRrAytRlTiFUJTWc5ntt59Hfz4dd9zHpKLhgBvE+UJBM4rz3//8OeeJzq43vlzXVPCbC7m8pgKhPsrLbFE1jvLtfPsDtqpJZajo0xv5sjkcsq9KZXtPc3WkTW011sDxwb3fv5Zinmkvy2nFUgrkFYgrUBagde4AulB/hpPXjr0tAJpBdIKpBVIK8AK3H3ntnIsCSqQsCAaQwUESQICPwITVksB64J1XHcqn8N/4NP/Xj3Eysm2jmKCfsT9CYkpuNarKAh00CKJ7+X/ZNemoy/ok87uyiUtORxg460kOD52aRPI4psaVGN2G95+KpsNhUoxoJegsWAW2URcWGVQTUCgzlsg+a5MD5L4VUHLFHlfqwPXCBvrlDXgxYNT/JqdpuyEZjetJwpMhcAYcm/xRP9xqw9DxDV258NOexDz3Dbghd20BqT4q7T5OQ8z3WzQqNYwGk/PARm+n4AvIsAKaWUHK8dgn3kZWDNwx4AZWXmQdPCB2y7rRMBUklVkbQZrKTi4AKiE8IAebbiMLLHPUDiss9PydfUAndaXOow3AqI3yxiVaiQQ89btO/j003sCrSv1Gs56fVkrsR7xcoV6lVkLWQVw0yJmMOipM73ZbGA46otEWMYrWfzwwTXD7v96s4Z+/wT5TAb1ZhuT+Vx1aNYb5+QTiZHZdKasjSgqCbScTMciwmhlxnuABBHrQxCfpIytAcu7KIbAm7cPcHWnixt722jXitYBvwGq1RryuZyUEyRAnj17itlyjeeHpzg96WO9WGBvq42j508x6Z3hzt07WNZKyFeqSHJ5ROUq8lFF9kM//uFPRF6w45ufG5LwyOZldTWcxBiMJwLDS1FJq2q+IDGxQDXI4B9/401UsMLZWU8g+3K1QKNZE0BaqZSlVAkKIdpbW5Ynk1gGTSmfxXrGHJA8ipUKCuUKKpWKrK6qlYpseTYMniYJQvuu6UwZGNP5DKMpLYsWyk6gBddgQEXLBrl8qNdnMxuFnxOtJ6HQalbRadfRrtSwWcTqJuccLOcxslq/S0wGQ7OUY45NKcLu3TtI2Fm+XGA4nuP9Dz/B/QdPcOPmdfyn/9lv4u237uB3/83v4//8N3+A2WyJVrOGQn6FVrOBs7OZ6sa9plLKoxpmUClkEOZzCHNFZBNaPgX0vZMtW38cYzKdSl3TYZZIsaiQb96oJASpSKjXIqkwtna6LnOGYCpzKTZSmlCdZlkhdlcxO4L1Jog/n021hpnfQWJRKrT1xqyOEu5YtmdyYa02KzCn6HJ+kIB2hiqDxIgpv8bzFaazNWr1KsbjIbAJsVjS5ovqhxBZhknLes1ZD2W4xzJ8nIQbFSe87xlqbMQlH4WwiGvXD9Dr97Gz05F929npMW7cekPh7FRSFaMSJtO5rKa4xs5OTjHs9TGPpwiLZdy8eQMffPAebt24KWs07mMkNaIKCaaZ1jQD1gf9OT7425+K9PGEcWd7C7/9W/9Eaoy//vF7+jxawlVKzI4I8Rc/eh/rtYHqOoEE8ici5C4r+c7PDqogXCV5jUZcm90dn++/p/03IMAPs/1y+6UnjS5e6zKORBhbVtH5Np7hGCyfwe/1l1UCmj/aKZEcFIHMM8UIeq+EdAy87huFUPPeEHFBtYCdXpftnILQLAWNWKYqx1aNzrD1/JzM1/4cWG4Tr6UYUXlIUoxnBElcXjtVJ1ZHf93eqpEkAj+L9ykzQS4ICP1iYAMT0eLsKC+dyfyRJxz8117d4f/0n2fkEukZs4EqlZnBETuyXTHpGiOvhQ9/XcmGZ3asJgPfeGBnPq0PC1pj/AyzpTJrLqoo+f37Hz9IMY/01+W0AmkF0gqkFUgr8BpXID3IX+PJS4eeViCtQFqBtAJpBViBt96+nXiQRnZOztOhDlEAACAASURBVJrJgzvmM80u5LU6VxViTTsMgTm0q1CLqnl8s5NRXZMWgulJA/X3Oz9uWUo5/20CHhZQa53cfE++18J1qUqF4AgQD95fBk/OQY9LXbMcJ0E+Eib+577ztJDneDeQA7vzDvegiVc0cKwESNVX60AjjstsJgSHnJMKHljxXeh8Lw+aGIlhFh76TIGWjgByIbLeQkte4wQoacOjzA/CaWt1V7M2rLc8uAlcM1R7tUC73cbJGb3jDQj7EgBEZQhzStj57RQn9MGnrYcHgXwnr+aeY2O2iEBVd/0kshj8vWKoqXmBcx3I354B7i5M1geRGyhnth+Adbh6IOzCdous0gYFkWQJDg62sVrMEVXKstdxBcZ8vkC1XMMXTx7LCqRYLKF3NkSjWRWoRPuZbreLF8+eq/OWeQkPHnyBTreJKMhj0BtIebJ3bR+Hh89RKoQoVSsKji5HZSkD+oMhwnwoooGd6wT82MlsYeYMnF6iEEby4CcBwSBeW8+Junup+uDfi7kVvv31t7C73cFepw3EE+SzGWx1trBZJQgLBdWcwdXj2QS9yQyTERUeMUKSP5sVzo5OcPTkCa5du4LmlV3McxlMGBBeqaLd3VYo8sMHj/GH/+FPES/WmM6X6tRvNSrKWVgxk4DByuouz2M+W4tIqFXLaBQz+K1f+zaTxxV4/ez5MwHpnPdCqYDWdgf7B/uo1iqyUuL1T6YjFDN5BLL9ivXcdqeu/AYpGFZrWcWxJsUgVE7DZDzEmEqLeCHAbzieotcfC+BnfUlkUE1AlZSFwBPMNwshort7uzu4srONgKHvGwais/N+ZIqtzQrj3hlOemeo73XQvXUXaLYxXdIWaYFSJcLJcQ/37z/B++99iFqlhv/qv/7PsdUu4O13fxn/+nf/DP/bv/pd7S3VcoRaqSjrq1enZ7KYYgN6txqiEprtGoHaUqEggkj/2MlkVPdVwpDgObrdBupUrvD+AFCvlmVvhc0c7UYddNkpFkMRg0vtbRZwTsLCqzA8AUpQnvcTa8Z9gtsWMztIXngQmh3lICEsAjOrzBYLjLbgYpJrUrJR9ZQhSAss1wtMNBcEvkOFFk8mMaYzhtkHUkvw+bRemk4YIl6WuiGTmNUZrzdgBsZipbHMFguRd9xrmo06Glx7eYiInIyGuHb7Jqq1uq6T6hJm03D8vD+Hw5GIm/FoINLj+vXr+OzT+3j33Xfx+PFjDMcjKUg6nQ5OT4/x5pu3ZL3F67j38acol8t4fvhSa544/a//03+AVr2BP/+Tv8A//oe/gj/8oz9HqZBDp93Fj3/2CRYr2hwZ8eBzQqiy0X7r7PJIxvr9W0Q1z43zoG+3pyamyvB2UsoNctkPHC/nzJ9x/gy4TNr6nwm3pyWTzhT757M/dy4IkqzL1TD7Kn/+ap9OSFiSVLGQe567ek9nBUWSXJKdS+8rVZ/LLspleRaxHnxvIyIun6OejPYqBc4ZCS4jpVlJBl97wsXUIZevl5/Lc4/kBYmEeE7mx9YnLcz4EMnBAwjQvnEeJu4CyT2Z488Ku+0uW6yZKsJsrIzY0XsVvKWVZTVxDplvQhJVVl06a/l7halC1rquzLkah+/BXCtbK7TLtN+ByCpy3+fjk1+kygsVIn2kFUgrkFYgrUBagde0Ail58ZpOXDrstAJpBdIKpBVIK+Ar8OY7txILUTabBAJV/Mc71QC0jfAWDfqes3QQsC9k3giHQs6AZ/1PoMKXw7MJwqtjnP7j9H53tg7yt6b1kMk2LkI86ZudyUjxQe0CQX0P0hNkYmukdbQm6hClvQm7VtmBStUCQX6Oi5D/ZbCe76LOcoZiyzLDMB+vPBG4YkyLGxNBeh9ATZUHLaEMxDGbCSobTMHguzW9BZf/GcEqAnocn7Is+H7E8F1+hakwzFdcYyVUREuUeIpMQJBpcx4uizWfR+LFQjqsA9jmzdt08BpIXNB7nFZStNfSvC6XpvhwSpRzFYebC1l9OQCPmQRkd9RZvzHFwZx5AU5xYJ+lmRGRYNZRJFoIallBCbTxIfWKCyXn3wkeUglRrVWxs9vByatDWTgN2bW9s4OXL1+iWq0LzKRnfrFQwtlZX8BVt9vCae8MOztbWMQzTMcTCwwnygkG/4aICgHGQ9oCLXBw9QCT8Qi1WlnrgZ3DtDBartaYxwTZYmW0EILmz6lo0LpjTsWaljwVI7GkhCFZsUIiyyQSGCTqYuy2K3j77hXcONjHLrMkshmU2BXPLANa/ahrOVBn+SJZ4PCsh2JYxOGLF8qYWC5iHD9/jv6LV1jNprhx9zZyrRbONkvko0id42FUxOMvnuLDD+/h43uPMR4tpFJpNMooRaFIp+F47PLYC1IhUK1RiUJ8/c2r+PY7NzHr9ZCslvj8888xHk9l28SchnmS4Hu/8zvY3d/BcjnHarNEPJ3IsikqRljMpgoqb7camhNmqwxG7KAvqkareSxglR3zSyQYj0eYzaYYjGc4OR3Idoj+9xlmTiwXWtuTyUyk2GId6z5jh/5Ou41mpYr1dIYcVVa0reLcrFYYnp5gtZpj06jj4JfeRXl3G8ss1QoxZsw9iCIcvXqF9977GJ9+fB+lYoh3fukN/PZ/9Jv4vT/4If797/8AlWod/d5QYHohn8OV/X2c9k4FrJOIunVlC8XsCsvlVATMJslhMadFWQMZzjvBzYRZEksB/6VSWXtBrVxCVLC8FFqIVcoFERckgQiKUue1WK5dFo2BwaYKYD6AZQPwwfuTP+P+uFxTlbLSPkUAdTaZ019Pz+P7EoQn0WBEqYHw7BhPHClK5QVVIyeDAWYzu1cZXzyZLbS9ce/h2q3X69o7SSblMoEUM7q3M3lMpkvtn6wtv8eQb5Hb+ZxqWKtHqBRDtOs1JMkK89US23v7CMICKtWSVCXdrTZq1ZruzadPn+m9eH+TvPjBX34f3/21X8Orly8tQD0X4PDolfb27lZTFlmVWh0vnj5XxsbT5y+RSVY4PDqRzU+rXRXp9O2vfwO/9//8vsZy++5tPHxyjPc++BS0auLD740EtknGcA+kPRztuPy9zud5oJxzYq8xay2fAcHnKEh6xQ59m4sLBZplNHjiwgP7Xq3i97/N2u+N3m4qq1qfq+LIj5/nofivSSwHUmIYeXGhtzGlhIV3m9KP2VMGzntyeb0xmzDL1siKDLb1Ep5bVxmJ49blJQUgMyDsPDPyngS3SBGfaeVyK1gXPrg/kpzkZ6zWlvGSgWWH+HF7ot0rIrTXuuYFb+Hl6+rJJV4DyUyRhU7FKYurc/2lESq6Jgbg8Iwjf8LDRmcOzzHWhOeafY9P8xkm+t2GKgwqpNYuhHxtAePr1RL3P/k8xTzSX5nTCqQVSCuQViCtwGtcgfQgf40nLx16WoG0AmkF0gqkFWAF7r79BuEKAy/YOc+ufYUIF01FkXE2QbQFoh1DGJrHOkGBPL221+qOZsuwkR1L+ZWTcFi4sGbaFxHolAe2ACGqAJzBNOH8XFadwh78ke0PO/xlNWTaC6NGCDjRxCWjrAyGdRLAX7oOWxEGuQy67S5OTk8to+HcBumiM9UDKZcBfA8g8QPYicuuVh/y7btUPShldh7WUU0ShGPwliSXVRjqePZWSgJSOP4LkIs1MOt0eujn1VE7nkxNxRLkBLB7JYxZXRBkyaq7lSAcATj/ed4uyitUCGizhrx++2gLCmcnOD9UjbrqqrXH5U5aXUtC0Io2WAbsCdyTJQeVF9ZFTmWCBZjb3Bq4ZE4kcm139h2st++0JXER5UPs7O/L7mm1nAnopB0MO7Y5Jw8fPtZ7EvifKch4jYODfRwfv0J/OMTu3jb6Z2cCb7udbTx/+kwBz+z8nU7H+tzd3X0sF3MUSwWUyxUcHx1jNJrIUqdSrspqSCBeECJmyPRyiWq1pM8rMdg6KOLktC+wWOtFgfY5jYld8FaHBXbbVbx9Zx/vvHUXpaAo5UCtXBRYyGwPAqUZhXs3kGRsjg9fvtD7EuAfjQc4efkc09MeWrUaxsMRrn/ll5CpFDFcLDChRVApQi4M8fmDZ/joo/v49JOH8ncvFAN1tNP2h0RMuUzVyBrxfCl7p7du7OPd23toRHksxmOcvDrCoNdTjW5fu4bRYIiT8QTzBPj2d7+D5lZDmQOb1QKbWSwwkPkPBAr3dnYRFYuyEOoNR+hub2M0GCMMcgLYmTPCjIv1aiHCqD+a4uRshMF4rPEoowaJ2RZJTZQI8CYwGeVy2Gk1US+VUcqHCDcJxifHIlFCdUEvke800XrrLRR3dpCvllBvdNE77WtdknQhYfWDv/wpPn/4HPnMEnfe2BHZ+v7Hz/Hs5VAWXMPxBOVSGZUiLXbMFo4k3Xw+wTu3DlBAzLQDnJ6N0B8vUK3X8erlEXa3WyJTsiKsFigVS5aLwHmtlbG33RDYHhXziCLO+VTKKBIXJEFImjEY22yjjNz1+TBcHwSg58rAMRKY4yIpEzN3JZt3ShkDro1EDkVeZPMM2CYhbGA8gfBCITJCJJsRcTQak5BYY7EkoJxBhrZ/2rNWsujjvUGAfjolcUUbsQpevjplL73uC84TrXaMeF5SBKB9+Ktf+wq2tmqY9PuI51Mka2aYzFCrN6VyYoYKFRO9s56NOwdUyhXEcwO4P/vsY/z27/wnePrFIzx59IXyR6qtpsY0HY+ws72FXq+PYhRib3cfJyfH6PXORHzdun1T171Zx1JgPfr8Ec5OzhBVqvjZ+/exWBoYbYC61Zv76WpDhcXy3Gbw3D4oyCtTxO9ztpc7e6KNWfmd77OyTrTQZ69U9Hsu9xAPwPvn8x7yCpDLZ4OdQRmRLP7cO1d4uAYCqh94tpDYNoCdahQfWm15RVwzJEUI5JNUtWuy3AxTFCxVez1cQLVIdCpR1mbH5QkFZYSsLjKfNN6EuVf8XLJutFUyUuhyrTz4z+vXmUPFYp5E3AxhULpQuDgbLl77ZeLHrKcsP+nv149rj9dg2R/W5OCJFq5jf/b48fCs45Sv2ZBBkpm2iCRVnFLjsuLQj8G/9vJ6IeHH84/v//DeoxTzSH9dTiuQViCtQFqBtAKvcQXSg/w1nrx06GkF0gqkFUgrkFaAFbh950bCzknfHXlu7+SUAfyZV1940IF/Vxhz3kAV/Udwm63CAkmsu1HZGS4UkwAewQICzNZtaQA4O69p4eEVCwQZaO/kMyX4eoKEDAXmc82KIlFXNoFNWuAUShHOBgZk8pcTs0KyoFYPtHhLCW95IeDSATfsvhfI7NQn3maKQI3/vr92f3kGKhGYNNsKXzeFjTuwXzWg4sGFm6tOxg8JrNswAFaEwoVPtwfULltzeDsu/ukBF763yKCVeeEzi4Qd4gSDaYckUFeAMVQHkh21Wg0nJyfIhWaTYQAflSHmIa7wV/3dOnVd9S5AL4XMGhFxmazxdlIeMPQKm8ugn8ZO0mmzQbkYotFsYb6g/VUDpyeHuH7tmmpBQoqqgMFopHXCLIWzs4nAttFwgG63g8l0qDE0m00B8NVSGcVyUcDkeNAXaLe/v6vrINhJqx/zNLeMDwY5T6czlMuRrcP1BvN4bj7zzn7FutpNBSNAzwFhJOxoNSVocxXj2pU23n3rBsqFEAfbHWy3WwJgG5WmuvqZKTEa9NXB22q1MRoMEMdTlGtVPH95JED15OULrCdDtGpN9IcDrDK0vLqB7e09vBqe4nBwgmp3i0ZiePH8FT742c/x+aNnIqDmc5IBVM1scLC3jWcvnqJeKuGbX3sLO40KytkEAdZSqQxOe5iO+gyEwf7VK0A2xGw6x3Axw61330Jju8F8dtlebWZzFEmmjYaa661mC/VGA3Pe49k8ytWygp3n01jAPC2m+r2e1FKjYR/jaYzROBZZ1ifAvViLFFwKS85iNollV8Z1l1sn2O20UAoDNEsltJMMwniKEYPOuVcw1Hx3G3d+9buY5kIc9U5QiEqoNdqIHWEy/v/Ze68dydIsS2/bMXlMupur8NA6MiNLZFaX6O5i9wgQA3AG5Avwlnwp8oJDgDfk3BAEeDNDtkSxqktlVWWnqIzMyMjQwoVpbXaIb+3/9/CuNwjgeCGQEe5uds7Zv7Jaa6+1egP7zS8/sV/8+nPZw1w82HZiM0vs8fNTG82w+ClYOanZxYOOnuk1BOcms3rF7M7VXStmSxFNxOo8eX5i/fFMc4ug33azLsUToidAXMgort2s1+zixT3b2Wpasbi2SilRaHWzCRGGFgXgHMCXOTaR0mw0maiLn0B4Jy82NhwOtZ5PTk48SJ5pucaqDYJ2eab0ArSHlPC9MKxVArwrnqXA96bThVQO2D+Re1Es1WSThmIDRYH7/FecnMLOa74SqVBJKyJje31UPEWFe7M+Wo2mjSdTK1fK6monJ+TixQO7f/+O3bh+2V69emWr5dx6J6c26vdta6drV69ftVu3b9vTZ89EdrdbLRFMhNfv7XdFoJHT8Nmnn2qv6e7uyOqM/f7Nixe2t4e6amm7F3bs+o0rWoMQj92dHREio0HPCsnSGmnNfvObT0Seff/7H9nv/vC1guwdtA6ZPoGwxcLMn3l2tn/xOxDtHBXMxriv6gxBiSYQGxtBVwNq/zfPJIpqjahOcQXY2+/LFq3sZ9n5/fztJw8IfD8/I7gelSLxLNK5F+yTeJ0T6W/PNZoGPMSaZ9LVA7mMQg/yAVWNW5OR36TrFFDrRBIdBZArKlDOxT08WpadqULCPcr+sBiVmihmINOXsoLiNfy+iOqCFsqZXVap6HVHNYM1mp4DG8UkUcA868EJcCdg3p5Prqb089fVifxptZo2Go3PyIk43lEBKOK8ihrQVTLuSOlB5vydZ47nquzdRDzBzBX1nvyVmnJPeeZF/lk5r0BegbwCeQXyCrzbFcjJi3d7/PK7zyuQVyCvQF6BvAJ2771bGV3ggLsRnIm+0zF0k/8DDxCOIkCB3nRYynYG66AQVZDgNV2x1ZywXbdgiOCaVArmoAA2Q7wHv4PiAuUGoIJslIKVB2AygAzAXgSDIhERO2np4AeQF5AukAaQw8Ou5SYRfLkBpGJn6Hm7iwiCRMDkvO1HzKoAoIrgTVQRSM0hNYUrUpxAcKutCC7RIev8jYMxDlyZgLM5tjjYExmhy26pscz8PaNNRnxmrgWow/ujeon2VnRHTxc+XuuVfxxrt5ukaev78nVXboZ3Hkf1hTzSUU0UHbgB8KZmhaQc/M2dREExAMLD6/h7oVCW7RXgk54q1CXWLpI10f7jDGzj/SFq9IKNFbCyUrfxxlqdlgKtAXqP37xS3gOkCmRUpVgScESHf7FUlSf/mzfHqgXhzovVTModve8mU+YAnv50nF+7clHgIg//8uUbgbNxfLC/0pgVijYeYbtTsFLiFi78zuHhnj1//lIhxZnRLY8ao63rAM5PsUYC2aZTfjqzVq1iN69s20fff8+uHBxYqZApXyPbLKxWrtnW1q7A6IO9XYUZ12pV92RnvhYyZS48f3VkZa4/6ouQSwnEns6kXEgrFalRknLJmjsdy4plOx4MbZll9uz5a/vm0RObTuh2XttyOrd2rWRXLx9ap1q1Ue/EKgB1WKoVExv0+wKW6ZBPsWVLEtu5cGDFas1eHL+xD3/6E6t1W1ZvNG06GNqiN7AdCKb5VON+YWfXqpWyDWYTa7W3BGCPCfMusq7pyl8ImKbwp6fHylc4HU6sNxgKFCVbYbna6DWlSk3XB/wX8VEo2lajblv11FrFshWHffvL733HHr9+Yd98/cjqpZLd/f6H1rx+zZ7NJ1bb2RaRM5pNBIYuFmtZkX352df2f/3f/2iTuQdar5cLWQ+hpgFEXm8SWy5WVquW7OS0b1mhKHVBt5HYd25dsflsbKvNQrZaWVa0+TKx4+NT2ZkNh31r1MsKEmdxl+mGLyW2u71ljbRsVy4dWCFZWaOWWqmUWQ2gP0FJ5XkU2HEpzHixllIsWq+himBv3GyWbmU2dxsoK0J8+t7IemJ/Zr/Ds5/dlI545nJKVsViqvnPl0KTF4Q4r61cS+3Jy9eWFOsKsJ+tXEkFyRdBahQXrWZHJMmLVy9FcBKAvclKNofUmM+t1WlLRQcZwmW2u23bajek9Lly/ZJ+Ttj4m9cvbQOQXUORhppjarW0ZvV6zba2OyIoDg4OLCmubX9/3xr1tj18+Mg6W1179vyxVAQQKV998YVt7+7YmJD08ZiIcuvu7NuDL74S4YXaYjob2WY5s//23/8H+5/+5/9FAfDv379vP/v5H2w8hkQoeE7EWTC02AbfSzmbSigxAPYTSyuevUR4OGs9WgJGAD0GeCv7W0SCd//Hr0hsRyUf+xT37WeDnxPM8wiw837RfglCwY9QJ0gYV75EvBTJmlpYEduvoIA7rxzwfddkYccadaLE13t8j7hHi4RZOfAPaSBiueAWULqXtefdcObyfT2n7skbBqjl2/PJVSPcX9zrI+EQSR/lZUBNKhLLz2ApQjicUXMmZe0bi+X8jETwM9TtIOMXzwZhEs8YxoTXndlcBTVjJPZRB3HWYKEGHXXWSJCVXEWiRgvquZG1GqoMPkNAeHtMFkROtEP08//hHx/mmEf+WTmvQF6BvAJ5BfIKvMMVyA/yd3jw8lvPK5BXIK9AXoG8AlTgg+/cyyI5Abgt72d1nHo3qPIaBCY7+CJfaJQCoZu1XHKrH0AirDf0evPu/NhtL1VGlrlnOLZSZQKbCzaeTeXXLzsqrKIA1yAwQleogIpKWQD7crVUuC/d2/MZgKfbekTSALjjrFtUdjDe5b8BqI/PsnSgZrmhI5aAY8DBRGG7UfHwVvkQARLv3IyKDmVDhO5Qvh+JntgxGy2v+PeZHQZ2HBtqE3JFZg6mRoBpvlqqNrLtkFWFA5aRYKnWarYGFCwCKM6Nf1MTJBzLhZMeFw4PbDDoyX4GwgH8iiwTLLwmXC8BtC9YLU1tMBxI+SGIHmBtgS1Hpk5+1DRuzE9QN/YbGw8vldc5RjhFDxMP3bd09EZPdQfOIhGSCSinhXV3d8d6Jz0PLS8UrN2q2a3btwR4Yxl1enRkewRHXzm0ozcnApgb9boA1V/+6mOBXoztjZs3rHfas+VqZhcuHNiLly8FPnYaDZFWKEcgNwTmL1c26I8cNLPMatWqLHHG44meeTQeWrVUtXq1bN3drr1580IZD6DGK9cVac4TPIzFlILSyW8Yz6QkKBXN9rdadu/Gvv3ge/es02zbHrkQ1aqdvnmu11UrdSuVUisKrDPPVxBg5gH3T58/k7KEmVylrvOlcgdOh0NbF0pWSavKiljNZ5Zlc4HlO9092yi7pCQAH3s0FAbV1cYqq4XNRmPNh9HYMzBm+PtvNr62LLNqKbGrly7bdqtjr14/t1UlscsfvG+j1dq29/dsTQbCdGJV2QVVbDQcW7VWsWrRrNFsWlKu+rVF4vn+wIVQXDDfAT97vVObzpb2+vhUWQmApkvCtacL2wAOE9gNPl8K97de2067bZ16zS7vdK0wnVutlGiM5oORXd7dt4Mrl21RLdr2rWvWW2b2+ORE9zNfYNG0rzmKOuA3v/7UfvHL39sARciajvOV8nvKDAAqKeyUsL2j+5t9oJTZ3auHVjHCoFcKLUcpAbE3ngDWF63ZSG3QO7WssFHQdyTpWIdkXuxut2xvryPioFYq21a7bmmtYosNIdnUj+DruY0nE5tNpp47IVjYCQpKSAYF613ru5rKFmq18b1rMhlbtaxABKtUU5stZsELLrPF3BVTEKNY8k2nY81r9pRaWrfBZGaTmQPjrM/BeMyuKRJma7tlJyfHsvqbTTdSobAPUR/GF2UTFOhJfyIbqxIKks3abt64aE26/dcL1eTy5ct2cHhg1VrVjl68csJLz1HTflKqlpTJATkB6Pz428fKK1ktZyIxnr98addv3tDa3dnZs9moZ1euXLZ/+qffWa83sL0LF6zfH9qLZ09ta6trd+7dtkH/xKrlte3t7tnP/7+PLUkgL963L798Zl89fK4uegfqg+0TKpVgWYhKbbb0zKIzYjWEOOssVP5IIJ2Vi0RWBeC2h1hD2pMrpHPhTKHh12Ff1/nALrlw4rZUZl+Pdk+oX5wUjmoL54rd3ordinnoRISD/PE+o31hJNRjswH/JasBcna1ggzwoHFZQK7Yu3lO7MfeqjiYq6g+nNAn62oqKy7GfzJeWL1RE2HHe/o699e6ygPlJHkskKtlt5cMqhApWZQ/lUl1BoEVP0+4bSL3wnx3ddB4PAqWfOEe2afOKUDOf0oTiSG1xtvA7vM1j+elEyCQV+fCvbMQmC6Gws9hngenNuoMoc3+7tkhnpcR8zUefPYgxzzyj8t5BfIK5BXIK5BX4B2uQH6Qv8ODl996XoG8AnkF8grkFaAC739wNwPcjLYWsVMzAiURYAcEWgdSgABPgG2ACjrDI4gTlRDRxggwXEHIgDLBxgjFRQSGBDYIqt8o8+EMzHFPDnnokxEQ8xJiF6UsNcjUmM8dZoYwQQkSQkkhVwRaqYPewX2eS6AEWRECpvw+vAuWDkvvynQwHvDfwaVNtgzP52oGWAzeQ0RNeHZAIggALIUAPQFKlR8iBYarSvgSCIV1UkZHaKLazZfhulgaJSGgO4BPscuW10bv9EK2sWq5atNgWwVwTCe3wkr1XIAx4Z5DRgj3ROesskrlu0WwuinfYE1fM0B0yDOB0GFQeH4Io/glkG6xVre6A3RUXj41UtHIloMucsQQ8l13YglLLLrzlZTOuGlsV8oEqJQJ/m3YdDQUuH/5yiX76sFDAboAawC5/dFM97ezt6P3GI1GdnCwb+NR3+1KKhV1fhNGvbe7a0+fPrXpZC4AlkBi7rPZassvv9VsCJzeo6t7OrXVfK2gZTq7AX2570aj4+Ok0PSZbW9viRwol6sC4t68PpbChaDsdrVk371/w+5cv2RXL1yw1WymeyEQmoBuzzDwjBa6MTn1VAAAIABJREFU3bGv4n5QMPB+BJJjSUSnf4VOcFkbbWSvM11tbEEocwULE7cmq1UqmtelKu9ds/nUcxQIBodSKlL/zUYKFIBI6rO7u2svnj+14Wjo9beNtbe6st+p1Eq2wUankti6kIgM4MP9rN+3VrlipWKi3IFmvW6dVlPPw3rMCNIOaoDFYqr1NxiMlK2Afc9gSNbF2MaTmc0XqxBYvZA10Ur2LZpibusGB5dhJZZap16xSztbVl5v7PTNkcYdC6797W2bzmYic7oH+3bjg+/YElukQsk2i4kV06ossACZXzx/ab/61W/t668f29Hp2GZz1odZ2qgpswESBwVBo1azerlg252q7W21bBxsyvg5e1a9XlVAMbUtJR6cDdDbbLZtPIZYyETqNNOaNWpF29nesrResYOdjoiLUrEmADuplG0yndhwRN4K4dgoMAjk9nEjMLuwQYVmNpsvbbXOrNFMbQoJxW6BXVkBInml8S6UYBiLUm8BAJM7M5uOrVRxZRvkL4A3YD9kAyQS1lGQvsw1VCp8T4HUPGeaBiVVYtP5QqQGYwmz5JZ3rNeS5i7rnj+ddmrdTtM2cGhFQPq1dQ927PDwUD8HXH748KHVaqmP4TrTWmxvsbYKNhlP7crVa/aHT35jx6+OtR7Ltaptd7eVS3P39iXb39+1k+OB/e7jT204Gtnrozd26+YtBd1fvHio9f2d+9dFMP3sZx/bVieVauS3v/vSLEk9pyaQC5wHTsC6bZKIeYii1Tn7OzJq6LgP+UnxtfH8KyYQiU7UMq6MHYSoSF42U/bBYD8UXwuAzn5Kpz9qA8ZQ51AIsY7nXXxfvQ7bp2B1xBn1pxkU8JbUUKSczlL+zqIKCjfMuJBynWsgiMSIGggqnuHzllDgjOY8imSk1yeS8n6mMP8yzQ0pdgqu7PFrcwbwOYAzwM+f+KWcjOx8poZfq1IpKVMo2lFCvLBfRmWkn19vM6pkoxaIUkgpSEcFduv8dvtDP7udwHaOyj8XRCUHRHi8nqs0nGR3BcdGRBv7psiXYM+oTI2sYJ/94ZMc88g/LucVyCuQVyCvQF6Bd7gC+UH+Dg9efut5BfIK5BXIK5BXgApgGyWANXQiAuoAMJ8HzgFlFoT4hvBpwBK83B1Ux44Fq6HkrIM/gjeCebDIBwQALK9UzvISom2JbIsKBYXgTgl+Padq0I051i5wXWER0f8bgD1kW6jDNJAk6kLNNlIMQGZEEiYSH1IazBeBWPCQ2yT02vuMcMsn7zTl2iHHw5F/AX6RLFE2tTr7PVLcFRN+TQDHUtWf160uvOs7o8szgGqAXgTonu+gBbAX0SCgv6iaAdg7+eLgP2TEApJEgJETBR54ikJhaVVdi2iDjdQU3AtA62K2EGjH+wOEz+Z0m6/dOiqgTrLgwsIrKGv4/pldiLxLgOKxHYIUcjBOoN2CTv2i8hR4rhKBsNlGhIaqqiB0tzOp1yr2/vv3lTOxt79tn37ye+tubdmNm9ft17/5ndVqDXUAL+Yzm5BVsaELf2KT8dgu7B9YpVa1Qe/ENqul7ezuyiKEUcBzP3ZN6zqEbdtGHeR0r6NCEHQIyQQMucoEUlfTouyq5HteqlmGRVexqOsQjo6KAnudo+MTESuVpGA1gO9mavduHtq929etmphd2r/g6qTlWpY6kFN03jfrDXnCMxYoEwA9qeJ4MrLRdKSuabryqTsKErz+T3uQAQtNfki6WurgnneUJ1LUyKcfFQPkBUOzyUQErOcLZSiUqxUpbQhqYD0wBv3+se1fuaYsig4h2Tv7djIaCPw+uHDB1rOFDU6P7WJ3W8DsyesjkT6oPujYr9UblgSibDqeOIhaLorkYH8YTcfK0Tg+7dmY7vo14G7BRuOxTYbYGyW+LjNUPZ61wlysV2u21Uzt5uUDK4f1V6nVFPxc53p0iGcbG/T6dnx8ZFmlaruHl0RqPT96bYukaLV228rVmh2/eW2PHz+zL7/8xl6+HNhoOvcA7E0SNDVm5WxpNy8dWCP1LBZqC0klOyv+vvB1yPr3kGSyUlKrVst6PrnfFQvWbresUatas1617lbDGvWKgPcEMsUSG81mynaZTibW7/U9mybYtzHe5DgQuDxdzAzHOykmyhXPAlA2RlmkIzZdrPNaDUJiofGESHKw1a2D1JEOYYzgKSnZcDyyUqlq0/naepBJ04kV2O8SbIYYG58TIj7pVC9X7PSkZ2k9tdEEsmkZyAg69Bdak9U0Vf7LpUsHNltORNrMJhPrbHft8ZPH9v779wSeV6TgWNmr12+sWq3bpStX7OmTZ17DmlsGvXj5zNJKXc/EPEKdw1nxwfu3rN6q2a9/9Yn2SwiUo+Oe3bt717755hs7PLxgD7/90v71X//EvvziW3v2HIs0JyReHY1tMPQcEe1bwVJQMiRstdiXNisndhZzfS/uz2QfYa8lJjWSCFGRBlEm4oPzzEktiBopMFyWd6aUe0veevA39WZ7ZX75keb5ECgy4v4KCB82Sr1ntFDynzvJxx6+Ru0Sch+cSEBd4RkUZ6qPbCV7MV0rAPl+D5x3kNxeDPZw1BioYiDpRUiLdHYVAnX385j9m9f7Xs/zMl7oRFxhSe09dNvveyOiQIHhq0xjHusM4c2+OJ24TRVnG6HsnHueOcF7hzM25DLFPKyoiuHfIixCLoU3UUBG+DqOv69zJ/FcrjgmkOI8NwQfvxs/9/C7evbggunaGRRyFfvsD5/mmEf+cTmvQF6BvAJ5BfIKvMMVyA/yd3jw8lvPK5BXIK9AXoG8AlTgzr2bGQhHma7KpESW7hkgAVhB9330oI45FnQ4AxRhGaUsA3WCBsA7gADq3CxktloAEAAYuP+4QHI6dgPY7sAC5IlbJsUOSgFFMVMi2HgAKinXwtM3PQA6gg6h8xIVAvcTFSRvPbj9Y4uuF+6ZzlGA+HLRu5LfgsMEhgKaeUB29ECPBMiZcgQFCneQAYYDuLwF+oVnnQNN4v0IeIpBskGdwH3FLtwzxQudtLwH6o1z9iTYeGDtA9QFCAUgDkDlnbIA2N5RHS2+BNpQDwgqdRc7CMfYKcQ6qENk7YX1V3itunPP/OLjWsFuA8sgB1KjpZjqYmUrFjJZyfDF/agjmY7dYFkVibFquWy1eqpQ4+s3LtvXDx5IOfPhDz60X//6t9Zsdez58+cCubrdbeudjtTBD9i7vbWlTux6PXXVBEDzaiWVjhqjwxdd1m4bkli1ilIg5B0E0H+xXAbArGDdbtOWi7UIinJaF8HRaDQE9pIlgjKidzqQFQ6EEjkZ2+2GtetFu3rYtT/77n2rFhNr15uWFDJrNdtO/gE2Vwkgd8AOwDiqY2rlqi3XCxtPRzZfLmwynVq71bT5ci7QfzZeKHtgtdnYYjbVn/lsaq12U2A3pApWYpvVxjbzpS2mE9WQUOX5ZCYVAuqRJooJlB71ijU6Lf29WK/ZclOwrU5HHcdHp8eaL/u7e9Y/OQW2tQvbXdV2NhharVK1tN2U1RFWRADkANmQRQq0x4ppPldOCaBnbzi04WhiRyc9KZkWK1f3jEeu0vDlW7CFlFxmrUbdKsWitZs1+94Hd7U3rDMsamrK3ZiOx6IH+72etdOqlC2eDzG3KuqWpGjj2cSq9boVKnUB/eukaK+Oj+z4pG9Pn74UWDoYT2S31EzrVoE0Kb0FNae832qpMWLtohqYb9YCurXO1iaCp1atKKS7sGa9ufKoVivb3s6WbXeampeezZLaaDwXyfj6zZFswhhPKZoY0zn7DWuFvdSkUEIxhBICtQkAcATVXUHGivf5jO2WFExW0LNyD04mrq3easiGCpUJe9NkOrP1hvyOzCbzhdaKgGvlBaGEcbuhbJ3ZYDizcsmJBIiN2RSlSctGQ7JnCtZsN6xWr+vnd+/espPeG80RCOzxYCw7vmarbhcvH9rW9ratNwURF8x51tajR481/pcuH8qSCHCcOpEp8vrVK3v27Lnt7+7azZuXbDCa2B/+8LldunBouzsde/LshQ36A6mhLl66aO3t1D767nv2H//jf7Jyqa5A8GfPXlpvMBNpxHyJodTsY7UKVnucUZ7lIN0YOUkigcvaO6TeK5KDslC1Y3ZEVB+wj5zv3o8EiTr1la8RzqY/+WjhygXPE2KvrJTryn7ie2dKENkzRjXg2/fxnAzIAxQwrrpQQkZ4L80fkRsFkSqyJ3R2PGQieVh4iXFdxfwlJ9g9NwWCwm2tomqCPd6tqvxBUOm4gsLVPbwGQo81fBZ+zr2x5xRdWegiRSdM4nnJe+m+pQ5C5RIsBxNXPnjeBmqJt0SQsmqCjSWrgOtCtvn7QrZE8t5JOMbnbN0EUv7sbER1ufG1wv7Jc5aK1bOzV+dYUOxQa31usYJ9+klOXuSflvMK5BXIK5BXIK/Au1yBnLx4l0cvv/e8AnkF8grkFcgrEMgLWSzQQU8AZwDc8c6W7zad1QIa1ur0JVNBQLyAiqK6vfUV/08/AEUAwAE6RpOxKwYEFNCVjhG42z4JsBfwDTBSENmBfRTXAuwEaI2WURALoPgeLupdqgAXdMsCagPy8gxnBAvAVCA2eD8ARdlj0HkprAfOhs5XKBACXL1r04EmQJZ/GXyqHtqQCcLvYXMh73z9z61SIDBkKxJImqhm8G5W0RneKQ2JAAAUVBzKIwj3Ty14PgVSB5IIO6oYOi3ghg770MGNIob35V4gCUQoBYJHuQKASbxXZrbV2bKj3rEDYUIwg4VPICJEYIRVEUF2+bAzbiuAN/99SAqRF+F3mQ+AnTyX1BWO2+v9fe54tzD2UdAoAPyNZt22ttt2eLhvr169suM3b+z9+/fsxfPnttXZs8fPnkjZAaiFVc/Dh09sp9sVeCX7ohLdz0sFxKOGAKgnYwM1itt+kNGxkGIBkBuAlbwBsjToZud3CPMGSGu16jafzgUikxvAIwDaAtaRjfLto289zBVLruVCYcx0enc7VXvv+iW7f+eGAPi0UrJOpy3CLq2mtsLXvZY6YVfIbDrxQGtATrrri0nBTod9G89mmh/1Gh3QmS00HhCHG+v3B7Zazm0FOaP5sLY3r19J5TQbTX1eCJyt2HQ68a5wOrdLZWttd2xrqyOiqFQtO1jLNITMKZb0GuYxBCUANisDoLpWLlmnnlp5Y+qqp1aVtGHj+cy2droCflHzAPSNRyhH1gb4z96AvdBxr2cLwPLZTDkf1HWxXIfA92jNVpAVFDk25DlcONi17nbbbly7pn0HAoQMEQKgZY9UTX1cCxubDCdaO8yrkpWsXMiUNbFZYvlkNsWKja7xMJ/ZQ8azpY2nY3ns012PNRIh1NRbgHaxJCsxrMEgcenKn22Wnm+gtem2QIx9vVbSvsNaZE9DeXJhf1fWWvVGXfOf/x73B7ZeF+zli5fWajal/plDjiRuF8f87Q/6AtnZE9mLmGjy4Jf9mmfNaK9TVsdU8xj7KVdLOCkEMVyt0RFf1H7NQoV8Qw2DmmGOxU+hJBsvcGgUTOoq154IEO4B9GY8a0EZL+wjkE6A3vPZRKRYWi1Zo92xSr1qe3s7Np9OrN/v2d3337Pff/xbKU5++KMf2T/8wz+K9Lt8+Yrt7u9LQdKot+zhN99ar39iN67ftGfPnijEm23iYH/fTk5O7c2rN6rvX/+rH9n/+zc/s3qzY998+ZXt7W3bj//8z+z/+du/s5/85C/s5z//hf3FX/7YWo3U/vf/4/+0y5euiWx+9vSVjUYzEbTsO/FIoiZYHkG6ULfpbBrIX7cWYnwZRycF3tpKoRpysqEChH+mCpSxIKA/+3DMU8qwVWJ/Y42K0g6AP3u+KxoiEU5N3TjNVQ5+3vie7zaHb6/FuRXViNHOScrH8H669xIKP4h/J2SkHgg/V74K51U1PSMvtPWzTUfwn3UiNjwcCn4XZ9ZUMVQ8qjdk9hgUHU5uvFU7xDyk2BgQz61I3vu57eeH0/NOYChrKSjJYm7U+Q9o/noaJbz2fsY66UKNFGgf3iNew+vLnPY93c9fJ4nCRw/ZaHmIO58RsJbzzzf8PvsoY/9prrzIPyvnFcgrkFcgr0BegXe6Ajl58U4PX37zeQXyCuQVyCuQV8Ds/gd3swi204UYbYSwgQCgjEAAh/6Z6iGAgvLmpqsTS4oAmLtags7wAMDIjLtgpQKh3qg1XD2h3IXgbO1dlG7HAbAg659gXeVgUiBHAmAiwDEYV2EDInWB36gTE0E1oPDvc52f0RIjychiWCjIF8OhTeLWSVKYZHR+ZlYoOnAF8CMrjI0TPBHgUkcoYLCstHgNDwOg4vA/HclOnkDMhLyLSEaEFleuGa0rAIZEq/A9+aQD7UCrEFYOsEVnadXmM0BGOsNrVktryjIQ9inrJPdM1z0FgInXCdQEtKG7WEGkhHND3jipBNgGAaRaBUANYBSwCKIAmyrvYvaxhXzg36tgdaKOVWpNzz7uXjJx8nHgi65tWUxBPhGaDNhcq1in07K0XpUq4fXLV3bl6kVZNs0ma6s2qjYG7J3PrV5v2TcPv1VYL+8D2ApohS2WyB6RTsxDVBYoSmbWbDX083rDQ2FbraaNR2OpDQCRmYeA2NRud29PKgJ1FldLCqqeL6bqPCe7hPdx25G1VC/kUGB9daFbt7vXLtqdG1dtp9OxpLC2ai21Rq1ujWpNr4s+7MyX6XSkrALsq6pJyapYdy1QX0wUkKvgdIA5zWKUK3TME6Y80vPxZzIdilCYT2fqqhc5khEuPfaxIbNisbBytSqCy4PPS+rQl9VKuWRJraLQ7067IzUDQDcd06hExsORlQgMZtqAdAOOknVQbViRznPmEeqNDAuexAaDvsB2Mh14DtYroeOT2UrZF+wDXFvA+WrlioThTCA597Umf6KRWre7payH9+/cVTc81kXkgEBsoLLQ/MTSaTaz09O+AGjGkQyWVr1m9VLJ0kqq+QrZQcZIss6kaqET/2Q4EABP2DoLczAc2XTqKiGsmxabzPqjkW0KRZuRTbHeKIA6K2J7tbRWHXIqtXIlsVanIYKHa7EOecNyUrEmxEUJq7ey9hOyMVgIkAXMV9YxxBZEDsSUlCrKm3ESgrVIdz+qCe+E9058CFkFQItQxbItELDBAo6aY9kmUrdQsuWKgHkya9Z6L3ylluuNrVcQE1iiJQoQF2maBTuwWmonxz2rVes2nI6sUiTzxbvryUNgRkop0WhZ2qpbe6tt7VbDGql3zLPGeM8f/dmP7cHDB7a/v2PffP21dbu7UmG0Wg3r9YcitJhnT548kaXZxcuX7PDggj148ECKkUqpZHfuXrOf/ezntrW1Z8+fPLOr1y7ae9+5bZ9//sA6nW374vOv7Ec/+VCh33/7N/9ge3v7yg55+PVjddLLHinY7FEryAv2ujMy2TY243wK50bMVNCZwh4tbtxJW1mzQXprX/Rtnn2CWkPwyHIvKCFcJeHqQo1RFvMZ3AopHBLhPtiHPfRa1oK6BovOPaJiWLTv9aksp3w/5ax0IhxlYMy+0DNKnOEKumiTxH60XCxFyEmZJwLeCRb20jM14SZaPr1VATqx4CqIaA/I3+N+Gz8bRFKGtb1aYxflqh6RgjH4PBSPa8acJM3rtZMRkUSKipKoRIy2WlHJJzIeEkNnqP9d+1o4m+M9xXtWGPmSteRjG3NPsI9y4shzL0S6JGURd/Earoop2Veff5ljHvmH5bwCeQXyCuQVyCvwDlcgP8jf4cHLbz2vQF6BvAJ5BfIKUIH33r8dkk0BUsiv8M5TLEBqZQBYQoFX3vWtAOtAOQB0A2JDWsij2pEdGS2EIF4AnjOLJLof1RmZ6b0iSOHdpgChFQHsWOlI/SAbD6yjFHGtPwLWCecOygt9EAndsU6FOIHB/QOyugrgbXetK0KKAqSjEkJAz1mnLJ2zDmQICAr3iVJBllchdNqtr9w6S6RLAbBy5XcY8j8gdMh8ILTUg8KdsAEIju97liUh0gLg2RUoWLnQgQ04JuumQmJ1OnDN1MVMXQFW9bibzK1jqCHqA4At2Yw4WKZOY9nQECTgRJIH1nq38fkwdH5foJtCTJ0I4h6x2QFw95ejboH8CFkmAfCLgBZjl1hQx+h5S+riBbRSoLpuwxUq165dk4XH7s62/fHzP8oL/717d+3rrx5Zd68rQA8gGjJh2AcgnSr8GCCvnjb0fE4QAM4VrVlPRVygvoAUQYkA4eNAX2K90561Wm09H78jqy+yEioeQA4I1mq27M1pX+M6JtNh6fNKc7RUtIVskkxd6Jf3W/bBnet2++plS6VKmtje/r7R3t6qN2XnhfUR4Htaq4lgWKzmIhuwmCIzolZvBvAScBISjXGpCggulVPNfMBoxyshjlAPYQsE8M248/OVQH2AdNQeyjuROgJ1ydQJOJQq+NAzj5hPrabsh1BeADqW6TSmk3+5tDLA5nJulUDaab4XKyJmimmqPJCBauTzDrIE9Qu5FovFXBZYvQE2W6gm8N/PbDyZaiwjUYlPPyBhqs7yje3v72n8r1y+bHvdHdtinMxsOhvberX0tUCY8gqVx8xOeifKZyC3BZupzWphjbSu+c0zFJQ9shHJwRrhXrRWCMyer2S5hUUUAe6QcLN1ZqM5WRKZiAvWL2unnJas3qxq3nKd9hY2XCXrdjpnwb48U6vRctuf8P+OAJNXy0xKFvYwqS54/yU1K2lOYPGzhIQjT5o1tTGNtSx+1qxZ78RHWXGm+mHds2eyH2l9OSHBPIGwQa0Gucc6RnVBPka90VDmx2jE85mrM5wdtcV8rde7TVXBVou1CB8IJUimQlK2etPzclAskcG8f3hgV69f0Vwc9fqWEracbWy2Wtj3Pvie/f6TT+wnf/5D+4e//ztr1ltSC0FU1lstK1fYx9bW3d62r756ZBcvX7QEC7HlwpKkbJPRSOTmixfPbDyYiDDo9Qf2H/67f2e/+PlvrFJOpRg5PNyxo9dH1uuNbLZc2ssXR9bvTwT0x/+DKkUYijGI33LFsIrTz8if4GwKHwEiwK5Q86Wr75S/YImUQVK1lbFhS0IeRUn2Rqy7aOPEDqGu/qB8i0S5k++u7uBeUGfoeiGniV2fecAaIH/JCWT2R7eU4l7K5WpQbUyDXI492s9b9s+o7GKZsj44I7UGJK+A0PU9MNofugWZ3y/3wjyH2IoWVk4kOIES7bAiyRFJESnpyq6MlDIpWl4ZeR3+ScCJCX92vvQ8ul//e1StFMzXtjJEwvfjp7N4rnC9aOPI3qi8D/dTDATGeZsrb5xwBYV/XvAzmH+Xw2eEQAyGXA19BtBzcIa6Fab3GBTsy0+/yDGP/ONyXoG8AnkF8grkFXiHK5Af5O/w4OW3nlcgr0BegbwCeQWowPv372QiAwpmjXpDwDldqh7CjfWOgxMCcNUFDCHh9k0QHDHsWd2uQk88NwFSIgIegBJ00NM9rA5JAOxAYgAO0RVM16PAUPENmXeLYq8EoCFA17tMZZNCRzLkBCAIoIasIRyI8d9bC0yLNlK6981awJnUIutgG6Uu2oKaXYGyvAsZcCXaWqgH1jtiY2i4vLBdrRCVBaJspKoAgHICBVCcoGLnHgBYAJP8o5MAowDURAJEOR1BOwHYB4SFNQ2AsuxjIGQWDmLLUqtE5zegLZZZrpqIX6hReC9AfsClap2QXa+fkCURUE48CeQJ3t5ch/vi/aQYCD5RTk4B9kM8ud0V74+dFUoJ3guQC6COBmNqyt+ZR6C+/m8nwBhTgUSlonU6Tbt06VDqgadPn8qy4+7d23ZycmInxyd2+cpl4VNPn7ywfg/f/bL86AFRKQTPTIcv3eowKwd7u9bvn7rtiq0VjE33OePjf19Yp9PRsxEWLsOS9do6rdS2tlvWaDbs+dOX1u9NBBjzWp4dhQZzSTVUZsDaGrWy3b1+YPfvXLXdVsv2d7qqJ933rbThaqQwILIykxppYYsFvu6JpQCS6oZOrNc/1fdRX7ilF+G7NZET5CPIMkUd2FVpcVBJaC2wLPG5Xy0FwjOu1BCiiWchJLpaqkgRIdA+Ix8kU24FAB0hy7yPchzSmk3mM63TMoTEZGw1Ml8sUZf61vaOgO/GVsdevj5S3sh0MrUqGSxZJrsoB+jnIn0Go6HyHiAN+oOhOph5flnRKRB7beXEMw/YXxqNmkiBixcuqBN/v7tr2XJtz1+9tMMLu1Yrlq2kzBuz/nBgT1891xybkg8yndtkPPQueQgO8kBYQYCn5ZKA9/lsIXCYcUfhggKC6y4ISMeCKjMFe7OmIAZFJJKXUitJBQKZQK5CJa1YpVqxTqtt5JawGXIt9k4lU6xZU+SnTJQfAUmhwO8CCg+Cu+ey73FSammLJVkhdKkHINY2UmWwBykcvloRoA5QDuEGgQZ7BlkKeYGyCMuucqVGIoBqwurkeRaLjc3nrrhhjMjgUCSxAsNXtlgvFdjsQD25JYD7bskDoA7xUSR4POw97XYq26sLhxftr/7tX9njR18pD6V3cqL99u57d0Vcfv3wof3wxz+wf/r5L63ZbNrL1y9s3B9ZWq/bnffvysos26zs64eP7IMPPrAXz1/oZ1tbbfv20WN/5tXM1vO1Xbt+2f7zf/kH+zf/9V/b6esTe/D1I7t5+5Zl66kNTocimsiIefb8SESMK/jerr2we/8Lld9CayGQklIjsCcGlYDsugDgY7i1Wyi5tRHEN/siK8QBeH7GPNmEHCD25WjzJGUFyrVNyIQKgL/2cfNcIhchBtUbv7dxayvOQs8lieewZ4vwc+0HUdWQ0HTAeeTzWc0BIX+D/UV7fpaIRFYzgKwVXYngdkquiJTNnkK4IRUDwRJsAuM5zjxh34jXiUqQ86SHf4/5458TpI6gfoHVC9EdUpjILk0HoisnIpmhV4XGgUjwuz0Wz+OKwPj78d5Q97H3OTnqnzOiOsPfz0kUDx5HGeMqlRgOHl+noO5gHSjSu1iyL/68zDPWAAAgAElEQVT58xzzyD8u5xXIK5BXIK9AXoF3uAL5Qf4OD15+63kF8grkFcgrkFcgkhfKuQihmHSXOpBDl2hZ4BuEQAwqVadj6LR06yAlczpZAUgQLYxk8TIX4BOBHl4blRZgGVHlAWDLPQD0zBczWdLE+5FNRVRd0IkM2AN5oqDRjVsXKTfDrZNkwyTrDwcw+Lk6XQHYEzpmAdCLimz14O5gcyR3Jc+WiOBT7Cg98zWPQdsEs2L3Ash/lu9Bt7R3zEarC6x/IhDjthVv/b6z1drSRl2ACoC8uuqNoFQHe2K4OW/JfQLcuHWXftXVKBJsBBuokFtCgehSZ+zIGxBwX/OwWrE0BTJCllIbAF66BVcEkNwSijEDLJUFlbr7XW0jUip00gJqrwHFirorge7cG5ZHAGlnuRqoLkJIOcRInB+8CtsgwGtyKQA0v/32G/vww+/p+8+ePBPRgc3P8RHB1WYp3eCjkdQCqlcAVSEmuK9Os2XD8amltarmK6oLQGTAer7IW2k06gKw+X3Chet1/tBlPrSTk55qzfyaTiB6ALqwjZqLGKB7m87mSiWxSpLZ7av79t71i3Zxd8/a7YbGA8IJyyhIOe6BrnfGGGssVAnKaUhKVjS6rFGAlAW+E3dAIDcAvgc0J8pkIE+BmsqiRtZVkBZrKVAsKSvgu57WtPCweWOtorDgvcfDoV5DGDSd5lwfQgZwl27sInki9Zp1GnWRe5AXTBEUIZatRF4UCpBZHiDc7pJ3YVavN+zkGAKD6yY2XUIOzGw6HUvNgF0UmRXYLwGA07kOYO8kjBN7yg0gALyK7ZJJdYE6hqyEK1eu2MHOgZEMILWDQtQ9rJd9Yjyb2svjN1auETy+sfmE53LS5PT41LINarGlbRYezAvBNyXzYjTT/kEdWBesrXXRZBkFCA4IXSn7mkXBoEydKnk2JgKj1a5bWm+oA79Ra1g1KVulWlaeBPuBdhkyS3j/Qqa9DK6UjAruR2Tign0VcB5iAeLClW2+tsraS1EISP1VcMKSfbZchqRay2rJ9yNqQSB21QDjUXDUIaymrnZBrXRyOpSNlDvIJVLIyHINQrSAGsVVbrwnpMqEOi6dGCU/gXyU8XhhpTKZAjNL06ICxdkn/92//29s0D/RWn3+7JnCyH/61z+1k6O+ffnl5/bDH/3QvvziK+WtsB8ev3wjQvD1yRs7vHhoN27csKdPHtvtO7fsqwffaB/+/offtVcvX1mpxHOV7He//r3duHnDnr84tqvXr9rrVy9F0rEeLhx07M3LV7LmWm5K9tVX31qtRlg5xEOitQ+xybMyJt6pz95WstnSa65tT2qykCuSuUKLe3GgO+bHuComErhSBkJqrhYiewV8h9wMNzCMYeEyn5IajvGPFkzKtyhBvgbCXOeTq+6iKs0zHriOr71IKCRFnsVzY95mS0tWoL1Bv1v25yFjSA0HZ4S/h1WHcAvLNq7eiHZXvAekg6sn/f/mq27RtTGoH9QcoMBuziC3UhShH+yq+H34MN1LUladIikbnwMCxTl0z5Jxgp+R5bn9mSMp8jZOK17Hw+s50zjP+dzAxuVqJZ24TuJwE/os46oS2SSynzJHSj7WbsHln3/884jbo/kZTo0LuW1U/lE5r0BegbwCeQXyCrzjFcjJi3d8APPbzyuQVyCvQF6BvALv3b+TAbxEAkBgBqoAgfMbNUwCIgMw4G0efy92vRfoLBWclCkb4S3I6nYUkB+utvAuSwFv0ToqZDSgKiAgFyCkgKc1YL0AIrfh4D4IUgYsxQ5DnbEKWMU1KlhgSPUQgzxRU/jHFEiKqJDgnvFU5/0FcYSOdnlioz4IuQLcN2Cdd386cKSO7nN2VTFwnMu4hYaTFwBS6m4NGRIOpODv797mCvQGKKX7WV221TMgDQBIoGoIC+c95X+/kuO9usIF+gqUYVwKNseGKASJAwZzXe6n2WjKpggkTkHcUqnQAUvmxEZ5Aso3EbjntlWyXFdmhxMi6sJVRyzgHCQSryfINNOc8PbV0JVMpkkIX6fDP6o7vMvVx5JOcd6TrAfAW+YUIb+tdtOGo4HNpmM7ONhV1/+bV8dOwtAxnCWyIkqrNZEXgI1kN9CJLrsZAVmZlbG0spUdHl603smRVWt1deZTN8DkxWwmcHpvr2sXL11U/sSLFygtBlYpVGSjRKcyxADxE7PFSpkLDnIBuhesrC71tbVrZbt6sW3v3bhiF7t7xAoI1N7tbDuZsMmsWe/YbDG3aq0iNQQwH6AdDmtYGlE6iCXyIKppxZaLqebzYrG2GoSCOZFBtgprlMwGVBeMkFQZ5E6Ui1qX5CdkSyypCiISGDcIKAYMgpH6RWCXud/qdAx6am97y9KKK0ogFujyd4XJwjKA4gSlxMZanS1b062NAiSt2ag/8AyWJVkO5HJMVLfReGK9wVD3NJpMnSCQL1JBwDNzmjEDdGdlQLaQIQLgj8UWWShkm9y7dce6zaYV1xtr1NwOjPepVGo2X85sQgYAXeOJ2RzlQsgJGI8mtpxjLzYVCTMbj/Q88+VG96ash+VS86JQKIk4RKUAIA+AyqAwXyADBCav6Lgv2IWL+9Zo1qSIQcFVLVdFXiiNInMShtwFiBqQ7lIFr/21clYS5ul0rpoAqENoOKC9cmKHvUXd5CVdjz1wOp+eWfFRf+WWYOlVLluxQC7ORmtAnf2AvSi1qthWUUtf14iORmNC0bEhW2mssHyTpRVqrSLd6oswRolNxuRR1LVPEEo+GE+ApW0ym2u/QHmhnIykYDfv3LEf/PDP7PmzR7bd6drXDx/Y3v6uwXVi19bZailDY3//wPr9vvWOTgQmD0Zju3DxUOO5v9fVffBz5sPe/oG9ePrcrl49sNl8asPeUPeH2uLg8IIUMyjxjo5e2//4P/z39vd/+zf27aPXdtpf2HzhpAXrxIH/mN3ghoMiXdcbEUNLgeQMk/8upEokOBQCLaCbJexEtFQYZPXo0GD/dnCdN5F6Qu/j+7wfc9wH2yP7ZSDvs1VQPvi1pJwR6V8NSrGYiRGDsivsvrqkqw48P8P3Zz/bXAmBnZITbcqT0PnB31kr/n3dNnsJ8xxSSjZVENUhjD4QFMxDJ678/IpqB9a5Ny/Ee/Qzzy2u3AaSeR3PSc+nCCHlUpdxjqOWfJv9wT4GUeF5FAWpziCanbzw9+c+InkSmwp8nLBTjFZQkE/s7zHk3s8s3ys4k51gUQ4H+S98FGF82a+VReXPK5Jx6aS21Jhn1okFe/D5gxzzyD8q5xXIK5BXIK9AXoF3uAL5Qf4OD15+63kF8grkFcgrkFeACtx772am7kk6DpPguS3fd4Dbqi3W+LQ7qAGAoG5KOiWxL1ptBKLxgQA7kzNbpGAzJYIjgiAhsFPgULZyqycBLyXvhgVcDZ8sFOwtsMkBKVkYYYUUyAZ5tgtr985RdWAWEwGv0Tu7DLCIpRLdqMGuSvcHMQIZIfAjEQhMhyVWMef9teOznA8ndbsMD0rdLFeyNwEQFDgUM0HUbeo5DxHQ8p+7LYYsL0S6vLWmcjsM7sMxfw8MdaIHe5Bo9eG+6A5aAVKT+9Ab9hxwIfQ0kBeg43SsOwCLwZN3BqsLl5vhGvi3R49v5TK7N7x7sjtJ4d3HEUgq2gLrJ3mGe5esSCtv+g1WXt7xmoHKh1BVdRkHtYY6bD3J2wmtMC7e4V61ZqNmnXbNsyBqLeUdEDyNioGv12+ODc1CfzCyclrTM5GRUq+lUk9UEkKGJwqgPj56Y4cXLtrpaU/AFgB5t9uxq9euaLyfPHpsk9FUXdjYVo37Q80f5hnzcDrHEs1kj0QX+4qMAiyWKhUrJQXbalbs6mHLvnf3lnXSurWaqBcy6253bLWcW7tJgHdFoDQEA4QC+Q7TyVjkBUoHxgXliYdzU+uNyI5NUrSZApvLIXiZXAdfB/P1IoRQmzUabVlaAciTwTEdDj1UXlyUg+OygikUBBDHuQw4u7O7Z52tbalRWmnJ1mRCMJ4JoeAzm4zGskYaLdZWrXrOAJMBko8LjMYjfa8q5QikwMJ6g74svyZYOS2wKCqoox/AGwIO0BHFDkCisl2YG8GTnjGC5FHoepra1ctX7d7Vq7aezmQ9NB6PrdVsCsBWjgUd15VU152uFtbvj3TvdFZDmKJGAPgusQdBrsxmqhvlWWBtNV3YbLKwFeTgZi3lBfWtNsgZ8b/3Bj3Vc39v32pp2WppxRqNlubPVrutuTgPtnpao6tMqpR+70SkBsAogPN4MrLCJhERyTxABQFYCnDLH8aF+/Uxdtsf2fcF5QVz3/c1wOzMmm0IBpQTZN+QE0AneUnE3GzmygvIlOl8IQKuWKzacDwVuSLAO2H8xiLDGE4yL8Zj1nbFc0AWC2s1Utn5TWcrK5R8p62UC7YBaK6nVm817Cd/9VPbrJZ65m8ffSN1yGy6tHanbbVa2U6OT213d1+KGGp+enyk8+DipctWKjMPCvbNN1/b3t4Fe/H8pV26ckV7/u5uU0A2uRibFWtq237+y1/axUtXpE75wx9+az/88H3r9wf28W8fWG9ADo2fD1HdIGJtjsLG1WkVAfyu9sMqjOyREHuuPSZm/0j9EuwEqavv+RD6Fe1b7AGR5PatDFLTzyH+7qHYsaN/bRVyo2Sn5woa3Z+2V8B9JzeohRMKUXHAe2Id5aSLE8CuoHDS4C154BkN0Xoqnh9uo+i2UE686N9rFBH8spMOet9IFjDrg8IvKjEieRHP4EhY8KyRTIjnZPyvv1ansmrilpSuiiiVqv7s4bkg4hhn5WWFQG3YyHiGcw3ZU547YyNRzz3NF9hEQSBVZZ2HooxnO69UiQoKJ3Zifah5sMCiOUHESlAQhkBwP3s99+nLz7/KMY/843JegbwCeQXyCuQVeIcrkB/k7/Dg5beeVyCvQF6BvAJ5BajAnXs3MwfzHdSPwIKDqeQbrLz7OKgPvGvUw7NluODJ1mfKCk+J8OBQNaEGMJzOXQB1hX8DXgarqJjjUCtX9L4A5BAD6ro8Izz8Iwc/l00VNjOVisgJASl0jGKDJIsVB+lLiVsUAR6Wqh4sCkiiHAYpSrh/V3rwfFFB4R2fdNOGYNfl7KwDNIbqUhvvgHXbn0jqSDlCN23wDQeQ5Bvxd/TsZ17cXjuUBeR7QP7IoquMPVRBhA7kkDp4IT5oLoUkCN2xblkCaLMRcKnnxDKI+sXe3ECoyKZmCQAeDUOwQQ81FVGEQQ91oyWcpypYIWNOEB7s+R6yDluSr+F2HMKwE17jZAr3AQNGt+9sMfNshnO5J/HZUb2om9mhpNAdu7Ld7o4tZkP7yZ//wL559MgKxaotluQ3LIy5oTDpdWa93tCW85U12y2BXHTrDwenCg2WRdJyaQf7+zYcjWx7e8uev3gmNcePfvyRnZwc25PHL2SFQ/g6wdk8GyAndca+qtfrW6lSsd4QUI0ud7digsnA8qnZSA0hRzst2cVuah/du6Nw42qxaPVaw65cOrSnL57axcMrGkOsghR+PIBYgJAjV2Aj0gB10VZnS+A64LnuZU1neMHKNdQpq2B/BaDqqhonstY2m840NnFuYWlFRz72PaxASBnlzGw2NhoNpXigO5pnJB9hO+RdtOsNK2YLS1D7lCo2mU8FWpOFgDXMCnurpChbL2eezE56A1meNettG476AtDfvHljAzrlFwutYeY+NkWeQ5DZTPkJRYWIAwC7bY4DuYDt/Jv7x/KrXK3Z1StX7MLOrrI4WrX6GTmYbDJ7/fq1bW9v23Lp+RJj9hrqkq3tpH8q4gSigj0LMP6tZZvnl2DZNhpNbbVc22LqllasQSb1HDVUrWyD4UiELrZpna0t67Tb1mo0pTpBgVORUgtFB3Yz2Ne4JdZmrUVqvd6pOuJRlAjUJs+AcHmNKaSSA7uoFHg93fwA/LW0IREU65sNtlpJRdY4YI511so2WP8UIBMYSydE+ZIGLewXZzkXI4gklB0QC3O32VoCJJfPSFJXiSUiQ7j/1YpsFgjiohUrVRsMeiIEK2WUKks7vLBv8CjNnZb9+U//K+sNR/bi6TNrt1J7+uiJ7e5f0LxEaXLn7l37/IvP7datG/b3f/f3dvnyVX1/d3fXmu3UxqOBIRB69vSF8miOj9/Y977/nlWqNeXeiBTfZPbVV1/bZLaww0sXtS/duXnNXjx7ZU+fvLbnL09FZlEB1qyCoqWIcHJcKpSw9wJwY4/m5wYKsZBBVKlIQYAyI64r1k8kKjw7xceSjn7OEKp+fk+P4D5WSRDq7IWob2RZhP1cUONh10S4uudqlKSmAlxnzPT7fqydXdt3yo3G2883iOOQWyQC2u3K+DpPPPB+kCDYlrmtkxPJfpY7oaK1GAK6JWMK7yE7snCeRvWDryevXVQSRtI+2kH5swbrQHoiCn62eOC8q+1izc6IiYJ/voh2XE7g+2eR81/xWtF2y3/myifURez9bqnGc/q4O6HF3uq5MhAd6mGgqYKzXmc2OR9OfElYF3IvdA5b0T77NM+8+BcDkf8jr0BegbwCeQXyCrxjFcjJi3dswPLbzSuQVyCvQF6BvAJ/WoE7d69LeSGcINhgOFC9VMjxZDINXtxuDxG9qKMdkHccx9BmFATE1zrwQmc29ixJORFgmNZqDpxsAO1mCslGCQHQxWsgIQTURI/yAKRgFQXiwLXlYR4yNgDCzzy01cXv9hX+hRKBLuMIgLiVhgPvZDkApBAWHoNO/bp8OYjiNktuAwW4QYerg61E9NJNChAKwFEqxbwLkHy3VOJ5qYGrKtZWJGw1WE9Faw5AOdVAgdx0om9k2SXvb2x/BGRlIlgEX23WVgV8AVwh40CWHNQk2Dxhc+Xsg4Bx6sT78ZrBeCC7LLq6/RkhbcimKFlScjsirILc4sm7c5kUADwAuLwPwCv3rpBoAmplF+agk0GqVAHKIGjehtAKCgqAlsDqoLogVBxgFw4FkiotJ7bd7ShjAJUEoBud3HStb9aJVQiUnsxtOJzZsD/QGNBp32o1bTIaWJq2pJAo4HuOgmEGQLon0JT3GA4H9uibJ9aot9XBrpDrxVLqjVazoXmuDv8pZFVBeSGA/K4+wYqJzt6CNdKKuvnbaWL3bx3azQsXrNOo6T46rS0b9vt2cHggEJWaYY9DmPNsMrFMQGEidUhhtbad1pYUMCLsssz646GIk1K15iHAUkD5XOP65/3i4REgA4FQFVo8nggULBVMxIUswjYOiPcHfQUiV6t11YifbXe2lFeCxdViMrQKQGqxbJPlVHOIDnqIvkxBvmtbzFfWajdkFVWpptbr92xna0/XH01HNu73ZLuF+mIwGmn6sIdMJtjNZLLJYg1x3yK45hNXOlRTzUtWAlkmEJLM6d29Lbt+9brtbe9aWilZo1ZX/gl5ImTpUJ/RaGytdlvB4JPlzMaTie59zr9nE62ZxXRh4+lYBMtkNNJes5gvrXfUs3UIygakxQqKbBDs60b8PtZfiQfY8xpyOMqQrgqENmukLe2XrB+UL7FL3O2gFvbmzSsraA4Ee7vl2kaD8ZnFE1ZhEBqQWyhEIEJi97rnFhRtEdbbFAs7lHEFV2hB2AF2y0qv5pkCrPpytR7UNhur1VKRMwSno76YzjKbr3yvZZxQGdF9DuALEC2gOitqHQC+o54ajufWbm/Z6emplFHZem1N5kCpaN3ttmWljX33+x+pVsPhWJkn0wnWO2WpL6azmV26eNEeffON3f/gvv3iF/9kV69d0xxAvcG8Oj09tt3dHXvy5InUNZwL+7s71mg19KzddlP7C2ONZdzWTte+fvCFffTRR9Y7OrJPP3tor46GliVF5fUAwMsGT0StQnjO6qp9EaXQjHoWVN+4F7K2sISTWlCqvECuBTXE+TOJfVvkzGLutRKZ76+Jyg/el7ElU4czJ9qe8TtuZeT/N9r/62dMJD/Y9wHj386pYFP1J3up4iZCxkZUYzh4HwkJJ5SdlACkz6zV6li/f6oxZ55SB34ftYTO5pU/G2uT/ZB5wd+VJRXzjs4FejOYygkiT0KWS8EKSkqRpWwKRX5AvC39fBfxQX4NWT7YoBU9QJ414J8l/CvW44z0CWpF1n6h4IpPUQ4QcWRr6HOCq6Yg7FlH2uulQmFv9LlB3osrISGPyLQhWwYyuOzkP79b8mdh/nyZ20blH5zzCuQVyCuQVyCvwDtdgZy8eKeHL7/5vAJ5BfIK5BXIK2B2997NLHpLR2A5Au4AK3Tbm3IlHEw4D0RLrRGsUSK4I8AheI8rgrpSEbgJMCR7JyxTBHonUjso2yIAxPIaD1kUEB2xYxaQK4I9sZsfu5ZoLwVYEQEndZ4qfwNFQPQgd8KBDIUIoMiCSW2WDvZHeyOfEwD5dDnj1Q1QD7gIEUHXpoevRhsKwBfAdT13xn2sFM4MecFrzyyWZBkVQCt1fGK1VVEN9PzmNjoxjJsOYcKVeT3guTAosgoaDRsPhspX8BBZFCpFdex7dz7Xr1gNkHKxFJgr/3aRH7ETNfqol6xWq6sjG0BbAgMpADIFfjMedItHMAuArpwUlMcAkMh7Fs66dQm3ddVL7BAHpIqE0PnO3DN1D2QSuQ2loixpmvXUOljONBu2t921o5fPbLvbtD988pUMyq9cv2bPX7zybBHbKDy5WvUskdOToQCnos3tox98165evWaff/5H++abJwK78d7nnmVbQlB5sGChCxxgltoNxyNrtJpuFbOh+919vNSZW6LbOrNaFXVJYjutml3aSe3+9eu23UwVtr2/d9F2u13dq3crbzzfY+5EIAQB44MqpFwi9Jsw5cyqaVU2UZBgXz/+xprtLc+dyTKBfIBv9bSudSW/99VCnf3cN5kBntlStNlkZqe9vqVVLNMA64oC5UazqV27ft1OTvoin65dvSogfjKiZiWrV8o2HhOKvrHhbKrAX7rOS0lFwCD1IJuj3+8pT4RsBMgkQFi+Rzc+9wTQSZi2wsHnC2VMEDrO12ZJJkP1DMitVL0zmi/Wi/Yc1gwA4wZAvSjLIVRQ9+/cthLKBbIY8N+fYeHlKhT319/YAIC/lEjtcXRyau3OlixpppCvxYI6/LkGChDmO9Zk7BHYY0EecZfcP/sKIdPKEMhWAtJZrHs7u5amVWXuKPjZHPAHnGbTQrnBOLCeCAkHIEfbxfhBLCnzJWQVoEpBwcS9yEYqS/R6fv9MyeUpHgoE5zrsAeSHCCAO5KUIj8T3jIzO8aQsMojrEUxPzsVgMDIrVuy4P7ST07FqIOWA/l/cRvOE8eJ95wtXKMxnCwJcjB1lRZYEwD5/ymXrdFpae9Ua74Myb20/+PGPPIsmKVmnsy1yaDgciqCAmIT8+OGPfmQPvvpK4eCMy+HFC/bpP3+m9XvtymX7+c//SXsFNcRC8PadG1IJ1aplq9ZQVw2t2UxtvVzanTu37G/+5h/t5fPnVq937PUx2RhODJ5ZM4mMfxt0j3WZKxEgD2dao67Gc8KCcygqDArBApE1oNym2cwzWiAx53MrF8uyfRO/G3IuIgkRu/qlLgvKwbjvxlwIhU1DwmMjFTKGYvc/ADq1LEtV58oRkX9/cgb62vHXM68E/Iucd9vBuLb4vhM6/l7cE88T740j0O3kPJyazBORO0ExGPdv2UTxv00IPw9nJnZWEAFprWkzEYZuIZgkriRDbRHnNO/F3/kvZCLkXVRy8DrmOftMvHe3WfT919fuzM+iDTaW7Clu4YWKEGKPObtau/qSZ9b+UKIWQQUzcyUaKi3l2WxQs9TPrsG5jnVdzPeQ5WJSsAef5bZR+WflvAJ5BfIK5BXIK/AuVyAnL97l0cvvPa9AXoG8AnkF8gqY2Xvv3868qzIR6B0BDv7Pv3vme+elgrRBvABcIgivTtWSwDT5TwcrIgEdawc5oo3FeSBHVk1rshEIzwZsdzspeWwLjPRrRDAJUJ8OaACo2AGq9yOEc+FAdFLxIG7vPCUM2UEPwDWFjPNnUxTIC5iBxQhdm9hQiYCQ/QY/w3rISQOAMMKasfhQzkUMeD1TEGCBgfqC7lGsOJYCPONXBP1jB613gmJn5dYahaKDxG4XEsHPmneno2KgOxXCCLuZQLI4yOUB4hBC+MH3hgORNxAgALwAwHRHq8ZkW6ib3ckLRByyeRLJhNc3gJSrTVCkqHs5BDOLsNrwOixxeA/PPqE+AGQRXIpgEyCvSJhwL+d/9zzpFckigVlJ0YO5S4lttRvWabfsdNi373zwnj36+qGCXI/e9Gxvb8/enBzbdDSyH/3kezabZvbLX31s3Z1t29vft97Jqd25fdP29pv21YOH9u2j59ast0QUFIsVdREfHR0JjMTyhuwJVAQO6lWUD1AsJ1ZYbWxGqLLsYeoaSkAzbHMAetNq8EbP5vaDe5fsO9evW71asfVibjt7hxqvbqcrQB4iBHWOnne1lLpm2O/ZdqttK0NVs7FqsWSTpYOkKA+OR311DVNbVBJ0dwMwUnPuFUskwGSBqDXPoUCRANC5mE9dbTGd6jkgSsgm6Gx1FUq93d3SvSwXMxv3+3Z4eOBzfQ1wbnY8HDlJmDiIDAZIB79sdEplrU1qNVnMBdIzB8fTkeYbADVL8ugUMgMAsWDD4eisc9vtcbBUw1QtscVmrmc8vz8w/1YEnJeDLZkltruzr8yd9+7dU5g399VOG+qQZu1TB1Qlo4WHdKP2QP1RgeQhIwQSJgDA1Anwmi0MhcEUVYjyBCB5PEuE/aHRqsu+CgsjLL9QEbQbTa0pB6kTW8w3JgJm7eCv6rpcap69ePHibA9QzsIaJdBEP+c62DGNJhMrJUUnPRZuqyPStwCgu3CCQZ32HsLMemNtg0WTk6I9OStYJcXOaCYFWTVt2my1PgOfsV4isHu9SWw4XVh/MJXqgvW9t9OVIoma9noDgcaz+VJ2WoDKWVK23ngU7KUSa6apFYqZtRsdgeb7B7vWO3pp+5ICwKoAACAASURBVIf79vz1kf3rf/tvbDgaylqKm3z14rWed7u7LaL2zt3b9ub1sZ7p2yeP7drNG0GFZRqjP3z8id2+ecuGk571Tvog03bz+lW7e/99+9Wvfqu95+69e3b0+qX9+Id/Zv/r//afrFZO7OXLY+sPZk4uBnroLWHqqhflEiUFrTXWNQRVPEeiwiKS4+zP3DdkRVTKAWqzh/g54YA5X1LshLODOV1O6PbHWg/rvphP4cA7DoJ8nc9Q0t5TdkIzErquzHBiDjIYRUHcLyMJEM+4SAjHTAoRgBuycvzslMpA4fBudaW5F+ZS3I/5L0QC9nxS5QQCQVkV4X41B/XIvlfG3IpIwnA2xvnvtff5ylc8w30uO7ktAq7ozQEoTOLz6l6CXVVsJoj/lbolfu5gt5LYD0LQraggTKgV9eNZFf4d1JqQl5nO5bcZUuzPskqbeUi37i+c3R5m7uQHQ/3lZ1/kmMfZjpb/Ja9AXoG8AnkF8gq8exXID/J3b8zyO84rkFcgr0BegbwC/6ICZF7IuCLY+eA7jn1HBD3oXFSwLlZSBLk2m/LVj6HAAH+gGXTQYxO1mLsXP8BCDJ1W96o6oLFlcDBXAIxkBtg7uSWV/MYDgQAEAtAowIb3UuYBobUOLsXOVoByZV+gQACwWa1dbSA//U206dfPbZ04QKieY7e34jUQEA4WOTBFBzE2OQJfUDigGFHXvINKApOkVCjq2nTJig9RFy1gSsj2CJ2jZ8QBv79ciSQgABawBuWF/LcDsaFrxM5cHxj303fxhTxrIJlk9UHnqcKf7UzBoRrodwtGPgCgHvcPSQNs/HZsHAwCCJftB/VSPTxQ2btXHVDF1saBHIyi3BYrgluRTIlj4qCYd2mfHyc9V9F7z3lrBZRngFdljf+F/V3lKrTbHXv0+JF99OF37YvPv7DxcGStVksgE+Ozu9ex7394337768/s9au+laolS9OyyJ7lbG6D8ci62zvW641sNaf7PZMFT7PRsOkYC7SSTbFnKtHJnsnSiTwQMHzuZ6vTcZBZZEFR/vzR2qTZqNt6MRMYvV1P7LvX9u29G1etkhDsXbb21o6CgfliHWHt5XwedlOpLJwA1SExyDcBgE9CXgHd3oRqtzsdS6t1WUthfyT1C5YrzBFqWC4JmEMtUE/bskkZopogJHs2kbIIO6n1YmmtTsM63W2B0Vho9Qc9kUSz0UiKAUhDyBFa+vvDoU2Wa6s3U1vNUVEsFYKclqvWbjUUQk8g9JpufUiMQkn5CWQ20GXvgeBYNE20rjdZwcbDsc+FqqtW1N0/mdti7XkUzEspSSBxUJFA8BQTq4icmQqKpp43r123S5evOvlWTqx/OlDmyUr2Px42X28Q8D4VOD0ejTzHRMoV8kVW1hucam3T1c88X60yG09ccSTyoUAAsL+m2azbyelrkQSQVpcuXdKYtRpt7+bWXkWuyEzrnmuhIMA2CTVHueY5OADCzB/UAigt6LxXjskSpQp7moeqx656sj6w3HJSM847rMdQwQRSEAKlVFAODNkvq2wp5RWkyYrVJTstSImaFDHYOSXFig0JoDdIJvZuclzMtrbamquoM6gbShoCv0tFbObmNppPRHSqvrXUttotkVmTych2drZFHrBm0nrTltnG7n/vuwJ7mVPj/lCqI/YXbML2D/bs008/t62trpQvuwe7Np4M7NaNq7KE+u1vPrGd7R17c/TcWs26tVp167Sa1u9PlLsxmYwF5jfSmm11t+2//Oe/tZ/+xYf2+48/t6OTiWVBwQcRqv05KBWiAx7rDpWLFG0hiDueeQKuw/4bD8dISsQzAQs51EWQRFwDUvetnRF7Hjuu5zqhDGDtcxacnRcrxtptCCP5IWC+BLDutkxcU7tFIEf4/UqlJoLrDIj/F+Hg2E05AchXzHxwtYFfW0QURH3BlU5nDQHhrDv/vUiKxDyLmFuis1QJH9iU1bQXR6UU69tVSmvrbu8qj4a1/KdktUiNQmguYK9F9VDBbtFJnviHe4jXj7Xjc0daR+nFc3gWxhlhjk0UyrBK6iHigTRqNtpnDRH8fvzcwRjFGktdUilKHaKjtbCxepraaILyxLMwOPe/+OfPcswj/9ycVyCvQF6BvAJ5Bd7hCuQH+Ts8ePmt5xXIK5BXIK9AXgEqcP+Du5lbBdGx+DYkU1kGiQfERjAodvw7EOFgmroeFdvgdkPKcQBkCJZJMQy8UqLLHZzU/dllgxJJBrIeFDYd8jKM8GTvLhbALzspJT14TOk5+yOAQFmcAzRkAB8l9/wPOQs1heYubBOtJSwRkA8+BCjnlhRuIRItqYTbC88gB8A97AFu/tS6Q97aIYA0dvBHcCp2/wr4CZYddN/TAh+9wQXmrh285OttZ6mTOwL6Qw7H2zBS9zEH9K7R8Y/aJAByuhb4ZQDy6HIHdKYbV88iVUX4+BbeF6AJcBSUHTVGHOMzUiLYhWyCF7pon3C/5Gegdondsn5tnjcRICTwTKod6AlqDegEeOeWShGQA/jfAqxsN+zC4UX7+Pe/t1u3rrsKZjoXMA6hxhjc/+A9m4wndnzcUw7EpcuHNhz2ZU80GdGBXZDt0nS2sESgdqpruXe72RAbnWyjwOWVgmETazcbAu/dhggSizBXFC5lWy7Wsq/ZbAhVLyngGcuY/VbZfnL/pl3a37GDna7UNBBLnVZbBEXabHhXdgZYPTfMftTpCxki0AyvdSfoIMAIEUZxIZ94LMXIpkgKNoFwqZZtTgh68MuP8xubFAiN5XwqcBtwdjZbiSSEU9zd25HlDiAyhAf1BPytlYrKO6CugM4A3PVmw2ayeCmKnGTuULN9gtTJZ1gvrd5oWIE8klrFxiOIAldLvTk+Dt3lazsdDjSX6PBfzpeyj6KuzWZLJInAykBgzZeA4046EqxNTkmtWhMRBOkje5lSWcQP5Mvlq9dElgCgoxipsMckmR0fn9hWpyVSjNwLCCqIHEBWwHjIg3KVjJWF1jn30OuPdR/MK1dDuGUa99LeatpyOROQmVZT63a3rNVsW6mIVw3e/StbrDMpPejg5hkn07Fn11TKIieYf1xnOZ8r24V7oyaeb8GzFUSQRgBbyjM6vktlmy+xcvIueQG4wn0hGhOB54UKa9nXULvR1jOw702XK5FbUREAGaF5nxVsNF/ZZI4qA1LK7ZRYR53OlmyU6vWa1EijwUJEy3xVsDn7BnthgYyPutYJpBzr7fDCnubd9s6OyKtymlqlntrBwb6ljYb1Tk5EtqJaefb0md2+e8f++Mc/Wr3ZkYpqPB7aYNS3D+7ettPTvv3m1x/bdrdrxWRlB7s79ubNkXJq+v2h7V24YIcXDqVWgSBCNfP61YndvLZvDx48tbEER76fsJ60tXEWYQnFeqZmqLxKFZF+zEMIjLgvn/8kEMH9uH+f7/gXCU/ORdhf47nIqeTXxpYJlQUKPCe8o9oAhWLgKc+RF+SOvA1c99/1YHa+IJHYi6I6JJ5pIc3jbL8iW0MZDiE35U/JAEgDP1+ClSKMefjiPV254OcUezlrJCpT4hks9ZLM1dwmSoS5v632EjIoeHauwXuSj6RzHjUejQGQwUbGkqs1FaxObksIUo8kxp8qNaK6JD67k++Q9lg7+hkTGxlYKm4bhRWhq+p4XwgXEeleACthnbVwAjUSRW4pxn3z2aXsFlmsOyvYH/PA7vzDcl6BvAJ5BfIK5BV4pyuQkxfv9PDlN59XIK9AXoG8AnkFzL57/26mUOCgXKAmEcCWHQWKB7o0zwHp6lgNnt4CzvFkD8qFCOhEkBwwCRiDrn+9iXCZguxFznfve9ek/4oDJbiPEKKaqEsdJMFf6gB9BGhiBybXEbAYECLAEQH7eHJLgVByC6nwJSMknlu5Fw7E8Brd7zmbJQWNYg0VPvWcBzsieRGfPRIH0QrnT0mJmO8R74HnA1jjK1owCfyCMCIkWzY1ieyylC9xPvA6oaO58paowd4J8gAQJthgiGPIClZK3K4D6y2ICoAfd9QPvuwQPQKZSrLO8S74t0HmAOQAdrIVCfcbASN1+AYSI3bEAhjSgQ4BtpY9EPcU1Bzn8kU0jwKRhRoF26jbt2/Y42fPZddz+85NOz46tkF/aKP+QKBpt7sj3/16vWlPnjwXGZHWUxtO3ZYHG6qd7a6se5odD+fGwYR7QU0QO/IbdQAt7FoKllYqAm9fHb0W+IwaoFJKldnAc1arHjqbYZ+y3th0PLarey37i+/dsv3OlnXrDdWH52Ycd7o7eh8Pj15ZvVG1FLXMnCwHwsid9GFcAfniPAGMV5hskthRr+/h2KyFQkEd/DwnlkwTnnXNfxd6Pd3ZZFsAepYqVSskFavVfAy3UYAoF2NmO9vbtpwvbDwZelBvIP0A4Su1uux1ZvOFFAjVQtFaaWrJJpFlUlop2wirrbRmq2JBALtIpVHfivj0T8bW648sKVfkQc+aJZsFSxrmPaQEtVQuCnkiqFtWc0sbNRGXyqbQumbNokwiIJ77Xlun2RKBtNPdtW53X2MxGLpFUbnqgdUmOyQCsJcC46Uo2mzs5HgAK6Huf9QMCRZ1y8xOT4dSekgJwX+ztRQbjD1ZDQf7XUurFTvY21M3PVZIspmTnVZm85kTDISey3JqsdJ4QlQB0NJ9z73M506W8CwQFzPyQYK6akmuTiBMtI8lBVuuPegYulZWUFXqkLmKinVdTGwM0VUpurURHftJwZTTkLA+l1JlaB9cb7Rel5uCnfTHtlwXbDCe+R7H3Cc8uVpT5z8EGmTUbLrWPS1wE0PtQe6LZVJeMJcgM2ppUcSRsnYUdAxJULLDKxdFXGx192w0Hsn+q1qp2bPnz+zWzZv24MEDBXaXqlX79ttvrdlp2najYf1ez45evVb2Rr93Yjt7O1K/FJOKffPokYgjiGkW8k/+8gf28a9+a98+fml73S178uzI1htXh7CjcS4xPnEfjAA265K1wxykJgpvDuQCdeffzJm4x+o8CjZFclJLUNNAAqN28BwKz7dY6YwUCR4Cq6Nag985b/UUM4H8GMPSCeI5kgBvyVxZxpVryg6JxEU8a6J9XyRXIvEgUhhVAWsokAq6R/g9wt6DGpB8pvOgfWxOiM8K0O/h8ahwUJn5mcl9RsLfT3ByLVzxwZotJH7/mtvBupH/ak9GPRlICq8v9+iKEeW5cIMFmhS4ViK7w7eEhCsdo5KEv0diRaqREg+MAoh9MJydllilHAgL7TmedxLrfr6xIFrKqSaJk43KrMJOUVxHYp/98x9zzCP/sJxXIK9AXoG8AnkF3uEK5Af5Ozx4+a3nFcgrkFcgr0BeASrw/nu3xQkQ0it7hjT1TnwF6UIAuPrBQQrvCAXMBlw8D/BENQHvIZAyqBL4fQV7y56JzksHzKVYABgJ76nfC/ZUUnAEtoDX8UU3c7wHwVTBUglwn/uplCvq0KZrPCo65HGNNZHM9hORGBEEic+kGN1wLXzLI3FxNjuC/UdUadCJiZogBo+qJoD1wfqC10l1AhYpf33siZYCqyOAwv1EMAdbGrru1XV7pkCBLPL7klGTMilQnsCwFGy99G5ZwMm5bKsAiE0AZrQfUffrGQjknduAloxFBK0dTF4JGNXzSH0BiARAh/WPh33rj2C70IaNGkX5GQ4saf5ofOM8AcBygE+FCF9OP7l1VAS4pNTAsqWU2Afv35VX+meff2k7u9t268Y1m8zGNh1hfQP9hRIGQBTw80no8gVhKtnJaU8gejnJrN1sKYNF4BqN62QfzJZndiM8G0HITCK6dwG2sZECaIMoqJSrNhiMrVSpmW1WIlK43+kEKypInZW9f3XXPrpz2Q46Hes227Im2r9woCBoxlR4d6loc6yRSkXbrrdA3TTfmdMCjGWDwjOVNQeyAnVgXa1ttJhLScF9oVpCh0OdBoOeVBl8FUTIraxaqtkUAB9lx4Jubvz5lb7u6oTNUgA83em1lA57bILcakzAooBfX2fYBa0WK2uUywryLhH2u9lYWikFsgGLoLWtIVSWq/+fvTfvkSw9s/ueiLj3xo09MytrX3qpXskZznA4EgRLsC1/AMN/CNDXtCFAf4w8hiVKgD2gIZHNJptsdvew16rKyiUylrvFYvzO876R2WN/gQJuEsXKzoy4y3PfJeqc55xjF6/PrGoqEY3rdWXrGlKitgKSTGNpJzB9nA9sh8XLFiIGRUYp4kJjV93UZD9AdPk/L6JtDzXqZwRR9y3LR5anA1kWVQRN11sF7NJ5Tlc9HeAQFHGdYPwV643UGqjIitVSBM1u35OiZVPXUnvQha81g/scDpVVcjKb2PHRxIZ0bVcbrYua29bTeGRJ9ByL0hrITuvI8olOeoimumJe3iheeE6oS8BnIc1EaCiwGVVSR8A645ExQ80gEJodWTtu90PzPEQJz7gR6cScTSwnY0LzjzHUWJLHdYHw8IHIUbIsUNVw31cLrhErOUhp1Ac7S7JMcwQFTqeTK/C7iyKAbI4VVlquUCKMnvViBBmXB3u08dSKcm1379+XKuHpW29rzkGAQVixl0DoQPiRk8K+MZzO7Pz8tUjFyXAkS6g/f/mFnd4ng6W245Opsm1m0yMbHU3t88+/tPnVtdaXf/7P/tp+9X//yop6Yx+899z+4Ve/YSKISNHz0Rq3DXNMzKgr7PZuiycLob0rgERIkoKedD0vKFhNReD8BogHVOf4rMk3xDnPIL5H9lraHt0qLpIgnI+Vi7XV13zISF/rVajOzjqs0zE3gpwjhYB7dsPtUHFlYLCP8f6YYRRypSDqGQMoHBjrPFeem4Pzrt7Q/rP38RTvn7+5LubX7YaAaOnE+dkAWJd9nkZmxK0DD0RFL85ZV1PE891WjXB8v59U5EdUVWrOd5wk6fchYn2tVq2UOxX3kvB89ZmE+3RSQ3ZdwX7L5z7Kor6PBeZZeK5OwLCO+hoTPwvEawyMu5PUrMvyZNzb7z/9Y4t5HHbx9pu2Am0F2gq0FWgr8OZVoN3I37xn1l5xW4G2Am0F2gq0FfhRBbCNcqDAMx+if3b8GS++bekQOzUBkQE11dkqAOGG3IjADeA3gDngwgYAHyAJa5MuFhdCeAQy6fVYV8nKKYD8wWopnu82gaLXuQgjvBeQfa9QZDqJRbgAsMol6YacUN5A4t7ndLdjGwSQIWIgEDQiMtS9Gny45Vvu3aUCogQ8BzVHIFaw8bltN+JkCF34XupoeRHPkXYJP3YwS/iVdQWeUqn44SpaZEF0qJtYyhMAx+ZgyQRpAqBF3ogCUun8d68OWcxEEEmATiA5ICd4XhGo4vgKcw2htrxP1hkhr4P3dsjEUBcxwBvjIZBHoYOY9xcFHatOdlErt1/iKTmA/U/9zR1k2ltCR7sGz072PO+889i++fpbgfQ/+4sPbTAaCFjD9ujs1YV9++0LgYhPnz5x8mK/ty+++kb1xgqHAOKj6VBdw5AQAMWel+EkHNcVQUhe76QL1lZ7ddxj1UKAcV37OMVSjC5wB6RrBUpPhpl9+OTE/vr5UxunqY36AxE82OFwPHUBA7YD/qfY+bhd2J2jmUgF7vf6em6jDEDcO8V31B2QF199gumlTsBjv9azO5nMBFwD9NV7SEBXJEUQE7sgZmGODRjWNhBqzUYZEpxzkPX9uEhibG/LVWH5aKiaFGWlzACA/aLc2ngwsgwLGYLfM0gesmNQ2GAHhSrAZCCzXBfBlmgr4P5qfq2fM5a8ezxV7U+mU+snhJC7pdv560sRMISzQxYx6MkTgMCCjFQeCoTC1sdNDnFCkHB/ZCcnp3omfK1LB0q51yz3vB3C0zsJuQ8rPfvlspQ6gTnZbEqRApAF5bpSloDOhUKmqqW06A8ymx1hEzXWOLKt2WQ8kWoJ1Upn37XlYiW1GaA8z4h1B8UStmuokJgfy8Va1xYVTGVdiiTCDUqAarDZQ8HSzwa2IhsjrFcCeFPIXVdHaA4CpobVocL2LEls0CegmEXMydMdZQkgOEWNFj48r2LdWFnv9MwG46Fsc6g1pAokJNepAHSGqiJA9tZAjtYc1612mC9Hs6mNJ7kdHx/Z69dnvmZ1Oqof12y9xO7dv2d/+7d/Yz+8+FbWVHXp5BYKIWy9njx9ZkVd2PXFlbJovvrqC8vSjv38b/7GPv/jn2zTrO3995/bF198ZU/eekfX9uWX/yiy6vm779uv/uEfpNQZjifW6fXt7OxcKhxfX92WLioJNqxbAcRGBcUXqhPmJYSu9ocEFUGwlwr3E9fsw/zqJq5s8AUxKITCGovFXCDjo62RX4fXJpLjIqiDlZErjHzv22kfcNVWzAnS2phgQ+XPkaBs1iRfv24aCrR7aKPxkcK9+3l8DY97cbhwrW8RzI/NCHGvj2QEr/3RtVhYN8N1xD3t9vv5GcQd670rTAI5hBVaIBmcrIBP4r5ciSdlR4fjB7L+1h6LOoMxGq/n9nVTPxZdDyd3Ii1aGkJeYMEX91u/NlQZtXJ76tr39tvqnFgDPjfEjCvtu5ud/fGzP7WYx48+Nbb/0VagrUBbgbYCbQXerAq0G/mb9bzaq20r0FagrUBbgbYC/58KfPjR871sHwhxDcGfAlv2obNSHY2efaHOfYWMBnuGALBEwgGwETBQ3e406QPyO6Li39NVTOdmUGJEgEkh2iGQOyozeBsWFoCWAuFDBgQ/ByTkwOpGB9QPoBXXkSR4aRNALRRfAcMHBDCAgBF08Qt1ECUVeOI5GABeB9CHUvA/2XIEEPFWuHcEPeIxY54D1wk4EjtnsamSsiN4swOcAYjyGsBeAFTUI3SDOwDu+RB8EQYsOxzChgVm/f/bavA+yIgIuAnOCQQP38f3ReKCVmHqrUB2iImgggGkBBzHwkhkBPYmQHfKroD88JpIC4HPOMoNzhu6i1V3iUQAPbkPwFqefzfkowC4uqrDnzfkzM5Ged8ePjy187PXsnF6+PCuuvYBzM/OL229JGA5qAU2tZ1fXAt0BwTEk596ArCjjCAHYDwYCkheq+MdlUNXGRDKL1GWCxkP2N9g/UOmw9hJK6OrvrR+f+S2PduNgEPqv9mUdjLq2weQF28/s1mW2fHRkcYGQDt2PswnsgQgxrBrKetCE2I4GNpoPHIigLMTLg9iHZ6pOn2pRbBi8c54t69pNnQjM/aZf4xZMhScbMyw74FA4/4hsjJXcuh7c9srZT3sttbDWgVrIoGeqE0ICs7s/OrCuiL2dtYHpKUeg9w6KET2DvoSvD0cjGyxXNiqIfuja9WmUl1W65XN14RNExgfxyCgayrLLMbHaDS2xWqlZwPJwrPI+mQvEKDOmNnb5cW1jScTU5N4sDpT2o2I0NSm06lyF1hrACmZ3w1WTXvIQOplWjOoC0oH3ldJCbKWAgE7HtmFKTS78fBu8jyGufJaUG9xDtYbSLPj6UzED4QedlMKM68qnb8oV1KAAIpWVSmVAYQo9ZV6rbNXqLnGT+n2Qk2NVRgWb96hj2oDdZaITAZRz8kPESpNrbUSKytFXKAk06jd22DQdzUVpNeuI/VI0s803gh3gZzwrBZT/kbd7Kyod3a9Kmwg0morMgXNAeOA85dS//StWFK3rc2OpiK5igp7Paz89nY8nVo2SO3d5+/aYnEl9RdEkYc0y9TIMnJW+pk9e/pY5xHBs+OZZFJAXS6Xdu/eXVteXYrgYvycn5/bX//VT6RcaurSfvoXH9jf/4dfWj4a2cNHj+zPf/7WTu/et4vzuX3zzbciPceTmSzmIMBk2UT5vFBap2TLx57A/Nq53VAEzeOexXocCWneF9WEt3MgbhPbntnD3EPNRPWiE+LNP4tvr88xqygSCVFt4IRGUAHoWxR2rmrQtWGrCMmSQLhnGjNan6VQuNmf4rlcGeiWUJF45ney+hNR1QsZEW4rqOtgXmubRKXlJIP2Vykrfa1OUHNst9qjuOaoBBKpYnuN5+FwqHPw9N0e0NdgCIloQemkDaqz7EBqx7woEZ0Ze2W0Z3QiJ2zrgZzxvTfWU9exh5T0xgvWAuymqI+rRdlPBweSnrgalFXa71iXUw8Lj/t8vBbNsoS56eeH6Pryjy150X50bivQVqCtQFuBtgJvcgVa8uJNfnrttbcVaCvQVqCtQFsBM/vgo+d7KSFcXiCATf+A7yYHP/f4u2jnFLMpIgAUAfroj91LUWU4CMIxBWAAeGNLFAADWWkEsFyW1wFcj2RAfDiACrLzCaCObG6krNhbGlQbAv4i4RCOQwelgJdgAB4tIkAMFTAeumDd3zuQILJ+cssjwJfbxEQEhJwgSQT6AFJzHXRRJ+Q60KmJ7/dua2mPTlkPDqfzvS/0xO+fOghYjrYWt0ArgHh5gjuOHexFPGhbxA9fdPMGq6po/0GNAFmjXQfgGvfJ/UdVDYATQGishTI4uOegeInPWXZQXGvoDqarun/oAnbbFc4v8gHAD1Ao2BAJvNryXreb8iZ5YC0HoGOt+VvXHgBAQNe7p8d2ejqz9XIRyLSe3Ts5tmWxtq+/eWHFurLhCPIBQqdvVbO3i8trXUP0VT+9e2y7prElFj7qViak2QF67i8SQQqbTzs2zDOFMmPbs1yuBaIRpMwzHo0mIiTm82sFVGP/lSVmx6PEnj86sZ88eWRHIZdiNp1qnE+mY90tuQcCLLtkE6Se7QFRBTnVMRsPB9LZEDROEHS0dnHwe6vQasA4cEWUFMxLnikqBO6dXxRrAsqddMKayueTm97z2uXy2k6Oj91uq5vY9XrluS+ynvEw9U29lUXQsgKkrmxX7W0A4SDQsrHxcGTL1bWdnp5KuUGWBuHm9X5rZVErIJf5R0d9sW3sel1IEcLYyRIsoTIbD8aWKkcEIJZu/63CjSEIlquF1DIROBYADlkpNZjbvdVFYUfHU5FBgzwTEDvIR1I5QFzwHkKxi1VpSdoXqIp9FGNsVUB4QagyqQBtCdzeqoeenBAsmFTQ7AAAIABJREFU3lh/uE9IO/6Q28Czm05ntg9++Vk3tWKhZGgdj2tZFagrPE8EIoN5Ve0gy8hK6Vpdb6VqQd2AbRHnhSSD3BDR4t5yTkqFdZG6cWzoTJG0wrUhO7aWdN3aDcIOUitPUylYGjrdg5XUdudjnTnJs4J0gxyBwNtue7ZYlSI6qB315dpHo6GyOajVeglRxXromTc9slo6PREgkIPTycjGs5ENhyONUxQqteyzGik1to2v+erc39T2znvv2OMnD2VVhq3b9z+8tPn1UhZS26a2J08f2q9//Wt7+Pih/ev/8V/aV198aVfn5/aXf/m+VavSHjx5bP/7//FL2+4ye/bWU/vNrz+1H354ZaPBWODy1TVrhf+TVOqUsK5ojWR9ZRz2sJVylQRzpGyqg5udckN4EhwsBDpDIkTlBWsqRObtHCONu6DmcQs8SF0nF+K6Fm0FI1kSSYGbvAlXGEkMIiuqrebGbZuoSDK7+sDv0W3Vbs7l66lfuttMEfTu9Y+KyQjuo3i4IWJYL7Bi7IoMY/9ivkuxtXPSgVNh0UcWCQRT/BKpiNVYUJHE+mvt176baV3g965ECUqR/Y+VIOqRkF4MUi6qNbCK8n2KmmIn52QLN+n7tCtNXB3Eg/SQcXJl9I7DOZ0o8bwLp2u18Wst1DWjYmGjDV+ukvFjuu0lGViJffrrT1rMo/203FagrUBbgbYCbQXe4Aq0G/kb/PDaS28r0FagrUBbgbYCVOD9998FCxM5EDtQ6c6me5JORXV0hlJFAD+SFLGCKCQANyKIEQmQSFx4x2jPiQR83Q9WEHT9N5bJqsg7k3UNAvzTg7WDfLejaiJkaNC5TJc8YCMgrFQT6mJ3cNStlHq2VYv7DdjDcSIwpe+BSMiaSOiw5yc3Qa3enbqTTzsF8m59P260AzkQNlw3nfQoEpJM4BigOV7ccsZRODjH2LlNiUATFC8OagMQ+T0C/sshSIAb/cQKhoVUCfZW8m7Xz7DzuVGDkF3RJRMDKynZztwKKA82ULetwdRhG/3EAUXxTY+2KXroDiBjA+Jdt65S4XlGKydZRUlJEMG1rlVVzOyISh0HhRTQ2tQiTHQvW7cbw5KGe5yMR/ZXP/upvfzhO3Vz090+yjN1IROezTPI1F3u5NGu07XX53Pb1u5RDtomG6zUu3jBI2WNo1Br77SVx78URnjK073rXfQUFKBK6gRyNfrRM33vWQAE/laV5b2dHQ179vzhsX386JHN8r5UBBOUH3lu49FAQDlKCZQWfGFZEokFBzMhbQDpt5ZmuYBDQOTNvnPoYlaGQ69rVeFd7YDSRVXYUNkLXakuoLLcWgbLKbqQPeS+BFTfQviR/zEWsNnpJjYvStsnkDOVnb18qfEHCDwY9u1ycS1CYpQMbGiJrHawkaKrmmsfT9yKizqU20aZEWRc9Ps9gcGX13O7Wi6sJuw5Av5kcyhDJLdBlltvbzadDLxDf2d2fn5hk+nUtntsplylIqATuyiID9YA2ZSRe8Ez39u2bmyQD6RY4L3Yc6HkcO9+QtB3Utlwb0Wxsu0eZVN5sN8BrGSMY49GFgb3znEgi1BikNOQD0cHFRoXyvFw20p3vWBB5msEagsP5q5tWSykClKewg6Soray2IgkuJovNL4UhF3zXl9LqCVfrBkRtGa9gWyosTILuTEKMu45ME5NdI+7rWyjIAWxMyK4HEIkzfD7z6TagDjjZ5AlNcRJBfHYVbi6yLskt253b720Y5dXCysKLKz6WkN8ru/telmItNjvUS0NRSJhvzUeT0W6iZgkd6Xft04v09rX40Hvt3ZNTkVTa/w/feuZPXz0QCTb2dmFvXp1bhcXr+1v//YX9qtf/cr++X/3C8v7iZ2/urDvvv7afv7XH5NCYfNFYePJieXDY83jf/fv/r0TwonbuynwPFiURSLXVSwdrYHKDoKwQLUW5guqFK5DZLMkYg6qx69Iqosm2HIuxh4KF/IfwutEzvi+FL80t9mLApErMiU849sqg6i+EIksQoH5CWAPkbx3AuhW7gvfRzIiKjj8ZxDAjAvUY6ghG0sVWk2ovO+lrFmsfZwDMt9t6pycOdxntLZSaDbj060eRS0Esl6WUj2/H+d4fJ+JnxnisaL1FAQfSql43bdry7hiHe7n2J6Z5tFNroVmp++DKgx7TyQunFSJ1486BHUH5xb3tPPvo9qDc8fXy/YxECQQqZrTXWz2xtqTUFqICIJNwjqqY8qCob5/+O3vW8yj/bjcVqCtQFuBtgJtBd7gCrQb+Rv88NpLbyvQVqCtQFuBtgJU4MOP31OUqYMdZBp4Vz/khQw4pFy4CdC+bXuhzsugGgBAUhd/7LYMnanqHg2EAeByIu9wgA8ZELllUAhYjbYeUdkRgZ8DMEK2Rsh/4NLUuRmtJLCoCB2VkAjqwL0VTn3Tsemh1ep0ByRFyREUFJHUiOfzDmQHWmLnLfYUCmcl5FhAyW3VhteQL4Ved9yL2wHx6F7vdjhR/SASBCCI+ss+S82huhe+ALm7zlD4dUPSYOMVMioEXt8KHafaMexbz+rghe6Kk+jzXm9dXRDv+WCdovySjm2DXVYkfvQsgmpFAFYMrg1qEEBa2UuFjl9qpPorSNb9zJUvQdc7uQYhsFoe7gEMI1NjFOyiXr96beW6tNkM65qFbGEe3L0jFUbw0LFe2rfLq7mVy8K6gKZpYv0kVR4B17FcrdSZjhUXfwtAbAD4MoF61BXA3K1ZAKYrkVjVprHxwMOkr68Jed7K059xcGecW2Ybe+/hkX387KFN874djUY26velgiA3AdCUDvw+gcp5XyAvMDVkgHIgisLJlM1GZAf1hhYjrwXFBFkVfTreCYZPPG+ATnpZt3ioicA26gswDPjt1jCuBqKmdL2j6phOJrrnZtexSiHThS2vFtbdbe34zpHNr+Z2sZzLMor6HQ2PrNNAinTseDZVaPTr16+lvEBRkfe9qx+lhbDFpGPnl+e2qkq7uLrSzwH/eS3PR6qGwUAEBkAtyhHmntvZEISNNVwlUor6ELy8bZoDecQ45VmiEhKITh3Xa4VzA6KSvQCQXVSoH9weh9qiOuHcWB7VZam8FiccnSh1Qmdnk8lIZIjG5paA89RGw4mA8qurKxsO+9bZmDWF53jw7HguKHXI6WDwUueCgPWm1JzlvW4h1bGycvWVFBrbna1XtauEQpCwVoWQfQCBQcoF9lnKFTlkz/gcggh1uzD3+h8NB06+QiYOAGQ9d0A2gOTf9BjvO1sXjfJBeknfFpCCEC6A7IzLrhPABHOvVrWeA+A3qh6ezWYTwpr7I61T77zztv3w4hubjMZSeDBe+4OBxv23334nAinrp8qgoA4QeHme6t7/8q9+Zt98/We7//Cx5kpVOuH9/fc/2C/+9mcCzn//yad2fb1QIPgvfvFTe/Hy0vadzObXhT1+/Nj+7u/+zgb50C4vLu345L69enUWnquvudEmSWuULIASLahOaJAr5GuP56C4sicSAgfgnXUWNYJmLeu3g/QiqoN68LaiIFo1HfavoEiIx+Ueo50fc1VjRJZdkUjwTAvPsnDyVPvcLeLgtmqN3+u6tPY6MRxVGvxc2URBzSPLKYjMoMrqdZ3EjeSG76PsQexJTspp2yc3QqoJl4agJJMVk4gQJ+iiKsItJSEqfF+Mx+Q6mk11IOT9mTiBjKGd7wtuscY90QQBHxSVgtGmkOvya/DrgXhkA1KWhtSBMSvLLSNdhYfNlTcCxD2Oe1Q2FM+w8dpB9NEsAZHI/COLiqvkGrV37Lb2+0/+0GIe7cfltgJtBdoKtBVoK/AGV6DdyN/gh9deeluBtgJtBdoKtBWgAh98+O5e4EWwtVGehaxLesqB2O82/o/6xME/oA2FigZvbAc6ArkRjiO7DmUMBGDfzMbjsa1WhZwaIC4AjsDnASqjtOMACAUAhZ9Hq6QI2NwQC35ekSeyUvEuWQGdgEKBSAH8jFkQnJyuZQHsu0Yd7xAY2LMAV4ELywIqBE/H8NMD+BE6QqkD4Ajvij7hhIY6cHObpLjpFAWkiYBUvAcAf1kvBXsTMhC8GA72C/wiLDXUEbBKwcyhc1a4J68LwFrMLIkg3G0wTseLVlWBBAKY4VkBjgsIp1M+2PZEciLee7Tv4m/uFZ//+OwVgRyULvH1WHNERcNu73Yk3rXcUdoz9diGPAfIDH41GjrQ+ejRPXv14pWlncyurunOHytk/emjByIvsJ25c+fEVuvClsvCynUtABjwfZgPBNYDSHH/ZDIM+vkhgL1qKgFWAK8AVKg0APTJoqhqbJEAafcKfi7qxi7OLmyDt7pCkXc2SMxmeWY/eXpiHzx5YMfDgV7bl81Kx46nR1Y0lQ1nE9V2XZSy1kEdJDuazcYGkCdFbQMCwtOu7XqJXZYr1RP7omzfsXTfsXzgWSeMU2qMogFwncG+Kld6DmR8QK6gIlFgPZkbAhlRUywsH+S233r4cr3f2/mLl9ZUG5sMBzYej2yxmMvq7HwJUD+2BGum/lBgL2qHyXAka6Yk7ysTgesB1CvrylZlIaDw+5cv9D0EhvJO9ju3EgOiVKB5bl26vncd3R92NbLxCsQRwC6qjp2h2GGcdA3rudiNzRTPAUKVB+PEJ53z1IUuaQBa5gDjmVBoFC0oMpS1ssEeyjvSIXi4tmpdyvrp6GhifUitLhZPnhmikGDzObZYXYvg6nd6lkJE0sFflsrOQFGw2WBZRVbE1uoN1l4EXjdWlrWUD2R/AMxCiG3qjZXNRmQCiiyIAK0U8uDfi8wQCJyhrGBepgoEd3UWYLarqpTdwJqRdkXUQU9SC0iIqmRM9TWOIM1YnLCuul5UGtuoL7gmWYeFlYrckfl8IZIC5chiXShcXUHtHF1kKvNoa/funWrMovLYacyhskCtZLYullo/FoulnZ7eEWH1ww8vZHlGjfo5Nm8be/zosdY1nu+Tp/ft6dOn9s03P9idOzP75s9/tm+/+04qnadPHlmS7OyrP7+Q+uLjj39iv/30Nwoe/+HFmT15/NT+9PmXylFxOzzPCZLdWFgPtWcEKymeJ+SfCMytA9vKwwj5TQfyNhLt4eNB3Ns8D8kzgA4qrljFoH6LnyhuCADfV8jjkSovZP+IKIu2U4F8p8M/ZkRIAUf4eSAWWDNZS51wuAm2jnuF20j5mnrYi8N7XRnoCgW+kl7ueSzh9wfyOmQF3X6/9hdZSkJKuHIjEgvR0ineM60OvBfbPTUmyJ7JrZ08u8JD5ZXtQeNAx8mKslzfspdyv0T2Du6JMYiqx8kX7tbVIArqRj+lfdEDv6VOkwLTrfncQozPLJ5pQ80TguU3Tmz7+3u6Pt4HAYrlFeOHrSraTaGS/P1vPmsxj/bjcluBtgJtBdoKtBV4gyvQbuRv8MNrL72tQFuBtgJtBdoKUIGPPn7PezLpjA/dqtgpdAzArRR4J5AAYAQPfqkDPIRZ9j8oLhQA4UD6oQM02GvEjAc6/hXqCsBgMZQWgsPBficUXH3A93Q2x3Dq2HnN6+QJz+s9s1sAlMy5JRKRT5A6J/GYF9FCJ2tUJmBPdSuk82AtFfzO9TsEBvIw94htZXfIOitYZuinXi9AEYGLoB0KKaUebqkRCYZYH2V83CJ6op1FtP0BUHI7DvdCj2SRrJ1C5z6d5+r4jnYeAfQHQISkUQ2C0kU1CyBeJBcIv4YEgKAClKHz3S2b5Fsi0M+7xOlK9prKJ56MiYysAc+piKoRfg94rUySQGBFOxIA5Qho0W1L7gdEFF3ldPU6gAVguhc5w7XJ2mO3s/fff0c5EWcvzgQIA7KjfMDGjM7+ZgvJkNt0PJH//W7vtltjgpYBqxpA/kTg+9XVha5xVdT62Ww2kbKinw3t4uLCJqOBnmMOkZDlVhZRkdG1V2eXhhWX7JkEeHVsmHVsnJn99Mlde/7oro2Srg3zvs4xTvsiFyAtBtOxhyiHLmq62wHbAfSxheE+R6ORQO5sNLDX8ysjN4OxNO5mUshgxQYYTW3pcN/Ilp/O5Y5VtQcvozzqJ30RLGTAoAaI3v7bTtfWZal8Akbt5Xxui8srEYaz6cxOTk7s1dkLXfvl/FIAXgYRsAd0L21yNLZhP9fc5lxlVWj+uUXTxlZ1aS8gQ2xri/XKrhYLG09nygNgnGKNRmD8ZECA8+AAYGI9dPbyhd2/98CgwCDtRn0Ac7r1d+qsZr3hHAPZZEFeQFCgCAPMJFPG69nvZQJA8/5Q5BeKD8DlgpyWwVC2XOv1WnYw19fXspEDHD6ajHVOiBNqy7Oaz+c2nR1bUZHfsFEw+SgfWrIlXycR6MsxNGf3e9l4Ndvalgvsoxpbrxfq9Cf3AwC2ZH4pOLwUWI4Ko65Qm0EgMPc491ZkMbMsKrKwQlIWAQAwoCvEjQKQUdyQkwJgix1XDPKGrMAC6sfZGbyGNaWqIVewxklssaytI6J1J3CYZ7ha18o+4Z7rzc6GAoJ3Np70rShQmLjyYDAaaLy98/5zm5+/tqPZia251yS1q8srO7pzItuo3ba2y9evnTSGBOmYVDPUge8ns5lNj6ZStUAsffbp5/Y//E//ygPA91375h+/kqKHrYHx9M2339tPfvKRvX59bp/+5o+2s8yuV0vLs0wKJGoSZEe+H4Xu+4DQS3klaz4UKdQPJVYgqKPKAQZGWSDh/XF9jvaAUuxs3ZrN9zj//KB1Uj/z/VMEtsdS+HqsVcNt8mKOEOMv7nmujsP+z0kJOSSxBge1n6sPu9bUbvFnXVdnsAc7meD2iow/1oab63ZlgxoNgoojKhtukyt+Pze5G575EO/RLZgYy1IoBJKGeSk7yS7jAsIvBGnDFfH5gMB5gs3FV/trKIvvHVibBTvBsN94pTx0m/tSCHqwshIhE+wVD2pFczLFa+Mh3VLKhDwnFEsoO7Rno1wTcePriasN/YxcU7cXyEHIF65Vn3O8wYG1i9r94bd/bDGP9uNyW4G2Am0F2gq0FXiDK9Bu5G/ww2svva1AW4G2Am0F2gpQgY9/8v7+QDjsu5YR8hosNTp0NQpYCZ7gXcD5jpUFNiwOgN10pjqwrVwDAWVubcEXYDEgoUK1IScA1XZ7Kze1gq3d0jpYQgHqDoe2Wi3VmY0He1HQKS2ZgTrY3V7Ju2YBpAS2bG7yG6JFlIChgG842NK1rvgNQD23jdD1CpTyjzWyxEA1EkgUQBh+FtUQ6vSMZE+0ErmtPuF3IjMc+OHrYNPxT0iUA6mQ54fX0IEt6x8BYX4MkSWB2IiEjq6bDlNAIgWFA/RNrCQbYhvNojwkXYREVauusqsJyNqNH7iDawrqBpjDViOQRAooDkoNnnnsvI22IwLOALSbmCWhKoYa82AJZnabG1QHEBoE92qMeJkCqO/g7SDv22w8tDt3T2UJs15e2dHRkXdul4DEOzs+mobu2K39+c8vjMgLyAeekcid3UbA7n7b2GQ4UbYBqoJoa1Iqd8PVQJu6sdlkbPwsgdypKlk2XV1cKGwZ0NrBM6xfujbIOzbLE3vv3szeuntig65f8zDPLe8mAvt5z2Aysj1h03Vto0HuQbjqDCe4eSMlgDq4UXuMx7beNrbFCoh8lc3WqqKUimRxvbCEkO7hwBh5dK9TA2oxGo81PiBl6roUMIhaA+KIEQtY/uLVK7t3elf3BUj/1Rdf6Tm/895zu7i8sA42Xr2O1RAtXbc5ywDMe4lqzvzjWVNfgHvZluERTx7HbiNAedXU9uLywjvbM54t7fobEScAppA0wz4Bzdg0TayvTJJKtTk6OlEANdZLKUokkX9uf4U6g8wNQG8B4dQGJVhVK5tCqiMUNx1UGGZ1Udl4NJESgXNTMEiT68VKChQFJO+3lg9zy7HEqd3Shq73bafjZNFgKBD/fH4lWx/WmR6kbbDh2aEao7r7vV1ecc+lE6hmti5XIgSxNSP7Y75ceZd4h4DnnbJgXJEE+cM49fcpSrjTkZrFc2EgKlIpJGKWhegMkX2MRbJaXFHGeszYdBVERwTYYrm0VDZm5HpUtlqWluVu0zVf1rausCXzcQ15orWVbJGdZ7WIZNx2RBquFitlcEwmY80rAPjT+/ftwaNHqtf15fVhPWH8kYuRdPc2v7q02WxmnQTrtbmIR0jWy8sL1Xh6dGT5KLN7dx/Y559/LluyV2cvFd7+1pP7At2xbJsdnche8KMP3rf/9X/79/bqbGlwN7etxNQlDygdMn40TiBaNxu3ZhK4D1nqKrVItmrfgIBPIaOcqIU0iKq3qFpw6zssy5xwjQSHVDPsbclNPlPcE2PnPuOE7BrGaCNSwu2i4rmlwpC3kVteoVTBOk1Kh8T33Q7kgJQZKLAIRPd7iVZQvhY76S+iUwolJ6KjSiTuWWkyCETHzT6HSqsq3RaN92+2vr/fWHBhxcb6yhqNXZQTiHxhb6h8rGA9hZou7n3MrZsoEbKHnOTGoi/uH06uuBIFmym3wuLL7QSpgdPHN9ZYrtBEicK+lbjyAvURZA0KI6ktCf4OmRcidW7so7Q+QrCEOsYcrn3Hny/Krbjv8rni8z9+1WIeh09z7TdtBdoKtBVoK9BW4M2rQLuRv3nPrL3itgJtBdoKtBVoK/CjCnz40XPQagEAslZI+1ZVjYJ/BQgqB8DtF/jHPl3VABAiEGL7aQCBInDj/vJYNG0E/sUwcFlzBNKBH0JeKD43kBfyFQ/dkfIoD8SDOioVhktIN+DPjVIEwPS2DQeAnTo/g20U4I1AfjIZuF51+usIVkOEhMyKgx1GyOyIhI6HPDtgFQEjBw09CDqSN9HvXABQsLCKXbsRyNJ1kp2gcGK34YpBvX6+kDsSrhOCh+egoGoCZgGkZF/CNYFhES7qxEUafMBl6wOQp1oR/uvkBiAwwcYRqBN4hkpBagdXP8ieCGWEOmadjIrXLquXnltyAP6k/UTAP92ykdyIYF+qwF785nk9z8KBVjpa6cDGUIhO4d0OwMzJGQF6Icib63/n+dsCeC/OXkq9MJqObHl9Ld/7y9eXNl9caYz184GdXy6s28tEPmCdBEg/Go5s21Tq3Oe++1l+IIPu3j2173/4zrMuunQFb21yfGRVVYhMWywWykkQoNZLrROsWkAUiUg+mfTsg4d37OmdY7szHqiDv7vd2/HsSJZM2K2hMgJ45v4A+uly9zq5fRbj1IFNwLfULlZXNp1MFf4t43eFz26lSuj1U1sLaO9IAdE0W1uS+9BJLM1Tu14u7M5konDvbNi3RjZEPABXUCAf4h5Xi4V99/U3NgTgx0Zpvba3Hz0RcD6vChsNZ/58ez0bphAXZIF4IHgnTZU9wtyBKAHgny+vBdS/vr60l9eXei/kihtGeb4KX8PJ2MaDscYXAeJkXGC5RG2m05mdX1/ZsD8QeAlYCTmKrdK9u/cOHdUKhYdQpE994yBqng8d5KeTvru3LMmlKgFUl2XNvmtpmssKZjwY2nK5tHw0VHYEQDyh8BwDSyu67i8vzu0I5chu72MmSW25mPvY3DpxhJVTzhgGwMUiqlhbQb6IFEpbqSIgQ/ibubYuCtmPgckCuOp3qMrCmkLtVbNAGjInsX9K075bhdX1IZfBvf/3UnfI+z/MyTzrS6nS13s4/9ZGk7HWXyysyrKxoixEJK2qnYLWBc5ij9Nw1VvL8oFIIkglCOztBlIHEgpCY2vHJye2WC2VbYG91vMPP7T5amEnR8citl6+fCnC7dWL1/b44X0pniA/CA2/uprbbDLSGv768gL5nMbynXunlkMuLa8tH/YtByDvbO2D58/s8uJKSqF3n79vg4HbUf39f/ilXS9KazZ7nZO54WHibv0TCWfvyGfY+5rK/EPNwmt8j0ExR86Dr+GsnzxrvmccxA5/XstcYy7XlWdmuLrBjx/Bfu2HgSyIxIaer7YbJyW4X0h8qRUJ9A7qufgM/R6oi+n4t/cOfu45DgTAQ9y7EjDaScW9Ka7Zt5UV0XrNaxItyDxrgq+4h2EnxbxwlRDnc/WNk4ipVB4o1GKWRHyfSMWkr32M/oRYY83/oPjwPTI2AdxkWsS1pdvJbLN1Szgs1aRA7CRaI6kFx+Ra3HXQSRvWKNWEedbbKxPHFSFOfrCvsTa4+i8Gf/v1abdRBhPH6oTa8nrCw8lhYd1IRY5Spt9/2iov2o/NbQXaCrQVaCvQVuBNrkBLXrzJT6+99rYCbQXaCrQVaCtgZj/56QfKvIhgt/tEd0h+tR0WNIBZGZYRN+BDBCZ4XQQxBBbRgS/AyMEWdb4G9UHMyIi5DAL/g4WTwKJgq8HrYiA13bSAFHRJylaiZ7JpEfmgrsvwUURZ0k588F4pMgAX6TyF+ICACIAG10lXJmHahIkCYMgmCYA5AFh+L34f8XsATM7nVi74+gcLLZEJqFMkuQhdsabMAYFhoRtdWRKhWzUCU7H7NJI+kYQRwIb1UQj2BdBUZ3Xo2I0kCu9DMcDPj48mdn29OoBHDhzhcW8KuAXQpSOVjmu6gHVOulN/FMjudh/RgkVduDzDEGYKERCBulgbB9z01Nwff4thB2GnHJusBa+ZuqEPOSne9cp7XJ3ixAWYoIA4wL3dxu4/uGONVD6JvfPOWyIVzs5eqnt9PJ7K9onX371737746pvD2IvXiPUU3wM+0oHOuQDnxuOhCAKA4X5/aIMRwOrWxpOJFYu1vXr16gAWAtoZyoS6lp1O3nHy4t0HR/bs9I5Nk54Cu3uhYfhoPAn3lWpskW9BxzWKA87dzRK7XixsOp0ewOdBPrLLudvunF1c2KifCkyN4CjPnryJ2OENpgxgLvUBwd6bWpkbeMPLhKbXtVLd6ITzukqD4O/LVy9t/vrSvv/+e3vy5KldXZ3bbHZs+Xhkg/HUthsHBiFaOlsP046WYT5vfNzwZ7leKKSa/JGL9dzWTWmrAguiSvcrD3+F1uxli4XtE0oSuvHxxXeiqGd3jk98nmqN0cqJlV1vAAAgAElEQVQicoRnfXx8LNItdsJzPhRcuwbbsL7lw6lVZSUwut/r2tFkIkD78vJS4HaXwd8xO3t1ZsfjiebicDyyks50yMNuN4R916odQeCDYW6dbqLAap75rimsnwHs18r/qdaFSEPWAsiBuqmdWOp1bVUUUodhfYWVzuViLvs5N3TDvokxx3zy7n/oDtQlZLdoTaAjHXsbgNq9Z4fAwqC2AJzl/F3s18KaE9dSjs33WKJBurDaoXZBsYbd0M46slsDzC1ryAjvnFdOwA7Lr6VtZXu30brJWrrfEzaPmgMAuKtxtlhc253jmdbYuw/uW9E0Og9ECrZu69XaRvnYltdXygBB8UNNIE7unp7ovnmd/pSNAGsIlQeP7sui7NWLM3v67JGdvfjWBoOxPXr81M7Or+zxk8eaU5/+9g/2m1//QfM8gss/WqMDaSECAesgKS38OQH2d1CbbLBccusu9iYRCkFZFo/F+6O9YATgs3QolY1bArrKT4q6YJnIPhXnayTpZQ8V1IaolFjXBJpbRySJyL2gmBBZT52l+LuZaw7cO+mivSikIkU1IPtYJNhvMmKieiFmVjCGXF0YlYPxtQL6IWlRZHCekH0Rcyq4nhjSDc2lgPp6oz3Z130fe5GEjz/TesGxJCrx3IpYs0guiUALBD5/Mx6bGpLS824878JzcFz8CIHB/u42VKyhWMJBhMvoETJiu7dKnwNcwYWqI+aBRNIp7sOsLV7fvY7X6W5FuLNO8zwhBVlrPvv9n1rMo/203FagrUBbgbYCbQXe4Aq0G/kb/PDaS28r0FagrUBbgbYCVOCDj54jBBAIk3QB9SEvevLiB/zFokLd9yGA2QEMB+y9M9WVD3hOC+gGZAtZCCITAMmx2lAQb+gXJdNi417cgFdY2gDoYGsEyB5BbkAyAHzAJ7eI6Qr0QW2hDIZgmSSrpZB7oeBtuYyjPHCAhU5XwAgshRwhxyIJ8KkRSEzYMNchyyipGvAvd9IEAMVBkJs8j/g9tjoFljY6luc6SPlA2Crd79RIwaHeqQuoiKVQ/AAlq6LQ2R4JDOoEcEkAL0BZtMXi/f3YBR+OQB0UPkt1CTIO5Agd2CJv6EYGBKJ7X2HrDmqhJhCAtO9ao8BTOlLdEkbWHQB8t8iq2+oT+aajjlHIuBM88vAnq0AWPJA7oppkh0JXLeAV7wEEi2MnAoSMPJ6twNnQoTvIHZCjXZ3nPDueym6GjAYA1qyf2Gx6ZJeX13Z+fmFHsyM7P58LkKbLnQ5/6gpQTbc4gbmAXJBYKB0AsY6xtOl0bLlaK1OAjv5+P7P1urSrqyt1XEPWuEUK4F5fdkf93s5ORh17fu/EHs0mdjIe2TRP9VyxWFrPFzY9nllG/kVQGjHeAEqVczEe69nI7onXF6WPAX6f9WzRNDbgmZWFuuFdkbIVCRdSc9VNvAne7DwPVCjkf0RigWeKYkd5GnTjhw7q1Wpu3375hbJEjk9ObYVSYzS2R289tc6OkNyuriVDwQLh0Uvs6ISMkJCnYt6VTiAvNQLMvVot7WI5t6LZ2LKobF0CxDObQ1h16uAnnvlkb/jY6Njp8Ym9fPnC3nvnbRERKC145jHjwomlfqgTGRaVK1iSzLhSjQ+Adc0vOq/pku7YpqpskPUFQhISgo3V2ctXVlSlLRcLO7lzx6YTAHis2SA8HSwVoC+lgpMWCgBvGthSzxJpNlaVq0PmAXkeqBTI2FhhgbVprNxWIj5kG1Vv7HJ+rTVgHwLBAVT5udZSiMdA7kaiFa4FtpEAbwKb+RuLJTz8N00hEiqDUAgqLOYaFjyxex+yLM3d5gtrK+x8VqsSoYPOByFwdb3SmKduXDtkmnesR8u8QF4G9YzmLFKsYG90jFVZ0rW0n9todmTTo4ktlwt7+PCxiM/RaGKf/Nf/pjn/7K1nIpIICz+5M7NtU9jX/wgxMbR1VWpdPjs7s7feeqoMl/v3HtqDh3ft6bP7dnm1spM79+w//fK/2PN3n9v5+bl98cWf7fUZiitXHaCIQqXCNfo4+LEdkxYbBTZjF+ZjhnVGhEZFUosr25iXEVCP61IkbeOnhF63r/EeA7NF5GExxV4TiOxIeNxWJEbyQ3sG66rypBBFUfeQ+6NlWQkNUu/wRf5L3BOiuo21ki+3v0N9kGm/iV+3ieW4N8v6qSmCWsRt1oJjotarqvZ7InvEyQW3LMtStzKMpElUdcQw7GgpFRWEsX6xbm4ViHUXnwZQPkQ7OLdRY+/1nAtXrbBiyLZLuVE+pqPahHt1m8pgS8n8VPODqzWY7xK0MXe2W6saXpcdLCDjnsO+oU86YW/j+rAkxJ4MQtwbOCB5/NojEfPHTz9vMY/243JbgbYCbQXaCrQVeIMr0G7kb/DDay+9rUBbgbYCbQXaClCBj37yvqKt+Uc/XcCyYdnIfESAqTyug5UTAJ4A6W7XrTQgA2J4dSAqBFiETlbZbAiQ2VkKqKdOaFczRKAVMiECO8pdCHZKESQR0APZoOyBvWwl5EsOCA+IE2yR6FLme3X5B6sloJ5dZ6+ueLef4L4i4C6aQMcGYIwqEkAlj4TwYPIYFnpboRCtKXihqzii7YX7eou8CF3fCigPqhKujzwDAB8RQgAyIQD5YHUCYJ/0Q5g1ffR+KAAsgBfIFqyF1LkN4EpJd3upKuBvIBAULoyXuAKOHZiLoeUiHgh+1TPY207PC0DVu351b7JvcvsrQFnlbZBHoDB0z8O4Mz2yq+VCz8FBtuB7LhLCwVD4EUgAdRsDEkZCJKhXPMaEY/rfsibbbayfAVwlVhdbm0xGduf0WJ34ZFeMRgONu/sP7lqxru3771/YvXv37PWrcyknCI7eVE6UYF+UpH5P2EvRGU4+BOMZsE6d51jsjIY6T1UWtlx5bgHXHTuOZ7OplBpO2uzszqhjb50e28PZ2O6OhzZMutbv0ame25ig8qQngBirokG/7xHvLimSJU86yKVOIACbeZGPxj4e8swWVWV5r2frYiXAWHYpvb0Ns75NhkN5umuOyIYLeyNXKPCcNEb2rsaBxIP4I/8gh4ThnrF9q0r70+9+J0JngE3VaGirsrZ+NhLAjxLiDsHhjEOyWDpbW9alZZ2u7Qgat71qhGXY1fLKrsu1zZcLu1qsrdxALBJgXRyAT8b3ZDyRogElBzWl7qwtJ8fHGtMiN7JUZA+WYQCVjEcnNiE5IRF9fgP8o7xKU2zpzPJBXzW4On9tWTbUc9hWjU2nY1dHoGDK+m7TJj8aDwhnHYu++SJ3yOAhFJ75UJGJ4tY0dF6j7OC9Tbm2ck3gvQPWqBywVFo2hez2Np2tgPqibGy778pKCpA+gtCssXSWM3fJkag23ukNYcrklTVWLxNRwvUxfpnDrMlbiJFgNwbALHUboC/2fkkisgN1DWOD+0DdgnXValUJuKcOCAHITpClX9NozZDSY7MR6QBgvriuTawCoxYSpmosy3LlcowmfWMVhnxYQIBgH/X8fTu/OLPZ0ZEWqn0nsfOzV3Z0xDMfSB0FOc0cKoql/fDd9zYejlXfQZbbqlirjs+ePZG91HiS2/P337XhaGzP3nrXPvnN76QgAdD+9X/71FardSA5nQwXIZFwVQikbgBnrbWoAiDYsTsKFmYCySF89x3RBJBmkXyIWUW3FXIHUrnrSjK37nK1QVRsRDLbP1H4OqasFNbCkDkUwXn2O98/nDyG5OFvjgFxp1Bzao+l18bJ7Y6R4eG5D4wVrc0Ktw5KjluWVbcJFOaZh6SzB6AYwcfKCUqeeT+/ya1in49gPURN3CciiH8b8JdFVFCgoF5SHsXOrRBjXbh27m237YpAxGbNt0Eff753Yvu0UyaSLK1QJ+5Djg37sLtEhWwK31u5d9YGiVqMvazneVoQ/ZUrHVEm9boQm+xZMbPJg6OiOkY7fLC+5N7GI8ZnEXJNoprEmy+++KxVXrSfltsKtBVoK9BWoK3Am1yBlrx4k59ee+1tBdoKtBVoK9BWwMze++CdPd3tkYTAagaAiw7QBjsUOkUVWBo8poM1k0K3b9kqqeMygGl0LPM7wnFlQULGA+CnOoL9S9+HHAkBsQDxIQAcDBYAXp2ft7I1dFXqvkyVn6Cu1pC/IRun4CueBVJD3aeAPcGuQwAoAAbdtwBGIQiUsN7Y9Q3Q5iCwH5vXyrYlUVu0rj12iwKUOFgEgdEREInNVuxGjfcZgRKBk4D/KCIAYTjvLTKF8wDogUoBmCZpqtBofPEjUAaQCFQXCRFICoFhEBfyFPHrAAgS8AbIRI2oQbiDA1ECuCtbDjqB3ZTqoLIItjgApFJE8HfHgophFTqfu5Z1IUpqJ0JCFkcMp46goNfhJigdQCra1gAkux2Xg5ACjHe1jUfkF2wsGwzUtY8yAvIC+6UGVVAOmGiW94cCob7++lupI2RFFpQ/Ct8Oyp6q2RlZF69fvbJBToA250oEpNPRT9bCfH4lhQagGn84D4QeAFlTLtSVDOj+5M7Q3oa8OJnaKO3a3dHQMt2U2Ww4EmFSVVubjMe2g0QKgDx1kFUKqgD+9BIrV0sbYmmEtQ3KF4K5txvL6Yjfma3qym2oIPACQaRuaD1Mz5/Q2MW6Ks0OAFy0XEMZBICO5VRD7kVd2vXlhaXYGaFYUA0G1u+PbMgx9mbDfqqAZWoB2VIG0gwVAsA9VlHkR9AtP68qe3X2yqrt1pZlI3urqnTVjzJVyAxIE5EXdLxTb4LSh4OBzUYzu3t6ZC8vXtuTR09tmAHSkxnSc2VVh+dCiHEhgtG7ujNjKsrqpp9rRK+X1xo7+PRD07GWYKM1Gg+UVQAhCZBclpXlqHqaWuotdXrLQslt6VgfVsulxiDPGQUSGTVksyhLpUD94BZPjOeyXIuhWzWlyIhtd29V7dZ52DRVIoF9XnAvOh8e/d3UVkVlmxj4rPBsU2g6x2Ht66U8WxQDTGwHYdV9LiDeVWuytqGzHlItwyLNM3NEZmSJrdeFCAzyT5YrSJdESgwp2rKeAuVZX1Cf1A3kEETSMAD0nsWR9TK3fOv27OTukZXLa+0JDYRw0rO/+MtfBHJuLyIMHubrr7606XQkldGrVz+IwHj69Kns2DR/CY8vC9tualsu17o+7KfefvstWfdczOf285//3F69ulTdfv/7z6zXzURU8sW6CyHF+ibVXVDoRfA9WiIx/9MMYtnHoqwAIbf5WVU7ER/Xt7DGeoe/W6OJrO2ioiGfxTN/ZIUn8N7J3kiesC/FoG2pepKu1q9owRf3S87nx2cKhzyGQG5GpaD2mM7Okp7vlrsthIgrBre7WtuQVBphTb2t7tDeElQLkWRnXPhWvdd1ycqJ9TZlL3IC3glnHz/9DLXPRnM12kL6vuj7Hz8nWBwO3LMosIe6BQt0O8rLQZlkeyfWIMBFGullXl/UDtjy7faNnk8XQkJ7g2duyOoLshFyXaSPE4oE2vO5Aqs/1m3IxxT1hfW0/snKS0QNnxiciIDAkVqkchKF+4z7MsqcsLVrfUPNAWka6/vFH1rlRfthua1AW4G2Am0F2gq8yRVoyYs3+em1195WoK1AW4G2Am0FUF589FyQROyOx/Zkj60D9ky1W9qoa3JvCoS9ASC8fFI7KFOCblHPooidqLLVAPyHLPAWfYEPfEE2qEM1HENdlwB9WKFAlChQthtyLFw9AJgB0OB51nsPpg5AEx2tAMCy48HGCD9yLG4AbEK8qcI+FeTq9hsC7fl/gBF1aMaci0gWeEesA0I/9vbGNx1kJXakcl6ALgHPKVkBOycGQi4IneWAoRHwigQC9x27VZV1QUj2dmt5yGsAg3E1hNdK3urycsfWykE5dVVDsKCcCGBSfAby0Y+2KCGsPIbFitQI53QbFCc8OIfuORAgAvGSnoBu7L74iu+L3auc34PQIzGFZYh381JXvNmduXLfdAguKRs4D1CcxsVOILtetW1sNhvbz//mr+yLL760al1aiRrBTPZRgFn8HoJhva5l/UEXL2Pjrbee2Weffxassro2nRFETcDzQOPzen4lIAtwl/yLIRkY1rHL83PVMlqlNM1OIHs+yGx5da5uY4LRH51O7e3jsT0+HttskNk4SWwyGJnVjY0HuXfTEyrcz0WyyZaIDIkhJAFKDPdlB9QTUcLYCOOYnyV9LE+2Nr+a22AyFolF+DjPF9Ct00tEHsizXYC1h6EDfkpNEoBIzlHUpcglgNXrxbWVm0ad7rx+PCS8uie7tuFgJoUGZFSeOgEwzMjUSOy8XOn99WqlOYllFMcg96Lemy3Ltb06fy3yAsuk1XKtcVk1lTtdCaREjbSTRRTE1GCY2p2jOwrlpst+RH5Hh5G517WhsJiMxh42bjvlStBFPptMA2hNhoyPecLseVZOQqUi8cjYgEhBIbLrdmyc5woCZ0wy7pqm8OBsjTXAysrqqtJ1YiLW2e9svVqK4KSu8vovaqvrwjvXgwoF5QDWbjyHclPbHoVZmtlctlpb5Wtk/UwZD/4cUpESuOlgcYalHhg11y0rJUgtKQJYMyGpfI3h2MxLnpcjwNit9Ww4yq0uKwHxUYUh26vUcwjWBUoKQt1XUoc0daOsEkKwIfZQNcj6qJNIpdNL+9azrhVFLYICoo/OeOb5ZJLbowcP7PJqbusqqO4M5dDI7j18oEyMo+MjO3v50k6O71pVrW25vNYa/u7z5/anL/5kR7Op9bPUrq8ubDjwLJqigPSqFPD9z/7FL+yLL79Q7cwSO71zx371q/9H435+tRaZGJURAvEh17XuRbsl/30kx6kJcwU7LakIWEfD+n9bOcGaG2uv9Za9QCD3zfpJPeM+6RkVbB2e3eRrhlayg2qCn0XwH6s+5rRUCoH4x6JRVkWQCxuIBQjLkHW0bw57qaz3IKKVkcJxnGjwtZV7ZX2F4PIGAa3NKERkZwUx5mRBP8ut2XhuB0C/FD8oOPYmpRvXwp4KweHrOlZOkOOolHwvg1hw4obvnTiXzVPHSZ+o3sPKLe6ZKM+kGEEhQQMCip9b5IUIGaqHtZfIfFdKegaIbuPmM4Xu20kTKRxF5PM6V6mx7oo0D2o+7onPGrKm6nYsS1EmNa7eUB4Je6qHocfacZmes+X2ZH/83e9azKP9tNxWoK1AW4G2Am0F3uAKtBv5G/zw2ktvK9BWoK1AW4G2AlTg44/fE4uAxQKdjPSt43cN8VAUK4GDABWAHFJDyBOaf9yjnHCQX8BD1+0oYgYGYHQpGwYHJBLACBcI+OuVk+Eu3spb2KKK8OPIwgh4JagBYqdrBIwOsEKw/AC8iAoGrieV5RHdoFsdky5qz+3wPI5o6eTgU8/KphQAJtuRANzH+7o9SgS48PtbxwIsBsgVOBKIGWqDPRH2Vg57yjjIO2ZDh69IAt2rUyvUFGIGkE4kTOjsFTmCmkD36ldDV3okMgDOuDdyDlBzAM55vgWW/xQ8AECQOIBMakrF08m7fr1b2Y/NfzsoBsBHBgoAloO3ADwoaWJYcLTyEkEUXgN4rI7XoPCQdYosbyAxCDP38NYIYImk0nUQthrsw+R5Dgi3tfEIFYOJfADYvHr92poagDcVkLtaLOzBw3uy6pFveYdu89pmRzO79/Ceff/td1aVawfeegQOr+zu6amyAyBPIDMSciwGuS2vlwp/dtIngp9ka0wFytoGS6G9gPKjUWIf3T+xdx8c2zjt2iBJbZwN9Dfg2Gq1VEg6weijbODzgs793dZGMwK9HZzGpglVwGA81rgCnGfE0LkP+pYPhtZLewJ2U4HZHb0mQ00SyB9smoaDoW3JjZFaiewOQNCtXV5fi2xiXAlE7Zqt6UzeuXURORnUFeAvl/rCVS5VsVaOCB3yzJ2LYqGxjfoF8BIFzPyKLINa1mGLohS4fj5fKTMEwLCsK9FUWh6wKtp3ZHeG/dFsMrLxqG+PHj+28WgsqyrGgduGoc4iSDu1GcRNGIOQMCKDsMcyVwUwr6AaeK1HJ/vKEMkPxhT3KSUCY2+LeqPRfIrWS1jkMd+kdoIMbCBq924t1TQC4LFq27OW0D2+qTXf+2nupCGKoNq70re9vVW7jl1hqyVFU6Jn7NZwbqEW1RSoJdRtniQ2UNbKWiqp/sAVBToejfs9X8dKZQT4WuLWPz0pCLCH2taNuvIZu6haNs1GOT6sDYtVYWWzFxkAIRTzNRhv3DdgdY6NWbBS22w6InmS/sDq7c6G1Nw2NkFdlPbs/v179vr1uY6PWmevfB6z0REEYWHHxyc2v1rY/fsP7fX5K5HWq+VKyos/fP6Zvf/+e7ZYzO387IWIGCzfFtdrzT8IldF0ZE/fetuu5ysbTSb29T/+o84HufPq5aUNh2MRTU6Uo4hjXSJXKWReoHKRkuGWMjAs+dwjz5IVT888ANxSZLBebrdSGjFmtHaFUO5/StRGQlqZKTxYyKcQPg155+C6W3tFQF+zR+qMrtZlhbGzxxHADuAeiHNqgn0XyiBs3/gbHoKfR+WD1mdUfCEnxi2cGMJYaUWlgqs1GKOoE1AyuM1jaATQ/uhrrq/5Tp4A2gPeY9lWyz6NtRB1ixPDIkqUScH+7Goig+5CYcl49gsQE9HVPfpapyaCuD+yR6duT+lEhVsfRiKIPUYKwmADxvkhYWxPU0Kta2EmuBJp6w0PwQrRVVS+AcV66XjkWPXcorDTQ6UU1Iv8QE6JN9cntYdygtzm6g+fftZiHu3H5bYCbQXaCrQVaCvwBleg3cjf4IfXXnpbgbYCbQXaCrQVoAIfQV44jOP+6ursRPFQKtva40UdzHbQxkG02xYdsRMWACHmYOg9/q//kIHhx4p5DbwfYMZtNIAjXbmhblcFewNQ1oHECB39GF3fCgsXKaBuUFdYHM4p8DdmMNBjGkgWwCSB+HSZOpjEOVGTgIUBnkQf9Tg6IsihvwGJBGo4wA5xgU1FVB9EKxFVk67V4CN+sBQBcAIZ4Vj8D8BEgJETQW4n5UoF/hsAGjKCzni6yBWMzbXSHQ7CJNDfAbSaYHHAJcJeIQRkCeXh44R/RzsROtIFOAXLLREZAorc0x2gi3NQTj2HqPyQOsID02VRpW7a8DxCPoC6l0OwelSs+PmDv7uswkKncbDQUj5J+ETpwLVbCwEWc39J1rXjk2MbT8Z2/vKFwGOeHVkHu81GKgyu24O7T+zlqwtdVz4EiO/apqmtXK8EWPUHQxEUeZZZWaxlPTOiu79jdnlxcejwBRysN1u7/+C+1A/yWQH0to2lHbOTcW4/fXJq792dWYrVTpra8ejme9lb5UMb5UMB97LpISPGttbNUln8vHj1yu7deyAgjmtodtimuSIDNA+gmFGySzoC0gkL70jsk0AhiGSjXsw3hWxL2kStUyvqlbr4IRcAYvkDEbndNdYDiO/0bDyZWpa4CuDOnTu6jgQrnhB2Tz7IEcHjhKBXhZQMF2dnGnt1uZZKgfnLec6v57aqqhvyAnJka1Zgz1Q3IiYgclAZZD0s4XoiMADC75ye2J2TYxsNRgrjFmG57ygrxLNX9rapK0vx71/4PQwGI60NORkgMr/v2K6zs34K8YKdDeB+pufJvZM/QlYK2Td0i9clVltu3SNgGnumTW1FWViXuSniIIaTN9ZRh3rIgIAMo0tegeiVNeTNbMi42Bp0Sr3r2OVq6eSDdfUMnIhg5enaalXYjiyJjedcoKqpq9IJSzIrMp59JpIKzRjzU3/QIaQeZIxNXd1UAm8hy2T35ui1d6GT7yPg3GxVVna9rKXAgNxizDB3eKYF17ZDHYAqKfP7xwIvSayqt9YfDHTMNO3YfcaI7aVUAtA+v5jbYDgRaah1o5/byemR1EBNDW3FWrqzo6OZiJnT01P7/vtv7f0Pnku5c352Zm8/e2af/O5T++DD961YLMOzQt2T2endu8rR+PLLL+z16wu7nl/beoUyJvP1is3plh0gCjNUNtQjkgrKPAl2hFrbA8nO+sfrIbncpi6QRaw/gSSICjkRG1oXEw+JDqTH7T3R8XrWgUzPinEXyYu4N2CbGG0DtfYGu0BXF7pqxI/vlotuWYWKo2NJF7WWX6Poq3BNTlrEn8NoiAUQGn+w5RMpEhSQUn743i2CeOuqHt+nnQzJ+yORF7xHyqRAQPC+g+IlZEV5jVilulpLGevUWeTQFqVQxy0bpaLQDf54/w7Pj3tmfeGL/cXJpGDZGPYYxu6m9v2ml0JMOQkj+zildQeyas8coUo7EbxeQ+ZEJiIUQlLkcKi3K5xCrUMDgey1FIoOYbm3z3/3xxbziB+I2r/bCrQVaCvQVqCtwBtYgXYjfwMfWnvJbQXaCrQVaCvQVuB2BSAvFHqt0EtsafiHfmoG8B46Rz2XAIDAgQ46R7EIcqDmxls6WhUJfAknEUgS/hvACVBAYaAC7argl07obFBKRIsjASDAfx7Yzf8coPPwXreRIpA72CrhAR8sPCKx4nYoQvY8v0JWEUGh0MkEzDnMAZDpmQt8YStDVkCUOnhnqltTuO++B44KsJIFjYMk3hUN8OQAGsd3WywHlARyYSMUKCF30nK7G9Ul5DVEZQgWQnRRO8EDkOLXi5oCQNi7V72DWBZQUlx4Fy/gpatPvJOWx0S3NrWQfYcANO/+dbuMTCDOZlsdrEzitQJgD4ZDgZCQRLpXOVl5hgljQ93PB1At5JuI7CIIHuWLA5p0srrywruQBSIFpYgIk54HpaPUodO+n3fdJipJ7OzFC3XaYmkzHA1sOMgFfmNDM58v7PXZhT/nXibiZ5ACOHakXOCZDIcju7y8soQ8CfJczOzo+MSWi6WVZSElhjrS68pG4+nB676hYxnSTuB7x+5MEvvLpw/s4SCxfqdn08nY9pud3RmPXEWEaiTNnLwQKZjoeWw6O+v1Mz0Xxj9h6QQ+cx8R9MxGQwGCZBIAbp+vlzYZDG3X1JYxrjiWnhugoKubAIz1NCHxdm7jhA0aBATqCe4Hm6QtgAgyfj8AACAASURBVGKaW70xG40nUrT0+4Ro9zXOhrOZpcOR1BqMlfV6aU1d2ICQ7bRvVlW2uJ5LVfD67LVVRSnS7Gq1tGpndnG9lLpFdkWlh1LjTw+Iyfs1x3oA+YRop/bg/j3L0q6989Yzm01nUvecHJ1obcGyTOY2inwAXOzY9dWVgriZH4y3ZeM2TXT/k0uRZ33rd7HNqgUIY1eVAmpv93a9WCjrYjwaqqMcS7xN7XZwBHwDLnO/bu+2scX1QqQUxKf89unwbgh692MzX6sNuQl7W1drPYtqu7Fiszfs/6nRYllqrGEdha0VBAZgesPfCrcOpEMEUmXGz/zgrBCw2I05gOq5O74G83uIEwiahA532QVBqHidZEEmdQHZG5WtK2yZuObU52xnZ7OjqYiNqt7L5ivRHCW4e2RXi6VVDdZ1iU0mA69ris0UpEph9+7dlQXZvpPZPNRJNk+dveYYpAeqEMbBZDK2y6tzKRmY83fv3rGL8wupdz7+yUd2cXklMP3Z00cKQ//sD5/ZZHos4uL46Mj+9PlXWmXOXr20Yl1bZw/Bnug9rlAL5IPLEUSOHwiGQJ5HAiFaODF3lMfCPoQNW1QfsFf5Cqo1yC2jHOh2JV5UhbliLZIACokOagIUEiK4w3viOkf9UF9BmNAVcLBWDOC8wPqwFrMP9NPUFQv6fVCVCGR3kJ7z3VYHMnc4AuSui1J8nXcixAkLP6fnZcSwereIcrIlZoVEEl6qumDHFT8zHI6hBgPfR3yLdUst3yuDalKqhpuwpdAlcbgWlJysT5B+Ekcw5IM6UiQmhGew1ULZIasoyH7dhBMxSJoOP2Oe1uwtXAsj3Y/pDRk7jWOIC/Yi38NQqfl4wUINEoU/zCM++0hp0tnbZ5/8ocU82o/NbQXaCrQVaCvQVuANrkC7kb/BD6+99LYCbQXaCrQVaCtABd7/8J29fOIBcQBGgmIighACP/Zd2yu/AFDcgRmIgtgFCthCB6uIArpO8c6W9U8AtENWA+/dbTyoW0DJlg5tgkPx9CYUN/iIy14ihFkHkFtERCAuOA7gvbALXY8rPLAEEdgSOjc5BtZNdH9yf1KNdIFuAKkARjnqzu2dQrcrf0MKAIzFkFWvhWDMQ2aFIy1O5jgoqMQOASKAqZAaAPyxjoA7EBgHewpIhNAtinUIV4Jdi2rT6weDGA//VaYB1xmAJJrsqb4UCsFuhCqAawL0Yk8jMAxg76BIcZLAHTkIfwUYwj7HbXrkl74nkNmtori/CALKJkRWLAHIUwcw7a1bAc101h5UGAG8iuBctFhxIC12CfvcizUX2eSP8EbREzJOqFm/n9q7z9+1Fz+8sPn82nqyKdnb46ePLc8Tg1wANF0tViIGFsuVzU6O7Ydvvtd4gJTA699D58lCqKReAFgFtF9er3Rtg8FA3uwA3O63jk1T5TY1sj7a2SBP7P5Rah8/PLG7/cym/b7laWLjwdDVHEmiTv1Rnot0YMwAEvcIwUaBAChJfkhKIDUA+Mayfmpp6uMZYBbAP80z66Y9uypWsm7qbHeWJ6mTXELVfC6ifuC6sSGiiHTPkw8hsH3TWFWQ0dC15fJKcy7Px3gV2Xg80bUAMudYW2V9y6dTS0ZDV9hANu22ViyvFK6sAG3CnZuNVEBYJ70+P7dVVVhZN3Zdlna5IONg7YqPzV4gPZfa7/dsQj4HCpCyOIyD4WhoD++d2OMH9206ndpoNLHJcGJpp2d5L3UQNIDThKCLXEhRJnguyg/n55b0hzrPZDKS9QxB42R3lOvCMrzsIeN2OyvWlWyIIDEa7ME0X1grdiIlUMgcQonFKqL4cNUI65LIw6aRYoI1S2tHANBRn0CuMcOvikKKE8YNkCwkmpIO9m7hw7OF1CkJ7u51pchxcs0BX9ZQwrMFYPczER9as+BVlcPg1lieldCx6ZhgezfNUm0AY5tGz4TjzBeFyAsIHOWPJB0jKsBVcqhFIBh3Il/WjFMzBY1L1ZF1Fd7OfUwmMxsMclsslhpP777/zH776R9tv6O7nvu8URgx9yAfIHDIOIE0ms+vbJjndu/eqV1ezO37lz/Yv/m3/4v9x//4S2XVABgzd8iwKcqtvff+e/bb3/xWpM9yVWh8vH59KQ6YeSmiN2TsaP0Ia5tCmWss3lCyQZKzDjvZx7i8IUp9LVMuhcgKXyllbRRs80RuJADfrMG+HkDkK/w7gPJOWLuq0DOeHMBXaDdrni90WutYIzzTaKNGgR+RAzx/LJmCndchVyIoDJSXFKyp4prqq6j/c9ztnCBiohmjr/OR1Io1Ificn2vsSvmodx/CyKNCz8mOmOnkVlwQXFwXai3IBK0R5jk2Thg4GR2bB1hLeV9UkDhZ77XU64KaE7VFrBuEnIiVkK3B6yA6+Rmkg+8rruCT46Fsu5zcIecFJREqKu3HUgRmrrbsdfSMPR/F74vnAzmqudTpaG9Iex0Rm6z1NGlQ89990tpGtZ+W2wq0FWgr0FagrcCbXIGWvHiTn1577W0F2gq0FWgr0FYA26ifvLen+1Qg73AkG5aDjYbA8o5ABpAvASqJe4PT7QhIFtAKATQAeHSeAu5h5QCwymv08xBeCmBGV7dADTr25WftNhXeMUzWAr/37lBACu88DRkZoQtZhERQD8hyKRAakbxQ12ogMRJ1iAbLJR0baIP7BMBwT25ZicQg1ZASKuJBeR+CuQRoq5OWfAvZLrl3uegQUBApChoFv2J9A0Z18EsHPNk7wSFQqPFgVgE1IXSZ+0FVAZio3mksiRIPeG42Nfiqq0O2GxuNh1aXdNKjknEghy76VbFyMFJ2MyagnOtCxYA3PiCNrlkAFpYlDjD7l3fJxucBkMiv0iQP1iP+wgiKZUFt4tkaN6GqIsACcRVzUACRAGvpDI4Amc4o5Y5c00WccBwpbgiRhQjomMD5k5Mjy/qJ/fD9S8ltpMhJOjabktnAa1Mr1kUI3XXgvCg2svWCNMDDnbEoSx1qnyXWSUze+lmPLvFaeQGjUa5xcXk5Vx4EILTG1K6xSQ5JUNq9WWo/e3TX3rozs7zTlTJhnEN8bATQ54SBL1c2nUzU5W+9xGazI5EFkAyb7c5G47EIF4KU0z65A33PJAmhzKstJlMeXn3w6ScwWN3hHevSwJ1lnr/Q7ysDQgRZryObLO51vV4ZwfLzy3Mb5n2bzI5lO8WYnE2PPag+kDbpYGCj2ZGuldyF62VhPZEkpdXVWjkLHQDjzc7m15e2XK88uLmurChru1gs7HKxsqJsPFehIXNlq05+CB/CmbcloHJX5BK5IPV2Y6fHY3v72RM7Pb0ngHw2ObKj4cR6AbxUDoXUNGbr1bVNZ1Nl70CmlrIw6+k4CoDn58EaR2qJzV5WS8xtCAKskNTNTQ4G76shUjaaFxCakBfMa8airNjKUuMMNcZysdA8Y2zK8ikC35vGrtelM29J186WC9l+QeLQgc97ybIoIBA2Ow+6Vv5LR3OZvAzAUwWth1Dmjgi2WuQg80HrIqo3gswBaEM3egwnB7DmPFJdsG5gZdVslQUzX5ZWNHsrK8/TyZKODYeQYK76QQHC2J9OZnZxNRcJXdau4hqOMtWQMcn4JM9isVjYslza8fHMPvjwI/vVP/xXAc1p1rdmg60TAfSZPX3rmX3/3XcK8L6eX1mxXkt58OzZUxHYZb20//5f/wvrdQjiXtrl5YV9+/XXNp7NtG6OhlP74cUPti4qu7pcSkXEORx0Zq1wNVdca6KywDv2nbhQiLMCrVEQODkxGgykquNnItzZT4LFYFyPIuEc/1sERsgjYjyI7Naa5ySKFGTB8k7ERrBYkl1heH4x30fkB/+DCAkLbzwf6h+IDdZoB+1Ra3jw9u2vGIrtZIHbDLoAEnsrz0+SAkyqIfb2GJANBe0qhEiWMTdYVyGk4lyTFVNKLoSTDcqU8ATsw/7ECgyRxnxjrvkl+/VEtQZrFfsgxOMGZQakfpq5ylKh2m6fFa0mNc+xxdveWFS5EtTvETsyqV1QRqBiC2obasnplVGy4ZnUIrxdaaMdSyRL3N8hOHwfI+snNCrIds9zfcwYOyEHamf2uzbzov2s3FagrUBbgbYCbQXe6Aq05MUb/fjai28r0FagrUBbgbYCnnmhkGwBmYAQPQEzWNpAMijoGiAeQFlgNTZGXXUl8/ft7nnAATq58WsHiI+drtF3mgwIADw65wEelJEgawwAvWA5ESyVAPawz5H5w94Dxb2nNASEA2JESybAmpChoFDu0EUrpce+owwIgB66gx0gCQB+6BIF7IjgF4ARgHO8Plm3H4gWV6ZAeKgmkBcBFJHFiLqBHbxy6yzvEI+dqE5euDXGjuBzKVQI9naLLn4JGVGhEiDzAKAOkEhWXW4dA7LDs6LOAENSS6h91hUjq6p0YNUPJyYC8AqFhK4p5Hp42CqgvLMVoojIxgi2WIB1CtruoiLB1sgBWwgXSAIIr5RjRFubEMjqQbQmGyURBdutTSeEXi8EfHHffAkcQz0QunMBk1F2NAom9nB4efjLhx1ro9QeP7lnFxeXVqwb6wqQ9DDa8WSgcwCI0wWcDzK7vFxZPhzbfHEtW5xAgdl0OrPFfG7jEUHEZkVB/oGHM9+/f19AK8AzwcARhKuqkv50mwxyAcr3prn97NE9e3I8sD7Xl+Q27Pdtsby2yWDgWSb+5J1US/uWZrkIlHVV2WA4UkgyY5J4gKSfiExBzQSIXe83tiTXotO1cS+1rNOzVbG2Ar92KYP82TOuFOybZQLeIU/WdWEblCVYGJUrK9ZL62HnMxhLdQEw2qdG2cD6+dB23Z1qx9iYHs+cBBiP7fJyYXmWWlnMZWFFB3xdlNZgp9bZ2auzM1sUa7teLm2FfdS2Y+eXCyuUhbHR68ezkRQX2GIBfhLczPSFSMB+CmCajII7J2N7/OSJnd67b6fHpzZI+nY0mojc5HrINhkPINA2xrPQs9k01oW463ZsWaz1NyCraFHCeVFFbQisXlvS7wssBawHQBWJh+qrLtWRXa3XEhVpvAMAh/PyMw/qdvsc/ihDgS7wYENX1aVVm468+tc7JxiXy5U19UY5EJAQjPFaRKfZuiSzhSkH0eLzkTHPvNdqByAsWyhUAi5HAviuIbNCWDJzoWKN6vVk59Q0pbriIYqwxYMILsvGVkVlF1crW5esoqhpGo37PEXxkdiyIDDeVXDMR+bnelnbZttTRko/d2ug4WAglVI3SW0l6zj/QkXx0ccf2t///f8pkkPd8FKn9ezozrGC5bE0s9AFj13U/fsPbHF9qRyNf/Nv/2f77JNP7OpqqedXlYXtul07e3FpF+dzKUXeef7c/vN//r8sS3JlxXhAdkfXRA2i4suzgm4UBCJhQ34QFVWGSbS1E2nhyghlJXRN+5nWTRSBQYUnODusm5rNXSe4IKejXaIbGvqXOvvZB4ItntJIQr4Fx2V+kwHjewLk3k1+koB1VEMioNdOkEOqswaGsXk7lNptE50EuFEpsJ5uBNxzf7ctr6LFVNLDHok93K+c42CZxMSEWI5Eglsj+homojsoLn3/8uYDzqXX4XamLBbWCciiEH7NPWkPYe9CrZHIDotzs2/4Xuw1ZfxpPaudcGAbcRsrgtNRUzD3XOEpnjDlmvz9kKXsR3zFZxwSuw8WXsqrOuRnpN4Mofc72eVpUa4mFNFBEwVk6N7st5/8vsU8wmho/2or0FagrUBbgbYCb2IF2o38TXxq7TW3FWgr0FagrUBbgVsV+PCj5/sIrgPmAFRjMUI3o9sc7WhEPPhs8x/y6wd8iEbVt8I8I+gRu0PVXQogmKZWNrXOHFUTAK/ezekqDAEVArgBrR3AEBkRyAsABUAQERXB+kKEAQAGtAbBs/hahw51wBRgCDIRqqoQkSG77AD8ECKMH3/dVLbveC6GVAX49AOYBDVI7Ob1TlQPNlUAK98rJwO4EfAUSxhHpkScbL0jFTBHNlIx60G2WACiZAskAmQ2CjvtBa94VzxgBxM7QAEfqUU+SGSjEpUO1JL3EaS7LkoBZ7KGCuSFQDa+pPwIZu+y6xDUo9ruZW/iz1rvdRRIwLgCwId9ZWUoUB3PdrqW9Z7oCx4UFKEbXV3JWI3JeokubnNQLJAZAszI62g2HkoegDuBzymkFd7mgFN+Mer8TXp25/TYZrOZAnxX87lsdbC2AUQldDrNelIGvHj10l69vrJuApHhQbKA3oynu3cf2ovvvteYkNWQiC8lYcsSh/uuytryfOg2ZVIf7QT4SoTT1PbgaGAfPziyB+OBzQa5bHOOxxObrxbWx7plz+tTgV8KliaMOgMgxBYqs7SfSYVBcPbl4tqmR0dmu42dnhxrDC6KhTUD7FP2NrKeJSGTptqEjm11eZNpsFEOCfVkfG33G7ucX4rUgcBYree2a0ob9Ac2Gh9LWYXCgLmItVKSDKzbT6DHbJilluWpxjU5FpyB46MKQd0huyrCvwmS7myVHXK1uLbr9VJ5Cqgvzs4XAhgB6JlH05OR7LPGeS7lEMAgRAQWXqtlYcuylgoGYuPhkwf25OkTOz2+a7Pxkd2ZzgTKgvhnSdfWC5QwQ92nW9dUApprCFBCt4OSCrVE0k2tKlbeB44KYl26HVddScVSl1jU+bVQdw/p9mnSNJWyPMjciH74svnZM4abEMTsoC7qE/JMlkVl287eatuJvGGKyG6sdusZS7AHI9y8sg1kan+g33MMSAetadiSobzJANrdbooQ7WjdVtaQkr6ORuuekDCv16kusrwhhNvXoPP5ytbFxqoGNZPb7lDLybivubMieJ1MHQG4eymVmi2grtl4mFnWD4RAJ7GT0xPl4sxXa6tKJ5GYG++8+8Sef/CB/fI//Rfbb1GT5bJayvJECqMHjx4oJ+PZs2f2zTdf23K5tId3T+3PX/+j/ct/9c9tMszs/PzKsoFbp63Whf36kz/ZbHJHhMWvP/lUIecQdjwP1kvIXWWZhOwC2RaKiHClW8xsgDSCIBJBHsgnXwKd+Is2TzxNVDsKSZdFF8q5ED8SyOdaeS0eeA4QDtkRw6m1LoZ9DhVHzKOI5AWvg7aW7V8Xu8Kb4Grs2LQ2BtWfE2gmooa1Nto0xnwg1lXGitYS2S+xfyLGY++BvPFrgcCI90zN4jhCdcA6yTinLmmaa25DMDA/eI/vcW4txX9DlMvyL9RS6oegulNDAQMewpbcjZ3bO/q+4w0QENYeqRX39pBhFVSM8XhubcXGryQl2VpJkXTrmrB+5Hpcbch18Jkls7pEHeZpQLJ76nZkPycFCp8t9HnGs0KU+RSybAg5V4NGUIYqdibpup2UbMMS+21rG9V+Zm4r0FagrUBbgbYCb3QFWvLijX587cW3FWgr0FagrUBbAc+88A5UE/DfTeji9g7vAXY0FdYpgA7AL2z92Cu5mkA2JzFwNHRBRmsG2TABqvb7AiEEniirwcEWAF/+BuCiu7SvXIcbksR/7V7WgCJuEaJWaIEg0Y5J1wEpEDpU5c0dbKAIHlcihoAO94gXsPL/svdmPZKk6ZXe625u5m6+xZqRS2XtK7u62OSQ0xyOFgwGggANdDP6aXOnfyDoRroQMBAgaIAZEYKo4SKyis1u9lJVXVmVW2y+2uJuJjzn/T6P6P4HCViQjYyMdDc3e78t6pz3nMPAKwsD0IYubbd0QoSgbIugzlCXtdiICOa41ZJnN3iQqoK86WKVT/fekiwV8AigI+UF9hZ9J3tgbQBiAEQEovQCoBXIgOhX752xiXIGZFOl7Aq6VesDiER9ALpzrFT2cvtx4uRQw53t1A3tNXTNh1vi0OUKoCTrFABg1da7lgX0YbfRNLI4UrcvNQpdvvKER/UggseDvBfrlerM52DfVJeVQF1PF/GOdT0vnbRhPFBWlFV56CwHqFPnsTqqHUQ7dB8rFyWxcQjUBuRsGyzJdjZKE5tNMl2H188mUwH6r66urUfdA4A2m87s2bPv7YLO79uVQrqn05FdPDwXKA2oyvO6MoOw5pEyFlBLuFoEgqq13r60J8e5ffLg2J6ezG0KgdIf2Dgb2mq9ltUVSh/A79jFPRqPdR1IGVQAu8a0Lvjiyni1MzcAoVEF0EG/7u2tz3sWK8sHZDcAXA9FAEb1DnOZLn/Gc7VZCQTfFFtlDGw3WDMtLBuYHc+OLBvPLR+Oda85uRbM050pZHoyGtrRbKI1AHnB19X1lfVGmUD3s/mxrVZLZRKwbrbl2l6+vNRnLcutQqFRX6C8IOgZcBUV1/w4t+PZRNYsAJOoZMr1Wmvm6vpWod5kXLx69dKOjmf22acf2ZPHT+3J+RPZcA2zkYKzmVcZYGQW1m/T2mq90nOIUVIHuQO0UjcFFQAAs7rYe9hxDex2davX78udlD2QnRA35POUEBBY9mA3xLhU7uFfkWeB9VSNaoxn87mAtY0ss8raNrtaTlB7qc2wRCr12s2mkkKjUad5a700seWmsH6f8fTOeKzP1MEeLLyYK5t14WsON6IA0lK/4SjVeiOkXQqwXt+KYIGWEkIfbXJaJyuW68KW69rWBd3+rG2uCXnVE+nXw2Ks2CkbJMkSWyygXwDfa5vkqWVDiAxWcWLDfGRJNhTBUpV7qR7Y17Gue+u9d+yzzz+3/+N///c2zSfKDEAdgrUdY8Q6Pzk9sUGW2M31lZXrjeYYBMq//POfOuHSFlbVlf3hH/3E/qf/+X+z/W5gv/rlN5pLgM2A8lgguTXf3sngQCZzH+q87wWrpZp90sFtz/aotEYOmRfhrBItGXIqUOnoC0A8KCtEUOvccrIjktgi4dlsw1niBLt/nk6pQBhrB0QpEK6LQoC/8xWtm7BkjK93ZRxB7pAGbtck5Y3IB8Yw5CthqYcFHaR7uP+YGRHPX867qFxgnimUGiJgx3yrZbXHuZoOhg7c7yF4twf1ioeVM0f9XhVizTrMnFC7UxPGz/HzlXURbafidSEwyKZAbcaZCiker89z8Ppoc8XnsfdGC6t4nrlCkzPBbbH4nzKdQoYGSj8UXhD4kBesm1RqSEJSem63pzPPreOojcaUM4LzTOdxIOsgzlkJYTy++rsu86L7XbmrQFeBrgJdBboKvMkV6MiLN3n0unvvKtBVoKtAV4GuAmaG8kL/IY+v9K7xDAU5P4MMYcHi4IV7RnsHa5q56kDd3yH3Ql2VCsj0TkZ9D1gNWAjYEa4DiA9QByDPNWQN1e/ZEPAudHzyc3zs3bTEw7bl7Y23O4BEIDIgCujCjRYRUgcIQHKgxTEjB7sUhnvoCAX4A57wrItU3ZYO0pOVoMQN+Wy7b7+TF94NGq+hywOKhJTy4PAiADwbZuouFxESwGBBWAIL3RKEe6ILHOJmgGd4Yw7cF4VsPAAoleUR/MlFHsGuYBkVOokFegPOhC7cXksQNFY7+Kbz3E7UAHAByGHZBQgsQJTPDF3IcQxlnRW8vkW2hC916ALIq+O9ckKK8FtIIlmlhMBt5Qx4YDrZCiPCctv9QXHjYamutIgAnjp46XIHoAve7HTWYudEfclOQT2hTvmmtSdP37Kduu5d7dLWpV2cnwhw3dWe2QFIiKqh2ZM1QMe6e60/e/bMprOJ5fnYbm6WtqtLe/jowm5vliIv1K07glTwgPo8z2w4ymypQG8UAGZ5anaeJ/b5Wxd2nuc2J2x+X9t8MhPpdzKbijwAxIUgkSVL4nZQCcTOrrV8OnMbI/Jekr7lk1zBwtbubJRl+rdX62vL8rFZhYoDr3/vdq6axlUMwRMfEJ+fb4uNQshX66Vt1ytZ8AB40lE+waZqcmRnJ6fWsF76PZudHNuy2sl+hzwM29VusVJXNhmPrdpVVgc7tpOjY3vx/JnINMYd8uhXv/61SC/skK4WS88mWGxEzADQgt+Oc8K1/dn5goCCtIQQJWtkvSw0F1B21PvK3nvvHfviR5/be0/esazvwb3jfKJ9QDkVKR3yvk8QFG4DrlXaaDQ5BMwDQO7I1YEwwCaKvQQbLeZ135UJKese0hQQWlZTzEtCvVd6X70tPXdH+TPYPFHzvd7r+RkQuokVfL+rbVXVtsMGTsH1fZEXsotqE2vIY2E+83cFqtdWVY2yMwCp+wPIBN+H6BtnbyiL2gYZcw9LHcYaS6HWhpnnkXhHPLZXfGZPtlPYM7HfFlsA7Z5V3Nd2J2KJLZr7AjTuJ2RY0JnvoD5rajLOZWlVVR7iDMkwyQc2HOVSv0BfQKqgFsI66vpqqc+X6of/G/RtfnZmT996Yv/0i19Yr93Z6emR5t/x8bHN5nN79OSx/fLX/yQC6+nTp/bNb77WmoE4vLm+tO36xv75n//U/tt/89/Zv/t3/6P98p++tbJw4JmxoC6oVSBFQlO/bLCkngtkMMA460nZQbLmciIu7rc8P+dTPGek2Ak2VIf9LqjmuIaTFxBMiSWQTLWD9nsuf+8sgciQukKktgdBU/8hBFnI6JDqQjcTVBpB4SYVxr1MC17HPEFpIsK+caICwoGXuc1eeMZesEAMeyrng6wF3S3wQEZH1YUT5llQNTY6p0SSNGRcUF+3HIwEiM7Mxsl6d9hyAkf7vkLs/bzlywkYzhQnZ5yAx/rJGw18ww91ggRWQLar4jiJI5GO7RREIeevyLYk8/PMZYMah0jYQGal6UB7gFswOtkfFZOcQfGckUql5+e4hkL7qWd9MOejhZXGb+DPpM8f9O3Lv/6qwzwOvw1033QV6CrQVaCrQFeBN68C3UH+5o1Zd8ddBboKdBXoKtBV4HcqQOYF/8HuAZ1uscEXVjoAV9kgt6atBJRhWdFP+7KGjkoKWVwk2FDUAo2i1Y6AD+H7gBTeXRkDSgFB+dpinYLdCoB/P1EwswAUAEhZOdDp7aCFwBBZWTjxIRUC188G6uZMDFsmfLTvQPfYjSpARlZT7nEOCSJlROioBcCkc9nBHQfTPXwUZcTOCYDwW49sW8L9xRwQuuoBnCivXwAAIABJREFUWKUkCEDOoRM3AEvRj10e3Twv16EjNoBVqEVUHwUGu889nyvP8wD8qOYCgrzLVcB/eF7yJ7hJOv/5LIA6gV6AonSo6j5akQERgBIghM+4uskd7IugXPzTlR99ywithc1RVga2Tqk1ALuOErrfewhQlWUVHefqjnXCS48AaNWaPbl4aK+vr0TMMG9i5zIgJaAVQK+skEIA82Q8Ujc6sByqBN5DDsOjhw+UUYGChedGQaBUlLZn06O5yATm0HZb2uJ2IZCce3n67jvy7qfmy9uFFAg+lvY7Vj2A7pAaAPaDXmv5eGRpr7GHs5F9/vYDO8syO8vHIpMgARhXFER9hfum6lLnot4BTj5DKsUDgG0yzPQ9hkcoIkAUPTeFXILcNrvKFpuN5eOZjYaT0FXv65O5X5RbAaSQYSK/eiYwebcrpRjZFlsRYKhV5kendnp6YTnzAaumXmvT02Nb1nvNEQLHm2onK622qawfSJU9apDhWAB3tS9sPp3a1esrgYWr9cJubgnsru3Z5aWC3+s95IBnlgC+Y8l0cjwVuH5ycqLwdOzCqqK07755rlwGqRz2Oyv22GuN7M/++R/bn3zxh5b12I8Aj03kjfJP9pVlwc4NqJ/wa2o2GGR6ZghJ5hB10ZyT1ZlZud1aOszt2fMfbDaZ2Gw0tsVyaflwZPW28K78LWu3Ufd5u6sswfItZAKIHCoLu12hbkF9ASFSW207K3d7u11tpaghy6PY11JH/PD8lTXM5xSLsIGIKtZ6WewN+y/ZNQ3Yu2oPnw5d5SgxID2l0CKPIgR0o86YTyd6Np6ZNQDZXDc7y0cj2QShjBDBUjfqQF8V5J6gwCCHpBLwz5YqAY2sflCLmOU5YfZsBRAcO+ulfRsNAG5Tm89Pdd/sQay9VcFaWgv4ZTzj3g6JefHkkX3xxRf2V//5/7Hddu3B8Ken9vEnH9nFw4f28599Za9ePrf5fK5MjdPTE3vw4EIk0m9++SsRatt6Z99990K5Nlj6xJwC5hTPRr7HMB/7XiM7vqFew16pc4D9FeWXgO+QPBP2tWJX2WjgZw/nysHGCKUFxB37octdRJJrT0wShaozHjw/c98VgChH3NKIL+U8hc/hfvg3LP0iUYKC6X5Qts6kAObzuSI3AnHie5EriuI5Eq8NMK/wb/YTnQ0QTqgcE0t7QfUHEy4bQG8gkLJA590duXBQL0L67soDyR7rfagNqqWY0XRPgeIKxtAYIAVEI2u87cbzK1gnWFFFNYPsEYPagbkbiZCDxVbIGmGMZYYl4jSew31LUYRWhTKNZO3UJ9R+I/Lh/hmDAlJrhyYM2RRiZ0UNIGgGgajgnBweCBhX8QSLwJ4Te77Pusrzy7/+ssM8ut+buwp0Fegq0FWgq8AbXIHuIH+DB6+79a4CXQW6CnQV6CpABT7+9IMWIF0AkHyrvctVFhtYjPTpFgckBKD2bkRZNAUAX+BIUDZwvfsdmQAIm7JQ1z5gkfy8AwAikqRHEK3bSzWAcuJF+Ll7bcfuzLvOSAeZo/+33kcHO2DxgA54B2Ob2kF1ZVsEQiXmbACI7tysRxMAQP+gXuCewK7UjRrA+AAoRQsSgYZN48/EDWP/ApgieyI8+IOlBiAKVkqhS9U/y8Eot/NoHbxCqSIwzO1DANRRGcTXR8Dn/vgAhPFzulShOPgMETsB9AGsiZZeTo4AiDoJBHgnMJIyEzqukGCzHiBP9DkH7CKzA4/9PrkgAwWvJj0UOqhRWo2X7jGEdvMsEZDSNQWYueIl1jICY1JM9EyqBNnzRBsV19AEbDH4ussupLHZdGKbjduayC6ELnVr7fziVKD906dv2de//tbyPLUnjx4IXD87vrDvvvtOQDpjSqbFusDSZiggEnUHADDzH/D15PTItqvlXad2hfXWzqpqY/PZTLkQZbm2x0e5/fjpQzvPUruYTjwnoqpsMhnbiFwSKVMICAYoBjBGgTD0qHmUL8wzAunN7PTszEYocGBQQsf0OB8KML2+XdjZwye23hSHuQ3YTQg5Nl9ugeJWaoDuzE1IDUgLQtXVid5v7eHZI7//YW5t3UhNcrurpJh4+u57In5glQYEqNeFciraxKzclTYdz3Vv5b7UnN+Ve1kx/fa332i8t/XWLpcbu7peWb1vrdpWNpqMNb5H86lCthlVwHVAwhc//CDLpgJFQLm3fdWKONzuSil0Pvn4A/vpT/7Ynlw8FuiIUiNLsLLbiljB236Y575HQBiWpVu/9PbKqpmM8pAzs7cXz74XIao5OOjbzc1C5BnqGKyLIFxEKkJoIhmx1jarla/BYIvGuK4WSwH/kKx0gdetExErLLO2W9vUKJtSERwFwcJ7XtPaIBspo+X585ciJ9qELm/s2NgbXD2h/AXUVKnbPonoIPS4xx6DqdVO604hzCIDXQ3H93HcXInBe4I1zr5nGzI3arNtubflstAegz3eaET4MQSZZ7qw9pUjUUIio2TABg9ScS8S5uTBI5vN5nZzfR0slACEUZBVWndR0UY9sJ46Pju3Dz96125fvbTL15c2GGb2r/71f625+hf/6f+SygeFzWw+tnK7sQcPz+3h2an9r//Lv7eb5cbOHj21r7/+zrZr1vrvEqr+nOx9gYBQbkHihE0AmnkN5LjAaPbpQJzL8HBPV7+TP/o572FPDoSzFGhSwbXaE6R6w1KM8w9STJkMPl5SWkSrqZj1AyHCfohSoGlk6Qeh1VPug5+vXA8C2ZWNMVMnBF7rPON8daUBBKiUbuF52DZkYhjUFRDwfnZDEqBI9PfJ4BGyNc+DuoazzEkI1Bk618MZVO9KAfvxXIKUijZ/qDFELisk29WMkDzUDjJOJHrwKnTCxc81iAFUDlyX+cQ8FUGIvRrPHHZ56uOEVB3OSicZOMlEysseEgLeCQjPo0ARifUiypQqnDEe9q33krXU+rnD3IO41rNR82B3KQVjIOu5T4gmSBe+RLroZyOdM9zfz7/sbKO635a7CnQV6CrQVaCrwJtcgY68eJNHr7v3rgJdBboKdBXoKmBmn3z6Qct/vPMf+DEg00NR3ZqGL7r33W7BbU0ERpOlIJUGliaEwToAAkgRwTSBQ3QOByuhqLyIIL71M32m/KsTFAcO4KvTHwC4AZSlA9czN7A7ATwBhBMgPMhsXRb3PLhDt37IxYBIALS4TyDI0kYgYABpgJABf1r3SxdYFJ5BYFfIt/CsCwfUAWMAYaLneY2qI6glZD8SrUcOIaAB+Im+6AFoE6EicMw7Uen2jaGosoAh7DkNVhj3iADuSUCn9dTFvFmv3Us9ECNRuUKHrneNl04ySBkwcB/2HhZZbkkjkCh0MgOMAeTLUz92LgeShXGRzUe0fVJ3beLWKMoyCbkiIoDuyLBoCQI4irIlWrQoz8STx3XNOE4REJ1Op3a7uBFSK/AsWGDJiisQXViIULfzixMbYDFS0Y3Lc6NEKGw2m/l8pEN+ubHlamWnJ6f24vlLWfcQZg18mQ6HNswzGw0SgVkvXryyfYsFUSHVDuqPVKKXnT06yu1Hjx/Yu2dzm2FNQmYLeQANCqKB7ocngySpKlQ2WLX0BUyDmzWAp3ku9Uy529nx0cyGqQdR7/cAsTvbVNiHQQJg4+aEIVZOAHbM69vbaxtlA5tMcis2APtkLKxssVwL3ARABXzDZuZkNrOT6dxG6cCe//Bc4O7x48e2G2Q2mh5ZluHO35DQImVDXW19PJKeiI71ZmUVgPqukULhdnmtrvtslNu3331ry3JvRdnYWrkR3q2MLVOWDjxUuLezqay6btUJzWdgKdTsICZShQcXqBJ2jb311iP70z/6iX3w3vtWbQp7dHZum+VKgH1Rrm1E7gOkF4RKQyYNWSlm18srm47GNs/ntl4tbF/XUlZgv8O9OnHAmjGpLdizIHf4M2F+mYfKa95CUhAMnKYiuFjbWJXxmTwX6oqiqkTMct1FQbaFExJFWcvaa4caKBtp3qFaY+xRZm3IyAih3v1eKpIjQekwSmmWt3VJHkHfKhQc+JRhddNDgeGAO0oa2TUxTuROWCPCRiQo9lbkUJTYWDW22lS2XEPkAiqzPexsmALIYruWKMycYHnmV1m3fi8sxz5h4WNlqMxPHgmAjwSpAP12YIvFSmumxr5LtBz2YJn27Ok0t/fefzfYrZn94R99br999o395tdf20//2R/ZkycP7fnzb20+zXUP0/HQ/vL//cp+/fX39s77n9rf/NXfCZBn/bC+lbEQ7MJQgN0/h5RVwNoKisF4ZmnNh3/jZ7LDkuQkhjb7fqi6BVWgzqWQEcQKVti6FBCuJDu8lnOKcyhVJLfbmnFdCF/NR0+HkpJM/k19EVoojhQ6rv0LBZ7v+/p7yM+QghHFgMhs9i0np2W51ncFIl9u7+fnUQy5jiq8eK/s4pAHnKGoA6WcDEQ3C4q5WdWuOHLiObWqDArHPp/vaxkCls9lX42qH5EFZPhQP4g59mHZBELIQIjxe8Jeqq5oJckz8VqIlEgwQP7zHtbScAih5tfy5/JAboiLOH5kY7idFOrLnQ0ICW+DTZXK6uMayRbmkdc4VU0jcRMbIqJFFEPNOMY8EP+bKzD+8cvONqr7ZbmrQFeBrgJdBboKvMkV6MiLN3n0unvvKtBVoKtAV4GuAmb2Bz/6uI2WFAI2ALylqsBjPhMIg91OBLKjDUUECGJXfQyijnYTgDSb7dYtHLDLoeuzB6hah2wMOs/drxxQb78vDx2ekBMEZQsQUliog0C6NiG7Ak4cWInAUvQW50/vQg4e3eaduNgoKYuB996zNJJlRwSEAoAuMkN9pe4hjp82ADvAViRmgDbIaYjWTgKMANgDCSKAEtiw9ZBcdcNGWYHftD9PAKAE/+n9/qLYpQtAA8CnrJG+53aoO1gtuHiRJ7p+HA9uHB/4wzUgKbAaodMfAkSBvK6q0DMiPFFWCSqbRIAuQHn0aIfQGcubvLTxOLf1euOZBoB0kBWNuXojhH9HxUccL9nhhKyUqLzQHALoqz04WYAYQLKC1/35Ue0wVyIQ5/kicAd7KRti3XiA8XBojx6e23SW2+XljWynTs+PrMamaDgUOP/69aU888djLJgay0e53SwWysmIofN0GhOafXu7lIogduW3WPZMxra3woa9nj0+HtuPn17Y+Tizk3SoOtI5z9hl5GskWegU9o54ZC4ZFkWQJeOpoVlJsY0akFHiz3k8P/JcErr2CXxnPmDNFYLtWUtkKfQSD5CHvICIoj5Y1tS7wmo6/8lWQBmz945igbFNY4+PzqzfNvbDs++sqApLRiObPXxsxw+faK2gzMgHiW1ub202xSpqb9tyY6NxbtWWMacDGgC/tu9++F7qAcQKL16+tnWxE6kFAC6rMp65Zb6R/TGyqt4q96Eiv0HZDYFQaN1OC+srFAjramdHs5n9q//qz+2Tjz62BACbTvohIfClDftOsnjIfGVVz8lN5tp6vbQ0SVV7q923nrpkvQC4AmiGvQxyEjswWalprXs3NzZ2A5QxeweVUXWUxc4g0a5eX3ogcFnKzgs10s2KgPLalvXO7d0IJm77tqoK1XTfMJ57AbaQNsxt/izCHqiMGxRuiXf/A1TvQq4AcxZSh2dlm4NEyoYDZenQlC7gPAREY9EP8IxaB4UAqgjsn25Wha0gX/pY7uw1X3o95mOwSArd51p/TWtFubeL8zNbb25FFgCij+cnsveCqCIbpCYHiTwQMys3ayu2a7d2CoQmnz+fYYNm9vZ772l+MmeWm5Utl7d2Mp/Y+fm5ffP1r+y//zf/jZX71p5//8p+/c1znTeXl7f28sXl4Szg/YwD84ovJ/h8Dvg+5tZJKqACmF25F8ko9q/7KjqI56ieiySs9jwFtycio9hLUUNB2rPPSOmWuV2gAqDD132y9feVZqw97jt+RSJBxHnYg3k2yBgFQ1NPqQ+dhOY+PLTbMy9QUkA2S3kjBZ+oXFc/HAiUsDYqt1MT8XLvHCVjIqoi6pqQdJ8HUlIou6ovArjebQ/1P5wr0VYQNUvI8ogKTJ1VQf3j44LqYxxUG5wrjIvbb3Hf/npUKqiAvOmB+4GooKkAMgYyGFso9lW+RDSFRgTeNx5OpK7DAjL+zuF1gUBiPvSlluJeuE81F4Twdua/k+HYSPp4DjP2KULLIVG8AYNzAnLk51/9rMM8ut+Wuwp0Fegq0FWgq8AbXIHuIH+DB6+79a4CXQW6CnQV6CpABQ7kBSAA4AX+6wFQ4N8jKHGw/AnKiwhYyPGIblw6LQOh4P7XeFKXjo63fQXLCiwB6MLaAVzF2+fVNa6MTLpra3Id+lJCCPBH4RBCTgEhADAAexy7dyAl+mrrHsnjAJCkGzd0xNL5GTvC5S9f7WX9IhBeKL/74wPu0Nkum4wAJtExD2RKB3sbu3sDkC4ARLbciWxmZFWl7nUAl9aqZkfv5iErQhYlgO+jkVtlBJUGt3AAz+STzt88+BXwU9flvSgglNlhRsYF/yciBiIBzG7vgJCICQDGSIyE39goD4HHgFpSxUQyRaHqeOw7OQI4WdSl6hqVH/xcXephfsh2hO5d/OEhPfD0J/wcoE3qDSefIgHF/ZNhoY7iYHUFERXzLiKQqNcHexT50Avsoybe+cy1IWcUsB5InqFyARp79OhcHferNWHJe3v44ER++pBv3C82KnyvkOLJVOA2od4CqUuA4kSvB590PNaBQkK0E9bHoPHMi+nQfvLOQzvPM2uKwi5OTgLZtbc8Sa0p6cEfKN9B1iUoaMaTAyGRDIbWSxMFdU/yXAA+pM9qu5VSBIXKrvXObAGxEBRlIbsmbHMA/ggoB4RfLheqw+tXLw9kGCHP48nYhuOp7JZ228LOCQmv9nb56pWyKshb6KWZvf8HP7L85MQm01xrsN9rbF9WVmzWNpmNRZgAPmLzRNf+ptzady9fKJD99dWt3S42VlROICzXKDZ8vmMvhfJCGRWyhpOuiih0AZLM/e22cgUAEHQ/s+vF2i7Oj+xPf/Ij++LzH2vtHI1GUgqAw46y3JUwAIvkZLRkGzCuY3XCbzeFe+DvIC5QaQytrTxom/ew5uqQXwCYua92mrvNHjso1AqoQQiGd8svlg12Mso5aD0boqxqzXXqstxslflxs17bcDw2MhUgm5bbrWxt9uxVSd+Wy6X1yV5hbyO7AVshwsCDzR17C/kSykUIRKOD9LVyA1BbJOld/gPP4gBror2g2haWMRfVPd6XVQ7Penm7tm3JNRmDxrI+oDDgsO8nPAch3LXCv/k+01hj7DPIUGj1bHp8pnD70Sj3PVT5Ilsb5VMrVksb51gbOQBN3SAAGXfqjF3bo8dv2abY2rYobJD27L13Hyv8+7dff6sg9Xw0llLkxfXCPvzwI/v5z/9J+TYimTkqwh7m3fbBWisEwt+3o4vkrM6dAgDaw6CVDxFsEeMZEPclqdXYe0NuhQjZsBejhji8DsUUc5p5wT7Jfh+sE3m/7oPji/fwA6kUIaywN7oD32OTgCsvnER3sszPDe3LENLh7MMuTHlSyl1ywL3fc0vAJHHCzU9CV7pFwjgSvnx+rB+kAfcCecGcKrZVsHYKdlY93195HfNDmR0ogCq3ZuI8IUCc/Zq1w3jo87nn3U6B8RCC1Jr3icSssJby5gMp/2C6CRUnOgn7wZ2T07GBwImmu6B1PsOzP1wFqPOebC7UFKhSdH6SC+UqSNlqiQjhPkNGU8ircsLlLttJv4PorMNiKtj2ofCUbRS1oF5+P//49//QYR7dr8tdBboKdBXoKtBV4A2uQHeQv8GD1916V4GuAl0Fugp0FaACn//4U6Ef97MJoqd6rFAEiSKREQGb+52n0YIjgjUAA1HtcOiSxfpJ3f2uGBCwoqZZB2zu5zoImDbyLLAmcoXFgaQInaqKHw05DbFDlL/LvR6gI3Tn8jlRpRH9s7FIiSAPnaZ4ZauDE+hf9wmIF7pElc/KXXoXrDp+gyVJ7DKPyhTAR2BawA/IC7qV+TfALvnoB8BMthfBT1zqjZDlwT3Inz343+OzfwCg5M/vOR7JAM91SAu/R+xe6Dwva/dnp7MfQFeWHiCxUm24nYcse6yRZY/7pbuHPl2wAu0ARLEK6/VlKxNVGPwDPcoai6h6EXDmig7sjADU+R6AzRUZZHyE0Nd6JysYwDi3/Ogr8wLw3i2hsF5xH/6o5PAOWK+B7MUIKu85ECWwLnSqQ+a8984T1eXZD69tNp/Y1eVrO5kf8+gC1iA4II5k105QeVV6CPFqZevVJnTjKulDygvmEM8veL2tLUl7NhqYPTnK7Y/efmSneW7zLFHA8yQf26CXqNOflOnhYOT1Hg0Fao/oRCbIN5/IeijlPgwFiKs0sIgSOBqVQFi47GopXgDk6UpfLm4Fbu/lwU+uwVohtuvNWuAl4GJV7vWes4cXlmQjdc9vby4t3bU22O3t+vlLPSvEYUMg93xmb3/2mU2Ojmw2nyljYbNc2GjonvJlUWi8IZ5Wm41d3lzbqlgLZCWb+/J66WC49a0AAO/3bbNGmTBS/SBDHIT0Neyhufjcu2WPCLdsYDfb0rZFbU8eHNuf/OFn9uH7H9jxfG7jQab1xH1Mxx6YLCA77cu+CQUIwDrqAIU1V7VNAJv3ew92J1en5NpknWTW1LUtVrcilnoNNlhb79xnvu4qkZGe6VAcLHIAdNdb1C07gZms+TUZI21ri6KwKuTeoHBaF6UIAUJDVmXhXd/Krujbdl9rP2v3rFn4UiyjPL+B4O10iE0VKjeAY/69snE+0frMRt4dr2fY7S0beYc6n72vapEXdIqzJ1DX2+XKXt+sRMS1DR3ue9mMscPRkS6LQIKvB4myTwBwRX2Aqwu4TbRupvMzrQW+WIeyqStqm0xm9vKHH7zTHTs4bQqEWKeWDlAveHD7ttrZxUNyMyZGxvRkOrLT0yMRFN/85lt1tr+6vFHo+ZO3ntqvfvUb6zW+fwF8u8rC1RPahSlc3xU72DC54MJVCMqGiKRp2E9ErId94j554bZDeychvNgCwAHYOZtiJkQkAO6rC9iDWas6o8JZJOIiKBBEzDP3mVkDz03gntmPlWEUyHWR9YGsiMRGVLGpAQBllRoDICzC58Hsii8P5ME9EoXPjyHiMTMqnn3M4SwdHZoRYpYFxCKWVBVqrGAn6OQDYeSuQGJe6VAIGSOeO4XtlGeE6J9C3Q/rXFlJqDj7OgepsZNEvkb7KTkznk0RiWu3pnKiSESNznavqzgMqQR9PcnWSWeB259Vu+0hN4rP8HyuQMbrvORznGCTlRS7et8VID73XfmEbZW7eHHGc3Zl9ouvusyL7rflrgJdBboKdBXoKvAmV6AjL97k0evuvatAV4GuAl0FugqQefHZh6067gM5EC0YYnEioHAfDImgjbqDvT32YO/kAKWDAbHjWf2hIS9D+RlB2eCgPAQGIIUTBIBvEbDmvoCS6dZXWLSAJrdYcSglGGcEVQAWPDFPIdpNAQYLRA0e2XyQg4mJwEtIBjqQ4/NJOYDtjixJHDjZA75wfyFTQh35IXhU3ugiQkyWG4DqAEiAQZHg0L0oNJvXBvBFFjLh+0CE8DzqLAVEC93AEEDYCfEBkDEAj+vlWpkgESyL9afmIkoC4RNVDfwMext1++49m8KxZCBnV5VIAbNvHCCuSnn6Y41zNKV7n2fxe2Is1Tkc7hWAnU5k8jm4H5E7dK/LJsdJAuyKACKzoRM/gPcKW1cmCaCS34u+IBX2gMQO9IVeZl1LBFcAyiAtBLL23Zfc/9fYxfmJvPexIXr9+lYWU4DxPMP8aCaygnm1Xq+cMEoG8nlfLBa6BvdYbCF3nCTKzAk3OAnmyqjf2NkktT/96D2b93p2MRsr4DnmlZB5scfmhvsCIqNDnm5kADIFjRNWTpbE2Lvp+60dzecOmlOb1lVLjHv0ZQcox3ZpW2ytIo+CNVGXUmoA6nHvrBNUAdzoMJ/Z/OTUhvOpLI8uv/3WXv/2Wxthx7Wt7PZmYYvtRpZm/VFm4wdndvTwwo7PHlg6yqzYbbTWACR7UtQQqt7Yar21HTY/15d6juvrpTU9Mm2wGjPL0lwEB8QXnd2sdWyjyNqAqCrrUpZRfIlsZIz7Pava1tZ71BStnUwy+2dffGx/8Nmndjo78XDjkD8Bb0aYuc+hypjKhJqn6ciakBmDfdRkmGveCDxuerK9glhg72gATq21LT8rISta69FZbo3bE5FhogD2nTq4nRDChqlWIDZ/MueZh69vr2S/tSl3bgXV60tlw5yyJLPFeqnxUHA6tjpShbnNUb1DTYNCiDnNfBgGApN9QlojkUfjyUgKEtULEVqSWDaiBqwRDzJm3rL+ALuVy9Hs7Xq1teWqFvDsHesDWJeDOo41N4BIggzrBUIzvM6zCxq3SuoP7ejkgbJnII2kTgsWQ9RL5GpQJLAeMzIsprkr1RqzfDqz7XZlT55ciHBBvUMFLh6d2HpV2P/3N79QVsjp2QP7zW9QY3gGEc8Y9zKILq1FzZ1W5wokpPbmgyrA9wxXbPjeEQn5sHkf1G5SbQXymn1I74nqC/ZokdcBNA+km0iMsPdIBRcUIb6HaKaF/QuyyK2K1AQQCI0I0PsWdxc0fr9p4D5wHwOwcTXic6HOlQUh2yW/56h+8Kwhf/ao9ojkS6wJILxUG0EREpWUEFQx8yLWLhIHrv5BvcEzuSJDtSRDQuHfrHtvDPDzMRI42sxsqPmT+F4WasqnRRuneK9ReREzRWIDRCQ2vEHAs7AgKvzscELtUANrZQm4Xa39njV+kNsQ564mihke/uxO0Lnywy2k/NxFRcbz+S8XkL8/+/IXHebR/bbcVaCrQFeBrgJdBd7gCnQH+Rs8eN2tdxXoKtBVoKtAVwEq8NkffNTyH+3ZiLDjnex4vNPRrYWioiKCMHcqisYBn+B1Louh0cjzJuhoLktR6DRoAAAgAElEQVSBTRHwFmhzz0oodsw7EOEdmWB2+GIPFcrqwZ50hiIrULcnJIdIAICTAICHwG0BSgG0grCInfxcPwJNETjiT2xbPGhasEbo7AXscNBTAAj/qi5a73rlSwqLaPfR0oFKdgfv98BvDyB3UC3Wiu+xp4mWSbEbNoJgh78fSJmgpggqEsAe5XU4z2P7GkseAHo6tt3+iXrq+e49Lz8BWCIMGksaATUEl9alY1CoN/Z7dVMv1yvZf9PNil0R1A0KDkCqOFbUS9kUyvjuW0t4aswUgHCImSLqJqYjN7GGbtrhwHr7EK6sewCf9JoL4Gv2InzoyGX+ybJcSpzWlR/Yeh0CxPsC1FFYECAtACuQYeRVvP30kbrmIVFevb5R1/2g11o+HupeHj95JPBzsVzJRorMhOViKbsQ5ix0DmA41jvY3gwHWGpVqjEdyvz9eJTYT955ZA/yoR2nA5uRC1HVmrfkg9AJDzgmQgMAMOlZmg15AnVRk3UA9iZP9eHA5tOZDUdOWjXBcgYrJv5e1YWIJ9mk7Xe23i6UjwxJRg4Gzwe5AOEjIHs4skE2s3x6bCcPz+34+NjW19f2zT9+ZZtXLyyv9nZzeWXLLQRFX3NgdDSz86dvWX80tJOzM1sUC8sVQI56yYkhLOA228JuF0t7cXWt/BDrDWyHfQvrvdrZYkMnPCHhWHFVIjyI6JiNMsvTxMbjVGPMs5ErkaepbKWKtrXrwlUN5/PcfvLZB/Yv/8VPZe92Nj/S/GBCYGEWVTiMyXJ1a6dnF8o4obubtTch06Qofa2wPsralQnDod2sFjbGhooMD2vUuS/QuaxE3JEpAChaNyYrIyy9yqKyAruuprHNbq/A9z0d3NhrWd8qESGEqDduv6RAir6tSyyk2L9qqYzSQWYVwDFrYzCwbcl66VvBujRfzyIjYpYD4e9ZaqP8zsqOuY5iBOVSBMPjHuNB097lz/pdbmpbbWqfl8Oh7NQAZNUNr2wjsis8W2iD5R17Z+YWUOxxhNcDFO92rZ2eXNhqsxYBEskSFilkEzZst7e3NiUnhT0AoqZv+jvr593337Nnz76zNOtbnmd2PJ/Zzc2NPXhwLEXRf/g//8re++gje/n62koFv0MuObjvygvOIMiIVM8BUeDEMnkRma/ZkHXAueDd/b4/cQ3qAanN2RBJDeaQrssZc09Fxvu01wZCQ/ZN4bM8I8iJkXhtLA5FpoZrREXefRIiKhzuK8ikvgiWdFxVZFAfCynPZ+EemI+cf/HakBPMJfKjAOWZ3E5woArzkGtlp6Cyw1CQc0JnEOPt15XN2N7Dy3UGQhvp3AjqoAMZ5LZP/NvhtTp73FZSCgjUNlLsOZkh67NAjiijvMdc9cB1bNIica+zkHkULA/vlBSQ5648c6Wlk/1Ok7udlj9DaFzABmvoZJ3GLY77geDmbf67DO/D9s8JFG95iGevNzmglHJCSNfrQaryd1FG9ouvftlhHt2vy10Fugp0Fegq0FXgDa5Ad5C/wYPX3XpXga4CXQW6CnQVoAKf/ejjFvIgdqqCDgCOSSkA8AqYg6VQCCoFzAGIB2k8dP4H+wxAgtixyrXdZqXx8Gy6uENYdrR6EnAQLIAASeRBHvMkWsAnvKiBB0GOHTgCuJViIeHfHdSQRZTCPp3UiGSA7iF0pALUJQJ93V4EkIJu5WgDRYe2CA0gyQBi8PkSDfzeV4+ocUk//Fchns9DhAnT9Q7YxPCj9zffr1MESNxf3LtHAVDdHsRtMkRUyLIiFfDjNlgEltJB2gi041mxPSJLIH4Gf0o5w/0EdYQAIIFLWMpAPABACobz13EdwCXZVbmdhoOjrm9RQKxsNrx2gKQAOjynQLxA9OiZyTeI1imhm1VA0KAv5QPDCGB4n7yRaiRYCEWgiWcC6KUWfL4TYg5S8TkA694xS9C4jzsZFxAvAL5HR3OpVAh/ff78meXDzObzCUUUaJ4IVHOCpNgSFr+zNHNP97LeW1HsdK+TnGySQh7+Ce8FwGzNjvOB/dlHb9uT+cRmg8RGKfZXO8uz3EaEp5dufxL979tBYkk2lAUJQCrAPn+Sg4EXPPecKosgqi8Axwle3lp/0FPGACQGWR/L5c3BPgfbqG2xEZHAmI2nM5udP7J9O7Cjk3M7PT9RADlMyfLqtf3ib/+z3Xz3zHabUjUE+GXdzU6ObXR6bMkoVXA3lj3kBRAKrcyM3c5WBcHPiUifm9u19gUUA7u92XoTrZMS22FRhEoHEJtQe7r665WdTXIbDSDShq4oaVAopVbsG7veFFaA+ff6djId2Y8/ftf+iz//M4UZT0a5FBIQbtPxWGPEmgU0J9SaMWZObsvCyu3GTk7ObAeZgXqo2FqWjaxYrXxvkILJrClLgfl7VBIKydnLvox5wPUhI/tN38qidLA66dnt7cIWm63M+tkjIJnKprU15IhyabCJa2xTFtYmia2YV+xvoXOfOS1vfuuJSFxtSiewDNsrAtIdqI/AduwOH408zwUQmvUpkpncBbrGsasinwJiBNIUhZAA5529vF7ZZluJeEXNNhkNbTrKVBdICq3lsD/VjZMo7APMS2o0JGcjgbDLLBthJwYRVImQ8P3Tw6SZy54Xw5FQiRBCXTMej2x+dmRvv/O2PfvumV1d3Qp8/+C9J/bFF5/Yl3//lYiV2yXZIbXudb1CvRUs6Xp7rQt3hIKEcIsh9i4H7X2v1DxjzaEAC2HRcbuOSgRUS+x9B/u5cE4ctvWwr8pyKqi47qvlAL0jWaRxEfEK0eT1jvsW1lwxgyKqC6Ly4f4ZEJViOkMNC7y7bAjIFp6TOR6Vi1IFxHBulBc6VnxvlJWelISoBz10288B39+o4Z2CoVW2ic4giGe9xslvAsJlyxhIGs4PXseZFglxNTlgzRWI59iocDhD43kYzuNokcj9RIsuaS3Zt8P5FM9O5SHtdlLyoHzhmlKgQcbVrC5XxXEuSYESzjrtmUEdctcMAAkBMeVkx31FB3+H+I2/A/D8IpUtUfPFdrv1c6aPosSJjp93yovul+WuAl0Fugp0Fegq8EZXoCMv3ujh626+q0BXga4CXQW6Cph99tmnLf+hDisgiCAAMnRMR9WEd4kCGrndEN212PFEP3wH4XvyL1cXcQhNJWZUdlGA3D2CSyEb3F6I7nvASiEsyurGg9w7NHU97IToSt3X6u70INE7uw69R94ObqcRQaIDgC9rCAe7o82UQJoQ4KnXC/QJ9jLh2t7kHQ2p4r14eDaAFV/6WKpFLQ62HgD8/qtRDArn+4Nl1e+xINyL57ZCuDixA/SlbuDQlevdp/jVQyBBivAT79Cl61kgGNRGeC8EzC5kQXhN6bBObJgMBEYLdBMBkQgw8wwRVcx64frqsi88MBewGgBH6ofKPwdChtwFr1+iusgvnTtT/gb/cyVNtB1R+CnzR12tzDHPJIhWLJEciYC/Ky8cABeIppwOJy9itogMrxTePZClU1QLcQ2skvLh0IpyY0cnUwHP/aZRGPZ2W6irnusAogv0TAfy4J/PZ/oZ6gKyO7A0AoAj/4F6QaDUdWnHaWr/4uN37XyU2Nl4DE0lMo35cT49JkHWAVayPKhPsxexwKQn9JkwdMYA0BpSLs0AjFvZAwHebdUZTSYH3fuNg/1kOOxRW9yqvpvNRn8CAIvkyYaWTWY2PX1gg2xkZ2enUoSUxUY1X6/Wtr65su9+9Uu7efXKNrdLe3B8onV8fvHAlrtKYdw98jgAtyGpQvYJtV1vt7ZYrWWxxfIkkB1isGpaKwrCfxNbFrXtm77UA3TwM7/G5AckO5tgJ5QNLINsk0XZzurd3i6Lwjay+/F5+mCa2+efvG+ffPKhnZyc2PnRsZQTWkeoWaKt2g61DuPS2u1qacMEkDaoRIpCc1jWQs3equ3KkjQXUcK6XS+XlqIMQukDdwGZgXqEnAuRcTvbV07W3SwX+mzyLcj6qPatiDhA/aJyVdiuP7AtoeAJhEbPNtgpQcayLne+TmmWVxhzCDZXVkXTam4w/xhDVA0ClmvmE5xTK5ulLHWiU4SFPPr7B9sk5gBrSQq2xu24yrqxV5dLPRN2VszhrNez6TBTjob2+KRv1a7SPgJRBtXkpFNjyQDlQ2bzo6nWbJrllmZje/n6UgHbOTkx60AMEU6eDuzRY1Q+M/vtb77R571+/dw++/wje//9d+3//ou/tLYllB7FlNlHH71vs9nI6rKwX/76t/abr185cbz3Gri9D3sizwRp4Xkeh7UfO+R/7wCndswPauDkT7Dmg/ToQ6CSl+LKjQPQLbWFExEt5EPMEOI9EF2ozQJ5EckQ2Y9hDbXbiWDTzwNJznUiScLeHhUBrvIi+J1xJFPHyb2eecC1FI5ys/Jzi9dOJmMRUfudnyu8Lp5p0fYpAvOMmfIadM76ee5EmOdXeKB3InCe18p6DfWELJK4/7u9lTrcJ9GiMpHnjJZOkbiIf49DwXVlX0aeE4yW+0n9js2WGiLCXh7fL1UmBF7bV1g8uTiaC5rTfiYy7/057zIxYn2dHOKMZn+C4OmJ7JdBVCBVUF9Qyb0IfSeeWOs0BKCMoikikuJ3WRyt/fyrn3WYR/fLcleBrgJdBboKdBV4gyvQHeRv8OB1t95VoKtAV4GuAl0FqMBnn33Sym4CEAwrBgEeDsoDOvOFJQ0e1nRaAwjwPwBIdZpGRcXB1sGBEdkn3fMNB2AbZiOrAG6jGgHwPmQLRMAewE3AEooNBR303ZbJAxR0PwJ4Ar9AZ6nsSiATAugN2YElDsA9eQuxG7bXYGXkdlcHIoTA0YNvN2Cj2xVFsIh/U0c03fe6LwdAANdiiCpe9w6e+PtkFyRw8q5DVN3cATiLncO8h9fKvgoAKygQBIQpydyvx+1wpYE+mJ8D8vg/Q174/QOIeYZHBGtECtDZH0BRdXdDCggQdMWGdy4D+vBeB/bkm7+HoBrJJ1/gKp9EiDV3AuJLiLMyHCwAcQm9vz5CQX0iAoL6y57rdy1XAHIhBNzex9UhUmY0O4H+0Z4FeqmsdweFTAS94jVF4ARliTqz+9jT5CIiVquFPbg4sdl0apvVUkQRRAZdtsvlMoQBDwR0U8s069l0OrHVYqG8D6xRCINmTQgULgsgXruYz+3zR6f2/tmRjUIGyLbeWkFGwqqwpxcPNdch8Xr9gbrVCWbWaNIpjOVQYzafH4kJ4/khKbD3qiAk6OTHzWhDvgVDQCbHje3q0oM/bK/8i7ryugyHOS3Wls9PbDQ/sdPTM4HeWCtx79vNxq1YICGWC1tcXdqg6dvFg1OBo8vN2tarpYix7XpjVzevbVtUss4C6CMEPlr6szY2WxQJPeU9rDel5ifKB0afLAcPyvXQYhQOR+PMTie5pYDSJE70Wiuq0mqID8DJAC7mSWJvnR/bZ598YGfnZ/bw7MzOj49ts1lbno1svVrZ6cmJrLLoCE+Tgb26urKzs3ObhgyE2+XCsyHCNZm7N5evbXZ0akuCu7dry9hTeLag0GCzYw4R6o0tU1NWIt9QA3CvED9YYu1bFChbSzL2loFtt7WeecN6aRvbVKW1Saq1KQKQogVCT/ZCAXRfF5XtGjJbghojhDmLVOh7YLGDp+wx2JGhtGJvxlrP9wyIG1QP7GeAtawTCKVqt5clVbHd2RZFjtRtZqm27NYmExRAiW2VjwKp0tf6rdu+xhxLH/JZUGcQJq/BTQZ2cvJA5IXIwhDojDUWKp3zB6f29K2HdntzI+Lw9fOX9t1vv7HHT07t7Xce2w/fv7DlsrBnz57bxcVDy4aZ5WOC6hP78u9+YXBA7FPSq8nqqbRsSNizE8YS3IWcgrhvxdM7EqRSpoR9mPMBwDtmZoh0DWOs8yMQu+zDkEwHtZ/IWc8d4vVRYXDfKlFkARkfkJOyMXTiFKCePQJrq2hLFdUWTgTH/Iiwpwcii2B7t0hkbPlMV5VEO6w8n4hsjQtQpOvOrbLiXsiz8lTs3y1nHFaKfYgvauyWSBAVZDfxPcSY7/t+71G1GLOG+BnkL2PPPkVNuMeohIl10V4W6gShHu0R72dViELC0okzI2QdSbXVNIdwcVfREGiukfHAbAjhHiSoW1x5gHwkce7UjFGxFBWf3njgZ4qTgG6hFc97kSTKwbgXsB7OWdUidcvK+78T/OOXX3WYR/frcleBrgJdBboKdBV4gyvQHeRv8OB1t95VoKtAV4GuAl0FqMAnn37QHgCh1m05ZJmA9zbd7sHaRE7ayjkAgATmDN2UAXyOCdqoBAACAaCiP3oM9XbFBUoHB7/j9wdQX2G27nxBpyjgH/cBtgCIAm1AJ7XIFoEiBHn3Za0D6C0QKR3YHvuTAR7yHpQNbiLISOHbbjMlt5gAiMXP9xkxEGgfw5Lv7D6cnMBmBoAcAAlwmvursFDBngUTmJ3bcAh0doMfXTWCYbLd6Jlsatw+xDuNAZlSbEACGXCwn6KLlfvsueICYAUiJAJiUbXgQKhbz0SghowAPiP6lvP89JnG8RYgGEUmAdCDnNkUWxVcwDjhwHyefJbcpkuh6SgFMsKtSwFTKCQafMWpfQD1ou0YY0QnbgQBAfq2ype4A5m5F5EEAbgHAKd6acJ797LUisG98Trxc9w2xUE2vkvVhQ/AC+liAukfXjywr7/5xlarlf6dV5J3EUF2SJ9+0tjDhxd2+fqlbHb4Yj4z9wD7yERo97Vlvdb+5L2n9qNHFzYfDiyXvVIpYPt0emRpL7FBL9U8BwS2gc+RJEsFwuXjkZQYl9fXsms5Pjmxy5trG+e5z5cAtjJuKCwgYSgHHdJYRTH3FC6dDm08mVo+Gduy2Nn89Nxmx2eWj4aWDno2Ho/VuYyCA+ASspEwdsiQjGwPwuqxAhoQ5AtBcms315fKALm5uZYSYVvtPLzauEZPeRWoRgCjsePxe22t3u9tU1UibaTCYg+oPei61+7t0fHUEgHRrroCrFbQ9c6VHhlZIGlibz9+YB+8/44NRyN76/EjGeaQJXI0mWvdrVcL7Q3Xq4W99fCx9giei1BwcltEWBLu3E9stbiRWgzyiJ8Dg65XN1YsFpYPRrKL4rXsBxAX1GDYT0UiMh9RmayLrYiulmD3XSUibbOvPEB9WwrwJyHGsHgjVBtbrBY1SlAvJYmspEBkITkJMndrHGzqPGPhTmml9AHVz7vLfZ1HQhlC6uhoZvTWswsA7HowNJ3zZDg0uuZCYd0VO5XW/hBLMoLg056lykBQ4I3II1RNCljfMVauRusPMuV9QJycHh9LcfPg4ondLJYChJfLlfb28ezIHj99LPJj0GsULu5EU2q7srZf/Pwf7ac//WMjRP3FqysFlH/00Sf266+/FQF2fX3rYDukOfZGwUrIFRI8NyQCajw/A1zR4AoCEX73grkd4Abshnii3L6xQbjyfJxlWJBBelFiaqYjIZAPsupjLigHxBUy8TNi7pMfIXd5RnGt6pyKyr1AWN+dG/4enU0Q1eHfdb/si034vAN5cUd481KpHQMp48oLSF9XKLr1oCsFIT+lSpBy0IkMxigfTWSfJgUjyru9iTTQ+SxhhNfB78VJBREhvb7sv1DmlMxrXkPou879O2KHa8baS7UUzpeo3oAQUdh8IHCkyirdjk3kLj9XTgX7vJ9fQ1mjVRp3V0j4OepqnDubLq/nXueCPzOKPuwu2WdQ6lEfxtLXk0u+PAsl3nckYuLY3CeF+Ddq9fd/87cd5tH9utxVoKtAV4GuAl0F3uAKdAf5Gzx43a13Fegq0FWgq0BXASrw0cfvtZPJxEGLFg9594SmA5gOcHz2raFr07vBZQ90ADnAZd2awkND3RM7AhUAxQKSCPFVuDekiHeAC9wJ3eDqkgwARwQPAGM8hNqTGGRvIiGGAjQEwqkbe7OWcoEOdpEq8doBLIkqADql8bhXggRAEbYx/B8AIf7lWKfoM6nBnQIhgiUCs2TLAVTVyFZHygKsjbDHcAMrgT73Aar4PaCtu374r09RDeF1UAy5fi4VQej85EdQOJAWgDQ8usiJkO+BPYvqFrpIuX+exW1qHNwSadBPlAHhYaQO+sXniiAOigyQPD4DwFkAM8BpCO1W5zKEVlCQABLyOXTtgjkWm0J2H7xRAB+dveoe7zlASnCuOszdHgmwW7WjIzncj6qDJQsduLL48BB3grmZN+7174He0UKFDmhqqTnQ8+5zaoDtE9ZJl5eX9v7779mr598L1Od9i8VahATXGg1TgdN8n49TOz09EeC7uL0WcI6103K1kb0S9li7qrBpltoXbz2yD8+P7HiU2iRLBaAB9lnlpNvJ7BR2zPa9ve2w/iHXQCHCAwUqT2cz24fAdcaEbAYsXUa5d6RzD/ydulXVxopyK097Au0BiCF5hsOR5eOJ5bOpNcnQjk4vBGY+fvTAEgU4uyc+1+NaMaBYa4z5JFs3z1MZj3KpOX548YO9+OG51D0vXzz3eygqW9VYWJktt4WDlf2RiAxpgkKwbc049QcCW6kHADgWSkVZ2MXRzPIhgd2V7N4A/SuARlnDNHY0Hdn5ycwePTq38SS3x4+f2PHxufV7je22hT09v5BqCDKHVvzj+VxKFyyVyNIQAF9A6KSu8qE+WDutN65iwYZmkNmu3lq5uLVRMrK6cNsw9hqBpXSao37Clg0Vzb6x55ev9Lx+v5VUFaTwoDiA1Cmw9ekndrtZK6y7n2QKEBfwHPJ+ZAvUtCLsmKfYM6FQIQMjGw4O5Bh7acig17hBLgEo0/E+TD18GKKQ8HNty6gLws/7qSs2sIe7vl7aauv5HahTpJvqQw422q/VfY/CI+TjsH9cLVZSUSUD1ojvgYMBtmmu8Dq7eGTL9Ub5A9RmsVjYw7fekcrp5OTIXr16ZfPZ1Pb70tKkFcFBzgVr69NPPxCAzrwjuP6Xv/peKrGKUPde37LR8KDAotZ3igdIRlfc8d4YUM3PnHh0C6bYLa/9I4D6fM/ex7NBWDCm8T9cpQpU2DTz2OsaO+1dhUJgcwy5DiHO0bJOOSOM7R1JrD0J9UPIBIoh1JwFngfidmBx340EcwT7ORv83IvWiK6+iFaJnHkQNpqTEG4Ja9qVA/E9rENXm7D+BrIGwzYN0nmDbVrICgHch9jH/g6QP1qt9SEVAxER60jtYuB4PMe4LllWqtm9hgb2G8VrB/VezJSI54xytAI5JSVGyBahVsxRrw2NAWR9uK2fk3qc+24xKII/DWdhIJdiLSE+BgTW8zrZYrl9lESig76v6yS1Pud+IGzuxt0bCPi9gnqwuOA6UDhxbv7tX/9Nh3l0vy53Fegq0FWgq0BXgTe4At1B/gYPXnfrXQW6CnQV6CrQVYAKfPzpR/RtCgAaJJm6Hh0cdWCIzk/86WmPFKASO0cBYwAhDl/kNdD9CehFp6979qvLsQFkpyPWu/YjiAO4QodyRj4B3umEHAcAJVou0W2t1yunIYRv1oBenhehXAy6jgnaFkjX905OkTHmZEn4iqA+HZjpwAOLRdQA+Kf4dAN8uP+4OjlRdQTQCZAI0DGTzY8rUyoCUqmPWAUHtfDCd8sjc9AsADYRZDlYZAAsKlSaXA+3W7oLRnUVAgC/K0VcrQIgQz0iWAcYi0WOasZDB+AIQgGgVK41gJDhHkQGhXBakDtAMbrYHRSFYNrpeoBT3PswH4HniGCAKKnp3nWE08Erng+QKXQy8xy6b8iP0GksIBKlCRZMw6G1O+/uBcSNteDZea+uhc1HyHuYTia2KTaW9J0cgpAo8I3vE0rMZ3toL+BsVPGgLInkE6QGn380n9nydmFHR0ciB9bLlatIGO/U1RECCNvGbm+XNpnnykWY5UObT2eas0VZK7yauTLsmf3oybn96MkDO8uHyDMEXE6ykeWjkTqIJ1mueQLAP6Djm/scjqQoAHzErodn3Ytkgvzw/IXlaiXQkTmI3RPAOh3wKA7Wm5XmnMgta2wyntnR+YWIxrNHT6TsGA9Hsos6OZrr+bBzkm8/Y2Jmk3Gu9wMcAyJOxmNZOwH0v76+FBmI+uL69WurisJB5qqyxXqlcaMOUq1Ue1ttNlJLOOEUM1Qazds0HWm+Vk1Pndaz8cgBVLr7pdDBSmagoPKT+cQGSc/Ozo4FhE9mUxukQ3vw4MKD7OvaHp2jiHllpydHVmxrO54d2+xobuvFrVQFZLEwN7nHkQKld1asCY/2uQMQ+vLyCsTfBjAQfD42S5BqAnbdnoa5h9oGZRTWVs9fvZbt2GK5tlVJYHffCuXwJLbebqxhrRH4zYhg91PsXFlVNyKpsEAjoBtLPrrQWWqQPEqFUSYNZNZeqh4IVNk8BVso1uMoc3u3uwwDlBMm0kOAOKoCSNdBKkKKfIbFcmOrDfkohex/ZuOx9drSRiMPi6cpnTkDcVQGJcGqwIKK/StXJg22W9RkNPRu+16S2tnDR/bbb78Xkco6//RHX4iMWi4XsmOju/34aGa3168U2H19s9F8Zg/74MP37evf/NoenD2w1bq09cbzXKLNXVTKeYYRHe+5wHjGUzkn2JQNfN3z7+zdrCWo7TQFjL/bcw5AuzKW9iK2OAdYu/GMwTUPkpRzhf1OVkUorIJ6DbKIfSeS09SVL0gNqTcCAK59O9gMSrExuFNX6D4A9UMIeSQCtH9rsrpqIeYE3WUtoRxwWyWFsQeimPUsNYlsl1AWOOmpnx3Af9/zIJU0a1rs7jyE2tcBikq3qYIQJfSenA4Uhaw1ndc8ZyDGRQrf38uDTZTf9x3pw3sJe+f9Re1qrqb2MPWYmRHXYTz/74d/R8IqEmdxD2eueSh5ItUIxYTAiNc6hLA3XuddsG5ErcW6i40U1Itacu7H93CNeC6LGPM4Hhvn0xCW7q0GX335Dx3mcfeLXvddV4GuAl0Fugp0FXjjKtAd5G/ckHU33FWgq0BXga4CXQV+twKffvahEBR5nQdbIvcd98569+TG8x5gwwdbNvwAACAASURBVO1xok2PuutDiOhBOUE482CgjlZey1e/Rze5Kya4buyYxYYFwO6+8kKERniflAx0zIYO2wikRNAEe6eiqGVXhB+9gCO680O+gjpDQ2C3/OYDAOVdsKAvbg0iUElBoIBb7k3uSgsPvRbIobxqyAy3iFIkRbC8AExXGLgyHlydAsASPcS9+zSEXIOaAc4lacgzcCAwBo9iRwNoyrP6fQLWDIWsKUfD/PkAysCy6KRGPQAgjD2NuptRgmDRI1KjZ3TV8vwAUnxWSdctwD7dwuJ4IBgiOdWqAx8iBXDpvnrD7bIY84G6xukAj/ctEDjce7R1kgIj1FJA3r6ROkH2LnjNB7KFCnNtOuu5/1HmZJayQJTN4T7uAMv8TPkBseuX98qWH0uz1ioZ7/gc5PnUiR0CcZnj/PzkaGovn7+00XisuZYNR+r+3Wlu7m0yyW29Wdo7Tx5ZiQpjucCN34E4SJi2sY8fntiffvC2jWVfRlZAakN5qSeypZoMRwIEd23PatQPQ8K5AS1rG8+nGg/IBjr2J/jay1PeFRLUjDkpkqGqrK4L2VWhwFiXG88xGaSW5zPLj88t5bOGWFINbDaeKGBd4c4oirBRks3TUmtcfvh0H0NOBiuqpDFZLr1e3igYeb26tR4g5b4x8hmw+1lAnBTMm76tllt1vosDKFFCeIi1mpaD/7/otsSJsLSfOpm5rw92MbJzy1KbTcfKN8hGqZ2cnmjOAUaXVS07Lay0pnluZ9O5ldtS+8V0nOveYnc2+0zM51ncXNt0fqT7KDeVyCqaqndlJTCTmdSHsMNqZt9IEeAkHvZYlfIlZBe1WYv8ROlye3urHAgA7PXeQffVttIagMhALbHv9W1DeEPfO/WZV2mSWQWZko/tZr1SBgVd8YRT94ISimeNuTDK1gnkH9kR7Lvqjg/Wc1JCHcK9zYYiiGoFwKfMh+HINnVpL17c2O1iLQKptdrGw6GNUb3U5HCguiA/IDUyK7C4Qr1xu9xYPxk6AI1tT1FZP9nJtk0KpXxs07Nzu369sOurG3v46KGNRpnN53P72c9+dlDXsQ4ePpprv3r2/UvZU2UocDZr7UtN1dp2W8EqiyxhAxqOUttunAgFsGcNMg/Zb/WKYOPE3GBsOEei4oxr3ik1vIM/7g3x/GFf4izRPhj2DQKhvbMf1WAg96RwwGzL84aiAgqrI+aOyOxgB6iXBLslXgt5p3Slg0LkjjTnnqRYlJVVyGtAORHmsBRx4PKyenLVlfZ+BAoC493uSIC+FI7YMIXzqM/Z4cSd2xD65x5yOzgxUJOE56W+IkurnYgNz8pwGyXVF6VXXVkWLAdl88YZJNWYqz1EPmgvdgUfX8wbzlpIaBoBYgB3T1ZTHkAex+Y+6RE/G3I72kxG4kZ2dyJCU1fzhbMkvsfVKX5mQMBK9RgIFRFCkOGoL1DvQfwH1VFU2cR7jwQGhCBnAOtWWkj1JNT2D1/9vMM8ul+cuwp0Fegq0FWgq8AbXIHuIH+DB6+79a4CXQW6CnQV6CpABT7+5P0WwgDABEAUQEmd8QEEOoSVhg5MATGhKxM/akACtzkKoFFCV3Am2yDZWKiL10ERiAGBp4ANqBuCFQcAFHYn6sDfATJ4Z6WACI/iPoAkIjrqnXen1wFg0rW8M1YgZlATKLhbgJSTAwAYAKkAMrKJwjonEAcAOTEs1Z8dEAhgxOcJwL/ApgAK82N85sf5RF3TgEGgtxFgiWTOIU9EIJx3+oKmRmsbgezRTCp8Fp8OkLTH0z7UO3b+cj3/DPy9Q+Bq5gSQg35evxQP8ZCPIVFGAKiUKxG6iwX2BMAUX3NpHtpWoepqcpXv+VBEDV202D95x6938IrgiZ3A3EsE/TIHcKkjcypmbkTQCLAb2x0RR3jUB+99zUEyQRRkDuIEKOyZDVFBEgFrB3x9XuieALHorKaTuD9Q928E8iA3NI9b1Aojy4dYFbW23ZSyXnp1eWlHs4lA7MVio3kqwHaExU5r43ykMOJUypHazicTe+c4t8/furBJ0rfhwC2ahoC/Urr07GR6ZO2utU1VWJMkdnT2yPZJ38q21nXw8wfwI18EoovuZEDyCCKu12srqsJ6CcqFtepUERguy5jE+mlq4/m5WS+z2Wxm0FoPzs9UK0BsciSo62a9srPTU2U6KJiasUsHUp8MZddCyHBmL169srbvnemXl6+kNtgVnvlAzsNivRCgjFXSelsqTJx7gLghN6PcbnBuE5m2rbhPFEyMESkyiQ3JQWj2IqYAUPNxbknmYfWosk7OHkjZxOePZxOBrXSPM76oSR4enaq2gP9cg7HGlg6SbTqeWK/n4e8KL1aWi6snUHownhCAWE7xs4w1THbFeu35LNSpKlRjKEV18ff6ttqsLIdI2TX2+ubaCgBW1muPHACz14uFNdQsy+x6VahObvVmtoaoAGzet1ZTgyyVEsIzGAi9d9UV5I682u59+Z7hNnOKfjG3MaK2ED2oENwSjJZ0Au1r5QCxdrabwn54eWXN3slHFC2pCE3AbQBgCOGBJdnQFtvCeoPMbldY7yVak6hHAK6xyNvttyIAUdSR0zIaT63ekTtS2HQKIbHUHL5dFsqTaFpybRJ7660HTjb2E8snM/uHn/1cRApzZ7Naa47zevZLgeWovLJgXRhUMtGKL3bgU9h4JkWSx8kH/zlzBYKOeSeyg3E9qOa8uBEUj3tTBPghmakve2xUUUh5EPKDIvHt+UlupcS+5PsU+42PY4jROKg1BKrr3PEzk69I3EvttvfcB72G/QtVT1EYNo5OXPpeG0O2neS/29f4J+5lPKZ2rhy5T0Ls9q589HPR927fE31eyrIMNRD/67mij9rcDx6PNWQ8FKmuPf/udwTew2uo/9XVlRSJfMXask/H545j8Dt12HmGkzcLiIHx8zlJLMuGVkEyNpxrdyoKV8/4+cSXW0r5ua+xjUlT/Z7/nlA54Y6KUGPCx9BkoXwXz0mRUnDAGnK1Tb/xc4X7+urLjrz4nQ2q+0tXga4CXQW6CnQVeMMq0JEXb9iAdbfbVaCrQFeBrgJdBX6/Ap//+NM22iio61Sd2nde3fit06Udu0LX27UHiGKfk41tvXaw1/MUAE+8ezh2Sgqc2cWOUycYAFr5DCwv6GjFngTggs5qgM0ISgHqixgJ1hsKVw1dyIC/AJXRUomufSxidg0+9h4QCjAJIEWnabRyArjBG9tDR03qCJ7Ru11DsKpyLXoKolWArUBTbEZ4tsztYIJFlQAlWrvv/f0AWKUDq0uufxckKxWBakSYtgel8hXtLbhfkRNScjgIp6BydY962LisSyonKQjX5Znp0BXAH8gYyAv56wcyir8DPAE2xjDhaC9Cd7mu18PjmzyCjWdtDDIFMBfV1nO9w9h6gHcAglyS4uPQd/CN+eCAnQfuSolDRzlWRQBT1EU1NAHtvIexVYctxQh5ItQghpPH7uvYGU2NULkEJyyRVMBrkQiLaphYM5FoXNd29uDBie1LxiC165sbe//dd6V4+O6775SzsCITYZzbZrtQtgI2ROvt1rt8m8ZmWB0N9vZffv6pjQ0gNhVRgfXSHCC92dvxeA5LICUI1kLJcGg1aoshnfbMfwC/iS2WN042ZZltqtrKYqP5wNxjbSwWN4ZLCjUaymassbYPcXFsTX9g86MzG4+GdjyfCuSLnciyIGt2UoDwXtkpYV9VVA64QxiuF1IrXV9f22Q+03wjN+L69kYWX/VmI/sm1AXburTNaqkQaKl+apQgAKkm0H+z3vi6E6lnuqdRSoBzobWSjlJLR3Q0J5YN00NmgJQWg6H1ZMN21wlOfebzme77/OjMjggzpwsbmyWtKRRhexukgPpYyuyt3m5tMp1IZRH3oNvFtY2GY43vIO1bU+wOShG6yZljZVFqPkpJhk1ar2+3q6WAXebozXJl0Hmifnpmq/XKCoipeq97hjqtUHeoO7wV4QMwL2UTajZIFXWfU5+elSiCsNZDpRFseCKxxxgwTjwbAd1NDxWOEyE5xE8+OpCzNSqQvVtIcXfsIYC9V9drBYNTF4gaSDgCtaPVXmues7He1Vb3EitLFEroO3qyNgMIrsutJQnZMZmt1msBylmW2/HpufbdcrtWjsi2rq2svDP/7PRYSpfzB8c2nY6lNHl1eaXrr1elXV5eWZZyxqAM6osQJbDeg7lDRk/YuwUgh/1MpGZKmL3Pb+Yze4WAcizIytpzdCrPuPgdO6PQiR/3RSmxCFHfbLTmZN90L2x7dLD9872Uz0LRhg1RXFsohiLZznyE8BUBzXhipch4h0wMnR3s5X23URR5vGP+Zj4/2FflPaUd1tV9nL+oH4LFESQQZB7nyH31As+BDRiKCNWvP/D9nfvlOQw7Qid5qZfOOHgz1D67WusBsgmSXPO1be3k5MRevnypMfImheoQYA6Rx/mj60DYBNKH96GQ4vnCYab3ymqQPBmyTcTC0Yrg6hfOD2ov0iAQ66w31BFeZx0EmhsKKQ/qG5E+foXDa2TRCDEIlwcxjgIwkNfxXKWBgj1C5xafFzKdGDsnTLizvXKZolIPm0KIwi8726juF+euAl0Fugp0Fegq8EZXoCMv3ujh626+q0BXga4CXQW6Cph99Ol7LTY3DqJ4zoMitgHNA/ADcAPQAIEhkA/kSxgz4AZge33XaQmgQZe7circR7vfoujAu9/tLgA/AaUxWAI8ASBRB3QYENlBCEzwTlK9NnTRRhCqj4ICVDDacMjPf2R1g798K5/92NXqxIJ3wUarCEiBaHsBiCRLIF2rkd87dlXqyAzAUgRYYicq7+d18f4OVlMhKDzaaxD+2ezdEuUOeHGwiu5pPkfd2gridrWEahYsqQCFAM5pa0dxQp4FQbQEm148OLPnV69DTgSqDwf8pE4ggyMEyEIYZALv+7JrErAb1DWA+thUYe8i0EgZCx7s3eu5iiEZuFVI/J+rPADAXcWiTnC5YQFGBd93usthXHoOOPJeOl25FzFB4RrcJ/eM/QwhwApyBVALNllxDjIM2JGgJqDuKEIIdnXiyIkUAcDME/6ku14dt9gX+XNTawD9J48v7Ory2h49vLCbqysBdSgdAMkIJH7y+KHA9dVqIWUJBMbteuXB5/2eZb3GHo0S+7PPPrLjQWKDfmvjbGSz8dStxqhNklmS5upkr3qtjSdTgdaEOrMWJpOZLddLG2OBZCawDZKALArPtGiVqSCrp6oU+K6O+MRsdHRkaTa28Wxqq1Vhn77/rtQSzBXWsvK4270suvJhJtJIQeGESysRGhCRsGtyE1qpP8ipANnEDgrgVIqYam/5ZKz7UpBxVVsl66FE60s2cNvyQGRgN8NrmF8CiflT8KnJRglgFDiVLJMG+61RLuKCzBvAYDRWzGEB91KnOLE34VmzodFczRXnRyfelY5iYrtS1zcWXVkCUJ9pHm1QlgyHmjOQMyhJqHO1WVvWS7QWFlfXsluiY382mdji+lZKITq1uQeRqr2ebXelXS0WVjWiCGSx1UtHtoZsUsd9YlW9tx7kqcgLyL9INnqmAc9N1gXru8GmSrY7ZL14kLEUVsxvx7ClhhkTCt5gb+TrhwwXLJYGbSJ1C6oc6scOOZoMbb3e2tX1wpZLQOSeAtIZ/0xk1R3YuylqaxPWfU2+vFWoLOqeDUdjEZY8d5b1ZKd2fX2leUPAOCTBxZMnIjiXtzdWoPhIUxKRbbsk1D6zR4/P7ehoZq8vr2TLRuZFUezs5nqpeTlKvdudLBbt5ZIMsF6GOlcYMyyGpGoIdkF8j0IKwiFaI0VySvtKJGwjQB/35ZDJFAHseN6zz0JUKcwbgjqcLZxz7MPKrgARV5e+n1TUPtpQQZQzTuyzOi9Dho9I3bD/Mt+ZY+y7XABSWgB5AN9lD8UaC9K+eD4c9rtwjnDP8RnjHhet+lx5wLkWFRrB2i6oPYa5K29Yz4O+A/EiF6VMgmhz0icSRVLChfOBcz1LR4Z6g/OA+kM/cAVqx/yGoKH2KNuk+tliwdaX2gHSRyollFWB7OCzIRYgGVCxlJDmO/99wVUlTurEOsVsp3juyPbpnoWayCssv2hASNyK8BDLHhQ4XrvE+i3KSf98xpQ5qCaJaA+GeqMHaeIWYq5scqXXl19+1WEe3S/LXQW6CnQV6CrQVeANrkB3kL/Bg9fdeleBrgJdBboKdBWgAthGCfCWJRC9t97BCRi9rx1YU26Eukp37mkdultl6RG8qGWrFMiOCLJEkAg7GO+Qd/CEbmOnJnBgF/2g/xdYATASMy48oTO8ImQ4HDzFAWN8DAWg9DwfQIqLIaoGt/cQiRLArPvkAT+PlhdlAYjk3tmBDZFlhYJcD+91QMvr437lCorFMkpgiOdt8BXrEz8v3oNAdj12q0wQdYoG4J2a0MUrIiPY+zhO4+AvgeR0zdIx6+HqBIzXCn4G1IlAL0SELGY0bh4eK8VINvDO8jBOsv8IQP9WneqZrIaKYqMcAMiE6WRqy8VChBXX9FGjc3kg73nvEo7e56hW7jppmUveSew+8gLI9O6+riICK4R005nstYWgwK4lgIeit+hUD8HgAWSU4kTkFqoXz7jwiYT0BzC0J0IHCxi6kh0ABAAGEAW0ctD4wdmJHR3N7fXLV/r5dr1x8Kwl0JoA4J7yL+h8pyNXoG6aWdLu7J15bj9++tDOUD1MIC1at0QapJ7fgVqpl1qa5zYYoTCqtIYArtU9L9cY1COuarqh01/zXTobVxX1THkb4yyz4TAVeJvP5pbP59Y0fbtd3tjbT96yIVkBmRMFrFU9A93qdIVzNQBErVss1wiR7rllkkBfJ3gW25UIE8C65WYrEmtA7sAwscF4LKAS3HV5e+sqq7a15WopZQ2gs2d9DATIan7saxEW3Pcwdxsc1Salnk4KsGfQ6Q5RxXzwrnLya5xY4d9R0gCcEjROyMt4lOu5IPIIm8d+iusBrB8fzQWw0kkO0KyMG9QIIkY8O0IkKdZJgejabkupRgCZUW70QtYC4w9wi1XUutxKfVABlFpPZB/x53XbU+c7Idvkz5SAyD3CzBlr3yv2Coan5kMrIEXUpd/TniEAXPk0jeZB7C5X1zpWV4RKt9AevG6ojJKeNgH+DjmUSOURgf6i2ttiXVhZ1AfVBdcgVB3CgfGudnvbVjvbNa3VDffcqDs+SVC8uQWQrPrY0wIgzFyk8x97LNQAxyczBbpPj2Y2GA3t/OKBbVa1LW5vbZKPbFtttdaeP/vepvNju7pmnmDZlrnSjNBorLAIVa7Ic8FeEMWHK+KoKfupd8lDErNX3eUtROu4CGqzvqNNEfubLJc091zF5131TjYwn5S3E0iEmJ0h0jPsSdq/eX2WCpCXhVHIg4qkq8j0MIfUvR/mGcoHrQ/Wejh7ZEUV9yGurPPwLv/i/m8isjWiHlKJuUrEbRl9fqixIOTYQETqzOVs0OXC81U7SzPfA7FJ44s1yrqE9GZtAOiTp8K+yZqKYeJOECU62yKZIFIX26Zg33ioVXg+t6KSg9mBGNdZH87geCYy1xV2zipvOAOcpIz7gRoBuE8yclBbMvOxg1PWC2eTZ7uwj6kZgT2Ae5CV453V5V0eh88n9hTIMZE9IglT1ZTnY94wF9h/IHulCJTaUqFWqu/POvKi+2W5q0BXga4CXQW6CrzRFejIizd6+Lqb7yrQVaCrQFeBrgJ35EUEC+iq7rV9S1K3AtoBWjlqdrB5kMogdD0KoJdtkAPOAAKxK5bXAC6ou7VpZUUjYE8ApXfQA0AChkRbCwEbZEfQASpPfe/G5boAG4DVArmE8rvNk3CGhswKH9HoHy7QhNfSfQl4T3d0tAgJIJJbVACMQXLgwY/yAXuJnmccyEcfINs7gQUuA4Iry2EnABFgmj9lFxLCV0XshNwQdVWHLlyeR/wFz94zZVPc7wDmGWNHKJ+BukTwSwgKl7IBYD7YVNVVK/9ufj5ExSICiS7t2CfrHfAQEgryDp+tzwgAnIewYz3jgJJCqQHYAdmiS4dIGTrIXXEB6BtVIxqzYCkVPccBHGP+BmB6zWcIsPawb1QvGicshULIMd/vNI49y0bU3q2o7jqNHRCUEuigzGmkRuHvEXiFtHELItO/MYiRaIvPz70AyJ6cHNtqubAPP/zAljc3ylEA0D85ObcfXryylCyBYZ+B1TN6UHZqs7a2P/3wHaOf//HZuXIujmbHeuYRaox0JCCbwG6TRZArR9KJKy0iuAehsSpRPpAnUfj8CiQQwKm6mwETh8yFxqbzuaWjoS1XCwFyZycnlmYDyyAcWVP9RIAwFkNYIDGfDjksBED36GIfqv68lg740WQkxUWaEBhe2C+++UbXyrCDOZqZQQaG9c71Lq+vtXbdHg2FQmOL24UsnNxb32ku2RANerKwIQ8CEmIAQI4yqG8i0/D3lyIkzHtZAmGPs69tPBrrfvli/XAdshKmw1xzifkJ8aHv9zxXpj9Zn9hcQTLwnmi5xc8bxnG/13ogH4JObObTZrnW+hn2B3Z7e2ODfiZQeFvVtio3ImMA+leofZi1g4FtiuKQdbDclLZFQYaKh2wNcXeAr33bKtelL0sm2dkAnkIeBKA0Zr6I4BUh21oy7AeCBeDerX7AiBXi3Q4sHztIrj1GH9O3dbGzl5c3Wud5liHnslEGqSQKKyix2K/2Vu9baxl/rK9gMfp9S7M8hHn3pVS5ub0V0P/2u++ZNTu7ePzI/uN/+E92ckqeS22r7a392//h39p//Iu/lH0V6hWyf8hUef7DDzabzEWavXj5SnMDImtf7WU9Rnf+ulhrjxdgH4hz5pOIz6BME6nFGRGIB9YxZJRUD8H+aQy5Fmym4l4hMjTscTHLIVo2RYIg/qmh4vwakPoT9hvIiKAC0mcF0sDD4T3XgY5/9mhINtQNCvBm/ssuzM9PpsBe2U932RPKVAkEffwdJN53VBso8Fp7fquw9LJkb/BMl3RAUDtnGYqdvYd6i3z3tRcVcDyf3zvnpTcIMO4JzxnIWO4DgtdtGHciNrCz4x5RMUULRCl/Ms8pigpGJxtcfSGiYzBQPSIJx2upIZZ6nrUUyIZwBuusZv5KjRfugbl4yD1hnUAm+PnGs0dVp34H0N4IGebkiZ8ddySg8l2kONRSkA1VrDvjzRzjmaQSCfMJNd//z96bPzmSH1eeDiACgTOvOrr6kEg2j6ZIUSPN2M6YzNb2//9lbXZ0kBLFXR0cUWTXkZlIHBGBI9Y+z92RaP4HaQrQipWVCcTh8T2y3/P3nmy4IA3DPvLXv/yHHvPof1nuK9BXoK9AX4G+Ai+4Av1G/oIfXn/pfQX6CvQV6CvQV4AK/OznP+lSISAw+whQiJ84NkWA8m7dlBZO5w7QC8IiwVGBxQL4PavCQ0whJvDVdpsOupABKgT0qMs3nFLCvsEtLbyrVf8TwG1hYwUeiM3UwarJ2O0o5EJEl6cDPZnH4FHfnp8AEOTuT+RYOACSqhABo1h47AFhAVkgHQBMvOM1ASBBisGOCMDBtz78zgE6EiA7kwLRCSrwvTtZCWQX9533J8FAqA4gBWQb0xFijSVOdFwPIBXw06cbF7sbgDZXegjw6jz4l+7Y0dCJGO8yd3KijrBrACDqkJYo6iyNjly8vZsWFYdbdwgXPh1tMZk5eUN3fjwTOqYdbHK7K9fSQAS4L3924ToA5aHnAFRcjyy5GFCy9EBdcFCn/BUKj82TrHUE3EZeh4Jh6bJV5y3KEYBNHqkHv6t7GW4gOmS9YxqiwskLdSh3jGlX0HDvUhsEwcQ1QqgB7aE02W439vh4L9KK2xxXhBBT48ZKgf5jdTID3N+UA/urH3xlX3/2xpbTiZHmsJwuBLKeALFLAEaCyWciLUSeEFgPUFiGrRqWRPvWNuRJ1DtXyPCzI9ZsRxF3SeAwjrl+lAZYB5E/Ma5mdndzZ9WksmlZKWxa4BvjigwQOttrVyNlVzt5JtirQSIBvjKOsG7JnBiAvG/vP9q+bqxZrWw2X9rs9a13Lxfup7/a7qzeNm5HAyh5PIgUYA6eAVP58WPdVmncelc7iiPvuq8UFtzZbEZWB/+mXth2YXnEvDeB7ihiXJGFMmloE3JYhm6Pg8pjOptpDWgBIIOokgpM2RQbAclTyE9IkZjT3Bv3n7kF1H273SlTZIAN3v4oSyTuDzD2gbByO0qp8FTXVrNW2MBVD8r4wLrGbHto7EQ3vDKWWVP8a8LSB0MInL2VU2yePPeCwUveDioBQHxeKBMEnpJREaoyVD+nzsezv5/PYsvnojUyRMiXYCy9/7SSOgIiphxhZ0amCPkEe9uTVUHYtDRQkCpH61Cc7E1jnu+jrvjmm5/Iauxf//W3suD68qt39vjpwUaTqb1+9co+ffygLvVy3NrP//wX9rs/PNj//L//p/3w6x/I9gw7KtZ4skTev/8gMhIgHIIc6yIIJq4JO6K0z0LlIZIi7P0u7aDEjwNuo0IAVI75zveSmEwlQ5JnWvpDESBgm7UG0izsiVLRoDUw1hytVdiqydbL1UoJzkspBVmh5zQQASbCNJ5RkuoJ9jNvZWUUyqa8vvl0Zuvt5ry3JJmev42IEGCdDHJaNoKc++AB25DZ1DOPp3UdYlSiAl9jneTyjBMpE6wwzsvcZq4zTZhXkPLUSGHckXPldS9FcEoFxT7OAIl66neEtBy8COfW3oiohL2JfUoZGmwVPu+lqhs9Ex9ZJ5GzA8heMil8D09yKHMtuFYIWf89A1WS52Ao1J6bpx5GfbCn9HygXDchPLTH8ztNzH+NA9XZSW0ncFw56ufHvtEzsCA8fvOrX/eYR//rcl+BvgJ9BfoK9BV4wRXoN/IX/PD6S+8r0Fegr0Bfgb4CVODH33zdqVs0OtfpHBYojbUHGRUBYFyCLNn9mMoCVy88/1qQ3ZmylAL0BB5WBoaTGkJVUrEhRw0HrWVb70JCDQAAIABJREFUFYRGKj3OT4mfAQAHCQGKTRc8QA4gDF29BE8DkNFxzgucDDCjkxUMMESQIgHm6j0ZcuzYSyg6TsoiIJhXHcAK7PbuTl4iRkSyOKDm3cKhmMjshQvgzD/kNI2CrQGVolwAXICnUq8IbIpa0kErqw885QGuiQUGhAb4P9p0OhEwfepcLQIcOSbgV13Lfq/qWSc3IOyn1HzLewX4eGC5wD5lLPjbAI/5PrVVaPn+YMNq5OQF9jYA7KEWOVfD+SZ9/jKQNTua1R0rGxUAP8/GAICiu5/nDVBGvoPUONg6UaO0O9J73RufMQRA7dYvdLm7p7o673XtDrKB3o2rsYfCivCA+HEP+wTeNBYEqDtZQyc4QBsgpzq528auFnNlCpy6xrqDqyIozqSo7Koc2jefv7avX93ZHCC+bezLt19JpaTOY1ndDGSrY4X7vIu0YT5EBzPqFix2VruNDYaFPTw8xL1iy3S0tm6U7VEoILix2ZzrGatbmGvZ1o3dXl3ZzXKpEGfDmmnsHfo8R66DXAmeIffWto1NplPdA7V0xY1nEGAx0x6PttmsBU4TgFugeprM7PW7z3QNRJg8rje2bVtbb3aygOGz7aG1zXanMTodT6wkiF7qqKHUE5AbPAfIBkBr2BW89t3Kxu8H4DqfH531CvIGRDx4Fsbr21d2IPCYOdeh4EFRNBYRhV3XaY8igcDqvQgk7gtSDvWKHY5WRc6B5i2k0KmzzdpzMQTQYp0GGMt4ORzt/mnltmT7gzXdwZ52W/2BwKgBgMdjhWNTs8MBFdFA9kusPwwoLG5ky0RehLrkS9lLyd4MYiNIDuYYtciO+Sm5DUcHlU8QGUNCt5n3Psb5PmvCEWK5HEn9MZmUytqAnHj/4VEB5fj3F0NyZrTKeSAzihSIBci/QWGD8cQ+PT5aUUwE0jJOUZF9+eUXyv8gV4T7uL5e2GF/st+/h7QYKRyeYPRju7P71cqP1Zld3Vx55sF0Zh8/3ctyztU3AOHOUjMvIDgIElfOD88KIu2sWHvOPsCmbUiGi+YqpDNqN8g4tytMtd/l3nO5qyd5kUB2Eu+u+IpMkgCunSw/aX5howd5zzWS4cLPRAgz9iB7Qr0j0B9rMBh/bJjSYhBFEuQBxEjYJSZIztgblA6U557i6ijmwkUuk7YX1nAyGDzIWmB6B0Hs5KeryZSuonnC9xOI57FD9IiAhzrX8kcdfTxAJDhJ6GswuTGsfZe5E8r7gIAIwj/VhJekfpJF3yGuo4kgbQH9ublyjfcrSyoaAZQ7FaoW8R8nz2zScNGeEkrLzkkUrnUoezNXJDHwZCOlpdmVmVkbrzlzmPN6xsWZ0GLtD/LiUiWZykbtZKrNyH79973yov9tua9AX4G+An0F+gq85Ar05MVLfnr9tfcV6CvQV6CvQF8BM/sRmRfhT11Et6S6mrF7OLpVhPtQu+LBMxk890L+4pkLEQB9drcCBmM7AmhL4C7dkFJHBHCkDlMAoSHAl3dRuolQkAgCjByQ4Jtcg0iTi/BnumTHk4lnBwCkAmBImuDKA9ANgFORHnSUhm+6QrQJ0T0RLux+6gC/gDQAQG4n4b795C+ou3YEUOWEDmCq324GnDspQxd72mbxtwAqAGt1wboqQb7juie3jdI1A8pH6GyCfOpiRd3Bs5EtFESMg1lgWFwf3egn43oB8o6yX1LsQ6hRIEMEnHrfq84t2xkJUsLWRGG5kVcSihlA7nHpHfMCrwYOCAFw655chiNCgk56ron68GwAaAU6RWYDgGmGosqSKkgrNY0HGTFgbEWACc/KbYAIMB84OJ7BttHdiz2JshqCIOC8ygaRcmh/ft7ZvayfB1AFoM3xOEeG8SZQxnMaYUl12NuUDvkD1kVzWy5ndtzv1K18PLRWDgsru4P94M2N/fSz13Yzwcsf26g72Td5hzCg9MSOQ7NyNrcdIPt04jZmYeHD/X1cP3g4+tDUUc94Z64wLtWRD3g9rTQ+eCaT6VzvV9htXdvt1bUtZxONCcB+jRDIGr6WDz9j2EFiAeuA5dVYc1vWWQDxgLSA8NZZs93ahw9/sOOusbIbWjWbyy6IFyHRhkppMLA/fPggZYMySk6dkbcg8m1/sPl0rEkMqcD1QHJgD7VePdnVchHdznREk9XiIcnkHKT9DB37s+lEzxgcsxq7pQ3gMXZY2/VGhM2kmjgBpxCTvdU7QsQJnq5EOgjrtZNNRmORS3q+YTe1RlUym0kVwflTlSFCB9JLYGtnHx9XdioHImweNk/WHDrbHbDNcxVXeyAPIFRdEehNDg4Xtmn2dowwbmyRyJVpjnugY3FNeu6EQY/HOhfKj+HwGC46qAwgaZgPlB3guZOSRXOKOUk+BHk00Tn/8LiyXU22zNBKKS+crKR+jEeIiF3k5By7odWsS6gDyEgoJtZBinQDe/vujW1XT1Y3ZAZRRBQbR6u3Ox3zs3d39ur1a3u8f7T7h5UIIwiXt5+9tWo6tY8fPllVevbLp4dHt1CLtcXdi7zTXSomrelBeQaQnkC4rPwAoD3qQQQYr7SE8nnv4DpfQWomgSCVHXtTKCPSjolMh1TJ5XmcOEIlVSoTBMAbgoj5zzyUPZcsvYIozWBriJcg21lnGcusdSJlMmsD0vboNmqp9uC6NT9TXcE6rrXHiXCge6zvmLf8Q+q9OGYy8rIiJBBbBAQErWfXQKQxHuy411zlXmSvKDUWa64Te94kgLWeF5e5wnOYTqZB6vo1Z4MCT032f2F5JcVbEALMc+a41CYQs1jgQSSzX1A3X37D6ir2Mmz9QvUgZWc8e1Qi/juGK0i8z8GzMPK6naxijKOg5HhHzVk9RxH9Th4pC2pEdoePmyS5LsmuPO+Z1NA4Y1z67ww9edH/mtxXoK9AX4G+An0FXn4FevLi5T/D/g76CvQV6CvQV+A/eQV+8s3XnboYFRzhIIK64gW6O5iKtz6dkwIAZM/kwDIAYQIyAkwC5KcrXvYcApU6G9MhDVoXKAbfVwdmWmoQ9CnrJg+apYNZAFCA41JyhL92YObejRvgFtYunNOBJK6Lzl4HzwC1BAJJ7hA29CdsQaQpcUAH24mOcwNcR7YDJIVjvQ4WKqgbsMqPATDGORQWDXYa4cAJkqhLVGTFUCSDQFZyCXRPDrjRlYvfvsJSAajCMkugfqhh+BoQfNvUAWoOpVhwgIe/PXyUAF9lJYgQcoBcuRM8P55v+JJD8uhZXRAvfC2SBFC8adyyaADIXQmE5pqxG5GPO0Hl8XkAK6kfqKasXLB5GqnznhfAKi9Xl/i1SUUSShNqORmTtwAh5LUmEFvXKFCqs5N83/GjV3qxg24QWQHoyQJMAHGnLng6zmWJBWAXOR3BbbitSRBHkG7qtA8SKoFzCBEnoNxTncwEyJLlrBJhZNbarJqKrHg9Hdo3b+/s86uldXsCo18piF0h7EO3aqL+06trO0IIHg6yp6J7vJqiyBjZb7/9ve5RHb8nU6e3AP+2UUFQUjCOpvOZrM3GECAK1KXL2hQkPOdYPBfAwuNB4x9FgYN9I1s9rW06n3ogu7JH3C6LOYPdEKoKrGqYnqgR/u3f/sVKcNPObHF9Y9evbmWfxPNgbq7a2j6tHnVMrhEFEAZgzAF1sJNXUU28MzoyWhjbUlYcAiAVuDiym5s73S+2MCidAD/plNbc0jxBWTG2hxUKARQue6k77m5u3IIKq5lDaxPVN+pI7SEoRTLIF0jHKQeF1duNng8ZApBQqeCR9VSsIYD8PA8A2PpwtG27s+1+b/frJ9vtCbumg9tkyUaGAJZRrBFaL9QV77ZfT7vGjkMnjdzSztcxnIlcW+RrBy/UZyinICW8qxxbNpQXPi8l5GKeQq4CtBMmva01xzTetSadpIAB+BaR1aEiQtXh8xBbHuyqGmWFDJSjQTh7vT/YdLq07baxq7tXUnBA5kDsoGBaTCspNLAuGp7Ig1mI0Hp8WNn6aWMPTyu7e/1KllaPZJ8UhRQvTDWuifDnnGee5TDQ9af6jvFM/gdzMslvt/hxxYHGDUoS1mdlPDgR7HuMB7dr74HECUIBksL3suKcZ8B70uIwVUda61RX1mrPKEEtI2IjrKPSMjFzm9zKCaWb59Ao1wKVQtgbijiBcL3ItklFAISDtpUgQMpRqXkjO72w1kNFxAPXHhdEeaoGcLHDFozmAiayZ334nuyfdw2dhBVDrKE0OFUXrTvjeXxmZIMRCiQngdmHfH938pjxiaqH55B7vsZpEN1OhDqBwTzkHlhzRAKxhkJIsv6H2kb7QcO84jmVMARua4iCKJRSIihQVYRayHOoXC3CmE7xIwqUbAZgjWZNp45S1YkYdmUVzA97rteEeeRz7VKJk18zDp7Dw3399jeb/ePf/6rHPLwa/auvQF+BvgJ9BfoKvMgK9Bv5i3xs/UX3Fegr0Fegr0BfgecK/PgnP+gAygBuzoAQwdZ0jOPvLVwMhH8oEAnvdVkwqS0yQLuw7jlbQUQna9pDeZenW3+4usHtN/BfVwdnqDoE8gG2yFbDv8+/HdhX2oJeYXjhKg51UpvUCQn4E/atbuYEsIP8QG0hUIMDidgA+PH7nlZj22w2djUHXN4b2QDd2WrIbaEAahRIKrDLm1Z1zwPPknBrLO+ShUAAEHaAPACYyKFAHMINcj0EGp9DTyOcVuSQgCK3fNI5ogbqrdd5CM/mPR6q6l3Egq9EVgCWqZs2QsFln6XAVrqCowtVAc9+DgFWHSByI7VJQYaCgn79cxyPQGe35Rk6McJ5ZXdFsDud8VgLyZDJH338pkgXuz8bwmapH4Cfq0gAqSEvEozSMQVEjlQ7gHjOR2ezyKhQXygHg05j5X64ikUgIGCv/OmPbq8kwsxHDEAe3c3q186w96irW9O4yiYBrQwY57OlRvDRrq6mUrhczed2XXb23773PbuboqYBkB3b7fWNHelYN4J2pwpnPsQ4ArAV8TAuragKe2q2tqJLf+i+9M3Tk41HA3t6fBShhg+81AWQXNVEBBJKI8C/J2yNOrPZpLJKYcYjGyigmc58f8Z1g8pmYJPZTGOR3AFGCHYyGlc8X8Z0SYbGWiHvu+3W7j99tP1qI/JiTkD4bGqLxULjH/XF476x9rS3Gtuydm9HcjVmUzuGMkfWZ6HugXxJSzXmlQKRw/6FOi8WSylhTt1eIOtutxXZicoprW04BuMOQPx6sbTu2Gm+TiJkWAoPVD37TmSPcjMgS7CZopv94Golsi4IA0ddMiXIe7vTzx3YHChom9qieFFA9761T9hkNbVURzXqjvZou4b8CPJ8GHNkI/j4QiUk967TQXkaEB/MZNQvyhCC6GCs+rt9bVBnOvOQ582adJLCJpUoCmo/uKWQFGIQdYz5uGbWAerK95pjp+cHGD0ZlzYuOYer17CWY57R19/sTwpqf/vZZ/a/f//eagig48Cu7u5kByWV3NHXCkiJrz5/a7/6h1/bw/2jFcPO5vOJzaZzrbmPj0+a/9VkrjWaNVRjTPOvOne9M8Yg5jJHYbaYhyKNdbsQmSTgm3yTCG+/7Mhnnc6AcllThUIgcxu8mz4s/kJpx7gS4RVkuaz5TifNP9YryBEXZUXOAiQElDbrhHIRfE3RmICQFyDua+clAC7CPRSIsrQL4kL7qWySGhuVTv7lmqklCOtDyNoA8pnzuhbFgri1nuaM1nZfTLlu5hD2eiKUlfvg+2LmhDDulQsUJA/KBF7KAzJX+fiy7yQM+6zu94KcgMBSXpQCzA+qm+jg2Dtyr/UcFg/ylsqFfU/5N2SqQFY8Ew0cZzqZKVsIZZ0IFRQb53q6AtCJHD7nOR7cCwSYiCuR3632CPZyEcSs+6hQ4veBc407V+K4eoT5480ZPk7SQhC1CMqu5+BxPnNpjflPv+pto/rfmfsK9BXoK9BXoK/AS65AT1685KfXX3tfgb4CfQX6CvQVIPPip193mS8gIAPCQuC8213I5iaUABmyCYgJkCAg+OjWSAJWwrcc8ICuVHXOB5GhPARlM3jXbPpSyw4jAH+RIWml0aIQKHV8rsWdndzKBbBD4ENYUAGI04maocMCNQAtowMTSwnuC/AQiyLPn+B6DgI9AMg5F58vZVOC/VHcXyg+3FYiEXmAELc6UccroJtsk04C/AQEqdOa87o/+emIzQWgv3dPAwrpXsw7UAHfpaQQWLQXUQComQSRg0ZkJpzsuHfLGDrm+R7AizpkByfZZwDyq+6R+1GNCFV2AEtESga5XvwmJwVJ52GntKtTU/nS01EsYArwn7DfZ9sW2etgtyW1A52x1JaDOtkjq6ZQkHBm3kt4srIvAkRyII3PcW8ASHx9fkRGpRg3gIqoDC4JsbOSQv7uJ4UOy66qQ4Vx0PupgttLxTFDXSTQS+G1I3XQy04oiLFcGOSzPypsOqlsB9A9GhmOSFfT0oqB2d1iYv/9R1/bu8XMyCoAxIPUQa2hrn9sZMrCJlcLWTKh3PCMFPIR9jaoSisXU/v46YM67TePK5uOB7ZbbXTd8/mVxsmQLvWBe99v69ZzSIZDu70ByPecicfVg91eX8sSiiB7Xtw31wTwyljkPiEhtvXWrpZXCg6+Xz3ZbDq1+XRih31j66cnO2xr67atjQdDu3n9yspJZWU11hx7qnf4HKlje/O0tt3jytrdztbHk/3Jn/1Y193UkHZDAemc/+H+QdcD4K3w94tQZsBqLKXolH98fBBhdjVfSiVAaO5sPrUj5EYAx9QVQHcxndrdYqHniuWRQq0PJwHPk3KsexRRSnf3prHr5ULXw1p2aGqbjSfKuVAn+akTUQHhQOYB4PO23Sos/j8+fLAGBUBZyHapbgG9sWs62S69+8mzkD0dQPzY6rZRKHm7P0plIfJmOBTxAXmhbvQkLqCt9G/IDV+PuGaAaVkvlSOpSBLY11gNO6AMoWZ+QFDcr7caF8x3KQmMbnIH7wGL97L3wuYKizCzrUiVqe1OA+VQvHr7xq6vlspPeP+HDzoPJAPP5+P7D1qPqsnIpijBnjY2Go9tu9sps2NUVlJ9pKKAZ8T1KUtGIdCsT7728/2bu1u7//hJ4+p5//H1lPpmFkmCzyI+mVcKi/b17vlrz0lI0Nstirxrn+8DkEMSyCIt7OIUWE/GQ5ClspJCDeeLiutiJMRwsiicq0SY6nOhChBBLNLU95VUsPnajtVao2ugDgqSjnmZBDLvS/I691DPamDvZKhAdqKgICfC6ftsMsg1NceGlChYXHH9GouhvIj8Bu2JWJyJDHm2hEq1SzYf5HPLDBq/N98DIKqSJMo11a/HiYv5bG7b3UZjjKtlz1Buk8jhQyjm9iKGtKmjGIo9k/nq+xZ5NiPovcgCcYWcP3P2CKri9WXVdlu8INNDbYnaEaWOyCuIRp7nkFofbDQci7hxMh3rOVdGZt05l1shov452T/+/S97zKP/bbmvQF+BvgJ9BfoKvOAK9Bv5C354/aX3Fegr0Fegr0BfASrw429+0AFUC7gN6yC36XDLhPQFVygpWDrgj2x/XJlxkF+6A0GA6VIUeCqoXnRMq7sfgDlBnuiAVX6FLJ2GAjXy38rSwJpDXfSRBB1h22Hbrw5lAUwBWnibJl2rdK8C0AfpwW3EOeT/LVWAd5NyDoH0VQBLce2EYat726ty7tz1z2FNRDeo4/QiTMgboLP40NoxaqS8hciqAIgcDAhSVvpp2MIM1EVPMLR390JyeJeqKy/cqkokjfy+AfGdhJENlZ6Vg0OAet6B7J3HUjpwjSMULnQZ793SJIGdVBkIQdKDF6nEedq29hySwVC5A9j54ANf0em7bxSu66obeaX4eOiOUmsA8E7GU5EvAEb8HJuh7GwGJAJoh3iRUiV94QW2jUT08NnM6OD9wFajsVuCYBfFSxktMUCTCBOAVYz83ku3isF7nfMobDwyLwSkipwZ2cNqFeqiCMpVxke8PyxIHMR0yxq+RhmxmAxsOZnarDT77z/5vr2pSgHGy+lMOQoZll5VM2tPB6uuFrY+EJZd2QwLnZNZWRX27aePtrxaKj/i9etXqj33jw8RI3U+W9jhdJK1z7gqdU91i7c8YwKSDMAecNCJNcYgXzMOVLtBIcsuWbwxMAmxnoylJAAchmDkejf1zj5++97aBkVCae12Z90Oe6axTZdLG5aFVdXYHrF1mk9t07YiFqajwv7tN78R8NfYyG6+fGvX17e2qyNMnZB5roPu82avgOvNZqc5CKkBoMvYoFtf3c4iPEH7O6kkGK/Moel4ZKvVWnNkPpvZer2yu+W1DY+d1U1tr27uNCfyNcQWKQgyCCTVk/EIobhvbaIxDNC7l0UVtWOd8nydkeb1w3pl26ZRbXiGynU4sLZ1sr8hTYF57d30A2W9ALjuW0Dbzg4dwLjbM7l93sBaOATGOsAs5EWQk042OunJ3+oCL0uBp/5MRwL/UXBwbMirssSih1uD2HHboQ8Pj3qurD28D7szVELKBFAGBBkdKL7M1m1ru+PAWoiLPUBuZ2/evPYxVtdSn0xnUxE2jBHmXrPd2Hzhyp/NemtXdzeyHWub2hrsvKYzt8eKTCSuk+tmjUwyIslszWPuOwy0HDjOfAPPjHArN1Qlbp2X5DlkCiocnmEqE2QxSE5FkArBT2ut4dioQBqIWXX0+xyRCC9IDrdKwgKMvW0gOztC0WXpd5GlwbrGmqIMjCQ8lbUDccw69kzOixwtfW/kPJlRgRKI66A2mWWRe2+SP7kfYKPU7utQRvr7U4WhtT4A/7wWJ7F9bLtCxG3/8r2ytWOc7j00m+fN/WbuEcfj/lKFkU0G1Iw9BQKLsas5DRk6X0ql6GpK1BEnOxwb1Tb3Mn4dYHyybXBdafvHnsFsOddRoki3rfSp4feSihKXfdAIsNfY5vvY32FvJuIllF++z6NAdILLxZk0M/h8HZcTrV+yTgy7qUsliQgliBZyL469bVT/m3Jfgb4CfQX6CvQVeOkV6MmLl/4E++vvK9BXoK9AX4H/9BX45s9+1MmWSZ35KBZKt4gIID89rilUBstiS6GO+VAY0OENPAdYnp21SXJc/p2m07IxCa/wJEQE4NGtGvYU6p4Nz3GAD4EZdNALjHDbJmGNICLhmwE34J21bhFE0HQeV+AR1yuvcfcLhxgB4Ojkre8AOh2ZHF8vznmhEgGYOwPqaZsVgdvcm4dj62NOaMiSBgsnJyzoCqf7XkGzef+AM1AxUk9EkCqgCl2yQQ4kMAagCbgGgXDY080tbcV3LEwEIsno322j0l4mA17llU5Pq8Afvg7v8lApAAqCPE3KygHTQ2snig1AWhKu7nkBKCew3lH3M89NIKl3x8qSBN/8CFjnZ+kx77kVbrFD4SGhHGDiGXuHtsZh+OAzpmT/FZ29aSWDxRE2NGlbom5owGSuQ2GvhVUBDmYXNNXgWvHz535kEaMwXVcYMW6kFnGZiwNp0EgDSLGRCDaueDEZK3T9alLa//mLH9ln07EtxpWA/+l0KsAT4oLyk1VBSHM7Yv6UsmYCBKSGhOtOFzP5vs9mE9ufDrbd1eoq5j101BfD0h5WG5Ed3n0OCNva4eSgKoDszc2VxpeDxQC1bikzqSBSPNiWh4J1zbre6vvqtL+7sfZIQPjanh4fbEGo9sdPsnUqsLDBPqwiZHxoi+Vc3fqr7dpG04ltAKwbbKNqD+m+urHruytlxmx2Tagr9rZeYYEF+DwVsTebLUVMrII4Uhd4hIlz3SLaRPaZ7XYoYgBKO4HpadVTjSFlRjYrKs1nVE844zjg7QSWsk3GpdQUg/3RRu3RbpdXtt9uZSdFN766393kTGC4FBHDka35GnLr6VHjbrXZCJRt6oNUFQLGh6Vtdp6r0GpKkazM+oXVkAdpA6qWgO4HCA6TgsO52FhfQplVoQIJ6ycIKcYhpCq5JlwUCgx8cniPSFJUKQfGLIqqvc4LQLxabzT+2roRMaWxrLEbHfmAshAeXWerbWOrmnnoNk1YjPGM2Qdubm7s6elJc4XjYF11bBz4hdB8Wq10BxPlsBDqfRmm7HtAdrPnQso89T0GAJt1EEsknlMnJYdIgsz5kTrKj+kkxzPZ48A8ORp+PEho5v2YfJ4I73ayJBUfDnLLAjFeGTotuzRstgTgxxqM/VDkUbiCytUwaSen/SOzXUJpcb5/3hXAfwLyrEtS8XFvsuPzekvlWIT6ThaCAPHkxBCsTtZE/swJHbdqzBq6vRbfo4ZO1Pia6RZUuQ671aPnAmFf5qod1SnINg8Kd3WC5lIqUKgp55ANYISGQwwPh67e2m71fim72r2yUaToERfIc3m2J/QYDiceztZOWNpFLTlG7v2sVazdrhQcaB5QL96DosMzqhgbvh57Llcncot5J7VlqlmktnCi/dQ5kZFjDNJDSityS2L8ZlaL9sbOLbl4/y//V6+8+E//i3JfgL4CfQX6CvQVeNEV6MmLF/34+ovvK9BXoK9AX4G+AmY/+/OfdAAYmZsAziDQIgNFATOi2xTgQt2c2dE+HFgJqIvPN922Cjk+fcebPK15QPXAhl21AUA8tANhod1QHb6A22lDwffp/qe7lS5iNyIK+58AjLAFApjQ8aUcQA3hagRlNABI02GLQABPd/4dXanqXO/8Mw6oAQTjle8AmsB12Si5MQUqjjPggx834El8VrkMAcqdO0gjD8PvYywShWOJVAhrLsDYJDxQrNC1K6/3UEdwLHVLo4JR/sdzQC0+6mBBwwHXQle1222pe1cqhmePdDqSd9jjoGpoA9SV2AICwwEdKQrCGz4JIwJcAVmlhomJksSB3yc18o5aD1MH+Hcyout4rqHaUce3g7ZuVxKAZDxX9ysfC+B1ex0nZPhL4c26Mwfbnjtww+JDAa9epyTbiB84k1jhq871KdM4Oq2xkEGsUO8bWTjxzAVyK+TY79Z7j8HbIhdkgDWYkw8QaJNqYPNyYH/rqYypAAAgAElEQVT1wz+1793M7fV0Liuj8aRSlst0PNUdjmdjeeyjCgEUZawoV2C7VTc69QXUloJoeLJ6f7IK0/sIr2d8Kzh3YNbWdGAXskd62NzbdLaw6Wx2DlnneMwjrIYAtt2LHk/6iSstqsq2u62yOOaTqa7zt7//nX3x9o1sheg939yvbHg6Wb3DYmquOcr8riYTw3yKTvL6uLePjyvZTkECTceVA4SAxMNSShkUIKhCPHh7aE+btbI3UEHRec4cXD2uVHtUErM5YDO5DLWHX58Ad8dW7xqrm62AfGBX7oM/S1Qbx6Ot7lf26vZGIGTmGwBui7iMOY0So8Quqa5tXo71ZBUoHUHLhNk/rlZnpUPbHmzb1vawfZRixNcIQqhbq488g0p5H6gxGgXZR+A5zxCwmj+omLAwGxVWTSe6jwaVR2TzAPiyqomwHBL87F8DwI4KCDhIGVcfQNZAo3nn+skOInkDoC7IsNjpuUNqtM3RZlg1mQe4M1al5Aoyjm53CKvtwez9Yy1Ca7lcikyazeeyEOO58/xms7lAYUK4ebaEzf/zP/+zK1ak0iKPZmCL2eKcZSFeNtQBuR56h7/bV6XFEX9rbYN7zrmG5VpFToZbTqGWIGCeHBORi6rtXtZEWKExTji/W/C5Oo1nJ4ISwi7ya5KAh4CCKNFcj595l73bnCWwjtVTFZkaTp64DR9ZQrLDoviRX4ENnmzuwoqPTU7qPOy7AiA/r19B8gYTH/kLvrimjd1ZpaY8B7KenhVFUhegojh74Ikr0Yu1HDLXlRGo4UxE1rnOF2u4E0C+5rAniYALIF/ziNDyptF+znolK7wx2Uoeju7PcGyz6UzKPBEEI/+Mfj84sf5wbU54uSqM/bXx3xXIBEGVR55HyfpUKYOFa+GPns3ApIjUMcm/UWMB53a7J8YTajDUMTQh5N4E6chnFB4eFoJcm2wb4/caZaFEw8bi6krKL64rbbLcBpPGB/8d4Jd/22de9L8r9xXoK9BXoK9AX4GXXIGevHjJT6+/9r4CfQX6CvQV6CtgZj/7+Y87OmEdAPH/gBfATLP94STLEL6XCgoAUcABvg8Az/fp+BTwHNkXAlDDWoLP8m9ZgIQHvYJTI69CJEBYfQC6gpTT7Y8NjCxTwmNcRAY2ELIO6kRsIL8AX8gw1wSt6erFokbAk+yTRspA8I5dQC23aTl35GaWhsAl70zFY1y+6GGhlbYebjsBaOJ2WALowkorPbuHZFsMi7DeSkIlLDoCLAM8KggmV/I39zYUIKcu9LDvEpgZnbMOxODvjQeHP6sE1c6gVhIqKFTMFCBN16+DMsMI8qbDFjBIkacCpADcpCoYDuVhL+BtEp3MqB6kfnDy4NIfnfenrcrw5NZMWEhBxKQdi+xHNK48dwFQUbYkKW4RQEQdXfXiFkjdmbTi+mX9FGDgZVeyak83c9jrcEg63vmeBze7XRbPR6Ce7GNcLVLXO40hQP4ELTl2dmjnfR5Rd4R/vAglERoQKyd7dTW1H9wt7edffWGfL69tMZ8JMAOAhjS6u7myyaxyz/3JTN/XM9mTrYCX/dh2ZEAIGGztod2JBKo4fgCSkDuPj4/K3GBMUh+A7ROJykiGBsw7D/bFbsUBz06gNPcq8Lua2Xy+cGKl3apejJD51dK+/fZbu7u+sXpXa9yRu3Fq9ud5ozlTFTZZTESyMMZX243VEDjjyoano63I27h7JQCzrp0AVB0Jrt7VUm6U5cSethvZ8ZAxs3paq46eEzGwqirt06dPAjk/fPhkI4GjUzsA8mMVczoYz4LjQtq9ub3R8SH+uPfZlFySWnkZaTl3aNyuaHDsrMSqC99+SJquszXZHaivsENrG3WwS+1CyPbxpJ/Xx1YKBMB+EiSoBTZSgKmA6tR535ltAEs5ztEDnkVWGgHgtRWTKqyeIG09XFiWOrKEk5wsusHprh9JWeUKkkJjjcwKJ36Zn54Hs6lRtji5sN6ttY4AyN4/bEWqzBcLER7k64yGqDScAiTzQgTyCbq2sA+PG6umU4H53Mvt9dUZUJf91Ghkf/3X/8P+6Z9+I7UEZM3799iLMVaGPtdR9oRNm+8f3sGfmQ4iOM4ZDm6VpLVP5AJrxklrCySXh1Q7ycH6oOc4QK0ztz1WdHuUR66k0Fium3M4tPB85aK4eiDtmKTyg7yKccJ7UonAXEE95MSIj1tZQklFyJ7mhDnzVwovLMhQ1UB+hCJB5DljmPsKotlVJnGcyPk4A+NRC9RWIiFQRPE91CgQIRFMztCgLtpbZHXl/9mdapjck32vCjskVBChuoEsVU5N4/aH1Ew2iZFFJYIJcov1RtZLOysgiTSuZrZ+XD3b/QnId3IkcyaYp6xh7BM8I+zsnjMyqnMY+JnQD8Kb/UYEB9k15CmldRXEveyiUApBgvv/ZEFGLgyko5oVXElCfVEVKeOJ/Y57GQ41NyA4OMeknOjed21t1rnV1XlspK9Y7OFpq+X7eRDY7HeDof3q737VYx79b8t9BfoK9BXoK9BX4AVXoN/IX/DD6y+9r0Bfgb4CfQX6ClCBn/38J12C+AKY6XgvSxEOsiAJqwmAHveFd1BFgd7KE/CwVLch8m5cAJZLD23vvnQ7JQ4g1xUFY1/41EcnpIMqruBI/3BACUBpwD112UbYJvYSHmLaCcSaYrshwoIAZ7fbAKxQUGr4fst/m05nwJyTBxuPhwMBfnRgWnQIC9QPexcAW4FVASBxv1jPjAHthgT51n7/ATxekgpSUoRtSYJHsrcAmgn7C64h65xAOoDNm9evBRZ6mK93wHIO1AWAgK4kETp/VsoIYFdYL/YzJzuBb1Pwo8lepz5CJI3Ds7zRPQrQomBSzexdIRGgqrpyMf7mhSVT5E4kgMi/AfdQ4KiL2QAgS1kzXQJCHd3fYWsCSHZqvbtaigR1TgPY8jfA00jXDzilkF3Ghrz+92frsgy5VZg8wdRhC4NdkrzMi6HslQDwKQBgF+8TqBljTRqPqCVWQygPhgDI2DMBFEME0M2sGvqvvart0Gw5q6waHO37b67tZ1++szfzuX12+0qkiUDcA3UOIqYY2dXtrYdOK0QbUm4gVclHgqXHI+U30Jk8KyZWDYa23a5tqpDsva0eHmJu7e1x7aAiz4x7Q9HAPQOsY/fjpNhYiTCMGa6F976+eyOLqlPXWLur5RU/OplNBHJO7V7d9ag7GtUIVcXy+lq1nC+ubHE9sc124+omiK+qtM3To8DDDx8/qnsf8JnnSKg4Ic5cP2MPwL5tCEcnK2Gt+9da0QAKO7DKIT2f5WTrzdYeV4/25s0b266xbGpc/dU6cIkCgBwLCA9XhrgiBmJMY2Hi9jsHAbdDq7c7m5WVjbFMqmvVrT60WlM0hwiq320V4k1X/dN2LRKGnxPkDVkCgcF1bjfYfbnK7OlpowDu3R4Sd+gALlZf6i6vpfwwCFmte6yfWAg5gSCHoWPrihblJdB979ZGWicmpTELsNJiLfbOcuYERKyvjcodONYiwdZPW1utyaQpxWlVsifzbCJ1smPd1h5tWE7t09OT7fedrTY7e/Xmte0PJ6umc0aMffnFF3qe799/VEf8X/+P/8P+5V//2f793/9Ddd7vaxE8zGE637EZBPgXIH0RWO1LPdfsZIHfl68vWnOlCnKSHOuzEqVddxKAD6EAmSqroHqnPQdim+eUhCnjTffP8WTn54oHkekind3aMEO+3WLKf57XCvmiMHSpDV0RAFGC0gmlmoiJdPiCNIxOfkgKCFnf/5y4ENFyOtnt7a3d39/rmtkHxU1LRcF5fG0WoYz6IEiqVD0qEknN/p11eyfeeA/j8LzeXdTTGwp8/+PlRIqPC47B9fE3+zhjKNevPJ+PS1cZav+Kc7P2Sp2AhVY0GfDWJIM5ntaF+dy2243WG0g9npfXwZUXOs+gCLLIlAlFdwLXJfM01oawq2Iv134/cIsr2TMOWY9R7kWeU+GKUNY61nsaCBiD9c6D4n2f8GaC3EectGFt9+Nqtxx2yqbxseKkhv9+4mSKX4eTV7z6wG5fwvpXX4G+An0F+gr0FXipFejJi5f65Prr7ivQV6CvQF+BvgJRgZ/89IcdQEACHwAOdF7S8QwwlJ2w6RUtIP1AYOzYw7axNAp7CQCPBIbcC9s9pelUBTzTi055daliW+FB0fxcComw51CANCATliBYPJ2cjCiwXAH0DTAdMEt22srJcCAGwJ77kd1RhqoC9oWVhgOADjw5IEQXOp2+eO9jVzEwciEE2qhD2gRo0ildBsihGgQwJGLirDzJ6/WgatEskcOROQp8FvDPQRT/PwH0zuiIqKBuAFfUIzuXpaRAJRDnBbTlqrKr+Uz0XIbIKhQbyyknA7hf2W1dAHhn4CY6XqX0SEBHigUnbYbFwLBTUZcvYe0Repz+7V5+BxHpgs175PvU5/b2Srkiq9WTA0QoTADEGEMAg0c/j+w8FDatcoi0yLHJsZKYUdcuIKqUBZXAwCTFlB+gwFYHQM9d2KEcSUAwgarsXE6wD3CdLBR9LnIxREKF/ZQUHKOBXVUj+97rG/vF99/ZTVXZu+s7dSPTiU3oe74YP3RBcwxAV+g7iLb/+PTBjpPCTqPO3i6ubHRAkQLEObL3H7+15WKhbvLV472tN0/W1q2tGzrt3R6qblv9keJp76Db7as75Rh0g5GHhw+xuypsNp0LQC+Kga3uP6kr39q9/cmbN/bh06MATN6zY4zooRWycvns3RfytLeiE8lXA1aOBvawWcvyhYf09LRWh7QCwCdze9pt7Gp5o2vcbJ4Ecvq6shBB8/DwoGe2AWwfDmXhdB32LSLpGH9FIYsr6rZ+uvcQb0DLorKqHAmQ5bbHk1J2XqikeFa8n7H3eH9vr25e67xSpTCDjwe3uBKI7lkJ6q4HtoekLUfKBKlb5v9AhAv2UcoWabAYc+CV4xFyDW78tN6JhNJ4JFcgzuckUqmxzWcI72adU2jzCQAdJQUN4SxShe4PctBD2wmfH8iCazJbRDg1oHT68wO4OtEHWYKdTrMf2KdHV5Ow1IrEcc7gbH93sEJZF5AfrL+L5ZWevXi54dCwQOL8EBlcw4SMlhI1jWeY5JrJ39SfuZfENeoVlEF+X05mc4zLdQGwWl396/V5DWIdgzh1kg2i0TSXL0Opndzi/gGgTXkLZFqwt/h5Icbi58yeAO/5DO/n52R6sAcwF/j3ZDqzFhujoZMWSbTyd+4/kMR6yFhEsQ41ENblOWz9vF8F4cSaxt4hkiXWWGWl7J3oFs/O84n8D+VTBHGQZEMqw4Yitsmi2MuWL2n+XO+TKBoNUch1aixAHVFNIPRQqUDqjUWCOlEU1noojGTrFqQadnTklpBRFLZKPLOsuVvBOTGY63A2O7B3Sj223bkq63RypRNkXwuh54oRJxx838lXKkBSQSJ7SN6HPZeII88zyftdzOZuJ6eQehoLnpWAHIN5rfyLOIGUmRcvbCLZyzyWxElNmhhyrGQ9Zfkl9aOv96jCfvk3f9djHv1vzH0F+gr0Fegr0FfgBVeg38hf8MPrL72vQF+BvgJ9BfoKUIFf/MWfdRlgmt2QCUglGI2qAdDNOy23Kpy6PmEVoguc7ycgkpZB+jyhxXQXy5rErY/ULU93OiTEOZSabmZAb7eLcsDPva3d3iiVCg7YJxiT4JhcpOTrfpL1FMQHqBxEh4BnumaHXDPAXnTNJn4jj5IAyADPAf1RDoSKQ4oT62wS4aQeTn2Rg6GPu6WSvMvD/oQgY11TWnZgsUFNooNXHfrYYkQORAInslYizJZj6npSLXAQ+KaOZQGlB4GYMgECnAp1CcdJ8ClBMYB82VoBjisUmxqBnpoCl0WqRGA6wGd28EJkkEcBoeBkUCcgV+HtB+9e5bwJ/CdABYhFuDHd/byGZBAIfHWQnWdLBXk+dHgrX7lwwovu66OAUGy8QAYvbKgChHOA1+st4ieeB0TQmbCQd3oY0kfHclpQaXzJ9saD3xMkE6BN+jMkF+QaY02BHfKlCauboy2nM6sGB/vidmF/9cM/sduqslfzub1989qenlYKv+b66bbvRm59A+BKfSAw8Ip///DJPvvqK2s6fNtPtt/VNh0UAq2fNk/+TADin+5lmYPV1Wrz6Fkn5chWhOZ2Zv/6//1WNTy0B4H3NzfXdnt3Y8urK93L1WJmi8lM4wRgeLDf23xU2G51b7vHlS2vbmRHBpiNDdLDrrZDVVg1n0sJoVB4QL+6tnqzslc319YAJBYDW+9bPUsAb9k4MXYHdg7QpYO53mL3VNgGIDVsuqjz42qt/I3NZidQuzsdbLV+cm97bKKOndYb2cfRZS+S08mqAQqHiryVk4igSVkqqwFFiZQ7+PQXgNut8hwWk6kNsY5CXaOueJPNlCx7UBdJPUFWztB+//69LaZzjVVs1DyD4ah5nesSmRZ8nno17cHa9PcvPARaaxjHFdCK3RvEque3QF6w/rXHVgoOLKEAST3nwQOQu2FnVUF2xXN3umQK2ImhUhh68D0KAQiszba1D/cb5Ztwg1IECDhO1dvItvVBxBaWRZCmrCPYmTEnVuu155EMsFybKm9D2TOx1tI1L6qZ45ZkExQK8oaQ9Ln3rHzIjva0EbpURGTXf5LOEDzKSUqVUBBFbifmhFSui7IKGg6l6tlud2H7R2e/56pojG08SNpfDp4Ddkth0XUigrj+cVm59aDSTLzTn5dsr5Q7xJiHPc2MByf4tR5mPknkm0jdFaoTiAkp8c5E98gVPqEEzHOSpcO6qWc+KqxAZRWZS/ytvBJZZ51CaefkweULkijX09xzfb8JtdpZiTLyY5eF9g/mxFkRQ03Diuv8bFAWxXOnLQCChT2c86NO5PcA5k02NEjZGJaRHIMxyLjz47l6g/Htm6+T0y4/8hwk9hGdT/uBdwwcT753Qkp6qAhLXplcEu/0jK2ou542xAeh5lJ1PDdDQPJ1p7Bd8w1PxA7rhGoa+y/H0J4ba41IjKHZr/++z7zof1vuK9BXoK9AX4G+Ai+5Aj158ZKfXn/tfQX6CvQV6CvQV8DMUF544DH/0e6dtGmxQVirVAGR6eCd5wEqAeCbCagByBB4EFYVeYz0xxbQD2gdgd4JIB9kneJWDQA4AjMU+Hly0D/Ol8fl5wKrQ6GhwF0lxGIBdRD4TScvIJtAJtlb4TPvoI9yFQBSCNiN8wrkH9F9DRGDsgPgyrs76WSVRZRAIFcQEHKsPBD5obt3t7pSBfw5+CGbFPz0wVwO3sn53BPqIdCAm1gCAQ25D7f7ewO6yspDdkYAVm7JAqaj7tUIAx9PJ+7LfnAfcrrHBYaFIsFVCNQ0wLcIK6ezNfJxw77DQ9EFJQ09IFzERZAdspjCQsNOdjzbavhx015EKoe0UeHZCCDqXKERgCfkD/VMkgdCSF3KAqiwhHHrKDnJ0NENZ3FwIgM1SBJlAiYjx0SBspfWLoy/GDO8n+fCdQOIQd4kGZegWwJeSYRdjjNZl9FxLZWRkylY/EDk8b3lfG7TorPX88p+9qfv7Ivba7sZl3Z7fS37kQwcpwYA9HQoc7z5bCbCaYeqYDIxm5B7sbPxbGrHZm/XNrZmR/e/27wwTp/WK40DSBE641EgQF58uL/XeX732z94jomC3VElVHZ7vbC7V9cK9IZ8wYpqv9madXvlyQzbox23W5uhWkDxgwXQuLItKotxabNXr+xQEDDeihQB1C1F4Ji1x0b5Hqv1ox3pXGfGjSubL+ci+ZRdgDUYpNZgaIedk1wAp3uCro97DUGF8QrcdG6IHAnG/Xr7aCcyDlrmJqHBTpi5TdrQhkVny8VM58KyRqHgWNeNCpEO2EkRwKzw5LoViM/PShvYoYYUY71AfeEgKvN7vduI+Hhab85h7fzcbfBMSrQMDG7bo9UoL7qjAqJrlFSQNHUjJUTmWIic6/wY+z3jELKxsO7IOB/ZcUBYvYerO3CNOopFoxDIi8IES7BLJYGIvwPqJsgQPg95QYD20D4+bNW5Tsc6Y98JFGz4IHULW28ZU7GuFg6yv37zTl3y6MT8Ot3WqRxiveaEkdY3hdRX+trX0EJKtWfLOs9WuNwHHEh3lRXzhhdAf3bhi+jFDizIAI6bmQS8V+HdoSzSWr93pZWWqsyO0P5TyMZQWUfnjA0nwbkGCA2pCQ+Hs6otSVzWYq3jqFGwi0PNgVKn8mwn5pP2waZRFhMQu+9jWCM6oZDEbe5Ll/eDGof1MMlkVSxIyfM+Foq13DeVycHclzXa2Mmmi1cC9q5qkHxP66aULqyhfD9C2hl/ud6lCsLHkBMcSYjk+g1xCtjPPsh9Mk+O7GGhoDjnVQ0GsshLm0jO4ySF51/5sz1aMao0ThiDDBfG81kFEirCgZRITqr/MQmu7JxoeGAMiLhlt+5cfeEqibCwjPthLXTWm/NSF+wuBzYuJ8qVKqQIGdqoJBw+VJb+C8J5T8xxTI1626jvDL/+H30F+gr0Fegr0FfgxVWgJy9e3CPrL7ivQF+BvgJ9BfoKfLcC3/z06w5AzX2oHRzI8OSy9I7NBD3UdRxgWgIUCaTk53kvIGQSGklCCJCXT4pbYAAYYbEC6CRyg5Dlyq0f0jpGXZ9hwcG1pbKB7lm5ZgPwK5x6aN3gaPPp3GqFc9JtG37vdHpGeLdDQm6/0hwb+azLz35PJgb+5AAsgKCesYBNjwBtAECUGLJ8cSsUsj5ANbED8W59B18AcxwHGejadC4BNhE+KpWC10JWTrK68s5TOrKzU1XiCIDQsEGR6oFud+5L3doBKoXa49xtzPEPKCwIsvbnCnAjIP64F/jIdambGYJFAdDhw48yhQ5oBYWjxhi7+iA6mMm+UMgsQHl01orQiu5at15x8JPjKFw5fOohfQDANF4Urkr4utfWX3TGOoilLmLeA8nDPehZypDdiZqy0M9EQPEZOtpDTSIrFlmMEaYAgQKREqcIAkPWIerO9S78tERJNRH3Qcf82a6GZy+AUdokz3PBnmzY2Rd3S/v63a394N0rKw97++b739ecEeC5b8LeZuw2R2GHxPjiXlHd1Mej1afWlq9v7NP7B7sbje1EoHfl4buMdUDyXb2Wv/x2W2u8b/Y7+90fvrX1emun5qh8jxZFz97JslfLqd1eT2yxWNi8WtqE7uoakPpom/XKykNnY8Yb8/7U2fXy1q3dIAdnhZQV0+sbg//Cqunjx2/t48d7A8KfLOd2APDuDjYqp1YRHA0RASg7Gth4NlF3e7W4sUPn4eDY4JxDmEMl41kODhhC3GFDQ+3UeQ6I3LR2f/9J6wFEAoAjdXW7oJaWeQ0LgOlqNrWyKO16OrOrxdQVDuRUtAcB5/NqYkd87s1BeMajurtRR7R7hW7zXE8oKna1SAY6yMkvoJ6ywELpopBlSMyD7erGDlprTrara60ZqfpxonGo49LZzXGZ505iAr7qCjUwq2oa8xMrOLJAXIExDtIgiVbuM4FaqQBYjyAZDfLlZB8etiIheI7K5CHXhEB3uYoNbb/30O1UL5CXAnmk+Y6q5OiAL8QQYxD81/vhmU9jkXIQkBCudPejdFBwdxCFTVOfVWR8RnsCtnOyYuo0Z1jjk2C4BM/dJgry1LMW3NLPA+hZL5N4zPnsxG6oWmJP0nWKXDkJpGY8ECq/2WEzVelnssAKy7q8xsv9Td9jrcTqTcSAk/K5pudar/PwXq2jkaWT4HcQ8FrHQsGQBG/aSuXx2G/IXmItkMqAPUg1Pdhhj4rBSU++z7ouq7149qm2ODcceNyPnsu4cnLKCfvvZn0kwc59OznrqhLmnewKpVIrNe+0P2D5Np2JRBaRhj3b2EkFsi78VwfmjisEU83kpKS0MxI3nK2qoqZJXuV9pHVXEisKqBf57epD7oO5ApEL0ad1OsgqkaOp2ISU1LjL55bKPX+ebCcck89wjFS8xC6hv5Iw5Fp+8w//2GMel8Xpv+4r0Fegr0Bfgb4CL6wC/Ub+wh5Yf7l9BfoK9BXoK9BX4I8r8NM/+1EndQGg1iBCMxWs7ABBAh1JUqSPeQIOCcIkSQFABfjjiQYoI7zL+TLAO4H2S3/qtNVIFYM6PgGQFEThoDWAilsiOZhNk7JnQfAeV2u4nVDhQCGdtIWH4ALQD6SyACyC3zjZae8qCZkBJXAf9hcAkjovQA6AHeDeuXielyEv8NFY3emAkaPxM9nDWx24LwSEUQ+Aencg8u7YrA8AoXfrAgg5oFIWAzvuW+/QBpSmH5zPBUCHB3t2+Ar8xQ5HFkeOiSpDBMsUgcJuSSLcNbpj9dwCPtWzyzBZQGg6UyFNCgfO3AZ+oGsH0ErwGBJEACS1Pw2kzEhwNceLvMxHnushO68EMqVyAQjLzuBnoCnBKxE3QT4k4Mj56UrPnBGNjAzypRNdnbi021IvrwmgmoizVAddWH7xPcZrkmtpDZS2KfmZUbhPASym0gVg+PPbhf3p2yv7yRev7W5S2Zuba4HueOOndRDZFYCQ7gdPOK4DiigQjHBpxuDwZNt1bbfFWEA/YLnCoodDW60ebbt7kv0RYPP+2NnjZm33Dw8C3qfl1O5ev9H5vv3De1s/Ptr68aNNsasaV1aRTwK4p1BcrHFqAbNYR00GQ1tUUxt3hc3mBHp3Vtverl7dGVD6E+HZn+5ts280b46ocDTd9gLHW2zeJhPbHbCOmshKqJxWVhHqO1nYcVRYU29EdrTN0a6vF27lg5KCubM/2mQ2FUnTQiCQdbHZSq1C5kZ3PNjm6ckGo9IeH1dhD+Qd9ZP5zCbTiWyEloulwPHFdGyTsVtLOWlidoRMDdUVgzBt1RgXEK2oSpTroaiPQsQdigrWw6bZwxrKPqs9NFK9sK5gB0Yw+aAsbbdrbUM2RhCJGTIPgbraPMmOC+CZkHDPbIfkPFhVjn1u0OlfuKUaa0wC1qewtFG9ROhUbsd1cFKV+QHpyi3GkkkAACAASURBVDHf39e23ncKmxaALJDZpJ4gowQQeH/w/I98SWEwnYqcFOFpAynglNcSnfSAw5yzkGXPd3MLLtd+SAHIbq1FsS47qO5qExFAsv1iPqKY8fnI5OW+U1HBOuvEBZ/xjIskMwleF0iNxVKzP+9NCUDzWQBvzwNx1VQC5AnwX11dywqMscIr975UHgjQ5loVEj10SzqIl6NbUGnsyEEOa7NYXyBvmO9BqKSyxGvRSbUC2K+9E+Uia0laRkkhU2ge+bLEuu6EQq7v+lwo+c6EaijDuE8nt7TjiNgUaSTrML++rIXsrS4Uktp/IpeENVP7A9aDumfJHPwaqBMErr41lIosCT32aa+HKyK1nkZGybkhQlu4r8FSUkAqqiZj5WppP5eaxklC/9ptzaRUEr/KPuH35mPFxwn3nHtUfk7fOzlp4vusq0J8vDL+ZBZ43oPzunPfuSSz+LpXXpyXjP6LvgJ9BfoK9BXoK/AiK9CTFy/ysfUX3Vegr0Bfgb4CfQWeK/CLX/wcVN/BiBoLBQcO6KwdFc++0QlEyO4ouncv7T/4+RlMD4CcjufsPj13zkIGhF2Id2UKGfHMibCKUreqfOJDHYA3NcB/+FsncEdn9L4lbNQDUXUNdLteeGHLugjgku93BG0fIrsh/JccKokQXa7HgcTj3sEkWZkAoABgyjsbZYLbnaS6BNBKuRh8YIS6wOubnf2yhoGgCKAniR/+zk5tB32gDJwQQHUhBUhYVune6dIuxwJ15RUeIehnYD49vwXWcy9OOPiz8+Me28atX0L9IsuaCCIWIKdOXLeyOQM+adOC7UeEqHI/HIexAHglFUmoGfL+cjxkAK4CaJW7wbP2LnfGGAqQ7Aj3DloPpJaXfXQNO9gIIHsUISNAPoA5V3NgcZQ5Kfjo8yh8TEk9I9sqz/jIZyMwsutk9cP9JDiZHcB5fBFBPNqwROFBAFwSzv1qNrbvf35t33tzbV/d3djVZCrrIpEhBLt3R3t1eyf7MA/QhpiivkOr253bshWVHQnDPu7tGguc8N+nVthHPT7ei+R5XD1a3exts22UybKt17J2+fLzP7XF8samk6lyM/7ff/y1rT78wZbjkT3eP9iEAG/ZvzAfj9a0O5vTic559id7c3Vjs/HEqrKQFYxCc2cTe9itbb3dyd4M663NPlQyUusAIg5lC9UovPpkXTGUjdN8ubABhCLd+sXI5rPKu7Oxrjrtz2qbU1fadLGQWmpH7sV0JoCb7vum2WkMyLZInfLMORQ2A7eqK0q7ur61YlzYu7dvbD6dSEFQlk6cynIoOvOnw1L2Q1h/QVJAHgEQ8wwBsiETCHSGuFKGDxZUw7E9Pqzc/77xzB9ySrC92dbYXQ1stdoYJnXYWon8jPHPM2WMslaS4cHPGDM7AbOAvA4UpwUP6ixCtMtiIuXSZWd8gutSMckGTiuFjSvPLoA07YaF/ct/3Nv9thEgTI6EIFuRtf6smGuspygSmHs8J0gJ2bixVjAu6Lwf+/e55FQ8SBEnKyDvdPdroWZu8+Xz3O35ALezq93Xa8gyXxv9vv0/H7PbX+uU7AYdTPa1yknjfO9l+LcyIsbVea9J2yCuy1UX/rkM/GYNybD1Z4Lk2Z4qyQpUBSKqYy1Pmz+p3dIyUNZlntmgdYVrhlSAtGhdWaaa5z6mvG/fj1CEqTZBiAjwF3nAOMTSyGvMPGcMpEohiRltk2GRlHsp38saMa9RMblSj3W2jfXKc6O+Y2UVNdL+eyY/XA2WcyPPx+fIemL8sG6xQ4lYIYicuRo5VoxdJ2ZT7Zdh3QSCo7ByQkpKyQsVHZ9/JqtdOeNjzYkwMj+kHhHXhJWZB9X7s3YVo6yyIPFOB1dvnrBY5APcuxMeel8QJHAlrqygVk7QZB1QyPl4pEnCbbB+9bd9YHf/O3Nfgb4CfQX6CvQVeMkV6MmLl/z0+mvvK9BXoK9AX4G+Amb2zU9/2CWIAbgCIeD5C3vZjWTnaoIkl8Bvdlhm9yY/u7TzEKB50YWZOQICXyLXIj/jwI0TFsJgAC0cnQnQwbtKvdEeYsFDhAFaBUCJFHFQnlfaFgEI80l1ego8ow10oE537+p1kgGQQ63l2VfP+0RAOKCks0q5EICJuQXKarM+A2aAxw3kQHit72tAZt2E5xGMS+8+vgAhE6jRMzgBzPCHTl4Fggj0GtC5zGdQk8gyw3NJACkB2eTbnsG62aUrh3HANcBcXYFbwwAMHk82KT1kVs9I+I8TPJAmsgUJABSwSnZWhRMqIlPC/guQEwBTFiuAl9Gt7V28A3Wqp+1MEiFpOyOQkfHF8XVMt6OBgAA0ErAaRAf3QRnpIFfgLeoU1B4BJHIvXB8AOMoEFCAChgNIBGAVkQNoGpkicioLksDHWCdg+rLrWMHOyiko7XSIzt1h2E1FvV9fL+zN1dj+4nvv7LOrmU2L0qYoGcqxVRNqfJQtE4Td7e2tuuaVQBDe/QIHZ3PZWzVdZxMbKqwXQA+QflvvlHOBMmG7XXv3/OFkO0KksXaaz+3m7pWh7sA2DWu03/3mN9Z8urdTg4UatRtYS6hu2K1I8YEFXNtavdsLLF1WM7tbeBAvYGtZVXa/WllzPNhTvVVo8F4AIIQaOQUeJg94K8s0Wd4MZaGkDA2ILfJBhIKa3b1+rWe827fq8Od9Oduc7EKNsFeHuts2uQVZQTf/wS27UDsAdjKpltc3Nlss7PZ6aa9f3dqCDAw89kvPocHzn/dORqXslzwE2bNpqAPWM1wfdaVCUhQVExE7BKMzRzF2yzXO7YZKfeZpu7FdW9vh6LY76q4/djqfLK6kAHDiMYHmBgJIgc+oRryGnQBUJmep8Zr++8zv7LzPjIhcd/PfkFZMw822tk27t//9sbZd2ymLhDmfc5C1S2uDmYLEuZ72dLIZAe5D1A0O0ALeA9jyXg+W93UR8B9iUJFAEVieRARvgsDkXsg3kNJDhCL2gpA3Dpo7mYDCxHMWpDCBgAwrJ++292dMxgOfzXXRyYrxWe3FPEFFw3F4dvytjAjWG8icIIS1lxwOTsZFrgE11D4z6KwqXQX1nJHBejR0VQfkkwgqr5vAbCkoUtnlzyrJTa4P5QrrWKrSshbRDeAgvxQRQ41H3i/SGQUG5JesxFztkSSq8pKYS+PSTmTO0DjAtUVW0FnpwJwLO6c8roigIK4viaD8pcfP45lKPNwcL34d3JsTG5yLmSBCT2MO8rUU0eXEhSuAhozhUA2ppr59nhUSOQaSlJAqMPNCTkOREgqg5z6iNiiXPMiddRR9kNtPJTGVZ1DPwEVujO/xrpjJUHP+zZqV5Ij/asHaFQ0W2EUW5Liwvx9FILP3cay/+5uevOh/We4r0Fegr0Bfgb4CL7kCPXnxkp9ef+19BfoK9BXoK9BXwMywjcpCnLtii8r2AM9hA8HPHXRyosA7E912I7/nQEB0W8b7z/kPAXZnUHcSGoBD2R0tEIxuzsPesJ8xurkB/4L84PiAbQAedF7qmiK8W0CSshnkb3S2whDQHfZNaUXCeZoW9YWrETieA/WdlXGPR8gAvMgBj0r+BhRzQNzroNhbgfwAkQkOpT0UXeeoC9J+AnIh7Yic2PDOa1QOXGN2DGPiL4sodfbCKLhKQWCM0CBIAsDFmT08fPLucmU3u4pEthuy4QCkCYuQwcmKyLygFiMyOrDICRsSBSKrxk5e0D0MYcLPBXCpI3rkvu7qrPbnrFfYeXFvdNTm/aMK8C5q96Tnld3TAnOdhnI7Etl4AUhznlJKiMzBqMZT5ZHkOCtDaaLQ5rCwQn0CIeEQWlhABeCoPAzqLO927EecBEnLGI1h3hDduZxH4yzIIYGTCp11ZY4+rHwQB4SxHVpOK7uqhvaXP/7Cvrxb2t3yysayE/M/8+lUY2Q+n3sXcIddUOH5CsDmEBVSGGGZsvcckrBbU+B0d7DthqyLrYBWcgqA1T48PVhVze3Vm7d2c3dnVVnaWPkFAzvVtT39++9s/YcPIqkgaVDMFAOzaVna4+pJY7bCM74hOH2vbAnam4FrUTMAZrsH2dAOo4Ft9ntrTuRHuFULnc2QYICGAp5RuQB0B6CdCq5DN7SiGukaGoUiy+dNY4h5BgGHjVCNmivs6wAZAecZExqLJ1NmiNRNIlTH9uazd3Z1e2XLycxu767s9ubaQ5RRgxwbjfF2t7VpNbdOJ0V9EB3WLVkkY9VyJ6KiVBZCSUe/7o/MiINUCgCqPHuuCXUEdVTAtYBvwGa3Q2JNUeAvtjQncjN2ClqWzVOQGnusiESKOkjO50SMda4AEhA8gPD1DvYkMKhpWiBpDjMuxU1CAnX2YbWxPzw2tqv3Wq8AdwHUk7TIjn2ui3Mqf2FUijhkaRYwH0A/1+tAM2u8W/lwPHirE8/i/HJ1w/MeQY0CCI4a5N7ga6bXNcFjvsc5My9DpEKsK5p3oQw7A+9DwuhdWZHHTUUH95q5BWk75dkPPh4ZY2SAMNXZB9yOytcxkegQBIOBbNC2TS3Lt7Q9RJkjCy3tEPIb1Psz/+F8j0Gy+/rma9F5r4QEgBiCwGa8i4HvtGYyMkXkiUF2QkPfj2uFFD4r7MS2u4rsktTnn1LpKRvEc6kIseecvJevVeuw43JCzvOeMvg693PG5lhEBcqw1pU5CufGhg01W9TzcBCB4c0NNBx41si4wv7Mr8GbAnwTTvIin7Pnj+x8/egKK8cch+N5E4GeMysd+87BFSVJLPi4c/IuCUJfnGMvRcHIuD5BzLAe8DuLr9m+bcVcYx6OGYf7s/LSSRTfz7Re2MD+/m9/1WMeFzO//7KvQF+BvgJ9BfoKvLQK9Bv5S3ti/fX2Fegr0Fegr0BfgT+qwM///JsuCYTsJE31BJ2WdMIDlp0tcy4Ii+yqze7kBEA4DoASYKt3zztYk7YSTkC4DVIeQ0GuhOjSxV9Vsr/JnAy34HbSRIHRQVwALgA4ARTmS3ZKANth6+RwRXThCzD24F862B1Q8ZBs76QNa6CDd6sDqnpEMyA3PkRYHQVupPBqt8JRCHmoGAB9jgC7AbQLfIoOVoKm6YyllihF+Byh5QlEgUiKRBCIDEQd3f7yYHcbELeD8e97DQuwYF2LlAtY5YTne4Lwy/lMqgS3PIEocD9zD0v3yiVAyjHlS35hSSJQSMHonJvOcicAZhM61Vs7BeDuHdnZrYwqBuDf719g4T5CmfHBHwwFSBOCTIVRtEBOyQv+hLXPWIBx1zlgmoAbHfWc49zBPehEFvBSZ3vpJIXAL6x86KINi5e0umIM6brjN1mRJ+oefrZRkTJC3mU+/gVSEiKuzIJnEGw8MLudFfZffvSlff/dtc3LQsqL4amz+WSq9/McmA9XV1ceIgs4RhZE0+h7CfZxD5c2Ys2O7n4slDwsmkwILJYAzms6zCdzm0ymUl189vYz2+02Alqh4vafHuzpd7+346ZWNsz0auEZHO3exsXUtrutTVDTkEWxq6XEoGZ8vznsbDGfu+oI4H40tG8/vvf8hKKwh4eVFdVY4OZu73NEdkdSzvj4BrhPRU/b7b12BNpDVIQdi7rjNaGGttnuBBoTsOzApXfiA7wqN4EQ4rISOF8Ulb367J3Nl1f25RefWTUe2u31lZM/g84O+1rg826zdbuqU2fj0vNVpDiJrnpULRp/Gs+sLSgivItbYccRCMw8oTueXIJmTzC36ZkwrqQuOTgRw3Os9wfrpDoKGznmJaoVvc+tqvg5SicPulffuxOdykFoDdIuQXHGxOXam3OMkG7OK/Ji3dh67+fUuidbHw97TlVWBYlCyLkO6FkOOS+5NlRC5Dp41oTbakEgoXK4XNdRfim3QbZyPma4v6OC4lM18ExyXxISqYpI6ynl8IwGVqJoiSwOD10+nm3jRHjLSs4tsxKs9o56V79dEh98nUrAtKbKfSdVZ2fC/YJUv7u9tcfHRymMErjONTFJfa0vYU2VAPglIO7qErKFnADlb8aRiNtQITrB5este0NmQmmNjaByckeYFxnMrXU7FCwiDFmPHM93+7oIqk41olQIjeflXJI9nNPJG7KVIIiYY6yPz/kgItawj2LdHpo17V5r2A1rV+y/89lMFmir9dqfCXOHXCXtUb6GiqDnAtUk4K/LZgi3nnQSAtLec5Weg9nzGbl1mZOHEI5+vc/H8+wNCG4fk26P6ESIspu0P2cuhq/bOZ/y9x63kPL56xlMkOuRdWVmf/u/ftljHuen2H/RV6CvQF+BvgJ9BV5eBfqN/OU9s/6K+wr0Fegr0Fegr8B3KvDjb77uMmg0/8PeQ2EP527WzLZIUPu4dxAnQS2sJXil0iAtMxLIEQijDnu3gvqOiiM6bAXqBMADESCAOkAggIUkQfTZtKdq6KB2/3OBViCV0UWvjAIRGW4z4t7ugBgQGWYEXqsLvzu41z1AisdUh4KExvOBYy/h3Q4A69kbRw8dDWsJDiQrk9HAdgr49XsUERCB44JwIAto9EcpAHkCrkoWK7UhXNTboF0BkQHihLnG/SVYl8AZ900gs+oFIcKlngF7B9IS7HTLrASWBlJoyN4HIgfP+gwOHgXxFBYv6ZUOoMczxEYoj5P+5XSjMza4J3XbBtgvXkT2UEN1rANTyX9dSpmRCCQuOiIBzqHh6oiW35Z3I8v3n2DocmhD8OcApfLaRrIdgWyiU5cudoilkTqPBSTawMOvB0PZxQBseU+ye9Jz7yIlwsJKaphQ1AjYMvICXCXBM0DNoO7mAA2X5dB+/PnS/uLHX9qkLGxOSPawkDUPdzGZYCFVRtf1wG6WAO211c3O5lPsezwDQ8H20bVO1kVbN7JtaeqtupTp+AfUXNPxPBnbuJzZzc2dVaPS7m6updZxtZJZ87Sx08Ojrf7j9wp/H43HsviaVgubTBYi0QYEUD+tbYAiYr9T1oRmgMirgTUAhV3hoHqzsXr7KBuok1Q4J2uts/tdYwWWTliaaZ54LXlGbid0shNWLEO3oFGHduSxYHtFpzOkJXzcdDqzLUQKz6I72Xw+c3uqYmxlMRZPWEwggW5tNJnb8u7Wbm6u7NX11K4W18qbuf/0ycYF89YJSELOU7VANg7d+4Djm/XarbnaxnZNa6MBtmwRHj0c+3pRuDqAOQsZs98fbddspR7BngtlBkRe07L2OEHB2KF7X3Mjsg74LBfvlmhHPUNIJ4LdUXsMhmOB9axl5AsAeEtNEPPeVUyA2349Cl4GGG8b2zQH+7iu7XF7UG4KwDQd9bt6Y+NiJIKR9/MngXTWBc7F3wngEtJNUHk1qaSoSUs1rZ2hCPB5r0mt9Z49IPOPco3WHiKA33yehzoDso76pGrB7ymNwxhz2INBEGIj57aAkDv8G2LE9xdfV/2cYU0XgeL8PImLzIu4JBg0LhkRqFhOKJyeCUiJgcal1q5UB/I+SD0nPh2A5xPUhfHg2rHINQqrJ8j03APTVirHnq6bsRT1yL1Tq1CQ0Xy2gvhUoD3ndsWKQH/qlaaIchT0kHCOn6RK5qMkAYriTElBmdVzJhA8NB0bprQC071EfWWvBqEVYwTSIklFbLiuFnPZlXmeC2oyt9TKoHlXXEAucW4nTLg3kTKQVMWzHZvbdrkSRttfqDuTeM9x4pZPTjLk7ykZBs/3LklfPR2NE8i6oY2GTsZfKoG4JidynFh2UszJeepSVWWM36H93f/Tkxf9r819BfoK9BXoK9BX4CVXoCcvXvLT66+9r0Bfgb4CfQX6ClzYRp2tFIZmX7z7wj5+/CgAw8EkBwyyy9U9RE4KepYuIayd8hjZnaow4gSp0lYj3iswKoCocgxwSBf2IaxBAANDdcDnA/wQqXI8CniXl7/cM8KKJLr7AckF2GMbQierQrYBFlsbF2MBGQB8u7YRME5HNsCrdw9zvYTR0lHdWlVOQKvC+x2LDUC9g4AuWrQTSAN4O2BFxf+ERXluA+CSrFkAbyM8W52zED8EjaMcKae6Rqx7ALB1sVJUYP1S2abGk9+VHZAegC0oFugS5uvldGY78gwALmX5gw2N1w5wE8iO94vg2Tvwqc5kwHLsowDspGQB2BtaW29tMqnsQK4E16OO9EF0wLuff4JknI9nTxe+QKUIXQfXA3DEfgj7nVQ4AGpjbwQGB9jFs9LzU0DyyPayPAFYpIPWu9GxnhKoCFEUVjDZJcs9SiEBCXKhzEnbGaV3RAYDFZGtWQCOsrrCQmuPnQq5Ft7Znd3o5+5zyCeNj2BZIl+EWgqgg0AqCvv6i6X9X3/5YytPnc2qsdQgU8C/prXXr++kuADcH09ntt7sbLmcaYxNFNDttkgEcs/mqCkm+t7T05PUS21D3sVGFloA/ju89WdTZaTc3r6yd6/fGhEphFy7VRsd8wMbbHZ2enq0p4ePAssBALf1wd68/twGh5PVm0erBiNb3z/apt3a9dQzHzbr2gosdLBXKid2tVjYqdmYHRtb1zspo1artd6D0oCxK/9762SfJOsbQrKPjdu4jVAYOfiKUoDXYXDUNYJYAu4zp8tybMW40liYVBNlbMhKjnFbzmw6n1g5qWxcja2Yzm35+q3yLt69utZzI08DdcqAHBEA0sNR9WCu8FpMJ7IPEoBK+DyZH/XOtnUt6xvgaMZDUUw8DBjQdjJR7giqKbJHUDds69ZGEDZ83Rysbo4iNqSsMrPNbqtwds67vLqyTb2xmg72AJG9A96t2hRGHNkaAOpSiDiKfCaPuc7MumAN5vOQcVwzpMXT/mifVhsbjMcCv1kJdvXWlrOJrzGhglvwHE9H2253TjCQA8R8HAxsUlVa91jzE1h3myGAX1/jc51P0kLrW1h9pXLCLZx8zj6HN3uuDi+3GXKyU8fECi+UFyg3qFuS0XzGO+hdaQUYTWmqElXf3u8LUhJyFOKt871ApHEc/xKkPgPYjM8MhMbiq6ltsVyeFV25vhz3bShKkvj1GqhG7D1SwjlJliRxgusiSY4Hm81ntl6tPctBxF/GKg00x5PM5nqV/REkuvIuuMYLJQjro3I4LgiVSzA/n4UsuWDFL7KQUnXhT4GLEHV+frZa99gTILCiISBVOFLpxH1PJxNbzucKuF9vN06cR05OKlTy9wB/vq5g4D3Y+0FgctbL916GdCfZk+oZjnFJviQ5lKSGFCzYgsWcvlSb+Nco+py8uCTY8t/5/jxH2n0Ni7SWMvvV3/xDj3n0vy33Fegr0Fegr0BfgRdcgX4jf8EPr7/0vgJ9BfoK9BXoK0AFUF4A5PAf8YAneHLPsPPZbLxrHaAd4Fte8JEJIIAoPMoDTAHUAGw9W3L4m8/e4gDg2SkP4ME5AZzcINx9/vWROF5aMWXmhTeoui85oK8csTNjI0AagT8C4d1aCSCM4FWBKHGCqXztD7IUSkBOQBNdvwN80unMBq3xXIUBPfpSAvAPJxB40RVNZ6urOTpdF/eXgLzALIktIgtiNDpbifj5DgK9IGkAf7m8qvDuX2xlsOjBDkvPQBYkjnoB9HCfCbJfqimkDFDouIOEqnmAPwCg+l4AZvlsEmhSpkWqSeK5PZ/bn13aialLVqoRVAuFvM/LcvQdyxSuQZkOIizGHoatEGbv9k1gVKGoQSpw5ZAUCgkOu49T13p4ewDdspgKZQffFwh54ZWfahO63gHNPMPDVTcoFxK0FegHCBjXqe7qJEAYgwqGd2BSNZbdPMSSj1GOq/EnF6ijvb2e2n/96Vf21asrK7qjXc+XNjid7Gp5pWvkGFfXVzrf09PKPv/8nXWA9nSR00XfNFJy0NnsCgBAUsD1WioBBaMfD7Ztnqwrpnb7+jMrq5nh/ESWxWc3t654UF7C0Jp6J2C12WztsNnYaUdg98E2u5087RnHJWDv0X3pAdFlU9Xu9QfbockUQNs75lGHnA6Nffr03sfRpLJ12MZwYuYDRCfAteYHweJSDhxFbqE82B4aa/dOSAwKwp5LHfeAWoaxOuhkiaVMguHI5svlOVuCm1xeX1mJiqCobDpf2OvPv7TJfGbT2VRjZDoqRPTsVg82wfO/aTWeIGwgKSbjkQFIs7ZsthuNj6ZtrKm5LtQfUIzelQ7AS/g7wLasaQ572XJBYqGEYr62h6PVu8a4ZeYO9I2OMRzY02bnAcDFSEQD9j4ck88yt8mPYQ4Q7E7tvbne83C4lszXyfnNsTKQGnUESqT1dmcf1jtbN2RxdDaqxsb6xnoNGSb1HFkn5K8UhXILyPgQOB95D7PZ/LxeJsDt3fgyFZK9mTJoOg9KzoyfBHv/GFxOMB0iyoO4taq7ooc8kgDB6aJPCzvmngPY3+2qT6VfAuvMC66ROcE4y30EFVeuw7lH5T1mxg9zK62+2OOUhyO/MEgIB+3TNg6LLeWRBPHuqgDfHxnPTmz6msQ1JBhPEDfkl5M86euEHZgD4bKOGg58bGLvR2VCTZB2WLxvWnpouNY5FAKMnMiASTJZZA7kb6yFaaeYRIEyQGJvUki9np3fh9Qj2idE5Z7VDJwbsu47hA9EUFHYdDK1p9XqHI7OHsVxksCGDGY+M2aSROE47GmXezvXkWod6pR5JXydGS9SYCYpcpElktf/x3ufCIhYv1EYigAZO6GRllDT6cJ2W1fSaC8JFWjTQtSO1TOgcZGWg2Rg6Xefk/3qb/vA7v635b4CfQX6CvQV6CvwkivQkxcv+en1195XoK9AX4G+An0FzOwnP/0huKxeAgUis4D/6E/AOwG09KwGpBEIpUBL5x+SZCDwVh3tkWvBcQFCAc44Xp5DqogI0D13bwZ5wbHcf9qP6wHNbp0hIJUQUJQSmYEB2CYbjbEdM1SZYwAkHmWOIRCDl1QILcG/BO4S4gpY6qC6gzkZ6ElALN9HfQLoFnkbAVopWyNyK9K2SRYYhRNBCeoB3gPKOnjp5A/HdI9uD6sG2PPuXfzdn33Tx6E04XsKI1bYduN2SPIlL87APtUSyNq2ukd1okbwvmw1AwAAIABJREFUKQBZdk3LZx0iApsWQFrZfnhQswCgc1h1AF1new3vssZ6B1shWUQpMyMySOhED9VLMfaud+4Vex3AxcvOZAcO3VLKLUXcDkYZF5HDAZhUloTEkrvgndy8kXBxngsklcApgaJOsCnDg279IDhksTNyD39ZcY0gMJ47tp30cDCPoGvGswglgCvCfpX54HZfsvNiCFKiigBgQl495J2fzQqzv/yzr+yHb6/salJaVYxtMV8IAAVYhJChC3soq53Wbq+XVoSqSGQAYKQIJoJ0HeDbbXd2PEEmuF0ReRSHwcEG45mNiokt5kt7fXer8VPRPT9GWbC3ohzaer0SuLndrG1eVlKnENz+u9/+m2yv1qsne3d7ZxPIJ44LeYcVlKyMStWjbslo8KBrRmi7b+zp6V5jBy98bJog3wDEWQXUiV+U1h5aEUbZwQ7pqGdHaDe2X5CX1djIrpYNGVZilHhoIgGZW9PFQuQAdlPgvONxoe54wNX58tZevXoj4JOx7mqig415/seDrT59EjjJy7u/B/bx44PsbvbNTgDzuCpst9mIsEFB9vi4Eri+WFxpjDAWpXZQaHonooa5Dcj+tNlYXbciNsi3YfagMEIlhfKp2aNu2OprkY37xo77k5U8n7Ayy3wWlpx966uorN/OKgQnvHJspMWN8nsgeU6dPW6xi9rbdm+6BxRk2PvQGc9nRYLEi7VCmQKxHkMaMV8Yp5BiucanxZ8DxayZEK2QpWkB5ORhdrFf5hik4gGQ31Ulz93ufJ5a5ByFBJDVnLIGchfxLvoklS+BdXX3i/T1deWP7ZggpPP83LKvJ0cnb8tS85Sfa45HZgQECmZ75LUoo4ELHgwMIp7nLfu7I3siZaAWJ19XI/xZtYx9p0V9JGVbqTVEQfNS1/h1ayxGULRIjwDoWZv1syBKpbqThZ3ZdDYTyQZhp702P8/7UQqxH7CWRwMA9mzDyC1hLUkyVnaFkBVhe+f1caWZEw2e3+LXyv5A5pDv8commkx03xBAEOpJMotUV4i3E/q8IPnO41ZkqpM8PFcFp8dY43iXhEWqec6qTVmDXT7zoX6HEIEczzdtprgKjqc1RaQbKi9/X5IVR2z/lHES+V2h/uHeWVM2zU4LkMdYYYuHAotn09kv+8yL8/Ptv+gr0Fegr0Bfgb4CL7ECPXnxEp9af819BfoK9BXoK9BX4KIC30BenP3HHWAS0H/qpL6opliouI2RACGB7YC40bkJCQAQAIAIgARgE92kaREC2ObHcLsOdTmHnYlCe7HBoWs1ACgsTM6hrgq59WBS2v05FlAJ1jVb/PbpblbHtIND5/yFCODMLs/suJelBgQI2RMB4ADqoLhoIuS0rhsb0tJO5oWgEM+lOANLECcHB98gCwBlOW7eb3qFU2ZlGAQ4f/Y5xyKn8g5XPqd8jlRKHI8OVKkTFfDUrA0bFjp40/eezt4SyyFqASikOmHlFdkZwC4HAs0BU73Lm3ORkSGwLNQKAtZQq5B7gCXXvhWAfNlRzbMjQNsVIEE4RPAwhApgpYOK2LsQvurKCh0jSBquM3NH6K6nlgmKpS2Nq2sCHLWh/Pd36yfVnvGhTAGexwUgmH7qCaBJJcQtSZEBmXFUOHoqR7xr13+uSA3C1Bk/0XErOymsqKQqAVH3MQeciJ3W0IayGZKNFc88SJhJUdj33s7tv33zud1MJ7acTmWHQ32vl0udBxD7iy++kKqgQKWw29nVfHG2ZAGQTHCPecZ45JliGQXhwbxpTnub3d5pbN5e3wnE/OzNGwHytidLgWyDrTq/4QwA0aeTudQF4+5ku6cnkT9PD4+2wJ6KXI3Gg5wB4GflWIDddrdT/gS5CYB77z9+cNJocBSAyfdkt6bOc6zdWmtrVzpgF9YC+rdt5EAQQExWwMDI9x7PJhoL5GJgPUX9Ia34mjG4V0h7Z8vFtedk2EAqKiyybl+/srL8/9l7ryZZ7iTLz1PrLH0FgAuNVtPcfeDYkMaH2aXxhTTSyP2eNOMDP8RyzXZ2Ws/0tECj0bgAriqZIjIiM4P2O+6eVd3foMwiu2H3oipFhP9V4hw/54xsfnIum6urt2/s6OxE4CVWURtUJiigCGSH6Op07PZuGXO01O+m44m9fvPK9lsA541CuqUCIcgYMqGCvCCwumvVzi2BsGDbAABjd4aiocQqqpJ11GazdRKDNTno2+WV21TxdyynnHggEHunrBIAfJGthNLvGScnO31hYk133wF/sFiizgDp5L10IY3MLheVrbZ7u7xeKtC81etqvwFkRuXkVmlBSkdmBvM+u9GddknQmmyJrYg6Jz5cieDB2E5uJJice0lmIT08UJME8VtxEvr+tU44CnzuspJ8LxbAjLUeNVQGkJMPTna0ZfOVlm/sBU5UQkS6mkwAepCuB6Igu/fDpkqqisw9QPWx29nx8bEtb++0R24JHIdsso6yaERcEN7ccsKKYHddt7InGDuUMFu3L4zPSBWFzgulaTth7VuEZxnJ/o/ns04IiI8cCwhyqSZkleWqC64RmzSUJlkPvR8kDHlGcT28TnlP3bbWMoTtYb9lnwvSIhULkEXKkml3PSsocjVEEOM21fIgdCaPcpHIpdmwnpiDOycaQy3jhABkytZJ41C8ZTZLkkz3n31PKnAvqdKAKHRlSyg6D8SDZ1ZAKDIOGWoOQeu5KK1DTpBIZ1QthKYr0yStsbIhASvGvggMHvqOoaaGvWy2IG7ImpqMp7ZYLsRXcVb8+me/aTCP5ltzU4GmAk0Fmgo0FXjEFWgO8kc8eM2lNxVoKtBUoKlAUwEqAHmhSgSgDCipztpyq1wIWTkA1IaljoAXbII6HRsPhrZYrQ4WTP42bjGUDxEjAdzk57hZhQnAeWgPkQCeciLCMgMwEwyCTmGAB8JwD9YPdXaPqgncAUs1z/pXFMJq1SEP8BcEggeEupIiLVAUwB2gkIBrqRC8C7fF71CZEEi83yvHwINoHXiTBz1AdLn9KwsQKR0AycJGJwOtAb2yJkl6AJwDsuL9j2UJ3aWA8btyayUd8WmFgdVOzzt1VWvZPPnwJQgm5QfqgSAPkowioyHzRxT0CkEiAUtL6gABVwHuATK3ABcDVE0iSWBadEZzD+Rt3C4XbocSHvf8mTXOcQKQox6QUvm5Iqyi81r1YE7hrx9WZYDFPFAAKLNEahEfb8ZCoFkQDkB1aTmirmxZrQAS9gI4js5cbKRCFaM5iCVKv+8hyhBEAQZ6I3PL55I6eQGU/zrEG5KMBxYw1ImchfcuxvbZ+8f2dD6y2XBoc/IregNXJIT6hPUFGDwbj2046Otz18u1nZ6cBDEEKNmSvZDnV5jty43dLu9k+TSZz5B+yK4L8HU+nUlFwbwcsG63ZKeYLZZLEU7j6TzIq8rqbannQm5czI+tvFtZL0DpLcHH/aFtVqXt660sphY316qfwni7PQGXzCGIDWrHn0hRRCrtKqkuNmELhoURgCMg+F6e9x3rjQa2Idulix3TRkQUkcJkB5BvAak1GI19/nc854AH4zg/PrX5/FjX8oNPPxF5wjWRl7MG2NzVtrq9scloqDnZ67vaZ1NU9u7yneyZRGTKg9+B4fV6Zbd311rvdM0zTgS9o6rQ+kKRJTKDteJKNEjHxXptBaqYHXZUG9tUtVu5WW1byDDyXrSPQMxuRSh2233NNda4opKl4PK9Riq37Vb3lFZLspQCaNVcJG/FwXxNe6vt5m5hV4u93VYEDzuRxnzlNZBLkyHZFygDnGDiMxIgBvR1JRoB0QPV2t/biYHM7EkFGR3ojCX7JAqizOB4SGLk/E5FBusnLYHYWv5qfYqwCEA58OUk0DOTJy2FErh34tTXMX9yvVipSfilTJ6ulGj8jBsndDrtqLQnodLq+7VnHhJ7J59HRsn86MjvvdxatfUzg7pA5rgVU0cEBvt0Au66CT847omdsOkr1muRGlw/nztAXRRKxSQ8eC+UR0kUS31QbDyrKfZUbNG45hxHnc3shdyfBGFuMScSl30w5gl7oGyjtIDah7B2nVucZQ/OJT2FotFkIIIMtVhX5K1EbmGTpZB47kekXmT+xP22jL3bySoIdhEsEAJ+rBzUiMy33NdybWdoPK8T2RW2edQe+zknG/w7AY/BsB/h3n5upwIP0s7VNbV1em7jCDkjxVGGrviKM2u7sk7PESHla8Vt+yDyK+sNnQj5l1/8a4N5+DA2j6YCTQWaCjQVaCrwKCvQHOSPctiai24q0FSgqUBTgaYC9xX4u5/+sE6gSKACFg8A7FsHpOmIhrzgkdZDUguEbzSgW4K9B4AlVAqHwNYEih/4tifYBmiSr0tQis/iGlA18DjYZbh/h9F/T/cyQCOAE2AQIDeAMqA/P3drk50IhuySz7vGOmlvYX21dZsdBUXTQa6AbzpI+wJpFBirwGgHqGRlvgcgqTxTAU/4sLgCMKeGGaorkoMQbYC2qvTOUYDumq7enUDNNp+VtkrK29h7YLOZrRZ0+7bdFsn2YXN1n/nAfUAycA2ZgwEYJ6sqwpHDekOWGQqx7aorOwFGdSIHiMh1uZWW2ypBLzmpsDXruCoG655UUwDAKsuCLvXoHhZpFWBfAmoJ4lJ7XRfdsmFJpm5ixiJtvxLwDfUD9l7Pnj6x12/eulc8SpQgvJKc4X0hLzL/5EDicHMaG7dvoTOdcVW+RpI1ygQBmI77NLMXH3xg333/vW0D8AIEpR28HR29ZArQYS3QE+IG1UK7ZX1r2/tP5nYx7dnnH1zYyWxsk8HQBjxXoci1jUYTAXv8+3Q0Urh0n478IH6wiOLaIAUAB1Gz8Nxtsbb1Zm17QHeMbrpDm81nUh8x356eX8hObNztWA/Aviys3SFnwrv6TTkphdaDlAbbrTzsbb21Yr1St/Hlu1sbj/pWFoUNBz3bAQILAO1YuVhpjSyXK4HCgNmAo9SWa8XGjS70BbXA9mhbejAvc4s533crrCVZBXhAQUywDrodK8rC1ljgoGLpOkC9LsgmadtkNHW7rencjo9PbTToCWSeDgfK+eiiXrKdDTsDG7d7Ilvb7dpuFwu7vrm0yWRiNWutNrd9csZK5MVycWtlufacn25P2RWAv5BUlGy/I0h8a51eW++LIoCAYtaj8Ni92e3izjvR9x3dLyoMWUhp7Bzc5aE533ZAmn+wz9H7oOyiDqyDB5kMAmDZOyDGBFbXqmE451lZ7e1uvbbru1Jh3ZvKrD8aaL1DTKAQ2lf3+4Vsg5j7odJKIBdyhnyT0XhoXVRcgP7YHkl5x//3CsF2tVtLa0iWSFssdXxPyA58xi0zJRxkBhj2UHLlZ4gwgSBx0pdxSss5cGUPC/f9Wms69gIuSqRZKNO0ZwUxq3qy5wT5IvVaKk0ekNGsEZHgqFFQfLGGVYuuxhTSbTIaS3Gxq8Lurt3RfSe5jg2azj9lJjjQzYDo2gJU14Uffoc6z3NQpKKAnCJvKcByzhMpS0QM3Qeyi2BmPYRSRGfh8N5yUQRyWP9JzcD8CAJHmSBhLZVnnUgf1muoGpNQFgnEOgziFyJcWTRhc5ckA9cOIeTKwraUedw3YynqWxZmvM5rD1GjPTceMn+MTKqDaiIsIzlvy8ho8qB2VEwbJxMiQ4azyyl2t5CCmHWbR28gYI1zTnRa3hQAgcJYb4Mw51oO84KzSbZ9kD/9g+onSTrlxIgoSvLKVRm//mVDXjTfmZsKNBVoKtBUoKnAY65AQ1485tFrrr2pQFOBpgJNBZoKmNmPf/xFfQBfBHK5BZK697GDAhgHjKN7uNv1bvnoCs3O2wwfzQ5UgN3MkwDYSBskAV4RdkvxsZJJy48M3KRbVL7kAd4IzIE8UMe0A9CASgKdo+uUbkkB44TTKgTYO+7LChAXECpyC6J7HlCt3Ho3soALOs3pKg4wSlYl0XGfKg4HsTw4W1+A6LxXQzTAlJM7Caynb/cBSAPcioBwdQMH+CTQjdcBVmGHknZH1AW1i2yrIFpcOSJ7iwD3spva78Hvg05yWYZIOeGgGA+AU+6Ny0hVjEAcxjWAQeqeHcUAV9jOQGRgVZOWH3x+ElLcmxNEtUgYlUT5Ff71MDt81QENoFfd++oDmmEvxnMno5GyHaiPjz2AqIOlEFjUuCohPNyKhbkg0keh2Q4UE3DLXHKQ2EEuLLPSxiXJGr1nBxsY9/svsAlT+LzbSjF/AcF8HOka9sBiZVYM+j63wr8dQgngfTIY2XfffWuDDpZcHaku/u6z53Y0HthkOLQxIcpDgF7Iq4ENBn2bjEfuJd/rq9M3Q38zXLjcorRYWLfVtR0g426nz+owzyE9KsKrj200nQiAHA2GIsFaxdr6wOfURTZeXeVIrCq315FKR2B5bTuA9p1JOcDYXL15be89e645UxZLJzciXwSCRkqF1crGw5FtZbXkGSNv376VpZPA662rtXwsfd6uURooyBsrJuksbBsZJsxppjOqJciKTs+zAiDEJpO5rnUwGEldgpLiyfzInj29sMlg7PsToeMAktayZbUxqIN+u2ur5VLgOFZZWwDSypU1wuSr0qp1IZATSycpbva1roEZBomwiEDoTq+vvWa99m5+havz/qu1ry3NG/Y3MifIfCHTpyWAl3mpfRBCp3ZytCUSizXtgebK6AGk1bpxdQWPA+nLWKFEirXLOtL1bHZ2dbcWaVG1u3aLVZZ76tlsPrHb2xvt027l5us39wvt9ajQICvZP5XTgAKosk6vo32PuQLAL1JN+4tbSclyisDyyDVArQLg68SDZ07wvDwXUo2RZKGTHf7+hHXTlc+9UkvuDZs1CAXe92GnfCq50pYvVRoCs8mKYRJ1vVayYoq95lDH6LrH5ox9S/tjWBahhuF+ZpOp3VxfSS3HdeU+4jkWTgRy7VUJyeUWeLnPewA79+P37mvDLaGy7lIqYOkVlk56PwW8x/i48OFgmyT1YZx9g/HoQAyJfA2ChrkiSyqxcm6tiCpDZxLvHWREqllUK+ZwBysmJwpRnTEHUYZIKbLx+1PAe5CjKFFc+RANAiKSnOBysngvi7Rd4SRMZkxJ9RjkjegH7AljfijvQpkqTqAzbuz/qMtEeOiWPNdJ5Bf2ahBgXVRCrtBw4qxjUGqc+Tx/vUFx1tV75jxMwkZ7oF7jz3WlxUj2mGlJtSnXbisoRaIT67/+1b80mEfzbbmpQFOBpgJNBZoKPOIKNAf5Ix685tKbCjQVaCrQVKCpABX4yQ8+qwWybe876B96jcu+KOwVAMQANLCOcIAaGx4yLNziJ22fHoJLCVypazUspw7dn7K4AXhwL+uDH3rYuggIByDEzxuARjZOBGc7yKfufoFQnj0gwCuAKXleR0CrQLXI4fBRJwDbQ1MFsAGmyvLCVRce2Om2RgJJK+80TjBKb0FgtdQMnmsgUgHQXIHT9yCebIoyXyJA+4czr4cf+dZBdylHyIxQ17D/TABMeKRjqwQ4lWoJESqtnq4XYJkgZWGTCm/uuf0NuR4A/KOxbapCxAnjl0GxCWhhsUXHr+oBwBQKhwT2E4gUsdUmI6Qn4FOAdHigJ3GRY85r1Enb6wq4c9BtLwuoDNmm41nhxnoO5IQHLI+HAxv0BnZ0NLevv/7GdvVW5JXIllCoCMCyWqoH9zi/V+nQ2Qy4zns+BPsI1P3hjz4XMTMcTWVbVJL7UJb25Zd/svlsbtd3t5obfYUa+zwiPJe5D8jrw+/ZB6O+2xHVdSUk/pOnx/bZe2c2HfXs7GhmsxH30bbxYKDOawaIe+9iSQM5VWPd4x322P0wTmRcQErgX19sVgqdR03RHUysM+rLVurk6ExgX5uO/F1tE+zEwrIJQkI5FIChrbYVhKyD3Ldb9t2rV3Z0dCQgf7eto6ua8Oo7Gw9G1seaq96pG98t4pwwQ4lBBsd0MpESBbC82BR2e3MlQoh1Qh7Heg3RwVpAPUCoOcikWbGprCiw7mGsPOh4U+5FVADiQyC2Wsw/rwsk0mAysXVV2Yunz+x4PrXnp+d2Mp0qn2A8GsveB9KGPaAglJ65U21ss1qL1FgtliI46I53H3yzbVV66D1/av4CqLes3BDiTWc8ORiVOrchsSAYybTA/gorM6iSdVnomvW8amtMCQJ+sfqCvIDolWUOdlQbSBta0tu2rbGmwqaMLnfC4d2+DrWDA/FOwiVwnnkXmQvR7XdkkUUg+LtFYZttxwpyUsje2G1tOjnWXjbo8XPvYufBezN3D2olXY6TGKwN2e6QmRHg9kPygVyaPsSSbPuc0PB/7slLJzYiSyjUJg/Jh7RA8gyNvw77Thuoe0WG230ps0X7qL9v7usHa0H2KUgg9sxQt9Vcf4DvItBiXqbtkizilD8SIPagpz0GxYUCrYM4gkhhn3xIFCdRnoQJ7ynrpgeWSK4IQJHkweg6B8OuMO+Tz0hbRKm3CsByr4uIdF4PsRXWUQ8JEIHtEGChZMjzkv0a0oUx4nzgugnOlgpPaiJXUaJcUy6ViI44j7HwCsUTg0odktRP260kvNnzWa8Px/ZAIO29rppvHk/l4xf7pz4zbK7y9fk9gH8fcLYROh/5JrJgY210WRtsOZx1kCZkonjuSCpGUaexVyo2BiK/AzHhgd+p6hTxhh0kRJyhgvJAblQYvC+ErpSXOlFQKkLg9PV94Oc//2WDeTRfl5sKNBVoKtBUoKnAI65Ac5A/4sFrLr2pQFOBpgJNBZoKUIGf/PiL2v+jHcQBGx3viE+QKMGPBHwgDtRpGp7/bglyb2XkwDXv4d2Rqeqg01aPvYM66kgFmIqAaXe+8K8WsviIfwfwohvb/cUdiJE7BPAInAa+3JACkAkR0Qk4nIBLAusJmByuJxQF6p6NTmKBcqGQUGdox/MMUhXCJyShUitI2EN3ZRv1IIj18NkK3cZb222n8vFXncPx4wTi+bwD8JPWIdn5HEDew6yQXncUwbWAkXuBsmRLkAcAeIktx6jf825YbEqCDEpANMcVoJ6Hahi+6AlUJpiq4QvCh7/Tnc37AJwC2t6DUhGjApgXXdR40vN32aZEZ6zAQiypIIf6XVmArJYLAdMnp6fKFaDGAuPWhZNmqAqYMw/UG4MuFiDVoZu6UjBuKIiwm+oS0orVV2lf/OBz+/77761QV3DHVsuVVC4vPnxh33zz0vqdgVX7SiDyAOVHjGvOG0K3QeEAL1EcjEcj3RPzaHF7Y6fDln387MhePL+w+Xigf4aQfr2euouHo6ENRyPZnEGWFcVa943tSo5ZdowDTgLQEyy9KXfKQ6k7bdkCTadT67T7Vrfpmu7Zbr12pYoQabNyC6nk2Rn6UaiMIEhETgXIKUs4/i+ff++GJxMDQF0Wcr2BgNGt1Aduu8IcEqGx2yqEnA5l3gYC8Pr2xgFc2dC4goq1jy2TxluKlbVsW1A/sbYHWHph96J1iJqGwOCRiDyu/fhogqO+ffHx5yIvem2safZulUbuzPGJrWrqtBUR1e+0bECORllYUdXqrIYc8UBoLJ2cgEKhoT3K2rYptyLQ6KxnTdwulqaocCylWEcl6jOyPVqygJM6qA2xsbGy8i536rrFbq/lKiAIYUiYqtobc5J8DuVTZLYMJIKUQJ6PQabHzd3ysP/m2uR3ANHMedQfry+vrbSerTYoWypbrJc2mUyt3SIA3OcLOTmjQRAszOWhr1VXPzjxqr0cFVjtawwyejge2nq58gD04VD7F/sJ84I1zF7LfPC8Gb/+3B98v/e5lYRuqiV8TlMn/51UJNhKeYu9EyL6OecC5IKrUdjPMpson6e98oGa5KBu4JpDLQDhm3t1kjIim9nvCYqHCA0VG2qPDMnGGo8xpBbMb4HfZIkArivPxEHx3PO5pof7o1sp+fmJsmm7r2w+n2sO6lygfmEVqDMW8pp5FqqLtITiBwpoxwoOwrnyrCbqJeVHZAZBpso6igvpOFHLuZrXp/WXmURhnac6R65S7vmqv3oEws4qzh7OPt4fsgsbx0NNIYWDiBKpsbtX1knlFzXIM53npGWc5iFkB0oUZbQUIk6ZDxDsvEZrJ85xkcbbvVs9ka3DfQYpxLkj1QahV1LltaTOSMtI8nIYM7Kicl4O+hPriFwNhY9qBNHCW0RTAkSQ9v6u/eJnv2owj+brclOBpgJNBZoKNBV4xBVoDvJHPHjNpTcVaCrQVKCpQFMBKvB3P/qillWGuljpqHZv9Idgf9pPCKgREhpZAdiOBHEByKGu6XgIqKLz8kE3fAacpkW3+6GLNjmAHTKhAPjhY3ZhUxQduAq6jfBwxW7iIx9d3the0LWZwFF6sivcOYAsdf0CgnQBwL3TljvCFxtwGYuXVE5w5eonryM4mO7PvLcaixknLPKRoNPD/Ae6rJUbAJCqkFoHXe4JH7qDuwJqEgTDZik93QWeABzLJ7+r7lJ1TKPSIGB5OBJA5qAg1jsOSgHiTIZjdSV3w8IrQUZe52COg3EASLxnfqlLEPEQih2BqFJbYA0CmBeWT7xOFljka5R0wjqgu91tdJ8OOm3DmoaQcEx86DLu2Pz4WF3+3O9oMrE/fvWlwNQnT57YZDy2d2/fCqgFbGd2Pn/21F69ehWglgeOZ834U2AnA3QIAnagXbZLCmDf2bPnT206ndjLl99ZfzT23AWAwIou5Z6t1ks7Oz232dHELi+v7Pb6zvo91BKoFCAaCt3/eDaVioJaynYlut/Jlfjoybkdjc2++PCpTfpmR5OxuoqxixkOhjYaDUV4MIzDYV9jKfscuoSD6MlMAQBPxsqDliuB39WutvOzU433ZHJEG7eCusn1AMgUOQSgjPIGuyTWZ3ZWA9ivVqprAsgidbYOSpbrIgBdJ34Yvwz7ndPVr3VoAre57w0ZAVqPzNGdrZcLjQnvJZsoQHH86Jn/cR+aDxHmSy80NlN0SWssO9jEkKcBkMg62MtWazju2+nxsZ0fndgHF09tiEJht7VvuDG3AAAgAElEQVThaKD3LxBcjbq2Xqxtv62tiwJju3GFB4BmWSmbg/dSTYM0Eli6LrxjnGwM9gTZzWxtiZUZ1mtbs7vlQqCqgr1Ri8j6jjWNLVtLllGZOQPZQwC08nJ2pZUbiDbPCGEtqxtc+RP3/xklWyLUYx2yNxykznnsKp17+7jVZmOXi6UtK+ymena3Lmy1KUSAQWQul7c2BKTutEU2yPqP+RNzQwC67tFrm4TGwQJJ+Tu+q0khojBwwPu+SDiAfsgzanYgFQh1pns9yGe39EGBcG9z513wTuZKtYByK8iBw7kSpIDPYbcYyvfMa0qbqdznk2DNs0VEQp5fQbbJlkrWStg2YfN3b4OU2SR+PzqJDnsr8yAzjNL2LPdN1YeLCutCr1jsv6EMFHEQyjnORzUGMM5BLvjJ56A7j7Qa4zXsF9oHBm6JmOtGoD0kdlhTJdHN6x8qA9lz9L5BIhyI6FCt5b/zPNXbJXuqN/NR53KckSIpUEXEuPF37r3bd8VD2jQlCafvC5GxovuqKldWbvmO4OoHJ00jD2SHKmQolUOngyJrozOPz9B1oYLoD6Qk83PX96dsmqBWml9SlbjNGfuj1yPOgVBiaN7ssA/sWrlZaZ61Oz2rOcdQY6Dq4LtMBIRD1v3snxrlxeGLTvOXpgJNBZoKNBVoKvAIK9CQF49w0JpLbirQVKCpQFOBpgIPK/DjH39eZ2B0Ap9pV5JWF4CudLLnv8syBO/zauPWFIR6hpVU2khkJ2sCDA/VHFgzHDpfA/ASgBUgCcCMyIcE2R+oMUB6gf4cSG25xQMgtCMbnhvx4PdSbsheyMErAB1e1+u7pYTAK3XL0gGboaV0kos9ceC7dsD9oDpoEdIL0OFWV+mTfn+PHhquUFHdl9t0CIwL0Cu7d9WhDJATQNtmvfbA3LCiclANgMt9wRWULB97QBmAQAAY9/AGfFNoagQAA4alNzvvkZ2nskCpUY3wOhe1iHySVYqrGpKw4rkJbEolw9hj0UOYtMKbPYx8v8fyxO9RFxte+woC5/Nacf91yz7//DOpfK6vLu3u5tY+/Ohj6yjEuLbTszP74x/+YHdXV9Zj3lltL158YAVe6NXWvvr6z67eEQhMlzte+W41pHBcFxBFTgp3F5kd1rJPPvnE3vvgPXvz6rWAs2+++Ysu9Wg+t9F4ZEfHM2ujZBj07f0P3rf/9k8/t21VW7WrrCy26kTHouR2tbTpzLup+SdVQ3357W9sPurYF++d29nJyMbdtgiMXrdtI4Kmu13lSUwnHlAr27V14bkOPe/yR9mwLhwUXC7vXO2AFdhwKPJiMp9qrCfjI2VBdKrKlquFyDtscAScyzLKA7uZTyKoCMOGLAgyhvmB3dgAOyCUGvVWhIQASVRHXOugF+BkqK2ksvGa5vpJ4J55DDmCDVa99XXmlkalOqcdDHfiBLIGwsDzDvz9cs67J70DtqyT2Wxms9mRHU3n9v7FExu1a+sr52RnizUB40OBvIzppqgUqb1HgQCx0vYg6fWq0PMVqh2g+mqxEJDMA0ssANV97eAl+xlWSqhA7pZrz+kgQAR7r2Jtm4IMDc9n4H35jMGIbAKAcb9Xsi9qsgEUfN02bI3avSBs+ax9rdpjg9XBooaMkrCcYo0x7rwvXf/Z3X9zt7LL1do2YL977KFqW23Wvkb3HQWrs+9AklWoUHoOTkOYyEZMSiYni5wcALRui7h1a7hQwAkwd5UEneysbfb60YAshL7el/nKa9KSis2OPZGskVTmHayNBPL7Hs3r3M7H66Q9MJQfaR+V+0juqa58cnulv7VzYn6LJAjwXfscajWB5OwJkMQoZnw+YUnHlguJofuDXHqQ2ZFnFj/nvbgHD5RGiZFZC1gPkR1DJobni0gZgTqm8IDrXCciE3kvCGwUDDEHe0FicJ1OgmEl5qqQw31nUHmsOeXj6O97jYED/k4O7tRX4Gdjki6yfuJzQtnin3WfrcHv8kzUngoxELZamc/E3pH2S/ldgT0Gm7ViuXSCJEjjPP81d4uNLOUg47NBgde7vZqrdjjHnASCjGZd9/QakWphUaV5GvsX/DTrmtcyH/WdJKyutGeI8Gev82u+n+f3cyfnudvaoUoaKsKKfUf7E8s88l6Yn7/8RZN50XxrbirQVKCpQFOBpgKPuQINefGYR6+59qYCTQWaCjQVaCqAFcsPP63lry2v7siAiE7QBJYENtHirxxN7xQdj7HLoUuyFJgg8CjtK3CwCA/vBK8cRlZLrDgEvTeGLdEZmq9VV2fYTWVWBOAmuFcCjeraDLJDANMWcFCQjLWwj9g5OI9lS7vrYBfe/3oGRITUI67AENBFECv2M3Qobwlx7sliJi0kBJq1ugIrIS1AvsCA1Hlalspg4PP5HNm7pH2MALutwCNAGYDp7FpVd2uAOgDwacHhJXIbGu9WjnBqOlfL0msQ1laQFrw/zxNAxWuingC+y1XxAFQyK8tNBPk6EOn2Md4dTSdq+uBD9iRpkgCcd1Pfzw+pNsJrHoIBy/gDoRTXLzKFkPW0DDOzj168UB1evX6tGgLaP336zOYnxyICTk9PbblY2NMn5/Yvv/mtCIl//+//nX378qVdvnln33zzjduJYOETnc5dbGaEwZIfUltLdXAC4/jsRMTT9fW1nZ6e2CeffGzXV1d2d31rV1dXNp6M7eLiTH3LFxfn9oc//EFA4ocfvrDXr94KXCP4/e3bdzadzARiihCI+S07mO1eKpjLN681XtNBzz58OrFn51M7HvfsaDy2yWBow0FfXeuAcrPZRGTEoNfXmCxv7/y9BbaaQHk+gzGHnAEolEKg7fkFPG80mkk1cTyd2PXNjQPA+L3T9QwBQE5Bb6D5yPrlf5vtTl3v5WZjCwLeo/u+tSV4GiUBo+nrks84nk31vnjDM55SN0EWAeISJB65CtgVyRptZwJnuQfWGCSgXh+h7pACXPN0PHblys47uHkvHigEHHD0uY8vPdkkp6fnNh9P7L2Lc+vv9zYbjqysd7aRFU+A4cohcLuXtI1xq6ad3S1QT1Qib5SBUVauCgG45+/cS0WWRc8Wi6UyLqgbgDdEEntOVaJMwwoI9ZGD6dyDq7t6ti6cSPT8HDFsel91+gtAxr7LAW6AfFmmbX3vhLxgDWkt93siPugKJ2dCe8t+pz1qsdzYTVHa1iBWWspMIAODuUFux3DQs93WLc2kdhk4sC4QPggIESRhmZTAfb8/jBBy30cgl6gX98O4577W67S0l6EachXGSM+BHNA9hwoq9zCugXt1csL/05Gx5d5SASZyRYC2kxsuaEjS9P484Lx5SArk/pgZDg9zPfLz1b2PNRcA/47MEfYjau/KBLc4hOBC8ZKWh/yKNR7Xy5jZPWmi+mCdFaHPfk/xn8VBLkCsKu8oaiJCMWrOeaH7jYwhAfCsqSCYlf/ATBNp7iSI1A2Rs8PnuSLBlQvadyPzJ8kd1lvux9JVYrMXBAh7CGdg7jXUezIe2XK1kk0VeTwQaoNh3zarQvsUJFruebyOeY2CAvKN60qlntfGbdCkFjsEg+fZgarS9zhZDZJN0uZ++f7hZxnEAQTvYrGI7JBQdEJiRK6Gn/9OgHB+5zwWeaIcK/Kw7seT5zNmqPOSlGJ+c9brXGWeo6dC5QTxxRkfZ3FDXjRflZsKNBVoKtBUoKnA465AQ1487vFrrr6pQFOBpgJNBZoK2E//ux/V2aEoO6Douj8AH9EFSccuXeKEAxPiquDlMkDJByHVqSgQUBJIFMoIkR/6dzBV7wLP5yRJAiCjrkgz2QW5hQyQq4M0Dlj4n6kSEQATocyAdAAvAo66nokhYAt2QLke3mWr13Rqw+Yn30+W2eRgROhqXp/CvQVk+OdCjtAZH++szAt1snOdAXgmkJLXC5BC97RUHg86crPTNUmaJCxS+ZL3BqiVdQXApP4OuG28mxdVRqfjIdpSlnjQLcQBYLW8zJXn7H7t1MPJCbdbon7YP1ElQCh10QKuYjGyc3ush12sdKRzr4BsUpIAeKN+AewlDPyBmkYkB+9DCG2nY5998YV9+eVXTuqoC3oktUVvSBD8WuPOtU+mIzs+OrE3b1/Z8dGp/f63v9M1Z/0W67XmFD+jbgpQLoPUsr3NpmP74ovPbVW4kgXrnNFopDDsl19/LYIEgovsiFa3ZcMBnet7++7b1zYaTq0D/rYDSObnWyu3pax5ut2+FWu3QdG8VeA6dlgQZmRE9KxYrux82rH3z0Z2Oh/a0+NjG3Q7Isec0DEBg2cnZ7LggmhCVcIc4XoZ/5vFnc1mc9uVngmRFlxYW51fXAhcnM6PlSexK0tdHyTNt998bU+fPbdOH5VHX+RiB7CSNSeS0oFkgFyUEoyrSIQNHvMO3m23tc0nExEA3i0OUOt+/zk3E7B1gNGBUgDu25vFoZOeEFzmWlEWVhaFlByEyGscASEj1NqzdtxeBsA4lQGyNhr0ZPE1nx7pn/efntus17chqgesbMhDIaQX0JMa6vWe7bDbQUR2bFN6TbGjKcqdbQq3+yJTZQh5U+2sYG0qoLyyxWphGMPx+U5k+B5U77yTnzUoFUZY4pArk3Z3sjWisx4DG3Xu+7XIhi469JO4xW4LIsnDvQG6fX/DXkfsG3MlrIVEPJWVLQvGrWN3BT9pW4ldV1EKRPZEZNRRdM/7nsE1YJmFsinzjNKSyWu005xFQYKdTgLsqfbJcZZahswL7RVkcLh9FAHzo+HEBsNUU/j8Yn3znkleMH/obHf1jdtCuX2e7y9JNvB5kMRJBK+x4FId74mL3F/y/Hi4pyYB4ocPQLQT5bkXKy+pg93dfS6Sf6afCwDcrsIgN6aUXZY/IKJQSjmJkbVNNdvfnkkKQY+9ibW7eBDMnV87FB6uncOsqtmHncBgH0o1mQiXfl/7razlCLLm72H1yD7N66XCOKgyyH64Vx08vD8/gt0ukL1H4993BYfOnyAvuBb2fh7MD6mr8sJTJRXETyrz8tfsO6pHqK3yfPcGBcbRlPvBfGTmy4yyVYvQXdzcao5BvqFw46OYN6nSkcqwZlx9rBTsjeIsw8krzn6vKYcef0LKcn8QKbzvplg78YT6JhQgGkeuRYQIvKt/r+Daf/XLf20wjxzc5s+mAk0Fmgo0FWgq8Agr0Bzkj3DQmktuKtBUoKlAU4GmAg8r8IMvPvGsT/2HvmBIASEK53wA6mTXPUB5+mTTjczzs9sS8ITOVnzbARccpAprpQDtea6APgFFbvcDWJ72FeqmVXiod8QmSZHB3gJfwvopQRmBIxEcLguN6DpNoEadvvp8wAr32nbgPlMsPEg4QSlAf/zs5W8eigNdi6ySOm7BAQDUdhCWGmTnsAgHAMjd1gGiuFaAIMCn7JQVWIL90oP7hEBQ6CivbXu3cPqkAx7JfgTffHPigseo73YmuNOoWz2CUNPKyIkfADknLkTWKDy4L/AKwBlwWyCjSAo32FKoNvY6kYNyj1s50KhuZogbuonVRuvP4DWD0VBkBe9JBznqAh4QBUdHR/btt9/aycmJnZ2eWLFaCSDG7iPHWjUSjtSyDz54Xz/nfpfLlWpyfn5u7y7f2V/+8s1hKsv6y1o2GA/tk48+knf511//xe6WS4FQn3z8sTISaAquKgKYS7u7W6iznXs5Oz+RjdR6VVpv0LOjo2N79e0bkQwKzq42ul/ub73yzBDhY7TyMubUbEDA8UAEzKi9tSfzoT07mdmLZ6c26rdtpN+3rSrW6maGDAF0I6AcYI3xp15kLDDK3DP3y3MhXgDFF7dLOzk9sW29te5ookDvYR//9o26lWX1gmVLVUZeAaAsgF5PId4AtxAkr99c2osP39c4cb2oELC22oR6ANshEQkVYGPXhn2H0e/u7mw0wH/eyYoEwBkjlAu70sedVV7KzqgjZYMIsLq21aoQIYHiQP73h7Uc1jlYLQnQfmBt0+vbfE7Oh9mnL57bxdHc+vuW9YYju+X9poRVC6W0usL6aum+96iK6q1Vm0qqHhEFVkuFw+cDerLrAYgu6DpHtVLtbbksbLkhI2NoxaawxXLtQfFbB1xZExAnkJgoS3L9Mx+oL+QGmRzZgc58JquCz2R+iGTU1uNkAd3kAqyjnsoHwJ6rBWHcsm25tdVuL+XEpqxtu29ZuW/ZZrsXKK73IKugN7ZKtmNmk+nQimKja+mRrRILlM/Wf8CFxRtjhbINm7tCuTVp/eZqgiRNtW/HmHe7LWVHMCcVWj+Z6MxwzvJegaEwc5QuQVgkyM11+VnBGorwcDJODvuxv4d/PnMklHp/Q4qmUgESIElorUnUK6EmZC6JiAnrQfbCPEPYNyFQIFJc5XNv1+Q/dyKD2uX5lwTMGluxTlukEeeCMndiHHluEtEO2HuelFsIunJOyoeoqfbTuN7cQ13dOBYZzBjqjJQtlQPyIgBD+UGdUE/ymTyX8092WKGuQKMWvk02pM55JkWNyQNifqtmQcywN93e3SkAPXNGdB+cL8o18s/gM7nOvGdNrcjd8Z95fVHH8VrIVs5FjYiUTZ63M2Hvwu5q4+pAfoZKiusmYDzJM844xoTvDkk4YRuVc1XXFI0Tsp8KRam4xto0ZyEt9bxYE07b8x0IBQjfEZww5nzkFPr5z5vA7uZbc1OBpgJNBZoKNBV4zBVoyIvHPHrNtTcVaCrQVKCpQFMBM/vRDz+r1WUYwdDyxM6g0bCmECSVQFZ0KHqHMJkKERAcFhneQUzXPt7wHoZLMKu6twPYx+ll3/GwUxQPUkSEBZHAUCCE6LTlOXhSAzbTwY9tzUPVRYJE4+HQirV3/WdoNsAsbcKHgGnAf1kxORjlDyc+0oIEQEMgJ53YAmf8d/mlJwEt79J1YuahJYeyNx4El2dXsTp1o/t6s3KPegCpvH6BYwHoQNQA8EjVEM85+Hsr5wOcdqv76rb6ypMAzOGzlVkdQd8CfsJiKj+ff79XlXiHKeBfgvFuPeQAGURP+tM/tHVJQBNQ20PaPUg9g2jVSR8qlOzspg6A8J9++qlA77OzM/vTl3+026trgZPzoyO7vLqyxWptT59eHALFX758aUezmX322ae23pR2dXOtwOtnT5/Yt99+Z19++SfdAyD/8fGRffr5Z3Z7fWMvX34jUmc4HulzqeVqBVnRtfOLIwHo33/32or1zhaLtY0mAzs9O/JQ5xXWQnvlAAB2vn37VrZa/cFIFlK4AHl4eWUn85kAfZyxIG0qgr3LwvZlYe+dzu3pfGTPzmf2/OLE+h2TXRLINaDqZDRS0PH56amUJ3BAEAnq8geIx56lrLSWuIfFciHFyHg8tbrTEfD37P33bLPa2Gw6E0kjK5xWbauicBue2qw/QimFZ1Hb1iXWUGQtjBRqrS75DDknOBsLtQj09j/dsx4Iltk1HE0ctI+1zLKGrAS0JntB182c5U+7J7DSCojZ0hsMRChQJ2/iZs9wiyj+nRqmbZlyF9RB37XJZGY/+eIzm40HNmx1RMgUGz7blMXA3gNJhzqFeXd9e2umfaZt+2pnJcqjXlc15HXYow16PamqILL4HcD6voZU3Cn74/W7S/fbN8B9SIKOSAVeKyudGkVL56A44t75h70xrX4YD0LIM6cGqgtcNNcha5kx6bQ9Qyb3BI/ocbJkXdW2LLC3qpVnUlS1FdudwsG7PQ+P73aYkw6S08ku9Vko1djnmMue3eMd/3wm9UUZwGcqP4QskVCuoDdLwsFVMQ4YD0d9G/X6WksokyB5JsxrrHkgJMif2VZWbJxYgRBln+AatZcCtndcccLPMy8pCQi2UNm+SQ0ASO57TO7FSdbImSzm/MPrU2ZQkqFdCGBsvlzlMSAfRQH2rqhzlYgTM07CQyyhWkBp4lkSqTY6qP5Qq0WQtO+LTn4nuaMcnJZnhvAXiJ0E0XPvTFUdRmSyl1JIfVgaVaFSjPvLvVh5Q1E/5iTXJ4LcY79dUYVqJOyuZCUWuSeMTSr/IOBE8gQRjjRP1l7KcXI7rbQd0/X3+9p7RA4PBj7HsJaKuQnpOhr0RY6mSu9Qq53Pr6xzkvdd2TA6QSEiq+3KQRGKahAgY2urPYv148SSW7VRW2wreR0ZO0leSBkUWUiqE9OfPUE2V6wxasY53BERzH6Wa1C2iaIynaBpsR8pCLxj//zPP28wj+bbclOBpgJNBZoKNBV4xBVoDvJHPHjNpTcVaCrQVKCpQFMBKoDyQrZDgDyAWbLgiSyHA/AFdETXfnRDRx6Dd9lGrgOgmyOU6vx1+ykHdtTZC/y5d7sHoJm0kUowA+CWrs8uigD+R8dmECJ0lZaADwHc601DgXEPpOOV7WMKqJJB0UlkAFK4ksODhMGn1IRLh3SEYqvzU/7zbiHiCg0HgD1q28EjCA4Fee9rG0+mVhQrW4UFFVYqBZ3adJsGuZEdybw+LU90rQ+Csf+2w/mh9RK/S8Au/w7wJBP9uiuQeNgfWBuQFMA5QmGl1MhO1ACcZZtBd3Z0MQM81Q+CTdMeypgPGZyOHVcAeVw3eQpYCiXAnJ3yAuSoXdiRHMY2VDfcP+TF2QXExZ9kfzXqD+zN69cipWbzI1usln8VBAwxgA3TbDq14XRik9nExuOJLJYAUQlo/tk//ZNqfXQ0tXfvXttkNFFgcVFu7OTkSGTHu3fvZIM1nY6NHITF3cImo7G9/O57KQsAqbAbefX9W9ttAewGNp+PBaIJdM2wYLqHt2Hpg2Kl2Mj6qoOV0Xhsl5fkZACWbWzW79l7pzN7cjyxk8nATqYjm437yr4AYAUUZG5jH0UIcrmiw78lyyiBhGWl96aOZF7c3Fwr62N+fOQzEHud3V6gfo4pa6aoKuUmrJYrm8/IxahsUxa2KjxUOgHQuiqsTwYHqqUdigUCdt2vnudw34Sys97uAMm7AI4eMJ7qG/4kDwPQd12uRF6kFQ32NpA9BF4DTioXY7ez4+Njjdum2uh+yFvgfSBuBHJXe+v2x5oTbYDV7c4ms6lNphM7PzmzUb9jJ7O5TZkHgJ4Kq97adlNaWZW2KAgRNltWG+1D+PZvCZUH7GTuowRAvVBBAGIh15allCuN9iLJqs1WZCiWTBCv642rG0DVBRCzz4Q6rf4bCyKehw0Q74etFeO8huggo0aqJQBiV4Pht6+sFje4kw2d/o6tDqTioG/L9druVhsrd3SL762qzZYb9ta2SJjNdmuz6ZEyAtwCivD1yqZTcomCXNald7XHV5VngyRor0521Gn9nuYcBB7EGDZoUsbVWM95yPp4NpatFeTFeNjT9UE+zyee15J5ArnX8VmA0NQkbfoeKnYSPPa92a81X5vvl9eZXfcKeWeNYccXXfoQbLnHp6oDkF7nGnVUGDMANtZobZ1RkOFSHW1RKWGPxNx3cDxJ5yTpcv8V8RIWTW6JBQAeirYHQdjcQ+ZtsH7ybIw39zrxWsB2COM4n/L3WY8kjPy48AwN7idzKFItIiVfnBOQkfr3TlvreRsB4rkfc5Arw6WqbDoaH4h55b6UG6kLJxpPiZlsLZLRrQ85K6SCgGhAxRh5G25/5eogri0VWTkfkuzPuua4p0KR/YHzgDnM50jBVDoRymBJeRm1z/0p32NIbkUoiCDFHip9qHEtUuieXNqsPN9EZnBhA8c8OZnOZc22KbFm7Gt9813k5z/7dYN5NF+Xmwo0FWgq0FSgqcAjrkBzkD/iwWsuvalAU4GmAk0FmgqIvPjhpzX/AS/7iwhyfdiZP5lOrVg7qKpQXSwexmP5qKtDOECnBMPVHUmmQrdl1a4KcLAjYgHAxDsiHRgFZEkyQP3PkYMBIIPFEIHKACrqqIzAVZEW/E/AmtgAWQTRfSnAyPby2m73vAvZQRO3b9pj8UKXftg9AfoDXHHtWBthWZHArkB8MGqBWaIqDooHdVtj/QH4CIAVPvuAcgn+i/xQx7F3lBJizAPAjG56daamfQignWyDeu7RX3mocNYWAB1Sx++vdlXD3pUMsuZQYLbXVl7i3LdIF++u5rXUPLuTc+Z7d6xbf9BzyrOVHUHnde0gFO+lvGFqIMbF64x1WLnH+/++Cz+tQ1LVklYrUrZ02jYcjWwwHKvjdjY7Unfv119/ZZul+9rPj48PwfBYJ/He7z9/bm+vLt2uCTumyfgA6F88ubDpdGIXF6fKnfjTl19K9EKuBeA/9/LmzRvr91E3nNhmXdjt3dJevb6y0XhkFxcnskZxhYHPkbLc2uKOIOueTSdj2ZzQ5ctrXWmEymOo18gyS1ZBDiz2eh5sK4AOUL7TsdmoY0/mY3vv4tguTiY2Gpi1d3t7evH0YLkCUD0ZD1UD3jfthnqESW9K5Vf85eW39uzZM1l0UUfvtm5r3t5cXdv5sydSrkAAsc4Io1WQPYD4AJJjd1AHMLfm8yPbLG/Umc08oAMaEoe10e76nOA6uAbmAWG+6moOogvrJREZCrv1OZ7zi2wAMlDWCzrQ3RpK1lvbrYgk2YAVBRG91ut7+HjwniLFis3W3l7eiuRqkQVABES3ZcfHp1KdzGcjm49GdjqZ2XpZ2GgyVKYIRMv14tZttyDw9qUti1I17Af5dktXvFQjbv/GtaAMUFgx9QatVZf63vefCgIT8qJSHk5ay9G8LoA4rHNkc6YQ6i3hOSKECkgvdfl7jgjWTJ67g7riPucBcmk0HgqsFSnpKQDW7nugd7mpbLXdWqHc77buacMyrM025U5kS4LsqdpAdSGuJfJ4DjZnQUhzTawnnp82VuyTrCNZCEb3vrIfUP90+gdrJuYF4ensOyiY2GoU6K0wcupaiVSAPNMO2nWSBnsilC6Mh9riraXcDOpf194Z7/tR2B6FbZPXj8wS7NucXJHai3mkTBevMZZAIoywTNvX3l0fVoaA7mPtPahPfL/HPk2kQrdjZ6dn9u0330jJwN6RD6mCOLdinPl5qmNk04TyLs5G1gd7BeodkRJYFqGOi05q5eEAACAASURBVDHVuAaRK+JCGUPkBXlKOdurLI9C1ecZJa6+0TnX7qrOzAeppwb9A8niIL2f0RDZdytfezrbNN/8WkV2tLtSI9QtJ9hYN2Tu6HxBjRTqirxe1i1nFXsOZIgIh4PVku+bIqQ4s7BbQi0FgRfkjs5syIJYL+wnPNg78mTl/Y7m84PKhf1F16NwddYNBmN7fU/RXq0cpyRzXPnl5KorPzlzlKbBHIpsjoMqpMV56GcZzQzsp8VmpXvzfYjvMDu36Wq17ec/+2WDeTRfl5sKNBVoKtBUoKnAI65Ac5A/4sFrLr2pQFOBpgJNBZoKUIHPv/i4Bmg42DzQUY8vdoCUaRuU5EQSAuk3rc7T7B4Nu458DTYUdDbze8CfDDDlc+UdH2SGwFrZzHjHq2wp4jUOMXi+BCASYIZ34vIuDljsCVINmyUBJWm3wXPj2wrX32kP1Ame3aoJ+FW7Ut3dqAB4uoBpuWdFwLf87d0G5OCPjlojgSjZr3iIK4CMrgywSQCdP9SlCgAUdlgAzHSY6nd0Z4dFhcA7PgxSYsd7EiLsXbVuR+WdtwKMsLoIcCatmtQBK0LDSRyAKJ6ziOBbLGaElSnbwvMpCrrRIS9kS9JxEDaAJg/OdZLEgWtIjYEyGejOFhhHt32EqmO9wb+JwJD3i8thnpydyxpptVgK9H/x4kMhq2/evrbrqys7OTqW5//t4k5OP/wdAOvo9EQgKw8sQnhPrJdQRohUq3f29Om5jcYDdVdv1itlSXBP69VKwDuZEsvljR3NZ3Z5eWXfv7pUUOvZ2bEt7u7cegRLkX5PKgbUNnRpTyZzhT7fLe9shKJmXdkG4LBuC5wF8Fspz2FnA3InpEDwjAwIJgDkSb+j3IuL46GdHY1tOuzY2dFMqoFBb+Bh2q2WFBLUsdpXumb52VdYeLWt0xtJeaQg9k748pvZZr20fnegDBAAeymO6ETHiqfE7saJv9XyTsoHxnKovImtdQ1gfK05qPD0Xt/aLTzfW7Za3wlApp5u31IJMB1Px35/ZWGvXr3S2LPWcy/Atx+AVdZahFazxmVB5ITXdl+pg5/xEZiKNZPsiFAPtQLMRIFRWI3iA8UWQd6b0kmr8diOjk7s/OzITmczO6KGg6EUHcz5YlnY9eJG8xvQl45xbJZub2+FlQN+5xqlLpkbI8ucyteMz7PClouNrdYQaNSS1ADIWAfYvYPfyUDWF7ZHWEkxNtSSqY8NEDZV5CBoLRAy3AI4dpqQunk4fYS8F4XmdqfnNneoSVA4oT65W6xsRfZIp2/VrlbWxRZFBFZPy0Ld7tpvIrfHAXpXA6AAQoXEI/df5X1sIewcTPefewi3xjrsnVxVgAppaLutW/ewB0BAMG9YL04YuPUS+31/0NfaEykN8cJ7RQ0Yl+HACTInNh2M9wwDV7vx+Xmda0gAlCLYvw2HsjSSIoGxqumQ91wXWa4F4YNlk/bouHbWwHQ28fsi2HwwsNFkpDmVNZGSDJI37O7Wm0Jrk0eSOzpX4vrymj0Pw/f6/Ltqr4BxSN/KM4U6kF9r7TH+AieW2R4hWQD8nUCGXHcyI4ngh0oUgevRMJBjIUszEcstZUOgFkA9RN4Ds5kMFBoBIGUhjXU+MebMrbLQ5XBf88lU18peKOu6UMHck0tOquhMFBnTEgnIeZyqkSRQOEeljgk7LpE7aVXV8/3rYc3yGrh/9jLWq2ymIq9C8yfOFwWTq94+N13Z4XOGhzItikKV1jzj+wRjS2ZN2uA9QDDSBlKGUczHLuRQqYYHGhvYA3/+sybzIr/HNH82FWgq0FSgqUBTgcdYgYa8eIyj1lxzU4GmAk0Fmgo0FXhQgR/9+HORFwnUAP0DDKsbe70+KBFSZZCdxgmeCLCILu0ENxKYyPdNyws+46EFEuC3wFZAiAhlFYmSmRt5XXROAh4CqCpE220kshNcxEiEcmf3tzq++bwEhjo9AXCCMsLSRaD8Dt6kcBWJ4irotA2bigBnlT2x9+BYbG4AWQg3Vmdp+mbfZ38LRPZuZg9uTZIkQV55jwegl92oCQQrmDtCtekwTmAVjyuBTzsnDLD3wFII2xxUHbpXgCwyC9Tx3RWILS/2yr3QIXKGg6nGGoAH7iSBJDzqqSH0BPcFCMSf3lEPOOlWJQKaAhSXlVc83zucAeO7tts7MEhXK9fc67Ttf/yH/8H+9fe/t+t3l27zU9c2nU9tNJ7Y8cmJkW3B9asjv6zUDZsds4DFq9VaoDfP4dogNiAPJpOhTacD65NlsFxKETIYj+zV69f23vOn9vr772WXA4A7nY2c7BIQTVB1YZdvLz3YttWWHdPl5aWAu08//cRubm5kMQWIxswpVnRU99SlDxhGpMCuxi6NQGx8/gF4+7I+OYCO262dz/v2/HxqR6OuPTs/tuPJ2KajkdYZwC/3AwkBsQAQp7lDpz82PL2O9UdYk62t36cmOwV/g3wCEM7nc9kKsVZnR3MFdQN4A0ISjk4mwvH8yLo1ndCl1TuURoDbXdtvIz+m3bbvvn0lkFOf2adLeqvPoaZSRpjZmzfvlCEyHQ31/pAJ1FNgYXSae34FpJt3XjsI6gQH5MuGgPAglXhPgOLVqrTJdKa/Y/0k3/mwJYPUZO2Pp4x912aTsZ2fHttsOlb3PLWDIIO8YX4yfvPJSK8hH2VVRq7Hfi9iTKBxhHmjKFB0MiqR9Vod7lJflFurKg8Y5/2kFuoNbFOuFejOWmBuUxcnLZkHpk5/rSegU1Rebbe9gRiRmkFQPFlBbo8EYA855TlBqGUAltnLRGFau9+21Xpnt0sUJNhOQX70bFm5ZRTXi/3V7WJ16NZnTBiz7PDHWo3xyMwBKSRa7LnkBSz0PAg75tzNzdVBKZPEBdfpYD334Hs1HelYrqV6DDAZCz7mru8HWG753w/5FIDcUiiheuiJ2IPokupPnf7sid45z7xm3qBgYHw5I7AkolKq08bVchBh5baULRCKkeOjY1esYbPW74mc4rnYQTmxs7PXb95oXaCyI6CdzBkRMoO+zWazA1HK3sDnsldJTbV3NeFDVQJnZV5LqsykPmCusx/HOca+pT2BfQ+y0uNnRO4ozwJSGNWK8l4gwZxQYC5wX1iy+X5KDgMGjCalyM3NrQdnQyVAnO+22v+yUUBjHsqSYr2RdmE4HLk9HNkkrNFNeVDw5RzRGQqBPOzboNM7KAwF9Kc91W5r44Er0GTnKCu2ve6D51EBzq+7xeJAbuj8y0yJB80M+b3Bz5tuBHa31dDAXpbWUzrLOH+UJ+LNAr5enKhTzYKM4VzUdxX2LpSRqK9QhVgrzueBzv5e38kPn6t7qR85Q/kZhDjj+rN/bsiL5ktzU4GmAk0Fmgo0FXjMFWjIi8c8es21NxVoKtBUoKlAUwEz+/FPvqiTmBAYEB7WqX5IEItiAcrI2iY6c91yxa2kBMgkcEHn627v3vCQArwubIsSLBfIEN3AdOJn6KiID6sFygIeAxLLtgPgii5KOlQBKiJQOkmA/FNEgUKAgf/ANQnlpaucbs2dDej+LwAqUXCAtQCMoRRwIN5BRg/pTuLByRh832sB8Wkh4kG+riKRhQ4h2g9sP7LbFJsodR0PhyIa3BbIQR6Aza0AZQdDBfxEBodsrEJRktcPWEOdNR7RdZtAjgOn8ueSHQmd0QLtNgC4WHr0pRrIzwFMLIu1Bz2nOiRVI0EwML4ijMIHnk54gqYJW8aayAOA74NPuaYktvSmrdr+0//5v9pkNLX/+//5f0UAAbACiNJhC1D505/+1F6/fm2r9Uq2IGQqJEkG4EfActbt9OhYb6vwZavtaD614bBjt3c3Ig+Oj2YeRNvGUqlrm+XCNkG+AN7PZlMBolzHkiyE3c5ublcCo5mzq6UTWb1+2z7//FPv1gVH25b2+vu3CvMGYDyaTazXNlusKs1LiLCc26lSAWYc9HvWt9JO5kM7m/Tt/GRoT86ObdDu2OnRCb3WNhyNbTSaWFkUNp7QRe5KKEZFAGqvZ9fXtyIXIF5YT4CCeMQzp8jDoAt9X2/dKgpiBT//slBuw+nxiYOREGASAaRH/14kF93ZANBC86y2heaEW1ZhwYOKgDp4IHAhEkTh822zcrO1yWwsuy8IoX6np9wYQF6eJwuXVi0ShTWNn3zadCmkutO127uVW960ahEmAMJSDgmYbdm+3Nqu3tr85FS/Pz86tsl4JDCZ8e/s21Z32yKVUH0Qzk3XO/vH9GgusgTbL+rhe4I3v7PWISgALW9vbq2N1VINYbAWgaH8C6yVZIXnHe78exKTdLnzeizs2I/uUMJI+eJ2T9oXsc85kJW1Vfva+hAhm41s6VAqOOAKyREWRLaz0bCr+bkmc6AghwPrHrrWu7YmqyPUJas1BKp3/ufeA1iuvJKBd9dDkiSJkKoBrY8BFjz+Wln4PACUc//Ldcg6Z4owXsPeQJ397Y5bgkEOyoIPtQFzqAWxtrWKGrLvBLCs60CNEhZPThoM7Hg2FengILW/BqUCoc7VttR+wdxB9QXB9fbNlfYPKSH2zDlXjIgwbLXs/OJcv7u+vrFRhEVDijJurBtIURHDjJ0IRwicicBt2ZtByu5N84DP4bmQGYQ+D0eQjChRuC9XEECCpVJBaz9UBmlvpRB6AHLEaCJWIIO4XidvZC8lq7mdFFDc08M9XcQwZHcobAiI1+9RxXDvoQBRYwDqxLISEQPwr+wJhZ3vZbGX+SOQj1wHZCuZTewNSQyw/3LtXPOw74S1QtAhDeK85/dYzrGXuuuV34fmet8t5A4KSpoAeP84J/U58XcFmbdcMcGaSPVHBqDrbOFUwz5KBD7qH1Rbfl7zQDHEWDBHk8CAgGBR6bMgOKQaSSWkq1LIvOEMdCe1yOQKwgmrKog2BJO//MUvGsyj+bbcVKCpQFOBpgJNBR5xBZqD/BEPXnPpTQWaCjQVaCrQVIAKoLxQ13TYUQAWpP1IgtxSJQSYL1XENsJrA7RI0PaeSKB71u1vBGLwnnRdRmdk+uZjj0K3uPIzAiQXSBp+5lgH0eUvS5AInxYgEh2cWC9hlwGowzXKDxwPdAgPgM8MnQa0gFgBZASAqfc2Go5tVwb5QtDo3pUH6oUF0HtgXwIgKSsJAl0BkADjsL3Zbm0w7DsYieVPRXfrvRd+Kk8gWxLQAtD17l0AHIBo93gH2QKAoctWoC1KFEAniJu9CagGjFL9QVSUT+EduSJ2BNOYAKBhr3+w5KIe2Hh4zZ1U8sBZwlUhVQgJ9i7lVLyQy+GkkStQuN7s1mUeKL9Ewb+VAF+FHodlVuY10CVPBzHWIu+991zj/5e/vLTReGzjyURgcVq8/ON/+A/2//3n/6z3mM5nUjgQPo5Nymq9PNjFkL/S63kgOF3ugO3YmqCccWUF3fl0fpd2fHykMdxjo1JFCHurtk8+/dT+9NWf7eOPPhLYvVyt7Q9/+MoWd2v9nc7b3rBtF2cXAvUgDOgSR63z6vs3ttlAEGCT74TcGnumykOZeQi8JRejG6RO3bIBIPt4YBfzkT07G9mTs6nNR0ObT6fqfCbAmrEZj7CYCdsgAM5qp/sqy80BaN7RZh7E3A5ipdOxk5MT1TJzJ+iMd8CTTn3vLu8CopOfoY7/rjIMttVaNlgQRHT9dwGnu0CF4TG/B0Qu9NlYe3lOxN7W1drWy5VVxSrWSVcEDJ3ssjcjvybCg6kJ4DD2OISGE00DAAkQLpB6vRahMRiNtTalyoBcajGXUeGU1m/3rDPoWz/sjwjrxtcf9cXN7Y299/S5dQe0q9O5vpE1GXPz9vbGOuTN0EUPCbZaS7myXK5EFu1QMJClUpBTApgJsejWOcx3wE3un31Iipo7MhwcqIVAXK+XNhyORbYoiaflmRiKowibGnXBY4mkDn/PVIEY8vlSixzCwkd7xR59Ac7+ZAZAxpS2Yg7X5Amwb6EYYqW3pDYAUF+XZGy0pCYgo0P7gQLe2RsgVjw3gTFMxVeSFGnvR50hmbhnXptWOqkGS+UY752Wcbmf85wMjxZ4Xe/dRisI5LQMgwDL9zl0xAPyt5z4HcmybaI9aVs6ESP1QuwvdOSPRlg+Te3rb146AYJyCQIIC6vIX8l1QBA9Y87vpHqIrA92yaVUTKFq21aybFPWRd+f60SC7zGMFSRXf9jXGpP1WigTmRdJsKXiL1UEboXldlAPmwMOikAB437WSNkFAco+DJG0q9xGUE0AzBc/O5MEEgFHXgzPCetE2VTFuZxnuM5HMPzIZFKGDXZlxVrkSxJZOktabWN/pTZYAorMapuI/xwviAYC2rnXvE9IDGqXoeRJhkHA5PcIZXmgJhJx19N6kqoz7KPYM9J+LdV8fq9+xrH/Hb5jsBeQ2SESxec2e6Z/hqtGUzmirIxQR6V6g93NzGsLwQ/hizoQAo71zlhTNNYNtaV+v/7VbxrMo/m63FSgqUBTgaYCTQUecQWag/wRD15z6U0Fmgo0FWgq0FSACqC84E/+Iz8PdgETkWMhsEWWH27DAODwEKjOjIcDOMDzW3RJ0n3sJIcAzQeWDgcAMKydACIAl7KDU+Hce7pR99bF4kaKAldTZNCpAjwVZMrPHawVOQJoS5ewAEQH+lO9AXAq4qN22xVAGrr38eI/2DgBDYbdhN4Ln3fCTCE0wqpK9YKQoYOdn9dOHSicV9kY9+GnWRe9P8/bu7oC6x4Hr3gvt8BIQEivUQZIqDHCgoMAYLqCHXhzOyrAHd1vu+0BtCJC3As8AbSuitSR5YhA47AaASijtRS1g7q+uS+BQf75AN/pqa7u4OgoBhSl5gKWqghdjSyStEviz8Gwa3//939vb95c2b/99rfqBoYMQHEBgCxgrt22jz7+2P70xz9pLOhyHw0n1u21Zc2lznd86ycTheFi73J9c6mO9ZPjYw/oLQubTEYigubzqX388QvVbn13Y1fv3tnt9QIE3Z69/4F99dWfBbZ6DkCtjl/q9PbtjcDpdbHU55yfn9mz8wv7/rvvVDtA8Zu7hX333RuNuwKJC4KBqbUD9pqDEjAQ8OuB2sh7RMS09nY+G9uzi5FdnIztaDxS6DHWX5OxBwkvl7cKCQccBcwje2E0GttwSE4FqqG+lZWHzBI4jl1UZpowdlxTdhsDKNKtLTCOsdztZTXW7/W11iDjhmOyCwZSkiSBJishAFt8+iECogt7BIjZ9S79m7s725Qbt/hZFwI0ISe4HqyNspNfXdmy93eFRWitRFbI7qd22x0Fw/N3iIpeT+uJdSubGSzi+DnBzihiugMbDXo2Hg1tPOjbarOxZ+dnUp8AOPMePcDa/c6ub2/ce7+u7e7uTsISKTywVkO9gNpmu5Pih92PukLQoCLBpkw2TlIjMA/x8Pf71z4gYBnA2K2ntH9G5zfgM2A9qhaB9lgt9fDSx37NScZUIbjSK+YOV9GGaOtaualtuSmVt1EUkK8ED0Nu1FI80XlOKHi9v1dVUMfcF1BCAPh74LN/Jus17eAgSQFo3fKrpfV4CDsONcbDkG/ZRXW9w5092S3tnERVV3yvp/diHNkTUgnhJAaqgdifg1yBKGHuMj4AyKx1njs/mrsqriKfZaB5wi4NPi4bJtkpQTT0RXJARikjpOPAPLXjOg5nGecE6gMpQkx7OVZ1ZAAlOS+1WCjcUi2AxVyv17bFshKoDTGKhRN7Ea8bjob6B6UT653X6SyMMzLPI/YkniNyYjCwPSquaisgX0rHVq0sDuUwMQdrz4LS7+NsQ/FxkNqkmiCDw4Mk4XWcGBD0PkeT2HdVh7KM2i2pWGgWAOxPNR2fPYmQcldMumpoMh6qlryf2zWSx+HfBzKDIkmVh7ZNFWRgECYQ4TCWzMDMaNLn8rPDeRIqQr5zQOiJOOG7hp/9GrvcPdo9nVfs75BunBkoDPkMKac4C0Olsas9OBx7LiQW1GHY6xq8N/USDSjVxd64zrJAFQTxiqLGMzMgOH/1y183mEfzdbmpQFOBpgJNBZoKPOIKNAf5Ix685tKbCjQVaCrQVKCpABX4yU9/CKrkIaOAMwGKAzjSQpzAV9o4ZH5FAuOANg4CeXc1DwFmAGsJtESop0DxyMg4gBGHQFvvQk1AQ+8EKBy2EYAYDpo4iJUdrAn4A0aI/ggSBvADZAKw3y1u2lZhL6OuZkD/sdWV5A+2q8t7D20B/OgRHKAHREviZKtMTwBVB0V4X8AsJV8EECOCJSxQ0v4pcy0ypBtgD/AwO0oTAFInNBZHCjIHuHFfe9UgbbAc79LnuTVP5YBv6XZUdIpDOMzG2IYUAom6WG1oXN3CK61gRLrs9tYJUkh2SUP3+QZUxTYHkBWgtx9WTMwRiKUkew4WOpo7rjjgfk9P5vYP//Df26tvX1tRbe2bl98qpBriYjIZ29XVtVuN1Hu7uLiwd2RhYPNUEvRsNp0M3V5LRIv74rvnPB7sPv5uUdURsDaejG02ndrvfvdb++Sj9+35i+e2Wqzs/PzYvn35vZ2ePTEwrN///ve2Wq7sxYsX9t23L+3Jkyf29t0bqRym0xP7/b/9xv7T//V/2L/+668FVs+m8wDKNlag1KnbViyWAntXa0BaAD1my14WYAlgU0MsjgSe00ndbdls1LPzWd8ujid2Nh/Z8dHcZtjVtCF6+rZeLuzi/EydzKrNbm/TyZFtth7s7J7xbXWZ070M8E8tBRSjtqnwsncroNl4LHKoriobAlSH5UwRocUAsSCYVcwbQH/lxhDkIU9+AHOzYh3Bxm0H+ghNJqx7NicfYCW7rulsLkC5KADaV7bdOxi7r1ueWzB24LcHgF8B6nekcpCaq97r79p3QrW0qTZSTXnndd9q7Ki4X1RLkZ8xGmHBdWxVtbPT0yPNPTrzr29ubLeBVHKyjTm+XK5tsfLsDuZyr+ugLPPMFVWuPHLrJDIptrYuXYUgqyx1ZPesIhR8tRYIHqypE5K15zDI4EY2Qp45A+aqbBHtJXThuy0Xa1upFlJFaPvV/BFgy77V6drV1VJqi2UBuO8kzQAVTljzUDOpn0r27pYNByMpRnLPoSsdgs73Rz/rcg9PIuKwLz2wbEpy5aEKQ2D9cOhkaFiOQSwwv2TrRXc7FoLK4Ig9Jo5Xt7Py/SoBfd9/GJ/Yx6MOmt8iWthbfaMD6Mb6SWsemogMI9R4kA2t1sECkAwO1oWUeHHG8HsyHpShUe9sVUAGjjTmzHc+6wh7Jca4gNgjp8iJ9N6gZ7PpRHZdN8uFtTnjyASS8q9tx6eneu5mvbHF7Z32IJR5fj66RRKfdXNz7XNYLJ7PG83LrZPQeebyGykgIxTbiUfPVYL4k6IrfpfWifka5mtmO4mU0HnedtJMmR1+rxmKnioGFFp5Vol0j7wQWRpKaXlvzcR+kxZoskoMojbJed+v3CLMCYc4E+M7Ae+Xap2DIpEmhbCXyiwR1q3bV3mdct55g8K9XSIuVijsuF8+T2ehMmeceOWzcn5r3Ss7x791yF5KUhCaNrb+PcO7HTRu/FW5TNxnVduvftlkXjTflpsKNBVoKtBUoKnAY65AQ1485tFrrr2pQFOBpgJNBZoKmNkPf/SZbKMSKFA4qUgHunpdJZAEwX3nvYNRAipkieSdkSAAfDnIrn+RGEEoCDYIkCszK5S1kESELBxc/YG1UEHHfXQMyz5Eft4OxAG0iGB40Pmr/AqBV3S+e1BuEh10ZfK7ilRdulMBaLFxqTzDghBugM+bxZ1bQzkHcwivVfe8OjcdcFSn5oOAcLpME5jLSQXMgqXPQ8sQWVXQ8R33JfVGWD8B7lKXJA0AXvBgF0kR/u4AWAK3QskisiHIn+xsLQj87nvoKOAawJnjZgCFThBRC8LSBWhjKxQgGZkFgEA+9j7GDgZhy0EncEsAl6B6fgdAJjLpXvmSdSDX4cc/+pF9+eWfBSgfnZ7a1eXlwbpojDUQFi7rld7rgw8+iLK31CW/LlbylsfK6PhoKhscQlSxyuG+sEpaySqpa5998amshqrNzn7zi1/YJ599bNu6spPTM/v8i0/s7dtLz9QgE2FT2tXVrX30IT9/Zc+fPbM///mPCgqfTE/V7dzrtdxHvUNGCF3pkArnCoVGeQHpdXVNJ7+TcQCd2x2hvvV9d73LiDRfxgPA8VIe6meTgX3y/NRO532bjQbq6Cb49mg6s+1mLcAzrXvo6B4Mhw6E7yt1TS8WhU2nhCUTuu7z1gG5rkg1gE4RB4wllj6oY9aoJFxR4BAwc8HByUFv4PNRk4TrrTUfAHeZZ3T5y26o6537kDw8R+B2t2Wr5UKEDZ95fXtnIzri9xvlSgAWt9pd6/YGbuuyxXZmDAMiUpGOdDININSw5FGoPMAuihxUTLJ/2wukVLd9r2ez8cTKamdnZ8cGgYHVDmocMlgYC56DnRZ5MeuiEIHJHOM+1msICXIG7slV7O2Yv9xvds7LLj9s0TzrY6+9olSmyFbXlDkXKFD2dMbTJY7X/4bMBgLnxyJbfFywh+Nzd7bbu8IJgNjJDM/lgYBgT+OaoWGXK7IX2Oy6tlAWwNCAkqkpL0MNMDs+kloI8gRSdVPQ+V+LrGSPcyLDyWTmFO+vDIcgPR/a/zzckzJ/KC3gfGr4XoGiTpZpAoeduNGY5aapwO68R18DrAsPJnfbvlTzpZUdNYD0Sssh5ku37aHxvA5SgTFijVN/OvLZk5ifKLDYX7Bgw/4Oq7Bnz5+JOCTzhAXNnvvu7VvZjk0nM80HCDFlGEFckT9h/jlk26QNn/bg4cDmx8f29Vdf2WwyddK062Hrd3cL1Zpz72DFB0nX6bliDVWfyK8ySBgIICe+M/cha0GtlSXVdWJLtoSoiBSw7rkpynVgr32QGcGaloqGubFeSYGinCnUVeQrSSHjSgIXengDAAuUsRtiXxaqE523rdp2BMxr/XkzAO8tZUgQ8/xMZLjItvgOAKkGIamz2usjIiwUkSJUgkVLuyrWptpDYQAAIABJREFUnFRXGou9q6c0l1GhsAaWMX9D2WSeedEboExa6yzi9ajKUtkopRm3p7MewYXXOq259D2E7wChkvLvLz63eYjMEYnblcUb4/vLXzTkRfNlualAU4GmAk0Fmgo85go05MVjHr3m2psKNBVoKtBUoKkAyouffFEDtMgOIyxGHLT2zsf07U6QJYuWAFd2caqLWNYr917X3s3or9D7BTD6sCNSPv0CZrzLOQEOt7rIgM341PzmEaoO70T38E+rHajbt1CCQIR4sLF61QPwEegYwDsAKuAVAb3e9RxWUGGPkbkcUnzwPMAodar6NaK6ULgs6gTZs7jK49DJKqsmf8+8f4WNqkseYCQCclEq0A0eRAeAD++pTllIkQBe+GwAJd4NoAX7H4EtUipE13aEm9NJ7FZRYQHF9eONjs3PzgFige6oO7oddcczfoBK2bktsge7FYFtnvHAvfEPtkaAXOPxVACTgk8FNjowx+eezGf2dz/6wl6/u7TbxdLuIi+A+xTIau5/zmfcLhfKwTg9OnJLkNbe3n/xoX3/3bcC7UeDrggcdSrvdvbu3TvVC+Lngw+e2j/+x3+03/7b7+zbl99ZXdbWG/btgw+f2Wa/9TyIxdJefPCB/dvvfic7oNOTM1stCqvKtUDw28s3dnl5ae3eRL77l5dX6pYXGD8c29npiTIeNuXSaoBj2eN07O3bK5tM5rKYurq5tW++/ouNRwMFhxNMTDLI6cmxbavSbm/JYaht3G/bi4uZvbgY29nRzKaTqU3HYxtgT7arBMJmtzzEDOPSIZ9CNksoEMZSn5D9oZwMbGBWCxE9ygIpS4XSS80BCAeoztqSQmpvXRxU5H2PZU/h3jEKxN1qXgHms56wxMFWbLVaKugXVRUZD7Kc2nlWBSQjdmNuk1Yr78A7v7ciGLDmAVjtDoZSMGHDsreO9cdj2QEVq8IVTtgWrVYB+HpQsk9fMh52eu50NvPu+G5P9zqdTa3VhkQkpP3E7YPUKY0dFORFqa58rJpQRrm6o7ZNUWkeOSnh2TJSDCg3xzerQhkW/uA+ATEHvaEHeIsQcWWKsgPoNlemTtdzWKKznoupAVJr76DnreXgRbaIgqshmlpuX1W3VGNCqn09kK3QtlVJ0LODzYPBWOOBddwWIoW9soNKxPcKHg5i0/3u+y0Av3IfgvzkzyRTlQ1E+7rIZievucZDxzlrPxVkCpD3Lv7cz9MmiH1EFjzReY8yQ/P3QGx6lkeqAUT9xvmSBIjydiLnSFZckHbdjtbGakN+hufycL/sWSPUFFUpayR+xvugvACYh2AE0GZ/YJym87m9+u57D4judu34+ETvCaGdNoDa27H5kmrG8xV0vkFkDno2GI/s5dffiLwQgQcx2Ic0uVVNWG/kqvA+XBNjCiGp1CIpitxmiaBz6pQEneZIqCmYiLIfi/Mic2GkNgwCgDFAKeUEcxBD0WTgVmYdER4ie1hrXMvB6tDHMC0VpbJoOenC2oBYhYQE5FdGVR9lYGnHM8+kUhA3pGNJNpTbCabF4KFZgWsNIoHLY29Ioj3Pf7eAvD8bfftx5YRs9uJcgKRm/0syAkIQ9USbTCjmvtQf/HvHOvEdQ+dwrD8IQ8hcrKQyzyu/0+T3EurBmpcaMc5V7s8JGVd+8U9jG9V8VW4q0FSgqUBTgaYCj7sCDXnxuMevufqmAk0Fmgo0FWgqoMBulSE6LFOFcQDdpQYAVEkSAKAKsiC+BgSwDYCZeRTZ5XuwcgqVRCorkvhI4iHtTA62Fam4CIWBQMmwcxAgEV2T3k3uncZuQ+IADpG3HmMNaFgRzyngRWAlwAQgvkJHwbcAPPBD9w5TB/3ctx8bCsA8ANkM3Q7nD7erCNuLLiHSexO4KGBSZAzgkQfvOrjYFhEgUE1++Xx+dIwGSKjaR7aEYpMDXAQQ4jVuf1Gp29g7xlsCc5NAkqe7wLPKBvw8Am9zrPgdAKtqQNesrM1bD37mXbT5ELAchBTd57K04SEyxKzfx2YF2yQPO+Ze3S5oZ+P+wP7n//g/2bP33rOvX35n/+W//FeBztzL5btLgcYAtpAfDmC3bdDtK29ivV7Y2fmpwoHXm5Vq+cnHn9huG2Hntdl3372MMPCnNj+eq7v6X37zGwVRY430v/3v/4uhQsGeqths1UENQP7DH/zIbm/v7O3rN/b+e89sNOzaN19/pbE/O39q+1bLvvnmO88cCZUK9fzi88/sqy//KJDy7vbGPv74c7tbrOzN63e2WK3M2j27eoP9VCmQjXlAuQig7vQcXC1LrF+29vxkah88mdj5HALjRBkOvQ5e9aVNxlMb9ociJxgK5jfArRMXbgFDwDfd/rLjERi603jn2AEgz4YjAZU9slWs1r0T+t4jiwZrlhpPd4g7iAs62AHayYDAtmynjAWt8whyZqyZr9QFQFRZJ22UApBwANI7u7x+Z51OTx3UXDx1E2HZIR9kLaBUWSmDkQBv1BECTjtdWyyXB5ARoJSubkB1wEvAU/JTtrvapoOx5uRgOLJuj2VR6+8oklgbrFP8+29vrkWaoW1AdaE8BlmQoX7aSWnBnqZ1HTZtkBQhmJF6AlIPosAVK6xZB571fNmpbZz0MDI23GqNWvMzCCxIJ+15yrzwMXT033MhPFDbszIgHoqSzJC23SwKK0oskSqr6pbvQe2BiEfm5KbYed07vt5j+9afvb4DwKxV9g9qzrzIbJTMIZJyRqo3E0jdHww1noyvbHcinF3kmfaurQ1Yv2Hro/U/8NBrAPOavXCz0ZziNYwHe4FI3tyXQ11HTQD/UULlnH0YNi3bLWvp/WWRFMSpMj24PtQJf2PPNx5BpG0NyzHmOXMZ2yz2Gea+9sp+z2jIZ5yoKQSQCNntVrkzEBdpYVYxF1pmk+lE17haLz2jY7Ox8XiitXBzfWsjiD3mlcLiyXIhALqra6g1H13xhAqn10F5sRGJElo4t0IMEoapcciXcJGcVEgtyEZs/KT6cQKZmkhtEISxlALag+8zizTTpKyjK8HHmuvM8znPjcwn0XmDuhCqBaWGkXsxttu7Oz9jILmCrGO+s1gUAg4BviFrxq0nRWw8sO7yIyOaEYIRcJVHSwTIvbKzttlsasvFQmucMSJMnbWbjQqL1ToCwp0UMizTuv17qyyR/+yznM9ui0UNCCT3ZgJRtaEm6WjOcKfstfqOI6UUa9IbOFjLv/rlvzSYR/NdualAU4GmAk0Fmgo84go0B/kjHrzm0psKNBVoKtBUoKkAFfjJT34gJFqd9hnazH/8Z4C2u7t7BoMBugBMhXWKIBgyFdxCRA8A3wAvBFqkioMuT8DushIgRXcoYEta1ciiIzuDAa8CRIeYAJTEQYUHXZbq9AS0kRVKRxYg2LGgRlC3qSxOvEuYzn2RDwAZEartti+kB+DPDWDjXefy8Ra6EeCL7CUUF6tOT3XMhspBeRdhz9HqtGyzqSLM9N5Oy8EQ7+CEOJHvt8B9AE3/x5UqbrGhzlCBh+67L/sgqSmosodt061NvQEfBbzQER2qDYFBAISQJGnzsQeQdcstz6/w+vMY0+1aO+miZtgHgCDgp2fjRi0AteB48LzHbxzwUzYmLq/JIOSO6k5Xrynw9Sc//al9/+q1LZYru7u9lQc94OPi5k5e9tjuUHuB6R2yEEq7OD+VTRFg7/nFU/vww0/kHX97d6XAb8Dvp8+f2JtXr+3u+sqePH1i48nIvvnLn2XRg83Thx+9sH/+r/9NwDzZFM/ff37w0C8KtwpqYek0Htjd3Y3Vu606rN978bFfCyG247EBYg6GPTs5PdVK+P7b7+3Lf/utzeZHIimYS69eX9pHn3xqt9c3NhmO7He//526r3M9AJpu1nTpQ/qZjXq1vX8xsyfHY3vx5NwG/bb1O207mk0EHjJn3OcfpQLqIIBwwGhA+771uv0DaDk/OhJgiF1MqqMGBCp3erJwQo2hdaishEpkBR3NWitlpbmOQkDgMeob5mJrbyUd1DG+rDVen+HXspMC/G/VIojcdgqVwp2yNyBp+CyskgSeK0R5I8gQkNyVDqxZiMiuMim4SsBs6k7gNXY3IkQBg2uzcrdR3sawPxIACZDe70OwbG0yHVlHHfF774xfrxXme7NYaE0DemNDty42WsvrZaH8CpEdh2B7yAXel6D0pdRBEITlxsOLXWngtjKqYwD/FcqrQU/h6qg8sP2CPPPsEVeDsU6ktOi2VUNAdVRbPNKmT8Aw+RzFyhZrlCItY3jK1t6GUn24VQ+h66gypEvpOkGk7vlQcoVrjrJQGD9sh9zSiLwP7rctcFZ7qda2k3Tc21+prqgVYdOae07gBtur57lawu23+HfUV9XOu/LRwECqSlnAXj8cSEFD3ZwhjlD7Q6aD2455eLgDzjwE5HdRGTkwr7kU1nvUOZVgvKergwggdxUH5wa2e7IAkorM1QXMSbrr2SfzzBPJ0vHcGYguKbxi/abysKw2IpCfP3+qtc3vl3cLzXfukX1gU2x09jCHWC8EzfPg3y+ePbXLN5eykOoO+iKEANFR8mChd7tYqHZpXcbrPGOiEtkBCZLEdhI3bt/l85L9TCRbzNWsI9aFIvxbqK9QDXp9ZUfnrlCeFcG+ALlT7aQk1FkcnmN3CyzyWFtOJqXShr2Cecb7iVTgpAkbSFlIhVVZZnJoHUe+Db/r9wc+N1hPNcqu9cGGSmqbyH3yhgJvBmBP5Fo32MSFJRoErcgVkeuhVoTAk2Il8ntCGQRRyGHuCiFoR9YQKib+BonhtnIiZOtK6+ef/+kXDebRfF1uKtBUoKlAU4GmAo+4As1B/ogHr7n0pgJNBZoKNBVoKkAF/t1Pf1TL8iO8y6WCUDe951eogzK6aNOSwbt1AT4dUB2Ph3Zz692STjp4IOu9TYMDCnSxblbr+/DWIEZSkaGOTegQOtczyyE6NgE3vRs08C95o7i3NT+T7UUAF+qG9rxxkS2g7gKr6dgFKJd9lLlVSHiTy54puk0FGkXgL+8g8iY7N6OTGp9tBWC33b9fdk7h6Z0+4FJbhF1PgoPeNRuh4Aqqvc/LkIXWphQAJJBGv8OWCk//6HCvKjuaz+XzLjsYIYje5cw1K9Q1ARtsMQgsxwcdkKb07AIHG0vrtuiwdmKD8ZIFTthj5dh5/olyzRVa7DYb3j2ue6Gru9+XesPv1UkRyBM82M/PL2yxWAiwW93dicSha306mWgcEqjM4GYAxNlkZPPp2ObzqR1fPLe3r79XNsTJ/8/emz3JmZ5Xfk/u+1JVWVVAFXagG+huoBey2RJFciSNIiSNNHL41mHf+Mr+h8Z3c+cJRzjsS1kzE9KMTYlsstlNstkL9q2wVKH2rNx3x+8871vA/AmI+LKjA0tlfsvzLl/inOecs7SsPIx6c0kKDYBKlBDnL25arV6x/qBrpXxJCgk6oL/5/bc2GGCzM7O11RW7+u416ylLJdiYzZzkef7ssSxO+qOxlaplW19ft3q9aXu7u5qr1Bkf/c2zG3Zy3LGf/9d/tP/hf/of1ZH8//7T/2ftk55dvvaOff/t93bx4kVrNBp2+/Ydax8f20qrpW5igEzsa9yixWy5WrCzS3k7v96y1nLdqgVUEQ4EQ04wLigWmNyodSLZxfgA3GpNBmscANpK2TvAmUPFdNbKmZyAUgDPfJZsCLegWgRAcTgYBtUOa87nEOA6ROB0PrURapV8TiuITBjIRkZ9Mjcbohqamk3GfdljxblCfoUItBndz6QgkHHwOsBe+RMCl73bfxHuF5Af4kFAfCGvcG2uCWUDtlDjAWSqGSHRTiMSxFyQbVOzWXdCj1yRMftG1lJzzxmAWIGY4/oG/Z4yTCbDsbJSuLaQ2evZDbKTc1BfhIIyX7DBwQ4OBYl3iDO/sduCHJXKaTaz4ZSwbw/1zmeLAn8hWBT0jcprPLZatRbs7JwghfCkRhRVpCFjYws76XXspAeZWrQR1jcpLkRJPQqzp9O81xtJkSMruZBJFC3bWD/UCMItQ2d8GEORtUHZxdwCOIYcwG4LgDZehxOYU50TWx4AawHhEM1v/MuvVqtp/i9CEDLjRzi6KwF8l3YQ2AnVaKEXyWyRTIGglUInBDzH+Q05pn0Yeyv3wZLSbTAaCvYX2cB84DkViBUIIEgi9sKoNhHxrGdSIKYDMQlRpqymhT+XsBnjV/6uVK3adIR9FAq9sR0fH1u90bRuh2BuzxPB3g4SCjKE5xVrnfevb2zY3t6e1et1kZkn7bas6MbzieUIfZ95UHeKcGieG5BK3GPIqdEYBQVUBO2572jnxLqI9orkVcRgde3/wXYxWoNF1Y32VjJ3Tq0JPacEu7uTkxM9c32OucqL97OOtKfwHE+nrX1yEkhK5q0Tm816XXXlGlgH0/FECiOqraD2N5oXILfJYXKbKlc9MSk0D+dOXkQFhp6D47GVC2UpgZyQ8MBt9jxIFq3tGZkUGeXcuCWkK5H4ndYFhEtQuajx4A0rypibxZigimF/Jc/FRZ8Q9MzbiRRU339/J8E8kq/LSQWSCiQVSCqQVOAtrkDyIH+LBy+59KQCSQWSCiQVSCpABW6EwO43gQaBH1ggBWBMAD7WJ/I8dzDbO32lR1CXIr7tgAaARbKeWDjoAVAny6cQFgtILEoh5F/wHgAGABApDFAX0B0qsMw7OU+trDxKOhwv2jF5B3G0tpJlyiJji1QIJuVXuqNRh4hs8M9J8ZDybnVAMDpg+TkACx27UieoY9otoLhXAXuEIqstE5squrcd8Be5oi5lAEXqBAgYgpCl+ZADT+h89a7U+IodqrJHAawRmUCXOhkPU3U3AwJjZSO7ENU4EC8oQ7CSAQATqAMonVcXaux+9evyGpN7gR97n2DvqNQAyg2KGfc2jyAOYFCwaVEgindtSwcitQQB4m4tFO9HxE0AVumSJjiXYy6vtmSpdHzUPg2hzSoAnFyFgTqnAaTOX9xQwHW307XPPvvMvr/zvf34T35su7t7dv/hE13nxx9/Ynu7r3TPjUbd1tdaZqm57ey+tFq9Zvs7u+p+v337np1dP6POexQbhVLZDo/a6sonB4P5denSBRsPurpGOvXb7RP54XPccxcu2MNHD6UIAAhbWVkWqL3zctt+/JOf2IVLF2w+NfvNF1/ZxStX7MGDB3blyhWpAjjew0ePbOvxE6tWQgD9dKqQX9nUlNK21ijYudaSrS83lH9RoJN+OlXINmPKnAUUrJZKQZ3i3eLMMeY5oCj2UuPhyJaayyLvFK4+W1gBUHU2taOjQ1uuL1mlUNKaYE6nFOicVQ0gSBRQPB2py54X6zxauIm8ARxEZTFZWCeAvKNe1xZTVAAedM0cK5SKp5YvkFlSDuVzCspWt3ceQJ48DAcrpc4I4bysDUK7AT8BwQEUOTYA/HiI5MdtrliLAKNkfdBEXSx6Tku5WrbheCIFVDZFUPJYpAS6IxRKXa5XIgrP90HBIDuusD/JxkbWOmRZ9D0Ue0yQMCA+QKwHJbMeI8kxZq2qO95DzOcL1DwOtLv9D3UmV2LhAGvYdwgqF3nCvhDzNhYpXdNwBBmysMF4avM0qomgfCJUnJ9NRjYYu42V1lzwuQLwFZmY9b+H3NE8CW3kHi3Ap9jDfD8EFCfTIbISsgWDjBkOBbBDDkLE+d7P+yFAJ77XaE900sstgtiXnVCBCJXFEYBxVJDJksiDv7X/ntpdOWgtyDgQa3yOPTmqc9gTmfFRjSPSJZBSTutktL4hRdmv9LMQJM3clUJBioOY4ePPKnXyoydkvk+nIhkr9ZoIBlQUzB9IMPIXIDS7Jx23VJJKgEyGnOqysrxsu692RcyiJDhuH1tzacnSzCdlimSsPxpYIVdQuLyIDvgCwPW82/7FekW7Rmohq7FQJ84Fgc21xWeYlBEoXwgQV3A4hKITIXwukjjUvNfrW7lSttVWS+RKzO1QDlMg2DXOkJ5TgrSx7xtobsgibeqZMShquA7GvbWypPNQC/YtKTcz2P+husEazZ9Xyo2Kcx/FC8H2qP2kMqP+r7M+TjNA5qyZohWL2IGxlrE79BwcnkCxPuwZIla1n0wtnfNnlytNUALx3Ob5xp/JSPH1KAIfsiWdlQLFVT7MUd6ftkUq2FBaxv7wh+8SzCP5upxUIKlAUoGkAkkF3uIKJA/yt3jwkktPKpBUIKlAUoGkAlTg3RtXF/J9D97ZsUP3zfwKt2xw4DR6dDvg4aB3BJ/iMU6B+dAVK1IggDi837vPHWSLf44WFaPgEx4DwLHMcXWEKyOAueL1AtKcXreCUdWY7P700ZveXY0Ekr55vYu5qw5kqwNJETp/6VAXPEIAMJkDEBCAwmmIDgJ0ATQJH1bCpxQHWE0ItEz753QFaTInvOvYw8BJ4gAscwsZgdN02wZlCx28EAuQQGMsqMztpHhFywy3e0mJdKAGkBEA8xEMVNdxIWdzhfgG9cl8pveoExYAaTyRHRL1AXiSPzjjD0kRvOXdesSBHOUfmINsWA3R9a1uZ5FD1MKDbuO84c/q8qf+trBaqayA8jzXmTLrdftWLddsd3f7NDwdFUZeFkNZu3T5vB0e7aref/O3f2f/+T/9g/31v/lrW10/a/3B0La3t63XGdigf2LZfMZ6g75lFnNrLDXs9t07Osbq8qql8hBgc2VqNJvLdnR4rLHcebFt7aNjzaVGs2E3brxrkChrq2t2++59daqTgQEYeuvDT2zrxVPdK576R0dHytAY9Yc26A8Ny6Yb771nS82WnbuwYf/4j//Zmo1lq9Uadu/efTt38YKyP/7j3/8/AoRXV1cF8HEcpAvrzYqt1Qt27cKmVQp5K5V8ndXKJdVDHe9STmSD2kL6HoF9VB+AGeIvRyd4DhuYlOyjsLThHeVSMYTSL2STAhhbKJUsUy7ZdOxBwAC7fQLTCygW8P+HOJhaTvkGDpRiw1Wu1m1qKJfSNuq0rZRzRQWAu7z+JxMpf1BuKIOGAG8RfORtDAQqypYo5Acw310bhSUO74eAw4LKQ4bbnROtNyycptOF6pGHqBn5PBZYnZkrLBmyiFwAFrpAyHzedndfuXUQYcpjlCQTm04GIvGGo4lA32jVxjqgM112YrIyIgvBA5TjC/KQ4HBqzrE8LHtmkwkkLfeVVQ4FIDPrUqRoEaWSZyc4wevnxMpsioQl5Tkm5AWwsvsDQs4nNrOMdUcjyxcqwZYPcNusNxi6WiSdF4HA/jCejkS28oqd9pwMQNezaaJdVFByyTrPx0JZKYWC7tfXvI+p7yluFQjgz3EVOC1ChD2XUHQnOuL+zz27dSB7yUT7HGPNe6L9E3IUiC4R11hBBVsl308cyOa9UhEE26G4J8X9JRJlAupRthDYnAIMJ8jayQRdU+j+VzZHJqscGYidbDYvcL5arwro77RPlCEjMj6dsmK5IkUPyhLOzbrd3d3Ve7gvVFwxlB2ygtpATna7PWWzsC9zrewNKM7Yj0qVsvW7falUIDoODg5OCQbuQ3tvIOWijZkyIsIzgjoOJ04Q8hJRWHDlTFSsQCp4GLZbN6LUoI7UAvL1zJkzwWJqoXvtdLtSj8TPB9GgwHwR0qHBQLZorLsxmRZZETAQOqhy2DtQwPl1LKxPmD3WXCIPnDx3yytXCFFL2aflINdjJpQ3EkRrM6n/ZE2IZWJW14gCizkOWQtZEeeE9kcaCMI8UgiMbAvnHr4+83XIPcqCSnk/prdBaqCWghxEAcM1ah5aIO5TPL1melb+6vPfJphH8nU5qUBSgaQCSQWSCrzFFUge5G/x4CWXnlQgqUBSgaQCSQWowDvXryyiRVMkHfhHPACgwoZPPeEdCInWQtHuhy5IAVrqhPXO5gieOOPgoH4EuGXhMqLrGZIgBM7SLY6fvJsgqbsT8CUSJdFWCsYgBlVHNYaADnXt0k0bwqQBwYJtVSRc4rVHoAw7GCkPsD3J0l2NYsO7cOny5HiQCQoEF+BFWC7gKHkJDs5EwgPATsG0/Ce/dkgdwFYHgCEAlBmi0njXL8CirFdO7TjMAa0puQN5G03JlHDAWdZPIUg8gkJ0RAMOOejmyhOpJmQxRDc4HvR+LVy/yJjgIw6JIFWMLDlC93QALuP4OgYG8OMWUbF+dOpHwBK7nmhRsphOXT0xINvAxxJLkM31VStVKgKs6EjefbmrMFtIBbqYM9mc1aoVWRRtnF2zXr8rMAmgamm5JZC/22lba23Tzl++JBuWB3fvWb1O533GllorNugc26vdPXv8+LnG80d/9AMrNyo27A/s8pXLAqSw//jyy6/s2ZMtK4TA6MlsbJViwc6sQT5csuOTvg2HfTs62FNZ/vKv/o0dtg/t4HDfHj14aK1Wy1qtNcMD/vuvv5NiZIyNTSYn66LhoOcKnXRB4Fi5UlFTO9fsXe1TazaWbH9/XwBqOZ+2Vi1vVzfP2mqzbo06BATjn7V6qXK69gq54OkuhNHDZbEumswXVszlrVarqKMbhyHA3GKuIDKEOQmIzTUpxL1YtMN223LVsmWU9QJhllGdpsOu5VNzyzG++bJASCybICO4t+OTrsBr5jEmZKwNQrhZH4QYQxDkisEKiD2DkOLxWFkN5WrFDo+PtC9AdnjLvuchQFzIjoou9xBiD3ly2D7SHjEcDswWHiANIE43OvkVkAhTxq9as3wxL1IFNcZw1Nex1Fk9HNgCxdFwKOu1KXkRk6n2EMLjeSkDhr1rnlIuSx51COThfG79/sgBX/eNOwV6dewp+TcA8wDPOWWEpFNOCkRil+uDoFHQdCByfO2kXNExp5udbn3uZW4HRz3rTxbWZQ2hjknlLZ1lj5rYDDXZAvULqgIsssaetSBV11zkVlQfEFq/ttqy48MDEUFY0aEo45Wmy128q2cEMGdcGQfA7JZcHvjN+ejez1mhVLBKpRr2dwfDUQ4AOB8ftx3oFhHqYLpUHQpGB7zG6ml0amfHmpUqs2gjAAAgAElEQVTN3huKgkisxieybINC9sSErJSUX2Mk0eNnGSsUBbyBOZriIRJCpBln9ibNE5Q6RbdaA+iGiKg3arb9ctuKpbydPbNmL55vq6alak1jmpOdniv1UCDwd81mQzZanL/b7dhJ50Rk4RLkBwRUCInWMyeQMXsHe1Yuei5EvQLhlrHBgGt2hRN5FFJTWFAfpM0JktRCa1SqOd4nkYWPIestKkv4OXsAfxcbDDgHQdftdlt5GhAGKEcOjw/13BHJxDwUgY0SJzzvRHY4YUfNsGXi/iOxwFxhdrAP8Nzi76N9F3Z8qKX0/BaZ56pLV/35fUBwusrFCUqND1Zfp/aJkjnpuKz9ydRJGjKUUMsxlhzL11OwmcvldC3YdGFTaAZ5TyaNWTrnlm1+nqyyfdg/1WCwCIS95EBO3KcgZ5UtxVrHCnIq4ubr3yaB3cm35aQCSQWSCiQVSCrwNlcgIS/e5tFLrj2pQFKBpAJJBZIKBOVFtIeSfUVQBbxpX6HuTIBvrElO7Toc3HYTKZPdUQS/OAbgg7r/ZTPkaokIckWAT58juJdjB2UEQAZd4lIshHyLSGpwHMAMwEheAlW4NjpwAXhDp7QH0LqqANCOTlJATylAgg+7LGKwt0IpkE8LCHbLCLovXRmh3A56l/mMLEmCXQnhpnQuAyRNxsp8gCzg/VJGCAR0+yh1KauT1ZUmM7q31e3sXd6AOtG2RJYWM+574cRIALjcpsrttyKQJCAyBIALgOVe+TuFmU9EFnAsBCFcRwz0jWSULH0UWu2dr9HGRfcZiKPY6RuvD/AohroTSAxoynsqhaID6PmMOnoP213Z4tARf+uD9+zo6MCay6v27bffaoTIqaAGeNSvrq3ZzVs37bh9ZLPp0N5997qdnHTt+dMndnS0bysrS3b54mUbjqf2/d37suuqlAo2Ho+s0axLEdKo1+wPIhNGslD6yZ/9ieVyKfvqN7+V7c3ycssOj47kQU/XPZ3ry6srlstnbNhp2wwP9kXaNs5tWnN52baePrW11VVLZfMiJJaXl2xnZ1dzDCJIiprJ1O7dvSuS7dy5c5ojDx8+cAuxGUAqQblzZXswl0dTzyyh8/r5s+eBYBpZvVy0C6tL9s75NSukzSqVvJUKeUvP51YqlgWeMYdTqbkAPOZRle5w2YN5JkW15koa1pDAvWzOmtWapVMoFlAA0Tk9EkhIsDXdxIwB9GFFYD0ZD9PQhT+3CZZj5FxgQcQoBzscxh8glxqLOEMdgH8/XeNY7cwmPj9C1zUk3WyRspNBT53PqAYEuodcBXBSD3x2pUYPe64Fc39mu/v7AuTnU/6MNVBQMWFhM3TLJ/atYrlouVJB65uOcEgGLMPIfqDufWomgBZAltwBX8+cJ4KrWj+Tmexv0inyBTw/R7ZQrPJQj/kkdL7rZxMr0XU+mWlOcY2szc5JT6QkRMrR8YEUO5OpA8t0fqMM8JyCoGJbTGXDw7kXqby1BzNrd/tWKkNe+f7BfjJfsP8sZPcG24rFmuyQcimB3+c2Nuz8hfN2bnPTfv7zX9i5c5u2urpiRydtdbI/ffBQ+wMZF0vLK7axua7smN5Jzx49eiTlgAhfeNX53M5fvGAXzm3KYqjd6WicpZqYYysFqQM5NFY+CfNQ4xaeHQopV41D8HHKnERT3abqwGddujLB5zA1YbwhRviVP+tnyhaCtHFgnM/Gz6B60T7Ojo2FndQGgO1u8/emMoQ9GDKVYy0tLcmKDfsmgPgrVy/a3Tv3bb5IWX2paYNeL1z8wrJ5wtVn1u2S37Oi6xKhlk5JFcBzQHvacHhqzZfO5rS3sW+yXpz8mOqeUQINen3VR/u1Ov55DrrFlual9vGUDftDHUP2URBK4bnIeEcy0lPk51arVqX84D6lypGSzZ+PrHkdl7kfSB23T3LiOhLWzEn2CSk2UEhxn6mUbZw5o/l2fNi2MsRBAPshmFGRyQ4tfA8QeUHuTFB/8Kufxm2doo2UsimCJZ2e01LrLaSioyYFcp6GYyuVy5Yv+POLsWddvUkQUlvOwd8xEKk5+y9rFuWXk3JMaldduu0c7x2hsqJJg5q46aPWPqooiHTWHaomxvH7PySZF8mX5aQCSQWSCiQVSCrwNlcgIS/e5tFLrj2pQFKBpAJJBZIKmNn19665bVQgC6KiQeQF/7gPpILAAYH1IVwzeGpHBcab9lEAKLGDU524wd6Jz/M+gBVsPt60mfLMVUe8uBaABUAsAE1eDi+4hVTs5hSAE3zrudZomeGx3g56RQIEL+5oYaJu0jQAxSRkbIBFZRQJ6tfkSoM374ly4Ac+ngAoBeBnbjbC0gIgEiJGwJN3mhJCHK9agdkLuryx3sio61TqFjpBIRYmo5CFm5LqAhsgQMEIMAHwAhoBEMmmCvIkAFkCcrBjmdBNXvDgdcAbgaWoXsyB1QDaqMs1EDoQF+5D/xrAUod5yDTh/ACnhA1j1/Gmf33s8gWoKuRzAr2K+YxdunjZ2v2hdft9gYR0xGKTQj1ebD3VNVVqVev2evrZu+++a2trq7Z/sKeO2NWlJQHZAG1fffFr+6u/+ktZNd27c8fOXb5imUzevvntby2VmllzqWkrq0uuYGn37NXugT1/9lRBsvixc5x+v2vvXLthT5481djQMX/5yjsCY3d2Xlqv27ZJv2vnz5235y+37eYPfmCHB4cCGslQgOChPs+ePbNqvWHLzRURFk8e3Vfwdq83MDrdX758CeJoa61VzSHOTUj0dDiUFQ05E2c3NwR+Pn74QGMkS6hc3srZlF0+27BrF85YNjO3Zr1m5UJJAefVasFGg7HlMpB1brUyGc3VWbzUrAvk4zh0uNNFXamUZYeG8oLgaK2B2UJrCcAU0ojw8Hq1Zof7+1YvV0SU8XO3f0lZfzK0qfzlF1bKFQWul8iB0dpw0B3VDkQc1zPGOgm7pFkI455MNF/okB7hiT8ZqzsasBPAmWvtDXqBuMtLGQBNQF4La4Echn7IHADgRqmgLvUQ6hvt5gBtsQpCZYPNHKA+BMFwOnZwN1/SusJuDOCT/wlZZs0wbwfdnoBXzsvd0l2P/RbqIYWIy0rNLdE4HteBKsSD1BdS87COO/2eVAxGgHCufNq9HUFWJ1J4P3kRgNxuTQUByL7RG/aVYzGZYb2DAkXSLoHa+bzvJeMpapuJiIpFKqt61SpVu3nrln351Rf24a0P7JtvvhFgvbKyonutVopSpkBW3LtzW8B+pVaxy5cv229+81XYl83evX5d83LryVNZGF29ctUuXb5q9+7fltJgaakphcPe7p4dHWJ5RDaP7y/eAe8ELXsPgH4KwDwQWJChqGJk3RNIDgBkrMiYD9iCuUWVd/hrLodg6ajqis8YEUAEpkPoMLIBhJY6jX1N5yFLwffXCJyz1jkWxAi/hwBnPhVjIP1sphygItkyKAMHA9mR5UslD7TWXuoWYOzhvKdcrtja2prm+bOtLSvksG9zlcdJt6N75ve8OBdqDxRf1Jk9SWsRMpiMinC/vBcgX4R8yITiurFShMlGWSMiRET2TKqKIoRMUCHIghAtDp+foviB5J1YAZJNKjxTHlF87kZSGkWh7KLA/LGoGvZF1nOfpWLBqsWS9XpD1Z1xRtXBdwbq2D5p6xnSH490T2yKnCPmXUh8+YZqJoaPM7eZW5wDYiSdy1spjzpmYlMmu0GIjqxchiwJqqGUK2lke0V4OsRp+Ban7wTKqvB70HcNFHciQyciXPIoQOgICBZ62bRbq2E/iPokvlyF4Sok1HnffZOQF8mX5aQCSQWSCiQVSCrwNlcgIS/e5tFLrj2pQFKBpAJJBZIKENj9/jtyRcGaQsHPdPaGnIXoWY3aItpvREA/EggCXAJI492NThdERYHCLwNYHrudY+csAIwCoFEf4KseABaRFcqKcLsb76r0UOqoGOAz+GIDQur8wdIKYBFLHUJBAekVeIoSA3DxNFQ7d2qZ5NZM+MyTB4FNRU4g2hgLG4KpYwev2jo9jBZsxAEtz51oVGvW6Z6oCxjwBrKC//HqFogSMyEWJsBpHMK+oxd3tCcBhAMyEWEU8j0AnwBSsBehu5gXoBH3La9vvL3HBKwWBXLJ/ELhuJ5pwDn4WS6ftU67AwMjcBvjb+yZlDUSfNfpjAVgVHc8vIc6VYNiBKuXyUyKBPzcCX/d2XmhMGZAtaODfQG0G5vn7fyl89ZsLqk2ZD+8ePHCNjbO2fH+vjr0qVExn7ef/qt/JeXKxYub9nxryx49fKiu5h/88BN1mX/3zTf2Jz/7qT24c98mk6G1O8d26coNa9bq6ozt9ru2eWnD+r2BQMYIOo27PWutLtv5C+ds/+jA5vO0ffH5F3Zm/awNRhOB2eUqQGLf9l7tqPsWoqm1um6b5z14+4c//ERANSqQR48e2HJz2Q4Pj2yp0bTltZY+1z46sJOjns4N+FUp1wTOMzchCVBR7O/uW73esPWznHssMs7VKzP57UN+ZBYpu7K5Yuu1nG2eXbFmrWK5jFuazeZjy6exEIJl8pwS7MgA1ehml8VKJq9QaYgMussBIuvVkvz2IboITce6hnsEwJVXPZkWo4kIDIiaar2unIlGfUlz79XRvmVyaStm8gJIIRtZj4Pe8BQY5poAQsl6kJrCpgJJI1BKyPUBypbp3MYzz4MAfAesjJYzjJl74c9lL8RaAfg86XVPgWxqqvWGLVM2pbULkAohVygXNKfIFYB4YZ3TLS0idO5ByBwfLhGwEo6Dv4O4YI1wr5Oxd4GfKsJkd+MEQtwLsboZDR249miH1xkNvp5p8J4o86TbJ48ie7qXzhfkOORFXqCkEeEznsjGBt/9k17fpnMInbFNF2llZYjwBaQOuRLMYREtZB9wM6ms5YoFu/XRh9pneu1je/Lkif30pz+1Tqdna+urdufObSsWcrZ5blM/i1Zzz5+/kM0XBMOf/8Vf2K9+9Sv76KOP7Itf/cp+8NmPZIF095vvpVTRnplJqQO+3mxaq7lkW1tbAo+pca3etLWzZ2zn+Qs7OTlWfSgb6jlUUeSCpGKXfySog2qO5wRqIvQ9UsWlAM7dHigSI5wjqgBFCoYwb8++IIzdc1Uw0IJ25efaR1OZoHBz+z1qh7ooEl8xDwLSgXldKZZObYnqzYYdHx9bruCZEKwZXspc6LSl0IAWhygcjQisH2mNMc8heSZzz3rAHg/rJuYVhNH+/qHIMM4NKec5NIFo0X4LKeSWWlJfaK652i4SGHye87CncxxIBFfEcEXYBXoWSlTJkafyZp4Eaz8SgVwXag3GjL0kWhAyx2KzAnttpVTSmoWko7bYWYl4zWettboi1RLH6WEjx9+HZzLHRZXIcyA2MIhUCgSUVFvBOtKtmrx5gefTWGPtmROejbII1mUp1e5UKSgbK7J9nPCReiXMr1KB8RmJSJ4ugqXi3EPrRcRD+Co03RUZbypD5jNXwCDc+ObrxDYq+bKcVCCpQFKBpAJJBd7mCiTkxds8esm1JxVIKpBUIKlAUgHIC5QXIZDbAQQH8aKtUQT8o+IhAkmRqIggk4N6Dug7SQGI64AMaEX0MdfnAMSDLZOsRUKwa7SWUssxCoCpg1UK/yXIVdYjZgXAEdQLKBfoVBVD4MqHaIsk8iOoG9TBq+txooQOTQAotxbR0dWxLXWFvN+Beb2D9bXaAJDLSQGUGYAiEeABzVR3MF2nEAN0iqczyq14s7a8D2IC6xagJnmxF4qn18ZtAPLEF2BOtJfhnIA9WGkIwMN+BqsSSCdqbnPZ3ADoRtAIwAliBE90LK8EEoZcEh1b+SJuFaIgcgWeE5aaEZhIJzqgkZ93qA7s9daavdrZtosXz1uxlLPvb9+zs+fO2YcfXLff//Y7V9zgqz+ZWWt9VZ74qBIYfzzfyVFBlVEslNTx+tHHH9n1G9fs8aOHtrfzylprq7Z2dt0O9/YU2Lq9t2uDTlfdypaeW6u1ruvY29m1YqlgG5fOCXCng7ZYLlm1Vhcpc3B4aK92Xtki45Y5586f0/whKPnkpBMIt7k16nV7gt1TLmc3b34km6KHTx7axYsX7dyF85ZO5e3R4/t2//49K1FHbLJqVVtbXbfuSdv2dw9sZ2fHWisrIgf29vZlScK4nDm7rvn/4vkzdeaXK1U7f+6ccgw+/uGn9vTxlt3+9nt7+eK5NStFu7zasPWVsi0vN6zZqFhaVjxjmwzHNp2MrJR3GxjmFmPDXKEzWUG9i7SVsE/K5p3gymVteanhnckLs0at5sebute8oTLAWoZ5CpmAjVcMTaaL3sxKRciQvE36Q1vQkQ254ByKvdjdsXq9KmDRCYixiD/WGeuGDvHhcGqzNM7xnBcFVto6vRNZtDHXuA/IPJQ5EBeQkewHkCFoV2K3vAjJEcCzB0iz1gD4415DlkehVHSbqfncjjsnIviYN4PRwPLFyqlaBGc3ERNzDwNX97ZICiduPZB7pPnh+S6+Z7A3CNCENFU3PIoTgOKcpbIQLhB/GeM/lBNO/Iaw4Bzj5fsRRCkv1lhvQNj5wg7bJ2aZvPXHUxEj6sTPmJQjDthTL7rAZ3bp8gXLFsr2zbd37MLVq7L++uSTj+zzX/6LlE4QDn/0R39s//AP/0ngMqqmS5fP63qeP3the3sHmtvUmlH+oz/+qf0f/+E/qF6vXu0o2Bl7NSnEIFgsbZOFA+jYk/3sZz/TeH35xW+s0Viyz/7kJ1KDZeZmX335Kzs8PHRrvkhkeyBReK64nVDch+nih0ChxgQtc59SzJBzEF5RdcEf41yLShgnqseq2cJQXKAIYj/PSHWElWFUlQHo6z3hFYkq7kv7JUSfrKCKIbi7LFUFhIWeiVlYrpnV6lVrd/oKoY82gdgM6Tk1NxGVKBfYL8mhUQ7L0Ale7o2/FzkR7AJFtlDnOaHVrqLieiAAIRq4vxhCzzOvUipr32dGMN81RmFOuu1UUByGsG+eb9jGYewUlSgipFNZWcOhuuC62Nv4vOpN/hH7XKlk9VpdSoiDo0MR2qqFxopfTWHl5Mcc7h9KrRVVD7HOqDBirbW/8F0DwnMy1vNAWU0Tsl9CSHiwk4pKyqigkU3ZZCxCPRKeMZhe5Es+798D5lBYbkWZDd9nRFwFuzjyacgQQkHD31VLZZtOqDHfJzyvi4GMzQkc8uvff5dgHsm35aQCSQWSCiQVSCrwFlcgeZC/xYOXXHpSgaQCSQWSCiQVoALXb1xdAODId5q/CPZL8sFWL2v0i3YbjkgKnHaM8o/96NMdlRJBxQGQASASjwuoKfA1BHIOx0PlTnAsgk9jKG5UUUQgROAhFioFgknHUhfIpklAbto7/7GvCIqRCFj57XiHdMxxwOIJ8GORJVAWGxDCeueWwX5DncFeB4G0p4kefpwIvAFE8r4IuKjzM1gvofYQMePMja5b94E9BfZRdNaG+1EWhwBZB9ncXsrBPOVthHpzH3TRA6rQNwqo9eY4ySZELipuZxXtVQTA5nPe4buA2AjBr/iroyDJAOTkbTToOXkRvtlFsCmCbMIfsxk7u3HGlqo1e/R4S8DPxsYZdXh3TvryxgewXltp2WH7+NSiS2OzfyCrnLWVVdlFUWDZR1UrduXqFbv8ziV7+vixtQ+P7AeffmKZfFYA5vHhsX3129/bdDT2uZia2oXzGzafDEVsFYtl27h41TL5olVr3jnNcQEM79+/b51uT4qa/vGJlStF2321K6UDIdLnzp0XGF7IZ+3bP/xepMLK+lkd497tO3Zm85zd+uRj2915ZX/4w+9saall89nEzp6BkMjZvXsPbHt721ZaDdvfP7DFmHWCCqEnMG797Hk76XSsf9IJ40WH9Miu37hiO6/2LJMr2jvvvCObrf/7//y/bDzs23q9ZGvNvF08f9aWmjUr53MCCJmH0+lYioP52AOmuUd5/Cv3JG05VEgBiGVJujVOTgRVuVSwpVpD6waLKwgE5kazXFVneKNR1zqoV6sK6E7nyFTANz9ts/FIBBtroz8ay1KJKxoCDKfIUHAFBL+H3OClvSSVsV5/qJ+jvmjUlm047slmBrIBQNvXGzkGdLY76IrPGR3cKAMWC+azh913OwPLCiSG4JgIgFRlUmaValXKAEiHN3MOlI2Dmmw685yVbEFkpXdVu2KJYwNaj8cD1QvAO5V2kD2+gFUhT0WGZnMCoz1qwK9Z4fRkcIgkZf3RPe6hBijLCCkHGFXmhlRVnqcxUjj3xLrDsVQ5EAXklLD+CtmCq69AjLNpu/H++3b37n2FEl+8elUZDJcvX5FlEWNZLOZlwfbg3l07gRzMF5TRsLLatHfffUeqoeEQQDxnvX7Hcy3OX7Cd7T27e/eOnd1Yt2whbzPURsfH9mp719rHbfv0j//YSrWqzYdD+8Uv/lnB19duvGtPHj0Oa3zuHevpjP3JT35in//yn6UmwWLJ64Wiz5V9HtTudT1V30lt54QQP1OWCKqgQKJzjDeJdMYs/jnum9y/23r5HjrBgmviQHzc/51cnxCZIzslXrzfSUACptk/01avlnVtWDMxxswp9rB6tWLjQUekbiaPGoCaF0VGxDwh7gHyYnv7pY7NcSCDAMohQvjZyUnbpiiV0hlZxuWLOZEXkLp65or8J6/JiW5C7GWHJFye9UtuEvflTQKqGvlFgSCK90y9Yz4RP5OKQKoYz2SiZtgJ8jxGBYfaTvcdVIzao1PpU1sr1qvOEfKROA7kTFS6iKxjfZ6qL13hBEEqtQv7N6QoJEXGQ9CxfORZxnnjMxrVlcgbzSlXRPDM0/gyT7LedMB1T7HeymT1DJUiS4RoXs82aVeYgyE3y5+PrryCxPK1Nbd8KvtG7kfW1TbsteF5zrX9/nffJphH8nU5qUBSgaQCSQWSCrzFFUge5G/x4CWXnlQgqUBSgaQCSQWowHvvv+OG0tGqKXRsnoLxEUgIwHgE1E/9urE+wV4kkASuTAhWRNEGKhAcsmPC7iOcD7XAYrawVAZ4Ii37F3VBpzJWwGJmhB2U2z7FV1R8CBhU0qkDiPOM21FEe4pT4OYNVQnHoBNU4Mh8atl8wbunATBRG8wA0WKY70y5BPlcQWCIMxqOtgKQyYomXpc6c90z3LMoAKFS6liOIFnMnJAHP/7gyqNwCwsHbbl2QofpMPewcFdxOCmBxVYKsCX4xnMNCgVuH6kT1pUfdMTOpEYR8EUnbVBOQAAIOA0glq4rhVXGWIA1x+ceIjn1pm0LF0E+xQc3r1tmnrZvvvleHu6AYPli3tbXz9jO7r6NxhPZSm1tPZFFyurqqiw+hr2u1cs5vb8/pLO6In/5T3/0A6vVqjYc9kTYqFt+4L70J92ujYYzq9Rrdvvb7wQ4zVNzK+Uzdu3iBZulUtZsNogZsNGUUNq0ckH62GwJEB9Ya3VNoO3xwaGd3TgrVcXSEpYwByF7Y8nax0f2/bdf2/LSqp27dNXu3Ltj/e6JhrrWaNqHtz6UnVKvOxT4SL7HL/7ll7KMOXNmzbK5lKyXHj/Y0r0CdGLPw1wizFad4VoHKYWazxcePAt6Bjh47foNe/5y1ybDnqVnI1tvFO3dy+etUS9buZAXKA2BkWFZzM2GeN5r/qRk18LYZAn6LhUFBGotBYKuWMjLDocMEEDHarGs+9o7PLKzGxs27JwIgBVoukjrfP3eia4d4J8wcYB+SL5qrWr98cBevdq1VmvVpouUDRczWepIPQRQiR/9dKJQ5tFoIiMfMmHSOc8RwDJq//DYSpUQEh7IOZQwLDwHT1E0oNVI2XAwtnyJ+8cajmwFJ9xGzBfUAJBVuZQ+V5FNFsTC0Pq9oeyZ0gvUDQPLZQs2JGB8OBbIzpjIpo4u9amTBaIgFihW8t65PXudc5EWiDwVAdnXumez9DwZ2tHZs6ivyEwIyGBh5AoPSJ5gYxVAe/Y5Mj0m87S1exM76fYFTJOrkE7N7P3331NIdrfTs+6AuZK2y9eu2j0C6xnvfM5W1tYUmN5ortiVy5dlgba0siyy7b0P3rfPf/FL+/GPfyyrNVRDzMWl5rKHkmczUs1cufyOPX32wq5de9eev3xqqdnMnj/fkuJj/cwZAcCNpWVbaa3ao3v37dH9u7ay0hLw++ypkybkaxwdHdrVd67ZtWvX7D/+/d/bYDi0H3z6I30OdUv78NAeP35s4xHWYw4ny+Zu5Coy5naG7JdyWZZffbJIonIuEHKRqIBMiIQEwfEA3KPJOJBLbH0evMwcAgiHFI/Wg7Gbnvti342WeE7SQqpnrFzMabyYS6/J6YIN+wNr1Eu2urZuqUzenj9/KVKCfZF1P+gzz3gWOmnDi/3szJl11enV9gvLZgra9yZYGSkrZiKwXLk1EDAoJ0LXP58RGZtNKxNGz04pFEIKejol1YpoAREz/oxSdkUgQRSkHeYlc1zri2OgSghZSVJtvUnMK/T8db7MmwS6ngnh2E44ZZwk0HkgEzzcnmeUmhYgSkRb+DMs2lJFclzrDgLm1LrQ1UlS5Ehd5koZ2SbyBMDmMNgYymoRFQb2YHm/XuVhDCenyhHpEVl/vkzVPOCkj39nkAUfTRPhhfrSGxawb5REUXMgsY1KvisnFUgqkFQgqUBSgbe7Agl58XaPX3L1SQWSCiQVSCqQVMDevXFVDffRgoWSyIIhAB/q+EThEICG192h/o9/AAEIgOhrDpgE+OE+3CFElQ5YMJcQmk2nqM4pwgBwAbDA1QEoMeh6BbKg+ziVAUTE8xpgCpIAWyQ4i2A9o67UuU2CHZTbvZA54cCI23lwDkCWtEgRbIU4F52YePkrxDN42EciQSCKOttDODdd1QosPeV6HEhZ0GFK+Pjc0nSZLtLua7+Yy5bDQTg6RHMiD3S/oNG6H7eEeYOb+W/GQZ2mIb+CX1F1AKDGTlqNEeeYLVTz6RwCB18cB3YBfOV0FbrhM2oGB+AGDaf7tX9KlADqxDnAsQD8InZ5m24AACAASURBVAjHeW7evKWO7WqhJMVFoViyX37+ubqCc7miHZ4cnVpsSVkyXdgq1kq9ro0HXdtYqam7vD+cWrFUsU9/9Knt7+/aSedIQOp8NpV6o1wqW6PRtL2DPUtn8rZ54ZLqm04vpHw4Oty1q5cvWWN51ZaXl+z54wfW7vYEdh8eHNj65gVr1JtuqVQt2e7Ojj1/umXXb7xvFy9dtuWVJdvZeW77e7u29fS57nHYH9mnn35m//z5r2x/b0edtygHuMfllTVbXm3Zq509W19fVyf2/bt3lakBGbO83BT4Oh3N7dmzl5q35AEoC6XRUB3JxKjV6upGb58ciiSqyj+/KwKpUPBub1tMbbVetFo+Y2dbddli1WqE8ma11prVmuecENA+HinrYzwcSLXQqFctG0hA7M1QW9DZXcFSKefrASCXIGLCeAF+l6t163UHNseSLZ0RAYLdj9bOlDDxjM3lN++KrDHzbTJRjkhzqWWjOesIcmOic3HPg+FANlEsYTaW7qCredEb9EU2ooKAKIjgtNYoYfazmQ1F3DkxyLro9oYit0ZhLhKQzdoej/qWwQZGiiA6wD2AmfPIAksk6UTgeCadl+UVv4f88fVLZ7dnA0RbNpGi/AcoLFsdbJX8PgZjcgHI23AAVnvK1K+bF3tj9NCP4LVbI/G+iZXLVc+RiVlC04l1ByPrjuZ2MmD/8VDrzc1Nm08Hlinm7Z33b9nxUde++upLq9Xr8vt/+eKlxrLVWraf/tm/tm+/+96uv3vdXr54pgBs1jVZDZBN7K8QRnxuZWXZHj68rzGnvmc2zkqtcnR8pNwVAPR4z73OsdQ57GWQthAKpWrZVpaXRcy1llv24MF9q1ZrUu0wHxutZasSSr8w+/3vvpKa4Ec//rHt7x/Z8dGRFQsFqzUa9tWvf6PfQ2g4yex2VCjDUNuoQ18kTlZqomhjRL3fJCCYn9qjxhOpOqT0CSHNjLvbTzELFzYdv7aO4vhaZ+mUTcfYd3G+YCWoY7JvzyybyzuwnXdiHvIP0oe6c3zmj1RPIdeE5yWEi2ycILlQ6rAm8nmrViu6p94JaicAds92kqIEgJ+9WKq812B9JOEEnvNMnKeUWeSB7W7rJGstnoeoKkJGBpZqTG/2fhEKgQhR3hPPJ+6fdRJCwaOS8E2VEdeuFZL162E/EMEes5sU7uLfFyAY9GwJJL0/a+e6tkg8MLaxoSGSQZxPFn4oMWYzq5AXEkgWvkuEJerrMTwcvf8BosOtnTg+9ed/PbcCgci+lQnB6agt+FwkZ7wpwOvAdTEOOdQYQYXD/O71Q56GzuWWl4ltVPJFOalAUoGkAkkFkgq83RVIyIu3e/ySq08qkFQgqUBSgaQCdv29a4tTwD7UQx2Wb3RE8tciGuSp7YQAwALgULSaEHhIV2bwnwaAjF7cDuT5/wrPBhZEpfBGpz+f7w16TmJwwtB5G0kIXUNQd0RFAV9ETrs8AZ70mYxyDVyhAciCagFLkZn84QF2AIRi6KjAmmB7BYCEWoLcgAmBtmmIAvfz5/5zAEwL7DYAB0PnLlXAhgakRDVJCeQE+JNaINwHNcXWB6CKt8YOYWVPyAXKkdA3QV186d0aK+PdqYG4iNYgdOIqdNTcB5zw2tTCgUvZhijU1seIUGF10TJGeOoHm5GY6SHrDn6ONdGC/IypPse5sGfCT/+9967bP//85/KTby2vCAw/Oj62/nDgXcOLhfI1CHwF9FxbW7fd3Vc26vetXgPcxIZkYitrLf3cjz+2Qi4lH/1CqaT7xU7pyZPHCp/u09GcL1kmn7JGtWzT6cjW1zdsubUqkujJg7s2HQ2tVKtbupCXpVOjWpcFDiqCXrej+8rmi9ZaO2MTWfgsZN8CuHz16lX7r//0z7Zx5px9+cWv1BEebUuO220rlZu2vnHGHtx7aBsbG25dhGf7oGsryyt2sL8juyUCownO/sPX3wnwVgAxob7VqlQMqBLo0AZ7AxSNL+ZZqVRR0C/gZ7NetsJibBfOLNtyvWC1ZkVjC0jZgpTJZK3bw4oqZ+PBUEAwagxA8nq1qAyJLJZDgIj5nJUKOSsx5wMQDUklIiOdkxN+s9qQFRtQvQi3CUHoHWsEm6miOqZHstoCFATcZ4WOp3ObAwYuFuoIZz6NFzMRNdhCYfs0HPXdHmk21t4wGmMjtVBoOkHNDvICQmbQOthwxMqPIC7d5JCK2OS4rVCcq7AQALXsFZlcxsHaDNZZGet1elJPAUz3OyMpcgqFknU6bSkbqLED3E5gsm7BdiWEyqR1j8P+UNZCDqhihzWQGowxJeBX4dAprgeLOQfS2RthMvHUxzrMMwOKdnBwqHporyO3Qd3kGesMprZ73DfEZRx7ubUiFUu9UVEmDJkENz/5SJkLOzuv9OuZtXV79OiRiANCt8fY7tFtn83bR598ZDsvX9rL7ee6J9YOrxvvvWf7B3sK9Sbz4trV61LRvNx+Ya9evRKZCyHja3EuokMB9LO5xoh16iB8VaTcPpZnmYzVl5pSMzWXlqxYKdvm2TO2t7tnD+4/sM1L56VSOjw4tFcvtrWv/+xP/9Qe3LkvEP5gf9eePtlyZZmspcggYL/xvJZIWnhQsxMB0WYqAu7sNcq1ADAXGO/7Z3w+BQheY6TMEO3PDrpzTwrkDvtbVPNF1R7rcUHAM05XGSfjtT1DGuTyIgBR5XFdkTTjurje5eXloLQyrfcYVs25ZY+YzWqP1CyaLSzPsaYzhXvzXo4hMqTfPyXg2TOlcEBtFcB3kcZYcYW8C3+G+fMq2lhFYkF1nnkDQlStUGPWLhk1HCOOP7WEYFIqUyAJ3NJLp1dZuXc97UITAmsKtU0kbCA+omWbwrtDnVyINHfLJoiXfHi+oNQItpUaC9kbosREtebEKpZsUshIReHkEddHDfi5CFme2YFI0X4xJ78p2GuFXCi+B4h4WbCnviYvo+0VSkQsqFBoRvvKb/9wO8E8ku/KSQWSCiQVSCqQVOAtrkDyIH+LBy+59KQCSQWSCiQVSCrg4JaTF7E7MYLn0drhTQIiEhUeDOod2rGbkmOddurj257CMALAz60wIkEg32x1OUOCOEAQuyFPryF0c/NFI1pY0DWp4FLZZ7i1kpwd1J3pmRaA8gAjr61DAOXcUgKwUjb0odNV1y8VhoM3BJc6LAvJ4l9xAEy4RxQDdJ/mcxA0Tl64j7d6d9WF7R4yfny6YwWyKSRVkNopKRHvh2BfAHbvKsZ734kWdbkGwgMAlP8AnQC4AOFdbeHdo/yPZUroGVc3a3oxF5gNoBvDy0VakKMxmSksma5TgX+ActhbhRBkAaEKVHX7DwcDPYQWsG9trWX7+/uySgGU6g96AuBGUkZwPVmPhp1PbW3tjO3u7ylngA5+wCxsawDtrl29Ygf7B1YqFyxXSNve3isRIQBNALP5Qsn6vY468AEfV9fO2sraih3svrRr167YoD+2C1eu2IuXL63f6Vjv5NjKtYo1Vle9gxl7IECrdAhXHgwUJJwvlGV5VC6X7OnTp7Z5fkPz6ec//6VdvfyO/fqXv7B8NiuigVqOR5AUI8vm01auL1mt2bCnDx4puJiMhGKuaHPIrOnI3n/vPbt3777t79H57oArRAc2MbwGEBeplEiOlKxgRjbqYx/DHGcdeUB0q7Vk6cnQNpbKdna9YTnssCoFK+WLVs7nHcQVUOuh8IB7+Ol32m2pVyrlgpWKZRFlTHXUGKgvlImszuucQP58vqjQd3ViT2c27PWsXKlIQYEqAasmAOs59kaoDdKmMUIZBRGCOuqgfazwcuZpFxXI1DMveEFgTSAuxhMbm4dUK8R7NNFnCSAXOZHCr559YqaMEoB95jdApNRA/GzKOaciq0ZDB7QZX96XL2QsX8QyCzJn4MHYUDGyhiGzx8OjR7OpVYsVzw5R1gHqGgBRnyOEjUvZFWyGWJcxtHtIaDId9dqrXu+V2ldohI92Orm0lQoENDNv3fKO2vBztz3CHilru4ddO+yMrT8GWM9YJocyoW4nnbaVKyXlikAWZjKs25RdvnzVA8ozGbvz/W2NM3tRvliycrViGxvnRMa9fP7cSSTUEM2mVEz7B/siLoqlolQoZ8+cs3v37tjaekukCMCy75Fmm5sbtvXkiQdj5/KB6CGIPW9rrZaIE8gz9pzVtTXZpeWKeVtdXROJeeHCRZEs9ZWmbT15au2DY+2LnLvRXLazZ87at998bVcvX7Df/e53ynlgnqFGoOOe6QARFl/xucA9RQLDLdj8WaO9MCggPHshhFJL1TARucU6AfxnvsuyEIK1WNRcjAQuZGYcx3h8zbEcADfh1U52s+/x+XK5KOJkNPT1i/KJY0Lu8Cv/oxYb9vvWGwxlsfdmHosyYkJzQKFcknqN8/IeiDKsnxhrxiYGdzPX2atz2bzsBbFjU9i5F0NrFMVDVD+4ws73oVNbKD03UDa6akTPu6B4UH7HeOR7yqmxI3Z1r62ieHZHQiPWHZJcCg34kalbR2lssAJLZyzH8zGEcSv3JVg2yU4q6ySuCI7wnYLGBmzLIPlkZxjIBmrGi/XEGsIyTd8/wnOMY6gpQMqYoIaaReUGRnCiPXT/Un6kPF9K30sI+UbhgporRSvA3JWi1GIxte++TsiL00WZ/CapQFKBpAJJBZIKvIUVSMiLt3DQkktOKpBUIKlAUoGkAm9WgMDuCAbxq/4QADf3gseFyO0g/EdKsg7g4Ot8C0AScgBkh4FlRzhG/AzdpPK/BxrQsdwzW2ARdjKAvdjbYOkSOrkF0keLienUwXsBnn4HUclxGpAdlAvyww7dotECJwZnR5Akm8rIB1s2F4Cy6YxIB0AMJ3NCt6nAL7qqUW0EACUAPgSOCswZe30AvOnFlkiCP0uNgl0NfeVOYMRQbX59EwgS+A9QO6ajPPQNZ5yg8LhTula5PiczZFlCnoItrBSCdkfkDmQLIkJEKARbLh2DPBC66MkOGE+lWOE1nU8cIApWVm+SWJHIopuYTmBskwipXlLw7IksVQCkeB/dt6V8QV27nQ7d9yUBVYNO14NjF+RNLMlLf9DrWSa1sLWzLSuUi/bw3n0F0VbrVVtdX5WV0tbTLVtuLgsQzBXydvnqZTveP7Rr71ySPdP1Gx8oiwLrqcmgb932od249bF1uid2uLtn/cHAfvTHnzkofnSsMVleO2Ptk75tPX0q0J7Miv/yT/9kxVLVLly4ZFtbz6x7fKi6MF8JOD5zZtPa7QMbjrC7Kol8YQnk8ymrlctWrBTtcP9Aljyrayv26OEzG/S9UxqiACIHUgB1A0G7gJrYUDG3IQymY8iP6al3frVWs2ImZZtrdatkFlYp56xaLVmhkLVGrWrlfOGU4OL4WInRwXx8fGRdgrhZh8WSlUpF2pt1jRAOcFGy0oIwG09FTPh94oM/tmLBA8/7vZ6IEo5DhzjnIDSY+USwL/fh3vMZm6XMev2+7lX59BkHjVEAdYd9KRUmZGYsUGGgEunb7kFb16EMD0tboVi2sbJuFlLvQBZJ6ZSFfPEMj/nc9wTlhIh8RMHg9lAAoOSOQAYChMdu/bg/iPAslmT7hOUVgdieTC9TKIGugPMiXsmvsJSszjz/xsHdbn8owJQxI39AljckcweffQHANtP+obqwvtgLWO/5rNQGEEzUCPJw/2Rgx725jSceGH3xyjUbjIa2u79v6+vkxPTs5gc3rVIp2Je/+Y2yIrjk8xcv2NHRga2vr9jJSdfyuaIttZa1vur1mh3uHdloPNJ+ikqoUW/Yvbt3RaYwLssrK9bvDkREVqtlrVnskJhDNz/6UGqnF1tPRCixzTLfISOwpAIwhzAC9Gcdu8VO34OY53N78uSJgt+Xl5ashbKqWrZLV6/a4cGxPX30WMRlpVKzL7743Iq5rH1w65b9+pe/FBmkfIPZTPOPPUNh0iHvgGMrX4lA6JC7xLizLzCPeKkrXx37Idg5ANo+b6YaaT1ngjojm89q3YkAhEicup0Wahfuj1e0PtI5ALzFs/uDB9JV99/riPCC1IDQi5ZJ2u/mCwHszMdasyn1UiT7nQDx+r8myTK2t7ur5yoWg06w+bWX8iVlE4mYDZkTEEjUAVA/qpK4tjhn469a45AaM/YeJ91FtQclZVTjnYZ1QxBAhwdyHIqDV3yeKfBedoTIlSAafa7H3IrhCFLSn4W6XsYtNAFEuyc9n2OWE78PSkCIWHJ8RKjynYNaBAtL5ijXGomVSNJoL4GMVd5TaJJQc4RG15sWsm4r5dk+sFJOtMueij0ljU0iDQTkiDDOkBfBnkrkxfcJ5pF8bU4qkFQgqUBSgaQCb3EFkgf5Wzx4yaUnFUgqkFQgqUBSASrw/gfvLk5BjUA4nALvMTAzBHpGcCCCJRHojuDGa+9s7wyP1lP8CsARQ31lDyWADEAJR4u5fOHpEI4WOQBup/ZVAC7BdgpAJNo5nB4f8BCACUsmuqHpOKe7Vf7c/nVFdhlSWEANhI5N2WCgaHCbCro65ymAJ6WBC9zIYiEhVOh1V3CsQwR86BAFxKP7G7gJ4gM4NXZf+0x7rZZQ52eWcOPRaUf8m3ZRKB+kLMHmiqyMfE6WO9FCim5YnYvO1JQHi4t7iJYhamgHrJmrJgA3kbyQ3/sIcomOYrNMHvLhtR2Y1B8KS53IOicChMvLLTuQ/cxEoBugIG3H8iyv1wRyYhNTREGRz9n62TO2uXnWdl6+spcvX+p4Dd5XKlu5XLEzm2dsqdUUYPfk4UPlXvQHXdkgvX/zA3XY7+7uCwQEBIc4qZbKdnZzzba2Xlhzed16/Z4dH+1br70vm6NCpSyyArJj58VLu3jhkkDd+/fuWK1cte3dfds4f1Ed/nSbQzqQk1FfWrULl67Y8fG+9XtdOzk+slK+YktrqzbojWx7+6W8zyHnWq0VW1patpcvnwnAq1Xr9mLrhR0dHlq5lLWVlTV78OCp7MsajZqAfsbKsy/aAjkhKJiGEAN0bwNWA6DVm1g4ETg+t/MQO4uRtZYr1qxhsUVXf1b+8CK+0hnLK6yWTmxyIgbKJFFA+GholXJR1mHMTfIInJB0VU+9XAn5JnOB1ytLDoAX8wXLylopr7WKQic9cwURBMRY4e7kqeRsMU0ZFE301cc2BqXLcDi1/mQUQu5T1oYIgOSSXVXK2h2yGbICQCE5oTGVVTGe2HAI0Jnza6MDGlsqcwszJxawyZnL6khd+VhF5SBAAUu9ixqAfT5JSVU1mzngzVynRgDSPgbsCxBuBd1ntB1CAQJxMht7+C+KpImAWoK/+wLWAZbHo6mlc9jVmM0mUxES6orPZRUtLCst1CohHwfgH7KjPRzZ4UnfLJW3w87AxmTV5LL2w89+ZOls3u7cvmfnzm3IggqSAnIQopGt4IObH9iTx4+1zoqlvKXTcycR6g178WJbdQNgP+l0bG1t1TLZnO1sb2uuycqrQA6CWbfjiiYFtQO4z5x4hFyBpCR3BuUW1knLqyt2fHCgfQZLJ2rJ+1hjrOF3rl7T2FHThw8f2fmL56170lHWC8clFP76+zcUdo0t0uHRkd25c1t2Zj/67FN7tb1jTx4/Udh1uVaVOoK6Q0xEchTC7PjwKCgMUMENg4rFlX/swczdSAzze+ZPzO2Je7SD3TMrFIq6f6zDUNlIoaA8Bbd1crWNz5mYh8H+oz03AOUogCqVourmwd5OVHAQ5hBZNgD2mgNmWtcoAriGXLHgtY+h2pOproe5iuIGWzXZMQZin/uB/PSngRP2rGtIAnKmIH4gr6X2CdZLKMdE0ivraOJWhuzLwfop5rzwjGBViQjJBDIbsg8bNhd0nDYrsAYjSXGq7sBmEZVOIDqoBeSPFGahNlhn6Xk9n1ohkKJvNkQovwTyMBCFUW0Tx1TWWKyvaO/IsZjo84XlUlkRE9pPUGbFoHGUg6zxQHYpgjs0DkTbLGVjSJ3HnhIsqZSbpa1eZB3XjErluz98l2AeydflpAJJBZIKJBVIKvAWVyB5kL/Fg5dcelKBpAJJBZIKJBWgAjdv3RB5ofBNrFLm7gkd/1cXaejodNDPAdBoAxWtjGShhB2RAA/Ad3zM/bPyxoY8AHgIth+yXAkdkgCVdE1LGTAmSNe7nON5ZA8VLFsASnjFzwt1ShH4izd2Vl2V0U7EQRrUDgBMU2VeSD8CQO+OVQJtAAkBQun2BEQSeBosJVz54PkZ6vrkHlCW0DEcLK8gYSBj1BmKLYZsbRxg5XgCrbCo0vm8W9jpjIWAktiRy6+nNh9qEHWiBtRR4a7BKqWUC53ihg0HGRccJ+VBrNECTD7y1H9hhRhgqrBXrx/kQ7FcFoBJjaJ9yKkdVjot8JHX9vaOtZaXLZsvCDhbW121+/fv2lprxc5ubNrlq9fs+bMtWWa9fLJlJ50TO3fxouXzWVtabpgtMvZsa0sA5rfffms/+uwzAXSt9WXbfvHcXr18qc7XxWJizUbD6s2mtdtdu3Hjffsv//iPAtOwnlluLtnNW9ft4eNHVq7UrVKq2mQ2snq5aHdv37P1zU2bzYc2nExspbXKgFmpmFeX+pn1dfvuu9uWyuVFOACOqmNX9lqEvuZtPOkLIhwT8js1e/7yhe3v7qlL+uT4UOG7hIk3lpvK6piOxyI0nm29ECh69cp5ZU48fvLcnj/bkf0U9cXmjJ9LOTOfyx8+m/MufwBB7GI0J1MZnQuAOTWfWKtatPWVqq226tZsVKyYS1uxQLc1QHxRodpYA2H3UqK7egHofaj8ixkqJwX7FqV2QtlCtgDzDfCfHAattQAAA+K6smkqoLXE9cq+babciKmEBmS4zASssuwIg6ajH2Df15VZ56QvUmM4HmpNknnB3KR7H5CUUHmOKT0RewTd4BAOqbRUQbJwg4wgiDebUu0Gw5HsoARAkh2TTwtMFvTK3gGIi2pLzeDkukBq+Bph3VcJJucap4DwORFpCxufBgK7TdVEZApd7v0hodyA2fjzO/AZnOT0HsBOsgJ0bg/W0ftF5jJxMmmRMaq39ryFdYcTe3Xctd5IRnBSacjiKpO2y1cuSx3y53/xl7Ly+t/+3b/TuqvVKurqx1KKl86VMWvWq3ZycmSVClZTKJvm1mq1tC91RwOrV2u2t7Or+QkwzBm1Dxvj0Ldao2a9TkckCSTvyuqq7e2/suFgrHXO2kCk0Fhq2u6rVwE1T8miCoURVmFkNRztHVmxmLf19TU7PDwSwXiEHVylZO3jExENECxLjbpdvnLFGitLsogbDYZ2ZmPVjg/b1u32be/Vvm09eyYSjzUGuN9aW7V+t2sbm2s2n8zt+fOXdnx0YuMZORM5kTHMbTJteL40m3W3H5vN7aTd1TEgLhkvnm+A6kdHR6eKDuUzZCConGhinKSuIew8kPVRpVcsl3Tf0XIK5QX2cnWFyY+t03UFBtlA7Hmok7CFo4aLjGmNLiZT7TUohUSyp7CS60v5xrGKrNN02jqdnkLva0HZ4kqDlBXzRSmhJij5Umb9AXtI1spFVFkF7SEoG1lr48lImVLxWZqGeJLS0UF65pEsBsNzGWVVIVc4tdKKwfI+Z/z5rfBrbL1Go1OVBfuD1DCBpOP+sP3CKhAVITUnYyLWkf0/Pp/0/NPneB65qjMSDLJY01p2ey0vpOffsGfE/CfWn56JwVIKgrQQbKx4P5ZrqDe0NUW7KvaKYHcJgTzhkSjVWM7tGuNzV9fndlhf/+7bBPNIvi4nFUgqkFQgqUBSgbe4AsmD/C0evOTSkwokFUgqkFQgqQAVwDZKYA2gdlA38GcAESxSaPuN9kyAXQIcAkAuawr+wS//bvfGpssfdEVKC1kxZOR/r2Dt0BUb8zJkmxQAXUACEQCCMubqQBfYg41FsI9ygJ2OyexpxgWfg7TAQgkghO7v2HUbO7FT5AqEblp+Ljgo2lAoaBebCu/SjgBKDI2N3bZv2nuIxAHkUCm8QzyNV34gft5UUbwOw3VSSOoU2VM4kBQJiVgTjqtjyrc7K2IFwiACbIwBtkC8IRIWGr9AMFFPAUEQJQHokRe87Hew8XHiSZYcubx+D3CrzuyQMcL71tbX9Pe1ekNd4dffuWYvnj+zldaygMFnT7fswYMH9td//Td2995923r6yK69e90uXjhnX/z61/bhxx/aF7/+laXnY6sX87axcd6294/t8OhExM97N9+zK9cuSdWArcx0MrTmUl21dH/7gq221nVNly5dst99/Xs7Oti3T3/0se3tH1iFQOlMzo7bR1bI0lmf0T1jo07Ad6EAkFiUbVe321GneL83sFK56h3OsqYZWalUtmKxZM8AT/snCrtuH/etUq7Z1taWDXt9+fsTeHvcPrZ6rWYVQrWLWQUysxYOD+jmJwT82N57/10B+GRfbG+/8rWjLma3SavVGgpC1lwO64hMkKPjjoKPOQ/rZD6f2HIpb61myVaWa7a+2rByKSfbpwL2XGQSFEoBbAWQ477TIglQUwAyTscDdbmzNmUxBWxO+G2Y53FuehYGgdLMI4jEtAK98czv9Qmr9nwNVCIoOkRgYk02hBxjDju2OJyMbD5LCbROoTY5zZeYKbxY5EaXrvepFXMF7RVjiIx02gZ486dDMHLIdUEJBTmCioUuafaZYj7r5GYg6qIyKFcqiJpEiZG1nMBdiMJ8MWf9/lCEAsod1F3M79FoIMss5hpEAheHZQ0rj3pNRNpkNVYA1OyHrkhypUY6kE7M0/lkKpKKjASAY3JglPUAkI0yoT+0WTpnR72xvfvex3bpyjX78jdfavwfPH5gV69es/c+eN/mi7R1To7tX37+L9rjisWclQmCL6GIMbt4/ryVq0UB6YTbk/0C6SOLs17frYyGAymK+p2eQH46792Sya19yJ6BjGKblpWVpW2ttS7FBaSOgqmV3ePWdPx/ctIJe6NJrQJQDslGfXg/c25tbc2W6k0bjEe2v78nhQjzkHMuluafqgAAIABJREFUNxqehZDN2N/+7d/Yk6ePrdM+1lzY2dmRsgK7K8LCtR4LRcsXstbt9PUr844xjHsV86Vaq9iZM2es3+mr+157npGJlLbdV/shyyCtNcg8RzHFfnjYPtb+BUEzJLNihm0QZDV2VSGrKJDvUWEXyQzepyyokBPSbNSVJUReR7RJ5FfGATKDuUK+Dns4Qd8RxKd+sjOTCtAtrVCrUOujo2PPxxAZhubJ5xI2RmTVoATEZo2nGLWvsmdIvTQzsllisLXIBtkX8mxG6TQV8cncXKTm2g+UeyGbR28ycKWgP++5ByzkopphQk2UFeHNAfHZxeei+kV5VKOpyDqsuXjNsOTKZKxSLos8hGjlnhV4P+NZTs6TK61iswLKHshct/Xy7xFOHLnij4YD/o45LXUMCi05UULBenaUmgDCPsHDMR2e72+qRTPZtA1RxGADmCuK1J2OJyH7BrWINzJ8/ftEeZF8W04qkFQgqUBSgaQCb3MFEvLibR695NqTCiQVSCqQVCCpwH9DXvg//t1Kwr3eBbTTOYxlBETCfCGAPto+ACgAbgBKuO/4XAAy3a7uue0ho7yc0wg5EsGbXLkUQb1Alzod6cqvCIHUsUtax6E7MksH+EyKBKk8ZLHhmRwcR0DMHEuT16G5EAy6RnVu4skf7CXofpVFBsRF6CCdebCngJmQ6xGPGztGueboXw5gJEApBLByDs6vrIsQQKpzB6VKtKzQ8efYzJC74WARABvdqgCuAESy5qBrNHitq4s83IOi0BWs7UoLyB3qB+glpUjIuhDJRA7BZOYALFYY5l7qCmMOWSYASowv769WanbjvRvy0v/m6z8I4Lx586Y6wI8ODm1vd0/5BVgn7e3s2IeffGTNpSX77Ve/tZVWy7afPbPVtVUBdlevXrI7335t6enUVs5u2v37T21z85y88m99dMtyBWqQs3q1Yb/4+X9VrgMj2u935c+PAqLbPQkgZk4e/rc+fN92UUOEfJVXu7sC5RRInM84iFteFph17uI56/SObXd3V7ZkANAQF/t7+1IiLLfW5HkP8fH993c1Txv1Ffn3A0oDrNOJTff4zvMXAt7IySgU6Own5LmgcNnHj5+oYxrrK4iWr776nRXzJSuVy3Z01Ba4ORoObOPsmu3tH1o6nfPQ4OFIqhLUOXQse4MxoCQEQspK6Yy1Gjmrlwu2uly11dUldboXcm7tVUxnrFGra70pQDeXtVwBK5eJ1up4OLTBoGsLSDUBgShMINrIaZmJUHRwHysjz5NgTskOTGvKu/V9/no4PR3hAObMCykjUCl40ovsk/qDiVQHAjlRKwVrMVrBCSon50E5C9j0hJwCkZGWUpj3a9uYmcimqNjK5jOyMRPAOQ8kRhrFBaRrWvZpJfzxITCy2PLEbu6pNRpLIk+wJAMMFdC94FyQFikbAIyjTsEqir0sk9FaYtwgRlFIqWt9OrN0sKaBqHE5BsByWIcifsglmArEJQ+l2xnYUW9k5eaK/c//y/9q//7f/++WzeXt8PhYNl1ssew/z7ae2aef/pF98cWvVQMUS9iOkQXyzvWrNhwPrN/tad1DrBWKBTs8PLZGfUkqHtQMh0dtKTB47e+9kuVUtOZCFbG3y9+hOplpzgHwModzuaLqOhn2bTrFlihny62W7R/sap4yx8nJYCywcWLsIU+oIceHuICQglSDJDw42Ndx4z642mpp3z04OLB3rr9r19951z7//Fe2tNRUbbexvcpANGyf5r8IzFeQ+NT6/YH1e0NZI/F8mM6wGeT4eV0XKhu6/BkzAOmNjXW7cP68wPcHD59ap4MSo+Dh3ZOJ9j6eEWQs7O8fSc3AvOf6RxD2AciXTVkA5/156OoDsnnIl2FOYI/kwe8o/Jz44lkowDzrWSfUIuZ2cH7WBmuOtV/IkbfgxLkyZ/p9rW32xaiUgHDBeo5nDetXeUfYRoVnpYgkLL36fe0DEGncCxfL03wwmoU9w5UUUQkotQnPCj1rZgLuWYvKHgn2WZFgZa1C8MRnPeOJzRgERAelDrZpXHc2q2unmUBKhmDbyP7GnyMB5IQRx1zomcfeynNLDRT6KkJDhRNLkajkewmEtYK/pcDJqn7j8VA5LZJJGOosnrnME1RSolCkPFEGDcqLVFa2cTGbyr8Isv/5+eNzV9eazdpvv/w6wTySb8tJBZIKJBVIKpBU4C2uQPIgf4sHL7n0pAJJBZIKJBVIKkAFbn5wfcE/0OmSpksTIBdQPpICEWQAtABsmy4Avvwf+LIrImBbwA8g7FRe87LkgIwYDIJ/uLfzRnWBG2E4sAmgETtAY3g3nuLD/lAgCKC+20p5MCkdwQBEgAwCNQIgwjEV1guAJIcJB5QAakXHANgCDgciQfeF73UWwJauzuIpYKPualnFOAACuALIFj3FBX6GIFneC9gMoKrsAbpfBbp5VgOAr0H4BOJGYJWCQ7GUwTMqBpj7NceXAKrhUB27dMJ7h/hU1wT4Fb3cT0NgA2jD9VB7/LoBXmVRVCiq0/y0c1id4a9DzQGlBCLlPAMAuxXAMixeGs2mffrpZzYfj+zp8y2NHKDp5csXrddp261bt0RaELgOMfH4wW17tbtt7aO2NZeXZGvyxa+/tBu3btnzp1v2d3/339vewYG93H5un/7gI3v2fMs67RM7OjjQHByOegJAHUTNWiGftqODY6s1qra0smzLy0156KubuVh2m7Bgy5UHwOse23g0s83NTWU0HBwfSeVCzV1R5DZSePqvra7LouVgf89yOcKJq3bS6dnWk8fqgL7x/k17/OCJ7e7syNsdkPTM2TM2GvYtT1f+eCwg1C3WUlYsFax90pZnf6nY8O7z4VCKETr46ZpmjfX7YxEFWKAMR2PZ7UCQoGSRCoKgaiq9WFi9lLKVRtla9bItLVWtUi5Yo1nTHKgXywLll5pNzRGIPcD7kqylMgJvFdY8YW3PpBBg3RbLRZuNWcduoyR7FDqhp04eQOqJUNC8gPNzIJGxxM8fsB07mDmdznjlp1iHMxsIGM+o+z+vMN+F9Ucjy2ULOu50AbHhllyA3uweQJUSfZGBw58hAOl+ngZFE1k2GSe5sspxmVk2BcDqqgDPvCA7Ii3A1oFO/ycKtkKE76JUwMaqWm1IeYEqhbnGzwHGmdNcKx8DPOa+uI4YGh2VHoI4Cfhlj1xAt9C5PbJysSIyYAbZgWKg37PNsxv27OWO9QYTa/dm9tnP/rXdvvvAXr7YtvryksZqtbUiQH9v90AqqHPnL0p1Rlg9NkiFfMauv39dAdGV0AlPJkelWncidzQSCTIdj6zTbtvRYcd+9mc/tW6na9s7LyyPumVhtrFxzp5tPQ15F2PvtE8vpK5iPyKTplqqipSdW0aB8nvb2zbod/UsAHxn7TSWVkSIkasBYZVNmZWr2KjVbTKaqiueWgHYN5r1U/tAbMJqtZrICY5z5sxZ+/jjj+zFi5d27949zU32X+XmHB5qTo8nQ1kfvXv9quykWNOA927tN7dcIWf5LNZRPHfmnqszmyn7pbXiBA5ztljI28bm2aDmytjt23eVc8H63tzc0Dj3OifWbp/oM6j/UDa4oieQEiLmZlYrFa1SrtjR8YmNZp4Rwx6AXZWD9AsRX5B/ZFswZ5mP0aKuWatrb3AF3MzqjbpIVAhA5iPuSRBU1GqWMisWSj7nAd1zGZtDpkYSJYW9nZMNKPTY73UvkCJFGg2i1eLcuoOhVEe57OumBNYUzwfP94Cwd3sn9iT2kqgIFNGRJ2Ml7YqQkKsRyRads9dz5aaZLTWWrX1ydEoQYZ/VxgaP/SkQIsVCQb+XQnLE8/31tYrY59ntfIKuT++NSoxcQcQF6w3yFRJvTMi6pJuQox5krkypkecyyTKS7wGhwSEGv+t+IW3JgSI3KmRksCtxHZHo/H1iG5V8WU4qkFQgqUBSgaQCb3UFEvLirR6+5OKTCiQVSCqQVCCpgNkPP7q5wOpD+QvYPQEsAJQHiydARPnzC2enlZoAWQBFlBZmo4nb39BxKTAgZE5EtQGgB8BMJBBk7ZChgzKrbnNUHeoGB5yYLwQGqkMcUAUob+oZEvKODx3QcdwiGAEoC0hFxzcYBudC0YB3v9Mw+PwDxjoYEu+N7nSBNygXSgWBSJFgkf0SwCk2GlPPivA8j4U+H5UYgG6AfgT5CuwEEMqmBMAJRBEoPD21cQIYAnDr9Uc2TzmBEK2qIsGjmsmaJCciJvp3Y6ETwRzOG+0+PFgcw4wA9ozIMkjLZmMwGijQFNAJ8Alf9gkAcnoq8A0SALCa05ANwHgAeNfrAL1jazYbdvWda/by+QuRURwHoB0lxt7+NsEAAuwu4NufK1g+k7J8PmU//elP1RX9q8+/tMuXr9iVa5cF3P7u6+/si998KW//f/vf/a3tbD8XOUCnNaQHoG2pVBcJAAlz8cKGxuDu3QdWrpfs2pXL9vD+IytUSlaulHQ9WLM0qjVrLbes3qgJgOTcO7s7ls6l5atPRzXzFjIGkDtH13a7I2AW8I35SLcuNklPnz6WwuBg/8gKuaI8+ZmXH3/yif368881HyAiLly6oLwLwEYIgO6wZ9evXbcnWy9lF8QUKpVLstLBuor8jczCsy16vY7ATma38hv0rTplraVlrT/lYDAvcylrVou2BoGxUrOlRkUWLKV8RjYnuXTejg73bWV1xQqlvIi2Uh77k7GAXOYGpB4kzXQy9hBhRUssZAHE/OQl1U7GrWOiZZqDud5JrfmYhyhwm6dOr+c5DwZ5wRr2zzLXINhYkyh+RGjMIQNY3oRvo2ZZKDMBANI97+mKhjzIyD4IEBy7qyzrD+98CDiyOdKeCTKzmVREmVRG18xnuTaEFFwT1wu5ofs3D3sfDHp20nYbIurrIcmeK4N9ECqbfD5jmXzeul1qNbEsweQiSUMgdIp7c5IRgJs/eLAwlaIYC10fewfr+/negeUKVds76lmtuSKSpT/oKdMFkBjbI+zKWisrska6dO2K7R0e2MHOjhWKefvkw48EYkOy9QcDe7rFvGxIlTShU34wtNvff6f5T30vXLysvefBvbsix8rlugiK51vPVQs61Bkj1sGly1ds59WOdQkwD2oT0nMuXrhiJ90T233hIfUA3rLOy+bs4uVrsnmC4CE0/Kh9aBcvXJNV2jdff6vgbVeaQVINRdSVimWRSRAT7InsXysrK/anf/7n9v3334k0e3Dvvq6PNUZ4PAQGdWVfJYj9woXLtv3ylU1RRaQWAsN5XrAP8bn33nvPBv8/e2/aa1eeXvc9Z57HO9/LsTgUWWSxuktd6m61JDekbg+yZEFI8sJGvkIQ5HMYyOv4jREggI0YgWPHQqChZUuyLPVYXV3zQLKK053vuWeeh+C3nv++ReUbENi3UCB5ec8+ez//6XCtZ601Hsq+qtGoWrlcsf0XJ/b8Oc89tLd/7W37+ONPpC66fvW67IAIV2c/EvhvCSnJnj59IkIAIgBqKrJG4p45K9aaDRuPZjaYeEi1gPygIPBzbqycEp4JkgIVDPVWmPac3JucnkHKOILncznto+w/It7nC9UWogqyBEus9bWGxr5QzCtP5/T0TEQPZBdrNgq21l5CvVEdorIjxyeVsk6ffcasmMt7NsZ4HM4JJ09ldyVQ3/eEKNDcg8hDtlWwt4sUENHZx77MeLP/cVZAAHGOQE6wd/NsqDkIamc+Yj2VTaWtXCpZp9Px2kGXibgkZDtYRELgckaOUAIxX93Wjs8gkJ00SEipmExao17TZ5LhEHvFpE3Ir5K9V9qymYItsa6TwioiJPwsjM7al5WRkJauNnUlWfjoYB+8/0mMecQfluMKxBWIKxBXIK7AK1yB+CB/hQcvvvW4AnEF4grEFYgrQAXu3r25AuT4ugvRfb0BRviHvUCVRMLtMeYE247dE1/d/UubLlxdUCzmrUWXu3zQHfghFHhMaKdAUAcGInWBgJJ8Xt3hgm0TCXX80wEJyKWuTEJxQ57GLORMQHREdhMCT9TpGmyXQiD4iq72AAYTmgu4yZd8xgnODkGjgNDcDx79kB+oDWTrkcn494JPOZYi6hwViAPZ4NkbADSuWHAwhX75SbimlA0ANlM6hpPq1o6IivFwaMVyWTUuZHPqMsXqI7LzcAWKB6AnyebQeyfUMQ54k8tlBKAnkwA0dM7jg46vOt2xeP1nBPCAvqAE0fsUCrrf/gC7m4XsgniuBWAygLRIJ7N6rW6NekOAIwBqq3VqDx48kPXSzZs3rTfoC4j87LNPrVorqxufzlbIh+75uc2mEzvYf2FXrr5mn376qZ7pnXfese9///v2yaef2+VL1+zLZ4+tUACMK9q7P/upci/oggas7HY6HgidSlqpXBCZ8ezJczs9bdnG1rp997vv6PeAqNyjd9xnNGfxwedrMVtK/QIuXyoVLFcoCoyqlIsCx5fLpHUHQwGFAG/tDkRTVl3PvOi829M9fPbJp7IcIsgYoPSzTz8VGFetFO3mrasKP97fP5LKAzXJ+t623bz/a9YdTNR93293NZcW6YwNhgP76osvbDkaWXI+lR0VahgB7dgpjSdWLhQuVDZ0RUMsMI9LxbTVClmrljK2uV61aiVn1XJJAeads5ZAQkWppNwiDUBvMZ9J8bNkfSacsOt08NNHiQEw7DZl2MvLT568DDqYZam0UKi2Wzi5Lz72WrI3U/f3SqTCZDK76KZOyZ7MbYjolAc8nM+Y2XQ1r5Qpw1pNKTze8wAgPFy1AsHnlnMCj+mCTnpANevM7W0gJLK6D+VPpPh7FDVuUYfFD3uElBnBqs2wliHfwf2v1MneHwxsMBjp2UrlinXbXbfJCcqcPkRJsOVR93UIAwZsjvz/CcGe0S0fQrcd5F0IkIaMyeYK9mz/zKYLs8HSLF+pWb2+Zu32uT146579wR/8nv3Lf/m/SnEBcM5ayBYLtru7a+VaSWHpzWbVXrx4Ydl8QXMznytZfa3plluoWBZTa52cqzbUsrneFND/2WefCeSlLtjn0Al/dHyofZt1S2i12yaVRNpgy8a+BVlTbTSlqoBUefH8QIQc+xgd7nu7l+zo6MgGI8+7YN3cfv2mPXn6wtqtlvYX1pOs2SZYqFVUL0B8smeqlapyK2r1ou3u7lkmXbQf//indvv2bak4nnz1MNggrURCQWCw5twSCbszQrnr9vmnn9h5B2KT7v2ZlF+oH1jXjx8/Fji/vb0lguSTjz+TGhArN67H8zI+rLmd3XUB6NhuoWZJrpJWLmPz1dM9Y7OnfAjlKbj9kdZjMivVCusCkg3ykTOOvTqVdqKQ2irsnTmT8b1J3f8JCI+ZxrRar4k0gvhnz2PtAPpL4ZjL2VmnK/L98qVdOzo6sfEcu6uiEwpYoikDApIg42TInByXsUimbr8nkoAxOTs/l11bo1a/sHyKlI+uLgnEpUj1nO6D10WqI1lxhfyTSH2hORdIzMiKDsVDs95U7SLLyYiwcaJw4VaFCycXUdaIfKc5QLZVKz13ZKHFfUUWlVrfCbeliqyyRNrYymrlsupy1uqoceLCFlJZVEllCNFzoaguFJzYS+kDB+exB7T7+LDPOFHH72WRJRWI2a/eiwO740/LcQXiCsQViCsQV+BVrkBMXrzKoxffe1yBuAJxBeIKxBUg8+LuzVXURSr/68VC4IUCLwl4DTkKAOgemJuV5UvUmAhwJIsb/kv57wA2ACKw7VEYZ/C2jhQFsmwKAdOgCpEdE++HdzoWTyJQZt7hSnc0QdPYCLl3OL7kbusiMgMbK1taLp21bC4jD3vpNSBMAvnB67CzETCOpc3CPbi5pn6WYFN+wapCNjlAem4H9XUHLvZaAdjQ/Tsh4iCHBzijFBlB8EhdgtXH3K2NIEwgIyBTAlAaqTiYiJHFSOQBToc3diArhaRzX6qwuoa5pqxcFC7s3eB6v6QHHENIkD8AsaHwU2oFIIP0JJFS1zpgqwJ8BSA5eUStebNcsWS7e3jGd+283bIf/vCHdnpyYgdHh3b//pv2+aefWbPZsOs3X7PT45bUBbacWbmSt+2NdfvTP/lz63YGArKcXPD5BIDE3Hnn29+y/UNsaehwJwS6aJcvX1aA9jNCskcT2aRcubqruUhXN6qOSqVs9958XbZP/H42WyokmzGYTkZWb9Td7z2TFajXPj318VkldK/FQko2I8PJ0k5OWlavN6xQLlm73SGqXN74kAb94dBarTPrtnuaj1cuX1NY+T4B3Mu53bl9Q5kXdHczxo21usiQxmu3LZErCTTLFcgU8Q7fdrevrmM6q8ftc8unEnZyeCSyR/ZE45EtJkOrl0silOgKp3Ma8BSLFOywyLyoVvNWK6SsUspZpZq3Ur7E6tJ7QNxIAQSxmElbs1HT3+UyORv2R+pcBtAe9rqqCWvhvNc1ealB7EEuhABfAFjAbNY8dkDYm6kjGSWEYZlEszNEpiuBZD8F+ZfxbnSREVPPzHCA0rud3QoIZU7Wg8ZDODvzAoJpNJ76PEURpewW5jXr0fQaWdVkIBkBIFceZg8grGBv1BfYCOU1t0XGLpZWrpa0PkXkDcc2mkxUE56NLnbvMHeP/eF4KDuxqKOduYfaSAQL+5qsdRaWZZ1PIW5dxQIwrXyPVcosV9a63D9q2RsPvmk/+i9/qXo16k37/T/4feUx/Kt/9b+JhGCc2CevXr0kW6vf+Z0f2E9+8VO7+/pde/r0Kzs7O7E/+qM/so8//Mj3qFTaKtW6zQmanpM14LZgKBHW1usiNZ8+fab9eDqbW7OxrpyYL798aINBV0QA1miokMrlkjJsIGlThMkzrrKTA8wmayRluWJBGSsisBc+ltQacub61WvW7XVFIu7s7KhG3Av5B5Cerm7ISGWmPBQUOMG27eqVy3b96g2tC9Qk3BPkysnJqVQIkCwEiLMu3Y0pKYKO6+3ubdugPxbxIIIbkiblKha+12l37P69u5pbnAMfffShco0Il2c8uY7UVsOOXbp02d7/1cd2/fp1e/Tokc6DZq2uc2tM2DgkNuR7yHYC7AYcZ9/kf8j7iPTHfgz1G/dL1ghkW2STxDyWIkc5KUvZrnHvgPns2ygWmHMQwLJHNJPV03Q0to2NNWt3B7JDQinFusEaipHKZdO23lxT3XWGyP5xbr3hQKA9z8kzc/5EagPODghwVHeygwpnvHIqQsNClFPhxBiEoK9VWdO9ZNUIMaNnVN6VB26LoEfBwIkc/sz4kbMiteDUSUDmO/uKzs5gIclrfW276EEWdsGuUZZO+vyRU4343MHcIrAc4vSsRQZJShkx7B+umHJ7RDf08jNSZ6o+j8hXzNUcUlOF4PCQ7XHRZGFLe++X78eYR/xpOa5AXIG4AnEF4gq8whWID/JXePDiW48rEFcgrkBcgbgCVODu3Vsr7FzUhbl0kPvl7AUHINz2RaAGAHSwL/IuSPIvcLp3yyIARflfh87HyHoiAkTcBelruxxlV0AiJJMCKAHKAHrpLlUcrmwc6HjF1xsVAq/3sE3dDDdGd2Xo4Oa7vGdk6QERAmjP6wBiQERpXE2lHOCI1CDRfYpwCOoJgGTIDJEtK9zgPeUDHBrgh05XyAHv1nSPfgEuoVNXoJe65xOWChY0EdglAGcMMOrgr/ttw1JAZNCPHayyRHRgU+PjomyNEIRMzkgykbUJoLCtrCD/94WAwmQasDdp4zmAWUT0ANxg84Q6xp9dIA/11LXJS8irW3h7Z0fgKWDl63fuqMv/2YvnssuZDkcCRfPFkpVKRXU6v/fuu5bJJu2HP/gd+88/+lMbjqY2Hc8Ukoz6BDCUTmo6vwHyAK7WN5oCP0ejoa2tNdUtTdgvHvGAlEyj6cS7nnkd3crXr12y1tmZSKf1jXVdx23mfcxPT081Plcv7Vjv/EzA33mbwN6sZdOh4z+VsbWtTWusbVqhVJM6BYJlOJpY66xtjWbDjo4O7eykZflM3g4OjwXaOcmUtvkEmxfA2ZTBTREmvCzk7MH3vm8JwoMnhFhjwwXBgsphrmwLMgoyCbOzVsvv9flzyxMYP55YERB9MbcsgB75GFHHN23Ds6WVSwQnr6xRzVuzUrJKJWeFfE5AMRkXdMdDdEGgMdeXqCCyKavV6pqf562WE16ppOoLmAuozv0cnx55WDih2bJo8nnOz0B0sQ7oKseCbbF0IHQypivfwW7Zt0kdhGWLg4PKpWGe8tqkh5LzKAq8ZgEuV24pFWXXrLCFM3X0D0felQ04mU2TW5BxEJY5XijaZDTyfUDr30Hk5vqGQtMBfHN5lFB02UO+jrWvsD7h8dirhoO+OuNRBNA9T34BJJ77/7M3ONkiIoZu7FzWUEu50spsgPohEH7qmEcFs7Zh/eHc+oO5vTg6tk5/aIPJzG68ftsO9w+s0xnI+ufW7Zv24YcfyOrp+mtXleGC+uHGzddkD/X5w0caHxRHrJP1jTXZH/H8gLaj8dx29nbskw8+0jxvNDdkh5dOLWx/3zMlmJeMeTqTt+QqYUcH+7ZKQLy4pU4uR5B8ywr5vBQLWEehoKpUanZ0dCzizwPkVwpllgqBIZs70Xz79us26g+sN+wrCDqRykiVIdvBLMQh+zhh9Nh8FURiYj93dnauMUXB9frt1+1v/+7H2js2yNg4Obfnz59aJpdW+Dj7Ij+L+qTd7Vpiyf6YsDt37tiLF8+l7pGCpFS0w4Nje/PBA3v0+KFIt1pQIrn9YNIG/YEIAt/rE9ZYW7PRoG/FYlnf6/W6trGxIVum50+eydKsub4mJQn7DsREpLCLCAnfr53c53kn46kIBq2iBCeF77UvWwwScF+rVvR+kAWA+RAVw/FYY+0KJM+CyORysoXj9YM+tmYoIJw0YfJpfs6dgMeGiXmqZxkMtJ9DXENSQTqILAyKJE4WxhVFEYo1ndXheiI/CfoOdnEiymWf6IoEznaI8SwWkZAYCQtE+NfioTytAAAgAElEQVSZVnwfEoU1yT1EQd3KttGiZV6SKzKVjZwsz1BzLVELzSwfESJSQ6AwWsi+zckRT8mB4FAzQyKhZ/czjz2KdTu9yOuKVBqyyxIZm7IsGSPYWEq1l/GzEaVeNqfrs6hogOBzCCQkxOQHH3wcYx7xx+W4AnEF4grEFYgr8ApXID7IX+HBi289rkBcgbgCcQXiClCB1++8thLYCKAdCAgpILBPIhw7ACoC77GXmmHxANnhftkR8K4ORsA+AKM0PvIA6p7XoI7KAGi4BZNnXETh2QAT7nzv4GJEfvBaABC6SQFYLnoo1Uq5EpAigiMA7/R7ApK4vZPs0QXg83OyxhKAAwBJGPfXwCuAUURkKJw7ADOym6ErNOSBuHc2FjoZgaSAU9iKpDOAozK+v8ivcKsb7DzIPvD3v7CrEvniAaiuJJkJZAOcJH9CtYIEEgBMt+tcQIu6jLEngeMQaFXVNdRVShg0NjYCiwk89bsfz7DB8Wd2YA0yBzscbE7SF7Youn+yA1IOOF66ckne66etc3U0f+Otb6gzuD/o2/vvf2DbW1sijQ4OD5TnAEi+tb1ply9v28nhM/vqyQvL5UvWarunPsAxHvAAmVGXdrVWkg0Q3dJYwtRqFRFj7U7btrc3lbFyfNySh/3m5oblizkr16r25cNHshUC1Aao3tndseOTE4FjdG3XqnV1tLfbZwKvqdFoMLTx0C1NFOKeTtuNm3ctXwBM7FivP7T62rZyEM7aZ7Ll4p7f/em7ArOH05HAREDK+ZxMkZTdu3/PDo5O7PDw2O78xvdsgGf9YmX1xppl1K1vdnx4JNAsk8u7lUsua/3hyNq9riWmUwUjj/s9KxcAMkmQWFpqubLZaGDZDCzE0maTmWzZyiVyH1ZWy2esVMrKBqtUwB4mZ+V8IeREsFRSmvdYoZGzQf4JeTB0K8vuDSBPeQ3koAzVWQ3hMhyMRMQAdI+nHmYrABCGhgwZ8kXwq2/3BKKvrdXUoc7qTWeTDkqSO6NlA1FoNuiONXfVxT1bWCZf8E5xMiNoSQ/zkenJHsRao7Z0akPMZNMpKygwmh9Nai4BrgtETkNcsOqTloBkgXydAHwD0MoPS/sBgOx4MpO6gMBxQOPBsC+AFVutsfYX34F8v3NCkv/nU8+r8UBkz6dxUNj3KXI6yvWmPX74lS0sKXLntDOwZCZr/8M//+f2s5/+xN5++2376ukz++CDD2QRRf4GxF2jWdOaWt/Ystdu3bBu1y2tTs9OZLs0nYxtNO5rzfP7Xrdvly9dsclsYqfHJ/rz2sa21de2rN/r2PnZsfImIkIUsnACIdc6057NPqhnminRwaYQaspXwb4sa/lSSXMAAJcxwMKv3mhonrBGc1Lkze2ttx5oXzs9O7XxcCC7tXyZ3APyP7yGjA18OCSRW+25UoefuXbtir399jeVwfLX//XvBBT/4Hf/oYjLF4dk4BxrDEuFgogZXot1G6QO84jn4hkhNvhzqVKW+uPx40caT+2jsv4xW1tbV5c/GTj8HcQt4w+Rw2v5/ebmlu6hdX6m8HUAa+yneF7IWX7m8PDIg+9RIgBwQ1hMJ1L6YOcntRI2UMulFF2ddv9iv42IVZ0lQVnFz5NJpPMrKBZFjmGitXQ1A+cM9ZRqpJiTtR7PqD2uhg3XyG32OKdFQPgZnYMAmsw1v2WxFoh9kTeBaGT8eC6pLjU2nsUhNaKUgp5NpeydcN9STnK+hGtof3ipWSCyX3NZg6sSL0KwCcVmH2G1JhPah8aTSVBteuNDpNSI1Fv6M6wpll1Z9l5XTvo55vZfkapTvD97SFBsRU0ErGtUMEuynfQZBmUIUit/z4jA575y2byNJ0NdU7ZkM+buyn71q9g2Kv60HFcgrkBcgbgCcQVe5QrE5MWrPHrxvccViCsQVyCuQFwBM7t6bW8FGIIVBYAv/6Cn+34IUIDtEOqDoCSI7I6ijsboV4ELCtz2cG2+6PCGAIkUBJHyAnICVgF7Hr5kTxXIB95HIAbKjKA0EKjuaKil5U0PAOJMB6ANSgABQHwLhQXe++E69L8q1yGQB1JRyCpi5YG73KeclNziSdZRQY1A8CfPBLgjeyfeJwCtFyAUNjuAIeE5Ik/8iNCJnkfkEB2ugnTdEgfY58JyKkFHv2eIQJDwvvKtDyqWRAB2dL/UOoTJYhmVJNrCowXc1zsEsNJpCgCpjtssWQ+oPHheulddIcI9yTpE4bNz1QpwD1IDH3Eslt588JYdHx1aqZiz9nlL1j5YdAA8T4dDPVM2l1UQNiHJ2bTZZNy3sbI0zLJY9CRMoCy5DmRIkGkCqAb5U67g405Q7Ujzj67xWqMixQZgJsBTpVwX2Luzs2ntTsdOj8+sUCLstmylcl5hx9hhjQaEkydsc2ND7zUY9kQIYL+USGOr4kG6ALT9Xt9S2ZyVimW7emVP9UeFgUrjxf6+3X79nj19/sJm45mA21SG/JKpyIjZcm5v3L1jT589s9FgYpXNTSvtXLL+dGm92UJh30lASltau9W2arUu6xbGO0/+Ra9rxUrFHn76qY3wtl84IF/OF5WpkS8UbDkd2bzfthUh28ozyVo+yzpb2KWNpiVWM6vXilarFqxeLXqobSph5WLROu2uOpKVpUAXfiphuVxBaxxyq1IsCLTme9zT+fmZ5hAKFNYvz8nPMtYRIQiADSmJjQ6qi1y+bMvETASWHFi0htw2TgHXqEgIhJ9CqAFipgV8z6auumKeeze2A6YOeKeU1cJYFMs5hS3TRa/9B2JiyjWd7JsD8EK4QhImsraIjO2XzOOl8gDGo4GuN5nOvQN8xvt4ns8iAZjvKiklVSScaLywqxOQ6wTpdOld3YkEz4BaxHM/ZquErW1t27ODfUutyCnoWaZQsMHI6/jd733PqrWqPXz4yG7fumF/8Z9/ZLV6zX7rt753kQ3Ae/NMo+nU1prr6hBn3NrtrlUrBZvNPcAcJQ37Wy0oMuiCh8hpdwY2mbPOMm511j1T5zvvX6tUtWanE4LR3aoIFdCAEGfUasopmQbAuyjLNXZSFGEQB+VKTUom1lekZGturFujUbfzs7byQwhEXmJtlivYwqh7QVkwqCYgGCFOseIidLrX7Wk8k8mVbM1+7/d/3z746FMRLKxvbLC2drbsi88+s4cPv1BmS7+P4iVn552u9hrto8mE8hUgJNgnmC+bm2tap+wvzHHmsADpfF6KF9Y7wdFkb/DMV69eCeQH+3JKyhBULthePXnyRDlF5WrNDg4OrVqtySZurdm0/WcvtE/7fuv7usR/qJFmHiLNPI/IOreZ8kwpyIIIVCdcWhZG2tN1Od/AlQPjig4IBJE/0G6QkQVsrFBplLR+eEapu6ZTy2ZQ8o2llBkMepbJ5IO1omfGqG7BGhC1oMLuQ+g47wdRovv//wWVv9ygEJ1n1DdaK5HKgvOD9chcgYiPSIGXf+X3vDfEabSO9b3l0tUaIespOptcveVkYqVWUSA7xHsmnb0gIiC4ITKk5mQfSUDUe1YLNmUUVONFNg73JSKHMyFSa2JzOVfelQ8BDRlOcmk4Ugn75buxbVT8YTmuQFyBuAJxBeIKvMoViMmLV3n04nuPKxBXIK5AXIG4ApAX1y+tACIAfWUZlMoIKBSJELISIvAjsjyKVAoC4xVWCyDu//APCJM6SAFtog8LsosKlkqoAORPDRkQ8h4AU+n8jNQDIkYiAkORFG79JMAlqByizknuIUN3r/Iz8GUXvmUZCBIsrQDt8GsHLsUyIxAkka0T3+cL0gCCQ8qLyFJKD+lkB+8tsoOfwS6LZ0RBEkiFiFyIahJ1vKouAKHBngnABYArArMAgwDwAUwUKh5Z60hRkRFYzt/TUczzMD68O6CWd5EPL/IKRLZgPYQPh6Bn8jJQr0zcYolQ5PFUxBT1i2roINzXKhnlLqAS6A80TgDSEAueaWK2tbttRy/21eF+//59S2Vy1mmfi7w4OT6wQqVqvU5f3fjcd63esPPWue5/NJrJKsoSC8tkMyIbeG/ICEC78/ZJsJZyguf6tVshPyNh21trdvDiwFaZpFWqVUtnzFIrrHAK6iAH2Ds8OLBSISegfTbBmqRkxUrR5supbIbonOd7eNPjdd+oVjS2a5tbdunyVfvy8ZdWKtetVKsIpO73sPwhmHwlFUqvj23U2D764EMB2nd/47esbynrjeZ23pvYWqNqmeTCSgCK/aH1ewR3EyCetho2N8+eW71WtdbxiQLOxzNXPqBQKORKCpZOMlunIxu22zalG3iB2iNhuXTCrm1v2PpaWfZVZdQoBWyVsAnj7922idB1OqQZN1YZpAZd4glIhOnIsumsagopQhc6ADnvz8zq9XsCQpVTMaWDG1uXpY3GIw+HJ4maEPDF1JVAAP1SGvm8Vjf0AoXWwgPLRSC66mcymlsynRR5gj2LyC+ImSKB8nRSaxV5oIxyWZgvY6tWPOzX7ZDSAvkBhlmP87krxwAlp+OBLWb+Z/YvdZWLcMD2jQyPmdaOEzWu1LoAlNW1ndY6pJseyzTqVa7WRa7VmoRi55THgHVUp9ext771bfvkw4/t7KxnE1GoJjXFcDS0azduSFH005/+xDY3m7a1vWHf/va37fDoUIHYhWJFexr7CVkMzK9Mnk551gx1m1i70/J1Rlc5ne7KAUmpBsVCyXZ29pQp8tWXzy2VyVqv37Lkam6FUtEG/b71Oh0pLRjjRmNNz9XrdlRXAc1pQPqKdTo9mwxdCcY+jX0XAdeMmUhUMyuUCtp1ZNu1Qh22sFwB+7yRVBsEwgOe+1qu2eH+viVhVxNJ2V65Oo0cIkiotC0SZj/44T+y0XBoxULePnr/Y4OohTglW4WsjvPWmWqP41+Uw0SN9/Yu6c8HB/uqC+D++vqG6nJ21tJrmEyXL18ROP3s2TPVmPk1noxtY31d+RrsL9VaTSoUSBnsmyCPDvb3g2Ioafv7hzafjlWT3e0de/L0qc5LVHo8K3ORX6MQa57Tg8pzsmND8SMCfOY5IOzDrAs/H1yhIBUIBDaKGFQQyaRbF5HpovmN0sBJEMjYYj5nmXTq4szk+aNwh4goFxklAoTzHLVDxvOjgqoPRVak0qGm2DaxL0SNBhp7iELOJCyWgppCAD9h9kG5EBEUIjeUQeNNCNHZ4g0KKBsI5CbHKm1r62sixhQMzj4VFIc8J7k0rAWyfiIlFOsUtadHv2Aj5RlPzGOpM1Z+VpCv4X0CC1vRWKCMKj/fdX5CzyRpEvCMHFlDXnyecCLqwp4xgx3k0t79RUxexB+W4wrEFYgrEFcgrsCrXIGYvHiVRy++97gCcQXiCsQViCsg8mJvRcck4AcgoogAZTiQIUB3LmAA3aRusxF98fd/r3syEA2yJcGGKXhcR+DERZjnS3kQgBYAT1GeANeX9UQgMtwvn/eme9Q97hWojeJCwA5d14RWh8BwiA26okNmhWyQwvXUCSsVAooPBy3pZI6UFvyZ15FNoS/8tcPjKig7WEmpBvLeBg0hiHYukBTiB1AIax4RMgFEjuww5FKlLlFvsxWtELq+AZlk8iSbG38+6iULq6g+/HUAWQhz9m5RV0kouDwoRrhCpIiRR3iwE1FHL/c093wRgKCIsAD4UX1lLeWtwJAl7pXu5BQgF89H9z0AFB3lG42aQH1qcXB0KrCu3TqVpU6xVFbH9WJOsCr+654pQCdzuVyzVCahLnIsVnBHAvTGh5/O59F4bNu7O3b71k1ZOpGZANDY6bbtwYM7AtZnIZtlNOwIsGo2GpbNpxUCHsl/zltdddfLAmS1sGw+o+52OnghIejYbp22rFYqC6DHxoTXa14kU/b6vTfs+fMXss+5fuOmnZye2u3bd+z49NSefvVE4ciDudkb3/kta02m1htiMYQuZi6lSzWftzHBwgpBxmZsaZMB4dwTW0zGDqwFT/oVIO9qZZlcSfYlq+XUVnNsdsY2Gw1tNZsoCwMSY3erYXs7TasVsjYddK1SKFgyBWFRcv/7EEwLoYdKgK7sxWxhhXzBfd4TbvcmmzeyZtJp5QLk8yVZYkFKiLiYTzS/GRuUFOTh4DUPqF0qVTxIfrEQuSAiIWRcCCuMgm/TrqTyvcOt0SAP6GRn31E3tABF9oKvu9HJvcC+jJUK8K6W9JBvIZCU7BHdgDkRks/pebAiIrx7KuUP7wO4DghP8/VCNVfYt5RUroaJbGggcFARQXbQsZ8tVWw8XdnOzq59+sFHVt1cs9mc55/a7vXr9slHn+hnAf1/94f/2Er1uv3oz39k3/veb9jP3/25ra1v2Jv379rf/M1f2eWrl0UksY8CvmJJVK+vyUKM51lf97yXcqViT588sa2tbet22laH1JgtbDZfKFTdkisB7cxxAHSev1iqWrFQsZMWIdZJGw47ls2m7PhgPzyv53js7O7Z8eGhjUdDkSvaRycTKX16na7v+fO5NRpNJ/7Yh9mjUym7ceOG9fpkhfD+M+tCTKbTIqCwHqOe1VpDtWTutM7O3QIvk9PrPRB6KnID8J55XalWlAVD9gTB04cHR8qd6Hbbtr2LbV3Bnnz1lfYMXkvwNsokhbZnstZcW9M+hdIDtQjjjKXUyfGxE2CJhJQWZFFEZBwkCgqDjeaGnbdbTrSZ2ebGpvItIJM4M1D1QQxDGEI0Pn9+INLOp7a0Q/6sAsc5M1H4QIw5JSYwnTUzW1omy9ngGQo6s9Jum+gkA9ZOnhPCWoJgoCa+169EwqC1096bhIRgLc9lp+bkh5+FPBd2U+QgUQfZWc2c/IhObV0bQippIil4zwv1JMQEBD1rMKggnLxk/84FuyvPgpDdGuQFaiTlXpMjMZcVoZ4pamIIpD5rjGu4deTCSoWiXgPBI2JRigvUH56VESkXGRvmDcqS6POGWy+mbbJYSMUzg1AVkeJh5Ss+IOizwlJ7PmcdX5ylC7It0lknNhK+J8liceHNAGpm4LOPlJ+etUQ93nvvgxjziD8txxWIKxBXIK5AXIFXuALxQf4KD15863EF4grEFYgrEFeACtx/cGcVgf2RqsGDNt0yBtAB8CHKhYhAi8hr2rsaXdHAF//YB6AABweQjMChyD5KPxMpLACgA7iivAvZPnz9GuHosgqhcxUvcKwgHFwHWPDYCg/tdm91D8ZeTGfe6Y71UgBkdF1xEkt9n+u4Nzr+1yF0nNcCpARyQkqMcH1AZsBbkQ5SUnh3KSHifD/KqxCoDiBLKHjo3BT4r27ykIPBcwaLKqlC5lN1hUe14h4BrxSiHuw+XJ0Rul2Dt7nIB54pgNDcO1ZPfFP+80FJIfVFCObOJj1/AABLRFMIotb9A2gH3/9oPHlUD6IFXHKbLu/oNStk05bLupUOduZ05hdzeVltFIqA6GR4zGThw3v2h30rlgp2/cYtgZGAggCp3c65xhfbFwHMQY1z6+YNG417lkpkrNU+t0qlbDdvXdMz43+fz2askE3aCquzQkFqDoBl6oDVSCFfEljXOm9bqerhvgoCzqTl0899M9bjYV/g8P7zZ5ZO52U5JVsvW1g+W9K9VxtNWVa9cf+eHR4d27OnB3Z63rLGldu2df2mDWdza/cn1h+PLV/ErikrwmE17NtkPLTJcKRw22G3a4vpROHdAgsVcG2WzVetvr4uKyIRS6uJLfm52cTN3Jdzm/f7uuZ8ObR6JWfNUsluXd2zbuvMqtWiAskrFey+8lYqFjVPs4TUBhshzY9gzcXzzSZuN0PHdS6dd6sbZbTMtMZ6w8HXodt0hM8Wsgoig0SWNrI5c7UTwD9zGbUV5BaDRCYAe4CYgyTrza1hRKjkeG7vxF8ukyJW+DtCkqUsUDbDXCAnAKZA2okDp8xnSJjRdK6u/VRiZbliXjkljPc85HkActLBjaUN88EDuT34FxDWAWi3YiPkXmBsKqm5gE5j+/otO9w/VHj6jZu3bf/kxM7bHSsUy1bb2BJhwpj++Mc/k8KiVK3qfj748EPLF8hVmNoPf/e37asvH9uDtx/Ywf5zK5er3LyCx8m4oFTbu1s2now0v/H1h9zotNvWOT23Yrkogo2aNtfqls5lBP5GIDrhz4TNQxLMFmYnpy1bX1uz1skL+feT3cA48z0UH/PJyJrNhrXaPQV0Q9h1WihwUgqFrpQrIosgYdmHKuWq7e7uKjQc8J6O+Vq1Zk+fPHU1Cyqa+dw2NresPxxa+7zj6qygwGHsC0UCwlnjK80diF2yJCYzgPmUyBLe+1/8i//RHj96bL/65S+sVKna7qUdG/ZH9nd/+7daq2vr68r+GPaHlg9rOVK3MW/8+mU7PNjXeDNXUFIo2LtYvMjIkHpHYPfMgfEVSoaCbAlH46HODsg+AqzZV7Y3m/bk6YFduXrNWq2WVEDsP8whkUjB9knWgwDeOssWInaV/ZRIOAmhLJqU9mjmppPDc407ZBN5M5C0kIGoiMajia+pJIqajkhgfp61KwJAZyX77kTnZq1elvWeCAZI6hQWYFyDrCpXDs5QPZpZuVjSPs6+z/ex9WJc+H2kHIRYcBLSgX4pD8P5HBGSkeoyAUkZVA4ivAJpoBM6vF6qlmLB+iItsBv7+jMDZ6ZUJUHFyZqXxaQya7KupAnnAvMOUj+TykhJGJGPvrcETSKfGRJ+1utL5zzkClQyp7p/XvD/fQ/Q2NEAwX1wfie9ieP992PyIv60HFcgrkBcgbgCcQVe5QrE5MWrPHrxvccViCsQVyCuQFwBM7tz9+ZKVhYE8uof7W4ZxZd3JX/95RYO7gvPv/UF3tOZv1zIfkaAIMD7CnzOfandHzyoCoIvdeRxHQVnRkCH+4P7xwsBFwH0iGyZXEXg3eq8RpkWwX8cEF5dmQBT9L6CWsjMPoCmyyjMOiU7HXVvp9M2xuebtwqqCEAy5XeErk+953JhU9D5QJzovmRfkZI9DjoTBZ8C/L6Ut8E15dcPqeL9uG7FhQ0HoFEI9QbIAezm+wBnEXiEDzld5RAtaiiFcaA7FMJH+RUOuMiyRH7rkCkLdQFDqMjaitBWdds7KM778BUBPVGXq3M0WHP5PXt3cZgTIZ8DKymuG9lLEUoN+A1wSEi6aqZAXAgv71KmY5+aEjBbqpRsc2tdRMfJ0Yn+ji7htbW6QqePj08EslLXk7NTa9QatrvdlL0OORTlSsnu3ntd905XOtkR+WzKkpmc6ipAUqDj2LhXCkfnPXY6gzHB1AuF3WJfoo7idMYWs6kd7L+ws9OW1AeECtO1DIHHnAJQrFTqdtZqqXt6fb1mk9nCWud9S5drduud37ZsuWpnvYG12l0by1IJ8HZqRbinxcwG3Y7mHHG8ndMz2XYRmMz8lxommbNyY9sSmbRl83l5/acTc5v1zy2bSNrJedsD3cUkjSybdA/3Wqlg1XLGrmyvWya1tPm4b41aWSC8VAt0kRMSLssXB+lkoyZlRkpzElAcq6JMAvWVk4Tz+cQmCulO2WiKh33KEnO3WXJFFqV1osO7suduE6XsGyzaJgJ1BRGGrmoPKnZV03KFtRTKCH7lcd23XvuL8gIER4pkcI96B1QVtotlGiHG2mucWCPHhTnDe/LnlQVVhnDNhJQ2su8J1mjKwQkqJq2PQNAyX5Xxs0pZqdawc/JMCmSItKza3LLjdsc2dy7JNoz9qb7etM5Zy754/KXmHWTF7u6efeOb92ytWbefv/sLK5dyAle/+fZb9uWXX1pzbd2m85WTWwtA7YntXuaaXeVFoDogFP3F8+dWyuWtUisrr4ENh+ceDnoKL4ZgYJwdvE+LoLty+ZqNxjObT8067TObzoYiU0aDvjIcmN+QYRBHZFSk0zm9bj51ZRtBz9SfGjIXMrmsXb181b54/MgysrHynIBSKa91xPixfiEiT07OvHM9k1F+AmsItVWxXFJ9W61z/TwqKKmDEglrrq+FDIeilaoFu3blmo1HM1vMJvbxxx/Z5avXpQBhnv7s5z+zWqNpp6cnUhewNrlHrKK63Z6yL/i6/+YbNhz27eT4zHq9vp4Lkob7FaEb8o/4WZF1s5kUJVgwzRcoHQbaQ/M5MiNM+8TO7rbm1/OnL6zRbNhsPNF8L5dLF7VCTVKrVqxSLUoBsL6xeZH/AjGGAsOVECnr9rnXlZWxQtM8XCoHqFIsWa3alGqF8HAUJZD708VKarRcPqP7lDKA8HUpJjkvzEaDga0SCxG0jGFexAhrzn/VmQshwFkymyuXh9yYJFZqnDHB1pFnZl5BuqhJIOSMKPPkJQJDiomgMBTpHeVJvfSayA7rZUvCiPyQ8DCQ8MwbiA3Ib+0bIQNHRET0GUL3hdUhhL0HdnMGR80OTsQ7scPc4AxcwtLo80lQD2qPIwTdnyUKKw+Z4FKYRTlf7C36HLRK2i9/+V6MecSfluMKxBWIKxBXIK7AK1yB+CB/hQcvvvW4AnEF4grEFYgrQAXeeuuNFaCK2z291J0clBQv20o4EP81COig4kqd3bJ3mnKdlGwvElJLeDhv1E15ca1gmxQRFAJNIUuwKQlKg8iHGhAZgCzqiuTnuF/AiajDk/cAMFIXbLCrEpCm3A46LhPKu4gAK1QPqCIA46TMCF2ipXJZHc90rfMsgIUCZULwdQTay1oiKDakcgghpBd+RR6KEbkXOWgK8AdgovclMNVDsrljvu+5I4QWuy0IoA3gFD8r/3MBvXSh5gTWAsAAdgI+uy86tl5JkR/YHOE7DroL+MX4CDRC7SGbnpAhIqDJyZmo7lEnLd+LOtKdhIn61Om0n6tjl/Bpxg7QScRKgrlAboErYUSqBJAVABMgmoyHLMHwybQrOSZ02icElPK8/AxEx9HJqeUyecvnUlaVvczYavWKbWyu2fb2poKzB92epTPUxgR+UQuNESB3CB9HVbC1veNd0th7YeU0HivsFxR+MhzbCcAqwcyTsTqtARIJF+AaG1u71uv0bLUkVHhNtkIHh2eWzpesv0rZ9u/fNtoAACAASURBVJ1vGnocS+fs0eMnXmOIj9HQMsmVzbCHUuDy1EadFpIYa5/3LF/IqQNbhEp9w+bpkuWKBXn/85re+ZGV4KrmcxsEoJDw6WmvYwW62TWPxsYMb5Yytl4r2u5mXe8Jjo9FDNfHFqhSQpWRVXg3X8pbQYFBMPAMgJOg3bFVsM9CRSGiwpTrkExnrESX9pwAYbcEgtQAmOaLteFrdCxQnRqzjzCvZTX30jYrYoAsFnGZkDwOyAPoan5JFeHzJqxW5TKgJKFjnPFxaxrCtZdaU5CUbmVD6D0kHYHxM1dEzZ28g5BjD4nIEZGmwZ4tWn8odmRFJXsss+EUBhaFQNWODw6subFrzd1de/z4mRQlZ622zVdL63e7lsmhDEnbH/zB79lrr123Dz58VyTBxtamFDFkwRDaTmf/ebstANW767GHI68l53kSi5VlC1ikedB8PpuTvZMIpkxKnfiEEdOVn8mmbNAfSiWCUmM0nNh0PLZMtmBXr9y04YDQ9b5lc0mbjQciPcicYW4zJy5dumRHR0c2HmGzxb5LLk3FirL0MV17e3vLnjx5auVaRZ3+EBSMAWuA/IdnT5/ajddeUyC5wjjMZLUEsM2YKi+kUvZ9VNkkWinau9jPI5UY4/IPfucf2MMvHtnG+oY1GhX767/8S3vj3luujlqtpL6o1uvK8WAsGXP2Qoge7OkOD8kFWdr29oYAfIDuJ189CePMXpMWkH92diYiQ+Qsygz93kkKqY5EoGNXxJiU9PPVek2ESbfdsW6vZwUUNwTLpzMiMIajnt27f9d2drYtn89Yt9e3o+Mzz4kZDiydSNvV66g2zuzZsxd26dJljQ3WaBC/rAnmPMqHbCZvnfNOsGYrah2x9w3GE50J/Bw2U8rFYG+HBFuabPDyhaz2T1lABjskzhPWEucjZwJ7Lio/xoE9gmtI8RApCQNJEVlDRUS69tXQWKBzX4ep2yvqrIXID4C/9t4ogDtSXnAGhrXIWSG7pmCNxVkRzRv9DM0FyrjIeG4N5EhQZbLfeP5FxskLEZIQrn7+6x6DIoXE+GTYUzhvon0mUlzImkuEDJ8a3E7OLROX2tPUDJFM2c9/HpMX8afluAJxBeIKxBWIK/AqVyAmL17l0YvvPa5AXIG4AnEF4gqY2b03bq0EmIduRwGSwR4CgMQzGxyMjAgFdUbTyhz5VAN4mCksGIAK6yR54PNfUElEXZgRmCibogAs8J76vcACQnOxuXDrJ9mPyI4qhPgK+Fy5WiLcqzpqUYJABABch4Bs7p3XCYDhZwWouOpBsb1R1kT4GX5KIawoFkI3aWR5EYE7PB9gb6T4EPgaEQABOIlImguVSqgdQd2ARVE4N8QKYboRGYKqAdDEG+T9utG1RCYQcg7R8pK9FoG7qQAcRjWEkOF5s6n0RX4JgBZKDQBmyBFIGScX6DZ16yJ1Igd7KgAdt39x+ykFBqs7mT9DxGCN5ePFPFBQuLr6sXDKKgBYypEFeQnBT1yd96hEPICcgO4rl3cESDJnAJgazXUbAViaWb3WsMOjA9veahrhsnyh8rlz56adHR9ZBwum5cKa6+sOdC08p4P7oOsaCx4Cw7HoAdwDgJxORvLHp3PZSSNT4C5joABrlAQAhuOJyC+yEwB0d7fWRCycdnp2eHBmnf7I5uW67d19SyB3rVq381bHBsOxLZYzWw4GAh0nE1cmzUZ9m/W7qj3/y+8EzoMu9VLNltmKpbHXWi6smE/J3mcxIHC5K6BQaiEIPlQlyYSVC3lLLCYiMSb9nm03i7a3WbOdzbryMrA6otZcnyBs1ByQWNQCYBZSabWYWZJOZH7VWvYQ4dlsomwD1hUd9BE4iBUS80/qogTB2XTAz208mxjQNb/ixS8Fgxb1whIriCT30veA7YRsqtymhYwKvuevwVZN+0NEfCQgJLI2CsAyALu6q+nORgGGlRRh4/KsT0oB4OMPUE4Hv9vMiUTFp38BUcfr8LV3EoDOal/bab0PxESp1rRCrWmv333DXhwe2ueffmE7l1+z07Mza511pC7Y2btsn3/x0I6OXoiM29jcsOl4aMVyzt765gNbW2tIHYQN0c3XbijonKDsg4MD29rZEymBImCxSMgO6/T0wLY2N2z/+Eid+JVSxUrFsp6DrAcyQiBBuE/IDOZWFsWRb46WtLTsgM7Oz0VI3HjtDZsukvb82SObT3oiJsjRODw4FMF7enyifBkHrtkHllavVwUUsz4ItybrAwLgjXt3ZGv14vmhWwQmEgq833/+QkQvAfNYjHFfUmdoP0oaZNt4OtEeVG9APEDEzEUQuuUUweSeh/Gd3/yetU5P7fMvPrN3fu1b9mL/uVXKNbt793X78P2P7ac/+6mA/iuXL9uzr554KHQyrX1jb29PYeFRSDZ2T+vr6wpWlwKM/UqkaE32QwDtkDHc72gydg/BoGArZjMiS7HhIpgbcgi7tGq1ZHNyljhTUillc6zX6woer9SKli+57RlkaKfTV/A2c/yNN96QZRY5HNSGOlfLFVncnbbaIvDKhZJIgKUtrDcYuz1gMimChDUoAkgB3jMbDAeBvENZ58qKydjnLQQXz4nqipwcwHrZrbG3KkdpJas9VzclNG9diQKp7Hsu6ztSPARvspAB4QR3RPTLbjCoLCJAQIpMkSZfn2nu7Bjsobg2xFAK5ZAHdfOzkaIjIkEg3xlXzmpIDeoWkfhRBovIcmZ9CpJhJkJLxDmKQ845FIZcX3k5klZqD9K2pHpgH+VfF++bCCSOap8VkcXXL9+NbaPiD8txBeIKxBWIKxBX4FWuQExevMqjF997XIG4AnEF4grEFTCzB2/dXUX2QvKap9s/dN2/nHMRnJ8Eqrgfvfviqxs7qARcjeAdmVGWggCRl3MsApAYBVnzel1HXZkRuOCh4dwH90CHLV9SJwCgBK/qyE4KUBRAHfBCYETo3gZ0d+sHt5/h9QLYUU5IHLEUAA9QEhEIAlIMMBWID9DLwQ3v6Ke7NCFQW3YmmaTIjtkYgMT937HxJnMjiW1RaE5Vh7ie0218UnTAh8wA71QHSE0pSFbd4+R3hM5wBZiGTlDvNg6h6gHYiuytlPMQ8gAETL0UxhqFh+segm+4xke2XF6H4PrkOQTB0mOG3UjoepX9EmD+woO3ZUmiblrCrb/2QgcsJDRYNiAjB+KUjSDQaG6FHMClKzK4BuCfiJVUwhazmcKHN3f2BHbSeU6Xd6fbcu9zwM5U0q5c3bZMKqGuZqlG8D5PJm00GFoGSygCjlErLBciMJgH/Bl1gLrCjdeOrEhHP6Ad/umyu8FGbCJLosbamh28ONC4VCpVW4yndnB0YNX6up21OtabTOzqO79pqWxJGQaA1Yza6cmprp0k72Jpdt7t28Z60w6ffqXwbuoFYAsJBGZKOLCl85Yp1KxUb1g2lVRGRiK1tEH73GaDvt4blQhjBPAfZULk0syShaVXc2sWs1bKmtUrWbtxdddsTlaGWzUxxpBiWHxB2rCeZCEDERXWHZfyGrgPf6TCSiXxnp/akBwQwMDVyvL5oqyM6FpnzgECA4BiR8RAKyMHwjOodbBxkyVdmH+sHc1zFEvKyFhYAqurUkmAP+uF9wKs5nsA4Nyzcg1sJbsvisGfUYYQIu5d1QkpDJIJV1DwHCgiPI8jZZm0r51I8cXcARhl3HKFsi2TSZtM53b99h077/XtypWrVmnU1S3/1ZMX9sv33rPpcGY7u7t2cnqmrILNjaZNFnN76637mmvXXrtq551z++Tjj+zem/dEGEAUECR91joRqVat1Oy0dWKbG9tSSACmLhdTu3P3lj19+sS6WAhVG8oGYC0N+j1ZAjXrDZtO555NENRu3R4ZCeRl1Kxz3rZiGRCd/Ze1XdA+dnTwBAmPrsU8AHjnnsbDoayJIBSY45AoKIJYm6yX7e0dKZUSyZXt7+9bs7mhuQRBUqs1FVq/tbVpB4eHysog+Juazqau+oIwhCyCJMoWilJVQHocHh5pbyWfBTslxuDNN+9bLlewXCEj66idXUjNntWbVZuPJvZv/u2/09olOPzRF48UEI1SCNUICoIaqozBQGMQddajTIM44HzL57NSbQFio7qajCaWK+RsbW1NdUYRA7FXK5et1+toDmGddtpqaR2DdUv5lsur/uyTkDCQr1fInen17fj4THsQZMrWzraVigXr9PrWOjtVrfK5ogLaUciwbnQ95fbkLJ9zlQGkL2sNopQcDvasQr5ow9FAiicIW0hG6gjJxIJjrJRfMh5qf49sCaWcE5jv5zI2ZDqvPdDBMgHMj86F6Kzuj0YiqplIysSQki0o+YJ1JGehA/9OZEevlcVcIEHcoi4lpRvnL+cm5w6/Yi2IFRaKN+akrPY432XTuBRJdKEIdPpBpD17N6QLpJI+F8hT0c918ehBZcL3o/Bt7SeygvTPIqwDyFmUVpC87Ck6D1OQpws1RsguKxDm7/78/RjziD8txxWIKxBXIK5AXIFXuALxQf4KD15863EF4grEFYgrEFeACrz1jXsrWcEI9Dd5agOGeBi1+/LLgzrh9gx0LKYVfr2SVZHIAcDYAMZEHZIBzXDPe1QZdHkul+qQBLiUZ3ZAzCET+FCBBzed2VHGZmRT4dkJTjBESghZVwQiBEsldYQGIH1FN2cgWdTBOfX7dOskz7oA86ADHiBFYEkU3plKWr5QvPBLpzkbcsSDU4VgBWsR7tfzH0ToqAZzAamyawrgjhQiITg7srkCpOH5ITgitYJjMyGwXIPh3eW6r2Anpe7cYPEh0Fs5CB5gHhEses5g53NBgATrKSkrQmbJxTiJqADg8vv0ueCEEgA2gJruEVVLsK9SBy5qEnXsY0viga5OaqC4cZCI7liAIwLJqSkANmPPzwE8uzIgJcBUIGcioe5i3o0BolN6Mp/a5St7eh0WPHRVb+9sYNyuIOL2+ZkVATGnMyvk8nZ8emrlSkMZFhBKhOsC0FaqFXUnE0xLZy7d++US9wRB5sG43DMd1oCCKC8U/r10SxOCgxtrTXv+/MDmhORaxh58//fs8OxUc3ZjZ1uAGP75B4dHthyOLLWc22S1VPd9KZ2xPHZB/b61Tk50b5BVXLtYbdgqWbBcuSzLHq4DuEtOwaR/bqOzU1tCskC0oQ5SgLWDgYSjLycDK+fSVi/mrVpMWmI+sq1G1SplLMZm1qg3tHaw5/LVxeRnjDz/wsd3ZaVS5SJvRd3XC7NCERVNy/KlqpOCmqdY/uQ1rn1qW8I/H6IE8jMj8kf2cYCTdKNjZ8R9Bo97EUssQELAsXiC/FRGjttGqRtbBJ9nUET5FDKFk9+/r0euq1CbBGtvJUsfga1ha3fLIe/sJ4eDv2NO6vthvU2WK1vb3rXGxrYdnbVkzUQGyOHJmcixa9duiShAhfGXf/VXtv9s34Y9wqHZF0a2tt60H/6j7ws4rjXr1j7vWqVattPTU/vGN9+2jz/+xHa3NkVoMJ+fvXiu9UFGAasIIJo5v7OzY/fu3bHf+O1v25/8yZ/bi/1jXRPgn5+fTFAMZEQIoByD7MnlnQhkX2J86RZnfkOQ9fpDK5SqlkxhMTSzw4OntpgPPaNHmQcFu3btir333kea97z2YP9ApKOTxAm7feeOAGPe8+yspZ/DcgnQPl8o2ccffmIP3rpv77//K4HK6WxOihSya3TP40HIF0ja7t4VKVaKMGyrhB2fHNvN65fti4ePbDZdad0117asubEhBQXB3rVaxZprkCoz+w//13/UnsE5srm9I1UFpM18OrFcsWh7ly5Z+9xtsSDW2Q9QLBDyXS6V9QxSG61W9uzZs5BHMbcrV64o0+K81bZ6vWGffvqpjccD2ZKhAIiIQuYhc35za9OODo9sOBiIYG02GqoVOToQCygtsJV6+OihzoX1jW2pQB4+fmijwSgo3EzkMmQ0gevai8p5KcOePHmhe0MxFpHE7AXXrl0XiUbAOqA9Yw4RVij4fhqdi2o4SJjWHuSv9nsx1G6jqLMuWDZBGkSqSllmkYuRJrMGYhVrsoytsPriEAxKSx4gIv/YpTT/AnkRkQXRQ0bnWXRWS50X1qar2qZSDUafNWTzCBkazjhCwNmfeX81FUA8oOyTXSLkQ0ZjlcGiLOlnV9QUIWWXi7+0R7DXLSCLlAEyCTVwwhabvJQstFBq+Pnnhoqu5PzFz38VYx7xx+W4AnEF4grEFYgr8ApXID7IX+HBi289rkBcgbgCcQXiClCBu/durwAE1PG4WCjoE49+QIYxNhn4sgcLDIHb86W65bGgEYiYIG9iYat02ujUBxzA0iTKa6BLktBYqR0CiC5QISguZN2zxK/aP1bwZwAagAvAWwGeIT8jAiT4uUhdMJpMLqxheA6A04iIiH6Oa8jqiIDpEGQKqRApMvSrpaScUOAv3Zjy0054FzjgDTZJBAGTLSHrFF3AiZ6kKzB4DvWG0nEu2x681LHeCeGpSQdqBuqY9QBuwJFIKUIHLgAdoAwI7HzqwasK8Q5gq3rt6SRnzKiRSCUP2pa3POA2Fkor71KNwo4BDgH13I/eQSBAIoFoWGsE8sbVNiHglG5VhRg7ycDzRpkFeInTGUtAs4gsxk5WXk52obCgVnxFwe70uNNNDDhaLOcFdtMRD3CITQ3PQTB6Mp2z9umZZQueBcDfzcYja240VW/AO67dPe9aIZ+WtZEsztJpazbWRJScnresXC5bt9uV/QrB3Ng5kYUwnrqah47zItevlGShRLfz4cGB25ysFtYf9C1XKFqu4ORFvdG0/cNTWwA6r12yys416w2HlkmlrN5sCiAlLQJrocRsYevlrB2cHFsqn7M8CojZ3Hqn59Y7O6PX161vWDfTqTU3dyyRr1oiR3D7zFaEJkPjJFa2nAxt0h95SHwhZ10CvBN0C6+sWMjZajYzsP4sZMRiZs1awfKphV2/tG6lHNkdrkLYWq/beDr2bJRUznIB9AS8y2Xzsq/RGkuyHsigIeQeC6mZZQvkYRBknDPwPcBNlixkJGA2YGmhkBeoSv4Cz8dzQAJl8hlbMWeDRQukkKu9yG3Je5ByCOR2gsJsNCOjxFVUzFnUHhJzSOnhz+M5PZ4bw/ciBdmMAGomI/Y72EgtTPuC1CaBqMRabbpcWmNr15L5kvW6Qzs8OrLdS5fsu7/5m/Zf/+Yn6pZ/8eKFDccju3Hzls2nK7v75n37xU9/Zqv5zHLFjN1+/TW7duOS8lA+++xzq1bW7Pj4VJZOO3vbViqVLZFY2pMnj+1/+Z//J/vZz39ph8fHNh6NRBRgmUYeyWA4svNOxzY2G/br3/p1++M//k+WzqY828BSVijltY8KxIVAZo2021pDBMq32w7cb2xtC9AfjxjnjGXzBcvkynbeOrN8ZmmPHj20bDpn5XLBvv2dd+zDDz628Xhmp0fHliAceb6QYor3Xq1SVizlpDAjjyOfLeg9IRBQNJRLVbPE3M7OsLNKWKlcsel0aaPJVEoTiC867MlMYUz7g57NJ0O3Y5tONXepD2veAM8tYY2dPfvOO98W6UQ4N/sDexnA/V//6C+kCNjY2jIIaggi7VfJtK2vr2mvu3T5kqysUECgCHn+/Jk1m03Ns3whbZ988pnUFx5ATfh48WIOffOtt+2rJ4919rF3QNR89NFH+v3du3ftvV/9yu7dv+d5H0+eing4P29fkOqbm5t6f+bm5sbmBXl3dt6y47MzqxSqVq3WrNs/t6P9A60P1B7Us94os1vb4f6h5gM2YZDho4mH2rOzcpawF/a7favW6spOoUZLJrhBAFXcgi9YqkkNhdIvnEXR+ojsHxX4Dkkd8ptclZDWWuEc5Cy/CLUOzQLs0SIDyRCKFIkRGZLNXjQ+RPs++4NyODgjOYNQkHFWBcUFa1v2jpm0JYI9VNRMoTMSVR65HM5CaO6klUfEZij/Sn0vIt519gd1CIQECR8cnoulfy6gqYD90JUgbpeJClONDVhCYqs1dRtB6oXy7N13fxljHvHH5bgCcQXiCsQViCvwClcgPshf4cGLbz2uQFyBuAJxBeIKUIHX79xYyfYnAAolwFAFPpv8/gFYZRcTMjEiYEGB2cq5wFfJbJlIyD6Fbn1AFzoqo25QBTVjCVQoeLgulkMEYgoYXyhMO03oNGQAWQO5rHd8BkWBlAQKInVPbwew3QJGlkTBjkZ/DioAupP50vcAqiAJAngq4F9BwQ7uqwdcneaAnulAPDi46p2ZACyuvPja7sgDPfXeQW0BOE9HOf3pWNvMlh4mDMCo94rUDSI9IHryDqgDDgfSiM5XwBRsUQQAhdwL7JqouWoCCZT2bmuFj0vlAZmA4oMu6pwUClgeRfViDCKCCvIg6naVAgWQFzUKRE3KgT35rodg8sg3HnJF9lQrrDWC0oL7ZCKsAIbo0HVPcbrCIw2NOltTGatUSmaJpRWL2EHRoT9RXQEHsUbBsqfd7lqvO3CCJZOyVQJ7mNLF/fCMAHfYBKFgKJfytlh5aHE66YqE9fVNO+92BAp2u20PYMUmJe1+9XTgDoZDKxRLApDns6lNRkPZjimnYz5T0PFw0LWywsInIn4K5YotFml7cnBmhcu3bZkp6l66qD2qVZvOxmaZvD19+gKPM8suZ9YbQsSlLZuY22oyUT7FqN8L9kseHr6xsWGTxdJK21flqz8aDSxJGMd0aoUi1jcty2fzssQie2DY7lhqBYC/0lzhOenMT2DLhR9/emmlbMIubTctjd1QtWDTUU85GevrDTtvt6xYqLBoZaEC+LmaL21trSkFEXNSCgblRUBGzXV/ZBkQog5x0SPTg3yIUknWN75HhLmIfdN4cAG4QgJqlYW1GKl+6Jzni3ktpY/yUdxLf75aqTZaD9j+5AqWzRVERgkQjTqrNU8dNIUoceu6pAKt+Tm+pMpaodDA1m1l0/FEpGFnMrYf/JM/tH//f/8nWdHQwX/rzl077/bs5z/+ubJg2oS5yyorr9DtVDZv33rn1+zgxRN7/Pihvfbanu1e3bZisWy5XNEePj6022+8bZuNqh0efGnNZk25LYN+17a3tqRuabVOrFor25Mnz2QbRrA4a43QafaB3d1LNpsQ0IxCa6oaA5ifnZ7q+eqNNTs9bYXA8qUyTKTGoVN+tVKYPUqdElkJwLepvNkiISJiNhvaKVkQsmgrWK8/sEataYeHh7YKAeer5cySaVdBZSCryFNIZQTUN9fWBUSjfLh69ap98cVn2vPqdYixkS1nKNeyVm/WNIc2Ntas22mplsowyKQMkP/09MxeHJxJNVNSWPlM1x+M5jYYTe2f/bM/tP/2t//N/unv/1NbW2/Y/vND+/f/579zQgs1nOzfUHTs2vVbN0RkPPziocZJ8xEiY3dPfxYBNUQpUbPpZC7FBs9bKpdsb3dPihiCydlTtrY27PPPP7dSvmDZQl4kDQSJxjef170wfyEJUF+wN7L+qE+r1bL5am6bW1vKnSDge3NrXXZRn3zyqa01t7S/jqdDS6Ik1Ni75RH1YZwfPnxozXpda457b3f7VqvVPWi8UBCRU6lW7fy8q/XBe/O+6xvrNuh1RQ7zfMwnSEURyXnOg+lFoHakZlK+VMi4iD4N6e/ECaD8SrtF4phmBD/Doi/uGZIkUhNGDQOQE5HyT2fv3ElGnTEhLyQiT3gPnTuBpPSz9uvwcO0pq5VNArnue8HSssm0miiYo/ocEX0GeGlPUH4OZ9LKrRrZ0y4IfoXmuOoiyonCF2yJbSOEaKTgkMVV1n7xi5i8iD8txxWIKxBXIK5AXIFXuQIxefEqj15873EF4grEFYgrEFfAzG7dvr7iH/f8u5/ucMIv6WzEtpzuxmWKrmbsNiAxHADnyzueAQaS6uAGhOoM+xdBmBHxIOBCfv305wdrpJcIAwGZmbRABoH1WawgxvpzZBsFoBdZWfEzIlJCloX+LOuKhMAUiA8Af3nb080dyA463LGXijqveZ0Cp0N+wwWIkwT4cgBe+Q8vZXZElhRcMwI4uIa6VwFt0hArc3W78vwzAoIXdLC63RQAktQhC8gDBxrBVSOyAPBcBEN4X6kmQrC0LKJkq+F2PyIuQo0i8gYLoL9XbzCaEILuuRae/aHfL7FFCWGpBKOjWBHsZDYPKpXIg1zkCN32gJrKBZhJ9RERJ0oNwIopWBm5FRHP5cBcs1kXcQFAWSyX1AWr/Isi9jNFyxe96zibK9qL589l89XrDeTXvk7Q72AgdYJUPVPsm9blr0/tG42ayDJAWOaJ/NVXK6s1GhdzVBZLBNnm87qWlACJhLXP8bYnU6AvVQPZDZlswXL5jGd7+OhbuVy0yWQo8Pv0fGDTdNlG+aYtcxkRD9iWMBaT+dASybydnXelXiguZuroJ/eiUcnZ8bNnlkZJISDNgTgF8taqVqqvWbZYFTgvL/Z00tKrhHU75zYfj0O+xMpWs4V1j4/NkktbTKeWLxVlP6V1uVpY3pKWT5vlkgurVwqWSayskFnZRqNiyRXZCjOrlHICYwl2LpbyygNADQEPWcimgyKH4HiIMLc2myzMDo+P7LWr192ehe7r+UxzGpA1WhsoGkb9gZUrFVUPkk42TQCZs6nA43wxZ9OJ++Az43R9WU2FQHfIUya6s2IibAp5iKMoAyera1M/xpv3cBXGwhYBgAdEhtzxjuqVTReQpj7/R2OUHitboNTZ2LN+f2y9Qd+ypaKNJzOpp/Z29uzBm/fsf//X/9om04U1mjXNnfFoaTdev2UPHtyy2WJs5WLBxvOh3b592z779KFdv/Wmldau2Wrct8t7dfuzP/ljKXqoQTqbEciPDRdCJq6HoqRUrChDg5qk0uSDrERWsM4JlKa2Dta70qVUrGmOUD3mC+uAtZwl8D2BfdbQqo2Gao6dUb+P3VLRbJkUuM7a63VbyntYJBL27OlT21rfsEQqJxJ5NiMU2kmfTufckqukrKZY01gNpw3iDQAAIABJREFUffnllyKSAO8hXq9fv2FHR0dWLOZF9rGmyMro9zp6TogS1imB6BBg7D1Pnu7bdAaw7s85W/jeOJ7MbTpd2OVrV+0H//gf2snhkdXqZV3z3/4f/8bn1GRso9ncvvGNbwqo/+KLz/V95hE5JKxjtlD2jO3tXStVSgpU/6u/+i+WSefszTffdMIBRdxsLmKBuXX/wZu6HvvIsD8QcUG9B6OhvXb9pmzKvvzykd194w2N3Reff+Z2gum0Pbh/3z764AORUaiwUL6sNZsikcn4wJ7q+fN9u3HzprVap5Zkjw0ENDZZ1JZrcu5AYlD7VsutxkTCYV+Xzaou2KM9fvyl5jZZJcx73gcbR6yiorOMNeHnNZZKWCQ6WK8g6kRCKiqWGPZlqA1QtbA+WNMKwM668uLv5VeF/InIEiqyXOQMR7EZqTeYsyg6sKwSIcI5L0KarB1sCtkH3aaKL8YD1WGkpqIGKIl0tkOwiIzwJCpeI3O4BFkkKVvM3FpOREb4ed4PUpMzjL2fjCGNVdQQ8dKvUoaQlTQd67xVpgnXQ4Uxn9svfxEHdscfluMKxBWIKxBXIK7Aq1yBmLx4lUcvvve4AnEF4grEFYgrgPLi5vUVAAPhpVjUANjOVkkbAC6CDiQTlgq2DZHFTaRYoAsUUKSQITiT7tGsDcdjJymwHgoVjroyBYTQaQp4HoVuA1ImiW8IeRZYLWGDg80OJAIdli/bQkSjFlQTkY2FBzT7tbDdoFtUVhTYBE0IIPWu/JfJCHn9h47SiMSAVHAyAf/syD3fgTFIHvliB/srWbpItcL/ZGB4+CwaD0C6xAr1CdZA7tUPuaJu0oR5h/t8LmsuBTeHPA9XUXhncQQIRyoIvh9Z39AZLGuf+TzkiWDhlBLYGdUbgBbsCnAHYErWGoHUEZCkLlMndGRLFVQkdKXTbf4yEAQhVKsVrNPuqZtbeR2QE0h0KJPzPHpv6gYgTgc2JQeYwnaqVq8IaMvnU1Zr1Nx+ZEIIedEyysRY2uHhgQ17/ZC3kbRht2e5LF33aWVRYE9DB3S5UhcomstmrFQtulVWwqxQAISaC/SjG7taLTuAlQagHyrMGLUFACffH/QGsj/DMmitWbNeb4jPlYd3j91qiGcCJN7b27GD45ZlNq/aKFOxRDZl4+HYtjc3pQxIJCHMzHqjkfUI1p0MbdDua00s5yNZ48xRDazI0chZqVbTnJB9FOByImm5Qsn6nT6SG1tM5lZtrgms7bXbPnYEgY8nNhpgh5VWV3KhUFLWgciLdM7SyaXlMivLLGdWKeasXi3ZZNCRAqOUxY7NA4dRYjBGANCMGeszhxVZJhfybdzqhbmYyRelVmBPGA8AGVMC+SeorMw7oD3H5OuMl6/VER62K8u1VFIAMWA0yhv86/v9roKQ6ZiXiIqAewD5pVmuUBCAjnKC+RiRcIydk5puF6X3H41lESUbqqg7X/tKUH2sFjbFime8sOncrL6xbtPFyrrdsf3hf/ff23/4f/6jjXoDqzXq9s53vi3bofVm054+37dPPvrUBr2eutmL5Yxd2lu3q9f3rL62prl2fNhS2PzOlRt2PkxZPjGxF08+s0Ribrl81iaTqe1dumz7B/tWzKfVaQ9o3ag3Nc9mq7nGHdKqXKrI5ulb33rHPvn0Y2WmMF/dbmlu2Qw2XUPVvY/FUzotMu/mrZv2/Okza/cmtkrmrFRI22o++TpXZ5Wy2TKpbIpkgv15IfuoLx9/IRK6UobwmykDhr1lPJva1ctX7WCfHAbIADJrIDjSdtI6s/OTY1vfqCuTYjqe2mg8slqj4lkpeeYhGwPAsivFZnPyTJgKrmqbzVc26JHr4fMYkhcbOtZ3sVQUQVauVK1cq1mtXhWg/hd/9mfKX9jd3dN8e3HwwrMl1jdsc3NLYfesvZOzltb3d7/zXVtbX7P3fvWeatRouL0b9kvsJ8wh8jW++uorOzo4FAkgog2VHMcfYfPqxBebY9evX7duu23tdkd1haS7dfu2He4f2PHxkUin7e1te3Gwr9eSd7G2tiGVwKMvHops83ns+Qy7e9vKUDk4OLBKuWr9kVuDMc+xu+J+sL0jS4f6713asydPn9poxFpLKNOj2yXrJeRCBHKa8YLgolbRHsb5+LLi8OX1FDUI8LM8r8g25eT4uTGEQNHHAVdRSb3HmGIdSGMA6sSEE+NcS4Q6xH5E/gdLyAuVJLMvrOeI7IfwQuXG2eJ2aQkRUNQU4o8aUBsIOUhcFGPRHsMaV/4PpAXPQBYV90MwN+TfYiqlGXNthXKQqK6g5pwtyPjwe4eEhqCLsqG431++G5MX8YfluAJxBeIKxBWIK/AqVyAmL17l0YvvPa5AXIG4AnEF4gqY2f07t2QbRes5rj8OnidtNJvJZ/rCuukikNm/JzVF6H7OpgBEAzjON5NBraHA75XA60hdcGG1FAVkh2voZSkskVyhEYUDS30RfjYKfI4CQwNarl8iRQVZFHSSkr0AGC7AnmBgbFTyhQvrKdQFkX1FRBLksXqaozDxvAv5bPOs2GOQeKHQbidg+F/EBWAOligh8DQKtnYliFtuiSRxdy2BP4DQUoRAZqRTuhaAMgRG1F0eET/qIM06oASyC3ADEYEtFkDNywQLXaMhOiRYWgHAESju3fRR6LkA4MiyC3siM8vm8/6axVKgMlwE98NzK8R3ObepwL68SBqyL6S+EQHk9iN01NOFz2tS6aAOSa2Crzsg+dQtogpYIKVdFYJdB7+mc1YsFBX2C6FAXbqdnrrmI8APux+sX7C7yeaLUktkMyl1VgP6MqZOQoVuXQinHNYnGfmbc7/5fEGgHzkkBE8DiFGN2WRkndNj2T31BlM7OTu1UqUm+7LhqK9MlGK5bKNV1hp3vmEfPHwmkqNSyFoFULReE+g9GU+t0+3YaNi3zHJuw/O2uoPPzo5tPhpLLUH3MHMyRR7MaGS1+prliiW32qLzeY79GUHndBZz/2mpThiffufMpnS8T8b6lXlEfoJsg+TnvnCLrEzScomFFbMpy2eSViTYdzGzci5jl3bWbDoZKJC6mMtapVYWIA1JwhoEfIQMQg2B/Y2DqZ7zrTB6iAd1ZuelAIG0VJg7PviEUU9mAi0hOCYTQrU9RgTVh9Q5mufOdnHfsocK5AfXZH4y1oCQoxGgqYPeEZnGew3J1Um42kIEEGsBVZAyXVhTvr55hsWSZ8pZhzBn8m+WSVlEnXa6tnv1ug1HM7v34C370z/5f20aVC4b2zsC6unA//Xf+LadHJ0oX+D46MDWN5v2zrce2HDUlYVbpda0b37jWwqO741nNsk0rX3w2J4//tR2t9Y1zslkRrkqXz39yrKQXnTmN9Y0duxV6WxaKoxaY832959bt92yQq5o9998S2uYrnqsjwaDvs0mM3v05SPlu3Ad1ievf/78hcBa9Dfr61s2m/Ytm/H5ASCrjJdKzfrDkcDv5HJu9WbDhuOuSOv5jLU2tWTKrbUy+YKVSlU7PTq0KdZpCjtZaJ26FRiB7m4nxYaRpLM/KLwAnHkNagKIZCcAfP8USJxM2GTieyjkpM4MKdPYF2fKl4G4SCmjaGXf+LW3bTiaqC5/8ad/ZhtbmyK2642qiKCnT55Zp9MLpC8EZ87euHdfah72XFQi5522rPQg3JnMZER0zjv25OkTK4Qz6tr11/R9gtapBcQe94hiZm9v1x49euQWTJaUJdalS3v28eef2XKKmi6tQG+It8PDYxsOeprjnH+377xup8dndnh8EMjDlcYN4lQE3mhg29s7WlfKPQokNvtUr921UrVsJyen/prlws7bba13AsOHAwLkXWXE/xeWisH+CCKCfVl/v3CFQqScjMhGvvcyWR59OOKckOonECqivCCjpJVLGOlYIgEgSmausNQ1Qz4FC5/74bmkBImsBVfYkrmqCMUias/oXKVeys/KOTlJ9hPXcBKa8wISZqHPCOyLXFNNA6E5QVZQyYSTF3POlq/DuyEvIrVjOhOyT5JuWakmgWRKZJg/r2d4/eQn78aYR/xpOa5AXIG4AnEF4gq8whWID/JXePDiW48rEFcgrkBcgbgCVODenZsr/kGPlQggNJAiwINsSF7y5I5AjuhXD7QOfvmLhTIePHMhA23goZkzB364FgDSBekRgJboWk4WOPmhblDZQzhYyb0ASgJUECYLyEVnrqwogv2FrrvEf5sQ6qn8x+Wiw7VkOzMTyKjOcoBEgCFsKEK2A4HP3GukcIiAGogAACkslSJwB+Am6hiNgrkjn26AFUiFiKjhfeaEaKsLlEbUrwOu6T6G0cDyB8BE3acXygUPHgdQibpjXdHgqgzeQ2CUauQESQQwRYTKBTglkDFpdJdSH77USU+3LGCz7guAx22MsCaBvCCsmfejZhGoBULpoDO5Hk5MYT1SLuKlj5pmJWKBbutysWjNtboN+z0j8BrQDdUEcyqyAQFwVR0C2tVobsp+hu5+gFqBz+O5DYcjG48mwcbJxzWVy1utXLbFfCKwsVqvyNd8RS5DLqf8g2IRUgPA7Gv7LbIxUhk62FHqJOUlXy57psZiPrVSLm0vnj1XlzUkwtHhkc0mnuWS/v/Ye+8myc40u++kuZk3fZavrrZAdwMNNwAGO2YHdCvOkruUuDKhCH1IidIfYihEUqElRUncXc3uDNwAA6C9L5feO8XvvPdW9/IbdMQtREd1V6W593ld4pznnBPHuvyTX2rd3NPdh889tzabuRqlsruDCSnG8mo8GysuR3p0/66a+YK6ZycaDQfuFmaeAaYtsN6CMIxKKlYrBtM7nYG29/e1BuCPKyoWsBuagt0rbrUMKM9nY63xoM8DyA6sTKkWyur2e66reUgyR5wJs1SkpZrlgtUX89lE7XpV1TJeZUtdOtjS2mHf1GdhCyTWEZ3JJivQ2BTyBqCpJcqI0MWNtdDKoOtyhfoogIfOliFAPkdQMPNoEjIzcoCNYa7SgU9HNq8FoAnJMJuGLu/wFcg+BwfPCAvHEidkpgAKp7Y2wdYtBCA4LL5APSACCH2XxuOpalUyAjbOUZhiX4XyI1d0oHS+FKu1s637Dx7oz//8v9L/8Zf/XuvNQnEl1n/9F3+hf/O//VsD0Ngs3bx50xY+u3vb+uznP9XewY6W07HrS+AzIQGzxVL7h0daF2JF7ct69P1vVI826pydKYpjHewdOOCZ+T4a00U/15Ur12whxLxFDcC/T0/OhXsWADYkEZ773CbKg1QFYyunXKTRaKpWq6az02P1B+QvrFWIqs5G2dvZ0pMnj7SYzwy8o6hgDCEJe8OBlRGVSmTCajYb6fjFibbau6rXmzo9P1a12VS7ves9ElKP/BPvlxBQDkifWVGS5pyYXIX0Hk8d+J3u5SmgzPygO97B6cWwp7APhT8hNwJ1DeuS9cGaZP/8s3/5X9pu6cnj5/rpz/7I6omvvvpCu1s76p91cCvUnfdu6euvv9Pf/uZ3nq8QnM4OuXzZtf6bv/6NLctQrnzy6WeqNmJ9/dW3Jl0gfJnnrN9f/vKXuvfggR49euS1xh7LPKR+7Eueh7mcKrWaw8khL1BMnBLGXW9od2fXhNuLly88LyFWUH8xjwH6r169rt4Aomfj8WbfhlDndflz853bfix2VaPRRG+//baePn0SFEtkSs1mOjg4cGh6ShKkmU8oF4O6gLUVe02yz03HE8UQn5ybEDQz9vzcBVHO6wRSN1ibXagqE4IbAp+sqtl05nPcloYhJMpEt8+GXFAAtghsT0gKE/JYRKV2hUlYtjMwyKBwOPzSNlspKckZbxI0OYsXyZyBeEzPM2eaFPMmrVEu+UxjH0Uth+JiudTCtpL5YDvJ+ZIQrsw/iE323cTE0uNkcpBzlJwfmhTcaRDOXv787rdfZ5hH9nE5q0BWgawCWQWyCrzBFcgO8jd48LJLzyqQVSCrQFaBrAJU4MMP72wc/LsJ+QSpTcTrILjB5rTxGssPAxgBZOR/8g36A/I7y+FVsGeqnvjPK52SE/w8dOGGblyAyTTn4oLISH4ewrSDdUxKhKTPsdog6eQGRCN894JQSDItAGDpnqfb0uqAJMQX4DAoT0LWRDkK+Rp0fqZ2VSlQWi4TgEqdAmGQWkukagxIFVsDGQTKO+S4FAMQzk0C4K9uu6ZC8BqfzKcqYd1EW7nyBpHDGNDZHuyk+LJNRhJy7nFJYd50DMzUhA54wqcBPRdrVBHBfiThBjxWzlrAJojrT37nMcCzPPUhTwgYyBVsNFKbLOcQbELIKnVG1cD1E74NwGQ7jnxOjWbVhAIBqdw3QD61ATymzhAllVrV3u72SI8KgTEzKLqwlRSEC7Y1XONmmVev23XILnWFWCFsG+CPUO1yXFSljFqgqAo2UUlmR63aDIRQHiukYBvGmHJdEGHcTn84VTEq2capXI40GXQ1G3TdYV+qNPXdH75XIRd87UnBOPzJH6vY3tOTp8cOpW42q/aLb7faKucD2QOIOJ2ONO33dPrgrnKrpceeTvGZLZNymk5GDhAnmN2B0ytqU1SpWld7d1f5UjmoS4pYeAXQHwCfbmXmOp3lVvsslpqMxhdg4Gw8Us7WbEb2lUdtEeXVaoRa1SuRGvWadloNq00Arw93t1WJIxVzay3XC8JKFNGhXAC8C+uTpZ4rlIKSCKUAxJxzQYJllK3HEEmxP/h7IP5MSuaDXQ0gLP8O4cEh02K9yll5gSImrPl1sJ+i85kVC/lpogfLl4LD4unExl5ms4GsKTjHgCwUrH5QvpDXQ64F64Gv4XjmfIXFmvDfpecH17u3t6u3335LP/xwV8tNIGIJcUbd0O/2tVqwfsu6dHRoa6ut7bb+9M/+RGedM5N81AVQvNXc0d7Bga9/tCqbwDh//q3mo46VRsViUDVhAZSSQVgcsexHo0HyniPF5dhzoz84N4BLXer1toPkz7sdv4bzGMZj971jFzYY9Ew4oT5ZrkqqVOpq1Sq6cuWSLZQg587OT13PVmvLapinT59pOoNggADCOqpqILpSbdv6p1Baq1pteFxfPH2sfheyBOVZ5DXCOPLFvYV1L89BAtwBh7lP7xFLxlMeK/bTbg+brLY2a+btwnsIgLyzilDxrHPulGdfhVjBZu7mO+/qq6++EwQzAdoff/ITVapVff/tdw62fvToserVWPPVSvsHh8Ey6vjE5ACZCYRdYwnHa3304fu6e/eex+3stGv1CconiNX333/fz3nw4OGFFZE770uxPvr4I33x2y9N2FA/CBRnWDx+rDt37ui80zGJcXhw6PGh5rzWex+879f6/rvvTKam1oRYjzlgnjolpD31Ojo68nOpyfb2vu8jEMzYzAXlQSDzFr4u1GbYiXkeojxgn0r/DgEaocAqhBwgCIsoMqkIeJ8qAFO1n8/NUsn3NxyNfUbyfthCcVagtGP/z0dkltBcgB8he2g4C6NKHNY1+zWkRpJ/ZDVYSoSwl4SugmDzZ8IrEB/VWs2ZIpCaKBaXzqdJsl5Si8gkI6NRq2ow6Pq8epXrESwLfT7mybdaqITaCZJToTaQF0GhwmeNxCYxF8Ld2f8n05HVp+m1cUZwVmS2Udln5awCWQWyCmQVyCrwZlcgIy/e7PHLrj6rQFaBrAJZBbIK6L33bxsjT8Ob8ege9IYGYFOlRABEAtCQfr1uJ5X+Pu0Gtc0Tiomku58OdVs4JGGaBi14DA2OII481mBosKSyj3UCpIcQaMDype0qTGAkFhHuGk1JD6DQRO2xwb8/iZ92Rz2d5AlYDZgDqBpA2GBP5a/kfXm8u0mxEkptKgBt3OGJnQSYDQHmwS6DrwDwBtIGkDa8XM4B4YB5KTnjAGwyOKbz0GkMZo9Jf3L/DjaWHLoKgMU1BFuVkkGuNKfCr2++JrGl4rtVKoA3Sb7G6pWtFZeUdsBS1zRsPM0IQW7zKkw92FrZ7ishcjxOtr4i8wOrmJLB+uFo6IwJnl2uxgbAAX8BuwDXADqDNVROW9tbBglN+KB8SLquuZfFahbGe74xqQHJAVAaRbGzHLiOyWyms5NzdTt9d5gDoALETWdjhwIDJjdbhH9X3WxbiUuBcFit1Wy0DbJCUswXZGyUbLVSjMqar1B5zLS3s61SXNB8MtRocK4XDx5qnQOIPNd5p6t8saR5LtKlT36pfK2l0XSh0Xiq0bCnKl3sttgqGJzt9zuaQoA8eaRZv2ulDITMYjJxR7dzUwBGCci1vVIA1tYQM4CV7mbOqdIA+C47SLpYLvveIDJms4nWPN5EHSDjSnG9aQua46ePTIIxH1CBMBZwQ6vFTIUcAegNFe0ZhsXTRq1mHQpBxVxOzXpZa9Y94KOkWrWsXB7brLG26m1fA8uFa08B2FIxp+li4lBnVCSAfVZbYPeS2LDkCKHGZo7nutM9UW1hcbQKOQrYQ5mkoTM6ATTJCqE25QgbGUDaokHfyRQCkT0GwpEMi4WWm2DTRnC7gfB8QaPxTOvcxl3szCcAXq4JIJ1uet7713/6p/rq62/17OkLjUZ93XrntvMWjp+9MLFEp3tcKWg86ujaWzf08z/+Rzo+eeEsCW4IBQXh8O/eftdky70Hz0yOnJ88Vq1asq1TrbmVKBaSlWvic6WdrW2dd84NnLKncH3c6/HJMwPkEJjN5pbVS8Mxfv/Bso57sd1aYvFGXdkvCuWGNptIjUqkez9+5859dgVsy6gx+9p0MnaGBXM+l9+oXCFnhHmxr+UK4LqrWq3gHAbGrFZjTgTVF/t5IKrYp0PODdc4NzG3ClZwKNOswqEaeT/HmUC5vKbzhVUZED5snWG/C3sc5NJyTiB7ou7aLLWz09aVa5f15Re/19bugceb8+nOB+/7Hra3d7wW/v1f/p9W/fF7iB6+IGe4BgKtb926ZZLi97//JlGObXTr1m29PH6p6Wikd99730qvh1h6RbGVDekebmLjww/0+6+/8WO48Nu3b6vb6RnsZh85unSkdntL3377re//0qXL3u+ev3jm5zRqddvhYcuVK65tG2W1H1Z+7NqbvKr1iqJCyUoE5hTED2Qt+/Y7d26r1z137o7Ps+TMJFDaJGjEPee8vtgv0rOaXAfICKzfIEp4LlZkKLPS/4lPz6a0aYHvozGqIiyZIq8jiNWcFRQKxJ9VCsHqCctIWx2iyrBSq6AoOevD2bi5IEJ8ric/sxqCGfJaFlM488noiL3fopq5sIJKiAsUQ7VqrLOzU5MoELqQO4V85FwkZ2oxNVEteT+FUGeWoQrlDC9Y6YTlIOfShnOV+ZnksHB+/r3mAG30d7/5MsM8ss/KWQWyCmQVyCqQVeANrkB2kL/Bg5ddelaBrAJZBbIKZBWgAnfuvLMBxEqVDuQDuENRocvTtk38T/9rNgqpnVOCRFx0tbvD09Y1wXbhlU92COw1eJFmSCSPS9UeKQDCawLGvE4qANIGmwfcnhLP9LSjk/ehOx0vb9AaQJHEkoTu8GBlE2yOAphGy+WrjIxXBEQAXpZrlBMhYNYWUQlpc9FFbkud0LmdEi3p99Q2J2dgda053uCQHpt86JZOCBI61oOCAsUHlimhQzytF0QFKhbuw1ZUgEiAOqg0kpyJtG5cB2AYoBmguC2/rOSAZAke5M4bSEiaPJYt2GstAEGDjdSrx4UxK5bp8A8Aj++TcGasiKKiqhVyLcr2macm7tyuVZUvR+4Oxs+/UsbSKmeSA8CbUFu+bIWD3dFkbIsi7JxSi6ACAL+D2osG4bhmyCPAPIDROZZL84X6vbEB08FooPUiECqDHmAjxJa0s7Ple8B2pkjeA7Y+yqvdAHyPA8iZZLusVjmddycGTFtNQsFzViM8uP8Drfs66wxNhGB1M8HTvrGt8uWbKtRaWm426g/GwQaqkNfR7o7Gg9A9f/ryqSadMw3PTrWcEqSdD37+2JMA2ALscrEEtxeCXRLZEKmVjuk0VBjlUrBvq5R9HViQ1dsNg9GlasOWUlG5khBneWcUdE9PDEqTc7CeYo2VWIRNsbzZqBIX3THdbtVtvbK71bIV1WwwUr1SMnmB0qdajpQvbhQz5tVIs+HMACnjz/0ylswfxumCEMyHvQJSwGvIio21u8P5ckZGopCylU6SH4MiirBtfPMBZoNKgb0kBAZPJ6nVDaooSI6wj0ymcysxcvmyrWJms4VGw7FyxVhjYg2KsdeXM1wWqFHWtsDpD/oC+DVRSS0h6RifYtFANiD2fDLVT3/2U1sylaK1FSq//vM/09bBDT17+kS59cy16HU72t7eMqBNtz25DGfnHdUadRMSKGSms7lJKfIabI+FugFQHzs39swCaqKltrZ2dPLyhZqtmk7PTx3OffnyFd2/+6NrbZLY+09OzUZLvQEZD3NV47qtvbjlclzXpNvVeh2C3CEU2ltbOj09tx0RxAzqsbiCpRqkTNeAP2OQLxJ2P5LW1Duv4ZDsBWl7e8+gcgCfN8pDoEFyIe4itH2OJV3Oc7tI6HZCDkMYmFwuFP3zkEtCtk9kEpFjgowR7oGcFAgVkx5mlen4L3gP+eynP9M6XxQk2PVr13X37n39zd/8tX796z+1ouH3v/9ax8fPbd/FHoIiBOUAYP+d9971nPj++x9CzkeSZ7Czt+8g7If37+rG2zd9/U+fPFGj1bJNHbVirN5//z2NJhMHck9m0zCuZLKMZzq8dKDZZGq7OGrzww8/eC1eu37Dj2V+kJHB61TjivZ2j3R69sJB4YRxd887ykWFC9Xa3t6hJsOJXp4ca393XycnZ1rOp9rZ37EFG0SYwXnLoCAEl9qQ7cIo5FhfFZOk7HepyoO9wMqaNIsCUhqCJ3kNFBI+V5O6QKp3ez3/zOcN6gp7CyY5JVZPhUwInsveDGlL0soG5UOxIGa2bSPX2IwFlZbVfa/lZgXCNqx1Z1wkqhJyqlj33gMguguQL+zh7JETNWo1cYSzhn2eQuL680oIDk9ywpXwEjO9AAAgAElEQVQrQPYHIhTVInPHc5F5jhViEZUP98J9hMdBGNVqFc9NW2glIegZeZF9Vs4qkFUgq0BWgawCb3YFMvLizR6/7OqzCmQVyCqQVSCrgN65c3MDuBB4hWAz5A5LMjByAXS4UEMk3f4pOZEC3wAVqQVE6judljbNSwCMSJUXfIAIwCad1wHkTFUeKcjCv+mQdmg04dkAGZATidVU6OgvuAvUPtyAI46QBcYmfDxvcMX2Vs6pCL8n3BNyxo9MwrPTsHGrKUohzDQN5E5BoBCCiqVJ8Eg3WZDcg8kdgoA32F2gOAHUXQYCwDkcwUrDHe78zmHiZEpEBmggZNwxXACwDyCqO5zpfK5Ug4oFYiUBrtJ6u2v2Ih+E1w5d1Aa1EssofgZQnCplgm1G7iLcOVVcrCFL6FYl+wKgKPFZpyMfcJrrqVaDDRDXUqlVXON6q6Y84dCFSOUS9lAlFUuQMXmVygWHGE9H2NyAJRNcnNNyNbvIpeB1HeZaiO1ZDmgZcDUUOMGuKLXn4mfD4cggOqTA2UnPYzIYhfwBiJlSvqhyhWsoKC5j7cO11pxlQB4LYeGAqnj/r1VUrzvyPNzf2VJUZp7N1T0/MQD89NFjjRY5FfORMxMmpZqufvwLDdxtDtg6UW8wVKNWUUQGDDNjudakd6bzF8+0SYgKFBArclfWdKgvDYo5OSRfVKlUtE98lFgzed45NybkkASv92CH4tqhiGi1NJpAHqA2AKxtOv+AwG9ULViAOTVmvXGwNwTGhZ89ypvF0jZekEBkI+y2YkGhLKZjkxK1uKRaTNf1Unvtlp9bK5esKgGEDxY1GxMddJYD/puEsWXWwnWHP2NOWakE+UR+BZkMhYJBzjCfAb0h3lijgJY5dfuDi/UO2TFdhPvnGqqVmoaTodcNa20+X2sMMbCBEJsFMpC1UorVmyykUsi8YO6h3IijkOkxd4C1NJkMTchhp7Szvetrwhbn6eOnJjN++cef6fmLJw47/2//m7/Q85cvdXDlXZ2fn2g+7tgeqVZtmLhAhUTtsVh6eXKiajV2XWbLjXZ3D60gmk4Gmk1Hvtd8gTVe0mg49D6x1d4KeQfnZ+E6vIesVa83NB1Nnb0RLPYK0HTeC3sdMh+wIJtoOp4ZtAdY59qpLfdVqtS0WE61nE5to0S3OvkZ2Cmdn5+7o39/78C5E7aAyklxjB3RzCHYVy5d8Z4wXwZVBF3u7GHsMYv50ntqsPfa+DlkygSiFfUaY0FnfDp/mc/h+kyEAG6v117TELrT0UTz2cKvyxwlXD0qs2ZD/sWvPv+Fvvz6a1s1DUYTjUZjPbp/z/Pr6rVrvv7HDx+q1+v7mrGuYz4zd7a2tp0fgQIJBQ8B2MzdqBjrvffe04O796x0qLea3g8Yi729Pe97Dx8/CoqhfE7v3HlP3/3+9z5v+F2r3dLe/r5JzO++/c5rln2MDAzWO2Py9OlTjyN/Oj3sv1CdzBSX4iSofqR377yjuQPMIUF+VCFfci0JGo9K1DvYbL2+jwdCOg2rxrLuVU4M5A02TqgRUF5wXqWEAYoEztVUechrQhqnr8cyggQxwcp5m1goWjFm60E+LKBWCBaCVtAkNor8OyUrrGFIsqfSszLNsEpVliGbh7MTO8WciRM/JgfJx1kt1Wu1YKW4mGo8nZh8SdWZ6WcHrw0+Dyw3JgO5h7zVaayZ8FqQo+zb3iNymxDMTfxP0qCQ1tbnefLF77743TcZ5pF9Vs4qkFUgq0BWgawCb3AFsoP8DR687NKzCmQVyCqQVSCrABW4/e7bJi+sa0iAbYAFwCSCr1PQPA31TP9Hn8e70z/p6DTwYW/sAOqniobUluLCjinNYDAIEgiMNJwb0Af1Rgp0pN2dzlrwV8h7cFi4SQiIlo3BwJQkMYiCTzdEB+AYllWAncl1Ab4AsgIim78oBHuJYAeFr3cgChbrRUK2JD7ZdJPmgsIjZF6E50JKpHZRXDdYK1Y2tqRwZyn5ChuDSHkIHEiCIrY+CRCUiwymG0Aq0wG9dle4AT9UEJAwiYLkwpYrVWkkmSPB5goCB0wtAYyTDnbyNuhCxXceqx/+YAviTlN3QkNYYdURgHLAUQBxOsYJla7Vq7YPQh2yWs8NyhIifPX6dYN9O7stg5nNZtNgOKqMQikFtALwBYAHqA8wSh4Jncf4sadWJY5QycfKR2UHIff757ZhQR1CnsFiGXzLITbogB/2BwaO64227WYAf6fjqearuRYEy0IQFAs62N0JoBVjXMwrH5Xslw/4HcdVzZcbA6fVaikAfQBv9pGf6fzlMw3dGV2z3c1Jp6/69TtakaMRxbaxGk9nirA36Z16nKoEy85mGpwcazLoa4H9CtYwgGO+zqnHlM5z7KwA2wCBsXaic5j5DeBmsBibJPu0b5SPEvIOigHVSAnSi7lNFkYgV8h5qFVryhWCLRkWNJuC3EmMfdcIuyqsk5Lge4BO1sLOzo5mw76W05GK0H6LteIopzLjk0fNtNHO1pYWKEiUc37JVrulXI6O60Ao9rGZG89UrlTc6Y8ihHVBRzWAOeAhQL7HnaBuQNg10CbSnmAvNxljhRXm5Jy8FtqrVyCfeY0gd/z8uQFtXHOm2GuJ9QgZl08UNTweooJ8C55KJ3jJHdeQAXRimxjifZZT5TYLrRZT7RO0THZGqaT2VjsEiS8mOjjcsZXUP/mn/1h33rmjL7/8rRq7b7mjvnP6QOvFSo3mlkO7+72etnf21O2caTIdmszBGGf/8JK63b66Bq1DFgBB51wnygDIPu6r1mhoOOjblg0VBYWBaKMek/HYQDaWQMenZ857YV5BiAy6HY8h5ANr5vjFsSaTkSrVWFFcVaNN0PtEpXzeeStYHW3vbjngmxGAsLQiDVuoEmH3JYPuzA/soPLrnK2CIAhGqGMSMJrnYsMW1DNzqZjY7aykEpZtzpdJVHKpysy7Tt5jOJ1PVcbPLJfXZMTcWmrYG4SchdnShMxsHtR/EMYmZrHiW0xsuXTznVs6fvlS3fNzffThJ/rDH743qbx/cGCy4/T0zHki08lQ1Sr2a5HGk6GKuaL6w6Eq1bI266AgskUfSjRUEHHFtnJXjy7r2++/S/bIML9sNbZcaDAcOr+mUq14f2EcPvjgA/3w/fcG8slJabWaGg56QZWYK5po8QlWLOi9Ox/o+x++Va1Sc8YFRMJPPnrfNoPY4pHLwf5kC6ch6wLiCrI7IeeSXKlguwXxgLXXxpZcSZq2CQFID3+PGNfyRT5EibmZqAcN5Fvhx16UkBGrhYr5oDxkns6Xc59XrGEUgSurGznDOIdD7gaNDqki0zkUaZNB0vxgQi4571OiwedZ8pmD/RfCBZXbBZmAhgOVRB51StH3w5rhOa9srrAyhGxIgsQ3NCgEuyrPv0WwJUubCIqo2ZZzq244K1n3EJqcL96REjWIP5sknzu+/OL3GeaRfVzOKpBVIKtAVoGsAm9wBbKD/A0evOzSswpkFcgqkFUgqwAVePe9W/YVAtRMuzEBW/l3XC4boJgvg/UMoIIfF0W2kzD4n3hYp12LaVVTa4sUxAAkgEhIf57aVtiOKsmesBW/NvbMTkEEPx6ywdYYAZwErMXywWnSSWcovwdI5vGEjAIeAgoDCAHWpMoQ+16nllbJ98CGBPwj5EYUHPgJqAFwkqpD/F6Av69ZYHBNdAnTxRk6qssGv4OZB0qN1K4KIiKA0ARc+70I4I0qtsxxeGsJECmoH6wccUhuAmAnoea8NwAoHbpWySTe84BbtnbxvYTfOQyaQFhsaVK7kcR6y7kEiceG1S0QMb6vYPXDtTUaFcWVksFZwC/bi2mtWq2hqzfeVrd3qnajZtC8EPF8aTgZu+u7Wq+pUt3S3J3mweokEFnB4gSAF7CKS4AMUb5kUHI86nmsAPUJSB8OpgYDAZywORr1ByalPBdQ1uSxvpmFkOX+wPdLVgK2UQCGkDCAkbaRspJhFQLDKzXPHaxIyJKoVOsJqFVUv9/TajJSYSP1+iON5nOd9seqX3tfswKBshimFzXC6mktzckjWM1VXG1UK8foalSJY937ww+ajScBDAbkm8w0HwcCAyA25ENAaK1tq+MaoTgivyBIg8K8B8hHjbIOShsIAAOX/DwPkFcyCOwQbRQzzrDZ2DILFcbB0ZFycdVWVwDjcb2q0po5vtRmsdS411O9XLAdEKCxwW9C2HNSuQwAOFVUiFWOI5MSkFsoNgb9EOTMPgH3whixZpq1qmLmcDEQjIPRTJMZv8PaTJrP2UcCUYHN1mg6MfgKq+Ccks3GiovJeOYcDQBj7h8AmfWJrRUWQFhrsRZQEwA8A2iihtkwh/kPloLra9RVazVVYH/IowaqarmYeZw3i7mm2I6tV7p+/ZqGg7GuXb+q/b22FsuRQ7z3D/f16cc/1R9++E7X3/2ps0Sm/WcmIerNtom08TBkHzx99kir9VSTyVzXrr+lTqerQb9npQXj6UyAqKROtxMUQPkwF9vUs9fVZBzWxXA4MGAbyB+Cl8n9WKvR3NH5+ZlGg74Jjahc9rron/fU3Grr9OWxiQ32hUYD1Qwkz8pEILZmjWZN9WbVIHmjQUaGbEE1mY6D2icXsihK5arBcMYFUBuSE/Uac5Q9irFjHyb8mflpWqKQT0KfiyaqsOgy8WiCm71vofPzjrZ3D03sYG0F+cS8nTnTI2eSFesk1iWkDao4xoTrKNWCcosvk1yziar1hn7y0Wf6q7/6f7VcQmi2dP36TduWMXbkGzx//tiEJ/ZDly9fVbVSN1l474d7npfsjawL9jn2CMK4OQO++upLKyyY8weXL9uqiPURzoMQJm1CopDXhx9+qKdPnmowGIT7mKLuyum99+7o++/vGmCHmI/KJd28yfWt9eL5c9/nRx+8L0jmH+/d0wzLtXkIm2f/WjizIYRvM5bOSvJXarnEXAkB7qlyMlVKcu9skTzH41Usem6x+ILaMmTR2KbRpzAERWhYSAn19DVNdDszIszhLtZrEDNkMmEDxp6VvGYIREnVc4HUolaBJAk2ecyJoCoLX+xrvN4qtY9KSEkTjhB+1dhnEX8/OTm5IDA4OxIHLJ9PNAqErA9yrRg+FJ8oLVAlbrS2FVT4OWQ1t83+zHM5d6z4TLKuuHL27b/92yzzIvu0nFUgq0BWgawCWQXe5Apk5MWbPHrZtWcVyCqQVSCrQFYByYHdAIwBWAMcTWyWEpD89W7/i4KBCSaAQ7DDDl3WdE+mgaNAIbYgwjM7UVdcWEXZmgrlBaBC6A61wsOhvom1TEKopB2WKUKRXo/VGAn5kGZbpHYP9oZP3gP2BWuTNKQ67fqEbMBCgg5LXicFc0xG0O27Tjy8bS0VrIxS2wzAfsAYdxdTC2I0UBbYp1sGnrFvWueSIF0AyyRwm9fmvQz0oM5YAZrkDBTWGnTbBsWFwfnk60KhQMepMzsCKJuSF1iaAFYu55AEQaXCtfA8xiSX2m1h5bNZ+v1TUojnGTS3lUaw2iqV89rd2/bPAZS2t1ruNm62Gmps100MNeotX+94MPT9ArYxzlN72WMBUlSlsW9VQ7fzwnZDvL6JMluIQSKEsaejnNwCbisqBBsU218Z3CpqscQLf6l+r6s4KisCLCU/grllFy/ChKnhRL3eUIM+QeIhHBzAtVKnUz2MqTMkHHhMwCsKlwDuReUQ8rxyBoFUsQpo5kyDSqOl/mKtSbSlyabgbvvxZGSCiq5xajfsnCo3HGk2nXqMuDb+7mvEFx77q+lMq0UINLbNFfMH9QTjgyqlEmsw7NsqjMwF26A4KB2yqqjJdKZNbp3kFhBazu8CMJjmlDD2UT6QNLzespjX0c2bamzvKa5VHGT8/OEjLSYLW3qhtqB7XVgN8TqsfwJwiwXbYZVstYIKRCqsCLGfWX1h0pH6QkgAnLqJmsFg/kqliHkUMitm87VGqCaWa82mM+1sNbVazTRbhMezB9CNv5ijqiC4nPBn7MRCF7YJPbrFl9hEBdWTA4XLJRNVAMK5VSB+UmCZ9V+txMpFRVXaTdtBOXDcvvY1lWtVzRZLDU7P1D891nI20aU9CJmhtraa+vSnH3qtxLWCLWw+/fRnevjokbb3b1g9sF50TEY6YH6OUoPubeyGJqqWS4rKNc83lBvMI+zgAKybjW2DzZCNsyU5F1sOR793766qtTjkmESRf853xpYA6X5/pDiuuIMcnoeQ+LjWspXOZDBUNa7q/PxY/W7X8+rg6NCk2Gg8ClZ1hGtPIckiVStkbEyDBZGKqtdaVlWFHJOka15570m5AoQBwccz5y80Wk1N5jOD4MxpasQao5M9BayZBxCGBtHZrrAvoz6blYoReTiEQEOKM/fz3qOYM91Ox/vIbDwNllmNqp48emCCB2XOYoWsDQVTUJNB/tGp//Nf/LGfiwUWRN5HP/nEQP/XX3/jsO2vv/htQgaVdOOtW3r25KmOXzxx+Hy11lAUc3YtQjh7mb19rdOTE/W7fa9hFtknP/1U9+/f13Q8CWB6paLj4+NE2YB91JYajZrJONPVednyCRKT3AsaAFAzcL4eHuxrZ2fbyrXdrW3vmc+fPtFkTO4NeU8b26EF26awz1mFaDujEIDN/HcehfdKiGGUMDye8zvYrDF/INY8LvmcyijLbKUX9jxIGc4bixZMBsOHhrPBZ6itEBPbtYR8sDqjEFk5kxJJwdoxNBykhATqQvYv9qJgRRkaDbiXdG44sJwQ8UpFk9nESk/WLUS+CQ0aKKJYZezjpjM/b72Zu7Eg9BuEs5K9Ks3C8vmdkA9p3bwnFiuhjraSDNdBNhOTGFLNBGl63lqFEhoguK+//c0XGeaRfVrOKpBVIKtAVoGsAm9wBbKD/A0evOzSswpkFcgqkFUgqwAV+OTjDzYAB0aZ7AMdFBahszP8T36qmkhBcYNea8DxJHOBbsXE9zrYZARQKfWlDp7a2J4UDTDzldpRpYoNd4EmNg22mDAoAWA7NriZdoDyM1+fQ7gJj31FKqSvy4UD7PAaKQhilYHFFSHQO7W12gAsG2RLwJfkeSFoNni104GZZmD4eQlIwz0F0DZ0bfIe5Ci449UaBXzgsWCKlUsCbwGCUYIA/Dic1j4swU4FSymsSAz6vda5mt4D33kev6f7HkAQoAcCJKglPEIGC/kOIAfgAyiFNQqZAWkwsXMkiiWtQzquO5zp2G40q9rb27JtGJ7x3Bu2Q4CphNWiKsHPHqAOomo4GGoDkQBpExXD65fxX6ebt2DAdTINigiCU52H4MBsFA50l5dULMYqlevubI7LoaOZznorf9Yre/PTFc214GdfSZQYIdtDKpeqIRA9HwgcbIwAAbln6kN2Ap3b572eVmvGL+SPAPwDEKK8ACADHMUepT/q69KlSwa1sEHqDSaK964o2j6SEvC12+/ah57ud8aq8/K5Vp1zK0OKAKCwWOmcm8/dnQyYyVc6l6l3CnwDI5cqFdfdxJ5yqtVrVtEA3q4AJ/ORltiZrQmrnngc6MDfarU839M5vJgGIC5XLmnvxltqHx3Zg7/f76pRi/XJx5/qf/pX/4vHY3x8oul0pHazqVFvEGyEorw72q1mKKKIiTQdjZRfS6UCazmvzumJdtqNhNig8Em4vTvz8d6fu57MxQmWXKWSRrOl8LivAXTnAGinIioXIhExS75Qcj4MneysVDqgqeEU2yTA6g17QhImD0GCrz/WL3R05wPQSHc7tlq8Bp32dFoXqzXb9WzvH+r85Exbjbomto4padobqH9+ohgAdD03wH50eV/NFrZiC/3ss0/0/OWxfvrTP7I12tMXHe3sXVJu1lOvc6JCGbA92B21d7adY7JazrVeBRXCeffMY2ESy+uhrrPTU8Vk65C1sn+gez98H2zrrEQgJydnKygsclCSoEACkA7rvuTOfBRO7d1rqtcrWgxPnaVhSx3lbGeGVVu91gjEQKJ4Yj2ibKjXIJ/C9ERJUIqqyuWwQYrc1Y61FiQAq4QMCtYAtnLkXazmcyvbANBtaVcMqjhILl4QUoZ7SZVezIUwLpAfS5Mf5Dnw2qgesIgKBMZU8+nY63F3Z99zYzZBebAwgcHeyr6QWgotHUwt7yXU58rVq1ov1ur0e9rZ39Pe9o7+5q/+Wh9//LH+v9/8tT786GMdHR3pyy+/Urdzqt75iTYb7BLzqjUb2tnatg3gg3t3TRBB5F1/+6YGvYGt19j/COSGPGm2Ww5Bv3fvnuuLaop7uHrlqprtps7PzvTi+LlJUvYiLKtChsnGcw5LqD/+JWTYY718+dJ/DPzPlomaoWhbNGpHLkeaM/T6GZQSBakdE3sVll9YkEFMAPyb1EzOS+aO99oorzgOORO2kjKhDJkaCHHG2mqb5cJr2CrA1zIgeF/IP85xNytA8trWLfJZzJp37gVZPlhBlVAiBvsvn0W8T/4VucJ6hUSA7AikbiBMUhtI1vCYTCOypNzgwD1hz4ilIOoKh3UF5U+iTgzqoECapJ8vUHD48wwWaKvw+jze5I3TWbCSCwHhwaos/J0/v/vt1xnmkX1cziqQVSCrQFaBrAJvcAWyg/wNHrzs0rMKZBXIKpBVIKsAFbhz+21iGQJgjnWQweqywWB3hieAgGFxOvGx3rFCInR7uuMf5HoN+BgAGjrFbZsEmLUMYESz0TCYYrAnsUK66IxM8h1SYCqEbBPgG4iCVElh1UTSgYrtDl3fdLWn3cKprQXPhQgJllUQHcF7HdAN0NycBq+ThHlDjkCKAFZyP3SzBq/wYKERuoYv5CYmKoD8ba9CEDREDwoK2zXxXuEeAVjoNk+sykOuAgASPuUAQklQOdcyo7sdIL5cdiepiYrX7LPSjlJICq4LQHk8nrq7m9rTXQ1ZcaFuwZt8sXSHsu2SuGbqnAA7DmUloMPFCOO6v9Py64Jn7e3v+nnkGOSiteq1utUjpWLZvvPc4+GlIysdnClATshypYNL19R5+UilcmygaNQ/1/Vr1/Xs+MzgEfU0oVMuG7Q7PDhy0DTgpgPMF1OD6SgpsHrBqx+bl7POmQNd4bcgJZh7kGdhvuFjvvScpFt6tVhrMOy5FnTX453PJCdz1zZeBNYWpGq1rN4Az3u84rGvAkqPgj1OLqdyDAhXUK8/1Y1PfqFNralCuarhiMyOkkoG3IK3+nIy0PH332s+nbnb3cKgNCQXEiRRwTi0PiH71gQeJ2qBFFwkw4Lsk2s3rmtdqqi+txeAxPHYFk+2A1stFZVi54P0zk60wtd9s/Gata3ZfKF6rapxvqCf/9Nfu7O8sA4A4tb2lq20/uo//ie9ePRYZTIHpoEoypcjg6vwOwCmWMiQ5UA4OIHkBPS2anVttRsa9nsq5tbqds/dCd2sEHS8NEmHdZQ7wJPA3fUm2F5Nk47oUr5gyy3uswCp572FTYjQbwKoZ8EaLIIclRbjabCt85oM1nCsa1v3bMIchixjXK3iqqCqQcWwVHO7rWqz4TGZTYOd2Ww0CV37k6nn12o60aTfU24zU7Ve1bvv3NZw2NWHH7/v3I9aHaXIRp//6nO9OOurEMUqaabCZqZKva6HD+9bGYMayHtCoahqva0eZFxc8v2hmqnVt3xdjx/ev7Bmc77JfKZu99TrgzW83d42uD8eQ+5h+YOFX8V5MpVKWacvXwSV1yqn7b09jQc9lUuRLYuY7416k0AeW/mwBshqwMaIGnN9i8VEUUSgMyHycxXysdfjcjX1GhuOp5rNAoniPZd9WAR5B1KIPSEuMf+x6Qp2U0F5F5RG5EY4xwYDNYe2QwKH8Qk2fIEY5x7I6kAlweNY1/v7u64pHftYZqFOeHT3vu3PeC/2Pn5u3zHmTT6XBFPH+uijT5GP6fqNG+qdnurf/u//Rj/5+GN98+3X2tvf06VLRxoNp/rss8/0P/+r/1GT0cgkxd7hgXMpHj9+HIjDpHt//+BI169dU6/X0f379/x+hG7v7e16bnFtkI4hfwW1WV7b29vqdDomujwes7DnQ8pB3H700Qe2+sIyCrUIQeIQAWRfoEA7Oz33GKWqt/TcTYF0wP70dykwT3h9CvhDtae/57Gh9kEJZvKLXI9SOD/4ufc8VBxL1E4ln5Govrhmrpc93c+1kpLco2D1xN7AdZvcT+wNU8UD1582LECqJBzuBaFgYoH5O0NhsbFKzqRj+vkhIQ2YU7zWaBRs5SAylisIxnA+p++bkitugEjssVLiJiV8uGYTHTQiQM6sc87NCmaWGP3JVndWiaS5XIn64+uvvsswj+zjclaBrAJZBbIKZBV4gyuQHeRv8OBll55VIKtAVoGsAlkFTF7cueXUidTWISUrUmCEx6RdmgZGAcETQiHt/rS9icOeA3iYAi62fTAYHzryeXz6h8ekVlMr7ETozIcIWbwK/E5BhLSL0iHhCaHBawL4A5b6fW05FAUP73Lo+nReAP3/qAAc0g0wERQR+UKwuHBnMPYn7hiNtFQIgKb7NrKyBCJkE0K9k9wNgzO8XuoXnnbYO28j8e42CBIA49CJvnCXOR4xgHRNLHuw1SjTST43YIvFyOtATADSQkdqIvEIkeWQJEnYKWGqJUAlCCSAmU2wRgI9xwc9GQyTLQax3KGLbzphxoA9BKWWdPnoyADn7t6WQdK4UjFQiR0R/2YsAY8QamABxWN3drYM9A8nWH6gngBsAlQiryLYzUxGfXfC0/WNH7lJsg3Bu3OrTBhjgLKnTx6r3mgGdQ7+9/mcanHFVjAQAinxxT1h5wFhZmCY+iw2VpB0Tjq2Ejrr9JL5DPkW6s1MAHyDvMK+CvCO0OLxZOmOW8YAxBWAlzFnflmMlMupP1vq9s8/13C5sad+rhSrWq8HYHYt9c5O1Tt5rt7piXMyCDi20og5vV46KDlCQTCa2PIHpcomsWHBSgjSEHAWUHP3ypG2t3fVrpZ1Np1pMJ6qRKD4bOFA8Nlk5mtjrhMK3hG9oygAACAASURBVO+daj1fa9jrGuBHkdPvUfOKPvrZL1RuVG2NQmjz/t6uVRwPHjzQD998q6Xy2jnY15g8AIKapxMDe8vCRtV608TKiHDi1VTz4di2UcvJLHRsR+SoAITTeY56oqBKmeucqRrHznkoVWvGmLFnm81XWoBoM26oVwAaN+wla7KelduEMG3mE2vaczixBcIln3GDsAjd6MHeyOuvEhuwxsqGtRbXG854IScFYhObHuZ52GuWmqxW2t3bU71c0csXz62SIFp71DlTifyGvHT71ls6PNw2SUc2Ap3eW1s7unHrthazlT788GOdnz5Xs1nV4ydPTbSlFjhc1/WrN/TkyZOghNFa49FE7a19E15n+PWLnAEUZGFNvXz5zNeODRHzZjycCOAcUmk6DSTy7Vs31e12QhD0cKD5bGNSLmT6lKzcara3vS4DkZJXvVHz3GeM3JlfKjqDBdUOWQFkZ9SqZQPS1eo2OjEtpkMTIMzJFPgmi8Ygd6L6SqIPLrrdAyge9jG2pWq15rwNAOnhsOf3J9eDtcX1AHpDxjhEeQ04jbVVSW9fv6H2VtMqEJ776OEz3b/70HVxh7yD2BdWfQBosyfwerzOfLZMbIVCkPaf/bN/rpOTU6+H5Waht966oXs/3lN/MLHCjKyS3e0t/eW/+3d6eXIS9iUIy6iky9ev+rWx0yJ0ezwY2NoJW6kff/zRcxarI/bn1NosnIGQxyFTCQJltcrp5OSlLh3u68XLY918+6YePLinwWjoa710cOi5+PjJYz168NDEqe2gTHov/R5pJgX7OKocNwpYqZdcbwLwp4/zubcmlyiMffrlnKrkjKZ+KGYgvK1F5Awlf4k1glpqEVQNJl0SIiUlxcH/g+Ii2ILRpMB+npJczAMIoYvPCEmeFe/PF0RxaCAI1884oxJiTtgWKgkSJ6we4g7LNH8GWYU5RrB7Ss6k5ze/Zz6zxkfjQVCEQooSOm9LMshOLNPCORaUFqguQoYP5bTqM89eFAiQ10GOr778NsM8so/LWQWyCmQVyCqQVeANrkB2kL/Bg5ddelaBrAJZBbIKZBWgAu/eublJO2xft3IKXYrB7iQFGlIAIyUgABMgJdLfp8oFd9gmftQpYAKQ58yIxBaCv1up8Z91Ob7+ng42fo2wSEkRB3sS6uyOUzl4EyCT64+KZc3mgLCBZAEAAhjDZqWggpZkPthKY+HnA3oAXgarngBimOhIrJcAOlZLzKCCrVYK0tgL3B3fRriDLUxixTFztyk/CyCOu4vn2PpsVK9Xg2d6iRDqQPjwGnQTAyrR0WpLF6BEbHMSVYrBIOrH60G6FPJWitgOAwAKC6pcXsuEMAGR4fGpfQcEh2084rKBJ6tAynm1WnV34vL6B4d75FC7Mx8PdyytUtuRANYFYsp5IVNAw7UOj47U7Q+TrnGUBGQcTE0sUAN6W6fzicfAz0+6ZkM3dwjvdhc51iNYV63X6pyfqhSVDJg6ONad9pBKU83pEC5gYwNYOjXgBxj29Okzg11W9pRiqyM8L/NYYuVVp/t+Mtbezr6Jg9l0ou54qs5ZPwGrwnszHQHR0veiNrnqlvKtXR2+BYDc0+7hgckQuuijXE4PvvlS3fHQIFyv0zXJVa/GWk6mmozp7p4rT4AwYDrcE2M3m3peIX4pVyv65B/8SjNes1TSyfm5Lm+1VWu13dU9nI0NCM5GUxakivmcOienWkymWszHmk3minJyqG0fj/7NRu/+5FPF7bbKZD1AauTWnlvYyvzdX//GgPFPP/9HJnAiLfTixbHOz16o2mg5+Bk7HSyiei+OdXb8XHHwNTLxw7qZ0NWdD7XKFyOrZ9b5vEHpnSuXVK7U1dre8voliDquNnTW6SqaDPXi4UNdunZFG7JHQmCMOi+OdfriuQoQCM6RiVQokd2x1LDbc+4ABCLgMOQQc4k5BOFDx7j/HpUdeEwoNyQhxEtcqpi8KEWxKrW6ajttNdtb6hyfqF6tqnt+puHpsRaTsdUL+dxat29eVmsrNsh5eOmyMy+4ka3dltZYgMUNiUwWlBfVugktcljGk5kzEiBhWM/Vamwl0e7OgVU//WHPYDjznGttNrd0cn6ixRyLpKnmK0ivghrVmsrlmvezcrWs6XikGiTnbK7+aKD5ZC7lYpXiqha5sqr1lvNUmAvYudHJft7tarNaOmgbCzayTiAd6bBH4TIa9tWolpQvLDQejlQqbylf3Ci3Juw75FBs726ZLEVJQXh4IDMAhKdJ2PfKodpYbU2mc/8Mgmjs8O1CsO1CJRRBBGLBEyz/GCuUCSyG7e22nj17ocFwonduv22l02A80GQy0/0fH+r33/xBk9HYihOA7lRNAOBMzgfKAMghxicF/dlPrdTZSJ9//iuTXf/P//0fdePmTf13//3/oN9//YX+9f/6r3X52lX96vPPvW7/r//wHzQaDPX86QtdunzksXt0/4HXLoT6R598rC+++CLsf5CHUVAPcI+j4cj7EWsCNSCkBKA/BM7p6bHrcnR0Sffu3fe8OLpy2YTMaoEF3MZKKWoL8Q3hcEHWr0POhQmN1dxkdKUazo1g6Qjx8OqMTsOwU3VjVEqylTiNE6LAZ1Yx52sK1kmBoF3NIJgqPv/IH+G1rax0w8ErS6bwWSHYKpmoQYGYWCylRDQ/Y1+gHv5CHYfUzTFVwaaQ8YOAxeqM+jvHJFFwpM9PGyWoCXs7pwnZMSl5kf6ex9OgwBeh3r6m+dz5OeF6kzN/zSXkFOWCagMyHQKD/SyQpSgogxrOn3+SpoRMeZF9Vs4qkFUgq0BWgawCb3YFMvLizR6/7OqzCmQVyCqQVSCrgMmL1CrDORIJuJQqMdKOTbrFUS6klg/GMvkf/hAl4S8ia+nwrcRVreksB0BKAHp+n9o6BJuXYEll0B+AJLEeSkmINP/i9SFKSZJgM7OxXREgSByVDO6myo/UtzrtHCYY10qEAqHQWO8E0sB5AlgzgSCnWQSQEolPO/diEIPnptkWIDA0abqrOlgN8cXf3XGfL2i+mLkTnGBbQHsAY4AXQrADsJdLvMZfWXQB0JBLgGVUCD3lFV+RN75f7jGx1qBOkAv4xgMq2+LKuR3BMgvLKYrDuKWEgf3Lc3n7klerFbW36u4qB7RqtQGzcgbSG+363wtAhVSho7sc090aOm4B4QAyd3d23X3c6YSw3LT2FAkiCZ//QIAsbQcFQIyyxdeC1dVs6hwNcixQKHCP8zG2VNiVBIII+xVet1IJncCjUQg1BiADmKRzmKnI71JblXq9puYOKpJYrWbLFl3kC9DVjuXLoyePdf/BY01HUAaJRz9+SQrB3ylBti4W1bx2S8W4ru3LR+qPpjq4dMlAZzFXUJzP6Zsvv9DHP/vM3eCPHzzQejXXdNhXHsuwYl7DXk/lQtF5GH4v/ltvtHPlusqNpjpnp7r5kw91cky2R6zlKqetakkqllRvYHk0DPe5XGuKFc2gr1G/5+wDkzijsWu4d/mS3n7vvQB25gCGtwW1BdHUatX07NlLPX72TMOzrhUccaOhG7fe0rpU9jUSxr1cEs488ZxnZk+7HU16fS3HI9+D53ilrNF0qnJrRx9++qnOOudq7+5psYbsKqjebCkqQSoUxUxmTbAfNKsVnT57ol73TPlCUYMRxElYX4NOR5UiYGtOJ8+ea9jr24YJUoB5FdOdPR67mx0glwXJuEPY2XKqWEjIjbyKZKKgirFEoGA11eHlI+1s7+q7P3yrS1euabvV1r0fv1dxtdRiMHC2glVYxY2uX99RTnNtt5uaT2Z669a7Orp82SHOVw73NFuTDVDTejUyqG5rHQjT9UZ7e4e2Q/PukJeGo5H29i5rOOzr7PzY4DRzsl5vqlgq68WLZ1ot5mptbataa2t/d0/ff/1bDYZd/eTTT/T9H+7r7bff0stnj9Vu76pQKpsYImgaC7R8saXzIfVYa9wjuwPglQwGSFNIkaGmDt4mcyjSYoVqYEuHBzs6f3FXz14+cmYEyoV8LlKz1Vaz1VAhv3IwPHsD+7XzCqAi8yH7Ymd7WyvCuhcooCALR1Z0lNzdzr4WVFGQZOyVgOV88W9qwD4MMfLw4WONR1O1yZzYBKUK74tS4fjliTqdrga9flAAcOYsgiqBvXs8Dqox9uPhYKT1JgmwTvKFTPJimZcGv5dL+tN/9uf6+psv1Wi3vJc26nU9+PGunlops1G5VNHPfv4LDQZDdTvn3gtOT08vMiS4V/Ylrp/rAOR33ocBe+wWR7py5UrIwLh6Td99913yuJWBetQbED3Y2tWrQR3BH/ZuAHReM82H4txAmcV7kvUQ8o6C0pAvxgsyChUbzQHhrAoB38EqENuoQOhb0TMeBwUS+22lbCLbZAYkGYq0xN+Q33GPPAflA6RTmmGSEgy8B89D+cc+VKnWAgEdRSZpUe6YmeaarWwMpFVKhgfyOahE0iBy5g2fBVLlRkrc8J4pYZE2D6QNF+nv0rM+jEMgvsnd4hRF+cd70UTAJKpVSsHaEoUXqj1sE8uxmx421DkhqNLPK19+8fsM88g+K2cVyCqQVSCrQFaBN7gC2UH+Bg9edulZBbIKZBXIKpBVgArcee9WoB+SnImUtAhZCMBVgSgwSBAkAReWECn5ADBNFyZ9+aHzPVKE/zzx1flXwIdRARyQsADhwe5+DJ7oBl4SUiO8V9JRmnyHCAFwsBohCfzmufjq0yHJc+i2TUkIQC46KrlGVA/Bz5s7AESxxML3QdgqwaoBnAlGUzyHLAmyL4KVEB7ZoXM9BTRCF2i4FsiaYOmx8uNsfUPlHEydWFnRqZt0rFbjSsi8AMhOQCDuBcDPwefJV7DFIIMi3KPVJkm3rRvWrcqgcX1loIYA51e2UyEvhP8w96DkEeDlcqZ2u6Vmq25v+UYTUHFluyVqxDUAuBeivKJ8KYBR67VtU6ISllH46EcGhgHOIGl2d/d0enoisg1SWy9Az+mMsOBEJWMrDoC5QM4AqBby5DQEEoCucuYNneur+cwd3Khi5qvgGU93/3o+cTaGQaek2xfQtUDI93Kty4eHtjMimJdO8SvXr2k2nRsc9ZwsRTo77as/HOrk9KVOT7rqnnet7KB7G1KD16fGwRolluKqooNrau3uabZcqdJsuUs5pqt+xLWsHKw9Go2t8Dh9eazZaKDVbOouXoA4wH/sktxzDJ5XLKq6taN3Pv5U33z7re588KEWOTmYmq73uFJTZTnTdEX4eM+APvMZhcV42JWmBEKvgmc8/vwTQP2VKq2W/sm/+OcaDPquH2M8Hw2sYkFtc3xyrrv377uzmCXQOT7TOx++q8aV63ry6KHneVxtajmamPSYDfvqPn+sAjY2E+yhIo3mU6lU1tVbt7Vz9YqWANP1pmaLhDQrRVZdWX1VCAHak+HA+QjY0ZCVQPf0AsuoxUK90zNFeVnBQng0Gwz3ipJkMZvq+MVT5Tfkb7BegnrLIKj9+NcXgfXIQJylw7qlY71YCIB9taTG9raB8jHh3N2OPv/1r1WKS/rir/6TZr2OyLyZksNSib0H3Hz7UNcOWyHDYbNWs7UdCL5WXXmA8SjW9sEtTYYnym1CrZarmaJyzbkF7jhfSzVUTVgu5Qo6OzvRaNzXoD9yYPPVa1f1zTdfubN/OJw4d+Fw/0CF9Ur982f6L/7kc/WmQ/W6Sz1+GsDzUgnCcVvDyRyximq1uvrDudgx2q2aRoNT229tt7a1tdXUfAagv3Qw9I1r13XvwSO1t3Y0nS58L3FxacKhVm9pMp6q3txVOW6pHK/15MEPKhQ2Dg53no1VAiRxYPmGsgpVScg8KJeqzs9hjgXycuH9AKsoW/EtQz4J5wRrHsKi3qiqwj6YqIHgj3tdMkLK+vJ3X3pc6cg/PT4xudUfBiUVZNTR0WU9ffrU+RxYa0F8A/LzHsw3vjNeEKzsHZAGqMW4hyvXruv27XfU3Grq2dNn+ru//Y0a1brX5svjl1ZOXLt+XefnHQeeM6farba2dtreT73Oo7BPPnj4wL+H2D08ONRsOnPeBfkVh4eHtmczMVCGDFh5T4G8QHXhM8ZnTjh+fRZBOLz2s1DLEKYN2QwxwqGSEsisB3Jcgk4PdVogvXkeOSe9Xs/1BbQPZ2xQuwVFYtm1cU0B6yGmUDc592Gp4XDk+cUZSE3+/vPDAWXlRoFrmJk8CYRAsJZkHK2mKJCTFFllFmz4GM5wja9bSKIYTHKzfaawDk3KJJ8N0gyLlLhJf54SNeTGMNe8B+Q2XtMpweLGC2Q4tqrbKEJRkthNch2hhijiIEnCec/57XNXygK7s4/KWQWyCmQVyCqQVeANr0BGXrzhA5hdflaBrAJZBbIKZBV45923bRuV+PcEb+gk4DklBQzeJ52TtvFJ7B0A/gE3AAoBB+j2X6wW7rpEDUF2APkEwQs9dCLbOcj+EYADNFCn1hSh6zINw3aAbALkWN2QkBSpRcXr4AfgFf8ZgMgVLuypeM/QvRksqsiDIKSbx/L9gohJ7Kx4LCCM1SAJUZMzoZFacwDIFgI5gW0HQCudsnk6nYOlUwivDkCZbawiQBzso5YB7KEzFLscwJvEEguA26AR/1Fn7J9M6oQOWx4HSO4Q8yR0lMfSMY0VjAGmTQisDt25gUQIgd944lNoHh+blMC6CrsWOr/zxbwtUuJaNdihADaVALuDb35QgQQf+9POidZLrHJazgFhrLFwwhJkZwuwDPuoXLCuwibJYdpknjA3Nu425vUd6psvqtM9c+YAIb7Tydwd7BA+lRKERwDtAOz4uTMoNhvVm83QPYwSpBK78xrbnEajomarqXIMKFo1oAaYNcVqaj5VrVIxoPXi5Fzbezt69PiRnj5+YTD2/PRMnU5Pk/HMoKW911GzADy3dlTauapyu63+YKClctqq1QxY5gi3XW8Mbg96HdvndJ8+D3NuuVCzXtX56Yk2s4W7kwHT83QFN2q6evtdKyuoO1+E/y7mM8W1uuKorEYhp9PuwF3SzBSUHFamYP8zRSExV1yKNVvMnIUBYP7pP/yHauzuOICXMOBSqaA6apVZUP7c/eG+nj55ps8+/1y9UV9P7j3Q5bduaFOpaki2yGKprfaWRr1hsCXrnuv88X0tsYiCkijkVajEmszXunL7lg5v3HCnd1yvOjuEDJoSXeJ0k08mXv/Mj975uUkcQsRHvYGB1koNG7KVLZHyVixhzbTxe7j+9s0nLLuu5Wyh+XSk7vFLrWeL4FNfyIV65nNaEsgOUWiCM6gt3H1dLhuAhFCEjIQY49oI7WY+jiEusHejOnSRex0WdPP6nvZawWps6+BQk9lMq9lSewe73lsuHV3TfFXVcjFSbjnQZNhRIYpUa7bU7w0871GI7O4G4B9SBuUFKiPlIt1467aePnuqp88eqd2oWTXQIkNlOXcXfr1a1qVLe3pxdkwUtlqtHW1U1N7ugfewYGtTsj3aYDjStSuHiiOpWqupkEN1stEAe6qo4DXW7w+8ibB3sydiC8fanY/H2tre8ZrDYme6LCiu7ahW2mg26qhSKZpQw3ruouMdstZd++Tz5J1hADheKsWaziA4libVFtgflSq2i4LMAPS3ym0DCROZIGWPxLrHxIik8XDsHA6uc8Ra4+dYynkvASSnfmF/J3Om3z03WfEqiwllSEFTKxlQEgTVF/Zhw9HYeQbO+iFjJh9C1JOf6J337+jRw4dWkR1dOfLe8+L5C9Wq2HeVfFZh2dRotXTtyhXdvXvXBMq1a9f8Pj/++IOv/+DSoabjiVqtll48e25rP59LVmJc1aNHjy6sr0z+cyBaqRJUEOn5m5LYaa4DJIQD6qmZmwWopWzTBnE9mzG2axM+zl8htySXE6pD9n32NggQfkc2B+QuBEOqhIiLYS2FnAuyMiAJOdextlv6jKe26WcBckxYbxCjrxMu6T0wN/yZgbPHIsK8yX+rNVFjlSOrv7iPlEDh3iBdRkNsH1E9vmqcSC0rA3kPERHIHp9zrPGkGSGQEOHsCx9rwpnteiYKjvRzx+tNEtxbyMoInyPSzzvc7xe/+ybDPLKPylkFsgpkFcgqkFXgDa5AdpC/wYOXXXpWgawCWQWyCmQVoAI3b13fELZbsDIgdB3yZRA/sXzif/xTMAUiAjDgomsz+TRg0FB0NoYAYoKL/ToJYAAAEhQE4ecAUHaMcWAmnZL5kENqcuOVuiMFS3hNZyMk9i7B33vjoGATHqgMbMvPzwJ4j9873fQGE3HxT8K+nSPB30246EJdYOCFxzpjYaUSARCJ6iJVVHDtgDa2KnKX99oqkzS0nPdxILhyqpax+1g7AJcbA7DbLFAr0OEaGdjk9XmNAOAEAift/Lyw80qzONYB+AGogVygo/l1a42069ZhpS4vyhfeY6lGu6FypaS4UjZIU60QOl3T9v5uCE0uBCCKq/BrpioSkziBYCqVI3U6Z4ordQNbtg3B7qpZV6tZt8rk9PQ8KFIIvU66awHgp9O+1vOkS9ih30sHpQNkB6ALMBGwcq31Yu5aYMMynQy1vbNtKxyAqFqjYZVIo1kzoFgn+LyId38h5JXkilrNl8HmSyvVGiV31vKY0IlcUm8YOuBPj08NOJJjgce+CRSDg4FAQj9TvXRdpZ0j5WtNq0TKhGaPhh7v4WAgFSMhSZmPpwY3u4+faT4ZqVataokNE97rS4gnqdJoal0q6cpbNx2EjsqDzndCvyfjvuJy1eOAB36lHGk0pVt7pg3WLFhH9XuaTIf2+rf9F2G0BRQLU0XViv7xv/iXKlSqmo+GBnar9VhlAnRnC92/e1fds3NNhiMVy7Hq2y1byhzcuKXheKzpqOs52ev31Ki3kFDp5N5dTTqnXsvFSsWWUXG1rulqoe3dPZWToF26qvcuXw6ZA5AOi4VD3Atlaj/1uAN2s9YhfGwbRA5Isk6xwoHENBhaKTvrw2HXuZwq9YYJkPGgK82m6j4/drjwZD5R3KibFMJOazjoGxRnuqIrYU4DuM7G5BCsrdTIRwWTH5A7YKoocQDtJ5BbtXpQTOTW+uTDG9ptrLSzu6fBaKJ1Lq92Y1tbO1sh42A8VqFQ9euul0O16zUD/J1+1xkl7GEHh1e0Wef07PkzDfoDxXHFZEq1UrdCrNfrqhTlXIdBLwD1rNlg07dSsRSIrbhM/kXsP6wDCJ+DvR2Vq1XSKBSXkGAxv1B/5DWjy551aZucAGpDHPD+EChsB4SAO3h5MvV6Ys+BWY5qba3zNSuccquJlRvsT2y1rP90vNg6g21d3tZHkAVWkOUBvlm7CkTbaqMqOSO1mnM3JuOJymWsBFcGp8N1lXRycuLxGnQHQTkRFbwGRoOR58RktjCBicoqEBUb3wed/iiM0mvjTIJ8MAmtgtc1X2nXPq/pteh7gbDKm3RnjbGZAKizt2IXeHjpSI1GU8cvX7h2n/+Df2gLKFQn169ft5UdoewffPi+yYTnT5/p5csTdTtd1esNK7PazZYf9/jxY1XK5UCCJdZQZUi+16wVUyUB48/fqQN/Z91A5oSzNAXqVyYpUJak984YhFDsjeuMVZvJh1w4Y5Jj/ULxAUnH8ZbmZEBeeP2YKA8NDOkX50naCBBA/XAeMOYG+63kYL/Dqi2nDeMDmX9xrlHeXNjbUDNacbhQVCxdZGpZIZmoDoMyIyXwQ+5SeK28VRlWWbCWrQhJ1H6ewWFMU4Ik/fwRNoWkEeC1a0o/5zifykq+8Lng9XvlfTPbqOyzclaBrAJZBbIKZBV4syuQkRdv9vhlV59VIKtAVoGsAlkFdPvdt41spN7T7rClaxHwgAyB+dTWT/blpoPRXZulJEAzAB18pR2UABoAfAZWk67KWRJICtgQwPel4jLe4QF8hwSwSsDWF8m1QD4kHZMAmX5eEvaMEiPYR+CnnVhaYTNDBkACuoTXDt2pPB/f+xS4Soc9ykf21E/DtyEtbI2VEAQg6mm3qFUVCSCfXhckCdebuDqZPAG45/4BcgCEQAn7o5HvGcIBCxmAG7rmAdwDZxFsKgDu7eGfWHs4NDwlMwCFEj9ziKI0T9SwY0IQpZYg7jYFmDJYNNcW5EK7pSiODB4C2tIVDgBEd/ncXa4FA0PVOFa/30kUMKhMgt0GvweIpqbkFQTyCauREMKLd7w7qgsF27SQb7GYT7QAeFzMRHgs9lYQFvaKt8oiF+yuAP/5d9KhW6vSlQ8vkNPe3o67qJlngIL40gNeVmo1VapVAQIuZksDqHSAF6OSFlPCv/MqxdLzl09Vr24bVIQrGo0nms3X6nT6zhqAgBgMRpq6CxgLGGxnAMDWmq822r75gZqXrqszGhs0Y6wJWy+Uy7ZWGfYHWgGEJrkZ++0dPbv/o8cbZRLEwt7hJVsuAcCWsGJhfJgrUzzW15pNRgFsJ7TXxEVZ7XpFPTBL24JBXow0HQ00HvScG4IfPqAw4CiBwqVGQz/5xS9MKBA+ndusVGvWTLYcvzjW80ePdPz8hQ6OLmuCtVsxpxs339ZwkXOn+HQ6cC0JdibcenJ8rBf3flSE7RgZL8zdSlntnR0D9FiCsdZRnRBwP3eIfMGEH+Bp6+BAw/lY8wlkBvkGawbehBog46vO8qBQchd5paL69pZq7W3lorKtfzDbsof+Zqne2YkichGs1NhouuLVNvbrxx5rhPplxdxauq7YzmyYV+62x3oqcuA56wjlkn+DiixKQNVCwWD6wXZZn3146Mwaq49W+OQ3tH9pz6QDCol6va1CVFNUzOlwb08dcjP4eaOuF89P9NbNd3X/7g86PnlpW61yXFOt3nAWBs+HsOn3e1aKzSFU8huN+kMt5hCNLW1v7ygqVbS7u6u3rl83abG11bJiAiJgq9XW8empiRvsmRy8HtfU74+00lIzAHlb3/GHIOipymVGE4XW0nMZkoQ9GcVJtdpwJlA+wuqqpvmkr+V8aIXKaoVCAaVc6JIvsYcUsc6y6gAAIABJREFUCKzGiq7o51sNNUM9NQ8KPALm5wQtxyZFOT/8syTfwaq8fEHn5ycG4dkvtKSDfqXxlMybjV8P4sB7rwkPApWDZZzjabCwmpE7gXYGRRs5DyicgtqP92U/4IhivQw63XDGrNaKUTpAIkcljUejkB9Twg4vWJNxqgFqX7961bXr9ge+zlqtEs4d9v7FQjt7OyamIUM73W4YS/8kEDe9blByjUdjK17SMO3UNioFy11X1EIozBIFRmqNl56vaVh5yN0IVk4QG+k5C5lmtUWSPQJxD+kbCAfOTPbsxKZqjfsbRInjgGwpCGG6TBQbVuEVI49hqs4I+TKpzRUkD4qMop/Dd9Y/5AXZWLYIKxStZErtodJz0xZifBZILCi5P1QgwRIwhJCb6PdHC0jzoO7g3phbPDclbVLSh+8ms5x9FdSHabNEavsYzkn7VV7YYHKNjqfBUiqxx3q9iYNr/t1vv84wj+yzclaBrAJZBbIKZBV4gyuQHeRv8OBll55VIKtAVoGsAlkFqMCtd25g4BQgewMTdE2GrnpAaABAQCBA+TJ2QglAnXZjGuh5zbebDweAKSZD6JikpZ6ueXc/bjSeTW3fAWBtZUdCMIR8hpCDEaw8Qrcv4NgisZoASLEVSOGVhUVwAiGYOgnfJrAasDMB9IOdkzQlfDuxg4A4wM4D4I8O7FqtoU2BZvPQ/RxKQcpoIA/cyZkPAGhQfwD+FoUJFOoOrhsQae3cYEDSEG4LUGl1wnLhrlsAa96bTm86lg2aYH+TZAQYlEsCTPn+qq4EhUBerF1/7DbctbrGLofrpObBszx0bqNgWBjMqTdq2t9ruyMaS6DmdkPtVsOvh42IQ02xYoGQSEgqrKbCkCYjkad7eemxMJGwCVkXYZyx+jEc5GsoY9My7ts2BuWBgWJnjawNPNriyuMJuLwy8AoYDsgelCN5HRweOWQbz/3RZKi93X0D4oBLpXLFOQIAkti+pAqb1RJ1RVAzALpx76dnz9xxS+7GYj7VcDTUoIcNVQBDASX7nZ6B+ADwQqRE2tvbMzD/w6PneusnP1fU2LVyZzQcGHjOF0tqbO24zpR/5vcGxCOId6TVaKg1g50vqFwsC/LO3eq2x8mpGMfaLMgtAGRnHq5MCpL1AZFQr8aql0s6HyysGJiOhn5tMiAKzMdlyFdpNhuubakYaxkV1drbC7ZNi6n2UdQAbqKqGIz0/OFDq0s++OyPNJiNTY6cnJwqbm1pMgIADSQVHfN5ApCfPNagey4RcgswDPBNaHqzYTUEa6UUR+Djzl4BMLY9Gy9TyKlg0Hll9VH/7Mz1h7xgXgEYYjEVuvUhw7BXi1RrtxQ3WyqWaypVql73ZARg51OrVzUfjzSZjJxj0qgwB1ALVE3mjM7PTZC06jVnkhByfnZ2qnKpoAWB5qg9CLhmudC9D4nAJErIC4i+NMi+Wl7oT351x0TLYpN3HkatUtfWdlPPnz1xh3YxX1Z777rHbzzsq4iF25J8lqpzKXb3j/Tg3g/e9wBR2Q0AsMmgoBaM4WQ212AAKTY14bm7u+8g7v19vtd06eotxbWmei+fqpBfeF8B9G/UqyYB3K2O7dKc7IqpA7yZx0OIAGfd0FG+CF59VlQFWJ2sipA3UbxQGkFOYvuUy1fU3L6m6YhA+IEmY0i/YOFG8zoqGxQtrLGwjoN9z3Q8VVwtJ6qxYLtjgpJHUG/yfnj8BuJq5nMB1dN4EohD5spmuQl2bFbxbXzmQEiavMqTtUEGEGHLxZB14pyGoDYg6wQ+gzNnhaWQ7QLZq0MeU68/MglfyIV1zj4BoegtfhHUG4GYDfMxnG9BCYjt1dqAeGonVLCywYo1CA9yZyDzkuyhoEop2EIw3H/IXEoBeKsInLuAHV8ljIFB+6B4MDDv2RdCs1PlCEQAr/EqLyOoMUIOE7UKjQWQHOEohYSlNol9UhE1BGQh6peg8ilCEljlFpmYLSf2UUE5EWwcrYJKSPSgyAiqitcJGKubOJuZUyjskjwr5ljapHBhg8gZil1gDhI+kDbsxenvw+uHhgaOIJP5SQi7CQyuxxzEq+yMVG0RVHyBxPEnChMh4dy+UDcmr8Xv03kSVJfhM5AVHYyA88/X+urLbzPMI/u4nFUgq0BWgawCWQXe4ApkB/kbPHjZpWcVyCqQVSCrQFYBKvAuyoskV8GN78JjnA5paTweG4RoNZsXFhCpndTr1XOnemI5lZIX/N4gkMkLoJgABDj42V2gSYfrZq0lwBFAm5UXdFWnyooAn/u1CRCezazYAERPgSBbLdkDm65MrGew0wHkCiBQoERyBiABNrDbcdi28fPQCU6Hbb4U/NHTrkuTFwkpYxuLpOvYNlQQDBHANOAtnb+BhECZUUy8vQPvEQAdgKrecOgcBCx/CAsGkOP3ADa8Hh3GgE6AfCgrfB1JkYOhVLA/AbChgxzQ2NYagN9YZfnaAR8dLSKazNtbLe3s72o2Hbtr+/LlIy1XdIfXDLRRB+zClAc8CjULBE4uBJxjAQRIVQyAESATVi6VasVkA4AZoCOAo8kJOnHzkCKxMyBstbVaGYCkbrUqvv5r3yeqCX7nAOtCpFazrXJU9HNz2AcVS6pWyh6X5SKAeAag8sUAhC5CwDkgJDkGqCr6/aFBLX4P8D2dDzUdQWagGMJOhjyAtUFTfPDJxSCoGIBzPl/pxls3VIljPXz4yBOvN9kov3NJV966rfxypu5grAJWYEU8ayIHS48Hfc+TqIwaKTKIOzw/MXg/XZI3Emk6GkmrheceCCGgLNeEpY8VLL6mkRaziS2v6CCvlCGJilZJMN+pNWQJFmWpF3yr3dAY8Hux1uFb14Oiwvkm0sHRJWeazCcTPfz+Bw3OO4prNR1cv66dvV29fP5Uw9FI1fa2uucd1Ro1q6UWg6HmvZ7JAK+lMSB5UAVh41Vp1YPSZAOhAZAciC9mHSQYwN+KebgJfx/1+8rnsBBLbVvyqjWb6o+GIceEHcdB4RVtHxyoXG+oXG2AOFoZAUg+Go1Ub7c06nQ1m0/U63TVbNR939hvUTdyRSpx2QRRBKi/Asgt6OzZU61GBJovrQKifuxv1VrVGSblaux1q01eMXZkjaqK+Yk+fu+Krl8lpD2nTb6ozQpV1chqANbSdLJQqb6nVnNXg+4L2zxB+kHgYFkEEXjeOfHcwGqIuc4cx3JqNEItg8VOQeUYMq6sqBSbsKjENRNke3sHOrx6R3tH13X+9K5mk4GKdMhHRd8XRAnz4Owc+yns6ULWxHqT03gycd0cPr8IFjuMVUCxgy2Su+WTgGbnF1Bv73Nl5cu7ikpl5dZzdU4fabUKuRJRqai8FyxjlgDMiZKuGpNvkTMpRR4N+x7qDp6H3RoWblGEqmvo67YVEtjyCkLk/2fvTZvcOLMszesA3B2OPRAbSYmSKIrastK6p2rGqrum58PY2PzpNpsP0zPzobqrpMyszOpUSiVR3BkbAjvg2Maec983yKp/QGtHmpJiBBb3+27QOfecs7P1ZqVripZtkJXUlMwgFF8iQmo1WyxWwXrQSfNomxctAbVPKNcb0lKsqvYeiJ08a2rfdfKi1JmhfRZSKwRDc21O1Oc6O6TWgyZpoD50KydqVa5WbtW13YjUZx+P2U5SXDEWZpanuYhHWHIFWCcEbuciJiDTpCLimiEI0/RO4cihAvnBPsy+y01H5UUk1z0I3e+T+R0Bej4nZhVBXqQNDwznjHKnQogTVx/weuaHk1s1azexFXQVQ7QljJ8XCYs70jrUzK28vE4xAwMyFuUmWUneEMBnu52ZzlaiMHYHD37Hag2SIthT8X7KvQnkT3x/Xs8/PKK1FKTfdDaVypAact3xep3kcOK83ki1PmK+hr6fvPdcp/Uc2pBAhXM53FNlG1V9V64qUFWgqkBVgaoCH3YFKvLiwx6/6uqrClQVqCpQVaCqgH3z9WPHEhoOLABSxo5ZBUxL5UD+BaHJ3sEYQQx1KQYvdNlY0IkfrKAEIASXCqyH4peGJcqLmlu4KAhbWRjePXpQRoV3sXs4dU35FTE8M9qDROAhgvtSRwSiwaELV2M4mdFwVQRqEgH70TKCz9gKWOTzsfTwHAvP/YhWTNHCQ92tESwS4OpdtQCCgLceWu7wR7T+iEALIMnNaGRHRwMBdIQH03XvHuWQOm6HQu0BkADe/RpQdgSrltC5S0YCdjrqqKaLv+5hpQDMdNFyPYD+nW7Tut227ZOdnZyd2vn5ma3Wc+t26ZovHUDDduewt80egM/tNAA5qTvAp3Iu8EFPoq2Y++sDzimIfQMYxGu9kxw5RJ4VugZsoqazWSCf6MIGLGL+ALTRYZzKF/7o6Mi6vYF3gdPNnwPOpspmAIBtdfsCAiOYFe2qCLemix2gFssXJ7MaCioWyVMDNF3oOltFy6bqvt/KUgorJy785mZs49uxLHOOT05EXPzw5z8roDcrCnszWtqjf/+/WKPbsaQs7Xa2spLQXN3z3vK0bskGe7CaTdcr2SelVrPZ9ZUlKTHbHtxdLmby8Kc+dIUTsqt5AyC5XlpeS2U/BSDNosGqJ2Ut7KP1CZ3arK2tJfKMd1JOr1+sLGu17eTBA7udzkRODY6ObHh2Jkun28sL+5c//JM+Py1y++zbr3WvP/7wFykNmp2uxhoSgppm2429+OEHdeYDGruwye3BmPN5qzCh6MHqDLsX1oWs7+lkVjd/KXUErcxuYeZd3Py9nqWWtdtSI7E2AflREzVbbSv6A+sMjqzWSI3ZDXjdaXft6upK+SzlbCFChXwLsjcgZ7D+amapXbx6JeXFejbT3IIoWs5uPZQbtU+wkoIIQgnje1tNqhkUMqx76v7w43vWbdWs10rs/v0jW623VrQ6mhuAumRjYOEEibY9pHZy9tie/fJnu758Y7PprcBs7wJPLG9jA0Q4dWKD/kCWTmQDQFrwe4LlUWsxothHDfpHdn52ZvPJ1D57/Jmt1js7u/+JXb56oTFHYWKHjcBmVHHkmWC3hqKDLBvuARWDwOBg8889uVUQajesgOp3VkOA8QD5vnd4ho7UG0lhtUah+z1sULtMZD8nUDeo9GLWAGS31DMoI8pS9mFknriqzmy1Xli5XkppF5VNN9e3svWCfCQeR9ZyzP3kYL3+wC4vrzUnuBb2CsgHQHEIRvZy2dClzUD87ryzH0LRTOQSdysLKPZ19jkI4ToKCe/KZw8WB0O4N/MUgD+oLXw/Dnu7b/BSMElZgPIsWJxRUp0rQS2n80FzyM8G6sDnM29QP6HyiLaIUR2hNR2UdpwRnAciAVhbYX2lzVyf4wSGP5hjkWiOSox4LkdbJx9LyDTPP4rr19VtqciL+Nx4TqGuonEAC7NuhzPG1RVRdeEKD7egkiohKBjuMkVQxoUAbydPPLfI5xZ/f5engYrS1XqeWQH5xvnrShNIHreFjF8i+Fwn6J2woR78TMRGIPzZe/jewDxkvsmGUaSJEzw6e4OdnywsE/Zot8WL81qEF2cvKiV45e22yryovidXFagqUFWgqkBVgQ+8AhV58YEPYHX5VQWqClQVqCpQVeDLoLygEu717x35AHt0RQIcA8gACESFxfvdje/bHAFu8BrADP59vpyrgx5iBG5hBfCEhQZ2OoAxwQopdkOSaQHNscMXX/7abrmRCYz0a1AYawzWBogB5AiB3NF3nc7raGMBMQD4tcFeJ/MOdj4nrXtnJ0CYgLSiGQAMJxEgImJNPCzUbSgAgQCWsJ8RsBOmEF3JEBCyH/GE2zvrKp6CrQtd8XTB4rfP7wWkANQCtuMfnwH8ArBge0Vn6jvAjPsZ9Pv29uJC+RKDQVeqi5u3V7IkAvCn85mg6KxZt6ECmc0ePDy3VrupDl4nn3hvB08PB7dNYYwBauhOBbcTGJUC1AEW4Wcew1EBWQGEsNKCaKEbeSHAnEoIANo7EAoYyXsByLt/em6zxco6vYGdnZ2rRsdD/OLdioV5A8B1e3ur3A189ukQbjZblipfYipASuHNBA7v8PUHLMUiqyZvdgGXCSCYEyooPpgTvO9qUXq2w3KlmpMRcHk1sm67bd/+9q/s2dNf7PR4YIvF1sbjmV3cjG2yqVn/488sGw5FVtARjznNRgGvO9uv6HCHiHPbJJId0CDMb2+saLdkx7RZLUBnbRMIkwMkQK3mgKZyPWqk19qGaw92J3Tm542apc2O54owYwAiUcvUzbYrD+r2rnCz9X5nx/ceKh+CLAUIqP7RkZ3fu2+jtxf2w3ffab42O2178u/+yvKisLdvLkTc5N2urVmvTITdzm5fPpdSwe2+AFJ1CcHirGZ1uswVyruX8gi1gWfSoHjaiIBURsFuZ3maWd7IRNAwdoC6tcwtowTmAkI2W9YbHFvWadv9Tz9VmPhkPFHYN3uF1hJd4ru9dVste/XyhT34+KEdEsa81JxnTtxeX9ns5krrfrPc2gY7ounYtuup1Q88B3IWkmsT7snVRQDTsouhxoedPbh3YoNOar1u0wZ97JlQTbj1kLrHAVr35Jlk9vrlpR2dfCpwfja5tv3e1RBODmbWKCAv+KdmRQdVRdOKdk/rTLA4YC02PSHDh98TxAyR4ZklXc/C2R2k8mFNfvLpR6oJ6jIFn++wdNrZcsU65HkEYc9UF2zlIGvI8UAJAdHn//HmajPWBWsT6yYFIa/JeyGThxb2TIoscnvWq6nN5yPtM56v4Huz8lhgJdW1X9e+wd8JSXd7vZUIRlcZbaRykiXP3uuIDVutTi5FyJrBtmyLcgdQmn0YMmJteV7ofp3IYPwAuZth5z0EhaAD41w/hCVzQ4ooKSXqArs9a8d37HpWFy7O+NT2NZ1N/EY2QuzzEMua/ADZKIw8RDsC/gD71FeB8RoD36ujSqDWgLRraK1g8VcultpH/ayribQScG4+DjwiEaEzjr2ADIdQX+4jns/UQHZ57Dlbzy9xopk15pkg7PGeecF8XLuNmIgVJ220qwTFBOc75z37oqz/mg2p9zptV2OJ6As5QNGOMf4ZlS9OLpAf5cMCURCVDRqThr9HvEfZigWihnuLKov4e6litk5ysy5jxke0KVO9A4keX+t1cYWHn2+Mi+9fInvWGymANM68LwkwqAWV94QK7J1qA0ZDZNPhYH+oMi+qL8pVBaoKVBWoKlBV4IOuQEVefNDDV118VYGqAlUFqgpUFTD76uvHB/5j//0OTgAQAdAARSH5IGZRxC5MALcIPHunYiQbPOuCrm0AnBR7HdkvgNFihbGTRZTCcwN5AQjmgd3uOb0D2EGNAKDO/wW/7XfWHg6Q8q4K7Axe59yDgC2Feu4F3CnAFOBL+RJui6UsCcA7rgeQfbe3Nt31wfM6BndHG454z9FXW58H7BQCt+k2lcojkhkAL7LL8mvjWgj/zSAPAkCNWsNBOmxDsJHCguldtoUHkNIZ6qAW7wUIBdgJGOiWVDWFPkNOANIXrdwyrJcgKwjj7vfs5GxonY6HzNK1LpeiLcCvEzreResWXgQBU5o8b8oWC+AQv3eInQNdrrLF2VgzzQS66f70bdCto7wbl85mQG9Au9RqqQd1zxcbe/jpZ3Y0PLZmlgtgpy5upQJohK/5XhZldNMDfBL2ezudWK/XV1iuCLDVwq2JyFDQGB6s3O31e8A7roEAXlmVqRua99racroQ2Atoxf31BkMbDk9FityMrhSAfDTo219++Nme/vLM3l5PrH50Zs17H1vn6Fje8ZvtyrYlFlgbq5FJsi4tSVPrDNq2nq1sRFD5fG79bldkUqfVUtj2dHRjW1QMeMJnuSzEAO8hOg6IWUryLhwE5RqRqRyw92p3NU7kY2wJWBZw62Ak4C5rlPo+fPzYpsutSD/QOtlM7Xf2yZPHNhvd2Osff7LpZGLNbs+6x0NXT2AvNJtZ72ho6x32Vpktxrd2+csvVmSpwsjVVS+gHVLOlVAAqnHtY2+F8qfc0kXtJBxkgJZXzWzQ69tqjiIFkgYyzAPaIQ+ZP+RzFIMjO37wiRXdrvWGA2W4SCWSpbYn2yBYbzX2B4Wrt4uWSI+NMnVcGZbWGvbi+a82ev1a1lXsGeVqZtsFJFDdFpOxrZYLa2Fbho1ZCeFCw/3O2h1CsLEhg4Db28MHZ1ZkEHB7OzrqWV4HZJ9L1ULexm6zVyj3fI6FUMMGw/vW6/f98/aouDzj4VDzDvd2p23Hx0Pl3GCVBrkHwOtg6cGWi7kNB8fW7vVdhdTt2p//+5/t269/Y+vNwbJWx6Y3F9YTAVmXFRxKJeynrq6utc9ABJPnIqIDa77F0oOTUZLtIA9ctSOlCbkpdTrePaR8NLpx4Jq/Qz7sCQAvLCFXxuq2miKZ2kvFUodtC3uumAsIElQWsobbeOgxodyrtdZVu1UIIAapRxEF2QaA3MZSDQsmrHzIjalDbqAYgTTNtCfRfc/8xjLM9XLvcgsWIiE9n0YkDUSq8j/8WqRaC9358YyPFkmoOTx83Kw3OJJ12noOyXJwtUdJLo0Qftm36V+DQs4VDG4vuF5iG+WkBUoeqaoCUo4aSYA6UpXQ+c9oc67E+9ZeEBQJnEOQJhHQl7oDEod70Xv4IxIn8Wxmz+c51C7+7q4BQXtqtMzy7BEPpXYrQzcXdOJY52uCsifXGcHZwZpC6eNB2uRRBIstZdZ4+LcIJikV97KHynM/r8gVUiA3ykBqqGwLz6+K9yibKz9FtG+LgAnfCxhzWWkFNRfrjPvDzkvKlmBPpSOIuoZ8DFeIeR393sl9agS7LJ9jHPLs5RCF1OKuMYH7EvGFrZzbe+n9Gpn9t7//hwrzqL4sVxWoKlBVoKpAVYEPuALVQf4BD1516VUFqgpUFagqUFWACkBeRHAe0Cp2dQos13/sY01EZoDnYLgC4d1DAI7sjtwOKAZ4R5sH/zsAh3mndOjSjUC/qzkAa12xwPMBGbCXKTcbdXfHh7p+A4gD4COiAtuaaLVBNyrPCaoJqSBEzOxts9tbJm/vgzq6HTY5SBEhQApLFbztQ9YFnbHqypSdiIMcsuoJ+R2oQdShG0By6qAsimClxdtE0kEgHd7zjZrxP8B3gB8FFgvEcksLeYlj2xXDSmX94iCTakj9sd4huwM1A1kDu6VbLeWpNdu5dVuF9ftdy5upaoO3P78HGOp1ezYZL5X7AOAfO16pN9dKeCzXlTexZEmsmePB7p3ndPlmec0Wy4muAbAzduW7gqVUhz1AlMK/DaDqYCf3zu30+NT21rButydiod/ruu1NqxlskgDMBOV7iPbtWLkC1Hs0vr2rv0KPl3OfoyJvuL6tTebY8eCdvrHFYm7tohBJAAgGKAaYyms77ZY9evSZNbKmbKToTr68vJBiA5uj33z7V/b997+zt6/e2F+evbGzr/+9pYO+gqGlJBpday2Mry9tcXUp4uTBo0dWdNuWWSr7HhQg7W5XiqFytbCXz59bqygsI+Q5TW2E2qHdMQBYshoUMMzcZJ6h5thBtExFYIj8wUufMNvQ6v4OOPQ11Wy3rD08sQ3z6rCzdcgbaHW7du+Th3b56rm9+fEnEXPkRrSHQxE7s+lMzx8MBtY/PrbR1a1dvHhmiSykPESe2jH/pBAK61v2TyIL654TIDKQHAVfawDPEB6N3H3/61aXzZRnjvhcd/udhgD7k4cf2eD+R1YPuQ3cJ2C7QodrDVuI2CntZHBkt+NbOz0/94Djw8HeXF7a8WConJmnP/53ZReQiZCwruiY36FCmIr8YQ6gaIjZKagnlNlCRk2W22azlOKnl2c2naKcadj9e6dW35sC0xfrjdaSLIpCJzpzotsdWKtdyMppg6VTA4KNwOSDnd+/p/pADqAEwr4MO5+jo2OpEBRCLCudmhQZjz5/pP0DG6VyS27JI+v0jy1PVtZv1+12cmVpigphJ8u18ZgwbazSfE1ALo1vR7L7WUPIttsiHbcblC+el8FE2KwXyrdAETCbLQRjc1373UbZO7LZaaS2XEMGs8/VbbucWbkDxCZ4eyOVDXMCEgVmGHKmXLpKT9kGK8+74N9Z03HeMFaL5ULkgHI/AsDP9XD9bkFUt8Xc1waAMooRgGwIF+YkpBAEFPNSNnsEVYe9V9ZNWDAF8p0xgiCV+gubrXUMvN55Tgk2UpDegXiFWSK/hnrIspDMhEBacH2Qruzf7L06+4LtHzZ30WKqyN3SKsUyarnQ3gQ5rfeUum4T5qGHZkPgcB1RXSAlnqwAayLoRSaFczEGtUe1YgTfPYfCyeBoAxVBfPZFbsLHwEkI5rznRbnCkLMoTWuuDsxSkfMA/IyFX1ewdkQ9Jfs/J7J4ONCPXWHTamnDFrNgXSZ+i7OVenIN77456HNFdLIG3qlC4njFMz+e4VKghbOQ37nlGNcFge17ped+mAhD9nS3zfJ1QF1E8iQeYM69iaR4L3w8Wli9U3lQrZp9993vK8yj+rpcVaCqQFWBqgJVBT7gClQH+Qc8eNWlVxWoKlBVoKpAVQEq8PiLT+8QBTo5Iwgi66IIasTw65B3cWfdFEH9gGLTjancCDpx9zsTiBO6O2NnaARbovWTwAs6s/GQ329tDQAG+JRlCvduqgOT57wjLvQeBI2qw5zwbLfrwMMfsJHrA5yIQM+B1m+6wY3AcCcrAHN5DYqIGKDKdUOWADIDdvB36sB98XpIBUiLqBDh2mShIsstsgoc4BGggtpgRYYIHfJ1K7CVCmAenaruUe5EBNZV5DU4EgS2TB3dusrv24kWXsM1tdstqQc25cpOhthHra3VatjgZChVRH/QU0c8uHG33xPxtCkJfC1tD5jUaMieBnsYuvlROXigsmd/AGoL0KIL+QAYVrPDNpGTjNlGNaDjOyGfoY5vPF2ze3mzD4+wgqpZf3Bip+f3A4AE4OuWWIztYNDTfQhUM1O3Oa8VaSXQcadgZqx+5gvCjQkqp5ueEFwH3Kjp+HYusJXaaLy2W3kCgHNzAAAgAElEQVT/S35BMC5hvwpphRzJrN/v2Zs3b9S5fu/eAxuPx+o8v3x7YZvtTj97+vNT+/mnn+1qtrOz3/6NWd6y6Whs8F7bqwsbX14q3wC1hIi8AKhhi4VXvEDkQIbJrkZZEqVsmyDK6KTuHR1bq809z5RPMV8uZH2DYgjwlOdyz6hM6OhGZeBWaO5fzzyTsqPTUWZDvWhZLW/pPZhbAp/rDTs9P7Xx9YVNLq4swb8+a9jg9MxWu40tlysBi/vkYKf3Htjk5somb9/YgdDkME50XqNOwG5tOllqbjDvFitUMZltIFVC4Lwza3XPbwl5Au5537Ty4DY3ylOpmXJRmu2OckHOHn5iDUK6i0LvDbi9Wczs7cVbO2H+oBCZjK3XbNoM9QSqg/nM58PWg7ZRTEwv31idNbde2gaLHrrX2U/mM9tv3HIr2vZE4FvAeb0mtRKrGMVHRt55gtqoZmfnQylqFDbdwGN/H2qQefCxHez4+BR/N4V+cw8olbBAwyaJR6/XVg0bDSeBm822VAmM4WQ0tnratvOPPrEiy+zs9MTyomU3o5k9fPiJpUXbklpq3RzbrKnVagdrFl375enzEBDv4crKgUBFcTO2HUQkGQ6tvjXS3Dbrqdl2YdvtQvtAC1UVm6TtbTKeisCLgcrK5whB26hjdruarTcQtw0RO5vtwpLazsrNUmoUrPzmkGC7RNejfR81EpZemiOpTcZjt0YSye32PZC4EDy8P/sUOUjMH0hmSAjtUyG02e3gWAtlCIf3fZ/8DAVca5/2fQU1S8yr4F4g333MYxKS75+sk1qSaT6imuPvUYEgfJ8MEEg4iO+dW7FJTaMpXlfGioiCrQdSK9g5EOKeBeJEwUEkMwo2J0+aeVPkpgidTekECCoRbPnk1eWEN4QG6hlUipxNsuMKWUzRPsrtot7ZKL4P+kfbRp7L82SXFWyaEqP+2L05CcFDajlCypsk9vj1cI4U5EAFwuF9ZYf0DoHQ4Rqwl8rJdTk+sWcvX4mIYW0w32hKcFI+ZqM4ycJ9KfNqR06GEzqcmTwi2RQ/M1pARfUMr1FeVFA4st+xd8T3jY0WkGZcvis7XE2hRgTby84y3jfjFTNc+HzP3WD9Oqny3T/+U4V5VF+XqwpUFagqUFWgqsAHXIHqIP+AB6+69KoCVQWqClQVqCpABWLmRUInJKB+CN0Wjh4COmOOBf+x/86WIrinh85NqQXqNQHaAh2SRB3n8mUPwEvsOEVRIc/uAPxG/+zY8QiJAbCqUN8APMXAUoCiaEMlm4/w3hHkAYAUMBJUF45FuSoEK5c1REEID5ZPuEA5txvh53fAivMVd92wAkywHJL3uFvjyMBC4IgTHncZBKtl6LLNBVIBymBfo47tO3LDVR2ASJEo8q5wn5cQMQoVDXYWfOZujw1GYt1OTyoSLD7yzKwtSxmzdq9j9+9/pO7kdqd5p+TYYlUDUaHO3+IOkIIkiL73UnPUAZaiNYwDUGYhaPUuYBygzrt16Up1CxMMiw7W7w+sUc+t2+1bvzewt1eXlqa5nZ4ei6DA2oku2Ovra+v1uuooHo1u7ebmxs7Ozuz2lrDtUqBiWS7VYQ5wTOc9Pz/U6noP7xbG+qOjYFzmSAyI7fYKy7LClqtSNihcG53aw6OBOqB5vHz5xl6+fGWdTtc63cIuLl5bvZbbaDSx25uRvX17aZ2zz2w9OLV9LRO5NH/10pavXtrkiu73VIBnUwCcB7s20qbta3tbL5a6NsBfdfLuzZohbFdKIcLIISZKbHZMNWA9sJr072VpW+ytagSXBzsVxVG4hYw83a2me1kt5wKNLe/IYgnQMfrbE9Z+wC9/t7Xb6xvLIcfqidUhKLOGjW+n1ur2BNKdP/jIRhdvrJxOlKfBvItBx7B8gLcEgDN/RuOZ5Z2ubRZzgcOsCc+/aNh86WAxU8gBQaXn2KFudnLPXy+1T6NhRbdnB0KW09QGx6dSJWBXA2i6WS5kQ9bq9O3PP/zFWllu98/P7OrqrQ1O7suGqtfpWN7p2MuXr210fW3Tty/ssCqtkae2Wa08e2e5cBJoulTWC7ZL7EetVsvK1UZrs+h2FJ7OHIM0yupmgz5jMrWT81Mrl7wXQDdKJ4hGSMCltbttgb3cIx38mgMA22lmt7OJ1RII0JWsk7q9TgDksdFJ7fZ2JLu6PG/Z51/+1h49+dZW02tbzSZ2cu+eff7FX9mvvzyzjz+6ZyfHPcvqW1vMxlqPKECe/vLcev0jrePR7bV98slDgfmTydRub26s2+3YdFnabp/Yaj6yXblQGDtjwtqEYHEbH64RYHwbApDd5kdEYCDNPFchsXqCmgnwf2nT6UTraHwzEgnMc1ZlKRCfGgAaR4WclGjYuk3nNlvOXdVF3gKgPbkM5HUQSM3ZYTXtoa582IoI4QzIU18XcT9wMNzVQbLNylG2ESjOnuhKgTzz7CXIUDJD1uulHcgxCDZHjTp5Tm79BIGj9SWVhc9bJ5eV5CyiyUPJ3TZNmSbNTHZjii/SuZho/bJ/c018boO1KVsk9oul1AzMTxGHyg7x9czZ5NkUrsiI56xIjBWqFc9ciiB7tEeMVo9SnoQ9hvuIr49ZGncNCSI8fD/n6MXqLVotYQnoSiJXKTAazHcnm9zuiYc3LniItxPepvVUZ79LG7Zcl8oV4nrYq6UsCQHaMRNEbQjwtNQ7WHy5osabEBQ4r+8ffL6rPJywdjs8rbm73BivjYedu/IiJ7x+49fLdcesjfftpaIlZFSecF/vW055jTwD7Pe/+1OFeVRfl6sKVBWoKlBVoKrAB1yB6iD/gAevuvSqAlUFqgpUFagqQAW+/uaLg3IYABvJbBDYdJCVEw9ATECDGFYaCYYYbhpBDZ7rFhPBhiJaQQVvb0CC6M0tEL+eAj25bUQAjMot3aiAO0vvqgQQDBGzCiMlnFgB4jWpLRwgdpWD5x0ktgKkwzsbUFUd4ACOABhY2uCD7d2qAu1rHkTNFXOfc4KCQyA4QDGfR0enulwBOptNddLznlwHn0/nrjpH6Rql69ywjVnq57wH3fbYJ9FtjKoDe6cV1jbhnqlZ7JR1IKfueR2pg4ixoxgSAUUF6gO68Ysis3YHoqAty47Pn3ymjlIUK1hqAJgJ+DocbL0l3NntR1A/RMCGMYtjIkC3LPU6wqDtQCD2WoCvetsF1O1k3YOHv4D4Wm5JvWbHxyeWpJl1Oj3Zkzi41LB2u6PnzRZz2RPRaQygBfAP+MSfR0cDXcPN9Y3eB8XFbE52BBkWTSljatwDYcLYySyXVhQOsEntkDhoCInF/J2Nx8rbwKKq0+3aYDCUTchu6zkKT58+l0UYweCM+dvXr61VZHY7ntpoNNbPnv76wl6O1vb5X/+trXZm5WJqNz/8YOV46qRFk899F+4KKNYbDGy6nHkHNZgnNQyhzMwzgPJ2r6c1Qte6Os2VDeJ2S4Dt5HNgGUQXPmoWWcMAWqJ82puCy1HZkCvQUF7M1rJmw/LO0CzL5b3PfAEgpvOdzvj9dm2LycTqhCRDsmWECNdstliqi3+fJHZ6dm5Xb17adj5T2DKgZAT9Ot2WxuDBo08ty3PbZ4U9ePyFza6u7Kc//2Dlcmnb1drKxVod6YwFYxyJTyxjDuRdFJmleWGtft86vT6+U5Z32ro3SC+3h9vrmifXl1bgoV+07C8//mTd/lCEznY+temi9DBlOqQz1hP2N3u7ffPMtrOFtfsdz7RApbReiYxZLcgEYFCo9161XsyWCh8HcCUzYjVDxZParlxbt0twdt1OTo+V1QCwW2Czswdo3ti9e+fWoEs9qBQiSMpagbyAhIEwY//CTghrpr3V7PqK7I3Szs6PLc1RzvTt3oNPrTc8sXvHfWtlmT14+MCmk7n1Oj3rdwvb7Vf25vUzG54c2WJOIDrd8qldXt5onJarudUIaQcsVq4LKoKNpQ3WsFvysS+xXrAwYj4dH3NfU2WesE5QP2D/9Pr1pR0PT6zZKgTis/7Z+7qdgc1mG93Tcj2y1XIq4m82GnueDHNA5GZdVm2QAfydtQz+n6W+TueruVspzT3fgj2Ha8VCC8IC2z5WzWyxsG1ZWjNr+rpWGDyANmu9aePJxBrMxR3qqrq1CjImtC3aXHPPQfYt4DgANvaDIhq9FpAny+XasmYuizr2QwHXwRJN4D9ZPVI6hdyGcK7xPm4LFm0BXRGozySbgTUfziMI6MHRIHTxuwKAdZkowNqVdszFCK5HuyfGKioFInnhKgtIWlQ8fjZECzTOD+2BQWERzzDP+HHi4f2fsT/6+q4HRREKQ8g0z6eCYMa2inXB/csKUOdsILKVt+Ph4+xfZBhxSpS7jdQiIhpqdSlq/LOdAOEf39L8e0ZU0kVyhfmKeo35RDOAh9FjceXXpb1QJM47UiPaYHkjgK8Dtx5zVYs3L7jiYrPbuMITwrtGXoqrQuLz7wiS3U715DNZA7//viIvqm/LVQWqClQVqCpQVeBDrkBFXnzIo1dde1WBqgJVBaoKVBUws9/+5qsD3esA8YAVy/XStuXWer2eQASBqqHrMnaARvuiaDdCIb37E3AVIgEVgoPkjVpqKZkLBwcl3gdSACgicA84Hu0e9oRI0/2duRUJZEqz2ZLX+mpbmlq5E0AR74b1DtvMg0gPTiykGQCJAyf7zV6kyB4HcakrzPY1B44jYAGgAwgKqAbZgP+3rI5K7wQlDLvdaqo7GxCFIGmALOqTyxJpo+vH6gpAt4MtTiCDAKCwlWm32gLiIUwAjiJAJQsMgFuyRTb/GiASIEPXt8BI7C4gBdp67v0Hx7rPPAeQNnWKbzaAfQA0pUDqZVlaq+iq85fXCRiiGzmoaCBzAB0hTCA9ZK1RrqU2kKUHgNt2Y71uV0HaAn4a5Ef0DDyRMPCz+x8L2OQ+yDig45jPhyAYDAcCGcfjiTrCqQWgJR3xcX7x73jo305ubTgc2ng8stp+a9ejkYfyhvyVzWGre8BCBlLo/OxMQDVAOEgxoOztaGTdTl8WNICJmgtpajc3V3b59tL+03/63wSuv3792n799VfNH8KsP/3kU5Es69XWSHf5z//l7+3L/+lvbTq+tenVlV398kzkTSQbZFHVbFoTP3pIoHJj2wRgvLD1iuyNmeVFJgBOIGHRso6AzFJdwcvJVHZGvEcEBWXtsi0VaEwnMnOGfI4mIO9mq45mLL3SWmL9omWT6Y01O21LirbslZhvzEnmMNchK5i0YdPrKycZ8OpP6/bkyRP7+elzY50V/b4ULJObCytvx/K8j1YzzDHCqTfJwf7d3/0Hm64WNr28EfCOXVajaFn76NjKxcqWs4X9/M9/tO18YTXW2M5JgjTLrTg+tu75qdXy1GqNppOKjVRqHKzleC4qGSkCdmubT6d2cfFWXdSNrI2RjU1HI5E6M9XgYO1OR0AoSqiimdro6i3CEsuaqCAadlivbXzxRkHp5Bw4uI06jHDhlkgEcjMSciBYC9S6kViWJtaEUBmgmGhZf9C2cj73MPnBIJBDDev1WzabL5Wlsa85SUptpZpBibDc2tX1yKYiuwrb77BXWwkUBQg+Oz0XAdAfHtn5vXN78vgL63WxcluJKIF8ZQ1ZsrdVubLh6ZGNbxfBXo3w7YayULA+g5Tl/rTm93uRY4vFVIR0q8s+ZFI1FUXHiryw8ehK9ldYqaFAwZ4M4BqVFEQvRKwDy6jVato7dtvEOt1jW63HVi7Gd2TCdDIL6q1MxDGEQUr4+4yfO+EAccrYs44V6q5coL1slNgD4ZX4OfOFfQRiRXkkm51lRdPVEVK6ufWaMosCqRBBZs6gWi2jXLq2BmqH1dLt/sqtCGYeXKOIgKRm/X5beSHs/a6yAIDfag25ggHmY6vsIMYunoW8B9fDg+uIVk/vZ6FwhuQ1MkbcIom9lX2AHBiUQ5Di3CtnGGs9koUiLIOVk5+prtTg+rhXahOBealFIJGlOvDgbllqoV5j38YyD2UMtorYpnG+lAddr5QfHJcQNzWUKytrslcs5tbqtDX/MmUX1S0rIB0SvZc3J/hnSnhxqCnPg0momqE6C2oHH2uT/R8klGfd1F0FuCv/1d4H2Ytqk3FXlkVQgEZlhqd1+DqLKomoWnF1xruxiIqJRp2GhxAmH5UzoWkgZnu9X0vqwPPdFtKtGrnp3333xwrzqL4tVxWoKlBVoKpAVYEPuALVQf4BD1516VUFqgpUFagqUFWACnz99WOFTtCjCPgPYFWu3LZBQCjEgEJ7vaNSgdihkxGQIIIKCkoNYd74fwP8K4/ivefj/U63OUiDACLIBaxDAD8SbIBa6lIGQKKzvJHW5JkdbUC4Rv63VY4EQIj7ZwPSeMcl7+3kBXZArmpwUCdv5FZvoPUAqASkKt8B0budOqa3B/zQ1wJT6ThXiC2g5/ZgeVa3VjuXNQkERbTAUtcoXf11z8KYzBcKXwYs4++6PsJKd05OYDUkFUHwVI9KFoAYtz4hz8D9uAFP8qYTESB8g35XHa15K7fTs2MbDPqytCmKugNUQC8bSKKNbGQaWV3AWy1xcoWH+3kDXiVu65E1rNNqKXCYrvS1gDICmr0jHVUB/kZ//P2f7Ntvv7XxZGQP7p9b1mzbl1//Vt3JgGU5dj+MW7B2ev78uf3mN79RgPZOwGPNLi8u7OTk5G7+cD3cv0inJLHp3AHPq4u31m03RUgtlt79rc538sm3gGDuzQ+gSOd9r3dsl5eXem91IQOIKwcDkBeVj1uC3Fy+kX3M7Wim+QdATmjwL//yiz18+NDevHmrPAboozfXM+ufP7Cbq2t7/etzq9FNnTZsjqKB3m3AMK6bOwvWL61+JwTAh65fLGrolM5zax8PZKtGczefOR+N8AazotO2xXTuuSJ0CkNWpR62vgN1lvWSd3ODFUKabFd0tHOVHjpcL9oCYHl/CMGsWdhmd5DXPoA+dkT7zUqEmkJqAdpbHRvdTqx3fORkz3pltxdvNf50txOw2y6aVk9r1hseW9If2vHp0I7zzAZHPXv68q11+gNLe317+fbCErrkVytbXd/Y5dPnNp+MaXm3dtGxxW5j/Ycf6/lH5/et3swE4rKGz09OPd9li33QDO8cG11ciAx6/fqNdVodqzVym80m6tqvp5mC5ROsp1otO2xL25dzdZCvlktrd1qaHzev39hqdGPLyewuM4B9i/VCoO98AaFIFgBkn9mg3bbb2xvrNDMbHhPSTr4FWTlL67TaynxYLln3SytaAPWlffXV5yI82C8MwjVJbLlYy8pquzabL1cC0cezucKme52unvPRxx/Zvfv37Ysnj+3jB2fWaqZ2evpAJMH2UFoH+7D12hZLz+eBrLsaXYuUbLZyK9eM/0H2a1hQkeUC2TydjW2jcHpCklHBbWVPRg6McjhWGxEbzCP2hu3a1+vtZCRSUPsnRDTgtpBin49cA5knV9fXIsNYYwTcu5JrI5x3fDvx0Geskg4mZQtqJ7rsAelLAuwh7hRYfvRv7IHcXmwxXTgRnWYiSMk/QRnD3hkzbSDCl2tXGPk102XvexokCGcX5w/qI8ipSJqjxEEZxJhIZQFJs3H7JvYJnW0p9W2L+CwKCIvSlrOZyIaoMuCe2e8gEyPJEJVTwrwPZvP5Qkq1LFgeQRIB9DeLluymSmwE8/xOJeAkCGeV5y+x30E8o+mI+3ZUMvFZkL4Qccxdzgpq6qHrW52d2md2qPfcsik2G8iSaudnpoiRvHGn+oDoT7BPg2zIUhFL2Ciyz7FOIV8gfLRWE3/vPUSPQs8hRPY2Xy61X1C3922ZnGxwAiT+PDYOuD2dW+y9s8hCxemEDLlLKO6iciSSOzyfh78330n8vuKZEm0k9Tnm1lKQL/F9eS7/RPUKr4sKEIg11hD3zqu/+8c/VJhH9XW5qkBVgaoCVQWqCnzAFagO8g948KpLrypQVaCqQFWBqgJU4KtvvnDNAYSAlAyuCHBAxTtSo32NqAOsNPgnqB4ATHht/FIQX6NuUMDbABLIxiMoOFBQEJgZgVl/HnYYBLDubL317uPoqQ1Ql2J/QUBvLbHVxsmKCB45wIY9xl7gISBEk653wIxDUGbUG5blDkYoUDQxdU0DgCl3AgAIAGW50XPoonZ7DsibVNYqRe7vCUhPJ6nUKbO5ngdxAyC7XO+s02oKrOK53PMCsuJgsp2SioVObaApMghq3NfWag2AIQeLYqC37J+w8thinbSzfr8v4BjbHMKYIVMI705qhG6Xtl7j+Q1ABKDumR3YzABEY1sFwCdLGcA0hcXSie6KE3XpRrutYJvBGM7nSwVKP/niCwHznVbXBqen1mp1ZW1EF7vATGy0dg5MgtBDjFBPfPEJWj4+OZOlC+CfwNDpVF3FUnJIueJBv3SB48dfbrxDmoDhZotsg1e6f+6XcQboffDgI1tio0V3984tQ7D54U+su5jL2EbRnU5383h8bZPxxDqtvjrP3168spurW1tgN9Ru28vnLxzEbOQ23yS2TVK7urwSoF+HNKkn1mgVtpotVUPqitoIWyXWRK1JXR1oA9w9qAOZ6h6sezSwGoCfcisaluy2tpxMBIJC4EFO7GpmaTOzbr8vOyVao8nQ2AKWKpOBUOmt7ZVZ4L71WCuxLOgyh5RgPAD+AWHVlY1N1XRsh3J11/W+OZh1ugNLm4UtCMEuWpbVGhofyB3eu9Np2VG/IysYclIm640ljdT+5m//1g4K+jarN9u235Zaj+DeC3JG6PxezO3m+TO7fPbMCu45T+380efKaUCBknd7smqbjie2LdfWLJqy8iIAHJVLt922i4sbZTaASLP+Ze+WmO3I0ul0pAgZ9Hs2n09tdn0pf35yDuiKF6i53dnFi+e2WywVfoy1DWTTZlcKnEUhwBrm0cYOrlGz2eRW2Qt5DqFKjbfWVY6BZxKg/gLYLNeLu7DjON4CkbHNQWWgNeye/ihE2v2eff7lEzs/P7fFdCaSTQRgatZv1221mFmj2bfjk1OBzxZsflArrSEHLLEpZJBs7lAs0I2PRVSpeQPpCum3nE7UNb+GnJSlVcgukCUXm06idQMpjBoC0hDyh8wZsnLIzNiq8x3bKSczWUdsWfP5yoHqw0HWULy3xArv5UNgE8TexDmBckPB75C961IKJe6FOnngdrBFC6B7TgYFlkqAzOS9NF0Jwn7APQvYDpZ3XEOn17XJdOq2SwlAt+9h5GRIqYHtn7rsXZGCDRVGgFnKHNncdfljs0f2hbJZmF8hTFr2Z9OlzRduQwVhptyNzcY6nY7s47D2Yx9QAHhQ2bHnYHcHecBr2RM5SyB9GrIS87OK+2TuRBIj2khFFVa0QIrqCvavmPNAPSAwZIWmTCTf7CGsCIrnfIrnsBMqrpRgfBq1TGPCGbzZru1oMLDRCAsyz7KIAD6v59rYyxs1t47i/OKcgwXYHZy8gfxSFgnqlaC6kPKC+bODPPL1GzM+IgkTyQLeLt4X90RNI8GhnKqYXXWXQeI2XnwfENEV9ttI/LJPxOyM+D5eA97LCQrPaYIA86Buzlk+ywmNoMjcQYxgu1ZlXlTflKsKVBWoKlBVoKrAh16Birz40Eewuv6qAlUFqgpUFfgfvgJkXgjokN/8u3BMAkcBOLByiMBD7AKNXtICmt6rYOym9DBWz4yIygt+p47SACgByEUgAfsTB9P9OXT+ipwgLFhWEnuFOAvMENS+D6oOgl/x/geIc1sQrhGQyUkJ9/ZwO426VAzRuuRfBaQC7tdTD8k+uG1Oq9W8IxFEntQb6tyVNQYWWHS0oghoNgWGQFKoy5fMAkCfg3t0C2gCUN3treA9dwA5Icw4/N69wP1nu12prmO6XOkULTotq6eJddpNa7da1j/q2vB4qNyFWm0nQgHVB4D4er/V37sduofJ/gDA3ArU2u4hF4LXCVkJgMrAogrqdo96yA3sewjbJuwZcJNshIefPlJGiQKqAZMamfzoAcoAzLEAwaKDOqG04N55HqAeAcHcF2PtIa4LKQKo73K1tNcvX9nxybFAYfd8dz91/PIBSQHTHzz4WCATuRh4+Pe6Q2vmHSlYluu1DY96Nl+sZa9StNs2GBzZermwt2/f2P17H9no5sZevXpuDdQSSd2yvLDXF29svVrY1dWNDfp9e/HrM6srTwCMuGk3k5nNINIWa9utISEOIqDWIafCfeBrstWhkxp1zibZST3EvKCO5FNg84QagrEkbPns4Sceao3F2HSijAVIOcDdZg/7p701syKAtQ7Gkscg+xSFATuQjooIwBAVhyxcGu6HrxjjrKHOc3m9s6aUk7JVaDPrg75iFCYlc9QS63UHNhtPZO+GbVyWEBq8tbPzI6tj9YRF0R7rtqaVh8T6Dz+zNGuK1OCi1su1iBrAdeYQ71OuVrbEbuvlC6kFyD3Y7reW5E3rHh1bZzBUYDSIYq/fM658s14a+qHL6xubTFEwUcONbem094QckR5Zu1BeAcG87C/leG7r5cQ+ffTIVuuNvXr61MrJxA6QKuXCFuOZ9dpd7QMQFmQ6lChXsPxRh3wDOYx3uq9XNjxuyf4JMHtfen3dQg2ybWON1Dv6+QeSCLWU1GaNmrVbPfvk0Rf26LNHIliwSgPoHQx6HoydptZpt2zQb/ucqjO3sFTK7NXbKzscXPXEhFHn/Ba1xNLmKE8CMYDFGmQf70eXPaHiqE54Hes5adRlLQaovFwsdd3MU7IWIC/cusqBamUwoLhal7ZmTrKfYHHEPltiKYXNUaJMGJQcHSzNgmpGQdeHvS3I9Smx99uLSEHJx17NXMOOimwB2UAp3NrVQbLY2qLEgDh2Ky8IBGycIAQOAOQ7t4fiwXqb3KJQYk8NSomQT8R96r3Zm4J9Efug/9BzMBTcLQD7oKBtbAn52S5YRsn+CevCElUEuUGpzaZOplA/xsODslE8+P72fkg2QH8krVgDEN67PfZxC8syPwQjUAQAACAASURBVJsimM7rOkVHa6WOOk4kyLug7vctpN4nMThLYmNBtEbite8so1yRJhJnA/lGrSAH/EzjoXOG5oMGmUgQxYmdnp7a1dXV3e+jKoH1zrpm32cv4e+torA9ewi1lNrISTren/uCIKE54E4xAgGw3YtsYF9XMwT7LEQsqjupKlylid0XSk/OHaljwvhHlUVcc4yxGiawkAoKjFhfPRcuZ+eWkPG7S/wu4GcRe6c3FzhpxFp2VeL731Pi95UqsPt/+K/JVQGqClQVqCpQVeADr0BFXnzgA1hdflWBqgJVBaoKVBX4EtuoAPJHhQWAGeA5IALAHN2H/A5QBOAVxgJSgQegQzCcFpGhrnf5vnuOgkDX4E8uv+/QSSmQOHTtQlbIOshwjcHnHcsoAA5sctzKRH7iWKgIlHEADOBC3ccoFhpAjw7cCKCoexjqdgOQglUO4ERdAB+ADF3cDiwFEFpgpPuXo88AbAHMEKC128qKSKBJIC9QI2BrAhAoW4pD4hYdwUboDjgmuHa7kZ84109gKDUAeJUVSsg9AKRGidEsXIkB6gSI1gvWUGdnQ1mOENCs7mUAMUq2IVTWQUTGbE2gM7ZPECLcJB7w+7U1MpnFqFPeu4EBZLdSIJB5QlAygPvpyQMHwensTxIbYuuTJOo2BljSuENYlADubXWb4xOOu5R3Y9Nx7L7sjBmdzj4mEFkedj6dTvQnQGq/S8j33n5++rOdnp/JCki1SBivTJ31h+3ealnNWoVb24icKFF3TKWoYDzp6ibImw581Bav3ry029FEhEYzdaXH9fWNMljOHzywy6u3NroZWa/bE9H1+9/9zrK0ZkWzbUWrbz/+y1PDGUbkT505vbRUADAgOkvAO9ubKEEEmNFpTGmYX1h07aUeAfgDYFTeQl5Y8+jILWfKnW3WC4HTp/fuqeOdek1ubxVcTD7FbrW07WIlIiCCuJEIkgoq2LkVDQc+uR4F4wps9c5plDWodlBvAFSzHrCukgqBjmjznIzFfGnDk2ObLqaWycKmtLyZWnfQdZCxmdsmqVu7M7Bto27D42NrD07Urc99kt1w8eatyKFmr2P1PLNDubfJxWt79fyZJXQ6s66wuWpkIhEGR0dS1XAfCtYl3QJFFGtmY5qPzAXWg8g8MlywgGtiDVWz/tHAA4J3WzsaDpyYxLpqNFb4+O3bVwLIUa8oq6aWSBnAfkatMkLqN1gnYcgEf7Gx3WZl3W6uOcVLeq22VC3YWrnPP6CpzwDWfTNvWX94bN/+5lv77NFj63HvaSZFDqH3fazeQng7790/6mvNkJ/D3uZzpLDlOrHZcmdpdpByZTGfCTBnnbjSAYJgozwZB7APIg0Zp6yeOmklrydyHbbKGWDv5vXq0k/MSoi3fWKttpNj2BSx33mWw1qqtymh3ysIjpb2OizNSIFhr2y3eyLmsEOajsl0aSnoe5dsbF/63GdfEglUbjW3swLyC4LZa3Y4cF0QteyUkDcNKS04PA7bgx0gguiCxxKtlmlfY44yBnToo5B58+aNCIzh8OQun2W7cbBa+3OwmYLYo8bz+Sx040P2rq2EAITwhqxbLjX/RV5wDjVcXcI/ykwIqgURAQfIC/+dg+WA4w7qx/UJaD9AzXAzslazYGf0fTHYMep9s1RkJzNeOSv8XUA6FoAEeDuRzftGKyV+x54SiRPeRyo+XWdDYdQ6F8lEarVsOV9I8cf6YDwYf9U1WCVBpsuCkSydDWQyZIpbCzI28YyA2IN45Ro5d+qoMLQOGmoyiESLyJHELcc8kNvvmz1N2TUK0HalUyifEymo2UKIdvw2dtcEEVSfcc+LBAxzOio7I1mlQPbwxqqLJ1bow1DDREUFP4Iw4WJj9kfMzNB3Fc74QHro+81uZ99/908V5lF9Va4qUFWgqkBVgaoCH3AFqoP8Ax686tKrClQVqCpQVaCqABX48qvPD94N6V2M6tSmSxaP/wyQEbCK4Ev31Ba44QiHe/HTdbnbCggBmFRnePCP5rVSc4TXAA5APkCApAHIBpgk+wKASl2xAChJoiyG/eYgoFFKBIEgiUgHAGyAbcA5B034BDqYCbF1QAVrlPfDQdXhKeCioftEDaHg12AlgUUJwB6gWS3ZSz3BvQhgDAqLSMRAaKBIAChXPoHAadQg5Aw4UC8f9n0IIad7lzyCugNA0U5KFjGASwdTmPfusFEwONcKDglgBBh6enKk7uVmq2nD4yPbJ975i/2J3DuUk5CpS516HRK80FPbllh+0NW6snJb2ma7tzyta5xk06+Q8Jq1ux1rC/hP5Xleb6QiLdS1SsKD1AqZqzzSXKAyYCZAIZVnzGIQr+YMuQwCAhsC3yA+ZrKJcuBVgOpqpYBtQqgBUQGxfFo50ImlFwDq9PbWHjx8GFQpdEU35fUP/g+ALTIsa9piPhdgSzf/9dWlvXj2TMqK6WJtvXbbnj17KqDu9OSeTWYz5TdcXV2LqPn6629sdH1hN9dXNp+V9uTLL+2HH3+x16+vBLTPpt6hjEc8nfmAj+Bj1CmBUNuzVprqHGdVaI41arberEQQKXwZAq2RWyNvWd4uZAE1uryyew8/1lx5+fyZdTsdWy+Xlogg29lqOhOIzhxkjoWV5z71ofMZe53tElskOqmxv6kHMi/x+ZajbthoPpHTgF0Q91BrQCLktlws3B5ts7ej4bEtyrntVmu3tqmZQo0F6BVN++jLrxTMvVitbXI9khqn0+9Z/+TY+sdndjMe24BQ8v3Orq5v7PToWMQAaqTriwtlYmxXhKKvBO5TF9Z/3mrabL7QZ/YGPVsuyHipCbiW+mHLfA/ZNs1CYH+zXUjJRJYCtlMCuy1REDo2UkVSt8tXv0oRAeiPd76KwJrVPgVxV9hiXUp5sdtgzXZQfk2vW8iWKc9Sa2CRxe6mfIHU2u3C8k4mtcpHDx+KYDw5f2CD4bm1itxOBj1Mk0SIudWPUpH1dwB3CAes6MaTifYKD6muW8letzvYajXTZbKeIDlioDAgOwHKm5CFg+oIcom144C2W/tATqF6uFO1laXn3GyxdkMV1nF1RVq35WoRFBJ06qNcwrbHw+KlylivA5CbhFBvt4hj72bdopZxBcBWJBM2Z6gZ+H20DqJDX8oslA/s5bWm1iikKescmzT2U2qhzIoQNo96B7J7ty5lB+aANgTJwUajseUFBABzYiOUejyZqcMfizARXuy9ynsgWsafA3kKAcuuFbvu3baufhfG7fu4ua0hqznYO8U8Bc+kYC9lbNxaS9ZVys7wvU0Kn81GlnfcAyoH1inzOFrNMdZkkBwMsN/PJeyvIO2dKIDQ4AxoBBLDz5WouIgAP9f3jiQIyjoj34O9dqPcj6ikiBaQEDcRqFdOBjVBedDwvA0EUXf328AyMeZeuNKplkAsoRZ0m0n2UKk9OPt1Jma2Lj1knN+74sSVJ27L54orV1T4twOdieH7RWxwiMqLSJC4Mg9hj+ddKGw8qAbJPpJ1ViPMPZEQrizjO40mV9CJxvwM2aOh8gnWViLQ9J5+nsfzqMq8qL4rVxWoKlBVoKpAVYEPuwIVefFhj1919VUFqgpUFagqUFXAHj9+dJAFTbB4oiQQACgXoic0P/PMCu88BaAVEGJuDwJ4Bdkg4BlQQc4hpDRjg7QTCEq7unpNazUpGVBlAKIAImZB1YCdB1ZCUeXA+9OZLO/tAxeUyIOfB8D1HmsIASZuBeEdyYmtV1uBhTz4fLqTuT4sPwDWUjrpy6UIDIA9B1EI/axbPTlYqxlCU+nkln94UA3oRkzEBZ3+LUJMowVUIHQIa8W2gmsH9ATMU5CyQBTIA+yvsDlxWyU+my5sOooJEwZ0a7cK4Swnp0N1lxdtOnLTEOa6t9XOQbLYPYoFEMAoHv2AQgBnfElLG56xsT+42oLuXQE39Zo180xqF/mHZw2BdUW7JyIAcJiQXbckYRxrek9ZE+0OAgUBsQg9Blzm5we6rPNM+RCAUJAcIsQA99cLeacDpjmI6R3AIrHShsiIdrsjOxFqICB054DX+YOP7OLtpebBdl0KLMcSabXC4mYpmyrA8V63a5ev3tjN9bVdXLzR/QO09noDu7y8uMs/6fUH9vbtawcXWy3Lmk1rd3v2/NdfbHh0JCsqOzQETv/08zMEEgamJrLgsLWa8g8Akemgbig4GoAwbwFOJyJQZtOJ7L64H0A1CDJAeuyy6CNnTgDSo6ioZ7nCoMl/2Jcrddhjy1LOF3odwFokvBjDOqQUaiPWQFFIvXDYre326sZ2m71l6cGOj3oCoN0CB0spwmcbNpsTXu3B4+B55Z51kwaANZOiARKwXCzurNNQGbD+6p2eDT99qOtEOZJsdrILWixWlrUKG5yd2YOPHrIw9Q+WXYP+kfaAot2x1y9eW3/Qs26va+PRJR9u09uxurwZQwdlPVdks9lbI/NueAcRyWqY689WB/ulg3362UPlm7RPyO5wNdObp89tO1tYA/u28VgZEHuyU9ZrzU3IK+Yr9wOAz5iom5xrZj86YP+1tZTnNCFz2cyYo549k7dSOzk5tY8//dSGJ/etP+yLrur1+0bn/9FR32pav6x5lBCsF8hUV0LwmRhf8XffA/b29uJC1nOy3MH6qeHZA+xZAt33B5F/bgXkQchyNztANLsNn9sZHfScLG0FKx/PKoo2QuuSe/XQbuY+r4GgYQ9iHh/2G13PegEpwX6XBvICMrQm4J3nYb3WLMjCWWgvhfCVkkFj5dZabICRzGR9szdHIBswu93qWFKH2FzoUICoU5ZCUL+IcAih1pBPy8VcpPV2g4Joa0dHx7ZYzWwymtjt9Uz5OponnAHK9XFyl9opyJozCHu8QCwCZkOw3e1FZGlI6ZUqV4OzA7UcFlfdbk/vbwm5TE7WOIDumTOy5ArqDOYle5yTP27PJPsj9Hjh/nitz/WDiETH09lbICm9Bq4yxJYqdSVV2DOjNZVsCoMiEQA+EhF6pzvVwDvbLcB4KZSwt0PhAekQbLLiXsxkd7J4LLWICFJI+8xVRMxRgH3mZ7vdtIbWBuuSTJIQOE7AtjIjPGJFAd9SqnBl71QNUXkRz16RPZxPddaLW0wpS4tzIliBOdnEZ3ekRIoPVw3xHSPcUyDNo6pC3wHCecO3k5h74ce1E82RqPCr9CGJRA+//2//9fsK86i+K1cVqCpQVaCqQFWBD7gC1UH+AQ9edelVBaoKVBWoKlBVgAo8efKYBO47b2gAH3IkAMaiL7o6rxVgiRWUg1yADJAHgPfKC6VDms7K3V7ANs8FfKPhMQJogNwKcCV8dQ/Qmuo1AHcCm4TWvsuDkPUSYEwIE+Up6sbGpin8LoIjKAj4d++kBUDzxx2IIV/6jVQOHjpKN/HKu7H3HuwKyAORoM9UqCmgYPh8RzsElExnc71u2O9buSYY2kOYZRsl4I3XeeAntZM3uro7/Z/ow60QYEDaBqDSzpp02WaZLHgAiOiszotC6otanXo7II+vf9EtQle2Uma9W3u38us1bH/o6m4J4Gd8U3USQ5DkAm+xu5JaAIAzdTundufIUoKN8YlfLAWMY8uFamO9hACBOAJ4o1O61LWRo+Be5gB0DpjVUQlIxbJXd7S8+WMnbLAwyou2EECUOxBWeV4ItAUoRkWA/U+r3bFlubJGnWvOdE3lhs71tb18/lpBw5AJdA4TEDuAcPjxB4G9gKRpUahrG3XBeDS2i4u36nxmcDT/stTOzs70OX/6459sODxywqnesOlkaf3hqY1GU5vNlwJTsePi89YCDuvgx7K92Sd8Vu42M/u9bHmATVFlEAzNvTMXkt3B5pOpLM96xwNZh12+ubAsqckmSMoEyDo67IN1lqyQAhnldk8Na3daAlfJj4DMWd7e2I7xWa/t+KiwXgHgXrfFEsB7qxoD7ikUu9xYu9O2+WJj0/VW6h3qyyIm8J3xI5jeQVFQyYNC0g9pZl//z39tlze3AvjXCvcmrwPN1c52iYejD87OLe0QbG12hIpitdL6hVgB8GWeoEhZL0qFOjcOeymYRrcjBwwhN0vmEMQg+87GlqixdjtZ2/RPzuz25sY+/+qJxqPVbymnY46SYTRVPgh70uzySpkiB2VDkO3CmnfAMvrpAwATOMx6IFuFnBcstrCGQu0E2AvoDckF0H9278Q++eSxndy/b4PhPUsbdJmzvlMrityaeV0qGdQb1Jo56VZJrF1AbQ9NF6FK3WuZzculg+vkZ2C1pQ5xFAWeAxSVAawNrn0yvpXSJO6pThSm2ntkc7f1fAmIDlGoNbfKA2AGMF/M5iKCvK+cB8D5XrZoCrNmT2TfXGN35+HnqDp4MI8B2dlDqB0qLuY5eziqLRRqUYknUkhWS2YF84dsjMVCRBHqIABx9gv2D9Ynnx9Dq7nW+cyDupVHYq7IYy5DmLIXsWfNp4TZ76TkIIR9CokRVBUaY1kABqI9nBcQE57v42HPIn7C2dXKC1uzn0HayrLIsxfins2eyXyn1rzOiUFUCaw3z5sgs4Paa0/krCIvKRDkkbCKNkgQiXH8yEVpJPnd/IDMzluQ0oD2bpPEPOaMY74p6yFkCemwgasJgdn8hc/QXhyypBRQHYQZUhcwlnFvCUQGxAPqHmykXOnoOTuo3SChXHWRiGwlQ0eWdCGofLPzfSpMlX9FWijnCVtHZaH42fi+Dd6dorOe2LZ00iI+3lcQsYc62eDENmuTicz8i0R8tPWSKgbCqwwNF8GiMqo6fF6Tr+R5JO9/X4j/zs7G53//j5VtVPVtuapAVYGqAlUFqgp8yBWoyIsPefSqa68qUFWgqkBVgaoCZvYVmRfBqieSFYAzEeSLHtARxIkgVgThpLaguzKAAZEYUJ4FYPbWcy8U0BnASTor7ywfdtg91QwLJfmQY/0jEO6dv7i0HrVExMUdqCHbqsQ9vUNnr4M7gJPe9SqbCiw56HQNgDVgDCCM20s4meCB3g0PjY3B2cHGInbaYmsFSALIJLbmzqOfQFK8mxIBc3Q1Kwx4f5AtjnIuIHKwDTqYrhdgL4FQyOr6GSBXf9C3nCyBk4E65TvdljWL3FqtIihbnJxBFQO20+4Vsukg7HaDzQ/dtHXvOPbMCrfNAPQHZCIwmfoAZmEn1GyirqjbYDjUOLU7HYHvDuYltlqXNp3MpCBp5t6dqu5tQk0huwDvD56FIhWFCKO9usdjeC6AcPSD9+uik5yA5Mwm87k61gGzAKXdw9w7ldUVHCxErq+vrNPu2+3NWED9s+fPNd6j65HqjX0NYcWEI/PzTqcr0LSRkkWys6uLS3vx4qX97//H/6mMjDyr2+XbC/vuH74X8QTw+dU3X9uzX59ar9ezn58+s+PjI2s1O/bz0+fqvD49uW9Pn/96ByzSpQxYB7kFwIktzHrnCgWAWkBHQONa4vMcCyxmzOj6WtZE0Do8BzUAYzK/HdkOMqLcy0JNdmwAn7uDOv5j57DQf8BIO1h3eGRpq6Ou9fpmZbdvL0Dq7P553/I6oPBGKhmsveg4FpgqlYx3bW/3dWsQwE2Ybtq0CaHXawBixtTvhTGQYocA3WZmxdHAzh59bqPbiWX7rV1fXYl0gnygOx/VDrVIsGIhRyJDzdHUnFHuDVY2ZLJsIT1TW8ymtltAZJaeXSOllBOTqDUIC092KGwWUnucnp1bcXRq9bxhtTzV2BNOLf5xNrXLp8819qyf0ZuXtl+sbbNa6L2xKYo1iJ3VWrPkNKB2MAKD15bsN9bttixwHdZqN5XDkiogvGVfPP5KNmbz9c76Le79YP1e1zYA/fXEri8urT/ouAottJiLgKgxpz3zB0Cdz0YloDyAjEB3JxCo+w4FGV3o1F8oa2Ii+7DS2iwU3g3hkQaLnEhsMK4ieIPyAJUC74dqyfd0k4oAVdRqCTEBueDBzmRUYIUWXyvg2w623pEp5HsPhBiZIc3Mu91Z77wWcJtg76jOY2/xjAsnPMirYN5hw0W9AZwJOl+tAfpdXQIxOpvNbbUqRa5s1qjI3JoQ5QUAPqQtTnv8PJLCZG7wwJaNtcSnxj2QicEeiPWXyGTNlQC4ByIZy7b5gpBwcmKcHIdAg4SKQHckJlgfnGcQLzvCyLGLSj2/A4KIvY4HBBBjp3kWzh3qFUl6t1HyfTPmM2i/Zk8JigPOo4cPH9rTp08NtyRsELlWKeU4I+tOjkFYQOpEezGRDiHfIq7fHOIjhGhH2ynljtQT2TqyL6OjZMz4OSQUZ5Key5mM2oZsKNQrEPIQUk1CvANJskfJ4nOHR7R7cg1DtLKCTHHbSV8XPg6sBc7E2OxAplK0l4qkkStN/B4jqfLu3OFs3dxZd8XPE8ERMqqiwiKGmPs1sO+5CjKuUx9vJ+fjmuJKv//HP1SYR/VtuapAVYGqAlUFqgp8wBWoDvIPePCqS68qUFWgqkBVgaoCVOCrb74QuhCDLwW4NzyMONoxAGoI1Od52OQEyxMBFe91SQIuAOQDhnugZylwhOdEUoPPEbDzXickIBOWUdhZABQBLOizARfp7gWIgDyADNG1xC5OXuOgiHfR4pEPIbCTVUcE1yNgEkEj8BS6pkF5UEnQSRrJGQeuyNEIpIzA5gC4BOsP3X8I05WaAkALgLaeWLkq1Y2LcgPgzDtMHeACXAchbHZagZAAVNrIpgRgqt9tW6ebW7ffUXc8Ya6ynCGPI/h5C9zCGgsPfALJAbnx7qZbP4SZc32qY3KQ1zqgJ5YgdCcDqNM5jcUR/v0F+QtYnBiKmI1IIlc3oDQ4aExAG52goJvfCQkAbUBlFCe8BoAeL3g9l3lCeDh5As3cAb3F0k5OjmX5AWgkC6BWW6QHwCVlAnBC4QAIi93Sx/fv23I2s/l8ac+fv7I6BMzhYJMF3fWAoFu7vb2RHRZd3SgnXjx/aZcXl5oLgMUKN1dmivvS37t3Yo8fP7blcm3f/eP3dnJ6aleXl1bkDet2Uru8GttoNFHQ9mQ8s0ePHtuPP/5k28Tvi/rVINewQasxRxIBdwDRWkf1huygsqLjgH3IOVlMp1JV0CzMvOTB/KBLf48qwRIB9HQ4A0ai1FGXOt3pG5/PkD61lPtJMeW39tHA9qyZ7dqmF6+tkzWs380Vyg55sYOIqDHO1I1waCWK67ogq3CtKdd7G69RrxxsNYvEk2eWMHezFJJvK/B8X0vs4ydf2ppu5bK0FTZUIaRd+TMosbQOUllJ5d2uAuw366W1i5bGj3ElawE1DnOGPIrVEgDaVVt8roLgBdjnIogefvxQfza7XUsLD9Am66LT6dnMNnrvix9+sPLqSrk2gMuji1e2DeQF3eTKV2iwJoJ6S6QmlkZOXJTLmd9vVreO1kTNhscDm0xurdPr20cfPbRPHn0uovPs7L616ODflLaYT6xoprZczEQ0dbsEnHv9IMMg87TXSdG2lcICqzzUSbK8Y/+S1Q55F6vAixJd3rC02bWW8mImtp7fyu6LsHvWCuQiHfiQmWQMwI6x3pg7IoPJX5CiZy7wm73YyU98/pvaR7U/102qmKgc830WSyXA9DgPUtWOvAmyDNgvsrSQfZUsBmsNrXc2SkgVxhiiwLNF8BB0WyHem7XK/gqZW65XNh7d2ny6UI7FSgHTe1fDkOETgHxZcCVkSxS2mKMue5ePo3vFZg7Vwd6Jcq5PIPTBbF1uPL+JdYVFIcTNprQihTh04pyfs05FSgbgXooxFBQhCLqZQrwFQn3PGUY2E3MtC0o6074agW/dd1DZcS6ilIqKgn/bEMARioKEvUMEPeq07caaRcu27MMC2D1gmzGFBCpQfWD3FWymBLzHzCDlONVtzRyAsJHyx1Vxog2kePN79/OUPSzuSXsrMsitpe9RoQEANZjUNJDLtUT7FDZPjCmFWJVRpeOfExshvG+Bs9jPbc4l5jk1iQRE/CZ2Z2EVThFUZqiz9F4etKXPjw/ON+iPeN5FRWMkOFgoGodwfke1h5MjXleIt0j8SJ0ScjiivRRr+Xff/6nCPKqvy1UFqgpUFagqUFXgA65AdZB/wINXXXpVgaoCVQWqClQVoAJPvvpcUJBAEECN0CkZ8ylil3IEXHgNagLAwGjRwJ+R0AA4eF+lIfAjBHLH94g+1rwPIBH4h4D3GjZKTQEmsUtSFhsQJ1JPuAe2W2K4F76wBgXUenctYL6DIhAHETjx68OjHZBGNj4GAENA9d6tm2LHLsBLUF9Ey5bYUSoAyR069CAzQ+CVy04EmL3rpvUA3UjEELwKUYElEsoMPhNipt/vuZ9+nlm/X9hw2BOoD0gqPLAGWEVnM53Tfu9YQSm0lDrQhWwHWy0W6gyPwA1d0oCKWBudDE8EhqfNIhAZhQgTgJlYy9vxrYOQ9boA1wgUqfMeaL3xzj9fORarUrYp2DttD6hBXPGBmoTci2ZWWI2Oct6Jjl2F+dZtNptYfzC0FgC1gr3df/+jjz62i8srWyyWVq9nIjGOun27evvWppNby9tdKWNG44n9+vyV5QqS9e7h+XxqRdG257++EEj4ycefyt4MGyBA3PlsJTssck4m45G1Wy375ptv7b/+/T/YfDaz4WBgs/nEvvn6iU0nY/vsydd28fqVPX/6q52en0mxAXg+m69sd0DB4N7skxlETmGjm1s7OTsXcCslDB38kBR45gBabwM5scVuphRRwdhJlXLYyapGwCz5A9j8QFaZW8qQ/0CXOiC/OqUBdQ97G5wObQsonzQs365tcfXaioZZv9O0LcQjRAW5GCnjdlC4tSzFamaDQc825cFuF3sr93WbLjZ2M5mLeAOkxLdflmY5nckeHJ0kqR0Nh8bVn37+udQ3i+nEVvOFVCMQKsJrgd3JsOHa6szdwg41yEzPQahDkskiCFs2gFq6zUupfZpFYd1eR2PfbvcEFg96PQH9rMms1bLpciWbsLPzM5uOrpRX8svzZ3Ygq2E+s/16Jdu7cnprh7JU136NIeDwgAAAIABJREFUrSKEWFMAQqJFxC0IqM60fgjs5p7brVyWbUXRVBYMJAsE3PHpmQ2GxzYcHlun07a61axo5QLzpVbaYseFvdRS9VW+QNhjtCdonm9EIkJiRUsaQbKBKIXYw+4NOzcnQABZnfhYruYCren0n45nChv3fc6VZYTQ85m83rvUPTsD4s+zMjz0HeC/LFEFBAUCCQdBOYWtFUoa7hliQ3Z4Il9RXpgC66XIw1ZQFkDhtSJiIJs9zwKaT0o51EiZk5dcE8TJermRAmkxX8iOjc/ya1prz0MpsiGEW2qhhtQe+kxymcj1WGH35CQUiiJUfBG8Ho1GmocxM4TXN1stO+z5bEhftyWM6gNeL/JC64y90K3VTs9PNPbPfn2B497dmaG9MIRUl9udSGoe7H1RFYDqT+cLzE4g9kWs6+w42AH7OSg9FAyMAjZqqDxC1gLPcRDdX648iRA0fWcFJbJ5L+UWdeCc0dhC0hDaDjkGuRusFGXUpewhJxh4+PnNm/s9cC7y/pEw8tB1V9twPVJfpXXlITkAEHI8RBbVncBeQ4a5ZaQTBO+yPt5lSNAY4ZZdkRD3Gu7dsiye9yL13oVmQ/Axtoy35lri53esl87yQJpQg6imdNtI1gmqSQ8af2ff6I0FvFb3zgYW7oc/9b/DwX73/R8rzKP6ulxVoKpAVYGqAlUFPuAKVAf5Bzx41aVXFagqUFWgqkBVASrwJbZR6ox0y56oTohdrOpK3O8FdgME/1u7KIAadWkD2DRqAkDdn9tJCdAVzDxkTxGIgbvch3oia5xo1bQldFovcmBKegtlJbhyA+snQJ9oK/G+/QZEiKyp3uu0jK9VcCqkQewSr9csTequluD9g72LrK4AUnbelRm7R51Y8Y71u/rsUHm4NVZedxAxWlDwOu8A9iwJgJ56Qhgx/vhu+4PlCJ3lsoZqZ9brta3dyURiAHDejm6tTxDwzsFLwEy6ob3Bmc91D3vCwwEvcwBvgDPlgwBWYdOC13yikGSIBtDl4dFQILlAr2ZTIc50/UIm3N6O7upNTTQnQlaFMhvorA52KoCMgK3y8ycfJWHMd3Zx+UZ2J4TbcqUZAdbrZQgdLq1VFNYqWgILGQ/eF7KGzmzCn1EwEAp9fTOyTz753P6///J/yVLn86++Eaj58ScPrZbkAv7W5dL+5Zef7Orqwvq9Y/vLn39Up7HAYNvJ+odxAUCnq9vn7sa++OKxPfrsM/t//u//VwqM7WZlvUHf+kcd22+W1uqe2PHRkf3zH/+geU937mI5kepE47zHGmZj6/Xe5nPCZskraCrfYotd08HBOYgLB44Tyxu5rIWYD3Sf0xUNwMzPsEqhS3+xIihbDICBuDOG9XbPzj/6zN48/UW2UPu0Zr3hUOM+OD+3s/sf2X5yY7/+6Q82KOrWbrpSSUSe8hB8ziU1us+pjSsTGmnLxoudvbyYWNo7tiQt7PrlM4JTtP5QgQAYmzkxRbe+bFgA+/o965+eKrsD4g5QHgDY7XL2UljUsBiiSxurI7IktEYcoGR/QEWyk63czoanJ/bRZ5/Zs6fPpGZoDXqWNQsn5eYzO8Muqtmx28nEFqGGRd609WxiT//lJ+sPB5o/uxVZGnMrssJGr5+r45xg6Qx1D9ZRjBFEKlkUwSqPnAfWTylrI7OiACAllJp1mGu8uv2effHVl1qzjponyhfB0o0chOVyrnvLm6hiGlICdNodVz5lmeeOHPb6k/lOZ71zjw4W+14DqLu+685n3rCe6g3yBpq2Lne2mN0a8c9JI7fZfK7Xaw6tF05mhgfrUu+7Rc3BPENh4tk7rIGrqyvtA+wVhJ5DxrCveB4MOT0eGK3cABQIqFTqTvgwvgD8ylgIeQzKPlC6OXuq5zZAzE0mM801uvhfv3ohK6j1cqvQbdlFBdsrB8Jrti3XOg+4b6mvFKbOnhvs72p15f5wDdwPe2W5YU26Moz9hIB1z0bwvBEIMrfzY49ydQprINY81pA9V/ui9pWV8mp4PQSrclhCRgYKDH0e6hdC30P3PucWALsHOji9zd7BQ2cM1k6cr6woVFUoQdaM8TsrRIgRZXsEgp3cEchp2AIUF26H5WvJLbucuIi2SspWCg/GqsENQ9aFJoG75gFUBxAXUgOZ1e4UXsxFV3hAXsRrk2KBrI3cP4tzMxIpXBOkQlRqufLEL+Ld+YdQy3M0CLUfj6ch28XzrZjrkLdR7RmJjjslhjopEtm35VkmNREPt5nzZgP/zsHeFdQZ7wXax+825G6QgRHJwvettnSvgQzkuvfkY4Ub+a6yjaq+LFcVqCpQVaCqQFWBD7oCFXnxQQ9fdfFVBaoKVBWoKlBVwOzLJ48OAtsVWB0AiwCqxcDsSC44eOX/8X8HukhZEUAVhf6u1SEuixsRGxsBD+oz5XPeD60O5AXAQ1RaCOwPygeeq25IwInYcRnJhpBzEa8tdnFiAQJ2FH23UVgI8AFwo8MUEoBO0f3Bu3zpug22U80GAeIQJd5VLIAkEBt3RAnAExkWJUHWG0uxSJFNh4dzv69GQR3g3trusQ2gBthZdDu6puFxT2HcebNmxydH4fOwCAkBuUldndMAa0A16y0hvigO6rYmVDUBlKNbOrMt1i+oEXK6cDMB9hAKk/HSjoZd2UfJYqUsZYkEOaV/b+U2HY8F/tIRy/XHLtZ2t2vz6VRKhdlsLDUD+RNSM8wXZjXPQ0izzGbTqXXa3WBzDpjkAeEAo4BedHSDb75+/UrzB6Dws88+s+fPXomo6HTxi2/YfL6SNc5iXlq/27Off/nBvnj0xF69eaPX/Mf/+HfW6Qzsn//pTzZfzW2zW9v/+nf/wV6+uLTf//57m05nGtd75w/s559+svsPHqgmTKurywtdz+PHX9joemzPfv3VJpOxJQ0IlEJ5Al8++dy6g1O7uZnYi6c/WyNr2L0H9913v242PB7afDq3txe3ltRTG93MlQ0ymUw0fnTeR0sUzTeyLBL32lc3OXMdezO4vQA4x3yPuP5kf4JFz2Zrj779rTXywm5evrRyu7RiMFBoMcDd2b1zKXfKydhe/fRnOyoa1soggRbB3uVgRZFpvFmH+OazVlGppI2mPb8c23ydWHF6z5al2e2rp7aeLjRXeQ3d1JZgbeXgOoAyGN/x+ZlZWresQ9bDXuTDrkb2QW4vnj3TmkqQ/JhZXk9tqawHyDJCrZuyEMtqdVuu58rt+Ku//ht79vyFnQyH9uLFMzt/cN87zveld+4nDbu8HNlkPLG807S8blLh8AkEUKc58x5rNcyWzMaXF3b1/Jkl241quFltrNNsCrhmPJkMIkEVCJ0ZQQp02pvtZAFFpzbgOz9breZSUnz1m28c3Cx3ymqZTaYichp5Qxkp01vmXVP7WNEsZGW12TtQLiC5AXnq2RPYLzUCkcRag0ADCAd0l0JhRdA6Ko1C9mR00fNZkCTJnjwCLJJ2Inp8r9qKOKHu62Dl5ooWyBPCyP9/9t6z17I8ve5bJ+d4861cXVVd3ZODRA1NEBRswjL8QiYI2u/lL2UIsOHX8kuJlqyZkQya4HBITurpCR0r18335LBPNH7rv3d1kd+ggH3JQXXde+7Zez//dGqtZ62FqgG7pxB4HOz0wl4PqcV6DCTMzCQF65Y9ZTgeqFWrWd0DuTCeTmyLhQKD/Y85oS2kFaoVOuWZFoDLM02x7IK426w1GY2dlzObQ85slbMKhHFFwQTRR+ZGUKYkgDTsAIA2e44tilBRlFEPxfZaOSz3IJkhEecOlbftHDWh+z9f9L6Uzxb8/MU8aqZAQnMNCCsrfxSIR+pNSHil3hQqNED8LKqIKAoh1JYmJnkIgZiFdOX3BoOB769SLmplCyvUZiGPgntOzgWIj6RRAJtEsh48HhCWsfLCtlVxsDzfs9ojX3RWCfMgyYQJFlBJrkjG6wRlWzizQoYEdfNeEmcdcQ4nFk48O3OHheZ5PmN+cFomxA5WjivXyGHYMREfFD1hfSREZHJOck+sS9vexfrEQHyG8z2QCIEcC6RdsOEKqsnQPJGQeV+pNwKpAIkULKuS8PKgsHxjEQVha2vGYHPHdZMzOXxGCHk6QXUTVDbJZ4ek2YIzMeRTBfson/nZrH7+D79KMY/0w3JagbQCaQXSCqQVeIcrkB7k7/DgpbeeViCtQFqBtAJpBajA+++/F8dthy5OwLUkMPufgvcBvwlxs0kQ6dtdkkk3Jr+XdHkGa6Z1UFjYTuMrgD/Jl+D3QmcwHZzrAM7FQcGgDqgmEsuNoOgIFg8GSU2MhA7OhMB4k6nhBna6enO2EwrAxdLPCXqcqD6C7UYhzroINiCJ2uONnQTAsy2x8iIk1k2t+IlDphBkTY4EVj+Lpb+PZ3vGgeBrA8jLNURBWe122/ff7eyqVM6oUMyqvdNwlzkdxdwLYbq1Wl2LKHI2AUG1dAOTs2FLDIA+QLptVi+fv9D9+3ddu3KtaXskSAish1BmNBsdZbH4mYdObbqBAQ4BOenQBpwLYHkIY+X5ADEPD/YNJgLKb7TSaIi3f83gHKDibDZ1qPiQEOxyUWXASIdtA44mNip5tTu7JhSwysGWZjwZqEDX/Tq85vqqbzsiQEq6xOnKRb3zxZfPHeQ9GfX1z/7ZH+gXv/illks88dcGSDudHc0nE132rvUX//OfaX9/X6cnF/q7v/+ZwVfAtVqlpmfPnwk7GQBjyJK9va4BzYurqxio3ejk9IXVHZBJPP+HX/u2nj17pfPzEz8nwOhut23QFiD2N7/5VNEC9QwB73m9enliIC88N7Yt2KzknR0CaVEhnHg2jwPrMypVq7aS8koCVDMgnXGXO2ZDdP1nCyVVd3bV6Ow4R2J4eW4guFjC93+i5VZqNJu6dfNQg7MznX75qWoF6B+sUbAsK2i7Ya4X1Gw2DLAy97BbMpEzmOhqtNXFZVAztPaO9erzz1XEOT9Lp3SwqSqUsO4BeF8qGs8NzC9WC9VaNZVrVdW6e8oAnJoAzajWahk0ptseBQiB59f9vkbjka3EFuOxltFc60VkUmm62ereo0eerwR4L2czKxxQBGHFNCQrhIDnUlXbbE71ZkUF6lwsWMVD5ziEBOMN9Hp9caHL16+0nIw0H409JlhooQCy0ZyDxIPFDGNEt/t6FVk1BjBLoHtiWQTgWa2V1Go1tHu0r06nq+FVz+THdDLSZIxFVEelCsRbIC9ZI40mWS5YpPW9XgF02VOo4Ww2dyB1tRp77WuFeZHzZdC1OMg7CuoIVFkQly+evtR7D+/7/QnrbtSxT+spQuWGkssB7MF6iH1rNo2CxQ7B6f9EVedgaSsa8prMUGywpxS89iEYIJ3Yv1AFFGCJDAJDvmBR5qe0bRdkw3Y7d/YO8zmzyejXH/1e+3v7DoFfktWwWmlCLgqKp4SQzUmVeJ9vtdreW6g3nf7czxRlTtZsr5Ujq02wLJpOxmp1un6eSrls0gwylP0Lthpg2gquLFzUWq122+sQQNpECXsx9me5rC6vr1UtVqwg2bL3OVeoYGJxMBp7LrJHYIk3GAy9N3EvzmZarDx/IGLYK5Iv7LoMwBO8bauirOcxRITHn/MDsicmAzgT+SIcu4DFU2yHSOYHpDjjmJzH1M8h63PIoPhsihWJyVmdnKFWgpSx/wtKOWyvHEYe+1B5HJln8XigBsS2jT11FkU+eyH1nF8VNxqYeGetFPImtWbTWayqCOc2X9QiqIXIJgmB7l8R+iEJiXWYEAXhvA62Y7britVBEBC87g2BAAH8JosiMDwoP8hgYc9NPnOwdoNiIhA6iX0l/811HNhuu8twL87xymVsIxXI46AgIauK+oQ8lPB+qW1U+lk5rUBagbQCaQXSCrzbFUjJi3d7/NK7TyuQViCtQFqBtAJ69P79ENido2Pxq9DOxHs66UC0/3QMSvM6+7zHqoskqBtgEHAFOxLnRRCUTIevwQJCskP3NuAoVjmJXQgAAa/HRon3tmoCaJeOSyyXYjsrkylxoKuButh3+ysrp7XBLIM17k7eiG5XkxYxKIjlBqAoyBdgJwAo90snsbugHZobAz/2wSY8OXzkWWEdQucpfu72SA+dn9w/JATZBYn3OV3BJYdZY0VTVrlWsfoB0BLrjPliocODHZMJgDAAb1hVJDYcAJ1kAMwWc4Nq7ryNw0pte7FaazaZqllvuMsXwLhQqRjUyeewpAIgx26loOvYDgr7IKtGopX6g2urWQDbUWyQp+EO7lLJQb2MDaB/rR66nfGzB3gF+qKjl1r1hwMVS1Xli3ihh852+5znsuq2OyYoZvOVLi+u9O1vf6jPPvvE3v3Mkdu37+r09NSg12g002Q6M0BJfgTEFOP4gx/8kX74//xnff/7/1y//f3vtNfdV71V06sXL20VhbLFoF0xox/84Ae6d/c9/eV/+E+2qwHwwlbqT/7kj3X//n1d9fruTu5dX+qXv/y5yYP5fKUHHz7Wzk5bzVpDpWJWH3/0kYrVun778W/0ja891uuTU40nU929fWjCK5qv9fr1mSrVhgHZ66uBXrx4FdYDNkrKqVCrG4iGXCHYmWBqg5OofbAeymcVTWcew1whq2qzYeKK5G/GGxJo9+YtNW7eCOO1XGp0daWCpIgMA3IzimXVWy3P1fJ2qcsnn6hNBsNspFIeex2se4qqVQJIS1h7sZhVp91UvVLVpy/ONZiXdX7dU7VWVqS8Ll+8cuaFwU1AWAg1ApghIwCJF8wPxnlugiVaRWq0d/TwW1/X0cGBnp1fq1CtadQfmBgjSHp//1gTnim23tlCXGAZtlzr6PZN1colvXj6RM3unmr1hir5nD777FO9fv3C6gQItFwWNUDeiiWw0latolKROVjUweGR5jGZhzqmd3Gpk2fP3N2/Xa48Bo1axcokr3nyGdxRnVEhDgKGTLFFURagGZVKALO992VXqlcr6uy0HRDucHgImNVc89lC3e5uAHodqizPCwgB/I1QNZHv4f01G+YqofUXFxdeS7u7e7ZtIuMDpUAuG4K7HWxNd/oaEHttqyTGgtBp7MUm05HHCHKAzAjshfiaRsGSC8s2ci08brFNV2KV0+0G2zhIOfI7ku+PRiMVS2UTJga9M9SqIG1WWi+XDlnntWScZPI528Ct1wv1GetxpGhCAHdkq7recOxrYFcEkL2J7fYM1i8W6nRb3r3Zm5xzBBkRA9ReK+ugtGMO8T5JBkQmlze5gWonT2B4Vt5LwzkR8o/YxyBXvTcXst6zUYIUc0U16hX1BgPCncRKTb4gaFlnpXLJgeHrTVbtVleVYs6k3/n5qckp5lC/P/SZxCglwDlrC1QdAB1V0XYdlEusGUgUVHJ88ZwO8ea1WLnFGU2Q6JCcDh6H34gtuRJ7RJ892HVhfxaHvFvh6LoGdSBqIXOhntNIDwOBAnHiEHTmfRwgnhAoQYWziVU3c691cpxQINqCK1Yecq8+K3IA/Wtb8IV8mGCLxX0k2RFJvorzlpx7AQkT1pRJKltOZRUtIxVoBHCgPMqeMOe4J+z5EkvH5DxHwWZlSaxYS9ZcYv2UkCWcU15/jBiZJP7Y4lAq3yP345/yWcZrJZBE7DNYaRVQ9LxFHPFsqW1U+kE5rUBagbQCaQXSCrzbFUjJi3d7/NK7TyuQViCtQFqBtAJ6/MGDbRJMbbAutq9wmPZ67S5bfKYdzhqDEf63vzsm8ateGvAORAYkRQAODEKgUABYN0hCFy2WTVighAyMhCAxcULXOZkXce5EAtTbmzsmIuwXHttHJL7qBiPctRosM1BW8JUQHlg6kS+Qwdd7A2gCqFtSMQ/YFPI8iqUQvGsQKVZ1AMLzf/RxGihBzRDnSSSWVAAiCSDk7tVixlZO/FatHgKxG5Wqfx+Av1QpqtVu2uYGpUC1gqULFitTlctVdwzbrgdLGzpOCR93R3fGQdd09bqu0cTd0pvVVu3mjkOLnYSRBfjhvciQCFYwpVJevd7QoF69XtWALvjhROVqxYHX2IIQjgxxEmHDtFx6nCFiOp2OO7AB3XEBmkdTdVuEWw80MzDfUiaHB/xat2/cMkC03C41JiA7Hv/bN27qV7/6ld7/8LF+9euPHFS+t7dnNclkPNHJ6zN3nh8f39TLl6+sDuiPhqL/9fNPvzCJ8ef/05/r3//H/9vzkbnz6NFD3+dnn3yiXCajGVkYt+5of29XP/nrn6hSIkOkqcUqUqFaNsgGiAlQRv1azbqGg74I3cUGh07rmzduOdB7MR2r2Wzp6ZdPDEbeuXNHs2iuzz79RA3Ac+XVH4w1Hi/0+uwUjNDkT63T1Xf+8I/0+ulTlRsN9S7ONOkPAmi23WhNXkyELQ5hx3yXPJGcu8i5L89ZLM62K7X3d1XudlTZu+HuX4iOSe9KS9QIzhiR8pWyiuWGbt26Y7un8y9+q06tqO0aOx8UTkQK0L2+slXWTrerSiWvG8dHzk/49Nm5nl+OtXfvfb1+hjploPVkFoLVc3EODeBfJoT0opwZ97DHCftCIAC2tmO79/B9VbBSWiy1zuXU7u56PdcaLRVrVU3GfZNYZLhgUcbcGAwH2tnZ8bMxv8jm4L5R4pydnGixmNpujPUP0WRyIZfTwdGhtquFDo72rXpYbzIaDUfeZ1DF5LIZnT17pquz18rQwT0N5IG74gmQx66JIbGN/lalfN6AMkomArchfCAcKuWSw+cDQZnxvTZbDasner1rE2fsiwZEM1gIVU3WQaSwPzQbdRVLKBoA8CtvERxbK5sgND0LnCVQ0WQ2c0A6uQ/8znQ2UdHqiZx6vb7zaZLnYF9xBg45IgCz62BPBmFBZ3zIOwl2UGGPXpgkgDiZTuYeB+fw5OLu9WzOXf0QIbY5yvAz9mxKs/DeeHXZM8EKkcvany9Qvi29DgHducfsFru4csj1cUA1xC1KncjnCJ3tjGO9UtY2t/Fah5RNCHIUWZtlsOXr9a88ToDo7I9h30eBlzFRypqBQOP9IAQ7e93Q1R/nMkEA8gwh+Hxlpc/e3o6VZLw/wd8oKhhbd+tvpNmC4PisKoSWr9a2+eJ3qclstjCxCr/PXs++BznBOg4EX1ADsF+xj2fi+cbZeHR0pPPTMysWURsRoE19GBsIuISYhsgmy2RhxV6wSeIrWI3FwdpLLKGCHWPIhDBPFnI9IJ8LzCHOu/DPdOrDfOS9mE+QUZARKAwYE4dZ294tKC2sUowJN85zCAbmtvfOQsi24D0hylAt2V6twBOFuQaxybM57N02VxDoQYkRyJYwLzxvbaWIjVtG0Yyg+nCWJMrHRNVpVQxZMjGhwn8nP0uIG1N+MUkWrKuWtpFi70hUKcnnDv40Pxuvj8S2j7UTGjjCnOB9IP9S8iL9oJxWIK1AWoG0AmkF3u0KpOTFuz1+6d2nFUgrkFYgrUBaAT18eG9LR6PJBXdHhu7NxN4pAUAAs/HIBtAwOBP7Z9MtGYJSA+AZgNOcPdkDsEAH98akha0y3gIN+BmAizNOCUc1KIftRdmdplihcE1siQKwEl7D+3JNwE1Am+0qdKYaTLWNd0hVNki8in3F47BXXgMJULbHfQA1bc8B2BHbZCQB3iZjuC+siqgRqhLATNtPBcuL8CYAblk12zV78JcrZfuuQ0Rw//VqVVjJ7x3sGsjZO9jTYhkZNEWJEbpocwZQ5xEgas12JluHHXMdngHFRLAmojuX5wfwbzS6uuxNbRcFiglQOh1N3UGOFRFAJMQL9izY1UDiOIwVey785gGesM7ZrrSgczsGGBkXyBpG5vLiQnv7e1pvFgZF16uFQTLA/6PDI5MPUDZ0JJPhcX7Rc4c24CH3TvfyweGexqOZ9g4PrWb47NPPDKQCSO7u7evVy9dqNdt6/fqlwePpZKpbt27qD//Fv9B//tGPrKYA9D66eSt0/GZQb9zS3/zN37gDHhD/y88/VT7uqCYIm4DXR1/7QJ9/8vs3OSqEiT97+tTh6Ywz4wm5dfvOXQ16l+pfnqm7c2BrLtQxu90AeAI4P3782ATL8+fnGg2mWhEIns3p3oePoeNU63TUv7xWIZfR5cmZstu1u9bX5F4YsAzZJzmyUGLgugBRtQq2NyaOsms1d7pq7O2rffu+Adyz58+1mk+0IeQY9UUUqd5sqbGzr52DQ00vXuv1736tPJkYpdB5zNwkvwFocm9v12A6Xer1WkWFQkOfv+7p46evVe4e+f24Rp75v2QNLkIoby6nWrOp9ZRskY2JBr4AF9krWF/1Sl3RZqFcoaidgwOtCwXtHt/AhEXzDWu56uDsSqNhINQZONqaxBvPZnr55VNNej0D97PJLJA72xB+DXEGoeRsmsXC41mvlnTj+FjtnbZJGCyLUCAZ4M/nFY3Hev75p1pHc2m1NuECKIwKp8i6JCcmVlZ4LWU2AufdAtyXglKFjn26tiMyObIFlaoQGXkTJNVy1WsQiyvWdwkbrXXIp6DLHoCe2qNM4IsQevYk1j0CLuYwz/KGnKXe5NlguYM6xJ3sqMZWrldv0I/zCwKASzYL5FEgDrB8g3yJO80hfy6vXSfbScX2e27E36z8TLy+kA8KN+oAoVnE/kwZK3pQKKwWc80XU82n3Kc0mIwUTSLn1rx8ceK5AJiPYgdCgOeFuMEqiueazyZeV5wjrmmtalCeZwToDrkHGa9BrMZKxbDfQ75g0UW2B+ukyjmwWOvy8iLMt420iIK1VVC1hP2wvdNRZ7dtqzJIS6ysfC4tV7akG09GYp1B5l1dXHpsIGsCgYNVHuq5wNpnsYtahoyMyWysibMmyCUhjH6lXLbk5x2jsPBcDUSvg6KteghnJF+2+UKBFAels2+h7mDvdFYQ83URAtW9zzMmNAxY+Ra+EhvHQFSEPeJtxZ/HcRmssThzOJuDCgiVVyAbYJ6twFgvvRazha8yJoIqQT4TwvPlrHDgHqwIJGcE8to2XiurbpKzmO9XTB6xPgpBUQXJ/1YtnYf+AAAgAElEQVSGVsjJ2cSWYyFY2/vcJpBUiT0TJUNplfw9+SzCvfnMj62pvH+SwWHLrqTVwovmTcB20uAQFCGBpHhjJRkHqieZQ1ZlbtfOa0I59FUzwlfKyp+lmRfpJ+W0AmkF0gqkFUgr8E5XICUv3unhS28+rUBagbQCaQXSCkiPH90PpgpxsGzwog7gi/3S6RbFBoruzdhnO7GQAuwxsPEWQOBOyi3BqUGR4U5GmkYNTgS1AIBhYt+Q+G/TxTyZTVQqhBBtQG26ro0DZVFS8CYhQJWvRHERbFZCyO4GqxgAY4JDK7UA2AU/CoPu200gLei2TbI77NNva5+5f8+BqQDEWEC5Cz0GuQG5Yt/wf9z1mVU+E8CZHJ3asa0SFkXUAnCw226oWCmoUquo0+5YxWCQhBDe+dh2RhAVPAvXJUsgQ4jpJmPgnPsLNl1YfARrF0KE5/O1+sO1MnksVDJaLUYq2tYKgGjrTmmAnsl4oE1mpVq1bksS/k7nOEBRqBVgeiCKbP1SggjZuMO80WgrmwO8chl9H/P5zJ73d+7eVWaz1ssXr7S/v6vvfe+7Or+40GdfPjXQjXd5tVbX6cW52u2GHt5/rN998rk+/ewTdckPGM10dHTTYdi//tWv7JcP8Nq7ujKg9Bf/y1/o3/5v/9ZkFsDm7Rt3NZ5Odd27cC0A/OuNmsqFsvb3DnV9faHvfPtb+vGPf2jgsNluB/9+PPqxHckRIF53B3UJqxf7x6/V2en6Wf7+r/9K5VJWm0zRAcnK5Q0gX19embjA5ufHP/p/1R/MtdhkVOt2tHt0bDUPKpTJgnyMmkbX15oMBoomYy1mwcpntQxWRHQmA+DSCm8Vw2Lhzuk3ap5cVo2djg4fvq+FcgbWe69fhg5ygEuIg+VapVpZlWZHtd2uitFcL37zkSrbSJ12ySCurcywi8rntLvb0vHxkRUYjUpN/fFCp5OtfvPsVNXugc5PT7WNIg3OT1WyrVJYd62dPQOR9XJWi9nEFmzPnp0oky9qDsBbqWmzxkJtarJjk5X2btxQ+/BY0/lC2VLNyov5ZGy1Ub1CeHtZ/etzXfT7+to3vqnLs1Mt55Gm45lweyHPA5C1YBXCMpB8wftFnd0dNSuolg79PmQ0TJeRImfQoJKQzp891ejqUmvCogHUp7OQh5FnX2MNhbwcAHDmGoHkGfaM1ULNet1j4lyMQlazaGaLLUBg8mYaraYtmoKtHMQXVkMV1dstg7woNSAvTNCgjmEvjNVp2NlAckAmAqSHYOGwpiBHeS0KCXd9x+TEDOulYsnWdp6O2RA8zPqjS5y5MF8G0BuyzgD3musW0QP4dVaErLaqVqqIaGzltV5nnF3CnJpMBwa9s9mSLl6fxM+/la9dKGg6w8Ysr/lkFlvqoMBaIjdSvpRTznt5eFYIgZ3ursYjbLWC2gOgHpaLHAeuT/5KIMoXVmAA3peqFdvSQTAZvKb7HwWKbarmJi6tlogikxeQCexXVnJgz7ScmQyrVBmDgob9vp+3bostyKNMfO/MiZXzSjjnks562GATihDy5KOU8iYcIXBZaxBe7CEEk2ezRT8fNWAeQV7wJ0A/Kq4pSiKfOcGaKMkUQl1AOHxiuQf4DtlmW8K4WQAlA2oO1EycfdEskDMOsmayxPklCZHBPCQcG5UT50fYn4PNG3VkvwtB8V+RZcxRkzPFoFpJ9h2rEGKiPvleyIgKORUQgZyN7Kfco+2fID3YI20/GNsnsg/QOBDfd0LyJ58FwpkTQrj5vUQVklhwJWRDQv5w3tg2jDnKhOKaZKYswzqkNokC1KRGrPJMMjQcuB4TNJynzpi36iXYUobPODYBizOxYuu2WJXBa9LMi/STclqBtAJpBdIKpBV4tyuQkhfv9vild59WIK1AWoG0AmkF9OjRva09nmOiIVgwfXXE83cAWWdB4MtN93eMZPP3hIRI1Ar8zGqLtwI73akZKzro3rR3tbuBsZfIhvfgNSYHuH7eXe/r2JseoA5VQQJChC7cYHEBcJMEawJQAgBiC/Wm6zjuRuW+qti3OIQzgPYGPmLgyF342awigyX8LzLAB2DM7+I3nxA6IFMAf5SpXiNbIjJ5UalVrZ5o1msGF7GhKRboXq9ZbQGYBBDP7/q9iGemw3UGsI5vur1sgr99qWxFQQCiNgF0UUbNetPPB5g1jbZab8nswNZqrvn00p312VxJpXpXi0VQXZSKUERLDQdTlSv12AucMeE58IiXohkdxhBVWH9AYBStmAB04trFQtn2LXR+8+CdZsths4NBT/fv3TEA/Oz5c19z6c7fnL3Op9ORgXqyJu7dfaiPPvpY5+fnOjw8Ui5XVMFgds+gYnDzyOrs7JXnxr/5N/+r/vf/4//0PTGuX//6t/XLX/3CFidY0zBPAeZQrzRbLV2cn6teq7nTm3vv7u6oPxxaoYMaZqfb0Wa91fnZucqEYI+G7kS/cfOGnj35QrVSVs9ePNPO3nF4xr1DPX/+XDvtjh49eKj/769/otF4oQWe/PWm2kdHVicMBwOTPBdnr7V3eOBQ6rMXLzznPdbO+g1ByCgxih7jnMFnsgfoyg/goXR4/44y9bYKzZaB5t7ZiUbXF56HtUrVuSC8sFxvqFpvqd5taTOa6Ozz36hZ3KpWzlj9kyiKyCzZ6TZ0+9YN1at1jYdjnVyONMzUNFrn9Ozla2kZd3yPx+6knqFSKJVVqTd93XIxp4vnXyqfA/CWsoTRA5xutwaICQYf9wcmDyEd9m7d1Ep55cpNZSsV1SoNZTNr9Uc95bcZW+pAGjLXV6u56tWattsQhr6KZq4pc4g54P0ot9XxjRu2G8tuI1VKVS+V4XCk5YZ8lJnDq6nn8OJcM+4FZcJiqVysEqk268pp5cwSusohdSBmIBu326Xvibljq5wyIDMh9gHQhcggv4cwbqzU7K9Prnk2a9ufaq3hNcnrEkUDBAaB1G+Dp6w16hkA6dA5bsIjm7c1GYAr5FaSEQBpzDMAZAO2zqdTA6+AuY0WFmZZjSZTg+Bk3jBnUVdBUrLHMcsAfcNTAP4G1Q5zkusDtBNWDjsMOQigTkaL1xU5FzN+vrYVFnPUmQzuos/Ynq7erFu9lc8Bgof9u9PZ0Xg08nqFPK7XWyYmVrYzk622IJFG44Hy5FOQOZTHXgtlCTZlBD5XTGCwDzOukBE8F8QT6g6PK3vCIhAntUbNNkl8D0ssyKAlJHC1YoJiPJ5YUdbrXTksHJUNKgGCtyEPOEMgLzgPONMYO8B4A+lhhmgymTmoerOhnhDaGdeHukG0hD0vhEv7YNhsTEr7794HCIjPeV05KDqfj/OYUPZtPB95X9SGX2U5yecu85o17zDttwmMmNCwcs7WYSGzKpDP8TUTMi1uRiDzidtL9s/krE9IEn4vaQxgfgdSbWmym/3fyovYAiqpVxEiKx+IfkjiJOCd+0psoFB0hDaHQHQNRyM3AwR7x6Cm4H8oNxJVUmJhSN2CnVP4Yq0FW8fQWEFtmKfJe3jc4s8wybMkv5uQJIGADIQFc4D5QQ0S5UVy1vOa1DYq/aCcViCtQFqBtAJpBd7tCqTkxbs9fundpxVIK5BWIK1AWgFnXiRlMCEAwhQD+W//Y97KiziIOwE4wAdCXgXGJ3EHMagepAYAByANdlFx2DffD8oOVBDhslzPr8Vyw7Yb2JfQmQtKGogNLFDodA5gSPAwp6MUMDBRigQSI4BfgGAJecG1AVZQUUBcONQ0oBsmTAKYwvfDfZABwa1tiIAFyFrS/x5AHMDGpLMzUZ0Y8M9uVKqW/Vz1Wp08WHV3Wg7ohqxo73ZsnwJYg9UJgF+zVddsvnB9omhp248xnfpLAm13glLEXaGEipcN0tQaDYOIgDp0FAMQF0qAmDkt5hOtl6NQW+DIUlPrbVnZ1UqNWlaXvXOHa282oRucJlYsRNZ+2KUKJigAkgK4CogEcQL4R1m5R9v3LFc6ODjQAgXEcGCwkC7r05dP3IWeL7YchJ3NV4S4YTrp6+nTp7Zzuby41qA31Ne/8Q29PsEDPmOwDlAQ+6nBYGTC6PXJS1+HMX706JF++vc/Va2CRc2Rzk5Pg9+7u9s3BpMfvv9AH/3qV2FcY9CuWq/Z1oh7Z45WKiV1Ol0D30+++EKNZsOvv7y80vHxsc7OXuvGwY5G44muekPdvfeePn/y1ODq/Xv39eTJS3357CXyGlUabeXrLeXLJc+5BRYym42m/WsDq0sAeLr+rfhY+Tq8DnsVyAvIF+yECOANQcgB5MuVSnr43e9KzbZyGayJprp69ULbZWQlTqZQ0OGNm8pkgqoC5c3p2Ynyy0jr/pl2agUV3X1NVzigcl6NeknHx7s62NtVt9NxHsmL06H+4YtTdW69p9l4pIuXL1UhD+WS3IKtNpmNdvf3rWyI5jN3lTfLJWmbNykEMNvudq20WGL7g1pjPtcUQLJYUHt/R9VGS5l8WRGsXpYQebJu1jp99drqIGpBvgDEEqstlw/WUIuYvFjZok3a2dtRq9UJ1muooLJrlbN5jcZDkx3Utd/vG0gu5/Ma9/pajKfaLMkrCIQPBBf7V6lIR//StWSNFgFOsbbKA2KSEVPWjJDlblOtVl2DwTBkQGQztkhqNjpe/+RQADADqEN4QB7msO3xthIIA8aZ10BuJEo2CAOAXbrGAV9538Vy/saqJ7PN2KffNBb7IMSF1SLsgcGWh7liohf1WA4lD1kVa2enAKSHjnheg6wDcmzi9cU12X9MQIgMkRCcHJRyGWfujKdjzeZ0qkvZHB37dNjnPFfJkbEdkm3zAO4jZakbd5sLxA7rjEBwCDnf55bnC3s7GDP7Ns+MtRx7aTEPCRDir6M5hEo2jMF8GjITlNV0BumBQm2iq8uBZtO5yZDtKpwD/Dckd6VeM+nDs+VNZGQdUs3zVaoVExps7Mx3fjafTYN1kXOP1t6HOWeoZ6IkTDIRAnCOjVgkAsVROSSkxCLaaDKdOWQ62JCFGkPSs2ezf3r+8ewQIVbPZLyX8nPubWsyDIB+Y4USe7+VJ86H2tr60OeZw6bDnwwS9odBN4Aahz0iZFmgarGakox6WzMFy8UEuE/sFRN1QgLkh6yK2FIqSw3DXPV8cCh6UJLwPvyu9zV0j7EVoQOvbVcWZ8zEmSPelJNmBfI6ll/ZYvFejHmiivK1YmKBuiX3Hv5MwskD0RHIw0KwqIw/TyRKjOS5k/MgyckIwd4hYNyfXWL7R+elOGPqKwVGaKxY6xc//zjFPNLPymkF0gqkFUgrkFbgHa5AepC/w4OX3npagbQCaQXSCqQVoALvP37PLII7QwnCtA1TABCSbkcTBAGRePOn8bUYZAAkpLMccAyQJlhMhU5Lvg/wkgSOvt3VGeKwgy2Tb8LgQRB2LAnpJSjYORyBNKBr1OGzxvbC+waCZRvsUgoxCEy3MZYj87kKeIsXCra3sHuEw5JDYGcCKtpyymBi1t3IvGcVu5tFZGCLDngAw6QTNakLwCRd6RkB9OdtC4VnPqqFfCmvVqduNUYe2xoHNwcCiPvp93vBB3+TiUE3Onyl1RZwJeRrYMVDdzAgFWGr+WJJ1/1+8A03CIPXeFnLBXkVWOesTEaAFyuLVU5D+Sxe9ADOASCDvOD9iwQTz8YO9KauBq0N0gVLL1Qt1Jz603EL+eC6VGsGfyAReD93iQMyreYGMdcbuvLL7jB+8vnvbBHE6/7sz/9C/+7f/V8GG+nODkBfRnt7+wZMDb5JOjs7M8j87NkLg7Z/+qf/nT79/EuVCShf020/NqA76F/rvffu+V5ePH9mMJK5Vq5WtbO3q/l0ruFkYB91nuPG0aGJidFgGJ4zm3VgMHY/nXZbn3zyCVSK1ouVbt29p0K5ohevTu2fT4f3Fy9O1T28pWKlrnylohXgYZxfUABkHQ40vg4hw9ifQXhNhqMA8uWzKlUqnoMEB1Pf6WRm0Jj7Y54yJrfu31Xjzm3NM0XlNwvnZyzGI20JfW40VG3UbdlUst0J5GDOeQ/L/qWmF89V3CxVLZWt5qGWxUJWrUZFd24d6PBoPw5RX+jz04k+fnGtVamuWiGv8flrd/CjkFjOZ1bmNLpdE3m962sDlJtF8LuPxjOVC3l35hMsPqOW5KOwR0SRyblSraput23yKJMvsTAVraR8sRIA3O3GqpdGq6VcIXQ8d3Z3Q/j6nMyYism5YhEl1lrtZsd2X4RYky3BCiZXgdyWy8tLLeaBAJhPRpqPJsqsN868COH1ZYPW7AMoBiKrnrbO9sCSCwC9iKXUOgQz5wo5kxfsJRAuTFOui5qnWCg594EO/1Kt5GuiMqjVG2q3OoE8KLIvhVwg5n2wCYMoCBY13mdiK7v4jxjoDgSt90JzqrCLiTpr7X0PsgJSjzqRVQOBgJKIvQHLpMvzyxAYvuINAqALAMx+VUFJUytrMV8YPF5tIgdfA8ZzoRCivAl7dwFLIbrbQ6AzRFm9WlEDRRkWWput+lbaYFPFfkFQ+cokDnsfewXXhbxottommdlDeQaHghM2X4TIi6RsAmSHXIJysajVBhVWeG9s7rzho34Yz3R2cqrFYu1gcyydgkVWRpP5XOVSVQ1s5CpFE1fcA3Xf2ek604ccHQhsKy9WoS5J/kk5zgyCmEAFk2QkJNkdrk9s57VakpMUFHSTCWqYrEbjsZYReTGBlHcmCXPAWQwoMkKeBORUUN2gIAiKK8i/CuojguPXEDyQY8G6bcWZSB1iJRL0hQl5bMfi3JmEiIdwDnMKRR17eVAmJoD+GzsoWyeFLApeC0nNl8lBiBHIiUz2ja1TyLjIev1jKxgIgPBz7oNzP8kQYs5BGiUKBhMEkBWQL9wXQeSZQJCEzxycIagOOdvJwghnvZVd8fgl10sEoaGRIMAQzM+gyAzkzNskDdd2cHdsYcU9Jw0ZieoifC5J+jdC3XhPqDPXQxv94mcpeZF+Wk4rkFYgrUBagbQC73IFUvLiXR699N7TCqQVSCuQViCtgKT3HtzZAvpikWL+ABDjrWwL2zq8lYFBbkXoVsTyCKAj/qe/7abAMTcGfgAZE9AhsaJKVBJQFQA5BrtX6wDQxEHYgQjJGYRDUUDHcdAfhFBpAD7uh67VhAgJoafB9oO7AZAAEOa6hOpyTzydFRix7YVJFVvGBLDHHfQAfe6YJX46AIn2wE8sN0zW2O0mWF/RNVqADFir3qgaBGq26+4mr7fwYA+gpUGW0Ewdh7cC5iQfoyAt4tBYvPdpqt3IQCEgCgBKu9V0Jgd5vtNoHkJbs3kNB2M1ag2DpEbNqaOD0bHaKatUrCmbWWoRjW3tQ/gwtkzlcs2h2CGPG5CMsQs+9AbWtsE7nf+okpOxDgAY9mHn52dWkwDkUWNbHgEsjsYmOabTYIF1fnHqrAO6txnn/+F//Nf6L//lv+qDD76m3uWVzs7OdXzrtsbjqeqNhkFvwDCe+6d/+zex8iKvf/Wv/nv9w89+7nFBBTPsjwzePXz/PZ2dnwXv/GrNHveDQV+FcsndwQCzdL9vsxu12y2N+r2QG+Km5a2qzZr29w4MkmINNZtGarfqunnrlsmM3/7+9zq76Gu7Rh2SVa7eUabatJICEHw+DbkDs9FQw/MLd5MDCmPZxEC7wz1WBmFrQxe9w7DJYQHcW2+09frJqlirmYQqdzrau3tLaxRI85mefvaZmvWGSu2WinSPk/FRb2p8fa18qaTheKTd3V1dfvGpoqsTFYSqw4EqIVdju9ROu6Y7t450/8E9P/9kttGLwVa/fn6qcmtX5y9fanp9YRUCZAIZA0z4naNDE3nT8digb71UsoVNNI1UwqteUt2h2StbidH9vI5mGl5eGUi8eevQBBnqksVWWvDnko7zstd2JldQo91wxzrEwdGNm4oWc3VaLU1jMqdSLplcoNOf11XrDfV71157qDcIQz4np4GfA0wro+loaKs0GbyObLnEXgEBaDWDw7rzJgC2q6WKhYyfPQEwAZvJE2nUqwbZp9NxbIkTQoK5NkRFuVmy1Qz7DmAzaovNJqMNHfa2NCKcuhxscTLBjo39MAltT4DUUqmgHGEfBl/pps9ZbWDrozckxMbKBPZoE7ZYQrnDfm3FyWw889gsZwuHYs/ICoGEgiry/hNAXYB9SAP2920GZRO1JQMIuyQslFB0TT0/AaUz2Y129iGOymrUUHihJsKmDVsnVv3GJOxqDSFT1ADbsQpzuai93T0TkihosHoqlmoisHo2G3nulCCt1ihLAolQq5WdUcJ8A9RnjJjv5ANRHfZ6yApUJCcnJ97rri4GQT1SZG6xR0GelKyScSB4PhcUOeWyrYbYN1FCQNASSs4Y8ebsW5DP2G8xP7gua4WaFnIFlatlW0+FYG1+zn7OGUH+R1CqoAhhPBYRQeq8BmJk7TOFFzDvTUAkwH+hYPKTvRH7MmdQ5AvBHiomEKwmiFWMfn6UJjQIMP4x3u78izj/xxZInMvxWZyQYD7/rEJLVBhMCVf1H9kk+axDBYYqxqREIEgYTzJLEtuqpNGBOcDpSM0h7Lh5WzzBMscNB7yfiQvGMm6S4PHMGbyxdwrnXEIsvK2S4NmSBgjOVWazLR5plshxZocsI5NLcQh48r6JNWRQ/PzjJoqE5OC1CUkf7iisxcTOkrr96pe/TTGP9NNyWoG0AmkF0gqkFXiHK5Ae5O/w4KW3nlYgrUBagbQCaQWowN17N7fOVYhVDIlllEOSAWYAHAzYhn/XG0CzjzxduQF09z/5bfeQCWTEmtdng+ohBoTcwZp0H+Nx7e5Suv037tCOkQwTE1yPdFfAQgAWKzyAzhwOS3BpsLEAf8FeI4sq4y2liP3X4/cEbETd4I7nLT7koXMY64wA6tGGurFdE1gRoCaAK5kXgEvBwiKxq8AiI3RqUgfsLorFnGrlvDrdlu+j2qhagUGnPUD1kk50lB/uvoYMgYTJajgYqdvZtS0PWQjUa7NcarXcaG/vwCAQv0M4Nx3kgN+TGZ3KBMSuHKTbanQM+IZaApgCNOGpXlS52tJ8OtZqObQtjjtsc6gAqGkuVqkEGxqIEe4rjA+d1oCygFAhHBdQCOsee+DTjT/oaT6dBAXIEouTuc5fnRm0K+TLDgsG1CQLwp3ymZz2DgmMbgQrIsKfy9SpYYD1yZOnevzhQ/vbv3r5MlhDrVf64z/+YwNav//db9W76mm1JDA3a7Lm8PjAKhDArX7/WtPpQo8/eKyr61MDaYTjtutt9fqXHseri3OPA2AX8+7h+4/07OlzEzCM5Xv3H7gjezaf6fmz51qtM5pMV8qVG8o0Wjq4cUdgydP5VBdnFypkslrOJrp4/UrtetVKgVa7bUB0Mp24I75UrIT1gI2LLW6w68rYbol5zritMlnd/8a3lKtVlCmWDaRvtisNTk+VceaDVKyWVa4SQI/aI6flfGEwfzyZWgGyW8xo8OJLlTNrVYt0Pa8cjlzIZXTzqKu7d286L8JzaJnRz768UlSsa0HH+GVP7WZd/etLW1Wt5gtNxlPdffTQ9j8nz57hISQtAcaXWkwXBr+LlbIK1YqKFUD+SgAA10udf/mlVtFC+wc7qtZKzpLIlQoaR2ttc2UtVmsHjVcaTc9FwFtb4OTyJrHsWx8jm/bPN1E00t7errKFsr588rmfZT7Bmiijy5NT5bJQchlNBkMHxZN3EE0nrp/Dfal9bLcEycC+Qmj2Zjk3AE/nOxkoVo15/4qzNgBgCxCo0CJbh847XLuQV5OA6EpJ5VJF9WbDig2Kzv/NF1iC5T0/HU4ck5fsMSgFrAqLZoGA3a49r7+y3wt2UShSmC/9Xl/962sD5rVaRdEy8u+hujIZNRqHXIppUPTQ2Q9hYHIm7tjnvZnXDqyv1WP1iHRwuOv8GUBecibY6EplwuqlcpFnrKteL1k5RB0zS4By1AQEb9cULVEPSfMZhCphyGFvLZMdYkIUJd7GVkwoFZrNtq+z2GAThVIh5HxY0QbnBsjMXmscPMyJdWYbwrNXS5O8JgWWK52enms8msaWU1Gwv2OUNvK4lCpBLcf+g/olsQlCbcXaQAXHWq2VK1aYTCaQVAXPN9QoEHTTaGE1Dfg7e5PtmlBV2AorEFnjMSRm1YQp8w4VEOMAyZLJFKzM4ItzCwKDWgTyG8VbsD5CYce8dLZSsegasf+ORiOrfVgHBva3wYouUTIGxUEIoKbeEHV+jdWK4VA2aE9ORzYoG2gMSIB5iOtEbREI/FgdxH1kc8EmkLBvrLViUoXrsDczbpAtZJgkQeIhv4JpFEguas96SlSX/LetmbbkTJArEhQoEGjYoHHuM76JUsnKGT5TQPgkAdsxKcK8+0evixUkIdMlhJbzlTQPBKvJcD3Oc8Y6jCVqD6zGgsVYok7hZwnR9Iuf/zrFPNKPy2kF0gqkFUgrkFbgHa5AepC/w4OX3npagbQCaQXSCqQVoAL3H9zZAoZhFxLH176xjzKQE3eO2nPdNh5r298ALARQInwcMDgQgzG2jsF2BOWCO49DR7G7RO3bHcBbB+Ju8dIOIbCJZVUC+IWwaoCiYOMQujsDqAAwtowIQ93YQgUULfHaxrrDnecoPAp5rRZ0vK6UpWMWm5gCdjAhpDXYgay0WAEqQZjg8x1IErqiAW2CjVbcGZ0LuRx0hRO222pWVK4UTCocHB0GEMpETc6gH3Y68bdCh3NOWixXBvNsXb6yQYjDr7utTqibrTMgEAKQOBj241oSCkzH+dgWLSFXRLZRyRZCyO16nXGHekQ3cYE6Y4O1MghmcIwO4NXaVjj1BuoOyItF7GWe1eHhYWynFWp4enpmGxjyKOjy7/WuValU9ezZUwNE1Go0HKlZbVsJ0dlp67e/+dgA1XJF5/tK3d19dTs7evrkmRrtpsfs4cPHOju/0otnL3Tn7l1NZmOdvz6NVTAZvf/+Y7XbXf3VX/1Xd9kH9UwIriWc++jmocNC1GcAACAASURBVF4+e6HVCpUFcy2jfKmoDx69p/F4qKvLC4PQ5FzsdPf08a8/ck1o+YVcajZbury8VqvV0He+/XV1O2396Ic/1HAwtNXReLrUeJVXobmnnTt3VaVzG8udzcbvc/n6tW2KsputKsWSu/zd/R6TI+VC0dZKazrCbbcyZ4oED3tnKFRVqNbVPb4hDLMa3ZaDpNeTqRqoK/rXiiAnUBGggGmg6GGM5ecCdMO+qlJvaHryTAvsuRYzFbIhKwJboEa9rL1uTd/9zjc9Hwv5kp6c9PW7s5mm+aoq9bbOXr9Wo1HVfDZTo1TQYjTScDjU0e27Hr+Tp881GY+t6JjGnep0W5crVeQEKtfrcUjyRvlKWZdfPtWk31OhkNHefssB1ZAL3b1dnV72NY/WyleaKtZaqnW6Brp5nrAWw5zDYgiVz3Q2NshcKZYDYMva3Kz9v/lkolW01Hw+tUXUfDS2emc1j6yymGO3hVUa2QnZXAhndoYEgdClQBRGU69h8jSQPLFHAEwv1wDnIQye2geruoxKxbzto2wvlQs5DgFUXjvvZQfSMZ9Xp9MKZOoGUqBs8pF9bzLG9qrqZ6XeCeEKAMz+yfWwLIK8YY9zdgKEkXMquJ+5w+knqGNQBJQqVgBZDVGu2MoJxRid8tQg2aO5RwBnOtcrkIYQFVnC1uvxe2PfE0hKSN29gz01ajVV6iVVSuT2cM9kFQCcL01cQu6u14wtGSB5Xff6Jj6rlYb3t3Kt7j2aTBDAeYBmiIznL15rd+/Q75fNbL1G2NYB/snV2ApSIahMnE3AvHWo8lJLh4JnbB/FWJHFMRoNnMfDe/D8bBGMDWoJ/gxWfxDY0u7ujq8HYUbOBOA9xB2k0Gg4NFHksGtUL9Fc20zRcyqA55C5Qf3ANSBB4aXy2KJB4EBesCZjRSAEIMRFUHEEiyZb+lk1EP8TGhKDuQl5kZXVYgFYx0KM+ybTJBBbicrQ9aJKMcHGHgw5A8HAL3vexGdzAsRv1kF9k6gjEiXkG/mGybWM54ibBTzXISWCWhEln8/ymAB0toUtE4tv5WCh/OMWYIYg/zYma/zccdi2tR7Y3XGoxjZlPDvnWLCNDBlWPBN/8uzJZwJ+nFhRsaYSAof3htxxHV03GhWCUtAKxbgmJr1j9UVi3ZhYVyUk0NufCN/USCgvfpNiHunH5bQCaQXSCqQVSCvwDlcgPcjf4cFLbz2tQFqBtAJpBdIKBPLi9hb7E1sr2JM6EAyAIaEzONg0ASaOJ5MAvhp1DyCLAfQYMEjAgQSssBVUTGgkpAXgs8mJOLDWoAS2EiYfgt91AIY2Br2CyiGE1CZkSbDQCKoNQDBCZZPOSgJ5Qaro1OT74Yvg2IVBE+xQUBmEcE46g0OoMu9Dtz5fAFGFfDG2mAoAiIO5i6ErnPwFAqTL1Zw63ba7oXcPuioYfNoYJMaGCOIEUAqAlMDwYGMR2BC6iA3AbAPJ0ul2fJ+8BgANBQXgHGoOyIpglUHWQABSASx5HUDodX+sHAHda9nKplyQ1tEISslgJ6HAAJ3uVoU0WUEIbTUaj1xTFBO3b99VtVIJY7Fe6/r6yiD2zs6OAVvso373+99rOOhrPp6p2mjq+bOnqtUaurzq62sffEuT6UD9/pW72OmMLmDhUq/oe9/9rv7y3/+lr3V4fGzSBNLo5PTMQbn37t/X0xcvVCqU9eC9+yaGyET425/81F7+gInj8cjz4vad2x6v4bBnQgxrLsDd4+Mbur66tspkgK0SWSR5yB78+8s6OjjQaDhwWPPu3o6f7eTkTN/77rf0/oNb+uEPf6yXL0+cnTFbbhWprOLOsQrNXXeKV8t5NWtNnZ6f6+rlSxWsQFoZ9F7N8N9HGTP1vMHDfYb9DrYmq43yxaIY5W67rf5o6DwNCLsf/Ld/qqcnZ/F8lZ/76vxEyhS0mM619vsx5pFJJ0A9QF6IRoiO9v6+pqOp1v1z5RYzlQmr9/yD5lmrVMjqg4e3dfvuDdVqTRUrTf36s9f66GVfxfaelhCAWDhh41Msatq7UjQceLxbe/sGD09evFTv5Fzb5dTqoHypqjkd4VWIk6pa3Y7XJ/NgOp+pms/r+SefOpS+3iirXGDNrHR8Y18rcgfGCw1GC21KNWXJD6k2tM5kVWs0TdwRsM3ax5Lr5auXarZCsDrWOlZc5ZivC3eEk08CCTAdDzwGgLioPlj1AOz248+FbnIID9YG4DBr2N3hk7EzHFDk2EqJoPpoGZQL7BGEqMfAMcQuoKlt5QDDY6IlAVQBdBn33d227Ly2WXn+E0ROngIEIlkSlxeXWkQrZ0TYVz9PJzwB2HMruUy4WnEW1FLjQd9kK3O/XAYszurqOrZLQiGVKyqz3Zjowa7NSrgYHAaMppaQKAUyHeL62aapjoXTTI0m5FPDz+Pu+5zUbjetdDFIDHFWLqtarzr827Z964UzRxL7wHK15DU4n6FcIZNBqtbrVhk4MLtSUd05KLuazxe6uu57fVfLVRUIAl8FWz3ul5nrvAPyMExUk+mR02a1sGonVyp6f0UxFc3mmkxHJpyYBwPIG8jFKOyR5A1h/RWsD7fOJ4FgZhJw7cWKXJWCiqW89/PZdOKMG8Z9SQaP99ulCViuYdIiWjq/iDGazVeKHD4N0B5ya8ghMWgeq0QIH2fdzmdLzeZYekUm/02SYyFH4HWhGMgcAdxzZqDQgvhpKJsl2wSCavnGSmu6CEoSW2th77flVH7b6ggiIiZM/GcA9HkA9ieIn2Sfd3NBbJ0IoQXhl2REQCiw/3jOQ7BAXsTnPb/H+UOdOZM4fwPxHiuNrMpknQXlIgSOLdveUje8ydeIiQYrIAoFn/uMWaKiCGsNW7O194Kg8AhKE9tPBmmkSTs+j7xN9iSWUf7s4KM37AeJYjQQiGEME0LEnxiSnC9t9VFqG5V+WE4rkFYgrUBagbQC73QFUvLinR6+9ObTCqQVSCuQViCtgHT/4R3aKoNaIPyr3QAD/6gHNOEf8QYOlni5xyHZsZXUG8uouJD2QQcAjIM2IUDovMVHHXuWkFtBaO3agdlJuCgAGR3tiW0R4CTXAlC1T7xzJoB2AvFBhy/duQAOAH5J56TBtG3oHsUiCRDEQeOAmTHoC0hZsk89wG2wPILISEiWN5Ya26C04IsuUgDLSqXg/IlKKWfv9GarYl9/LGOwd9piRbNdG1DG0gm/dhpRAVDXEZ7tC9UagSCAiACuAhADTKcWqBv2Dw+1pfbTKFjYOFtEMRAYxgQwcE7XOAoYurJzJZXrXTVbO7q8utZ2MVetQq6IqSEDX7bjoYYEWMeADxY79iTP5dRsNuxJD0FVqVZD56vtYJa25gLfGU0mzjTAEipXKmt0fWVf/tbOnrvzx5AD263vsdaoq7Ozp0ePHurHP/qhQS269Xnfbrerer2m6+trPXz4SMPRROeXF7p546ZePH2hXv/adlxkTzx9+lTd3a5JFAA9Mg+YA9lMUOTQdcs82Ky2cjrKHDuhrXNUqu2ujo+O9eTLL0M4bKFoggmlBhkVdGDv7uyokJH+4R9+bvub0WiipQoq79/WJFdQtlyzAga/f5QQvatLNVBSzGeajEZeK9jzkGcBEE1QOACqw4zJRzi6oeObt/Xqi8/VqJQ0GI3d2Y+Cqbm3r87Bsa3DyoWsovFYgJ3lSsP5E9evXmu1CoHPvCeAPUHtdDwT4l3ttHVN5sNyqsx8ohaWPytAV0DAjGqlgh69d1vHNw/V3t3XcLzQ715c6mlvqe6NO6p12rq66Oni8jJYqgFcLiKPy+2HDww0kx3x6UcfK4e1EUBzNqflbK5ssaBKvab9o0MDiJBjECas089+/Wtb/bBm2pWCqpWsypUsud3Oi4iijUbRSsttTvnajnLlmoAl6VQn0yMHCJpF3VHSlnB5rJZ49yVjTRA1nfELLWZTjfpDLaJZCEJfbbSkW9uKl5U79rEEQsmEcox9CYumqu3e8tpg7xR759t2Z7P2ngFoD+BMpoatdsgDaTQ8h2zpZFA2kJC2/qLzO5dRu1N3WHSjXlI0n2oyj2wNZ/A1X/A+iGUYyofexUjbTEGFUkxO2uIohEBDWqIMApSGiBmPx7aRwlZpPBmoUquZABn2hyJ1gGcrlXOaTiPlAeJRShj8XWoWMR8AmrEsQi0RrLHYjxkz7hdlFVZL/A4qHCzZUDQx72q1ujMuArntndpkIuRF+Np4zqKWWSywjKp7PaPwwPbI+w5ZIRmpu7NjcLrZaHgPuTi9UJ1A71VQzbFhssbZwwOQHMgL5yuZSOJ8wZ4LYLzodbdaR5pOJyZDIHnJ0yE7wzk+vEEua2UQSifGintl/2g2mqqx59WqJi1QCqGgo9ZkoaDqIb/GPLtQ7rGf5j3WgPnspaPhRI12R73+0DZhZHwMR+MQZO3cJHlt1apVXZxfar3JauWg7EDSBxWGS+i9w+t6Sz4IahZsr1Bo1Qy4A9yHzJ5wcDJ+7FchUBzSmzOs8GbeJjlSibrAihErCFF08Bzh/AyNB8Gqya+1xVq4XrDzIg8lE/iwmODie5x/EBjMqeQawUYw2EG9aX54S/1Ebgjvzf+S5+c+EjIinIvhZ7yPbaviZ2afT6yeWKPJmRZUFqzzYGlpjYnzpUL4eMgECQpQPlPwCgg953WQW+WsDDI6klqEzyH+HBDfzy9/kQZ2p5+V0wqkFUgrkFYgrcC7XIGUvHiXRy+997QCaQXSCqQVSCsQ20YlBzqAjANu4+7IRC3BP/ydB21yAyA9emPREFQASwPqgBgA10BcgFkmHQCWY89vlBIGBeLuyDhzVFEcosvb07kaQnAhTd6ymopDN5IgVMAdrDwMvgC4EBRKZ2Z2q5y7MOlKjn/fHdWRlgDa7hYNJAyWKwbHYisfwoEBjIKCJChKghqELtiymo2a6tWiypW8iqWS9g52PYdW64VBQCypAFsJPd6ug6854bEgkAV67zMh1BzECi91QEYULbl8UFw0mi3RyDuLYu99+3Fvtc3kTbJMhiNVqhXl8njGz1Sv1DUdD1Wp1pQr1TSa4i1fM5hTzAGy0YEclBQBDMyo2W7YRosuYcJoe4OBDg4ODPzV425pd7hmAshKoDZ2N2dnF5pNF5r0esrkt7oaDJUFtN9K9957oC8+/0xZWxZl9K1vfVN/8id/rI9+/Vv9h//4n9TpdNxF3GjWdOvmLT158twg0vXVlcmEwXCoDz58rKvzCz1/9sxqE2yYULgAUmPzQ97J7sGh7V1mk4my2ZV2dvc0osM+k1M0i1TQWtGk71yT2/fuaLHO6uTViYFtJm6p2VJn98Bd/ZlN5I52ZUsmLBiwF8+eaThZSNWuDh99XYNFpLOrnhqtjlbTSLMR753TbDjScjwyiJ8hPBqwnbFarTQYDPAm0/7Nm7rzwQcaLBba3dlVdjLR2cuXenV+ZlIA+69uo618vaZitaYiIc8AwrmcQ4uz+ZKWo5FW0cxzbbmYG3xH/eBu7XJJGTr01yuVVnNllzNlITpAibX2nOo0qvrn3/+GAVYAb6ywfvbJCw1zbTUPjzWcTDUbTzUlWDmaaHp+pZ12y4HIrf1dHd26pSe/+1TRsO9xB+zdZLIaDwYqNeom3e5/8KHOT89UIbR3g2XNys+BHRXkwtFOS5kt3vULh2BDGjAfD46OTYidX410cj5QpdnWYi2rMNoHh7bEqkIYbBUsqrYbXV9cuoM/b4//tYbXPXfKk29Bpz5rPIR180bYQxVUq5Y1JdB6FtfGFmoFZ9cUAC9twfOVzz5AOPMNkhXAH7s11rXJLzrEVyuvRfYX7LOY70UHi4eA6O5OW8PBlUFxyLEWa3q50mQ89BycQ8BsUTd0HcydwxouzoeIIrr+Aeu3DgoHkWX+Q4RVaxUt5kt/n4wRMolQLc2jZdh7slmNBkPVmzWVq1UrgbCDo9OfPS3Y+WScxQCIzL4DcNzuNHV+fqqjoyMTNHfv3lWpWlQhxy4uK36wz9vf2dFsOnJWB3ZR7C2BqJ77exDTzVZXw8nMWS9JaHWwMOI+I3U6bVtDVYp5lUsFTYZD5QxQr22Ftd0UlTWInhDZIbOB2tv2D+KbHI3l2mROsVix5R8WaVgykTUzvL7W5dlFUAtgrYeCr1wyIQWgz7gwd5inh0dBBWawPJp7r2bfH436isgZ4syAZFsuVSxVQ/bEeq056p4cVnAA70X1sZpzZkUAwq3GUVaTycxEMHXuXV9rNls7R2jG7+fzsXVYsE50qDyqvnLJbAb7szNTths16w3fA1+oSmxltkLdgVImZ3KZjB3r+TjDUdugxUD5NWfvgxwKtlFJPUOWE3Z81jz6uRlPiP1w0mes7uLebLVo1dJXJAa2eJAVSSA510yyapwvQpMAe0IcCh5snOIsjtgCKglA5z2SfAxql5AgbzdHBGIlEIlV1FmxFRWKGD4noIhhT32boOFzSpJ5YcUVhFKQmVipgWEj6j1qwdyHuGL8wln51Xv9/GcfpZhH+mk5rUBagbQCaQXSCrzDFUgP8nd48NJbTyuQViCtQFqBtAJU4MGje9vELsqwJ+ABdlAOCw7dqyYIEgAcQiAGDpIKvrGNyof8BAJtLVrISov5QplCPu5wxr4jtqXiffwGqC4Afej4zNnPHNACcMvKAbpKcakKptgGsQIQQTd66JZMLCGmE6x6ZJsRqzZiuwt3rdONTUem/brpYl67UxYFhMkVwLEcth1ld28CbfB3un25lx0H9OYMIpZrZdeIFwL+AXQmig0UJIC4PLwtnMpF+nZVoJt1tbRdERY5dAMblFrg279Qu9PWxhYcEBNYWWFXRTA6BEEApCqFioNNF4upwenVgg7gjYkbXmerlGpDhWJF15dntn/hmvbdn04N0hWKWYdwA+QUCiVd9a7UqDesRjDxtFUICF8tDJ6dvnit1y9fabPOamdn393Rr85f6urqWowgdjRWCZCFUS7ru9/8UI/ef6gf/ejHqtXb+vh3v9O9e/dc8+lkYJur168uDIy3Wk0rFhywXSjol7/4mS1vuru7ur68tLIEMAlgiwDeeqOqMUTDmroQkN1UxLxcb020ZLcrDa8vDTx2D/cCKbHcGiSEAGju7ung+KbOzk500Knr+upCV/2ZlSvD/kiPHj/WLz/9QocPv6FtrqjRZKwZAbXLjcYXV7YCMnA7nxFc4q7pMiHKqC0WC80XCxUaTT36xrd1ORzp8OaxyYzFZKzdVtO2O8vtVtFqo9Uk0vX5mRrNpu2FVsu5u7m7+3s6f/VaW/JXWI/RxOHA0XJuNUHG1kABGIRk2i4XKqwXVl9slwRFA2luTBS1akU9enhXHay/6k2TW3/78RPVbz1WsdXRF09fvvGGX0ZTTa96qhXLilZL3X//gS4uzrSOVupdnCq7CCHhWGgxZmRwMLe/99/8kecHtjXGT1H6DAcaXl/p7OxUnXpN1VJGtQpA/1aNei1Y8awJwG7q+PhYJ2cDnV4PnNcyY97nS9rkirr53vvqjSaqNVrq7HQ0GvT9u+0KazSj9TLS6fNnHm/ILsjIzGYrdBp02HMvKwLZY/UYBFW7QQZD3iSE51a5bBsq1gNrGKB5uV4YzAzZF3lbl5kQJLQ6s7UNFICueSLIS5MM2AGRKyI1WqgVUBZdqdYIxAvbxfXVQCvn8ZQcml0sFVRvNG0DBSDPhoLqgq525srWGRxLTedz1eoVDXsjq5bIYSBQ25lAKGaKJYPf7LuT2czd+ozVAGUQdj+EiM9QKGCHFyyXDBCvsDiKvO7ZI1Bg3Lx5Q/feu6dcdqsygey264EQWqnbqVtZNhwMDMJzb+TLhI527PiKqlTrGmN3BznK/UwmJo64JtfgXMHajayJG0e3HTg/m/IeeQ0HkSJUE7E6D7A7yTFIiGRbgKECcQ7GxrUyEb1YGGDHyo713ru6cr4Ie9vZ6Yntqdp7O1ZTBBVY2QHx+/v7wR5rE/KTyCBCuURGzWDY03Qyi1UC8tnEfgoZAwFuJc6SeZTRYrOyQgi7OJMY640Jkmw+Z8uty7NzLaKtiWBn1mz4vUCcJYA9Z2awjcqqVCg6p8UKjs3GxLLn2mppAiNcexmCtNm01+EM4uxkX2ANW32DitGKC7JDgr3i0moImgjCnIaM45yzjROHrTsVMs7m4UzmbLYFWz7nsyao+DKut0PuY3WSbe2wzEJBg+UUBF8+q1IZG8VpbE8VVBE+91dkrYRsCqvpYqLKexvh3bEFFfQKeUFJVsibHBtIp9juMvkM4o8dcdMBWVuQSH5fguahfWPlR5hjiRVlsMBM8kXCa0LNuM9f/DxVXqSfltMKpBVIK5BWIK3Au1yBlLx4l0cvvfe0AmkF0gqkFUgrgPLivdvb4HUeEwu2OMmHcNLYboh/ySfAni0lsJxYB39qrBqcH2FAgiBTfM4hODZarpfB8oWwzH8CGhiIQYkQ5zwEn2o7kjgjAsAEcAN1AGHM7nRdAq4HiyeDjRnsL0LX9Hg6cUc6IawoJbCNCnYXW3ePcl+8DhADuQDAUQKC8H0AvKB+aFrVgI1KkVDefEa1Rk3VCiHC2A7l7F0P0AVwVq6VFC1WGo0ABIsqAdZUywYmAfPiJk9lsDfKQNxsHXxNPkKr0VS/N9SdO/d8fycXVypXsYRZGDwDRAqkDaBLPgaa6bzdmJgBdAN8BISl5oVi9c0Y4OWPEgAvdixTrq+4zh2H0xoQnWJPVNUmW9TF6ZX2d5q6vjpXs9028En+xd//3d9pfNXXbDLVlI7fTN4geJ0cglxB/atzk0ST+UTFQlnf+/739fzLL/T06Zcen8ODIxMAqASwImLu7O8fuEv2xs0bevnyhTu3Dw4O9dlnn7mDu1qrq16puaseGx2CzFFuHN28YRAdi5f5cKTtmm7rtY5v31W52XLeBXkHBAwDTHX2u5qMxpoMhq5VqVbV3fce6cXzV/asJ5tj2BsoWyirUKrq8Yff0iyT15dnlyrVW2p3OwZer3vD0DXdIwwZ8HChjLvAg4pntVho0EeRUdbtxx/oEsIsW9KNWzc0no6s6KALeTbGZgfAvqOT1xdaRZHK2bVy243Gk5manabqnZbf/9UXT5whEdLkN1osg0UW1ljOu8DSJx/UP0uUJ3jgr6YqaKWS7WiWanca6raq+vY3P1S11lat2tRgMtOPfv57RdW2jm4/1KuTUwOp8/nMqghkPxBn7W5L/ctLbZaRu9UJaV8PeppAJNRqGg5HKlQq6uzu6A/+6I90dXGh6WKtUrNpe62Tzz4TlN3V+bk2y7WatYKqJfK9t6pVS7ZwQ8XT7rTc8f/0yXPVmm1bYtGFv9xkNI2w3Sqq2Gyr1d3XhDyL7cZkQ6vSMFHw8otPNOldOQ/FGTrsQZu1MmS6ZPDiydg6iu5qCD9US3SWQy7ays1BwbFNTCZY7lRqZZONkIzNZlvVSk3K8PeBwX1AW8iSVrtlBQRAMGu3XCg51L1QDBkGDx480iZL2PdEw35P9UbdYOlsHmk5D8AzwHK0XNrC6OTVubL5gnZ3AukWLUL2Qr/fd2c599Vp7ajX6/u9IK3oRE8seNgHqvWayQAULSaAyxVnbND9v4hDja8urqxyCCRw2MsrlboDrbdaqtNt6ujwWMe3jtXmefOo4SYGdlHllEs5DUcQTRAXU+8/7mFfQ04RaF7XJpP3/Bz2Bz4jqBFEMQC155lte9Z68ODbypdKml4/Uya31fOXF1570TyEl7Nfct16tSmyjNin2U+ZU3HEs1VznD2oPdhzuJ+z89e6vrxS73pg1Qj2dxBO1VYj5DRBlGfJTJJ2dvacC9RoVm1lxfrcrhZWuKy0Nuk+Hk5sgQV5SPZGqdbUCpI5mpk4JUeHPdN2YipoSdYIazaX9X3OopkWM+ZI3fcCoQnpMJvMNF/wOs5X9hbCP+RsnfUSpVLd4whxwfyrNyqeo6glppO5A8w5ZzkPqPtoNPb+D5mxoU62ygsWS0kWRdKUEP5OdkT4fa7jcG7sp4Sacq1VTMJA2GFvxgyBTOG1EAzsq2HdxZZLMYmfWFtZTcJnieXajQB8cQ2PrbMrAmHAORY+NwQywvt1qWQChveCyAk2UcG2K7m+s7FQnpVC1gafQ2gYSEiQxAryK+VhsJIKyp5APvHFOg52WUmTRLDXYv3xZ0pepB+V0wqkFUgrkFYgrcC7XYGUvHi3xy+9+7QCaQXSCqQVSCug9z94sAVcpaM5RsqD2iI2j7BdSuzPbVum2PKB/+Yf9oniIPHMBhQnAwJLE0AUe1A7bDd01BpYiNUXtlmS3L1qJQVdtUsCZpcGabiuwZi4A3Meh58GACohIEI3pS114veHvAB0CtkDIWAcIw1IjAB0hHsBWOFnEBd0oAIShS7QAG4C1JXKeNhX7GMPwAXJAyhF1zldtZAQdB3XGl0TAvVKVXNnW5RsawWgh53FGmue1cKdvgBnfHGtZqPtIFo6o7FQmkVkTOBlLkVzfOcBbshTCGRMCG4NWR6AQ73ele+7ATi6pqt/YSCPplHAsOHgWrs7+7pz+4HrSFZGr9eL6yDlyy0too2Ws4E+//RjdXa7Bs1+/g8/0/XFle2YAMmxL3n0wdf16sVzExKVWkvdLkDjzADhd77zff3kJz/R+dmp6tWa3nvvgR48eE8/+enfeSzpZOe5AMfxk7e9ktb6gz/8A/38F7/0/TjPo1bVTqerly9f2nYIsLxJNsNVT6sIO66FNrOxCrZOKqvZ7Wg0J+9goc1iqXw2o93DY3X3dxVFK11fXDhP4xvf+bauLgcaDUc6PT21nRDA33S+0OPHX9ez15fa1HfU2D/Qq1ev1G63rbihU/vi9FTT4ST4vnsNbLSczzQdjd0dvc1k9M1vfU/to0N99uypio22ipWKcyy8tqJIrXbbcw6LtMvznoZXV2qV8pr1rwIRUQ2kEgqT0VUvhKpnMipVKkFhU0A1EwLlqR3EGV32q9lU1e1S+W2k6LmhDwAAIABJREFUIkSdPeC3KpdzOj5s6b17d9Vo7Gr/4Ei///ypfvrFazXvPtZmk9ez58915959XV1f2+qMzJBckW7qha5OXjskG7suFA15OvTnc3drh+yDrHYOd01eXA8HVsTk6YKnk3w61XQ40Gcff2zVQaNS1kGX+TlVJrs2GbVcQOSFPJlgzZaQc0vXrlSteL6envdUqXU1jFBk5JTPlW0rNpuMpTmWYaFjnLkD0YC9FhkmUKkoKtgLDHpDrALibrF/onN+axsjQpwBPVE/FUtkDkCelmwR12i3HMxeqpaULWTVu7hUp93RaDTwNQFHUQUBskJU8tpanS7+rG7duqOvf5s5d6asUArA9y6tAqDjHwKBsG0IMu52PJsqnysFa51txgqpcrmqwfDKtljcC2RBo9E02VTMka8ydS3613137AOCe09ptjSezkx6Ye9jWzzm7AKQu+ZrYmmEUo3aYAmHEgRik/ssVcrO9nn//cfaP+gon8EOcO4MjWqFjAXp7OxM3W5bp69PQl4QpJC73CHVGGuA9aUVMXSwM++xq4I4XK7IyGBvLOoPf/AvtV4MFU17Ojm/0CZT0HV/4oByBACA5s4zyAVrrKTuSad9o9mwjVM+W4TV0GAy9pny9MkT30Pv6tp7QjFfiontvOufxzoui+ojgOfHx0e2/ArkeFbkAZk4QhmwmnvfIC8FeyVI3PUqgPCokADCyQPCQg+Anfpy5rH/VBshGB3SbNCfmcRhTnJWoJZbLEKmEyRz8myQB5wZPGOn1Y4JprLB9ZCHUdAiWsdjEjInktwnk90ct5ugQGAOJESdCY04Wyqcmag/UB+EgGrOsxUkEaQL+TEmJgKpgRLQxMk6ZFG4gYBDJs6PCE0BgTQzEVIk54QA85nnHCRDonZI1JI0HiTWUFaRxPuAsz14pvjs54zmb6hlsFGjxuQzMYdt8QhFxINn+X8sH4PtVqJogfBNLK1ChlZoaEjUPIxV8vM3itM4e4PXf/Sr36aYR/pZOa1AWoG0AmkF0gq8wxVID/J3ePDSW08rkFYgrUBagbQCVOCDxw+2ANMQCiHsMoCB/JkQF0lwZfIP++BfjX1GHGoZkxMOwU7UGjFpAfAAmUHANj+n0xJQBSCWjlxsXgAeluuQL5GQFQYzuZdM6BDm9xLQJAFBrKSI7az8HvG13Y2M8gL3i+1GEZYi2FDhlx4HlwalB5ZVK/v1cz0AD3trb0IHf7PVsG9+t1tXsYA6JatCqRCIGDAiQC46zmt1FQo1AyAhY2L1BmTieVCwlPNFdTqt2F88dLDmCyF7g857bfMG+Mj8gNThd1A1hHwRQmrpqA71QekRfPuLyuYCCLclqBzwrJA18A2oSgc3ne32M9/QVbvUwhY5AFI8bxH2Qust2Ql07y/007/9ia21Ls7PbU8CIIcPu0OPS2X1Bz2Db5gaVWoNA1/4xqOyePX6pUG5g/1jd8iittjb2zWgefPmLT19+oXzTADwnnzxuf7sz/61+sOBfvHLXxoIZCwBtseDobbZrR48vO9Q2pcvT5w/cLi3r/Oz15oPL0TyMWqMVycvTWqUMhm1sPpZRto/uq1XFxe+7nKzsQ3V3sGBfvubTw1wHx4c6PMvPvd9fPi1b2gwX2lbbWlTDv7055fXOtzf1Wq+UP/6WleXV5qPxq6jiaNNUN00dna1KJSVK+ZMOFSLwbMfBQFgc7tR0dnJmRqEEmMjg3d/NqMez7feaKdS1ur/Z+/NnxzH8yuxxwsACYJXksw76+g6uqu7uqd7RqPRyFpJGyutdjccDkfY/hMdjv1Ztqy1QvLu7Gg1R0/f1Ud1nXknkzcJgABIOt77Etm9/g8qAhlRUVVZTBD4fC/We5/3Xv9KHc70SHOrngDEcB4g8UNYFRu2w4B3wF8EWkcMBKfHPYE/qmOmV5cohBPYVHGwU5j2KIU1ut0GDna3sLezja3OgcLKIxTwt7/6AvVb9wV+FsslnF0RuLax8BeYjyZSGhEkPdjpopDP4bNPP0OR6qhwLmA/8E32Bu3Vtg/38c4HjzGcTdSZTsKtkKxRqVYx7vWBhATPHL3LS7TZNV5YoWgxmNrCMiYYWdX8Zk1pK6Q8mM0eRNCa70FQfDRiJgmBeXamF0UWidjcgJwcD7ndEPQtQqoJ+f9zciIPp2QCivk8ykCQ3RJ74g3oybelKkN5OzbtkzyNr/Hhj2QDZayRGDGSKHicP8cMjnqtBq9ZM/ua9rcQZaeBf/NX/1bvyXDwKJprrTPgnYA6gd7BYKKu/ygK0O9dixBkjgXXAO+P64jXi0JfHfpu3dP9eZUqUFgrL4bKH3bW+zNjCccx4H1QdUP7piimFV5R5BSvuV7TboyEyUyB2iQxOY+o5gDD04skdXICnqkY2tnZxv17t3D3zqEUM1QY9Qd9c19U+zCXqFBA7+JaypkoiRDH3O9JsuVkC9fv9xREzbXmWAzxnsC2iwoel6LEaWJ3exeFvLH+ovJhEecwnfm4uOiJJJ7O5ljnqWQztkckibiW+B48V+qNlvZj2swNR0PT7b9ciuQjwcj6knCj4oJWfbVGHZPAhEcrq2lVQK1eFRnDTAwpDKgC8EP4wRyj8ZX2Fdp9cV8m6B9FJDmKSEKjahhPaX1F4N5YKYncL5GMigXwc/7SFo1ENceLP8uMkjlzcwo8l2KNBScyzxFtCbQhs4oig0lAcN9Nc5MKeRIJRumoM2sT6M2amMYCMnhkW9MMp7WUS+nZyWunP2POQmPnyK88GwM26g1ZZEmhwe+x5mtDlDHwumACrymqoDKM5ytXk+4/JSJ4kwr6Ns+Tfr4wuRbGFswoQ9gkYUh5qSDMRqC5Zs51c02Fbefzsgnk/d4oKjeZG2qw2ChJFcotS0WTtWHmj1nzal7Y3A9fn37u+MGezLyer8sCu7PPylkFsgpkFcgqkFXgza5ARl682eOX3X1WgawCWQWyCmQVwDuP7q/V9bgBDQUObZQWJrbT5GAQgEi7//kf/FShQJ91fq1JBMh6wXw8MMDAD1kVBDUInqS+0sbCaaVOTwMgGuCHzZwEwWwBRQZgJLDBr4pTNsoPXdcAMbzDVHFBADQlXNipvlrQdmKpjmrdO3vmRZZQibGWOoRAIokJqgdsAtHM6wC98Amo+ji6fQDHLqrrkygNg2nZeUwigO89my/Q7u4IFOF7yz99TU91C6WigzgM1WXMjAveJ1USDJCVV/hqiWt2G7O+CvE2FjRUW6RhowT7ms3WjcWLQlxXfA4IgKZFC++n064jnM0wm48EhNEb/+DgSO9J4JKKFgaLc9z4i6/hfRYtG47NgN8VPv3DZ7I1ue5fCfSjddJF7+rG7oiBprL3oOVGssTO/iEuL8+wf3AgULZ3fYm37t5TRyzJhsFghNmkj3/7H/5H/OY3v4HnMrC5hBcvXmJ/n4BoWWDvVe8SSRRid28fL1++FoBHMNkP53j8+F28eP7cdHKvctjZaWPQu4JVKMFr1jEZ9RHMpyhQkWLZqNY89Acjgdysc3t3D16thSdPvpa1lcLJGew7m2Kr3cbpeR+Ngzu4nocKpDah9Ua1wg7kZ99+J/spkg25DWlVbTbR3u6i2myg3t7G6cUFChzrOcPTawLdOH+smLYwMXJOWQod2rjQM17ra5lg5U9hRSHOx3PNd+ZA5JYxnFoNORJZMYHZOi56PdSbTYwHQ1SabZQ5f+hlv15hdPIaq8kA9prjkpismCLQqpdxtL+D+++8g1yupA7qpFDBf/x//htqOwciIkazKUqui+FwjJrmFUmrczS8Gu4cHuLbJ0/gz+cCbJfsDAeUycDxJ6h5+NYd3H30DvqTiQi3hm3j+uwcVrmKl0+/QzFH0LGEOIywmE3QrFvIr9i9X4RbtlGyy5j7kek+X69Qr3tYJgs06x78IESc5ATucr0TMDbBw4JXtQ5TgJRrhWt/tcqjWDSaMb4u7QKn1z+72xnczhyGlCQtWiaUVxkINkOdLVlaNbdaAtG5xkjs0LKHIDKtm5gZwXXEOVFvGKUWMVyBwQSy11S9eHjr3n3UGiQ/K2g2mUNT0Fw/Pj5Bs7klYtCiqioJcXJ6qv2F5CQJAhK7xImDcLpR+7DyJiOAhA6BbJNZQPugCdxyVfU4v7yQUkDkYqEoooL7zXA0xXyzN1IBxTE0GUNrqSFmswCzKW2PGKTNfJxA+5frONjd6eDdx/dw79aBLPGuR0ORQyRKGOhMRQEthqr1ttYdAWOSMMpmSOKbwGqqR6hSoC0YiTza2jFTxS4VsdvdgVOmuiUnlUSt2qBWBa9encOfz2RRxyIznLziuFjFvtb6YpnTePCLJARzOGjlxNqKCABw3evJ7ol7Bv+NtaMlGy22NPYivGwdVN2dbTQbNalerq+vsaV5SLJ9helsJIsk7ovxmtZGa1kacoBoBaZwbGaATI26IlUUMO+Bz8yzYDadqT7E87lHUvUxnfs6B7VPy/ZqqZwo5A1Iz1/KLclDeTGcoyShTB4DSWljRWYIE0OqmXioleYOraVSG6WUcDDkU3TTpCD1BXOsOZYRSSY2BShGIxVjbggRQ56YfAxD5IrMpbIBOZ19qSKTt/Dj5oL0DKdKJc0sSQkUky9B4s9YR/G84ldKOtBKivOfr+fnDEOaGNKRc4n1M2pMQ8Bo/VCtscm8SAkTkkvpA4mw2QR2/zj74iYsXHIUY8H1aZZ5kX1SziqQVSCrQFaBrAJvdAUy8uKNHr7s5rMKZBXIKpBVIKsAcP/BnbXCKulDTbuFTVYErRYEE25AMgKyCrIkjEBkcBPibf6dP2cyL0R0KMvCgGvsDOZ1lwQdinnj002AYaNyIIgiEONHJASBNYKeJDRy66VAzXjTmU9wRLZOm+7aFJj4oYNzJZJEJEaOXdclAUt8T9NZbLpcRWIQ9CLITK/6orGCEtHglQUAsmua90zvdfnnW2VUvSaS1RrRwhcITRCJChICf/wyPtt8bUG+6LSRYkAwiRCClgQMSZCQLOgN+rpHhrfyvviLliMEHfnFZyMoS2BOHbzqFud72IRysNXqYik//1gZHRevXiBXZCCuhf2jfXj0ik8iAV9X51eyhGKILe1QCOQWLQsldjaPpvjnX/03tNrbChA/Pz/FnERFHGN7Z8/47FcrAhpzhaIUFTXXEyBK0odEydn5OTqdLTQbLd0r75ug06N33sOTJ1/Jxmk8HGF3u4tvv/tWBMx2t4tarYLxeKjMCtaFoB4IVOfzePjwAa6uznD6+ligk1Oxdb8E+qkoobXKOokx7vdBd3lapKxzeYwnE/37/u3bet5f/ZffKHj3wYOHms8kTV68eIHheI5q5wA+SbNyWbkT08kcwWKhrn7mPsS0Kis5sKiSWLKTvgqr4gi8L1dsZXScXvYwDWORC+1WB57notluIL9iYK8JhI+CBRY+bZMYkluAPx4gmM9x+/A2nr06g1etKQA9vwoxms1RrTP/IsZ87qPebMm6iUBryfN0Lc5TEhxnX3+FUjyDtY5VAypyqlULW80y9nd3Ua03cf/Bu6rD8/Me/u5fvoRd7+Dg6AgvX75E0XEwH46VW7F3eIhkucBiOkY4C9Shr/WyXKJSysm65+LiygCVXAutBh7/8c9x0e/BKlewoAUWrX6KJVyeXiCYj5XVQvugxXSICgPvmWeTROi0a8qXGQznshuitRaJBVo9He53cXRrD1e9vjrwSQDNfO5P0oYJ4DVfxr+eqqr1Mi8ihGttETAvwuTpSGGxgsKsC3kqkpgTY8Bnrgt68RNQrlTKaG21RJxu73T0HoUiLduY1zBDu9PFYNSHbVVlrbUgebFVk00X7ZvcagWz0UTrnrZO3e0ualsdNOpN2E4BjlXAeDwSkbbV7mI8nqKQLyKKQwGz3B+59hk2zblFyzgSG1Q4EKAV2clgegV9F9Wlzn1hNh5JYcB9h6ql8/MzXaPeYJA1u/i5R9nKZPAXocLhCyiIwKBiy7JIzowwGQeYjscoV6imorVfIsspZlO8df82PvrgbXSaVa2dYBHiiy+fIFd0lEdAW6BgEUkRliRUOJh9kDtspEwekpFV5b4oyyiOEIRznRlUM3luVVklJIoUiO5URIAoy2i+QH84wSKhWo3kkSF8SDK51YZshEhecfxIOnAv5BcJBJ4fwYY0HPWvMexfS3lmLAktZR2UXVfkAs8wKptazQbanbpCpku5pRQ9XMD9waVUOHw2EjckM6OUpMhx76eSIUEwD2XnxvlGKzLuaTqvYOl9mWVCezCORxgm8EMGqYeISQ7SqokEprgHoxZIreL052JR85dEOJ+DWR1U7pDMoyKK78fnl1KP4H6xoHFhFgsbAdLwbZ6dfBOe1Ua5mNM+SvUXH1hJMAwup8qJ9ko8dai8kNqQzQLGMi21m+J9UfXCOUobPY4JxzJN6CaRkJIL+oywUYbwzOQYk9TjfE6to9J8Lf6uzxwbNWhKOkpUslGL8KMI1yyJpLRxgj+Xvp8hbqj6NKqPVHVhLLCMSoMNDLSRSs9c8zqjQuFz/uHjLzLMI/uwnFUgq0BWgawCWQXe4ApkB/kbPHjZrWcVyCqQVSCrQFYBVuCt+7fXCrbeWE8QFNDfCVQQNNhkK9zYSmxeqy7yzZ9T0IDArGxVNlkVBCPSvAsDZgGJ7B1yAn9uPL7ZVRtFssxJvwiakMCoVV3YJeOdnao9CO+w858WN4IwCVRuiBWRMAI8qKxIAQvinvS5/iGI0/en6HS3BN4R+OK1rGIJlbKN1TJCo8Gw2rwANoFWVGPQHqroyhaIQJdsaRQQTmCU3aob2w26PNGfvFQWSUPFiFM24IpUEKsVrqkO2HSXFhiUuukaZV3VnUvrrg0xZDpMGTK7lG8966KQYMcVoJzLm3wNp0TPfXrv5+W1bhfKCh8mYGb8/0tIwkQ2NyQXSLJcXV3it//8e7iVOuqtFr764hMBWPSRZ/YAAdzJeCRChffg1epwq02BkrSMISD77rvvwfPK+PzzL6QeYNc6LWGm/hTdTlfvxaDvVy9fodvpiKwgUH16coL3Hj/GfDrB5fWlFCajwVgg6sOH9zAaj7CMY9mr0MYn8KcC1ur1Ju7cvoVxf4je1YUyORiO7VQ8BWeTcOl0Ovjyy8+lCql5LVA18u23T1UD2s6MxmM47V2s3S0EcYQ4iRAJwLQQ06aMYcSTMdZUQpTLyFvGLoqAaPfwEI16XUCsH/gCIpnNUK814U+nyqkgGRYtAilBOHcJ0HJtsWbMEFjGCxRonRKtcHJyhhbtsobXqLll+Ekiv3mGabtVY61Em5+YgJryW4wioOY4ePGH38Fahgr/zq3pFQ/Q+eb2YRd37t6FXfFQKXuyzfndk2d4NStivsxhb/9All28h/7ZOYLxWGRWvAjQrlYwnhs7G86zJE7QLFu4Zk0IDi9XIgW9rRYefPA+xkvmxKzRdhxcnb6GXXRwenws+zJ2YzeaDbx8+i1yWKDulIBVhPaWJ4A4X6pgPiPZYCxwqHKiiqjRdLG7tw0/DHFxca2u7FkQihAsFCz0rnoiVjgGnMfFooM1eO2VyAtDpYreEBDLL8tmiLWt9+Fa5L1VKrT24d+Bbrcjr3/LocqCIdcc30AqK65b3m8UrmHbDJ1ewqlV9XMkuLi7kZzjlkBSa3+nhcEkwt7BHdy+ewh/2sf2TltEjVVyMR7PtQ6MV9ZatSbQTvCbFk4E9/l8Irp8X/UlOMz74H0LdGWAexRinc8pVJtqA69SxtnpsfIrjFqDai9P84J7LNVeVFswb4L3yRwH7nfD/kTB1Ku1UR5ZjrUhqag0CXH7aA8//eghGrWyVFXEuo+vqPRwEAUJVnnug5bejyA5g8hXBI1pKVTIIVyEIsatfBFXV1QqkQLjP3JN5VB1qaDg/uhojEgc04poucwjWCQ4ubjGalnEaDTG3n73hiyWDVjJQrhYYDodbrr/WSdDMDKwnNeaTUe4ujzHZDTdANh5BZIzzDxGCq4bqzGvVsbt24eyOQuDSBkiDPOe+1MRMtxLqEii8ok1T2h5uDJn0kr2ZkaBQ1KC9Tb2X4lIHs5VuTPlchiTIA5iLOMc5v5MlnD6eVpAKffIAPckTqkgFCEArm9XeUdSZSg3ypwVXEep4kSkBMkIkhg6Hw0JmV5T6smVIcN1j2w3IEFBooykBvsTuNsVzL6XhltLTbmx1UoVGGkmFu9HqgjuowyMZ1bSptngx8SBsXMzTRApOUFCRQqvjS3UTf7Wxr4yfV216mo/NCpPE7r9YwsoY2+1luUivwxBYbJITJZVQWtInyU4V/NmzElWKKyc2Vus5yb0i9fLMi+yz8pZBbIKZBXIKpBV4M2uQEZevNnjl919VoGsAlkFsgpkFcC9+7fX8rfeWB6xW54AhxQVK1oNGcDD/AffgA0pQCBwcBPcrVJufKIIiBgrqI3xFDucGV69AS1IcIgMwcrYQ9GPnqBH0VhHpD7bfC92EydRIBAstTwimJfaIf1ArrBLdm1UCpEJMSVwSRugFCixqLzIA+EikG0Jve2pHCgzvJlqkFwetXpFXu0CL/J5ZWLQ45s/w+51gteE24zvfsmAZatYwdzs6GbndX4dC4BLVnk0vAb61wNUq47AeT7D+fmlAPdFwhyPijq1Ca6kmSLn5+cKeGYYrQAX3kfCTmL6updvgnkZshvHDHVuYLkKUMqv5CfPzlv5fjPzIY4F+B0d7SPwDQhL8IfhAP2rHp5+8zUGvQFanW11FDPg2tjurOG6VQPe0qJoA5axJs2trsbp6PYhDveP8P233+Ls8gz337oLu0zv+Daev3whC5qT01fybE8zAfb39zCZjvHi2TN1Ev/Jn/4Sn3/2uVQPfFZ2jRNs5bi8fv0S9sZDnu3zJAMIsO/tHmA2HsIfTwTashu4td3F9sERJqOZ6kvbl7/+67/C999/j1cvz6QA4LhS+fH82fdYrHPwDu6i6LUFsjJkfRyQUGAQbR7JnM+9QM3zsGSeCgFvdorncqjVm+qAZi5KxGyP0QTJ2mQxzAZDECunTQrD3plLIdCRobwMJLcYNmtrXtJyZxYERuUynaFsWwiihTrkkS/BcV2UHFuAXrSIjFKIAcybTuZ57xLj01eoWQVYOQKegQKja1ULRwdd3H/4AFXXw3Q8RXtnB//8+Xc4iTx4jZbm3zyYy56psF4LxA6mU1ydXGAdBwJDC1ZRndyeUzZqKruKi9MzKYASf4bOzg4e/vznGJMsoNXWZKIgda7z58+fC1BuNhoiAMPZFP5ogEaFr1jAdnLodFl7WrY5uB6MFWDNrm12lK8R4fH7D7HVrmGgmlL5kcfgaqhAbOaATMazG7u2ME4EIPOLndzKuyEQusm20XIuFWBbJCC4P5ig4lq9poyH3W4bVoHBy4HCudn5XxZQGigUnCofdrHn1pbGhtZyOYUqF7DVbmIxm2JwdYX+dU8gNefvVqerzJK79x7CLlJtlqjT3y57mIy5hy0x9wMEkclNYOYDgXHbKktZQFUGQWXj20/7PPMarnvWKrW4I4HDvYcB0FSMscs+WZCwXGy61rkvFQ3ATpKI1k2Rud6a2+OKVkWhAsGnUx8xQd2CqYFbqSj7xXaKePjwLn7+s/dR88q6J+ZWnJ72sM4V9HqT62ByCRRrn/D8iKWGIZHFZ2N2AQkLOgHxVVRhMGSdADhJAipdVss1Op2W9lB2zNvlOi6vxxiOAylSclQZFYC6V4evvdNkE3BPogItDOcbCyIbk9FYBGIU+ZhOhphPphgPp5ugahNGzfXJkHJlDvkRdvd30Wy4aDUqshY0mgNIoTGezqTmoaoo8E0WSxjEWDO4Zs0zis+UIEntmzYqEH6fRKVX45ouIYmWer/INzkhIubCRAHyydqcZbw2SXyOHY9HbiK2VZLKgbdEtQ9J4Dwzj7AWSUwrKs5JEekcko1VnfIo1gbMN1fiOWbCwjlexsqpgBWbCKSENOctv/h9knrGRNI0ABD0Z4MAv9LsCI4hr8968h6ZWZV+8T1k5bQ2ZEGqrkg/U3heVXZlqYVTqrZgTXkZnvNpkwSfOc3nSDMszHlnPrOk19dnFjUBGMWW+SL5ac5Fqj6ogLwhMEgiSgFJMsrcK/+cZV5kH5SzCmQVyCqQVSCrwJtdgYy8eLPHL7v7rAJZBbIKZBXIKoD7924LgaBvtP7zv1FapCAFQQ0RARtQQP/hT79HgGbz/bQzkv9GUoKgTxqgzWvKYokWTLRwISga/uC5LcXGij9HoILdlAY0oOUSOygJFhFQFni3INgTCVyVF/YGDBFIwYBOqhjUYWnADH5vEVCl4KgzvWgXFMoaLUPUa1WRHQZoJuBSQqVqqTuWZISxm1oKDK16VeMzzgBUkgMM81yxU9gWgMT7JjCySgg6+qi5dVk2eRUXnsfAZj5fDv3+NcoOvfIjRCt2f5JHYCeo8UnnPRPkY+YDAR+FgBN4IRBF+xWnInsZ/up2u+yBVdd5o15GxXakTCCoxOuQjOB40KKGwBJrMBgO0ao1cXp2IfJiMp0J3KtUqnjx4jkmo5Huw6t6CgU2HbDGZ5z30+7s4L33P8Cdt+7Cq1fw+9/+Dn/43e9weOuOnpEgEX3cH73zGGfnZyiXTecuu9L5e8WxlCFAqxt2Pf8Pf/av8MUXn0vZMRwOBADS2ubuvTv6mf7Fhe57Pp8IoG1utdXFHYyHyCURyo6Fwzu3YbkNfPXkO1xd9eWLTjXOo0fvoOpV4FY8fP3VN6h5NfSvrzCNYjQO30LOrclHn53MxxcXKFUYcj7DMorh2gwpXzEbWcA9x5x2ZFtbbbheHYvAl7ULO5RpV8XAZXa2E/XLMwSdXc20urJpdVMQUVC2HLSpevGnmE1GsESkJYgDhjzbIvvWhQL8BedrGWWvJhCRhFMQBpoHdqGI0XCE/YNDvHryCazFDNFsinIpj1Ihh2bLk/Li3t072OpsK6DcpnXVco1ff/EMU3cJUk1zAAAgAElEQVQHtlfTXGenM4lJEnNYxgLMnz99iXwSwZ/NNOdkMRPF2L19B/PlCoOzS5TtAoLxCPF6jQcffShi52DvENdXF7JBY5f48etj+P4M1YqnOm5vd/D8yVfoNlwsk7nmMq2N2t22wPrlOofxZKr6Sd1BC618jF/88icCvIejmZRAUchcF1oUGas2Au6cdlx/zGshiMsOeNpsCfhXILBRg8njvsiwX+4FxOwTVGtlWTzR8my704HvLzAcjWSZxi+SAey6r7gkFEggWbh75x1cXrwW0UkseEFVU6GA0eACyWIhO7B6vW3yKrDG7btv4eH9u4ij6SbDwIZlGbCWqhzOQc4tkpgkXaY+M2MszGYE2Wm9R3B+BSQQ4M3n4Zwm8E6Cg7Y36+XaBEonxkbJ5jzyGTJvgqpX61h7iQY1TzKBqowVotUm4Jj75GKB4fVIdkYifmkHVCwpsJ330WhW8dMP38N7791TvgpJpKvBCDFyCOYk/gikF7GIF8qK0FrIrRUwzznMPeT66lIkYj5fkvKHeyfXEterFEslSxY+ueJaVmqN+pYUUbSdms4WuDi/kAUfQWdaWF33eyKhCbjzvKG9XbGQ0zqOk5Xmfb3BQPU5Bv0e/MkEPq2dJjPZ9eVp6CSSJI+CzWwJo8xpNhvY22mhUa/eBGUHOrPWmMxnCOYzLMKZrq88oXil+RYGIaUmmM3nqkeazcQmAFqbkZNYgmSSJbXemhkXcYIgihBMFgon5/vTuo7jk9oRcj3I7or3qXPI7PGVChVBPLOM6oHWUYuQuUbMwDBNARzLlCzguSwIfwPM877471wPUvPExvaR3yMxmxIGfG4qFXg/fCYed5xXaT6FeX9jfSgbqY0tJFU3hU3jAp9LtpIbS0QCCcpQKvIMM/fFunA/Se2d0qaJG8soqjYVtk2ymIuYv1hy8/lAnwE2YeSSXymuy5DxNwoR5USZ76XXNYoSY5FlzvIN1bEGPv/sqwzzyD4rZxXIKpBVIKtAVoE3uALZQf4GD15261kFsgpkFcgqkFWAFXjn/l0lKdA6QuGbBKs3XaME5NLQzPQ/+WnnZEpo8BpGNUCY1YAB6tTcKDnYfU1bE5mE5HMCSUy/pvHwVtcnQVR1e65vAj8J4rHr1wSfUpERqhM3BShSyyleh0CRgAh1SxrLB4J/BDJM97IhBRq1CtyqucYyt0aFobTlisDl+lbdPMeaYdYEjWgnYwgFEwa7xIrPoQ7PggK2GRZLkCgNZyXkwYwOKUz4fnVX4A5zCGin0uv3b0gPdlCzo5ZlU0fsKjLe/EVDnsx93wTf0nqL3ewEKtn9v4bIBoI27HC17DLKshGhZZchhFLPbwKjHIdy2ZUFUSCQ3MH333yHJ189EUnS7u6i3e3i888/x1arhelkbGxO4gREhTmuBhAqylbnr//df8B0Osfnn38qa60XL1+oNZaBw3t7e7g4vcTO7iGiMBaIudWu4+TkNfq9vrr4CWbSr91lKPStO2i3t/Ddd9/Kd19B4OuVyAsqHqajISLlLjAEuIRmqwHL9eDWXFyenmGrVhHY9ur4HKPJQkHcHAsCmKPRFD957110ttuYBwsREq9fvTZ+9G4duWoTcY5zy9i8hEmMCIAn66eJ7KoKxRLWUaKOfHbsd28dCJy0XFfjskpiZTJMplPdI7uN5z7/3VPnd9ptzK5ndp6LBCIJhQRepYJoZpQDtDdTtgoD7ZMlotUKXrWKWrslsHQ+ngignU/n6rJmeDfX0/GTz1GIJkgCH5VSSUoOr25hd6eKd99+B/liWcQZ4gVOj1/jeLrEpNxFuFqjyvePIrhVD6OLc1y8/h7R2sIKJYHeUkC0mijXaoiGPbQ6XcyiGPFsjquzU6wZ7Fup4P4HP0GxBCzmRhnEWhYLRVxfXqj7u0yLodVS+RtfffoxWl4Zrk1CkbZUwP7RjrrJqUCi5RuzCjh3Ap9e/ktsd1v48KP34VQcnJ5fotOtYzKZYbFgrsoC8ykzA6KbjnKOP0k7Wddw3jJfZsWu9EjrrVarigwtl6iAcdQJT1KV9lwtqkRyQBhMweEq5Bko7ptcDIvrixk0CVpbu/CnIxQLtObh+mUIdBXXvQvlXzD7hARaY6utPa1Wq+Hdh28r34Wh9ru7O+pkJynHdXZ1ea19l3PGV/YHx8AXOeH7802Xex5JyFwCZgsQVM7rNQzkNqQnwXuSh8ayZ8ksIdpJhQGWSQw/mKKsIGYGGZdEupJ8mC2YsWFClLnGk0WE614ffhgLSFZzPQH6Je2TXFS9Gh49vI333rmLfLEEt+piNJ1jOg0xmU6QLxUNAB0vREZWrIohu6VU4/WN6o5WXNybSMKmALVsApsNjdtkOkK7uyNSlRZQJHKozOB6uepdY9AfSRFFmzeSFVQY8H1IlnKNMStme3tXyrF+v6exZ92WYYDJeIrpcCqyTlkiSYJSyUG17qFYchSATQuvW7cP0Kx5qLoOnHJRhDbPosFkhPl0isBnLtBCY0m7pYgkVLzUHj7zSdDxPDOAOvf4PHOgaBnHM3JjkbiO1lJ0hFQCrIu4vh5gMpmSp0ISsW4mUD5VPCrQmgpCBo0XqPyBwtV5xhBzZy0X4VJrW/aGm4DslHzmz3CukbQkQcffxWcxMWe11H7quszkWGhPTFVeyoiSlVTBqB7MxNB5y3OIz5mSELSpomWUqSvnHIPmGTS+/pGaw6gvUnVHqrSwNnlPrGdq85RmU/zYntJ8NjFziAQb99qUnPix+iJVeIrgSJUg3KtFasaG3NmcmWmdUwWHVEIAPv0kIy+yT8tZBbIKZBXIKpBV4E2uQEZevMmjl917VoGsAlkFsgpkFQBw/87RmuQCHVdubBbotU0AfuMfnYZ0/3eWDrKFIoZOVGDTySmbi7XJlxAYws5W5kYQajW2UhsraQEJtBRhl63yNVJLKXY+MtybnZylgoBQ/uLraYthQrcNECbAgx3LQSiQnZ2vyobAEiWb2RImrJfkRKtRQ7NVxWoVwypamPsLBe7SwqTecI3SYblU5zU91AnWFG0CLuyo5TMUsWbYMjuFGaJdoX954SYslmG07J5fr2MFWOt+FwFqDeZDLDGf+PoefcaZQWGIHv7GrvIBtrs7Ao8UMrwBq2gdQiBwRjXAKkGj3lCYLcE6EirqsLbLsqmZTCbGOz9HW5gYrUZT4CbzGoa9AarNBq57I4VO//o//2cBYAT23vvgp/jd7/9F1lDb3V3cu/cQL18fY39/H0+/faIudF6z7JTxv/5v/wu+fvINPvn0Dwpsbm1tCbTjMzVqdWPXkyeQ60ldcnFxgapnwrEJBLGmtOBi4OyDh+/oe19//RWmvHeCY7QcoR1T1cX1+SVWkY9Ww8OCwbeOhb1b27CtinIcwpmP758+w2AwwipKBPizDnVaTlmWsYG67mFrq6nAZ44j5wmDzvMlG9XWFgaTKQICvgw1LlrwIypwHJSqzDLISTXBmUuSguBgs9tWVzOK7KwOFLJLcJkOLSV69ZdthYXnCfqSCIsTxP7CgJoMCVgRxLOVB0Aijm37rBdtZoxlmAEDCfSxk9il3Q1DgXPMMKkiCEOsFxxTi+kOmJ4fIxxdo8rA6o26qVrJ497tbezfOkKr2VVnNwF5hqx/czzA2NoCbBfDYR/7hwd6rt7pa3zz5ZcoOVVYtoc4R0A1wdG9+5hNxgguX6PCoHrLxqjXQzgeIwkCqQre++lHaO92MbjsaS4mmzkwGvYVvs4a5nMEKoHhdU/B3TutmlQrJGKarRqq1TIKlgXXq0p14c8WCGa0VVJiBVzXwS/+9Ocmi4EWWbaD/vUQg961bI9IylFdlS+wa36heWix/gkJAV/XJYnBMGpekyHHqzjC1lYLu3ttdZC3222RpfPJUMoSdvkv10UUS2VM5iPtZwSmuQe0WnvKNmEWBMFoKSHcCobDoX4xo2dy3ZM1l+3WyO7i7fv3RcRMxyORftzvHMeS2oKANbNrqOIgOM/acz8msE9SiyQg35+bGUlQItqcT8zpMUqXHNYFkrd5KTDUOb9eodVs6RrcE9nNTtsyErxUpSnTplRWroeIZ4VnG/KYweDXV334Mx+uUzH7VkL1RBGu1xBB8K//4hdoNqrap6MF162L0WSKfr8v2yNek/lBs+lEOQIWFWPBXIo8fz4TsZLPcRab8ROlt1rCazRQrVQxGl7LZskqu4aEVsaPg06nrT+/Pj4RabVeFxAtQrS2GprLVGXQ7q1UoJLCENgkcWVFmFsrZ4RzMZwGCHxf+R8E6rnHO04JdsWFVaKFFDOY8tjb20Wz7sKtWHDsigDvRZxgPJ1KUUL1xSL0jQIjYuh6uLEv23T7i4ieSwVCpQX3X2UkUZWhIzavOR9HCfKrvPYPzqfJeIKQJASJqh8FV6eAPucP1Q3cP0gQ8FxirpJRGLCuxvpoOJxKmUP1A7+MXZoB5UmgkFTVOfSjfAiut+ksQERVhuaLUbWYn+c0NDZMplHAqB25ltNzOVU+kBihGpBf6fdS4kSEhAnWuskS4viYnJMf8rT4fPqAkN7k5nNE+pmB19AezazxDSlzY0O5UVEoR2OTH6Ln3tQztWnUe9w0YYjlUHZX+jyZbVT2UTmrQFaBrAJZBbIKvNkVyMiLN3v8srvPKpBVIKtAVoGsAnhw99aaKgS546Se0ZtgadMhazyy+aWQTNkYGbJCZAdBJ/q2yLqBygTmRJBIMACJQGv+Tj9tMgkbe4obKyr5WbPJ33S6L5JYgJwA3A3ZQdAq7c7l/aibcuPTbXy9aY2yBPtiafPC9yQhw/tgjgCtPxoNWjUt4ClkNyf7KafqwPVs49lN5ULMDlqTZcHuW4eExnqpIG8SFWu2tuaAilNRtzX/wpoUizlsNRpIlgt1oTORlZYw7c627ERmYWC8zWWpZSy4fuhopSIiUOd2wFwNuyzSQ6BQvigbFQWS54mZm/s82NsXKEnQiqoKdprz2dgQK2BMthmxSCACo93OLsqeh5cvTxBSTYI8fvVf/gme56Far+H49UtjWbQ0yph6Ywv+nIBcArtCW60VHj16iDiJ8eTLJ9jZP0C3s6cA29OT19je6WI2mQokvXfvgWx2CAr2+leyB+P9/M3f/HsBvvcf3FMdXr54gU8++YPshEbDoeYAQfxqra6O4NlwCCznArbZff3+z36Gfv9KAbzn5z2pEJZLA8KyD5njXavWlLFAEuTy4gJx7KsT3WFGQLGgzvJwscKag5Snh30sUI/5BLBKmBB4zBcRrnIouQ1USBaVq7Kb6bZbxqaMcz9ZqubKeylZSLBG2XHV4R9FIXZ3dlEslTCdzTAa9BHOAgWfE5wjthwEVAGUNl3RXCsEBLnOjNUU759WNrQmYzYBQWqHAcwMAR4PcXC0jztHh/j13/0tGMme24RWW6U8Oq0K7tw+QKvdxsHBIcJgIfuop0+f4/vzMYaoIFiYjmMC11RGPH/2LVaLGLmSjbzloNxsYCU2swinsMbk+BkqnW0slnksJmMMLs4FevJ53n3vEaxaVWqlMsPoQ87DxOQb2A5mo7H2EBJ663iBk6ffYKtRgVU0APzeHtdIqK535kHEzB/xSV4wuBoYjUZotbbw4c/ew/b2NspUpNRqmpNXFwSwpyKHpvMQ4YKqHpIfc3WDM4cgSUKRYwwNX+XXCo6PwkD2TtwLdne7AuNrnotaxcGCQdkM354tUKnUNCeYycEJQ5UEg+jDCCISF4uZxonrkGqL4YTAeAH+dIbz01ciSPZu3ZaihCqtn370EywC3q8Pm0RAlQQoN7ACJoEve7c4Wt4EpVPxwXwK4rasL0FW7X8MiKYJFsmwfEFzTXjy2tgleV5NAL+UWZajP3Mt0wqMCi0SuCR4uH5kZ0QiQUA4986Sskom4xF85l8sYoG5plOdarGyCEmuy7/+qz9DbpMNsLO3LwKVSiQ/oCqG4eNTkcJcN1R+KazcsbAgqWpbmpskRklecO8i6c1sjXptS+Hb63URrXZX6z9fzOHy/BIHB/sai8urK+2xZ6eX2iupyiIZQfKXJARJomariXijCGCZOZd0puSA2XRoVDKjibKACPST8OKa4xxhlkaOe2m+gGbLxdHerurJPB7afE19X8/LvI5FGIgkixeJVA/GGYnE2ULEJzOVqMhi0HywCLGmnVPJkkqF65AkBPd4ril/vtD1/XmgP3ONUi3GfyNJwJtPwXdaSPGXiAyrBMsuScVl2cWbjCGqhbgWRTpsbJaMPZI5K3Sna7NuBOxvGgLizbim/57+rvvkZi1yxCjyeNbkSyZfimtBr80xworNBwWTf0FryM3ZbaqzyaQh8cDZvFF7cp5xXzXjtMnY0FloiBoqeKRaLJHs2+S28DMK61Aw78ecqvTzh7GGIslibLX0GWe91OcVcz3zuYYNEqwjLefSxohUmfHZp5nyIvuonFUgq0BWgawCWQXe5Apk5MWbPHrZvWcVyCqQVSCrQFYBQOSFgC92QG4ICcHym2DuNLD7x6oLFk6WOLTt2BAexRLDfSODSmy8plMyhN3JVsF0hapDnFYSDCtNaG1CACUncI3gA8EaxzL+/wQT+ItEBr3RCfKzK1V+3QRuNj7XAp6KBGzYYctOUQulsi0iw6tYCssm8MScU7tiUWyhf3PcCtxaRUCouvsLJT3DkqBM3pIlDIkQAht8XgahEijMrQmEmGBsfjUaBDIDeFXaGIUYj0eyOKGOgsAdQRC+BwkH1rVSJti7vLHIIqhCoIuvs6wSojhQVoHpxKZ3+VLB5XwGgsAGjDKgDIE9ApZUHXD8aB3F6xBoHQ4G8KpN2dLQwoXY1dPvnuHu/bfRaDYFcsXLBa4uL/DqxQuNQ6PexHQ0EVAuP/SCYZf29nYEjvXOe7h7/z58ga19NLw6omUiqxNaK5FMYfc1wcswDlHz6vijn/8MnVYHn3z8MQb9a+RyqbWVhVIxjwk7+ddQ0DdDlQnUtVsNXBy/wNuPHmI4YCD2EuPJHOzon01MkDF/hsAw7ZJoh6Uxzhfki19xjAWYgFcCXzmOJTNKHMx8XyA0O8ntUkl2YoUSx2qJJSyMZgnmBQ9rtwa30cZg0FcgMzu5nXLFhF2PJhqXqltG3iphERkv9zXzD0oEwz2RGpO5jxn99WMCyHxu5hdQlbTCegOscr3RQ79Acg9GbcOg7qLDjAcqHJbq8F7GCex8Hm8/fhf1ioN/+U9/hzJrCVqIkcgqYqddxVt3bymge39vD47t4vnLEwzDJb580UdkuTg/u8B2Z0uWSCQKzl6/RL1RB2wHnf1bSHJrTEZT2c7YBPrGPZS29zDzQ4SDAWb9Kz0rSb1up4tqu4F6exvjfg9OqYRgMkGl6om8oUqJc591j8MZBpdnqFUs1CpF2e6UnSK6nRZqTQ9FhhFbfOYY0/FM83E29ZWFsb/fxU8++gCtTltzXWHO6wRR6JvA9NVSuRgzZi/kGdodiQyw8mtZgE2nE+weHKC7t4tq2cXp6TGKVkFz59bhHrY7NTjFPIaDoYK2B+OpVFhU9IQB7Yiq6kQngMy5bzkN1Ku0Xloqn+D09Ws0Wk3tAwRraSF18vpY4+J5dQXGdzrb2DvYxiKYIIl8hcdznVaZoaIw7gS9qyGWS2ODpb23QOUFSbOCFGHcnxTPvLHgoRWUgP98HqPhGJ1O11gGaS8xgdcmUJn5AguRDcyPIUFK8JxguyFnzJ7PYGmuI6q2SMjQPoz7Lr+XKhiYs8Cx+fkvPsL9t44wuL5WgP3W1hZQsPD6+EzzFmsqSNaYTOawnLLUSVxv3BuoMqIyiWcPSWPacXGNkGzitbd3d6XyIJFMMJlnBp+pUqnIMozf718P4Ieh9j8SCcwA4n7N1/aurqW6Kll5TGcT7Rc8R5g5xLNqteLPTbHwQwQzKh3GAttJsFtUX9H6yhyMaHc8uI6NRt1THahYIPnQ6/U2hMMc09lYhFI4pxUVRVVMODLWiPP5VEHfbqV2o2IgSUflBceH1xaeniw11rJNCyNDfM98hXmTXOAYkiAQkE8rMxIZaT4DyQKS2Y6l0HLWTOMNqiZ4nZnmlM5OZlOsjXoxbSJgbkuO4P8msJoZLP9/Syf+PbUY43wU8g9uG1QoJrLhMkQ/VZNF1ZxjQRJdmVcbxUNC+0CqPlbmPfRZg80RUjmafSWdj7xnfi6QvdVGNWHCxY0iiXsox4TnKYkxNjKQvCApbbIxjIVl+qzp341NlcnNSYkSWVAVirI1/EHtwsyLrzPMI/u0nFUgq0BWgawCWQXe4ApkB/kbPHjZrWcVyCqQVSCrQFYBVuDte3fWBYGvC3U1pgHcBvwwvv088A0AZuykBGJsOkClvCCYIMVFIlsQeUb/KDuDoISABOLgyQo2O5wX0U1HJoGZG5BhE1rNe0stJghUqjs0Mh7XyscgELPJuKAXexDSY5xkB7uES3DdEqpVGw23LADNLpdQZripbcuio+K5Akt5HYIv9C2nmoKWKSE74wuWwGoFmNOrPTEgH8EYApJ8XbvTEqBXcWjhFAoci/wQRQvmOv5i87MLzNOA8rxRXjBcN7WHEoAj/qiAfu9aORC0FiJITtUJAZbtnV1ZrQiQ2nSlEsCr1xvygyc4S/CdF5qMGbRdxFVvjE9//wk63S62troYDIYYMbQ2CPHg4SM4lZJ+hiqL77//Hh88fh8nr19iNp2aLBL6tOdpUeXgzt0j3LlzCyfH53j27JlqXK25srRiFyyJH4JB1aqL8XAoguDevXt4/JOf4NNPP8bZyamexbH4nhEc1lQWQROBr/NwoSwAWqzQuun+g/vIJUvZvNDKZTAcYDgcY2dnF199/rXIKnZsuySMVms06zXk1itcnl9prtTqBiyvlMuy/CoVaQXCgPSNpY0UOXUBmQKci8wH8FHxWrierTEtNpFUG7J/ujg7V4e726xrbrPr2inZChS2i3mFdTNwmlkk4XSqeUmSg1QIbYSU47BgHomxLNF8IiAtD3mityYDYE1LMyoGVsCqWBB5wRDuIjvqJwMpW/jvD959B73n3+H66bewSbDl8ihaeRwcdNCqO7L8evfdd6VIELk1D3EdFvD7l1fojRkaXUA8nWM4HkgZQfurnTu3UShXkWNHOAFzn8HDORSTJea9MxS8uubN7OoKUTDT2uXaYRbHW48eyeN+iQjBeIZpf6Dn5xxg1gQVPrQMsu0i+hfnyC8jNL0yCuulwOVG0xOozblTds18p2KHxAetsq56Q629Dz58H/cePhAozXnJPYhjStCY86tkO7i6Gsg2iUA495hFMFPWw3wyxSpXxLuP30XM8SYZGvo4OjzAdqeJikUlyEL3ez2YY2/vAF9++aWUFeVqU4QobdbY4R4sDOnKPB1mTlBNQ2JyMhqKvCPBqvf3ZxiNrmUNVas3YVsu3n77gbr+SXoxvL7qeRjP5yJ7aF+0WuVxcXFmQoPXBFg5PWJl45iOdyrkxFZsyAQD1nPvSrvIS7L5iUSYKGdF4D9zKEygNa3AwmAOfxEqz4JEKTMXTMd5HnFiSFA+E1UsJJCo1qhWXIHg/KL6xanY+Nd//mc42u8qVLxIgmMRYjqeYnDdw3Q60nxSjgRtvUokF01uEOcywXqqbwgW00KKdeMcmYc+ao26alkslKSYUH6F78vey4DwOVxdXUmNc9XrYzyeKOeC62vQ76PRaKJAYrJeRbKKMLkeotakTWCMMYkKZobM5yJpaa3EuRL4oUB2EiAc03LV3APtDRkO7tgF7O12VEOS75NJgPnMR69/DSatB4uZwPRVYlRk/OJ7cXxIhk9mJrCdRAXZVJK+IvPzBdhcd8oeocUcbdt4HgHnpxfw5zyHqdoylkZp/pS9IQRoNygSAjm4InHNnGC+y2wa6Hr893ngi4hOz48cs5sUmm3ulXKENBNDJEcuL9sqjg/PtlQxKEWmcqHMXs6f47lqzjMqLFayNSRBRaKEJEZZDQk/fI5ICQwpPhQqz6KYzxdp80SaPWGssH4gP1JFBPkMk8mlYJANMWNIC74+/eySkhhSGW3yLfg+yhlSoLchlVO7qfTvqbo0U15kn5WzCmQVyCqQVSCrwJtdgYy8eLPHL7v7rAJZBbIKZBXIKoAH9++s5TNtvC70u6wbNpkWaZcj/05PcZIcJCpSAIXAGP3Ub8iHUsmAipsuTyoPTKCsIT3ski1lRhr6WSpaAinZQc/ueYIuNxYWG+UFFQ4EIxjim3aKpvYfBEsEkhRXKOYsgWOVio2Ka8GxgDLB0S0CWXl17coznB7d7O7MFQSoUwlAIsBnZ/mC/vAmTLdoWZvQZXaXMtOgjDBg1z4JDAcr0Bc7j85WW/kFp5fHKFtllN0yZnNfAGMcslM6QbykHVCibmcTtFtWl/MqXiFX5DPwPRluu95kfBj/eb4XO+hrDFYejWSrxWen2oOFTBKClDmpHQj+0X+eQNPl5TWWqzyefP65Oq2pwJjMfLQ6dRwcHAhgfPHiOQ6PbmFndx/BPND4fvbZxwLeSOyQKCGoQ1D57Xfuo9VqKKyboKZtOXjx8rlqT6BQao0CFIxNUOn2vbfwy1/+Av/4j/+gDuWKXdG8Ydf6al1AvJjBLuYQzugRvwYJNCphtnd39H4XFwNcnp3Lmogd8OzqZnc5FTPnp+cIpnMpSfjsJuycXbN55S7UawzMngi0JsnB8HZjt5Mo14DXkOVTjsG1ULhu1XU1B2MUMEuKiLwDzPKOSAd1epO8qLnKXZlSZVOpoOnRgozXN53OBBxJVhAUYzc4QfbZZKJAb62BnAlWluVZnBj1EdeOSTq58edX2C1B3nxRQDtDw/mw7NTe2t3D4w8+wPe//zUGz7+DrbVBFUlJxMXhQRu7+0e4c/uWro9cEa3ONr54cYWPX/UwmBjwOZjOcHl5jlqVdkqA02gIYOd6N3Y3S4RRhGISY3J1ruyG/vU1CgzxTZZSTfCZdna6oGXQaNDDMlqg6tFzNNEAACAASURBVNYwHvYFvJJ08hckF9ZSJShQPlqgf3GKbrOG3HKh9VxRILIjm59GoyJ1ADu3R+z8j5eYzkJmx2Nnt4P33n8Ph4f7ypjgF1UpnAMMAO9dM2fDl93PNdUAJBMXc8ynQ+1J/f4Uu7t7ODrcQ7IyoCxJtLu395EkPjrtJvIFSwoOArpb3R2cnZ0jWZFEIDgdaV8UqUrVGHNLqChbsRs+j/FwrMBtzhHuNSTmgmCivJooWaHmNvHeo3exXHNPzMN1CtpPa42GsmWq1RpGE/Pe/LtdKt/sqyRAOFdEfpXyslyyaEMUkfBYolxpoGRX1OVPRQqzd0gY2I6reykVoXBpWvMl0UJ2etf9gfazIsO7GSDuVmUBSMswfp/rfzIZ45qE0DIRYUlihOuEFoG0fKNF1c//6Gdo1ivw6ib8nAD52ckrTKZjjMZzOG5NtmlOpYbxZLghdBPNe9o5MTOCdlkkJHgWca+k/RvJP+0vXkOWfcVcwTyLQqBX2otohcR52x8McX5+YbI23LIsjWjlxk7+ybSvTB/us4tormsyA2M+GSMReF7UeuW871/1UfNqUh15Tc4HGwtat/GcQYy79/ZQdx14LgnzSHOT+64fzDD3Z1LLYAnZbVHdwnnMuSlrMO5Z+bXygkjS6kwtO9qPFv5C81nn0ZpjRZLVKKAm40CKRNM0UJC1mgKq8yZLSnZHPNc21kpu1RAhJC/4nLSzIvGWrm1jeWgIFF6PqiUSKDyri3meiyvzHEroNiSLzlkpP0yGCHm0PIog/0Hi1YR205vKfDZwqyQvSMqSqC9JweOWqVoxuSxpvgr3TZEiVPoxtHwT8M3v8ZpGIWH2RqpiZF8WbYLEaZcm0gPILc09k0C7UXJsLPeUwcW5tSH9U1KCP2dsHw0xwv1M4fKb7Aw+M4ncT/7wRYZ5ZJ+VswpkFcgqkFUgq8AbXIHsIH+DBy+79awCWQWyCmQVyCrACrx175baeQ2ZwHDMFYrKWTCAQRqUaVyuzetScCD9ORMAasD21MZCnvpUVLDTlCAxzW0YJLs0Qd+G3CCwYd5LIE9IYiQnyw4BkxsChb7pBJYIct+Eb6oz1FhdiXxJ6PFeUjA3g3iDcAq3aqNSphc4w3qNrdCNemS5EpDnWI66XWljwffo9YbY3jsQmZHaZJCoCEL6YltYLSMpBNhly3oRTGOochD4qLHLdwMyEZyOCJ7Q2iqJsM7RvsWGv1iq2z8KJ7LM6V310el0BNJzCIwiw1hKscv5zp27UlaQrCAoyuBlkg/swqWtCAF4gp3sbicp8vS753j16rUCtv/VX/wb/PY3v8H52blsVfiMpVJOGREkIIg8Hd26g8FwjLt37yAMZmg2ttCotxAvIzx79hRlp4KXL59JVfPTjz6U1QqVGY8ffyBwjhkPJAe+++6ZFCwElv7iL/8Mr169EiD58tVzzMYjdR4X8mvYVgnb23u47vfQaHiw8iV54bu1mjqTGVJdLZfx8cd/QH7NcV2h2Wrjq6+f4PHj9xEEM7x8+mIDOi4FaMr+ySnCc6sGSLMsNGq2yB0C+KUcAddAKgECsuzWr3kEydXOLk95gnsWyalkjVylibmzi8Eyr6wCkkbj0UD5EOyUpz0JSQ8Cjez257iw/qcn55rPnW5LHdicP7LdCQkE0wpobazSqFpQZzVBvCWWYYIkZkC0sZJi/gTXCu2lOL5sD5ZNmmPBbTTw6NE7+PQf/haliKDoSkSTVSxgf7eGW7f28M47792AvE+++AoVr45i5y7+r3/5CqvcChHJwnCB2XSOzuER5tFKigKSIHkCjhEzEQI0W3X0jl9hPhqiUHJxdXYGh97wBaBS4lz2lfNRqTjYabcQ0dYtiWF7Ndy7+xaG132cXfZFJvBZaWlTygMvvv0abc+hDEt5HjSNYah2q7MFzy3pmUhkTMdzTCdTTNX9H6LT3cLRrT189NGH8P0JDg6OBKjKU79QUJc7QeHL/jXKvL95gCj2OQtkszMZTWRH1W5vi7BLkjkcq4CdTgueZ8GSlVgZocDoCPXmtsio0YyEgsmQWBPgjBMs5jNZHpmg7bXmbL9P+6qV7onWN/yZyZTBywTM17CLNrrtLpCj6oDWcGXsHvA+uPYNYUjjnNFoon3g+bNj1Oue9kIGZnMv4Xzi5CPgOp/RJq+g/cfxttDevYWzkxdYRwHKDtVpBI+B5tYWwvlcJBJVVgx25p7Lvevk5MRY+yxJVlFZUkapVFHGxGg8xCpJpGTwRxOB4HxtxavIEqzRrKPVJIHh4Zd//FM0WySHE5GSk1Efw8kYU38B34+Bgo1S2ZAxBL+5T1LBEPozkR3stydgT/UJw70rbkUKk9w6RoFAdpmWSyW9P3+We9RwPEa92cBgOJRN3/HxCS7OLmRXRbK50epoD43jULZ3VGrk8iQFSNCsUEBBex7Jh6XUDhEGl2NgSSpxCYdZLitaBZY3ZCfgVou4dbSjnJkSlXnLvJRVsv1bkWibYeFH2me4ptPcKJJvslVkFlNkAHeOYUg7OapjCgWFW4sYSJZwXRKwoVQXfF7aR80ngUKpeYKmBAbPUir/SMYWLWPVRJJFBILrYm9vT5ZO19eG3E5iEwqfgvTkJ9IA7zSgmiSG1Ae5PBZUVcriaaPu4PzmOZwwq4dnGvQMmt82c3lM1lVKCvC5SIZQ6cQ5JnvDTZaWGh7WSxE9VGrwbOF1dJZR5fQjUoHEBTNXXKcs8oPkkpQqJKtEFM51Zhv7KZPBlTZipGqOlJy4+WyhvBlD0FCRIbXGein1qD4PSeWUw+efPskwj+zjclaBrAJZBbIKZBV4gyuQHeRv8OBlt55VIKtAVoGsAlkFWIF7D+6s+R93EgbRwnR/mv+05/UfeiorCIyssJKPdGodIf9qvkaWDwQ6zMeCVJFB8F2h07IwMV7ZaQckwRGTWWH+jb8riJSZBEXTJc/XEBxmNybBfgIum6RwAScEQ1IrK4HAqwRV2UJZaHdqKFdoNRWpA5TfY6c2r0HgqlypCvygBQ/vXYqLIBFBQFAokb0PgX5a6PC9aU2RR6PRkh0LFQj53Eoe3/wieNjrXQnsFag2HArgZbCu+B9CYesyoqSAgu3CcvIIJj0sFxMBpry+Ok2t8sYKpoC9nV1YtumgJQjDzmta1LAbPrXFIPYuW5Moxq9+/WsM+wN10rpuDc+//07ETqe7o3G4f/+h7LAm8zFev34pwOvDn/4Uv/3tb3H37l3Zr3z55RcCuCoVlzeP4XCEe/fewjfffoWFb0LE33n4joCss4tztLe3cffuEW7dPhJwzPvidXrX19hqbOHXv/qvOLu8UBAuVR3Npie7mWA6xWhCkmgfL56/xHuP30d/NEK93hQJ1qh56F318Nvf/A4/ef9DZTMQ9CL4+PLFS6w2GSJVt4IClmg2agKwqD4oltayuSLYy+DrvZ1tRP4CtsU6LmU95lgEfuf6Raspkj7s/Cc4Fq8KuJrHWDaOgMYupn6ARRCgf9WDxW5511UdHNdTPgfHhPNlvYwxns5xsLdjCAiBw2VBiQwzJ+A9mkxRtGm1QnXPQoolAuKTwVgECL8IPuaWDP41a4Zt2AStk3iJglXAX/zNXyOcTPHpP/2f8Ir8PoOlK+rGv32rjQ8+eIxuZwetdgc118Ov/+uvcPTWAzwbLfHN2RijyQjhPFQ39dZWGzPmQfiBsiqqtg27bOPi7NL4vhfzuDo9xoOHb+PTf/kNsKByypJdEjkVzkt1Q5dK8MplMAKGOS///n/+n3D87DlKVgEnJxcYzQKtuSJDjP0peqfH6HouSlQQhL5IR5KPR7cO0dpqIFzMsb3TFjhPooxd06PhBGEU4+E7D/De47dhFfNS41CtIIJwHUupsVrnZAHUaNRF2F3T0idZKCPj8vJSJOMiXCl4udF0pbhp1hvY3W7AqzqIqTohQFuwESZGrfXy5ETqCjaWFyyz582nYwG7VsnW+qP6iHA4CZPz83PNE4La6Z5ICyXipMzOODo6wvPnX6HbbCmjQlHWylFg9zqtuBpSUp0fnwvULdqWOva5xpTPs1iISGV92dEvS6uVrXD5XDhWIDhJoRuAmnMql9Pa6/cHaDRq4NohwdjudA1ROuW1CQR72r/calVqgiRKRO5enJ5KHUDLPYLRVKFxvyQgzzX/+P1H6Ha24JYtuI4hbF8cXyJfKitvhwoTt1ZHjoHgYSxFUxJPZBcmdUBsAHeq3pjRwHnI6V+vVaRKevb0Gf7kT/9cKijOt35/iGZraxPUzDB1XnOhnI6Ac6zXg2VXTYB76OP9D36COJ6j3+9pTJYL36w3hqJHJteDe8MiWGEyHBsSIE9StIL23hGOX7+GVyU4H6PdqsF2CiJMKlVXyjDum8yN4JyjhZVTsjQvOF689iJMrZmYx0JFG5WIzPGZaA4XHZOhNBoy5JzWcTmtU5Jg3J94navLgWzFBNqnodZmhpnzkRkbJKJyXJeJ5iDVF16N+UnM9fCRxHzeWOoZ2TJt8iDSpoQ0ayXNiJBCYpOxYggfrnvmSsj7Ss/Cc1INALIpM9ZQvI+UADDuVCtYUjf8kF+SPgcVlyZPxShI+NmAVpOlTZ6HUWcYQj8NBNfnCS4ofeYwRFD62ST9TJKqRW+s+hgcTzJmk6GRqjpS1UWqFk3v3ZDLa3z+WUZeZJ+WswpkFcgqkFUgq8CbXIGMvHiTRy+796wCWQWyCmQVyCoA4O69WzKRILHAbkV2GrKzkqi7lBYiBkznN1UUUldsLKAEcGyADflVbywe0hBvArOyoOE7sKOxaDzYmbPArmXZM7DzU+GjDKQ1gAeBLAEIMqRmI7ZRWaiLkz+/+fcUXOD3axUblp0T4eHVaD9VkJ9+q9PEKiFBkgPyRZEZtPeh6oLNlQSFmfVhYOOCAGl2UpO0YedpPm/JIqVSrgh4IfhFxUBA//Vu14B7ixCT+VQWNvRuJwjFANdiwUG+6MCnosTyEK9oe8R7y8GzVvBnV8itaYtEANfGeDjCg4cP0drq4Pz4WIHk9FN/+OiRADECRGkQqlN2BcZW3Dr+33/8J40dwX8CjwQLo3guQL67vScQ7PL8XCqCP/qTX+DRO+/i7//+/1aA7sHBIaJFgLOzUwyHffz5X/4lzs7OcHp8IgDVZbe0lUfAztZ8QaHdHHMGMNOiI08bFMcR2L3d3RZgy1KT0GEnd9GqYLvdQbNZlz1TsWijXi3j6uQZTk5PES9zsKs1VNyqrKvY8du7Osd77z7C90+fYzzy8fDtBwoY/+yzz9QFTr96vif97Mt2ATXml3C8kEPFK6FKNUwUoUR5BMOuBbrTPiXGivOQ82jFLm8foSxd1gJRr/pX8vsvVbuYlBpIGnsKG56MJ4Zs8H1Z0kynY7geA9nprU7CrCwlBomvVrO+8XBfoUCwO1/EbD6T7QqDgNmlTJKl37uCV+WcWMFjLsVkIpKENlGh78vyh6QdSUGSIZyvzIN4+OgBTr77FvPLYxTWDGW2YFtFqR8e3NvD3v4u7rz1QHZZVDD0eteobe3hm+sQx5OFCCmSAlw7EwYZSyGQ4M7tQ/jTGexKGcPRWF3uzEQoOzbOXh9j5QdSUhDsZGi4FFK2paBxAvwMX6Z66P7jt1GitU8So9lq4ftnr9AfT2BXq9jrdDAfDPDs66/RqjK82dieKQtnFWmMmXVw++6+AGiHXdYrZseEyu8g0OvVawK1//gXP5Oai7ZFtOeySnnM5zNUPVfWaQRnCbJPGXg8nmA6HWrMqTy5Or9QKDIJjkazga12F7fu3EOxWEbZycHJR8qAeHnSw97ePsIoxKA/IUJKfxrNJ5MpYaxmFCLtB8oXcSwbg9FQ9k+pZQ7vezC41n0T5N7d2cf+TgeXZ8fwah7aO101rBsHHJPBwj2KFj5c48pIiUKRZMkyUnc7ySoBx0UTyh3nKrArDSSzPhYhbcqodmEugaHEWA8GRpOk5prlnCHQXm80jaKr35faIJiHIjeY/cE9lMQu1UF8vqvLa5EDPAOoZmNAdLPJPJCSrL/+9Jc/Q7fdQB7MsLAwCkpIcgVcX5wAqwVW+SWWK5ItVQwnIVxnBStHkps7ivk98Eli5ExWQqGIYoFd/gtYJVq4mcwXhst71YaIidTyJ1wscPz6WIHupycnCAIq9YCDwyOcnL5Gt9vGZDqE41jw/QB2wZBBPHt4toVBoNdz36BaI5jHsn8qVz1UG21ln5ydnXAAUK9XsLe7jXqDIfNFlCwb82mAgEHzs5lUbSRSSF7wz9xv+GfOlbkf6IyjyoB7B4lZEtC0j+I4CPBnCHXFVdA116kCzklahYkyLGhtyDNYWRTK0zD5VDwb+XoDvhvyn+N06/a+xnw0nEnNNRnPteZTwojnrJSRG3VlSgwYi8WiskNoJ8Z9iO/JuSTaQI0Lul3NJyoB+TMkTUQEgFZ9QMlilgpQYd4UrdpojSWl5krWXrM5lUbm7CepSosu7msiUkgQMm+D0hV9xuBRR9WHUXPx/OT9icjIUdViLPb4eSElLWKq8TbEoAmlN0QZv5RTFf33mR7pZw1dP5dDlnmRfVTOKpBVIKtAVoGsAm92BTLy4s0ev+zuswpkFcgqkFUgqwDuU3mx8XEXiUFCQTZQJk/gx0oKglVGhfCDhZQAA36vkNfrCSzTqidVWlCtYXAOA6yoG5hqBeY/MFybAd/8uU3nJK/neVUBSAQHlU1QMIoPkgJEmAh6pP7VBOgduwRPqouSOmKdcgGNek3gfbJeolqhNVSiDmaj3mA+gQnBVQBHgbgkSQVLwAzBOMJptMqhjUoeK7gVgkuBwC++D7M1mGuhnIkwkGUSrYkInBLQLbtV2SHFSxtW2VP4temYZnv6AqUcQXPai8QCc1ivbncb5XJF4MpyEeFgbw/9UV+++rSOIjhLsLBer+P585c4Pj7Gs+9foVZrCtQZj0a4vrpSF2617uK99x7jq8+/MLkKDGCPI7TbOzg8PMKzZ9/j1q1beP78Oe7cuYMHDx7g9evXePHihd5fqJTQrBU+/OlH+PyTTxVw2+m00d3ZwevTE6yIWuXYTV4WYMX7IyZUr1RxdPsIQRjg5Owcd+/cxmg8EshfKjooly18/vE/C8DtD0aIVvQxT3B0ax+dzjb+4T/9PZaLEB98+IEhj5DHl0++lmUO7WCotOB8Yehx3SsLAGdgcMWyRO6sljG8qivvf84tBla7TkUAmOngpWVNWXkUput6pk5nX+qHIhbI4SzMo7L3EIOZjyiIEBPcTGJ1qJPMuAGtmVVSMfcjFRFJFNov5fOYjWfKFnBshhYXUfFqIkxI4THXgh33BFtp8TUdT2TRY5cKCrpm5zltaF58/0o+87SMYt5AkYD82QnKOfq/mJwYKnuoHDg63MGt27fw8OFDlPJ5fPf1l5iORsh7Hfz+9Rhrr4vZbK6sAOZd3L33Ftyyi5cvX2F7u4tWq6X5UHLKiJYES0MswwCTwVBjb8avhHVMYiiPQe8KrmMIStrZ3H7/MZpbTbhWERFzPvJ5fP/spVl7XgU7rba6qZ9+9SUKywAV2e7EyK0TlMu2IUhLFro7W9jb3zJB51R5xHmBrVwD3IP2Dw5wePtQQeb1Bq2yDpWfMJ8NUW/WBUjSjq3Wqmkf+c0/f4z9w11c9a4EIlO14c9mUnXQUsmr17Gzf1fkg2sXsdNhcHgVYbzCYDTWXkMSZB4SeKalDonUvIggdt8z40QZ2rQ5i2MEJMtcF9dXPe1btI7iuibhudkMcfvwAOdnJ2hvd1BvthQKTRUPVQisFwnU0aiv3+faCws3agpm9XAtMMjbgLs2ojiPstvGKp5jmZgudu0jrK9I5RxKDgOrGdBdQrmYl3KM7zmeTlSzF89fKWuCRAXzJowtH4kSR+TUoH+B85NTLMJAigDO8739fSwWSxzs7aK95eKDDx6BsRfRsoSryRqO7SKYU5UVIvR7Uuos8x6CpKy13KpVpEKbjS9FDJFAoJIhXyixhV/ZRSS5SEC7VgWj6URWSFT90GaqUW+KhCCpwXDpeEkVYBEXp+cgoWGXHfj+TOuyWOJZRZCfSc+hyAKnzNrFIslIZLOmk/FUZ8N0OFPuETMvbt25g6s+x2OpucrMG252B4e7qNVcjEZTFIoO5sFCxARzPLj/8Qwb9HrwqJoLme9jrBdJrnA/jgXuE9Tn3lGQ/RHzR2Txt1lbJI/K3C/iNSaTmQhd7vGpYoBzMVVz8NocSxEZuRzcsoNavYxavaL3T2JjM8is9lQNpJB25hzJHmolZQWvQWUYz16R+6nKIQepaNjaYGzJ+HmBP2ds8dgA8EOjwQ+fIYySg5aUbFTIScEl4oX2kswa2qjp+OnALVeQbM6scBGKlGb2hFFYGls2WgRSJcXzk6wgz5/UspGZVrQv5F6RNlKkjRXp5xnRhBs7O35PFlYrY3vJRgqe/zxTON6fffJVhnlkn5WzCmQVyCqQVSCrwBtcgewgf4MHL7v1rAJZBbIKZBXIKsAKUHlBb2kCOIYQEO5h8i/EUqyxSkx4JgEGAgQE29lBSX93AgQCpJbGw5/ABD27jb0DAaENSVGyNoSBAR8IfBOs5HsTGEnJCP5OSwxdh9crGMWHCQn/4T3YCdqoewoOVTh3KSfAZXe3I3udJJ7L8qNEe4+qJ+sQAjHsPB4PZ6jXGrLgYOer7drqZs6xgzlK1MlKMGxdKCsXgh7uDBt13TJWqxi2U8Lguq+OWYJGvk9g15L1Bbt6peNgt6065gluOpiOr1FyigKiCSjmcwnms6nAT4L/7Tb92acCUOcMUz6/gOe56HQ7mAUBbt+5i6dPvxMAxeyFr774BrlCEU+fPsXR4W0EwVyqCwJOBHhIMLCTfzIabUDIJfIlEi8kclhHQ06wtl6thvc/+ADffvvtDXlFH/m65wnA2d3bwce//4NUBwxYp60JwWrHNpZc9Cg3RIInjOvpd99jwbyHJBbhQ2Cc06l/PUa11sCtgz0E0z5Oj1/irbfuKlz88NZtgfm0rPqP//v/IVuisuUImCWYZjtlTcd2pwWLBJXtoOI4IiQI3u3stpGD8ToX2E97Elk0xQLCCB7T9oag4nB4Dc8zJJEsgOZz+LNApBUB3UrNw8vrAH6hAX+ZM7kV04myO3JgMC7gVcpY54qYMRi43sAiojVYIn98gmnO/8femzdLet/Xfae3p/e97zr7DDDYCFISbUm0rbJj5/+kUhU56wtLqvIGEkVVTpVdipRYkiVbIi0QJABiIYDZMHPnLr3ve6c+59cNMi9hqp4mp+bOvX27f8/3+S2Nc77nnGw6AJXMAXdDp5XaZ7nk6CRm7SSSGs3HXltHjUYg62w1s/EcS2YyGvTHuvPokS7b10ojjpqP9enf/JWOK1jLhPEzf85Pq/rRhx/onXfeVqVU0GrU19XFK72+vFbm6L5++myodbbiMPnpbB6A+6OGFpOZcunIGQudbtvKIsK5FeVs/dO9eK1Rr2+7o7WSthvbbZcaDfru1R63b/x+zZMT3f2dHykV5bSbTzS5udHlxWuvJ8DOeqvpcS6nM5N7k+6NihmUCwTZL7x2qY9JoWJB5UreeQ+5fFrTwUSz6dyALfPr9PxEdx/cU6VUUrNRN4FTr1Q06N94jpoA3KCyCSqvX3/5jYF/7JV6/Z4K+ZyuLi80HQ1t4XVyeku1elPvf/ADJbcb5TI71VsNXXcJW58YIAcoH0xC2Pl6gTKDDIqUQ5tRmJC9wvhW85n6o5FVNpsVWQNtK1Qm46nJWnewowg4O3dQ8xQiIJveKxgC6QX4Tfgyi4A52usOvR9DsnlfhVhaLK0SM9EIuJvAfqmg2WykYh4bro3BcYO+JosTqjVu7bMMVibBQOixZBpN5zo+PlK/DzE38P7uXIU1BEbWuSZ05r989rlS27Vurm5MpqSzIaQe+yjW2+07p7p798zjuffwh5quElqMh1qvZkqld7p+9aUmo77Kzbva5s+UL7ec6VLLJzXuPtNiPtRiQS7D3rovnfH+ktRamVTSGSE+c1LpEHydK4SMJQcrh8wislxm0xnmRfry11+bzMRejL05X8DeaBlI8PVac1tHBVI9WBwlXHvITfIT5tOlbi47Ojk+VxfyNZ9TuztQNpVWo1lX87il27dOlUKQY+sr7P0ISp9ZaQP5xlqGgO90u1YebFabvY1i2j8n5wa142IRLNgOeVDkuKDYQlXAvMlip7ham/SYTQHtUQBhS5bw3mI7JOyW9n8zN72PmDzN6Oz82OpHzr9ub2hbOjKLUNaQR8TD9o+oUBaoioJygWtmLgWVxeZ7uypIA0LEUfjwPNRCkBjU9rctrKyiMfkBAXFoYtiqVAwKqn04xT4DC8ogkOEm3CEU9paK/MQkibOy+Jrrppli/2+Hv9NmEJov/Dliy44V7C2/f+xJGI8JEgWSZm9rCVFBDSBouRe8R7CN+iLGPOKPy3EF4grEFYgrEFfgDa5AfJC/wTcvHnpcgbgCcQXiCsQV+G3yAsIAINvEwf4//gHBD98HYLU1BaDAvksyAQi0t4ritay22GzdIQ4IYSBkBnCVcmdrMo2SgsBP+1OFTs/N1l2TPJ9O74NPNtY67i7FPmSfvwGA4u5LyeAuAcB0tKOKKBWwzsE6JadUNqVCLmXrDjrYneexnKtYKBn8pAs5igCvgaITfn/CaemopeM2yuYMnOQKJc0Wc2ckZNMpA0EAjeRblIolXV1d+z0BwNqdjgkXxnz43mQ2lnaRiqW6Bt0bVWoFd7AX8MMf40ufUvOoZaAs2G9geSGDbwDz+MoDKBbyZV1d3RhU4h502l1dvbpQam/9cv/+Q129fqXpbKJiqaZqtWJA8euvvrTVFMqF7Xan+2+9o9GwZ9ujYMGVVK1aNdCTLxbUIth3Nlcfe55KRa1W03ZIx62mPv75L3V6fq6z8zMtlxNdXl2p1Wrpu5cvTYjMp+RCXIbQ9XRk/3dArh/vLgAAIABJREFUWrIF7ty5radPvnXXf7VS1VGzrB++81DT6cggbI9O5x1AEeDhWJ999oUKKCXWW1WrJVtUMf+KpZwBbQDIXKFoayTAMwB5AopLhbxtlwiS5T6ksXOZjpQGNF6vTHgwdyEwCLjme71Bz2oIpDEoHgDEFputLrordeYJbVEGod6JEoqS0mQ6Vq5QMCi/3ib0qj9V7dYdJVLYa6U1ncxtvRT8zmRvf4gYlDqAY4CB7gLGa57iJnaKyC9IpNTp3qiQK6p51DBxYEupWl1RsaQFWSSZlHovn+vFr36hQgpv+NAhHWXSevTgls5Oj/WTn/xYqfVc/cvXat+0td4lNYqa+vhyqXLzyMBwdzg2IUZOB+HtzXrN4CtzCwIMQRJWR6ytxXSuxXiibSqyAsg2Ldj8OJdjomI6qd7VlR5/8K4qZ2e2zuEax1fXGvS67n6ncxqSsl4ndH6hQi6rb7/8TMf1ijYL1AyhQ569pJQvKpFKqVguKJNOOPsitQud5cwV1EXMVZQXAO7NZk1HzaZ2m6VS2loZBFBKVzeg5GKz8T7w7MVzg/LUBNCVvWa9mDoQnM5yLLz+8Cf/xDZp0/HAwcr1oxPhVvP8xYVu3bmt1XZtohL7Irq0AXWx4WG9o2ABep7Mlw4Jp24QJig/mFOQF5A43jt3W//99sNHnhMbrZ13g4UU1kkQlAQ+M7e77RuvqV2Sjnb4ho2zXEx04YSHDRCKlL19GaRNartz7gVAd6Xe0DaR1i6RU75Q9u8TlJ5JhzBsbJkSmazvUbBGutB4hPKn4t/L5YrKpBIaDTpazntqX3yn9lVbiURGqQi7KCyCdiYI7t8/18lxRUfH97XeFUwYT0dt5SHytNaw/Z2JxuE8rV3hjqJCWcnURhgEzoevtV0McGUy6Utw+i6RtBKJXBeySdjzUcfd3Fyq2TyyAg6lCtlAKFfGo7Fy2YJurlEKzUy8QryQEzQaDdU8qhkMh+iNIKWzIU+C33XOiTv7Q3D3bDYPyrnpWr3eWPlCPhANiYzPONbt6a0zFUsFNZoNg/CA7vPZQuPxzO8HMQBRzTxkbSUh0wiDH09N6uZRq40mHj8KFwhf9iSrAZ3VwV4aCHcspFi72Shr9QX5RewtnKOHXCmIi4PqITQDYGsHuSArwG7dPrPqaraYec/m2sejuccEMWDAnzye9SbYNpnMgBRIec5BXjDvOKScH+Sg7n2u1SY0NnyvoNx/vAr/5jcgJUO2BQ/mNnMB38gogW4qKCHcRLG3qLQaY5/JcVBuHj6b+PMGnzMOtpZ7ssVKpGzW6+tg+8Rzee2DZdQh3+OQ50X9fpv4OTRquHcjmYiVF/FH5bgCcQXiCsQViCvwhlcgJi/e8BsYDz+uQFyBuAJxBeIKvPX2/d1v20MF0UXoOHRgt+0U6ArF0gN7BTrKQSMS7r63vdL+OYC07nGkS9MKA7yp91ZUB3DBnce8Lp3xkcFQVBsO7OZ996BvUDLM/X2ASHeUJuSvyecguwJgBcIBG6JSPuMQ7qOTI6ItlMsByyaUL+SszjB4DLFQLNvznyyGySQAd4sFncd1EwuECEMm8Gcym6lWr9p6AwCN93MOyHarfm9g4ArrDdQngJMGdQAH0QCs574+AyU7PLnJ/Ei5W3253jr8GfAfb/3hIHStwic0GnX1BwOrSu7dxd7pidIRioesPvroY11eXev1yyutFnNbu5yeHrvz/PLiYt9lnVCUzetf/qt/pZ/+p79RqVI3KYHKo1BuqNu50atXzw0oAR5BLhy6jQFhrTrJZe0VT1cqRAcWRy+/uzCAlyKfxOMkrHeti9cXarWO1et2bC8EUIvVCh7up8fntqb65uuv9Ozbb30vsbzC4utf/vM/VL97rSL2PPOFnj9/pU8++dyh1qkEao6irZ/K5ao71HMQAgDndCHnQgA7f8hFoKtbG4K4I2eTDAYjjwNlzGg8VL/XU6Vc9u8ORgM1qlXNZ1h+LTWbj7VczjSaADiOwntEWX31bVs3o6WzMurlnFIJAL7gAT+eQiKtHdDcmaVUuX1f9aMzvbq4cO2qtZrG46k6N52QF5NK2sKMsWJjxoT0+gKo3KxNXGALQ7YCYOZaa+eL2G8+ndHprXPnNDx6dF9XT77W+OqVkhsstFJeP0etpj78wXt6/713dHJU1qjzWu2LV6o3jvT6uq3Xy5y+mWaDbdViqXQur6vLa9WbNfUurtyZja3WxcsXWjG+dM75HYD6S7IDdluN56hiCkqymHZrKwggjN69d1eDbtuAYWTlzU4vX7zUBsB4MtZqvjB5w9pt1OsmBjPppL7+4jNVopSB8UAsZr3+C/miMtmsMrnIOR6JJJ3QIdOD4PPdZmcVxPH5sY6OmrYao3a8zlGzrkat5PwGlCTsY6iv+v2er+GLLz83IJ3JFkxeTEd9DUd9A53VSl3n57f16K1HDi9nTWPbtdmSF0EGQV6T2dRd+XSd89oQG6yf5YJcCBl43SZLKhbSmqI42CzUvkGhlfceA4GItRoAeqVSVqNS8z3Htu74+Mz7C6HxkD4OHLdl2TQo0whuhnBib4UARhthj//wNXsoSjI2qCiR1GzWteKrVD3Segt5EUBo5vyUzJZiTrVKScnERqPpxOTNeDrTernRnHDpVE65YknDftvKB22XWkD2DNoatntaLrYG5LHHMvlZKFv98+j+saq1E+2SZZNjk2lfzaNjPX/6le6cHZsYnSykTZLrG6vRqFrNlE2i8JtqtljY+imXLzt3I0lwcxo7sbTJLNY1+9agPzKxRWZFKhlIyoL3CObTRk++fWpChfvdHwzVoab10O3PfpNxp/4uWAU5SgkbQFQXZC4x5+Wv2Q8vL9quPYQJigX2cYhkbJ1QxpUrKIBQn9D5L5MoqJsgGLjfwQYsKDAgHFCAsY+i+tlugpUi581yByGGtd3WCiyORezbANMhTLbOlAgExWa91Xgc5hRzIihwGPPG5/Eh/BoGNcqmvP5OTo+cHZNm3aXTmkzmmk0hc2bfKydZJxCZPrvJmdrnVFnhsv9sMJvPg7XkXjEJQUnANgTBIfT6QAbYSjKN+gPbtInVcBBzPIqFvNVRKNBccM5/Z26F10Lxxnl7UIHwfVtI8lz+b3VE0qo89nOrKfZNE1ZhbGnIQJWy8mv7c4qzOIJ75CHb45CNwfMP2V2sB/JLWJO/+PizGPOIPyrHFYgrEFcgrkBcgTe4AvFB/gbfvHjocQXiCsQViCsQV4AKQF7w96F7k65H/gPfnYpA7bsQmglhgJVJCM8my2FjBAC6IXRD8nsBdEWtAXnhCGx+ZkBp4bBnZw7s7SkMFAAl7MELW04YNOH1Ap4RgjwdTuHv5XLkWmSVy2UNahcLBRVykBtzNY8byuYjv1ywfko7HDmZzBiggQAAlNxsEto6T4Oe37RtN1ABQIIANqFcsPIilzU4BvBYr9XV7bTdPU53Oh2w2HoAfvPa2QhQFqIHe5epg45hblyT1D5Ud7W05Qle7/Yo3+10dnJqqx2snADBQuetVCpX9PTbJ+r0OgbwCWsFtPl3//bPNJ+uDOi9/c5bBn6vXl9oMZsbODvFjibK2C4KZUI6k1W/1/bv3rr7UOent/XxLz6yMgBwHwyK93QQM/ZFR8c6Pb9l+6D2zY1ttW7fumVwjD+jydDAD8TGUetYry+vdHxyrKvLS1vmAL5BXpAj8NZbjz0fnj75Wp1ux8QN6pd+p6tsNqV6tewgbPIeAAPpPmYuUWvsgs5OT20jBThGdzDEUyYtd2GbsCrmDFgmdkslttQH8igEXDN5Vqh9uM90uq+DnQse9wCWzCXqv5xPNJ+jRJg7y4JMEgD2y+teCFhPJhSlE/bVX64Xms1DZovBwmRKN9OM0q3bKjeP3WkNuFatVHR9fWkVBkHnKGzwlsG2K53BGimpJH7r65VJLJ5Dtz+/C9C/A8j1PJqpVCqapDk/OTHY/Onf/60KCbIxApiYy6Z07+65Hty/rR/98IeKUhtdv3qm5XzqfJOXry71+eVM/eJtpQsF7ViPdFk7+H6pzWTmHJn29ZWur6/9s2KlrmTEmiEDJKEpnvQLbMKwqtoql4k0nI51fnqkYrRT1pY+Bd20O2q0mrp+9VqvLi99PdhEkQNhq60KBFLSc+zJr79QiuyXZMKB8VhP5aKMVTYoL8o1QG32JUBHqVwtei7MhiO9vrrW0emx7t69q0ajZJVQJV8weFyv5pXPAGhmvWEQUkwH+2Y1V284MJjNvjJfrDQaDgzIY682Go7VOmrp4aOHOj0589gBv5ebnbNtFgQc77vzWbuQr7Vy3TZxfZRM6ZTX9mqT1Hw6cdf7YNhTq3kcuvh3W+e+0D0P2QFwe3Z2FsDoVAB4CWbO53NKJ8N8TaZzzkAgM4NAe1QcPCAeAcFDvgF7C0DtVps1YPzWwHylktNwNHXOxXLHzxEL7LRBFbLkfSAik15Lk9HIY6g3WiYMLq+7VqD5tRIQ10sD/dvdyoTE1atXmo3JT9hoveP3GprOVmrW8rp3l7Vb0NHRufe4arXurJTVamrlSw/7tdHEeULstexDBqfZiR2ILo2n5HbsVCrWtHJYdwgZJ0A8ncoYUIfAAZTP5SPNZyufE4N+J5CUEM/Mu3VCyUzW6whiEaKUM8gWZIu57z3kSa9PEH2YaxBT5F4EV70QUD1D8TbdeD0zB9loUe9QH+YpCiDIKHItrDoajaye6fUG+3yLmYkezrYEwdvThfdJ5y5BAEAPcb+xGiS3YxUI/g0EyhblydLnDevB+9h06vtJcDx/UxNqze/xvgDuJl7IyDGJy56zU7lS9Fg5n2gOgIDqdvpWu3EtBG57LrlxgXmGCjNl9cGBmOCc5zoYDHv7geSYLbGfSpulPFg5oZTijCbfAhXNarFWBhUOBKkSSjvjJu09DzIlKJJCphb3mPl6UHN4jhwsJZM0GKT3FmxYS/JZBQLvkAPCZxFOQ/b/kOPBa6MkY97w72Crxd+hWSFkxDDPg7KEnx+UGzF5EX9WjisQVyCuQFyBuAJvdgVi8uLNvn/x6OMKxBWIKxBXIK6AA7sPHYuhKxEwZe9TjYKAYG3nTwQvaEAYCA4AA9uX4Pyw7wQNoPzc9hqAO+lkWulkyL4IZk/B0xtQ/0CCWG0BMZKgWzSoIwBSAJeD5QVdoyGLI5Whc5/uWTpwCfqc6fioZQubXCFSrpBWuVqyH3uUAbwke4M8C3DMtP3DHTC6t2naboPtEKQM5ArZ4sHyCVAj1ADrEXfazue+Hoeu7nZqt28MitEhDcAG2GPFiba2NgGQIuwaYmS1BCwP3bAAwIDxXNvp0ZEe3r+vb5881U03dIAD2tgLfbPW1fWNFQ/vPH5Ps/lC48lEv/rsMz+PcT169JaePn1iRQFwdLZYUKVc08Wr54qw+NnbgKQyKXeVv7p4rUKxYosaruP09FS7xNYKB0Ax7HWoB1Y6w9HAwBchzvbtz6T0zlvvajgbh47Z9crd+wDe5VpFZydnur587Y52iJtqrW5CAKJiMsYOZmvAlc59AClAI6sjsgSiB2KK8GA6mbGYyWRTajXqWq93BuaOjo8NLJ6fNd1ZT45GOZ9TqVhQlNo6lHe3o5t4Zksv7gTEBYAeqiG6y42SmXGjw30dQPhBxyDmZDI1UMm1Y7kFqIbyhvwMMkgm40WwwrI5EWHWU6+Jwa6mdflEUbmmbrfvjujtamGQkqwN5gTrKkMoexRUIdxj1gigL1Zh09FYu+XcpAqTFeANpcZqsTKxAOh259aZTlstffr3f61yDlIlrJlqJae3376vRw/v6v333nMnPaqL0bCv0WCk5Wqrr64XmlQeaBtFztFgDUOaQM7lMxmNhwOTXbAE19cdrw+6wiO859c7jQCCF2tbKtHBz1zr9/va7cidyeverVMDlsv53JkrdGZfXbe9PgjVRhUDGAtYz704Pj7Ws29+rfV06NBuMhHgd2qVijvDCcuu1OuBSMrs7ZK0sdpqhwUP9yGZUKPR0vFxyNI4JxtmPNL922fKJFe2F4N4K+RL6g36JgEW642GQyzKdlpuZUs7CJMRxNRi4TlTq9f1wQcf2qKKvSYqlPx+ANcoQgD3UaVYFYAd0w6buaDeYl8w2WrCd+X3Ys4yr9mP6N4HIB0Nhyaljo8Y88BzGLutWq3sXZIMEDIEcoWq1+lwODRZxr5iEnFJ6HzIreH1TewV8q4/wPRyMVE2KqhcrmmxSSlbqBrMp9ZRcqX+4FqZQkFRrqLkLqFyEWAcQJq8jYlqjabttVCAQd6FJnuAYTJ8UraHm/SHDkVerhMmdoolwPuC7t1tqVyOdHp64s7+CrkW3os2tkDCsgjAPJPJaT6fuJYHEhuAHqB+SdaGkrbnQsFVcT4CIDVnDfto2qQFJAEkkRVB2BCmkrb14mwC1B9Nl8rmiw5UZ3+YzZYmXNjjsNVCGUO4OIoAvhcyD7BD2itpliFUGyI+ly7q9csL1571S7f/Yr400VlpVE0wkl/EvQQgZ5sZDAcmrghc50wD2J/x9Wq9D7zehLDqJTVwD8Fe8RjOHWzsVkuUIJxveZNjkIAoyZgLtqgaEQoeSISQgwHhiBojKAuoOcokVFqFYtbrJYRWhxwK5uRkPHHg+HLBvA0ERlBQcH5lA5lgK8i9ShISxSqIpMjmYM9H2YHahAFCxDkfYx2ICJ7DfrrbJm3JVSiwXsjVCB/AeG1+zjnA/gmpcfhMwh5g60ouPJTIY2N/4v1pXrDS8WBluVeNHtQaVqlQe0giBoltpAmjfX2cawFZEkK+PRZI5L0dJuf0zz/6JMY84s/KcQXiCsQViCsQV+ANrkB8kL/BNy8eelyBuAJxBeIKxBWgAg/eurcDNHCAsG1q6PQM4ApgBcAp4AmWKAC5DstMBXABkAagA2ABEM2BmttAgACEAjKgugC/pOPa3Y+OiCV0NWNSAvAGoIYn7ej0JJibrvhkwjY7VijYviJYQAEO4lVONylWM6gdAHhzpYwDWfEHB9zieYCzeHIDJBIQuqK7NgOQljKwmkpnFWWwhCJY90b3Hz4wOLjdrveKjdB9S23wdu+1u+7SBEwMShWCU1EMkCuxt+rYrvy7kCT87e5OVCBR3v8GaOVVybIAbARIYSyVSsMAIbY5gEDffPutbq5vbE3z3rvv6T/+7X9ydzTqDIJrm62Waw7wzPW1O22Ddo/uP9BXX3xucOvQkX3vwX09e/Y8WHDYEiurUoEw7oxKlZJOz4719Vdf7UGgja2ruO6rqyt98IP39dVXXzokHDD8zr17qjYr+sVHH/neEkILMZBORXubp7LG/Z5uuj0tV2srK2wdBuAFYgzAm0oqykUGdene5R5iE1WvV33vcL+hIxolRyGftQXTgwf3nLGAPQuvWa9VQNDclT2fDkNorQDSZiIMwKTSauYx4HSECoeBABITMgxgiO88diMyGLZyZz7fO1y/LWWUVO+mbRARggt7KdQB283Sc3wetdTdFTXbyBZgy8lU2yWhulMlsDXZbqzWWSWCXVEqE8gryKjFaqtcMecO491q6TF4LS1W7kS3Ysld15H+1X/5X+jm4pVefPGxsikAvlDHs9Om3nnnLf3oh+97bpDrMRn2tZxO1eu0tZzN9dnzjtrRmbb5qoE8wHZUB9gsMX8H/V4IMF4G1QxETqmCxdRKr6+6UpT2+ErZvIkfANP5aOTg9kqjpKN6RSuA3ChlomfQH1it4DXGlazmSiWSOjk5MQFQKRe1ms508eIb5TPk3iy12S6Ui1jPrN2sas2W13uwW2MPCkHL+TwWbDsD69VqTadnRw67blYqrvNiNtLZSV25DFZdBXfwozRgPXz36spjwnZqRyDyaKTFbKrxcBiUOKmkms2WTk/PValUVCyViEKx/Vu33fW/sQub7zu0b246KldPnCHBfkVuTrncUDpKa9THugoQN4R253MFFcplEywg6wDD9XrD4Plw2FEuX/E+W6rkFQEILwnyzpuMIFDeRFAa8mJt6yyDxwZYFWx/tksH3LO7onIg+DqTLisVlZTI5E0uAd5ul0NtVyMlMwUlM1VfUzqx0Go+9j2n9thsQeh2ISggE7Zy7k8muXG+0PX1a7149kx5SOAEoD9EL2RkVmfnTd2/d6JUcqtW81RkSnPdVvBhkTceKpcjgwi7oqnBc/ZW6uG8JHKSnMsBUB7UQZBE7LcoLbBJgkQnbLrVaKrTbpsIIjcCSzoAaLKCbm66qjVONBiPgpphvfR9Xq1RNcGnrZw1gsoFCz72ZoPgGyzhFiaNeFhFqKSD7efThRYz5iH7O3ZwGVttVeoVz22Ua4TBlwoFW+y1ex2rGWaTiYkIK/FQXJDfMlvYIo45zno/EBcmDexzGHJ7tuuNpli3JZMhSBriF+ur2dRnF+qOxQLSJRALEId8zfnN/gUJyv6Lkg1C7+i46XW6Yg3swtnW7w1NNJF/AXkRyI3wmcA2kVjp7a0h9wM1iQkByyO5U9jnUR5tWa+Rsz5cP0JM9kQJnw8gkCGiQiZHOBn4mjWGUjMoRoKNFGfDYSwHOyo+R9iykvmMYgmygQaHvfroMNZDrsWhrn4dSGuCwLFvtLpz/3nGzRi/IUf4nQN5wtef/PLzGPOIPy7HFYgrEFcgrkBcgTe4AvFB/gbfvHjocQXiCsQViCsQV4AKPCTz4uA3bcVD+A/679UYBkVCp7w7Fr9vXk8Gi6C93QN4i4ECQDV7X4euy8P3raTA7gGCY++PDaJtgsMdkW6JDFYzALbZ0PFJcCiECGGfAEzYUGAX1GrWDNoB/qSjpLL5dMhGIKA7HWyaDiGfhUJJiRShruH1FksIio0Bd4AsvuesA6wqbBsRFBN0RQN6M7RyqWKlwSEwFOKCB6AY3a6A4cF+InR0ApjZLsjWV1nVai16Rg0ohY5hVBg5d5BChmB9gwUN3fRfffm1bm7aymbomC0Y+3nx9KnBW6C0iv35z/XqxXdarsYqlSoqViq+DsB2OnPpJj4AQbdu39GLFy8MfNFVn87k9E9+8s/01ddfm0RAfQCBAzDKOHide/fu6rNffaoPP/xAqcRW3z174fvz/oc/1E//4SN1221lo7StjOydPqMeJAoHMBDbqIuLV+4yBnRzLQxiYVeVV7FUNPhaq5SVTiVUa9U9BsAy7jPg3L07d/T8+bd6eOeWWq26duul8z3IOYHVoVM75ZfcaYGFjQD7V+6kxzrm1vmJrVXmi6lKZYDnpUHfpYmIteaLeSBWHEy/Vm800GK1CBkKWIzQ2T5faDIYGjDG+orubbqDsZ8xQdW4q286M0220nS60AqgcbNQpZhVKZtUpZhzl/ZNf67xCvIs7W5ylEDlWlNXN9e20yKvo1ytqN/rmGSajafqdnoG1cmK+PCHH6h/+UrXT7+wUgHFQDFLNsm5PvzwXb318LbXQqfTdQD9FguZ6Vi96xt9157r2bKgVb7q6yBXoFwuhTDkdfDwHw/HDp2GxMNSLZPPqzsYqY/tFWHp6bTar1+bfNlsCBSGfJnr/PapaqW88qm0bcaYQ2SHUFsD0GssrrCGWqjebKpSrRvg3S2XevLlpyqa6AP8p6s/YcstCEQsfiDKUDEAxGLRRsBwPgd5Qb7EUoVsRo1WQ6fnxzptHdn2CfuwUj6tZp0sioUB2MVybgKM1n3s7pxPk8j4Nbm/1AAgFkC8kMXO6VyN5pED36v1UDOuByWOVWOse8haEyBBrYUtD/VYbSOTlfPZwEHv7EnMz163b1K2Wqtq0OuZmLXCJ7FzrgQKAfYnXqPZqNsqC3splDlr5l67E0B3lGOHzvcENmuBiGVjTicynhvQzpAmq2VK+WJDuxQqtKAYKjgnZalyoarOkJweCLa5ShXufVv37921Bd1oMtJoQvZDRolMTqnkTutFV73OtfKFgtrXr7VhD4Q8ma5VLFY1mS30+J2HtmG7f/+eTo9OrbSg1qih0hmZlGE9UiPIV5O/vp6dlRNLCC9bBaLSwyooqZuba7VMZuW99gjY5rpZp4DqWKRxbmTzeYfBD/tD13MyXZp84mcA7JBYWAhiI0YoNWfAZDJQISLDglowZTeef0EdRm0hMcKeyhkwG8+8xvLZggH8xWqtqJA3EcvZgwLj5PjYSjUUhZALo+HEhMJ4OvT+R24G9lvYKCVQlCTTJjN+ozpEHZb0vprPRc7swAIPy6oMtoxLVDgp7/E8LxAYfC/rPCeCvyEnUJwwWaM0aoiEMy8g9I9PGqG+ezC/1x1qNMbaam0CIyhQQjNDiJdwwESQx32fYRXyPWhogOA55GCxv4ZjIJAg4W9smBhLwmc9xIazNHaySo89240SWOu5GSJYOjHPITT8uWP/3kERgR3UnlxhjPux+nd8focHRK3Jjv2YD38zBv7HmRQUoPuPH7/1Ot/nbOx2MXkRf1SOKxBXIK5AXIG4Am94BWLy4g2/gfHw4wrEFYgrEFcgrsAjyIuDXYUDuEMQZvC0hoTAgiJ4SQMiEA+7R3mCV7lJjb0x1B6s4OcJOlP5nb2CwxYUANPplFURACQBJNmpWC65OzWEXQdgksBMACS8uQloBrAmTBvA6c7tM1WKIUB3uV6q1ihajUFYMhZKjDOTzn2fxZHPl/edxqFzFbBiPJ74tQFYCH+t1spWZODLTmconbe8304b5XIFddp9h4WTzYD3fORg77RG45EJC4iQXq9vz3XUH6HTc+ug0pPjc1tBXVx+Z/DdXvClki4uLgyynd++rdevXzv8F/eWr79+qna7o1oFP/Uz/eVf/5WSqDv23eGP3/3AYcgXL547RBpw6PzOXZMnl1dXyufyevDggZ49e+aO99bxiZ58+7XrXi1X9fjd93Vz3dZkPtPN9aW7qRkudj69Xlut42N3tf/q009sDXZ+eqzzW+fOhPjpz36qKCo7V8Pe8FgcRZFrCIhEfgDAKffVxBaBsyZVdgYlIUsgbvhZvVbCzFYtAAAgAElEQVR1MPliuTCoX6vWVCkVDWLS6U0mRrlQ0HTYVaVSNEFE1kcxF7nbPcoXNJuMnCPRHU4N7jFn6G6/dedM2xVWIWSbrPYd1IGgms2XtqOyVRBh1OOxAVGuabVZebxkgAB0AwQPOl3Xod/vajbF9oT8gYnzIabK6bvBRt3pzJkbKC2KUUKP7h1pM2OO4fM/VXeycwA4VkxYzeTKJXd0kzeAfRhA9my91NkJ2RlTqzDG/am+/forHTWaarRqWg976r361oA2AdUnzZbeeuehfvjBY905azqY/bvXLz0OagEI/Q9//5G6y6wu13nNkxldd7pWF1xdvVa1XFGr2dBkNlbOCqSVXr14rtb5bXXGgbgA+F1MJkqSH2AAMeEgW7ISlrOJHjy6p3Gv7Y55LLGwg5lhobRXBmQSSc3nIwOTdx49NBm3mo2FDKrz+jsl1guTeInE1rZQgPBYJt26dduZKqgc6AbHK3/Q7VnthNoGUDxKSPVmXSfnxzppNb0+7965o/VipFazrEyCvWRhIoSadLpdzbDpWWFdtjEwDVB9CBcmuwIAmRya1vGpur2ecy8A2o9PjvYER7g33S4AeV7zafD4x74oX8xrMFo5/2C7WSiVCHucVROptIYoexZhPFwDNVwvJlphU0QGQLboPBwIlWRi6Swfwt5H06nDn6dTci5CODPzHECe/Zjx8FrwxQusyhxUDEmcVCoNyE53eqSN96SNovROk35PmVxB3W5Ht281lUOJlU4Jc6AoSpuU7Q1nGo9B/9Ma9G5UroSsFHf4T/oadG9sOzUcjFUsQr5uVG1UrUSApDpuNLXazE1e7nZJh66Pxj29//676nTams2nvu71Fhu3TeiKT+4UoWxAibGD2BnuMxuSrht7nTMMNjsNBl2dnp25+x4VB+sKFRWANcRSlCtqtdqq2+tbrTaZjFQs5zWdLDWZQ2ztNJ2NFCVRv42/V9mx91Nj9igTnmsIjbWVNIDdN1c9pXcp7cgm4X6smbtFVWpVZy5BNkKkQYqRVdTt9jQaDTWdQWIEQH3LzbKVUVLTCSot87Hh3Ikiz8PRgGwQdk6ZhOEshrzApulwTnHyDgZjEyRZh2LPTUJwfext7HdYxEGG1WoVkytnZ0dWsbCnkTvCfjwcz1yX4WC6ty0M9lpBYZLw2Q0ZwD2xDZ7VJyE7KMRfh7lncgGnuH1w+OFM5zlBHRHIfawWUWGitAr5OjOTgAflBK94UF4ccjWs+tx/DqERIthJhQBvSFK+5sE5d7B94t+HjAuPNJn03uQmDYrubI9tOLP33/fz7C5IE8Jan336ZYx5xB+V4wrEFYgrEFcgrsAbXIH4IH+Db1489LgCcQXiCsQViCtABSAvbNGANQvB3AAUAM10qzqck++FrksrGdwUmrTthr2i8bLe20yEDs0AZbijce9PzXMc9m3lRrBT4hECNkOHKiD4oeOTzkhUB7hM0KVfKqM+2NpuhK7tZq3i7k1cJwAM05nQCY9lBsHBKD8gEwjKplO80Wzp+qanbK5kywyUEgDEgCW85nA4tm0R5MVyObVVFlYkgKh0P+Mlns0VNSOct0foL/YpWXcqV6pVzWYT5XNFX/tyPlOUy7tGdOO2WgT2zqykwI4IcPDl6wv9wY9/bPDsydMXymRz6g9GBo8/++RXah2d6/z8TDc3N/ZV//qbLzWbDgOppIR+/I//QL1+T8+fPHHnNIHay81Gr15eGHDB55yQ73v37uutt9/Sxz//SPVaTZvtTt89f773y9/pn/3RH+nVy+/0zTff6OGjt3wd2DTRVT4eThzabZLJwNDBsxw7m4JyWNrM8WQnnwN7MO7nStlMAPyCcgZ7D2xOUNwkVWs0TLpwj+hSJuDWyosopd5g4LDi+7dP3Y2e3K7VrJZDqPd8pfWO+UFYdEoVfOW3a6X9HgB0GQ0nUwPwgO2bdbBgAiCmu5u5PN/bmmBbNJ4tDHyNhyMrNwAlySdIZyMVCpHBRKtx9qqOYb+jfqcdwMjFEnzUYGu+WNRFd6Lnl0NVyedYzN35vV2MtVyO7NufLdY0nm80XCa1yZS0cMhvTcVqTdkoo1wmrRnzr1rRzlZra2VLRQPdk8FEs/7A4CN2NoPXL1RIBoKPoG7smv7wn/2efvDe2/rLP/tz/e4Pf+B6ZItl2/lgq/P8uxv9569eapquaAhh43DcyADfdDJSBDmxXpt0Gw/6GgxH2qUhg0aEztiaatLtKh0VDOTt6BrfrX0/UFxAfrSvXiufBwhHXRDs5uh3Jq9i47DvhefW8cktlZsNpTZrE0rjbluLUdcgPKxdOpNUrU6GzFKNWl1HxycqVMr29ud7K1QwhGfvg9dZa9VGxWTBw7u3vN7w9C9EZBpMdNKqWbGF5RcqGojG0XiqwXhuohOgmHlNJoHDkJnrKIdWG2dfAJY36g0lMymDt6N+3+oFVArfPn2p1vG5e8MPewmXAbETRQXlo4zv2aEDnStEYYWlDoDtaIS100LNRknrxdjqBILSM1EID+5eX6heLwTrKLIXFmvvEc58SKSDJdfeWghrpS25HNO5GkfnDpeHDGJPQmXGA2A7kYRwXCudmGsybDuvglDo+w/uarHcOVeGjIvEBquqkabTtRZLabpAFYBl2lBlVD3YBC0murp4piz5KFayQWKnVSyXlS1kVSjWdHSEpdZK2WxajUbTezEN+N89f6FmqxwCwNklUlnvGbvVxuoIyCzmEHVlDUOe21KrVFQqhfouvbcdYs/hXIB4W/o+YolXqzf2WSkpET+RSgcrtPVqTqCICZObHpktO+9hmwW5EZDtQcVFbQG3Z/OZiStyNNjPITGwjtqukxoNxlZFjKbjQMgt16q3mj6PbAeGQrBcUJTJW83EPuQ8Eu5HAgIAa6qF0om0FUqcXelk5GuG/Esl0ibtIKLIaklg57jeKm+QPSgevR4JuV5v1OuONEJJYxmBfGYxn/08bM0SCdtZFUs53To/dqA7RD61Y221O0NNZuSxTB2objXEFsUEIeqoE4KV00GVeVBkmOAhv4KcCAgMCOFksIOkhmR1oDDh80DI0yJEPO31nk2n/XwbTe7VFZwbEcpNSB7Osr3iAoKCrw+h3SZRUGRiDWcyK+yLVh/uLaQCCRFIk1Cr37yPx71eukGDgVND1BxBWYmiKSg2WL+ffvJFjHnEH5fjCsQViCsQVyCuwBtcgfggf4NvXjz0uAJxBeIKxBWIK3AgL8Al/B/5IuAYcCWEWgIeQCxAYgC0Q2vwfQfTGqxIGCSmo5f/4LdvOaRFMnhRE1gMaWGwAsBrTec8ZMfWpASAAuDAGgsnQASFcGYAjGyUc4YFwBdAN89PpLbKZ9Nq1qoGnQBAAC4LpZxBW9Cn2WRqEHA8nuv81h1VG0caENg7mas/mNguB4UC3cUQIvP51KAnY6Er1R23GTpVuYaM/fvzhZKGk5nB3eurKweOZnMBZKSTmq5nspbTCQCmRQiJzUQ6ah35OZAAvAYWSuvVIgT+TmdqtI40HS8NMr169drEEX77X3/z1JZLt89v6/btW6pUC2oeNTToDTW3ZUha7fa1lvOVQ2AXs4nee/89/dmf/YXvSaVaCZ3xy4VDv7kGyAVIBEBnQKjHj9/S/Qf3HdTMNV/fdHV0dKRnz59p2OvZh922LUlILTrB074vfE0t+T6d7oTbQhasFytl8zkrUg7A6oMHD/XixXODkRAT+NtXyhU1W/Xvg9ir5aJK5aBGIIfh8cNbBsVvXl/o/p27vq90HJPP4ZyDYsFB28xRCAmCe9P7DlkAWtQTDh9fr50rgpoDAo4OdnIm8I+PcgWHOdPTDIFAmDFWOPjXJ+zZTuBvsE1hLgxRPHQ7Bhbp+HYmDKD/cu0O8Y0AIIOCg3lMmDU2KbzvYpPQdJ3WMlXScJ3QOpVUvXWk5WZrFVK9SlZD3fdkPF0oE6V10257jeUAardb1apVrRdT/foXf68oufX1FoqR7py39Ic/+V29+/iRUsul/v2/+7eqH7WUrzWVyZYcmv7RV9/paWeucutUN6OZ+rOFgXjW+6jfc5c4IDj3BiUKFjTlekuDwdA+9GlyabAQmkFa7LRdrk1AMs/Lldz34cOuDcRJNmvFULVSUqd9rQ2ZCbOlZuORKvWGzm7fNmiJtZS2S3Uunms357pRZJGbQBhy5LlVrdXUPDnWcsZ9zjlYeNDre4+gTiHfIGuQ+PSorqOjhgN8qWkmvdXt8xNl0ymD+YDcZHRwr795+lLFSnVvVxUA0fk0BG5P5kvlC0W/H8Boq3mkYqngtTl3aHdal+1LB7cXKycmZQBOmXN8bcLMeQKAoDuvQfYVQFXGQGA0XfVp8imShKdPlRZ5IZEpn3K1bCK337tWKgUwX4SeM0HY6fYNprOEea3tFpu0TbDHWq8MUqfTOS1WE6V2K2e/QF6gZCpXCYfP2KYolcQubanlYqvJYq1CsaHlRlbusM89PCtrMLjRfEZOBWH3Q+JlQHZ9aFoRFyU1H3W9j3H9kHrpTEG5QkVHZ2RdzJXLZHRyfKJ2p2MLrtt37zurxRkzKzISWD87JdNB+bVZLGzVd7ANOqgfmFOsLa+JXM5rE6USNYHYYk+fTia6vr7Ro0ePlYmyvs4Q9owFYM57HETqT3/6d2q1Wjq9farBcOh5jlpqs4ZICbZ+rA3m2HIZLKNQzcyWM1szbZaMXd7vyLVxjgI5DUnmbU7VRtP5J9VayfkSkLvc28lkZnUa6gTIgs0GBdBKaaUM/vMYj6bO6+AMgyyxGgULKID1ZLDeW86D4guwHaUMGSeQ7pPxXJ1Oz3U0YbHC6mxhopIcCpQe+WykUrmoSjmn+3dPw361V1AQSj6dLX1W9nsEzaMagmzgnkNiBFVDyLDgEfwjDzlXkOeoMANBEAgVHjQubNc7EyG/sXEsmOhG+QHxsNmtTX4G2yeyMBLeR/j8gRonvF1QzXGGhXDypT9n+H9kYu2tpkxkWV2JKpQ8HdZisK8KNlg0T4Tg+4M6JImtloPHUavs/N4O+t7bZ8XkRfxZOa5AXIG4AnEF4gq82RWIyYs3+/7Fo48rEFcgrkBcgbgCevzewx3BwBALRsWSwWccEGe7Bo4MNh5AFQ7opBNy70e+94AQscb+9oYAVFyqQ8eiwQ4sJjIoIUKnqAGEQzZGoByCHVIy5bBk1BAQEli6lCt55XJYNc3VaDaVzyTVqJe009rdsICWhXJJyRR2PWScJuz7vd4mtUumdefOfV23O84AIE8CJQad19gzrZZzKyuS6YR/TrYFqoS33n74PUiGVVTeAdoLjUYTdfsdZw1AqkBC2IM/nzeQUi3XbE/SqNasCDg5PVOUzurFd09tT1XIlzUcjTSbjp1NcOju/uarZ3p1caHhYKLf+d0fGmAH6Hny5IlyUU7vvPuWrZwA5rACojOW10S9cnR0rLv37+lXv/rMYbQA69QWiy2ALey36PwF3OJ7obYVPX/yVNvtSv/6j/8bkzeAXHSE//yjX+rbb58Z1DWVlUwbkEKdgm0NAO52vdQSMC0VabcG4FopymKDAjiE3dLacykXpexzP55MVKpgyUWIds2kEdcP6FSrldVqNJyRgSc7aovTZgW9hjMvGgR4kw1RrrizGnuo1WKpYja3D3FPaToNXfOQG3StA4YxtvlybtAPUJWu9SIh0Vs89lGRZD0urMaYmwB+ZHZANA2nE9/bfBTqBTkDbTccDEzKBNsU1gG5BoSDh7wEwLDxFL/4rUb9sYN2nW9RKqo3XmumvAbrjDYQeZlg4ZNJ8v4p3blz23Yw2UJeL54+U6FU8pwj4YRckZPmkfpXr/TNp//ZocnZVFrHzZree/ctPX7nvt5//FB/95d/YcVK4+y28pWWLYNG04W+7qz05cVAzXpdw/lSc6XVbXdcx+0a1UxQxgCDojwB3I8KFS2xikrRYb8Iapo1yoFxUNIAfRMoncP+K2OwndeA1CtXyrYtI2+DdT0dT/Xq5Uu1qnUtVkuvY8hCXifKJPSrn/9M1VzIsykWWScAz0nliwU/r1AsfB9OzX6CFRbAMg/2GKzjsBJrtSp69OCOysWyjk8Is59rOxvrRx9+YGscuuFHw5EzY8YzrN9QF0xNOvAHMgtVDrVPJVGGpVQqoczKmdT7XhWWSuq63VYhW9R4DohMkDa2R3Sae2u0wgJVDjWBWGDP4/fZK5hDqAgg66IoBIBXSlmtV6Ern+ewdsleyBl8l8OaAWEvrjsmONiGUWmlo5L3OogLgurpqp/OhpqNOsomCZ6Wsvmy+r2uqtUjJZIQK3OVSmlNRm3vuVGhrMViq10iEFrFUlWtCoY+Kw1HC61XKC8mIdx+vvBaRilwdX3h/Zg9ELVEAJxzUrLg9Vos5FXElm+903Ay1zqR0PHxkY6PW84qYY0xv1BNYZ+Gjdt8OtRsMtYusbHaCgXdoSM/kD/YFWUDCO61kbeNFFZYFKVSrms6m5sMZD2y10ScHzNIY/aqpfMzarWGVR/sEZPxQtPx2LxMyOOYGHznHgGkc384/7DYC3ZVGw2HkJwQ5ayRyHt2UO5s1WiEwPYGKoxCpGajZvXEbLqyXd1ys7Z9FPOF02+7Ql0RcqVGw5mJfugCcitQDzKXOFG5TK7JRON06swULBTZw7gvXONytTaxzHpcofrZBAXBeE+GZDOoVhI6PWnpwYPT71UM1GYwnvis5j1QUE2dd0LANeRIIK0CQRDyJw52UIcoDAebQxBkIyUgL1Ba7BsdeB0UF4cH95L9FnLPSrNcsKdkvXtfgg6GqLCKbh2ysBIJkw62S9tbRnEvGMvhuYdcDGrL91DU+Z7Z7iqEj7s5g/OCzI39HsIa5+ecFQci5DfZVkt99ulXMeYRf1aOKxBXIK5AXIG4Am9wBeKD/A2+efHQ4wrEFYgrEFcgrgAVePvdBzvUEnQDA9Y4YNvZFgcna/gMAKKUAR5UAzyfoM4AItHgS/gl9hHzAILa/gYzCEgJQLEAPhwABN4XcAAbEDpfITwgTSABABXwRgdkJ+CVjv3QAZ9QvVoKVhPLqTJRUqlsCHeGYEmRnVEs+KaWqk1FuZK92hkXAb0AFzM62zM5d7oSztto1Q0e07XLJdbrVWUiPOy3urpqK5vNK53MaDyd6vrq2tYiBlsIa96uDLYAJBnsJOOBQPFEUpeX13r/Bx8qnUnp2TOIAkK2qwaZqqWyf3+6WOrf/+Vfq5At6fHjd22HgpoEtQDAOkArXeQ319dq1Gs6Oj7S559/qv/qv/5v9ed//mfu8k5sE7r78KGaraY++ulPHeBKiDUgKAqZUrXi7uoHD++61tT8F7/4he13MPeplAv6w5/8I+df/OxnP1exUFS5UlWvD2lDVseJLUTG05GqxbIG/b7BT4A1++mnIt0+P9d6A8Cd0t27d50T8O233+rtR/f15OsnBiDp4K+UyiqWC7YrKpfJM5m7Qx5gELUGndwn1ZL6N1d66/HbBveYR9SpXCz460I257Da5BZqZWc7HWyKEqlgO4ZdFuHGyShSLsoa6MIOCpUEyopEKq3Xr68dSk4WQrDhwmKFjuORQerJbCLtUBfAMeTU7fcUZSPNJkMDuCkC36cAb6mQuTIfG+CGHKP+gKtX121b9vB+ILTLXULrqKrvujNt80XtUmlbFnH/7t+7p36/o2a9qV998Zl+//d/30Dos+9eqZLLmVxq1mqaj2509eQrZaOU6igNjpv6wfsfqFrL6cc//EB//n/9qVrnLZXrx1ptU8pmixpO1vq7X1/qerzUllD5TEHTHeHco6CeWC5MjkBKRdmsJpOJ8qWC8yEIDAcwBdgvF/K2PQOARH1gtme7Ub1Z1bXB4JqazYZyWQDHTPCgx3ps1JNWO3U6HYOG1Im1fHJMeL3UqlX0s//0N2qWS16HrHfmwS4p1WtNq2Kq1arvK93QKCiw7aF2NqUDZF6urb7JZ1O6c/dYRw52zql51FJytdL5+Yltt+azib744nO9/fhtpaKclqutc2YYF/uYlTeTiUmF+QpQOG/CDzCaB/MWQqo/HKjWaMIoaLkORMJ0NnAnOsDuwdufuccf5jfkICQgeyLXzz7rzu8tgLSCOmWJhVXWX0Pasu8FQim79/mXrtpT3XR6Js4YDxZJkIaJ7ULd3o3na61W12o2UiUfyJJ2Hwu0rOendiEQOWRszDVbYBNXULFA5tBI89VclXLD6ohqpajBBFIj0qDTlhIQf6ugaiCwfDU3+bCcTTWZYpGGTREAcUGlSsV740nrxFkbr15d6eTszLkS9UZZSSvmSt5LrFJKZpQrFDXF1mvYN2nE+jrYETJm/nDNWEAldumQd2AlyE6ZLGcTc25jgBtilqwLE+co7JwnsTXBGTKcyE6QhqO+NpuEg7TXy3nIGuEogjTabrz2IJl9zwgGx9pqt9FivtF4MPF4rq86VmeYNN2HTdcbNZNvhXJOzWbdGTqQF4ldUoPxyOsM4gJymXUyRCFWqzkf45DBMkfh5Bqs94B+GDfqPS+/PSAPuO/spq20XK9MgHCv2SexLySjhznJ2FGDcfY0GhWdHld1dNyw2oOajWczE6aoSyB7u92ur505A5FzUF6w9phXXKvzQDynM75G1Fv4giVQYWSwTQvkAvVBmchrcA2HNYd6kevwebrcaLZYBUJr/zw+B3C97P1WT+ytofh5sEz7Tb34OWRzICuC6uOQrQSZThYWZHaI6EhY2XUgL/ibdQq5GuyiAkETSJudfvmLz2PMI/64HFcgrkBcgbgCcQXe4ArEB/kbfPPioccViCsQVyCuQFwBKvDwrXumKmx7EUUaTcgBCCGYtlDYh08DRJjU2BMWDkU1EBYCb+0kvu/ITDjBO1j9HEAHrDpQS9CZjk2DwcwoaxCCrw/EBcAVKggsLrJ7uyg6esEU8vkoZApsFtqlNipVC6ETdTJVOR/A+WK5oifPX+nHv/ePTarMAPLtCd41SAcQgzc8rwUoSncmaohmq6XRuK9SseLg7XKlZNDru5cXVqDsdowRi5KqstmUrT8AcoKdUgjhRvVx6/RU9XpN3f5Y7c6N1SCPHz3ae+2PtJrN3WH/ySef6L13P3CwOGP40z/9P00OECzLWGxvlIk0Ggz0+J139PzFU41HQ/3BT/6pfv7zj/X43bf13fOXajRaJnuefvOtHjx6x0qIr774Sg8JR44yum53NRj2nAZLjQGXpqPQQQ+YPJmODS7hMw5ZAthXLIWOcNvomNhJGMyfDEdaYneyWenevQeazwBg1yZXhl0ULlmd3bmvVuNI//E//HXIk8hmHWRLx/nt2+e24wGozmfSGvQ7evfxO6oUs9ouZ9quVqrXKs4pmKBy2Cb8e81a2UoIExSEvCbTur650tmt2yauHMSbzdoSi/DXJVDqfKnZaKzm8ZE94y9ev1atcWTgD5DvAEgHf3s6gLH4oT78PwBug9HYlkGEQye2a3e3Q2CkM1kNRxOtt0urHSCuAM0IlJ5M50oksNoC+DVNR5q7hsuUOouMVvmyVuQqLFfaLQFgt1rMJ+54h1yrt+p6/4P31e8MdH15ofOzU3328c8UJRaq5iLtNivVS3ndvnOiH//u7+jHv/u+vv3mqYOf86W87ckWa8aT1GC+1f/zs6+1jSpKa23LqBddOssDCBpldjo/PtV4hE3MUplsxmtmNBzb7iZXrimZymi9WGg+GWg2CQAvFwbgCLiP/dPJ2YnXLGsTdQz+/bv1VrPxUJ1O14HM68VSzWpFq+XUHfiEDkOKfPLzf9BRtaxmo6wU6puU3FU+nc901CSovO55GsDEhPrdkWtNR7q7qLEUw1ounbK92sOHd6yUeefxY1tVZRI7vfP4LU3nE6u/yL7odnqar7ee22F+ywSVCQls7AQxlzFhAumHdR1re0GuSiGveuPIIfN0amO1g4qLa2Y8PA9QG8KA/QFrHgcIuzM/WAWVSpXvAWH+7byFREpROmdi7+bmUtVa2XseZGZC5EoAyiZ13e1ajUF9CvmiM0lSKfQYG6UickwWJqUm/Ws9evSWBqOZCTQD0VCWkHJZlGYRkLYWs6HXI+oUbLXShC0vZ6pUa1ptc0pEJY0GM0lkjVBz9o28xuOhCWUHTEMKrAh6xnorUrPeMhndOjpSPl/SzXV3TwKRKwGhkLQCA+IC4NznhS0LZ0omdrq6ulKreWKCeDQae4/PQ3yhrkpnQ1ZSOuN5gbIFVVYmk9BiiqqOc4DrIZy7trcaSlkV9tmvvtDt27f18uULPXjwQO3OtYOusepq31w5f4bcDOq1TaC+IKsF26e0FXjMdWc0rCEqQrbPqDvRcDgxcc3PbMO0XevkvOXsDwLfUZctlkGtwF4Mtg7wDoEOOch+g1UUNbBdYTqr/mhmAm0xG6lzc2MSmBByVJGQzxxOzE8yVgDtydNgXWP7tppDJKHcQI1GVs3WYw2KhYUqJezQijo5bTnTZTKZazyfmujFihBlHQo/9kTm3cECyqSJLSLDZyfOEPZfrKl+k1cFrxk+CxDczVrlzKd5gDh47PuokUPsM3yddN1YbyFjI2XLL76G/Pf8ZtxWEQZi9EBqQUrQFIF6zsHifCbZN0nwHN6TnzF+xhz+DoHvtmlL7LSYBZtKiGzmDWM55GYEwjWrn3/0aYx5xB+X4wrEFYgrEFcgrsAbXIH4IH+Db1489LgCcQXiCsQViCtABR48umuMNUXns/MNQmg3QF6weMLPfW3QAMsLsi7IsXBI815BATIAcEAGgW0cyL8gcBO7FPynUwkTIgAuhzDN3wYRHGKqnbuN8dHn4a/LZYPpBiGitHMHbt06dhgv5EIyg5VEAHRSu4TBqlyxonyxbLAOcBEfcpQVgUQBl0poudgYWAb0CeNZq9GoGbgAnBuPR7ZFgRjALunq8ka1alnz5VSVIooOgklnrgUdsqgUeP179+7ZWoducQC9m+uO8rmUczoq5aqeX7y2CoeHjo4AACAASURBVAQv/1y2oJOTE/2v/8v/5pDkh/ce6NXL57Yn+uN//cd68vS5bjpdA3QAfX/7N//BIE6pUNR/9z/89/r444+Vz+Z15+4tXbXb+qv/9z9osdw6hJvw5b//u79Vp9MOXa6oLColrZcb30fUJIbV08HbnQfEBaHlgFyLNb7/BW2Wa82mc4M9qynB5UvtEhlbolQrZV1cvtL9+3fsOf/d06fOIPnwRz9Wt9szmTEdT7TabOwxT51bxyEDhA57wpQhVGqloirVksFnlDsAVAaZ9wATZAXAO/fq6ZPnBr7x8GcOGqja7pTPZtXpd/06U5QZqbTrhq2Lg2TpBk6ldX1NPTbKFbHSCiCWwdcccy7hbmvPdXdnh85t1AYAg4kkGRXYAM00xZLKoDOvsdFyvhRt9OMBHfjYrqXV6fWtZgA4JMC2P92os0xrla1oi60VPvfLtZaoWiolpdJZRYVisEzK57VN7FSIwtxNJjfqf/e1dqu5yvlI926f6p/8098P+S/1gmrVpkmXTq+rUXekKQqfekP9VUb/5m9+qW2upl7nRuVCSS/bhE6HENtMYq3tbKpqvWYVSaXWcPc8XebtiwvVmidaaGf1TXq31eWrlzo5poN+5rwYbKK49kqrplIhbwIMog9Amf2hN+g79Npd3d2B8umEzk6ODRpyjdhujXpdTXpXKkUBhIRcY44Gu6aGyaP6Xv3A/VrMsHnamBRgHKHTnuycnWrliu7dO7X91Ha31r27D22zRd0eP35k2zZIJa4fwrHX6xmQ3iaC1dlksnCodJQr2uat2+6qUC7o+LiudDIoVgDPsf+J8gWrwLbJtdrtrvcA9hrWCMSf6wupOWOfQCmwNhjPnCHA+EB42qqpmHfeB7XLl8jkSeni4kJJiC3nIWRUzBZNnEHQXV5emgygDtlcsK07kAgmg8lVWM2VyxYdwmwVHPtxKqHpfKl689jB35vlXOVSTpVCpFeXL63+KJcqKhUy3q8ny5Q26ZJGY8Kbp0puJxoO+ravY7+OsilNRyiSIDSXyuVryqYyymcz3iNRxzAPIfRKlarJBaITUumdarWKqtW6JuOZ7f9YR9vNXO3ry99SFgSyPJ/JWSkEdVlrYTO3dEB1q1WzpSC2ROkUK2+rcrFk1R5KIbKPUGCgymDPMGm53and7Xzfpc/+R87JfDZyEDY2aQbrkweFQLAlYl9wHXchl8kh8iu+J40HM81nQZGA/ZgVRtm0WqeQN3mdHZ/o+vpS1UpTyYgMpJ7zFVbzpdK5lBbkhuwzIharhfpDlG5VKzEqFSwPJxoMZ55XkDhY5Vkh4uwLVDJVk42TGcReQtdX7UCeWu2ArdT0e7KFawGQPz2t6tZZU41mVYP+VGvtTMhnM1k9ffbSZyTv5z9WYCB0gmQL9QhExlZT9mwUZvvcK36OAmi64D2TJrD5HoTIgXRgHUPwBjItKJ84LwNJwr2MfCYxlzPc2F0gH0IeBZZjQQ0Dqez8FwgUWE/soFKocIKN5SE/KzRVhLHzPvwehEu0JzaCbSLWlqGRgvMHdRSfXxjrL3/xqxjziD8uxxWIKxBXIK5AXIE3uALxQf4G37x46HEF4grEFYgrEFeACtx/eGcHKG6rhSQIAf7UAXBwP6+tGrYBKOYX9lY7AFPBfiPp4EwMeACSbbSwz7uAtKAxnd+nIzkEcgb/bH/X1hc7Awe8X6mUVy6fUb1Wth0UuQCgEJVyyZY0BJXi6w7IhX0HwKaJkSQkyc7kBUG4BPvm8vjVF/T8xTPdvnXLAAwAFkAbgB9gOLkSvO/bbz3cBxbP/HqE8XZu2pqMJs4AADAB2AHcRw1h0Hq3CuRINqsoA8FwbGAE+6FaueRO6s8//0ynZydqX19pOhnr+Oy2u9B/9cknymYi/ejHf6D/43//E9UaDb3/7nt69fypbaao3x/98z/SP/rH/0h/8id/qsvLKwPCDixN0F2KzU3R3vKvXr1U8+hIl69vtFltbV+Sy+bdDZ7N4xEOAAjBUgyh3elwX8n5ICsAGyzIGvIifC3ZyKBRrxtCuwmnNqmQigwGbRNp/U//8/+of/iHf9DRacPgXL/XU6fd1r27d6xagXBwlyyA2GJpm68ok9XJMWBezp3Xo96NHt2/ZxsaAMVaqaRSMR8sbbCFAuTchVBrgDlANZQXhIITEj8Zj6y2oVaA9UCbdL8DxBOgy1ghDiClDHAyL203EogDe+ITAj2Z+ne5X9gGMYe32IXsNg5xxkd/s6XDfuyxYNfFGEKntDRfkXux0w710HwWlCx4xa+2Vs8QfMv7JLJFXQ1XmiqnuSITVli7oNxYkbeQjvToBx9ovlpp0B86HJmu9UajrMHVdxq9eqJCJqUPPnxbv/c7P9Jo0NMPPnxbkdZWW0zmgIxLddpdW/Cko0jf9Tb6v3/2a7VnGyW3K9XyOV0PRloGtyxVCjnluN8oqLi3hAZPQ36BO9ohb3bsDaF7mhwSbHuwjqMLHkcegMtUlFa1XA42XNutZou552ImlXBAMAjvpNf379fqde8pDlteLnR21NTnH/9MD86PTbKxBx2CdcvlgpotCIzS99kHvC73lfsHYH/w3t/sqKV0dtLSyXHDQd7VSl3r5VT3zk8NlhMc7ADhxM45B/MlyqGtPf53CciqQB6A1ZIDgXUVBEmtSrd/CPhlzaFcIMyadXl0DLg8tZXRdBHs2NgXIKOoGwoC52qsUGbRnY89FKAo+x5AayDAUDHwcK5BMqvBaKBmo+rX3m3pyE87KyHkPNBh3w0KGoBfEyoT2y9ZBWfLvo2ibFXtm76Su5WiFLMcW6S0ao0zk3i7dVAKzOcobxa6unqlD9//EIdAZZMp3QyXytdOtNmQSTHTYj7QeHBjqynAYdY6+QYQhKFjPlIpn1cCsDlJhgFWeUuTncyrbqevWq2qXC7lgHbvQVapRLZH2i4Xurm+tOUSyhr2DFQM7Fv8DRBPHVirEIS5fMgS4cE+NZ9OdNRqeU9CNQCxnGOPAJpn78iGul/dXNsijtpyLjFfCYLHxmrj7JqRVXmsa4d0b4Ki5kB4mrxj7c9RZsyUTmZ1+fJauWzOBD+1YC1W63Wdnp5a0RJZRVjSer3UoNv1Wlss1lrO9+sNCyYaB3Y7E0zZJJZKUjZHxsXEZMJkipUeKpCsVSHscSw5soU2WxoIdlbqsH+w/1CbxRyrr5TW+3UTzuCdGs2yTloVtY6btgDMRJFevnypaqVmsmmC/dSMPBMUZ6v9fOUcxA5tZfILopVZxTmRz5E1tfF+j/XaITTbnyOwqNuF7AmInaBQCaHZNB9wP61623/uCPMBAhm1lbxHck5BqtIYcVBhHcgQzkVnYew/o/AxhvPdxLxJL0Lqw2eMw2cQZ3LxUYQ+jf1nkPCe4TMKP3fzxWajzz75MsY84o/LcQXiCsQViCsQV+ANrkB8kL/BNy8eelyBuAJxBeIKxBWgAo/eebAr5vL+j//QUR3ABgBNPNn9H/GphMEjFA50Wzr4EkUFhibpEIKJkoGfAyAEUCJy1ySvy8Phm/vOVf4NaMWDrmkAbIAfOvIJh67WSraNAiQlaJmg1QIBsIWCA33X24U993n/KIcNUU5KZO33DkgC+Oku211Si+nEgCWAYKd7o6PjU3d3A6SWHGBdMrEwHLXdgVqp1Q2avHj+wn769pbPpAySQ2IEYBVbDsBIvMYTqhQrKlbKBmZevbrQUaOuYr7oTvjL1680n0+UY+zlsrrdgX79+dc6OjrRrTv39LP//JEev/2O3np0X//mT/9Ew2Hf46arFkBotcYvn1yC0C1PPW3BgeoD0B5gCNA1n3enbQBD+Yi2ce0OIbPcy0wqctczQB8AMAQBXd8QCvaQj7D52mo6mtiKazGdO3DZtjd72567Dx7q7r17+sUvP9Lv/f6PdfX6UqP+QP/iX/wLXb6+ULVc0V/8xV84NPd8n4dBlshXX/1aH7z7jkmpRr2ibIaQ6J3ypbLVOfUyahkCaRMq5PIGrND90B07GA3VrDe0JHQ9Q+YJ171xdkkW4grLmQ1AJfZiSc0WC9v7AJzyPCyn1rYDktZbqdPp+1r7g66BNgcpTxfOTKEO4+ksWBVt8Vtnfi/3diVhLpPTkiOLYE9e2HZts7VKAjsd5ubWio2FojTh4RtNNlJvtnYne3++tgIH4He7XCriRvAnX9LJ3TsBPDcom1CkrTrPv1Atn9D7j9/Wg4e3bX92dlxTlFwrQgW0lW3JGFCULRrkRcHz8bdtPR2nNZgvlNsSAC1djecmAwDYsQuiY5l7y5zoDQcmna7a1wbJHeadCN3HgN1ev4cO6HxWkQLxuEvyfn1F6YTqjbpJMbB4gqSXM3zxFyKGGJUDpAeqAQDvTTKhzXSk10+/1kmz4nvNHIBEYx5gnWTrJgDvA2nI/RkRtB2scLjvdK0DUMOLlktF3b97pojsjJ309qO3tRgPvXfcuXXLChqIKBNaCWkwQpUV7JQgNbr9kVKZvBqNIxOi2ErlshCya+XLRVsmZSNIzLztdra7kUHbxC7jXKDZdOrMkGBdNNVisdPxyanyOYLNlw7PNghL5zhh49i0FXOuMR31hVLZd529eDYdGODfboKdzmI513qFKiXkkzB/06kQYG3wdp8Nwl7hcOtsVdtEpEm/reXkWplMsAAqFKsmbrSee54PbVHE66xVrTaVL9aUJNthJUXlhkF+COEECpX5UMNh2xZHXCNqmel4YCu0XK6kSpFMCzrkIxVLFecGoHxqd7u2KMKaKJdLq1otq96oBKUaIeCQR2RqpJkng+/tBA8h1QeLoHQirZTtCMPZBBHKtTJPma+cG+yXkA2TyUzVRlNbn0HoNjZSgv0BdQxnSsFrm4wI5ubV5bVDtplLWAuyxsNeyVoJ4LzXCgHpkH0mN5ZWLPY7I/W7AxPqPDYmXHZeDyjtIC8gDcj+ORBnnFXLGUT8zuqsxWRmhQ6ZQol1+M9szkRIPVJ+ptOV7eZYG7adgrzj/MzkVCrVNZvMTI7x/TD3FkolMg4m50xhTBDLjD9fyOjWSUPNk4aJcKuQxjOTPlwPeTBYXvl15hA4cJCB9WQO2R7LJBl5VsEGK+S5sBdzBidNGMER8JlhtQ3KC5OH6833uRYO+U5HVkXaDgyhxb5BAjkZ5wXXC8FnheievAj2UMGuzyqfbcjo4qxarueeD/w8KLPCuFm7BwXNgchgXQUSkQwPSBrIC94v/C5j+uSXceZF/Gk5rkBcgbgCcQXiCrzJFYjJizf57sVjjysQVyCuQFyBuAJ72ygHcicJjg3gDOAaYH3oRAzqB0CSg2c8IcmAhwYSAIVSqQBIgDwkguUTti6HkNVDuKetpiA4klilFL/vXgd0q1RREhRUKhaUyQaCANCiRfAuwM4Ca42Fu5Hxyia8Ez/+QrGmbL7gIGXUBXjsF4rl722HAugmgy32vQaFcchzUpkUgH5Cs+lIw/FY1dqRxqOZgRyDNHTTExydSRnU5d+EA/Mo5gn4ROVQsoc9uRPt9rUqpaK7bQk9/ebpU11dXOjttx6pUCrp6uZGn37yhd599wN9/fXXKhYr+uzTz/T2w0d68uQbTSbDANIQgJ4MXt2Aizx8H0BnCcoGLXLGSOhYtRVTKlKEXYe7ienaBWBK2aoGj3aAPIONWa6FoHMUJHJH+gEEMim1WqvT7mg8GP3/iCiAKeywhpOxCsWCAXCCvTHr+P/Ye9MeR9I0Sczo9JOk8woy7oi8q7Kuru6emdYcWKywf0GCPuqDPuiXLaA/IGFnAElYYCXMHtPTXVVd3XVlVR5xR/Am/aTTBbOXrG7oHyTgMRPoygyG0/15L6bZY2YN38eHLz/E7dWlVAm0xHn87KnCfG/urhH4Ll6+/BD/5z/+Iz7//FM8efxYag3brmmutPyGchUI5DLolz7nWbQyxFJkFA6sCUNVMwKJVl0qmsVqBoKZ7GjWnMxz5KUB1gjgkaQSmUHrJWY3UIXCPAyLHc2+Qml3eQqGFDJkm8J9bRI9rDOtpWLY/L2CID7rzU5ggvmmu9mAXLlyJKbTMQr62NsOrA2UrzCLUsALEKUFUpJQNjun1yhzdsJb8t1fZgW8dh9wWwjY/ZzlaHVDpPe3cPM5/t2/+TVODvYRJwuBe/uDEJssQjPw0Rse46cfGY5eh9fqokhTvPrhDX6cWYj9PiarJfqNBpL5DNMoV67KKk4wXSxUd4K7tP5ygyZWtKjZrV121KMmoL8o6lsSI5UlDude0zdBvwyjtqkU8WwBplT+kHhaMyukpCKqhSSK1U0vS6zNRpZwnX4f88kDLt+8xtGgDWdrUecye6PMRToNBkP09w+VS8I9gfNgsViRadAY8/129lGOZcF16+jvtXFytq8Q6idPnmstMVvmcK8FOlNRPcN2fqpxCOhOpwuFantBgGUSI2h0kaWlLK9ocVUix2wyEpnCudVshMgUxu0pw6FcE9y1sJLywijLeJ/LZYz1poTv9pTv0/AJxxJstTCbT6XoWW/WmC9mCNsdeK4vZRdBb3bLrxbzLchLezQGg680bzjfuC5MxgTBY6O44J7GPzOXhB3zm40Nx2+h2QoRz2+AfKqA70a4B9vz8XD/Bq1mU4C4cgmoxMprOD59iTghkW3JyowWRMvZHJt1hjSdYVNG8GwfRWkpryJLl8g3KWoWrcN87askBkiisKPfbfqI40wZF08eP8diMUWaLnH++FjnBdf1jrQiobOYTtBuh1pbImW2ar1dPpJIPYdh9ok693nfOzsnrmeHaz0vtAZ5fe4psjgk4cncg7otsoJ7D9UKyk/J1ri4uJJihXaAWZLovOOcM+dWTcQ41wJzXXhh7TFbBQZ/fz5dIFpEOo+4FomZk2ik8oRCjrBNe0EC7bRRymV3xOemskJqmrsJwnYba6yRR1T1uUDNjDetoJoknbZkBxUhu3DqoiTRt6eGg+Viqr2VQekMuOeer0ypFH8m+raB5SfHexjsd/H46bmCx8cTnoMrneVUus2ZjcR9bl2YBoUNiSJ+LuDU4FkkWaUB/GnXtM2bMKoiQ2TEuVFUGKsoAx2onrTyM7++VXDaOjON6sKQbDrXttdBjZ8HLLp5bYPad79rsoVoc8bXKgdnq6jg7+/mzi6/guuHRJiC3El41Go6C2hhJ/XQ9h5FtGyDwivyovqoXFWgqkBVgaoCVQXe7wpU5MX7PX7V3VcVqCpQVaCqQFUBBXbLJopKC3XvEginvQmVC1RTGDsKghMEyumoI3fxbSg3/60v8II5F/S3lnHKWrkKUmPIX94TmaFwzzozDXZABwF4C42Wh1YYoMssCJ9hnit15/IGNsVanav82WT8gIOD/jbgtob5MsHJ6WPYri0PenYhsyNZID5VJGWBVtjBYk4QkMCmi/FkKounWDZAkM+74wbqmqbFz8XFtcA/8jD0JXd9V+SFzLS2YaXsxJVyoO7i5Yef4fZ+JMuRcp3h/PRE3bPs+idA/MP33+P0/FxWVCzIZDLHF8yr8H11dpNgYHAs34sArckFMWGwxqLKgKGmi7Qha6RibZQABKv4XKjZ8tVXtbcKCSIzshXhO9smT8CxHYUyczz4PvwdAs/yBM8KPDxMZDvC+ydBwvdsh23dD0FXqlzCbh95FqsuzA95uHvAXr+vnAsSWb/81a/x4w/f4cXLD/Dl734va6j5YoLPPv0I6yJBu9lBv7cH2wL8hisAcJOTGLPkV8+xpxIoT5ZodzpYJTGsbQYCgTiSJ2HQkrqBiC7HTzYy7OjdbDTPWrpnC4topfnHWrPvmuQFsyiIJLbClqyRFFTNwOFt9zrrQuCMRBzHnR3EAilps6MQepIYpsuYgNiac0KdyFQjGeuX+XSCNF9LWcJnK+s2ZszfcBwBzez0jpNUYcTrjYVVlGKZlcg3dbT6B6i1+hg+OldGgJ3M4eZTDFt1xjaj3Q7w4Sef49HZAe7fvcW3f/wanW5P86RzcIyDsyf47svf4WaW48ubXGoO4oy8VsP1kJYmEPfhbiRg3anVML67wv5gD2Wzgzm9+FPaci3RCnwUeSzAnl3ZtKQnKVYWa2UY+K6DyXyK/T0qjVz8+N338rvv7w0VsFsWKZpBoPdndgzXJMPYaW/E2g32+lgs5yIPgnqBkA5ixdqQhC5rBQwP9zE8PIHjOyiIwMKEWJMGIFlEEJ/Xkr8+avC9Ojq9EOdn+1IfEWg+OXmGw5Mz2MUK5XolUJiEFMeRqh7AltolITHGbvtNDfNZjG67i/WGnvwM+KVNEQlC041NJRgJLna6x8uVxttvNhRiH61iWY9x/InQFoWPTmeIMHDgWAb85X4RpUvESSSClABq2Oqg3JD4IllcII5WIrYajRCO5SDO2FmficDkeHOuE2Dl+uQ+zDowu4R18PyGrPJqdRel3YC1iRBP3wl87g9PlV3j1FKMHq6NwsfzRALVay4ODp4om4LPwGBz7jHj8Qh5GsN3je0Q1SDKDmGA9ibFdPYAy/Jg1xuo12qy2NNuZtW32UGJQqTzjIRsgJq1lgrm6GiI25sbHB2fmnVslSIukzTS/kTygAom2iSRJObcpbKFBOOmoGUh62tyE0hcMHuE5xiVfLQE47lmuuttrLNMqjVOLM4bjqlyHjwPd7f3ysQh+UVbujROfrYoYkbCdDym5x66/Z4IcL6HUb0ZBRhzckhgLOexMkdaITOS+Bpa1/VkN8aMGOU4eJ4yIahmYj24v4gcYX24brSn8GxKgRrVKLT/24hgJzlEAoNWjQTideLWLKknuHfRApCqAyrJlsuV9n0qhOKIKqVCxIRRIpTodAIcH+/j6HgA2/UwmS4wn60Qx4nsnzhPGdxtMj8KkWpUooiMEGlmFD4iv7fnEa9rQssNSafzR8TvGtk2S4jzg0QQx5t12zlJSuW5tT7Tp4wtkWDIETYgMDvL5B39rLLQmBpVJ9fmzn5Kv09Cb6v63JEnO6UGyY4dScL5zXuW3ddf2FftVKhff1XZRlUflasKVBWoKlBVoKrA+1yBirx4n0evuveqAlUFqgpUFagqQOXF87OSNhECeuQZvZHtQ21D0NyABep6rhnFAn3Ad13qBCx2HZjypN52OirDQgQHbSMKuL6H5XypUHB22TL8lsiITUsI20ar3VCmRbfXFqjYZRi3FB3mLQkqEJwh6REEdWRFImCo2egK9GLOALMCGLJr3tPYWLDjNmV3Nv3E8wy9XleBvAQr8mwlMMtvNrFm+zVoJZXh/naM8fhBoCO7Mwn+eL4B2QmmqbPXtvkGePb8BS4uLhH2eno/kiu//OxjvHr1imUSgUGAsdMfCiz65uvvcXtzayx5ylIWM8wuMN38lsgAgrcGjNxlg5ggUtPRbSGiCkCEg/HLlz2M7an7mJ3CJFb4M6OaKdBoBbK02hQ59no9EUrF1n+8JuXABvPZAvEywnRMr/Q1bKozfOM7TmCc/uYfffQSl5fvcHL6CLfXV7i8usCLFy/w5vU7fPLJR7i+usK/+Tf/gH/8p/+As5NTfPftt1KgPD49wmL1gA8+eIHf/f5L/O1f/5U6m1n7VjvEwdExsoy2NEt4jgPfduFYQOAasJbzi0DjPsN908R07G7JM+YtcFyZk8G/pz0J5zHzBpQN4hgSiLWkHQpdTwQ40m+eVlAbgos1Y50zWwqkY0c87W3U8c3xILTNJmN2clMBlDPs1Xiha64RnssJYNLHnSBabuyM2AFMkG+dCUSmGoWzbBXHmM0ZNp2RPsLNaKKfr1ISgy6C1h7KoIvG8SmS+QR/9/kz/PTlf0NgFfjrv/mVlC0Mhi/zJf7lP/0nnD19irAVCpiseS04ToCbN9/jcprjt5cx6n4bnaYJkrYcFw/jKdKY9Y4RBC5uX3+H426AVVaDd/QESc3BOklRUBVS4xyOFMrt0R4oNV3LBP0aBGM9D0kaw7Mt1Is1Hm5vRGK2u13UFIBr6TVWvcR33/4gKzF25JMsIohM+yNaANGi7P7qDfqhDZfd1ZzptG3xHHR6bRwcn4LbEYUwBFQ5Z0muMuOAexUBWVrhlLRECqhcyPDi+RkatEMrgcHwsayJ2o0SnZYrezCGXpP84rorGbDOnBGH2Q2OLHyKNUFvkriplEaT8R0ePXqsPWk0Gf2sFqAKg3N0nSZYrBZohXtIEqPikb2cOsipgOggoEUZwfE00u/TzmcyHxvglfOjXMMlYeZYIkU4ZrS7o4VRu93RnFwsVwLoaefD3BXN3cn0Z7s8n0HoUaTOf9racZ4x0wDlWuHl3CfDzr7WgVfLMJuz23+grnyC5ATeN3mKTujDdpsCnKmwIClcwxqr+S0cj2ZmXFPEpw05kEZz2VrV7VBd8A1aQ7XbSPIN2r09KSFms4kAZqqTuFZOz04QNjydOW5AVYut/Y+kV7RaKCuFm/lOYUIVBweA65xWgyQwTAaGOWu4jzJM/M85GibvgHZUtBSMIyqI1iIJDOnD84wWb0Zd+O7txZYIo9ooRh6nymWhWmhy/4CiBhyfnkjRsLNtEvG5LrbZGBAZMRtPNC4ZgX5amYUt9HpDzSNaDzIXg2cLiS42ASwWc0N+ixwnGUEmiqQGzwWqHEsRXLSx4gKISHZw3spCbSlLq52lE60ESW5p/6+VspKKIqMI4nV433xP1orkzfHRPobDNroD5pOkmE6WIio5riThVgsGbxuycadAIYlsFH815FsyhLZQzKOgqk/1ZO7PxuyZjkUdFnRmU4ll+HbaoPGsY6aRIYMNAcF18Ge1i9anpB6bn5sIaEFHUpl7vXnOmrJWDPFD0mdLSNNWjGf1Th2iIG8DX/ylIkM1334a5OcRY1ullg59/qiUF9VH5aoCVQWqClQVqCrwflegIi/e7/Gr7r6qQFWBqgJVBaoK4IOXz0opLuj5vPWwZldznT3rMpI2IZYyWTH/L8smgj8kLwwQQLDPdJ8LFKD1FEHyDb26zZfsZHzjz76z6aMDmgAAIABJREFUgyDwQ2sgqi5ou0SAhAG/QeAgjthlWkOj7aHRbMJzQoGclpULfGRA8SG7dUkCENBn5+hkIcIioGVJSSIgxXQ0Vmctu4o7vT1dnzYdBGUJAjIbQQASO2Zzqg8eBIQRAJlOJzg62lcnOAH3RjMQKEirlJPDY2O9ZAHf/fhK3aq//vWvsZhMsIoi3cPbi3cCQDwvwI8//oTx3QTj8dx09Vp1gUvsKPZ8WhoVsoYhuGZALAI0LlOmRQARnCLJUloWHAbDEiDfKmEIshLk29/vosxL5SkQeOd1mC/Q7jVFHBHoU9iqQn03AqnTJMPV1a1qT1UMWZcg9OXdTkCfvuf0lf/ggw9Fyrz88CP867/+TvU8Pz1SWDbzPOhh//anN1K0/PXf/Br3Dw+6/1q5xu3VBT7//HP09we4u7zAxy+e4f6O/vIBzs7PlI3CrAh2v7oEFUtmN9Q1p3aTjkBd2AzUWWy5Hmo0JlozpJp+/baAXHb0bixbHfAUZrBLPc1ThdWyRlSdEASjPQlBc4YIEyCXZY7lCqAluG7GP9FcUehrrUSdZBRDrBkgTFBMvujGd97koRB0M1YjJJCyNBIIz/HkejB+6mzednB1c4skXiNJCyxWK1nZMG06Y5K25WGJAO2zD7BJ5nh81EY8usSLZ+d4dHYukuLRo0NYyQJ//PILPPv0F+pIv769Q7oucXp8ju//8FvMCxe/fbNEUgbwrJo6/MNOB9d391jFKUqGlq8mOA83GHYCvHtYYtk8Appd2LUaosUCpbWRImgynqLhkMDL0Ox2Ea838FwXnmvJs58EXzweIVktRD509vYUCk5LItcqcXd7rXBn2n1RpdPptJEzM6FOu7gOLNvBm9ffo1HP4JYFPGaUSHlUk43OyfmZXst1RGKOAOxqtUSWMatghTIn2UrCgJ3ehuw8OuliQNutzQanjz5H2Gqh4eQIbKrCLIHLnKtUODDj4vr+AeywZyYH54rrNXA/GqPfHSLNclk2WZYZZ64H2l7R5kl2Tducn3W2RpwyINn47POb+xABWo5z0Ogpz6Xh0bKOzOwGd+NbKca4fzAGyGOAsUWQmV34zBUyVm5EwWmVtAOpaXVk7O1KkRSmO50gMQlJzkNLewLnHZ+Bgd60v7JtD0lOmy/IdoxWYVSnCNRmkPlihqZLe54CtttCjT8rzJqJkyVWtJ+yTHZMve7J2itlvtA6FbFn2yFcO0DgWej1GH5eot2nEscowViLrROhFGSsR9j2sIgSHB7uiyjPCc5jg9urdwrtpuqAXwSsbQZnk8+VNZGj6zMHh+uMhJbIjJ/VVlSdkSw3pPN4MtKaJRFE5QjXbqfLTCUSkSWS1Qyj6VTrnPfKb4rhuNd6tB0UOVmI/OW+TbCfwdi0JTO2VTnylIqZSGocEo0kTKnWKOsW9vYYJu6jLKhqJLhvzk/O5SSLpaTTucV8qaJEGucG9E/XGlcG0nNcSXZyzFbLBZJ4JQUg93zPo6rKQRKlsurjUUwy4PL6zpB9MUPujVLBWChm6LQ7ODjs49mLM9nrzacRojgX4c/60oaRweIkn6QKZN5GZkLSd8oEHoJZWUjFRSKCFov8TGCM2UhGmrlOlYpym3bE7jbIm/eo3BKLOVhUlJBwNsQ871WfMai8EHHNtgZ+riC5SeVTrtf6yrWyjL3V7nMJiUjZXfKc3lpgbokMWStSMVIYa8Yd2cz3+ksSif9dkRfVB+WqAlUFqgpUFagq8H5XoCIv3u/xq+6+qkBVgaoCVQWqCuDFyyclsy7k7S7PamFeAjDVmLoNu6wxtJuvE2ZhwA8CTcYugqCOsbBQaLcshwx4Z8Aqkw3AsE57a0dE8KDbCwV6M5STnagiNzaZOl3ZUU8AO+w2BSwc7J8rEDmOJgq1bYZdXXs0GqHT7in4mYCfQlwdV+oJXpf363kNASn09qcVB+03el0G0caygmH3tPFkn+nn9F0nmLcL6NY1LUt/Juh9fnyizv7ZfI7T01P84ds/CWDj7zRdV68hQMsw4CLP1XVOv/f7+3uBR2zn3wWZE8wyIKcBVzgGJJNo3UWv+VLh3SYIPSPAVgLrsq6uXkc2UWsBRqz9cNBHjfcRJ3CDuoDQgMHKzOngeJZAs017EZNvQnus6+tbLBcrgZwEm1mwZkiQGBgM9tFsNXH26Ah3N7dotUKBSQRNkyhR53tp2Tg8PBD5cHl5icHeQJ3vVBdQmcFgdFquNIIGPv3sI4wf7g3w7VlS2nz6ySey29pkuTIowrAD12YuR10gV7SaEfdCM2wb0JKe53UHs9kCvsN5U9O8oCqHwCVBPXaFExdkh7ZRDRmFhmzINgSsSoV621KXGPWJwMScdkANgX4cHxMCzRyHGG6tbjzqqdbxbHnLZ0mstdJqkeQwob55xq5304nv2bSgKfReNVpvWY4sZrI8lc3WcpmgZvt4GJPwWqDXoSXNBrnTQtEYIGj48GsRukEdv/j8M5yeneH+5gYnh128+tNX6PX6aA+P8cc/fotOvwPXDXA43Me3X3+B68jBN3f01a+rk76hQNo1bhczMPp2enOFo9DGr8+78F1gmZb416sUZWtf4DQtnjrdNkb391IvRdMJugxVr7so3BB+3aKLjoBa5gOU0VI5FwyYHxweIy83CDgW0Qqj8YPGsuk3EDZdqX9sryUSih3/tNNyGKB+/QahUxOxx3lrlRv4gYezJ481D6WaUVDFRuQZSSIpAjasN23iSA6ZSeIGNZwe9kUk5GUTj85foMwW6HdtHB8MDHCpDutSYeerhMSUCWBmfg7JhGYzBCwbr179iKOjI6mQCLgTuOY6oLKAdkskMGfThUicNdvzFWq81r5FayXuFXyffOOJ9PIdklqlwsVv7i+2qhxbGRM1EIA385B7BonX1ZJAeYa9/nAbLr5Rt755du4HRkEym05F9EqVZfN9HFxdXuHx0+ea0wzCbra6iJO1wrp5p9GahGaqfZlzl3U8O+phPBrB9jvwGh2pW6LVEr5dYhmN1PHOdURFhkULK9rSUbmWMZ/GhucErAD63aYIs5wWUxt+c5uyRYpPpyOpJI5OTuDKgo/rt5TSgQobkkpptMR8OhMAz3oyYN6cPYYkJFlOS0Cv0VSdSSpTkcHNq9PtmPNpw33VqLXGI4aWO6jVaUnGcasjSWlR6MJxalgnK5Gx88VC8581paqHdfP9BtIsNefd1qaIhAH3XinBdN7RuqtAGqcal2W01PlDG7tGSHVhQ6RX0PC0t1NFw/egpVuW54jTBEHT1zzeZGvk6doo61yS26nmP+eYMjMy3tdCZAaJ7yTJEfieCBdei+A+yR6SX3f3Y52VPB+Xi9QEY0vpx7PRQ6fTwsefPILnlChyB9+9utDnAN7rZDLDZMosJkhdZizDOL9JCJuMCK6Zms25QCXGWp8BjBUTf/5nQoG1I+HPcWNmDO0JZTlFa6kalSg7YsWoT3YkhHgSyxByfFaT6cSz0TwHVUwirkn6myPi5zwOqXkUCm4UGMr04riWtB0071PwOjwztufwTpWxU31U5EX1QbmqQFWBqgJVBaoKvN8VqMiL93v8qruvKlBVoKpAVYGqAnj+wZPy53Bu/aMeAuiMt7SxTviZwKBVSGkIDBPOacAC2j9laQLfcwXKkDxgwDcvtutq5GtJSiTxUlZG/G+qLqiiIIFAkJ+KiMOjgSyASIAEDVddx61mRwAfu0mXizG6/T5oTc38B9qksDGXQAOBGIJcBHB4Tw2/IW963gMDOa9uLmBbLuqeKzC1EbRMTgFte1bMIJgZMDZLBNzwufm8JCJKPovn4enTp5iMx1JPsHP3H/7+H/DF11/ju+++kZLj+aOnCu5erpaYLRYCfufTpbzECTZGSYSaQBPTsX10dIjL6yvVkcAPrZ8IqkgZsSZAyIBnh/nEyAjCeU3YDapTQswfHpAtxyJl6FEe+IGsREhM2H4d7VYDg72ufNxXi6ne49mLZ7onds9eXV1hNGJWBWtnAMLjkxOkSaywYgI+JJSGx0OURabQYb7uD3/4Cr1uD5OHMfb3D6RiGQ731IHNuXFzda26/g//4/+Ef//v/zepV9jh6tRLPHt8bgLhywKf//ITTCdjhUafHR+LMFGgLUqRUgf9PjZFgsVkil5/CMcP1BEsr3V2ATPzgiQBg20J13Ee2Oy2NX7rvBi7fflHdjvvAn8J7gkw24LUJD54XSpa3Do7comymm8GnXOuFkkiCzBav9DeZ52nsrghyUQQ3SCzpcgav+Fhw9Dubd4LAfqEAF+N12ZgdCRVDwFphuRyjEWerDkPI9iBh2Z/gOcff4rZw6UsUbrdPk5OTuG4G7i1jZQUFz9dyprlr37z92Av9N39HY4ODvD67TV+/3qKxO5gdP+gjmWfSpxijdd395jPl9hrevjlWQsdxPA9C4tkja+vU4yKJoJuD3WuYd13hO//+AeEjoNev4f28BCjKEdEoNyvK0OEXenxdIwmc2pqNTR6e0iyXIRfES8Fqu/RCq4ssD/cU2e7VXdRD5pIsgxxlsNrNDC/v8VeyLBvApR1WVVR7bQ33Ee33zUl1rgYJQvXKYkrgrHM6eB4pFEikNMLHJyc9NFg+HfNRqd3hn5vgP09H/22I2B7sVxqDZL0Spk/kG+URRAnOfyGL4ulLGXOSEcgOLNxHNrVFAxmn2BvMES709LzEVCm5R2fS13yBLhp9yPbMqqvXBOivSbRyABo2wSnRytZRB0dPUdeczG6f4P9XiCbPv4994x63eSEECTn+ovihZ55OlkILOc+1Ww29V4i3WgJ5bnKiuF8CjtdY79nmXtgdgWtxNJig2VGZVcGala4B3NlMdeCe11RUq3U0jMRuGdG0Hx6pTB1qqJKy1HuCL8EqlOhRxumEhp7KuqY5eF5LXhuA/NlpL3dd5k/QfUTCT3mNMwQrXJ8/qtfYBXNNU9JQlFVsE4yqWssm6SIDc+lemr3T1BaSmUImi0RKrTLogqh2W7JjrDZ8JEl7MQ3+wJvLE0jpBmfr4lsq47Z5CQeeVZxz6hJNcZ5SfKJii5awYlU2SoLjTWRsVGi/Rr3amOZyD2oxGQ0kdqAZ5dycngvPENg4fDk2CiEZCuYSsmXU9G1zbsgeU5i1qkZe0Upu0DbOc5Zo0ogu8i5yvwJnm28FokU7nsMAv9LayTOj+mEmU9U8GQi6UVe1OqyGjRB6TY+/PAU56d7qFke3l3yfMukHhyNpphOl1KqSFFGiz6qn/KNyAKpKZhhsaaqx9U9kFzY5dDwNbLZ29pS5pv11vbMZFORUSeJzmuSCCLJsrMi4zV2Nloirrn2t6pEY6tIchqol1zDnMfmvXf5Fzubq52SglewaryXXGS3acTg1r1NDt/mdexIE9N8YeGL339dYR7VZ+WqAlUFqgpUFagq8B5XoDrI3+PBq269qkBVgaoCVQWqCrACu8wLggy7vAuCrgwGJXhWZwABuyO3CgzZRm09xh2GYMur2oAIzcAXAEF4kd2iBF4IpjGI2XStFgJMer22lBatVqCudYI0BHhW8VLdyF7AznzmYRjriMBv4vTkHOsixdXFGwyHB2i0e1glVEgUsl0hjULShUAz+4AJYvGLVikEnZvNQN3KBHNoYSMCxQ/x7t0Fup0+rq+v5anNzlKCSwRBeP/Mu2BHK7v1j4+OkScp2p024izBbEYAt4mz0xPQxuXd1SWuLq7wcD+SxQetl9IkVxBq3fFx9e5SdijKJ5A9CEHH4GeAk9ICPg87nSl7MRi8jygtEK036B4f4/D8kcKe2fX/cHmBgv7rCbvOTf4ILY0E0hA8LTfYG/Tw4tkpPN9C2GqgyDK8/vE1ZuM5Ctq9WA4ajZayGNhdTjXKYjHF+ckR9oYDKQ/On5+hXJsQ5x9fvcGTx+eIkhXIT11eXqnDm122TID47LPP1K1PQC0tSEJMcHJypDoTGKWVz/7hUGPFkGe7TkDWwdnpGa4vL7G/P8Rgfx9pEiGJYpEC1mYN1w9guw2Bc1L31EyIvLp/mcPCbBXXlb+9QDzWQzVmYKzxWZf9TZaYcOUGA4VL+boT2Ksz9L1uY84u61ZTvv1FngnEpMXOOqYSyHQU077o3bs36o5nKDyty2RXQgCSmSOc//R/d42dDcN1CWwSsCbomOa5gPPlMpZlVLRYYr5Yad3QxqoZtozlTM1Gu9dGO+zg6ZMn6HLexQv0Oz0U5Rr/9z/+Ex4/eYbjx08xmc+kJuIzvbpZ4J+/ukTN89Fy68giWhJ52NQ2+Pant2h6Lg7cNV4ehyiimYDh+XKOq8UGEwzgtAeylJkvZ7h+9xbpcoqzvQ5a3QFmpYN5kiOajBD6LqaLBTZZjLPDgeYILXyiso6kZA7CEs3aBps0wlGvrfWsucm+/LxAu7+HRbrBeL7CKjLZGS0CyFgj8GwFtzN7haQV5ybnqYKDC2MbRTBW2SS1UgRYtCTQTPu1DWy3jm6viaNhD7bnwfVD9IdPEJAQcTL02oHySAiuk3DlOJBDGs+mqNWZvQDcPTyg2SYB2sRyTtuntjISmPlAdQ3VRswzIOFI6yDauylPQJkcKcpNXfkIVJCR9JD/vgi6QnZIJLOk+qkx1wUYHr+EF9TxcPkVHGut8G1pNqheE/Ceo9VqqIYcn8U8QZZvlCd0cHCgzn3teVv5HDMqGBvhBy3tMfxv5hlQZUHrLJJ35FJ22UQkIJgZYtUStLYKDSqGwJDoNIdVrBAv7xS2rfXBcVY2QyIQnRZxJJCkgGH2SdiA7drY2ztSyPZ8NkfYaaMZtEzGTOCibiXahzy/iX5nD/maZ0am5+MmUqQ55isGk9tSMxiyyQDV+iYpadtwfV8ZGLKC6ndFHJJMBsnFnDZ8JXJm5lDpQLKMajwGkmcEzncZSMyzoRVRLKXWZPQgoo9nAcmhRbRSgDvvwSaZxFyIOEIcxSJbOGcM6cxg7A3mE4bBGxsz3t/+8SHqtB3jfKEip24jEaHAPchYUnGc+M2zpc3MEBIy4gRJDFFTRqWMAemjFXNRcvQGexjdj6XY211rpxrh/URbwoJ7lEiPrSpop2CgQuNgv4VPPn6MKE4xmsaau51OR2Hfo4cZxqOZIfMZYC8VzUbB5lzNfA+SqHvdHuZcP1xIanwwodmiHXjvu7Gzanp+XQMbWYfRZov3zLUj6zfL5M3siAwpLxQFwmwWW0QUN3WpJHiONprb3CF7q9DYKkFlkUiy8P9nQ7XN5zJ5KRwjoxZljWiXZYgLM9d+969/qDCP6uNyVYGqAlUFqgpUFXiPK1Ad5O/x4FW3XlWgqkBVgaoCVQVYgacvzmn+oQ5KenrTkkU+7uXW7qk0eRi7kO6dv7uaxZlfIaDcgk2rkq0lg7z/HWPTQAKEOAbBH3Zc0xaDdkGDfg+o0R6lJeLDcdj7y/feSPXA7nZej/Yt7U5XhAVzMIo1MxZaqPueAK7JaIGw2VZmBn3Z+d7NsEe4GrPpRAQJO3Bfv3uDVthS1/bF20tlORBnI0BI8E94C6HfmulaNuCj6aYnMP/hhx9iRYClBB49foLZcq6u6bdv3mGv2xFQdn19g9c//qTO2Xa7KfBjPJ4hSwtMZ0vjl74mmE3Pe1fg0Gh8p25TWiHlWS6AHfT5tupY5SWyTQ21uge31cTw9ET2QwRae2ELf/yv/w3FagabSg5Z1Zg8CwHEtPLaFOrs/fCDM+wPuwgbTfzpj3/AarFEbVMTEMQRpB0O7UGOjo+xWC7QbBjLnifPn2CVxHj6/DF82xEJxADXn356Zeq3AaaTCY72h9tQXYJIAV6+/ADff/9KPw9aLVxcXauj+eBggIPBALPZCN3QR6fN8PM6BoM9uLaLxZw5Bok67QnSTscTdMIQ47tbuF4Av92B53uYzeaIlit0FUBeKhRalluyE6INTAN9+st7Ab797hVaDRfddlvPQnCf6pS6awgXdk5TiaG/r9V+Jq1IRjEvhIAZQWp635OMIMnHTmk6rxPwIonEcF9+EZsnwUOglM9DAJRAGwk7zvWC2Qw1qptK3N7ew/GbsiwiCMl5OV3MBYr3+n0pSz767BcCp2nL9uTRGQKfChHTAb4Y3QoAfvryUzxMZ2g0Q+Q5A87rWGxC/B//z1fwwh6yxQQdz8GgH+o5f3j1FicHewjiOzw+GWD8MJGKaLEYY+MEKMIzXCw2GMcx7m+v0Nzk2G952B+2sco2GMXAoqyjnm2wmtwKpHx0tAeXjwiGW7cwS0v8dLvAZDrB0IUyNazaBr7rKtCXJAcnhx0EyNYE+6HnJPjOsfH8OnzmwCQZ2rSV83x09vpaI7KJoRUULeA4niTJopX2BXWfb+3XZB3luXhyfiDrOaoOitLF/uEZArfA8X4XtYJEExVhIRZRpMyHdVkzNlJUPDiusR6iJVKSqFOcxBV9/0nEUBnA99nr7wtw3tnOcH2yw5tqDrrTrNcJPJJIWSSC1IQ8U5Wx1h7AbSZJavBa59jUfSwnP8GpTdUdzt+hzRJfy4yN9ZYAZlc/y5hnBOwNyMu6cC/mXObeOZ+OpZBibQnYr0sHlhMgTxciewghcy4xoHxnxxQ4tP7LETT2tHezzqgz96IGa7NEEY90T7Rio6UWFWtUvHHd0uaM6g0GRquzfZPrnhqttvYYKr5m8xG6nR6Ojk5wP3pQmPv97QiPHz2RNdy6iEVsKveBJlq086J6CiVWc3brG9shbnM7Wx/W3vcDAc0MQfe9QASB5wf0ERMBS1K2SBPZjrFpn8QRSSiqxTYErOsufK8uBQTrpiylaKl5wOebTOZSZBFsV/aDrBILbIoNkpjqCBIkPDNJ9DP3IkW8MOQ9vxzPQ5vnRKMp27Zut4N1lqqGURSZsHKFk5u9hGcbn4tfJOtINtGejYoHnjVSGCaZ9lgeoLTPohJDc8AiSZpqPySBTYsyk83D85QkFlVLaxFuu8aDMLTx+WdPsExiBbiPRwsslxFOTk7w46u3mIwXf5HjYkgkkSBrZly4yNYZysLYWu2UDFJFMGeJhOI266qgCoabqm4cCi/nc7ebLREvVBhyPfDbsZ1tMDj3TGPjKAsoklckOSw2SRjCeqdy4zlo5oNREnJO/GzJSDKMzRBBIKKCZy1zMlg/7tO7seJmr32a71GW+PoP31aYR/VxuapAVYGqAlUFqgq8xxWoDvL3ePCqW68qUFWgqkBVgaoCrMDjp2elwAAGvZqgANlFEdhXsLZjiXSQV/TOL3qzkc+66UCtq0OW4Auvw9fIikLAZKZO3FbDAAkE0rt7fSkAaDFFYoEggm3XBC6126ECVNNspc5dZh8QROh29uTd7zIgmJZGnS7mEbtxLQF6y/kCAf3jr03OhVVzRHCwq5/Xn43HaLY7Unm8e/dOdi8Xl+/Q8DoC65eLhXzPCUKH7dCARwRmsky/Q+spAtkEzA8PDhD4tFwx1jHffvut8TCPc9zd3sIhcLQmaFTKcoY+3gRllnGMKGIOggkKHfSHGI+n8vaX7Y0CUYm12YgY1gsXKdj17MnCyfJslI6LTruP0rbQsG188R//I5w8Af2SDIDIrlEGG7v67x3AlG0yPH10jMO9Hi4v3mKdGusQdrkOD46UxcHnPTg4NF3Ldol+tyuQKeyEAohsdilHseyfvv/+e3UnD/cPcXpyivlkjPF0hF47xF6PRNMAl9e3qNXr6oi9uLiU9ctHH71E0HBwf3eNw8EeHu7vFc5Omxhmh5B84b0/f/5c4NPV5TWuri7QCprwqURgN3WTHfy2ACqSXKyt6freCHQkoUGlx/3tg8La83WJMGygKGg3ZSk3g6AfATcCYW7DR9AMMZ3P5Y3PPI9Ou/WzBQvn9JrAbMCQdBMGSzHSdDQSOOv5tsBogsFUN1AxQmCO85cqDHaV2y7HI4Vjk2SisscRYMlcEMcn6XUv4oSWVI7vS4XA11B90WiHODw4xNHhHgLancmap4bX3/4BB6fnyDc1XFxcoxG20Wk3cH15jZvpGhP0sFrbaLsFDjs2zg77JudkXQPdnbC80bNSeVKkBkCMNhtcRC7GuYMlwc54gtO9Fnotqn9iuEEDqwx4WG0QRyUazgahX0O9zNHthLBI0BTAbJXi3f0Sl/djfHDURb/lCzBm53u76QscL3MLMcOWXWP5RZJS9AfDgEkgBo7mHPeJRthCzfPQ7/RlFcNQY37Tlo3WcOtkgWg1RxwlAmoJpO+87feGLSkwqHph4LXjdXB8MEQrAMKA2SUT7SFBswdSWBurJqswKshsPxDJ1OuHAvoJ9JIYY57EhvNJAcFrgfHKJuA8IKmypq0SO73NPsJ5LdC0UUccMaeA1yoFmDsu/XAs2F6I5dJCozVU53pgJxiNX8O2uA8lIma5p/Kbc4fPZwgTArJQGDPfi3ZX/BmJlRaVB2XNBFtvSsS5LSIji2eaw7T5IflEQJmkKPfu0C3h+lSedZFmkdQMuazO2HGfwAMJm0xh8wzLJklDoFk5FPY2p2Bj9iAGrhNMb3f34Lqe1GlHRwe4u79GyDVGIjBby1KPgPvh6TE8z4Rxp8wdSjPl4LCuUlWtaTkUqJYkUsNuByWVagx35zySFR9JRpKZ0L7AWkdZJpK8SDLcjydSbDHPhOSFCOXc2Lo1AgeWXWI+nejcmE+mqj3Hinu61wiwkOLH7AM880gY8L1MYDizULi4aKe0RrLi3p9IWZBvTL4EyVeeTUp60DU8jSe/jNKgpjOXz8fn5v6mZoKNsWik3ZNRB5D0IJlh1D7MR+EZxf81tmHGQpF2giR+qAZZLmipZhSF2v8zY8HG67VaNl48PcLzF09w+zDGeML390SUvHt7jSwlMWzImL9UMmyFDz+rb/QZYqu0IDFAop4B3nw22UnR1myrvFCGDeUq288Mes6asVSkWoaKJz6/pDw1qk2oTDSB4GwCoIKR48txJHFC2p4EKa/H/CbWgj/fNV+YPI6askdIhvxlpgbvTVkcW5vEZlguAAAgAElEQVS3nVKD4/HlF3+qMI/q43JVgaoCVQWqClQVeI8rUB3k7/HgVbdeVaCqQFWBqgJVBViBnW3U7h/yVCAQeC/XBKYI2qylSmAuArs/5WtO4oIBoLRQYbguVRC5UWiw25+AhfE/z6WI8BxH4GzQDNSZTTDea3hoh57A9nVuQBUCzK3Ql5USO9g3+VoANW2ggoCkRqRu4GWU4fzJIyTJCp7rGYIgzQQ+MDw2WRboDXu4vbkVGMFu0PPzR3j3+jW6w6GAGII59DMnOBLFCWynhiyNsTcY6O8IWrOT+6OPP0IYNpEsl+q8nkzHArsG+wNMpiO8ffvWdN9HuWyHCF4RpKM1UZJtFMq8iiKs2J1LsKoGBVYThCNuQ9KGxBFDR0lqxOzCLiykDE0PmvJzjxKjRsjLOhzfU9BqfbPBuz/+CfXVXPY3vN5ylUhRwDGRJUdOJcY2m8SuoeXWELYCWOwYZq6J6ymkuNPrwwsaAoM/fPHMWCytM/R6HXUiEzg9OztFq9XCF7/9FwV5z5cLvH77Rj78YSMQOPWb3/xKgON0dm8snvI1OmEbrXaIuuPh5upK84EZGQQSWQda6lBlQcJsZ7PErmGSYv29oYiK1WyKk7NT2X4lcYrBXg9l3cVoPMHLlx8b6yesBXoTbGO3tCy/6hbubu7R6TRVW5IBtuMgi2N1S7Mj2G+20Gg1BQSSPzo+PsTd3R0eRrewa8z8IPFgwuPZ4csAXxISfA8+G+cu5xdDa2kbRTCP8zBwHXVDy2uencCuoyBzht5yztbqNZGCy1WGhLkuYYgkN8Hevf4BJg8jRMkSh+enePToqfz+J+Nb9Pt7iNIN2g1PdkKvfvgJj588kRXV1cVb5TNEWQ3LsonRPBZxEAYl8miOy7cXsB0f+8MBxjdvZCl2+e4S8YoAoY1pkiCuNRHDxmQ2wwdPD+CAtjMrWas9jGaaj/MoxyIrsVrM8cGjQ+UWGMIvk30b7Y0ur2dYxAmOug2EDQYJ04LNg8MO7HoBy2ng9u4eYbut/ATuHaypZTlwgqZyOhoMVGeIrg0pS2jTxXnOLwLKG2bAWBbGdxcosljvS2LKdL+bkN5NmeLly6fav7h+eX+0L/r7v/2l5ke33TL2UxtL2RsMGl8XDHkGbu8f0AxDpHEs0kDkgO//DDQzV4fvc397h+FwKKBUc4XKkDzXuiIxStJEazuhLV4D8/lM2RV8bmbKcO/jvbteE2uqULJSGSdpNIFj57IOolUf4Vl2zfParMPOYmg8nstiyNpwY6AtUmTCwgvj58//5j5zfPYB8sJCvBxrvUilZdVlkyXAmyHfLm36GrC9LqJ4LmJ6FSWyv+P8DxsO8iJCnMUmgyEr1MEvsqhO4JnKplLkIDOLuIe43AtSQ+4QVLfqVAOw+z+TRdrrH37CKkpxdHIoJQb3GQVZ006pJEmTmLOlYA5IKhXfDuzfEbTKPKKNGwlJxxURyfFvtdoipCiYiJYkIwrZP/k+rdl4XwbIJ+lDyyoS09PxvQjP0d1IJAL3c9nT2Y4IboaCMxOC+xWB8iw3c457Cklokt0kLrkHLWc8Y0hckggIpL4gKcD5RXC+5ijMQbXgs5HIIAHPnAsSxCTwSCBxHdC6kNk8JIY476ie4Lgof4T7PbNC6lRTFKZZQJ5jpfa8xSLCfGZIEmMbVYiM8NxAyh2K/Q73W/jg2Yl5zszGaDwW0T+bM7spx8P9RJkyJEOy1GQPUY1C27QNzwzm3PCs30ZI7LI3+J4mpqRmsmTiVIoH8wwZYG9VLPla6k/jelbTdfl5wlg6MQypRMP3kOWpyQkiFazQbhNirlwtjxZutCI0arydmmKnGOV5IrWF9pCt1SDVkFtLqx0xJGJqmx/z1ZcVeVF9Wq4qUFWgqkBVgaoC73MFKvLifR696t6rClQVqCpQVaCqAMmLp6clA7ZJUqizk53m2+5IAicKgS1NAK299alWAKasRggw1AUysKuddhn0xCZ4ZwCmNaLlAp1+TyBaM2ygETQQtntwfAaqGqCBgNdqNVc4L8Fthn1LeVG3sVgsBAwyzJj3JmuljbHWoR0LUanrmzt5tD/cjzE4HCBsdQTmMpSaPk9N5mAQ/OP91epI40LXvbm8MSCnR5CrIdBrsZyZOlgWPvzg462lzhyfffoS8/kU33/3g67V7/fwcH+Ld+8uBf6QZKF90cN4ZgJWXSpPNnjz+krAXCa7KHbd1/Hy+TP88P2P+jOzodlF7riWuujjwkZue+gO9zUO93e3IiT2T5/Ab3Wwpp1KrcB8NMHk6hKYTbBmVzyB1MJ0WctGwzEEhiy86raAM9oY0Y5l0GsydAAnJ4e4vb+DZdOCq5R/+2e//ARHh4f48ve/wy8//wyvX78WMPrJJy9xeXWBdZIKMO8Ph+h0uqBfOkFnIqXPnj8SqEXHsDQt0OvvCcwicUF/eWYtxEkmFcVy8iAyo91uKLT98uICR0dD1ZZgYbPRELnw8qNPMZ086H6fPH+Bi8tLFAz1rdXw4uNPMJ7OZVlWrtfo7+1hMZ9uQ2g9KUsWswmWAotduIGnIGEGxNKShGHvJABop8RsAmNXshFRcvfAIHSjHBIwuE41dwl70d+dJI1yLJRzQKKooPkaVqsFut2u6ZSWKKlEGsXKhgGt0IgS1qg0MoCsHzTgBj4eRhOUVom9wSG+/+FHOGWO49NTnH7wIcJmB3eXrxUU7wZNnD1+htt3rwVuDo6P0Wh2FL5+f3WBx88/RFFz4QUhfnzzVgTD8cEeVrOxLL7Yff2bv/8H3F5foBE2cPPmjci6WZTB7/RwdT82He5egAK8R1qaGaVDnBhbGgK3P7y+wS9+/ZlImm6nIxVHXmRGnUPAPGPuhIOSxCQ7rT0Pg+GB7Fl++uYrPH3xIcbTiTqouX4IzFPVQ6umutcw+w1VAQxLjqnyoZVYW/N314VPssHaWEhXE0SRIazYQb9ZlwpU55fj1XFyPBDo2ScQO5uLxGg3Azx9dArPsaQYoB3UbJXg7dUVTk7PFHQdJbFAUpIHjVZL5AnfY2fRVNa4LzoiQUmuMviYe5fyJdalLHtm07nmDYFqkiQ3N1eywuKaUl6PzeBksw9yHvlBUzkqJGQ5R7g3dlodLOOlsXiShVSOh4cHgfwE1y2LVkoMuGYHfUtjQXsq5gZIXcRgeoYi2yF3JpTrGGk0lRLIsX3UuWcUOXyf8zlBt90H6i1keWzsiRiqvkq15vjs08kMtk3LokTqDYLxBIJl1cVnoaXgZq38Ij4rCTNmWqSxAbe5xgnwG8eeGkYPzMihQqXE3nBPhA7tk0gAuLIOpN0blQI7dQvtlQzIz/1O5IPvYzwaiQzj/cxnC5yePpICgvOQ+32WMPzc1loPqMxTkDgJLROsThsiX1kmD3DqJebzFSLaVq03CFwPyygWOf5w9yBFGYF7KgJoycU6czx5Dor8durGenBt7K64Hkk6M5vm+bMPdU0+e7vXwWJBFWEdy+VCY8x7LGUbZQjv2YQKvQDLBYkTPq9ZA8slVTCGQGJdSYoFHkloZrGEJgNqO2dJdFBRZKwVaVNmyBLOEf6MjQPDYRvnpwPs73eR53VAVoExxpM5JtMZmn6IyXiq9c01SU6I+4KxnKTV5C4/hSoce6sOiYzihEHr3DsVws3mhj8TC9wPZdm2JTH5eYT2ViIhfO/nHA+ey1RWUMVGkm5HUlqlJTWH5jrzhajG0FohCWnOQL6nCAoSmgXXHRWStM6y9Hru86z7LkuFr92RkBV5UX1UripQVaCqQFWBqgLvdwUq8uL9Hr/q7qsKVBWoKlBVoKoAnjw9K+kNz0DYQoGcDF1lGCYDUgvQbZwoE/2z6/xr/kNfYABhE3YDE6ioi2wgUMBgWoZGEzDgP/5pi1J3LTgeA7J9Abt+g4AtQS6Gb9YFtjVbAdpbK5GatVUirBlsWxdwY7keOp0e4ijHmzcX8ANacLiIGMbdClFzaAFjLIT4PNPZTFkYDO4VWM0A7jhG0OoI7KHK4P7qBsvVQsRF0GwiWtJDP5d91nBwgNOTE+QZw1tzdat/8cXv8ejxuTrM37x+iyWDliczAY4EitjJ6sjWJRF4NJ0sZWVlrDIMeHJycoxkNcdsSsDThIgTBGLH6SJZA34btWYLnV4X07t7hTm39/fR7A107YODfZTrBIsoRq/Vxj//0/+OWhLDrTN0li2v26BUdZKa4HGBVAR90jVqCgu2EXglWg1HtjJE1XjvzJ6gZQm966eTMf7qr34p33MClmG7KSDz9vIC7y4vEYYdHB0c4fzxOW5vr9FqBAKWh8P9bUCxB4JQBA339vqy6WD3ux+EmE2nWKcJDvb3sVxMMV9MBTTShmuzSTCZjPH08RMRRzcP91L81Mocj5+8kEIhmj/g4e4OQbsrYCxsdbFcrIydCwHU7fvO5mO0w0DEDMFCA6AZ4oHjQ0WI73oYTWY4Pj3XeMzHdwptPnv8IRzPwY/f/sEEh8sGjAoMT9ZV5+dneP32JySLuWyvCKDSHo2EAoFWWjGx45mvJ4HHNUGijwtnvqSPvi/wluAZn2nFOeq6ODo7x3/+z/8VT58eoxF0Ee7vYzae4vbdK5yen6HmNERC3b77Cd12BwdPHisM/uH+QbZMYWdfQOl4PFJ4NkF4FBnyKBYYOjg8QWnZWHB9hKGUNFTA3M4WSDYE9xguXIdTZyYAFSW08vKoa0ESrXAwHGA6nqPuNBCSpKk5yohI4gVOTs8xGY313kQyRTTYDmzPx8HJuXbbdquN65++xfjqLZxWE2nOIF8byTpXnkerFcoOv902xBhBbM67Xm9v25FvuslZx6IgcLuW8mvEDJD5RHMda3apFyKQuGm1Ow30u8zFYeg7bWUcpNkav/z0JfJoimfPH2MymWI6naPV3cPNw0SgKcHpslaX/Qy7u0ms7kBX7jM72xvuL7xf2uBxnvNtuQdwr4ypmihoeUMQdinijp3ndMKhgoeTgM9NtRn3T+bSEECVZVC6xmpBtQvzTPKt778nRQXviWQOa0MgmrWi/RR/RsJJNju0i8qLrdLDQ5o78FsD7WebfCW1ivKKHNOt32q6KHNmvRwiL5hzwfVUaP9aLiKRkLCoKlkjXo5QFAZ0Z52ZPUMCgg/fCDwpZ2glRtVdI6SCy5Co6sYvjYriYH8Aq+bipzc/Su3FsaOijvcdRQu9N/N8stzYFTHvgXsF5+3uy6hLNgqd51yh8sp3fe09jaAlkHo0HikvIaEqxrZxe3OP/l4XybouuzWSr7xGp9MW2ZbEc9h1k8mwTFKRmovxVCQ+rQ9JrkZcV7SxIzDveZjOp9s6mt/b2SvlSY7FdAHLdUSekgAa7B1qbrFutKLic3HMWBsqL0wwNtUcJEbXIozrNZMvwh2e9kncV2WZRFXFfInZdCmVC4PRR6MRhsM9zRmRMqW5rmzOMuZfGEKGf0fFArM6kiySpd8vPn6CVmChKG1kvI+CCrFCJA7VhUmUYDFfKS+C+ymXonkPY6PFjwtUgFBZJjsyjjc/O2jvK+E5ruYIq8TXkwzkFwkyBYgrJ4PWj3Vzf9vPHCT6uV9SZcLGCQWSb8x1G1QQUpWzzuHULJ17WgOghZhRzql5QU0YhtTg1+4avFfud5yThugwKo5dXsYXv/+6wjyqz8pVBaoKVBWoKlBV4D2uQHWQv8eDV916VYGqAlUFqgpUFWAFHj89Z9Oi7GrY8Wu6GY3NA73a+c/8nfKCwABBFwYI64ufBAguOHUFnNLum13aDgGFrb1K4Nuos+udIarKo7DR2+sjXTNPwgYxN3ZY0gqCXcMEIQhkEfwy17RhOwTCfXS6XXzzp+8wGAwEXDDglz9jgHKDBESjJWCGHd393kBZFEQ/aBNDMImd+fN5jD9+/Q2arYYAcOYz7MAKgiez8QSffvwpLi6pBDiQIuL07FAduvf3YzyMb9FqePjqt18KoGz4TdzcjwTe00ZLdhZWXUTKzfW9uqRNLEiJR48f4/rqUhYqBBoZak5gkzYcRVlHZnmA35C1FWt89+6t7Lma/QHCXk/A69HxAcbjewRhR7ZMiCP88Z//XxTxCq7FjlXauZC0YFAtAR564q9lO+O4zBtgnkmOwKvDqW1wfHwg4ur29hatsIlOtyXih6Hbhwf7ePXqlUJbSV7MpzPcXV3IUqjfO1DXMLvSp7Mp/vbv/wYPD/c4HA4VdMtO9A0KdQ1TkUM7j/k8UkDti2fP0RSguUZtk+PHV9+LxOJYJOkSebJSBzPBuifPn+Kbr78WmUOPfQJe56enBqylmqNpbE9aQUt5CXc310hzhjcvpeSg7ROrnSUEP3MB9Zy2zDKhEocAHEE+2nGN7u40f2klVcLDcjWHZwHHp2f46YefRIpRjeGRpMgKHB6f4ObiDV1P5NHPcfRcWx3eXBxU3wg8Ywc/gUT6vrMLfuv/zq5xAYr0cXddhO0u8rqFV9//IFXMpmaj2x/g4e4G6WqGRquDbr+P2mat3ICTo1MRiUHYw2gyVV5Lnm/geg0BmnVauJBI3Ky1Dgjor+IUBwdHUptQGfTTd9+pU5s6hVWcS8lE0oIh4/VaqeBjzmuCtlT08H6X8xWyHBgeHmN4cCJLHP4e1y5BVZKUr374Hra10f2dP/9QmQFU2FiwsJzeodvkPc4wX2WYLXm9WIAn/6/d6WktUy1Dz/7Ld+9kNXdyeizgkpZsAii1hhoaE6ogppM7rBYLLMYzbU+5rJhsxGmEp89OMOh2ZP9Uq7tYJRmOhofY7zVQrBcIw7ZA1RI21jUXqzjDfDlGWafyhNZ2RsHA+WcIHQK3VKCRoFiJlOWe1AqNndMqjmDXHeQpFQVrAzIz+H1rn0OrJalLOHksEjh1FLRRYmZFHSbHJwj1nOyOX6WRVCXs6CcqTOs6hkLzxbQd471RjXF4eKQ9R/kARYHZbKH9gCQS15Pth9jUXAXKAznSaCbbt4RqLauAtYnhei24jZ7Ac+Vt0NIozmE5tHwyJAtDv/MykbIpoL0X7XtINhCEpxtVrcT+oItWswHPa+OP3/6Ajz/+WEqaNInRajKvJsHh0Tke7u4RZ0sdJiT/Tk5PjSKPlkRWHUkaSfWmTBFae3G9erx/Q4KQWKKVU40HhywPDUjNOUNCMs0zWJsSE6rU8lz5E2GzgdJyUbM8xFvwXZZg61T2Xi7zO8ii1S0pNUhwyL4JG8RJIpUa9yiSJbwHWqvx/rnf7ghj/g5zWEgy8bkcN4Dl1EX8mkwnF6Vlci343vxfklK65zSVsoT5Q5skwnKRKgC+yz1XORA17Xs/h2KTxIpTXcOlPVv9z6A9a0b7Jb5YBMQ284jvZVuuclDihFZadfz1r1/i+ZNjkRVv3l1hf3iEh/FUqitaR43HEykkkpi2VMbuyZAQqXKBSEZIWUHy0rAX2m//nJllMi1kWca/p6pLmSImd2e92WgP4LxmLbVe+EepnEzeh0gOElZbckSjwt/jNaW2ADzHV+YVP6+QoOY+qH3MIrmxVZfSwk5dGCT6jVKR65C7AM8ssz5t/PZfvqgwj+rjclWBqgJVBaoKVBV4jytQHeTv8eBVt15VoKpAVYGqAlUFWIGnzx/JPZokhYBOGPsHAu78x7wJdDX2C2qJZmekMhVMgCjBNXbusuubwC8tWOQ5XrBbuoPBXiirJoY3E9wg8LA36ONhskKnTdAzU+C01BVbdYK6ZNlF67mo0eZhU0evR5uoQp3dDONkkCsBTotZEbTxKdfo94f4/ocfcHhwpPBjAmKdkOHLDGneYDpdCai/urgS2Em/cwIUCtxOMjBr4R/+7u9kP3V8ciwgaL4YC1i9ubrFYrlCELhIoxVKoreAfMTrQajnGo3vRdJQrUB7nsWc12cOSIZWsy0ghaAX20sJWhKmYbEJ+y0ywG32FcodtBpYRzHS1VIh1c3BvoKcac9FJcvZozPZJXG0CEzH93d4+9WXsJgDUGwzSWTxYgAZ3gMJqGajLQDHgEAmQJr2OUWaCGzkLKD1TYOkDyDS4vWb1/i3//2/xeufXun3Qt+B5/sYjZe4urtV7gPH/m9+8ysMB32pd8o8RSYfeU/WXQRviRE5NapsOG4B3K0KZzFfqKOdhMdsNsbj80dSchC0SzPg/PyJiJjJZKROXAKHZ2ePEUVLAaADhoNfXIqY2uQbXLx9pQ7dOEvhOy66XVrupOq653jz3n3lDWwEzPK7HbZg0TomjwV4O7L5oaqgQK1YYz5fak6zg5yWJdMpbWNoIZTK4obzhHZpCkpeLeE5JN8cEW4EkEnMLBdzAbIETzOSNhZtkWzdD7vzSdzZXhMJg7MXS/T39uE1W8g3a9go8ObH73H6+DFa7Q5GVzeaB51+X+TSsw8/wZdffYWnTx8LyCUwPpnOsTfYF2GxWMx+9rn3/UAKGM8PMKaV1MNYYdwz+fUDzdbWh7/I9R5U6XBMOTYMOWbnNoHxTu8QrbCrWgogV9aHCUKmkorjmmVLAcjtbl/7CF8zebjHp59+pG7y2XSB/vEL+fHfX79G3d7AZbgxsxXaXcxnM9mRkeTI0kjET5JnaLbaAj0ZUlK3QywXd1gXRiFFgHU1X8qOyojGCGAS9PXRCZt6PtoY0Sot8EK4tRSb5AH/3d/+A6KEQdQpkgJw/KbWZrJOlaNxezuSFd7OqmYXIi39GZ+NljYEjV3bZGgwCLrYyGKLACi79UmkUXlBcoGgNsFpqpz4Oyk721eRCT7fqhA4lrRHard7ymkgASTAV6BuTfsMwWLuI7RvoiKC84i/YwBa0nYMKnexpvVTkqDuBEDdhVXzzL6dTIGcxEiKbqcp5R3nZrt7rOfgN+d3TmsvBVMXAne5bqiWS/UefNYcNazVwU5S0LZrqvfZ6TEWqxTrgmD1RqHSebyCL1Wcp/Dl+5sxJvORAGqC8yRaSEryOdMsVmYQSUERsyWMTZwFPX/Yaevw0muChrSABO45TnwvzpmIpMBojDBkAPsd2r2h5hXnACyT+0P1CwO69w/2QMXWsN9DrmDrXLklJA5ISEXLleaezkZAZwItwZjpwrEl6bDLGzKd/FQL0FYuk72b8kpop9Vua78qSku/Q0sy3jN/zswd/pxf3JMerq+lLqMKknk5XNPK2BHZZtYja0OSK6bCKs9VGxK0sibbhohz/lB1SPUCCQyuFZ7jzOSgUkfKrF6A48M+Ts4O8fAwRm9vKNXQaDwX+UWLK9pPJcxAyUmMm0wKWXxJXURChbupUUgxZyheraSE0V/xJ1JT8DU1NUjonCp50lkK4RbprguYTyaGkzBzXn/LjYSfPdREYUgLZaRQdaW3rakW5Pm4J/G3TBYHP8cYizCSfbtQbq6VHQmza2QwpJh5ny+/+GOFeVQfl6sKVBWoKlBVoKrAe1yB6iB/jwevuvWqAlUFqgpUFagqwAo8ffaoFMBHKJydkgrBZBiuAWcIrGXrHQBdUw4FSQ4iArTBCfxAgaUEeYa9rsk/qJGMYPB2A/sHPdRdAoZ1eaTTmohfk2mMVot+6YYYUTbCtsuZYJ+CvNcG+Avpwa6OSHZTZ3j35h1OT0/VTUpveQLytOS4u7uH6wbo9XpSgZAQoRWRAPWirqBugi/z6VjBq+yoZRe669YxfrjF//q//M/4D//4fymTgxZBb96+xsnpoUAddqnSu/725gK9dqjuZ4ItyzjDMjH1oXJh9DAVUEnygsAh63J6doyb6zsB+iwcA7XFGBGAcRwFMG/8DhFT5X4kaSKwcTWfK+PAD3voDgcCtni9R8+eCLQ0VjIFsijG1Td/QvrwoMBaU7u1uoJl/cIQYvl70zYmNECyvOSX8D0XPsORXZM5sCkYxFqoduwGpl/8X/3m17i6uES0nAtkI1gVJTnydak8ksVsik9efoBOry0gmwDsKlqJFKInPx+W90sQ+uzkSCD+1dUbNBsBBsNjBI0QtmtjfHstwLk32MP17Vs8evwMdzd3sgP61a//Bt99+71qOR7PcHp6jouLd2g2wp+7fdkBPn24x7pkqK0na5JWs4Wb2xvdN0kv2iKx85ndywSbacG0mk9hcc56nu6foNXg4EgWNemCKhCqVmwB2g7BdXZeL2dSXJCIanY7Rj2TZZrD44drdfA6ni8g8/DwUOoJKgQYbE8FDQFsqjGoTGA9CIC2GYS+igQSeo0menv76mCmdZldo7c8s0xszO7u0e/10B3syf6s2xvi+uZmmyFgKcDcYlB4zkBaTwAl7ZjY6c77uXj3Fv1eH0ErwDd/+gZuECAuShyfP8fBYIDFaiaShjZA88VMweMkydphF9naQqMVwHdbsotilzfXeZuEG4HX+4lA1eHBARbTe1m7tem/vwVZu52W5o82kI2FrNZHuvGxmt2gSCYijKhsoKqJFnTMAeA69QOCkbSgc2HVGSNewirobhditbyT1U++Zod5TWqH5WxqAtZpH1UCQcPCXr+N4cFQyrJme4jR3Q38eooPnp5L8dDu7avzm4V8d3mNdo+Klon+LopzdLs9rdmd/ZdUKg7nWalOen41mr7umeAouV4SMdy4uCfsgpbV4a3AB0MYcm7yz7KhIsG2DfxWt7pV0xrMcto30caHmTdG+ZYnGyyiha5BQJchxySqqEpihkdBOyLmEXG/2ZS6LykUara67QkgpzGJngUpaxHGzBJiOLvrtwUkE1wmCbNOI+2JGRUH1DKVGUoGcAchljGzLyyAVkdUktESCRsMen10Ok2NV6vdl5pnl3mxWkZYFzV02i1Zvs3mM9AukPuJyZHJ4dqeyHCq8hR071FJtxGRQjs0AdCOrTXFOd/udDWtpHSpc142t8A2STVPgfbkWrjfSFVSFGi0eiI3+f5pkmB/fx8b2vxtctTZ7c9dZAMs40gB1iSZTGf+xigFOPZ1RxaCJIOU+6R93hA9/GL9qYRynUAB8DRjpL3eOmd9TVaGOXcNqM+zRvuX7KOo2MqM2mZjbBb5rdjF/RoAACAASURBVHB6ZmowCD6OVVcqUfharneue45nkqxFBInckLqgRLRKdA6uc845YEWSfLOWQqHII7z44BH2D9qy55rNViKzqNgiyThm5kVRQ5oUUnnxeQ1LyLnJc5a5FvIu01kkBZrn6azSeWfbIhbJQ/BsVy4TT1KGv2+ztkzYuFkPO9KCteR6MMHazNiytR+y0UGh31sbKlkHlkbdQfUmc3NIkPF6RtVprsvrsGa73zVrzagy+LWzjeL7VrZR1WflqgJVBaoKVBWoKvB+V6AiL97v8avuvqpAVYGqAlUFqgpslRcmXJZABkGunS80+4kJatBXiv+Ip4UMu2oVWGs7cOQ9bawZFKLJzn3fFyhKgKXXb2NvbwDbcWWb0em0mAEqAGU2I3nhw3VNYC47hwl+WnUDIhCYIoBOEDzs9NXFfnd7i4Phvum8rEHAO7taGZjKTtz7+weBwI2mi1ajgaurW3X4M9A2y9jBPcfD/b1ez2733l5PwOter4te2EZtk+H+foRGoyUQkKRFux3im2++RaPJXIu1OkzzLJN1DsEQdqJvaFvCoOG6hclkhsVyqdBghoaTECKQxFBQdjcr5JwADlEewoCWjdkyR8BuYAXQ1lVDKgq+/+Y71G0ffiOEE3gmYLpmOlHb3Z786klyyCJmFeO7//JfkC3nAnkNqGQANCoXCB67no+MPuueJzUNQfN0tRJYGLh1tOnZz07YOgFVX5YvBHOePH6Em5ubbQeri8dPH+Hq+gaz+UI1+fDFcxwMewL4CdIRkmVmQJKu1KncpA99EIhgChgOnzGfIpFKodvbR6vDOVJHvJgiTyL4zaa6nDudDt68/hFPnzzDxeUVjo5PcHvH+7CQpDnOTk8F/HW7e5hMx5qTm61XPC1dlqtI3f7sYqaNFUFizifjfW7yW9ipXKSp5i9rYinbIsLp+WNcXr1T3kXgGiVRoxWiFfbg+Q0sZw+YTUZSKtl+U4QP81eGgyHyItXYlAyT5nVpdcIuYIv3ncmih8RQK2giSlYi4fhM+yTkOJHrtrrSOafUVcz7XM1khcXO9MD1Bfgq38PzJZOaTSZSpzQaoUBNKTtsWlF1EEW0dGliOpnKMuz+/log7f3DPd5cXCDsD/DBBx+jFe4h7ISYzUeYjO9EHtICqsgLNNsDkQhXN9cY8Blzdra3lelBIJIExXj0ICCS6os0i/TMDEiXWqko0dT8ZVe+A0+KDiBKXWzcfYHd8ewCm3whoF5B1DV21K9UM2bfEAxlXk7K7BZaBNVq8N2uAt2pvOBc5xpLVxGm9/em65pgOskCZ4Nut6kQ6W63j0ZngOVihDpyPH/yHOU6xdHxkWpKdRAB0NF0AW9rZZcVperOzIKd+sKAzia7guDwweEx6o5gaO2l2yUoxRDHkUQjn4lgN0kBrstdoDDtkZgPwX2HxIO66bcAPdUo4+kY/jYPwxA/JBQsRNFMGQMMPOYmSMCW6497OMFxWsvxXmRbtVjAdXzds7GT432SAF7IhooqCu65Tb+JXqenwPsNg45Rw3I2Up4C9wfHomptCj9so6x5iOIU/x97b7bjyJav931kMMjgTCbJzKzMypr37t7dZ9CZJEGyIcmG72RfyBYM+M6AAV/5DeznsgDDFgQYls7Qp8fTp4c91JBVOXOepzB+32JuSY9QQGSj0LuqMsmIf6xYwfrG9XZld8R2/R/3ONZOo1a1O6fZbJlkrrpknH1hrla77b12PBnr4f5B1XrZTqkcrhkT4LibgruEc2bf4/wgLziv4LYIUXjg5MzVZF2aKimVvR9XKEDP5bReLzQeDVWutuykIiIJoj0Xl5UrJIeoInoo9n4OFUuRHXaVcuwuFBxzuLIgjwDXTRwfoormq5UdT+y5uHDC37H/rw8NRAycOUZKkoqBftYg6ydEkm19r/JcYl0HYiLEL8Vxzi4LSDieR1Bk7NvcQ6x1jsXOQ4gEx+qFGCpmwt/zusv1yuTUY4wgJARdMXArG4QJOGzWW+9JzLiSRHr27MQCgBxuv1IiyCaeoRTeb9Z7LRY7E0Z21BUjTSDGvOY2LmeHrOOzBPsQ+5cXIV8Hmyfrnmc865TnIdfSzrUNREQgKVjPdMg8/lDYtyO/VFKqmNQK5ogQHwaJAonIumatYszgvorjvLs2HjsyfBiH+5h7+dHx+fjnvq6QxVuuS0E/++mvMswj+6ycTSCbQDaBbALZBD7jCWQP8s/44mWHnk0gm0A2gWwC2QSYwMs3F27PtBISkmEN2AVwwD/ggQ1QRgb8AFUt4AzKY/SJRA4tF3P3VwDuu0Q33RvwPzs/dY527/jJAbALqmTAZQO665ySCuBFiJoC2AF4IuoCtSlFogBuZNQDHKIWPe4cGVS/ur4NhaW5nBXlAKi7Q8Y2JzOdjg06UIq83uTcd0BM0sVpT0fdpn7+i9+qUi5bqTsej3Tc7er/+b/+byvqIQ7Ozo7VblcdY3Jz+6DLD0G5D9iIej30BYcS1N02p70jK1C87q0IRtVKCSoqXdCVHDEWxFY40il1f4C1tnFJw8la+SrkBNnsG/WOe1ZadymzHk/18d2NgX9AnU6noxQQF5CmRCFt1Yrx5WJpgHx2e6PvfvZTq/QdykFklZWochQV1zFfShxhghrY4EwUGexNipEqpcj/z3VHIY+S/fz8ibsgfM2jSN1OR6Vyyb0XSbliRfTL50/VadXAkDSgzLkQObaLot39FlB/YrdOp9vz2phMBia3WFsolp+++MJq8sngTrn9Smkub1U/pbAUpBNzcndzoydPz3Vzd2MHCeXBLUcLUVxcN3gF6AcZBsjHzxCNRM8AXxQ+M0e+ikXKb6eBKCoSA7YwQP7lD7/QL372t6pVcYT09PHy0gW/j7EjAK2QaBAyy/nYUVd0UCxXlEZTHj9xtwgFy8R3OaanQIwTPTCh9B6SZD5f+D7iunANGs2GqtVEuWKiRqurNCrow4f3JmdYw5QXj0cPVvkD0DYbLQOfAKrEsVFwjCOoXq36XimVq7q/ezBwV281fd2nw6kWy5XL099/+63qrRC99N3lleOw/tFf/Be+fqvtUov5UA/3N44bApQ94R4uHOnu4cogMEXSAMPtVkVxlFO13tDabgkU4CGOhe7efB4FfGSCkS4YgHGATuKNQj4+8S01jVclFYpNbZYPWk6vfO1MPBE7kxTtKsGFQcxZPl9yLwW9JqCThQhVN6rvtSaTsUHSxXSs+WhgY8NyHgDOqJhTIb9Ts1FVs47LKXTOABA/Pb/QUQ1io+K1v9kufT65QlnD+cz37nq7AU93jB2xXADUAMPsB+wNED18QeBxnu6F2ADwEve0teMBNT8FzAC2OG9w/hiQtaKcnouxut0jOxKQsNN74R6T7dbuMZde26GWd9/C4H6sPUQZTiv2JMhmq9oBbulyAdiWXUZEVHE/G2Tf4cJg/YeuitVyompS1mK9cWcGLopaEnsNj2c4hADsV6JiB3KqnMQajz56b16tcVqE0mb2Fe6XYiko3VHuH3e6dsvxlZRLJo8A9tl/ANons2XogXGPxFgvnj/XZrnwPbdeb/1aqOUh+FaLWYgX4ufjgkk5yHO7yJZL1WtN3xe8PvcN82Xt1Rvh/hpPIZylwYBCbtmlkFSbWlICbaJ+bfISMoF9pOD4o63mK5xWE++zRCBxfdn7WQN+DuA8KZa0wRkFSb1c+pkEuQ1xQHzddDz3vkWMGnsCxCzXkPXHHsXxpgqOvNBTgjOBnpLxYV6cJy6sleMbOUccjxAkMWuSrpZtIAR4/0eXlTkAgPotRCevR1QeUXYFDSeQVmFPgpCwCyEnVcoFnR439cMfvtHVzY2Ouj07dT68v/TaxXXBDDkG1m9wabGZQYhH2jhejNnYtxJ6nXb0vhT9XOC5yPUkzurRfWGiJY7956xziD+O18eEkyKPWyI4Jg6JXZ4RZBIkMaIHAhgTHGe4WXbhOWsCM5eqlvDcOzg6JMf+8RXOORfcpP9piTfPbf9Jql/8/O8zzCP7uJxNIJtANoFsAtkEPuMJZA/yz/jiZYeeTSCbQDaBbALZBJjAFz98maK65AuwBLAnaIcBSFDABubCRd0igqFgVTlqfZdUb8gF3xlEBRFqt1oq2j1g9FInZxdSGoqAy5WgCnXERZrz9wA68Gdl1Ot2MMR+L1Sbp6cnBg03+4Lur+9VKkZKyhEJGgY69puto1wGk6lWOBAiOgRKqtVrWizmqtQaWsx3+nT5werSL1+8ULtT11/+1U+scu72Tq2+/c2vf+tYHFTFy/Va//gf/0PHliznU11eXn1fqAqoB7lDFAuZ/u2jtkt+6RcAkHoYjDUcjAymPuaRU0rNcZHTD1Dvgmamm8trtYu03OV1dHqqJR0UxZJdEe3jrhqH1/71z3+jQj4+lLQSd9NQVC0pLif+XkrUUSIntYr2q6Xuvv1Ot999654EQEHKzK3CJnIkKtjpUSjF7ltQFNSlgEuixDvOBScMMFpeev3mpUFOiAyUv5RvU3B98ezCZBVgOArfWq2kernoeB0AS/o17MiBzJnO/bN3t7cmf3BBHPfaVpgDFtNdUqu11eme6O3Xv1GzzgwSTcYzdU+faDwaGPg/6j3RZIYaH2XzVk/On2o8nGg2mziOplqp2RnA8dXqDd3effpeUQsJ8uTJuc81kBxzA1b1Wt1uiaB+p/87NUlz8+mj+wko6H5UDOPq2G3WBlSPuz31Bw9WmhPxVSA7/5A/H5WDsh9nj90vB2AMwBjgMZ8n5mVuxXNk8Bh18l4nJydqNJuazNcq1xsG7M96Xc0nRP0QE7Ow8p6CYbstUrw0souDtYz7AEcQAGhCcT2kohXbqa83ALnXbPtIg/sHZOraQrQ0Wu6NOSc+LSkqinO6v/3oSLFKpaFq7UhxoazReK1aIzGIPV/SDbLQPl2pc9R26e9iuVFCIbcVzYH0JAIK5TxkC+SQyaMUtXkgDQxqptJiQ0l200RmfjfSejHSfD4zgVCmW2Sx1HgyULpdaLsrKI2KJlqUhoiX2XxtZTngJTPGvbOYj63uX0xndm0A8lfLRZN63W5blWpJ5VpNaVRycfLLZ08Njj85fWJyAAB4td1rTDlyoRCU92sU+ZAQATD/vrC4WBapSZRK4xZg3QDMAr7eXN/63jdATCm5AVgItrV7WIjd29qRFaKIiB5ib4QI4BhqNSKlYpOXJPmxR7APccuOBiOXqkNsuK9jiVOs4d+zjwNmQ2xBaECiQNawd0MasT8B/BokJ0qHaKjtTidPjn1f7ui0IHLtduQYLs6FHoU0H0hmpQuNxrc+tsd4HxTvvBckNefLmg4xTHJkFmuCa8E65TUwny3XW5PmdHqwnuixIZoKcLlYDLF1vACEJN06OAHXy6UqtZrJSt7bzwNcVwwFl0mx5AJ2gHyeJ2/fvlWzRaRUcD6xL04nC5OpLqteLAIJEAcnoWexXh0iEee+9pBTkCij/iC8pyMLt4HA3hNFVTVxz37vKKR0fyhYPxBfsEsphHpRxXJNtUo1ON9Wa0VFXEj0Y0ReF5wH3SxENPX7995TOTEIAZ5TfiQTSXbYz7y/rw/9GgybfWHxWGwdnCL0VBCjBUbPe7KY3HWRMhMioWZ2b9CZslpPdXbadMwa9x/3aBQnjut77GuBOKL3AiECc9kuiRukuwICNJCbrD9IWq4Jx8D14NnOmod85BnkaCz6JXBUmKCjiwRnUoikYm8nGpLnJo7AMNtAKvDl/qY1fikcobKognvPjhI/h/Le+yDLA1mU82cH3ovnJ/cMBMrjV+jbCO/3SGhknRfZZ+VsAtkEsglkE8gm8HlPICMvPu/rlx19NoFsAtkEsglkE9DL1xfu0ESlCPIQ1JQBnDE4UABkBHCTSgXAv0cgCtAbJa+llaq32iHaKKYgNlKJItqEXxXVKhQXr52hn6Yh4gEAY5+unZkPiAGwARAGgDkaD02YUJRr8CTiNWraLsZabeZKKomBVhDMXvdU795/MOANMAE45LxwQMJdXte3Dwbdif3ptDt6eLjT2bNTzcdzx5n87ve/M4i2Ws2+j4kAsG83mz4/RzztdlbHP3ZwzAC7VgF0Cf0OC93dDtQfTlxiCsgJqJIrgLvtDJIvFmuDTSYvAKwLieb7SLtCiAYCkWketR2L0+x2HHdVLpf09pv3GtyPtFkEkKhMjnscqVirGBivJInWs4WSeohJ2VIyfn2l/uV7FVHA7snKp5Nk50LVfDGUyuKOQEVud8Z2pzxxYPzKpSoV83ZgAPyhWE7Tjb5484W++fYbffHqtbPzfSxJWYPhQPVGouOjluqNmt/HEWT+H8XQNX26vtaLFy/UpCtkL82mAzssklKsu7s7r4le74mB2JzWjob55vffGQSG+Dg+PdZR76kqtWogUOKSxrORFnNiUQpaL2c6PjnVdDYzCNlpdzWd09UwMuhaKTd01Dky6IdCezjsW5HrHojZ3Apm1jxKbe22jgEi1gqlevf4zCBWUoh1+f47lcuBHMnnYkcaUd8AoHZycqb3H6/U7nQ1HtN5EDs7H4A4BvAm+z0pajEPGfIAnoHcGTsO6vT8TKv5RJV6Q0e9cy3nc/XvbvT82TPNF1OvJ7pnyOtfbjbqdNqaTca6ve+rc9Sx24cYN9YYoPPDoG8QtNs91XA48vpGgR8TOTWeKCpW1HtyJkT+T05PDNyXqyUTO9PZ2PdGUu6oEENcrZXLF3xFC/He34NDarEkx7+k9ZqeFQiF/CFTnmJh7htATKYOOBj2FIBF4mkAUKEbnIGfFtQfcW5txdFG/bt3KpUiZ//z+iipIW/Wi5nB7n2OWC0U4IDvAPl7TUZTRxJxbLsVJc9DO2QK2mu3DpFSOJcMeqY7nZ50HcG2hQBJpWdPLxRFqZ49PVdCcTpkxX7nmLXFFrfYJijq6QUwPhzKiiEbiAIifmxBEXUSemsgGoiQY41B2qxXC+9/dO08Rt94bbi4Pa8YZ4Rj8wBYZdIBwJf3ocsCwojrCjic51dU8LqBZLUKf73WyuXJj44qHDD0YLDypPFwaIeb1xEzNGhMzFDBzgiU+HRAnJwcq1pOtN8u7XKZLugziOxKw3XDPIpxRbndRrP5tdIcJNXhfSBSt4D6EKaRWq2WI8boIcLpBjnAfYRbi/MkWo9oKhwJoxkxaDu1j5omZNl7IS+4tibq9pDGea2WM+9zuAfyBp0heg5A9AJyi26EvGfFudF/xHWD0EDxv8KNgptwH/k+5DG3WIafw/GHw4euCFw77JGT6cjOGsfK4VhLU40ciYSbYO+9g+sWQRJRZL4NTjfzCwcQnIiwXJp31BWEZbPVsyuKvXW1WBz6j3JaUqaNY2s+s2vMReTTiQlB3p/HBD0Pdhm4EN7baSANKIdfhsguf6UHZyC9HtWK91GTS+5hYb8jhgpXHCQU7rScCY9QQL/X6XFDpydN31OT6VKNVsvk1WxCfNRGaByGg4nXkvfL5cL3zWa/d4xZiJ8MDhy7I/y63Ktbl44zv+B24ZkTnDX8OWXjkOBcd64z8yDqzFFOCusbUgPiEOLEr+nPJ8EFwmcUl4jjhjQ5lzs4m6AtU5VLIWaM1zdpkYZ7wD0bvPbhHvJNeLiQGXmRfVDOJpBNIJtANoFsAp/3BDLy4vO+ftnRZxPIJpBNIJtANgG9efM8/BPdJARgd1A/0kFATIpBaBCzNPzDH/TMgOQ+KFX5b4BaojnKtboVjuWkoOF0ovbx8QFY2fj1eANnrudyVsqTf+9C2igy+QDpQME24PL5+VOX9i5XOx2dXjh/fHh/raSMuyI2sPj0/IWurq6CMpTS1OlUz19chLzqfU43H6817I8cg/Xs6ROrl2+urlWtVQzGffp46ZgowK0vv3yj9+/f+2cBsRvVqmNowM4AawB+AZCOTzt2mTz0p1asllH5Npu6vLy282I92xhgIjLDWeP5vAu+h6NJyMrPKRAIaVFRpak4KR6iTvbKF2MTGL3jk6CCj/IuSX379TutFivndqPsdamoAboQc0PsERFN9UMHgXYbabXU/ftLredTFblexKFsiZsKwDHXDRU1bpcA1OA82Wq7XKleI/t8644CSrUBdSGXAKwhFgCS5pOpFdYAf1+8eeFiVHoPyDyP4oOadzZTpdp2tBLH+qhwbTWqGtx9chku5/Pp07WajSO9fv1Ku/1K8/HU1wkwPqbU+/hYyxUgaepoIpTyRLQYmEWRS1xLsWSgLWSqU3Jc0M31J6uqAdYBZR9LWu8f7n2NKQe+ub4OnQiOuanq7vqjj3U86htAfPL0pf9+eN/XYjZWo14OBci52ODndEg8E29ZEFAzMUYoewFLiQEiWodrChDPOuOackysSUA71hiz7R13tJxPrEKngPv66qNVysenT1WuJC4TXsymzqAHtDUgvlxrOB7p/PxCHz98VL2SWJ09X2307Plzx9/QdXH54dKuosF0rCfnF15Lu5QYobXa3Z7vNYkIMeLV1hoTyRaVFBfb2qwBrQdKKk07U9KUCCDIKaKgdtIur0KMG6AYHCi5yF00i9lE2x1gKvcmxGRQPUOI2RWw23jOnu1woly+rFy+rnKlpny01nh47cJvg86rjR0urFvW0Ii+D0fasaeEcl72ipziEPMzg+CKVCT27dM7A5O4OJJqKHfv0PHx+lwP959CXwl9E6WyXr16YddYvd4yGDtbjJWPSqK8g0glCKKEwvZNAOz5BbHH9eTPOZZms2FykN+jmne2fk5eswC3xNc9AsyA3hR0H7Vavta+PyAf1pSj1+wwIt6MuJ3gfgPel4q5QKjiCCCOh3uI19yke80mUxOtgPusQ+57riekEY4FopKWy5Wvg8mBQ5Qd5ElcKur0OJCIkEfr1U7TZc6RVKvJWGucI3Y4sOD3mgzf+2cc9SOOn84Z6ip2dklAxD5/9lzlhHi5pWOjiO/5fh1sALp34fq7B2Sv45OW0i1kAERYiNeCkDYen+40mQ58vSCJ6PRwlxAOggNozz3Ff5vAKFcOJdoUqxM/FZtgm6/mKhUTffz40a4v78tKHQ8V52SCCVeFiVEXlu9MFkCglOK8JpCkM3o48iYwISe4H1f+3uAkYV2Hng4iBZd+/yHOsKSuVou9iBitorRde//fblOlLoyOvUbtmmF/mYRCdu651Rq3U7hHcZjl7HoJrg3WeEQX0JL7IPTk4DZkn4FggqDK54ra0ukDWbOGyNnYtcDxs9aIg+KhD3lDDN4Pvzxz2TWd86xLIsFwD3Ktd/ucri7vtN3i3ltrD2GVLzqiCpefo57cP8HeCuGwVxodCrHpuyjEJi+4r/l/iAfWz/zQmcLnDv7cbhp6hVgPuVC+/VimPSW6iwJ7yDX6RQ4CC+4Tx1x+352RmvhyN4pJ6kQphD0EPKIHO2Ag1NhP0uDQwIHB56BCQX/7k19kmEf2WTmbQDaBbALZBLIJfMYTyB7kn/HFyw49m0A2gWwC2QSyCTCBN1+8SPkH/SPgDvjMP9gBIQCzUTCCCgCEAMAQ4YO7AjV2lE+dXU9M0zbduSwbpTFECADrUa+rHWAdcQ4RAONM1UrV+eBRLnLZqrs894BLAJ+oR4MyOamUlEsLury80enTZxrc37kvIy7Rg1GyArpea+jDhw9qNJpWlAPtEU0UFxKRhPW7v/+tVaYA1f/oz/9M1/fX+u6bt1rOZ+6C4H0gQgA/AJCJHUrKqGGXPk/AjdmC4tSc5pOZCnFenV7bAPJosjAwyPc+9Mnaj3R5daNonzewjsqWE3c5NuCOFdA5dyLs44q2+USFpGL1Nx0P5UpZaSFSp3dsYAoAcr5ahCLWDQDkVKN7HCQBSJsNJyZ+KrVEG2JgAJKjvYHyPN0hjYo61boebm90f/lOizE57xR8AzqH+A1HZCinAo4DyteV02IyVbWMGyY4MAwYFQHac3ZCNCqJuycAbOkZQP571GkG10uxpNkEIBKXQUk3N3c6Pj3Tl198aUcHjgxiSbqdlpaUKj/cGOC+vrnV2ZNzrx/PfDLV9dWlOz3On7208wDwDeAXoBbwu9Zoq9Pp6e72yueFowLQjagaZ/0fsuuX67mBK+KAKPEF1Hr//q3Ozs/9PpBldqJEgNYVDe5v1Ky3NV9O1e12dXVzawKnBEBGPjpQWiFWq3OiqBhrt5xoeHdtQDuu1AwIu3g3jkMUWpQzqcYXQB6Z/RTHA6YDLkO4APznor1yKe6Anvr9B993KO6PeicGXIlpWs5mVuB3eieqN1paLTcGxAE/6Ye4unzvuBlHqJVCSfyrly/1u1//GvRRuRIAdUX5QiBuLi8vVavW9PzlazuctmtU1SsD1BsXDCcuc6YjZD6bqFLBZYFTBVV8USWiwtZ0q5T8mtsdxwyBU1SU2ynSUvsUYHSjer0WioW3Yd0ZLMyjKF8bKG62OhpPUdC3DRyu1iPtVn2NiA2LIVpCJj9g9nA8VdnERyikZy1vAFF3kQH6WrmsKL/XZn5vEmg+g3Sohii5akONelMX5y09PHxSMalYDc97XDy98Jr44VdfabuYKyqx9qu6vb/Tp+tbA+GVGiQOwWpE0VDmfG+QPDoQDJCBbJkA1oDN3ktT3Fhk/uO4ARANcVcA3ZwEzotCHIgdfh7Qnr2ICCrWLvsM5x8gbCkP4XCIEWKej90LM4DgferfB7A+kBzTedhTmQ2vORwRlRYcGYlLyOX4Pe7nk+MTx0ale5xiO10/4NrKe4bsMf4pFz2vtVrcO95pPOkrKsU+NsenbfcqRLiA1jo/u7AzKBAQqSqlQMBCBkMgED93/zDwuhgMR/riyzfabnG4FNzT4PvNoD7dBfRLjO3Uw+EAqRVcLKlJhkIUm6RhdkQtAVLTafMYFcT9R5E0XT3EzfWHA5WKZdXqTaV0FG03fuZx7Diiguo/nBd7OJ0l/n+TRHPvnRAorKtGq+noJVwIvk4QTS5ElyPouE9xEhZLFdUaHQP14RmDM441jvScGwAAIABJREFUzLXlnYg3CvFRlE8PBkMTzZDTEIw8n7lfIBzK5ZqifMmF53yP3Sju0oHZy9ttk5Qb2hCJSCF3sWySZsr1YpbLlbuF4kNZOCQQMYpEj0FaPn/WVW6/1cnpEztWeN3lcqbFaq3dPq/xYK7xOPT30P/D85xIMq87OxnCfgAZwPXi7IjsYq/iPHB3MSs/F92xdSjsPvQBeXh+ViGYILQyVaOOAxKBAGX0lIMHJyG/7KDA9eguG1Y3szw4KOhGSVN/fnBxNwQPxGoub4cN18vOMrsxgisuuEZ2+tUvf5NhHtnH5WwC2QSyCWQTyCbwGU8ge5B/xhcvO/RsAtkEsglkE8gm8EheuPeAnAziOrY7KyzpfgBADTENIUscYASyIcFtERdUiPaOmikUKcbeqNPrqYyy1uRD3YDKakkxbHAzAEqSXd5qdaw0bRwdOdKFiBDeA4U5YBKF26j3cR0QOePce7KpYxSleSV0PbgYuKD7+3vn0JP73eke+XVQDI9GM/XvBxoO7tRs1fRf//N/pu+++86dFbcUAFMGXooNMqJ0Jr4GAGNE6e9upxgQMY60dkZMACoBXFB6AjbNZwDeUveopU9XD/rmm0utV8Rl7EOBLvEl+bzBelT3oWiUuKiyFiqodtTTzPEkAJNbVRp1JbWmGu2mjloNRyRNFwvn9g9GU7W6XSWFRL//5d9phQJ/tfXP7vaAWiEOZrtZKR/nVapWVanXPatGq60kt1cSR3r/9e80HUy0WaHY3ht4QzVP4ThIDjFSKVFHK4AunB10PuzVbtZNHoC5NmqJ1oc4LUpnqwbEif2KtVkBKgHQBSW+nQ03Nzo56dp5g9Z2CxAVU2pcVbGAg2dl5W5cSgykM6MP7995Pb3+4o90cnqh4fBOH999rdWSfPmNCbJCIQnF3YWQTQ4JwXu0mvQLbBz1slitDGSiXj8/P1O93jSAPBwN1e10fWyQco4kQb0/HbmMuNHs6L4/VOeorgHdFnEcMt25LyC24lhHvWPn8Q8f7lR0nIuLWERjSK4QqdXu+ByILmKNuTSXa43afrPxWgNIZi0RcVNpVtW/vVez2XIcSqVWVjWp6P7uXrVGw+AxUVK8djGpqdc7dmY93SFElT057en9u+8M9gG6FoqRao2WapWKvv3db0Kpu1Il1ZZ+8Id/otlypnJcULtVd6Z8pdbRfj/Tx0/XKiR15Ytln0tSrnpu47u3mCp8XADLuCAARteLraJSWds01i6X994BoBrld9qtB4rStTY7+h4oiacsneuWsxOJ8nCuG9k9EB64QZYbSrrbqjQamgw+aL0YaDKBqCtqMp0aaAWMZ/bMkNcF2Cd6qhCXleQhC7d2bqxmd44Sc5nwAdTvdOhg2KhW5Z6hY4L3zRl4rVbqajda6h0dmRDLFYhWwl2x13ffvVW11TD5A0G6V8FAOATufEZ/QtckKOfVajesbOdcDax7jQFyz1zUTASW1f7uDao4Ooi9kj2NP4cksauA/XK70WQ0cWwPpBTEZblU0doOjtRdBqxHCDL2MHcm0CtAPE4+8h5q8rhQcLRVsVTWfLHyexNvxz5AT1G7e+R1XK0lyhl032g0nmmxrWm7J14u9r0LAWKOYrdUMVpp3L/xelgcFPPs/RDDhPTgmul2Tnx/drotkzbVJLFjpFqJ7SAplEq6ub1TvpDo6vpGp09O7UggZgpypxhBEA19jHZ84SQjXogYJ0dEERsFYRAU8zyqTAJFkWrVqsFo9sarT5/U7fU0Gg3VqB9psQlOuvFoohPi0/Y5jaYz/1mRHoXtWjmyv5Tzz9A9QmwR8WrQDIv5WrMls07tZqGvhu9zRBIgOWX3iuxCsFPg4CQZT6c6PqEHKmf3AZw9fx9KrHl2IAyIQg9Ejvtk4MhDiFtIcTqM6EAK7fHEElJWvrLjEVcaBDLkGoTmeDRWIU4UF6teN4D/LqgWhOHGPTWsf+L32CvpzWBdsH/y/s1aUWenHVVqRLexT9W9nzJjyPvFfKPZdBV6rEo4QELpNQS5e4Sgq/YIFwKJ5v4fZlMIhBPXa7vfhf6TlDiyQ0F3IZA3XFu7Xh5zuLg38nmT6EQdQqhAnDiqcMceHmbJ7EMpfCByTH7kI1+DEE8ZCBEiwPiMw7FCdLGO7JY5EPW8LaRIFhuVfVbOJpBNIJtANoFsAp/3BDLy4vO+ftnRZxPIJpBNIJtANgG9fP0sJbbJIAz/eHeGf4hdQMUL6QAwgHKYHHsiiCoU3+ZS1WooZ0uiA6JUrqrWbAQ3Q6msQlJWHAHKzGjrNBhfTA6gC8BNqaJyraH9GuXmXuUDWAXQQQ457gBcD+PxVHd3N/rqR1+pVKJEItV4SNROIqpLAV8AEwE6eI298urfDTUcT7ScLLRZjq0K/a/+xX9poOz25kEfPlwaSKzXaprP5gaFi2VAnmJQ4aN6h6BYL6zgBfgADArxNhAoOTVqdUdodHsdffvNpb75+sOhwHerJ0+eOJKk3e3q7v7+EPvBQAva5GLtCmWVWijMU+3XG4NFSa2hpF5zufLx0ZGK5eKBOMnrYTxTsVrTbrHRUbOu97//WqPLK+1dIhsUuwBBgKSAO1aWxrFa3Y7Pj0iYqFTQxdkTPT070V/+u3+r0cPA0SeAwQaWIC4OKlhuC5S+RO9AVuCegZSK807QsfMF5S6K4mMIq0qizXal+/u+/viPf2wXzGYd1Mufrj/q+cWpI5FevHipD5dX6vVOVK3XlQLe1kpWO9OjQbY9qt/BYKBW+0hx0lazfeIs+HSz0Nvv/l7rRV+tRkuT4VDVRlfnz57p/vZOw/HwEFlWduwLLh3y7m9ub53LDqnx7Nlzfx9xIBT6UiIOwbNYLO2QGQ3uDSKfnT+zQv93v/071WsUKlPyW1briKLxsebDYVCS48Tpnmn0cGtAbYZaX5HX/j7NuSC9/3AXItPykcFjO5vyKKoH+sGPfmw1MoApZE6t3fN5rVcT3yuT4cjxYy7yZj44ecpVxyXFcV63t3eqN6ra7wC7ic7Z+3rXylUt10u9fP2FxuORPn37e01HY5UhRnaRvvjxH6hz3FFBa/XabQ0nOwOZ7UakMWB4tWvwkJicpHqkfK6genGj4eThcB5Tp8y1us+0cZxXThH3DgC2AhBLjE4CyLwCQAVkxhUVVM/z6dh7BGwGUVjOvE9zJkrYe1Zr3EBN5dK19pu+ySfu6WKCq4QopVnoVaEsvk7EVyiShuikGwYHwWYz03zSN2GynK5Dkfd64w4GrnOvW3fsHf0UXAMI2CSp6fzsqe6uP+nHP/qxr6kLroln2u81XS40GA612ey02Uc6Pj3RbkcXQnB/4JpA/Y+7hvguiENAVqJ+mCfgKEXukKZhX93ZgYAbAWcae587dgx2R75mkBKAxhAVkFzDwVidozNN5/e+5ovl2muK/Zoy6gLOhs1WpULBZAfnxfGTV8feCMAMWGv1vnslKl77EAtJQd7jW/W646BWm536o+Csmbj7gi4M3EMbFdKNdps73X76VrUGpCNXng0EN8LKAHCp0lCz3nEvTK1WVKfTUkHsT8RCpdqvAKD3Gk/HqthJtHVvzmw+0cnpqQH2EDUXSs43c+7TomPmyuWigWj26802xHaBnc9nSz+v6LgBzIfoBpjGkcGMx9OBCvmqchAui7m/F2K82ToyOcN+DanG182nD6pVm3bRQXjRd4MjjWfHdEbHycrxhax3SGr2X44VsjL0vdDhFLpfOFbHxjmKKqdauR6K0vFv5CGStz6H6XzqUnp+X69U7DwCkKf4fpdPtV4sTeywPoh9Yn2ldD4ouM/mE9xFxOfxurhV8u7bwAXCvsc154nB2oOs4NzovngkVlmnPOtY48TQnZw0pdxWvd6Rdjx7RzMLDK5u77TbRRYJsH/ymnZH2CUWnCGQ/+wPkBOBIIZoIMquHNbKoRsE4oTPIC7+9rrc+Z6EmHgkMPh59hPWFf0s/h5cS1GkuQvvcXeEkm+eaXZN7AMBAolB1JkjKok2S4lNjEyW1MqV4OTAGYK4gL3s4PLhXHifX/z07zLMI/usnE0gm0A2gWwC2QQ+4wlkD/LP+OJlh55NIJtANoFsAtkEmMDLVxepI0RQRToeg7gj/gGPIhFBflA28oWqulaGXNgYuCZeBKU/IB9gZVRIrPqt1FtW6haijaOHADrtmnBcSoh/QT1PQTfxFMROASxQ8Mp73d4NdHcLOF1X6ugOVOQJ+K/6DyODNUQM7ZwJPtPpyYlLR8/Ozg1YXX64sioaUiKJc1YCr9ZL9Y6PNULFjKp7ggNhbfALsO3s6blBUQiMh/t7K/eJ4CHmBUcAAA0kw0O/r2fPnmnQ77uo93e//cYK+o+Xd9+rgCE8mClgEspS549vU21zkTYqqto91nJDee9cBUiAat2Af1yrOYarnJRcZj2ajpVUGhrOZo7YWIznJlS6jaa+/fnPlKMwFlX/ARiCbAIMC1EqXDNIopKanSNH5TyM+mr3jtRr1dWq1vX//tt/h2XAqlyrsEnpOOR9E6kBeFirlFUobFSvUBa8NXlRdU/HWkmxoEat4UJtQM3xfKLeSUfzxUY//dtf68XLp+q066okJbVbVXenzCBTSonV/BTJto/agTRazPXwcGWXB5ns49lc7aMTffPte/3Df/LfWEn+3de/UG431fD+1i6P4ycXdiLQlwJBQRwNIOIE505+b+JpPBnq+vpG3WZLz16/1uXHK0e/AIBZ8YzDKCoYUJ6ORwbYb+8e1DshvosIK1T/BfcgnJ2f6d3brzXs3ylPpntUUKvzRIvJMMSbpNw7kU6fXuju7sHA6Xg4ULlSNbAJgNm/vXMMFe6PP/rTv9Bys9LH99+pUKzqx3/yF/rm67/X8Pba5dS79UbN7rFqzbqB5Eqlps02VVIs6vb6o0rlSgADqy0N+jcGnpNKzeTFcDBQ74Sy7qHef/t7Z7x3z56pc3qu84uneGDsakiYX/3MEULkyuMc2BfKWm2IeKPfIac8bocx6nNcWGTM45wpa7PeqxgVtCJKx0B40VE43HsAm9X2qaKYglwIm6ULjx8G92rUao53oZeEiLFKAuGEowlFP7BlalCbNTud3vm+BBwnJmu7U3BhFWO7EsjMR10NubTjBVyaHCJ+5pOhJoO+0h0RWBQSL1x0TT4/xfC9XtsuCdxUOGfq9bZB7ErCeUT68ouv9NC/VbNZdzdKsVzR28v3arWOtEvzJqiqtbLV8AG3z6ma1LXZb+wew3mA+r1ar9nxAzBrFXkqkxj8LC4UCriXy6lJBBwgdBMYrMYRB2jrnggU7XlV6j3t1ks9DN6GmDf6HoRDY2VXBQQJ54kTCkgbgoeIMm5uAGx6etiTeD27NaLY+xn3Tb2M8y1So151ITMxf4tFqulipeU6p8WGd8Q9t1G5VNDd9d+pFG00W6xVjMt2g7CQKpWyr2+p2lSj0VFS4PlQUKdZ9V7MeeVyW1UriePGrq+uVW8fabnceU3Qt0BfUK/X9UwfHh78vKlRpE75dlzUbEYfESB8WHc4+nK5ovf/HI4z4oXWlNfXDeQH0mxkd95uF2tCTxDr4ODcuLz8pDdvfqB9lNPXv/2Nu4wglxv1ltZ2I0bKR3vfl9BAt7d9Fdl3ttvQPYKTBWLSz83Q5cG+8njNIWHcxbTF3dI2UVe2g5Aia/n5tIdMcFE6bohNiDzS1tfwfvAQCADilYiYSlN3sBDPB3niYnsKwYmc2tC7QUwY0WzB5RCK3HFbhNgrjmdOJKLoi9j43mI9dDsdTWdzz5GS+RfPn+jpE2L0Ziqx/6wgvva6ur1XqVTV1dXtwR0RHDDsIRAF7IUQZXAlkBc8A72eCa6ipD0q+PtZ8+zBNKTnHHcV3BmPsU0Qt1N6RYjic7QTBFsgJ6ZTntcQRJzD1p0hCB/+4+eZ4MaAkHZPC4MTs8hbmMF7h4Ju+lXoEAn0PXsqf/cY//Xzv/1VhnlkH5ezCWQTyCaQTSCbwGc8gexB/hlfvOzQswlkE8gmkE0gmwATeP3mefoI4JjAIM7BUQpEh4RoExSIKBwpde61GwZsSH1vNWuKSpGVqgAm5IZXKnWVq02DF6ko/iwcQAFAjJA/DkDMV7onUz6Um7bbLeeCDwZjOzLI1SbJajnHHRCZ/CDnHrBuMQs9FLVWXePhSEdHRwb/AU3JHZ9O51Z0o5Jv1+s6Omrqi9cv9Zd//VODegBat7cBdDFQUYwN5tTqodCXklSinKbThUEMVL4co0GyzVrHxz29/e6Dezrevf1gxeztzdBA1fezczwSxdqRI7nICJ+DbSc1rAt+DQArnAAQOXFcVpH/ryQqxkU7KgB/AMjI4YewoZib67EcTx3X0ut2rc4HFIKIQSkfok4oE+Y991azos6FaAGkPTs7NYi1y+ec8X/57q1uPnxQul67XHq12oUIrf3OINF6NQ/XWTtF5MrsKROuqhTlVa0Q14VaFmC9rCm5+BBgaaR+f6JKOdZxt23lb6tJT0lwd6A6R7273e11/uzCs4es2WwWBraISdnmpIuzMyuPc1FN11c3ykc7x/TcXn3Uce/Y6mAiQGbzlb7++lv94R//oYZ91PZ51RpV/fEf/5njb37/+9+pf//gmDJIC8gw3DRW8O/IdD/R7e29AXyuN86Z797+3tcO1w4l0u12h4B0XX94p1IhzLTd6qhca2nYv9ZmsdY+t1Ore2ognGtI8TznssS1lJS0mM1UYBZHde0gCHESLJdKt2sTDcWkroeHaw3ubrWYj9WsNbUhjQpQertXq91yCTTHDqA9G1PmK5XrTbtcKjhiiAHbbFzmPZpO1D5qWY1OxFq53rKi/fnzc/3sb/69/vgf/FjNRk93d2OVClsTkcQ2LRYbJfW61wtxTvlSzeRSUgwKbe6FarXq+a0WUxejNxstPXv5xvcs500cWblSV3+0UK3eVjEmk3+OwUez6Ui5dKNKPRR2z4nDUsHOB9YyRBL3Ga8Pqck6nk2XzvSfL8Kfu8+gWrEjJajKw74FiIlSHNJJ9KNsVtqtd45e8nstFmrWcBtwb/JeBbXada13O5XiquPuLi6eaEasVbvn9VWphvv/+r6vVqfj3gD2O+5p4p1wDHGc7ubY7LyHQPJAgBIBxT43X87VaNQdPwcxQa8JBBC5OnSZVKuBnIVkyOUTkx38PI4R1sh8uVbv9Afa7hLdvP9b1WucK30i8nUiio2+AebC+4c+kY1BY5d1r7YHp8daNMxTng34TW9Cq1U3AVstFR0NBzhdqVXspBn12dc2mnNOeeJ9kgBg77ehsLvAPlc0aAx5uN6tDQgncaKk2jABSa8AJOh8NlDZ0W4tX386Qeq1ph4eBo4J+3R9fyANyyqWCprOxp4RPUl2Lizm2hx6O+xiiHKODYTIxjnifgVccrttcNXhqDsQGxB/EJq5PK6GnB0T683Ozp27u7vQLbSX3n14b6Kk1+u444Y/e+hTAF9QsZT3vQ+pMBiMQhxcPq+HwcBuCEhuE7TzudIc5HGIicNVxZpljdPH1DwiRi84BousQ6Ua9O9VTcret9+9+6CjdtfXC5cHThzWLSqAnYu3caPQP7H03sl7QAY4vikuacEzs0jEXSDV+B6XVfucAyEW7hXioYJwgedqq3mkfr8fXFcHa8RuPdfzp90QF1lrajye2ekTJxVNZ/QMEb011Wod1n3o6glkERFW+zQQXpBmQQ1hnsLH6++hE4qILNbrdhOK7Q+uCggajn3lMm4soUROFb53cHHsEJV+7sZ0zYTYMEdI8RQ0iR8i9PK7QLzCj/C6FUdNcmw4TUP8GN+PgyOQRvLa47X/5q9/lmEe2cflbALZBLIJZBPIJvAZTyB7kH/GFy879GwC2QSyCWQTyCbABF69fpY+Rjo8EheACwB0qB0BG1A2xgBeFBTvVgYwcS80iDkq5lSlPBd1Z4nc6L2a7Z52GxwVxBkVXIrtKKMoMsAQQD6iGrYGaQBc+PsJETIFIlQK+qu/+iv9+Z//maNxADAgIIjBmIznBvXSHHn1BRMRN1c3jki6v75zkSoK0q++/EK//ea3atXqevH8hX796187Rsilz9uthsOxz6NerxpN4XVR7zabFIICxldCTFSOWJ8QMwE49OrVC11dXevy8kpPnz412P53v/qNVmCCdCI4E55jK7kAFjDNgFpa0Bzwpd5Wu9d1uTSq4VJSU1yuyYJzwBQyvSF0coDEW5UhHZZrOyTurq+VVBMDWMSYPH/+XHdX15r0Hxy9g2oZOGa1mhssiilRtqI3qLNj4rwKRGEQqdTTaDbWn/zZn+j9N7/X6PZa+zVgUsWdAnv3BAeVb71aVnIAe13MDSmz36vZqruvgGvaOuo45x8Hxr/+n/5HPX/xXP/L//y/6k//7B/ox1/9SD/56/9PP/zqS5Mh5MefnV1oPBhoT+k4uf+rkCVfqx3p/v5BnU7H62o0uLKD5uT0qT5dX+v2+pOePnuh5XSi4aBvt4GdLWmq1y/faDJD9Z+qXG/YqTDy90R6+923JuBQc/OF46bRbPnav3v73mujFCf6+c9/rucvnhpAB/wEFIaUozD76dNneni412ZJAXek3vETvfvurWqVoqrVptXz1Xr7QAKtvBbcS7JZeT2QiY/ThvNH+19pHPkcXj+/0MPNtaZk18fELy1c5EsJPOXg5WrDkWOr9VzL6UgnT57qYfBgZTngHxE/S1wJ29BlkAIulhK1j3qaTyk/v1Gnd+6OlX/53/1LzaZDrSYDdTptffP2o06fnCi/J/d+7Xv3rj9UrXEU8vdV1Gi6VbW0UZpbmXQiboV7mPlw7W5vr/Xs2Sv3b/D3jWZN49HQpc8QV+8/XKna6Kha7xg8Xq+moiN+uRg6goj1Tu5+mgbygdekHHw0ooiY/p1VAN+3W/X70xB5g3ofxbVV3JFL3R/3FmK+cFM9RpEtp0sD6trsNBiPdXp6ZhU2nS653FpJCSA1VaPVVT4i0qmoFy9e6erTB/3wzVcmYgE6b+5u7E4CKEVZz+ZAabQ7DxoNk6fsZe6tKOQ1mY7sfDpqdzQZT7zm2EvOzombOkRN5eT7gOuYc4/B3l0iANbFfKSbq3d2tR21X2pX6Dn2Zzv5Rvvdwu6x9RbSJrJjA+KEPZu9lZ9B0c41AkRmrmHPhdAM3RrEANXbDYO0SUxR8U7Hx11/D4QsZNOo39dsPnK0mfKxdnu6FSg83ms8eVCtSWTU3s4y9wcBFkd5R2lBBB0dnfr1ucYQF4P7j7q4OPe5VnENrJZarvYmxKfzlZrtIyWci90dFc0WU0f0seXw5WLqg2q+f3dvcB/HXuhIIDpp5W4X9qd2s/U9mQNx+tC/U73ZOVwfZsI5TDRfTr2+Vsudic3Nbq1yrWqilh4UXHKTwUT5wk5H7apWREbNFwbuIQP4e96fY3G3RYTLInRvBII8OBeTUjlE2HWOXVQOAQGZR6zW+7dv1e0dmYRj/+IZlpQqun+4tjvGpDhygFmIdQprPjyflIa4JRwbcNdcDwgtrnHJ3VC4b1aBWD4cC2vxEex3wfxirclsrmKMiw0iYuH9mG6reiVWs1FUpV7zGmOPwTW53OQcU3d9/eBjNlFTqWlp1wbxi04rO7ghiG8KxAbXCUKMCCfWPQ5F1kxwpxDjR5Rk3ueAY4qIQtaV45zS4Lx47MLgORcVY3c2EfX4eF+FuCg8n8RPOcwvEHk4TubzQBQS2YXzMS56TwskUORffIWfT/WzLDYq+7CcTSCbQDaBbALZBD7rCWTkxWd9+bKDzyaQTSCbQDaBbALSi1cXiBGtpKVgFCkiQAx5/cRvEOuS3xPLErnEmbLZaqWibrfrAt9Wpxkipgy+k++NW6CqSlJQXCJOJNFiOfs+Rxqwgi+Ka61Q3lJQW7RC8/LTR52cPglRG9qqVm3o7dt3OjpqG0xGfY6Ktf/QV6fbUz6OHM0zHU/cgfGrX/3a4H1gAvbqnZ74PJqNsh7uHwyUXF9fB8XybqtquWZwa7VZgtuFglxirGo1fbh8r+PjU63Xe5MBRDkdddpWsX/8eK1avWq1//npuX75i99YpQ9IxzkxUJfJHpSc6zSn5SqvlILWel3tXkeDuzvli7GePHulPUWzdiSUDSgu56FkOKh2y44/IhqK8uFilFcpitwDMnq4kygJ327dV4IzBULEINF2qzgXyCIU/zhJiOGaDkcGEomFaTSrzpDnZ4iiSVc7zechr91ECv/jIjstX6pUYxMBgHMU59IjUaKEt1Y2mPXzn/1CP/rqK5UqZSuorz/hSkn013/5N3rzxXM96R1Z1U58F8DVYgY5EGKfrj59tIr25cvXWtLdAWHVbLmse7taOkblydNzxyUtZoH44avb7bjUFvKMHgUifiAtJou1f+787NTXfLddGiiHtCGCKBRqB2U1UVl3N9eqVBN9+vBOb754o9VBxc5rE5N0c3VpIuGrr36s0bAPFWTA67tvfmM3Q7VxpKvrTyomZdVqTe3WgIk5DR5uXPILKGeA1Rn3OR2fXWg0matUjrUH+Hy414f3l/rDP/1z3fRDF8dR78TAW7XW0v3tvbaUs+82qjWaSmms2Mw1Ggx11DnRlOiqAxhH3Bdg/JvXP9Dbb79To3WkN1/+SIWEUvumFdm7xURvXl/o7//uN0qqVS2R8KepqoC7gPLrvcazqZKkqzhpaD69dE8BEU+sqXqtbXU8//3+/Vt121399Oe/VLd7onq9rJMeBdYyEIk7gogxQOpNmqjVBiAn2mav0fBapTjntcB1KVeJkwvRU6x9QFAIqsFoYAKO2JvZNKitNykFxwCaZPqHbgnAyJmLvWOtl3OTZemGUu2pdis6J5ZWkOMyUkpXAcRc3qXs1XpTi1XouUGFnmqjXqunF88v/P6DyUTjyUjlSsXkLvFjGC8AqXFg4FRotzi3Q4Z+GkBgonlYQ9Uq9/fWJBZutUdQGYIL51l/NLa7aL9JTRxYFAunAAAgAElEQVTF7CNLCrcLmq8itXpvNJ0ONRt8o1IcQHIcZOyxdDhwrwJKs4lb9e5+C/oSQv8CZCqdCTh3DMzmc2p3OyZwiUnCuQUZ2+4cabFaajahL2ii3Xqh+YRji5UrEXk2V84l0sT9sHcBAkeO2Nvs944r4v7dp5HvBYgdiDIcdFFu68ipCY6zpKRytWqyFPIqp1jj2UxPzs98fOxTRKQNHu6U5lO1G01RO82+iJqfr8l4YKJrvdrZPYJ6H1cUv5gx669SIXYrsiOIPWIyn5mEYv50ONB7wrPOnSDLtQlLCJLcfmdnx/GTM63n64PzbKU4l2o0GLgPAZcf9yi9DbgtiOvjXncEYRzb0dDr9UxGcMxJuWZikMg5COHZfOzOE5xzjk7yGp9rv+OZG4e9Jl/Qys467qe195FSGcJy4dgxHDassd0up0I+MpkyXYQIvWJxr/1qY7cEzwjODYKL+4d7BncJ1wqHFR1Ts+nC8U3EP9qWYCIu1dlpS7VG2Xv1ZDjVdp9XfzTxurq96Ztc5V7lddcUgRe4PhAu5pG+JxLoqiHeLZALfN5wy7YdkVxX13y76TsQHzy3cELg3oFUqNZqmo4hNfF+hucsZfFBHBFIntCRcoiPMmlhCiT0WR3IiVQQSiE+i88IPF/9XNxuD+Rs4SBaKOhnP81io7LPytkEsglkE8gmkE3gc55ARl58zlcvO/ZsAtkEsglkE8gmIOn5y6fkQ/kf9Qa7DDYQ+UCOeMjpjy3vRO0plZKiAWkAvnKlpHKNbGhyokMUBYhlu9lRMd4rH6MMT77P/QawMFBC4SbRUzgxcnQP5JWPY40nM4PpjixKgmoVEIc/4zjIJYf0QJVJ1BLgCmW+lJSieAakvv50pX/6j/+poyYGo5EuP73TH3z5RjfXN1YHk3NOxwK58M+evTD4S/TVeDC38nWzWRpgBPwsJolnQVwJXRRkdz/cA2bTi3Dn6JDFdKkbwBurgomdAJ6meSLMkQLfdb6ofREgdqe4WlWOXHByvqO8as22njx7ruV6bTUueeMQD8OHvtJt6siU7Wat7UF5vB4NtRwNPWv+DnBuMRk7tgkQh1n6WqVyFAqA6aPTxWpVCoRRA+dwikBEUAKdOFqH/gx+GlcHQGwoKt8rKoTek6MW5eVEgmx11O14dt12Gx+D3nz5hd0SgOzffvdOHz581F/8yVeOjlJU0u2nSwPYz18+cxdAKakGhXgSyoKJK6FEezZb+JgB7CBo/sU//y91dXUVVOuAWxQh41xYrXR9fWswkogdzmHwcO+SVvoxGo2mi5y7vZ5G46FBzkIxryMiW6I4gN8UKK826h4/MdHAfVCrVNQf3hv8TwF7V3OtNsQQAT7m9IOvvjIoR5fBZNTXejlVrdlSOalrNJ0aqEWJzzkuplPdfvpoYJoScWYI6bXe79TqdBUVYg37D5Ymf/zunbTeqlAu6eIHP3A3AyrtXLozKTUYAthBLwLYxyY09unKcVg4L0LE2sxltRBDuBfurm9UqdVMlPSHE/3RH32lpFHRbi2XQcfxzk4LQObFbKxGnRLtoqI4r/lipXqjZdCzWm1ouph6JpB7o9HIinTuf0gk1ilEY8HZ9rw3he7hLphOFgYG03SlfCGn5XztTpRCqalKvWPyhlJvorfKhUBQEifGmuWa0AtDwTPvyVqczSGACpoSNRXRoxOHOBrtDRi7U4KoHCuxt3aeEGUP0TAdTbUk578AWZqzE6daLUnpQqenkLGxknIlkH+7nN68fmUCjH2B+2ud7vTNt996tt5DljPl45LqtbrXKHsUxK1V8ijf8QDsQ+kwa43fs7fxfai/Ly4uTLxCXtDhMXPsD1E3zl7TZjXVZsmfoSyPlS8RwRRpOb1VIb934TQuHcgmwPDQbRC7v4A9c4sCH8fFam8XRlIpazwcG6zlOCq1qtX0zVpVSbnoORIT9eLVS5O0kH2D4b3Ws7HJi6hQ1Daf13JOHFcAmnFMhF6BgokMlPABcI5MCjYakBbEMEFmpdo4+mmq9lE9dGxUiHeCME21XGzssqk06nZfoIhvNmruNaGInGfOarHS4OHBkU+OGlrNfS0oiU6IvSqE+bFXQABCQLBX4Aggmi49RBixV0IiDvtjNVotkwwFeg7ocyqV7VIiau/m5katZtt9HuwZ1VJBuxXxfVsT1ZBsRLVx3NzjAQAP7/lYNs514vlELwXxSq3uife3ZpM9cKoISnO3cz8NBHvYiyBbBu6uYL/C4TOfrUxieEED7G/WdpbxbCpE9J0Qn7b3WohL1eBOygdyG8KC5zlfrM9H8oK+GH4fos7CM4NnSvhir89psZzq2VlPzWbJPVCQYXzvwG6UWA8PE8dJmQxh7mk+XBOeHYfPFXxmeOz/+E//HzIFwgU2CUEBhBoxZ8RvsY7oNPLnkDzRkWHfDh0XEDaB5+A5u0awwOeIKDyH6WRiHbAX8uePMZiP0Zg803Bv8ryL80QJhs8bzOKxnySUfu/1y5//OsM8sk/L2QSyCWQTyCaQTeAznkD2IP+ML1526NkEsglkE8gmkE2ACRAb9fgPe9S+qNEN/7kom26KEBHCfwNAJOVY5VrZalWKVcuVsr8fgCGJY5XKNQOvqZYuaX18bVTUgHCAB4AEAIAAfq1224rX/T4AasWEqKONxuOROp2e35MYD4AIsrXddVGrOdIIcGq3zelnP/25Xr586hiVwe29/uAP/sAq1bfvP+jixVONByMXg68WCwMk9Vbb5EajWnPsz3G3p1qjYTcB6m0AqHqtEWI/9gA1qWbTWQDByhXHGhGf8enjjT58uDOIhzIUkJZjmy1mJi9AmNJcrLTaVLnd1u3llfJxUWdPzzSeTvXszWutlvQ7EFdSMkly1O2p3x/YNXF7fecYISucdzvF5Ius10zLimBAHgCzBJUr2A31ruT8b4nrCusb8MsxH1HsPwd4AzQH2HS+dx5wFVVrrFIl0ZzomzwgFoWxKZrxEJ2FGwKgqSBf10pSsUqXjPxWg2x/nDkFF75udnn96le/0mm7qna7ZjUxcTfM7+LZhZ0d+aio0/OzEEvm+J21M/sBrF68fqOkWNK3X/9GxULsWKNdCgi7Uv/hQc1GxSQWsS+FQslqbAqQcQXt1ms7EjrHx5qMp47TarcajlwCACembIxiGMBuDajZUItCc0iHA7gHGHh7e6PVbGpHA5FExXxwGXRPnyhJqppPxyb4UEeXk7Levf9oF8B8OjOB0qi33bswvO+r3gj9AQCrxNSUkorKrYaiUkmb5Uq9o6adOMj4V/u9nr2h2yDVajnV4OHWKvqkShwLnRGmL0z+RCml7zMDxsyA/6F6poD9+avXuvt4pWq9qi/+4I9MCJyenWi6nKtWaTlyarcaOEqMjgXU8uVqwdcYwBtyAvKE9cq6uv74QWfPLuwaCEBs0WXXgTxbuJvm6bMLZ+AQw0RUFg6k5UpaTCbK5dd26AwOHQppRCfGmdJCXVExUiFdKoKMebhxRw6AJNeYfUDblRaOsCtqvtr6+k0nY6X5nPtZrKgGkKXjgflsIA1CfBJ/B9COU2A2nRiwbDaO9P7tpQvRO+2qescNpYVAJLqwdyudnz31a/KbH/34hyaOrq+vtNnu7CQh7owYH+KjihHRXYDOeTsziEMCQKbnxGQKRJjkThj3sVBYbndMuO/nk8mhoLpj0hQgPU5irWaB2EhIdErzmq8KLrje71cqJQV3+uCkoA+h0Wr6ej2CxaELgfssdjHzZDoz+UrcEWuZe6V32lO9gcMkVaNcVj7dazyd+LWajbbP5e7+k3ZreobGIo4rZb7bvBTXVIirmowflO5xexCVF6L10n3kAm+Kwau1uovEiXaaz2aqlWPVa6jdI1WT2EQeDp/dmq6PWBGkVVx0f8R/7NQJXUIhUolou9DrQQ8LpK9/hhgsnkE8P0yo5OzcGY+H3s9xY/EzxFKN+iNHDRHrxf6zNUC/dpRgsQhLDGFethshuMxCXwlrmmi4Vq2sj5fEeZXsqIDoglzYEIVUKtg5tvPedIgoOpAFSalqAL5Sb6neaKqURFo6+ik8E3erpYlMCNrlhucbzouhnRvDAdFduAApqA+xjkRohVLuQEZwMlGBtccaKbgvJcRJ7d2rA6nqRzsktovjbT8J4P+a6Kut47MC6RF6ZCh75/lTq5b0/KKraqVoQB/ybzzB+VHSYDTXaAzJuPczON3i2OTZEvZYyAnIntDFFM7VBN9BNOGOChNgodQ+xGmF/Zb3crH3ISrKjh7HlIXIPKK7cCtaeIHTMApuI79Hjs8vgZyBHON2/s8jMolAdD7igSwNro0wFjpsip7Xz376ywzzyD4uZxPIJpBNIJtANoHPeALZg/wzvnjZoWcTyCaQTSCbQDYBJvDi+TniS4MYAAX8d+yOBuLXKchMlcS5UMp9UD2ivmw0qgZPKHZ1AeghY9oltO7JSBUXc/9ZzwWlwbwBIBeANRnht3cjtY+PtVlvrSBdLJYGybB5ECdVq1YdkUH+PZnWzqhOyioDtM8WiqKi7m7vXYK7Wiw1HQ/1z/7Zv9D/+W/+jV68fuVC1uH90CXTN1fXgXipNzQG/Nzu9OTkRDfXtzo5O3UES7vZUH/QNxgJMFolumaNwnVkQAWF/3A40ma10y9/+Vtt1sQ7AcZQSB6r2W7p7v7eESC4SnLVjqJGW4vNSsOra2fRP331ypEjUUI5N5EmqZI6UVvkf68cDbKarTSdzAMZsVxasUyOfzEK8VQotTmu9WLm/geU5YBtJosMTgFvUcCOiyUxmEpuOEpk+hp2qFJzCuXdB6U731+gYHwLYLVySe18Ngkl2hS5R1K5hGuCgnMiQSBsdqpXY9WqiUHbk5Oes+tR3o4fblUtQ1iFaJ3ZDIJhZWUz15AomBevnhskdtHyIaaqUEoMmr14/lQ3N1cGHQGqUF4DIm+2SyutQ3F0TZVaWQ93fb8PZEVOKJ/nOrt4qcHwQcvZVCcnHa8t3CSstfkc1XxskL4CMWBnx9bKY8DO2XxocHkOwEn2fVIJHRBpqnKtrttPn+yeITLqfkC0S6T1Zm/nxu3Nld0Wg37fBbQlg5wTOwG42V798EfKFRPHrJEZDwkx6N/5WjabLfWePNNg8KDJ6N5rA0V7o90JMVtR3mDqk7MXev/2d47xMqirnON+3NORo1cm0Wq+0svXX6h7fqzFYmrXCWQN5Aek1GIGAVbyeTGbJIkNcHMdALsN3kWR5z8f9+22IXqIe67b6R16I6qO2nnoD0y8QebExbw2uHjyeV3dzFXKca1m6vSII9r4fOYLSqvHOjl5o30utvIcJ8Ri0dduMzVpiDIe8ur+9lZ7ipbTWNu0ZAJuOhv4/XGCQFSydwGSQkqyT+y360P+/c6RPJR031y9193dQNWkbtB7tVzpuNsUSXa1Vl3VRlNRHtAXp8dMP/rRj5XuUp1fHJvkK+JKKRR0+elDiITDihahmg9qdn6FiDApTtjLFiE+aY+TJADZ3LscX6kYq1iCGAqROIvlwipwyCmIKyJzqqWSzz23X7snZb5MA/G6Wjiyj3sAQg8V/GQ+sVPAXQNRUKuzLir0ESnvGDDeH8KzWChoNHjQ04tzVRpNLWdzHbebKscF5QCE1xvPdLVdazzuK5/bq393Z4cA7zuerqRCGwrNe0WxRMk7xd4QkJTDB/ICELhcqXquzKBWragYcb4772VPTjqazZd280HYzJcbxcWKHTzcP+WEKCwcGQtHPnV6J74/2QcWq7l2q62mjpCD0OA+2Pr+5uABtyGJuIcn45GJsMFgqFq96e/HrTJdTHy8xSLFzEQN0SMx13q7dpE5e3OlVNH19ScVSrFqlcTxc41qWTc3H30vLhfhnCE5IDJsfMvzbJv7PuK8eSCGkmxikiI7NTqdromS3T7E/LFfbxY4NyLHKhHrx/wgYCHBIHwh1YajkeO5AiC/D4XxgRYwwWyXgSKl+UOxNdUs6dZEzyNxYYJrR0QgkVfsFUWT3zwT7EabL4PDA6IDF8kSl4p01Czq1YsnXpuOsVLBcX7L9V7XNw9eh8zg0emAEAAiKzhQDn0bB6KBGT26IEyyE/+WT5VStmQXY7hv+AURYUfLgfSwu+NAfiAYYE/m90SWxcyF0ElIENw/vvcg7kMPih/UB/eJ3y/deY8JbhGOMxSYh2MIx/63P/lFhnlkH5ezCWQTyCaQTSCbwGc8gexB/hlfvOzQswlkE8gmkE0gmwATePXmIgXkstuCYsz9zsDm1uBhXlT2NmuJjrpH4e/I6k6KBvkNZtcq2qLwtQqajwYhPgqwuVIj7gK3QlCxKi0axAMwX89nIv86X6hYxQxAAeDmsl6Ig1LJimJKmwf90UF5eyghLVX8PgCX69Xe8UEQJbPxxEDgX/zFP9b1zY1jmUgzIfOe7HBcFyjsiQQB2DpqHDkWpJzEJmGIEqklFRMbKEi36c6xQ0RYAOAX8nmNxmONx1OtFhv95Ce/si8luFQKarVbdjT0B0ODUSqU1H7+Ay320mw40OTuwSDQ6bPn2scFFas1TYYjg5lHx8dqdfj5jctFAe+JeEHJv5lMNZuOhMEin5KFXrKCFxALkFa7lZEulxLv9t+TPIA6AGCA9PQaoBReWcVadkkqivSdXS0HsAdQb0+ETcngW7Tf2V2zmC3txIgicuVLBnsAdnDJbFYbRYW9KsWizo7b+lf/w39rwKl33NPt9ZV+8jc/0XQ8Mog0mU5d5Pv4fpTbEldjUqiUGGBMKuTWb+1uAJzj97hL0EMTn/Xk7CzEqxRDhAmF7iGtDMCWuJySeyUWs5Genl2oUIyCi2K1UqsV3DR8L+t4METNTBl77FgZgF7IBV7/Rz/6Ur/5za+Uy++1XW2spAZEvL+79fHjDIEkWuMWSVOTTrU63RBzbVcLdXodg6AQFmS0c1y7zVp/9Cd/qtFiqduHvt0Tr7/4ofs+cilxSDt62VUqFHT76YNJPmJZ4jLkU9ngvLPc93uXjd/eXmo2HqpebzpO6fTsiR1GdJwQ7fIP/8k/t4o+iilwxtmDQp7i3aY+vPuk87OeryvAII6E7RqQvGEiCacI2fsAu6bBiBmq46qSYsp1yZePIfcqUGTqPwzUaHc918124dgkFNvrTV7lAq+w0RLAM4WICQQfc5+NZspFRdUbXaFM555dr2daLUba7lDXh+4AiIvVJq/pHPJqreVmqtV8aHAbwN4gcSqTJ6G0emmwnb+bzmeqxGVNRg92w2gfeY3NFnM1G1VdnJ84IqlSr3q+ewiFfNHRdK1mR/UaHR5t5XJEO1EwTWzQRhv2wzh0SwSFe15FooyIrMnjN8qFYu8DmAphFwqW6YVYWlnPPfQIREMA466pVKomDogMy6WR3W3D/r2Bd8gTX2McDnTpQGw62ivEsLFv4d7gnmJPhZTD6UPk03g8ORAKiXL7nC7On6qYFHV/d60fvn7l/Z8CdG6o2XSpXS6n/uBG6Xblrhn2Vrs3ljkpVxd042Lat6p+r7Vjy9jrTXTmQwcH66fZavs8iaU76bYd9dRpN/XwcKte79iuKWbBrOYLZ2bZ7fb6zQvPdbuGEFFYf5RT73Ge3bnAvVyMFRWL7p0wEYETZxF6S7i3iTWbDgfq9jp+njSbx5rgsMsHtyBxdY4uxH2xWAfnjh+FkUF9lhV9S+znENnEMBW112jU12A4dAfToE8fCyT2WtsDkM7zkzngZuCrUqbbY6ZqvRViwJTaucR7Q2CYcFrMTQYHt2IA97mePBOJRMM5t6UTCYeYO5F2JvAL+UJwHgHYE5G22ykpV0NMGf0Vhz0XYoG19khuubw7RWBQ8LOD5ztrecZ+j/uC9bveajlf2fmWlCN3X9CVRIzafLbWYr4zIfnp6s4UCntwKE8PMEE+F3okHqOeHtcl5/hYqh3Od3eIkwwl2o/uh0fSw5GU/PkhqgzXpfut9mko8zbxHd6TzxX8N2THY0E4xB49RmH2wVnhGLBaos1y6fuHnw5EVOiT4bg43qzzIvusnE0gm0A2gWwC2QQ+7wlk5MXnff2yo88mkE0gm0A2gWwCjo1yubSf6jntAMxQitJgvadEOlalVFCpUgpdF42a6pXEYGxKxFI5RGsEkG7vclS+Gs2a1aLufSACIhc7rggVOpnro+HIxaAoMAF8iO0ARAWkWK/Jxy+oXjuUeu9R7gcwAXSGPoPJeKKvv/6djnvH+vDhg8mD1TyovTmXF69eab6iQPdIk8nM8T/latnH8/z5c80Xa+1XFIrHunu4dsk0rw/AA8AB0Ad4iRuE7HEAxWF/qBWgIyrPbU5/+R9+7nNLDezn1Ol13U1g0IRsdRXUvnhlYujm7VvlAVo2e8XVho6fXbicFrU5Sm+cHrVOy86N9RJwdOdc9/V0ppu336mI0nQfimg5TmYVIn5WBp5cm0vviFWlgD8UQxedlc+McV88xnUYtAKAJs4DBwgqckDX5crnx/EXiORCxb7bKrfbq1wpuuOC4yiWYpWtGifqJcRltepVPT3v6v/43/835dOl/sO///darfa6vZuSKq7rq/ffHz/gL19EoEyno6BML9Id0PSc2522exZQgIfi11Deeto7cVTOw8OdTk5ODbIPBgOXtlPYTg8C13gzX6hZryiX37lDYDSaqN1uu4z5ydlTq+9DpjqKbc5jZ+KEmT2CbPPRWMPRXYjdArSNinq4uzUABhCLK2m1XnpdQ7IQ/9Q6ahsMrZQrvo43tzcmiADyWUvk+PeePNHHqxs1W0fKFQr64Y9/pA/v3uvT5Tu7KADUcLeMb2+V1KomDhpHJ9oCZqZbjQf3vj8LSclRZ3fXn1SOi8rHiU7PzjQZDa2y3uzz+lf//b/W9c075WPXhPv+rpRrios1TWcA3qE7BODw/2fvzX9lye/rsFPVVV1Vva93v2+bN/uInOFwG1JcRpRlrZDMOPohim1JBmRBSGQnsSMlgBIE+SlA4Ah2EhiSqcgWAyWSkGiJJVkizVVDkdQMh+Qsb5b35m13v70vtXRXV3DOt+9I/8IDqonHeffevt1Vn+/W75zPOYcKmdHwFJ3OjuYJs2QIhnMeeGXaIpVQ9Dy4DteXIbtIAtWCGjJ2xxOw5DyjJdkiVs7ByjJmVkkyF6AZFMtIVzbiBUPtM4GMWLA7O8V4OoNtF1Gq1FCpNbHgHEkjzOZTZVRMpiHCOEGSOkiWLiy3hHBCG6e5SCSLSgHeC5ZYRgStI80bqmEsuwzHyjAZHGM46MNKaRW0QkIFhOtgo9uE46Tar3YvXxLgT/KCe8HO9j5sK8V7nnoScUrClNZEvkBlqjyYi0NCcazMkBom4zFWWaL1zCwev1QXscrsCu5pVFIxsJoELu2UuH4IQhNMpX0bax74ZdnX6TlOUWqQfu9UgDE71HmfBhB2MZ0xJ4jEVCj1BpVIDL9WXk9KhUcRU5Kfs5nJcVkR1F2i22mLiGi3GxgOhlpDZFZbrTZgp1IU0FppNBkhiWay2KK9Fb+3ypg3FGC+CLGMx7BWDIAO1cnPLZph6FxbVC8wH4hrS/tVoYB6OUCtypyRDLPZRGQYQX8GwE/mIZYpVVzMb4ikmiOQzAf3WZJprP1F5gqJ0EUSiqCq1usKDieRTkUdAX9jdxeiHHh4683XFWA/D7n3FUC6hYQb7exIxFH5wd/l3pcxaLzeUF6CsTYyOU3T0RCVugevYFSDtAEjOSHSOFuJnJszoF15QrROo4IiW4eo08LPh13wtW/XajyLTNYUJy/HlUSL2JLMlrKOhDlrSpie60AWbQzs5nljmZB6ZT/wGLW57oxKgWNNQpO14/f4HJcKIEPLyAKR+2UUznRe+J6PWRRLwUBSluTbdBpKrcDxZCYJ51SpQvWbg6uXt+AyF2eWYDqJZWl37/4hFon1bu7MhTpilZoMCXP2mP1N18VgbL6X1qzJqVEGlsgVEqBGXXFhccX9mmo+rtGEFltrFYbyumjZuCbMnIIhJUTEyfKRr2yyTzjuDO7Wd2hDtlZ1uMWCiO3VgsHmS3OmM9F9fb599zuv55hH/lk5r0BegbwCeQXyCjzAFcgP8gd48PJLzyuQVyCvQF6BvAKswNWHLmXGticRuGAXjNUCwXM+6s2qOoAJBrF7m533BJeovmDnPDFR/o5CNpHp57AMAECAoVZtgKGccZios5Og7mw+w2pBhYDpyCS4TqshdsvSU79U4XuyI3StBLFNCDHBbgJ4BB0U4LuIZasRzU0oMIHlWqOG6w9dwbVr1/Diy69hOmUmgLFyIVhSr1bQ6nRwctxTKHazWcfZ2SmuPXwd48lAnc8MKr71zk3s7u4JzA9nIVrtNg6PDhWMvLe3h9du3MLrr9402RvIsLVpLHPuHZzI9iUlUFPwUdvaFZgyODqCQ2uuZQa/0URQbaj725At7GS24NWraDTqBnRjx3EUY3B4gGhEmypjeQTZPBmLJb9S0u8RwDFe4VjnlJCE+mubEoJSfBrVCgQQZRHG0aJKYw0EuR6BNROkTjJmkSRYpuz+BuJwKm/wRTRHGrEDlzYjVGhwvjB3ZIlmtYytjS4euraNrc0a2q0G7t29j2RRwMuvvIa//YOfxO23b8mjn+PIzmyCQwL+F+zWJQnDMeecWknFsL27C5tA4Zxh5h7K5SocBcEmInEY5Mvfq9Ua6Ha6uPHa65pf40EPZeax+Mbmi8oRzlEGdxdcH+3OpoAwevATVGVndRzRPz/EfDYW4EWyYjIZYjado7u9gbPjM5EG5VIJvRGzCDjvmbOwki2RQLdiEeVqTSoMWciwIz9J0KhXpNop18q4cv0qbtx4Hb5XwjxO8J6n34vDe/cwozplSdDZURA71RocJ3ZQ++U6hqMelrS9ckyuhWy0upuYzkboNjtaD8WiI+IrXS7wyKOPo9tpIbMS9McTNDrbKNCaRR5xnuYc7b/YuU2LHs6DZDETiOw4tPEJ0R/21AXf2YC8P3YAACAASURBVOggTqiGYZg115EhErkOq8zGWJJiAXxZ3iRrYJJh98ypoJXMBNVyRV3qBOpjAuFxiIz5D0GAo/t3jUJIOPVKxEGzzuso4LzXQwZXRCQ716kgGI0TuJUtLJI54qgn9QvzVkgmLQiohwsktFoKGpiGGUoExnv3sIxGskGj3RCxSSqxWI12qwbHIYBsod5sKneFAexcQ6wzSZ69vR00m20RfOzKjxexFFqcCApsjiLVgITuMpmhWu+i4HawWtmYjg4ReBkshi/bjrF4499dA8Yy64WALXMeRoOBwFnuS4Ozc1y7clX1Oj450Fzl+mDtSchyP+PaJgjO4GiOGfdpqmmoriGps0xigc8E/flzgtxUFBRsC5ubmxrDg4MD7GxviyiTHRi725NIyjOGiPM16I016vdQ9APMQxdLi+twAbBj3s7QO7snBQ5tjDjFPIaauwySdlCt1pQVRAKa1ngFLOC6jF230R+cSQVHojW1ipgnVDqNUCuXtZeT9JPqyyVpMUDge7J848RS5z0tqGiRJdUN7d4I9mdSBLFWJJKs1RKzyUg2QsxkguVgOCXJRBIiNPteQgKGZx7JtQzNVkfkVKVEe0RDXkyGA2U+eS4E/A/HtMpK4dAGbTZHyslkkxwwmTpxFHKTUN6CsVZ04bgleEEJjVZNmRR+yVc+C4k/KunSmPZ/Dla0YaRyg+D+yoy3CdlmLkWi53ING2slksjMMUkN0dXvrzOBFqZGJLOZK8FGgQUJETNPqODh3qtsF6uAyXwmQpvnNucM1ZImNybBaDjRnPV8Cw9d2UYpKCq3aDKNtbdSxXR0MDB2UlKFGDUJyQvWyJJdmCHndOYxcoPDR3Xn2p6JYyF7qGQpmy6eDe+SDLLcy7QeSdhdWFFJxWd844zyySW5ZsK+ecaxHhcZGDpnM3PevmtZZVGlkWkOcuOn7aDqsX6wFq++8kaOeeQfl/MK5BXIK5BXIK/AA1yB/CB/gAcvv/S8AnkF8grkFcgrwApcurqTEdDk/1YCvA3AQOCHBEVQYrc1bX2KqFbLCMqewF4TqMn8CuOtTfWAlBOFDNVaIODCdTwUCp4CqZWf4bJrmj7lMwX+LuNYvuJEMthZLhuZ2QTNdluAOAFV2mcQXCJgyPdVUG+WKey72Wjg/KQnQJLX88ST34P+4BxX9nfRaTXwp5/7AkqVhtQkAlxXFi7v7SFaJjg9Yej2Aru7uzi4ewcPPfoQ7t+/iwIKstohMFmu1HDrzZsCw0h4ELCcT6fY3trBN775bdy+fSRSgEGuD129hLNeH1GSYmU5iFILTrkKywsEaofMpSDIza7aMjvqHVnACIRjfamMwAqNVkNd2+x+nZ2f4eStt5UnIgsQgqokhUhs0BSdvvm+sZAyzyF4mmkcOZ4EeokIU7WgINKUbui0TLIFzFIJQGCQQA8B64JNwIhhxwSQLVkHsUuclluBa4iTyWAkAokdzyRrqMIh0SUCo9VG0S3g+tU9hNEY3/PUE/jWt2/gtddfxX//3/0X6Lab+H//nz9GHMYCjWVj4hi1jTqmBaDH6rpmFzqDWGkxVC7VFJhLoI6ElixEHFqC0ZJkpfwAeviTqFgkKaajPiqBr+wFWqKVy3UBivx5qVLBea+v7BF2a8/GY/T7Z9jotqVYICDMuT4cTdRFPGbuyCJTvsGStkHsQl7bs/jFooBz1p3EUMwchWWGiLZoCTuiLfm4M7ugXHSVu/HhDz2Dl178puYuLcx4Te+8+ZbGb3h0V8Ab8xKoumDIMK2YCFaOxmcoFkiyRLLpERDcbKNUqiGaMlh8gOI68+Cpxx8V+N1oBCJ/zvpjtDa2EEYLbG/t45137qJcNuNGuxR2npOInM3Hsivb3NxVdzc99JcrjgdJwbryMbgnMNuA3f8kighCmiBeG/PJCB5zRKpVAbMMOmdQc++8p+wahvgyp4Gh0wQWGULMAPNms6XO8nQRoujYcAnEhiE2Nzdk00RVRso1tQ7n5XtP54ATVDHiXlJwpdJgwDnryIwS7keZXUHBq2I6PoWVzZHMJ8iSBOGU9jwWXM9VHgJD51ttgtqplFq0Vmu3N6TMYH24l+3v7+veL9YR7ZWodhiM+mh1N0QmUgVEK6B4Ppc90BI1qZSy5QTLBbv0GUq+9tx3Xc1b1ysqU0Dd//NIKoEoNfZPzXIZxYKD4YTrpCACQlY2zEoREUFVS6J8Enb4F7gXrTvWnSKVVkvtVwwFJ/nL3CBaT9UaDVnL1UQaGGsdY59WQKe9KSJpPBnCISEk2yYSUjEmg4HUMbO4iGXG7ngqOVJkKZUuIVZLY/OleZOZrAFagdFKikophsZn6QJ72x1YWIpU4Pw5PT9Du9NFbzhFmTZnq0zgO0lMkiUkvlN4CNMYFWYpkUiltZlIUN40AWhb+yZJDAL+fpHE3FiWgFS9MBeoPxqi1dnQ/ItX5F9NwDQBboLu/EPAPmauRr2FUrmMkkK/x1IUclx5FjoOieKlvj8ejvQ9ZsYspHazRYgwg4n7lCzPLsK0C0UUi2XZjdHyTnZtoPLNZALRVotAP+9JlkoZMJ1MZC11zkwfm0oNo1qgMlKKSZhQa+5LfqkqIluB2qp1KsKAE4MECM951o1kB/fbi0yJi5B3zi0GjxsbNOYGmewTvp8JMy/CspbY3mqi1Sxr701XDOMG/FKAd24dScFyoQjhmZzExgLM0JKGMOfPL8gHE7pNqyajujDqyrUFFIeWpMTa4onznqohXfffsJ3ifkv1mXJy1qHgnH8kjZTrJEtFlkH+gu8Sr6y5zlXljjCnxZUqVIcTFR1s5rBtfOfbr+WYR/5xOa9AXoG8AnkF8go8wBXID/IHePDyS88rkFcgr0BegbwCrMC1h/aziw5HWeaktLnJ4BYKKDOPwLUEPvm+h1LJg1f2RWAQYCHAQUKD4AptRiq1QMGpBEIJDNBrnZbfBAgI6NDuiR7aBH0IaNCKyHN8nBwfo9npvAsqENwg8MYuaIIO/Jqgc8rg7NFYABNVAePRUKoLdr7T7uMTn/ikwLPxdIROq4sXvvYC9vcvYzieYmuri8OTY2xubAtYJlDFrv2NjS4ODu7jytXL6uwleMIuTHayDwYMCV8ZQIOAEsEjiyGtKb7xly8p4Jk1K5WKaLeaeOfOoQJ47WKAQZii0u6oi5rANwEuPuLxFAUvEIBGn3Z2vBJTIfhYadbglwO4vqfchIM33kA2mwk8ZhgCbaeIJl14hRMMLHiOroFd7IWiI/DMqDloj0GS4q/nOYPYjeKC1AbtOeQeBfUbF9ijazp0GcRd9HwB1KWyj1H/FOFkJAspBnrH85nIAYb1Pv7wLt7znofx6huHcEt1BWxvNivY29vEM888hT/4/T9Erz/Ef/vL/xlqlQJu3jzEt156FeE0lHrDK/qyHiNSR/CIxMksDkWqrBZLTOdT0z0riw+j0mi1Wgoa5r0SWHNluUKrmwhzkhRF5loAT77nSRFi5+c99M7O1Xm8sbUjwJFWSVu7W7h3lx35tMpawvNK2NzZxptvvYlpaGEaJRiFtJJh7ksFg8USQamqoGV2WzMAmF26EZUQ7MwOJ/AUTGIJcGVGhkBCWpxIReHgx3/0h/DOG29g1DvGY49cw9HBXXX8Msvj9b/6uuYeLaHqnTYq1QZ6/b6AQZJL/dMz1ZwWZ7Sm8ms1rOIFzo4OUKoG6GxsiWzc6nbRbtaQZlRqOMhsklxluG4Fi9TB3Xu30WwE8L2iAfQYVDyfYzDo48qVKyJtms0Ozs5PpQRSN3KRU3CJaq2uUGMCewTT+dxOp/Mu6cVQ8XqNCpkCBr0earTzWdLeZylwOaLNUVBCtgbgh0OGzdNb3kaymHOxkw1Eo0bLIaplJvAqFcRLdrRPBVpSqUDurjecwbIDLFKbzfQoWimiSV/j5TglkReplSANz5AmnG8mCyWZMe+FtkYB+v0BaBvjFPi1I8C6EAQmf8UL0OsN0O22sb29o72O35P9ElUNiwXG41OpQoJKA2G8NIHcaSIrJiq4uE+SKKMigBZm8WyqutlUEC2oXAAqgVExNBoMRF9qXyEV6VCpFlRwNhhpDykQiKelHiyBv1yfygOSJRCQiNCgamuBRr2OaM7O+qVC6UngcjwJypOYUZD4MsJsOsRGpyuVQZosDWFWb+H45EhKJJI0tNyiEms+m2K1cpGgAtieSOUoMqq3VTJXrgkB5n7/ROeG9inLxfb2LsqVioD3ZqOORTSFY69EttB+ifsXO/2TNNO1Eb+uVisoeg4S2mz5FfQnzGtxUHG556a6rguykecCCRPmMr35xtvY6G6uM0Aik4uyYh7HHI1GB8PJGBbJLstBb9AXoeeVfBEezJQouiWkK0vKGTIr6xgFkYE8L0iOBy5zhyCyKlsyrHwulRRJL97LheUa5y/3bgPUUwVioehVpJqoMSC+XMZyQXuzzBBTy1S5S8a6jnstyYaF8pVECCxjqc5IqlHlyP2Q2SUiBpY8M7mOSECb8TKWUpYhSd5V5zHQnHUPNX+4V8rKSb+Xam3xenmukuAm+UA0n/uD8iNsC/Wqg1azhEatjjjhejQB4pz/s3msc/OCEKFCzuR+0A7SKNS0ZxfY/GBrrqrRgc0MUiJa+uzA69PBKDELFRN0fSJhbYLRL9SKJCmo4FAmFfe6NdnBn3PumOdROGSC02UbZZkmDX5uoT1bca1m4sTj9y+IlYtz9pXv3sgxj/zjcl6BvAJ5BfIK5BV4gCuQH+QP8ODll55XIK9AXoG8AnkFRF48fCmjd3jBLYi0oBc9u9WZIVGteLJj4T/o2fleb1RgMwMAS3Wa0/qHHeB8PsGG7mZDtg4KTbZseH6A0WyubnlarxDAZGcmQRWCIZtbHSyjpcgEZTA47HQkkOHKaoahxAQcprOJQAfmHdADnqQJu55nk7E60QnC0HKKYNClS5fxxhuvYToPZfFz6fIVgd9Hp4fq6n/6ve/HnTv3pTYg6E1wlu9V8os4PT02RAMVDcUiTs9O9bu00qAlCd9nb2cPX/rSC7j3ztHaZ9vGzs42jk6ORUBYloM4tRBaDoJuVwC9siGsgsgYBnQXg0BWSASF1SnqOAiqJdWgXKsiwwqzs1Mc33wbdpaqW5uZCrRoYacyQSblVNA2BKnsZywCsEXf+IevA0/pa07kRs+VxdHCKB0Krn6XHckE39XrurbLYOe2JbKGCg3664fIFjGwZDjrTO9NBQa7nauVIppVD//sn/0cfuf3/gwHxyO876MfxEN7m/jaV76CQtLDBz78DP7t//nH+B//h/8G0fwcy2UBf/ZnX0aapAr4ZRe4vMVBdYwnayOC3Hxv/twuGA94goAMVBbYTeuTiF7/xuqK18WQ4tlsDivLsLG5KWVDsVjA3bt34bpURSxQqVb1HkR62Ul+cn4qMoh2Rox8jVc2TiczzKIlIobL+2UBqrRF2Wo30Q8jzQPOd44Ju+Zpq0OyhxZfUTyFV8gQzaciUnzXk0UarW74vpVqBdeuXlGA8OMPX8Ho7D5O7t2Uldnu/i7uvPGmALt6q6n1NqfqYDwWmcXO9MP79/R9kiIMnt7cuawxHA7OZSfFUGDW7qPPPYdCYYkoZJ6IUY3QLscvtfDO7fvqXK9UA9m/kRxkNgHnCbNdpI5KItTrLQUr01qJRAmBU4WQrxVWXKP94VBWSpwjJDu5Zgh+0uufa95lE7PtKFyZnfcKmCZ4Xy7DLfoYDsZa39k6mDicT1CwaBPG/AiGp9tSP2UFCzOSjcxkUQ4LMJnM14oDhgpniEhG+GVYGQHeFTI7kKXVdHqARTw1pB8t0KIp5uOZCCV2olPVInuhFfcQH15QxNbevuytuI/FC3aJF1ApBbCyBXa3t1BgJkUSo+yVRbjdvP26yIvRLEalZkK115ipSFKC8Lw2Q/qQm1kYtZRjLPriMDJZEb6HoEx7JdYxxOnBgQDsVntDa4GqBJIglVJFNjxUDdCWimsjJDmz4P5Ngo+2akvtXSRymHPCfAZmvrTaXRG43EO5zIfn5+h0WtpzSawsqFSqkmReIEymSDOLIiepdKh6Q1bBOCZBaux5uA8zUNvOliKpFwy+ng+YdKL7oLKOhAj3Z+4xV65cRtFJMR33MRtPYNncR2oipRlKX66UdE9UuTA3aTpj/o+FzC5qnQIR5uOe9lO+P8PMSdoM+33s7O1KvcK1xnkcx1OsFnNd2zycSCmSJMxOYOg4SaJI90tQ3dTDWCFxnpK8KAcVhLEB7TfaTdV7OBqgXGKIuovT0zOR9hdqN2OXlJgA+Yz2TEYlRVs7nh3MH3KLHF+eLw7q9SqWzAtZMCOFRKIhO6Q+SEkKhCIx3EJRhAivlxZWVCtFtJwKStqLqMgz4Q4mxFuZVfRro8JCqjpH+z/PMaoleC22ZfInSMDx3seTKSqVkkQHtJYiUc+1PJ2aelL1ZELiV+i2a2jUPGxtttUYsFgwg8lXjtRwRLUa82uYx7TQhyy+nlQazGDhmmItaDvI8PnUWCca5YUJ6paVpMKzY/OctdWUGVOqfEzuk8zqqLyhanS1ejdgW/Ib/pykhQm9UKD3kq9tr9UWisCwxY/wBOS+ozNxvTZF7q3MOfv6q2/lmEf+cTmvQF6BvAJ5BfIKPMAVyA/yB3jw8kvPK5BXIK9AXoG8AqwAbaMIZAgKWJMX7KquVkqwLQJLJQF0tLihvUqlUVGXsLr92QtbJHnBzuoEu3s7AiLYRTqfxSZvICHgW0BQDBTAzE5tAhgEaajQSOaxSAaLYB5tqNg9mTHw1BXgrOyM1RLRnADTwoRZZxnOT8/UR3nRhfmxj30MX/va17C7u49e/1ygxaXLlwTC3nznFuKEftoOHnn4CZwcn2MyZ5e86XhudZoIZUeVmqwIonqwMB6PTOf02q6ld9ZH4AU4PjzHrZv33iURCNqqS5W+3E4B88TGqlCE36YVUaSg41q7I5KB4EgYL1AuEqRLlbvgUNHiUdFSUk0X4RzDg3sYnZzCpm+HBBe0c6KHeWEdIst8AYLEVE6QHLEULB2USrLGYL4IVQcErQgFsZ4MIiYQJYsV5hOkK4GbBNPYmUq/ev7c8R0B9iI7OM6LJRLawURzBdzSRoZKkHaNljor/NI//Tn8i//t3+CDH3kO7XZTXeO0CbvUXuLKo0/hX/367+ATn3gOnVYT/+FzX0av1xdxw65rdpnXKmX55hNsdT1jQ8aasoudd6cO4jWYRMCO84PgPe+TZFc0o7XTQnNhzhDagoeK7M5s3fO1648gzUy3/OkJQ7eNTck8SZEWPExTG0fnI1QbTfR6Y3j1Oqwi/fqLyjthXoXjEuQE/GoZlUqZo6B5OI1M0G8hY55JAntFS68IYThFiXZW4yloL8X6NtodXH/omvI4wpA2YiHe+M6L2N9o45mnn8ArL38b21tbOO/3lEHAYF12cxdLvtQmg97QqIIGfa3Xy9euY8zslyW7tS1stDvYuXQZlVIJBTvGeHCs+hCRdLwSytWW6uAVAwHq8pMXSJpio7uN0XiA0XBgvO29Ihr1MkaTiTrMH7p6DYPREHUSipYhdGhOxm51WkUxbJxAK7vKOYeTKEK9YVRZIlCsgkBiEoj1Wk2+++xCV1ZEluHevXvwijaKRVcWayRPaRe2YEe5larOBrA0//wYDRlgHKPALu1ZJKCSIOpsFiKobMIulpTdYoMk5ymylFkV5OASZbcQ5OY+x1Btds6Xyy4cK5VypVSroNbowil6WKSK7VCGS6tWQaXkwq81FArOOs6iBOGC1kMFBXBP5nMB9vTRp3qMORzsBmeY9zyai8BingkVHkROuW86tNFaA7JclyZPhICwrWwghoC3Wy3YqxT98UiEEPeUWTRDtiqIgOF1LyITUs69j1lAVL6xU56vx9Bu/r3d3ZRNF4H4SrmkHAuSOgXXRq1Mm7EiznpD7O9dxtHpPalk4oQEAMeUWQsVzJa2AgtIRtMeKY5GIjhoBci8l9mc6pdIoe2lUhWlkrEmY+7F3t4WwmkPZc/kfRhil9kOzMpgYHsJSWxyCDrdFoaDCTy/jDBZYmdnC+mCaz0E92LalnF/JuFKS6eLM8kvV6W0UIaMQ6JygVUWiyBZprb2WRJefPR6PaOWCBPl6VD5QnVVo95BoUD12VxrrhKQWLVwfHyMcD5CvVFVDTmPCaoPh8M1yM56M4fCBMiLhI0iqcSKxQBusSyVG+3cyiVf5ycBdJ4FbsEVWcm1x/08JhHjeLJI5LpQuHmyxDwyORNULXDvYVg9iW2SR7R941qz4Or+uMa5L5LYN0C+IcwVbq8wckNikJjg36naoO0UVSAk12ZTWlmR8EhM80CRmR82Njo1lAOSOL7UK5nUW1Sw2eidc29mRhWJJ54rmQhjZW+sFSA6r5iFIWs9nkfuuwQE930RHCLVjcKTvycVBc/HZCmFKMfe2CWu1SfiMYyNGEl5Ki8uHlTKSZ1oF7WeDZlE20uejlQB2SKBLogU/h7PfRJRr7/+do555B+X8wrkFcgrkFcgr8ADXIH8IH+ABy+/9LwCeQXyCuQVyCvwLnmh7mfjic1uRgKHBM5KXlG2ErVmTZ7fnjzfGWJbxHLFjnVfAILA+zQ12ReLhUBny/UEiMgGhx3GyxXGs6mxiPCKKK5tKggkl3wfXjkQCEfQjjY5tJsgsEdLG9qCEISmPQoDn+njPh6NBTTQL55oNsNnac8yHE4xmk9xef8Shv0zNDc6CltGIRPg1253UfLLyjkgljMeTdHZqMn2Zx5TxUHv80hdviQHonCOOjueJ1N59DPE++VvvYLjoz4WfAECs7R4IYljFzBbrjBfKMUcQb1p7KAqZXWYFosl+ZJba6sOdkcLvCpAdky0BuL9x+MRenfvIJlORFpYfB8Gw5JkoHUHAZvUEEgEAC+6641NCDFR+vl7KPo+CrLjMKGvIiME7tBahqCpsVtidzUfBF81jrJd4l3RRsMRcLlaJcrBYMcvrbQ8dlXbFgr2Cr/w838Pn/vCl7GztyeFzNnJMa4/tItnntxGe2MHvVEitcubb9zEwf0TFJTWajzr1XHu+crKMIAvfdp5E5mstqiM4XwSaD8dKc+gVGvKNobjSXCbth/8L+cuQXM+poOxQMGLYFsCq+ySJjg5msZAwcfK9XDYn8AqluF4HjLL1tzj/CTRNh2H8t8nsLhYxALGm+2OyC4SeVL9rEzX7yKM4BWApkc7nRT9fk+KEIY5cy4T0acaaO/SHna2NvD1F1/Ck088hle+8TU8tLuBZ59+VKQVgVjOM2ZMEGAjeeeXS1KNnJ/10O50BLhyHW5sbWNwfiYgs7vRxZOPP46MdkJRjGrZRdFeYhGOMJmF2Nzel4VYROKs1FAXN3Mt6OlP8PDOO/fw9DPvl7d9kjDEmAAn7aNqmk+T0VAAKAPJbYfd+AWBqLStYZc2SQmqQgQuLpa6plLAPBtjRcbuea0Bx9XXh0dHaLW6SBYpRlJUEeRlEK8tEpX3x4D2UrUi9UqULGXxxD2FWS1jKrpA26JIcy4WQM35zG7uAibTqd6/WqkiikaIZz1kGZ+zQjgZIpyEyn+ZzuayYuKc8wMbZaovSh4a7Y13yR0bvvJ29vd3UAoseKUyju8eYntnG2EU4bx/jjaJyngBJ2DXv6+1Gc4m68we1oq1bAqENQDuQoQwwW/mtFyAxwTd2R3eaDcEEg+HPZGKylqwgEq9jiReKsi8UqsKtuU8oc0d91/Ol3AeCsAmcUQil9khsgYq2JiGJk+G1mdUw3ENk9ikJRxVAKXAKNi4DgVWs1M+iRVo7xQChJGLpe3LsonWQqwpFTOy7skskV/pYipbJSoZLNtVzkS1XBMYvL3ZgWtnWhvVsofZtK+1bLsErJda5xfZB9znyiXawzkKANfcohoomkhhMJ5O0GhWFcDOvYpEComjcq2mfZDh4Cf3DzEaj1Au0yaI3fXreWubUHrWjQ+ubYL2jk81DQkGRzlHsgFbrVAvl0S+HR8fIkmmIsJL5RLGgxFm84nUTdE6rJrWbnxMZlONCR+0Rit6ZRTcslRMzA3ierG5uSLDPGbQODNMSDBTeRNJLUAikmqniGcT7dJow7RIsFgx94IqyVT2ehf5ULL9s5j7YQB/nmOso7I9CsbqjWQESUsS9yRIWXM2FVwEgJvMCUNwcP+k3RWJU6pxqHCj2KHTrqJW8xW8Hs+5n5K8KiFNLdw74lqzdc+yuYpNRtNFcLbuLw615rgfLNU0YT6PUaFD5RfnkuyzqASkaoKk0prUYFODVC48G3luOeZzh7KQyF9ITWEjycy+q2BwijRkP2gIlAsiJF0ttK4ugr4vLKZkYbi2kbqRkxf5h+W8AnkF8grkFcgr8EBXICcvHujhyy8+r0BegbwCeQXyCgB7l7cy2lWwW9T4ZdMjnXYfBZTprV+tKISbFh7sUiQgdNEtyX/os/OfIM5oOEGpVBIgY2yH2HG9Uic/rZIIMwiYZOCswr6ZFUA1RNEQGrSZKQYCE+vNujIDCEb5foDeWQ+O7WAWheqmn45H8pQ3YagrgcOf+tTzOD45xf2DE4G9jm1h2D+HTysMy/hkl6sVdLtd1Ks1KTHu3zvEcNRDo1pFq9XE4cmJVCEMySVIzzwGWVnBwvnZmQCehx9+FH/5wos4PDw3gAsJnyyV5cZ0vsB8ZYFwqmxVnAL2rlzDycGBQLV6pwOnVEGcJurU5/WnmQkgJRlAkI5A8fjkBOPDA6RUmRBUpLUNCQTVrkiTDHnbE7DheF0AMQRsVmpxNR236qBV8CtJCMAuEgBlaLcjVczWVgedVguLxQrfeOnb6p6V+obv4xpC68KLPKVdD2gx5AsAJ6BEksvKUtQrnrpWP/zR53B6foJ33r6Fzc0O9nY7+Mf/+T/CF7/4l/jCF/8CabrA2elAQDcJjEatKrKItSdYTZJAXf2gbUtN4CgVBSQ4Nre6mAyHGpftXqupFQAAIABJREFU3X1Z87iBpy5/Ba9mpnbZciGQjd3FBGjZET+ejqUyGU4inE8WuHX/FAvaPvklBWMzl4Th3aojA+tpp1VwMJnHSOeR6sBOac61RUyPfA+ddl2e/ae9iUKpw/kcnUZZYKidLmWndefePVTqHYSTAXbbNazYEe36GI+nWC4z7Oxs4o3vvoxLmy189KPPYto/R+/kWOujIIuUWGBjtdFSJgjtdJYLWr7QCspSJgYVSJ2NLlbLDB/88AcFurIbm9ZQq2UI145E/O3sXlWw/WA0Qb3eNB767O53aL+zVId/q7WDQtHFyfGB9gPmryRxqDXRatYErBLw7bRb6siehVONlR94JgvCWvvOrwBHOQZTAd+0/mH+w97eDqJ5rGsmELy5ua0w7pVliLVFTJUSiTNb10f1EP9brdUwncU4Pz+X5RnD1wn++0EFc6ou1HNOcNrY3hyfHun+FfS7sFCrcY7PMZ2eYZWSLJijUari+PBUmTi983McHx0p16PdrAj43r9yHbZr4/D+ATa6uyLzCJRzHlJFwI54ko/M56jUmjjunWI8GUupQMWTQtXBvTFAtCCxthSZwSwZrnOCyURWy+WKFBzcj+TTHy/h2i5Si6CqjbOzU3TbJn9BeTtrcJsh3JPZRN374jZp6xbGJgdjMBAB0W5vo93u4OatN6VyMkQyLeMgIpR/Mu735TLOT07RaLbQaLXx9ls3cO3aVZFFArQZIu/YOD8foFiswSrWRSKPRhNZ7ozHfdgEtR125TMY/BSr1JAwzFqhldYiWUmVRSuxa5f3ta/Rlmw2PVfNbNvH2WkPzXZLewIJF94LiR3PryBguLjC2GMkkSFL+H9UQvBsIMnJ+ULwO1jn9XBvOj05w8pmhtMK9mqFoyOzvsq1Jo6OD5WXZNQRsfKZvFIV5UrT2C5hhWatLrKedaaKjZk+VCSyHhxDXhJVhNM5FTyhCfgmIWLxPHPR7/dlqUQVSrLIEJRJxmQiw3itVPsRVF9yvjjGElDh6bC0l2xvbGI6m4lEIIDPtcz60PaQaj8qumhDRhXDxXlorKeAcE6SpCLiVcD/IoGVUY22wHw6N8Qo1QVJYuyiGAT+bhg2g7hNMDbJk35vqHNWFoTI1Myw1W3A841SiOuDY0UCcTAJMR3Rcm5lSDnbWD2ynnwPvhfJTcmlqDBJDEkr4sEiaWH2Wj73gmi4yNDgPZJsJenH6zP2TobQv/ivlCwpX95kWCgwnYowZWgUjJ3akhlHHtKFUaDwc8iFxZbspPjZZp0f9eorb+SYR/5hOa9AXoG8AnkF8go8wBXID/IHePDyS88rkFcgr0BegbwCrMD161cydjdeKC8I+m90ayoOg5QZXEsfeIIEBA7YZUo/cqoJCL4RFHdcB3JooC1Js6Fuf0M0MBeDdjLslLSMbZFrshQu8hQIpvlBUTYVtOkprLMl2CGrfAV20U+n6iSV5VI4QTxn+G4qsILgZbxY4vnnPybP85e//Tqm8zGiGYE1C9EyRavTVWgo74UEyvnZCa5fv47XX7shUDpwHGxub2I8m4koUJczbU34+vM5ZqPxmlwo4PjoDLdvHyKOCLSr3dg4VWQpVpaDEA6WmQnLZn2CZktAOgouGp0OWzyRpLSuiZTlQNKD4CtBNHZSE3g/v3cXYa+HZD6V1VHRouKEYbwEVSwBXxc1Xa1MwLrpfDbEhYJmSWSsVsZKZWXsMJ55+jH8l7/40/Jz/+f/4l9jZ6uJze0tfPkr38B3X3kTBeZ1xDFq9RKe/9THEYVTfOqTH8Wv/vNfFYA4mszwD3/m7+ELX/4S3rxxE7GiSgjABgKTCFTR057A1Ec+8XHZGzWqJdmJ3PjuqwZ8tpm3wO5mB9WSj9PTc3WEXwTCk9ggkMS5xgB1n9Y3FgHomsA4qlRoqURii3PKch3Z0hDIdjwHVmosUPhelUoNDgHuOMPh8QD3js5h+SVMohjdrS117hLoCwJ2odcxC2N1MXvE0dwihuOZAtbZDV+vV0CnmWTOznUSBxUUS0UU4GI4MYHKQbGIYjnAbNBDFs8xn4xFWDRLPnwHIkkee+wxvHPrNkqVBg5OjrC72caVrSZqRQvRhIScyXy5sHARYdhsKO+Bgcqz8RiVKrvh2X2dYX93X6Dtndv38BOf/jsCNOOY487Q8BEci0oFKmoYLF9SFzWzQUgkkUybDAfq7m63NxVsTjuv8965OstJcPHBHBbHWsHTuBTQH/RE2HCu0AKJxFDJL6G90ZVNEm3oOPsJuDIUmYShIZgyzKczHB+d4LEnHsdgMJJtmV+q6PskyEheEJi/c/82Ws2G7OurlQb6vZEC0Um9kbiYTcfaM+ZRArvgK0B6ldkYjc907SRPGDjtu75spRYrWzZWg/49eAUqhmzMx3OMhxMFtZMMDcpFLGMC0hZqrRZcj+QlX6uI8XiCvf0tvO99z0g1QKse1nNCssrzweBgKlGoFuH1sb7MPmGdEqqEii4GDHsOaKFEopLd7ZkA6m5nQ3VTSHFmCF4C2yFtoZYpapWarPO4TgzAvDT2Pqnp8BdhRjqRIejzubG+sW1UgzK8oIz7J6eyOeI+zddjBkvB5b0xW+jcWHstSYg6yr+grRszIur1mlFyhLEAbu4ncbTAyqI6ooheb6h5Nh71RdhchD6TShoPj6UYY5ZMq7OJTncTG90Omo0KkCU4OT7UPRZdkzNAYo57CInwi/lP9QHr57olEY28hixl5glVEkspEbjP8vmcl8PRENVyWXOpVqUKyJKqbEoFlLXCpH8iEJ85OBxjWaitw6EJtC9WgBvUscpcbGxs4f7923j04etI4hnara5UG7R0y1ZUstHKkAA9M4I42y3cunUL3U5L9lQkhriGCfxTiVR0A2XjMGiE41uqBJqnDK7mfkeLpgUtFl1HJPnFOcQz8ELZyLHnWHNNMA9H9oZZJvKCRBoJBFpucXKKkAmp1GAIuy8Fg0LDdWwVpOYxlkwmE4PnDy3VlPuwtn6Twi+z1sqemUB/kuUcr3LZU9B8s1UToT0eD0WUDEZzhNEKs2mo8RQRSQUG7e+KrpSMZMFdn3uSUWMY4toQF1TQ+Gvy6eK8u1BA8GszV1Yimy7OX5PxlEl9xdeQDeIFoZGxkQCwGNitMTeh7JxL2ttI6lA153k6hzObRIaLOAxRXDdZvPbqmznmkX9cziuQVyCvQF6BvAIPcAXyg/wBHrz80vMK5BXIK5BXIK8AK3D5ym520blP8JsAZb1aFOCfrhIB0wEBRSoSii4sduQzF8I4NMjCxdiOZLD5PNonrWhbQZskhlwbgIkkBgNpafEzC2fq6C+VfawS2hQVZMvEcF57raYg+MzHWKHALQFoDC0Np1O9P7vATeDoEq1WG8995MMCxb/+jRcR6meJwDiCP+VSFfVmC8NhX8AfFQr7l/bQPzuX/z5tY07Pz9Dd2hRwtNnZwKuvvqou4H6vL4CJ4FC5VMHR0SluvPGOQDla/BDg2N/bxe279xBnLlr7VzCczjA+7Qtod2k/xQ53j2HnLtxyCaV6BcuUoee+rHJK9KufjbG7vYmT4x6GZwNMaRfDgF+CwNFCRIoyChg8vPb+5te0zCDQQkKDYCcBJto78T79kofLlzfxi7/4i/jMr/2GlCif/bf/O37wh38Sy4WNh6/v4BPPfxxPPf0h/ON/8ksYj2boENCeDPDjP/5D6A9OMRj0BPRcv3odN956E7/wCz+PP/qjP5IVF2vr+2U8/b5n8ZUvfgnf897rcFx28loIwwif/OQnpOAg4PQvf/Vf6vkEFputpmo3n49VV845k5VSUij85kZHgNbZ2ZlIAdN96+ATz/8tvPytF9HdaKLfO9X82NnaheP5tDlX4HnAHBOGMTslvPTt1/H2vSNGmiNMFuhsbsMvV5AQwWOug0/lxkrXRKCXtj8EPbMVO5slH0A8mWE6HMtiZzwhYWK88kkYlCoVEWK0nCmWPYF+nPNYJViFc3iug4ODY5RcD3tbbXTbdQWJf/Pb38GEYb5pio986FnU/AK2qx5OT+6aLmbLEsjN7mqpcnxXPu9e0ZO3v1uk7qUgexwCdb2zc82PZz70EXUxVzxXQB3nlcDhlIqG8jrEmcG4No6PT9Hd3Fh3f2daf+zMJ8CqLI/ZVDZCfH2uxUs726jVGOyd4fTsWMB9o1XHfGqUGRdgocivWk3WVYEf4J13buLS7r4squJFpC58rieqF0L56E90DaMhbY8cZaCwQ5pzmoBoZ2MDg9FU4cYcH9pBMeSawDbtsxTqXepovs1DE2rMbnKCrJxjrN0FyakA4Wyp7AKnQPuoCOP+VHkp4vxApZGFoFJEpVHX/uF7ZZGyBDyZtfDII9dRtE0+DPexZrOBoFrDRDkdPrIC1WAk0GYoBybjxi+VMRiyA7+obIStrR11zNNSh4QE74fkAwkpgtiT4VjgOe2BGNjNhnHW+AJwZZaALHUWzAAyXfVhHGEymb3bUT4aT1ChZRCJDiYgeAHOTk9VR2PnRQuhQCSg3O9SSCFw3jvEo48+LuKQtaR9kLFwK0gtQfsix20iSgmypwouj0ISWLS1C6Q4I6A/mRzDZfe6G6BaraHeaGkNtZp1UgqYTkYoByVMp0NUa1XNT+69vJ/uRguOQ9DZgO0ZiprrGqFshfsHd9CoBNoHSfjwLCDRdePGDVy/ek1KCc4/EmeW4+l9aTcVz0YC/Pk+cThDr0fidK1wKgWA7SOo0/4rw97evsihTc6//jmqIlUCnNMWK5lhuYhkYUflEO3QtCfQvol2c6xpluq82du7hLPzvrJZfL8G1/GVVcH9jWPBTCntb1QbLBIpF09OTkSYd7pdkL9nWDufw/skIcDsJGbhLNNU64DOUzwSuMaikFkjptFgOp6pgcBRvhEVHUvZJvEsvgiy5nXzNbgHkwjha3D9pwztXpNl/D2Gd2vOSu3HEHsHjVoZpVIBrWYVQ9lvOVJkBeUqjo7OECf8DGDmLRVrJHRIupG84P5psl0M0aJsjLUa4kJNwe9xDvBe2PjAsefOR1s/5q9IxWGZnCxeNwlEXjPtHv/mQ5kuXJciS8xP/lqpUUDRYVOAaYbQ9dDqi59xwEYBD7nyIv+snFcgr0BegbwCeQUe7Ark5MWDPX751ecVyCuQVyCvQF4BkRfmH/PE6CxUqyVjGxX4ssogyLOx0TGgLKMxHZN7wO7ira0tWf0QnKK/N3MDSkFFtiXsjGTIMEEPduLTQ5pWP1ResDuYdkwM+XULnvzUi76HwC8LSBwMRwIbJvOpOpyn0xn8ko9hfwD6iQsMWSxkFdLpdhD4Jdy+fRsPPfQwBqM+xuFM9hiyYVkQHHF0rQRDaaFBsFCWGcr2KAq47W5uIUnZ1Zmif9aXVzY7lelxsVCXJ2HdAg4Pz/DO7QPj4c/Qcd6bwrAjpMUKVhUCdW2c3LkvUIgB08sMcL2yMjsYvuz4pr5xulCoMLvEH7+yiYcvX8ZXX/gm7h+eYplEWEURFrMZVuySVae2+eh10Y3LrAuFw1K1wq7bxOQ90FbIsVP80//6n+AP/+APpCgg2VCvVeF6zBSp4fD+ITY6HWVWBJUmzvpTHB6cKD+Dr9ntNPCTP/kTeOEvv6YQ2fv37+PS7hZsJ5Dy5vLlK+yBx3BE+xvaiaT44R/6AfzWb/0uNrYv48knnsJv/B+/qWDijW7LkELdLn7sx34Mn/nMZ7C91UWtUsTf+YkfwX/4/OfVCb5/+Tq+8MUv4v7du7h69ZLGq8bO9cUKH3nu4/jTP/1zvPXWG3j6PY/jY5/4CD73Z1/A1taG5s7W9i4sx8VgHOHGzQPcunOkPAWfHdgEy10HQakiZY9TCkQCkYxjRoaVMazeqFakXFikJrelYClsm0Ci77pIwqU69JUXwtekTU7Jl3daUKVl1FBroWgxB2COcDZHkjD8donCMsb3PvcM3r51U/VOLQudzU1sdhqYnB3ike0W5rOB8bDHCtVKTYQd5yeJKI5BtUrgd4WEALLjCmTjuqKKxwsCPPb0s/r9wLUxn00RMPyZIhK/BKYC0JllNh6p859qFQLX7NYnAcO5StCPNSLAR7UTVUkn5yfY2dmBq9ByYxXW650pfJkqIZJdtI3imjw9PUF3Y1PgKb8msUdrOGZ4PPLoo7h98xY625vyzO+d9FBl+LdNuxpmhAxM9gTzO7b2RGJw7yGxGYe06iri6OQQflCV2opqHoLKJBcG/bGURyQ/OIoENqmcIoFJOzraLXFcOR6yg1GuRoxwGmE8mKnjXBY1yuRg7omDRreNcq2u/Ww6n8hmiDZOnXYDzVoJyZw2VDOtadpCMWie3e1usSICgkQPrdTevPGa1E20JWNXOQkp1q0c0O6JXexLEY4MBiZR7BZ9+EX+bIX7h0dSZjkFA+BSTSXnm1WKhJlAIi/Y4R6h3qxprx1JCUPFmg3fI2gf6n6RUVWxicUiwnw2RsEhcZoISJeqjqq3goWtbRIHjnIimMdAAof2VNynyoEnQN7xylimZUzigqzdkmiu1+WezfBxqvjmc7NXk0iisoXzgudBteSJ1OW84O+xDswdCEo1TKfMPqEqhVkNtCekMxTPiaoUFJ4XmH25sEL//FhmYVI9UOHT66FerWuPIwllwHkL58MheudD3Uu321IYPFUTp8dH+l2SbRx/5tE4xTKKQQ1eqaZsI9pONeoNXU+lFOg5E+avTIcKl7dWGQbjsULtL/IcFnGsM4RjS7KN3fwcU6oMPK+quuu6bRKUHvlWo9BYJrJp5N7L9UDxF+cKs5OWzBlKqa6gDRNto8zr8rmaA8yEikgi+pr7OgNsGnoBju1q7yUxSRUIc0X4A51dyq8wSh++hhQYF+qLhDZLvAYS5xApwb2FJ5DJVipo/9zq1kUI1ho1TMbMrKElU4rBaIbBcLrOobBkC7dMLWMHx/sCz2CSe/FaUfjXSsu/Sc5fBNlLQajcigv1kbG0EsEhq6kCCvxswWwsqTaXxrrLIjFCMruo+vFeL7K53s1W4Txfx35LwbjO0eDr8jmv58qL/JNyXoG8AnkF8grkFXigK5CTFw/08OUXn1cgr0BegbwCeQWM8oL/uJf1BkHYkod2pyFghxYcy2SGWq2EMkOn2d24WqFSq639pg1IwE5rdrvTtiHwKwIv2FHMQM7xdC4Am0AAvdXp8c1u3mQRYhkx0LshYIZe9gxlHfX66mAmqHZ8eoyyTw/xMeyiiylBIoKMKyovEuzt72FjsyuVx92793H9+iO4dfumCAICNewOLxQ8DTMDq9lpPxr1FYJNUELkSjjD0b0jXLqyL+CjXm/IWuX+3Xu6XlpxyAPbKeDNN25hGWXqKiUYReCVfvT9YV9A03TpoLy1pdeJRzOBKJ5fgk1AzmMHrCuAKYxCbF7ZNXZYBJ6dAvbbDdRrJdw7OMVZfyRQktkXiNi1SrDaEdBE0OriQSBGXasMq5ZlRib7qm6rjnA2xU//g0/jtz77O/iBv/08uhtb+OpXvomnn30Prl+7jC9/6SsiSRT4ndm49tAj+IuvvoDphGGpK9k4Pf99H8VwcIqz40PsXd7H5kYTX/zyN7C9uysgiGHW/d4ATz/7FL73I8+o6z9duvj//t3n8OjjT+Hll1/CD//IDyCczvEbv/lZtFtNhZ8/+dRTmI77+MAzT8FzLdWB5M4f/+nn8Pz3fwq//dnfkh0JyZXRZIr3vu9DeOWV1/DWjTfxn/zUp/FXX/8mgnIgRUCz3hDg3qQll1PGv/v8C1hmJuCXwBZBa1p2kfyq1VuYLxh0bmOZEsgjcWQjKBBsNwHoQaWMVMoVhuwa5QFBW4Zpnx6fK8Cedl7MLWDOxCIDgloD7Y02shWBxBi+a4KBSfi4tD3yXHS7TVy5so9bN28BtotavY7zyUi5Gd2Kg2tbDaziUOPYaDbgFDlvbXWWEwhlBzCVKeMxO5wzVCsVzCdUR5gQ4+uPP4F6Z1NEDEmLVRLBWs0VED+PbQGonm/hvHcspRIB5slorPwLBg3TdovrtRyUBVyzi5yd/5lDGyqSNQUpSUhEnfdORaow54KKB1r7kIychzNdp1GnZAioFohikXdUnMThVMqLcDrDfD6TGoAWczQ5Ozk6EehMULdca2DKEGACnBZwdMT5d0kWNuMJrdSA0WQkJcnpaU/d/mQ5Ca1yXTI8nffL76TJQl3lVBBRWUCQnRZDq2WERbTEZEBLusTkw3C+LBOBsQzMbnRbyk0hgCxSopApH2ej00KLexmVYdMJ3CCQCoNfMz+GRBJVZct4geloBM8P4EkpAO1bDHov+66smUqVlrrS6QXEunu+r79vb++IEOX+w7VP4oKZBZyTg15fey7zckgYkAyeTml/xb0lUpQAUku2Tcw0oa2eSZKxUXDo+U9bL8d83+Z3bY0VXYgcd6VMGgLeVETUqjUpLjh23DdpEZWlFmaRi8ytqZOeRDUBdrJSyuSxMynLkojzwdUcK60DuzutJrzA0b2Fs5nqUCzS4sgA2gTnqWZhqDXBcdajQPWA62OqnAaC5kVE0xHSzNSHNeU+xHld8jx1zZM04dphDgdVASQr02WsvfTo/l0RbAuC/wzZpiqBk9T2NR60ZWq0O9hoN0UEK4PCyTCbkfimOmGqnBiSfVQQcM2TKKGigbkQVErQHomqMZ4LJK14XJAwDMoNqRYJvJMI5D5LCyy7YGMyHoqg4f3R/o5nIs9UjwTZbIbjw2PUmk2RTrKByiD1BZUuJP2p3OC+7BY9s35JIK5tGKl64HlExRBVTyLHLe4vsUgMnZGpUR5wHfD3RZzw9bMUUbjAbGRUT8zrkf1fuYSNjSYqJQ/LNBYRx/FZLjiHgJOzvkhW7h8kIcwYXzzMe3G+sBGCtZH92doakfXh2PLB5zEonK9/kdGhzB6SdGulWpmqsWylzxtU0+l+9DOSHmZs+OBnD9k8pqnWK79NJRbvnc/hZxeStiJEtDYsvPH6zRzzyD8s5xXIK5BXIK9AXoEHuAL5Qf4AD15+6XkF8grkFcgrkFeAFbh8ZSfjP9oJ3FZ8X+RFpUpQ0UYpoJVEilqdnbbmH/WZ7cju6P7BfbznPU/KSoIAJkEmWkrR5oPgiiyo2B1eNKHKJhy0KFDAkBcxnXsMAJPQUsKT17pf9BRyyk5l2nHQJopWGGHEjkpLgKXx6Xaxu7eNdqeFQX+kEE8SBSI8qrSYIRFRR/98oA7Maq0uFcRo2NM9sePz8v5lASZ3bt/B5cv76j7vbm3LqmpMP/4liRaou5xh4AcHJxj2prLuoOVKmETY2tzEwf0DxAzOrnTgt9qy3EGcqGO8SALE9WG7VK4QiElRrZRx7fGHcfP2OwKrCNjUAx+j3pm6uUkSLQhIMjCXIFK2kmKAkKNAVoG6rHXKYAH9nCQEx4cgObvziw7/3kCaWiIx3r51H7/7e3+iYOAPf+B9ePFbL+Onf/Zn8Lk//5zA0M2tLRwcnOHo6HzdRbzE9Ueu4tlnnsJbN76Df/TzP6ug6VanjX/1a59VN3Or0VQQL4G8aw/vqcudINRwNMN0YgJh2YHO+zk+7qtr+9n3P4M7d27jjVdfw/Y2FT3MAhhInfNTP/X38Xu/+zsI55HA31arjve+91l11H7tay/g4P4Jrl3bwYc++D689dab+PAHn0GpXMev/+vfFih+eD7C+SjBIrWkxqB3OgFEhlBThUHQjfO36DPI21KXsjqm1SmdYZml2NjeQMhueMcVsUEwvuwXkUYRlgoudtA/PlZ4OG2ciHmu7CJqzQa8kmtssBzTHUzFRrviC1S0ip7A+eP799HtdNBsd+D6vsDRVTzE5c0aFvMpdjfZHb8QaJlES4yGQ7QYdOwFqFSrSFN2VhM4ZaYCwUl2ci/xxHvfp3wPAqmelSGenaFR8aW6GE0Yam3AU9q88c88miHwGRhM1QnpAxPeK6DQdTCZjhWaOxj3ZTvTPz1FuVLC/v4OZiRdnKIImDShn30iq6eAgD2BXpFDS9lDtRtNEUXLNMGdd97G9Uceg7Vi7sYEtusBjoez4xOkSaLXo7SAY8p8X4H3ToYwnuPevbsiSwiWZysGV0cC/elCw70pXbBT3GTQULHjB2Usaddm2wjn7AB3lPfB9cdxZXZCNJ9gNp5iMiKZMkelXMFKFlIrNNtVVJtl8CtaeJVKDe1NtNJ7+KGHUFgtpc6hCm1AxYAfGMB+sZIN1jycq06tBkONy5hHc7Q6LYVMJ/MQsxlzUmwpDpjhw+wFAt0CTsF8jgZuvPE6tre3NUdlLcT8g4BKjCKiONRz4zgSecDrvwB2CfzKYmm9f0mtUCRJVFAgPQF2Em/Veksh49yG260WFsu59np+LwpD/aHyiExeHM+RrSKRbXFIH54aRiEVAOxsN2HP7Jgn4M72fBKpDHunjSDJrShZ4NLeZWUl8JDgnBGBkMy17zKfhqQBCRgqI/j75Uqgc2k0nopM4HpeRAupXM5ODpW3Q3Lm9LynsHH+LsmqQFZh7MpPVZdevy+VHomf8WQo4J57HteEiHBaEK0yFIolFNyqyKZme0OZPDyzwmikPXuVOTgb9JEtY7hUIMaRFDPz2Uy2iuPJRPkhBONJkrCbn1ZGzNYgsRYEDB23pQSkuqpWZf4HSXVXBAcJCN4Dr308GsIhyUSlAQlXAu6LJWbzWGQf5wqtyfgg+cHXXXDRZMYGivZKF8H3nPvKfdD6sGUfJYUF54ikPMxHSkXMMCuFNSS0z1lEazfaHibRAvMZ5wDJG6MWKpd9tDtN1CsB4piqi4L+cF3GywzDcajGAtrqkVQhscdr0B+uMmU0mcwTXquCw9fB2/yaD54L4uKkpIFIDO5xIiaUE2KaGUSXKnuKNmymOYHfUA0yo75i44QUOZaxn2JdODK8U94390BmYi1JCproKP3+mzdy8iL/tJxXIK9AXoG8AnkFHuQK5OTFgzx6+bXnFcgrkFcgr0BeAQC8oY/RAAAgAElEQVRXru1m7OhXZzcDh4sOOu26QoyDEoECWrAUUPRd4y9NAI+hnwS82k11LRMoHAwHAmQI9IlcEGg4R63VEUCjAFPH2PAQaCG5QJsSAjwEFgjCsquaYMHh/QMDZiwXIjZoicFOSXaJ8ncJivPrne0tNNtNtJpNzMMQd+8dCKRjd3G708XhwV0RKV4xkEXNYrWUn3yn0xaJ0ao3cPf2HXXnE9Ckb3qj1cFsPsfZyam62wmylcsVgfSvvPI6ptM1kUJblrIvkJLgb7ICiu0dLJ0iir6DWinAaDDGeBwKuCbYS/CEj2o1wNb+Dg6Pj+DYDvauXMXJ8SmKVkFe8MOzU0SjIcAuWcdkRhBJIWhJsoh+6iQuCsRz2NlL66gV/cWB93/gfTg9PsD3fvyj+KtvfgdHB4f42Pd+EC9962UcHp0Z3UZKkLGA/au7uHb5Eq5c2kIYx/jKV/4Kvf5EYasKBg8c/OzP/H18+Qv/Hr/yK/8VfumXfwVPv/+D+PyffwWTaQLLdtWZmhVW+Pj3fgjf89TjePmlF1Gr1XH7zn11YF9/+BF8+ctfwWwcC1x96NqegPlGraGMj/PzM82Dq9cu49bNd/Dyy99Bs9lEpVrClatX8OYbb2Nvr43NjS30e2NlC2y0S/j+7/sI/vD3fx+f+NSP4tc+8zsiv+4cnKDgVWVZYrkm9Jvd1+7akoz1IwFBbFdAHQNrCWYRbM8ydDbaJvSbwcaZCVGXese1USn56uCdzkIpB6LJBMsF7ynAcmXLkoj2SRs7XcSzGXrn5yi5jgiJguvh/R/6EIaDcxTSVBZrG9s7uH3nDlZRiA8++wSsdIpuq4l4nZXB9cG1RiUClQQru4BuZxPDUQ/LeGSAdBhgk2vt/R/5OFI3MKBkPMIi7iOodBBQeTHry26I66de7whwz7IF2t0NLKNU40VgkaSDwPVFLPs1rmNa25DsoEKJ11SpBLCzJSy7iKLnKz+BSiIqnAj6xiE78BkSHCjHYrPd0bxnrdTxvAI67Y6UNxyjydTYxnBeJvECd+7cwcOPPEEjMmOhswgxmAwU1l6tkpxJYGcupuFEJCeVBxyXMDREFIm0yXiibBPtFZalmtlOCR7JmhTKNaGiLJr30T89km0cAVCQFJlHgLVEtVZGoVjApWtXRY6MxzN02psoeg72d3dh0erI5z2XkGQLREkqJQOJYAXYzyYay3anI0Cf+6PIjXgpeyNaeBHUXiSpFDDNVl1jR8y1VuV4LDDo95S7U1SdxliEMwRlqt4KmMxG2NzcAPMvqCDi/KMKhGoxY7fE16ayaB1erBpbspviruv7FVRKdQVn81rarYZRpRRplccQ7pFUPMwooiqA+5JjU6WQwfWamIY2khU78zNMxmORx7KrKhRNN30cIlnMpCxgkHN3YwO1WgO982PttXaWYWd3C3fv3VI2SruzIbKMoDiVeNz3/MCsYb6HF1QNiWvbGPTOjDrMo+pkCpdWcMxQKpV11jBI22c+kw0MBkOR0CRiSKBxT6J6aTocGjDcdXF80tdYzuIUldoG/HIJm5t7cOxM47i11UWl7OP4rK9cG5eKgIzKLSpepho3ZlBwfZGQkV1hNJc9GutN9QcDtsvVhkLgCcuT+AgCE+rNe6GSbJlQWRCsQ75jkf+cl9zDfK+I2XiMxSJTMLwUDisS+RxjR2cWLbZ477SSI6F1YZFUsFlD2kIZCzYSuoYQ4TmaCfTn/4kkYHPAmrwwaiSjEiHhQdUGcyO43i3zS3jk0euYTPuoKvvKkIMkXZkYMRxNMZvz/KblFQPmadtk1BZ8YeZU8Gt+n78nxSYbHjhX1+EU2quZP7HOPlI2kudJGcQHf04VCgmhJKUSiTZ7RtVB9ZtIkrWFGO9fpFZmVHYXmRtSi7EHgCtE6Iai1WFJ/WFTcZljHvmn5bwCeQXyCuQVyCvwAFcgP8gf4MHLLz2vQF6BvAJ5BfIKsAL7l7czAkzsIqfnNoF1du3b9kqAmuMWkNkrdasrJth1BMLRXoZZE+xmZmfm6dmZOsMJCDAwdToaCszpbu+q85ye20FA4Iad7gvEYYJKo4pVQmWBsT+aTGeYzSPZQ9FLnSQELaMILLHrkx4PCiwtsGMyk9UDu9L3Lu1K+XHz5m04RQeXLl3GdD7H0eGBOlnpwx6USiJm+r2hsjfmsyEeunIVd2/flXrj3p07eOzxxzGZzdRBS++VUlBShzi7bu/dO5J6IJwzF4MWExZqjQqOz04FiMwXNrzWJhPM1Y0beI4yDQa9ITLHwyJdyfqDH56e/J7HxP6c98/gZhauPPoYbrxxE2mUCCQOR0MkkzGWYaTAU4JItDjh76prlVZPBErVRLpcq2KArc02bCT4jz/9gyiWq3jxxRvqOu82A4VgP/XEE8gKFt58+w5+/TO/rfv49Kd/DLvbTcQJu5IXuHnrLv7iq18XQURgiB7/9YYHx0rxMz/7D/HVv3wJ3/3Od3FwcI4oXqJVr+J9zz6ORx97VCD6rbdvClC++c5NfOi5D8hu6K237+KFv/g6KrTTKRUFmsdRiOc+/AGE4VwKkePjE3zu81/R+21tbwoMvfn2XXTabfzwD34Mt955A7VGF8PJAlkSYm+nq+7r933wI/gX/+u/we7+HnrDMW7fP0OyMHOS84d1Ux96Ru98T5ZnJGcIwhKUVbcun2Hbmkf0KUoEsqUCIgWa2SYomFAYSQ6SPxwbhR3H9JuPZOlFco6v6XsFTPpDNCoVqYmCUhnvfea9uHv7puycHN/H9ccfx/HRMW586yX8re/7KBpVB3t7ezg7PgbxYwLCrXZHWR0EXtlpzeyANFsgmU+UD1Cu1jRHH37oMtrblzGNGUa/QhERlosR4LRhOexWP0fAbA6Fcdsaa1rElStVFCwTKt1oUaXDbmwbg0FfxCHXJMeJgB4BYgKMzMFhbQj4USlhPPcXKJeqsg1aJrSMIxjLgOsEnl2QvVen21KAcL3dwp2bN7G92VFexHAwg1eqYEWf+uVKwDVnejEoi0xh7kV/cI5Wq4s58x2Y05E6GI57WpvFYoBovsB87fVPYo+gPYOZadO2WprxYZiw5kTBEzCZxnNE4RCulamWSJcYDmewwftMUCy58IMAG1td2TCxe7zZ6Komu7s72Oy2UasEWgPRIpSyitZDVE6VGAS/SmSl4zg++v0h2t2OCMg4MmQolQVSpCivhrZlkdaPAVhpk+MgnIfv7qkuQ5qjOYb9U0RxqgBrAufNJseAVkVzREliyDqX9nQOCgyXoEKLqqKUQegGTCeZWyrVUXR8HN57B5vbbQOgBwEm3HekblugRAXDkoC/hWg2RbYIkWUFWH4FTnED03iFxWwiQtFaZx2A9bVdhNMRFouZ7AYbtRaa7bbyYGjLRdKbe3O54gNZDM8tYWVlJhydhA5DyBk27zmac+nKRrXeRkp7JpIyiwVmk7Hukaotqh4uLPRok2RiQUgU0VbKRn8wRJkh7hmVMQw2HylYm2Qc60XyUXkOToBStS07JQZ2cxxpv8dzg6o/Bq/P47l+v+hSwRJjNBxIPWACpY2yLk2WSGmjRBu9zKgbuC84Hgm0kmzBuOsUPRJvzLywUSr5mrdcbATdqaihuk4kw9qCcTaewHU9nW3K5uF7kvzn2Unin+RFZPJwLpQwJJQuQrGNmIHWSBxfkjBFWS+xngz2FlFChVkU65wnubZKCfbzv7SLuvhjlDOycWKTQ+Bgo93QPdkWLaiMMmQyCTGbM09mJdKSD94j86KWS5KZxvLLKDAYeE4FRnGtPpEu5t0MJlMXWjkZRQav+SJ0nL/PNSC7NH5KEQPBPZsqF1rJJVJrkcyUgsmmMsOoWrg2uE5kJ6X4FGPhRdUFCW6e82+9mZMX+aflvAJ5BfIK5BXIK/AgVyAnLx7k0cuvPa9AXoG8AnkF8goAeOTRqxmBGeZSsKuath4ES9rNKmzaK9iA4zsKWSXo75LEoFLD8VB0PNnx0K5Cnu8CYgqynZmOzpEkKbb3rgr8IahEQDwJ50jTSMSH7EVg/LbZ0cnsCHYHE6QxYcfMcTDWHux+pgVI0fUEONCPn93dBMK2tjbVET8cz9DuNnF23jOhqamxqSCYQ+VHyfUxmk4ESHsewWwH4TREYx1YTKsqBRcvlyYcNYoUlMxO4YJdxHe+cwO0GicgtL29hfsHdwUIMoh0llqo7ewT5ZXtSZYssHN5H67rYyyAe4HJYKgu58effNy89mSMx65fQ28yxcnZENFwjJh+6ZMxktFYIBLBFicIZDtCdYWAZGLttBkhOEbgnCHH3aa6kK9f3cU/+E8/jd/7gz9V/+jP/ezfBZYhvvzFL+H87BQ7+7vY2r+K/+v//hOc92Z48slH8dGPfADf/vYryhmoVGv4wz/8Y3Xlcjyr1TL+o7/7o7j51huycqrUqoiSFT73Z19Vp/yzTz+BZ95zFbVGC1/40gsY9k14LS1t3v/+Z5Ux8vAjD8mq5rc++7vqQr+yv4+Dg3fw3HPvx2w6xY/8yA/jf/qf/xdYFkPiHTz62FU0mx1EUYZ//yd/guc/+QH80i//In7jN38PL7x4A0m0Qq1cwvc88RDuHtzD4eE5vv/55/H5L30JrY0t/NVLr6mjXQ23TkFze0FHFX6toNyygD8CUwysJuDtekXZ+NRadcxCBq37sh1j8DVc2kGtlCHA+b8iGJcs1ek7G4xkgxPORkZhRBWRayGTTVWqMHcSMXtXL6McuEToRAxs7u6id3qKezf/f/bew0mS/L7ufGWyMiuzfLV343tmdnbWzM4u1gCLxS4MYQgjwsmQUjDEI3nHIHTgRUgij3EMkmLoqIs7gdJRPFA0EgiCpGBJgAaOWMLsYhfrZrHjfXtT3mZVVuXFe7/upfQnTER2BGKAme7qrF9m/rLw3ve9zzWcPr2MR87eg16/i621VZkfbppVLEY4Jnyemh3vgfLUJNotXiddvQ/eB9NlD0dPnQbRCX6nBYzaKJSyGIxcJC0PvV4FrpcyCRGyJGIxJV/4njJebk8Q7r0OfM/mMtjY2JK4StGb5kl5clZT6Pw7plAoSBYLOYmGYo+UCLh2VUdEeDyrbCjES4Rv90x/vO67lFgHnCTn9Dlb0Qhrl/DItFabgndGnBIjxMYldBfyRU2cMxXC9AR5EayP4dr2uoQjGxGW+48BAgP+0JeBwkltTn6bhAhrbfpI25w+Z31QTaJpbDRWqoqT7RS4jx47gHqjhkw2gzjTXHFHqQamzObnZzRlPjszJVOs1W1Kj252+tp33BTTF95etVNCIi+n75lwqVR2tSYUVPknDRaak3yv+5P2rNtKWQk0Gi1B2cmeoPjK/Xh3ew0OeS6gUO3LZODUOZMtvN85kc79mSYQ91zK5EyfcZ14Prihs9qIE/7cv1utKkplcocCJWkIpGfCheL52O/IMKFRRRi9lYhjHGcyyYWTWUCrO0TQaQjgbrue7jnuhVyvQaeJMOzrnOayBUxNzWJ+jiazgbhzr6KJnYwxMZZB0kmh3+X5jGHQ6SCf81CaKOr9xRO2zCwaNHxWsaaw1agr9VbM52GlmOpLyOTmNcVrhsKzEiHGukSdKZ1kHK12Q+eoz3q+wVCJI/KUBMIORihNLiopNVEuqpKKP89kX7VaUWVegyB7soWYTqrt6rW4l5iaKmMSMYlB/o2YO2JEjNjWhDRh4GQgKaMYip+zN+oPK2lqk2iYcd9iZRT/C+8tpp/4LOOzKOdl9Dxstcm7YYGgMXNk/CmpZIwJJfP4sJHlbUwVPn9V0zgMlFYI/FAmBY1J7jW8b1rNNqZKE0qY8JrkcAKPi3s6Ez6s3tP7YkUVYqrVcpw4XCcp04y1kfsAcNYyNdqs1eorZcHrtNPm5wTDnTBfNBO4hTItwWereWbTXOD37BsUvKZpNvA/go0Tcj5ghZ4xlvlzNKF5HzINSPYTIfU0wEyCyzAtuEZMnfF38Nwk46zzgyruaKApHRljjVRSNY1ct6tXIvMi+rAcrUC0AtEKRCsQrcCdvAKReXEnn73o2KMViFYgWoFoBaIVAHD40ELIiVtyBQqFrODc5Cd46aSSEuwXZ31KLEnzwpIxEZP45SLwA4kOSTsl2CwFJCuZktDq91uqyHDTeQkNjuNJbLDiFHPIjCCTII12mwIjgalDtLpdsSiCnq+aFglXnPplh/ce74KCHAVTiqDT05OCQJPX8PK5c5hZWMSt27ckkggknM+jXq+DU8vkXcSRMD3hsbESJTQlXDsNl1BwgncJGO71JRxThGq1WJVDdkUPuzs11OpdCXQUSnj8nHyWmIIQ3VES6ekZjJNJJCiGA+phHwYhyvPzuHLlhgSzfMFDaWoCiZSDVr2Go0cP48atFQSDEJW1VcG7OeU8bLXhs2OcwgrhwBQ8JWaHSNAkouAzHGAsbsMIpVJWk8z9blN1WhQWjx5ewF3L85gsl7C5taXKrtcuXsHc3AG8+PJ5rK5vSrD60Id+DBcuXkC90cTc3CLOnXsNW1u7e9O7IT7y4R/DSy8+B9uOIZ3NIJOZwOVLN+B3+7j/3mP44Pvfhv/wn/5ABg2Fyla7i0ajKeHHcZL42Z/9SZkYCSuNT33qszi+fAjHjixhbnYam5vbePa5l3D79oYqa2Zmyvipn/on+Pa3v42L52+hPFEWKHlubhYr6xW8+OoVVKucuLfg2Qmcuvu0uuxZqbO5s4Nf/ze/hk/98efxjW9+R4LeYDQQV4RiuGquVF9GAHNSf7K/XWLb0IfLJAInpFOOAO2ctB6Ph0i5LjoN1pQwzRFXGkIVXjFyBUxyiKYcQd6sIBoTFAwabqFEsSAY4O4z9+rPcBjg0MFFTSkzdTI7NYWbN65icXZSqad+t41MmiJsB9lsXh3vNZlxYwmbTI5Q1KtVq5ianka9XsOxw9PIFfPYrTThpTOw4gFiiRBudgbjOO87Mkh2JZQLnGw7KBeLaDUaukcJzQ76HXX3E/5L06bNKiVaZhQJORHNLv/RQJP0SSuGkT9G2s6g02shlUxJjuUewulvpjoouFIEVOVRvYnpqSnEknHUK7u6l3ndETJdKJRkXpj0S0yJK9ZPcVKbewtfY2X1lqqH6BRStNXE9IjQ4kD7Rqc9QDyWUiqL+wXPJ6uxeC4lfoYjDPyRASHHgQ6TAuO+7v9GvaPrhAwRVk8Jwjwc6rrlNUITJlvMIV+Y0uuQUTE5OwknaRIYNCO4X/b9IbxcXnvWeNDVhLwYQQQzc19hpdJeZz+nwcWsodJLo4dMBHI7CI2Px+E5Hpr1Kqy0K2GZ1006lZYIW6luIk2ODuuVxjQmyM8gX8ZU7zFJ4Pc51R7q/dbqTdhpV3swUw+CNQcj7XGjkWEsMBXH5AfTaZfOX8LiPOuxbKzeuoZSIa97g7/LSnuIJSxVAQ2QV5ql26ypqkuC+Zi1OwklavrdugT8WDyBbI5AdxuzMzMoFrMS0ZlaYnJle2sdpdKMRGf+HgrMNCbKpRzqjTqymTy8bAaFcpkoEp07Mom4p9frTVV08Tql8c41oOmyn8KgSUYTnPcZrx/u/awy5HXRbjRff660mcyJ83yTTZRBeXIa5XxWyQk+77hGZJTQuL21sgrXdvbMt45emya7UhdMBBBu3m1LYN83DQTuHo2VeGG1HPdhJidY78R7i/dCJsPn7sjU1Q2N6Xnrxg1Mz0ztgcAN54kshnFAs87X85L7F88zzztNDD5Lua8xMUUzioYD6/p4rinr0wCyLZO4GAeCkwg6zuuIyRi+D6aneN/4YlAYk0ApKBq2ZMsEcoF1zvmuE4kRJoo5GU/8vhiYHPFVHdVuDzRYoCqmOFNkvo5JBvdeikJ8LNtGvW6A3TJZ9kyX/TU055SfPczHNj6XmTph4o2/l3sFDRkmuHixxpS4oHdm6q3ojqrpSulFUyuVslMyNZg2YyqP50LfG+dtaT4fcEjg8sWrkeYRfVqOViBagWgFohWIVuAOXoHoQX4Hn7zo0KMViFYgWoFoBaIV4AocP344pOhDxkCxkIVtJZD2OOkZwMvYMi7iFMZsW3UaEiYdD3QzOAlKMZDVRhSrzRQmRTGKeV3VoxTyJQkk4ShpoLUF/ruPIfvzvbwEQwoaFBu7fl9iULfVEYBXE5YUYvyBmSQlvDQIVGORz3q4//57UKk2JOatb21p0pSiEL+HgNGM60mwoElCkbDb7gk+3CdXgDDy8RgJ1nqwOoL08BCadJ2cmNQUabPZktBCUYnmxcY6BX3WXlHwMIIjp/X7FIIsD8lcAV55AtWNTa0jodExKw0/oIxjQKgHDh8Q9JWT/jze/F4l1bjbRzDoSYDrNpoYtlsI+uwpTyJu24hxenyPfcEEwJiCIjvt1dMd4tixgzh+4gjmpifx+S99GWfuOY3LVy4K9BpnL/hohPvvO4HnXryg3v0P/NgHsLW9hVdePoeDBxfx1FNP4vvP/UC1Qqur63jxhVc0wc01eegND2BuZgKn7lrGzNwM/t3/9R8lRE2WCnj8jWc0nf2Xf/13Mr9mpnK4dHkV3T6hrsCbH30I129dw8OPPYK77z6Jz/zxF9FsN3DmvtN49dXzMsFee+2SBGtyVpaW5lW306ju4i1PvBUvnXsVly5dU9XU9Mwczp+/gLm5KdTaHWxvVVVF9OAD9+t83XXXMn746jmcv3QZrX4Mg54Bs1PAoqiVSmeRFMSbKQDo/HAqnsKfoOmES48J0s3DlwAWV+rAdtjRTgaIo/uCb4w1K6xUUb1UKoVOm3VGBLyHqK7eVsKCIj0ZChTnFg4tqfaIJsdHP/x+vPDc9zG/sIijxw7i+888A9dOYH5mGlnP1YR8OPbV4a/alyEFv4EEQcKfKdpZVkKVQr1uE6dPHVa9zSieRiaTx2jYEXdlOEohiOUMP6ZbgeOmJMYXCjlk0kxJxHRfj2Jj9FttrK2tScA0EOgeXM+WoUdTg+IiTT/KllOTJbRqXXhuCfFkIDh7Juehx1qfEafSAx0jzyXB0s1KVaIqUwz5fFbrQuOPtT6c/PaHrKVLS7Ck+M/0D6NeYgP0jfjMc9Tr+0g5LoaqlyJImKmvAJ22rylrJgxkEJFrEo/BZzLD3Hnw+6zk4fR1UsBmKwn0uzQnOSEPQYYpQuvYA2NOqrqHxtnBOaQcpnX6cJw83GwGs5MTWjsKtxJVEzE0WoQWJxGOfAnTFEn5mum0y0ia9iaezzTB0kOTaPGyBEGbvSTw99IYnFiv1VCamtTeyffPDABN026/jXyBBpaQwjomVloxRZDLljAYEJJMRpCBmTNRkEgZIyUpaDPNN1YEsa4qpgo+8gxYqTQ5OYkBuUIsF0qEqO5uGuE8JOQ8JVNvNI6h3Q0wTpbR7fZVv8VEGPdUPgx0XHFyJ+o8Yj0nyhMzcL2sEjuseiJHZn19FQ73XBDs7iLlOFoz8Qcwgpd2VG/G90jgN40MGkJK4dGYsgh6HsnESNFcZ4cexuLUMGUn8Z3ptnpDRqcR9weq9KOBwTosGc8jGucjVGptTE7PYhDEMTU9g4mJEvpMNwQDMXiqu+s4dPQI1rd2dF3ydbS3JGKCRlPI1/WDsfggjHkJoj2k4ZxQFRqTUvEkq4+Meae9PR6XwT7JWjGDnZboTrOJ58GcewPC5hevmRQNRd9HW5VXY517mu0yBYeBTCQauu0uEywlpXJUpyQuCQcOaE7EJNCTF8NE176RoOtwsFe1F+Mam9fjutOgo9/GYzdIClP/JGZKIa91ZpqGCTeuB1NtzVYPjQart2iahfpZPu9ZX7Vvuhjbhx4wr3HeT4ZHYYwGYwDufxkGRijGCM0FkTq4v9NIiQFDMS1YX8WKKCNV0CzkrxgEZNLwyU3Tg0YL15UsKsLSjYGilAwrArneNEzIvLhwKdI8oo/L0QpEKxCtQLQC0QrcwSsQPcjv4JMXHXq0AtEKRCsQrUC0AlyBu04dCzm1Sji3m7Jg2Ra8TFog3lg8QMKmYTCWoMjqE8I/E/GEqXfqdiQEIEyowiObcSV2USjia3DCO5MlwDtEt+3DcW1kMg7CgB3bnARmB3Ygk6Dn97FbrUqAqO5U4ak2x1Q4UXQxgonp92bq4sTxo7BSCaxvbkvQ3alU1NnO6XL1WlMW80fq8r918xaKE0VVvHDaksIeXzNOMbDd0UQ7qz6YNNmt7GJ2Zg7dbgfFYlld4qura1hd2USvxyogI7SwTokwWPZjd1l3kXCQ8DJIpj14Tlrmhj8awnI8JRLauzWJ3rl8Qf3oiZSFdN5T0qK+XUNIodXQRdUXz+RGq9YwE6rJJLKlkib+1UmvmpsRYkxeBD6WFqdVj3P8+GFcunQB41Ec73j7W2CngFOnTuL3f/fTiFs2fvp/+gn86r/99wK/vu8D70Gz3Zcof/nSBdx/7z147eJVTRl/5KMfxC/+618GQop+XeRzedx18hheeflFvP/978KfffYv8MDZs9hcW8WHPvQuXLlyDdevrSNtx/GRD74Vf/b5r2F7p42h38PD99+NKzev4+c+9vO4tXITX/jC32BzYwv33X+fgOg7u9s4/9pFLC4uSSij+D+/NIsf//F/iBeffx7PPPscHnvTmwXZJXz55F3LyOXSuH5rBZ/+9J8jkylgZ2dH5sGZB+7FA2fP4IEH78av/cYncOXqKrrtrtILFOCSPC8pA6DmRD/FLF4zqiMT6N1CMAzFmiB5gWIdr1MmDlTBE7KX30acyQ07vVdrQkDtUCYZRW+Kle2dLfQoYI447U+Bm/3qwNmHzmB2bhLx2AhP/+23ceDoMk6cOIivfO7zeOD+05o2L+SympTud1syIiha7mys63oxv9/V76WgS2BvdWdV52I0TqHZoXAbQz7D+xhotQaw3GmJiLXt27DTnEoOkOWUepyw44EEeHpUZMpQ8ON9RmOEySROnhNyT5OSYi6NG5qUdiqFcmkOnptHq72lVBM7+ynSUmCnMNhqdpDNpXWvJoP/NKoAACAASURBVBGT8UBeBtdCiQOw+qkDmzyb7kBVPRScKcqyWoz7iue5ui95Dilu0yTaqdRlAtDcofBMAb3T8TXV3qw3VZtEqZNGCs0mTqu3m02dc8q/rVYLtmXB77UQoyjP6qR2WzU45tiZJmhL5E3E4ijkPMTtEF6uyNyNxPj5xUMyBYulnMR3pmxyRcOgIGSdtXEEafO9pjVRXld1WcI2fBFVH5HdE+deZut+Vq1egoIpU2GWWD+ZTFZGKZMN3WYThdIEBgGNLANs5v0i7kFIY8LCaEQx1vT8YzzAxuamjofnR8D2blvmspvJaaKcx8k0Fy9O1gSVSiUZQI7F5FkfneYO0m5GdVQ0PFm50x0MMBy5SKQmxCaiUTL0O/qTtWC8BpSSG/UxHDCtFEd5ck6VWbmMC9u2ZJCtr6+glONrD4DQRq3WwMTUhOEo2JbMXxoDnKjnOTH7oNmPeE/2/BZ6PZoGIZKJGGxWF/EaVE1g0iQTmLARq2EoADnNq9GQ+2tLZo2BN7NOrA/HKyEEE3qe1uzAgQXdvzElC2K4euk8Di8fE5eJgPEwDFCpVnQ8PFdMvfB80wQ3nIoEKpWKSRLQyErQmHEEUud9IPD8XvLA3HOEd8f2OC6OMWqYIGItIANIMZjaRd+Hk7K19kpMDEzdE78MyyLQN1PMp6HBazpQ7ZOpZuQ91e+xWovPQWOm0XyjEbRvpgwHJpkgE5DDAHydgNDusfYJY5zxWRxXdRnXNe+lkUga4LXA6Yjr2d4fGvaFDBUZH0PdJ0xvsgLSpCqNqUbjgMfDe2H/9+9XRe1/WuP55fkyKZ+YPh/wuqPJQCMzIP+C6yleUVJ/0ohVnWXK0nunNcNEnDFGDCODhgu/x5govCUMWyMeD3HlwpVI84g+LkcrEK1AtALRCkQrcAevQPQgv4NPXnTo0QpEKxCtQLQC0QpwBU7fcyIslXKanmQnfzrDGg7A9dKqTmG9DesUKLpzXJ0Mh9HITPub2qQUUgKtGkgpp4z3JycppLkZTnibaUkKJxSV0raFRq2hBAfFi93dHU2Ws7qJYoetShROsvqaEhVwd69+hQLasWNH9LsJ2j1w5JAYDPxipz2/KGzwOJiooADbrNXhZPi/yY0YY2pqyhgIsRjWbt/WhDNlC07pcsqeJgxF0XJ5ApVKHaurm9jcqMDvjzTxSeGbAFiKKFQF24Q/e3nELAv9YCxh2XHT6Pb7mtjutPsYUYD1XBk2FFr8oA87l1FFVIIiZKeFQi4nsZYVLjQxxoSQkqfQ7cHNZyVMUfykyJkibJpplWYTU2UXhbyHMw/cg/e+93347f/4/0q4O3XyEN702MP4xG/9F4JLcGBhDs++8CIePnsvJqencOHiDcHNr1+7hLc89QQ+8yefxezsLE6fPoWnn/42Vm+zb52A5jF+/Cf+MT77p5/BwUMziCdTKJdn8dzz38dTb3kUV6/dxg/PXUQ2Y+HXf+Xj2Kl28OWvfBNb66vIubZgxbdX13Hk+EmsrG4KtE6x+M1PvAlf/vJfqNKnPDEtkXV+bhoXr1zA2bOnVRGTy+awuDCnaeVc1sHnPv9l3Hf/vTh65BD+8q+eBpI2rl9f0fne2t7WhO8v/uuPYXWjgj/7/F9hd7uCgaq1QkGVkUjC8Vx4GVdT6Zw6zpHjQRGYNU9JRyZbjz3ySKiKhCIqzShCXJnUCcIhsvmiGCD8MNwfBBLEWFEzZEqg0cLI7yHNHv+eL7PjnrtP4cyZe3Br9RpO33Uczzz3Am6srOPe0ydw4cXncejgApaWZrC0uKjJctYnUXgvFIpK7DCtwqQOp7CHAyMGTs5MYWdnG7NLy4glbBlqVmwIyxojl/OUFgoTrPpJoN3YQbtVx+GDh5SQorhI0yabzeIaAdqLc3r/vPkJIWZCgkJ/0maqgFPSltIIzd0qyuVJNFusZStjGLQxDPpiPFA0pLnCqp1Ws6ep7EIhIwGf6iCFTtbj8IuCvqmI4YS04V5weJqiK40LJnEGw56qpch7sCzWArGXPiEWRadXR6/L+8tBtz/E7taupqsFmvayEjEpunLNVN3Eqp5hgG6rKQNq0Osg66ZRrdWU0OD1xX2L9yr/s7W2jvJkGbFRoJRWeXYKKZt7YxwnTt5rKnySI5kYo1FPIj8ZGlxCQppZMcXKvVQiie3tLeQKee0VtqqdOgYET8E0ZhgcNHlyuRz8QQ+NelOpGqYI+CfXkYwFrpH2HIMH0eR7z++JXUFQOOuvON3PdSYPaMDE2phgaFvT6Ew0sI6o2WrpXFI0JleH54umAfcE8ot6rSaSqRR2tzckhPM1KejzOu4yKTdgeimv/ZnXkN9tAiHL80wVEF/LwOFZUxVTooHnc6pc0n1XrdTguSkM+01dX2GQxG6tjqWlRVVeJePmdViDFxuHuH7jluDyk5NTYmX4foBmq4Zud6iUhOfa4i7s7m5jbn5OZhufMzQIaCQMyNhot/UsYxqDYj73caZwWAPISsRhkICdzsPxMkpzTE6WkUrGsLZyE8vLy9hYva2kVJ2mwZ6ZWW80xNLg7sDzSaOJprfSI3vGA68/PnNiSUsGB/cSchh4fIJCh6G+n/tHvVrR/bifCODa0lzlfsnTzdcKujz/oarCyPOhAajKsZHhpvB1WENmxQxDw5hlvNZYjcfkQRzBYKjrstPvIV8svM60MM9HivhJmRU8Nia1eE/xuUXzQoBteY80IwJda7wvnRS5UEyhJc29kWDCcaDPC7VGRyYRU05KpzDdwb3CMWZTt8N6qr9PWBjzy3yP4V8YI8FUT5nEEd+XYWbxHiDDxtF7515sPgPw3md6heaESZzsQ7+Z2OJ9wPOs1AX3HCZR+Gto2LD4KsHPPiGsOHApqo2KPixHKxCtQLQC0QpEK3BHr0BkXtzRpy86+GgFohWIViBagWgFgHvvOR5OTpVAfZEAUdZEsdKI08HZHIVIM01LwcX0mXN62ExsqmOb9RB7k5gUwyi+UMyg4JEvGCGIyQwKOJxSLRZL6LWbEpEoWjeadU1otttd1UoJ4Z1gZ/dAE50Un/izFBMoRlCAu+f0aU2AM4lQazL9YCFfLGrCkmIdxQrXMR3nmkQlBJRJj1GoieV8voBOtyugK6tUKNQViwXUqzVNW9OYYZc6K1WYuLh5cwP1GutRQvQoOlFI9zxU6zWEcQstgl7nDipx0u50MTE7g1SGdTCc1KbXEUejQuaDpTQIJ6njlhHRM46Dxs42MDLVWGRusK+cogv5IZyA57pqmnSvDsXASvsYd7sIuj1kvQR+9mf+CYLREF/44hfx/ve8GxcuXcGVK7dRyBPcHEdlt4YjRw/jh6+dwz/7iQ/DH4xw8+amJp7vvvs4whiPK46v/c03cODgEm5cv4Xbt9YlHtmOhZ/+6Z/C89//Ht7w4H0oThbwyU9+RimW++49LY5GvVpHIh7i9IklzC3MA7EUHn30LPxOA+1eH7/5m7+NM2cewMVLl7BLOHnfx9ziHHYrFXgymmLoq8c8EKOjWt/Fu9/5ViwtTMDvtHVu77nnNH73D/8YJ4+fVDLo0NFjuPe+e/H009/Hl77yV3jnu9+LP/7MZ/Gmhx/Q5Hss5eDpp59Fv8vp5JGZ6OdkNlNF7LTiGlPETcaUkOA1GR/FUSwXxTEhD0EVKBihXMzp+qA4z+REpzdErpBBsZxHaKWNqEcQbq+L+vY2Br2emey3kjhx4qTg7NV6HUcPzeKNj5zFn/y3P4c/HOHNb3wD6lsrMv4W5mcwO1OSccUoB9eejAoKr7V6FQcOHERlt6LaI96fXi4jQPKJex4RvBfjLoo5GwO/q2uXQjTvBQqlzVYFlUoVZ88+qPuJk8dxKwHHcrC+vmag0UoLUMgeKB2VLeSUKOG/FYoFmQPNSmVP5CbPwhMY2h+0zNTy3gQ0hepEyP0iRKfbgpdOITYmL8IYF/tJF5oj5Gt0um3YblbT6TTsJIyKtj5Cu9VBv8eO/IS+T5PxTL3ERzI2gvFQyY3qbk3T6qqrc7MSNCmYmgIcMtcticB+ryvxmswHGg/tZgM9v6NzVczlcXttC8NhzJhUwz6o2vL6OLx8RFwGrmk2V8axo8cw8DuCN8etGNKeiyDoozegWGzBTiWVjKFpwuQHUyO8v5lG4zHRWKEpI2GbdVY0cBJMTSR1LxDgzCl9Jg/6vY4qcsjbaDSbMgC43lzHVqeJTouQcxrIFJxjmi4v5adUzUMTtd/vyGiLp+JoqUbJiLau4wrEral+K4liIS+zF+OhDNNOhxyMLNEWYgjROPG8CWxVeogn03pPvXYbvVZNJh9NTlV9DUeIJx0ZGr7fxtLSgky4MpMjewkzAs/9TlP7cTCK637kPSPDiLU9CcKsCVSO6RnClA3fH69nK+kqfUNTnT/HUiYrZRIGvKZ4rslr4PoEfULYB7qn+KxhXRSfT7V6Sz/P15YpEKaQcrK63g8ePCij3UqyAo3Ad3JbasgXSujwGRULtT61Rt3UQ5HBIPg30ymGSVGtVZDNE4Q+QrvHdJ+nxAmfp8Qw9Ad9VSPyi0YSqxlprlHQl/DfN8kM7gE0Ofg6PO5WtQrP9eCz/kmpnLGMDD6PZdbwucxnIOvbdI2xxYtGkqnH4vexbMlwYViXx+oqMmocpWv4jKTxxJ/bf33VNoXcR5j0oQFhnlX7aUitt++jmCeLxRgO/BzA9BUrycg6YmLFAL9poCRkMNHw5HvsdVkjZVgXhvlhmBhKUO7VO4mlIVaO+dzBNAuHFZKsgdNahKScqzaL1VC8j3ic/BluJTQmeO3oreylNgSxVxLM1FPxHqPBs2+Y8Dxxj7hy+VqkeUQflqMViFYgWoFoBaIVuINXIHqQ38EnLzr0aAWiFYhWIFqBaAW4Am9+4g0hxpyQZtLCUbWRm0mj024jZVtKKQRjAnHj+vd4IoV2z5e4oenR/24ykjVPU1PTRsiMjUyNB0WJhI1wT1xJpdMSDCmeUhDjJCbTDV129rPDXvBT1sKYSg/WIbGaiaIFJ4RTqSQeevAsbt++LfOA0+eD0RiZDGtbWhI+BQJvdcFK9Z5PEYjAcAqeZoKTokm1QgiyqQ3ie+BkOad8R0OKJz4mJgvotTtYX9vBxlYNlV1WyYQSJAltdu0UaoS+DkO0AsDJltDXBLWNpJuGVyqo6319dVUiUNZLY25+QVOou9UdPPSGs6juVnD72i3ksy5uX7+KcDCUgK6vGAVMU23BLxk3/32dBYVh9sCPQ9jxAB//hZ/Bq6++ggceeAAbq7dkfvzt088JROuWJuGwYuv2OiZKHt733rej1x+AGIBvfP1pvPFND+OHP3wNGxubeMfb3okvfOmLWq9apQYrYel9vvNd78CXvvR59dJTyE7ZLo4tH8X126tYWFzC5upttGo1TJQy+MhH3os/+ZMv4vjyQRw+OIm3vvU9+NjHf0XmwframhEmEzHMzM7i2tUbEqkK+SIeffQRfO2rfy0x98GHz+LukwdxbGkSuzvbqp1h0ubwseNYXa/g+RdeEaT3sTc+jO9++wc4dfpu/OCl83jt8i1sb27j8IFp/Pqv/u/4yZ/537C1VddEN8+D7XqIJZNiLPC6crw0xmQ+9Al4TsACwb0WKrW6xHoD+aZwbGMchHoPrBki5Hp+aQ6x2AhxVjmNxmg1W9hYXUOKApzfV53O4aOHBa0m26PTaWEctPDYIw/jTz/3FxLgHnv4IWQdclliSlykEkPMEPzOCqVhoHSDkd9DrK+tqsqM9wRnipNWHPMHjsHOltTNnwjJkmlprTg9zD+ZTtjZXVedFCuSZubmsLWxgcOHDqkrfm11Q/ci33uz3ZZhEfg+atUdJYhY1cP0S7ffUSqCQqiXdQXuJWeCaY1szpbQTn4FxVRC6tNJW737lhVHGPhoNqooTUyIE8IvAcgdAoUHgoYzu8IqmUa9gVKxoOud99PGyjpcJ6fUQ7vPKrJA7BIK3N1BF8NgoOSWxMswrvo68S1EQKDePRajQuIkRdN6VbV3gnJbKaVRWA1DboTp8A81MZ7P5bC5soJYaMyLhUOLYpZQ7M3ny1g+dgJWwiTQ/ICJEk9VREOmJEIjtFIo5jQ8149pD3J+WDU0Nz8vIDkn8ZvNqkRTiq4egdi0bEbs2o/pukslUkra+D45PTkZy0NO2DPcEYaoVllNxP02pkohqucU9Fn9lEyaSjReZ/X6jlgyfO2064jZYqcy2NrawPKxQ4Jid1kDRQN4NEQvGEiATlnkdcT0PmhQrK5WgQQrvCzkMhlUNzdkeMQSjvgLnNT3OeSeSKsSD6MebBniFo4tH9eeTuMtnUrC7zMtMkSCFUZajxSajbrEfBpRKceCk7J037D2i9cj9/VGvQ+fiYBRgHwuq2trbroooZnXD80hM9HfoeqPzc1NDPv+Xr2SYSKxEEp/yjyKw04XME46qoRiRdrEZBnt5i5ajSZKpQKcVFrGTywV175BoL3g4EogDNHtkN+SUjVTODLQdz6XVGc0HqqaMM3rNsZn29/Xiu0/P7nf0vDnNWgg00xOMFlkEjQ0tbOeh5RlRHnuDUwv8Yvvg3VpMqX0vwnjpsHa1XEzHcJnHs0aJkTMnUEzgueaBlooHo7uCZupw4GeY3y+c4hAzBxyNQKakeTAMJlhUoD76QgaDzTsSkVWR5q0hAYHeE/2A3R6rIA0x8Yvmhc0PRT1CmlcmBorVXsFIwPkph+xl1zh+vEa5DORx8W9iyYMDSOZPUzOkWexV3VF0g0B6/yMwRosDj3wuFn7aGr8mMYwgPT9uijVcglObpgbvC/JXjn3yg8jzSP6uBytQLQC0QpEKxCtwB28AtGD/A4+edGhRysQrUC0AtEKRCvAFXj4kXvDUjkLBKyQyMFyLAmFFDjYlV8olyRyWOpR50R0HM0WBTHTS20gl0wFJCXwCo5NSLaTEvuBTAkjsAw1Ea3OdEJVCfPskiexrola9npTbAlCJiUYRNibvtyDmJoO8LE66DntH0vGce36DdWx1FodA80lx4IT6em0BKvyRFksBJPGSKJQLGoydtDvotvt/f1kZzKJYjaDzfUNVV7w+yenyvC7HWxu7ODW6g6adYKXOWHrK5FCkS0I4hjFkgiSafjjOLy8ERdHMSDlOsgVJ9RzvnLzFlKE49op2K4r0+TE8WXUGy1cfOUiRn1OL9fVQ8+pXQmvoxAZ18VwNBTHI2aZqVSJSgTZDobotluIhwFKWQdpN4U3P/EYvvt338HykUO459RxJSdGSRuh7eHF738Xta0qpqbz+Pf/96/i4uUbWN1kJdYGJicLeOY738PkxBy++bdPCyr7f/zKL+Pf/Nq/Vf0P+/qXDi5iZWMFQc/HXSfvUvqkUJ5AfmYWXi6PQjqJ73zzaUzkLfzyL/0LvHTuEpx0ElcvvIJH3/go/uW/+j8Rxl24ThqVnR18/Bf+BX7nk7+vSi4CcTkdnkCA2akSlg4s4fbqKh5+6B48/uj9uHL1Gp577gV84P3vRrXp4/f+8HOq49rZ3sZjjz6I9fVNfPSjH1CN1HOvXMSBhQPIZlK4eu0SJqYXceH8FYnLgv4K3p6UMEvRmSwJXjcUrSRkxYwwR2GdSZRsoYguQdlpG50WEwKeqmYIsp4/soQGxWMrhV69iXQmi531TfTrddWQZdJJTM5Oa0J7Z2sHE4UMPvgP3oWrN2/gu999Dm9/21PI53Mo5l3cvnUR/QaF+wxyYgEQOpsUy8DL5nRtumkbmVwBnTbXinDaMY6dOIHpyUkEw45qZ8j18PJF9LuGYVEuTmJl9ZqMAM/jFP0YnWYLszOzMu4q1Try2YKpl0lYGLAmybEkZLcaLZmXvOY63SYynqm0YZoimyGgN41WsyuxlxPfXb+B4Whs+v9DwoU7mJmZwu7WBqamJiQ60sQhALpeqQhOXq1V4aSz4o/UW10ZC0x5UeTkf+eEe9rJiiUQS5l7gHVYDhkllo2dypbEYwm6/hj+oI9E3Jbwqwnx8RheLosB+TCDQJwcGqTDXl91YbVGTUZTLlMUw4bmC7vy11dua//iXsVkBQX9+YPz8IMh0m4By0eWZeQxoRWPc/I/gUazKgh5Nl9WfZSVimPYJ7Ojh0KxjK7fl1HC32ElzMQ/J/Fb7QY8L4PEOIb67o4m9rmP0IjJZXKo7mzq9Zk4ICBeJksYiHkggZlsFiZL9oRYmbEWjePEXoIhhtGwCwRjXauDkTHqyCxRai70xSVgFV11d0PCsFcsao9meqNer6LX72IUxJDLkw3BlENXf9fYZQVUBn2ff0t4MlMMSYxhs9UIMxM5JYH4mvOLi6jVasjwGnXTqNUrMo3r9SampqdRq1Zx8OASWi0K8ZYqxSjqE0JeLBWUqmB6jZgFVYFZlqlrIpB67MOxmCIg4JzA8rEMHwr8XCdWBzLdYoyzAH2Z4ZZeU6mrIA4nV4KbzmJmehLU1VNJ1siZ42AyMJfN4uatWxLFea/xGCmeEwDO607HElI2jyk9J7w9E0hJMi+ATCajCrB9jgavTQMdt2RA0afm+6LhxGqvudlZU5E0GMnE4WvSMNmvUTLiv0ky0bygGL/PQ5GZR44E/67bUz3ZoN9HmiYbr5seOTMJdJqsTAuRzrpap8p2VQYpj41f5PnQ3KE5wDVtNmk4mYUUIyYe1+9mMoI1eeUSn2+hPg/o5/0h/MDwg3h/0jygScBztA8t3+dciJXlmRSbzJIhDCeERkKSiTBWfTE9waonckXI3GC6gk9OfjzRiuuzA79oZtCkoTmi/70H/uZrcI+j4cukEpNOfH3u+7wn+e8Gam5gI7euXY80j+jjcrQC0QpEKxCtQLQCd/AKRA/yO/jkRYcerUC0AtEKRCsQrQBX4LE33hsWCh7SdgKWk1L9iSpFMmkxAXLFgv7PfDwcY3d3C9lcEb3uCAlOVo85eTmUMEzBjGIgDQZCujklSTEpbbuoNxvq8M/lCjIPKABScGk0Gug0OxIybCuF/sBMTwacuhxR5KA40Te930odME9geByc8rYtB27G0xQuBVbTwc1KnVCvWSyUJeiQX7FfDyJBpdsT0FeC3zgGJ51SZUytUn1dHJEw5fc16Xvp8i31q1OUYTXT0oF5XLt6jbOcGMdt+GECyZQrQLdbyKM4Pakalk5/IEEo5+ZU+0QBi1Pth5cWNTm9trqJVqWB2ta66qs4UU0ZxkzjGvCtghdxyl0GIqoKrSSnZH2MWa016mNpYRq7OxUJnDRvThxawiNn75Vx85kv/DmKU1N4/LFH8Z2/ewat9i4+8Vu/ge9970U0WkNVId13/zG89tpFxJDG3NyMakjIT7h85Qq+8pVv6UbRlP/8DNZWbmE84prZlNdx/O5TmJ6ZxisvPodus4XlI0u4//7j2N6p4X3veSsw8rF44Cj+1S/9OxkJr7z0ks7t5NQUOj1f/ffvfOfb0W7t4tTxQ5iaLOHrX/2aQLSHjxxHt91UhdOx48twbA//z3/4JFqtvpgXJ48vY2trVamd++49hVcuXIXtFXD1whU88sj9+F9//mN49wc+qq52Cls03ChMU2AldHoUko/got3tYjw0ohpTIUwMcUK9S+bA5CRyhRICVq2wsoTT0JYjkb8wNSF47ubuNqxEHH6nCydho99so1ndQamYR3l+RpUzTjKOVBKYnSrAcTycv3QFc3NzqqAiYHvQq6NR3cShg4u6blmrs72+KeA7f//67ZuqO5ucmlFlmsX0QDjG+z7wo9hYu4FgwIqWGLzSJNrdnsR9MlwYkRJIN4yj1WljefkIzp9/DSdPnBZjYWtnV9cUjbBMjmI2xdCOBEnW1SwsLGg/IIuB93CpNIE0K4hCmnwxiaw0nziVH0tywrorPkU+Q77LUPf1zWvX0e3WcfzECa0v0wq8x1NWAltbm6ZWpttDynGRdj3YdlJmA7+3slOH63iqgcrkPKTSjo6NiZKBH+r3DYYdcQhGAYXUtkRa8hkogBLkrT0lGKDf4T5gaaKaTADuP5zJ5vdSgM6QF9HrKc3B475x9brWiGvI6ff5Q9Po9DooFmZw770PotGsGeMm6KPdrGEQDLC4uIj+fjVcjGyGDvIliuIZCeBcR7E+4gYyTMmf54WpgnSSps9ozwTgFPkY7WZbVUxk5HgumRh9pD3urz0lxFhrRLHfcT1xgGg28XyxbosmkuuxPo+1PDRDPXF++BqsR+JxcL/kXkfWCyvbKturcL08KtWGTOypyWlUa9vwe2SwsLrPQtJOyByT8B6LaQ+hyO4TmDzmXsE6s+QedD2J48vH0CToOu0qWZb1MqrxYYKo2awjkUihWCopndfttTE7O6fnCvf7dqcuDs/ubkW1TZzQP//aJUxOTsiA5D5EM1r74TgQVH5ne0d1VLzOOMm/vb2jiqahwM2WzhMB8gyskAfC+sJR6CCdK2A0jmF2sowDS3NotWvIM3XUbSuBRGOA1w9rqDY21mUA0cRlfRG3aSYbOOnPa9BJOdo3if+YmJ5R8qLbY6UVhfHg9UojCe8jQtD36s1ocFvcm8a6/8imoODfbDZgp2xdm3wK0lhi4mhigoY8wd6G78G6LD5r+BygccFnFlM8NF4p/rP2jNdar2MSfs1GF7bDZ+cQada7xfn+jPjPlBGZPXQGVBMZjNBsthAqKZFU3RPNG15HvIYS8bESfvxeGjXkN42VQKJvRtg3jTbWdqVkXPAZzZ/dT0KYmiezDvs8EvoH3J+YKtlPIfL+3zfr+G8jPpeDQM/U102KMMQgGIsHsw//5mvsV0nxuuDvkj+BhLg8psItpmpBvS4rtuJx3L5+I9I8oo/L0QpEKxCtQLQC0QrcwSsQPcjv4JMXHXq0AtEKRCsQrUC0AlyBJ95yJizmKSaFyBY44WwqZDh9T04E/889hZeB38PW2rZ69m07h0y2DN9nH33LiEiOSWKwO5tCt1CZFOH5p/gCrKS2UNmtSnTtD33cvr2GFEx9w4DgnqjTlQAAIABJREFUWIfTxj3TTU+wd5qgXwPb5RdfjVUhxaLp4p+ZnsP5SxdxdPmYgLecYKaQw/oUijEpKw3X9SS2cJKedT8hxX/EMBgx2RFDgrVKngPPsXHr5k31iVOYofDX67SxubGLGzc3VJmhyeZkHIePHMLLL74CZiSGsNAlaDgkiJWVUTYWDh3EgYMHsLVTQbvTM6DfWNyIhb0eHjp7L374wx+iU+9ge20dsYB1UV3VjcT2pkM5Ncv3rdoMSo8UW3S8RlyhWEORnHBbOxniDQ+eAduYKCY1dyq4/64TOHzwAJ47dwF/9Y1vqbv/4IEDgiCfOXOfJuG5hs8++yze994nceHidYRIibvw51/6Mh586EHMzs7jE5/4PR0DYgHmZyextDCDW7c2sHjgIH54/hIW5+bw+BMPYWFpFlcvX0WjVkez0cKHP/oP0GluYG5uGs888xLCeBGf/qM/Q6FQwvbuJu46eRznXr2AXK6EXM7FyG/jbU88hG//3bcxNbuI9Y0tTEzNo8f6j0wWRw7O4+m/+y4uX1vDdDmPhx+6D/HYAIcPLci4uX1rBfPHlvH8869icmIWLz3/DH7kbU/ha3/7XXQ7QzOxHQz2BPI0MtkMWs26UjoUVikiUtjkulLgosAWJm0UF+bgZQsC/Kp6yIqjkM8rldFjx/zYTE6zfqjbaCJnp1Hd2lWt0dz0FEZJYH19Fekk8MSb3oiXX3wOjz7yGP7ss19C3LJQLGbw5BsfQn1nBQO/hoxrISsTIQErlkA6mzMibr2t+8x2XB0fR/uZGrnrrpPo91vkkKM3GCObLahObaJc2ks9GRGY1W28l6cmy7h0/jWcfcPD2Njc1IQ/Re9kguZkRWYMp51pYE1MTeqapdh59cpFZN2MhM25hYNIJhwlI5qdJgYB62ZsrG+tSgg9dOgI0ralezAM4hgPWS831KS+UhytriraCO8mNDibLaLaaMJxXSWfeB+QAcD3ubVZQzyWEq9gdnYa7X4PhVIR2+tbSMQtDFiTFA/QbFRkZrD+iyIxJ6gpmrLOJ5V2YSdZVQZxBfxOC1MTJU2ONyjqjsYSlMkWoTlFUZMG6M76LkKlF+JIxZNI52xk8hkJ+Gkvi6NHj0p0FqiYtVkJC5liHkNOmpPP4XBqP6nk1PbWjgwemmXcd/weK3loBhW1ZxLw3W6atAyn1Gmoknezn3Zh4oumDPdSCsPb25t6bRpUEp69rPZA7t3Vag2l4oQ4KKrtIwtgECDteDLvlEbxXJ0PCuE08XpdchlsJXounb+K6bklsXl4vseEcY9GqFZ3xS0p5rKq3eO1yX8fEY7NtANoAPK8JxBLsEYrBttjDdOE3ifFdP4cz7sriHuIKpMmhaKuQ74X7kuqXBqwushRqoXG4/TUjAR6GkB835cuXcDp06dhOzzPFPdrurZYE8WaJH4PzSkaDw3WK40CrSe5Dz6hzqoXGpnnXTyFfhCHlc5hYmIKs1MTSMQIOk/oPuaenEw5Mtd7nS62d7a11xszwBhDxkwi98IkpvjMyeVzYvrw+jpx4oR+nz8cCJg9Hg+V+Gi1mzK/9lkXSgLwmUdDgQwd8h/GPH/GtGAdI++xRq2JQo57Aw31kXgkNCqYdKChR4OOxtR+7RKNAhlMfV97NFkRmVxGbCKmnJotJrA8fc8YI5lZZFyo/mxoahz5ekz9sUqKUHCa2PsCP/fNlBVHxk0jkTBJBg4ocI+iEcHzWa01dc/yPfKLqRe6pTTx+KzjMfL6JXg+Tg7JINDQgmFemaqnfQaGzNU9yDerusTnILtFz0vW9rHuiufBNFMJ7b33/VxfGlc8H6xlU00bjSjWVKn6zgwQcG/ndX/rxq1I84g+LkcrEK1AtALRCkQrcAevQPQgv4NPXnTo0QpEKxCtQLQC0QpwBX7k7Q+Fjp2E7Trw8i66nLrP5VQt4mZoVKQljpnpRT76CYSlSMMaDFegW0JhOUlL8YgJB4poTF1wMpnT1Wkng07b14QxhRO2OHDQtNVqGyD3wIg0FHDYJc5O8VarYQQdQpU5GUxhikZHMES5VADiI3iZPOqswJmfQ6NZkRClHvM+pzBDuOm8IOHs+2a1Ct+DmTQ2RkteHeotCVvVahW5bF5CB4XD6elprK2s4+qVm9jergu4SnGlXCphbW3N1NCw1maUQNzhpDGluxBJmjixGB5/85sl5rU7HXR9TgSzn3sAz3NUgdKstbG1uoJOpY5+r41QPeYDehYmcYG4oN5cT5O6MMIrRVgmVwQ+ZU88xjhyaE5Tr489+pCSMs8/+xLajRruuusErl67itfOX5ZAQ0Avp7m5BocOH8T8whQyGRvvePtb8J9/74/Q6ZI9kdXU7uVrV5XcaDT6+l0TpRxOnDyCn/jH/whf+cpf45Vzr2mSenungife/Abcc98pvHruVbzwwouo1No4cGAG/8v//M/Q67VQLk3j/IVV/Off/yOk4glYqRF+8if/KT7xiU8iWyjjiTc/jo3Vy+I/fPELX5GAVG928PhT70B6agbrKyu4deUibtxY18S0aydw1/IcPv6xf47NjdsYDXxMTc3h+Vdv4IWXL+LVly+gXq/hXe9+J77+9W+h3x8qtUDhkH0wBKWTL+GlTa87J4o17Tyi+Meu+LZqqYJ4EtNHjqrz3067MjhyxazkPbZ7MR3CKXaqZlwzOxlDY3sX9c0dCWGEUTcGPRw5OIvNlRuq7Rn6Xbznfe/Fn372C8hks5ibmUbRi+Pk0UXUaxuwkjFNlbMuh9cMv2QCjKEKJYq8fG1VsvkjnDh5CsNhH0MMNX0f9AcCqfMeZJ0OxXhel1y3pYUFU3OEmGEhpCyJscNR8Hpdi6Dc7YZq2LLZvCC+iWQMw15Hk/4UZg8eOCGTLJVOodGqYxj0BW9udjqwub4pM8VMU6dWbSCfTcNOsaKnoUQGBVTWwLmuK0GYhsx2pY5CqYB+p41Soajrdn5+Hj1/hEazg0IhJ95NrdFGx++LSUHxs98li6Gj9AHr9ClYUzzVuRyMkEg5MiIHva7ue4rNgd/CdKmo1Eki5YnRwYYZGlCMhnEvohlBhsturSMmByuueC0vHFzSeniui2OHDqHdG8DLZ5WsoTE6Mz+HSq0Ky3GRiIVYuX1L0OtwZKqdHC+j+9yyHNTrLRQLOQz6DSQIorZoimRkMJAxYsWTqo9L8Z4f9NFnjVQxj8rOrsTt/f7+MDQ8Agq1acfVnq1EShAgny9h0GwKAF+cmEaluqPv49qTK2Iq0mzQ2+GateoV8TcorHdoSHC/6HV1DfEe6bUNEJuGlxGmCdruax9PxgwHqd4iWH0CYcJDJl9QMoemH1MMYRjIiCqQsdFpYn19HcvLJ1SnRwGezxAmfzzVBbHCLAHbSqLZGMBy0gKM08D1MjkZBtNTk/r+cDzQXisDB2P9XaWyqz2b57NS2ZZB3fOHMpMNODqu6y+esOGk83DzZbhpBweWZpV44PGxqk3ckfFIzBMlEIZDmVHkRDDtQWG/XqmqDk1VTSF0TZvnpTG1yOuhIRkj62dmUve1GA6JhNIl/N59/pLSg0w77iVjaAjR1IpTVE+y9mygZwENKK7FoNtHZ8/Y6tIspxFAM1zsHRoNYwRDw1+hKchKJP48rS2zv4xVWUYBX1VWY1YVmkQKfzcHC4b+UCwKspJ4XXhMVgwDk8zgs0qVjSOZltyfWEnF64zPcK4199hGqycDiuvBdeMeRINhn/uhJEaMyQ3C62mj/Y9VTzI2RqyAjL1eCceqLpovYm9wRiLksERCRuH+zytlxM8RFjk8TKGFql0zqQ/zmYYfSnh9c235sLWSfD9mL7h+7XakeUQfl6MViFYgWoFoBaIVuINXIHqQ38EnLzr0aAWiFYhWIFqBaAW4Au/8kQfDbC4L27VVB8K6DlPT0pXwxEoFf0AhZIzBINDkJPkRFD4814FtW0hZtgQBCimczI1RqHLT2NndktCQ8QrY3qqJnUGVkBUYFBbbvTb8ro8xeRjpjKphgsFIoNZez1RDUAERSHwP8sshSs+1MTc/jXyxhGaTImwCu9UtiZQU2fgaFP/Zr88vCmr8e/IM+v0u0mlPQpHpi2f1BTvTx5golvX3BNoS/t1r+3j+By+rpojvWYZHLi/BjdOZveEYvTCB2YXDaPTaSLLagpU0ji2haGJyQoDkWrNtJr57XczPTqHHepRGG1sra+g3W4gRVM7JWIosCTNxTrMmwZ4hSuV0elh7hIRYCGQ0MAHCtaGovDgziUplBx/54I9ibq6M2+sV/PVffwMHlxZx96nDmCqWUKs3cOPGCq5cuy5e6/HjRwXRffChe7Qe/+n/+xQS6smP4+1PPYVPfvJ38P73vx+f/syfqOue4uMD99+lZECj2UUhl8err11Gh/UjYYCZmQkcP3EMbjqN4WiExx9/GOHYx9T0DF548TV86r/8NwGjOQX9yKNnsLA4h89+7stIptKYnppAbNyH6ziquOFk/US5iOs31/GO939AAvnu5gZOHjuG//rHn1Oty0TBwfzcLHYr23jnjzyOrOfg03/6Vaxu1FVbdOvGTYHmw5iluhKKUQQXe/m8ql50zpkG4oQvK0w6PaVwur0hLMf0rIcJC1NHjqh2yPY8DfAyxeA5SSRsiq00B3xBq3l/UOxavXYLBdvRhDn78tnC/uijZ9CpV7CztY12u4Enn3wLrq2sYTDw0WnUMDeRRyLmY3F+Grl8ViByTo/HRgFypQlxB2i+1Kq7En4pshHuTMb02Ycf1vR2CCaV0mg3m7oHaYzQmKvXtlHIE4BN82+EqXJxL0HCGpwAa2urMlloclDIZd0Ok0jJhKX7jueeQnU2a5IWFAAz6QzVRZmRldqWSSakbPSHA+S8nElE9H1kKVB3u3CcJBwmX1ivo3oaR9yOeCKmRIw/DGFxPdnnDyCfzeDmzVsolooSg8mG4R5Fc5JJCk5Ys1Of7I02IcqjIfwR0G6byifCgTXt3R0glXERZ8UdjRy/J8B60GnJ/KDxQLg0EynUMEejgQwICpasN4qPKfgOsb3bRC5Dk2OAE3cto9OpY2l+BrPlMpBMI1+a1s/6gzaarTamZydRa3YEFye/xEqlkUmzGovMBlv3L6fkKcSOxwOxJmjo0BDRPsXp8TBQAk3CMOt96hXxVrTvdLrioOh1qPQCYkmwIorMBk6s22lOzvvIF4toVJssGkK90cChw4uq16M5wus+mybMnJVHZs1i2K9XYiUesL6xpropJo9YOVXb3X29koiCPl1oMoJYu2XSd6wYC4BEHo1eQvVw3PMc25IxlEjwOcFniS9jZ3p6Eq7LNEtcrAUmZyRIDwdIOxbG4UCmbzqdQ683VFUhIdS8LgjkLhbzqNcbqnpbWavo92QcJmmGqDequna5Dn0CzxNxA46W0cj939RIhYkk0l4BuWIZyUQCUxMF5LNl7DY6KGbYb+Wj3e3LwCaQnO+3UqmoBpDfv729DYvVY70e+oMAXiaLRrOhZwbTUhTdySTiPk7DU4wOJuhAg62PfqeD8sSU7jeeRxqXVPBN4o31RUxipFUrONrjIo2HQ8ODYO1ZLKYaNSYFWH/H5wdTNLvVihHw9fDk/dGWwC9zLmmSPSatMUBivJfUELcj1L0mtspIJBNdnwRfB6NQjBImiFgBRUOXpgaNtPHIR7mYU0JQibREUpVs/AxA88IfjvWzJgXB5zLPLRNtCe1dhlViAN77KYt99gbTGePQGBfca2Sc7Jk8YkDtGR1KZrBuUukWc//wc4ThXtHCSOjeImuGgwDtXvd1LoYCotrkE0qREKzO17hxbSXSPKKPy9EKRCsQrUC0AtEK3MErED3I7+CTFx16tALRCkQrEK1AtAJcgfe8++GwUC7IMOAkLscmbcsWoJPCBSd5kzbNhJ6EDk2P7lXssHqB9RSEzbJ7vZDPIOnYqoHglHmzVZMIatueJrBbraam31mBEgwI1/U1+UvxhMIN61IohGjiViBwA1HmJKmB0RqA6/TMpERWJjL4RehvGA+Ry5ZQrVUkFiUTKYnK/pBCBYGpoXrP98Gf1DUoeBnzYqjpYdbjEMrK124227hy+QbWV7cxHLK2gqZNTMBUAUNHY/RZSzMC0tkCrEwGY8FETc0Wu+z5XhzbhZPLIvB7giCfffABvHrxAjr1Jnr1FsYDH2N/ACtGADOlqdDUdFEY3PukZXIYlF2A0ZjsBlMjwqldHtPY7+HUyWXsbq3iZ372n6JQnMAXvvQ3eOEHL+Hnfv6f49qly6hWdzSVyi9O1L/wg1fw1DveiqvXrqnm6fnnX5RoemL5OOJs3Y+NkXYzeO4HL2E4CFXPcvLEcViJEWZmClhePor/+uk/R78XIJWM49ixQzh997JqYPKlPFZX13D40EG8cu4iXn31iqa0z559EDtbWzh111EcWz6C3/6dP0AwpGIUIJO2UMhlxQh48KGzaNQ2sXJrU1pSMp1WSqZcyOHm6jZcO4UHH7wHr77ymuEDJIA3v+lRfPHL38Ds/BLWbq+Ji9BoVNAX/zwJh7VijYZMIQpnvKYEAFY1Gq8t9ruPkPbSGHMF2LPuunDLE4jZNqbn59HqsO89lMHAOiEKsKob6naRJlC31VMdUKtWRVJmHieAmVwxoj3f6fzcFO655x58+5lnJB5PThaVJDl18giWjyxia2sbPmugdF77KJWn4GWLMgrSjkk0NOtN1cUwMXDm7EOo1SqwCNnuskPeTFAzsSOwL+tcUjbypTICn3VNA2TzOSWfKrs1iXgUSPVexmPdd6wWI3eAE+XdDu9FMkAGYs0w+dSqVxGjwE6AjUXAtumS55fn5WDFjJlJBg57+bN5F36nh1zWQ5sw8zgByHXMLcyhUW8h4NSza6DdFK15XTebTfEbOAVNlgLPF+HLTHjwBFKIjSdC9FptjH0f69sU1Y1Z0h8R9usbsDT5FW4OI4rv8THi4Qh5z5VI3icHYWzuKf7e2JiA4b6EfDJCOP2/vrKKrm9SJDRdvJwHJxVHaTKPTNrG7PQCcgUaTPJz9DvrjV1YTlbVQqwtKpemVPnDqjympmIxTtLzb1jF04brpuWgMGHBRASrhphqo8nAiftkPI6V29cwtbCofZT3r5k4H2J3Yw2Om1XNjuN5cCwP4yDE+vptGcwTU9Ogym7bruDqNJu9XErG0nDQQ7NaBUv+aA4xaZXLeaq84jWW8jLo9tvaN5gsI2R9zCn6IcHrnKhnGo/mxVj3m9Z7FKDnk5PgIOHMYuHgMeRzNhDQgHDg9zvIua72XNdlTWBL1yun5zvtnq7bmbkZA3Om0ZGE/p7GZ59T81Thx2P0BkO0Gn20mhXcfeq4qcuq9VBttBEf+7DiZE/UxWjgOur1YtzZIDYRmTEEtJM/4+aY5LNQKJZQKpcwVS4gHCdRbbRgJfvIObbMDT4TaZjxd62vG/ORz6B9iDYN71qtgZnZeV2fjpuR2UfngBP+XDPBqIc9nT+aqLyWh70u4mJxDJFKJmQI81j5MCkWC/odrB9stBqqu+N1SsO7WCypZpFpSR4bAeY03/RMZTQyHnu96onniKY+U1pKTzKpETcJB15jsZH8cRlq+6kUMZbImQrJhOmpLor3i+57gcJpBtIIHiolxtQFQlP3Jb9kL33FPZdpnp3duvgU5nwHSjkwLcP9ifc3n8U8Nvpx4nrssTFMVVRc97uBbjMVYWqp+FmEP8e/VXKEBgfiYhIZhgVr31gtZiqw9o9rguuaTGJbBo95uqoii4ZiGCCthJv5fTeuR+ZF9Gk5WoFoBaIViFYgWoE7eQUi8+JOPnvRsUcrEK1AtALRCkQrAOAf/cO3hak0654SpirKdVQVEQ+TaHQacDM5CTBdCkuJhKarKeZzspsmQz7POpeUOtNzGRe5fB5IUAyAIKFp21G1BCtSVOPBpEVoYJgUvygyxuiCsD+/0ZDITAmQ0+WsSqFAx0lyilv5QhGHDx9A1kuLWcFEg7qv40Zk4HF0ul1N/48kWlO7Nb3ZFOYpjPF7+cWfI2i81WhqipPHk88XwYlWikxhmMBLPziHTruvCVG+hsDFSnGMJf5SGA+tNCyCfgFYaSZRCBc3feqqeZLwxalxA9k+dPQQLl+4iNZuFSH7zLme3S5C9nynkppE57Qqqz72v8T8GFF4hWq4BP8WcDeBcDzCoMuKGeDJt7wR29tbYk+84eE34Ktf+xaSqSROnziGD374vZqM5XR6NjuBf/Mbv4k3Pf64EgrZfB7fe/Z7Mkceefh+fOiDP4pL5y/j+8+/iouXb6rDn8IO0y5vePA+PP/cswJ77+40cfnKTSwszePHPvRujAMf515+WevF3/GNb34LMVJNkhYmpwr6+xJhsb2OroG+v1eJ06/jjY89iq9+9Zt6/0899SQcCzh6ZAnf+vrXBVyvNfuoNNjLn8byscNYW1tRnc/M7ALmFxewfOQQfut3fheZdBa9dhe/+Ev/En/4B5/C1durGIxC1ZiRs0DoNAV+ql08p8Mxgc00K4C+z4n1FGeZNdnNCWSvWECmPCljaWpmEgP+a9yYZhT3GtWq6oH8dhfNWktCMwXIbqcFi6B1GlKxEUac2j92FFOlPGZmpvG5z31R13+mkMa73vlWbK7cxtx0DnElnDoo5HMIxwlNejN1weuJxhun+G2LAveartnjp06jVq3LmJmanVW6hGBfCqY0HHm9ZjxP6x4GvmrBwkQM66sbAiDT3yDToNNt61h5bcnASxheA4VySonD0VB99qzOYcqEwmOtUkF+oqxqGq4PBX4yZpLxFMIgJjF1ZWUFaTepeiTCrS+8+irGwxEWFuZkSpiatjTGVFLjrNBpS6ikcUJRk2kAmgAUYmU26VgIBqcAHCr50mm0sLtdx2CQUmWP2MecWA86MiJkAsRjugacZAyFTBYD1mN1+kpfUNykwcRqJ/JyVD3HyfdECrcvXYc/BFym06yEjMPyRBFWOgE7FcfCzCKmJuZV56UUT9jHbmVX3BIyPFhfVsgX0adBS5OCvJ2hSUswqWbE5LHqtrju+7+b0OmZyRKCYYiUHcPq6i24WZNE8TzuvWNVKAnsvFe9w3PnWGnt3RSQKYYzgSF3D3E0mz1VDdl2TOtBUHQmnRJLgyYrz9X8wqwA6DvbVfhBiO2dTSVgyFLIuBkZc/6wr72SxUOcyCcfhVVYsm5o7JLrMAxhezMoThxAqZSH69iqdgqCLvKeh9GAdVUOHC+l1Jip8gv1fOA1y+o+cnRoBqqyMG5jfX3bcIw8riOwuraJu48fQjxmagc7XR+dUQrd7hDd2gr6nV2Boo3gDRnOPEZWh9Eo4rVMUzqRsgUpL5cnlELKukmlYNqtnuq0WCG2sbWNYpnJEFZoEXRNTkxC6UJWVZnUwEivl7RsBGMjhNOMotnDyjMaZqxTYmqIzzM952xLKS0mNHicvIcMzJoppITMEsKkZeDznDFtN+grvWGnzHNxfW0DS0uLGI35+8mGgBIONOVY4SRgNhlJ4mKY9ZCYH2eFEjDokUlj9kTWS5F3xZ+lIdZu8dnE546j9ASTKzRGeJw0YsTkCGOqY0omaGCkYCUM8FqMoL0BA9pOtXpbzIz980HjgUklpmR4D9KsELtCiQkuD+3euN4j94RE0qQw+RxBmNhLThrTVEYLxuKL8L/z+HgdmXST+Tv+d14KtuMhpfTTEGE8QUyKuXdHA5nG/KzA5ypNHX5dv3oz0jyiT8vRCkQrEK1AtALRCtzBKxA9yO/gkxcderQC0QpEKxCtQLQCXIEPf+iJkJO/rCiiKGil4nBcR6BdCmM2hfm+L4GCIF0KxhTQKCZYVhw51pdw+nLgI5N2kGHKgBVHMVN/xPoYTtOzooaQWU4FU0zQtGRopjYlFsgdMOIS/90kJIyQSAGIxsOhw4fVm18u51XZ0/UJdvXVQS/AMWsw+LuTjkwJCjkSfEasmkih027B9Tj93YLt2SiXiuh02hj2B5oYplGj6XyJF3FcunAVve5Ax07hg1+9fk/mDIVCJG10BnGEVgrFmWn4hMyKjWDgpuyB57HHEin9fTaf1fujALizssr+DoxpnPT7BnKq82BpSrzPCp0Ee7ht9eGrYoc1HsOh+vnZ601Rh93eAWtk0rZqTNxUSmmC+dkZdPoBXrtwReqV7cRx913LSsq8/PI51X8szM/iybe+DefO/VCpmNWVFXz4Q+9DuUxGSRvpdAaXLt/AX/7Vt/Tez5w5g4vnX8OhI0t48slH8crLr+H8a5fw5FNP4uyDpwUh50R3bzjC2sqG6nC+9fR30Wp38e53vxtf+tJfSByam58V9HZxcUlplKeeehRbG+t45tlzWDx4SFPgpbyNp95yBm965GH8zE99XELqiPUiblqCPi+XBx56GEeXl2XYbG9u4/yFa7h+/aYqrViP89KL5xCAgr+DbquJfDar643rRkGc1zWvZwZS9kWtLifvB7QoYmKOpBwHhflZeKWSaq36wRBxQV5ZQ5KQ+dRtNFDd2kHgB+JpkGtBIY/JCcuOK21TLhaxsbpKKQ6HDizh93/3D5DN5vCxX/g5PPvsd1CvVTBR8HBwcRYDvwOGoCgoU/zj8Q6GXVW/LCweVTqDaRW/18HyydNodtgdH1NtEA2DmZkZGRE7OzsSVXOZDKYmyvB7DaU33FxebBlWdHE9lLwY9mWyUDAkfJv3HwW/rJuVqcjRbCZxaMaxpirLCp1gCCuXVw2cEQgT8FyCox3EQ9NPT9YMJ+jBuh83rZonJrS4ZzSabVXLsOKmR4bM2FTaECTMihqK4l6GVUpQ8iSbyUsY5fnp9vua2rfIx6k3BHLudghRJ8Cb4Oo4+t1t+IERqCnWuskEsq4Nx8kglrKxtrGl+0Bm4ziA32/v8UUM+JsT7kxIVatt1TSx3i5XyMDNOEi5TC+kUcoUMbe4hInSjAGAd6oolvfqstI5w4KQIcnKqw7Goz2BlZPkTAKMA7iyleBfAAAgAElEQVROSvBuwrm17wUDNBs1FAs0/Jga8FW3Vi5PYzgOXt8bWSNWKJfgDwxrgZwGVvvlsyWl2ZqtJtJMhI3N1D+TRTQIXI8mUxqJGNNAxnS6efUWZhcWxVy5ffOaqddBQvwTL+vpdVkntnrrhhGarRR1ZfN9YgnRZAgMC4OCMGuxYOPYibNK3tkU73tNeG5CZgkTfdkMTbKYnjfVnS2xPijAkwtBk4AVQrwPKWrTENhc28TigUP4/9l782/L8rpKcJ9zz53n8c0vXsw5Q45kkpAqlIwCKiLSCjiVlKXVZYn9Q3Wv5erqWl1t9Wrb7mq72gkVLVQUcYICBEHIJGXIBNKcMzLmePOdxzPce06vvb/vpfUvxFrn5YoVkS/uu/ecz3c6sfdn7+3NXOREegzQbJREFnIMJ9MZRl6E8SzEbNiFP+1L3af8AxLcc1/7Ms8LkiBOkkC4K5u4ao3ERRWFXAaVYo6GTiIZOBaaB8x54Nkx5rphjoYvYoR5IJzLfF/NI+lpbHLNqFRqWofDYV+B5SR65hFBcb6OSgFHJHzo+1L9MaeDa8iEVpMkTWA0YBA5k40YMm2sqTI8I5ShwqB3S2qL6WyitX2shOG64/rj+9A2T6qCkPZKEXxl4bApIIPA5esCERJ8fcomURhh6k6VPcQwc4+vCahiIuHsST3BGwj8udYPzyk2AzDrhuoLkic8s5Q1ITWiUbaNJx4Go7Hmr9k/qcAaq0GBf0+iUqSHbYsAI0EhVYQUE3wP5l/Rzop/f0zO+q+8H+tD3QWJXilN5nPVjQQNlS1UyZnnjARS2t+M0oRnruozpyUjiT2qXkKRUxypyxfiwO74aTmuQFyBuAJxBeIK3MwViMmLm3n04muPKxBXIK5AXIG4AgB+5Ee+OyKYkM6k5MduJ+k3TfeohEJHaWREH24Bkgq4TAp4IaBCe6VSsSJggV7p7EAngEqwadDrGGsI+lyPRrLCoDqDqI7pAvXV2Uzv9QTBKXaBWsZq4hjwIAlw3I26srKmjlt2iBNsIWDCrsnBoKewYSeRQbGUV3c2wWUCQfTeTmVS+jsCJAQSCdwgsJDKp9Vl6xEk82hl5ev9fD/A7o09nD55Cv/41DMIAgKw/9Qh3un1dP9Ua0wXIVLZGqZhhOpSU4SGvPkddoUGqoqxyAhllVOvlU0WAi1CZmO4ozEmyrwIBaan8hmA9lYeQbYZUgzrJkCkTldH5hYEwDheJGkIWJLICKbMnYjQXG5hOmTQeVpg1urGGrZ32pgOJ+oy5a98LosHH3pA9/ntb39H5Eq3Q/uUjBQr9NCv1kqyvvngB9+nwPPf+I0/FrB011134Nr1q+i1D/G+/+6H8LnPf0le63fcfjvy2SSu37gmVUG70xdRsLZSgpUs4C//+nP48R//cfzZn35SwPd73/OD+Iu/+CS2tk5iPBqiUS3iyuVrSOVLeMvb34HPffZzqFfyuPXcKr7r9Q/gLz7xNwJDxzMP9WYT73jXW/E3n/pb3HbnPeraZ37CM8++iHa7o7yW0XAkcPvy5RsCp5TDIrDNN+ConYDtpAQGUl1BpZHAvGxGxBs744nPJTIppHNZLG9tAumslEesv+VQ3ZCCz9DbRYjRYRedgzYSaQeE1tjBzw8M3RlObK2jWi9j1Ouj1+ninnvuQL1cwsf+8OOq/c/83E/js5/9FB68/1XYvn4Jp7bW0e+0USjlBZYShGanfa97qNBr28lqDc5mY6SdNLbOnsNhp4d6syZPfXYMnzixLiDzxQsXBYBSsXPu7EnkMrasgVx6vyDE/uGB1EG5rOkOJ9HC3BjOu+nUQ7PZUk4E7aaYM9HpDqQcqFRyjL9V/dwweGW9co4U8lRiEQw0aymfLcGdjlDIGys12vUQxOa997odgaat1pJUGJFlgEOCiDaS6PWHqFTLsFMJdLt9FApGccD1z31iPBliPBxgNplgMWdIM8Mr0piM5wLlEbkYT4ewHeZ1OCDumXVCpFI5DGnvJdsbA66yboE/EWhputtpscNADBvdw67+bFxnIqysN5ErZkFBVK1UQ2tpBblMDuVKHTOPodFUapQxm3g4OGgjm8/p3ozaq2CCygV223AcGwtvivGwh6WlVYTc8xYReocdZEsFZLPGPorKF8dOYsb9kkHOnotSuSQgnxfmM3PgyIqnVChLwcT5KaI5aUBtzgWSsSQYSTylU8ZyjsA59/ggJPmURiGTVF4E9/HhaKSMiMP9DhqtOrZ3tqW24z5br9X19zNmjSwCnSFci9wvSU5zrp46ezcKxQqcxBz5XAr9Xlu2b+7Uw9bWaSkXKuWyCDOOreu7qgnJNO5LJLapIiiVqlLwrW2cwMULl3H+/IbJsnCnUhZxOxyMhnBnrhQ17cO+ziffn8oeSSC2rIP4JwLkR+eCyO6k7kkWbbk0cpmELMZ4PXwtrZkqpZpqRDUQFS/My+AezHOGxA2BbqoVYJPw4PwEms1lZRTxzDq2j2KWiuNYImo4HiSjFq6nDAmed9Opr/NXzBA/nyQ5wxhoI3ekSuCZxbMgshLIZfM6w5i5wcwRnhXE56lAZH4482KSNglfhnDTGskQlcyOObZ7MxZOociHkAC+w9swdkwkKLgHORYzO6BzkuoJ7jXcI2knJpKE5H4YIZNKKWD9OFybDRC8VmZB0c6p2x9JiWcsokweFZsYSIJpXI4UhSJs/bl+htdHgs2oLwyZQfKCc5rkB0kSXo+CyRfmOYJEh1FLGsUkM184D/TsYNHKkrkZgVGJaK8wqiGOC/cEzhh+Dn/26stxYHf8sBxXIK5AXIG4AnEFbuYKxOTFzTx68bXHFYgrEFcgrkBcAQAf+MCbIgINBN4ZtFyulKVSoHd3pVZDIpXA9Ws30GwtiTCglYUA4ayxsqBNDLtLc5kkrGghksPYQdHj+hCWncbgCOCajIcCisK5CSElCbCgJ0WCYIQvr27aRRG0oJ0Gr4sAAkFSBuzWGw10h33kcmlZuPR6XQPi2xaWl1cFRtArn2AXu3rluS1QDOpqFrGhrs4AVtJBhd3UtJ866IpESWZyCP0I2WxS3vKXL2/D9RfqJKZHPbt0S+UqDg466sQNCAxmS0AqjcVRWDl9zpkfwusKAoaEQ/Y87pw+2mmMe13Z7DgWwbRQ9kIERNmVTmCL3aGEeRaeK8XEZDhUfgi7fA2pEwqoY12IsRBooQUKx4DjwY7gldUmUqkEfuyD78NH/+BPsHvtQN377M5/5zvehr//4t+hPxzi9JnTWFpewgvPv6xuVdbJV7d7Sh3/vBbWtNvvIWElccer7sTG5orGfnmpiU98/K+xv3eI1dUlfO8bXotrOzeQsNL40t8/qmthD3Kt3sDe4SEeeu3r8PnP/x2YA/uB9/8oPvnJP8Uv/tK/wSc+8Qncfv4WPPbVr+GOV92PF1+4gMFgiDNnT+Ha1Qt473vegb/73GfwUz/907h+4wZuu/UWXL12CaMp8yI28F8/+wVMJzOkMySEfBzs72N1pYlnnruMqUcSwlincK5xThKMyhfypp7pFDzloKRgR7YUN1QkMLdF4cXpBFY3NlBcrsNfWBh0qcphrY29C0Fz2qrMpuOjgFlgzg5oWk+xc9qKcPrUpsgIZk+w/mvryzh96gQ+9tE/wW133Il5OMPmiVWsL1UxGLaVjVEuFxEsXCz8BZaaK1hECwwHhxp7J0VVRFZWYfWlFbRWNwXs1xt13R+zKU6f3ETCCvHkt74tlcHWiVNotWqYTXuYc+5lCsYmil3TtgkNJnnjuiNZVOWLZRQLVQG0QTAVkUHg8GBnW0SQ1ngIrG1uSkFjSEd2zCfhWI72iWy+oJ9fXdqQ/ZuUWSQZ7QSe/s4TOHP2NIq5AjrdtgikcrmGbr+vLnx14JM3AIOK01JakAzMZ/JwA9ORT1UG68GRpUqBmTuD3hiLMIl5aCNauFL5DCdjOKkyooigpI+UNYZFy6WpL0UUO/oJMAfBTO/B/YDrj+AoP9Od+hh0hlJ2yL4NIYpl5u7UUKmXkUxaaNTqWF45gSwty2Y9ZNJUgFloM5+iwv1iR5Z3hUJZPv0kH/ne3mx2ZDdlYTToy2PfEMIE86m6MaTDdDpSxkhwlGtANQD3Nllb2QxHNjkC7XYbS0tL+gyzR5hclmy+JCKa703iLp0y1oAHu7uIQleZRYNeD2sbW8YWb+HCChkAzRBm2muRHAKKlTKefuofcfbcSXTbHQTs7qdZD19HANqCyBoSe1SbLKIE1jfPi4BYX2lg7k6xf9hGuVSU6ohkTrNeEwBdbdQx7I+PakxQPFDWg1RFUYS9PdawLuKw1WwhYbmyD9zZ3jdkrubEGO32AVw/lM0c79GK5rKJSjN83p8hwlz7OYkjgtjcRNO5HEqVuua+kwhRKqSRSpouf85r5UPw3CMXRBJqOsLu3rYyXQaDgfZW2pwZ2yiqVYYiHKuVFiYuyRxa9ZVh2QtMZ7ToYr4D1Xbm3KVaimA6MzMyWarDDIGhMG4Y0ktB1cm0yYlaGJUSiUSeS9FiAXc2FmnNtcH36g8HSCZSUmZcubyNlRWe35ZUPJzv7XZX+6ByeXgeKsOHKgajmqG9GIl+2XYFkQnlDkJZRzGU/NiOib8zq0r34vmyP+OZR4JCCgaSAJEluyxeC0llKjd85UgZkp8kJyePyTlJah/jM4Tu8Ii0kYpSRJPJ3OLrSLQzM4M11LMECSqRkeZcNEnlxr7LWDmadaKz8+iXwruP1Ba6JypiVAMSXEfkxYWYvIgfluMKxBWIKxBXIK7AzVyBmLy4mUcvvva4AnEF4grEFYgrcEReEKRhtzl921MOAd1AgEa+XNI/9m/cuIHVtTV5q7PTnF2ZqaQjgoCAHjvSE3YksJudqVRVMCh3d+9Q1hz7e3sKCyXwy5BP2quYQO65OkLZ8ajuUlqiMP/iyMNanZHscs9kBCKtrK284tdNRQDBrcgmYZIWOHR40FGHZ7SwZQNFO41cgaqMlKyLaGkxDwNlcZAQaTWa8KZT9Lo9gaRhlMD+wQHOnjyJ/b22bIgWBF4YBLoIpUxod/uY0UaDthSE5xNp2Nm8CJRCuYhcuWZsK7BArlhS5ketVsPVq9tI57OYDYfyFXdkU+HKjZ7oOgO4velEv9NKihY1Fm13JjN1tJouUAPoGCLC+HETMCRQw/qwk5d2MCsbK2jv3cB3f/dr8dhj38B0wm5ZMzbNRhmH+weGmEpYOOx0cerkGXXeE7S6dvUSGrUyOp2u7vfMmU3cccd5fOXRJwTIlWsVZSS09w+RsBLotAmcV/DWt3wXslkLzz39Ml66eBVq+manbDKByWiK9mFXAPjJUycU/p3PZrG6toxyuSCQ/qlnX8TOXhcHe21sbm7iyrWrAv/PnFyXYue+++9BpVKV9dSPvf+9uHDhCnZ3D3Xv/e4h/vtf+BA+/7dfwr333o3/8rE/w0sXdpAvlNQlzXlAZQvJIZIOLFrE+WYnBIZaTlqd0yTVmENCoDhKOEjnc6gvNeEUMrCdNHyNeyQCQHZo/b5s0GhXxs56At9WGEi5sPBph2aj0agAiwAeLW2GA7zpe98A2wrxjW88gR94zw/hdz/yW7jrzltRLqaQz9gIfYKatoKhS4WqlDIHO9cUdEwvqUw2D4fqguEAzbUtNJprmM8jpHMpLOYE7AKsLjXguzNMZ1PlWyyvLCObYog9480jDIZUJdkYqyPclvUNAVKSUgyKTqazSKeMPdfO9g1k0lmpIJqNOk5snBCgSUA9YtaNfPQDgZUJmxZXEPhOAm/U25dtTbVWF5BMi6BSIY/JeCBQnSAuLanoe8+8gRF/b7UwDxdSCJBASmeppJhKhULwcTQeqONcGSUzTyDvYNgVcdrrDNDvkYQsIJNN0llLRNRo5CnseUEg3+HeNhSIzFBtg2+SPKA11lxrz526UjzIe38RYdAboNudKpieXeckBlvLZSQzCTQbNSy1asjkKlheXkc+k4U/nyoDZOr6yhCiOiCdzSpTZTgYal0xB0dWfCEJWwK/nuYm8254cxqPTA6Fcgn9bge5QlF2ciQ4ggWtexYiKZQd5JuQZa43kYYRpwq73x3lOnC/5X1y/bQ7QxSKZdN17jhwbGCptWz2XYth40MUSzkRcsxpkdpoHuDwsIPV9RN47ulnkEgC/ngCh8TwkdqOCjWSP51uRxY9BPyTyRyaS+van+uVouY9VRmcM8srqybPKE2LL+LaNhJWBql0TnkPSSdCv3eg7n6qq3YP2pjNqI7KIZ+l4sBCs9HAfGEplJs5EP1eF8PRDMOpT8xaa5W2e4E/NWRlSOUFO/SjV/IiuK9ybE6cPKV9tVTMIJdxpGYoFHOaX1z37N0fj6lgI2k0F3lGCzVapo2GQxQKJa03KuS4J/HcoAKQ5CAB9+MvgvfFQlZB9lT+0QaK5JHJiKAAgOo6H6k0g7sZZp0SgdEfDKQYYoA5VUX93kAqR465LP7Saa1tEdCc51muMzM/+v2B5hZnAZURJCVYY0ozSDSK5EFCJBD/juHoJGO4N1BpRnWPNyNhwmsL4PpcQ8bakeesyb7wkEqYzIoMGxlEIlBJZe782CqKCqGZxz3DkAtsVCB5oeuTsoSCE0M08O/4xb87zrBQPZRXYcgP1o/jRkUIT12d1aEhQo7PSBJwxyqKyAqRsDjvzYVFysui0susGa5bqhBZSDVYhBEuXbgUYx7x03JcgbgCcQXiCsQVuIkrEB/kN/HgxZceVyCuQFyBuAJxBViBn/iJt0YEXkUEALKNIbDBEG8C/LJLYWeiAHzTwk6LDQKs/Ec+u0bnBCLZ9c/OySNLiJk7VTg0u/bZhT73+WtuvLQJmjEkl4CSFAQWfOZpOJbAsuNgbNlZpTKykyDYVioVcMutZ9HtdjAaT0AULZVmOG1K9hYEPx2SKY6xhKAVCYE+5mWwy5YWRbSNIMBBokZdsp0BpuORuopdbyHbiVIuhxeefRmd/kg1ofc3QaBatYbr13fArFXayoQkIJwUUjkGAM8VlJxiLkA2iXyliFKtIUAwAVvdquPBAP7E2LwwwLZ7cIB0LiMP8+lkDG86ln3N3PURuDP4sxms+XG3qLHAUIf7kb2OOn4jAjYEzIyVFcelWCpgc3MFg35Xf7+0tIwXnr8gv/I7bj+Hq1evK8+CCofjgGDWuFwsq6s3nXbkWX5yaxU/+YF3YqnZxPs++K+Rydcwli87gcYQv/ar/x7/8X/7v5Ar5FEsZgTE3vPqV6FQLKA3mOHbTz0tkmR7ex+XXr6EtZUVHHQ6eNtb34h3v/ud+NDP/JyAeALJd77q1fjGE9/C+uoGdna2sbK8JNsU+tETqDpsH4gEYRFuOX8C++0O3vWO78Mt58/i93739/C2t78R3d4YL7xwCd98knZfBMzoDU9gSrCeQHFjfebApkWKlUBCYdBUXbDjN9BcdtJJVJZXkC1XREoJpKWv/GiKYOYJ3PY4/yx2RjvIF5llQmuwEINh/6grmPPBwcr6EhazKXZv7OC2284jX8hiY30F3/7Od/CWt7wFT37zH3CwdwPNWlkB5d968gmc3NrE5saWgH07MYctT/uxrj+XLyKXKWjOVpfWsLR+DvMwgVKlJmA4mruoVXLwp8we4BJxUKsWkcsy9N2VVZMJxvZkH0MCazwaKNidpFo+n5GKaTRhVoQBGFmbK5cv48yZ00in8rh86SWRfQ7BVAURu8gyD2BorKym4wmaqyvAYiZbG85Xgoy0TGL7+tQdC5Cv1+uwrQTGo5ECjdmNLSTbshTSXqs2tPZoTcYw3VfA/chWBgoBS3Z5H7R3NC/ciWdssTwGVbN7PouEk0QUWhi7C4HCoTdABFfjSjKWqhtaMNFuiGQZ8xgMkcCMihlWWg1QMfb0s1cEEBuvfgigPXFyVb83mzUsL6/BC0Jsrq8q14CgvsKDLaP0IulBuy9my5TKJD5yCsEu5rIiXrgOuR9xL+M+RYULCQOSwLQLU/A2FRa2hZksiyz0e33NO5Ic4+EI1UYNe3t7aNYasvphfexkAtlMRiohEoqwU8gVyxoL7pG0UisVc6iUSiI/Ccq3Wg0EcxcTBoITnJ572G93US3XsL+3rwDvq5cvsqdene+0/TomUnq9vhQJPENIGtMaisA+CTGFl1eKmHoTKYqIVPveFOVSQURPKlXEeOIiXyiKkGSWBcm0dreDfKkse6Y8gXGeB+5IpBCtthj50WkfiGTqdEcIWE+RAVQBcf6MNJ4kEbnPJZJUnhBoNx35rVZL6jiSKflcBvVaTvOAeSuUntASjPs31UoE2rnPUiV0bGvI+ctxJthO20BmjVA1k8rkFaxNGzXOGwHwVFWQWGE4NGwMqLbIZEUcU22oPYsWYJGZD1w3PAf5ReKf9+G7E1mL8Zqo2FNOypF1FdcalVRsIDhWK3RJzjPwW4QAsySo5phqzKfeVJZq6XROpBwJS6rQbuzsSq1BAtabUF3mod0Zw/cWImd5XZFIBEOeaYeVmnIhQkrEAW+U5IMYFz4/BJhTSeR6cGckkkxjAJVdUljIvu2fbCP5WawFn034rMEaykrPZ3OEUdHxdxJ0x2pEqi/49U/2k0ZFpXVrR8o/ojXWMXlhugck/tSzyHHQeNLh84yxjrt+NVZexE/LcQXiCsQViCsQV+BmrkBMXtzMoxdfe1yBuAJxBeIKxBUA8MEPvjliJypBToIrqTQ99Z1XuhjZecx+fwZV07ebIAI7adnhT2CcFiGDXheNeg3dbld/xyBgem6PRvTmhrpT5wEfG2i5YYK0qQIgqKgAzSN7CJrzEzxiF69CP0kykByZz9HpdLC01BBYx67jjRPrArBLBGAmU9lMHAM0ERLqmqWFlLy16cVNsJAB4gE745MCS2mNBGVaePCZqTCeYqW1Cnc2w1NPPa/u0mOf8cXcw5nTpxSATZXKIuKdJRDYSWSKZYSyskghU2ZY7xjZIj3wyyhUyghmru5p0OnKaz7BAAHardAiykmg3z5QFzS7V0kaLAjOzDwsPPpzsyOWwJgBeEx4KUEWE3hqfPhNIDnBSI4J/c9L5Ty8YIJf+vDP43d++6PKA3nwgQfw2odeDdtK4Y8+9gl881v/iIBh5GDtHLzu4dfhyW9+Q6QBAbD3/MCb8eo7N/HM8xfxyU8/ioRTEHBPEsRGgP/ll38B33nySWVrbJ3cwF/85Rdx4dJlvO9Hvh8vv3QZt9xyXrkCX/nKN/DUd57BymoLd911q3Iz7rn7bnzmv/4der0p3vaOt+p+ut0hvvb4P4AOIwKqEwmcu/0W3Hfvvdg6sYVf/uV/J3CvWEijXq2gXCrj+tUbAop/7uc/hF/9tV/HbGa6u6mMMWBdYAD4pPGkZ7g6gUV2h9NChwRUKptRaCttZxjkurS6hgTDrwsM7mXQbQhrEaF72EaSQHh/KIBbYDKJuJQjMG8RegKFFUTv+Qr/zWaSuP/eu+C7U1TKJXz18a/ie//ZG/H000/jvvvuxte+/lV1U5/dWkcmYWMeBajRamjvhgKbSWIlUmmQDMxQOTT3NWdJ+CxvnYBlF1BtrGou5HIF2cqw27+YzanTvV6vCCDmdXijPvb3ttFY25DdDdfXZELiIIl+r4e566HeqCl0e2HbAlP5vrTwmYwGsuBaWqICi8B5FzPXRyZfFDDIuScQ1V+gXq0bYHjho1AswuYA0EZNoCEVSgXs7eyi1Wzq51g7EiC0ZGPocrGQl4891yonOLvCTSd/UqQTiQ2TJcPsHBde4Ml26WBvX+/vB75IQN+LsLy+iWDuwA0sDEd9RG4f3rQrcoNd+wSYSW76Gk/C8SFG457ZNyIbVhihVMjh+RevYeFzv6OiwVKn//JqQ9ZR7KRf2TghdQ/t7xq1iuYkVT2jqS9ypl5vwrFTAsM9WlRF7IKn9/9MaofVlTWMBkMpRqrligibTC6PnRvXUa1WRKjRXolfBIaZn8IsE4LNzNQYT2ayDyKZQCs/WmaJsPMD5VBwr0tlciIGOE+ofqiUawLcCQhz/jP/JJ/LYzYdiozc27khUJqmPFTUzCZTFHJ57O7vIJ1Ly1qIgDqVa5VKXfvrsD9Q4LPJNEihmC+j2VyCneK5kUWpnAP3UqrgOC06nUNsbZ3C5cu72NzcElFRLJe0x9CCiCHbzLSQeiWfhYVA12cFAa5cu4J0roqlpRW9T7vbUy4F60BiLVOsYNAfyo4wm7GlXKHVkJPNGGVEuJBir1wpUaiBbDaLYrGIXN6RzVs+m9acYGc+7auYqcG8Ep1H7Y7shTh/uZZINtGCjkQEx4nvpWwGvk8+b4LrGdruzpDNmLlLsoSkBc9bgu+ZLPdwA8pTrcE8J6oIaJHEsSwW89pXSFyqASCZwmA4lJqn2WwoC4X2b5r/OldN8DzPGo4z5w3HiGcMz0wSO7wHnnvct9gcQEuypJPRGTKZTqSco5Kn3x3C8yN0DrtSqfFr7HpSYnou3zuBFBVotF2zuReRzKZtHwOzmc9h1Bc8T6kCnMxMQHg6mZEiaULVimOb3AnmX4iYYDOBsYpiYwCvneeUqU/qiMCA2QNoqUZ1Hc+m5FHwN5sLFpHIi//WKur4wc+cpWY98Z5oMSb6RVknxiKT33/5pQsx5hE/LccViCsQVyCuQFyBm7gC8UF+Ew9efOlxBeIKxBWIKxBXgBX4sQ+8OWKnPbsk5TGfzKHT7wswI1Ex9wJ11QrgPQoqZuArwUP+w552Iwf7u2g06ioogRyCC/sHbQEv7MJmhzPBEwILBhA1jxAETfg+vjcT+E57EHacKpjaM8HUfC8DXCZw3333CYAcjQZYWl42gJ0dCYhhoCvJCpIv/CLQyZ+j8iEKItiOhdHI2HDwPXkP7A4mOMmQ8nPnbsMXPv9FPPK61+G5515SDgSBLlqusIs3m2H3a4iDw4EAES+IpMCIkhmkCkXY6TSy7LRlDoVtw3ISsqwq16pIhZH87Xeu3xCYSANDM7cAACAASURBVA9305QqY3p18M7GE9NlfeRtH7g+bJIcJthCHa0M9vYJ+DjsADdZIY4so0IFTSePPTrCCKm0JaDw7d/3JvztZz6D//f/+RW88NJVfOS3P6LeVAKG3/72c7AStPma4dz5s9g6sYbXPnQ3nnvuBfzpx/8K7333W/Dah27D5au7OHnmNjz5nUt48cWX8diXv6xw3lRygX/3P30YL758SZZAf/Txv8YDDz6I5559Btev7eOhh+5DrVHHt596HidPnsLTTz+DtaUmmq0mnnjiWwLGg3mEYrmg8Nj9vQMsfBelYh6lSgOLhYcf/+kfwze//iSu3djH3vYBTp05hbXVJRzubeM97/kB/H//+SOyVmJI+PWdA3WXc3ybzaYyAI7BKXbwRokE6usbSOQYtmzIHoK49OenSofESJ62XwL3RshVCwgWc5SKJXQODtHvDBExzDvgWLDTOFR2CtUaVPRQBcT5x/lNksqmH/x0iHvvezWWWnV4UxePPvYo8pkUCtkM3v3ud+HxbzyuzIt+ew+1YhGlclFKkOm4AzAPhuBdKo1kKid1waB7gKRlI1MooFirI5OvIOnkZKdEkJid0ly7VFEUslkU8vTSNzkMmLtaI+liQzkZ+WJO6zObzyCVSGD/+nWRfFzrtNWiJU02kxXIGngu/LmPSrmuTujr168KhCyWaZmUVS1oCbWYJ2QBl0pYqiG72mk/xDUq0tKxsLezj9X1dVQqJe0tBA8JXtKuhnvK1SuXcPr0afQGA5SrVWPDQ4JkEWI8dTGbmdBpBikTvFe+zn4HnjvDbEySxXTH5wo1OOkSJi6VGswG8BD5bdihuZZgTl97ArFUR8wxD314s6nAWo6hsgCoxCoVcfnqNsYDdsHT3i4UcNpcqmB5vY5M2sHqxpaUFdwz8xlalHmwMylkclQzMTtGJnNSWQyGI1maMbuHewQVK5x/7AiXpQ//P0dSJW2Cs6nUKpqQb+ZY8Np2d7nnNkRukUQi+WyFwMx3kc0VRERxTh4etlGtVk22QiarGhYLBSSkRuMYTVAuN5BQflFBlmiTyVC5FDN3hOVWS8TZdOYJYH/m6adRr5eRy2dla8Q9mp89Hs2kGqGV2mgy0uelk3k0GssC9kmaRJEJBC8VzR69v78vCyvag9lWWnaEVsKSZRkVNOVKEUkyNMytYVe8Rds2ZiN5mA6GIslHE2M7aCUiDEaelAEMiFcgNi3iYFNrYdQKoa/PZZh5hBQcK8DqygZsJ4V8zoE/D1AplZFJQQqlMhVlIiMjTNyp9gJeB9UzJA2oSJIKgFkJUgw4IkWojjgm845JNp1lJALnc8wmQ23rtMASEJ8wZxL3+OMzj4A968vzh3Zsg2HPEKNzXzkV/D4tn8KIdl0kJ0wOiuY19zWtk6mUICSiqY7gl2zGPENu+Mf2gzabBMznkbwkWUIrSX5xHot0mbro96dSLwVTnqs2Zj7fh+SOIQmoXuBnk0wnycfKc28leUGrqHwuhxkzLmjz5Jk1YdtJkR+8RqkUpYYylpK8RinnbFtEGbNAtLcuTL4TP0eWUSR0ZjMzBsmjWh79LAnIYzXFsWJRuVdk446aJvj/Ijc0zzhBuN8Y8odKpysvX4kxj/hxOa5AXIG4AnEF4grcxBWID/KbePDiS48rEFcgrkBcgbgCrMA//9l38p/5AvvZ49zpTlBvNQVy0pObgMaoP0BzmcAoQV5aRTlSJ1QqFXX4smOdnZoM5iW4xG7PuW/hxo1dA0wq0NN0Qx6DyfzddFfSDsYR0EoAO7It5QUQQCRIwS8CMyQ9zt9yTuAgu9aXl1f0+mAe4KBzqEDaYr4kEIJ2KXxvgfqBJ3CFoA5/loAZr5sWGWxOJXhKtcipU6fVoUkA+8tffAzt/Z4+n1339Ck/eWoLz7/wggluXUTwFwYUCa3kUZd+AYlsFs1WC6lsCt3eQJ/H7t5hp6MuadpGKVSZeRayL7GVCUDVhbUgqDWSi4U6TB2GrdpHRIix7yFYFSkMnfYntLMyKg3eR8C8ECuhAPRGtYLXPfIQsrT2cSycO7OEuTfCn/35F7C81MKJ9TUBo4/9w7cw80Ncv76N++6/G9euXkYqFeLW287hySeeU7bBufOn8NKLL+lazp67DU46hRefe14WIOzYTzvG15yd1LTR+amfeA/+6m++hC988Wt41avvwcraBr755JN46aWX8F2PvAGPP/aYwmoJ5BLUrDVbKFXKuHL5ZQHFxUIG58+fRbm5gmeefgK/9n/8rwoBvvjyDn7jt38f7/6hd2FzvYFPf/pv8eILF3H65Bb29zvo9iZw5Ytj5hU7gdnBf9g5lN2ZQ7C/3kS9taQMFXb1sxudxBS7j4llFUoVKS3UdxuGcL2hFDUED2WxMwvU5cw5mrRMYOzMmyItz/i5xkw5BlGI0aCNMAiQSzs4de4kDg4OMBuMFVx9zz23IZdMKmT7jrvvxO7uNjoH28g4FkKBdswLCQzYujB5HewE5u/WPMCEHv+RhdPnbxMxyFXFjnvaMPHelpebKBZKel2ZSiaPKgtar7my5Ulka+p2Zl4M5yeVFVRp7G1vY33tBCInIdCRAOFsavImCIRPJsbCplatY29/W/ZMTiqL0WiEHAmPRYDllQ2KtQQ0kszIUOVyBA6yI565Ngwk7/dHsqXiL64J2r3RToZZKHSr4heB91K1IiCaIDQJDna3p9IFTGYzvTdVXexe73e7UgaMh13Z+xDMtpNVJDM1TD1gzvUTzZFOjBHNJ/BmE1kqETgmycrW8PnCEylFCyauQVrYkBxk1z/t9DqHPUxmntRmJmMmxMZWC7VqBa2VVeTyOZTLVa3vUj4nlQ/Do1lLrtkRg8Xn81cIGXaRs/b+bIq9vV2RB9lsBk5kY3V9Q9ZJ3GP6/b7GwuyDadWCNnvjyUgWP+xqJ4nBbnTO/XbXQ7mYByxfezq71gejgTIgkikqTgLtk1StUalQbyxjETnaF7kfN+st7UP9AZVtRX2PNWb2ERVd165cxlKzYZRfjo0XL7yEZrMu4Hk6msCbmzOApFqzuYJSuaTso2QyAytivoH9Crhfqzexu7uHRq2JIYPvnRSyaaozQqQzSeRSDBmPNMc63V0sLzW151Hl59LWx2dORxfuzEcyXQQs2o8x58PYLtFqjeHn/nSme3ZyJXj+TIB6Nmnj9NkzmE1nyOUzytcgoVSvFGSlRvtAKd5sW+A7yY1jqyLmrVCNyHnOMRJpb9kolWuqC9U5JOy5bvhFYkf7NMPD07RmnGo8mUNCsoDnkInoNhlOx4o/2UB5c3R7HQVyR3NmRxlyhPsv5yHBe6kl/xsFFIku1pBrQXZVR0Q9iQ+qjDhneByTzKK6IptNaQ+p1moiSfn6eqOqM59n3mAwlv1fJpVF77CjXCAvoKKF92KUU1wXx0QOnxEK2aN8Cp6XXqDmhPGUDQeOFDGcUyTjeN0cX56XVGPye8cB28dPaaZ+JHeouAg0J0hyUflDEoM2klwTCZvrw5wBx+THcVA39+Zjq69jy6pjwueY4DgOXVeDBdVTVoSrL1+NMY/4cTmuQFyBuAJxBeIK3MQViA/ym3jw4kuPKxBXIK5AXIG4AqzAh/7l2yOG7RINl/e0nVTOgMI7fV+gCsGEfD6LfDavcFPTdU9LjwVSTlId7k4ygeGwD4sN3v5CgdfGGoMdoo6xgGCQ7JF/t0AD2R+FSKQInmQF3glgchz0uwcoFYrqcqV90NbJk6jVa7h67YoBACtltDu0qUqhWmsKPGLHPkGt1bUNXL9+3YTY2ibsmqGdjXpV9lMKIy9kpMig+qLWbKDfG4usOXHiBP78T/8SC99YDpEcybJTOZEQiE5gyvNok8NIbmDObut8EYliAXfddw/mcwZfh7IX2T/oYtTpw59MMfVc2FGI2WgkixJ21YcIFB6atBMKdE7Z9C6f6vpM8CgxVQvRkZ0Gw3oVmH5UN1ocESQzFi2kMwjOQPYdzVYZg8EIb3vr96JSjHD+7Ab22j4+/7kvC3QPwzlqjRVcvrqjLu5kyqgF3vA9D+M1r7kXjz76DXz1q0/g/R98Pz72sY8p9DthRbjlllvQWl7G17/xD8Y+x2U2QQHf87oH8Esf/ld45tnv4H/+978qRcD2jTYmU1fdyMzPuOOOO/DZT38GhXwBwyPrk3KlInCNYbi0t+F73nXv3XjHO9+G//NX/3c8cN99eOThB3F9Zxdf+dp3cO8ddwqIZ27H7k5XAcEMk2YGAEHAmTrOTRaIyTqxRUCkKyUUa1UasAvoIxlD2y9aMmVLhSPgbyHQn770tEUq540NUBBRyZKH75mOewJ1KXYrO7a84AmOZXMpJJRN4SoYnJkTxVwGzWYFa5sb+No/fBUnNjaRTlj4Z2/8Lvzh731E2Sj3vuY+M9424BBsVqZChLW1NcwDKiV6xhveYXd0Du64L8/5YrmKQq2OBMN1ZYtFCyIPlWpVFm60Mrpy8SpObm1gMjjEfO5q3TrJLMbuHKOZp3wLevJz3DMZB5lkCteuXsUKw4sJNjK49kjFxA79DH/ecTAejNV5vry2isF4LHCXqgGGzPsLE2jcqrdQKJqwcq5tdnYrNBehPPBFeOTzRt0VBMb6ZTrT/zPnghY4Vy5dwelbzkkxM5lFQCIHfzJUvk3EP3vGdo3d4Fwvi4WLSxeeQ/dwW+s+lSxKeUHrJqpX1MVtzTAd0V7KZMcsFiQISY4YmyXaQTG0nffLrB6+L78EBgdztNtUdiyMpV3KweZmC9lcBrfecaveL18owwo9FMtlDMczZItVAbrsRO8cHqj7XF3eDE4fDKWeIMDNfa5arUsxw/kz9wjAL9Rtzz2YcySboyUf7aFo2TMzId6LhdQzZSobjlRimeIKDvd24SQCERVUKCwiQ1DL4oiWYgSovRlyxRKikEHw3HsTWFlZAXMDaJlEgrpeq2k89/Y7yOVSaO9fQ66QQ6fXRT5rLJSYHzQejUV0Z5wkBuMh/CBCudTA6tqaSOZstihlAskLJqm3210B0bRdy5dKui8zz1MCyBdRINKF2gmGZ6cytA5KYDwc6lza2WtjOB6g3++iVqtqH58HNhpLKxorEmUkF3i2FWWFReUFkMqVETA/JeHg7MmTIu1I/tlUTSWNFZHrjpBLJ0WUkJyYe7T9CxRcns5k0el2TUi1H6iGJBXGI+5dSanxQpt7squx43xmXdIZk0vBvYLKJn4pz0Kh3tzHbb3O9Weo1ipG0WKZ78la8JBKrAgFkmLzuYB/cW5cUVT2eUZVwvfXtR6pGVmL6ZC5Fka9xDONeyOVMVT7kOTleiNJQwKRaqt6raX3ymSZuWEyO/i+B/tt7O8eImllpLqg4oVnHWvPzyfpQhWOyRmKUMpm9Tnah5WTZMs2i9k2zJaaTlxYfDbgHKa6k+RHYEKyjxUofH9+NvceKtuOCRrlw6SyyvZQ7oWsGQOdycYxi4HhR2e/8k8s3ac5n0lR8xyglaA5a3mP/Bk+pxzbffGZhsT8lQux8iJ+Wo4rEFcgrkBcgbgCN3MFYvLiZh69+NrjCsQViCsQVyCuADMvfvpNkawmfIacmm7G4WiM1fU1gZQMn+U/6Bniqm72I8sodSbTviHhYDIeq5OTliv8/mTCDu+ZQGASGSQ+2CErkIi+3OwazWak6CgUivJP53vLc7zMbmACNQskrYSsTfrDAe657z6MxqNXbGYIhvaYsZHJoFSqodfvo9mqirxg5y5DcZmHYCfpiGUjoywPfransFJ2cY4HI3Ufp7I57Ozuo5Ar4rbbbpWtzVe+9Lix5whD+fbvH7ALmsAIO7RpZeXLqgnpHBLpDM7ccTvS+YwIFobaDpmfkEzDHc0UzE0rDHZwZ5MORsOB7Lbs5JEfN0LY8xDe2GSEEKAhNUJQmMQPwUR2b6eTKXgzglShwGKqXhgyzP9Y91cyMNR1ShsT4Ec/8B588x8ew/ve+4P4nd/5Y+YlS7FhU+FiWaiUG3j22efwPW94GJ3DQ1y9ehV33/0qfP1rT+DcLbfi2Wefxzve+VY8+vdfwRvf+EZ88pOfxA/+4Ltw/razAvv+86//Jk6f2sB3vf4BfOrTn8HP/+ufRf/wQIqXr3/reXzmM4+CBMXP/uz7Ua1k8bGPfhxPP3sJoe3grjtfhae/85SAZoJUBM9IjLA7nJ3PWyc2ZAlFy6PnL7yE8cjHxsamwMoLFy6rvlR0RJEN/8grXiC0rExoJZMSoJbMppHIpnW/nHcMveYYFktVWcsE1Fr4RrVBRQrHleAfLWvYvUy1iWzC5gTWODWJUC7QquUxGbRRLJYwnPpgWPF8Fgiw92iHlABuvfUcrl2/gvW1dQVw5/MpvPPtb8Mf/P7v4ey506g1ysiSFLBsbK6tYm/vGqaTgdYZiZNMPoUFiT8/QC5XQrfblpWNCI6Nk8qmIOhmrFAWqDcbKBXLyCST2L5+HefPnYI7HahjnkTY1WvbyJcr6gon2ZhMcA6UpP5YXV1VgDNzJYx1UqguadYim8xozUg9FSykzMqWy+p25npKOmmpbxjgLYWAk9G692cuqrWG/iwHNNCSayJrq529XZzcOi1wk+Bye39feQFUmBwc7st+iZ9vW1k4qTJXBML5GKVSBd4CcNJ5TGZUNhQFSA86O7h48WXZLBGkZw0U+p5MwA1mJjx7wbBjH45DJcocdsIoGULaimktzaUgGXSH8rznGmM+hQKvaU8zmWmfJGnLfJF6s4DTp2kZlcbq2rIUasnEHMHCwu7ePk6cOiuAnsobEpq0uaIVTSaVwuHBocgCjuV4PEKxQNA6JeB3OuorO6J92FcOA0Oz+cV5rqwc2u1ReTD3YEeme521zqWS6A6myl6YEITPFxUWTiKC84P2P9xLSGCOhj20llaOutQT2iPzxRKqjbqulWA7Q50z6RRevnQFuWIWzz71BFY3lqXAo8UV9yHmEpCEnc3G6PV7CnP3XGafLGt/zuRy+sxquSwSTQoiqRwyGI1dkcPct7meO92+1CS5QhK1el1kXjIRYTIaGgJgwb1vjqvXd2V3du3aFROAzTUfMsOkqPwNzqdCIY9UMgPfc9HpHoLLtlysYjwdIZ3LYWNllSMMH4EIVpJo9XpVAfc2aHPoSr3FTbM74HgQzLZNOPl8gZ3tG8hkM4bMFAmRgLdYIJPNy9qwUqspaJ5r27JDuNOZ1HYML5+NmSGV1P5D1QjnQ2hxTgZHSh1fJBPtBN3Ax2DQN4Spbeu1x6pEsp5UTJAAMJkSBrDnXCUpFniBiCWSC9oTmW/lHKVUH9mx0aJKZEnCQiKTVhYK5xxXA2tLMo3XNRyOMR5O0d47hJPKqB48i2j/SNKBzxFUY0QLox6jgoU5N8fWWZz34SLEzKUKI4P+gEqq4BUFkNQPSBr7rQVJD+fIvo1/Zuj5XEQR9xGdF1qDgZRSVEOSROG6UKSUrOCO7MaO7LSOzxkq8Uhgk2yyEySkjXqmyPyeMFJmCNe9SNlogWsXr8eYR/y0HFcgrkBcgbgCcQVu4grEB/lNPHjxpccViCsQVyCuQFwBVuDHP/SWKAxMAObEnaFarim8t9pkOLYJ2iRgSyCBvtO5bE5AB8FUdmynU0mRCOywV8cwuz7duTosCf4QDGZ/KFUdBKf0RRCDTxEEUhIEqaoCRwiY8YsgP7v86eNBIDSTTaO51JKdD7tZCW5MpxMcHOwLwMhkCqjVK+pS7fU7ipKgIkMh3pmUgMHJaIJiif7q7I4uyI//cJfg4ZLscAzYncRdd92FZ59+Ds8+9aLUGuPJWPdLAFP2LAoYdhESMKeqJF2ElU0hX69haXVJmQAEv49tXggo7u3uoX/QN3Y4cwaVzuHQLoce6vLdBubjKUyIxpHdBdurE5CawHLSCrxNJW34rmsCkBdzAeQGcCewYzpGCa7xzwQr2fF86vQ62u2OwqMHvT5WV1ZRrZVx5uxZfO7zn6c/EdqHXbz+kYfwwvMvqJN5a2tTwazvfMdbcPbcSfynX/9NPPK61+Pxx76uelu2j7e97Q34k4//NUqFKt781u/B17/2DZSrFUzGfdxz1x3otrfhpCr43Oe/gp//V/8SV689r/DovZ0B/vIvP4s3vfmNOHFiEx/5nY8awmC+wOqJDZw5fQZf/fJXsHnqNK5cfBl33/9qnDm5hkWUwBc+/2Vsrm+gOxgIhG81mrh+4waCwAB2In3CEOVSSYAebaBsx0G11cCEc7VYUsYBa04Amv23CihmiG42rw5eAuQEzTmXgtCTFZTjZDD1qeZYwKcHPANeESFjU3VSkZ0ROaXxbIZgSJu1rkiBV915O7ZvbOPEqS0RF2urq+h2DvDAA/fiU3/1KZw6vQU7ZcGau0haEcqVggDBUjGDhTcVYNlg9zetpFx6xVMt04Q7mWHmTaToYGYAE7/p9U8ffGZmLLWWkU2n8cJzz+HB17xaQbQkILwFO5TpM++IXKMVmzsdK1iXVj4EpNkJTQCP89D3ZyhWKqYrnvkelqVO8mF/hND3sN9p45Y775QCSkCiN0OtVsNoPETGSQucpsUUwUt2U0+ZJyFQkYRmRiQG7XuYQUDCan9nF+V6TQAlO6TZec9shhGzJhIZ2bjM3IEIB38eyTrKn9PWiR3lPg53txGRBE1lMBx14Lp8fxfFfAXpTBV+NJdCbDIcIJlcYDLqw7LY0Z2RvRJVVrTtYaf9cDDWtdLHX8SAy+8NUc7lsX3QRYmE7GKBYj6Dar2CSq2ivYmh9FE4x9UbO3jota9DmEhg0O9p/yRJc3h4iEarrmwIEgi1avWoe91YcmUzOe2po35Pe5KxtcsiRfKHAdCBCUTmtVIVwH2br1EXuRsgbTF3qCdycCgCLYnJdCpQ27aMmuvYKo92VNw7uO8a2xwbmWwOK+sbaDSaIugIT+cyKewddJArl5Rf0u/vK8OHJCj3aBJFxXwBFy+/jGy+IMsoK3KwdeK0IQqjENVyEeNxH+VSTeRFtVZFv9szJDfzOFJJTMaesbSCjTLzWGR5ZJng+3QKB4cHyNEObTrBzs6uVHQMOCfJovBrAPX6stQMJIxITtHyjfweiW8SkUS+SQqcPHMGjkWFSR5jl3VKoNfrotVqav2n00ZNVMgxWwG4vnMd5WpdJAAJcKpctq/fUOYSyYpjO0GOEes5npEwoKJogmTCRrVegiWSiXOQqhZPIHkmnxPpYSwCTb4T/8z9o9vrY+HPRVzlGNbN7CdQYcbzb6p9K53LKOSeZBX3J1mK+T78yUxzgrZK+n/94tzhqR4qJ4OqM0NyG1tFBl1TecE9lmoaEvskgWi5xdd0uwO9x2RMlQzXHVVuJIohBRoJgSCgKtGoO0QAUG1lRSLAqDBkdkgEqlySmM6oZlloHfAeeO0UTbBpgEokZbooKyvQ+PBzyqW85gibCnjG0tLRnU4RhSRFZyIceC9uECh4nHszlYq0DyPhyHVIFZJKxU9MGIu7nBRgRskl0oanBA8KZl68FNtGxU/LcQXiCsQViCsQV+BmrkBMXtzMoxdfe1yBuAJxBeIKxBVg5sXPfX9E+yGCSMlsFkN5UYfy4zf+6gQthvI0NwCcY7zwZzOBE2Q2Ou1DdV4SjKR1Dbu6CZhNRmORDgRW2fXNUGcpFwhsMOeBYGg6i8ZSQ8CB/L0Des0bCwwFg0YRao2K6QQOw6P3YxDtoQASenPTPqVWb+CwfXAE4PDHQviuL0CdIJmCUR3aE40FnGVzWVx84SUsr66qm5ld6LRtueXMbfiTP/pThAvaKNHegmAvu69DkRkEQUx3ZghGi4cEVVMOyvUGztxuMjn2dg9QLrM7fK6akEhI2xns7mxj1O0gnzFgqfIvAkP4MHSBliv0I6cdB4GkuRVKFVIo1wQa0VOc9h8MNw35azpBsAgESFo2PdZ9BUqrv93mJwB0vVlZWcZo3MeHfuaf4x+//W11PV++dkXh2p/6m08JqL319luxsbGKhx+8B3/8J3+MXCaL97//h/HMcy/i0a9+Df/DL/4CPvSzH5aVF730/8d/+0v4lf/4fytwmx3QBPCarRrOb22iWi1j+8YVfPOJ53B40MXDjzyA555/GpVKE3t7h7jttvN49w+8RZ32n//Co9g76KI/HOLVd9+Hb37zCWVIUCFx/7334fL1y/j+d70J1XID/+FX/pPUOflcAZeuXNWck+3YkZpH6oNFqNwA2W4xnwRzpAsFNDa3gKSDKGDGSgozn5ZiCfn0U20wD+fyZFfnsOzOLVTLeYxnE9CX3w0oOAgwpxUN7VL8GSKOQRggkytiOJoKUAsnM4y7XYFiBPhZexIpmxsbuHL1Mh5++H4sFjMc7B9gZWkZxWIW435fWR9BFOC222/H7t4u5rOZOuPrDWYLWBh22kilkyhVa+j1BiIGCqU8CsW6yeBw0gJWuTY3NjaUHeG7M7SaJamYSL6RkBmOGPDsoVJvwPen8F12kdM/3xFYTbiaHeucPQoBZogtDGlBmyQqobavXEOxRNDXpwZIADqB4wI77I8sofge8qOPbFSZMZN0pFSgaqRYpLVSKMXWjevXcfcD92EwHAgAZac+u8jbh0aVoJickLzeQhY2YYLjW8BoOFIOAcFSgtUEemmfxPXqe77ySggyJyKGAc/R7c6wsr4Fx8kC8s0fY+4OpcqQhU7GdNBzDrnM1piN1SXuJNIi/UhYEczu7Lfh+yHyhZzIJILBGydXkSlksbG6pnyHcrkgUL8gZQ8tqUJMXO6NcyQTKYULM1vhyqWXcfbsaeUWDIcMN1/C/u6+rsWb0qYrh1wuL4smkrCcX8wfYYhylwoHBUPPBTKXSgWEXoCd7WvIpdOYuCH6IwZncwwZPm464DkezFugcoxzhYQCwVq+h00LuySJhQbqS0vam4saUwvPP/cSTp46hf2DPdg2yS4ckdOOlEIMOpmyu9+yZKHkTueo15soFAtotJZk6TcYdkHar1SuG5B4zi0bZQAAIABJREFUEYrUoy0YyUtmqEyoMEg7KOZzGA37sKUMKiorhft8u9tHr9vHeMJzimTcROPCPCCS1QnYsuaiIoiB8rlsAdVqTfebTzODZI5KYxWtlWXYVqD9lnXlz3veVIB50ub+uUCKodTTKZxMGr1B39hRUYXDvJV0VnkSPP/8YIFkOieAnf/PcG3ZJVGNlE0hKRJhglZjVUQFdXXj8UDgOOs1Gg6NXZrjiHTnulODgBdIETR1JyZEmjaMzO4IIQIntCLZocmGTEnThlxXsDuDwT1feyTVerJQJEl+tNa5RngekpzjvhIyK8pjHkkSaxsbqDWqJrQ7jDAbj5RnNRpPVVO+l+/O0e8OkUimRUyGCx/sSOBZOnV9OCRDuHPYDPK2RQLQ9ovSQtrvcc9N2ClDso2oqKRNWmTm5Ggi9QlfzHOM5Cqt3fie3Pd4gB1nWnBfEDHjzaW04P/Tmo4WaMwzOs6+YrFTzDai/Ib7O1WdDCYXyUVVU6hzR5km7NZgphQVM5aFi7FtVPysHFcgrkBcgbgCcQVu6grE5MVNPXzxxccViCsQVyCuQFwB4Cf/xfdF9P/udntIEKwqltDv91Cr1QUkEPTqtDvY3NySZzStZGglwZ8xIaMMJx6qG5s2N7SBIHAj0DECUikCwsErYbOy9ziyjyJYXC6VkWana8aElLLLudvZF3juTqbyFa/QxiNBz+q0SA/+HD+DAAw7Q9klWq5WFd4r5UEwFxidctJIZ9MiOIwXuK8w73Qqg0argb3r20hmaPfBrvEAKcfGma1b8Fu/+REBh/wsgltr68vY3d1XtzeBGpIoxEAC+mofgVZONosHH3kY/cFQ18AuUYIgBOgIulLJkE47CgFeTF3Z0LjsPF+E8vonCEoLKAJDoW2jWGHYcFoKDyoEmCWi0BACMwna2QA+A76PQp6ltqBPf0Bff6ovOAYcKxNSSrA0mXZUC4JpBAtzxRyC2Qjvfe978cSTT2Fv7wY21pZlcfLAa+5RsOwf/ZdPKuD2gz/2HmzvD9FqLcMPXAHPBHapuCHASjCSPv7sGGakxMH+Pvb3ewL0XH+MD//iL+DffPjfYndnH/fefRe8aR8Pv/YBfOITf4G3v/OdWF9fVs0PD4f4rd/6fdnvvO6R16PRqOHbT34LtUoNjz7+BJZXWnjphZcVOH2c88DO3ST90n12ztoiJ0hepdM52X5EjoOV8+dhpdNYBL6ASmaWcIxIpgn0ky0PrWdM6Hmr1VJGBEkhkka94dgAhOwynk3A/lwqX9hVTbBOgeqWg2m7jWAyFsC2ubGGcqmIy1cuKxj5xNYm3vA9D2E8aGM4miCfL2DnxjWc3NrEfDFT9znttu569b24eOEC/NkIhWJeljmc/xTukIAoFGi/M0exWkShQIA8hTTVKyRebBsrK6tSARAmrdXyWpccy4uXLivYnr70tDTKZtPKNhCgSXLBczUG7OBml3h30JOKheAg5xfVEsxuGHS7ynOot1oCHUVMJpNI0EufOTGLOVK0IMrl9Lm5TF6d8+ymLtMCySOBlMHe3nXtNyQs2DG9s7uHZmtJdRmOhurk5s9zcbBbWuA/u8VDE/BLUF4EC1UdJEuHI0wnY4yYbxAFUgdQvUEFSTpdACIT/E27KXaOG5UTbY9mGi/6/st6iYTSsIvoyJdfGxZTyCMoaHg69rBgTkmKXf0W1k60UKxWcOb0WdlOMSeiVGTGAwPhae00NTkAAmQd9PsDlItZ7S2Vchl7+zsKRq5WqlL2kJjh+PHeA8+DF7gokFywE1KvHIcLy4JrNtHriciSmCXQz3lAhc10NtZ8IhnK+1a3/HSiP7OWGm+NP0OtTSByFCWQyRXQaq2gUCqj0VhCOmnrvXndBOFp48Y8BH42cxPG/Z4IWoa3M9uHAHq4SKDVXDa2e4UCUpmsVC8IGbbsYGVtXXP4+vVtlIpVHHY6Ol+8cR/VSlFgvoWFFBOlYkG1IhjNfWf/8FCfwf2c65xfLucUVWERbYACkxVEQi1flnKFtSJpSyXW8vpZYwU3pQKHgLUJwQ4XARrNmtaCk4iQTjjKvknlOB/HcL2J1gzt4wiwczugeoUnms7K+ULnDckDXh8JbNo0ub6nfdibzrG8vCqysdvb175MApUqBE4uqhn5s7om7u8zV+ud5wjJJZ4dAe2/XHPfI+ZEZDJGieMHR2TeXOtu1B9qf2MYvRWS8KZKgmcCScCJ7peWj4bUT+hM4xokGbKyuox6k1aMXSw3WiJwWOsZlSRHOVjuhGsACuDm2UlVIdUMXPtcrzz3eO+0PqNFosK4dfYzV4bECtWHKcxYK86/TA7dTk/kNG3oFC5PS7/AF5lFxSfVKlT78FwmYc3a0N6Kv/d7JCLTIvNYO6o3Zr6xWjPkDs/kEEmHJCDJN+ZrmLkTRoaEJNlCgoTPKCRsdXYCuBgHdsePynEF4grEFYgrEFfgpq5ATF7c1MMXX3xcgbgCcQXiCsQVAP7Fz31/RG/siP+4h/Gsp60LwTCCTg5zFlxXICO/2BlKZoJgEr3EGaY6m7oYdPsC1VzaSREUFORuw7aSAl/Y8cjQTYISpls+IQscKiqMVzdBxECf2d3fRxTN5StOkPKOO28TOElvbYJEhVIRru+aQG2f4EZKoA8JkEKhBHc2wTxk6K6PtfVV7O3smsDbbEZWLyQ12GlOuxN+PgFs+qyfPXsKT3/neTz+1ScEJvKaCGAQML967QZgOQKqFNpNy4vQQqZcUyZFlEyiVKvK9oZWJOxQnUyG6uwfDUaybJkoByNpbG26hwJaaRVlLQzoTyuYZDaHdJ5kgAk5JyCUTJPEoKERbUVIdNB6h7XKy8aFagD+LLtkGTZMQsQAVSb7gqAXvdY5dm96y5uw8Dw8/vhXBdB9+Bc/hE/9zafRqlXwvW9+A37/Dz6GG9v7uP8192K5uYSXnr2IYO7Kzz6br2Bnew/j2UjAJz+P8A47uvlQSLchURgWBEiTUCiWigLLa2VmFtgolioK3d3Z2cZDD96HF198UQTBu37gbbh44SJWVk4o7Pfjn/grXLt+TUDi5sYZKWteeP4lZQZQKUJFAMeCRBW7nZkNwk75ZCopn3ci/U4yo9cxZL7QqKDYWsYiYYJcmXnBcaeKgzUa0FM/nYY3mSGdSSqjgeQR7ZeoKBhOplIFsbOY984uaDJYBJfVeRzSgqaA4eGhVBKORSFDIEuhu+68Hc898yxuufVWbJxYwfXrl5G0HQFvs8kAwZzgehLnz5/D9Ssv4+GHH8ELL7+IfnsXC9dFtd6SRQwJK2ZebJ04g2w+LVsx2uiMp76yDAjyMlul2mJWSAbNCq/fdGV32lSDUHFCAs+TtZDyQJK2iDTaFxFg5/cIUJOUIEnIcSVwzc5+NpYTDCfZNg8tlKs19EdjERcEGkn+zSYzAdUcc/JtXGvsel9fXzXhxk5K2QTKjFnM1OkukH4+R7c/wmzqo1qradwIfKezGZFNk6mneT8ejbR2WQ/LSoq8UGDveCIgmWoSdnILGNa8SCo3I2Eltc+QrBPAaaelwkgxs4agd8LBbDKGO+nBcwn8EnCGcgrCObNpjHKBKjRaOw3aXXXDcxY2GkUsr6+hWCqhUimL4CVJU63V5QRHss9KGGszEk0kZXl9VKkwh0eWbzZkq+fAwlRh6kUEPu2yEhhOhnBSSXWqk2QjqUPMngQxx5Lz3g8CXLp4UbZHImZIZowGUgeQaGZOBtVaJFsmBIHtNLx5pFwEKglYR46FAq5LVdktrW+cUAB2uZyTRdPh4YHyVLrtHXXUc4/m2RBx76EKjddO2yPtCkk0Gi3tsadPndE8SaXSQORjbXUFU3+O8XCgussuKpxjNhkhm7Jka0cgOVx42u9IhHEujKcT2f9d374mBQptgrj/k9klmM054zg2wFwMWQI5sonK5Yoo5goicdhxf+L0XSIs0hl+BpVrIWZjWg8FOHlqUzUpFDII/QDdbgelWgOdDolYkodj7em0XiNoTrCdNoeu58JJJ43lGnlmktBRqFBzshxUFSkbI5XV2E5nfQHmPMMUFs3r1ZiGOnegIHpPBAnHljk7JKUZ+l4vV8yc9zyRtVQIcj1FCcus21QGC4aJy+KOyjISFmbOmQYB2mnZCEVqZg2hzlDsQlZ7ZbPZEAnGucMmAtlawcLO3oEIJBIhJGrH/bHOqNFwRkEPFoGxgPJ5rZzXVBZGC2V0yDFRCqe01HpTqkFCZpmMROAkk1l4JIGPXsc5rueCaAHbjlAqljAajaUGOQ7iVsA7zx7mYvWGUm5QfcbR53lLIkXPIhx3/mdRycFnDfP8ofXIPW3ua2+hukoR6MxGSqak6CEDFJMX8ZNyXIG4AnEF4grEFbi5KxCTFzf3+MVXH1cgrkBcgbgCcQXw/T/02oiA5eraCsYT2uBAAMZgMEKz2VSXIzvPCfYQPGjUanA9T9377fa+wkBJXpBoCLy5QEj6Zi8WBjSVQoMAm7pTkwZAgIVsLo/G8rKAu3KxYHIppiOsLK/g6sULAg8IdrCL9vTpUyI1BoOhgHF2fxKIUkAoAdFMVtemIOpEAs16E71B78iGwtgCUXHB/Aj+HEEVhiTze7JMKVZw8cIlvP6Rh/FXn/g0Dg/6AmT5dwRtSLr0hyN1sh5bdDDXg1ZCtL1Il4rI12pSYrRWV2XDw+5a2Zr0J/IGZxD6oNdRpzIBSQKLHnMHBKYYA24Gg1u0tqBNBjuHQ1p6ZNVJ7Xom34Kv5c/TvovXxs9asL709E4l4Y+m8KkMkI0K34cgeigVAe16XvvwA/ji330Br3/4YXzjm4/jNfefx0994Efx2KOP0U1HtkGj4RzPPvMM9vd2Uc7n0e721MHOseIvBrETFKOdDIFkgkGy9mA+wJF3vrIN+D0qUGi9RcsSXm/EepdRrNSkbnBnAcauh2qjjFvOnsOXvvj3eO3DD+HTn/kCxrMpHrz/Ibzw4iXs3NiRzQlJKJNPwDlA3sIogQiACZxm13doAlmJDuZLJrCYJIhvRaivLCNfLivM20oS/KZKIK1uXM5x1pakBDudyRxRqZIvFuWhzrltgrFDAfwWu+oJ5C/mmLtzgXTMMnAHfSk8WM1KtYwwYD7MArfcdgvqrboIAGZTzH0Po35bNSR5sbLUxHDYRb3ewHg6RuiN1Y1tJdLI5PMY9Aeyl+L90uueljS15rKsoKhIIGljJ/PYOHkLEnCxuUQroFCKB3rT94djdVirhhbDyNkdXtQa5XziemOwNOvBWvJ7BEBJTCQSBPCpZpiYPAzmPZSqyrtgSDjnBXMPGOpbZMc55lLfLLVWTG6LZYms4bycTTzkclnlCdBmjuNFEJdWXtlsEdlcQWA2yco8CbojwpPrgEDjQHZCVBKQYDT3Q2snjgm740eDPiwyPbJ6Y6C3sYQi6JpJce2kZAFHsJ3++5GVhO3kUClURBj0+ztIppgvM8VsMhVYzXlg2sttdNp9TPvDIyunudQolUYFa2vLWFlbQyGfQ6PGnI00dncPsdRawpx5KXNPdSXJYnOlEUBGAjmRkEZJFC4cuHOu7QjlPH8nCO2KpGBWAz2DaI0mZVcQmjlJMtV30e8MRO4OBh0Mej29J6+BdxnpdYZUzhZKGA0n2D84FGHCfZQEBlUFXkBrvjVYdlLjdedddyErwNlHu9s19nVJoN87MOHjJGWnE2RTKakf2ElPqDidyslujWtvqbmM0WSCerOJl198AefOncXeflv7NQkyAs197o3JBJKpCBlmfoyHqJQ5nwZHaigLw/FI9mIkUnifx9ZmNCji3KWCgEA17ycIjUqHY8fsg2qlobm5trEON0ggkSThQbDdR6VSRTGfl/LKoVIgSV3VHBHPB1ob5vNSBWguau1PTTi0bc4bvp5EPskKnimcz7TA4jmZlTLCrC0nyZFIyMrK84a6Xr6GgD+JaHfKAPQ5Op221A+T8UTzm2uE5yXnAe0FyU1xHLx5YLI+QsbeJDGjBRats6wEpmNag7nKTyFZxmvlZszTl7ZlPNNJfJOEOD7naHG2tLpqCLgwQL7AucE5SQIAGI0m8OaG/CRRMeqPpUDsMR+GmUMi200Dg1GpRZrjfIbgXsO1zz+T7GV9aL04Go9fyfzQc4WTVu6MARloUWnWuLIqwiMLRzYgpNJS2ugcUDPFXLZWsmMkaRFGUlDwS2cSf18Y60jON6M44dywlVHDMZCKg8qmo9wNKUcs4OJLV2LMI35WjisQVyCuQFyBuAI3cQXig/wmHrz40uMKxBWIKxBXIK4AK/D+n3xTRIAiXyzIXzsg+JGkjZJv7D5SDCx21LkpJYY84WcIFp6UA8PeCK4bCKQioEFwfhHShsdkWBBYcPS9SD9HooFkCUkKK5MWoEbVAfMxaLkReZ7APXZYs3s/4dgiUU5ubam71Z8H2N8/NOAlwSPbxv7+AVpLLYzHE/l3V0oVgSLG7mYudQVBav6ZXdfmHsao1GoiWtjNS9/+tdUN/PWff1qdqvLKJoRFS6JkUmAVQRACpfxMixZBM4bE2kik04hSaSxtnkaqXFIWSCqXEoiyd21PHdb5QhGTfl/+4QReaDtDuxXaDiXTDCwmoMou08QRCGY6+olUGSLDEBqsJ78IlpXYgcuQagbephNSVBBUJShF4IjEgensPuq2JdBG+yGi31Eob/6tzbq686fTQBZH2ztXMeyPYTNI+cjDnePJzu10liocEj6hyAFjtULiJZKiRIGx6sg2PucE8Sx1ItOSJJTrFUkGWmERcDTu5AzUXhPg3W73ZM/1ukceUnbAeDrFhReu4f4HH8Yf/u5Hda/srGY9fXZMz2kNxW5uk/lB8IwAF6+XgCHBSyQT+lzzugU21paQKeThJ3NwFwspjcw9QKoN1orZI8chywT5mBEhgN0zlmME6mnTknQi9Aj2k6AbjGUjRFsSd8xg2xl++Iffrbk96Pfx2ONfUxg8ogDFQhZOKqF8DRJaS60a8rkk0o6D4aCH1tIyep19hPOjkHvbQaZY1rUFLlUnnNcR6v8/e2/6K2l+X/ed2vftVt29by/Tsw+HQ1KUSdMUSUmUFFuSacuSlShW4oU2SVuBHTuJ/cIJDAN5mbdBYMNJkBhIYNixLStGINCLJJIS1xnOcIYznO7pve9a+74Hn/Or2/wbGngKuOjue+tWPc/3t1Wf8z3n1Kra2t3VdE79MxqPFzq4+py2tmoqpNcq5rCMWVgdQh5BF598N4avtVzNVS0WAjCayzuXgywV9gLyalCeEFJttVMqpWq15FDbQa9jOxbyDMgpoUM/mYbICgAt4wtRtpgBZBPgXdd6SUczYcrbto9pnl8ol02aFASE7bSD3Ru2cMVSzfk7SSy7AGFHY68/mDHIE7rBQ+hx2iQE5Apg6mg40nDAXkR3fk8k0lh1tNxk6aDQgoR18HjCoCTrE6sZ3ne2BNjNGPgdjFBeAILHn9jTEJbMv2dTFF0jnTw6NhGKJRd2T6gFGrs1HV2/avI0tp6rUd/yvZTLNcWSSRNgkK25dFKnx49UZa/I5GyNVK1WQ0D3cK3pIuNMnkQcsmVhgq7bG1gFphgqjYTBaoKT2c8ms7XVMXTSL+cAy2MTOUactVahkLeChK53FHbYV41HYw26fe9rDrA3CL5SsVRVplBWpUrQetKB68wnSKElROhqoTOC0VdTFYpYccVsK4di5EnAeC7vTnq+2PdQpAQCNaeL1oW2t2qeK8z/ZrNlMo54hf29HdtKBSuvmQm2HoTJgqD2uTq9rjNonuzPq6VWBFp7DgcrQY8xZdoA5XTYY52kFSqXtBr7+0qQRZHPmxyZTobOGzm6cqhqtWiLLGoxGTPeMeefMHZsbZ1u28oJSAVUfN6P2LdRxE2xkEuo3WyZfIOkZb1ekt29Xs9zBPupaqmi+XJschllEWcfa4GGgel4pO16w3ZJtgGrVjUc9JRKZz2GkJnsgVgx9k1KhIBpgPzheKb1Yh0UFxAGEM0TyOyJz0qoE1R+7LuoObgHzhjnRKwDqYVaaLmY6saNI9cfQpI1ioIGYgqCBpsn5uxsTHg55zr5Isy9eSAmZguvd9QiXAfziHlv1SZqCfJ0Fgv1h9Ngiei1vXBMNvPC1o+cazRSZLjGECqO6sJEOZlQqDWSKU2mIZi82+l7T0RZyWv8WHHh4yGcoZvz0POB/R5Slg0RwiqJuoQlE5QXtmZzXjeZF1Fgd/RpOapAVIGoAlEFogo8zRWIyIunefSia48qEFUgqkBUgagCkv7yl/7kGkBmsQ7h2QAUAIx04uLZjR2IQbvZzIAmAdP4sgP8tZvtYIdBF+UM65DgU30ZsgsojyJgGUtYNUE3Pp2PN25eNyiBHRLd51g30JnJ7x/fu6/KVs32PXTu1+o1A1LY2hB+fPfeXV2cXyiVybrTFOuOSqXi8GL80EvFskFNrGMCEIKneCZ0ncYB6YeajgkVn6q2VTVITqbH++/fUTZd0tnjs9C9SjfyZOJ7tqojnbZlULD1CIHjkwne3QDgKQOKueqOto6uKF0q2kokV8xr0EIRAsCU0MXjY4PZq2mwgDKRkQH2I0uaDJFxCBBdAryGbtfQwBrsn1CtAAYB7tizPJPxNbrDfEVHdNJkgUO/6WQfDDZ1DXYkto9KhBBUrFEa9bpisYk++pFX9fabbyoLAL2c+GchYQHbr2AZEhPWInjZr2xVEvIioG5iBn54XdM92FsBFGHh5O74QF4wxraaWa1t5eO7BiSKJ20TBd5VrOxotkw65PjP//qf0z//F/9SnfZEDx4daw0xYVIEIofcDwCmYAdC57nDbx22Ks8fQHjFUwaMs2Qv5DIG4zUnM2CpyTKurd19bTW2lM5nNZqMNxkj9PtCDjFHADHHBnoXBNxi12MEF8ufuKqVrB7eu2sybD6eKeGsDYm3/shrr6jRqOu9H/5QN25cV75U1uPHDzXudXX92qFiqZhef/MdWxDFNNFPfvRldZtNHV47VC5T1OnxHdseQZLlilWDxszLXrdlpQYBztuNhvLFiobjud90d+ea5tQ9ttC1wx1lsyGk9vaP3nUWQaFW36gYlg4VTifiQQmEuiqfM0FFULkd31FmzAnwBVyloz+lRCrmHBGAXUB/B+XOAVNjJkCw0wKohOSjVti3ACovZkvbLmHpxntBgs4nQ5XoZF+vdX567t/F1mpra8eWa+kiNjJ0lqNeqXquQGhCUI0mIyujIJP4N6Qm3f+DTldzOuABtd15D2g6NBBqm53+UHk67OOQehB5IQODDBlUOmS4YEXENUHM2oJuApi+spIGuyyIHGzpTh6faTwJ718sFLSzv61CKaNytaTD/QNdvXLgdZ0vEOy9Vn+00CoGibtQ8+yhcum4trYgCarqdDuqVMq+18UUADZhIHapiRKxhfesQrGqbDqveHxhVQ52SlLaQL5y2xp2W5oNmhoNWrZf4n3SybTVI5VyUalMzkQoIDOkAWHQ2NmxL6Bmob6A7dXaltdNubKlWmOb1a29vV01myfK5AvOasii+nIIPOM612TYVzad856KpRv7eqFcs/qikA9jXK5UPFcgwZPkyGRSunf3ga4cXVUCv6QYdcxa9cRciyeCwqF52rQV1Wg8UXfQ93VORyHLgH3AZC5EMxZ5mywlxhfbPTI0DO6vZIC9Uq479BvVV2O7YdURoDprHJIrQRh8FnuxhKrlis8MLO6wtmJX4NqZN+cXFz7nDLLzvsydZDgnOYPYjFBkYOXnLIV4XKPh0GQ8xBugu7N41oEw7XV7Vr08fPhYO42tDeifEoSHLdXmWKPNNRtPTQpjk0jORG+AlV8+2ErZzmllO0P2d0gtfg9tD+e1o33YL8lYmmOttFY2E/IywhpOOXR8e3dHN5+5EmhlVAqisaCrwXDgdUKTAuQFY8NYs/cR3D2bkWURCEJsz6xsID/CxAjDFs5U7gdik7N9OF7Y2ovnsteGoQyfIby3oOBw5lBQB3FfYb4GksrB9mShoNCco1CB3CQvY2V7K37nMkeLv1+eqWRtkCHEPpFFgQfBT+6Fz5bQtOB9fPPe777zfoR5RJ+WowpEFYgqEFUgqsBTXIHoIH+KBy+69KgCUQWiCkQViCpABf7KV/702pkKS8JDg0d4yvYbcnAuXcp0ZNO5blug2UQXZ+cG2gGRALwAIgD2bROVurSGIvhyaQuGOUBFfxQyBgolXb1xZEACkIgOcHeCL2cO8hxgUZTLBC9zyVYdWMygVtjZbujRo0fuzs/mcw5dDd2lE3cxA1/RkY39BP7tjx4d24N/a2vL3eHYqADCpDeh31hR2LN8OtV3v/2m4kqrddZ6Yg9F5zgAdK/bNUDl7lKCRDeKA4CxwWiquUJINPY+62xehzdvKJHLagogtk5ovvEIB/ycT0aa9ocGXOgKxrICIBDwCXVFYH7wb6cD9Mddo9SKD14AV6HjG2A52GAZdI7xW+vg674k/HWqBaAVQd6LqUmNoIYAWA6WVoA5hTwd+iktZ0tlDb5vumbddRrmgXt210sVS9nQ4Q1pYdVLzJ3pwD2XIeWBZJHymYTyKFJ4vdjSGSR07nMTgFqQI74eANXJzHZG01Vczc5YL7zyEcUSRb35/XfUbPcw8TDZYzCLIgBwYZMEOAihgxKDcNZ4XNXGtsYAd2sIJtQsK9cMUL1UKqrbamqNl/6Ijt2MO4CLtZq293aUqxQD4QUZhD3ZFNAw+MQDqgLCD/pjJcmHwSpqOdF01A/dxRuQtNHY1nI51s989qf05ptvuUv/xjPXtHewp+9+93vKZ9La3qk64Pz4rKV0Jmt7oOeu7+ji9FTlakWVclUP7v1IuQzKo4xzQprNM4ONE0DEZFyT2UhXr13XlaObarZ6SuXKBrdnE0KU4wYg47GwNiA8mBezdeho5osgcEBugr6zubQBfdbcbIJiYuoaW2EE0TWbqVIqqNUfqrHzrMajc6Q4wfZmMnFnPrZ/LM5AAAAgAElEQVRvWN9AsFmZMseyCGUFKqC47wnbMjJssOmBOEEhRN1Y01iUVWt1lWt1E321nW3PNfIxWAdYjRFADQiMwsqESyZjgBcAk4Dv2XisYQ87HgBorMUANlmz5JRMVa/U1Op2lGI+wKYxt+ngJgScOQa5iR0QweijoZIxLOfmWsUSNGe7OxySFaUOtkz37x8rm8mrggKmXlEqLdW3q7p29arJla1KaVMD5nZSi3jZodaQS8tpV6nE1JkKdKSzR7E/JWNBmUQHOfVtXpw632G2yiiZLmg5gzDumlzDUm48XmqVP9JscKLVuKnhoOMaoAgBqAaQrdbK3r9iyYxzW7CxO3l0YuKqUip77Kb4+wOMp9NeL5l80aRZvU7mRUVaY12HGqBtGynA4JPHd1Us5vX44QPVt3dcN0LRUfmUqjXScJTPFUweYhHFPsV+Mhowjn3bxjFXcvm0QXBoM/ZA9peTk4e6uOh4X4KbdMc/QLhkEiqEVNOtH7rqmQ9sLsxhzg/ICwhOLJDYx7qdiUoViPCs6o1tpbLMAXKAwtpl74OTyeSSXuuog6pbZas5OFNQbVjJBzC+ZD6NbT2GhRzzk+95D97kEUFuOxtns8/G1xBYQ5M2uVwh2BcuFn7NEBq+soKu3W45LyWwsbwuajaZPO22sI0rmNxFCeJ1mpD62EsxXxIokbi2mebTELKdTqImC4Syc3oWZMnwmpwBMSsyWKsIEA6PjnT1+hVnnECw2FpLMfU6bQ3HgQScLhbO12BQOu2OCZXRYKzpOIwN5AZ7sgkFWwgGBR9kL2ecrZpM7Cw0ngULNH4OcRdUfbJSkoYBPpOwjvL5bFDvxbCJRK0RiBFbYdkOamFyyiqiWNyqS+wXrZ60agMSnnwTSPRwFjCnuB+yhzxu2DXOUaxg5TUz8cXF8D633vsgwjyij8tRBaIKRBWIKhBV4CmuQHSQP8WDF116VIGoAlEFogpEFaACX/pbv7YGUAje+oSEBr9qABY6YCENgvXF2pZJ8/HUwB0B3fyvH+ADkAIQAv9sOiwDQJ0JgZnuYsRaYqr5fKm9/UM19hoqZHMGHdai6zNhb+5uZ6Dm6Znm84kBdjpCUVsAnmWzeZ2cnrjzmesgTJnQbndtYnGVzxocXccTGo1HBkGwsaJjP47vNz7fmYwuLs61u71r//mECYGYX/8Hb7yrh/cfCwEInaV0X6KYAAxxRgAA0gbkwTc8ZQ9xgNqFhvOllgspkc1yN0oVCqofHapQ29J0hDKCMN6krwH/8XEfFUrM4Giv0zRoxcvRXYuywNkcG2UCHbwmBghL5zVmowDUuZU2KCpCBzAUSrDGIKw1YVLjxz9bAPoAtJkcwSYjdJlqNdQnfuIlnT6+r+GQbm5CZ2Wg0H7l/sLkCXIrWFYBwDkTGNLFhAkkU8UWOe54T65UKWRsj2PrkBRd5EsDwDy4p4S91oO9GD9FkYKioNrY153jmV5/69h2PgBsgOB03WPZE0J5mWehJgBlT+4pm8MLRNu7e2q1yT0I3bq2k0llrHIhoJc0E6yFDEYDQFpNklAin7HFDgqN3SuHSmVz6nQHvt52q2W/eAA1OtpjAJiziUFicHDmCMUHfH725jUdP3rgwFeAspdeft7g4q1bBJLv6vqNqxrPQuj1rdu39JlPfVyT/qnK5ZIuLpr6xT/1S/rut76h9WpmSyATROuQGUMwtUOYMwlduXZF+4c3tZonTdis5qim0trZ3dZ2vUjmr44fP3Z4NvfIegLchWgDdGY8ISsWM9QlIxXLFYODKDyoG7oWns+8pYO+WN1XrrSjQeeOravovEbpRIcyCqBcPmOCBeASonI0GqhYIOg7qXye60kbOMVbvgi5N5kYpLw4P1WlXFY2X9Tx2bmOrl13yDbgIgQG4HGlXNN4Qn4MX5OQiTNfajgcGawdDHrqd7vu6jZo6U5qQG9sxIJl3I/XMmBm6MoPKiYI1818ZPITtgzJY4/9tSYTOs3JeSHfgOfKc+SDW/c3tlkJK8PW64m297f0kY99zEBsOh0z4Urnf388VbZ8pOkCS62h5uML7dRy9MWr1WyqQDB5DAFNWqlYXKPZXIMuNl+A+3nF0jVNl0mlYmR69KzKWa1mWsZKKu/c1L33vq5p/1yjfk/pWNzkHJkFWAkBuG+RS7LJgzg9OTMpw3pk3rLHz5YrjyGkbyJJNk1cuVJFxWJVlUrdgDLz5d2331GtVtHh1esatE90dn5s9VKv0/Xa7HWH2t654uBvuuzZ2wHgmW9piDD2rCWkFRkKwRaJ/WgyGmg+DVZRZ2cnm7EiiBolGOQuIdCbPXRCaDlkA+q3qYHmS1IOMhpigjXL3sS8zRCw3h0rXyqpVCqrWqv5TzJpIJbJt8lhabRamoAKWjhpNOqr1e553UCG8AUpQbA7AdKeo4D0y7n3ItSKl9Z+2B0ChgeLNvZi5hNjhrIg5ExQU9azc0o6bZM/KGogTKkxZzKNAVZDpjM6Oz71/Mhir7hYaTydKZsraDKb2k6ReUOejAO1TSITYB3IBL83dTQZk7QaQ4mMVU6cd7lCVi+98ryuXb8a7P8gwROcUrLiiP0BpYID2Xmf6cT3O+qRCzOzbRNWfaPJ1ISJg729N0IimHF2Xbl3Mk2oyXRzD+Q+MTfHU2zVGI+SFZUrVG6i4SG7OX+xE8PGESuqsHapNyTRaIiV3krD0fgJwcQ9Xz4nFWceovpD6RG0hJfkO88LygyIM5KZYlZkcg3sJXci26jow3JUgagCUQWiCkQVeKorEJEXT/XwRRcfVSCqQFSBqAJRBaSv/O0/v+Y/7ygh6IYHaOA/7ADZ1WrZpAEPwCPsS7rNtoaEV6/W9skH0AEMAJQBvJjRvYg1EeTFYm51hLtk5wvt7e+7iz5fzG/AcMAMujQnWq/iujhvBT/saQicBix5/oXnDEDhBw5oC5iDVQue7/NlCAGla3O7XtfJyanKlbqJCR50LPcI740nDL4k0ylbLHGfdKUSZksn67A3UPO8r9u37jpAmudDXxxdPdCDB483gaWbcFyQauqVCPkIgFR0NQOyDWcrxQDcsVrK5ZQtl7Szd+iu7uUKJcnG6mg+t3Ji3Ou7phANBu5waNoAjIZXNnkXtmHyIEAgXNY6dBsDPmKRZGcTmnURb2AD4w7x4A2OZzoqDK77iZe3CYlg85RJznTjqKZXXrqp0SAQU53eUN0B4buEFBMiDpTNI6Y0weixpTuVQVynq5R+6qd/wcD//Xu39MO3vqdMcmWCh87+Yh77polBM4BSd88u6fbFBz+lUiGtciGj7cae2sOU/tnvfEvTZdaWRdS4vlPV6eNz30sg0uTueTAx/NwhV7D+iGeyJNfaIofuWTq901leBxuahC18ABT7rZaBPudmOPSbAOyclrGliY5KseAw6tF8oXSu6G5/ci3a7Y7nNggsHfgEZqMksBWMu65DQP0XvvCL6rRb+u63v+Mxoi4XFxfOY/m5n/tZnZ6fa0Un8Hqhb339D/Ts88/opZv7KuXzuvvgnl5+4SUH0babF8oXKlZAlaplvfP2m6oUK+5cH8/6qtQqOrjykgOJuazZfGwrsSuHe6qU0oovsV5ZqO9weRQ3a4e7Q0yRNcP6ymfTygC0kvUBmDqe2grO6gVAYRRVcaJDsPMqazKfqd9+aJKE4F8IFQeo46FfKD7xjgc0pVb8Hl3mta2GwWzs41BDAOo7SDiGlQxg50LrGCRHWYl02vZXzYu2rwFFBMoh1i9gPkqSDEH2C4iFqVUIKDCa52darYOFDiRJMV/QcNiz/Q9kKAvMFjuoSgxWhs5tCCfIjGQ643lDbgREgnN+SgQlzx1WjAPaaDjxnlcuFpXJFvTB+3cd2O3O97S0c7BtRQzrjHEolvL25QfMT+d3NZ6l1e+eK74aKptmfS7dfV/MpT1Pzs/OVcgVQqZPknyggtqdthZxapLXaoZ1UkaLaV/DflOlxlX1O109uP2G4quplXHxdVzp2MqEYX+Ksg1rrLhKWxXF1gl1Wh2vIUgpnkutTJqk064Hdlvz+YrCOL+hWK6bPELJspqH0ORMPi/NRjo9e6xsIadut2Mbn1Qio3KlYRUfxJUVEzNItYznDBZfkGrMKdZtp9NVAXu9fl+JdcwqEMB3asK5AkDPGr/cu7D74YwiAyPYAoXueu4H4oL3y5fyJgcA0YvFmqbThTNDGrt7ypWLqpWx4AIQR8E2VaVW9l5VLha0WhGajW1ezGRyq9UJtnipjIbTsYk9FB8A5nNbI8VNqENqWaVB1sQqkITkaZgcS+dN4PV6ISuDI4Q1AGkxHgxVyOfV6jRNoNgWMJZU1wqiEC7/8OFDbTe2Nej2HHQOsA6hyT0lklmrEMcoQThDIBsmY1u+OUuC/AfUYyjREvFgiUfTAPkQfF8x1/jo2oFefuU524Yx9yFriyUIx6B2gGThtU1aTKYmCDjrB52Bum3W9FrDccgGCgJC1iBZR5AEIasivgzEDeNP9sp0vrSFVTqWspqk0+2ZhLpU0fBafG5AecFZzhlrJeCGzOX++DuvPRzw3pBdUys9IY4JNEfdR3B3bIWuJ9jFsedgjweh4pokUb5AMi02n13C2XppS/ajSHkRfVSOKhBVIKpAVIGoAk91BSLy4qkevujiowpEFYgqEFUgqoD0W//NrwGXB5/uWMLWC3SlAhoAmoYg14UDls/PztRrdUxcAMa4C5MObXtWzxx6HSyVFvYJB1C0z302o/p2wx2guVzR+QyoGuzJvfGfBxQCBBn0+gbFARWwU3nxpZvurF7M1+qPR1ZVQFYAVLiDdb3W3t6+A0VPT0/d4Q1wRXc34IeDP21jM1cixfvnNB2HIOL61paDcelo7baH+uDWQ9thGTxJxN3BfoYf/yx0kPLBB6APRQOdnCHUF0A9+K+D903w4Hd3aEb0cCZyJdW3t7VOxJTM5BSPp9wdnc3lNOx1QgjrmDwFwoDHBrcAWAHnAc0BVnhjW28404JZS9cp/ASdyjED1gDj1J2OatAjQprdFbxYaYoP+6YOgPUO4oaMcFBpCHIlHDqXnulP/vQrKmeXKlbq2tl/Ru3OQLfv3tdoQjAuPukFJVMx7dSyWi8mtsP50f0z3Xt0pmdvPqOf/twn9OjWGyqmlvr+D95VzN2zSy0gWLiHZEyZxNrhvOSW0OmNdc7j46Y+uN/TnYf49ecUxx5rBRcRs03NYACgGazJAP5ypbwKWN60uyaA1smEitWau6HpysYeBrCLLmW69wnmLpZKyqczal+c+f4Hk6EtjMguyBTzyhUKypXzBu94HoU/w7pmsXSX8WyyMBhvgim+AX/jMjA7IFh4TNB1Vq+99qoeHz+2sgYP/Jdf/ZBu37ql+/fu6it/48v61vdeV7vfVz4l5RILNfYOVMzJ2QSd1oXVN9euP2OPf+ZRm4yXdErZQkFnjx+pVChoOO4ZxDw4etnXVshnN4Hhce00ykotZ1rNBs6bWSWqWgqbJeYsay+jTvMUkYrVOmZv4mGeJeOMU8brBeUH3dcE+C7mI8UTZC6QZbHJlEgldXxyGuzBVktVAD6TANADr9Es/vf9gbMT6H4H1B0ORrp29UjL6Uj9wcjgPGHEuXxWt+/c1+GVaxvCIqEHDx4Y7N7fP3AAum1eUim1281gvcN6c6f6XKP+WO1WU/EkXv944nMfcZMv3V5H+Y09HOuY+cM6hJi7XAupZMY2Y6h1IEnpXG9enDmfY4J6Yb56QhTSvQ2BWyyVdXHR9RpDObSzW7Uy6pmbN1Rv7CiLHVSjFjrgUb2sckpl6ppNu9Ksr1I5p17vQqViXsNBV9UymSCs+4la3a529w5CDscU4rWoySyri+PbSmayWs5GmgxRO8S8n9kuqt9VMo4yKq1iNqN2p68hoev9geKphLZ2dtzNDuHGfEF9BJw9GIesHQK46ZaHLHbOwmrlwO1KbdsZFpwDs9HI+02tVlWve+rgZvZX1D1WqCmhUmnLaritet1qKix/uCZek30bO745weLLpUFpwG4yRrx/2aoN0o0w6GXIXBgOHZxtEyPmo1UMMcWTaYPzzB1sgQz8O78gWKNBQGAJhpVVwpM9YWKpUql5PUGaoQyDYMJmCUIvCQli5QZE/tJnj7NN1vKeDSnHv02eaqVBj/End2Vm8of5CBnjPKCVbC/F2BGEjWKGedntd5TObBR18wCYUxNqxZ4FSQapwNyE1EExyPuePj5RrdHw2cXZNxpBLoesEsaGLCfqQN4S6juHmM/nT4LDIVkhtPm9RBz1XCAwSpWirt84tCqMswqCcIUKYrUwCUD9AwmCBWBcrVbL+R2dVtt7Y7vZNUEGGYF9JGe5VVsmUMJ5Faz3OD/SSpCns+Y5wfILMoS1OpkuTT7wPZom/J4QrfG450k4y1cb28Iw3pBIkEDkT7HXQngTim7yZKP6dP7ROij0eG3nu8yxMUQJFuyoLn9GSDtKmnCuB1vE9yLyIvqoHFUgqkBUgagCUQWe6gpE5MVTPXzRxUcViCoQVSCqQFQB6cu/9WfoH9V8vTAwDcCUz5cMfNCZ6BDepNQ+b6nX7BiowvN6PJ8plUjZDgnwBICfzuhg6RP8pSER6JDOFIqq1bdc7mBzFEABuu6D3/XCpMX58ZmDatPpEIC6t7+tVDqoJBLJvLuDeWD9ZFDDgcNZAx0EiAJiA0QAvpCtAXjicG1CSWcz3xOADdc96PR0cOVAt+/e03y21nQ4053b952rYEATwYHhL8CMkANBPgJWU+7ctooi2CilNr7e2G+gNMHCA5BovoipD1CE/VQqoXSuoKNnnpdiIdQYeGXaDZ79dBdPpiO/3vburlL5rHLZrN8Dj38AGgDVVCJtMLXdvjBYTi2xygHUpVMccB0gBnsNOogBA7HOArChi/bS6gsMJ0HHeQKwk8yI2QbInSifwV4KdQhhqTHV60UDkN0uliABTP2zX/i8vv3t1/Xpz35e7eFIb3zvHV052Nfzzx0qH2/rsJ7Um9//oXr9lQ6vXtPv/sF3/B4vPXdV7YuQb/D6W3cNxJ63AUrx2s9rAZC+DgG77pJNEjqdsVc5FkXnzSZmUx6fTK6ofndgO6jCVt2WYctFUA/xcDgsQbf44Beyyheyrke3RQbE3J3fJjpyOVUaW0pk0vbqDwEHAHUxA4mAmQDiANjn5y0NhiMHktPhvKb2KBemY42HQ33upz6lTBaAr2c7oF63r4/9xE/om3/4Rxr1uvorX/6i3n7/XT08PtPRfl071awyuYJyGbI/BirkcurSjV4u+dqLxZLa56fq9ob60Ic/YqVGvV5zGDY2Vi+89BHFU2nl8gUDqs3zE/2JT76mbvNMscXEaoj+NKbhaKJer68M9mrVqjLxlfr9lu8LpREN+rHl3JksgLSQM8NBW/0B4GBQ75DvMGGdZ+haT6hMR/7WvjM+Etg0JVASBNUWpAs2Z2cnZ9revaYYwbjxtS1oSkU6ztsmffLFLSVSAWQFACYoGmCTNWE7IVQLhIAv5wZxIZYAlK3eMWk61Xw6V+uipelkpMUclUPSa5AgbUBvwEhspsixgEiIrYMSwXkoaYBv9iwUO8HWarZYKhVL6OzkoVVi4+FEi+nCaxuyALsqW7UtsUnCDi+EeldrgNYTHR7uamf3yOMEYbO7u2uwfTheq1jZ1qh/ocQ6BAtPxgNtoYiILYJ1H3ZWyYRWStgmjc51gNsL5tPFUKXsSkNURYuVSrmkLjpdW2cxV7QkVHyoTC7vfRCVHNZmAMoQDqx3AON1Im6LLYiObDan4QRroZjVAwD5AL1YO9l2LZYykZkvVW3xN4cQJC8iGWzuUAegCCDrIJNLuZa2mqpWrEhi3CAKxgDta4UMlFhcg2FX5VLR++TZ2YXnnsPd1wvPkXAurILSIxZzODUKGTIaAikrTWYLkyawBCj4IN6cYZJBRUJeTMr7AOqZ0RjyOqXd7T2fYbVGzXZRBLFXyjkt58zzlDLsCXFUAwt1uy3Fkxmt1gmdt9pq7Gx7rFEIQoQyl3gPwHcIZ0ghyAfWLOQC6i4ehJ5z1rEv98lcIlcjRsbFMgRwO6eJ+qxMSC+WM2UyEIXkN3QFsdZpdf0+EL69ft/KgWQ65HBgYRaUIuGcglAgvBsyPIVqaaPAgMwH5Idc8MkWR/mW0bXr+7bvwj4xkAXYiS1VbdTV7/WdjXJ+0XSWCNfI/tTv9Tw2HIGdDsQT4zEPofNzFH2cm5BMrA2UeoHAYF+B6IM4QqmCCpLPEpB2KERoHuC9g/pCPveYtMViyKaivlYamghnr+e9QvYIDQzFQlkXzbbXJvsIVlE8N5UkDwSyFBKL/YR8GRo2wnXy52U+hxU0G/KCP99993aEeUQflqMKRBWIKhBVIKrAU1yB6CB/igcvuvSoAlEFogpEFYgqQAW+/Fu/sgaQK9XwAE+qdXamar1uYJAO6iIKAWxqhmMH4mLnMsYeAl/5xVyFPCSHNjY4dPUD6gfwAzAqU8irXt82IOcOeMJJl3OVCkUD05AOKDz63b5Bq26nY/ICwKGxXVMijrJiV+PJwnZM2F+gAAHAopsZcqRSqer4+LHq9YZfjwfg+MkJ3ulrlUsljcabUNNk0qRAMZs3gPngwSPbwhA4im0UlvcAGbu723p8fGJbIVtnzKahW3QdbIsuw0C5znya4PBVCIlGHWFFRgg/nxGsOggkg61a6BzFeimTd326zfNN4GxGU1tLxZUvFt1hS04IXa/Y4nC/cQiPWehSBWABaAPsx16K7wHc2d4D6441mRV4q0OwhBBw7E7oXDagtukqzaRiKldLevGll/TtP/q2tneCIuLe3fsG0pJ0I8fX2tkuigZWbGa6w6muXr1mv/TlKih1PvOZz+nf/r+/oxdfec4KidV8re/80R/q2edu6s0339YqljIIBmAXx3KLzlgsZTY2NKEjNmFLo0B+AVIDfIVQWcgZagx6nUrEVd9t6Pj4TKXqlkpbVa1jiU0nMkG9mzGIJQ1+l8sVJVEdaKnzk1NnNCwWU5XKFedONA4PPZcAawHIbaWVSgR7lRVEW0yx+UxbhbzW6Ywenba1nNHp29N8PNJ8NraP+3jQ0Ze/9Nf0gzff8hz64IMPtLe7qzfeeMP5K5lkQn/8M59ULJvRfJ000FxMr8QYpOIE1aasGLKihjGeTU3ADDode7l/6LXX9IM33nAI+rWjq7p7965efPmjyhe5jwDSLWY9Pf/MrsFn7uXx8SP1e0N79adyqFWKIXQe8H5NNkXINJkvQ47LcollVAhox55pd+/QIdYTPOhXa2VyWWebGORMZnxfgJGVSlnxJK+1tv1RJp3VcDDU+cmZtvafN2iK5U/OWQiohqZKJ1aK8e9sxVZvto5aJ+zxX6ttuQ4A84DKEH3MCyya6Bzn/QEyncMzmarZbJrEmy+4NkDztQ729vX49KHJjnp9S+1228qmEOwb24D5WNflbM8DagsBSxYHHfWoNvIGbNcOS57Tfg9tGVLjrUI5O2tbxQGQXzMJMdf+4ZYO9q9a7YGqqVgpabVOKpMnwDun0aCpZCwQq4D/2O9gWTSfko9D4PXIhBYA/Onxiec+84A1WaugjljblqiQlAbTuQbjkSajoRaToe2/1rGYtspV/fCdd0xqsd/kcqhpWP8hswNlFrZRvDZ2P/lCwWA+oDrzCMLYdbLaIaPtnT3lCoRcQ/SsVa4UdHJyrNpWVePewBY90NWFfMnZJlZAbIKtT06PVd/aNWC+ViAlsaZyIPs6EEF0+rN3c41sV1Q4mcmY1LZN0GKpdC6/CYOHWGUvDlZikK/sr/6tWDzYelWq3ocINWf/gHg+PDwyIcm6qJZLVsnkUnHVq0VNpyPbdYVMiEAIr2Mrtbo9FUsVZ4dAlDMfPQuwUUuSrzTx3yEuINT4SqdzOti74nwdslim44W26kWD7ASXL9aQryuT0YsZ5+lEqVTCZyK5Lpdqg2Qqp4uLM893SArOA9hmsqSG/aHJddY15AX7KvPSRD9Wbcu4JuOhsin+HqwSeZ/RGEXLPJA8yZWOrh9qZ39btVpNSfKD1iF7iBolyEJhTc0WJtA5ewfDvklb9gLuFZLswb0TDXtDK8NYu6wLh3vbsgyCjj9ZZynbt6F4YA5BPrEGsIKEkMCuzhkdrEOyUhZhLrKXQmJQu7AfQNpAdoXgeNvHjWdP5g/3BtHDqQepxNnIg/kS1i7//rF68jLQO9iQYXXFWerAHJNrH9y5H2Ee0cflqAJRBaIKRBWIKvAUVyA6yJ/iwYsuPapAVIGoAlEFogpQgS9+5Qtr/P6zubw7ph2EixVHjkDtpVbzudoXLXdZmhiIJzSZhOBkOs4hMOheXmCRbuVF3GALXbDlalVZglqzAQQBdFhhGTGdqFqtuNOX7Ifz83ODZO2LJnoGjUcDlcpl5QsZAwhkb1y9fs3hqYBFvHd/MLDHOoHOgBKAh5AggP0EoUKg4MlvIDqT8f2cnR773gCIASzyhZIBvPPjc52ftnV60jKuAZj76U9/Ul//2h9qzo2JUOeFQSMD3KnQ8WovbSeDr/z6awJpl0u/hyGSJNZHq1BH5wAD4oQ/AWboNiV4F7AFsgejE0ghk0HG6UNQcwBT4h4LgCXbq/AeG8UH7awO6U4kNnYpQeESrKZCWDmvyzVZVUKuSWzt3Iq/99/9bf3g7bcMsB8eHupH799Sq4WvPl3Ma1092HaY7MFuWYsZljE5NXsTFQplW3SdnDzWzZs39eZbb+iXv/CLevzw2LYdt259oBeefU7Dfkun5x2DS+4MNsgYFCAIJCBXCGvHUoTudLp3uWe+GAxsxxjrULcAfALYpQt4vReUKhRNqGkFOZRwcDVdtgCpiVXctlP8HnZOdDdDBNGVn0jFdHB41VkQK3JTVnPnXhAeWy0XNRz0rdKYkBuSTGk2XdiKB3IN8G8xnVl9k04lNOx1fQ85wn4J755Otbe7owWG3gYAACAASURBVM//7M/o3/z276jd7oVMGCVsVfUTn/qEbt25o8P9PR3US9qqlHTv9i1l0wmVtwru2mYOc93MszjgI6RAsexg6Pv37+jwYF/vvfeert98VopnVCxuuWb1WkEvPnekQa/p6zw+OQ75EMyHdPaJ7zsqFAC6ADJOg41MLK5ut+2AdHz86bKHajP9NZv7miCYAKorxbLGZBMMx54nBDwnMyXbjw36p84V4UFdtnb2g3VPIqlGfVu93sSqmUHnTHu720rlSppju+agb5RXGdsXGez2/A8/Q2FDWHIslnKXNjUBAGdfohN8SoDwsGsAF+UVRCrvPxwHQhOrImrKWACO0oE/nSxVqTSUymRMjuHFjxqpe3Gh7Z26QWlnLwzHATBHOYbtDGt6Tej0VOPpVJVy1VZJ5WpexVJW164dKZsBWM9oq1EPeQDrhArss/0L5fNpd3xjeeQQ9UTcIfaAuNSXOQqZQAYG1nFYBXU6HStB1ou4VRr71YLe+tF7iqdSmo36yqUT6o/GXlv1raoe3H1ghQLB8+yZ7EeQNKv5zF3q2VTK1n7VesPXwsrEDgiFTi6fMukTgs1TJqrI5NnfP1QsBhhOPszERCnd7Kgd5s7FwW4noXw+p1azbTUZtb5c06z3AJ6TVcSesHL+QpzcH9bVYmnSiDHi7841QKnG2K3ZN1YqlQoeF6v8hJ0Tll9hX1vE1lbiQaAAvpO9wRjwQFnAWiAMezwYmEw7PKhr3O8pl0pquggkEoQB65fzA3LYyoFESp12z6/V6ve1vbPrc873kkyo0+34LGNPHA5n2t3Ztx0eQeRkeZw1Hzl7hXG8fvOZEBDOnJyhomsFK8V4zHtH+P5U+XxNiUzWex7322q1tbu/Zzs51D/OW6JRgHU631gpohJDATEl1yWcTZ1Oz4HfkHzj2dwqSfaY/Z2Sjp65olQ275pBBj574/oTNSRnK2u8P+iZAGm1O9raqql5dq6BFT5ZE/+P7p1aCTKdr0y6XgZds0YuFTSoeWzjl0mZvGD8IYzJ0HBOyJwMDZ6PFRQEUHrTIBDOQwhMiEeHt6MBmk89l1F0cJ5AfNBUEeYQCpSYhijjOEU2uRiXxGNQf4YGCe83rD3OTs6JYsEkD2ucB+T17dt3Iswj+rgcVSCqQFSBqAJRBZ7iCkQH+VM8eNGlRxWIKhBVIKpAVAEq8Df/7m+u6ZQMwPdKw+HAYFAuFTIDmmcXDhX9sfWEDCS6g9UAgzR19zxhzHRUxuw5rkRCW1sNVbcq9v0OdlBYG2GTUjO4EEviHT/wzy7OTlXMZ60cuLR7KpYAZUv2wQZw4rUBNuyFTUd+KmlgPomqYIXSI28VBmALoBDe5oAX2PcQ+tlsYlWT1pUrVwyaYf/Bo9cd6sHdR2q3QmAo/u90a5YrFZ23Wk8ICQAP7pHr43H570BObMKwN6DHE6B+dQnEA7HEQjf/OqY5kgy6i5P4nM9sRxOCSMPrOqTbn7Tw9s6YVKHDdr3Jw+BtAF/p+vVrboBfbHQgjlBeAMzQ7cq1XfqLo34wuRKX6jVsW4JP+l/70l/Sf/z939et28c6v+g+CSlPxLHsSujawa7+wT/4e/r7/8M/1MlpR88/94Le/sEPVN8qu5M7CVKWoLM4o+ZFR+lsSp/5zGc1mwz1+ve+r1azYxshQO4RigpsOrTU3l5Dv/mbv6nf+/e/p3v37mn74EBvfP8H0gpQCtAw5BaQ6UG2A0SOw1STcT376ocNpo9mE88LSItkKq1Bf6RkPq/pYKQYod0pFDuhUxgCqra15VyFTC6n3misXKmoQqVk4m2Jv/1k5NyQ69eu6PF5V8PZ0vOScNnZZKxsMpBxAKTDbkdpk3gzzaYjlYo5/alf+Lyu7DX01a9+VVcOr+qP/vA7HieCqAGjX3n1JZNHKA1uHm672/rBB/f1xz7xmmYTbGUyHje6i2Gx1g4QJkS3raPr1zUakAsyN3iMSqpa21UmXTL5VyrF9VN/4hP20AfZRHlxcnaucrmqh8fHunrtmudfNpdWDPXCbKwUFjWJlLu3AUnpwh6NB1YozW0NlNRkY10GGdYfhe5wrrHf7qherysez2qxLtDfLa0HSsfXap5fqFIqKY1iJV7y3AZoZcwJ5p5j5xRL2OZlMIFwKDiHIihgwngb+NbSQDKg9cMH9wxwFgvkFsTUIzdmMtOoO3SXO3XxfF/JuQIlckQ6nSfr8xJEt00aq4Kw9kJF6zjEa/DAd8c12Qsr8gLIywkWVYDV3LMBT9u1QTJIC0BzLOOSXDf2Nn196EMvq1DMeN/Z3mkYAB8OJ84GWUxHBnEhPMlJmC5mvt4SqgXnu6BAwEon5XwB9maIWkhe5mA+gyXezDZRWBu1WhfKJtbKJtNK5DIGj9mn2N8AeEeTOVSeGtsNXZyfaTYam6gKBMHCAfdY8k0mhEfnTA4qxv4RwFvmS4Jg9hiKCdQXUr/b1GjU140bNwLYvlp67S+XITjbXezLQPIMRz0tUK6tFsoV8hoNxiaBsoWMxoOpCSmsycIZw9hhWwVxHjrzQ6c9Ad4xz8eUSaGU1WvYfJlQYs8mWNtfGa9tyCKrttIp2wmxr29v1zUa9z3vUI/kcyjnMlozBkJxlfYaWK5mJop4f4hLgHnUG+SI1Bo7JuuxjoNIRqHR6XVNmGbTOU0Gs9AMgGXZfKwUZ6vn5cIE/1ZjJ5DM3O+EsYAAQpW2UK/fVjoR01atrm5vrPsPT2z7hRVYr8/ek7S6Bgu02WJiOzByO9gjLy0bJ+OJCpmiiT3e4/SEXJWCyRUIAwj9SjWvo2s7Vitu1Romec9OzvXM9Stef6jvup2hFlRlyb4wCHke+aLOT09NiveGZKZgr9b0Our0BlYIcQb5GlForbDdI8dp5fML5UW5mA9zhutGrei5yOeKcIaG/KxgP8n8ZPwZO/ZASDbmoM+wDYmI8oIx4jXYMzmfpyYqA5lySV44Q8nWYiHk23N0TZ4XGUa8H0s/5GKYvNgoLD+4FSkvok/LUQWiCkQViCoQVeBprkBEXjzNoxdde1SBqAJRBaIKRBWQ9Nf+5q+u8dQGuBz16abMaAIoWqzap3y0yWQwWKbg8w54Z7AFAIDQzNnc3b8A0tjIFAF9YnHtHxwasHInrda2eXAoKiSHLR0mmhEoTTgoXtf48ncDwQCQiVe9LT5qNds/OLgUAB9bJkB5rZ0/UC1XDWLSpQ9RQtd1p9NyF+xgOFQ5X1C719HhwZH9xLEmwUImdHmT97DQW2/c1mwcAmV5X8ATbIX4/QCcYcVE8CzXMA2e986gAJAPAIy7QsnDiCfdVQz54PDVIKMwwM9zANxXtieHjAlAIqqDoKQIZISNvgFy45uwU/pN8eneBIUDlJLlAeJyGWwKwBkAq2DZQvc8div0qgLKAmQCngbrjJWeubal//Ef/l0NJnPdvXdPg8FY/+s/+RcajAHalqo3tmyt8hv/2a/o3be+rytXtvWd776h69df0N27D2wbc7i/Y6B6sZzqv/gLf0H/6J/8U7W7gFhp3Xz2ut57947y+YI63b4KGWxWphqMsACTKoWEbhztq9Mf6sVXXtP7P/qRSrWq3r91W73OyICvgcs59k2hi9f3kUgpmUvr6ssvKpXNagGERpe1YgZn8XQH0I5hnYV112SiVDLl0PVcpeR5CjiK1dFkNVdlu+FxIsB4u1Z1ZzpESLt54UDxR81OCOkl72MwVAarncFAUzr6CabGPmZEAHPB86bfbgnH9hdffM4KiX/zO//WgCWjOpuM9OW/8pf0j/7xP7ad0Cc/+rK+991vGVx+5eUXlYjNtL+/p06nq2Kx4JDt44cPVKluqdcb6pmbN91Rfevdt01+JLNZvfLqR5XLFjQe9FQrJb129g+uqNVuOVAZcrHXG6hSqxpgtl1RCsJlahKNGqYhK8fkRcRMZND5TZg9qDpg5KA7UNk5HAuH2bOGAPIn/bEBeuah7XX6HdvuTIdD/xwiYB2Pq7rzkpooq5YDVasFFYsVnZxc6PDqkYb9ge1msG0C/IQ4RCFzdvpYjd3GE6LEypsUPyOEemyrqfFwFADuWEbN1rn9+gFncXiKY6wTDwom1AR02pv4ost/FnzuIQji2EaRfUHeQTJtcDafSZj0KBbJ9wjExXIRcm5YP5BiTOIRxGMs5twGSB93+ceWun79qkrljNUtz9y4ZgVAfzj0exJOXULlY6UaSosA0I4HY5UqVZ9Lt+98oN3dfRPIPLinQHou9Pj42N3i7HFmPRZ0iqP4Qdm0duZBIpnV47MT7ezsKL5OqN0bKFfImTyiHu6UN5m3ttqEzAP2BPZq5wMVAxFN7oYt8Nj70UktIO3iKpUqSufSAWSm3gLcD4SH7YsmIZeEzI5cNmOFmfdRK/dYj6Gznr2SdcS5wHUzgFwDc8DkxTpkQ6ALWS/ImEiIf9H1H4BoAGg6+KcmrpNJMmTyfh3yKPg5uR7YZzG/UfEdXtk16Vgu5T1HkgkshMhPmalcrKrTaQeLIqy4FivvXzMyFFZL3bv7SOtEUteuPevMFkg+CAHAcoh/6hGUNKmQkcJ+i8XSjCyHudUfiRQWXsFyqdu82JDpc1sILtacnyWNhjMrVwD/J3PmQELt1lCLGfZrELucKQuTTWTtAO5z3tAIcHZ6oVopzCOrt6ZLE22cxeQ+VLYKOrq672DxcqlqhQ9kZuui7YyMre2GSTKsy8ZTbKOWnt/YczlDaBqsqSYz7NV6GvUm6vcmbjJgzcdRsUynVklyxplEUMi2gryA7DV5zVqYQO5g9RcIDOYE9li8PnsM/6bOnGXUls8kZEjxWoHsR0WVcci95zO/A4U6GrmWjAPn6WU+FQSl1VxKBHUHs2kWlB6XhBKLCUKMI5hrvHM7Ii+iD8tRBaIKRBWIKhBV4GmuQERePM2jF117VIGoAlEFogpEFZD01//Of7rGFuTs8YkODg7cXbmKk61A9/HcgbcOK6aD1kG8IQSVP90dTvYEVhd0OKbTyufIcii40xyLFLrxAW2wcCkWi0/sHgDjIAkAmtvtjjvMJxAYhNRiS7LxuQZwuXrtyAGpj45Pn1haAS7wfN4b+yesqQAzAJErlS13I9vOarFWYwvP8rGtXXr9joFhwI9GbUvpPHZSp/rut94NYaMALNhYLBfuKG82WwY7AK54PLFyojtzo8S4BFIAvwySLFcGcExebAJU/bu2T0k4nwFwfT6ha3euIuCYA4ETwU4DEHAFwB5UG9gTQbo4ZNV5GoEoCQDP3OAeb8Q1XlpJ+ToM7IQOVogNQOgv/tX/Uv/qX/4/6vYGyqYS+oWf+xN679Ztd+9/7Wt/pNkMxCaEodKN+8c/+XENh21dvVLX0dGhTk5a+v4b7xi4LRUAfVPqds/1lS//hsqFuL7xjXf1u1/9poPKsXsiu+A3/sJ/rt/+7X+jk8ePde1wXx/cP1F/NNJLzx4qrpX6Y6BPFDsr/dRnP62PfvhlB8H/93//f9KA8N5NeOslOcR9o+JZEjqezeiZl55XbWffKooB9jnZggb9obvnAdoAS2tbNRNB+DoBPhaKRRWwIRoNlKtW3PW8XMxNjnVbbe00dt3pji+98yJSGVvyLNzFvjYgqcVMRIg0L449N7DSeu0jryqXxxqop4f37upgb09/+M1vaXf/QJ/69Kd05/b7+nN/5pfUujjX73/tD/Spj39Yd2+/p+/94If60MsvOzw4n81YuQR4O50OXetcgdDhiT73sz+jt15/XefHD9Xp97RzsK0rBzedy7G/W9tca1LpLKTPxiIG26ExgfUZzwmMoAAEx+TArLBgIRQZYHJp1RXqlcs5Rnc5tkxYRs0XgIqhQ97hygRnjyHyYiYK+0PC58faqkFiDJWKY3fUN4icLx9oPo9pNmnakggHtUKZYOeqf5+g3kt7H4Lng7/90GAvRCDd6UHNFPIeAGSn04m/NxoONe5PNBxid5QNSpHx1Hkn3PMlIckYXeYJAMhCHAQiNGegNpHAXiipbrepbJKA+3UgWGeBMJ1NQ+C0AVPm65K5EFN/hFVWUIlAoqIs455+6rOfVKmYV7VSDVkuSoT9Kpf1PsX+mU5BdgQLK9RBDrSGJkiw1uMmhtkjrYAQOSRdr+PxqGvCrX1+5lyO5nnLoHY8sTKJ0uoOBL+ytFIrr7g7+6eeswC4dOdn80W1Ol2rRRhP9p7ZJNgWUedsNuV9is5+yIDLbvVOu6MrVw+VyiVt39W5aKlQKghXJ2wHISyYuxAYrBXGaOOGF+ZONu8gcWy4+Jn3z01XPZRtPpM1QcJ4OifFKoaxA7vJymBuYg/HOveYruYBNMc2brZUoVTxnIPEgLCFDG9AHi5mHpdiMa31cqIyKpNEXPlM0vaHYW6zp05dYwhFAurp9s8X8rYlGg5GWqziymJ7ZpVidhPkHmwVuT8UQ9gyoQLgHMmifplOPF67uzs+MyFrsH6C1GGOMpfirMXV0llCEFX37j5QLld0MwFqun4XxZPU7WEbNVGxkEX+ESwKmS+JpBZzSKC168+1tNvdMH+WKxMUifVMjf0tlWtl2yxC8m1v1fX48Yk+/pHXdA75q7Xy5XLIm0gk9OjRqU5PzrS7t6PBsOeam5hah/X08N5DzSZhDXPGA/qP58xR1EtcR9gzOEK5b4gWJQOBHBSLkATBHornYjFo4mzGWYyaKZBkVkHxPciby/3ARHx4Lq+B2mc0moVMHGdyxFxT6hlyUTZnajzp14SMgQpCRWrVFc9wJtLCKhw+Z3xw616EeUSflqMKRBWIKhBVIKrAU1yB6CB/igcvuvSoAlEFogpEFYgqQAV+67/9jTU2He6GhYwYj5VLp3R8cqZioagZIZ/DgZUBZEEAfSbTAOIJTaYzg9cA+vPFUplCUcVyaQPKZW1tAvkAABk6nsl5QF0Qc3YAnaoGL9ZxpWJxA74hk2CmUqloABIPaixYUHzQtf/49NT2DraMMPCxVNJgNkBOXLP50IAPFjLcDx3Clx7X3O/FxcUGJFkbcAXkACR6/72HBuggB0KXJiHEFQcBX3ZbB3AFCgHsxRfhzt4YobvT2RObCZ4X1Bb+DdcH25FFQqo3DjSH1SCPIZ1W5/ShZti8ZLIhvDYR1wSwiS5jEx9zpazYCB3vDhbGrmS11Bigc2M/wrgA3l3afwFmA9TE1gtnNvzyF35ZX/+9/6DXfuIl1Rt1tS4G+g//8WvKZVP6yIdf1dtvva3+YKTlktSRtTLZjOqNsn7hP/k5g0x3b7+vt95800QK9a0U89pp1AwqdntdffxjL+hnP/dhfeOPfqjf+9r39eGPflyvv/6WXvnQh/X1b3xdH/nYx/T2m2+ZRDk+bdrWaLdRNaB73uzoV371Czo5faDr16/rO9/5pj772c/pf/mf/0/nG1BD28NssjDszU8XMOqJWtVjmCXk/OiaStt1dylP5nPlUimTGFjvJMkTwFYqm1G2VFAqm1J8PtOg3XTeAvYygOcAXOePQ0jycDC2tZkJJXzxIQH6Ha3jSfBl+/Rjh6M1oLr067/2q/qPv/977hJ//rnn9ejBffuoPzo+U61R1+c+82l99d/9rj79x/+Ykpqp0205SJrckJ2DfYdRFzIZr8FMvqB+jxDgkQFBiEDW0Csvv6B3fvC2Prhz1x3TyWxc2/VdJbVQfavoIO/xhPwOLJjWOj4+VjKT08ih1XUDuIqF7JDJhCB51qXcuXxJHhjA29SaoHsAUbqlIcrw5ccWDgCS62FPwMaFOdG8OHM3t8HSNSDiIITqrvmdktK5kiqllMaTjkFGSMdKtahOu2tCz0qnwcDd9uRbXHZCAyDSBe/rWy81m401nczU7/a85ufziX+P+wHUhIhhzlyGQUM8jScDa5m47m6n5+ujPtjfQF6kkjmlM2UHa0+nPa1nA8VTawfWUwvyHyBceE32tbV9g/gZYPVMnc6AS3HnOsD7VimnvWtH2j/ad+d+qVixfQ77Hpkeg1EgaACjV2syPpa2CypgpTRqK5nOOGeC/Bj2Z6salguNxz0tp33NJwN1uz0rMJjfgNTOc9gKeT6QO4DHED3JHDkcRXVb58plcw7tvsyX4P7JkYgp6cyNyQzAN25igbGbbSyzLhUrAONcN4QJBAcPCAtrI2JrK51Yl7a0c+hC2P+wGrQCZjiyQqReJyR7aoIW8oyclct9nZ8z9s4WWlJ01FaQJ0urROjSD2q1lUk7ckICWYFqB8srVICoaLDmyttiipwjgOpqJadcJqFEbKliIe/zJkNexmpt4gsCj70PAgLyDBVSfzgyicSGnM8VFUugHEz5GpmLAPSL5dr5DdQAYpU5srC6R5qORlaGoQK4uGiq3qj6vagbZBVkJeHaqHLIs4gnslYjTiZL29yx96EQGQ2wWExYddhqniqXSfoc4kzb29t3/kS3GyweIV5LRXKKsIYjKymuTDauSimnxk5N125c22QBYee21KA30Fa17L2mOxh6TTN+3d5Is+XSKhAUXRCCa9RUoumAszEofi5OWjo9aerKlUMrMCBAUKsFdU1QbLKPmLBLM14xPw/SgSB0CCg+HzB+kDR8roBY5cvfT8Y3eVyBYEB5wlixf/H6WAVahbMKBKAJSzJT4nFNWK/sQZ6T4QyHUOJBpgnnKfPbpzVB4SxKkYWR8hq/9aMo8yL6tBxVIKpAVIGoAlEFnuYKROTF0zx60bVHFYgqEFUgqkBUAUlf+pu/vgZcA6yZTsYOMqXTFquHJV7/o5GBBKx7sHegU9U+9Bv7IqAE/uMfT2RUqtXcgQuACLhnYB+c3pZFgNBrrWKgdQvNCbCFTDg9U6FcdiAw5AUgZKVWMRBvsCER00uvvKhMKqPG9o7eeOstdTtdA2EA1wAbhM4CrADsd3tNTScL7e3tqVbGxiWE0kJCEFYK6FGr1Q10Amhzfe+8+77u3Dm15RX/BlwMXvvScDgyWeEf0PuMJQuWJJdKCn66IVIAqoMlU7jnOBkKAOOJjJLFmkq7+8ESJU7A6MQhwevlVMN2R7HlXJNh35YXxH3TXWpgfAMEuqPZXb0jZ2cACoVA2x+Hc7tbHj+qFeoMrjAANWQF4Gf//AvP2r7kxeeelRJJffMPv2dwcTLs6GBnWw8en9kfn2vP5zMqVwv6mc//rP7gD76uc/ISDhv6O//1X9X/9r//C12cX+gLX/h59Xoj/ej9uxr1LvSlL/2KRpOp/tVv/4F+4hOf0vvv31GrPVC7M7AKoN/vadQfOfeiZyAuEBL4je/ubeu5527o8eMH+vVf+4Le/P739e+/+k3Vd/Z1en5uEHZtYgWgVUrRLU22AbkeiaSJrUQ2r1c+8ZMmLvaxI3LAfABOqbfzRNJJk1LYrWAdM+n31cYmJkb3MjVLqosSyLZmZIMkbaW0GE807xMGn1V/1Fe5UNZ8NrH6BysU5il2adizvPDSi7ZZefXVV3Trvdt6+Oix9q8e6srRgb71ze8YdPzoa88rlVjpw6++ZnDye69/T3t72ypk0lrMZupNhg7ZRXGTzeRsqwZtRmYM44u9FiDieNLX0dUj1fMZHezvqlgo6NHJiWqNPWXzeT148EC9QV8pvPgnMxOP+/u7wWoHwHTjAQ95wRqiunwfEJp1Pex3rVBYrPDzJ7gce56S9wuH3uIVTyc2dkSpkM1ARzk/uwQEO82WiqVDAcE2aiU9ePC+ba3wuKcbHFAaELPfHxqYJd+ErAq6nwHZ19hjOYcmEfYpri+R0HSMVQzKmrH3KRQS7D2ZdM5rIyi+AqFHzkGYb6i6AjgPoJpKZZVM57x/ZXNVJTN59bqn0nygRCqpBUAsqqe4HArsNYgCZ456hQDhhRYQBexfdN4vsdNKqlEt67mXX9TWds2WRbVqzYA+yoZkKmurKMB0gpLn64SS6axG3abJyhyhy8u17dQgXyFnR5ORg4Q7zXOtZm1lE6hyJmo2IYGnBsB7g6HKtar3lwcPTrzPkbPAtLbFGTvaOua9mP19FVurWCprtpwRn6HRcBqyKHI5E1DL2EplFAejoQk66FSIMfb1AEInlc2FfR2+CPItBEnT0R465CEbICdiiisZT6rVDSA4uxzWQetFsMpbrxfusEeRgR0Uahrvo6zvZNwZNLwWWTEA1OkkmTAzq9kyKOywDkOxkSYPo+BwcoB/lICsd8at3+nopRef1XDY0U4jEOrYKOUzKd831kGjYc/KDWzG2F94bdRf2EZxz9hxYcOGPRPzi1wVRFioIej0Zz7zukGBh/ItbvLf4DlB8VZ3hLyF0Pm/sPoCQohxhgxGYNTp9lQu1XV6emoV1no118XpuarVugaTkWLUw/PZhlpW30EEQz47lH5JmHzfBAGXwn6ezSVULmd148Z1ZfOcceRBANqvbKF3dnKs51940XkVBIejWuwOIKdDYDfnFXMbZRqWTJxt5PCgYhr3x87IQMHjxgLIizHNC5fKCizIwjpmw4CM4QFZls3kTaDZhm4yMWnMGXxJxDPesMV8j7kXrCvDnsE8zeazGg8nVqhBvF/mZvBG7P0z1B9iHwi2b8wpBs0qRrJcVhs1COoQSA+TKAl/n3u5/f7dCPOIPi1HFYgqEFUgqkBUgae4AtFB/hQPXnTpUQWiCkQViCoQVYAKfPErv7IuVasGtckV6F60aEc0IDgeAyhlrIQANKDr3tkPkBF0qeM/vl6rVK4qkUgbLCVsGEAvsclVSMSxryFMOeVO872DXasinHSbSJq8ICAUkUKv1TQgaWAWX+pYTB/+2IftlV+v1t1xe+/RQyUTGYOV9XrVACAdsjy/UMjbpgZg7vDwUCcPTwzw2fc+lXRo8WUAKL+fTiSVy6T17q17uvPBAw0HIcsCMG1vb1ePHz8yUAKoxT1fdoJjMUFQKwDHHC90ANFNtgXXfNltavsJJVTaOVCmVFW+XLE/+aDf92sGu5SVFuOpRu1zLaczxVMZ2bkpvlYqji3LIigv3BzVWwAAIABJREFUZlN38BK66iBd4KFV6CTn/Ywgo7KgtRTtwQa0Zfz46rSb+utf+Yv67uuv69UPvarTi1Md7F/TV//d7+tHb7/nAOH5aqF8saAiWQda6qd/9rP6+je+pft37qmxVdDLz+3pC7/88/q//69/pdF4rc//qZ/TrVt3dfzoVKv5RF/84q8okZyrM4jp3sNzFYolXXT6ev+9e/r2t76vcrWk9WzkrtdWZ2iio5DLajLH4sMGM8pnU/rLf/FX9erLRzpt9vWDH57oG1//hs4vOs4JAcbidhn3y1rzDWzKAAhhIUqNuq6+8LxShVwIUJ7M3BUNWZYvlkxcYBM1xuaILAPGEPVGLqdOs6OFrctk+y7GgZ8thhMDboDLxWLOXeHnZ2eb3ISkvwfgVykVdXL62PkPn/rUp3T39i3FVnPFEms1dvb01tvv+nq2qjkd7tWVTCf0+V/4ef2Hr/6uX6NerdjOHgss5jMdydw0XcAQZ10yYVIJPXPzSB/cO/Y1vvrycypmk3rm+nU9uHtb9Z095fDu73V13jx3nRAKFIpl3w9EDmu0Ui17jnX7A2UA4rHOouOdDnbUQuORu/0JSabbXKu575eu7EviybHrgPCZrAkl7I3wsWfOJROEPAe1UCq7bUC6Wgp2VQCWZBHQUQ3BhGqDudvp9FQol3ydJismE4egA8KyZsh5uAwohoAMJMXC+RRMfZRLKC9CgHvGr2O1xAIrmUAYsG5mM7qrY74OyItkpqBkquK9aDg8kWZDxbi2OfsdQG3IwYG0aDbb3kvIPzFxpaR6/Z5anZ4t4OZc12yi/aND/bFP/qQqtZpJpYVzBEpWrdG5znVBjq7jGa3iadVsJ9W1UqPbn6jV6wZCIgPAOtJ5j7yJmDKxngbdlpbzqfqDqTvfAapRapBVsLd/1RkzhC7H4it1qe16FcicVNq5OVY5JMnU2QQVrxK2mZpPZ97PvE9CIhVQESxsiYY9Vh87qvVSWattsgbV2YvS2aDEoRpWXJBhAfGQShvcR2FBzgb7F+ofSED2WdZeIJnitjKzBSGg9mTyZI9cbuzZbItE7k+KeWVq1sobE2UEiSfTJozj6axJB/YJFHmQIqngVKSrR/tazMYmx7CT4rWL2ayJIcupUFER3D5HWdCyxRb3P0GRwVk4XamyVdNwNHaOTL1RM3HX7vedCwKBBhnJPCtlcoovp5oRBp9ByQDZB04fzlCD/IRWL+fOk4EQYf7PJkvbTBGkzhnMuhwOuraCcm6JySZIJFQtcgYM+xHqiMWC0JeYep2+gXzqSY4MqovGbk3bjfJGgbVwvZ3tVCqqXC3q4vTCNmblSsVkMfMKpQxzFOIAYhsrLPYAPhOgwggKnpWmg5Harb7JEO8xUzI2NuT/OmnC4PJMD30ANAHErIqAQOSaL/dzzuZL8n06hXigTjOTXlZKJSDfsNea+/NCChVLIh6C4JfSYqPSgyyyCsPWYksrLFBWXNqfXZ6VvK9n7sYSD+UF18bexSR6P1JeRB+WowpEFYgqEFUgqsBTXYGIvHiqhy+6+KgCUQWiCkQViCogffG/+rPrfK6kmf28B5oNQ4cvnZWreSAQ6Ibm4cDcjV0MwBXdrtX6trIFMgbwmycDAfJiaa91QCPAJYBHKyMy5ANcKAsIRNdsPK72+YV9xumgvDh7rHwh53wLQC2sRK49e91e5w/uPTBgkbctFeTFwPYT4NV0UwPZk2VxuHdo4Gdnq667d+8byMCuhQ5LA0ZKqD/obnzG6dLO6Oyspde/9wPNZ6GTn8eNmzd0985dKzx4XNroAKpc5n5cAriXvxPsMUJA6youzdYxbd14Tgk6geNprd0RO7cVCZ2zve6FumenSsVk2yzULMqgXAngDmHQ+MYDTq2xiFpzfXSoAvqFIF2+AMoAWIPdVVyFQvCvJ0D61Vc/pG9/53V3Nv+Nr/ymHj54oMlk5dDYb37rDZM21JqucDpxG9s17exs6979D/Snv/BL+mf/9J8b5KuWs/roq1dUzMeVSlf0rW+/o1/+c7+kd354T++9+64aWzVVygn9mT/783r3vcdKZrK2hqrWqvqn/8c/19HRi/r9r31DL93cVzkLORY6e5dK6rQ51GQhg2jptPTrf/4XtbuT0XCw0Pt32/rX//r/c2dthlBq+8kDnocwV+4TQBkvfHzqGR/mZTKf142XP6QrN29oTlgw2SDOLkERFHOn8mw40LDbU76C9dTKtiz9Tleak8eytE2XlR2ptMHQYa9nZQsWSoBpSXIAJnRKL/WZn/6svvvd72p/Z9s5CflcWgf7B7r3wX2dHJ/4el/9yIdUquQ1QWFEB3oxr1g6ppdeeln37t02IFzI5VSoEBrcUT6XUiK2tnKF7n3A/uMH95WKL3Xz2Zt67/07zjP4xE9+HJ2IXnrxOb39/TecWXHl+nWdnV/YPgYQDsAVG50nobSxta2X5ihtYtLuwa7nAGvcIfJoUMiiADwvlzWlEx8LodUqKDQAAmPxkCtByDZKrDgZC6hcRooRzJsOXdjsL8n8jnqdc+VScXVabb3yodc23dMTg+FkMLCu2HvIh8hCWIzH7pYGEGVcgxXMXINe2x7+rAFyCJgT2PT0e0NndlwqcgBiWb5WcBBqvV6F584Wms6wB8p6v4ons8rla0rES+7yH4xPtF5PfK/uviarYobag4yUAOCiugBgZ/6xbwz7I+dR2MooFlMmnVB1q6yf/PhHtL+3a9XRVn1b+VJZSyyr6Pa2bdRKi1VSHWxvYgRhFzUZDjWZr3R2QZ5FVlr0FV+N1ewvNZ4MNRlcqIDtmWTAGhssLINSubwB/FK1oRUe/6mkeq0LaYYqJawN724mlIItF3ZHKFUGg4kVS8lYsE9brRcqlTKec/FMQScnbc2nE4O5hH7bPo8O+thK69jSQDj7fVgvqJXMJIUjljfd7PE+R7B0y6Ak2+yXZNckAuEawHBUHliTZTZ5Q3NnIqGwIpjbmSxJFCQQwCuTemQe8R5pSCis4VAALZaeU8yJXBpyZqKSVR9LlQpZX2O/0zbByZjWaiVVK0WrwsiDIBx7Ttj2PORyOOg+ntR4slQmn3dIdwh9ltqdjq+NIHLOrRk1ms6UT67UV8p7CUQBZx97P/cZFDCBcL7MWmq1u94bh86SCaoVlIPcK+sVZQ/rMJVNK5lCkREUBGTMeA6kMnr44EQZ1AzA9jQBrFeq7xY9Hw8OdrS9u6vJiIyYodU3jVpNlWpJk9EU6kk5lF6z8HMaBrA4W68Saraxc4IQW1gpQcYFRGzzoqX5KJAkq1VcU+/tYY0Rlj2fQwqFzJQn8ybBGoAUREUTiC9Is/l8ZdITcoiGB9ZYyMUgyDzvmkCOMbYc1XyOYN6YoO/2NB1jERUUhzNIV0Lu53PNsJfcWENdnuchB2pmJSOB4CYtaKTYKDCwnCIg/r13bkWYR/RhOapAVIGoAlEFogo8xRWIDvKnePCiS48qEFUgqkBUgagCVOBv/d3fWI9HC925dU+7u9sa9HsGHtwROwsKCkA+OqBTmbS7gvlZFvAJ0CCfV7laVZ/ubYAZ/vPPf/oduBm8p/M5glXXtqoBsABM4AsgeDGeazSgW3Wh2aVnfSKlnd26tho1nTdbajS21To79+8UqxWDIRAXABqAG/l8AJ9Qf4Rw2KWee/ZZnTw+1aOTR9raahgEA2ji+e12W41Gw12pxWxRdx881HvvfqDJIHh187ooN87Ozn0vDv2ch05/ABBAp+B3PrO1DIBtUKOkbSMEgARgXju6qXihYpBpsYgZEIRIWU9nGrXOdPrwgWKLpYE8gJZErqh1KljRZOLSsN01yI4mARzw/2fvzZ8kue8rsVdVWZl1391d3T3dM9ODuTAzuA8SIESQBCCAIkFpJVESaUleyyHZYXtjFQ579wfbCu86Vl5rZTt2NyzveleWtNTGSqIsEbwPiRcI4iKIG3P3zPR91H1lZh3peO9bBWn/hInIQkw0Zrq6KvPzvarf+7z3aDHPwFNaYcnSZ6o44b0VinnZQ9X2GyhVytja2sZDD9+rMf3iF7+GbD6LDzx8D+46fxaHB21849vfxeE+M0aMTRS7ewl2zc2X1Dl7ZHlJIPWPXv6RuoWPr5TwO7/93+P//f0/wOMf/Un84OU3kS1k8dWvfU/WQUeWq+h1avi5n38WG1tbuHVrG3cqq2QIfxDF5/7oz5lYjlzWwupCDkHgYeCOcNhwsVsbCBx/9EMfxFtv/xgff/qjsKImtLbTH+NrX/segjHDkw0YKRBZNjjG4osAJmtUyGcFEsuTXXZRE2TKJdxx991IlwqymzHYLcfDh9djxocBtOUxT5spAmq0SIvGMSL4J891M3c4XwjcerR0cuKYTG29EI/h8cc/jBdffEl15Nz86OMfxHtvv4NINIEb6zcVbF1eqODCPRdw/cp7sDFBpZRFdbmieUUrpFw2KwLBTmW0FuhTn8umsbt3iEKhKO995mFEmCNTpLVNF8l0HhfuugsJx8LqShXdTktzluuRBKQ3VerQCob2b8wxoPKCa8hYKBnAmPY5JEgUuEvFz9jHcNCF71JpkkabGQ2yTOqLYKTNFIFtGsQwzJsIbiTGLnADPpMoyuXymARjDHpjFKsnMfQ6iIz6AnBz+bJe9/LFi2jUD1CqVNAnMG3FUCyVTP5MxChsuM4ElEfZUV7T+HC8eP1c93wQnCd5USoXlZUznviw4szkMAAxbaNIBpKKILhKJQ4tmywSHFKNlZFMVTDo1xFMuhgNWX8LQ9dYwdEOiOttOGLOiZmb/L6sa2gh5FEZ5aFRb6JHW7FcBpVKHnfffQ65fEbrvlgqTzNU4prPJCh5z4lkWnOV+yf3p+EwgD8hoBpD83AX/UET3VYLvQHth6gYokXOxOTuBCN02x0EEXb3pxBYNhJOVpZnVLXsb28gmzIKAw5SMpmWNRGVDlxH3W4fCAjcSsulfYXXwTmfK+ThDyegSIWqHRIE3VYTG1euvG/lZZRpFlIpgunskA+QTKcQt2MaN9431RK0fLJiVLAFGj+znxlykPWlaoark7ZPVP0ZmRVrzPB4Wi5RgTAUOcAQbd46VRF8DkFv7gC5XEU2aE6aZIwht0uVguYnQX9MTO5LisA/Rgq1pzUfr5mWTQzgLuRzcH2SdzFjzUeAnKSOZXIsmKHBQOhozJbtFbNYeH/eaCi1AnMtDMAeQb/TQi7loMfXj9O2ieqsgZQvyoNxUjozeP8cBzYGcO+X0sP10eu62K8dIpdJodXuyq6w3WxiYa6MIEKgfySCjX88hVQDfa5tn2H2s6wQQvMTrKzNY+nIPObn56eKD863OLruQPZ0tPzide3vHOhspP3Tzta2iGCda+4I129ui4CLWwF6/a7mDK+7UW/BAs9FC/VaEwnaeHFuk3gQecBgcmOhyAfJAakzaXM4Zh4HVTIkiUjQR7Wn8+9GlePLGo414n6h/ZukMkk/EUpUrpi1QzKsXmtrjnEec1/nelczBemwaT4UFaNkbGfjFJlmp/A9uaeJYJtaQJLAuPReSF6En5bDCoQVCCsQViCswO1cgZC8uJ1HL7z2sAJhBcIKhBUIKwDg137jU0F/YDoj+902GNBLC6QofbvpWy4gJgrIL5oWUTmBMLJlseMKSk6ns/IIp82NLI2UxzASgFQqFYz9Ak2BaD81JTUIRgg093w0aw0BQfTupo0SQ5IXFuZx9NgyJpEY1q/fgE9AKxJM7Tfot26APl4aO2AZNsv3VnfxtCOf/08ATWTClDCZeeer65Jd3p6P7mCIl1/+MSY+QW9e11jgDTtgZ+TFTF0x+3laWwhImVp/zELBB4MhIk4CuflFxLJ5BZgTfOGdqQu81UZzZ0Pdt6xndDIFSmwbubkqur0eRp4Lv9tFlL4bys8wqgiCnaZzdeq3/n7IKIGdDE6cWMO1y9dw/q678e677yrIV6GmEeC+Bx/A1SsXceLoCi5fvoZRNKaOcQJQ/D67lwk0s560MDmyVMX6jXWBrAnbwqMPnMKv/9rfwXNf/jbuvuc8rt/cRccdYnPrAHNzc7h88T2sLM8jnU7ggQ8+gn/2O/8CP/tzPyXLrzdeew+3bu1i9ehxXHrvPdx312m0Oh1Zt1xf38JB3VX3P7MULlw4izuOLeL0qRUcHBzia996Hnv7LVmSMDGX4zAbA34VQTaOmLDkWICl5XncvLGDCQPmpcIYU0KA3HwVa2dOK19lSFuXqVpHtlzxOBqNLtqthkBSAvMEFglAxgJgqBBjA5CPGNzsu4hMPKyuLGNv91BA3dlzd+LSpasoF/M4f/4sji3P48bli+gMJ3jt9bfRbXbhZDP4wKMfxP7WDSTiUdQO9rBczSOfL+HY6hI2169hbm5emSf0qCdQnHTiiNkM6aUfvifglLkaa8eP4vr1qzh6/Iy+f+b0CRP4TCsY28YOiTfaLvnMhRioW51AMh/8/97UBovkBUFFkhIE8zlnspksHDuKYMR5a0LpReqxkxlAp9vW+iCQO2h3pMwh8BwjoUO+h2AgMym4R8TjcOJZONkjyGZsDNr7SCRp0mLJRoprw/cGyOaLGPgjtLstlEpFk6NDZYvs2gjoeiLuCP6yA53gLNd0T+D7BL0BiShDyOSyebhez9gYseN/zOf6Grt2s2temz5CQsyjApbtdAW5QhX9Xh0x0PapLxUGffrZZW72tTE6bUN4zVQDyvUxKTRwewPNEapm+PyFSgprJ1YVnr5y9Iix0LLs9/38lSUSMCg6JbJJ++bY7BX1Rg++1+e2q2yV/qCPVqOmOd5p9jD0DelIgoJbQzJbhjuMYoioLHQGHdrnEVDvy+6MZJtyfALG6IxlpcNJ7fU8eMOJwGkqFCoLC1Lo0BqL881OpFCuzInIjlsxZW74g66Cx7k+eO/s3rdFFJk1l0zaGmNjuTQU0E5gnqQhyQV10lMVMbW2m6kPCDETACcBHIuRUIj/R+dJMu38zX3T4kfJQ5AycBSMYMdNdgnHlcQV98RSuWD20JGPYiGtGpdLBVhjAt+ma1+d+bRkYt6MAG5jTac6kUCTjZAtRRyJDs61RCIj2yLalHGPJRmm8aNCbqrUM5ZQtLlilocvi79MOinQnmQXs2wCDjDPWxKO7TYGbl+kJMOtmbXBczFhxbG5tYP56jxa9aZIBwbak+gcezwDY+j3fIxHEbRazHahuowNBMxmmqBYTmN5dUFkM2vPs1WxD8yC4L5JMn44kv1j7aCGVCahedputmFFjWqE+8V+vaEMFmZ48DqZgcL9glkwNH6kdRzzpngfDPkWpRywiYEki7GF4v4xzXnXeuLcYLg6n0dysFAw1o58LpUdVBLOSAeqe5SDRbszvjaJMDYRDNkgYTIyaoed97NuZAcYBGoMmH0m+ZssKCosjPqIJCH3ltlZwH2T2SSaG6MRLr57JcQ8wk/LYQXCCoQVCCsQVuA2rkB4kN/GgxdeeliBsAJhBcIKhBVgBT772Z8MRmMThEoPeRIOsooiCUDnIs9HMpOc2ncAS0eOqJubdgoEzooEgixH1ha2HROhQLKAIAYBt2g0QIkB3CQS6GceDdDr9oy1ErshXWP9QpBHNhfTsGuqLZZXFwWkXr54WUAcwTKb3uFxC5btyCpD2RpETqMxZLM5NAi+Fgto1A+xsLAgsGVnZ8cMtjp8afPiiwwYjwLk0ml2VmL9xjbcvi9P7FIpD5+dr7TPmnVrTkkcY2Fh/vBhAKox20lF0PS9ALmlFaRLcwrmJUBL5cpk6KN5sAe/0wDUMWs8/WWclMqievSECJrtjVt6LokL2n0QoKLHP21oCIzS89v1XIXQut0eHMcA+hErjhMn1+RJv7O9h3vuuws3b93A/t6BPMMffOgDeOPHryPl0AJnhD4tSAgOs8N1qCQJ1Zg1Yif12tqqSCOpZiYu7jq3go8/9SH81XdfxbGjS3jsw4/g3/7+57GxsYX/6r/+ZRRyKdy4dgOLSwt47hs/RKPRx+JyGW+88mOBrYjGsXbqNK5fXUcukzY2YnYMN7e20Gi6sn4ikPbgg/ehVExhdXkOi9Uqvvv8K3j1R29JdTEhWDn1yDddsyTFBIcph8F46TtwB+z+Z6YBlRkEsCMYMaiYPv2FHMrLVVQWq5pL6qZn527KBETz7wZwJFDqSSXDcOD9vT3NCb7jiF/HrkDj6sICbm1tCij88Mc+ikazjmIhj2olj831S2h7Y7zxzlWsrByVNw6Jj0ceuCBVxQ++9x1UckmkCgUcW1kRmZHLp5DKFjBU5zTB0D4shxkOLmKRhMB+hh2zhlfXr+Po2pqUBMwnSZDg6HQEPvcZXk1LMX+Ey5cuyRaKIfZDdwB/RPCduQEccxIXXWV0GJuaobq37XgUcQRwkinNbwKu8VhUYCWB9kKZwdBRREl8DOj/30YynVFo8qwrnBkDVBVwHQTxCvK5NCx48L2eshHUhU/yLBoVCUFwn5Zv5bmSwGeu69FkiEG/g4QdQ7PelPKL70WSQlZRrTZ6BG6Z9xJjN34MdnwaGj61/eK4cl/CyKhCuI8I4LUIeMYxCaJw0mVUFo9jb2cDjjWA53cQYVaGN0EySbLURqPRlLqLuQbRCKtDWiAiazeGWtMqzydB0m4LUF5ayGNptaoMAVreZHI5ZPIF5FJZ5QeR/KXVkJNMa+6ym52PmfKNCjHacbVqh+gPeJ99kYz9ZldbHtU0mWxG+8OQ4LCTk8VWr32ovBLaF3Euk8ygeoq5E7TnYs4KSSuRe0Nj60NCbOnYMTTbA9TqTdhWCtliUeQmwW0qgageatT3dL9UNlnTXBLOjagVN0D4VHUQjRm1EoF2BZ4zk4b2PMrhMIHWJI/5HALFJNCkbIubfB/afHEsSUxKZUfilkRREDE5DgkGTRuSgWfLhCHskwgKpTn9I8mS+TmC9LQfZF7MAJlUArlMBoVcGnaUYHlHr0tikEB5ykmIAOn2Owh4b8qMYAh8RPVw/aHm5YB7JxUWsbiuhWcmzzK+L/8u9d+Ea4Y1icjCimcb79UQpQ2pQWZEu0KqadEU4ZqgaoKNAQnt0VT/ZRJpNFtNFAs57O3ty56L84njTuUI9wRvQCWjhdphU6/D8431oyImk3WwtraMMpWVVOlQDeGPsVAtmcweqi4QEyFVKpUQc2LaQ2+s38L8wgIGHhUMzHUxVk5Ut5EQ5Dmu+S+rOQ/RgEoeV9kcUnPRzlCkxECqm9nnCtbJEI1jOHHmRhnZFvcR2ldxvLsdQxJyf+fYGMLafC6ZNT7MPsFxqyexxnlIW7d+n58njAUezzeS1bKsYjj59L35OtwneN20AeT6kFUgCTk2QUSjImhJjl++dD3EPMKPy2EFwgqEFQgrEFbgNq5AeJDfxoMXXnpYgbACYQXCCoQVYAU+85mPBqMJf+n31anaaNTeD31mdygBF9osBEFUAbD5Qt7kDURp7xBXCDM7dPkLPztpmUFBILfbc5UzQSUF/cxJXBBcIJhDP+1gFGDgeui3GF5twB0CHrSvYJcqfe/PnD6FUrmMq1evCpwgYMLOXHaWyyt+OFH4MomMdC6P3Z0tgZSzzs21tTWBs61WS0A9QVJZPU2zKZQLkXbw7ltXcPnyDfl1Ey6pLs6jVWsKnJx1bbJrlkAfFSkE+QW+kDfhddAWxGaXZgArW0Jl9YQ6/gkQBez6xAT13W2Bv71mXb7pBL6S2QzmqotIpDLqaN5dXzf2TQTlCRjzCggIWqaLnV2k7JAViGNFcPLEMWRStCNJqHv64LCO3d09jSUtfO6/7375nF9875KAIYbQMjCc9e4NeqpHJp1BpzsQCUQyqj/gOAFn7zyF9969rH8nSD9XcfDLn/0k/sOffB1LRxbwxJMfxtUr1/GD77+CZ37qJ3DnnSYj5L577sIf/vsvwXayeOPNd5BOJDHoddH3RiiUy1IOjP0RHnzwQbz22o9Qa7bQpV0XuQaBjhE89NA9qC5U8MOXXlGI8GGNgFwE9z/0IC6/dwldhQb/TT4J/eAJyAlEjQKLi0u4tbkNBqvPAoJpB0KbFY4vgcl4OoF8qYzy3BxKCwvoUXlCAJLqIuYOUGUxNKGwtJQJRmPUa3UMOj2MvT7cdhdOMo6lcgZbmzuIBDFUqnM4enTFWKJYEexsbaBUrODG5h68qcKD3urZtI3jRxexcf0yTp1YQb3dxMmTJ9E4OECumIITT6PZ7qhDnN32zEnodpqIRRh23ZX1TzGfRTBykcllUJ6rYml5UZ3PTapHxmMMaMsWBKjXalIXUTFFYJC2U67nI18sGTB8bBRRJPlmofQkg0bMK0nbGBM81/qJIZlw1PHMsGXOp06nJ4CP4cHvZ8JYJMSMEobgKrvv06k0RuOEbNMI3J47f1r2dFbMUac41yRBdV5XoVRANB5DuVIScSdrNOWMBDg8PMRkSIuYBCaRsa6BUo+dnRpa7SaKpZwAW655ApMEiDsdZgi4BogcuMrmmeVncH07yYzUADZto3Jz8Lw2MGxhNKbqIRAQS6LA5PZkdD39HjvCY8buiUAtu+1p3zMeyraN9jfcG20LWL1jRdkm8/MLWDuxhm63h3KhgMl4JOXKeBKRV38i5YgYkkiNOQseSaaxSB1/wMyKPnzaXfVcjSHVJlxLBFvzhaLW0CRmK3eo3dhHOsVMDlqBkcgxhA1Bbi4A7qHca8m3MkeGezKVYDv7DXT6DOqmjVAKxfK8CDdmj/S7HdQPmU800RhINTIiiWCUDsb6KWaCjqd5KSKaLYL3DKuO6DzgPjwjfTkX2GlvW472WZKEJNTiNvdpT/OH6gpZXFlRjHxC5REc1g8wv2CsADmHU5msziOSZ1GFoTMDwcy7dCqFqBXAsahg6ePMydPo91qyjmJ9uJ+TzJ1lGZHgIeExGhPUNvsu6z4JZio+G2OlnccRjcenpENEc5NEEueszz2cyi7mPIzHsvT72/sVz1SuuZkNIefGD+G2AAAgAElEQVQxSScqFEiEcL7yDJzlbJA0EulRq2M4GqNYKLyfF8O8C5KAh4cNJJwcmo2uOb8D7nW+MoyOHj2C6mJF10rbLN4TSUCSBwLxbRtDklq0haS6ASY4nOomrjXO/96Alk4WOp2ByCh2NpDwIvlGJcrW1hZWjxzFoONJvUFCiOqL/oDKqtH7SiqpIqc2jLxMEgckpZl7wzlZLpa0D3EvmJEXJEu5rkWg8vyP8yw2KkS+Hvf0WEBzLM7xoVQrVEaafKMoBtO8F+51VIDM9ioSImoMcKjwMec55y7nmPJNpirOa1dvhphH+HE5rEBYgbACYQXCCtzGFQgP8tt48MJLDysQViCsQFiBsAKswK/8ylMBuxUJzvGXeoIZAj8FqJiQUQItpcqCQpjpE85ObYKhBOgz+bz82qP0Hle3oyfPcoIxuXwRnXYT8Th95l112zuWI59tdrJns1kT2M2OXIJhYx8Ov/J9HUud4uxa3d/fkx0OMwkIQlP1QSAulc5iYW5B1hr0V7l06SKcRAo0y0hnkspFIHjK65kFjRsv7bECVVOpLA4Od3Dr6hZa7QE6vcHU3z6BXDqDZqulrlvCGbOcC3Vw/60Ab2XR0lefgEwsieW10wqqJqBEEqezvw/X7SFOT2514SaRLmQwiVoCjFt7uxg0ahiwm1zERUxAsciRkSFaorGI7LxiERNaHGCIc+dOs0VbShOC0g8+/BD+5M++oGulfQgvmwDq3/v7v4FvfPVrePTRR3D50jW8884lNFodJOj7HQFcbyig6amffBLf+c530GyYe37gwfvxztvv4umnn5Aq45tf+QJ++x/9Jv7kL/8KHXcEx4nizOk1/OjlN/HwA3ciGiOZNMT2xg6OHFnGx578CP7J//Z7sl86OKzhyaeexv7hAd556yLW12+iVCmpo5YET79PMsjMPeaisIOeoeEk0y5fuSW1A+fiyuoy9vf2laugkPZpFy7nAv37OdYaXypRWLfA5FUI4KLd1NQKROBkwFpH5MUfpaVSPodipSxyghkqY5JGySRjEuSnriBhBvf2fXSbDWN741gYDtpYqc5hc3NXZMZw5OP0yVOIxZl1cQ2/+OmfkW3Uaz9+y4CgEaAyV8aTH/sQXnv5B0jGIygWMxpbEhAE8RhUvL29jaOrywKxCcqym98bDEyuR7cvldGJk6ewt7OJZ558Bu1uR0AsQduDw10MJyN0+v2pYoP5CZbGmzZwnMMEe5kHMQNQCWiym5y1JQCdTVqwozH0fBedTke5EMLVxyMRC8wGocqAORwEIxl0TjUQaz1ktz+DphGRCohh7iQ/E8kUFpdW37dq2d3dN371iZhyQYrFCjL5DDJZ3iNDk80aJrjY6zThMRx94Mnyi6uA3edUEOzu7giUHI2pzuLqNHZQxjt/jG6vY9Q3LsO+jZ2ULJficdkiBQHt7+ZgpXOIxxgh30evR7JorPuNIYY27amYreGZUGT9v0+1GPe9oeYaiZH9vZrIzXK5onlcKjOE3sKJk3fg2Npx9DvMS7G19/H6SNwc0o4nn5UFEdd97eBQc7XRbgmkrR0e0NdN9lrM1SAZEp3QwqqNbKGIdttDKlPExtZNFNi57sQ1Pm6/q9c7c+oObGxuao+Lx9m5zrVmyxqIuQSJdBqBP8L69W0EMWtql2cUWivHjikQvN1qSgkm+0CuVVplRQJE47RoMgoDY2nHznWSDIbM5h5EMmI8GSNbyGE4nuYgpVK6d44b90qFwI+YjRDASUSknKLjG3+OQeZSWpEgwQR9n+B7SqA4gXeqdZjXEk8ktfa5XpkRQ6CbakAqaEr5JILxCHPleZFozI3hVxJtzN4hAZxMJGFZSfheR2of3p9sAUdGUaGZRQKce7vC4BlY7ytkngQqVTHc+wPuY8ORcmiYUZHJFFCZN6TBTDXAM9WiUoB2U5MA9XrL5JH0GAwfk60esz0YoL63s2uuje/nk0RL6d85ttxDpRYbAb2u2UdJLDDbJpGMobo0h/n5IqrLVXTbXZP/QZBeCjvul8bmzYlZIgHYWFAsF9BudTW/qTCi8oL3OxiMpIggA0ZLM/7AQY1EhS3ykfO60+yL3OO49VwPvh9IPaR92BycIsSlcsAE8WgME5FeVH8yED2ixgZmjfD5yhkakmCgZZQJOZ+tX+7JvAediXpx7m0mN4OfZ6gI4dzyJyTqaO9FJaOxtZw9ZF3Geky9rDim/FyjsG7OOwBXr9wIMY/w43JYgbACYQXCCoQVuI0rEB7kt/HghZceViCsQFiBsAJhBViBz/zy04HvjuD2ewK8GMpKsIBdsbSQYFgpu8UJvi8sL6LVbiEyicBykvKepvc2OzYJsvGXfYIM7Ho8PKyLeBh6roAbAUYB1GlNsIsWPLSwITBEP3upLujLzrZ/glSxGArlol6XPvfz8xV1KNM+aG5+DgvVKtbX12XLRGD6xImTAiVu3rqF5cUjuHb9iq6f3bXs7iXIOfD6Aj/YiU5gJp/JYntrE9eubMi6itkXBGTMdVhSQdByIhozId3qwvXZVW3sWAhyECwaR21EkzkUl5bhDkeoVudxsL2Ldq2GgJ2gANKForzECTCzszyfzmB3/QbcZg39dku1Y3cuO6Hp4c1wWvq0E9SZPWQPNRnhzJ1HcebUmgCjV159A8lUXDZO3/nuK+h3+xgRsBkOZY/i2BF87GMfxpe/9A1EI46sSNZOnMT1q1elCCHQ9Su/8st46ZVX8PAHHsaLL76IM2fOyP7jG1//JmLWBB9+7IN45eWX8dlfeBZvXbqKRKEib/e7zp/EX3/tm/jZT30Er7/+Lj7y0UfQazdxY30T7777NuKJIq7d3MfDH3gUf/7nf6Hw8E6bFil9EF99+IMPozPw8cMXXoPvM2+DAKVRmzz99NP4q29/C8zEnhEQBC8JzH7osUfw8ks/xJGVFYWxP//9H8oqxVhJxdThzdBgAlWddkdziHY0BAkNFWVsskhiEFD3J2NUqxWF0/LauswzUSe58URnwHQ6X0DUiSsYlyD6fKWo0N2hO8SEGRRrR7G+tYG5+SKcGJBKFnDQaCibYmNzG5s3NjHxfZELiAc4f/4Mer0aopMhluYr6pgvFaiOKOHy1WuyLqN9jhQRiGBre1Md+HmGZfddXLj7XsxVq9jYvIViLiuQkoAvQbtUMqPubxIlVBxEYhHZy5AEqx0eIpVO6f4JeBI0FogMo1gg2GdHRkhYUbQ6XUz8vjIP/CCKg4N9gZ4kFZkNQlCVne3MSqjXaYWTFtFRKpcEjt+8eQvLy0sop1ICkd967xrO3/uQcmXSiRRqtbryQjDylLlBkqbRbqqzmuuVFjq0vWEuTrfd0th3pdSyteYn0YnJzKCSi53XAjFN3g7JSiolup2uiD8GKXtdV6QswU9ePz3vTcBzHon8EiYRC+kE1RZtTEYMZqftHUtFWyFXe1un09D+yLnBrnQCpp7XU3bNYEBVhq/ueVpSUYlRXczjxB3HUSwUkS9kkM6VsFBdkq0TiSoCuSTkSIRR4cYx0HiMJwKB260O9vb3gDFrUBfhIOWZT6s1E9y+vVNHELHk3c9cEqoPmA9A6yYqHoKhL2UYg7d5D1xjtAXqD4awk2nU602AVnIDo6BhoDf3ewWlR+Oy01OXOs2DqBpgnsGsM515FrGIshxIapA8mJHg3O+ZF8K9k6qghB1HEOV+aoKaqeChuo9rUkA5AWMrhnw+J4VYJpXWnphMZaX+OTzYw9xcRddksozisiYieE6bN9Zvwj3UsUQeUSnk2MxcicCOMaw8pX12MqK6LCbbupjloN5ow0kkkUxkYEVJ6DQQjBj6PlUUTfMaqAbUGI3ZlU/1ig9vzPunlVJXKhzZcTGLaEqSNxp1XQuJNq61ma0U1xEtqTRXI7FpZgvViK6UAjs7u6gUSyI4Njc3RQwapcBEyjVjm0ZCizZTPlx3qKB6jksmy1DxHipzeSwvV7Gyuoid3S2snTyBkUsiwMbB/j7KlbIhhEiWT8ZaL54/0LrwmecxteXjXCHZziYH2UPFApNBNaGqsS31hT43KL+qq/Of51y90UEwMbZ9fC1jFWWIA82RqRqSJAPXNMe0MkfLR+apmGvgw+To0IaM69W8lvl3YzXG1+K6lr2ZH0h5wesk+cMzWrlVtKnkC2nuGVKKjRQ8Y3k2aD6T1Iwyo4PB65ZqQ+XM9Wu3Qswj/LgcViCsQFiBsAJhBW7jCoQH+W08eOGlhxUIKxBWIKxAWAFW4Kc/9Whg2QmpGujDbhFgUjsmgaiJAF3+ok8QtVAuyc6Cv9QLoIlRKGCsmAiS8pd/djb3XU9B3QQ2SsUs/JEJGSaIQIslkgIEF2KTqECp8dBXJzU7XVPppIAh2pIsLLJbtINqtYz5hTm8/ta7Ag7Z2d7pdnD56lUUZGM1QaVcFcCzfvMGFubm0e2138+lmOVW0NdawErUQj6TFkFDq5btjQP0ByN4Q3aTe+oGJdBEIJhAKjvJCViJPFD46zTIlZoRkiIjYPGO0/AiQLFcQrvewMT10Ng/0HMLlQqiBJGDAMtHFjHo1PHuy6+qmzoaTASoiVRhm3+E4JjpUKVdjgF4IlNgjEHONs6cOoJoMIZtJ5VfcPfdZ7C8UsbXvvEiyuU8FpeOoNWs4dGH71ZILMNVv/e91/C9772KVneg+zh5+hR2trfw1FMfw43r67h46ZLx+0YEK0cWMRwNsXFzB7F4DM9+4mm89NJLKBVzuPve02h7wP7OHnLJAMsLZdx59hz+7PNfxOJCAZ/9xWexfnMdz/35c3CHCWzXeyiw1gf7WDt7Hq+9eVHjUkon4I88WE4KTjKHi5eumQ7rWARzlSLOX7gL3//+D0RAcC4oPHcKRD3w4L04fmwZX/vG11DIV7B+fUuLmZ3WCmCdBsqnMzkBX+xMJiHF0GHW1WQeMITX+JoTLFQWQgxwVNOh5nLCdpDJ0m++gcFwgnjCFnFHsI9WOOVSHltbuwJIT504ioODPdxxxym44yHeefeS6TIOgHQ2j1s3byKbpGoIAt3vvu8C3C495lOYKxakLqpW5qRSmV9ckGc9lRYKnaftSiyGbrcjVUi72cLyyhF9r1DK4/SZkwKGB70++gwUH40F/NFuih3hnWYTk8lQJAahQxKJXH+ZdE7kozvwEbeT8LwR3EEf5VwSrWYDI1gYej0B9JFYFFn67AcTqUDYwW1FCOByXIYYjgZw+G/MhPCGSNhJdZWL3IhM4I9HGPhRpIsF3H///bh69Tq2NreRdByw55vgY6E8B3fEHASTQcBO9qHfFZHH8aFypVVviATj3qSsHBjrINkSseN9mkXD9araEYCPQLkgE497DwkeF9ksgWSC8g5idhrJ4hJidgo2BkgmoyKKbt1cx+rRJbiDiXl/n1k/E3S7bcSiCSm8+OL+0IXf7wvEbzV7et5oGMHAH2BpsYgjK3M4efK4SOCe6+P0mQsiq2jRp3U+ohJoOO34ttBqtExgcZdd9Z2pVVVbOQ1Ud5CMpXKNFjmV6jx2dw5F1iVsG67XVyCyN6Barmzs+AZGTTSgPRezVERcsbvcRsSysLW1p72YbBdVbH13IJKCYLRHy6mIAZapTuB5QPJZoHsspjXD+6YSQAHrnGERo1Tjg5ZaJFOSyQTiMWBuPodMOiUijA8SBATxM8kEUsmUchSidnpqYdgwKpJIRKHQ/V4Hcwvz2qep0KOpVCKZ1DXHrYSC68mQj4a+8o4c7n2DLnKZJObnClrrHAOSXbQQo+okNc1psS3ampF8T8D12piMeWb1papIJtI6N3LFgizBGDY/m1cE7gm+U5TS7THEmtEqY+RzORFFrJMyMIIAxWJRe97Mbo3/znB3njUk/fh31n40gSEmBr7ODxJ/3I+5J3nKjzDznNfmkbRwx1JEsP5cn1zfi4tzyOXTKBQyWKjOoVwmkU/yjgrLidQbfPBMZPMACSDzMEoTrvkZSdBsd5FIZNFk1kpAW68IfM+VtRfPbN4Pz0h+ZqjvNxT+zr+Te/A9kolj7R/cjKWAmgZyz4gHvo9RVpBkNgoJOfhNCQeq6rhWSbqYMHWTH8L7mREYJofKqIKYecFx4ryjUoU/xHh3l2NHP0U+AqMqJXkxy0WSQo/7BwkSzudp9tfli9dCzCP8uBxWIKxAWIGwAmEFbuMKhAf5bTx44aWHFQgrEFYgrEBYAVbgmacfCghC8UFAgA+FqU4VBgQY2H4csx3lM/R63fdBKwKGDEGWfYPAqghu3riFxcVFdfqyIzVuRafdzjGMJiPlLphQ4D68bt8QJQEjHgig0npjZLyqIxEUSyXTWcne80ig7lqCRadOnBIItLm9LZCMQBU9vwlgsZuXIdgENng/+wc1FIt5Az5OlRMES0q5nABA13dRP+ii0eyh3WEAKfGvQEHM6tofTwRmE6Ca2aIQvHb9MVzei5XA8TvPKkQ8mUmj1eti1HfhdboYM38jmCiQmUGnzUYD8+UKIvEoGju7aO7tIMIQbtZR3uu+CZ8dT201WHrlwE6tjyYEbaKYKyfxX/76r+Jzn/s8EHUwP5fDJz7xMbz79lv41f/0P8H/+s9+Tx3KzFbY3NrBA/eeF4j81a//EN9/8TXlARAku//e+/DWW29NX3+iYOGzZ07j+PEVPP/C80gmsrh48Sosi67kpDUC5AtJPPrYowruvfvCKZw+sYwbt3axtVXDwvwcrl27ht3dLeTSCfz4tSvojy1YkRFKhSLuffgR/MVzX8Xf+eln8fWvfRmPPPIoXnnlVTzx5FP4kz///zAZW8jn0zh27AjW12+h2+5P8xOiCgLmvDxz5iyuXr0C24moQ5vjzowPAlGcsxwb2vpo3sQMmMrQeP7bcECCgncRyPKIxBvnPoExWvjIPsWJC2jz6AFPy7TxEL4/QLW6qO/3uwTqxqguLihjJOakcObOszjc2cRHHnsYz33lm1g9eQqXLl3BoFZDKZtFdq4CPxLA6/Xhddq4766zeOQnHsLrb7yOZnMXc/kcsrSqmkTQ7fewsLSE8YSEYELXt72xiVwmj/3dfawcW0XjsA4n6QjYfuqpJ1CuFKd2PbShGSjPhOPL+cQsjkwqA8uKwPX7iNEqqM8wZ1pEjdRpTeKPYbYMIvZ7XfS6HZRKZXjjEfr9jjJASJxAagWjcKCqikBhIkH7HxcbGxsolYpYqi6JUMtkcvB9Ezr/1uuv4uFHHsWtjS2UFuYEBhP0bjY6Jkei2RIJ2R/6BiTOMYelL6u5SEAbHZMtQ4A3k8zAScWl2qDzF73wmdPijTxZvcz2MAKw3FoIYio7gIzgKKoMEHViM8vFMl3hcSeNbGVJwe2FHEObY/D6A/R7bQHe9VoHqbRRXtHGi6oBK0qwm53yA82Zw/19pJNJbG7siFSUjY/bw8lTx1AsxLF6dBHV6hKKhYoyerI5Q+4GAUHqPra3t1BZXESt1QQYkh11MHRdtFuHaLTbyroh+EsVGm2p2u0u8rkMHNav79LjDGN/IIVNPpNCs0HCyhA43Fu4ek3XugHCSQpSwUB1EB18hiTIpE7zkEglRHqR3B2P+ZMEy5n9QRILICnI/ZV1pHqB3yMBaxQtY9WFKicC0rSeohKI42RZYywv5rQG4wlHewpB8KRjGUu10VgB1d6Q6os8/PFQ89yQxiZgnAA3SQsS3lnalDFkfgwknaQssWJR7mNZnUecs7Q4U3ZQMFKeCkntpeoiBt0+7KSDdqcLh+OfKcIloW7HpAIKRgPEY0bFYxQ6VNh4GEW4d/AsiGo+kpBgLbo97gsmq4FzmsSPw3ybbIYUje6B4DntraiSmNkXymZtdh56A4Ht48B0/0+GgewU/SHnnaf6xiMksLgmLBFZk3EUna4npR3VAlTccM6W59KIOzaq8xWRa1QuksSlXRnXWCbDzAsSF77UMbTo4/lNMsTY7zHUe2hsrgAMvCH6PU/zLpV2dD3KzLCA2kEdiVRSxG79oCkyg/cwcIfotAdIZ7PwXKoI/2O1hDgEkiFToovzlaTojPAxhAQ/GzDfYkZwcI83+7bZ742iQ8HePSpPDLnBkHDdH8kjNgjoMw4zSEhyGzKc7y3CLTA5UhY3paliRooUWkpFo2Fgd/hROaxAWIGwAmEFwgrc5hUIyYvbfADDyw8rEFYgrEBYgbACH3/m4YAgEzt0qYogAMgQSz4E7A6H+rq8egzDyUSAFkHjRJJe02OBmARDCCTkcjnZXvD5BFpS6YQ6ntnlS+9zdcATFGMAcAQCX9ghTNCAVia0W0nSk5sgmfI2jGc6gagPPfYTuH79mgA/khpUfhzU67AtXscIzXYLC/PLqDUOTS5Ax3Qvx+MJvcZhraaO1bm5OYFOAiUP9tH3Btjc3EG34SkANyAgm7TVBcwuVdpGEYwjsEXwg/cmaxdaENkplI+vIVnKY+gaP3M+WgTUe30BT2QfEukUfIb8Rhgka+y2xsMhrImPSd/FweYNqSxYTzvuGEucMYkKRwG/xnaDXvBUFgyRduL4yWcex49eegEX7rmAa9c28DOfehZvv/UmLl9dx/KRVWxvHcDz+zh//k5g3Me5O9fgZKr4H/6n3xEQ+HM//7P44nNfkjc8LUp4Xf7QF3hEn3/P7+He++7FSy++qs5lXdOIgepx3H//vfr+/fefx13n1tQ9fPHiOsaTKNqdAX702mvq4GegOkHxz3z2F/GNb3wLiXQeF9+9iKOrS3jyqSdw48YGXn3pJVy4+xyS2SK+8uW/VtA1US4Cm7lMVsoCgktXLt/A+XNncO36DQx6HspzRZRLRezs7qPZbCmXhc8fjtjZS9CNxEUUUVlIpaU+ySbTAoE5XzlSBABpeJ4r5lHfP3zfuosgKj39J7K8iaqTO5vJvg+qkVw7deaoOtdvbu7Bor2NP8SJY8vIZhI47Hk43K+he3CAEbv850uYO7JkyBHO88a+VDHtVh31eg2FXF4g6EGjhlOnTgkIHXm+ATyV+ZBENGortDuXzwh8I3Fx8uQJERdcg7Ry4ZrrdV2BlgzRZRe61pK6jKneocKJZI0hZng9diKpNUjFBwkNt2uyVRwnhXw5pwwSzsUYbWp8Y50UIYjMUF3XRSaVk0WNHTeKFZJ0qWRWWSK0d+NzIiQT/RFq+weG5IwGyOQKspki6Fg/PMDIY/iviyOrKyIEqJbiOnViI/Q7Ta1Xqq3GExNDQ9s2gr5cj/Tnj9kkIkxuCpVVql1/pBoQZKX1Df3bZMnE77muyFI7lZRVWzJdlHrBjkdk5UTyikQFSZOh7yGZsgUi7+01UCwWZLNHVYLyHZhd0DO2QSRUSCZEEUeLOTVWBKsreRxfrWJhfgFLS6vKAqIVWNzmeHWUcSHbnnxO+0dz/0AAN0HgTreFHu2ARkahQDB1OBiYLI6YpbD5Wr2OmJ1BPEplkVFzSTVG9ZBjlDDG0sioU6hUO2y20etTITLG/NwcGoeHRkXD62LGSK8vAqHZ7Gg8qU7ig4TYbH9nGDiZZwK/sywH5htwcXFf7g5czM0viPxmtk0+Q+UD1Xw+MtkY0g4JO+Y0MN8iQLvZQe2wjkJ5QdZmzECw47axAOpR2UKZR1SvZ8Ximr+pXE7WTwwHdwc9ESFUtfDsKBXyAvOpvsimE7ItpA0TSQVaSpH4UFh6uijVCW2/OO7MQkk4EaQcWoEx1H6MVJIqJgetfltke6/bJfsjuyueiVyDEUs0iRQD3W4LeWaJRKIiMDy+Ni0EgwDl0hyceEzEOnM6eO5xLvOrUfiMtH5pm0UFAFUMPJd4zlF5McuqqB0yB8YokKhK4PnAi+M8OXfXWWRzKVTny1LLHBwcolI2Qd+pJK0JmbVBRWVW5AXPZmbtUHlSO2xpX+BC6/V7UtzwnjiG9VpDc7DVamoN5UtUt010LvmDEQ736nCpYhwzgHsMzzUWY3/b6mn2/zyPRVRQBReL6Vq0X0wDvXnesvYcf9smoUYCwtiQcX9X6DzVnCPOoYnei8oK7u/mezGd27TPM0QJlRkmt2T2+Ybrk8oLQ8aInhNBq7VCYmQywbUw8yL8oBxWIKxAWIGwAmEFbusKhOTFbT184cWHFQgrEFYgrEBYAeAnn34osNnRGY/LfoO/xBPcUSfn9Gu+kEdlfgnbu7uYp22HAlIT7wdotltt5UIQPOTP2E5SWRNxOy5vdwM2mGBWggr82my0Mei2BV7KBmM0FmnATkmCNwQNMpmkQozLxbJAiQLtdfb2sbe3j3N3X8Bb77yDdDIhQNpOZUQY0AOeNjZ9drl7LjqtNpKpDJyEg0qloq5MESfdrvI3GNh5+eJV1A7b6jKmncTcfEG+2e1uT8AIwVuXXajTUFOSEF7EwtzR48jNzcMfe2yuFcBmunbZeUyg0ADpsjMaeog7SdlzyAt+PET9cB82O5rdnrqvWRsqJAQeEhxDFBY9531PwBRf59Of/jk8//0fwPd6ePjhc7jvntP4wfOvY319S6AebWHO3XkG3/7r7ykYep7AeaWAE2vLOKx7+KPP/aWAno9//Bl89atfx9mzZ2ThQ6CJnapUGtBe6J777kKzdoh7770XX/rilwQGEmBaXV7G3t6urHwSCQsxK0A+k1GgLOtJIOrxjz0li5U//nefE9GTSjn4qWefxRf/8sv47/7bv4dCIYk3Xn8dz/3lV9lkLnuwE6fP4dvffQHPPPM03nztx7i+vq5aPvHk40hnbLz44ksolyrodAbYuLUta4+f/umfVsg4LclOnjyGJx6/H9974TW8+OI7dDARUE8g32JNbVtqGAJSJATYGa4A77glf3/+O4FtAbT0dQ84LwmM+bJcob0ZweAZuLa6toJ2u6N7Tqaz8szvddsol3M4e8+92N07wO7GBnY3t5BIJ/Dhj30ISTsuuxr2MrMGbq8tJQe1IMoBmIyRLxZlV+X3B3ASCXhDgmoEEQdIxAnSmtB32h6trR1TiPnh4aG6/3k9CoEe+foZPpgAACAASURBVMbqTGSCjUF/IPA0k8tymuo5sopiiDeiTDIQ2N3ptBEJmCuSMEonER4MqI8AQ9es92gMluPQ5G0KhpOsyMhyip3wVFcFAcOcITCSNaUiQx76AXCwu40IMwjiKY0hg7oJ7i5WF7GxcUukZK5Ygudx/bZF/hCQp60UQ5DTuRx8l7kpHYXbVyplhR3zfrnHuP0BUmkqO2g1NBLxwLnqk1gYRhQqrxBmusMQ3Ceg7iSRL1SkuuLexzUwodKK+5Lvot2uoz/omrwJKyUQmYQMVQXcTzg+oxHDWaJSbGxu7aOQLaDJ7v6Eg2w6grNnjohUPXnyFOJWUnOGc7PdbsAbeFJszc3P6/VGnTb2DhvKp2HexcDzMaS6IjKBYzuo7e8JwKbVF0mhdC4tIiPp0GKshwlzgqjUoO5oCiIT7KX9Gtc4lSq0kDK2PszIiIjwiFpxAeEkj7KZvABuKszicZKXJDRNLsUsn4CEUqCMmpjsAQkaK5chkM5DBJVPInza+U4Aut3pIOVEkc/FYEWZYxA3WTXxhGzduM5S6awySZKJOPqDgfZLBWX7IwHYQQSI2wkRaT6JcZF7DIUeIZm09Zp8z+rCnMgyWprl0kkkbUfr2mWoNrNWrLjqZsVT2i+8fk/7J8nM8WiAoduBxex3hUxbOh8hq6GxwH7lPBDQbzCnJQ7XM2oUEitU/w16bZQqC1o/DIVm/grBepv2WO3WVBk0VQAIyB/r/GvUW+iLtDQKMv0JqDYZIqD6qz9QDgvXcKdDUoc2iyROOD4THDu+arJCMinkMhllLXFP6XdbSGeSIlpozThTNZAoImnDdUMrKlqebe/sal9ud9oiL3g28UwztokjdNotneOBRTKMxEsHVsTGzesbGA0hVSIVbsyXUPD6mHZlU3WO8q+M+smQCrRz7CmjSnVVkLjJpdB7SJnJdUZCP/7+5wmpcMZj1VS2i8OxVHisoyEoPZHufNBejvMnFjV2ZjO7KZJntADkXsg1QwURb1KErWzQgPWQvAg/KocVCCsQViCsQFiB27oCIXlxWw9fePFhBcIKhBUIKxBWAPjok/cFTtxB0rHhjUYC+dW1SMQoiCKVcJApFuQHT5DUZFvEpKqQnRMiAlBoScKw1EK+gEazjVwmDdenaiAqoJgWOARTCSywq5dkgbq5h+zkNaAICQuqNzq9rl6ZHZEPP3C/PLmvXVvH6VOn1eVP0JMAatx2cH39KtJJhgZnpeAYuD11yJIcGPR72N05wNqJE0hkElJtCJwneKlrYfBqDDeubODgsCVAk2DJnefP4N13LoIoGe+JHeW8B4K8w2CCccxGbn4J5ZUVAYyxyBhjf4xenYCq6QrnfQtUihFUm2AcDJUHIPKCdzv2MOz00Nrfw2hAUMuAxATfCMbQsoN/53/pTFq2HOwifuyxD+Lzf/qXKBUyCII+/tFv/X38q3/1x9jd76BcZjD6BEeOLOHwoI6F6jxct6exdGJRNHoDXL2xhVajh0cffQwvvfSiwFB2wG9v74l4mPmO02akdrgvlc3a0WPqwKZihmNFBQD95Nk5/tBD92JvexuFAm2CRrh48QqzfzGhT73norpQxRNPPoG//utv42B3D0dX5/GpZ5/ED77/PezutbB/wJpFcf7ue/H22+/I0obKilkn95lTJzSPfuPX/y6+8/0X8J1vPY8gEkM6l8WJE8dxZGVBGSedVhOPP3YPLl/bxv/5f/xrDMcM7+UUjsFmFoNtq6OeQbMEpqQuIoEh0s7sBAT8OO1li2QzcJkgGGtCIJg2QybYlt3lBC4JiwkkjkZM57ITx7Hjx1FZXECjXtO937h2HeORj4898RiW5sv41je/qdepzJWQTacxHA4Epnq+h8Af4fS5s7DsJHY3N0Qy9PpdFEpFdJotlAoldLpN5cCcv+u8PO2VJRCPa64vrayg2agZ4tF20Gk35cXPruzDwwPMLyzI3kz5Fq6r+cTubZJxDK6uHRwgnc7CTti8JREEJKyoxiF5Ycdp7zPQ65NMqczPSRXCbu2EkxIRROCaNjtULJEEYl2Yt0DChcDu5sYthb0vzFfRHRhrKP4RKM7XYSf6gNc/gdutyU6OGCfHhcQA35vWcOympzJh7dgx1BpduEPae3kMHEDMsTU+VBg1Oz0M2h0wSGAyIRnFseSD4dAWEukkIlYcuXxJRCHXK62QiJgyp2PsuQI2u25XXe8MfeacoKqJOQzERpWFMbU0Ynj7xuY+SrkCdg8a2seisTHuu/sE5ucyuOPEHbJjyxVKSGVS2N7eFPDOvfeg1oBjWwK6O62uVDlUvg1cdtz3dF0M8DZgtam1nchgNPaQTMTgimCh5ZmnOUL7LdaENkcEhJUDwkBqEkGTAAPfdO1btAzrtRGhIsFJwVXWCtVvFtxhoPB37u8MNqZ1Hy2eBNJbllQKqUxWxBwJJ5JeJJoFjgeAk0zpfUl8SBHBiTVixkxfKj2GSXMPon0TSWiOt5QUybjAeu4xtL3i2UFw2rFthWYr54KWhSKHbQHyBKz5lfOdiqlsKoV0irkTQ2SSDuyYyTEgaUVFQbs3QKmQQxBEEUQcEYvJbFrEiYURvH7bKP+UJzNQGDntyEhqjbgnRKnWYOYFFStAp90WuWc7JAd7sKwAuWJFhAP/KAja4vUQ1GfuDHMjhnot7iNWzEHHJWlnSAqqUXjGUg3A2lCFQYs2XkOrPVA9XJJaJIoySbheD4ViCrlcGqlcAWfOnjX2YcEIxXwO+7tbOHps1awTPSIiSHlvDLTnHO5RcTQcy6aODQhUDfJMHTB/g0yzMtjlzYSd/bqC7HP5lNaD1x+iftDGcGSUilRyci/ldfKzxMymiXelzZOvxbN4eu6wuYCfPahw4nkri7MhFYmcU0YtwbOUa5CkMv9/piDja7OWzNvgupyFjXMP4oMWeJyXzMXgdi9CyiJBHdd4k/hK2Al9j2vOuGWaAPibV8PA7vCzcliBsAJhBcIKhBW4nSsQkhe38+iF1x5WIKxAWIGwAmEFAHzyk48KRiAI6hGkV2DnRCCYug+tGKpLK2j3B/Klb7eaSCUdWR+xs5e2RrZDIJ2d+SZIs8PQ1UiA/qAtiwz2dst6yaW6gKCNj2ajD5u+4d2WyakYT2S/QsCWgA2BlUqlhDvvPIPt7W11lVfKFRzWDgUeEeyrVObR73flm57LFdTZGpn6uncbdQEsBNuKpQoanbrACAJOAqSHxqqCgNLBVg2HtTZaHQJOFi5cOIc333x7GkZM2yh61RCQjcouKruwhMrqqgJfGVRLEKVFW6pJRADXcGS8zam0kC0G80OcuO6KgOlk6KG7t48RVRrjCUZeV7ZRBhCkz7axvpgFmi4vLyGbz6Hd7ap2DOvut9twEsA/+Af/Bb743Dexs9tAKpsRedTv9QSkVcrz8P0+jh8/hlazjlOnjuLYyTX823/zH/DMJ34Gv/9v/kBAGS2R9vZrIpZITlFdwPlAoIxg7iwgluHl6gyfDOWrf+rkHVislmSJ8+D9d+F//sf/FO4ggnrLVXA0CRcSKs1mXSDbufNncOP6Zfzmf/NrWFlZwm/949/F7n4Td99zF7LZHF74/gumyZ9gF+1PGBLMrJW5In7iww/rut577xo2tw9QLM0J5CqXUvilX/pF/JP/5bdFHDz66L2IRVP4i7/4Jra295TJ4NE7P52VfRTtZQjssns6GgSqI4O4+X6cmyYIeKxxoQUSu2/FNfHvceaSMIQ6IzQ9lUliNI4IqGPnMEmEbLGI+x5+AK36Ph584AH86Z/8mV7jyPI81o4fwY3rV9Q9TpIqneTr0LKlq7EnYVVdqqI8VxWAPPI87O7vY7Fahdfvy2KIagha/VQXqzh3/pQhVHwG7rLzeyiFQjqdVMg4ryedzUiVUTusmRD64VhkVaPRlC0Qvei7PXZbD4GA1i0ZeAygZrAzbVRiBly0o4GUJemEyeEgpDpfrQoIpXKlmC9ofbXb9NXPiyQhsL+5uaX35boaerRd2kO5XNQcNeCjrWwZqrQIcrNTvdPj+/fhxHx4bhcjAtowKhha+5i8CmYTjFCtVrG9vQsmMthWTMHlpCdogUZSpdsfoHFQR0we/gasZ134PeY3cL06qQyK5XmNAW3tSBglk472vkGvY7rNmUPN/cSytGdRPcN5JBA2xm7uQOSoE7NQr7WRcLLY3tk3tlx+H6dOzmPt6DxO3HFS5MXS8hFlJBw2amiRZJoqOKgoIONEUvfqlSs6o/pU64wC1aHf87UuFxYWBRxTAcc1bqy5aAcWBfU0vjtinLjmS48ki6z4LN03FU2NBvM2ovL1bzXbqq0tmyKOk49iqajuf3JzrBE5BykAdC6wG55jYF4zl2Wm0BCTgPNorPHmNfJrMplDq+Nqz8aEuQcREeJUbDFQnmA17ci6bSqbYgjGJNDTgBWRVVZlviSyhMSiyfAgqZ2Q9Rit1BLJFFy3Y84rgvgM4Lbjmgccw0wmIas7mwoK3iM79HnCTKZ1FQmSguNQPeTpueOxiwnJOtaO9n+y3jK5Csr1CCayDFNYu0vLopGydWiPyAfPlK3NDV17eX6OS1zXLkUXVSYR2v8Z2zXl6JC89DypFCIxWnZRbWRUcFQCMAeK6jLOW563XLN8K+ZTsN48LyLMrUjHUZzLI1csKleFWxct1EhEU72UolLFpwWTbSy4IqwplQsTxGO27pN7L7df2vYR4N/a3pYdFs9lvX+nqxp2ul00m23ZHNpJC43aIQbdIcbDCFpULJJ8j0akDuHaITlq3ms8Jd5MjhMfItaGHrKZtM513hO/NbNonD2PX/lczjuOhcLJp3WVBSAY1u1qjfDvfC+eIcrEiDJHyigi+TDh5lSKmjqIWCGxJTs3BtIbooxjtH4tJC/CD8thBcIKhBUIKxBW4HauQEhe3M6jF157WIGwAmEFwgqEFQDwqWc/FFDhwF/maY3ErnaCIsmUo7BddrceWT2OeruNmGUCWvlLPgEuAgkkFlKZgkgCWlYkHHbRdjBXKWF3b9OEtU5VGQLi+q7sHAjwBf5QwEwixU5vo3Lgg+AEQbZTp+6Q9dH6+rpAFQZukwSxHFvd8ouLy1ImtFoNgaC08CH4SiCZwPR8paLrEwieSUmRQbDO9UweAwHU1dUVvPz8jzAYDFFrtnT9hWJRgcB8EwIf8hyPxuGza9NJ48iZ0wpfZTYAPwwRgHMZUsr7YYenFUN5bgGNpsndsNWp68ljnbY0g0YTg8NDAUnsEvYHXYXxmkBdA6rw5wgomzyDqCxAVo/dgTfeeJMppEglIvj0pz+J/f1dgezlyhy6/S5u3trUzzMzodf1USlnsbG1ibnKvKxrTp86iu39Dr7w3LewtnYWL7zwkrrdaZFFew8DoqpfXACSwDYCPyN2BhuAh/Ze48DD2TuOIpUg8DRAwmYtoli/1cDWQVc+64rGnoaNs2uYIe533HEUzdqOsb9pdvHzv/ALeO21H6GQK+LVl15BJGqsRggAUt1Trc7DitrIF3M4ffoErt+8gXQqi8PDGq5cvoJjR49ic3sT//nf/Qy+9VfP49lPfATRWAr/42/97xiNowJLYyQhEg4SmYwyMNipzC5dhv76XXZ8M+h1giiVGCQvJuNpqDM71QluxWTbMpRqxzyHYG06l8FwHIgUocULyZ0bN9fxmV/9FVx8+0188KGH8KUvf0kgLK2z1o4vKyuBL0kAnwQFg9UPDg8EKFcqc2jUashkc8iXytjb3VO+wnDgikyx4lHEnRi6nT7Wjh3FhQtnlPHCdZpW3gdDrQ2BF0RGJjQ5yU50hnN7AqkzmTxana4CetUBrTBmiNyibY/J1zDgoLqaGU4dt+BY7KamdZWtLmjPm4hAuXLlClZWV6X2Ybd+u8WsjRjcEXNCctjY2ES5WEKzyaycLDqyBXJQrx2o69n3mLthC8gmMReMI2A8RbtHyx4mSTMroI/ImNYwUYzGLkUUsnujEw3VQtxPYglbqhDOKyeV0v1y3beaXQy9Ica+Dyvg2DLXx5I1msVw9qhRL2SLZQTKnCEJZIhagvckBuJWTFZMBJ1prUUlTSzCTnpPrxeN2SIHCEDHggCdVg+tZh8Df6RgbubDlIsO7jy7iiMrq8qk2ZfVF+3M6LfvilAl0TEOorISa9QPFV5NAsWj2qXnSp0jaypmjeSysmojOTEjcNWjbwFZx1Z3/qDTw2TkK9SbYezcU9nFzr1t0COhSuu/se6X1lTpLMOnPRSLZfS7HSSSVPTQrorqOdoXAf5kpP2GoDjnIx8Ev2mbFuV4MXS+20U67UgxMRlHsLB4RKA7CRKeISQqlCcSRJArFERuphJxzbOUlH3MozBKj3IlJyKWGy2JdZI1I+Z3xC0k7CSsuA0nHsX29i1Uq4vaKzk3qD4g2ZjLZtBu1pBNpXVPVB+RaOgPTNgz51yhVJ2C9kOkbXb79xCMfVgi7uguxfsgIWas2JhjESEZR3tDWg3FLJHN7ODn2jBWRkPYjoVUJo12syVCj+t9EhjLKSqVWGsqiaTcoHJgyFyToXIsIlGT98FzjJZOtJMimN/tuFJuSNXEfJs4VVMBUsmEap7NZ9HsdvDAQw9if38bKytHsLu7i4VKBWMqXsaB8kSoUmSmiCHWmQvCLAxHZ6Jtk3zifMji5o11fZ+qKh4IvBafOTC8b0QUhk3ylUHiPG+43uoNkncJvdZEqhZLOw3PkJld0+zDF/8uW0lMUCkXlWNFBQrPDZOlYT4TzOyzTH5GRPvtTLHBWvA1OJ5UiDDfhuQD68UaU9HJ+cR75/zka5jXZFuFaRownztiUufNAI5ZGPj1qzdDzCP8tBxWIKxAWIGwAmEFbuMKhAf5bTx44aWHFQgrEFYgrEBYAVbg2U8+EhjLjYmAuFEA2PGEuj4J7jLE9uSpO7Gxu41iMS/AczIN2CSK2Bv0jO96Ni+SguAeu/aJB7BTPJ3OCNAn0EcwdOB62Ns5lKWL26XNSVwgmQF+DEhOEqNcLqBaXZBfPl/jjdffRC6fV/gmw0ypFlhdXcWNm7cEVBKI42uxI5QhtZVyCbvbOwI02TlsukcTCgJXB71HG4yxQJZ337qEsQ/s7O0jm8vIaoeqCnVcT6g0YEB3BKOojbnV47CzGfneM0SVigISPJ02AS9aUUSRzeXVsUuwiuoUS0SE6bJlzfwOvfw92Batcmy46rw3+Riy36JliEAdS2TMPffeg3cvXka9abJF2NVazNr4xDOPiSBhXQkUFco5XLuyJYJmd2cXzXod//Af/iZ+53f/BaFonDuziiefelRqh4sXN/DjH7+NldVjsla6cvWawG7f8wX6Eqgy3a9T+5cYcOxYFR//qafBZtWvfOWriAa+LERoa0WAnqDcYBjHbp1hxkY9MbNbojf8kdVFHBzsqSu61xvgY099BI1GHfXDpsLNr1+9qiwH2pw888xHcfddd2Jndxef/7Mvg5eUKeSQziXx4H0XUKkUMFeu4Lvf+YE8+T/y0YfxwvMv4MH778PV6/v4l7/3R7Kf4XwiyEU7NF54zCaJkTfWLm6fpv9SNVAVEFMj8Bg+rz0SKE/FdX3ZiVE9QWCU1kkkMfL5IgYMBrfiOHHiDgx9H+12E5Ydx9133Y1vfv0bWFtbxf7eJnLZrDrj7zxzBxrNuuYLc1kIrPK6qHCiXQ5JkR5zK2jtlEiiuryiMZwovJtd51ERJvr5AQPTL6DjDfT6VH9Q+dCVjYzJ0Oj2OuqY55pNp9ImxJwEFbuLaYXU74koOtw9FIFACxmSNZyDsVgc7VYLSds2yguHRBbnMXMF0ojHErLc4hATZGY4MP8St7Ky6KI1DwFQ/uEcOTzYlbUY7a3oADOiHVOMoc5DZWXQ1oXkAckUd2ih4440p8bDAZLxETq1HSQSVGe4QNRG0onDsZM4rNVNiLRAXJJ/lmx4SAgwt6bXcTF0jX1VPGIssLhfTaK0vkuJeCzNLSCRzsId0L6KtSF56qizvt9rw/MHiEzGul4qCnidAQOKfdofcW+JA5G4rH5IspAc8Ho+Wj0XcwuLsvPJZmwcXZ1DdWFBWQJUm5FI4JgRaN3a2UJ5fl6ANEHz/f192WJxXH2P5MW0g5zkIt8/AhFRjmOpnuxap/VSq9tCpVhEu9ES6cV5mUil9Tqca1TVNepNqVao8mBnOVUezLvIFis4PKyLUOt1WtqflJXg8b1J+pg5QFCd+5YCq4dDKREC6TwY1B0VIM6MA3auG7s9s4/w4UpNZYtwod2TrJS4Li3WPa69jOcPrb+YtRCJGsCb5B+VKpxzfB7vJ5stSmUx9FinPjKZlNYx1V5UXZAYyiRTDDCQSisWtWSDx3FrNGirldceQTtAbc1U+ESYd9KH2+/quQTPGRxPYrHT7SOZSEjZw2wIZUL5tCmiDRfXJ/MfRiI7qKJykiZsnEQyrZSUxRHhOTuB26day8UkYrIY+P4890gKcE5J1UL1BUk4rX+eRcxxMfZNJAl4lpHsTSaZO8McFRsL1SrypQIKhYIURFQuUTFUKhaU25LMMIfGQzKewDigyoGWZ2xecJBJJ3XdkYjJhaB9Y7tV115JkpYHI89L1zfEdKvRkOqK6y8YjtHpDtBtd2XVSKUFaQDPo46NU8WQ8hxv1mlms8Yz3+SEUOE2FsFAay1lbNDaKWayKAzhYJQaJBkUkM6MG81ffnaAsc8beNOQcBLt0/lJxYcUkaT3OEYM9p5miSjGhOQK1aHMsjF7vR5UW0WA61dC8iL8tBxWIKxAWIGwAmEFbucKhOTF7Tx64bWHFQgrEFYgrEBYAQA/97OPB3+7u56h1OzaHU6MbcxCdREDemDnswrgpcc4O4Hpl++5nn67J6jDrm6CRo1GDUdWjsCjd3d/gEwhL8CSlhFUauzs7KHbYYd0EoNOR0QHAWN2u5v8TlovTQRGnjx+HCurS6jXm/oZ+pSnchl9Zf7FxsaGOlWVjxDQNiMzBSUI7KVlUcNw35E/Uoe15SRQLJWMlRNJkvFYneo3r28imczi+vUbKOcLSKYT2N+r6ZrY8RrQ+z2IID2/hFSxpM7dyHgM3zWgkgJDHRI27P6MYcR7UYdoFG6nLesZWvuI9GHbOMOUh768aNjZTispZnDM7DHYTS2bllgETz31FN69+B5qzYYsXPo9Vx2v2XQMj37gApaOlGVDY9QCcXzxC38l4IcKkhNrC7jnnnvxB3/4pzh1eg2bt67hs5/9Rfzf//oP4Q4miEaY4QBUl5ewt3egnyPZwkBW2lyxm/7Y8TV859vfxb0XzuADH7iAP/v8F2Stsri0IksgJ2q64WlV9J/92q9ie/sAn/vj5zCcBBrHVncgOyBmqjz00EN4+eUXjR2RFcGnPvVJfPG5L+MDH3wEP371VRQyDk1X8Mu/+ksY+R0sLy+ri97tjfA7v/v/KDDdTiSwvDSPc3cex1wxoxDlf/5//TsFx54/cwZPPPE4/v0ffwFvvHNJnfIcD4JVHAt2CVvMiHBSUmEoSN330G425VUfGflSkdCLn7XhH2P1QmB2LNIgKcsbS3Y17Obtj8eqf7teV1D2p3/hF/CVL39FlkIPPXQXrl+/jFQyhehkjDtOHptmssSlYJqfK0u1QOUJ7W2ik6jyL2hpxqRgWmMRcG6QVMtmtF8RmF9cXEAyHoUVGePk+bOy5CHIyjwYXitDkmm9JksUAI1GS3ZgtF6j5RXBOnWdD2mfNkKv05e6iEAhAUD6vxMrZOf8cNAXyJ5MWwL1THA765AXkJ1Jp6UOoJ0PXzNm0XvfE4HB+cQa+y5DpOmNn0W/15VKYW9nT1kYhEFJWDArhgAmwcd2fwIfjsgHAvdpZwy/sycglu9PGLNUKCrcWffLeauMHojE7Ht9gcjD4QStg877vvmcd1K61BsC66my4NysVJeQTue1rxjygtZtVBZQ9dDHeORqnTJLgmudzxn7riysuOZicZK/tKUaad0TJB50BqDzVjTObvg0Ou1D3HP3ae13586dk82PgpylPvFRbzWl+OL20KgdoFavye4pHrM0rpyf7VZbyp9uuyfFQYKAdYI5OvREoqqtj1TWqDkmwyHqe/sCcLlH0ZKPoDfJC3aj93sjEI+mzRj33VS2AG/EdWmJqKEaiQRRloD2hGIvM5b80++ZMHmq3ZgPwAwKgtQzwtXmvJtQYdCVDRfJEbLZGmsRpCSyjULhbzrxTQc+X5O5R1TX0b4nahGwZn5QFDHH2NZxLVA5RfJmMuGanRIzQ1dKq2KxJGs0EjsMImfwtxQTDGR3GFZtY3d3D6VKBbadEllJoJ0kdwyGvBgPTYA1VS58UJ3GdUTFBPNcRGIym0h/TCc/93Sec1wPrDUt1/b2dpV90++bHB+SF1Sz0GKqx0Bp2k0pE4MKmoGUbSZHxRdJnUokVSPer+8FaDY6IiFJ/vJ5jsOMjSgK+TwSqfj75IUIj0igTI/IZKhweIZTC7jnYqMTYjQQCUZlUr3WxNLSovY8kpskLjmpev0+opyjzMOiEiRiYaAcCSojqG6IYuiN9PxOzxcR36zTEo7ECq3eeA6QGjAqRtVpSihzvGVfxRFWbcz5b0g9Y1vF/5+FdpufpYLIkWJxlpchpeFo1vxgrKN4Y6wZa+RRWcfJPlWUSYGBAAknOc14imk8ggnPYqovzFkxs5JaD8mL8LNyWIGwAmEFwgqEFbitKxCSF7f18IUXH1YgrEBYgbACYQVIXnyEbkbvA7yyYphAQZ0ErOgF32J+QqUisICWQbNMBIKUBO1qtZpwB8dmcOcQhVJWgL0VCZCjd3qP4aKmc5ig6Pq1W+oUZUAqu3kJ1lPtIIhjmjFAsOWBe/5/9t7D17b7vvJbp/d++72vV3Y+PrGJYhNlUVS1ii3FRizDnvEkmUyCQQKkTBAMJpMgGSANMOAxxrIn7jY0ruq0TUmmSKqRTyQfydfr7ae3ffoJPt/fOfL8Cw/YR3h+tzJK+QAAIABJREFU15f37rP399fOW+u71jqj9Y1lC8/GSsTDasS6f1FRRNRo1A10AlQ24C6eMpscQMVmE4sc7FK6Ck/pyg6q5XkG0PTIjQC87XlmZ7K3XTWQhY7RE8ePafP2DY1HAQOxATEEOJnOK7e8ZqAaJITXaDm8NEgHJ/YTAQunBUQOAKj2AAUD8hp1jbyOhoO+/fyg1TLiwwBFuk4DdHxOZvkWIEoBhYN0n3K9uIWN397c1ANn7lcknNDf/M13NOx7OnnyoJKxqV54/kldvnZTvf5IP379PSGdsUDSyVAfeOIBeYOpCqWSFvIJ7ezuquNN9d1vv6peD9KHztSRDh05pHa7p3qtZtZQd991UsvLS3rr7Tf1vve9T1//+jf08Rc+rPG0o3fevmYg9urGquqNltoNcjiwIUrq0MFVra+t68Wvv6RYMqFmt6vNnab6w6kpaQ4fOaQL7120juqDBzZsTtB1Ttf45s1rOnxgWb/0xc8oHJZu39wxz/hoLKTQNKzf/O0/06HDh/SDH75pFjcfe+Fpra3mdWBjQ//yX/+GCkurGvWwKkro4qWrNtfwPgcgAxADvLTMjiDqi7hi2bRSacKOTYogr9XWqNdWcAwhNVUyFreQciM/UAVpamA7wJkFYofDZuV11333qDcO6NI7FxVPpXXgwEF9/5XvGSi5spjRxsaKdrd3lEomdezYIQP8sAiKJ+NKJeNaWCjplZe/az+Hf751QkeiSmWyprJhLLvNlooLBSNEsM1Jp2M6uL6iWDigxdUlRRNJ88nf2d2xMNv9atlUSnN7K8aZP+2OC8guFopGJBI236jWFY8THA55geM7uN/E7F4CIxRTXeVyaes0xyYIjJEcm8k4ZJkZXGd/f9/CoS3cO52zjJsBob0zf/2+11K/15TX85TPFTSdQHZEjOjMF3L2vnS3A0xjOdRseRqMAxpPAOVRu4SUjkuN2raRO9wjADdrl+cCTEbdxAsCIpp0uS0Ev08GAPR9AydN8YFNXdoROKgCLOw4m1c0njSLH7rgAU4he/iZRh1Lr7aREhAP3Q5WUnToYz3WMUCcWgHqDjzUM6wp1GV7SsSz6hK+DF0THGhpMaODhw7o3nvvNWDbLHACIbXbjkBQKKhpKKRmtWJByyhE2OfazaYGPWd116i3lMlmbJ/FNoq1yFyHrOK905mUkaexeFR7tzfFZm4WOhZ6PTFgl32n1epaTpHXd0D6ysZRs/uBHIpFA0rEIDtGijLmIdQ32HZFnHpnMjUSFYUXgPBwtq+zziC0U+mEqVAiRpg4UJnwcyMBIVCMKHP3Pe+wn+cZmE1eEJs8lEIBs/szRdh4qGwOwjGkeCyiUJhQbpQbXeuYh1yYDum67xmAT94G+3Q6GbMQdMt/CBNq7sjiyn5Z+VLRcjOwbDJCCiUVozXuKWbh5GHbs40MjseNREeh4MLuUZ5MjKhDlYASxdlFOWKce4fQ5XutVsOsxcZDyIKxui3C5lFOhE0RSD4L52i/P9WIc2IyVTwZU61cNTvGGaqvaqVttlHOTglrwakSSQLFsdcq2tmcSiZsDhSXllSp7SuTSimTiJnV00RjU5ehepwrH1wwu8vRQWVGrlSr3bJ9qO95Zn2GjV0fdY6CajVaFNKIWuYb4wsR0m431GoNzPIMcRS5NTDwEDN8noCw5GVKxlmNGGdHllL/uV2isymkfuxJLtvCERjU0qk2WJ8uoH2uouDaWFAOhhOnBrK9i7MwYOQFtn8Qv8wZLB9Z95BYrE3m1HCIJRvkVcDmNd/nbODr6z554X9U9ivgV8CvgF8BvwJ3dAV88uKOHj7/5v0K+BXwK+BXwK+A9PM/9+wUkM4AFwUs9PWnnvDRmJbXD5pXOJ2OgDjpDOHcrnIEUwOi1OsNcDdNJiGViivq9OoKTPtmuzMYYa/iOjQBG7lGvzNUzyOQGsIjpq7XUWxmYwF5YcGe47HOnnlQa+ur2tneNTsqwMVKva7l5RUjCSoVfOOdPzY+58tLy7p45aLrqCdsnGBvAoUBKVAmhKPKZdNmtUSId6tZs5yM/e2KdSPXyi0LPqYDHMCMkHK6hcexlJaOntCQwFDAxXrDPPDpDJYFn4asixulgdd19ljW3R4Kqduoa9BpW4c/XezT/lCjPnZSLg/C4OKACyelM5aa0C1t+bbTqX7mZz5kthyvvPw95QoFFRYWVd3f0Yeff0aT8UCHN1Z17tw5tTpd1coNnTp53CytFpeKBga/+c5FffCZR3X84Kpefu113d5s6Uc/+olZFTEWgEYHjxxWeX/PlAB7e7t6/PFHdPnyZQ2HgJRdPfnk+/XSt7+r5ZWcsumiWekcO35Ir33/DR09ctyC1WvlfbMtuXb5qgrZpFm87O5X1B2Ftb1dMzutY8eOqOf11fF6OnrkiKrVitmTdZpllbJJ5fIx/Tf//Nf06iuv6zvf+5Hed/ZuPfHEWd26WdGv/8bv63M/90m99NIPDIRfKOX01DOPqtnu6sW/eVWPP/6U3nvngl2zOxxZN/ug6wKCAdAsRN2A0bCFroeScQUgCVJpuzfUOa1WXQlA1YFnne5tgDoFTdXC/HVKg7QSSUKYe4okUpoEJsrk8jq4fti85rc2t82jfzoaK5uJ6vTJI7py5aoWF0s6dvSwKYLopKf2dIYf2FjV5UsXLHAYgoNgbes65084YUApYB1zEuVTIhWzrnhIj+XFvDyvqUJ+QcFo3CzcUIpM6d42exXXcW6BwuOp2lgnofKZQI5FFI0ljLDyunSxuwwMuqu7vY5l1QwHnmV0LC+XfmqTA9hI2Pf6xmEVCwsWNH/t2nUVi3m7PxQBAJ+AlAT6suYXF4suoDydUGVvT9n8onZ390xdhc0WAHy1XLaf8QiJHjpSxRGZMQUjcU3GnnqdpiZjlCDYCKFm6JjNHRZe2DhBMpnVU8+zdTjsjRQOxgwoRgkwnkJgQMA4CyO+TkNK5gtmB0WHeCpXtDyGbDbjCNJ6VYMhtlEBA5YZJyzaeG9sbsgaCIRjatbbikGIWNDyQPVKXR1voGy+oH4fpVVH+Xxcx44f0bFjR7W4tOi618djs76CsKKjHQJsb3vbsk8IsMD+iK+x0Nrbrtn45RZS9nyWJxQOWeA5IDZ7KffMnovyZTLoG/FBToGp01B1VFtGWBiQPMU+j1yOnBF65ECk0kmFpj0lk84izVQZaRQzXQWmISMijXAYQ5dMzVKv2+sbeTA/Q9jP7Hd5QrMjHJvdE5ZjLoDazQ/bn8kxmqnUjFAyVVZI8WTS7Oj4mqyi4XigXD5j5GoqkdAk4IDvyZTueqesioQilk+CWgabJ6YPyh1ICOqSSiVtHfC+EAP5QlFeb2TnynTaN2s/SBHmShyVSQjPNcjlqd1/rdI09Rf2iKiYUDzwzEDeKFZ4YJ4RMprnRiVgIdT9vllvhVAtQEINhmq2mkbgEbzN/UAO1qpNW0OoocjGAO4H+IeYhPiplOvqeU4VZcROHAUX1oLkIkmrB1bt3tZWV+1simK1hT3icGT5LpBaJmThfpH2ceemfIB08tTtDmcZLASXY2c3NRvGWAICxal2IKwhVTlXyW9ibJnzlb19CzWHHGvXPSPFmYOQVhAzKDGMZJt9eJiP+TzbgnN8nkXBHc4tuea5S6zPuc0a++FceTFXXzhCZ2zzmWeimQGS1CwYITlQe8xyNCDbsJAk22sqLPHc5wOuFYa4sPFj6N0HnZtXb/uYh/9h2a+AXwG/An4F/ArcwRXwD/I7ePD8W/cr4FfAr4BfAb8CVODzn39uyj/YAbPn/uWEcwL+J5MZLa9vuGBarI7GdKDGzG6h0WyZdQjgzd7ungGlgILpVEaV6q5iWFkU6MYOmqIhnc4YSILVS6fRta5cOpQBnFBU4KNuriKW9zC2LveHHnrIQNW33npThw8fNCLhwuXLBu7T4Q4Q7byvpxb4eunSZYWikAkSGQsAK4AWWFQBYNGV3ve6lmeRTNJN3jXQaO/2vgHcW5tlIyMIUy7v7GkM4BdJKL9+WIFYwiaM126r1+m6LuJgwBQqWNAAcwAYjQm2nXWJWggruReTkQbtFl4gatdqGht5IcslsODUqcu4AEhhLOgQxfYJSw+6pukWRQDCW374Ix/Sj374A1VrZQWn0v333atsOqGNA0uqlcvmdZ4v5vSTN99Sp+vCen/5Fz+ldqOuK9d29Md/9BXrAu56dBeHDdC+/8H7lUlF9eEPPakX/+YlbW7t6eMff0F/8Rd/oaXFVd199ym9/L3XtLO3o8MHjhoAh2IEay3GJBYN6uSp4xbOTI5Dr1XRwsqyWXp97vNf0J/+6V/qyuUbZlEDcH7m7CO6fOWK+foHpmNlkyEdWC+plI/pn/6zX9Pr5y7o+uaWDq8v6fixo/rjL39N7753Tb/0C5/Vm29d0IGDB/SVr7yoVCal0/ee1A9/+JZ2tspaWFzW7s6Ovvgrv6Lf/Z3fcxYkdIUTPE/odDRiipMoIdapFANm4bt40wPkd9rY/TQUw2IsGJDX7igZSxoojhqBbt/xcGKd28l8VolkRpVGzaxoUAEREE/n7vburnX6ZjNx3XP3Kb178ZIDzSdTPfTQ/dre3FSlvKeTJw5b9kEHYg6P/rgLzAX0DEaiWlhYNss1smNy6ZRlNETjESViceXyWRXySY0GEIITNTtdI/ISyZTi6ZQpD1AIADoyp5jfBNkHxhNF4nEL/QYsBhhutweKxwGqnWUN+RsQmNMhwCNg6cjWNwAwoCFZCclk1sD5TDKhbCbr7JQg3oIBVWs1NZoNra2t69KFS2o228rkszp6+IDZLS0srmqvvK/RBOAYMjSoapWaDS2jodftatDDoglgOqDc4oJZmfW8tnpeyxQq1h2NAxvWOcm8vE7V2fKgIhuNjUyYDNnD0qrX26bg4drVWssImkQS+6+oYgkyRLCo6ikUZR2jqEnYHkPezv7ejuUuGABLwDskZ6VsOSMQt9yHdaXz3ljcTANqtxoaDrBnGkgBF+YNwJ7LRnTX3UdNPfLwI4+a+gLFCfMTezDUT0a8eD01GzWzvSGXwWt2tL21a5kCkCrh8Fi5TNauy76GyqDZacAmG0kHeIsNECoduucnIORmb4eVk1M7QYgGQjENBszrhIHlqWzegsjz2bgCIYgeyKyYhnTL94dqt/sG1PP7wWnArKjMmkcBI0wgnNnHe33A9qDNU/a2SCxiKj72K2pkActRVAJJU8jZXmhgesAFU2MXFXRkHYoLyDgs5ExdEpxaGDf7CEQ6RBFkF89stlPkwsTjNledum1sKh1qDaEISc2ZAmkHARaOxK0zP0gWBWoCCGmyO0IhDb3OzCYuYtZsA8+FO7NXoxBiv0ZNlCuUZqoLlCR0/2Or5HJsmIvYWO3u7Vt2xdUr15TPl0zFxFrifoKBiK1N7IzY980aMIRtnasH6xu7KNSBPc+pBiyoO0QGRVS5fFoJ1BYLBdzmbO/iXBwHppZhEQ4EFU8mbA8w6iIEMUoIOWcLuTWEhfe1t1fW0sKi3QfzMpfNOgXE6B8ykLDY4rzDTopau5yOoQbdrnZ3Kmo2Oxp4kMUjCzXHViyAFRXk3yx0fE5izNUf3BMkHGQB+wyv+c+y7pz9kwvwdsHcAVN98LN8LpkTGNwHa45zHvKCzwDE6Lj8n47t+2RR8ZkE1QXz1JQnFrLuFBi2qcxfE9QtAd245pMX/qdlvwJ+BfwK+BXwK3AnV8AnL+7k0fPv3a+AXwG/An4F/ApI+uznnp5Gw1ELl6ablX/oGxBvoahDHT91euZtTVcsQbEA60kDPyE4trcJ0o0bMAIoREdjvVFVMICVCd3lhAC7HA3sMQAU9gkItvDujnl6D0Z0vYJdTTQdj8zOB3BxYXFJa6trZgsCsHB7c8dAt3QSi5e0dbu6wM6+BoST9ofmA6+ws/owsCMQVqm0pN6wr2q16u7V7D0ANpMGLp378ZsGIJUrDXv2tbUV7e3sajANKZJfVHZl1TpJ6aodoMag23aCLU5P6WzKupZRbAB4jkYuAJSfATwe9jwDYQmGHvd76tSrtGbbz5r1OGqWdEJD8gfGI2VzWT377NMqlor2DC+99G1tb++bTzlgIkTCuXNv6J/8Z/9Y3/zaN1yHfWCiJz5wVl2suiBSpkEjIEoLBd24val0PKT7H7hLr71yTpcv3dL73/+EXn7tVZF+Dnnw2Ace03vvvKXP/uxHLZPkGy9+R7/4iz+vK1cuqFZtW83Pn7+oMM9pCdCAmgBHEwMirQs4CbAe06lTJ9Rrbhv49eQzH1C35encm+8ql8kZuVFptbW2fkSXL1218YmFQ8qmY6bUOfPAcX3khZ/Riy+9qmc/9JRyqZT+x3/xv+o//6f/hf7yL/9aH37uKQue7g08fePr39M4ENKBQ0va223o9R+fN/sewo7JkeA5mBt4mNN5bl3aBi5PDXQFEE1k0sIoJplK23xgDgemE8unoOk6m0qaAgBgO5nC4991ooMFn3nkMV29fsMIq0w2q+MnjumbX/mKDh/YUKVWVbPRthDrs2fv17UbW7pw9aaNzb2nT+rW9cumSjp65KCtE1IcCoslWwd0pjOorU5TGwePqlHdM5sxiBdqTcf+xtqqhqOOgcKZdEyjCTkNUTXqdQMKyW8YTvmdsJqtutnXYJVGmDHryyxqei6Yne/ncyXFo1jBOE96OtanY/YBOpk9LS2uWCAyXd6AjIl4ymqQzuRVLJXkdZvme1+vkPvR18aBQ7p286bW1jcMzN7Z3tb58+f1+COPGKjLPkEewkQAs2NTHbQ7DQ28tloN/vZ+mocA4JspFFWtsGdELbcGAgkwut9tWmh0Krug/qAx88af2pihFIgEI4rFU/IArLNp3bpxU4kYmRAma5JCMWWKJQXC2OYMzAIrEiEk2nnxA5BivzYcObKxU68ZuMlcMQIFWzjPc+HZEAX9ga0FwGGUYuT0BEPUHkXIVNHISKdPHFA6m9TRUyctN4W9qOd1rK79PgQywe8N1Wo12yNQC+1t7ajbHai4uIbWQeW9m0YgaxpWcRGlSE+NRs0UCZaVM51atz6h10b6mL0W4PFUzUbHZQKgshuOlUpnDJAHSM/lU6YWsi54Z4g1A+q7liHgdQmyB5hm33Cd6RB+gL+xZErVes1qOFeeTWc2SqiIqGUUsHk4lDfAcihsmUjuvtjfXT6Ny4Dg9rAGDGlhqWSgc6tDwHbG7AaDwYni8aRiMdY0c8GRH+z9WOrFQmHl8nmXazSZmKVZMDS1/AvIbPZ6iDPmPveLvVkiFtNo1FcMImc8VjIWUxhLrD4WUXEXpG4WR5RiaqQF3fpkQbj8jbTNP2yzyEpBKTAczbMXsD8K2jixL2CFBiHI7/M/XIwghCC+UHxBiFnQ/UwdBBC/u1Nlp7fAbu4nhuoijJVd1EgYbLaoVTjozjXm72Sm6DNV0sjZh6VyjHfUnsPrdIwcYxyClmeCIqVm9mUWsD1iD4nOrO5Q3NDAACMUNnWWKSajMSMFIXrL5YpZ9aHkmqszB/bzrCNn/zTPp7Az0tQSKHAg4RzBFwxEZ7kykArOWg1igeuxnzNeFvAdRp3oFCTUan49twYh2EamrMAGjvccmsQFsm1g5A6fSbyBU0lapkoQFc/IziO3hmnoGJsl2o2rt3zMw/+07FfAr4BfAb8CfgXu4Ar4B/kdPHj+rfsV8CvgV8CvgF8BKvCFzz83pfsacJCQZSwisAAB7K1UmxbmjC0Qgb508GbzWW1vbhl4hB0LXa3lctlyDLDTqVUbM4uptkbjvqKRuIIBrFtaBvRx3U6zK4AtC5YdDSyAF+tsbJOw5UF5cOjQAe3s7qtYyJt/O129C6VF7exua2VlRR2vq4XFBQs5rdX2DWwGFDJgtE9AOH3JIeuQ7rS7mgA4eQCwdFdjATO0cNhIOGZ2Q5AR+3s1s+QAyOr0h5rEM0ovr2lKkHDXMysivNyHXt+sRbCbcF3Fk5nqYqJI0IEyeIibP/ygr0ajong0ZN28rUrN3guAEfBzDt4BGBMU/uQzT+utcz9Wp00n7lhHjx3Xm2++awoBuojjkZCFs5IzECSXwEiQkZ566mHlc1kDac69/hOzW3nw/vt0/u1LSmczeuqZ92mxtKY/+N0/UKGU1+Wrt9UfjPXcs49rc3NLlXJVhXzOwH4sqOiY3d7aM8ALkBDwiIyDUgFQ0HmbA4xCBtCFizUYFjKEjB9ZK+rW7S39q3/9P+n/+N/+L33sE5/U1csX9PzzT+utdy/p5mZZL730itUfHBnLMXINzjxw0uxU6o2e/vGv/aLqjab+7W/+kY4cXtfq6qoIMHjqycdUa7T07770RyqWlvXP/ssv6lvf/Lb++qvfsUBzwC0AqqNHj5qNCpZazDfsuZy3PVZE1n6sfLFgXvDDKdZS/DcX1gqQOxn37fliKGHM6qVnc59O8UQ6p4+88FF9+S/+3EJ/WTMfeuop/fa//z3dc+q4Gs2adVvTBVzIp3V7e0feKGjgajGTtUBm61omF2NlSWsrCxZmPeh3zF5sb69iXdMnjt+lemVbcWoUwle+rfc99JAiYax84pa3kkzFrMuY7vvtrR1HFoajygDYBqbW0d9o1rV5e8vmWjQaNuUEz7q1uWnKC4hEwrETqaQpgVDT0LEd0NiuSyg1YCvrk2wHgEFTUplP/UQnjh+3oGxAwv3dPeVLJfUHI9UadRVyeV27fNmUAO12XXfffbeB82tra+DTBoxWKjULsB6P+5aDQ16MgfpkCyQSqjfJlwkomcxrEoyb/U63U9doUDdFDM+LIoU1z9h7bc862qejoFKpjK5evaxjx0+qvL9r428B0tOAwpGEisurCkYASbGSiVloOeAs+1U+m7Y8AOyzzCYnHDCSl65yjQk67rt7jCVNAcB+AxhKDgL3sbtb1mAoI/2C5NgEhjp54oDi6bCOnjiu0uKSWe6hZgPEJVOBvaFWrRhB2Gp1VNnfNxshcgewOEqlowqOeopEE6aEYC1jlQbh4DraCZCHjO5bB3qn5QLLIVy83tDsphjPqQUzY4cUNRJrdWVBmWxc2SzqpIHVFIUI+x2KoWbbU7/HTh00Uhtug9qYqkNBebzHZGhklVNBuHBtCFj2KAB9t+xccDg2f9R85i1l9mIGTANqizEibyBglk6mKIiGbRzI1kGVxy+yTnmvdqepfD5nKhQA+WI2N3u2iAHri4uLZi8FHYf9FmQDeSF9zp4p3fkEPrOfh4xQglSARIjHwjaXmFexaFzQ8Yy3hafA4ZpaY6pWo21nC0HiUQiVKVkYnqkLmUcQZu2uZxZOkAF7+xVF2fRQE2iqSg0rNMK3o1YOyIdmq2XB5rwajY4aDWeDxNgYERQLq1CAwCGbA6J/UcvLC5jcOUVgPKHh2OV7cF2IhWgorFQmZyQ/qpZOp6Vuq2vvh70Toochiq1RwDKuUECF2A+mjliH7+t6EE3Y5nVtP+AeeS4yRPq9qdlphRQxNZKRfCNUW059ZBZb/1G+xTz3iclkapxIyIgYCAfq7ALisdaCFKLxYWTPzTx3c8Cphrgmv0/jRROrvylziDOY70NmoMQcaoKFILkZjB1KRlOYju2zDNeGGESlAhlJUwOqFv771cs3fczD/7jsV8CvgF8BvwJ+Be7gCvgH+R08eP6t+xXwK+BXwK+AXwEq8PNfeI44a1MVdPuuaxQbFQKyI7G4ddNHYzHl8jkLkS0Wci7jIoTlEF237h/6AFmoJQAeOh384EdmszMaTDQZuy5KulWbtZoGfWcxY6GnGpnVxGTsgHwALLzEjxw9ZmGhrWbVCAiABoAfLF8seHjYNwCDbtzbt29ZJyrAZIlOcADGwUiLpUXdvH3bgD0CfbG/sB5YrJqsvReFxlg3rt9SvztQu0GHNQG1QbXHYcWKS4oAkkzH9p78Hl3MAHqAVAB/1ihPEWbhoZOeC1+17k664WuQFQNNybzo9RWiHda9i2UtYNVldj2hsT768Rd08d3z+sLPf1Z/+od/rAfOnFV/NNbm9r6RCY8/clbV/V3t7Ozr1Vd+aNcBJMYD/JOf+rAK2ZRqVbIDUioUCqpXa3r3vYsG7o2nQ/NMT0Qj+uUvfl6xdF7f/s4PlM2GDex87ZUfm70WdSxX6uoNJyqViiqQB9DzrJPYACKzdiEA2SlR5h2vzpceO5qhgEW5J+ysxlM6ZLH5mOjzn/uohqOgLl3f1te/9R3rZqZz9vOf/znrcn71lb+3a9OV/9hjZ5VKZPStb72sRx4+I00gD9I6c+ZevX3+srwBHvC7+vTPPqu/+7tX9J3vnlO17tn9ABwfOXlc169dcR77Q7rI+RMwwomcBMBC13UbUADVTDQK7GfPZRZTeMRjO9LrKZsMW7g2WQGAnOl8TocPH9K1aze1vLRkQOPHPvkx/db/9/t66N5jevaJR/Wtv31Zb5x7V4cPrpvih7nMZMH+pl4pW95DLJ0xcu7k8WN67/zbGvQ6WixkVSUEfTzWQw8+pFr5tsICYAsbybO6vKxSMaulpQW1+55u3bymA4cOWo0BUgHK33jjDd137722vsx6STKLLrIdmNtkbgBIAxLzvNQ+qIjZqbkga+pEcHNIlf2qEsm00pmMzXvIystXr+j06dMGemINBNDIn9WNDSMA2Av29ysuYDweM6LN63i6656jBkJ2u31Txpy+64R6o4GByS3uaTpW3+tYQDZrmc7uRqNp+RyQjqlkRt3+2Kzn0omEEgmUV55Z/QQs38PtPa1GV4l4Ulu3tg1ARyUAgcd/o6ud6xFaTEFRTSXSaZvfPDvvwfUgIuhsj8bjlnvBC+u1NmHGo5E9N3+jJIC8YM+BdAXsZYUPsFnq9OX1R0YGkZURmPa0WEppaTmn0uKCDhw9bkoLSGCzwyH0ezBQrVJVvVq18eQ9AIhRG+XSaaXTZDJMtLdbc6qTNO/d09Lisja3biuXy2ow8IzYigYVs77HAAAgAElEQVTCpgRgjyGcGxs5RGBkEQD6Q46wHtgXj59c16DXU76ALRWE7MCsBAHDux0svKRGvWvPA9HMPg14Pw9fRv7A+of8wmIJqzJqwlxAKTCy/TppxE9wAhGFWg+Am7DtuNkmUfP+aGKWZSjd2AvWNjaMiIWcCIUJe0AVEbc9l/HiPvo9R3y4vCApn83ZfAG4n5MBKEYmk6GNJft4Kp5SJOI68QHAyXKIp1DAQcCElYq7YG7LiwhxJkF0R1RvNY2spkbsU5CFrIt2p6V4wpH0AN4Q2MvLizZXuaaFpbe76nVQ2TiCmz89r6eWx89DOsWNKKF2KB/YbyEcbt2uqNPtG0hvZ2QEZdBUCk5UWiipuFB0qpvQxLJ1WDsA8t1uWzkI2qGzY4uEwhoPZWQnRDTXQ4UzD0mPxUO21++VK8oXnVUb87nWqCgcCmsapN4paYoKzFO5vGn3Sog3GTC1asdUTaZSCUft/p3wAsLT5V3Ma8N8h7BzaraAnQPcF2c1NbW1RYMD85PPFG3IG/MBs73ZZV6wKh0hTY25Vq3WMJKH73s9MrncOc8YoZjh/4U4Y75ARvGekTBh6rAZE1MUQj5xnltjgKQrl677mIf/cdmvgF8BvwJ+BfwK3MEV8A/yO3jw/Fv3K+BXwK+AXwG/AkZe/NyzU/7xj7UOwauJVMo6D5OpnLKFvAFOAJcWfD2zwwDMwVMeYKrdbZtdDV2n6YyzQQG0GAwBRWLEPSgRz6hSqTgwazyyYFKsnrDiASg2YLDVUyabUrvdVKGYtTDVbG5RkVjILGAq1YoOHjxgIOkcIAKs2NhY0/bObQPjnGf/VIl42sJZsV4BhJthEYqGAoomk+p2nAKE597ZLhuA1ai0tb9bNbAEAG0QTyteWLA8ggTWGaOxgTSAv7EEndRYV2C148gHwBPAoemQTl4HXjkyJq5ht6lRv6duq21e8Twz3dAW2k2eQCRknvDUNxadaHVpSZ/+9GesW7fZ7era1Rs698Y5p/ZAoXD2EX37pVfMDqjrYY+FHRJqlWUdP7KmV1/5gRE780BuQJ5f/tX/VO1GTz945WXXcTqZ6Itf/BX94AevanW9pK2tHb157j1t71ZUWliy+tAlbdkJXTrhhwpF6JoG4ge0JCAZCNgRN85khucGrIqasmVpIa3dSlOLSwU9+YHH9cNXv6/Td59WcXldL774bbOR4vcObKybXRCh7afvvduAR+6xvl9Vu9bSYNDR+x65T0vLJVMyfO2b39HJU/con4zozP1H9d7VTf3BH/6Vbt6qGxkBYJ0p5q1bn5ozJ5gPKEMIEp8DaQDt2I+1PWxTogYyo5iJJ6IGaAJsYdkUDY4tt4TO3lQ6q+c+/Kx+9OPXtbm5rbMPPqCrVy7p7KNP6O+++4rOnFzTFz7zcf2L/+X/VG8U1BMPP2jWals7ZZsTKELo/K/VqtbtHM1k9MiZB3X7xnXVqlUlo0GNxgH1BkPd/8B9ajXKBqQm0xElk2Gtry4pl06oUa3oyMkTareaWl1f0+XLF01FNOyPlS8VdHt729ZiqZi3EGM6tuPJjAYjT712W816U4Fo2ABzBygSeoxqZWgEG9Y8dI9DVvBKZnIKTrHjyajWbBj4yX8LTwjvdaHiBAHv7m5rf39PG+uHbO3xdTwFwDtVIhZVPIU9j1TI5qy7u93tamtnR5lUwoiLvZ1tA7qpPfPPWe+EbD/hPYoF1ArYYxFKTkZM3DrCFzZWVdktm13T9q19F3YMmaOpBYWjJnJ2UDzvSLFEyqyOCqUF6/ZHfcBkBIzN5TLWmd7u1LWzs2NgOZY/0+DUMiR6XU8hCyF26irIHvP3HwwUnEA44L3fVziatNB6VA65TFpeq6qFYlIry0UtLC/q4LGjGo0JFHZe/pNJWO9efFejnqdbV28qGY0ZwYJiKJ1KWSYMOT697sjWN/RTp9smSsds5cgt4J4cIOxUKLGwy4G4tbWr0tIh7e3VLWQcfQ3EEGtjZX1ZhTxqu6DtmRBrkRhqnKERW9TR80bqe2NV6x07HwCn3QsAGssrp8KC6IakhiBgv5+MRzp+7IgqthdPzJKM+zNbnsFgRmg40hFlBwqeRsszmy3GvLS4qGw+ZzUqFshZaaqYRY0XceeR2dZN7ayZEyF8jcUeqjzIKIhcrKXYR5gzwwHZCgRyRzTotZyaIRpXKpNxVlMorlCKjCaO+GafH7qQcwjeVsezACLGmDmKEq2yv2fnF3sgNkeQ4tgWcRY6QhVfREjEXcVn1kT8HN8fjiEdQ0qQF9LrGfhuYxeDIPG0u0e+BpaOuHah2ENxEFMsmbTcKc7LdCZu36OunNk8h42ORbGEjMjk9ye9qc1pzi/UbLzfnAQC0Pe6XZvHkBOpVNryfngm1EiRaEoDxigKoVfReOjZz5H3AyGJ8oLn7ZGrMoHIJitonj3iSBOn5HIqDM4taoCqi8VnJBdZGUZmYK0FVxG0r+0zBVZagYCpK10mBqvcqcmcwocxHqu8X5+dXy5HY/6HsxrruQ7NDWN2eyy6ZLk9zFXeZw5u2PmN+iaR0jtvnfcxD//jsl8BvwJ+BfwK+BW4gyvgH+R38OD5t+5XwK+AXwG/An4FqMDPfe7p6YRuV4AAQnD5Jz0e6MmUsvm8ARdY4EAAABY1m3WznQFM4B/45TKBxRHLrgiGnS0DgA8ACaGp2HPQ1dxqYuXSNW/96n7TOqDxNMeyg+7j0XBi1isAGKlkRAcPbmhhaUn7tYaFqtIxe+TwQVX2Kwb4YCVB1gAuL5tbtwyccV7rUSUTKQOJACAJGbdgXzovsVRJpjUdjNTstA3ouXHjlrKZvLx2Tztb+4rEk2p2PY2iGYXTzkapB0AIGBl2uRb5QtY6snlB+gCmUg/eD5/wTrNlliFdj+cFZByb1dRk2NdkgH2JU3cYOeDRNeyseACGsepYKOX1qU+/oEqtoR/+8E1dv37TQEQC0QHMPvWJj+srX/uKgc34pFMPAp+ffvIRxRMhvfTSy2ahNbfMIDj2xIkNnXnwPj37waf0//4/XzJgim7X4yeO6yfnfmKdwbV6XWsbqypXqhr1AWbxGfcM/MQiBJAQgAtwlrr+d//9/6Df/ne/Y2MCWIVtCyqcoTnJhAykxxpk1B/omac/oCsX39GZs6ctzH19/bh+/d/+ngHZ5EzwXljD/PKvflG7+7tK51J6/OGH9Xff+Fu98sprBtI9//xT2thY1p/8yZ/rF77wSXvm4WiqL/+HF7W93VCl1lEHooX8kOBUy4tLrrO51VI6lzVLEUeugAJiuZTSNBQwJQaEBqG2piwBCCNglokTACwEQ3Y5HyuLRasFnby5bEF33XVS3qivy5eua/3QEb3x/VcVnAI8QsR5OnRw2bq6y9WWgcHLK0s6c+aMfvzjN7SzV5ViMqVMvVrRxmJRhVRczS6E1EjHThzXwmJBg05Do0Fb+VxCT7z/UXVaVRuHhZU1lct7BjA6YDhk85L1Rle+dYpXq0obSRiZrUNshLCDymo08+EnJyCZztj3AQsDIwBYN8Z45WcyWaX4k0xZoDhWPplcwdZbIhozK6VKZd/2hVKhZPkErVbX5vWAnJdux8K2VzdWHMFnlmkRBUPk3gAkjuS12xZw3Ou0NMaXPhoxIiIUDtheQs4GljHhYMTC1XlGp3QAnA+bomp7c1+FfF7l/T0D1VGBYTHFC3IQ3g1QG1VGhM77aFyZXE7xVNK67Mmt6bQ6ti6YG7lCUs16w9ndhVA5dW2/ajeaioboLEc55MKIUTpYlsrYWQsB3KaSOd28edPWoQGtk5EW8ikVS0ltHNnQxuEjP7U5297aN+IMdREWfo1y3e6JNbe4vGiga628bdkAkCzsOSgEstmiGk2ntMASiedGbcS8jkMCAj6PJ+r0RuqNIFzIO5iq224qGU+qN/SUz8eMFE1lU5qOZvkLqKdQCAwJUB+Y8qvvYQMU0HgKYRE1AhqVGfdoocwse4hZLPnIbTB1FqHQ7FOQY6gwIkZocA/phLPbol6QDOyLkBT0yjdaTatripyLLHZMUaVTCU0CWBGGlIynLJA8FiF4euhUfAHZWKUSSdu3YbAgN8hssTB3uYwXz2OvTtrePB4SbD9UkO573ps8opDMNiqbSNm+aJZcGtvZh12a5w1MUQFRY8otcnDIc4IoF1ZZzqpo0Bvr9u0tHTt2THv7BHb3HaGssWLhoNl4DYdOXcO67XV6M0Cf7Slg59ZgNLWQee4RxYUB+YOO7QvRSEzFYlGHDm3YmovFg0a6GpEed0SG/XwPQiuoVqetIko6y31wBIIB+BG3jjkTIRdsv2RsRiO1ui2TszDPk4mMvC6kQ1CN+p6a9X1HkEwCZmlHJoqd46OxqdTI6Gh3ZmoujW2tzj8f8NkBAh/ygjkL4cyLfWqeOWGKzllDAs/h2XoI2H7pbOXYY1wjAaoazkauB2kUDDqCzGyiZn9b7dkryGKB8CcvJSgjJyFqnWrKESf8LHfG55F3z1/0MQ//47JfAb8CfgX8CvgVuIMr4B/kd/Dg+bfuV8CvgF8BvwJ+BajAZz/z1BRgHnA4HI9b1yUAQaaQs+Bs/iGP8gIQFyAKcAaLJ0ABvOsBKgCzyUsAUEsl04on47OOWBdoCwCwu7trgADBw/VKywA2PPmxGgFAMVUGwc8Gvnb0yKMPKJMt6PXX39aRYye0efuWlpdKFtYNAKUQYbwx9ftYxEQNmKHDFvCVTnfAo1K+qEanbmANQAWKkUQyo36nbWAf7wnhAIExHQZ05eINZYsl1dpdKZHXJBwzL3OLLqZbOx63oNxeGxsmFzZaKOTN4z6XzTqfdgV0+8o1A59REJhNiqlCQNJ6Lu2ZrnBTMGBnAZA31Aefe1avvfKa2VpYJ3Y4pLOPvE9vnPuJ2s22AdEAXVYjLI2wwBpjhRHA1crAu3Q6blYrXrdn1lzUY31t1cJVARQb1X390hc/ry//h7/S6sqK65DfWNPuDiAUwDe2X3QTh2cgLsDUxABT/ob84b4BrfPFnH7lV7+ob33tRZ0//45ZgwDkAQy1Wj1TOVgYLh7xCioZC+u//ef/SOXyjk4c3lA0EdabF27rx29c1kK+qNde+57lmDz73NM6dGRNoQTe555KyZT+9pt/q4989CNqNioGomXSCVOB0GWbTGX0m7/x+1rfOKTXvn/OVAvUiM5s67wnz2EsU8vQVU6bPgAWHcnYfk1Br0IhpZNpI2BsbKYTswUCxLOxw1YJcFpTHTmwqjwh7YDR2KiEAioU83rzzXcscwKQtpjPGcC6X67q3nvvMvB9MKR+zvufWpZKi7p4+aoBg3SyQ9YNmg1lElFt7VVMLXDy+HHlClkNvbYG3bqWloq6964jyhdyant9Z/2ikXU0V+sNpbNZdT1PpVLeFDItLM74u9Ewm55UMmlAY8vrGegMwAfYiBUS1kPZXNLsZkZ9zwiJUDBqa+PkyeMG5vPMAIiZXF6ZjFNeFPIp881nfWfyReWzBW1t3TKbLMJvLZR4PFS5uq+NQxuaDsZGhjhCYaweXd69njrtpo03GTiEirM23WtqwGKn7dn+kUymTR2VIUy90VQhV1AkGtTubk39nqf9ctm61QE1rbs+wh4xA41NLUWeyUTBSMzIz/5oaFY79GGzZtLprLONsjFHiUEHf0fjSV9ep2E1a9Wa0iRoexzANq9EKm0qEgBlr+8pGE0bGF3Z3Va1WjPiExuu5YWcorGJjp86qmyuJAz4sddjXUEU3bhx0zIayuWqOvWmgfu8Mqmsuk3yhJjPE8u3mYwHZieEXRpgNXZ7BDYTeM6eXdnbVzaTssyQUmlJm9t76vWldCpjBAKkcyQyVTodMeKOfRzChzlBdzvkBKTE7vaerTNUXoDpLlsEuggA2oHDZoPkYGj+j61TcmTYS9zeMTXFGWQzFmzML8gts3HrO7DZJDTBgClbWIOoDThxSitLM6ulkVZWSxpPyBlJmdKBa5IrBIHC19a1HwjYXoKlEtZ2zGPGktwL9mEUGZYPEQioWa0pBmkZCtl5QuYKBN3S0pLSRpKRi4FV1lSBcMjuC1WZ7d+zYGhnncUc69v65x563sCsw5q1pimsyO8gT4GgaFOxhYK6cWPLlE/MDfZW9k+z7Bpi1YW6I2bWY6xv28dQG4QDyuUSplqESEHxmMul7OtWu25kBu9HHeeWTMPuwJ0TkmWGcD0yN2gAQOkCfxCPOFWPjXkobGQ9Y9Zqt5VKp+xrCPFOC5kPasi6QgGIDNQkFatzp01dJramXN1CljvB3jm3i+KeTOFgQe2OLIUE5LyjwYAXBMpcuTi3ypoHffN91vRc2cN1IDwgMtjTLJx7wHM4myrW51xdYqROJGo2Wj1ybzDLi7hwb8gqrv0fvwA6uNfLvm2U/2HZr4BfAb8CfgX8CtzRFfDJizt6+Pyb9yvgV8CvgF8BvwLSz37qiWlgGjRAEIuSZqth3viEEgOMFIo5A0QJzgXUARAAGAVsIvuCsGZAMLztzaMaL2kAbgXkDfoW7IyjDPkY0URc0+HE/KvxrG63yZEI2s+3W85SAnBjeaXk1BxJlBMjZQslXblwUeNhXxsHN+gt1vLqitlVABZBmhw7clTVRkONetmIFjo5AYYAx/B9B0ChKxXMCbAEqxPCRQH4333nknmL37y+ZTYRfUU1iqU1nk7V2C9buDa2Ovwh0NRCbIMA5HHLzgDMsk7S0ViRWac3FioA5OQplJaXDOit7t7WsNtRLpNRo9Y0n22yKKaBsU4fP6GbN64beDWeBozU+eCHntOlS5d088YNu++RWXFPtLJQ0uGjB3T58lV1Wu0ZQRLQo4+fUW2vpu2tbVXqTSNaUL+kMgnl8lntbm5pfWNRZ88+pCHAWqOh8+cv2LUzuexPrTMICAYk7fa6lmwKwGTg6nRsdV4/sG7AY72+pwfvv9/A3vJ+Q3/9V1+zawFa1ZsNm1NkHQCoQRwsFpN67JGzdl+bN6/p6MmT+vo3v62V5XV5XlvLKwv64HNPazzuqrS0oguXr1pXtdfuaG11WTubezpy7LDWFlK6fHNLxdKa/s3//us6eepuffbnP6V/+T//G02mQT3/0Rf03oW3dfPGbU2Yb4OeDh06rBvXbgqVER3lqCoAZgETw/GYzVtAP4DYfDGv/b2K++8oBehCjwD091UqZPXJTzyvZmVf5VpDtVrF1ACXLlxRIZ9VvVlXMh5Xea9s1zp28rgWSkV53lBvX7hgFltkw5w8dkxvv/OORig8JlOdPXtGb7/xugVtE1pfXMip02jo7NkHtX3zpqbjjtZXcnr4ffdKIax5CCLOW3c5WQ4N1hmp3gQ8YG8zA+0AiVEyAIxm0pAbXYUjETXbBOLGiJwxAgd7Jgg3grXjibAppIYDOpOjVo/EzIrGcie6nq2bfDYrr9u0jvCVFezb9swiqdWoqdNj7TdsnkE0oehhb1kuLikWS5gtFcQe9761tWU2SN1O28a71+3YeuJ5ABzp6gagpOOaLnEc7bHdAijl91A2WMe159m6arRaps44fPigbtzYNLCY/44Ko09eBVZ4eSzxUkaUkKdALArv12i0VVpYnHWAT42EajaxPOopHAqY3dZkRHd3z4Wa4+M/dWAs84p7hdwZT8IaojppNlStVY2QxPYqn01obbmgTDahbC6vg8eOzbKDIFMJBY9pa2dbjUZL0IEtckMIkeZ9AMdHIyMx2ZvJSIBMrjWx9ItpNO5L075Wllx3PUHSoMuQY8Mh7x9Xv+fyA5j/CcKvoxAVYQUjEcvuIKsEYB0igGBnLIgYI/aAZruv0TBgyiUIIp4VxYDlEqAuCWN95VQDzBH223nnPPcDSMy+j4KG/ZiXjTMZDTa+ZEa0LaAckoD9dBoIanF5ydQXgNCZLKRT3OybUAxh8RWa5V+g/IKogtTjb84TVBAQmZCyEDJ8fx4aDVnCfScyKSPJOHsgM9gTFhZKCgeluGW4jO3MgZxyQHnPyOy5HZQp0UaQiORZAIK7zBNIZFYjc4WzZtDp2lgwzwDayX/hnOMshQyag+dOjSA1W0PVG21HuGGtxP2Oh1pYyCqWjGpxZdEs5bDEo2nAAtQhtC1vyZEkkNm9Vsf2A2zvMumMkQtmEdXjb4gAiOCR+AgAe97tDe3sm+cHUS+z+sJ2LRhRtbxv5xA5LLzq5bbNB7JROLcG2C6i7ghT97GpFTk/5mc9NeSa1JH7mpNbljcSdQpKXmbHaKqUmJ2xNDlQdyOsZtlRbhyCVk8XWO/s0pjnlh9ic5L3hqRw5BVzC+so7mc+B+ckiVPoOOWNZY8EAnrv3cs+5uF/WPYr4FfAr4BfAb8Cd3AF/IP8Dh48/9b9CvgV8CvgV8CvABX4zKefpN3V/Mqb7Y4S6YTZYaytu3wJOr8BJwEEABYAGuhIBwADTMROhK5TrGms0zMYtsBdgN9ms2ndplwHyx48ugHfOq2WAfhef2BYK17UNJ72hwCqEZ06fdyAq8FgqgOQFeORrly+oilgzHioB8+etW7s27dvK5XKKKCJlhZWzD4llsAeo6bhwFm6kH9BNzn31mhWDVQC1CDHYjCzlDj/9gUlY0lt3gLolAYBwjzxUx+a7UqIrnvr8IyaPQiECiA0gFg44Lp9u33AX9C4kIFhwWTaurvJEGk2qhp5HU36ngVmO+BmYGAUHbfPPPuU3v7JOcsv4J7DBADT+YqffChoABNAk73tBFuuiD77uU/p5o2b+s7fv6zPf+FzNm7f+MrXVNmvm9//wIC/gHV7/9IXv6Dvfvc7+tCzT1o2wj333KurV69qZ7uqne1dA5D6dKIGAxoROG7AcdBC0fnbiKBgQMVSQUtLOT3w4EOqVrBBQfWSNmucjQMHdfXaLV2+eNPUI3TU86K7FlsgQEAyO44dPWD5Dusba7r3vnsMVL985brZojTbTT36yGP6+le/roOHNvT+Jx6zLvZGra53331XH/6ZF3T+/HkdOrhmlmK/9dt/rEoVMBkRBIBrVIV8SeVy2Tq2FRjo137lH2lrv6wXX3zJvNit45eMh1n4LV3G+MSgrghZx33AVA/tVl+0iTMv6c4dBwgvnigWhpGSMom40tmUnn32af3hH/6pAWvDblfBSMiIqlq1oqWFBSXTSUXCYe2Vy6aWwB2FZysVi7p08ZKarc5szp/QPadO6eLVq6YG+sm5Hykdj+v+++7RZOgpHBhoeTmn++87qVic8OyR9vdu6Z777tfmzq68ft+eK5FMGNhMJ7SF2QakSCBgBF84ErM5DSAciSWs89h566O4IVPCgdLxWBBpkBFBkAC0rWeSKY2wewph3QSBENDy8rJ6/S6Ip0qFBZunlWrd1CDcA+8PWMi6aHYaSqXiKmQLRmZidcXix5bsnfPvWZB5qwmhNzSSCNCVPQRLOey6QiH2nrHa2Kyh6AgEjWABAKbLul5van+3rIXiomXFQCQ40N11ZtPJThBwj4DteFzpQkGFYtFqY9Y6Y7q1R9btj6UaLzJlENgQzDzotdXtdy2zhiB37MlYi0NC7IMoGLCzQqnVd2qaCWqyjjrttqlGEF6xXnLppNIJwPGMlteXdOTEKXWxlINkmDBONWfB4/VV3S3/1PPfAp0JM46iCImZSgPQexyYqm/B2gFFAhOVK9taKOYsg2MMgE4YeJCgaU+BMFZC1KVr8z8UDWltJWeEBzkRU6OFHKHgwGDAXoDkqbwudZ4YgdEfEADuwGIUVlgLhkPOvos9h/cw8N5zYdBzNYRTKwRmFntpsyVDiYclG3thKBpWPBI1MgOwf4IKYzBUoVRQvliwfSiRjCoSIsA+bvOW/A6kHqz9VrNhJHsimbIzy6neAmo1a8qkUqYg4P1RrrAmLY8iBMHN+EVV3ts3IgsFFuO6kCuammc4xo5Ipsxg3+/2nEqQoGcIAwPFyW1qt51CEQu+Wt1qgvUZ5+ag2zdSht/lOSAGLTBeWPER1M38IFtook6np2AgpI43VK8/srOCOQoRHY0EVSihbkxYtk08FrPzjTMqm4GcH6tLjkWUsXYWePwuBA9EP/ZQbUiVacBIZ8g/zmTWGooWLJSwehoMGVtUU45E5ByAbOeOK+U9hVHMjEfqtj216sxXZ/1IfhCKjn94Be37cyUF3+d+5uHdc7JgrkSc56FgexaeKVtYPJAyfA5wagnIC0gMLAydBZkjgDhzJka6sT7s7DG1BQHfKIsg/th3Auph+TZTs1ALW1+JuJEkRlZzJswyXHzbKP+zsl8BvwJ+BfwK+BW4syvgkxd39vj5d+9XwK+AXwG/An4F9PGPPT4FQKAbG8socgeWVpdl2Kekw0cPGZgdjUQttBvLBUAiADAARX5vMhkoHnPERiwaN3sdwr8b1ZqziwD88kYaDugMnhiwChAMiIDqA8AQIImOXIAeOsrxSycEdnVt1cAsyAs6n7FDAQxPpAgHp/M6ZSCjda5iGRQcKRh2thZmf5UuGHmChVO9XjWg0flaY7VE4LWni+9dtQ59usTpGo3GUyqXK/Yc2O4YkBEIGtkxf8Xp6CQMFDsOABRQYkAZwo4TSWXWjxjQOmg0CX3QoN1RHyXD2AWSGliEZVZgqnvvOaXLFy5YXgTgG6Axnvnz7l7nv023Llj/xCyG2q2GSqWi7rv/AX3tq39typejRw5ZF/hbb74zU0uMtL6xrLvuPqkTxw7p/FtvqVlrqN3pmvVWLldwgG6vp2gcJUzblBzdZlPpTNpsUgB1AF4JhT116oQ2DixZJgcKFCyF8vmCGvWWbt3a0iQY0ZVL162rH5CJDmJAtvFoaCAzNT91Yk2f+uTzqlZa+vrXvqVnn3tGL3/vFT386Pv19tvv6u3zF3Bhl2d+5lGtrpb07NOP2f2+/qP3lM0XFAoH9coPfmx5GWZRE8KOKWIWXlubWIZBKEmFhZzuveu0rl67qb1KzQgG5q/rAp7VE1sbmxHMnYCFWOOZ32l2FKgkyKUAACAASURBVI4njKgA6IxEwzp4YMlyNrhGKpHQkUMHdevmNQvj3q80NAZoj0Z0+PAh9S3noWcKlMWlJdXqDQNkmUEoL+45fZfe/MmbBlrGEjEVCjl94oUP6++/+4pu3Lqp8WigaFB64P67jIAKBSa6++4TyudTZhEW0shslgZYu3Q9FUtFA+Z4btfZ7ezHYJKwEeJ5A6GIAek0LTM2cz94B3AStku3NMSEzTbFk1gh9W2tJVHxxFw4Nq9iLm+gIIBwMOg6nof9kfbK+8oW8qbyYT9ZXFkyIJEu5lAIIDTiMl6GA6spnfaQU5BGnuWVjDQa9NVs12wvSSRcx73Xaxtg3Wq2jdA4ePCwAgEA/6kRWF63r1qlYWQogcrWxW4kwsgyLqhNOkO2xQC/MJUWFxQNExA8UDIDCYs9WtSA91g0ZvkklvESc3Op1aobyE1+i9fpWke5kZdhcmtcBgoEGEA0ZApgLqQO5Aw152ct9wGitZhRLhfVgaMHdPjoSSNbAKbpXN/a2lYbC63+UGFLgQip1mjaek4mUDh4ipB1Q24E20EsYmsjlYharghgO0HoALlkOmxvbmk6DVs2DtkuqEYsXoAu/FxSqQTWWK42FsjcB+DtGwDsgpTJ5nG5HoDyzTbd/FgFopgIOfsdLIqChHb3rQasIyPEZ4QMey+AsEWscx6M4QUhYRxpwb3zwhLJuuEn2D711B+O7NxhH4oknDIjwloYejbvUExls2lHjrBQp2PLL4mnUo4MMcvDtDrNuinPeGzUGCgGHWE3MBUOv8fXRsaMxsqj5sD+aQLA75QBg95QrXbT1gAKD+4Lu0AImHn2QrvVtr2Sn2+3O1ZL9lTur11njodMJQGpj5VdJIpNFQSxUxSgSoEo6naHqjeborQQ/OFAxM7QeCKqbDapQHCibDZje2txoWQ2YLxPqZA3paHd18Stybmaw4V/t0wthSKRMWiz70eDpq5BQdis1+xrzlHbI2ah26wR9mL8pcgEoX7MH8ghr+2p7/W1v1+z66JssqDu2XubndhMjYNqY05iUBN3b4z5zFaKs5b9J+wsDCFLGFmbVwE3d9hz5jZlqFx4QUq4/RziaGifTZh/81BwiCDUK/x3CDXeF4sq1EeWawF53xtYThXEEtd3akOuG9Tli9d9zMP/rOxXwK+AXwG/An4F7uAK+Af5HTx4/q37FfAr4FfAr4BfASrwsY8+Np3bNJifdDymwuKCdbsWiyVVKhUjB+hmB+zum6IhaB378UTSgJlqtaxDBzcMIOQf/vhkA2h4nbYy+ZJ56g+9kQGJhMzWG45YMBBhDJjmwAtAVLIjjhwF8Bxpa2tX73v0UW1u7iiZTqteqxpISNf10ePHrJsccJ0OZ54Bv3o6Xbk/ACVAtFQ6ax7qgEb1KlY+UQOxAAsBdumqv3ThuoGo7ZanRCZrdjAoBRr1mgu9FiC+QYXWaQwyPO/shbSIQloEAwbW4lNeOnZSA4W1f/OadW5rMEQKodGgZ5kHdKwC6HJN8huK+ZRq1ZpZrUQtKBWAD794Z1vBM8YJN59IJ+66S+feflsJA1pDKhXzOn36hF577YfqdttaXVvX9vaOkSOLiwv6xCdf0Ff+6itmZ5KMTPSrv/oL+ru/eVlvvnle2ULRWV/hA99pO1uwWRcxgC1ADve4urqo+x6827z4UWgEAfbGHfM+h5gACCN4eWuzqq2dfTU6fdXrXbO/ImcB2y4Dt8ksSMSVz4X1gadQgdzQkSMb+su/+qoi4Ywpf1bX13X9+nUX8ou3fzajhWJKy2tLKu83tb29p0odeyHqwgxmLIJKZ/Hk76loHdpT1aoNPfnU+/XKqz/QaABxNlQwCuHk1CBAqQboo1MJEkUCohpUJEGQr/PkhwQDqJznjPzcZz+hm5ubeu+9S9aV+8RjD+udt36o3iio3XLD7LCOHjqoVqOspz7wpH7rS7+jYDiisw8/ZB3e3//h66bgSMaj+uBTT+u73/17U6jcc889euvcOT31gcf1yvdeNVueyQBf/6gK2aR1yGOp9YlPfFgBAOVpT4HxyHW8x1MGQqJYAPc1+69ZsC21mQxH1kUeQzUVCJtFFcRGz5Q8E0WwbZsMTalCcDq2UoB4APgAhaMJ9Qkom81pOHDdzgD0mUxKca6JXzxWToCZAP4hOrwD2rp1Q7lCziypWtWmUmnyNggoRj01UjIO4ejZmmGeYW2FUiKWADwda9RHjeCsZgysnPbtnrG0iUbiSsSY/zKgtlHvqFbH4ixkawyCBCUKrAMKrHSS/BTmHmSUA2aTWaybckYw0HkNKQYADKjN/OEPz7izfcuAYhQRyRQBzyO1Gk0Xrmy069RIECzVWA9km5h9TSBsId8oL8ivYP5xzXgkqJUl5nTcgs+PnDhtNj7kC+3vVVWB8B0N1Kq1XM7AjAQEKI6YTd1QHlZSMeyMyAPpSeOgpgFyh7IG9ELWUJfxgJDtoZqdvs1DAHXUMQC5kNS5QlypBOHkLtyZtyPbwXIvRi4naH4PEDJuj5Y63aH6I1Q4UFwucJoufxQp8BZhlAazjn+uyXqDcJvbBkEEmHUQIqYpKqaYzWWCsnk/7gXiGlVfLp1R2+tp49hB20d4n2Q0YPkskFpp5iFjNkLp0VWmkFcylbTr8yKDpFXHwi6iSBQbPWwNR5YZsb+7qwjqjSSWSnTvs585kLyUzbi1M8BWK6V6o2bqQaywILioMzlLkTgKBNRMIcUiMbM9Q0mIigOwnhdkxRRSzuoEcQepMDSQnusb0TiBrKYK0niARR81QIXRNburqSDTAorGQkZ0bqwumuKR3BTWG5aMrS6B25mfnhvMZ2oOcQFh6JRFKHgI9Z7YOQQhxFmBfdZg2DOCbmx7K+HlI1NgNJpNU4p1mlgRoi7yTN2B/VK72dXAG9gc1zRi+2hv1vngzi5HgEF2EaTNuMxDuamHy6WJqN3tGOHE1/M1z3gw73ihAoLk4L7mCtC5aoOxgHThvpz9lpurk/GMoJ6pibi27VGof7ChYn+Y5Rwx79iTGAw+Y8xJH+7v3Xcu+ZiH/3HZr4BfAb8CfgX8CtzBFfAP8jt48Pxb9yvgV8CvgF8BvwJU4Gc//ex0MhxoOB0pGYsqmckokc4YgYFHfDgaVCweVa1aNXC208WSZqptsxuKGLCD3UUmgxIC4AkLqrH2dsvKpbPmfY/tikb4wk/V87CTcdYRrvM7YgGbABmAqHRXZ3NxHVxfUTFXUKPb085eRQtLi9ZBvruzawTLkaNHzQqi0ahZpzbgK+AEaoqdzdtKpNNKJbDA6Go48/ge9LoKhiIWJBsLh9X18FcfK5MtmnVNC5/5SFzVakMLC3SyD9SgyxRjKrpOCQTlf5AX+JDT2Q3YQRc0Te6BqRLFZcVXDlngaW3rhkXOivBQwom7ngKTqVnmAJobUIca4fRRC89+9pln9M2vf8sIAssVwS4jID189mGdf/stA5Y+9qlP6Hf//R9aJsXd99yn3Z1NpZMRZbN5yxwIhWOWWYI9CfY6dDjvb+9oOBnp8Ufus1yNUydP6+23z9uzkvVQrVYdWEO3LnYcWISYKiRodjJPP/O42dzQ2V2vdXXwyAF1mqhqRkbwtFs9Net15XNFXbm+qWqrp0YTj3uAJgf+09lM1yvAKSDlwkJeuWxK73//gzY/ms2Jvvv3P9DzLzyvP/6TL2s8mJIPq0gorMcfe8jG+a23LmmIHcjE1Z3OasD3VDap++57wIgMLKyOHN3QwUNH9Gd/9ueaYgE2GRtZNQ2F1ay3bMwBSLGasq5gQNspYbgxTXhmC1CmEx9VxtQIp0fP3m/Kky//5Ve1dvCQgkPqFNDWjWs6efddOveTd3TPfffq3BtvKBYJmXpjd3vHbMOYr3Sym7ooHrEA7JAmyqbSun7jpsr7FVO83Hvv3bp9e9NyFZJxLGJCViOsbw4eWtNHnn/SOou9Tk3N2r4pOmLpnGrNpoUgEyCNTZVZ4wCUklPQaBgYB+gImdRsk0WQMuu3SDiu8u6eVldXNA0B2nLtltUD+ymAyIBYU3El0ikj8VDqAPBz7zduXFchn7e1wveYR4ChiWRGly+9p9LiknXN796+bR3y0yBEExkiUjQU0a1bNxUMEzg/MrC31+srWyi4kG2seawj3oVi416UTWVNWWQd1SMsdTztbO0bmHl7c1+RSNpyIgCFIZ4Af9lzWAPkpsSTjCvjGVF+YdEIUUjSeRgyv8N7cz3UB+xl7FcQNuTkEBACaUVNR/2x2dxBZphqi3tSUIlUztQYgMMBjZ2aqetZ9gugKsRVPh1TIR/T4lJJhaVF23MhEAfDkXX4N+sNbZMDEk26vQC+dBJQIAx4HVBtFzJkYKHywN3kuMQSEa0uL2h3b08HDhzS3t6eWYC1mj31AcMhsiZjy2cxdVw4oMWlrNJJrMHmYcXYNKG8GJvnPy+z4plMjfRiPxwMJsIZy+uTSyED88kosYwFC0l2gffUEAKU+cqLvQSlhilGpgEFIMjIZel6ZnMXChGuHJ4F2mM3hhLHjX2n19OB40dsPxxNRgoGJspB6mFnloHsGpl6gzGCnEaNANANkYaChXOD/Q1gP5bAPgjrv6HaBJkvLjjSIx23ec4cZOPBPgmiCSlFp9VROpfWxfcumC1dIuEszIygCUeNjGe8IVs5wyDhID+5ntlnQboIwtAR/81Wz3I4sMhibCEVWHvsl6xRr4PyCCCefYv5COk6svEuLGQVj4e0XMzY78eSOVP/RRMJ9UcDayhgLs7zH4zw4PcnnLGDmeUS5/Q/WEG63AmUjn2zYMSdCdIakpH1wBqk1tVKza3fWbaEEYetjrwW6qK2RiMXzj4cT50V5NQpHPkb8hCylJrwYv9lHc8zUeZf275sCiZUKFh8oX4gbyNg9XPkRcR+z9mQofZ0wepGjGJtFQzYGDheYqbmsVnmyDE+JzAmluNkWU5YDEKxBBRF+WFh5oTRY2sW1YX3rviYh/9x2a+AXwG/An4F/ArcwRXwD/I7ePD8W/cr4FfAr4BfAb8CVOBTn3kOLwhngQKovLxs2RRrBw5bx2wi6YAt/iFPGC4d/IT60nMMMA1qD/ABeEbXKv/wB/dq1NsG2AJKYMFCN6eBS3iCo9CY+V4D2EBe8B6jydBAWEAvAAaCjyeEJkcjWlxaUKvWkNftGqidyed1+uRpNVs17e2VDSQhA+PIoUOKRgEvo2rXG2Z1FYpEDLAE3AanoKNz0O0aYISVT7G0bOQF99HzBuZBXyjmrSZY2biwXOffj+e/Af10DYfIxRjMbFIMkdHq8VOqT2NmE9WpbFl2QACLnsHQOuD5e07c0FE76Ht67LGHdPnaZQvmBcQFmKRTHwIDAJ1O5oMbGxZs/PgHPqCv/vXXrVv4wYfOajLpq17BG3+qTpdw05TZOaEEoZv98cfP6MwDd2tze0/3nD6kl1/+viplLEzcs9QbDXsfOobpvOdrLJQcsRTW0aMHdebMKU0mnmIR5BjYzZSsa7o/U2tggXLhrXetMz8QS6hca2pzt6HpFLAbH/ypgcSoJSwYNh5Tu9PUf/KFT6nT2tf9992lbG5B//Jf/d8aT0IG3DGXXKBqUFEA7ulYfRLLAyFFwmSAAG5PjNA5cuSo3nn3XbMtYYD/q//6n+hLX/qSETpdwG9AxIF51ajbcjYn5mtOR/9MiWCWUYGg2aeAc9GRzRwc82k3JH3koz9jWQ1bO1Xd3tnT6tKCep2Orl+6orWNZeWzRb13+dJszg9VzOfVqJSVTKW0vL6uK1euWijxyVPHdWvrlg4fWNU9p07ra1/7htmsAEADot919126ePGSRr2uWVSRv7GyuKiN9UU9+dRZA1pr1T2lEzGlC1kpFLV5v7C4aOAemQBmixUIqt8lnDukdrNjtmmE1+5X60b60W0dDLjO8DAe8CPmpmd5E2adYh3SBK4PlUmnTSUQjsaVTKYth4UMAex2AMnJvgD4xy8eHy9qHU+EVKm2FE8l5DUbisbQKDjiL5VJqllr69wb54zIAWXc34N4C5vtD13RgK3oYrxO08YPogwFBOqkXGFBrVZDPa+vWrliFjzNRleD0dTuyyknAGEJLo4aqcP+hToC5Q95H9niwswyyAHthImj0qKDG2DULHYKWbUa9RmZgW0QRKYLYB71h+p2ugoCovYHlg0yEXk2rB1nvcTeOA2GDChtN9kPWUNhJSJBJeJBrawsaXVjRYlsStFYyrru93f3jCChrtEgXfEB+12yURLZtEoLRe1j0cZ6mkCwAU5H1et1lDACC6VYwGySUKrs7FQtQ2EcYI8dKxZOGAlNIHwqjUUaWQdDmxtkOKBAM8snaFeewQBfR4ZR0443ULM5UCAUtVwd6uq658N2XpBv4JQyvJ9T4gGOUxMshwCDAcVRbdj9ByPqdTwp4DIHIL8gy8kHwYZsMg3JGwy0dvigzS3eC3AawmVhMWfnDTE0SVPMUBOpWq9rfX1tZkMFIB1Vu1Y3giWVy9s4YM+3v7evTDatNCHWva6NDbZvnE+RcMRISGrCnkUGC+eHgfDjocsEIjMjHDXCh8wViGBnkdczYgQihLo2GqgBA/Y1BwekDKQO+xvPwznJ/k0INUKDVgvC3zO7OgiSTBY1BZTfVIWFvDUULOdzigbDSmexb3N2R+NAUNF0xoD8OTngVCyekcBmozZ16imz9IsnZqSGI/AImDelIPZLk4B29ytmQWZ7L+HtiZQ6raYRi5zDkC7dbs/CsTlHgwHmYV99I7GgQSCvsE+DFnDKLF6O2PoHGGEess29uvEN2rNj7WQOZyFyUUJWV2eLN9uryQ6BYJippVwYu8vxmb+XqYdYEdN/yHMxVQnqM2ws+SIYsPnIfsOzsw/xMrVTOKwLfmC3/2HZr4BfAb8CfgX8CtzRFfDJizt6+Pyb9yvgV8CvgF8BvwLSh55/dApwYkHFybjSubwB4KlMxgAVbHjoqKYD3wBoAKxOV91u1yyB8IQHVEL9QE4FnZUAVZVKVWFFrAOVbliABYgEOm4BPazDEbsiQBD83fF873Ys7NjspKYTHT9xwlQSvHZ3tnXqxHHr1rYA4VzBAFrsaLa3t1U0W4u6WaZgIUQ3ZbfZMPCEoOJJYA7WOD/yIF3IobBlEdBVfvPaplrtrrxOD4zIrDroTqcDMxQMGzCLnztg9//P3pv4Spbe12Gnlntr35e3L73vs68cDofbcJmhaIpyIsmio1iLrcBCjNgInMRBDDtAENsIEsSGDcdJAMtUFEiyBFKkRIqLyOFQ4ogzQ87e03u/fnu9erXXrbtUVXDOVzVC/oQG7hs0pvt1vVvf/X3LrT7nd84xoDrvegqi+ASyCHy70ynWzl9CP2Kh12xj2NiXxRLBlMAfI+ITlJ2oE5zdqwTHCc+cPXdSgPCtm7d1TXbK0w6eYCBrTOLl6LgpW4tKvY69e3saA++NeRlXHjwnC5lb1/eQK1bxJ9/4tmq8uFzHoNdS9z4tiD71/Mfxla/8EbLZopQsw2EXXVpxyfvbAMsiLWjVA+agxPHEEw9ibbmKW7euo16vybapWqnLbmt5qaYO153tPezvHOBg7wB2Io2hN0EQsdGkXQuVFwwWlu0MQ1RpI8IuWge/8Rtfwptv/AiPk4SZAt/+3o9w4+aB8lLUac7MkkIRp0+e0Ni8wIPjBTjcPVAIOuv3+JNP4JUfvaZ1ZIJbo3js8Qfx4s98An/w+1/BQeMYiXQGfVpiTSPw3Ql63YEBqWTDQkUCQTATcD3/4nhiCdrpRJHMpvHsR5/FWz99A4eNY1QX6zh9/hxuvX8dzYN91Bfr6u52FHYO5RI8/shDuHn9KuxkCitrm8oyILBHYJVqAwL2zz71FN5++w3ZyjA/hbV/7rmP4i9feQXEKpMJC4tLNRBLe/jKBZRKGSwsLmD73jUsLy0hS4KkPxBQJ5DSGSI+y42hhQoVRwyfZobI8WEDAUmxJIkLhtUbm5pMOqs1OXIHGjcJGjXdC4SnusWQOJlCXuH0PAvW1tY0j1yXzcN9bJ44JYCTeQKygOn3ZXVFm569/V34zlDd6jxDmBvAtTPo9KWiMl3UZr+1Oi0k0xnVw6J6gkgqCbVgjGwmr9eZrmpmRNiyslOH9SQKZzAQaUJl1WhIQpHBvinZUFHVEgQOojat5QpgSDvVZTxzssrOIXhMq7kRqtWKye6h+sMjQEtwlDkCQwy7Pcl0CL4HQRS+44oY4T+IOH8cB4k1XkdqI5+qL9rzME+gI2KBQGssMkY+Y2FjbRnFcgbFShF2uozjdldkYjIRl7qDa5R2U96IWSoMG5+gVK1i59Zt/Z1RlRjrM98lQaU2d5PrEYlIFdE86qLHMy0GjTXJsz2VRjGfRCZHUrgAN3DhDj3N9dwqSrY78mXjee0JkOY1meMwGvGMmsKfTJXrk0qmRFpwHATblWtAAtCK64wm+My6kRDgM0TZFxPW0Ow4BUKTcIpGkEjFRMzJaon5QdG4yIHyUlXEEslA3iPXUCZHsDsqBQJrRlCbwfNUDu0fHGFjcwPJlAVL5zdrQuuiQHs+nc+ic3wsKzB79swiyU6bKq4HrkuOSQqmWV1I7BLQNnvFRb/X1Tqaxixdl+uTdoX9bleKEipYFBLtjfWcIjFO8oPrSaR+YGy5eC8866l44LPJ96cY6c/muUy1Q9yOIZWiYqgs4rhcKiNtJ5BJZVVrKnqGrodYkoSXybpgNgkbEbwhiZTR/88SjeecsYwioWHOWgUIRUj6BZiOo+j1GbiekOqDc8FMGIdZPqOhnufewMVwwDyaQFkwfH5yMCRReP5w7mauTOb8lkUcFTbGpsyo+2YKCqlzZoq6mfpCiii+hnZ+JJFGVPMF2vt8Zs2VPSTZ57aEnCsqKg3pZp5prAWJFak72RAQZwPCVHPJMYnI5y9lUfF5bvIz5gHz19+/FWIe4YflsAJhBcIKhBUIK3AfVyB8kN/HkxcOPaxAWIGwAmEFwgqwAi+8+NSUVjD0nM6kmS2whO7QwcryirqRCZa5Q9cALJ4nL3WSEAS02BVOcL3ZbKBYzJnOW1lBRAWUscs9Mevy7PZ6yo+IJWJSMzDgleQFwTECCCbYMxCIqQDYeFxg6NLKEhpHTbSPWyYvoViUTz5JFCoUCKqlGZCdz6J5eCBga2l1RSDX/s6ulA201CDSoe7SWagxbZwMWKJ8WFy/dgvDvqugZr6WwIuA9skM/BCiy1BnWolAYzeBoARR+P0YJvE4CovLmGYK6B+10D7YlSUOr0HLDAS+wHzer0X7qqkB9Ak2ZbMpdcUuLizgkUcewc72Nq6+e02dr7v7+3A9B5ViCeV6nVEdyhGhVYfTHyIWn2CxXsXeXhOOp15VdV5//JPPIZu18dYbb+DS+bO4cf0Gbt64jbWNTak5jhp7iMjHnkG7hBSNhQk/4LEb+eyZk3CHLZw+tSEwsXnUUfByqZTH0VEDTz72kAiem9fu4M7tLZMLEomizy73SEJKB9OdHBcQJyxUeQsM4/VRXyjg9Ml1nN5cxanTq7h++wBf+ep30e72ZU22srKChaU63n37vZkliK/rU2XA2pMo26cllk/Lq6lALgHckSl+7dd/XsTUn7/yujryZUFCezR/iuHAFxlFwogd0Py5eIye/KwBgXwD/sZsgq9xnLl4DpVaRaDn7kEDD16+jMbxEV7/8Y9x7sxZ5Y5ce+cd9B3mMowUsP2LX/xr+OY3/gTeJIJnnn1WhMy3vv0dWQMVckWpnC6cPyP1AUFRrglmLBBwpT0NSYd6pSh1QzQyxs9+4XmUqyUcHuyiWEji7p3b2Dx5Hg7HT8Dap588Af+I7LkMucUuayqYjKKHdSGQHolQhWEr44OAaqfTRoH2O5OJwElmIBCcJqhJhRXnjYosAqWt4wYWFxfl518ol9DvtVEqVOAM+woQZlYMCQXalrHTn+G+zGIhD1Es5nHcPJLdHFUrOzs7WFlZ1Vh5/6wdVVZcJCRD2f1PAJwd4SQRCLorZDmVkRUSCdJBn4RnGbu7O6hUqmi1OsoMCKYEidNS8mQyefQHxyJbpChJJJFKZwX8E8AlWEtANBZnNgADgdkpbmy0Irz5WAydbku5CuzKJ0BPMJcWT6YD3QD2uWxZ9eVXTID0SGdUp0t7OoYFk8iNIRadopC1USllUauVkC/mUV5cRaszwIgWT/4Q7VZTOQQ8GwiCZ9NJDIYTZRBQUSZLIpJRtIajim1MENZsMAYdk44kocDgcAaYE/DmOHO0BUwlUCgkRGAUijmpeajEUdaFcouoIDEZNYa8cGXXRXKOqg5nRHUWrXWo9hpqfzPzgT9DUpIByeyUZ56IzsZZ4DdzU0aDvqzpaP8Us1KqD0Fjdr7z7KGCz47O7Ad5bo4NIZnIpqX6mUQm5hngOihVskgkYyJ1qRxLpRPKPEnZCUSZ1zIOVPNauQKbxAmVG5GYgpr5vPPcIfK5IrJ5o9YhWJ2IxQ0hkrBk9ccok06nI+URr6VzPDIVUShwO2ohEEgeEfk+GXsiR6WyY/7DkOuYXxHl0oy5bpi/wpBsZZpQTWIr6DpgpovrKwCemS3GvoyvTWnPJNJmz5GMr1YWlM2j847gvhWVeouEdjKdgD8jBrj/48yhmRgyirWcE73ZrBmDCcQ2wD3XnCzAOPaRyYVIz2zvxsximo5lHUkiNnAC3SuVRcw7UbbFeCxLMdVTYhFzDkkNNjuTjCWUsY6cv79qT3u42TikwGCAti4RQXRq7m9OSHCOjBUWSWeuNaPCMOuYJJEhJUge6r0QE7mlpgN9K2KCzZVDYlQZXIf8XDJXhfC5wJpdDZUX4YflsAJhBcIKhBUIK3BfVyAkL+7r6QsHH1YgrEBYgbACYQWAz3z6UTnlEIAplWvI5HMCUeN2AjErieHQVThsMkmbDAedTs+AAr6DSrlkPMkHJCaMPzlBCIIzBA/oi09wkV7ZtOFpNNvIZpPqEYVfOwAAIABJREFUkhZ5oQ7HiII8BboxCyJCEDqOtbUVBeM+8+wz+Mmbb846rCeo1+tSg9y5c1sKj1yugMXFJdy7d0++9gwzjSdsFMtlNBsNAUrFUln2TYhOBLYx2JcgXrfbkYXGzZu3TfDoyMWwP5L1RCqTFclCpIMhp+wgNZZTJkB4bkshYJ6+2SQ5olGkSlWkF1bRPTxE9+hA3vEiOfxAwD9DinnPcVphyNJjJMCZ4BStUwia/vqv/Qq+9rWvodce6LrlWgXLq0uYuB4yubwsgNhVm89m8dM33sTOzrauL7DSIzgdxZNPP6Tw3HSaAaw+1lfW8NPXf4rh0MPJU6dw0KAnfkf2Wcy4IHBPtQqvS6uMzQ3atEyxUiuieXyETDaHg4NDkS3OsIvV1UUREbQ2Om50BXD2uh24PjBk13bUlgqDdZqDSfFYUuAoFQF+MFXI8CMPXsSpk6siR45bDs6ev4A//c530ek4ml92J5OYUO1j7Oa3EJlGsHHiJK6+977p8o/EZPUk+oXWT5MJFhaLeOKpJ7Cz38DdrXtzxAqDoYtBfwg7ajpx+UVAzBBZE1QqJbRJYBEwm3mv56plXHrwCrKZjBQwbBk/fe4sfvd3fhfnTp/Rwti6fVNKDQ6B/vsPP/wgvv61r6FWq6PZ7mJxeRldBj2PXGSSaQGKJPx29valLOC6P3NiE5V6De+//z6qlYLugyG5tWoGv/Q3v4DWcVuEIa2COG+7e4dY2tzANAjQ7fWRzWdldcaaVMrGRoprjPNJMJyWNrzPaDQJ8jlzkE5A3zQQ0JrNpWQjRAsw+vVzLxEsZdd1IV9G3DJ5KPT+J4hM7/5Bt6f9zKyBTqut65LUko++56PTo00ZFLL9ve9+FxfPn5WlD0PBaU2ztLCIw4N9zQVBW94jbXxo+8XA5cGQtjtRBW+TLIjGbBEC3c4AzWaXTIHmnkA+SSkGevcHPWTSKfBoyWQrIjHHwUjgd75cQjKZls0P9z87yQnykrDjWiAAzNBs5vlY0YjW69Dlvh1j7LFOIxFEtNJhjaiSYoBxqbSgtc6akBQbj03uC89M1lMEmuyXAhQyNmqVPMrlPOxMDKVqHcHYRqawiL3tm4hMAww6XXT6HRTLFbgDB/6EAO4U3VZLigbWhIoPqlPsWJRcoc4TrqXA5z/TqHDylEvAXATOB+eMIG4uZ6NaziGVZh4CiWNDdiizYsz8A6oPuEcMOUv7q3aro7OFBGBAdZWCkU13+ygw6h/ud56fJHdLpRw839WeY+f7ifVN3Ll9TeNi/skUtGmKIzKNYqRsD4aA8xgkkZc1xLHg6yimsSiW1pcReEO4zkjn0MLqAvLFjMgbzhUVAlGqZhIm9Fl5KXZCFlskUKrVGtpHTVjphAD8QqEoEpZ7nkQWCZdg5MqOrlYpCxyniqPZbCJXyGvd03KPVnUk1ahCoQrRY2D3LOuD67PT6ihhgc9BEvbdbh+pZBbDQU92VSTGBZ8rjyIONyCwb8HtO+j1HXQHVDBEtCa5XorFjNQVhWoJ2UIBtp2W/Vcuk0OSYedRwHMGqiUbCEge5osFQxI6VEn21RTA6/E5bcD8iMhG2ZuxylJaTTDsD0XU8DzmWhGJxbB5WoTRjmnsiyil9ZU7MM0MQ2eks4OEJu/XCwx5JuIpYlQRvNc50W/snaiETH6gjDA2hWb96MxicLfUVzzbI8qVIQvE17H2XMtzIoMkC6/FdcH35R6ckyVUvTBPhvfLdW8IHJLqDCj3lQUzV+xZUgmZ956HifM6YeZF+Ek5rEBYgbACYQXCCtzfFQjJi/t7/sLRhxUIKxBWIKxAWAG88NnHp/yHeoL2NhtnELWTCroOpgThcvJAz2VTaDYPkcul0Gp1BSiSvMgXsgoCJtChLkpCAVNaNMRlf0GQgSCfw4yB6QSdNkFjdn4OkCQIrc5Gesj7sNhJCROgSasK2rc0Gk2RFQOXFjgMII4IsCfIderMKVy7cV0A28bGCbz55hso5LLyADehnjb6/a4AlQQDmH0HvfYRUrmsul+J3pIsyRUK+OlrbyicnKBvt+uIqMgXCuh1+wphlbWFPLCN5QTBYmOHYrqN+X5pkh2Bh1gqh9LGKezv7WJ4YMgLKlXG7lhWQfxivdklrJox/DRiABSCKax9rVpCp9vDubMX8dprr6FaK2F1fVXd861WS/XkpZIpW4DVz/31n8O//60vyy6HHdDsjv7lX/7r+O73vi/f+meeflx+4a+88irW1texsLCM3d17CmFnV7uAX3a50vKDod0E4DNpZJJxLC/U1Zn/4IMPini5fvMOJu5IwLvrTQXukjjZ29sRID8KImhzvmOW1hTnl/drumDZx2+8z9kRSyLgQ089ilzeWO1sbpzCN7/5TZTLVSyvbKC+UFNI+p07d9FqtZFKZbG9RzXLBP3eAKVKGUeNBjLJJFaWqzg8auG41Td5JET7qOCx4iK0vJGjzvpOb6ju6ejEdPuTtCGATbCZHffVWlk2WJGYJXCWoLydSeH5F57HmbNn8NJLL6NcLMAduXjlRz/WNcrlolQivIfjxjEefuwhXH33XaljSoUi9g4bCtI9ffoU7t3bRq/dxerKElZXl/D2O29h5I5EjJxc20ChkMONG9cEvB8c7isMe311GR/9xNMKJp6MhzNwPEAuX9Desy0Lt27fxsraCbPmY8y56CGbyyrzgcqOQacl8I5/ZhZEb+iYTI+ZfVlkTKKDQLax9Wm32khn8+j1e7AZDMywYzstezb+kt2NHUMxm9fa2t/fx0KtrtwWAqgkLEgCMAB9/6DBnmxMxyMMe30BtgS1SW4RMJ34HgISo70u8gJMqWpwsL+/h9W1NaQzOWPVFqGFFBUmNhpHXZ0PXB8Ea0lsKFyaIKWVkppgEtBuKQ1vbCOXL2J//x5y+QwKpYLIVOZUaD/PrGxMBkFUeRq0duMZlU+n0B+0lbXCvA2FVo9c5TH0O32TpUELmmkM5VJNeQDJlLEpmkZMRgPVIL43mf0811kE5UIajAzKZiycOruhIGnXjyGRrWm/jUd9tJsNJNIpprMgFrXR63b13iSEpSRjCH0wlq1QhEQCSSefWTAkmCh8stF3Ruj1BzOibqoAaObQlIpJLNQriFvm7CFrQAUPFSUmyJgEVAe2TcJxrI56npcUV42DKCbjKBzX016k7VrUMjk03E9cQ5wjqbikLgCWllZEfkZBUodEUxzjKa2DJsrAqdYXtJZ73aZC1w2JZLIYZBMUATZOrcMZUv3Fe08gThuwApUkSVke0vaJ68B04TO8OqH3JrkhK8CMyWyYRqNSPhhidYRsgefUVAq+QWegfIhSPk/tisnlUC6FAdypvhgOmClBosA3YLnILl/B7MyAoFqDB59DYmOe5zRTVzFkPp8rGFLADWAl4nq28Jnku2ORAqwrx0ZlhMjGyAS5QhbZUgGJVAaZTElnIdcrVVJUC/E8YvYKQ+k7/R5cr49iPisS6a+IgomIFJK9JAYymZRAfZ5zJOY8BtAHEb33cbOJbC6HQi6vNcY1wXtnODnVUbRuG7vMdglkHcX7JPlFZRntxKTiYDg71yHzTcYk1owKj+fOnDQ21mSGlJj/nq/hz3N9U/VEFRgJXqoVDdHGOVE4h9YPx8L55PnLL77P3P7MNB0YVQm/J8WSz3PUWIDRPk+WUbQJjFK5Z17L75kA91GovAg/J4cVCCsQViCsQFiB+7wCIXlxn09gOPywAmEFwgqEFQgr8JlPPz5lcyMzLo6Ou7j4wINIZdICB3LZIgb93sxyhFZRrmxI+A9/EyZM8JHWIQNMJ8yEoMUH4AxNACwJjCn96EcDFXp35xDVQgmtdlNd2LRQIqhH0JyODiQ/CJLVaxWRBwcHB7L+IIDBDuNpMJEKhMB6baGOdo8B4saCYn11Q1Y66VxGAO7i4gIiE/qsJzD0PBzs75iwcFDdEZFf98LCkgCM9xjW7U/QbrflXU4lysbmOnZ39mR3pABTgqwzD22CLwTt5jYY89BaqlesbAHVU2fRbBzheOsOohNjRUSwnB3NJAcIrlG5QLD16LCp6+QLOQydASITo8J47PHH8MMfvCwA68UXX8DB4Z6IJFq10Kbn5u272Nq6q07zZ559GnfvbePu7XsmVDwaxT/4r/82vv+9l9FptdBuHcuyh+9XX1gS0LN9767yPTinJIU43wrVZc5ELo+Ll87j7q2b8AYOyqU8Tp5aQa1ekkUHLbwIHDP/IZPKCBTMWHHsbN9Do91Do+/CTpnOdoKorI+ImonpPHd9gn+WOrjPnT2Nw8N7M0ubPJpHR3jiyafwwz//ER5+7BG8/tpbUvY8/eSjuH5zS12+p06dwZtvvik7GGfUx4OXz+K/+s1fwnvX7+K//8f/O0rlumyaGCjMcOhyKStCptPr4dFHH8O3v/FdgWrz7lwDgnFdMFzYUuewGJCoEWww1yWRzWBzcx23b9/FL/6Nn8ePf/xjvHv1GrLprDro/86v/Sq+/Nu/g7v3dkU4HO7tC1Rmp/X+YUMd4J/69Cfwre98G6VSBWmGX6csAaTMiiEZQ5uzZ556Etfefw/PfvhR/OT1d/DQw5ewcXIdi0sVrX/P7yKTInBrwRnRrsiQDSRHmq22QFh1NM9APm5I2g5RFTMJXBE4sTi7v42CYt6lbNHrXlYzBKfZMT6SikUZLbEY8vkFAbapbBq1Wk0AJMkzn8ody9i9pBl2PDVkXDyewt27dwXK08bIc3uY+AT/fbzxxk9w6dJl1TnwR4gp3NlHKkOiYCTAnGSa7xF4H4p8lD0SsxOoEBhPsbNziG6nj1K1JMKI82vcX2IY0oM/8GWPNA0gy6NsqaoMAwKqmXwK0bgl9YVRkbFzO6Ezi8QClUo84xio3eseo90+QiKeRsSKYTQcSBXiDQO4jidCghlBiNiqVyod0z3xunMQleRGv+egeXSsdZZKJmQdVa3kEI9McOnKeaQySbhBBBGroC78iefg7TdexerGKiJRC4eHxyKRuC4Pd3ZkRcR9RDVXtVRSd73Zw1QLTDGi0iuRgj9y0esRRHdnRB2tsWLY2FgEJgyzp0XURNkstI0i9Um1htQOyusxCpxIPKZcHClIpjEE4yiOjo5hJ2nlRXUFya+osZ+bUr1FSyMSgwyGN3ZCJA1ZX9pGyZYNlq47dBytEypw+GwYu45RBU0NYcXzktfNl0oIxi5qtQoS6ZzIboqdSN7R2oj7WNZDDKG3IiKgmPvB77lUy/RJjhV0BlF5QZCcCo+IgHCYLATfKDd4rhZyORFjVtLS9zkm/txkHFFANUk4x/MRTHyB3EPl6gC9zgBjj2TGkMlBGNOKyzLAOF8XjyZAtFwWRSTwSYqMfPQ7DoKZ/Z32nYiHMdK5BEqVItLZLOJWUgofZrswWJoqEBIwuWxOikZKRWj7FJlSWWAUEek0Q+ppixeVsoLEDokiPiO55qkuGTj9meogYUjAKaRy67TbyktiTafjKdqdrgB/KhW5F10nEHGCSBwubfMCqjMMYSWlBevRGyCRNBZVc4umOUkwJy743FI+iOzvDHlhc065qakS0wvpvDjWvBqig89g2uQZpQVzQXiuc9+Z7CaSs4YoI/nBvW/URMZuSgTZeCxVCm0uqfLg/2XtNmtM4N+HmRfh5+SwAmEFwgqEFQgrcH9XICQv7u/5C0cfViCsQFiBsAJhBfDiC09MCQwWigVky0UF5rbafSwtLcgbn+GvAqkSMdg2u9UZQGpsPaIRCyNay8QJWDE3YdalOiJYE8fB3qHICX6fwAmVFzF2UU4JuDLg1eQz0B8/lTBgFwGGhYWaujzZ4V1fWMBBsyHv/CnVEr7xgT9z7pzICwIV9Kqmp/kDDzyEoTvEjRs3UK9UcPfOLYH12UwJk6mPgTNEo7kjtUjaSssOifZRd27voEvbKNeXUoR+4ZeuXMY7b72jjlGOnVZFskghrKcgYYbl0o+f45lZfLD7OWYhv3YC3XYbg8N9wDegsEgQoTAEU6i4mODxxx/H1fff1b3ynq48cEkhxk8/9RS+9tWvYHNzVeG+9XoJn//CC2iwczmWw7/5N/8e7U4Lv/yf/S383u/+R2ye2MCd7XsCiQxRAFy6fB4HO4f4whc+g9/6rS/jwsVTWF/bQKfTx9bWtsYk0GlMz2/Tcc55UafqLAuCIHIukcTaQgEPP3gB9XpZFkh7u4fKK3ADX2qVc2fPIxJMcLizi/3jFvY6Q4VkMx+EFjIEmube4nNLDoKCiXQR1WoRn3/hWQF/V9+/i1yhgj9/+S/w4WefVrd8q9PDT3/yIzz91KPYb/Tw/vV7OD5qSlmwVF9EBB6KhRR+4ec/izfevoGLlx/Bv/rX/w7r65t4/SfvKNsjlbWUIXFiY0M2T7/3u1/RXM6tv4z3PAOG+brUzGaHgOZEoN84AiyvrqiD3Y5H8MUvfAEvvfQDbO3tYnl5HfmMjec/9hx++z/8NkZugEqtjq27d5BNpwSOMbuBc7K2uiQFCe1m2CUei43xkeeewR//8Te0ryxEBa6trS1hdamAu3d3sLK6hE+98Ek0DnaxtrIMd9TDsN9VFzYVS8R4uRb4m3ypKMAuGo3JtslkyZBQNB3LBDmNtZsB9OZgKu3TqDAgiE2wWdZMcQPqc21yTOlkRTv28gOXZe1DEJe2MoN2B+VyzeTVJBPUTglUn7gBrt28SRRZOQS0pSLBaRRRfWRzaZFSyiLw6fNPEiChE4GzMRoOFcI8VfbMGF7gCyxlIC+tjBhETZCdRM3h0RGSFpVMBMVteO5YuLcSBTxmmljIFMuyCWLwNvdgIpES4TPPAZjbwfH+CRiTeGI9mEXDIPOjRhuJDEFwZiW4GDtTHDaPRBbSVsu2C8rZWFuuY39/G37gmZBhz+RGdNt9EQy9jgGJ43YEtVoeuQxDl20sriwgbmVIQ0kZ4LkjNPbvYWVtGb3BEP3eUBkE+XwJB7u7s2yCBHqDPmyqR8Ye4lZMygwqB1yqzxJJDPvOTAFg/p4qBRI1lXIaqSQ795MC6MvVqizl7Fhc80JQ23S5R2SzRoVL1OLfkcQO4LsRBNNAZ7fyCmyC0wawntv5zEOZRSkpv2BiQrgjE6O8gyWVAM9Rknh8z+lkDDsWM2fHrCtfXfApG/lCGdlCUmeJNxnLVozKkUza1vWUWcPueq7xqclkohUY1QbMB5oGHjokcsslnDx5WqRDq90WsG58nyYidkl6kTzzHBeFQkHzxj1z3GxjbW1DKiOSvlJuzEhtqqxI+A0HLpzhyGTyWLbOZGOXRNVLUsRYEDBnwtO1Sfxw0fM5SuJ8MGJGhjmPivkC3KGD0kIBxXJBigeS9clEXuvAJGZMkM/npd4i6cIxUTFTyNLqkcHWUxwfH6NUq2vPpkR2uNpfnBOSRrQi47nAM0P5IrMzgvuA+5q1odpwODLERK/bE5HR7wxkL0blA58bUiiOx+gNR7Ja497MJnmeDjHl036eDzVTNxgCwqgc+Nt5gDdrpfM4Ycm2TtkiY5I5tJUy6sd5WDfJQNmQzZQ6/Dkpt0TAGGWPiCnaIjIzgzZwPn9mlmUVY6i4UZbMCRfWhWuXOVbjyQQ3wsDu8JNyWIGwAmEFwgqEFbivKxCSF/f19IWDDysQViCsQFiBsALApz/1yJRWTIl0EuliAVYygSkslIp5TKcx+OMJApdZES3ZBpVLJXmBEzRggCr/0U/f8EwmKeUAu7IJtBE02Lp9V6Ax/czVde+NZc9AexOChOxIJZhJUIVfAritOOr1KlxvpMDu9fV1HDaOpM7Y29kVIslO+HMXL+DgoCGgcR5Gury8htu3b+P8mdM4bOwLwCS2QZsOQtEEdaaxsdQNVHoo8NaKYn/vSN2yBJA67T5GzhhrGyvY3dkREPIBICdLlYmCf9lNPPfKJmhDb3+CS+QoCstrAnWau7uIsAuV1ir6FSgcOB6HbKPYhbuwsCDP9ds3bso7/flPfBzX3n0TZ89v4vTpkzjcP8TezqEAKOZ6LK9t4syFc7hJYHgcw8XLVzDyfHz1q1+TdUw+l6MRiMDR+kIVO9v7ygXhWNmxXCiWRUbRf92jxQkDoemwJAApUFcrwRsFatcWcfHsebjtA2zUKwpPv37nNhrHbXUCc0ytbgfpTB6toy4C+r07QzR7PvKlivzEWTvTBWvCUxn0S49+AqbMWDk+PsSv/+ovYtjv4S9e+ylOnb2Ar/7hNxCPxgWUBWMPH//ER5CIR/HWO9c05+zZ1ryww9sGkpaFhx56AK+/9oaC22nhtLN3iHv3DoVJEmRPF7JodVpafykriUbjWCCYAbuMdY7sgzIZgf8kuqSusS18+nOfQfv4SEHh97Z38NDDD+AP/uNXsbK2jlKxKHCbuQ9jf4RjgvmVGhp7++r+JqgqUDYCXL58Cdffv67MBFq1sCO6XCkqoNtzjOUJO8Vj8SnWN5fBPvsTJzbwuS98Hkk7ikGvJ3XSeDLC3v6u7FwshtFr7oytDwk4gchTBgvTCsgQIlxrcxse7jeCnAaw7AisjRCEFfBs1Bj8GVogReMRZDMFRCNJgZcXL18W+EmiZ2VxCUOHNlC2CUyPjEXsEfjrdjo4bnWkerKmAQ72qGJypOpiSHK315I6QmHFI0eWSOyA5t/PyaR50C9rQqs0x/URuLSP47kUxb27OyIfOQZ62/N17CyvLy5gZ2dP0C4JjoI69iOorywjQaucKYkcBiJTARFXPkZa7wupIlJJW+fD0OmpY5u2YHfubiGj3AMX3siDNxyLcCMwTqIulS5ImTIdu3AG3BO0saKqxlegNBVDu1tbGPZdRBgcHougUEhioVpEJhXHiVMbAlFjdhqTiKV7oc0Wg6V5fnR6jvJkmJXT2NvDyDMkgukQn4DiARK5zPugjRct7nj2Uf3G15AsS1CRgzFyuTRKxRTSKZOTwbOpWK4qDFwd9gHXkEwARVooZ6PLDJMJ/IBKirju2/GYc2Cs82gdZex5YojxjKY9mUK/AylxBFwTOPY8hbeTaCCGzLPBBDjzbOB/Sk422UJ83Swbgns1mc4iV8rIxpD7M53L4ujoCKdOrKCQTev+GWweTDyTUTEDx3lVnj8k4FtHTSytrmDQ7SDGzJXdPaydWNe5RKUen0nVclF7kTVmcPw814j31u0w3Jx7xNUZr0yTfl/3xntp7B6KsGAtSFYoMDseVa6KQqMtc+YYi6NZbgmzJphp4k+laqDCiOuGlk6ZlIX62oKI4tpCVVkX+VxNiqRKrWpyItyR1hut0EiiUI1WzKYYEY6BM5BtIZsEqNIg80gaadgfGGummY0T54dEZZ4KDtdk5XCMPCOU+ZHLadxU/ynLg/lQHUf7i+RiPGbsIyla41rgPXD/UjlIKy2SG6zP3EJQVk0KdacFGaQSMfveKFxEIFhx2LSwZGYJeX/as/mGAJ1nY8yVU1RO6nVUVc4yL+aNB/M6036KNoIiQz1jA8Z9ovXLtTJThlhSGc3soyKRMPMi/KAcViCsQFiBsAJhBe7zCoTkxX0+geHwwwqEFQgrEFYgrMBnP/PYtFIpq9N1Eo+hvrSARILhnjE0jlvqRKXlhjoVx2PQs7tcLhhrjllYNUHsTDYj4HMOHhA42NnZRTbFjAr6okdweHiEUjYvWxrjBx8TiEKgmkCuLDk4JRELpVIRnu9geXlRgDGDjA/39wXoFEpF2Al7ptKo4+ioqbH4zhjlegkr9QXcvHOdJtayHqGFB0kVhqv6Yw/ucCjAk+B0tV5RB/txs4PtrT11zg8GI1y4cB43btwSUENgWL2gsq8g4EJffVpzQEoNImwEQRmlQb/vxVPnBLa22aE7dPX3CjylKkLWNkDCjmJpoYpsPo/m8TEK+YJAu0jgIRklIeOhWK9jdfOUbI7SiYTx2h9P8dCjV7B3sAdv5OPKAw/g7r195S+kSKrEIlhequJzn38euWwe/9f//WV5lzMbo1QqY2FxCW+99R569NVnJ74Vl5UVLbx4gwKMSSLJaz6JcqGIhWwC506sqGO+NxrBHQdIpnNSqBw1W+gPhrI0IjDZHY3gjALkCYaqK9aQAwJUPc457UsiAhoJuNGq69zZkwpyv3j5ksKXf//3vorGIcFtA0Yx3JkNtJz7xeUFPPLYo+our1QqaLdaaB41NW9vvvm21CMrq3XNpeuO1W1PWxFv7ArsIyG2dXsLSZvh2gRnoUBrWlyxw91OJuG4Q3UCcz7PXzhnSIV0AoeHh7jy4MOIxAjUxzDsDvDOe1dx3DqmAQ4sdi0nE8gV89jeuouL584pp4IAZzqXxvraKl579VUcNY5BNoPWTw89fBk/ff01kz9B9YVlwU7aOHXmJDJx4PzFU6guVLG6tCBg9uiI9+ULYCzmSwpK3jvYVVYGiQMFLTPDQ3ZPFlzHV2AxyZIJySCGlDPyhT79tH9LJ5G04+h1uiYjJBpDt92R9RrtcuSXn8ggnyshGk+ICCCQWSqV0Do6wtrmGuLRqEBeEk0GiDYd+He27sK2U/j+t7+Fhx64oNpzHzG3xfj453B4wOB4WvAkUCqXZRuWTKQU3K1sGAUcA8fHbcTjCa3NVrODPsOCh9xPUXNdWiUxDD2TwXBAMDkm4oH7lHuGtkwR20KhWIHF4PggMLZ3gY9g7M8shtKy6kFkjIVqFa3jow9spdSNPiVA6uOweQhvyOD6gciIOAmPVAEjb4T15UXcuXUNlWpVhAzXLYFzWnohGMtujXxmImFjcYHEhS1F2/kLJ+A6DqbRBKxEGguLyzjcu4tEOq090ifpEbVl+9VuHKLXHYi0lC8bqK5h0IvJGqDyRBkFQw8Dh+A7O8jHUiRQ/ZBNWVhaLGIaYfB6Vh33lVpNZAv3mJQWXD92TDk1JDJjU7O2+OcJYugcdzVHVLAoPHmWM8PzkIqTmXjAdOMrJNnYJvGLmRXc/5FofJZxZGzOtDZJxMxUL7SM0mkbiRklQzqNUxc+MWPLAAAgAElEQVTPqZ4kLo2yaIxiKQuMXVnjJe2Ysli4bpgvw7XKNUn7wHjC5HqQaMzkqLxJybJJpPk0poyMTDKBBAnHKAky2mdBRGvCYu5GVNZfJAEGg74UVCSHOA6uPxI6JCGGQ1dh2sctKqKi2pve2BNxSlsjKivmpK4yX5T7RNVbBEN3JAJPikJEUCxkkCvlYGeSuqd0ioq2BFLpPAr5ovYxx0Nyiu9FGzF31EUiyeYAV9kWHD/PIH7ReoqT5bpDkfC6T+4B2ozF47oXlxlTPsnAtCycTAg7A92NMtH1PNk3dZtdZV1Mx1GM+XzDBA7VGSTB6PrFKBXOOwwRMs+04DjMOfFXigm+iqpLPf5nygyepRMSX1MqJ7ifqdg0fz//mjcQ8L2MXRQtAI2KQqqLKZUW5nOJIehNHhaJGt4vCSopMmZkXZK2Uh6bK8zZx6/r126HmEf4UTmsQFiBsAJhBcIK3McVCB/k9/HkhUMPKxBWIKxAWIGwAqzA5158aloq5WWPE2GYazqjf9TLEoZ+9rGY/MwJfhiffB+pJMOYLVlhOAqx5d+J3tBrCIDIGofdv95YFj/0qSeQlrZsESCJpLF+YGipDHomgbo82enr+B4WF5cNsBh4GI5GOHHqFO7cuqnx0OqCQa0M5WWHqOwpMlkpM06ePIEJwQhMBJKyy3ni+1heXpI6gkBO6+hQ4Fo6S8/7mK5DC6wbV6+hP/QEFBLkP2oczXIuJupqJ0FBMoRAIUGxZuNYnuWxhFFR0DPbHU+xcPI0nL6D9uEhJgQE2ZUrEoS5GbTXsXDm9BoeuHIaN2/fwetvXtP7c3yLtSJWamU0jo5w4vw5rJ/YwM3rt3DtrXcRnU4RtdKIJYC/+5u/gX/5v/1bhcU+++xz+N5LL2PU7wvM++Tzzyn0ud938Pjjj+L7L/0Qn/30c8poKJUWZXty3DiURQzry2Iwr4S4LRUyxGy4Bs5fPI+HLl/G63/+Mk6tL8lqhJZSt3a2EZ3aIreitN1QiK8vS5LjvgM3mIowYQA5QSMBQ+y69QkUjgUMydYjEkFv0MWv/OovIAhc/Omf/BnOXbiCP/v+D7V+JJ2ZAeEE+k+dOCnShkDsRz7yDHZ39/D2G+9iPDHAKNfBcx/7CH7y+qsCu2mjQvIN0ziabQZQpwW6t4/bGPYGUsKYwGZjgSPyiE78KVvAMNfWZz/3Al555S+lRNre2sYnP/MZ7B/s4cK5s/iTP/oT2TKxS5pANUExjjiZtPBf/J3/HL/95f8Xx62eALel5UU0j5vqkh+zw9rzpHhYW1/B9evX1TFPcJtt6/l8AecvnIE1cfHoY1dQqhUERFZLeXS6R+i2eqhUFtHtDeH4DuwUQW366TsCHGXhEo3NLN5M1gAByA9CbNVlTSuXMXKZNFrNhixs2CE/GgwVxOsGLhIMlY/ElGmRSeeAqK2A+6WlJXN4ToFytSBirXG4p/sXUGxZIiIbR4eYjiPotI6AyQiEJpkd4HlDge4EgwUqMmeDi0ikFnNYOFYSfCkRCQRQSZw5fV9A+sjx4HsRjJyRATbjMROqzHBkqnFoOTQjzUhAJZMppNIMxPYQSzBrJK9AaWYW0HJuPDVh7ZxLgefxGFYWFzEODJDreQTWPdkUbe/umpBmlyoy2hRNEWFA+mCksyBJYHsWjk4wNZEgUWLWPrviCdLe3dpGNpdCuZiHbZHwiuPk6SXVLpXJaQ+STOi3jxHwPHQcqZZ4nnFf+I6nGgxH7BqnEmUqNRrPICtmiywgkSMidugiEmOOTly6Bta3Xskhn00gl8/Bpk0WDAnEonHNM4CZJKPIR4Y7kxQbeSJ5aXcExDHoOzqvj9t95TfMgeG5hRRfRyCd8zAHkz/IOeABM7MYmlsJWSILCMADCYvJGwakZr0IwPMMoYXQ5tnTsr8iUcp6kXixEjHEIhMsLy6gXCpjf38L+ZyxgqKaZ+h4ssXyfD7P4khE4xj5I6SSSdl7cd8k7bRA/OiUnf2WiGGe27yvbn+IWn1JhG631UQ2k9AZyvsa0KqPpOBkina7C3btk7hO2Rk4I5LkDjY2V+EGgXmtG8gejUQ0C05VghdM4TmBzhze65y0pb1XsZCDlYiiVKmKLK5Uy8jlSojF04hbtkgwo1JM6VnM8Udonwag024pp4TEIAsrEkLPaEuKBp5F/B7rTHu1OViv5/KMzOBUDYcDM7/jiazzaItFhYo7dLXO3BGJUuZ/uJpvflYwZ76xHeN/3Ft8vzmBwTNi/hwwAfFUAJKqMs8Kri1ZN80UGCIieI25DVQ89kEIt54lsy+SK3wtx62MjSittMz158+iuXJDn2doYzmZfBDIzjWrrBE9E8359P7VmyHmEX5cDisQViCsQFiBsAL3cQXCB/l9PHnh0MMKhBUIKxBWIKwAK/D5n3l6ms+nEYnFYWdyiFo2qMSQ97VtK9vAFjhPQHGKTMZGLDZFmh75E3alDgXOseuXXdxUXzBXgV3e7CRvt7rodYcC8dTRL/sgAizseI/AJ+BmsXOUYdYkMqJIl/NIJtKyZiKAQ9COACRBvGq1hMFoCIt++OqynKK2sIB+p2UAdNrSFMoCawhiHDUbSMhLPUClWoc79nCwtwvQoz+TQ5+BwAlbnczXr91S5+jYN+AnwfNYnGHhtLvwZMFD0FM5Agz29WmTE1fgspgYZkVELZRXT8LpdXC4cw82FRkz2yiSKE898wh2t+4gFY/gn/6Tv4/FpUX8D//kf8UECbz66uvIphJIJeIKKv/wRz8sS5Neu4dvfOVryGfTiNlZ/Obf+9uIx8b45//zv0R/4OPs2dPY2trBwcEeFhbz+Jtf+k/w5f/w+8hkCyiVi9ja2hU5sbqygmw2j3fffU9dtCRDOIkGxDf+3gR5stnMzD4qjjE92H0CnkVcPH9SdkT7jSMsLa7izXdI9jiy/hAwNhmj6/jwp1PkshmMXE/2O5WSCYOf0iLEJ8BM+Dcii5F2t4X/5h/+BpYXK/jjb3xfuSjvvfc+msdDJFPZD7qan3jqSfzlj16RX/2lBy7j1rVr6tpnK/M0kpQFDNcXyYMrDz2g8GuC8wyCTicz2NrdN779BOZGrkgM02XM0OIUAkLSEaCUL2udEbhlUPTmmU30O30Bb63jLl78a5/D17/+DSwsVLF9+y5iBLBpPzIdI1cqorF/gJWFCpaXa3j//esCm3m/K6vL2if7e/tI2AbQJjj63HPP4gcvvwTP9WRnVV2oC2B8+JFL6DcP8cyHH0ehkkPSiskaaDhoyeomGs+IDMjkaecyEcDIPUiiIZVMz7rVTeAy9yJJLQLKvj+S6mfsEbg0NmEkjpR/4Q4FvlItxPUnMmfmL18u1eAHESytrCnjhucB7bmo2KFtlzcaak9HowwMTyusm6+jKmo6cTHqtpXBQNCbZCmBSAaoRy0LiUQa/ojZAGOMmCMw6/RmOHQ6kxUIzLlyBiaDY+RMYMdt+FLmEPAkKMoMF1+d5VxnJB2kHrDiKOTz6hbnOUOroaFD1UVO+5rzyuwdAZq0dIvFZHWzsbGGUa+D8bCn9TyJRNFuO7Ld4RhF8gRUX/B7U4HfVEU4g65IXdaPAGiS596YGQcuOp0eAtfHwcGBLH7y2RTKpQIw9bGyWkW5QvVMDMlMUSoh1+F9k9RN4t7dLRGvDEiW7RdzPWBJgcPTimuJoPs8JJwB0D7rOeLc0oKJNndMXxljoV5GDD5K5ZLmW1ZfdlRnMFkDZmRzzIH2qcnfGA09PRMITI+8qe7dZNnM/x/oZ0TUSqXHcOa4CF9jy8N9bwKb/yrbwIDaIk8jvKavrAnmCzFfg4S2zfFF4yKnYsyDObEukm2eocOaZDNJ5HMZdcxvbKyg023IGotnM+chHosjl8lLbcd1kqeVoedqXa2trKA/7AnkJvHkDQci/lLMeUmnRcxTtdQbjKSyOCRxGyPJExe5T9sskhVUeVExMugPZsHPHiZjHxb3FwH3iMmjmJMFrFU2k1c+BIk5zvHIcUW4sH6cSy7t+kJFtYlZCVkM8j1o45ZO50VoZdJUvlA9NFFQPPcc7eqUC+KNRGqSvGVIN0n9YBLoWcosHipkeOaTIw5GxiqKc8r1xf0wV1YaNd5Y9lP9Xl8EL8lfrn3XDTAaBrDitLoKZBXGX9ynvF40wuelUX3wjJlb180JirnFkxE5/NW8cq1RaSKFyoRZPAlT1xHtnsb6XMDr6az2PCmupDZynA/CuLm2+NakwDiPqiPJdpGUxlqPv+U5wMP/A0srkmbzdQrgxvU7IeYRflwOKxBWIKxAWIGwAvdxBcIH+X08eeHQwwqEFQgrEFYgrAAr8MWf/fCUHu/0zs8WKwimUyws1GUBQ29zWpawo52WGAQoLIudzPYMqKFFBgN9abEwkbWOCQylfcZIHZfOwJkBpb66nzutLuI2ASkoqJdBmrIESSYFQvD3uVIaxUJN77m6tioA7vatWwIr6PtNwFQAi2XL7of+5u3mkcm/mAZYP3lK1h1UfWTSaRw1DgWqMdiUne0EWfqdjrzzSXDQCsZxfFx975qsUWgRLsAvZgsk6fW7ssxiF7oAuZjJEeB9Ms+AIK8seRjGnS0iu7CM3lEDncM9xKNUGZhOWBIBa2sL8L0hPvvpZ/CdP/06zpx9AO/f2Ea73VO9FRg8GctD/fnPfhKlSgl//Ed/DLffR71aRrfv4B/+d39foP3/8i/+lQD3jY11JBIxFPMJPPXUE3j7rXfx9FNP4pvf+h5S2QK+9c3vyZKnVq8qGLnRaMjyZkrFTMzwLvyaA0vVakWkx8H+oYif1vGhQP/zZ0+iXikIsEwmM7h+554Cb1kXAr8kfgYefXJiGg/tt9jZnk7EZZVDwJMdtez6RyQOz5+g0+3iw08/AjtO1YGF969eQzaVwy3mVUQszfXjjz2JH/7FD2VxxW59gnIZ2h1ZESwt1LG1cwjEk+i0B5qnAGM8cOkyrl59Rz73tMtBNI5Wq29IgwgE+pF4+8AXPUYIm5QKlSTsTo4jlU7i/OXzsoK6dvU6Ll+5gq2tLRw2W1heWcL+vW0F6tIaahKP4tGnnjC2O52OyIZ3335TBBxVTQQPH3nkUbzz9nvodLqIUvExmeChh67g1q2bAkpjkwmq1TJ2d3fxn/7CF7F77zYuXD6D9ZUlEQzM1jg43NG6tjN5OF6gPAYicQStOX+me5oKKZITnoA7WUmR3JnQSmggm6LAM4CkwuMjE6kcGEJMS5+Rw3BoV93vMQL+6ZQIBsvOIBq3sb6xgunEgIucy2I+iwQVTtNAfyaISKDe9x2RI/5wgMb+jsBx1nKssyWqjAUeBJwTA1Iz+N4WCTLwfAGkJAS4SHlvw54jBVez2UO9WkG3Q9sakkMBJuyaj/JnY3BFKpqOfxKT/OK+JUmVSqcx8gMRY5adFKA+nnjq9ieQT3Cb51mtXILndJFPJ+HyfroDdZ2PJyT5fGVr8OzrtElWmKDoUqEohRVtvyYzayOC1AS45zkgtODrDxyp0AAfG8sLmIxdLC6WdTZwP6dzZSytraprH7IDiqPTbUsJ1u8O1Ene649EICnaRDZEY9nYcXHzXrv9vuzcaInW7Q5EQOcyScSiU1h2FLk0wWkgm0mLsEhnc6DZjk87p8nYZBaoU54ktLEC4ngiEQvN475s7hxawfkkdk04M7vxeZhIQTC37ZqFb5MMVF4QA9xJYhMonxFkIlXI/c5UGurAJ3HGXxMSciS4aNs1xdqJNcQSMZFMR4dN1Ko1NJsNpJMxZHNZrK0tIxL1tZ9YSxIXzUZDZG19eUnPKXk3RaLIMiNl5CCRor2ai3wmjWScikISKFQIGaUJlSutVg+ZbFbrjHkuVMnxFwHxTrsn4qbXNaQ9A7llwURrpgTPcxJHEUO2Kw+Ca56qGNqV2SLKCbrzrOVenUZJXsSQK+ZQoDqHmTSIoFKpak1XyjXZYFEJwroR4KcFFM/FaIwKkGOe5rJy1NqPMguDmTJ5ETCcb82Pnn2Bflah3FQtWZZREVIJw/ODqqjxRKQM74m5OyRkmQ3FeyXBaNQVUTgeSZSxCKO5youh7Cb4nfdtiCuTd2EsnIztU0zEE88nKaBmdk1ScpH8m/CcMuPivJOk5nPZWMVRaWFUFXNyxCgySVKYrCnZjvmGnCaZNJ3EpOCQEos5NawW1V6z9+V78Mb5HODevR4GdocflsMKhBUIKxBWIKzAfV2BkLy4r6cvHHxYgbACYQXCCoQVAH7mZ56YMnQ4RouKal3gFEOsRUR4Y6keCFp02h3U63UBj7RxIcBovKKNXQ1BjnQmOQv0ZIemIyCkfdxBMm7DGbETeop+dyi/cVlIeOzmNdYrBNkILvDr7PmTeOPNd5FMZnHx8nncvnUHhwcNATmLiyRWfAwdV53x/CLZ0jw8MPYnUeDc+cvo90e4dvUaNk+si3SRR7lYCUJ09BIvqZOZfvsEno6O2jhutnB83IHnGhh7PImoQ7/TOhZQwo5T3ieBFxMla7pJmTtAMJbKCztfRiyTQ2t3W2nh/BmC/eysJ2CSoN0FXPzqr/wsLl08hX/+L/4PjHwY0IsgITtiCbxQrREZ4/lPPY+/+MGfqyuZ1ihXLj+A7qCNVruFM2fP4uSpNWzfuYsXX3gO97Z28cqr7+Dtt67iox9/EvXFJXz9a9+ChTjypaIsaRgyvHXnjggS+pZTcSHLr1lgNW1WCBqxXgTUHrzyIK6+9x4Cz8G586fhjHooZvMCv/sDFz1nKOCPwad0evIQhZ1OI5M2IdG8Z4/5Fum0OpWZj8COdIW0elO0On189MMP4Quf/wja7QH+3f/5/8D1I2g0e+qij1kxFItl7O3tKReDQBf9+j/yoUdRyCdx8/YOXn31XVy8/ICAdlqLXX3/NjLZvO6B9jx8f65Tj/MwMkQZwUEC7Oy4JvhvbGkSHwDqcTshFcHJ0ycxcBxZvtTqNWxv3UMqk0G+XJSKIskO7H4XmUIBHufXTiDP8NxogIOdHfier3Xq+SSu1qVKILnE3BYCnwv1qoBZBs2PXReXL54R+GdbEXz0uQ8hX0przSBCgJ73McHh4TGS6YJAdXbxnz59Whkppoud/vPGosVkW/DnJurMJpAnAHBGnLArm4BnhNkCMQuDXh+x6ARJjp8AeKulmtIiLRpJIGbZiMZoGZfA5uamSJaV5UVZD/EX1R+8F16fwP7R0YHUIE63h0G/AytmbHgIisrTPxqTNUtvFnjMv+u12ljfWJcVFxOduWf9SRwtEhkRW3kj/Q7ty5jtQADYEUHGLAOeVwQjqeghIUNkn4QXgX3LSoJzmsnlMIGxCrNSVGkQJOdrPaQT7I6n5Z2DM6c3kYhTHTQWido4ONKZSJKTYx9RYRT4Cl8n6EnSjDZsAottS3kKrB3PvdZRSyQqjzeuxXanj+Zxh0E4OHdmHe6wIyVPuZxTt/3Z85dQqFTRp/XW3o4yOth93urybPIx6A4QtZLodR30Oz2i19SeaM5YN94b7bUYEj4dB8YCiJkqgSc1HTNOUsko8nlmddjKGYrEbBRLZXjas1QIjDEYDtSlT2KGc8N9MHLHstUDAXlm9yQSWmMmgFpmTzpPBWz7tM0y1zckEattwGmukcnYE5ivcG6C1n5g5nL2ax6cwL+jHVrMjmNpdRnT+BTpVArHjSZy2Rw6xw2kbaC2uIyF1WU4TltEBp8/BMyP9hso5LOIJmypzAjSZzMZxBkwblGLEsB3fWQSCSSZFxOY7BmSQSTWqPQYDBzs7Owr74n5PTzLSJTRvqpF+7yohaOjFoYDV4A+SXWGv8umKWZpfZDskToJtPFKoNvpA3Eb7XbHkKWpBHo9qh5o25hBoVIUgF6qVGSVlWOgPQm4ZFrPlEzG5ElRQcH93u219AzWXBCot2S6pfmnOoTEIJ8vXCvKT3I92cVxbRG8T6cT2N7eQblcVTA8STqeocbeiSHdI4XHO0M+30d6BnOe+eAeucbSjSqe+bPErAOuBxJXhhjRc1SB3CRHfEPqz8gHWYjN1grXhMLEaUMn8tfXs8QQhYasYw35ff78/HoKlZ8pXHje8e9ErmhNcZ2R6mNKvVFHSUWpM8mQF7wOv0xWh/l/aBsVflIOKxBWIKxAWIGwAvd3BULy4v6ev3D0YQXCCoQVCCsQVgBf/OKHprRPylVK6nRnh/7QGcqGg+A+ASoCWe7IQS6XFQBAC6VE0gRuMqDUAJG0q6A3OnMqCGa5AhQP94+Qz2bh+QQKxhgOGBRqrETYAcsuSnac8rr07ibIXa2VFAh949ZtPPb4w3j7zavyBicww850Xp9ACsNsCYQz3DtwGQjKDswp7GQateqCQPpiqSiQlKBFo3EgOxnZAxXKAjjZb0/AaTj08N671wRO0kdDAaexOOq1OvZ2dgQCCWxlh7DUFyaEVCDxvKM0FsfYTiFRKKJ5765spuT/zSoGf2WLQgurT3/qKdRqRbz88qvIFWq4dvWqgrafffbD+OY3vi2wie918tQp3L51W2qXWDSCzY1VPPXUo9g7PMCFSxeQz9l4+aW/RCFr4fs/eAWbJy7gp2+8hYcfvyILrmtXbyjIe3FlSZ3LtO3Z29k2KpXAgEEEB8G+a4JA8ZgAMsd15P1dry+KOCCx8vRzT2pNRCcTkVAkZNhF3u71BWBRCeBPoyiWSgpD7nc7htwZMTPFqAJGI5Ntoi5c+vh3e/jEx57CvVs/xWc//QJ+9w+/iVEQQeOIVipRbJ7YFBD+qU99Gn/0ta8iYUXwa3/rZ7G5vIh4ZIqtvRb+9b/9HcTsJB546JLUIavLa/hv/9H/hCsPPIjXf/IqKuUyHNnnMAeCdi7GB565GIaIIoAak0VSrljGwBkKzKrV61hYXEB/MDDWOaOhgDOCkfWVFXR7XeRTacRtZoewO78r4JZkQDmbwM6dewKPp+oij2JzYwNHzaZAT4J8BOfY/V2uVvDKK68gY8WxubkqkmQ07OLDzz6OeHyCWq0im7OkHVVuxngSh+P6mGhdx7U2pGSS2oJzynVnvOzZMW0AOeYGmM76gTMQGBqZ+gIH+72uQGPWgT3UVESoOxpR5SJQoWEnM+p2Tthp1JcWNZfOYIATm6uGFJwD0pGJQFGeB/e2tvTezYM91STwRiJLstmcAFUC1+reZzB3khYxYykJmB3AQHU7HoXrc28yJyCDdquD6dRHKZ9H1/GQSGVkS9TudhGRJQ6B4rhs69i8ryB2/p9B9lEGMmfgMaQ8V1D2gJXMIUoLLypB4MOiKoEB9mMXZ06vw2MWQjKNA9qTTYDesCe1DoFuBhVz/Q97I9V/5I6QpJJDyh+q0NJIJJMYkTgbQ4qnKNFw3iNiuLO1r/29vFiC67RQqRSxvraoc7VYLmNhZV3EDMcg9Yzvo93piBCYeGPEbZJyEdy4dlN7i93pDJpmLXmvJJuJlFsxC91uT2cz9zy7ytOpJCJTF0uLJREyBMi5PplpQpKFRBuPLBI5TK0ncK37IjAcTOGMuJd1K1onzJ2QAs3QuQKLjaLNhIVTQaHciwiJC44DsjaiaoDPCcu2dNaYHBwo14i/4YqUvZHF8zau0PVStYxkjgB+EqOhsX5KxmII3CFKtTJqi3WkkrSZiiKZSgrcJ8nBfdzr92S9RuswKiy67bbUOIhS+WEA9bysonxDyviBiFzObbc3kNKFYzY5KJ4sh6jCoOUgyY1uZ2D2GbMZpPahuoAqE0t1MM9AX938kZgFz/HR0z04UhFWa2UR6FwXxUoBhVJJxCeJmDzHnExImcd9nbAzUhNQHUaClHPrB+aM4phpRSXyImoLpKcaxI5byg2ZB2Pz5CNhyfdjs0GhmNW5ISVEQMuxkYgU1oPPI76P64wQkMAaOMpx4VybnAu+P63SzFlKuyauj3mOxjz022QMze3DjJ2UcoBoUcazdZaRxO9TAcXzSQQHSSSpNDhqk1PBc26urjCNBEaFQtLdkBbz7AuT95FKZownGgk0WU4aQpdjl2pjYs49Y7FmGir4/avv3Qgxj/CzcliBsAJhBcIKhBW4jysQPsjv48kLhx5WIKxAWIGwAmEFWIEv/dInptGYjUQmAzudUliwARyMpQN/Jy9uGIsJAij8IvhJcIc2FwSXCY4RoGGwK4EDgVt+oJ9lJyr/z59hJydBInW6x6PGuon2UQxlpfe8gKoYakvLOH32jEJu33nrfXVnJ1M2FpeWZM3CMFIGd5crZQwHtAPyFBIt0IL91AQ6qHuI8z0HyBeYbzEQWcKxEvjgeFx3qHyNrbs7uLd1pCBcY3NhuoU3NjewvbUroF2AGoFohQwbgINkCVUHRE5oaWQVK8iWqzi4eR2DPruRzXWiDBFld7RFOxEXxXIWy0tLAgWvX7+JTCaNVCKC//Lv/gp+/MrreOmHf6kOUUJ49VoRC7Uy7tzeVtfxL/6NLyr4+Nvf+R7W1pfR7bq4+u7b+Mf/5B/h7bffwxtvXEU6l8F7b7+v4NrRsC/ygmBqu9XD8VFDIChDctWJTDhoHAjonStLSGK1Wm29v52wsLS6go2Ta0glCJaNFEi+vb2H5lELRwKVGZhNG6GRMgIq5arANK4gWv0QmFKQu0/wPyaAkl2vrU4bi0t11Mt55DIpWEkbldoivvmtH8q+6OOf/Bg6rR6uvncVsfgYP/fFz2Bzo46XvvOSwo5v3NrH0x/6GF5/8yrqCzXk80nkMjb+7Puv4cyZi/jWt/8UpVLFeL7PrEtI4IxGtESZj9kxoc8MtlXnviFxqNi5dPmiQONCIY/hoKecDX88wZkLFwRqyhaNAc4jF91+T93/JKfqpRw8rjffV+4CLdOeePxx3NvdwfbODobMQGi1UCkWtY5pz1Yr5pFMWahUKshmE3j4oQtIJy1lMIx9Bz7DrMcBuF8ZEs02/cmMfKL6aa4G4rokIEdAmcCz7Ntm3djxSAztzjGSto0ICSyCfaMhUmnT3UzCglEN34YAACAASURBVBb9gc8g40Dd3elMDolMShk2BCQffOQhgXyH+3tSv/B7hXxRodAE0cdjWuqMsLe9C5fB0cOu7L8sgqTDHgqFoqyzSBYRaCR4zi+O1Xjbm3FzPLTG6dOOJyDA2pcVVTGXh0sBFSDlDtceMwqsZEI5K5wDWkktLS7Cdw0RxTMlmc6KaOQ8U8URT2RBlzPxNvTRT9iITkg9eDh/dgPETQlY37p5W93to8BBv8fcCgK7gdRHJDB4DpJ84V4iQCzLIyk+GEwdFWja6bQEnBMwJ5nAUPvxNIJ6JYvJeIh8JoX1tWXYyZhA6+rimoBk5S10+wLxh33Waix7JirkDvZbUgCQ6OE+mneQcw55JvO8JhFL4oMWUeQoCcjS4isWG6NWzgikT6YSyjMgyE61yJTnG+23SJxwLZB4mJC0GKHb5zme1H4mqc011+txfhMiV0ne8dvKtQmMSk/hxwzonsBY9UQZMG9Ua9yXHIMVicIh0cPMDarbaN1EkBkTERsiNGJRpHNprGwsI07SqtMTwK38lHYL6xvLKJeK4BSUyyTMPaTTWXgDV8qkZNpSVkm2VIJFq79JgPZxT7aDUgJOx6hXyno/EvK8NnONuK9pUUaGMJvOGVumGUF03DwWsM8Adz4zuG7N/qOdmbEp4poWueBTLUBrQFskOcPUeZZI3THh5WlVNNY5mCsXdRbyHOaZy8YBEltUyvT7jpSDPE/Ns5SxK9xDXLu0Q3KlhuMZwbUuEmoa1blNYl+qJikJIyKzSKodHjaREtljsnhIxlChxucqn3sk4bnO+70hJl4gNRLVjZEo1wtFTlMRdcaSiuQA59DYRM0DtVkXzrXJSiGpQ6WSUb2JvFDAt1Hi8OdYf/6elmfmM0lEz28ZpZFwmxEdJGYSM9WU6j7L7TBKNA6OOVvGIopKIJZqnoeh2ivM3NM5zkVKgoXXlvoGCJUX4UflsAJhBcIKhBUIK3CfVyAkL+7zCQyHH1YgrEBYgbACYQW+9Esfm06jcVTrS0hk0uqEzeXzCHzXAJ8RAvz00jb/mDce28ZLnuCtO6LnOYN/DTDvDI0VBDu+ZV8xiQh4HPYHAlZ4XXb5fmAVEjB8l93OfC+gkMtj5HtIZXN6v8ZRQ8HaBOkq1SJGzgjZdNaAywkGhDNI+Ug2QIVKGT2CTBR1TCey9JAX+zjAmbMnBUjcuHFL4IzsqtgBGo+IQNnZOUTzaCgrD3aFE3Bhd/zJ06dw88YtRCYENIxVFN+bXuq8rjo22cFJG6ZoBOnqEpLpPFpbtzHsu3qtFBoT4wvPe+T7MpuC0awnNldw5fIl/NP/8Z/Bdfr4B3/v1/AXL/0ZcqU6vveDHwukfPDKKXzoyYfxW1/+A7z4+c+IxMnnc/jJq2/h6rWbGI0m8nVfWqkr/+JHP/4JPvrcMzTHwMHBrkBuWoOYrvSeFBFT35e6hoQKyRV25BNoY7cw742gWFzWJzZqSwvKCyHATfCToc9bt+/IiqfXG6HRNqHsSYZ+07tcoHpM/vqbJ9YQTGjLdSxLrl7PdJJz/LTd6fT7eOZDj8OKAgf7BygXC2h2e7hzdw/5fBZ9p4/AjyKbTKFUSuGLX3wRv//7f4hHHnsEtUoR3/7Oy+qETyQL6A37Ukusr61gPI7gxz9+Hc1mEy9+7gV897vf+wDsYxYH7XdMB7CZRwXUJ5PIl4zyiB2/iWQMDz7wAPYbTXT6A3Uw7+/syXanWq8JsCOuy3soFgq4t7ejMG4CYQ9fOotu61hrMc4A4JQB7ZqdttaLS2Jv6KBY5Dq3RX4kokA2n8LG6hoy+SSeePJhdU8zd6HVPhAAypwVgoIEZjPZovJLags1hZHH47axNJp51otsoyJm2JdvP0Or1bkcGCsVgpns5KY9DAdKgC9h2eqq5nqgBVYyS1IiLXCR58GpE6eQTDO3giRKBJGxi6WFZYGlmSzt4AjsMw9iqPkkcch1MY2MFRZNAJzXoVqq0TjGkDZWFpFsAygSNKeFDs8Ani+pVBbtow56nYEyAxAhEWHNbHEItpquahIPjkKYjfUQiUnu/0Q8DjthwEjaXlm03ckUBVhOI7T1IcDKn0/IUi0qNVaAfAZYWV2CSzs0+up77DZvKyDbH5G0HeueSdaRMCHIT6KQHfQMHB/TRi+d/qCLnWuFZAQ73dkVz0yKuEUg1cdivYiUFUOlUkImZ8kubf3UeRwfH6FWX0Tj8FiEQq/Vh0/SQOqNCfa3D5jQgk6roz3MrA/OH7/a3Z7AZmK+BKlpjcW5NsjtFOlMHPlsDPlsQSSy1Gm0cqJqIAKB3N1OW1ZYJBwILJOkJVHKvBaT7TARSE0bP6oydD8+g771pohRySMnKVr9GLLCoXJkTNskW0C9IUu5joxyZm4dKICaP8P8h7glkz6qZrhfFpeXtF5T2bxRXtg2dvf2UKkWsLG6Cj9wUK+XTLaEr/RxpFJxbG/fxuLCMnKlImddiioqGLa3t2SZtbBYU3A1i0Z7Lc4XlT3HrWM9A7kfGJLdbve1/5zhUPPPOjhD5oLQossQZczKYEYG7f6UdzE15C2JSN+boDdk8LyPaJyB345sp0jyk0AoFLLIFNJIZzPI5LIoFQo68/l85XuQKOS1cjmGVHMOCPyPZYE4dB0pTrrdrkLhGQrujobaU15AlUvKhNmTcJ+RF7wu54D2Vbw+GxRI1htFJd3bTAYKVZb8Pq3K+HuqvKikYS0Upu2PzdqcBsDYKLekjAgCEWBzu6g56TBXZfDPJLuorph/8XuaBz4zZ7kpJq7EKDBElEl9QT7SWP/J8s3jmqc9HhsujALILPnA2OWxIWNisnW45knyUTEiZRA/l5DQZr4Kx8sr0DYqVF6EH5TDCoQVCCsQViCswH1dgZC8uK+nLxx8WIGwAmEFwgqEFQC+9KVPTCNxG6VqDalMFve2t7G+vq4QWNcL0O4M4DpD1OpldU8TCSCBQfCMICS7ggkQFAoZhQELspoS8AsEXPrsSJV9PQECdk1OEFcop+mwpHVRRsDuWGG/qUQK2VIeuVxBgagEdgjodIcDpJMJHB4cqMuZHamFYhHtdgsTER9j5Q44DGFmKHOc3e4ZjIZDvefmxoqAkOvXb5gOZVqhqMs1rfeg5/v7V++i2egYSxCCcbaFk6fO4OaNm+qyZqD2HOQjaEJwlH8WIEKLHs9FqrIIK5FDd/cefKpQ1MlKkJwgq7FMMvkZVCQwqDiQmsP1orJzefzhs/j4s4/g/IUz+MrXv4VXX38fFdqHxCd4+51bePHFj+PS/8feez9Ldt9XYqfDvZ1z98vvzbzJCYMZgBgiECBIkFwxmaIkwpQVSAlcRUtLaXdrVZZd5fCj17It7y63yltbLq0trsuSuJREiaQIEgQJBgRiMIPB5JmXc+d0+3a4rnO+3ZD+ham9Tb7CzHv9uu/9fFPPOZ9zzoXTsEMDOG0Xm3tNfPk/fg3VSg2drvEtf/iRh2FZfTARhCD8xvaOAHPmE/S6XXRbHTi9DqZLBdmRVKp1Y6FEO5JITN3qD58/LnVGoZBHu0cSKEEeStkPzVZN90FSqV5v49bdTQHRMTuEMDunw1GBpz2njZnpokCxWCKtgG4Cf6a9msBQAM1OG8dPHMInPvocvv433xT4f/TwvPz9z54+gZmFw/hf/vd/h/mZKXQ7TbzwwufxL//l/yEi5uHzx3Do8BLSmTw21vfRbHdx7dpNtFodhUkTJCaQb5EVYHdygODfSICVsRIz9jQ0tyfQSUAuOLbeYb7Kb/z2C3j1x29gZX0Tj166hOs37wgc7rYaWJifUZ5Lo9bAytq6VD9dtyM7GFpsXTh/ViDg5voaWtU62rSYyqTRItipAFoSQTZCIQ/ZXBqdZgcRdpZHw8ikE3jq/Y8LPI9Gwhj0HXS7TXXHExQl2Exgkd3X7FZnLRhWTQCbRCJzamjNRMCc4OvWxjoKxbxUGgQSXZIZAQZYWyY8nVB+0BPYbbr12WltQEzat8WjaQQsG/V6HadPn5baiD8jKZBgx3Ovh929AxSyaZGBTpfEZU+qHIKoUdrJ9RjSzrVvg7kq7U5L6gsC0lyXtIUTgUS7nrFKh2uHYcdD18PBflkWSAgaEJSe/FSgdDtdKaoIXLe7JDwMgEw7Ha7hTCIuAJnh3KGIhZAdg2WnEAxT4cGsAA9ujxZlUalMquVtJKJBLM4XyPHI/oljx050knr9kVGRlStVkQZU8CgEnlkvVDeEwrLmIarKGjLYmj/nnsLsCGYLMOSehEe3bazuZmayUnxMTRUwt1AUaXr6oQvY3j3A/Pwc6nVHQekHe3vYq1PNxH+COehS8eANsbdd1n7WZ8YAKdE+A9NbY8s/QyaLBLCp5AJsZvNYQLEQVxg71TG5bF55G1QH0DZnoLwHs1dzrmksvAB29ypStPD1uZaGfZKiAUYIGLVPyJLSg8QkM07UKc9sCTAYHuhzX5VNoPlnpGyKmM9NMoT7YoiKiL+3BIqwqJrHhvCOxLnvxFCYmpLlF7N7aDvF7Beqo44cWYTrMFA8hXgiJns4jl846Ek5RTKA40ySiiQlr4U/p/qJhBoItCtAnmszLCKOa4TzhPs3LeWGA2Y8uFKckDjg/mbEQyZY3igigiIqSBaTmOA9UZVIYkGWS0Pasxl1EQlivmevN0IymRB5EUtFda1cK1y7DJPn+UmSlHs61xVzPwjIk4wIeobcKVcrymliragYYc4Rz29dv9tHyLYREuHODAtaRAWVQ0Tllu7bpjVVxAR1D/qyEBNh0e4oI4kKE4XU016ONoFS30CkJMkrhzkWsmQaSh0zsW+akDqmacHkSkzIi8lzpM4ZkxNSNwZDUl1wgoh8D1CRMYA3GOreeQ+qujKiqLai6stkXvDa+FrM/xGBwTBy25DyzLSaKFZkZ0VrTFpekUhDQLXmuJprCOKWH9jtf1T2K+BXwK+AXwG/Ag90BXzy4oEePv/i/Qr4FfAr4FfArwDwC7/4IS+dzcKOJwX2s8u0WCwJ+LVjcezsVAX0xCIhZDIERIcGSBkRpOmjVq0hZAURlF+16bQ0oNQIrSa9wI0dCYGa3sDF0HVhW/QApy//QMAUQa6JnRLBr2wpg6WlZaytbxo7D+ZYRKJYW1lFIhYzVhK0vQkAyUwKFQa2xmwkUxkFu/LaaUmjgFzaoSCAublphbuurK9i4PbV9cqQ4ajNrAPmYVQw6Idx+/aK/PBJLLCbdHp6VsHExoGdmGRIIA3BDaPwIPSh24A7GiGen0UiX0J5YwXV3T0BhuGwsbkgqM4aTgAfdnWyFgZscQUUBkYOTp9cwKc++WFkcgX833/6VWxu7Au8y2UzSKZCeP/7n0AhR/uuACr1Af79f/hLWchwTBbmZvDUU5cwO5fH5uoaVlY21K2fzibw+GPnEfTYodvFzs4eapWKPO47vQH2yhWcOXMW5YMKgqMOHjo9h0yC2RQRdAfsZDWEEEHf/UoZiWRCAbWjYRira3s4qJQRsQn8hBEMReWN3qzXMRxQacOOVyDM4GGSCCF26w5k4UO//J/9zMdhhTgeMbz+2uv4b/7Fb+HevfuoV1so13u4eu0mwuEI7t69hy/+3m/iT/+f/w+ra9v4jd/4HBbmirhzbw3f+/6rOKi0sLq2g1AgjAsXz6jzf2//ACdOHEGlvI/ZmTncuHEP7Y5rckjG9jS08Zp05caSzEUY4Fd/7fPY3NzAK6+8hka9ii984Vdw894GVu+votms4fTJk+q8vnn9uuYcCQmCzwuHl42tWbWOaqOCbquJFrMKukYFxAyPzd1tEWaFbB6dVgsf+diH8OKLLyIdSyAQcHHm1DEcO3EYS0vzNKSSRz6XFQFGzh0Cqv1BT+8TjScQjfP9STxRCdNUx79yEAZURRlbGt2jbYlgDAfpT99XBgrt1Uj2UQVEYDAcNMAy7eAI/lpWTOMSjsZFRh5ZXkY2lzG2KiEgm0lqvZHIarXrGA1cdNo1ON2BsdjidfTaCiqmkorAJy3caJPF+UQ1RJNh3LxHjkqA8ySEEAio9tCod6WuYAc4cyPYzU5VB+2JSNhQtUFFCW2Fuj2SFwTDjfIinWKwfE9B1twPaOvW94B0Zhp2hP7+tDaiEqCt60ilmZ3TgetUUSwkUSxOi9ii1ROzLnZ392WP5LojJOIJAci7e/sCpQkIRyMWkumUgFwSRwTVyfiRpOO+yQfzQJhxQMVJvdpA3+mjWMpIFVHIJLF4iNZnSRSnpxCKZZRjQbUD1TutZgW7LQK4vHfupV20anVU9qsmG4Pk3GCgTnnuNZzg3FsEwoZMpgnD35nzE7FDyKWjyjmg4oLkSzxJ2zeuBfMeDi3QSDKHJxaBVF40ZZ3kMqwZQd0rO9W56xuQeCT7IF4DFXVUCSkHg4C2SG8TIj+x5ZGVG0lsgt4itfmezGqgndAQiVhcZwbPD9YilcvIemlmYVGWS1yDVIXVGzXZ1k1N55FORtCsVlAq5WV5RuUM12w+l9E4c25Qecb74hnCn+Vyec15OxCUgoih1FLaeSTV27peanIq5Zr+3Op00Wy3dZYMen3NVaobTID0SDZGvAeC/SRIqAqolJsKn3YH5vskMrimqSxh3bpOX0R9Lp9FLBUROU+7KNonkYwJjDz9nfuWcqWoLIpG0Gc+EQl5KgCpwOn1tCcNvSEaTZMxJXWX29NewHXYYTOAlEGGnCIhQJWWsaLjbTOYnuHtI11zvdkUUbW7VdZY8n739/Z1PlK5pD1mwIwQC06HTQrmMcmG4p8neyzf3xBURpFisifMnOA5OCENWH+bmTScI1ZY+wIJXNodmoweo7Dk6/IAdvn5Ykh7LmZukVQcIBQ0FnTKNaKyUEHclslgoj0kSbfRAPFEUvaAClO3eX3G6ozv6Wde+J+U/Qr4FfAr4FfAr8CDXQGfvHiwx8+/er8CfgX8CvgV8CuAL3zhkx4DhWnBlMnnBXASyKLqQdY2Cmf1kElFZdXAbnwCFAQ/qTwgCCIlBTswmXMhMIIAK73n2f3oodVxwQ5a2vowszbINAebHep9RKyQfldgRMBDt+NgZj6PpeUjWFvbkV0UrZBo27O+sibihPkQ9GmnHzdfJ5/PoNVoI53OymqG/vzskmamgMA3QB2s7KanmqRRr6jrlGBMIGhsLuLxBLqOh5+8dhUDdyjbGoLNBJAYWM3O4UkorbpVQ7SdoDETu5X78rln/3U4kUMsOwWv18D63Ttjf3p2J7N72JL1SChsSREQoP0UjJ0PHwKVmi0FeRNUZA7H4cP03qcdl4NPfvIj8q5vNGryyGe+gzuM4C//+rvYO6hideU+3vvYI2jU9rF8ZAqf+KmP4F//6/9LHebJZBTHjs6jWikL7Nnd2kF/EEQsncLK6hqKU9M4e/YM7t2+g2GvhccuHMZckV3jQMgOGLArlkGl08XufhVBKypQ6O237sLzQgjaQTx09piIkTv3NtHvMDR1oNqzW5215shTfUDPdYdzqzcSAPwLv/AZbG3dx/z8PL738g9RmsphZ2sbne4AvdEIH3jmfQLDX3/tTZw+d0Jjx/DmzY1NmoXg4oULyhkpV1uyiorbUfz6b35eocXff+UVXHrsIQHQjz76KP7mb17E9i5B57JyHZhZMAHW5LceCiKVS+Lnfv4z+H//41cV1Ez1w8c+/o/w9W9+R2Ag7VoYHp/LZrG1tq61kMqmELVs7JerSAsEpuIjgsr+HgLeCFYwrHmVyWcwCppg2VQ0rvfO5TKoN6o4c+oUavVdFPIpHDu+iFIhh5AVQNSOodFqo1FroeeaQF5+ud2OgGc63YcsAqEEEY1H/cTr3dimsIN+Qg6wO94zoCsD7snhBAII0Ce+29XrspOZ5BNBS86dRCIDdzgyXez1Bk6dPS1AORwMyM6G8582YJZNysFDu1MXeE5FhuO0UNnbAYJUekTgdrtSr+wfHIhQEJlFWzMZ95srN7ZXYWXIE+Sl5ZjbM9e2vLyMu/dWEIsl4AWM5RcVEiQ24rEEnH5PIcccM6qwCGDT835ndw+pdAbRVAoeaAmWFiHE4OqB25I9DDMxuB8NBx1ZORF4pe0Q8ztYo83NNabooFJpSbFA/nJ7b19h4STtmKFAoo7r1XSvewJ6SXROyFnOud5ggI7IvSbikTgGQweZVBKZVBzFqRRy2aRA7JPnLqLd66LvMiMGqO5vY7NmFBZG1eCgXm4qW6fTInFEAJggLkFrZwwMG6UKB5p7Jy3P+BwSqhQ1pOJRpNIxWOEIHGYiqPPeGgds0/6oZ7rhOS49YxVFsoaKOdpJUSlDBJh/nqgpCAiTvDGd9KZjXuo0AuyDv880YMc/91JyBMxH4gGiFI2QJZsfXifBZM4JqUEGLmKJOEozJeSnpsb2fj2kUlSA1TUX5udnsDA3hfLujhQM2VxWoHzHoRKMFk8MareRSiRFQHWdNhqNuvb2VDKDKEkuMMBdflaaQ9z7SHZyvJmJRKC+Rcsox0GvyzPMRrlc1VpmphPPEtZamR4Dkh9UelHtx5qEUG+RMDMh6SQIYlGjPGSNM9kM8iRdkoakn5+dgR3leg8j6AVEditHxPNQb7Zk7ceTh3ZKJI0U80BpJCPohybrguuMK4sKQKrOSPKwViQLme8h9ZHIF6oibKOiCBnCjWc895h6oyHlRrflolZuiBAnwK88Cjpz0faJYyhZ5tieaRywzf1BSsaxbZMJ3TZ7oCEwmHVhPjdMlBf8Odc7GwW4pkRokLQZ9kWomNcyCh3eC8kZEkS8F94jSbhJ9obJnuHvmAyOYMDWnBVxw2tjJUzPhawBuZbFbZO8CIdx/Z3bPubhf1b2K+BXwK+AXwG/Ag9wBfyD/AEePP/S/Qr4FfAr4FfArwAr8MILn/B6gz7yxSJ6tHBKJtSxzS5u2lu0Wy0FmgaDIwXDqtPRMgoLdnLKfongvUcQ33Rc8metJrvEGZ7pySqHgBg7HKVWoG0OvUKU6j0QgMLu7Ww2K+Aym4tjbmEBBwcNbG7tYHFpQWAJuzCdTlsdlrTaYaAs7ZjYyU2yhKArQSaCZFaQ3apZAWJ1BqwCmJqawsHBPuwILV4iqDVasndx2nVY9Ef3wrj61k3Q3YodnrSzKRVL2NjYEOg0FCBHwM1Ym9AvnsGlBExMXKqHVKaAcCyNXqeOTr1qfk/gn7Hk4fvydRQU6hFQJAgzkBLh9Omzup6bN67LOz+bzeDxxx/B3u4O1ldW8HPPf0phsXdu3Ue1XsEv/FefxZ/92V/jzcs38fSzH8CLf/ctfPazP437924iSdUEO+i7A3SdFqr1Kk6eOAGOtdNqyqanNLOAgBXBG6+9gUI+j0fecxE33n4bo34PZ0/O4cKZQ3DdjsKGsyl28wcwDIbxzq11lBt95PJpWVfRa58EUjjQQyKRxZ372zhz4ii2ttY1Z27fuqdaE9ClBQg7aREIy+aHgFMqFUc6kxHQ/cz7P4ivff0beOZ9l/D0k0/g8tUb+NY3vovlI0uo1Bp4z6XHZB32t1/7OxTyOYTCQRw7MoujJ0/itcvXsb22iZmZKXz8k88hMLLwrW9/B//in/0GvvzlL0tF8sijj+N//qMvYX/XgI0E9ScdwAQTOYYLC9N4+gPP4PqNVezv7Skj5L2PP4rvv/KqutGtcAC5XFqKnvLBgeb14uFF2ZHs7e2LdODamJ2dwfraiogCWqCwS/zZ9z+Dq9evo8kO9igtyzo4f/6cwLX97U1ceOQM3GEX504dR7FYQCRmodfjOiKQP0KzXZF9D61g4A1EHqhT3gvBGfu9cx3QqobAu0LSFcZMQtKR2ojuSwy1noTnul3XdH/DZE40W3UBhAQtI7EELNt0aLOz33UcnDv/EDZW1zA3XUKedlQkQRRcb8hM/rdycCAAt92ixYzpzOZ+EA4ERHSwTh3XQT5fQLXaFAjrkUkhqDoKoNkiyWEZW7oBFFrcaDZl25PJ5ERWBi0LdpRZFV0B07ThopqDq1F7Qpc2dp5CmwlCKlPDNoHgCDAMmIG8zAzoCkTOFwpwew7skKcOfpKyuzsHshnquV1UKhXNYQa+K+w4EsNBuYFepy2LHXWAs3ObeQ4jdt9TuWQIABK/5BCY/dN1Xdl/cXxoyROCh3Q6LvJnfmEKyVgE2XQc+VwKdqaATt+SBY/nNrC+VYYjCz4mPA/RKDexu9tEzA5g2Od+bDIYas3OOJOFtnWE4j2pO4gbM/iZxBOtlAr5pHI3ksk0RqRfuS8HSM4aqx6TIUBCqit1D63XqEqQ3ZMUVSZwWRugwOWhfp82PpN1xVoo+4CWglSkSG3GPJKQ5pmUWCTdlJVhFDKDobFHoyKH5BuVNbwP3kOuVESmkBPhQOIhmUpqX+bcm50topjLiAQuFjIiukUqdBqIxixlJvGMg8drMWcZ85kIwhfyBSkIh6OeiDe+PolrkiM9Wbcx44RqoJZsoxyefz1m1/Q0tznWXM/5fF4qpXSKaqS2wHTODVoY8RYbbRMqzXVDspcWdwTWk+kEItEYSjNFJBJRxOPMv8iaMbPDyh/h6/B6eF5yClTqVakRqayqNRp6fq1RRTSWUJZNIpGSZSAnH/cBjgvPNRIq3CdIEPBc4n5EJQjHl89j7al2oVJLlmQMwiZpU+tIeQSqlkD7LEfzhKQUz3HOF2Usjcd/YgXFMZioFCfkhUhTBblTJWZCvCeqHD5HTQI2LdhMeDsJO9aMexnHm6SICAqFfNO+0eR08GeyeQuHRTaRZOc+afYpkn4kgdh8QOUQFUu0eJtkdxnFJusllUYg4JMX/kdlvwJ+BfwK+BXwK/CAV8AnLx7wAfQv36+AXwG/An4F/Ar88uc+4sWzeURjMdQbLUyVSsZqhDkMvYH8xRXoO7ZQoI0Gu3gJ9gmAH3lSTrBjMWiFMXBctJpNQntodx11sBIoCVtReZqbrmrTY0uYIEZwYjSESz/weEwDQvBo+egyrl65hYAAFkvEw+7ujrrUlcouJQAAIABJREFUqRShFz2zBwguqNM6ETed6EGgN7a/8QYjxFMpdW3TDoeBpdMzU/KON4+xZYXjwgt6SKTS+MH3X0enQ/sJ0w06P7eInZ0dgU4ESCagDIFJdwwqE7SirVWDyhLCLKEwYpYJFaa1hzdgyK7pPiVg0nG6eOrJp/GDH/xIdhYnTx7G4sIhfPflH6mrtlAoYG11A4uLc5iZLWBpaRa5dBpLi4tIpmL4kz/5D9hY30Wj0YHTH6mj//3PfRDfefFlLB2awgsv/JKyPd65ek3A5FQhpfc9fuqkxrFyUEal2YVNq59mB3ev3xC5Mj09hVGvj2a1jPc9eRbPPHUOzUZNwcRep41mbyAi5/DRo1jdrQlITMaiWN2qKBh5biaPZsvB/fVdnDp2DHOzWQwcD3fX1nHlrevKT2EHP+tDQKnjEiwHnvvg02i1W9je2kJE1mUtPPu+x1A52EenH8YPvv8qfumXfha75T28dfk6PvP8p/EXf/41rN1fVYfw0lIJJ04dR7c7wrFjR7Fy/w7u3ruFz/6Xv4T/9Y//LQ4tTWFmuoR797fRaLrY26uMibaAAtXpyy8gLUxgPyxw88knL+E733kF+VwOyXRcKo29g5pyNZgrcubkEexs7+Ds2bN4+eWXBUBmiyWRY+zOD3hDHFlewPEjR7C6toatzX0RBMxoYTc4cynYoT01N4P9nW2cf+gsnG4DD184i3TSFhg+PV1CMpVVYO3a+ppAaSsSVn4DbU66rTaGIwdevyeAks5EDMxlngzBZBJnBImZQ0ESkt3t/X5XmQzyfGfc82gkVYoUAJ5D/Y/IK4X5MgC8P0QynYZtx0wAca+Hs+cfwv07d/HQudMinIyFm1kv7U5TXfDtZhP1akW+/yQYnW7H2NlEItjY2tJaD5FsCEJgOC15BP6zg9sdoVFvy/qGhAXtyRKJhEi+VDonKyZ19Fth7O3vy/qM9kuyLvJGmJ4qolKr6H1ZA2MzR7u3KLxgSCoDg7aboGoC5bQGojqL5E48YiGVTiAaNR31tOqhXRItr0h4kBCi+scLEkyOiUgi6cGue+6JvGeT32ECzEkEdNodKQxq9ZpAY4G8siGqa2xoEZbPJjE9N4NYxIId6iOXCmIUyWEQTiKTLsJpN+ENXWzt7BqLLXbcD0a4c2dXRI9H2xyB7B20Heaj9JWFQOUD60xewtg0UYkWFXmRiEeMHSDzUkYkYGxj0cO6KDGb64N5DFTTGXs7PpdjToJ6otKQxRIwDnk2+QzK9iGRwX3fZXC1AaT1RaKKoDUBZf6PoLLH4GZjBUSgmQB6GMaKifkqfJCMoEosloqZCgyHCjgn6E0Chvvn7FQB3WZdJCOzT6gWpM0aa0CSwCgXTFbCJG+B90ElRmA0QH/YQ5Xjnkzp/Sq1mtYRc16ajbZ+p9WhYoNZEgG0+T2S2ekMmg3O1ZjAc9aIY8C9jsQVCUjOc7oYkRCgUoLvyzlIhU6mkEU8mZIVYjYVMSTfbhlHDi8gEgmpHol4EoO+Z1QfriFQtG6ktvBQqVRRKOXR6nAekKAIkVESOWNFI7KHojiD64RWaLFoSooW1s+Qb+RRSXh39XyC/9ybSdjT+q5yYFQqnFfMyGH+C2vpMPclFFBwOVWJk9yoCVHxD8O5Ndf+wfuR+DH53GY8Jw8pQWRVaAK5barHxmeoVC1jSzSFu2tO0g6rozXIZgY9VzlHA4S4tYyVIKOhISV4DXzOJM+EtZI92FgRMsnm8DMv/M/JfgX8CvgV8CvgV+DBroBPXjzY4+dfvV8BvwJ+BfwK+BXAC7/+Sc+yYwpSLRaLAvsIrKbSaXTabaQySVksTIKzCQgScCL4xq5LAp20iyB4akejGLpDWaKww5MAgkAClxYZIWUJEHAgCMNOc+VkjBhzKoRNr0urHb7XmTOncfnyVZQrNZw+fVKA0P2V+yak1A5hdnZWIdV8rUAoiEw+p3wBYmK0wyFQTCA1Fkupg1qBoTaBuJGAZnrP2/TyrlUQtWhf48kPfX1tF/fvbbzr0878D4JPBC+NFQ//T8WELaCFgKwUBQKnaMdCyxWqSQgWKsFXdjyyiWJnf7+PVCaFc2cfxtWrV+V7zzB0dXc7Lo4eO4wjR4/h6tvv4Mrlt/RauVwKhVxK40A7Hnq3r61vCxhsdLrwRgGcefhhXPnJm7LgCQT7KBbzsMMB5PMJgXcMWp6bm5O65e69Vazv10AQp9tp4dIjF5WjcOfWLQGkTzz2CM6cnsPUVFLdtp1KBft7uyi3HBQzcbS7LbS6JhOEQdrf+9EVvPfSJWQycfzox68p/LzbcvCeCyfx51/5NuxIDPPzs7j81nVEEgl5rW9v7qDadDAKBnD+3FFMF/O4fuM+Lj35JL7yla8hiBDsWFQ+5OFAEL/3xS9gYWka/9sffQlHjh3B669dlk89w3IfOncMy0cWUG+ww93D3tYKDspl/MEf/g/43d/7A3TaLk6dOikVwf17K9jfLytIXmklnHcMUo/Hjc0VO6SHLn7nd38bd++t4eqVK7JTW723ImumdreLxfkpXLp4Dt/89ovqPq9WKiiks4in4mh1mqiWa5qnJ0+fUDbGSy++hFrVqHwIGlKp8cjFhxU6T7Cagdobq6t4+n2XEAz0ZWt26b0XRTwxSF0+9KO+UTUQOHf7CNtRxOJZgarq9o/GEbYTArWNB4qHiEVgtYzBgPZNRpmg6AWuvVCAzdM42D1AqVTAaGDAa4KxfacjdRC7tyNR2jNBeQ8kOI8dXsbx48fx2o9/pLk6NzdjMl3G1kEE/ra2NrC3s41E3FbuCa2ICIx2nLaIh163hRFtoTzmIVCZ1Rn73I9Bc9rTtNnl3pePPoH5oTfAoN8T8cD9ZWpmTvZIm5ubiNkx0yUdpi1RXxZ0DDsmmMlsjWQ8gUQyhQ4tpWhz43kKKXZ7fQzphT/usKaagHvF0eUFAd0EYPlg7WhvVSvXBXhzfxqNqMrY1fizY52qFIK4wvsDJitC+TjsYHdd7TmErplJIpKnRWsbV3sku/Tz+RzmZqeQjFsoFJJIRAO4cP4UvGgC1aaHRmuIZDSGem1Hr8F8j4HXh03QOhTF7dvrsBFErbwvIqnZ7knNwHGJ02YsYiy2CJaTSCJnTMUTw7upMqEKhKSFAZZdPa9Ji6FIxOQH9M18MQHRxpJnc2NHeRN8sOueJJsUNvSaG6uaVD+eE1T1gKoOXofJ4eAxMATJiwkpbKzNSLLZEUtjxfOE2REKWma2iR2S6qJYmkLIDpuQehJsiYzIMOaFWHQcc9vwPCr0UkglE9p3ec+8dtruUb1D8DrCuRPmGTVEqVSSmqrrNJWTMunsJ1FBEL/WbGFve1ekAucVyRajCDQkBa+FSp5smoQ5SUNjFcUHCT0S7MxkkUKq7ymzhhONJCbDtgulEpJpBnIHkaZNIzOXZqbQbfIco8KK88kWaU7Cgw0GnZ6DeCKBRrMldQaBeqpEaJbIOce5wqwM5ntQBULygiQMGwmkBnMGshIzZxftziy4XZIxJmTeqC5MHg5Jk1qFpJCt85OkdrVaRzqTNQQVyTOqS4aGJJPa5B8ocCYqjAkpIKJkbC1m7KKM+kKKRF4HLassC9FYXD+j+oYqHEOKBUTcUJlDco61UXbHmBjhmS2Bn9Q+zLYYE9QkqcGMEUOgTK6P98+GDOUFjQm1iXWUT174H5T9CvgV8CvgV8CvwINdAZ+8eLDHz796vwJ+BfwK+BXwK4DPvfAxL5PLot2mjVAJ9RqBkphCttnZSdCLXbg9p4do3FYnMTMOtja3lTthW0E4nY6ey25qgjUEuwj4EbahnYsdiAi4ZxAogTp2NMvdnMoIO4JWs66ucoK/lm2ra/XsuVO4euVteVmfO3cW29s72NrZRi6TEViUzeXQbNQV8Jor5AS+80EQluCYgJMRg7ldqTYIMgWCJrw4aEcRoXUMuzUtgi0ErS00Wz2UD5q4du06AgqNDcuGQyDOOFSboAp9xE1orung5M+MFYqxsTCdy/w+u+CBYcBTeDnBUQJyJ0+fUrf5zMwMXn7pe++SLfQtJ5D80IVziMTiaDY6+OEPfqiubgJhBNaIDCXTDC1uIRQgQePiIx/7KL7xjW+YzlVvhEcvXlTAeqtZw4c//Axu3nxHFlSxKK132tjbr2Lh6Alcv35bJNOJY8dw/dpV3Ll5BwuzBXz42Udx8eJxY7NDi6yug939A6ztbCMdszAYeiKv8vmsQLu2YzzH2S1dKBVkr8MA8ePHjuDWnVXs7lYFLFUqDUzPzGB7bxPeMIBq3UE4EsHiwgz6Tk91IwD69rU7IlZ4P0889ThOnDgh+6VYFFi5d1/jsbx8FNs7O/ipjz2Ld65cxkc+8hy2dmqo1uo4d/II3rz8qjJM7q9sY2FpUeP4p3/6Z3jvE8/gpZdeHoPQtFFidsoAswvz2NnbR8SOwu138TM/+wl885t/h8HAw8KhZWxsbSKVSMlzv99t49ihBaxtbKBLYJaArdNDcXoG+/u7ylsgOZLLm7m6v1dGq0XA21MYb2m6gFKpKGC/Xquh2+kKxL948TQiloeHzj+EdruCEfrY29tDqTRlMiUsC+W9spRGBFwVRjvoI2TFVC9mmDB6hqoEKg0CYKd+G+1WD/F4yoCKsvUBur2OOqQZ3D5VLGjeEsjj65EAZJBwKpVV9z3HOxpLojQ9JQLt2NFlNKtVzC/OiaQb9Bw0CM6mEtjf38fW5gZSsQi2tlaltCDITIA5zODvEPNTWpq309PTqNRrAj5pGUXQmuuXeRv1WgveiGB3CNlcUhZQssASCB3Veh15tArqipCk9Qztorh+6tUmpqanUatWlaNhh0NwegOUZmf1Xt12W9kBsj4Kh0x4+XAkVdPC7DSCUpGY11TgcI9qsi56bVfWSpz7LnNxSNKOGGbPAHjmBViYKs2j1a5qD4rHImhJHRZENGKr0577hgBl0NrGZDAQHKat09LiAsLBAWan0rI4OnriKKZm5xEI0bYIqFdqGPTb+tnVt68hbFnKU2m36ohG87h/fw2dFsd8iDaVKCMPkTBDh40FEEkJrsNcLqtrSKViiEUCslnLZml11FQHPG2vJsQsX4MgcKfNrA0SbwaM5x7IPZ5kLWugjS7IOUn7MqMqIPFBUmlCAul5XlBZQlRCyCaI32Og+bgrnsQTwXaSbP8QcBaRQSA8FEK+mEMim5ZCjXvszOyCiMVatQJ4faSTUcSjtB6rY2qqKIWYQPIes0uAWDxiLNX6PdWdcyKTSkvdQzVCImbJHo1B8rRuomKM5wnPrnq9Kc0Oz6NmrYUoFUFSDZk6MEw8yJXrUr0EZf1wbjAPpeO4cAcjlKamsHJnVUoUrkkraongzZWoslvQPeXyCV0n94UQlQBBz5ybnlETMTup23d1/nHucg7Va1WFqdcadaRytGA0dnGybBwMTNh1yBIxIcIpRCKLc9/kPnGe8j6pGuOZw/uhJZvUlaOAiHPuVRpjx1hoKReGOSZcJ0OjLhw5Rpkzya+YWIu9O8bjc5PXICXixFZLlnHj8Inxz2hDJmI2FNKex3km0ikSkYWczuPx93jtWk/js5p798RWapLHoqk74l5nSBA+lFk1fpBoJenHTBLeJ+/Pz7zwPyj7FfAr4FfAr4BfgQe7Aj558WCPn3/1fgX8CvgV8CvgVwCff+HjXq6QF/g4Pb8gaxCCV812U920/Mc/w2ndviPrCna6W1Zc4AU7m+mPTb9tftF/nrhIq0Wgkd2hDFkdIDhiZ+1IeQtWMKQAZ9mY8L8M4kRAXa0Ew2nh0+n28MEPPYvr77wtEISdqQSAm62mSAvaVdDKpd1t6vdJohDcpBf5oeXDcGkD06JVVBjB0EiqCnYI08rG7Y9gx+KI25bsXuywJ3sXdlRv7pSxv1PD9sYWoR0B18Q32KMftthx3VMQuBDRMbhCYI6gFwEQdmyS6GG3dSabkiUM7cbZHcvnEcwh6PL4E+/F6z96TfZXZ86cxxs/uSxQjXZEqWQSs7PT2N3ZQc/1cIYh2vfuYWtrS4qLMydPIGyF8M7bbykv46DaQIcqiDFISBLh+PEjeObpS7j8xqvIZmKo1StGeRCxUWu0MRpYYNvz5l4N5Wpdtajs7ghEmi6l8MXf/iyGLq1CbHX7d5sNAePv3L6JuZkSEvEoqg2CeLQ7MV22DEyu1B2BaOlUBI1mD52uCfRlDQlU37x5E4uLi1IK3F9ZQ7nSwdHjyzh+chl3bt3EBz7wfvzoR2/ijTdvYm+3irAVQDwZgRWKYGamhPc9/V6EAwPZtdxdWVd3/y88/2Gs3ruPaDyNn/zkOp58+hKeeOyMiLB/86U/w9W3b+B//J/+O1y5+hb6wxD+8i+/idXVbYGoClF2jTqIipRmpy0g9fnPfBrX3r6Krd1dfPi5D2Hv4AC3bt0UkMWg383NLc3VRrWKaDKKfCaDTqtjQLZwGNVaGZl0HvUWiYkOohETiMyOfXaOf/jDH8QPf/gj7GzvScVAAiOViMK2RnjyqfeoE75RP1BuA9cYbaCarTassCUShNdQqR8gl80LKCb4yiKTzOizq7/dEnhOIDeZTGEI5qyElCcxHHSVG0NgOJHKoVGtYeC6yi+h5QofBJ4DowAymbzCwEkghMMRdXhzHKmA6HW6mJkuIkZCkyG4XCfDIa7dvIFkigSPg53tVZQKeYUNr65vyo6Nag4qvPheVEdQdWEyOcYEKUHZdkdkn9PsKZj53v276oqPRWICFrkH0TbroFI3Kqo+5z8wNTOl8aO9DceVAeEiDEkmWpbJ1UBQ2QFtjvU4wFfWPYEApktUQNmykTJWMn2Bsgxfp8tTh7ZnIjIZZDwQMcvnsJueD66DeDSFSDyGWDKOETMRaNvFLnlm4oxM9geHi2utfGAspDi+JBaomlqYzWNmJodINIgTp04gnc3CttIC0+PRNNY3VtBsMb8hjtX1NfScDmI2QW4CzxZu3r6nPY6vb4UZ4u5oT2UdLMvs57xOjknMDmN+Ng+HtnohS2ohZU+APydQzm58YwFElQoVFT3X5GAwJJ3d8AR7SWBGbUsKHQNYGwKN70XVlyEeRmNLIEOGcJ1MbH9EYlDNFgqru55zlyTPxMaI+zdfm1303Ieprkjns1ItEIDnvry0tCjVAwnDXpfKCQ+JZAyBANUVtFozCgsSV5lUQqS29ibaF/LahyajhNdcr5RlF8czJxoLo1HjHmvmFB8tp4NypYl+x9gpUgFgskJIugx07gwVHh0YZ0pwjyGZzJDvIVLZtPbhwJiwoWIxmU5pz0ilqRgKY36hqDnjDQZSSpBIs2mDxmymUQDJdBbVWlUWYVwDVGhxjHlWaj8eE+X8MwkZKgqMbJAKBWZQ2QiELLSb7bGNFseL85KkZkB5NVR5MVtDBL07FAkqBSPzM7p9rQPmt5C3ommbwtBprej+fRj3ZF1MlBgTknRiJzXJQzE8gllzCucez1NelGyqqCikyIgqGTYLhPnZwzQN6H5oLzVW53CcuM7ElY1VGiIpaFU1tobi/XCOkQjWvifujSQaIzaMQnJCmN28cdfHPPzPyn4F/Ar4FfAr4FfgAa6Af5A/wIPnX7pfAb8CfgX8CvgVYAWe//kPetOzs+rsjCfTODigT31GgBY7hwksprMpDAf0/LbRbrbUdcwsCmNZAzQbDYELDMIlsNXrdQUMjNyR6XIdDGSVIc/+YAgdWS2FEGSWxojh2F2MBPTQtiIikoL+88ePH0ahmMPq/c1xt7MBwsrlsnIDYvGYbI/oVd5uNxAME74aIp3JGUCRzIE3BsJsS2QMv29UE8KakEvHBIBQFbKxcaBsglqlgqFDFCOAEW2vhkNZStFCQyia7C5C73YME8HX38cAJkkcgmEmjNQTeUFQT/7qXkDd3e9/+hK++ldfxyhAn27zcwK47Iyl7QwzRAjMEYAtFItotNqYnZnBzXeuAaybF0BCyhf2mxMw7whMov3I008/hdu3rmNmOi9LJtZwaqqE9dX7sCIJxO0UDspVOAjgrWu3UN7ZQ8wOwen3kM3G8au/+CkMOhVZc1F5YQWAe/dWlV2RTCaUkWBF4grWJXJFmxM6xaysHcjSiJYnkUgcbn+IdNpGsZjDxkYF6XRUdioE/vYPGmi2OkCgj4sXL6DTbuAf/+NfxIsvvoJ/++++AiscVxdzsZSVjzvtmn7l8z+PjbW7WFvZQdtx0KhV8W/++A9x68YNVGsu3nzzCn77dz6PtZXbOH7yPH758/8cxdIsyuV95IpFROJpvPP2DdnXELwcI1ZSIlDxQ/KJY/DUk5dkJ1aYKmJhfg4rKyvKVCCoVylXsLm9KxULx6xULArgY4f9p3/up7G2uo7XX38DEQbCyqOenvl1tDsO4pGosg1OnjmJH3z/h0gm0shl01LpuP2W8jqYfxK1aXtGO6KYiLPbd++gWCgKRKcFFjvXCaoSvJPVD3NfaH3G8SfA3Kf90wjdtgOQ0PAsJJM5kV5ut0GpBPqDrkBbWtD0nXGgMFUZIwZv9xQsz/UclCUaMyY8kQ7s2n/1hz/E4sI83vOeR1A+2EEqxTyKAKKWjWs33kauWEC/Q6uhNqrlPVm6NNsOMtm8scHyjCIrWyqo5i3avVGJ0GzDdXpaD1TExKMJzSfmsdAGjmHptI/jazBXolypI5PNKtBXe0YqoW5/hoTTvobAJNf5xMue2wH3jwS9/Gkxw2BocjNUDIQCOHHskMBuqhM4tgLfaZumLnMXvRbXKX8+FMHCulDBwPkkBUyIgdYMGB5hZnZepAGBVI4jFQjVahkRm/uIi1q9oU72VsuRzU88FqdEC4V8FAsLJIXCOHzkEBaWlhBiuH2rgeCQYxmWnRPVJvVWGW63LmIgbEVwsLeLnsvA9a7srPZ290UUEhDmdXPDo+IkErFk1UewNpuOIpliLoSrtW3UFGHNC64L2WcNqEQJCNSlkoD5DrQJ5EsaUmKke9e9UlUx7mQ3AcmGMBFJM+6QpzqMWwfXlOyjGLLOII6RsQMiNUxFBs8LAsvMOeJr854ma3V2fgqxdNKAzVKLRGGHbSmaOq06SsW0UV4UC8pQ4nliFHJh7O/sYHpuToQ8LfdS8YQC1Xm9djiIdreHSDgCt8+cljZqtRZCwYjyZHZ3d3VmNepNWYQpDJvh5+Gw5jFVLlGqCVtUazBfJax9kOuY6pVOe4Bo3ELfNRkxDAyPJRJIZzMKlm826zh27AjSmbjInEwmo3owt4l5GtRx0MKM+gTOKxLnDH/nGUbFGzN1YrGEyK1mp4VUirZeVCsMEQpyzzB2UPreaCCSMhZnbTjuxpqLnwU4FiRVRYo7rhSZtNaiRRPnMpsXSFyTvAjRopFB8T1DBIdgQsD5EAFFUmusqCC5LzsoZnGMz0v+2czRoSFHpOYwqifaRimMm3VmIo8dlm0jr4NzizZSnLsk2/i7rCkfVMlwT5ooOYw1GTNWOAdskdc8L/mYEComwN1SBouxg+R7B/HOtVs+5uF/XPYr4FfAr4BfAb8CD3AF/IP8AR48/9L9CvgV8CvgV8CvACvwa7/10x79r6m+CAZM9yz92G2Gb/ccxFJxERjs2he4oeBdF2F2+waC6iYf9ox3e6tDFUJK3bYEOmhdwweBG3adsjuYAAVDPgmeJKImIJTgLztD2SXJLlKCGwQw+cikkupGJcA4ARkYCE4og3ZRmZQJHCWhEYkaQoFdqew8pv83O3AZOBuN0NbD2J3wOgjMMOuC+RD9Xl/gUccZolrtYnN9A6M+rZGMJznzOkTWjDtvCeSRrKFNluyxxuHeBvxgQLCxKeH9EEwh6MX6sPOTJAdDyg/NpfBP/+D38cXf/+/RUxfoyHiJuy7yhbRqcPTYERyUD5BOZ3Hj9l1kk1mUSnnZfsQiNhZnSrh2+ce6tlqzJ5ukSqOFn//557Gychs9p4kLF87hle+9guc++Lg6kO1oAqt3twQM9kYj1Fo91Jtt9NTNTS/wIFIJG5/56WcRsUaYmZnGwf4BLr91RbVoNbrIZVMCdeW9TsA2xGDyIdLJJDLZNKyQjRs3VqXOsO0ARsMAVlfWcebMsgDmesPFzRv3Ua3W8DOf+Vn8+V/8Jzz22GPY3dtBpdrA9k5NNj8KP47H2fgvYOrXfv1zuH71LYGy9WYDU6UCPvHxp3Hr2k2cOnsWp48xq8DDH/3x/4lIJINytSmLLDuWwanTp/DOO7ewubErYGoCrBEk49xi9zOBQYLbrNMnPvFTynt57cevSeng9gO49s4V+fR3B0NMFYsiVTjWhXwevU4b73v6CamU/uZv/hbNRgsXLj6EZrOGuYVDCoO//s47WFych9PpYmerzDgU5ewGRyPML04hX8pjaXEKs9NZlA/2NV9pe1NrNdBqtkRmcf7K2x0G6OO8Vdg4/+6y25je8wTYCehFMBpQmUGAmZkzAaRSOYXXkojsUUHRbAIBApp9441P4M5tMUtZ1mXhaEIgN4HVWDSGVCKGjfU1rdMzZ06KdGLN+gSa2y0FQVN5MiAp4lIBMkQiGsfW7jZ29yoiQHj97KZmzo7hAs0apfUW7VqYF649gqB3MCzrOlpNEbymfR077YsMJW4yfNwSWRMKeApfJ3nBbnR1vUcjAkC5Lgles04Er0FVCveuHsc+LBJnulRENB5GMDgSwK/gXyosFELOPa+PgbrvB3B7IwV86z6CfP+/V2oQrJVqYTjC1My0LKfMdbMjX3eqPWJ//0DWWCRnlB/U7WJ+dgYRZlHEQ0imo1haXpIyJ05SodOV/Vo0RRukqMiSVnkb5d37aHZcxDNpVPYP0B9Y2NypIsK8jzLtqwwJIxusMcnAjBISZgwnT0RDIi8IhzPwmnOK1oAiCrh3j0bKFuH+RQUALYRoudTrD9TFPyEVtI4CVKoZqx6+Fx8miFl/ejcIeRKUPAGw1bFP1R5t/Gi/xDkLWqAZ+yVaE3LD5/OZSUMxe/2jAAAgAElEQVSVwuxcEZ5UcCRVzFfUjioHZ+D2kMlEEAqM4LRcLC7Nqe5UK3H+1coVJDJZOD3aQiUQC1vwRgNESKLA7NHKqIiyK7+FcrmOaCSO7b1d093f7enMKNfqspJjlz4fBNFJyhBY78oGL6Q1ReKPgdaDAZUfVA0EUW+0NVczuTSiiZhIOK4p7qUk9o8cOawaUk1YyGeUeVFjCD0zHgjuy0oqJJKS12is03j+MLckIFUfrRJpgyfSkhaQVgy9HkkBnk1D5ci4Tl9ntus6qq8ZfxOcPcmQqB1U1IjAsZ8ErBvbLWMl5vYHcL3hu/sH71dzZ2DIKKpFuAdNMiQCHs9yEqKGPJjYSpn1aUnVRlUJCWbahHEP0FrjWTOey0FaofWGWs+TeWfyK4yl48Q+ivPeEDe2+STCfYLqHtp50UEvxPdn5gm1P54IOpItCoknAe2TF/4HZb8CfgX8CvgV8CvwwFfAJy8e+CH0b8CvgF8BvwJ+Bf5zr8Bv/v7PelGCGrRZGJIQyKtjmyGrmXRCWQsMJ2XHMxEk2sUQTAioo9J0YDodBwOnL7sndpoTMCCpIeAQnoK6SYgYC6EAuh1HHacDp6MwXQaDE+4giEjAll2ttCaiHzl99VPpjLpi2eUsi4yDA2PxEPbkH07A9eBgTxY2/aGHdC6PZqOpcFJegx23ZI3DL6o0mDdBGw76wzMgd2FhUd7+mUwRr79+FfVaHZW9isBg4jAKDY3G0Gy0FQrL+2ZgqbpMx8Gu/DP9x1kXAh60pyCQTECJhASJC4KUtPZhZ2shG8Hy8hKuXLsrH/l8oYBCvoR33n5HnZ+zcyU88/4nBM7duHkXP3ntLcQTcTz7wafxnRdfwsLMNMoHWwrQZjhvLFXA+vqerLlm5woIjAawwgH8xq//Er773e/hoXNnUK/uiiQi7ri3RysoYGN7B+FkXoD00O0iU5zCYOTiVz77KTiNbalv6NfOHJL9Sg2JWJLwNjKZNBKpDCLRmO5xe2sP8UTUhJ7G4sjnZ7Gych/X3r6JWrUBZ6yyoLVPo9WBNwrj/uoa8gyJRwhnz51WXsdffPUbCAeiaHS7iIbZFR7T2NO7PZ9N49lnLylwmP3ZmXQSZ04fwerqKjrNhsZ7Y3sb2/t1JGNJrG9vIZstYXu3JvUDwXx2u9PCiXO53WkhFouoe5nduOyGZ/oAcy280RBTM0UkLHZz57G1uYuNjS0sHVrCQa2iudxocp4mkc9msLOzg+WlBbTaTeVUcP5/8Z/8Fnb393D3zqoA8FKxhHqjpnrRRz8Riysbwuk0BJidu3gOc7N5zM3klA/CwHd691drzXfBPmUVJDOo1atIZ9Mm30XgIBVCtF0ZCji12Mnu0bfd5FcI5FU+y0CgbziSEokXYOO4OrtpJ+YItKYqIxiyEQhbmq8E5LnuRv0Rji4f1nsXCjk0GlQ+pASGElyU/ZM85RlM3cBo2BXpkkwkUGsQqDdKBAGbw6HyAppt2tZYiIQtQ0x0esrN4RpiJznVUhyPZrOqdcqOdiovpA7oD5XDI/DVYS6MhVjCWBRxT+kPXKSSabhUFaQzek/54vcdhTj3eqwP1U38CiEaI8BJNyl2qP99mK/jdqWc6XdJqNF2x1XOBOtpAF7uAyHZ81BxRMUQyV4C92bOkdTJiQTgNQVGQ9RqZZEnzWYHTtvslZzj/N1CNonZ6SRmFmaweGgBIQLQoQgCgTjaHZJREHnS71bhNHZkuRdLZURWeIhjbX1PdSYhwns2tlhjC78QlRCGuLCCJAtG6vJnR7wdtQT8knwmcG9UDYbkIVAt+54g75lgffAf5CUYsFoWPTBWSQS5jZqBVkrGQoqAu/ZEgcxji6BwCPwf/875QYCadej2JmPF3CVbSiSOK1UgYTuEhcNLItCD3ggJKX/MnMlkSJ67iNoBxKIWYtGEgGkFgMephDDqqZn5OT1P4dBUTjALI2IUA9zTq9Wq9krO6Vq1ie39A50/VM5wzXScvshLznXuAVQ/Dam+CUwI+L4s4jrMNRkF4PSHaNTaOlNMSDVBdAvJbFIE5MLheUQjUYVnc81SHROJJLS2ePaSfKGyg+eeMl9CYa1rZlUMhoaAJwlOlaAdi8k6LhaL6/0myiOqnJgjQ4KEOU8cC9oC8jpY/4lNF/dwjj3nNs97KrpIRlJJxLOba4ZkBNcBLb04r2GF0G7QrsvW54jJeJhzkYSQsZJibUl8TIKyOTeVtSNljWlumGRJTQg3WVxJaWHIkCHJNa5/Emq2Id7M75hrNuQLFRm8EH5GMeNMZadUJVJ8KKnk3f1o0mzA1yEhzaYE7j1UYly7dtPHPP5z/6Ds379fAb8CfgX8CjzQFfAP8gd6+PyL9yvgV8CvgF8BvwLAb33xM146lUGfvuvsplQGAFUFEePJTaBDocAEPYJwOz0D2hEEHYOhA4cdnMZqhb9rgCrTucn8h0bbhAPzwZ8TAGE3tdd3MXw3XJM5Fhn0hwNUK3XMzZZw+tRRNFpdrK9vCaQhcNxoNNXhLXAwxJyIOIbs/Bz09H7Kr6AFUJ/vSRuqKMJR2lm5CiJVBzCBIxNbgUImhXq9imDYhm3H0O4MFMR64/o7Y4sUdrEyZDaGVrsrH/JAgP7aYVlrGAuMsLrY1UlM1UUQJttDnaXsZO8pp0MB3kNjpZGMRwXm9QYm9HZxfgGFQhE//vFr+h0D4kBWWM8++yy++9L3db12JIj3vOdR7G+Vsbu3jmSMXb4eMoVp2TDt7ewiGg0hYQcM0BYK4mc+/VFcuXoVwZGDhy+cRjyexl997dt4+n0fxF9/9WvITc+j2XPRYUhzMY9ENotCNIhfef6jSMY8ZQy88eY1NLtdzMwsKjiYIe8E+PP5PCrVGg7KZdkMsXPVG3rYWttEvzcQWTB3aB63rl1FImXj/EOP4JUfvGrAOwv46Mc/hi9/+c+V5XHpvY/gK3/9LWysVxUAz0BjqkFYX4KIUdtWl/jC3LS+aAl27Ngyrrx9De978nFG2+LVn7wl8PuNN95QcO+hQ0uYXzqGb37zJezultXhTyAsm8uMFQf0Rzed/+xQJmDPe3j44nnUqmUcP3wE29ucf8D27g4GtDEKAkePH8POzrZRE7Hzmnkm8ZjAddp6/e5//YIAy299+xV1ENfrNVx4+Dw2N9YEtm/t7AqYzGeSCHiu7IGWDi1icXEKrtNSpgPnFtUzBMdZR4Xe0/pkOJAVlgK0aaUSZl7EwHQQj4FAko58rskfMGAxrcioniLx4yEsr/6BO0KjVldwczqXQyhko9/rAqGIyACPYDEJOZsd0VMK6p4uZgQCFksl3Ll9W2qSVrslsJaB4FSh8PrisZAC4glCUtWl9SOvegdBXgMJSK4PxxGxSIsdhnDXa20BpRynZCKFXqeFSCKK7e1tRCMJFEsFKa24J0TitrIduM5N+HVPljm0ueN6Klcquv5EKiUikmuTPzOKDE+g/dzsDBJJ2oD10XNc2SERCR0Memi2WyJUmV3itEm+kGQIo+9Q/TVCvdEag6GmziJDbNa2K9CZYC673EMMhh8a9QDDkGmtV6nU0aL9lKxutLPIiigVt3Dq5DwKUxmRF1TttLsOsul5WHYcB/v7SGfSKO9vYnv1GiLxJNyBh73tPaTTJVy7fltKGI49iRMCtxMFyqS7PRaLgvKafDaBdNKA9nbUFigtKyftj1SOkUgw2QKcj14gpLHhXjbomw537vdmrw+LvOB9cK6ZJvbxfdHqh6qBoFHCGDsf818FPvO541wDgsytjgGh+b6c11KmjfOSSHIvLi+JkKJtYCadEtnOOT89PaPX8kY9k3XBOTUaopDLKqSeYeyV/SoOHTksa0QSI9yUmfszcHqIxhMiJJhrw7VNsoaqCQZbV2sV/b7bddGotzVvpXawSWgbcjAcYA6IJcKMoHuZNoypnKyoqhUqgjAmdUYIR2zkiyVEYgmkcymkUintIyRlp6epUKIyaKgsJNpGsR7cF5k9oxoP2DDQ0fvyTCNhGolGFZzNec15ypwKA9zbOiOtsCFCRiTTBwbUD8hCyWRdyVppbAXmOB1ZypG84P5Cwr5HNQTfW6opQ06RvHBlQWWUhhiYdc3aSVmlc5fz0SgnaNUlgoHkqpQSRoExITQmVk8TJQXryDlCZZVUGmOVFe+Blmp8cC81pBBJFUPamX3dzFHaUQYCbKUw85vnMF+TD6ksbKoszHWNc7zNnLMsvH31ho95+B+W/Qr4FfAr4FfAr8ADXAH/IH+AB8+/dL8CfgX8CvgV8CvACvzO733WY3AuOygZzkqgmrgSfewJ+rDNtLK/h6VDC1IPDNU5So/3gYDxZr2FviyR+rIVcTo9dYAz6HfSSUn/aZEMBBTUdWm6b8MwftUEvRqVKrL5Iqq1hunKjtiIRsM4tHwE9+/eRzIRQSafV/4Aw2GZeeH0HRSKBTRrDeQLOQHEspyo1gRSJBJJ2DHaFDXUzUtwgrYb/GrUKgpuTcZjqNQrjIIVqDIKRFCrNHD/7l0TrisgboRUOotGoyFASx3JYCcww2npW85g6w5CtvHIZic8gTbmaMheadAX6E2bC2PdYggegjTLR2bx1FOP41t/921kslRPbKLbIUg4sdMY4mMf+xj+9m+/LjD3yJFlbGyuYmHuEDY2VgXEEhQVQBO2BR4RLM2lo/jkJz6KSrWM/d11ImYIeSOcP3cS6VQSu+WWFC47m/vK+nAjcdj5AuxYFF2ng2wiArtbw+nDRVy4eAZf+lf/Hs8//3G8cXUFq6tbUiPQOovd8bSKYng3QbzNrV2MBh7yybQsVe7cWwHjeP/J73wOL730bVg2lS997O7uI5OJ4+TpU7hNZUKziQ889wy+/q3v4datDfzc8z+D//SVr2k+ITjCc889q3qtra1ha2MDiUQU06WCgKiD/Qpm56Yxu7AgdPpb33oJX3jhV/B3X/86um4bx46dxKuvXZHNkACvsIVUmnkKJriWwKTp1h0gkUzgmeeeEUBW3t/HkcPLuHr5isaXVj8EVt/7+GMKZF5d3cDOzq6UOrlMEvmpaWxvUa1i4ec+9Qm88eYVgZYbm1tSqDx68QKqlQPMzc3h2rVrUicsH5pTF/zysaNYWpxFs15WLkan0xCpRXUH7UwITtJKiYoldkazq5pgHNHukQgAWhoxYDpo/OVpV8bAaYKFxq/FgHsC8mz5VY367NoeKOOFpAfDvQmIct6nUiXNZwYGs8PZTsQxOzuHgdOC1++q+/nYidMCo9utFrqdNuKpGAZ9V+QFvAH297ZEVpC463QI/PelcOKDSgDaOhHkJWjcaXdMiHAgjHK5pgyDWDwOp8NA6qhycZj/wjBqdrpvbq6jVMqKCLEiMXj085e1TFAh191OE51WGzMLc6hWGnrtHkFq2pCNoP2OuDrXQioeH6tXuBeRbKBaheHKHdnW9Jw+et0eygd12OGUrNLa9SohYHW7ywyKGT8kJ8Q4skMcSCVjCDMjgDY/ihEw3fbc87qOg8pBTd78GjcC+wgaAjGZwOmTi8hkLMwtTOPQoSNoOz2k4kVEowm0Ol2RGW6ngfrBKnYPauh02S1PgsDC7k4ZvQGB/6hIJBOeTTDb7DvmQdCa5E0AuVwCGdoDjrqqD62UeP8ixbgXeWavojVT22E2wUh5QQyxli2QSGwz10SmWdaY0DH7I/ckvrf5s3l3BbSP7ds0Rz0qRCLv2hap654kB4PTef0gMWJsffi78UwchVJBHfLHjh1T5hH3/CwDziO8zxHSyRQszX+C0LT9Y8C6g2Qsobne6jRhRyIYdDvIZlJo1duwo1QOUpVgrNdoX+iMhijvVxX2TYKOKgRaKKnLnxZE6uIPyCrMtgiAG8s7rd86VVM2Og7VOqwdELVC8EIBKS4isSQKpSnYsYjUbLSuikVtZV1wLiQTNrxRX+uQ9ev0XeVYkKjgWpXCRpk1Fur1hvJmqCDjfkWrNKdLEikk0pL3FApHNV7cNxggz72a+yEnPecKxyGbzes8IWHc6zQ1ZlwDTttFv9tDpVrVfkZrKtk0kbAgWcox42eEHvclQwQEwtRFmn2K5DLnuGafSAKjguD1TDIyqFTimuB5Pfm5yELmZSkUPqB7pz1fv0vC02TM6J7Gr0vygjXh/DfzMjQmTGirZYiaYIDn99jeakyeTF5Dqi6XCic2OQRx4/odH/PwPy77FfAr4FfAr4BfgQe4Av5B/gAPnn/pfgX8CvgV8CvgV4AV+Kd/+DmZfRC45z/y6RdPIGTSiciAS/5jP84OVcGkMFkQ7NakxRPtmWhNQpCCAbaNtgA/gpb04qb9CnEFKhcIqDD/gM9jWGqEwGebXvYEybqIxhKynpp41CMwwOnTp3Hz5m1ksxkBbnu7e8pBiNGiqO9idnYGzXpNYE+jVUcsGVWouLFtob2VZaxaAh4xRYE0xEzU1RsKIJdJyRucndzFwjQ67gjVckMkTr1aESDXcQYolWawu7sn0Iqop+lkHge2EjAee7wTdAkF6L9OuyUCRJ463AkyESNRl7LbxxPvfQw//vHr+JlPfwiFXFy2Om+/fQfpVBFvvPmWaREPGJVGqVRSBzV92A1A6CGdTuPUqZPGy71SEVidyqTQc4bY2dpEvbKPX33hl/G9738XuZQBe2mpMlMs4PzFM7h+8w52N/ZQKVPJ4mAUSyGQLSFMwKvfQ5yZJu0Gwu0DXDi7gI2VFSwvzeHNt++j63qIKzA6iEIxj5BNa44BpqZmcX9tE41mB/lMTh3QW9tbiFghXHrsJEKBIeYWjuDWrRWsra0rNJdgFEmls6eOC+D9V1/6E4QCERSLBZw5cxYvv/w9AW/z83NotJp49D2P4Ec/fFWkDYFMBlkzF2JhcRFbW7t4842fIJ6IYWam9G72yJ279zAcUIkwVhEoiNkEyhIYI+lmvNI5VwOYnivKdigcsvDcP3oWP3j5hzgoV0QoMdQ4n8mq/ptb2+q+dvpdlAp5tJy+rnN6uoQbb1/VXGm2qEiIirQ7tDSPbC4tYHN3ZwfDYQ8XHzmnNZJOk0gLI5uOI5VJy/ar3XFFvNGOi/ONQC3BU85dqmoI/MuGh4HAnIsMrPWM7z196Pn3sLILzJpjrgcBR/4+CYeYFdF82traQiablPKA4HqHoLLHIPsI4gkTPs/AegLA08UcZkpZNKoVVEkWluakzGp2mrLz4ewcusxf6RprpWBQVlAEgidAYtftIRZnBzib3kdSd5B8MRY3loB3kjBOu4FkKoNmrS47oQCJjzCDd9ll7iiLJBIfkzLCT42aKWwH0W43YYej8AIEwbn/JBG0QhhKgQWE7AjiyThyqbiyR4TnjtUBJMNonSTFD1U1tKwZhbVPeB7zPXro1E14MkFVWWFRBqaOcoL3JveCnf+hsPmebO4CZowI0DILY5J7wblnur8J+o+Uz2OHPRxeKuHI0SVMzS5ganoR4UAI1doBnD6tczx1uh9s3cG1u+tIJOLodztoNR1lgjCDpj8w3fgTKx6ONUOepcAJBRBjPoJsjyIIh0h2mL2F3fvBsAlkkW5iSKCeIDBky0cbHirMRn3+3SgvpB4JBmSRRzKXa9p0wpuQZzXgq2ve2FfJvo7ZSGPlBrvyTVgz94Ow6ZgfuoAXVmaQch74XOZqjIZIZrNYOLwgqy+C2spXQBDZbBqJhCU7Me7BBzv7WFiaQ8Qi0V4V6cm13+1RIRHQGUB1YNALiaBivghrv7+3r32aa2dlbRWhMDM5Ami32uTlMKJV07Av4owqFO7TtIwiaWLOR5OZRNCfirRqvYO+a9QFJIUi8QhyxRIy+QKSqbRyLnjt2XRKQd3Nlgml51yb2CWZTIqBzlLOOZ4HJFP5Pc5NZsjEZMNIMiOs+cuxGo36sn3j+DALiuQHx4YKSIoimGfjOG0pE3lmc15zjpAUcDvdsSKzr3Nx5HqqK0IBKQsnOU69EckVklVUNXBNKx8egaDJuqBSiOox8znDZGUZVc3ExsmocPg1+R7vQWomkW5hjQf3Ba5x/i41ZMynmSh/jJLHhHXzi58JTBYL16DJvpgQFNyPea2ct/oP1WFjYmyS2TLJZrlze8XHPPyPy34F/Ar4FfAr4FfgAa6Af5A/wIPnX7pfAb8CfgX8CvgVYAX+2X/7BY/gGYENhneSYKAVUMdpKzyVORL0VyeAQB/9Du1rCEXJF7qPNsENl+GWJqSa3agEC2m1RBBC3tFBBqGaznZiIgReolELI7ePdrMt/+qurKAiCKoLlCqJICw7gEOHDuH27TtYWKCtUhb37t1Du95CvlQQSBuLR+F02upkjqeSgEdPfYaYsoM5i3Aspo5b5lHQ15ydlOzIJgjCUHLmFTDTQynGHt8zKmUBbW5W790znu/OAPFESvkeAmtk1WPyOUjnKFhWnvAMDyWuQ1AsjBBB5F5fmR+sA7MdBML0DEhH8HlmOofPPv9foN5s4pvfehn5/DSuvHVV1jeCUwXuBDA9PS0ghnkKp0+flBLm8uU3ZT3DTmCCTQSK5+ZmcPrUCdy9dxdu18HMTBExO4Tjx5ZEGDTrDZw5e1Ld+2t317C9c2AyQEIRJGYPox+LIsgQVIaQOz0UExZGzU10KnsiA0jGHD5UwEMnlvFX37yCSDyOw0eXsXZnDbOFPDaqddSaXXXtvu/pRzEzU1CmAwHHu3fW0XdHiCcYpr2PpcNHZN30sY9+GF/+06/g5p117O5Vx7UdYqpUQiabwd279w0Qb4Xx+FOXpKCg1df01BRC4TA2Njb1tbgwh/29A2QyWWzR0mlEayJPr0dA10CxJJBMMKyAaY4lg+U9M18tWs2oO3eoOj/2xKP4yp9/VV3Nz37oWVx+8ypqB2Wcf/i8AHqqfmrNGp77wPuRzuSxtbODq1feEoF26NACymXmQzDXA1J6HD9+FBsbG8jncyjk02B+NEHE5SNLCMDFkeV5Wa5VDsoIBI2dDz3j+y4tYmgnFcf+/p7AcXZMB6kECFuwSBhiAAw5RwmsDkQ60DqNIF0sltDcJdnBtcU1mIhFBdrRy5/rgp3Ylh1RXsFgGFZ3MucWu7njcWYg0HbKw0wpp3B2b9hHpdbAwX4ZS4cOo91rw+k0iWtiMGDXekfAaqdtyDtaUjE/hsQDrX+YO8OcAGY+MDeHXepUdcUTaQQtC616VeuPewrr1211EEsy1Nhc/9TUNIYjkgwE3QNIZ6bR5TU4LeUHyIaIQ8t1R/CZACU5hj5zHrLI5TKwLQKepqvdPAJwe1SxGLKF3e0m44Ld2hacnqdu/Ya61EcgEcPrI+kidQIh1aBRGhAUl+VWkHuNJQDe+PibUGjaLt2/vzYmNofaMxiizPmYjIVx7OgCpoopLCwuI19akHqEc6NWaxkyuN1F36nj9cvXRRS5vY4sgERAMYuo52puTd6Xd6c9dgzSmnyFABJRZh4QvDWd6bIWCzCviCCxjSHD3Hm97Mbv9TjL0HX6CkGeKMgIMvPeDAlDMtAQtQSyObcIiE9UGLJOYhaRbc4W/h5zHEg4kTATSC/bH74T5y9JIkOSkAyifVE0Ecf03AymZou63lbHQTSSkYIi4DGzxcNoQAVaejyuA2RTKcRTzOWhosZSOLcdsqQsLBbzsHQ/DE93sb29q7XAtbG/vy9rJO7dXM+2gsJJeHnoMmdiNNI+1W22NPe1b4tnC2sM6E7E3BDufZPcFaod07ks4smUCBMC7bStCwUGUobESCiFQ9qPmJ9EIoRnKEkKEhHcv5mjw/FpNuo6X0qzs+gye6bX1xmXSuXM3LRILlNlZoB+gflDEimcrybjgXPZ7XeVWdNs1RGyTSMDlRaDniElWJegMiQcY6tG20M1J/AMpKJrYi0GWTkGMbZ5GueRUJnEzxl88DPDJIuD5MHEOoqEx0SFQfJlkkVB+y8SstzraHel2pDU4PkrdQXnicnO4O/Xag3NdWa3cH2T8JwQF1RUKLBba57rxVwTLe9UD9nXcQwNMXn3zpqPefgfl/0K+BXwK+BXwK/AA1wB/yB/gAfPv3S/An4F/Ar4FfArwAr8zj//ZU9BnbSRGXhwej3kcjkBptVyDZlsHJbF7tSwuiXDDNUcsKt0CMfto6tAz4GIDoIB8uln960CXxkI2pEPPFuy6cFP5QX94xmQy5Bvdp0rxLtLUMZYWtCmhMBBKp3E6dOnpHggocIOUgJJBODpVT63MI+trQ2BFFSLsIN14DbRkT94SPkXASsk8oKdrQzKJcTrOl0BHgRE6Ne/tr6uTmBmXgw8ZjwQAB1gfWVdQeO0hqEqRCHNsqAag5DqEKelBUHYkSyXCKSyQ5z1GKmjeiDQWv9l9zLVIOOOZAYRE+RNxG2cOXMGb7x5WZY45YOq7ofAVTBovOIZBEyQb2ZmRr/DP5976BTTMfDO9f+fvfdwluy8r8ROh3v7dk6v++XJgxkMgEGORCAJMIGURC0lSqtAaSWVLItUcRV2VbblKtda67C7VSpba1vS2iu7ZGsl7ZJmEAmRFAMoAIOMwQRMnpfz6xxu346uc77uofwnjHibxRrMmw7f/X3h9jvnd865KvDm3LvvSW0ScwjyP4rrV6/JSitKy5CBh2iEXcce7rrrODLJBJZurqBSqQtM9gYBZOYPw+VcRQzQG+gPMZPPItKv4HAuiK2NNQHbzGi4+/gh/O1rWzh+8k6RR9jfx8nDB/DG2hZ2Gw088dhpPPrIXbh0ZRnnz7+HkyfvxquvnEEqlUGj4aJar2N6dh7LK6u44/gRXLp0FXvllqyCqCRg5/eJE8cFEFKVsLa6Jg/4mblp7Gzvo1FrSPVA0I25IMeP34G77zklQueZp5/EX/zlXyGAmGrO2pNMkX0Su3XH3ukEWAnK0p6Gc8r5pcc8Aa+YE8XxE3fgwKFFfOtvXpBNydHjh7GzXUa9VkEs4iCdS+PmzTV8+Pnncf6dt7C6tiWrJe4HAoa0OgsyzHkM6nFvkISj0kEOcL4AACAASURBVINd58x8YYN7rpjD0eOHEBy4KBRz6jDmfmNIugJkZbxCyx3j506uUcAbu5yDFvpD2ku5spzpujUE0VOGA69XAfFE8MOWyDvaOjF/hsRbNGYJnGVo76jHYPASpqZnFIhuRxOwbGZ4uMhlMlL1sGu93W5gca6IrY11nQURO4YA1xehYF4TO5y9LjpeQyAuw9mZEcDPI/BK9QcBeAX19nsYdPvaQ16rg1ajrr0RtGLojYBYhIC5J9KQgD/t3gJBS8AtVUS00qIyhHZGBIZdb4R4MqbMEQL52UweTa+NsBVFIGQL8DThwD0UpwsIB4dIp2IaM4FmqlZ4Xk1skLivSZoR6CTPxflg5kWACrV6RXuzxkyPsRUW5yess46qAxOArI73sSe/YO2RIS0JMNN6LhpPYWllGb0OLa84PuZJ9JBIWJifmcL8bB5zc0UsHrsHdVr0MXeC54tto97oKIB6fWsfVy5fQgg9vQ/XM/cpVQv1Wh2eiAVDWlHdwYB6dqHz/IuEmWU0RCQSBDk8npPxREw1pyqKag8+qIzheaRcpCHJHXNOEygWKTEGoEkj8Tp4Zt0Cs8dqN4LRtCI0WQM/AJNpWWYAeio6gqov2/Zl5db/gR0Q6zLJSXBiURw5fgSZXBKjIIkKSLlDwqgwlRERwHVghzkXBNU9TGVI4HU0v1Y0rp9FnQgGXhtTWUOCBAMD1OqulF1t19U9b3t7W6RKtdrQ/YDkp6knREzQfSiVjJu5GYeTU8XU5z3SM1ZRvQHBfpOBxDWQHO+pdDYnpRhtrKi8CAa66DOLpt9DJBoV8UPCiFkTqUxW5wbDxzl2BW7z7O6YMS4cOqTMHSkahjzGaf/F3CCqnIZoNlo62/jvHCuJ37aux5x9zZZR9nW7bSkw+JpGqYYwLbtE7pN0GEjNwTUmglRZFWatm73zA2swYx1Fypih3Wa+eU7QbpJnpMl6Ya6T2ZfaH7KeMnZjxmrM2ITptbwnhYLabyQcSDaI8BtnSxn1XE/3M36v4FojkfaD/WeIUH4qa2qFI0Z9IZpuQPkFQgFbqibWhmPhvcNXXvjflf0K+BXwK+BXwK/A7V0Bn7y4vefPH71fAb8CfgX8CvgVwOd+5+dH8vqPJwWcCSQdDJEQwNWD22nCioQVlmzCvAnABVGvM/w0KE96r+PBllc8AcyeOtojiYSAUXWzT7IYGM4gVURb3tgE4Ai2sKOZNlIEQAiemWBP2mF4ePThh2ULkkwlcfbs25ifn5f6gmAyraGonqB9FEEhYy3SVkcrO4PZ2cwO1v2dLXVZkzyhb7rLzxxbnfB9Iw6DSg04zEez3cXefhXVSgPVck2gOYE3XjyBHoJoCj1W0KnpCCYOQ3/vaCSiAFiOmUQCyR2Oj5fO7n/j7z7u8g4SdD+Opsvw15ZAagJk5j0lbhHZMjMzi7Dl4OaNmwJGc9m0vPCLUzk8+shpbO+U8ZWvfhP7+1UBZYcOL6LbpSqgJqCGgGI+n0M6acFzXYHEd586ia3NXTRargAddmpni7OITs9hu96iS7kAo9AIcEYepkINHJkOo1Kt4fDBA1haqWK3HkSlVsPBQwfQ2CsjbI0QiMYEVP3mf/4zuHr9Il567T0sr+6KmDowN4tSpYrtnT0cOXIAoVBEY37qyUeRTKfxP/3hn2JmehaNehmdbleh2NXKPu6565jG9+qZc/jIxz4i26hqqYriVBb3PnAvvv2d7+Lo0aPqHD56eAGppIUPPPM0/od/9SdY3iij3zUgNEkEKkC4bmnjw3WqdTAaCdSTHVOEah5bNlSpdFog37tn30FxbgYHFw+I8Nnf38PiwrwspNKZOO596EG88NUX4HWGsvCanZ1GtVpCPpuWJUu1QUVBQMTbJ3/8k7h+/Tq2NzZlWROJBHDn6RNYWJhGOuGo873GzJYhYNsxhRBzLXHvcT+xK1/ZLSTQev2xJdkIgwA7tJkdU1KouYDYIAFhk0HDznZChwT0SOxRtaE8iagtAqzbC6LRbEhlQDslmx33fWZEJNFpu1g8fFghzu1WDYcPH0C5tKe1vr2zj6PHjqBSKWMotQVtitih39K6p4KFADAVCSQTq2OCgsqLAIOzA2Fsb+2Pw5FZ+5gA4UAwjFqlhFDQZJQ063XQwm5mdkFhytOzM6js7ate8URS19XrUVkRRmGa2TklEQe00ZEyqk8LNlpfsbM/iPm5PNxWXWcc83OYQ0FgnLkiXAcEQAdjWxkSIVQweC7B0BgGIxtOaIitnS2RuATb1dU9HCnAm8qLaNQoHCIRS8CwFGnjXBH68XsEWDu0L+qrJiTLqExhd3u/10E6FRHBwvNtei6H0/c/KMUIz81sJo5SuYSmS6VEVEHoG5sb2F65jlwqpoyRTneEje2SCOZb2TzhsM5YnrsTm5yoQ4sqIOowp4cCNKOIMUoM5vfYt7J7qKDjmhvKiiusrJhJboUJHB9pX5FMmljzCZzmOUKbKZIRQ6PQUA5In5Ax6xfW2aeA5on1kIl4RigY0c955hryx5AaJC+mikUUZ/KyVWM4M+0LTexGD4uLMxj2e1Jh1euGGI+ESfqEle8yDELrOhIKIZVwEIvSSolZJ8xLoKqhpXVDZWGzWdM5zmD4yn5trFxgDbg2qY6wjLqQWSmep3F3XU/3Ae3BHmQpp6BqwuQjWtPN6MzjemezQD6fRzgckPKiXimhWMjqzLcizHnpSWVjWVQdDbG7uw3biuhsb7aMcoXj5VoQKUlipkd7tKAIEAL6snMb134ktQWB/K65Hw2ohiMxSbKmBQS66HY8qXK21rcRCZEgpZyShGkQLWWdjIkrBV4bsoHbhYQf71m02NL9cmSUHlJP6f5pPlvzOVZhGCXIRLVj6/43UR3y37hvzdybenIPsG58Hok87meqSDg8ngO0jDJqEmM5RZJnsuZIZuvuq7kY3FJukBQhmcE1yT0yUX9wXV9675qPefjflf0K+BXwK+BXwK/AbVwB/0Z+G0+eP3S/An4F/Ar4FfArwAoY8oKgAIFUA+DSdoSAh3zU+23T9ayf0TPagPBehz9jZkUbA68Hh77+AxMgSnCs3TPZFQr37vK5ARP+yo5UKhXYNWkxnJPKDHY9G8Be3bbKwDXe/AQgjxw9hHQmg93dLYHPtMXReC3T7WlFCEoaT/5KpQTLCSMRTytDIRgcKJCY/vgkRnpdAyKO+gMBKgQWqb6gf7gIEHZx94HNzX11Wy8vr4A+KUN2fhLId1iTvjpQOT5DshAQYdj3CLFIRKCP7DkUwGu6aJtuV4A0f87r5/8JvBIwIUuRScfwmV/8Wbz15lu4eOEyKpWasWCJ2Dhx4iQuXbpsOlAxwJOPP4D3PXUv/uLPv4b5+VnZm1y+sozNzS1ZK913/2msrq2rS59d9OFwROqGhfki3nrtbXTbLQHvSeZb0AIkFMJ+qYRTJ09ht9FGK+Qglslir1RRV+zcVA619Zs4MRvH7sYSHnrwbqzvjHD5yk20CXbH4+h6DE6mnUoYmVwKhXwUDz5wL/7gf/73GAVt/NPP/RzWllawvVvHzZs38OlPfwzNJi1wPLTcugC3S5eXsL1dkuKGCpTt7U203RaefN/9eO7ZZ/Cv/vWfYOHgIt5+66zWzOLcNFLZFM6ePYfp2WkpGqzAED/+o8+hUtrBl79+BntVV97rDtUkoPVJRyAcAV4SNGEyRIQUx9YmBJ6Zl8Hu5sefehqvvvKa8lByU1MKit/d2lXNCCwz1P70vSdQKOTxd99/FdeuLilLYGFhToHzBBa7vZHWFgkRPh57/HFcuXKV7crIZ1MYDtu4596TGI48nLjjmLqzOV4qlAYDAn8cbk8e+HyQzKBtDkFY5sQwALvRdBGLxrXXZNXmdaROYJc8gTgC6FTyEDhVQLFIvJCUVg7DjUMj7OwSlA0jkYwJZJ0ELMeiUYGByWwGqXgUw34HkVBAoDA7uKmKyuSy2GUwdJfdzARxh7Kc6fY9lAn2hpiF0xRBqu565sKw077jypKGIKRyFAIcqwEQaREzvzCHZqsKt9nRedRq1jE7tyiQkqB33yOgTQCZSi3ja08bOSqeCFCa4N2uMgeY2RFh7kUoKNIvnXTQaFRVF2N9ZEgIXqux6jLkFs+unmfUZQwIxiCIpjtQZz6vVR3oJJp4dgYDqJWomgpofvj5HZed8LT4MkQSzxfl5gxMzker00W5UtfncO9wXVOxg0APyXgUmQwVPwuYmZtBOJxAMZ/HoO+hXttHqxvW3mo32jjz5lnMF9IYdOpSE5QrbVQaLvb296W+0Vk17mDnOuLYDLFMZc8AiXhUa41jp2ohEg6Y6xux253nmY0+VQXqgB9J6cNXDjlXJKu6tA0ygeBGmcCzP6h9NvmZsgtoCUVlTtcToUZQXJZTYHh4SCHiwpZFDjN7geM2gdGG8KB1WVhWS8lMWuQF97YJd28hEXMU2J3NpnTWk3QmKJ9OJ5RTIRKbuQpBEzruNmrIpBJIpwoYDj1lOJFIp/qp1eqiVCnr/O4wO4QZIq0Oep2+iD6eESThJmQ/1y6tr/iZvEeSSaB6pVrrjG2nSJqGEE2mUZidVjYI1RapVBqJqCNiMhQYKuvl4MEDOs9pI0bVH8F1kdqBICqVCizaxoVCqDfqUkDwl/KwFRMJT2UNFYI801hjPo8EIs8BPo/qET4vloxLiWWaDjzZYXV6HanPaBXWqDfQqLIBwVjt8QZItRMzaUjyaZ4GjHsxtmDdvgnODg5HWhPcQ5ZIBEM4TQiqicUYr4GEyqSRgM/h6yfEwcQy0ShDaKFnFGm8b5OA4n1H90gqR3ldrbYZJwLwmP8zXismK4S2dbxXm/s2HxMSxXyvoT7E2DrquoZUIxni7N2z7/mYh/912a+AXwG/An4F/ArcxhXwb+S38eT5Q/cr4FfAr4BfAb8CrMCv/9bPjOifrl/eGawaDKHtMli7h6iTEHAaT7Cjc2hyG9id6nZNhgA7KmlT0uvLvoH2M7Kg4i//IdNJy77/CVhBD3KGBO+X9gV8um2jmCA5QiSJlh9UXRCI5IMgBp9HAL84PY1EIip/bxPM2Vc3LUElghPTs3MCu6nWYDd5NJ4WANbvteF5DCMNCpjtuR2Bhz12Fw9HArAIgNO2yraYM0EwJoxSuYF63cXyzVUBdPTqMRYZBD1C8nvn+IzftlFecNiZBIOPDSDD/zddVyAou8LZPTsBhScACYkeA+70sbA4h0cff0z5FlcuX0G73cEddxzHa6+9gatXr48DgQfIpGx89rO/gC/9v38Nt+OhVq1jOCDA48CJ0tqKnuU2PvWTn8Qbr78jcOzwwXmcefm7ePD+e/G9b7+EeDKFMOeP9lm0MRoMMJXPw4rE8e7VJSTyBYwCIWyX9mU3lXBsJMMDeJUyFmYy6A9i2N7aUgYGwTNeVzqVFrBlOxZWl29gqpBDLJFAubyH5555TJ7wpWob1UoZp+87hdffOCcbrWg8jLtO3Yevv/BteF3jRU5bG4JVh48eRq9Du5wmWl5IQCQfuUwW9UYVqRQJmB5mZor44Ic+gFdefgXBQQ+PPXYf/vzPv4KWN5D1ysee/yjWN9fx1pvvYtgbg2lj+y8T1WyAOQZhD0YdPP7Eo6jW2yIuYk6M3iao16vKETHZKASjXfzO73wWZ157HaW9KjY3DbHB3BF2/RJY5J4iCch9k8+R8EjiyrUrOHzoIAZeC7Y9wuEjC7CtAKK0gxn1RUSwq50EAe1baKnTbDcEShMkjNCSjKooKhrGAdYksAjMTZQ93J9UT9A2ZZIxQMifQD/HGLFNlzZJgVJ5D3YsbsB+t49OqwN68hNcjNqOgL90PotCLoNQcIDgqIeVm0uIpzOIx+J45503cc9996NZryqMmGOr1qoiYlpt5lUEtZZpzUbgcULgEQQnKM091OuS0AQiDsOjDfjLGrN2jVpLpAut5ojxUylVqVZBYoV7my80HdoWRoGB1m02m0etXkEsmoQVodVUD7YTV8d+ImbLMsrttAWKEhAWMEyyodMVwEvrGNZJFkfDLlzuXdoj9UcKXyZQyw5wWmIx34fWPMypidiOzieeQ7Q8Yk1JUrL27Opn9gUta3reOEvD7aDZ6qCrXAED9NLOK5mMIBmLoFBI4OBiAUnWOjkNOxpHNumg06pic7eBoQiPIF55/V0k01FknJCyQkjAXl9aQWAURsvrKHyeD5617GSfnE8aXwhwbGOFRwKY5An/zo52ZgXxNR2vr3OR55WIJiaseMxIcRQqzzNxErZswqJ/AFobIuMH9k/8bFpxkRgRWc39PhwgYjlS72BkrLkUBj4mLCaZDWaMFmi5l89nkcymRCLyXsC9mmSWhKzDqKaKYW42D9c1RAMzgcy9aKDnEbhnyDbP9XQ8jdGgKwVRkGRbsyYCqN1qw+t52NvZhxUMI0BlSo/klXkfETshklW2CO3hgGRuVPkt4VAErU5P9l7mTOtrHSfSeUxPzyGZTSJqR3Q+M+E6k0mgStXFVFbnBd9za2vTNAx4Hezv7SOXn8KASpaQpX3S7XlouC1kMxm0W52xzs7ce7jfSvtl2U2RzLTtkAh0qoiGwwAiUVuKh45nMq1oR0jyX6RMMKA8H+YLcX/QIo7NCXwdlYhUunBfc47UjEDVTtDSumYXggna5v3cEAFhWjrRDmocyD2xhRIZxXsgM5ZYz7E91MQqiooKEgr8bmDez1hTiogbf1dxLEvnIsk0nlVGaWEySfh9gq/jOWqszIwl4iSMW/d7fabZFyR8WdvJ9w/+efHCVR/z8L8u+xXwK+BXwK+AX4HbuAL+jfw2njx/6H4F/Ar4FfAr4FeAFfjlz/7EiCAHf6GndU5P3ZPGg5qZF7Nz7GwNol6rqdvVddll28POzg5y+aK80bueCztIP/QenJiD7qAngIu2RVPTRXm183npZFLdqPS+7/UHIj0mXZYEKfm+E9CAoAXBG3Uqj0aYm19U9/rezjamsmmFJUdiEXTbrkiD6dlZbG+todlsKnx1GAghnaN9z568z9nRy858dkJTv0AbJXbEZ7M53FxeRjLOzvWAwOWSOltjaDQ6uH5tZWwlYzo1jUc2gRjz9wkxw3GLaLHprU9vd1qiMGjWqDxqDZOzMcm74PMMwGNqzQ5edgoTPJx0lzI4+PHHn8Brr78u5YoAsn4fBYJeMZJEXXzus7+G9ZVVfPlLf6Ou8p/66U9ibX0F6xtlHDhwBF/4wl/j4LGDeP8HnsTZM9/Hxz/+UXznO2fw7rsX4NgRgY9gpokVVmfxQw88iDffPo/8/CI2yhWpQtil63VddJsNWKMB+NGhYUjd48b+I4hSpabxkTxheO3W7jaOHT+Eh+49pbFP5TL49ne/h93dukCwT/zIxxQCzU7n1dVNLK9u4fLlm+o8/8AHn8Lq6jo21nfQ63WkSrnr5FFcW97Czu6eCWcdDpHL5lBrEDjlPPTxc5/5aXn8MyybHfhf/OJXEY0mcerO49jf31UIL0kBAlgEQ439ErvzGTJsy2qFIb7sICeBQIDs2LFjsikj+M3xklShKoLBwcxgee65p5DKZPDCN76lbuVDB49gY2MLxeIUVtZWcPDgIWTTSa0NgqfXrl5TqHAiEVGQuZNw8OAD9yCViCOfy2Mw6GoN72yXUJwpotU2ORDGciWAbreD4NDkckzIM4bNEwhmqHfYssYkl6FkqKYw9lP0iGfOiyUCiGA991yr1RTQ3qalWZg5Ewl10ZMIIBkWth2MSBTGYyjmUmjVSygUsgL1ucLjySzcRhU3blxHPsNcGgMur21t3srtIKjLGp179xxmZqdvZcaQdGo128aSjURj34T/JuIJDIYBuF2jkvG6HhwuuhH3XUCZDARUmSUTi/IMYKd8G5FYFPF4FK7HfAZHvvVUcKl+IyCZyaHb72B6Oo9hn7Y4zIAgGM9Mmp7yK2hBxf9mDagEo7KL1jf1ag1usw4nEkWNweIKkubSD6PV6SjzRkkOUmGEkYhFYUfien9laPT5GSQ0ehgpiDqgkOlGi5ZUnsia0dBYfdEaKJePwwmHkEpZOHJwBjOzc+gjilxhBoV0WuHsm3skLwLY217H0kZJAG0xn8Bw1FFIervZwZUr1xFxYrJ/mnS2T4BjnlmT8UXsMAIjo5ALWwF9th3heWcIDYLVIhRHBLKpYDO2RJ2eyfuRLQ+Jq3HIMRmgaJR5Iia7wADGBjQ2gDHfz6wVQ16YUHBlRozCGAQNscFxT0KYJ+cfz0vacqUzKcwsTMPt9pBJZ/S8WMy6ZdllBQPIxiMiJbIzCyhXa8CAxESVETCG2BsOkYhGkUqSwK7DDoVEMvEsKFea2ov8PBKFtJ+ivRdzJkj4U+lB0oTzSmK83xuI7EgmYyYw3e2j0fIwHNDasCMyMWjHMDUzL9I1n0sjm8/CCpB4pgovhEG3LbI+mojrPklmheuMSrlqrYKt7S2B/fFECtvbu7I8oxIjTiK/09F558TiWlNhm6HxYa3XTCatc84liD9WUdK6LJ1JSqWhHIwe1RQM4XbR7XTRp51gu4OQiAcqVahG6ssCsdFsal3zHOJe6ZMoGPJMNGHsCqVncD33LMPXhyNdP4m7v5/ho3NNplbG8mmSNzNZMyR/SUZw7o2VlFkzsqiiakOx4OZezPlnDYwlWkifaVoOmMNCdRYzSgxxTXLZfNZA57wUo5alNRl1mEVl7M34PeS9iz554X9b9ivgV8CvgF8BvwK3cwV88uJ2nj1/7H4F/Ar4FfAr4FcAwOd/9xf1273HsM2w8aVn96ETi2FnexvZbBLZXEq2QrQRkUXSMCAAlDYLCkPueQgFAqjs7yNfmNJzaGfDDka33YcTIcDRk6UOvcPdFjuXe4hYtlQCBCbYZT0BHabyBdRqdfnHOxESAhamp2dQqVawv7eL5z74PoEYN5ZXEAwYYINgBj3MCZg4sQgG7LyNZWCHg+oI5/PUacoO37Alj3F+3s2bSwIuCK7SZkKdoeBrU1he2kCpXEWj3hLwMRjSVsWSjQdzFCYgpwFWBMmpk5tdoupCJsBKuxkCo9WWnjGxqJgElNLiw1hlEcwj+Maw3A5C9LovTiOZSOLy5Yv4l7//e/gX/+L3cejQESwtLWFqKotsJikw6InHHsD1a0vY2NxFxAnis//Zz+O9S+/hpVcuIJ0vokV1SDiAuXwGs8VZfPkrX8KHn30/vv/iK7IVkS/6aIRatYZHHn4IN2+uYnOnjMWjR7GxX0aUHffhMHY3tzAi0D8cIMGubG9sHRIAPLbEBwLGf17BqsDHn/8gmrUy6tUKksk0Xnr5DdWENku7u/soTGcRiyaQz8/ijbfPyjpqbXUdmSS7qqfUMfujn/ww/vh/+79w8tgCYCexV6liZXkNVigo2xWCoQTXGOLKoFlaiTEbIlsowG12RUbNzeYU8PzuuQtIZ/JYW90ag2ycD7NOpToKQaAzCRECtLQjS+eyaNZIkISlWiBBN7d4QEAbrYPymQSmZ4rKs5hfOIClpWWsrqzLnkYWRQWSfw6CYRtvvvW2PP0PHlwAGKAetRFLR3H/vXerM3phbgGh8AhXrlyRIqXRqAnktKiocWx1k4fD8pQSQUHLImZsMFcjoGDiEDrysWfXO8FZWiKxs56h1iQHjN0UO69NrgxEhnDtkdg5dOiA1if/TssU/ju77bk+49EIEk4Q6biDK9euYnHhICzHQiyRRK1SxvbmBhKJhIiIWq2JltuBO1EuCJikRVUMrTaDvCEFBgOWjY2LIShJznC+lm8uo1CYRtjhWUS1SACu19J1VGrMOplWp/Ro2FPnvPHIp+1TEFPFAsrVita0HUkaazYSAuxEj8bRaNdx4NAcWvWGzp9mi7Y4tNNy0Gy1TZh4mHYxxvqqz6yRWl21ZBgHS1+t1jDscb1QNUblEYFOcwIIcGdGSYdnERVaIe1l2fDFokjGYkKj682Gsipcl7lCBF27Ig+p7KBV0FQxieBwiIWFDBZmckimU4jE0khncpjKFAXktjzm87QQGHbwwndeRTwWQyoRkEKlUqrLpq9UqqKnLGQCtSTurFuqCGUNcLzhsPJQGG7Ns4trxLICCvAmIUFAm+QSz/1gOCJbMpIcbruHADvxFS7tiDwLBUKy9eNZMLEH5J9cG1yfun9MwpuHhvTQ6MIMXR/cCuRmHoKs90iQMCycpBz76wNcsyZ0vjidk3ohkUxK9cJ1MBi4mC1OSVHGs5oWYSREqATi5PHzpgppRElWyzoqiNnCrAm93llFMhaVZV+11kB/yBD7utZNqbRHukqf3e0bNReVBCaU3EM8EdFaJRmbzaRRrdUQgIVms2syIkJBxGNJjMIRTE1PS11Hm6ZUOoZkIgq3U9O6DgxIolWRzudls3b58lXdq0S0IID90g52d3dkn1YqV1RL1rbVbiPiOCZY3YrobCKRyf3PvaJ7cn9kSFSpYEboeZ7UR6wJzxkq3Uhm0gSq3TT2aVQc8R7RpdqCVnuDoa6fJMYtkp73Lu7DLsl4M0/MA6F6g3uG94ZgyNg+idjo9bUn+B1Bcd4M/CZJPhqHdo+4pw3Rb0gMY3NGQoT3V35h4brkc3SfHRh7PEM2DDRHE0KU18n54f7lGSTSVWvO5K4YktIQLFpjI0NoMvOG78EaXDh/xcc8/G/LfgX8CvgV8CvgV+A2roB/I7+NJ88ful8BvwJ+BfwK+BVgBX79t352JPAXIwV4EiQhKGDAJgN2sPvY2J8EpHig5QefS9CRIB8JCILsIPjPTuleV1ZEAgbAzlR5OMAOhlBr1gwAMRxhf2dHwELYpvUJRzNEOp1GOORgc3NTZAEJE4Kohw4dVIjz5toaTt55DHulXSksOq22ntNw23otAdpe3xV4GY1l0Kf3f9d0Y+bzGYEqbXZYx+PyyKYFFgNTCVhnkgl5sfNhM7xzGEA0nsJ3//a7GAyDIkQI4rFG6ialH7sIHKMYYT4EQRh6YGF+6gAAIABJREFUi/eHfYGg7Kh2ux6aDYLEpttTz5XPPru1TWcysz1Y56effhpnXnsVU4UC5qenkU/H8eDDp/Dlr3wR5VJbwOenfvIn4PUG+LM//XMkE1SMjJBOp9SlS4uTwNDD7/1Xv4k//fd/gcs31uGSQOn2cPfdd6G8zywPF//087+Gf/dHf6wObQLGgbAtsPn4kUMCrDa3NgREhRLTaIcCUle0m65Rn/RcjAiaevR/7wo0o8d5PBFHJGphY4tzk8cTj96HTrMqpcWN62vqfP7o8x/F5ua67K7m52Zw7t0LGIzCuLG0hiefej/Ovv02Di7OYenmNfw3/+3v4cwrL+GFb7yEuZkCtnfLeOyJx3H92g2sM0h2HIbcrDcQd2zZNS2vrSqThEApQTMSZk8+8YA6sl1vhJdefp2eZpozKVy6XUTsiMBdWuTkczmtDXrdcx2TvCC4xi7lD3zoWSRjcQStMG7euIblmzfx7HPvx8bGKubmFzR/L790BqdP34s333wTs7OzGPY66tRGwEKt2VR3dSGfRioWRcga4r6H7pUKSASBQ3ujlsDxSYA4iT7a0kSTUXnJj/pUOnUwoHPP2J6Hn2tA84iUPgQt2T1OZQUBXFozEYA0Fi4EMWkvxTyGhnzpSRpRhTTZ88l4StdOMofrm+u051aRS0UxOz2DRovkRBuZXA47W1uq13RxVmQLg6TLlYrWdVs5LyZThKRV3zNZN3yw/tpDfXa100rK5BkQOLQ55nYHXfnaJ4gn6pzJFaZQqTeknCrv7cMOBVAo5tThT9s3WsbQ6irs2Pp820kIICYhGKR103CAeJy2TrS5s1GpVKUU4jpwCYSSsGAGzMjY03CMnnz0aTvTRmAMfJpQcuYNM/SY6jETbs19zEeL+QgkRGi7FY3qZ0aREjLX5XVkMydVE3OQhxDoTSVKv8eMh6HGmU8n4DgBzM9kcejIAYQjzEVwZKvEMysaz6BSrqO6u41z11cFKM/NpFHd30N5v4xWyzVgbZAh3OyMN2MyYxkrMWiXRmVNhNkIJvSaRIQdoVqlj8g4IJ4rgdZWyiTgmIlL943yanKWTerGudQcdwlAQ/kEnD8ShKwRx8BsEZHWlgGQpcwQ4Tu2GRqvbVkVjiBynOtDNncRqtZGiMYdFGdnxhk1/NkQdiiIdDqGRCojqz/m/pCI63U8pJJxEW2FYoaJKYiQyAmMkEyk4XU6aNYrsEIBVOpNdNyBskhqjYb+jZsnaJr4RfjFYnHdA5Vr0nFRnM6KXCfIT5UEFV6dNrNq2uh1gTDXmW3BcpIozExrTLGIg6l8VkR0u93AFM+aAImRENY3txDl2tc2D6E3HKElW6i+amdIJxJJhtgxwdXMg+jdIh45ZyQJSUiZ0PLY+LmGhOF+oHpJmTxR3qu4XroIBoayieJ81yp12XlxDmlfZ5oVTF4UCW1jCRZCj4QFibfBSJkZUrVRwSk1JYkeE5o9IcxIcJFsZMPESEov814TAmJiQcZrErEs9ZlRTciGSt8LSNKSZHR1dk2ypEhS8LvJ5L2M3dQ4jyNocnAmxAj/ezIurRMRfBFZCJoQ8BHOvXvJxzz8r8t+BfwK+BXwK+BX4DaugH8jv40nzx+6XwG/An4F/Ar4FWAFfuu//GUFdvPBPwlydjptgWMTYIpgCUE4esgTvLDoj90l0GasQBi6ydBMAlXsjiSAwU5+dmgGghH0PGYJRAQUEwEiQMJmXoJstKMI2QTKhgISGRzb7Y5QZlcpu4W77K4cKAS5MF3AxuYqilNTCmrd3dk2Tej9nqyj6DtPaxzattDnu7JfwXBEkgUC5+iFblshddY2my1M5adx8eJ7OHHihIBXjp0d8Pmp/JjAySCRyuFrX/2auk5JVjBUOBZLqjOTwCM/eAJasruWDwJBtNqhpQWDumlj02p6AlAmIaAT+xQC/6zH0888je98+7soTBXwoY98GOcvXMCNa7QYiuHTn3oer5x5Ec9/4uMCxmrVBv74j/5PpFN5bG7uCFii3RczET77uV/B1154AXZogOmpObz59nso1Woa+2jYxa/+yi/gy1/6koK+77zjEFZXl7C6sq1rIqBNgicejaHfqaLXa6LiJRFIpE3geIh5KB6idhhOMIC99TUE+pxbS3Y8XCMkT8rVhqxmTt5xGCeOHUCj0cLq2pqAaHrK33f/KXQ7A6yvbyA/NYX1rV3cc8+DUoucuvtO7G5toLS/g0/+2I/gq1/9Ki5eWpcN0z7DkG0bH/zA0/jKV7+BbColIG8wCChwliAe8w0IZuVyaVmeHD4wjec/8hQ2Njdx9sJ1LC1vqoO/WqneApwJehMgo4VLu+PirtP34MK585LaMJibHdYnTxzD5l5F733wwAGcO3cWH3r2GZx9+x08/NgDaNUq+vxao62uaK4vgvhrKyuyTGMmy82lFSSiMaSSDhbmCyI3Fg5NY9ClVVQLg2EXdxw9hGq9ZjqNewzvpRqAZGDQdMgPCBIOBHKzU5lr2+xTEkwMpp4AiiZkdwSCxY5eo7DlUU9AYrPJPZ4SsMjxqeNauQV95UVMiDYCeVR3ROBK6cPXcH/RNiaZyaC6vy/QnOqPaqUmxQy7zkvVmgBOA1wy1HokX36qGPhzBWH3uuh2PERjKbTaLQHNs7Nz2NnehW1F1E0ek4pqgHxxVmotJx6D12qhXW8inUzoTEokGFTcR644jX0qhRK0Q7MQCFnI5XLKtul4baRTzEawlUswHJCw5RQzgJhqAK4h86frdkWqKgQ5ACl5pM6KZ0S0dFouhiMTkkzwmOQQzzt1uROUpRUZ/xzb6ojwk2omKBBeoC4JoV4Pbrevz+O5ShC4XKoqQJ3EXCFDRUEAhakUjhxZRGFmTiocMr07W9tIxdIixcKjIC5cvY69ahODXgfRcEC5JFwja5vb6JJoCZkcigl4PCFR/759HcPbuaBI4kUjNqwQzyvaRI3tdWhrJGUIVSdhzR0t8ZhvxMwSZgbwQcBXigTPE0BtOuQJKP8gCHlyb+GYuB6aLu2SDClsiLYfWPvwPbn2GfQ9sf0h+WRHbcwfnEd+KkfuUWuc1kf5fEokJN+HFkX8x3DEBi+vvLuDdC4hYs62wiLCmDfBddpsULkVQFkh3UCF6r8q7ZEYYD3Q9fG+pOyPiMlhYB4SPyGesNFsNNHvGsUIyQKeKTyXSWLYsYgI4FRhHsXijCFQqBpDAEePHIDXaSGTTkjRmEnnsFvaR9iKjEO5a6i1Gog4cSkYa9WqSDpjHTcQ2SlSasBMDWNbaOpoo8qzeBIs3+0im86gR8JKc2JsCvf29tUgYIiYDgYk14YMSR9oXsmuGXIzae7tVDd4XYQsW2Q/yVx+ZyCxxnXOPUDWhXuQllgm86mvc2ZiX9ahRV/AWC2yBgrtJjHE9x0T+8ZW0ZAUVE7wvJBNVa8ruy6eOxPVxUSF8f9fa7TNM+tO+VwerQKpPDHf/fiR3O9Uq/DBLB3OMcPI2aBgSN4g3nn7vI95+F+X/Qr4FfAr4FfAr8BtXAH/Rn4bT54/dL8CfgX8CvgV8CvACvzGP/vMiEAa8w92dnfVpZwhaEZPb4INY0CDQGh/0FV3Y5ce8R5/sbfQbDQExJGNoA2LAeqGAl5oh9LuEPygf35EYAWtiRzHArvl9/d2ZFMVon0HgQyGxBKEGkGKAHb+E/RqNhsK677vgbuxtbMtcP34sUPY2tlU9gR9vOlVbwBY6D2dqINapSIffz7ohZ9PZ9Bo1NXlPBiGkIwnsba2hiNHDsPzjLpkd28bMzPTAqmjsaSIlLfeeFtgjtsxdii2TTsbdoAa1YSx5jABtFYkouBlkhd8Tavdgev1BYwRkOODgM3fDwwlELa4OC9g9uLFyyKCCJ6wszcVj6Pfb2NxsYAHHjyJhYVFve/c3By+/KWvo7TXQKlcVkZCyArhM//kp3H5yk1cvXQJx44cVih2bxAwgeihIH73d38NF85fxOrKKg4emMddp07ge9/5PlZWNqSQIWmVjDoY9OqYncnh2nIJzX4AwUgc6akiGlQRAMgkk9jf2kJpY9tYd9FSieGtg5HIGptKiNkC7jxxBOfPvYuHHz4te5fXX3sH6WQatUYNufy0Qql393ZhOw7uu+8ezE4XRChdu3IFyYSDk6fuxIVLy0insnjxpZfVdf7kE4/h7IWLqJdJTjFAnvNibECO3XGHuqmbbhMbG9tIJx389ud/Fe+ev4iQncRf/eUX4TCEumsANdkZOZY6nOcX5pBIp5CfLuLN118XSHdgcVGqjljUxm65LlDTDkJqlb1yCcm4g6N3HEZ5bxebG1soFGdNd/BgKH96dri32i4OHTqESxcvIxZ1cPTIvOzYirNFpDMxtJt17O9VcP/996FS3peChbQDUTcTGG4hFrdlTyQg3u3IkkhWO72BrFdI3tTqLaSzOeMrH6KFGbvpCchFDIQbIDBtciXYJU/ikQoL2epUy0gkUrKnIgBIIorrjNdCq5pCIoLZ2RnUaiUkUikBtwTR2/TlV1AuwfygfPqpjiA6zHHRiokWWOy0Zud51I6KcDLZCB4GPZKOcZGPrVZd42Snu+f2kEqZHAKqpQ4cPYGu19MaZwe426gphJr7ttdn93kQUYKrw4DCxkOyPrJkgUObGiqBRqM+4lGC7j2sb25jZmFB4HK3T2WS6f4nOMxzjWQFQXVLSoC+bHTaLWPJUy1VEGD+iEdCksHIDnqDkYivQjaLvVJV1nM8CxWyTmKDBxvPBxJEA4aKE7ANKWej2x2qJuyaZ+f+zNyMbIzSDM52RkimHBw/fhi5fAEWcyQQRKW6g3AwjEyiANtK4Oq1y1ha28Gxo4dgB4Y617a2d6S+kM2RxYBno7bgPlE4u+x1jKWWfk7bKKkm2HnP6R3KDimViImoUGc7yTPmk/RGCmHWOSbS2hAT7FanhRsf3D+8n5izjuSNOfcmny0yjjZQg54hgsfhySZXaBKkbLrxaTlk9hV/bjrx81NZ5At5ZPJpKSFIjPIcmC7mMF0sYNQPiGwJOw4SyahUS61GFdFYVGvBjoQQd2JSINmWI6szKjOkChgGtL/rDGfvNLWGCdzzc5hTwprRWoubRM8PjJBNZ5VDwWtuco33gwqs516LpRxYkTj6ARvHjx7HYNQVwTpdyCkcndwj54IqJl5vvelqX0gdKBsuEyDfaLZ0tpDYk2KIZLITNYRTzBZpwDOBKsTt3R2MBgER3hM7pWAgpPnh/b7Xb0jVsV/aV9i2VBOjgSzPPAbIK8NiJMKN90M2E8iaruPKIov3vd6wr/s173eGwAtgQMJDzMBAeTHGFtFkBSnonfZdEvMZwoLXoTsj55drFVR0GosvrplJNpRsp5jFoiwsEhOiPYyVFzMrIpYydPgarqHJGdrtk5w29nfGmpKB5sY6iyQq14jJXzG2mSQ5eHayQYGv8TMv/O/KfgX8CvgV8CvgV+D2roBPXtze8+eP3q+AXwG/An4F/ArgN/+LXxoRCCJImslkBe7TbsaJ2gJs2HFJoJagEwNh6ftfKddghQmKWgJX2PmfiFJhwcBXWle46vQlGN4fEZixBRbLaqTL0OCA7IvYTUrkIxEnwOVJdRGxQmjRaqljAlxlJUFA3G3jjpOHMDc/K8KEgccEEBsNdpCnBeBXGVwai2GqMI1GzSgpaB9DNUZuKodExMHKyrI6SBPpLPZ29vXZW5vb8k+XLzZB8CCktCCQtLG5h53tsnIvXM8AKgY0MfYrBN9CYUtd7axDyLYQc2hhwvGHUW+2VAe+fhJCSvBk4v0ugFV5BD2cvOtOPP744+i4bXzzm38rkkXd8sMeHnn4XlTKuzhwYAHraxsCX/JTBbz8d69jfn5BRAxCA/zEp38Uf/mf/hrbW7v4+EefxPLyNl78uzcQCNrI5xL43Gd/CX/2f/85Dh8+gqUbS3DdFn7k+WcFEL3y6lvqpI7aNrx2Td3Bmzs1VKpNBOm5bicVTlycnpEahmDT5soaQiOoG9ZiN3avj4gTkW9/lKC/E8Kn/9FH8KWvvIBHHn0MW9ubmJ9bxIWLVzAYWcocmZ+fxlNPPi4Q69UzZ7C/W8bsXBGf+JFn8b4nH8Pv/u5/J0CQxFLbo3d8XADe9taWOpDJCbFLlt24sVhUnvef+vSP4ff/5b8R0PXgA6dlubK3V8HSzVUpYIiWsSPYgPrsnI4J/Lrv/vuxsrGmDAvaT00Xi3js0Udw/tzbyOUK2NkrwRFozkDfCrK5hED99bV1gd30sq9WK2jWmyKzCsUiOq6Lubl5XL1yHYsLcwgFesjmU1IIHDt2WERAo97EqbvuxOryMtLJlAJluTY2N9aRTkbRaDeQihtrFOYidGiFFmA2C8mtPgjT1xtN/Z3Xw/mxI1EB5AzvJYlCRVC3Z8gn+bz3GQDOjAxjL0OC0YTiGiVWOOxoTvL5JBr7W9grlXHqxDGMQkFEIyTX2qqr9hkB5t5QxEW93hJgP+xT2UDrFWYrMLsijFbDM4D2wPjVc82Q0CRYSAKL2QSsO226uPYx7CIzlYOTzCt/IkTrulYbYZFVthRTVF4oUyCVMMROIADLiSt8OcnMECuk84zAbK/XRiSSFPjLM0qB0wRtgR+oqaj4Yvc5AnDrdWO3FA7B6zCAuY2hcmyM5RXXnrrBB310PA9Ry1gayesqQBukkbrhea20rwmNsxxokcT5rdcaOuv43iQ4ldsQMOHNRw7Mo9+tIRFngLyDR554DIlMXoBrp1sXWTuVKqLbC6JWrWB5bQsBdBEYDHD9xrKAWAZOC0gOBkVIy+poHNhsrHcMuExAmWHUFlmL0UCKEwQ55gACCointV9IgDaJM6pFjCVRWKQlbfVITlG9wgBknm+GJKEtFM9Cfg7tpgwwLVWKbTIFWC6XhFuQ6iKTcWDQbP734BawzfOVnf0KZ+71pPgqFLOYW5hDuVaVdRCDqdPpOOZmeA9oIJXKwuP9KRlDvbyHtbUV2UxxL9Gei3U2ihSqJeqyzWLeEj+eCoxquYZhvytSifVTRo4V0aHB0HdXWROW9nA4aOsc5LKtSrHB/A8TEs1MiXAkpvmjGmFhcYapE5gp5HTP2tzcwok774TntrG6uoZ0dkokFdVjtAvb2FoVQU+yjEo9gv+y5eI6G6sIaPvFORLBVqvJPo4kA0lA2p4ZQojAfVD7i+tzMOhqHXH/sV5U57EmbB5gRgZrw/fgBmm3XKNQYuZFl8+j4o77YIgI7xndDsBmAVquybovgKAIEUNkSSHHfWCF4TGTI2RIf810iBZQHH9QZCr/b9QSPJ9ImowzUAJBqZJGstcKK2dD5IcUQ0ORbLQL49sGud/Z3aB7qHk9946WNm9aIthM0DiJw0kezCQbxtiChXD+3GUf8/C/K/sV8CvgV8CvgF+B27gC/o38Np48f+h+BfwK+BXwK+BXgBX41c//zIg2UB3PVVdkMpkQiMOuVoL3BGIZzM2uTwKQBI9o7cBOWVqCdFwGXgZAS/kAOyyHBAh7CBLMUC4GrUYYiGk6HmlXQUBsfWXD5Gx0PMTixsqBAEYumxUorIBvdV0O0W61BUCkUjE4MUvdxQTd09mELJRSqbS6uPf3S/LxnpmbR7vVElDoKvOii0IxL8B1d8fYcZDMIKFA6Gdrd0uduj3mb1jsjDYhno4TQb3ewfLyJsqVGvp9grAcJ8dlfPgJwEw6SOWzL+UFgRwXoWAEtWZDoby0ljH2RAzFNXKQiV3XBExmwPPigQPY3t6+5f9NFI1Nog899ADeeutNzBSnND7aW7CLvt3qqHu8WinjntN3431PP4zzF67hzTfews/91EewvrUPBFP4+te+pY7qH//UxxAKO3jp717BsRPH6bWCRCyMh+6/B/VGTVZcGytbKO3s4NDhWVy/uYpTd92D7794BsUDR5WNsafwdgvReESWG3tbuwLNGI6cy2UwPzuL9fVVDAcenvvgE5jKJvHm2WtSWDzx5EOyRfnCF17A5nZJQNJ995yU53smX8Ty8hocy8ZOaQ9PPf0Ybty4huNHTuKBe08qq+Pf/slfSN3xyMOP4vXXXxPopvDnXh+5XFY2MaWdbfzMz30S9z36EP7gD/4Im+vb6iwm4EwLlVajSXxLIJ9RXxAoG2FmfgbHTtyBS5cvjQklBsRG8DM/+49x4fy7SCWTuHb1hlHgjAj8ecils1g8sIDz587JSokdz4XCFK5fv2GIgUAQxWKBgSgC+hcXZlDZ38TBQwtYODCLbCYlxdG1q9fxwP33iqQjtxIOs2u8r/DeqBVS5z7fi2Avu40J1DVdFxHbEaEYFGA4UDA4cz44H/xMPo9zJdGPurfZ4c+w8IRC5wm8DxheGwwp/4VkB/cSCTnmVMSjDtqtJhy7Z9b6KCglVGEqI7KQoDfJTZNhMUKzTeLRU8c21zztsNitLrs5y+wbAurMvSFYz2tMJhLyxg/aZpxSP4T4OVUEAkPMzC2I6KJ9Uz6bEMHqRAh88iziWENAOIRkOq3zieoRZt502i30ukNkshmpyTyvCSfCMN6u6kIglZkf7BgXuUqrHHr0s4N8SEso7tuuFA4ci+zphkGdWQS4SQjZDEAOBtB2XZECAsKDzBzxZLekIPUQu/QtnUckQkhqqQOdxRgBLaqyEEClQsVKWAoAnn1ZEi+BLqKxII4fndf6jMbTyijhGdpqNaRcyeaL2Fpbw9LaugLfmaVQr9awu1tG2yVBF9IYnFjUKCdo9Tcwlji3utFDJA5oacXVBY2dFmzmvKI1nFHUBUfs3B/Joon2Sc1GS9fSYb5R2BAUt4DoMSlguuhJWAR1nXw99/2AuTNWWOu6RZA6RCIhiGGXK9JYXfFB5QvVPSQsqWiZZBnQ5qdYzCGbzyAStUWeJVNpqdiYH9P3SCzEMArRsokKkyE21pYwU8xofmMJRyA5lTAk2WjHRIKtVq9pjBsbW7I3ZG4S1xqVBrIOZHwKlSTMYun3RbIRDOfZT3Cc6qzJPate72J2fhZuz0PESSKeSopoLM5kpL7KJqli4j2yj+LMtFRCHa5/i2HfXGcNtL0OkqmkCAhWbqJCYZYOAXwTdk+VjyHDuNaoxFCGA4lNKZC4Lnl+DKScmPwS7/I84BpX9kgHrWYdwREJR46J12fUNBwj7+dSrPGaQ8YSi/UguUESkmoWkv+y+Or2Reg52g8ks2h1R3I/rFwZ7lnN5zgwnueaUUSwqEMpMAyxYUbK9aNcGa5L5tpoPVL9xHPJrMlJZobsyaQE6mufm+YANlbwGvmdhMod03jAayOJS1KG18j1R8VFPJ7wlRf+V2S/An4F/Ar4FfAr8A+kAj558Q9kIv3L8CvgV8CvgF+BH94KfPaf/wJ/6zfdkj1aWeTguR6cmINKrYyoQx/rgBQYtGEIDoPyc5fKwKJHufEaHzHzwImI5CDg1Wi7+pOqiRHo30/j9SB6rot2u4V2oyu7FnbB0y+cqoduz0MuNyUQyQR2GpuJiT86QZhoLIz7778HV65ewtxcURZOzLCgNQbBlXaroe57A5YF1PVs7Jdi8hRv1Lsau8fEY4Z6yifceMGX9kvyxTdhnkHEEjG0mh2srGxja6ssBYXpXDU+3ARh2PnKcQlgGRE4dRCxw/LYH45I+nhoq7PaWG6pK3xsG0XghsqASTjwp37yU3j1zKvY2t4WUMzamNyCET74/mfwxutv4PnnP4RrV68I7FpeWUc2k8b1Gys4esdRda0+9+Gncfad97C6vIRf/sVP4s/+ny9je6cKr0vguov7Hz4Jt9XFpUtX8cz7n0LXoyXKSNkKDI597JEHsbVVwgtfewHzszlZiNCi6qUzb2MQjIIwYjqdhdvu4NidRxEOhATWl/Z2da20icplHaQSjrqg33jzPPb3SogmUnremVdfwVRhBtFoGmdefQ33nDqCf/Lz/xj/4a++hLWNfUzPTGNrYwv75YrAN3b3/+bnfx1vvPqSPNTfeOeaSIDDRw5heWlFoPFEvcIMiYFskHr4sR/7KAZB2vNE8M6bF3DzxrKsXFg3ElumqgyrpgqAeRDA9PwMjh4/hkuXL6NSKiOdzeDB+++H67W1vkgqBUYBJFJZXLlyWUqGk3ecQKWyj42NTZFkVF4Qkd7e3tF+KkxNyY5qa2sXqXQGzWYFdghYXJjH/IE5TE+lZBVlOzGBoLSgoTKhR4XEcCigPhox9jp8cO/R3okKA4LCjVZLndutRl3AbVBBzEPEBKR2RfoRZOb41WFPZJVXz05kWrWFCN730SOAR6XTwNjg2HYc9WYNIYz0/laQwfYZAfRX3ruIw4cX5XdPMohj5FhaLdrEedoHRHjpxR8OOcauirZrLnMkCF4b5QdJAIKplmPDbTaRzeXgRGNoNxq61pbbUujE1NS0rNd4TQOvDQKu7HTnXuQ+V7g57Y9kQxREfiojNQA7+wnc04LJ80aIxhLoMRPHtpFMOmjUK1JGEIzlkNkZznFTzTHqma5zjJhjEUKzXYbXqivEmPUz1zE0BFDMQYth9uPA7kCIz+/AsUy2BdcnyQN2jHP9EUSeAK2e60pVUSo30GjyTAoL9GW3Os/eiENQtY+TR+dw+OgCMnkC3KxOCMMADZyG2CYJKGuePprt5hjQZWc+cHNpXSA0O/VTGSrohlIRcG8Z0o6ZJ+asdqKWbKNI4lKBwbnleoknIyIvSGpQXUfij8oSrkXmGbEe6sCnomJM0Jhr5PlGtU9XpAifyT1nuvnNPYTAs1nXDCYwKgI2xXO8XLsGbGaAeQIDkuZ8ByrjGCxu2yjOFGQblcqkdN/iZybjMeRzKRFclhVFMpsXUcURbKwvY6aYxqjP87gnC0Le2zg37OLv9DzlTpBErFZ4NjLPg5k0JsNC9zTe0agq4f3Mo5KJ5AUthyw0W03UaySueV+w4fVppzdAOj+FsOVg8dBB7al0KqY8kVw6LiJaFmrMqWBuT5S2U66ePxjR1mlPjQMkzHjwUH+oAAAgAElEQVSdEzUiz3PbsjVPvBfZNtd6V7Ui6UklCi3YqODgeKRk5A1bqg1js8TaUvVFMoL7mAB+v+ui0+J4DGHKNazGAwbau2xyMPXvMDeD+0aB9SEEhv1b5Bxrxb1EQowB7xOLPtVvrLYwpISx++NjYiem5cUXjfNTJnaLsjhjg0A4jLDDBoGuCCtevzlzSLRQacnzPIR2hxkXhhDh9xJeG6+X3yu4V0SUUeERDKHVZI5GxBA/so8zdeJ4z/uB3T+8X5D9K/cr4FfAr4BfgX8QFfDJi38Q0+hfhF8BvwJ+BfwK/DBX4Df++WdG/MXeDkfRbFdRLObVbRoME8QyXekEMwnSee2OrCUC4ZCsgWySFe4E+PMQF9js6Rd+BjurgzlkocJuUFq0uJ7AFGZmKLB3bI1N2w1gIICVnfQMCJ6A/Ar77RtrCAL5TjQsS6GOZ8iS+bl52WwQmGAHN4FNdU8SgGq7yOWnwCCNnucimaQtSkwhvfT5jsYcAR2Eo1gDdrBH7Ygslw4cmEM8FcfeTgl02Fha2UCt0hzncLDR23RXE+AgcENwiOATswIIYjEfhFkTBL3oe06/+Yl1h6xWBCIbwGbSdfqhj3wQr7z8quw52MUrcNmmH/gAH/nwc3jnrbfU/Z9OJzE9M4MzZ94woCLtmgYjfPgjzyCTSeHvXnwNqzeu4fOf/wz++//x3yEYSsgmh4DuQ4/cg7Nvv4dO18XC/AKe/cAjOHJ4AS+9/LpsleLROK5dv4FcJosf+fgzaNYrOHf+CqpNV+HATjwpdUQykYLlhNGqtzFVzEnBcezYAg4dOIBcJoHdnU2RMF/44rfwxPsel53Vv/nXf4j9clMguwmAjeHpJ+/HwmwR33vxTTTaXTz33LP4wn/6ooA7Wgg98cRDuPfu43j5+99Ds03gNI6l5TXMzBWxsryq9UK1D6GuIsPOP/yMgpw3NjYwPcsA5wpe/N7Lsl9hCDTXL9cgwToCjvJKty3Zfc0fXMDiwgLePfuu5mR+cQGPPPSgQp5LFQaYd7G8tIZKtSqFEsFBkhBvv/O2VDrV/RLuvPNOrK6uioBLpROYnp5Bq93EytKaVEXMrsjl05iZKWJ2Jg8MXBGAs/Pz2NneQSKVNGs9MES72UCv20EsyhB7Av09MOiWeRJcTwRnmbPANddptmVzFLYNABdzIuj3GCo/1M9NN/ZQVnBSNNF6ynXB5vZcNi0lFZvK+wOIEAqFHGWBNGpVrQUM2tqX3BeDbgfReEyqpm7bKLK47+utLnZ398dkXlDnB9VKrA3VFFz/tLAiwGyyEHrg6JQTE40ZkqHjYtQfiYggOE01Rky2dQOUd3Yw6HeQTqfUJU4FFEkMdoCToEnnMuroJgk34poY9qVM6Xo8E2wEAlG0O214CscmsEqdDgOo+xq/zjqSrGqtN53bg34YvQ4Diqvw3KbC3jmfrJ+68akIS6dF1BgVw0ih8gT2SZ0oD5rhxRFb5wsfE4s5Mjr8ZYpEwibVS+EYKuWmAGJeB7vMI1ELjj3Cgbk8Fg/O4NjJExh0A+iSSKW/XYDssbHy63Sa2N/fV2f63u4OrHAUOzt7AmdJBpisgLDIC9aQgDfB6Ua9LkLF5KRQuRMc20WZ7nTOb8QJC7AnzMzmeOLP/dEQXouEBe14TEA5SQIpOmiK1OtLwUPygoAz34yhzgMFOo/0en6+iBcC4gwDp0JPRIfJJJAlGskfEspy4xqJgOKDZCb3WL4whVgiruwHziht9+YWZ3UeJxMZ3b9IcuXSPAeZ8zCCFQY67Tqy6bzJVWo1MRoGUa8ZNRFVPrRW6nT4WoLd5jNlNhTgvAcR4bVJsagfKvya50q1Ulfnf6fdRcsboDg7g1EwhFgijYUDBzHsdlAsZODYwFQ+pfuHlAkDKkeSOgeZbRGyTO6UlGX9NkqlqiyguDhHJuZaZBj3CQkXrpmwRRXBULlCTZ75IsuoCOKcsomgr/oxw4UWciQEuC95JrBGIlx4TQwal7UUqZaAzliqo6S6HJhsGBJVIjCoFKP0skdrqAEGykAyllV0taLFF0kCZsnw3yeB7lJDUCFGO8mJzRRJFpJXPIjGipKJOmhCXrDunIc+bdloY8ZFGhhno3BfUNkTDEoBxr3MvU6ywqxbQ5iRsJQSg7k2dkTkI5WmUg3x20h/BCpb+D3o4ru+bdQP83dk/9r9CvgV8CvgV+D2r4BPXtz+c+hfgV8BvwJ+BfwK/JBX4Kc/87HRwuIC9verKE7n2Vsr1QA7GAmqESStVevykpaPOe03bnXL0kKCntYhWHZQnZcEeGndQtCASgpa1zBEt+t6aDVbIjAIuNBKiaARgQcCuuzQpGKCABtDf403e2gcAMvnGascApP0Ofe6ngCx2dki1jfWDVAWCCOVTmGqOKXA6iEBCiuiDvpatYT5uaJsVDh+gj0Ev2j9o1yJsTXGiMG7LUN0JFIJ3LyxArdDj6ww1ta2TBfzkGG2xq+boDmtRoj+8rpj8ZiIFNXKotVNE7U6vcJvQV9j7212FJvubr4Pr5t+/qdPn8Ybr70lEIzgEIFp+pJ/5MPvx+b6qiyfCAARJCYJMJXPYWtrQ/V+9JG7MTWdx0svvon9rVX817/3OfzZf/gaVtfLsCIx3HP6Hly8eB5XLl/F0888rbySenUXH3j/k3jhb74lS5oPfOCD+O53v4sYQ8QX8sqtWFvfxqOPPgw74uCNN85iqljAoBfA1PQM/vqrX8dDD50WmNfp1BUwfu7CRXUE00ZmOIxgZ2cLmXQcly4vyRufECBBpDvuOIIPPfsk6rUqzp27itmFRV33yvIK1tY2cPT4Edx37yl8+xsvoJBP4eChIyhXOtjY2kPH6wrYI2hMdU1X6Dvwy7/ys/jKl7+MBx58SCqIK1eu4NUzb2g87PSPKAid69KE0RLMk81QLIq5A4uo1apoNpoC7O6865Rshu677y6tw4sXL2Bnp4R4LCEijVZkDOJ+49VXBQBXKlU89tgjuHbtOirVMu688wRWVteRyeZQ3ttHJpVCJhNHvVHB8aOHMTOTAUYekukiYokESvv7piN+wFwYdksDO1ubAiwr1Yb+HolGtObYrU0Fk0KD2c2uZPognKgBcEkMhKk8IBAshU9EHdaxeEKqAYZgc50Xp4sm6Hg4RCweJQqJLkHHQUAkEEnCRDyOenkHU9NTAqD3tzfUsU5ChXuHNePebNEmqtExWRBgdz2tdSz0h7R2Gak+oaBZvyTTEnFHAGoimUaj4cqKi1gmicGwFUUk6oigNDZTFqqlsskXsMaWUb0uHNtWVsYwQKDfUZh4Pp1CvV7R3mIuQrtdR8Rix78lUDgQtmT9ZVsxQwLIXstkfdCyx3FSAp9pM9VudAQ2DwYN9D2Tw8Mzbtin7RPJXSo/uEdpx0OwNIAggVva53W7Jhuk29W5MMbjx3kjtH6j3Q1ErHEvUlFEcpVZN0Z5NhJpkEk7mMnHcfDoHGYX5hGP5xAMGsszzjN5UJ5J9cqOcklKeyUpG+jjz/kXyaGAYgP0GjDXWDlZYUdnlAlHDiOZikt1wLFRQUaInBkLJPBCArJZL2MNxe57t01rtPD4zCd5Yex/SAoSQKaCjFkgyiwIGYstZc6oe3+otUrsmdkEysRQ0DItgUyGwZhe0vj5MxKNzEuZKBvyxRzSuazs2jh+Wh4mk3HMzs0IECdRQ0tA8karazekMiFxtjA/hyA6en9eEO83rH/HbWrstIDruR14zHFRfkXAqAO7JhtGpI6sjow6gXOhzv/hQPZrnBO3PUAoEtEea7RcpHN5zC8cQCbhIJeLIRoJITgiCRCSIiaVyaNSqSBANWGtgUwmr/tUo0lyCWNFoiGPeL8g2UP1oG2Ftb/3y2XYNsO128ikciLBCMyTTNM9bhyIzTEyq4OEhv7bbd8KRTdWhsw5MYpKnjNu1xB7brNtFtpEDRkIKqtEP1FQt8k54brl/1mrMAPrqYbQvd7c6wxZTxqMz+OcU31hLML431T/8FyWgkKKEaPAEYkFwIlETAj42H7NKDnYKBFEt2MyfEjaKk+F9maBsBmflCEDXTfJF84j68LPY/MCV5vJUKIS1RBKJHIvv3fdxzx+yL8n+5fvV8CvgF8BvwK3dwX8G/ntPX/+6P0K+BXwK+BXwK8AfunXf2LErmeqF06dugOtZhOxhCEQCPIQ1G9UGupApVWDwlbp8DG2o6Y9im05yl8IBIf6uSxB1A1twl339qsIB4wPNkETdsJ6Lv3m2QXJbtUh8vmMsS9yW+h0CaRZiNhRde2arsmgOkvtSBh33XXSABWei1wmLjubnb09bG+W9NzsVEZd7OzAJBiWzU2hUSsjk02qw5yAIcG5Ou1CHANcstOT3aLs+SUIRsUDu0ypMgiGHQGcK8sb8gInkiSw3vWUC9AbGM9vwvLsxmeGAf3+CeTQ/qPWcEVmqEF0HFg78ZufgD0Eowi4nD59Cssry6jVWgpOtSMm3JtAfwge0tlZ+YwTiN7a2kQymcLOzg4KU2n84md+ClevXcMubaKaZfzqr/w03nj3Kopzh/Fv/9f/Q9kPJ06exM3rN0T+UDGRSWdw88aSAKbDRw7i7nvuEmDjtpryh3fsiGx5ZudnZKcTdahuacsKamb+AC5cuIxPffJ5XL5yWQqTmWJOnei27aBUKmNlfQM3bizJXoYgU8RxZEtDMGl+rgArNNT7X7p0E9F4EkeOHUY+l8Puzo66pKvlHaRTKYRCQ/z2b38epbKLP/xf/nfceefduHFzyXSW83+0LQnQk57AJnD//aextHQTW1s7WmPswCfYT0CUQB8nQySbuuWp+kkgO5UTSdFsN/D0+59BsTiNr3zlK/jEJz4qcPPCxQsoFqZRF5gJqT8IkF05fwHRWFwdx3HHhCQXilMCyujJTkCZlllU9XTaNWRzadXz0KE51Cq7mJ1bULD9zs42MskEBn1myvQE/tUqZSRiCezt16WyEYhsWwLZCDpyD8SdGPokwixLJE2EAbYkOCK2WsWNn7ulfBSChOQeCeQReOU+p8qHYDDXbyBkI5GIKo/AbbcUEkxybthzkc6kEAhZsJjxUKuh2aqK6GAGBlUYJAZ73ZHUGyTZZAfDvIJRTwoOWgOJNxoH1DNEu9fzpMJiizbHyDERqI6lcrLAilLF5Llo1qpgNg8JxxEt1QhqEkgfERQPiiiLJeNaKzG+ps8MjoG6/KkoSMaZX1MVIOoye0b71eSQeH2qHwja8+eWLLMGA6pbLJT3NhG1mbtTQa3M148Qtmy4LVfAL8ncTDaNcqmmc41nB9/D034fCmglqeFECZQaZRfBfAZXG/B4iGazrfVFMLq0V1UeiXJH1AU+EHmRTli448QCjh47ht6Alk5xWTXJhikQQbvdRKddxs5eWfPstlomrJt7I2SsjojJct8xg4R74e8rMX4QnMxxmZraVgiBwVDqD0LNVN+Re6SChHNGlQZBYK4dZosol4KKF+asK1zbEDAag5QdYZ07XIM806hoIPBOcouPCanCD2EdTfc9FxPr1DPBywS6ma9DlZFlIVfIIZqMI5PN6hzhHmIGTaGQ07q3mAETgPbJYNhBNOqIHKK9XCrpiNPhNRBcp52cFQpKTVCrN3Qfo01YjdlIChM3+RK2HTbAOmdHyj1z3VQ98H5Zq7U5OpSrbUTiMRGGsXgc+UJBRGAibqNQyCARtUHRIXNh7AjJugR2dnYRTWbBcjK/goHzJFJIgPGs4nrhvuQYSMzw3ktijON3O64IM6riOJ9cZ5wbqqQ21taRzqa1X5RPM+wiFLQV1k2VIO9L3ItcJMORyZOgCo/3tlarZYLTaRvVbIm0UnA657FrgtuVZzMaosdsioHJ4FCuCkPZexwL74dh3Z9lV8bTRnZyhjTjvuK/i3TlAT4O7DbWZrpxGkUObaZkE2Wsqvh3PibWUz2SKVxzVAGRJOHnjGiJB/T6Jvx7Qq5o/XMfju/JVJ6Fwobk1q1BQd5dXLxwxcc8/O/KfgX8CvgV8CvgV+A2roB/I7+NJ88ful8BvwJ+BfwK+BVgBX7jn31mRKKBYZtUPhDsoAKA3cCEvARitrqo11tIZGhZQd9zDz2vqy72aq0mEIn+7LJCGjEck2AQAQsGjaawvVuWKoLqC3Y40jqGyg7CWgToqfYgSEObFP47bZ1oX2EClQnqmfwKkgIEH+bnZ5DNZ+VR3WxUMZVPqxO81e5jbW0N3Z4r8Jw2EOxmnyrOoFzax/wCu8xr6gClZQw7/vnphABn52axs7klcJhANoE/qk3abU+gvBNN4ubNVWVHEGQjWKKAYxIeBBmpwhgMkIjFpSThdQQDNhpNF9V681Y49y0wBtD4CAxNPL0J+EQiYTz3oWcF/lBl8uEPPYOvff0buHr5Eh555B68d2lZn9ls1PHIIw/jm9/8nkD8n/xHn8DBxTncWFrG+QuXcd/pk1hZWsLFSzfw2Puewrf+9kV15y8sHsTyzSV1maezKTz9zJP47rdfRL1WB8Hkw4cP4+bSEo4fO4a5+Rks3bip+YzFkwKieV1UtzDmY25uBjs7DXheB0++7wlcvX4V7549K8uVTruDo8eP4+HHHsZ//I//H3tv4izZeV+Hnd7u0vv61nnzZsEM9n1fSHAVQRIiKVKkSNFOOSlV4lTJlmXJluQslZRTKadsVyplheWU4rhkWXaUMBRFiRtIcQNAgMAAxGAADDDA7O+9eUvv+723b3fqnK97xH9hyrerUDPzXi/f/X3LbZzzO+d8TZ389GhXJ3kxL+DNsVMKYGb9zl/aRbfTx/ueeFQZKBfOnYc3HuIP//Cf4V/8i/8N2zvX8OUv/yq8IIHdvSYuX97C1a1tHBw0EXiBbHkyuZxIjG6rpe5kWYHRMicMTZh1PKE1Q1CPHcVSIEzo/U7lj+nOLS+V8NEPPolr+wfo9oc4c+YN3HnnHTh2bBNbOzuyknHdnDr6uXTPvH4GzUYDrpPBbXfeisZBHVcuM6ycn2eAYlkApZJYXaphOOhgeXVJ5IbrpgS0NxsHuOmW20UKEVSlomjsEaCkRVEXiSnQG4yVSRAnCkdwORlXxsY09DHsewoCli0PFS/KerGNDz3tkRK0hBE8bEDjGbv+4yKHCCKyNiQqHcuV3ZtjxeCQwEvMlGtBUongZcCMl3hciol+s4nBqIditSZS4uBgH96YhEgKI38yV9hMYSfj6LQaUhYM9fukMjS6va7Ae46X4DFJFz6Hlmj+dIJMoQI7UxTR4vA86vYw6nYxS3AdTVFZWUYwGWA2TQi0TsRmqNCKx3FAMQprSVCV9l5USFDZRTuhg91rsj4j0Ko8HgHiDAdn7kNSe4Tg/QwOUnYF+XQG+7vnMey30O92EAYzkQb8PNneMJB9ZQm7u3UBs1I0ENaOkTidIqUOc5IGJF+ZwUD1gbGOEmg+YxbNWF3e/O9gryOiVOHB8TiG4z6KhTTWlvLKoDlx8gQKhSLGJIICzrOr7nIG0gMezp8/Dzbkb1+6DG8UKIxdShFlb1haIxwA62LGS8LYm4cUZ0RY0CKJag2e/yTCaAlEBQYRXd4bSIQo34KKC2YISGlnyAYDNDP43L9+g11kXShXZB7MrLDyeVc91wFrSbJhEpg/pdTgeqayIWkUAkadYdRqlgLpE8jk0iiUclheW9UaliLPSojU5fovFgo6x5kNMpv6spkajPtIkISg+ioM0e4N9Fn9TsvYR7FTn0TLiFkpXMvQOc1Ofc4v54ZzRlUWAX0C/spQmNuCjUdGfeGFMRGNCcvG6vohLC9VYSUSyKYdVGtF+OMBijlXc6jg68kU7U4fcdmludje2lGQNtfNwo6R60jB6VIZGNJlYcNEQJ82elQcck9rysKpsR7UuuS9m6QoyYp57oznYUg7NKoHMYU39ES+cY2IcEJSFkuTwBPpTMtHEhbKSmGwOFdJGJpsEr5nKqlAckMchmo+oPUUlXG0keK4uWZ4T6eSZaEMo2WXISBM/hbHy/XPdasQ73k+BtcJ93g8ldB643Ok9JoHf2v/KdeD1pUjZTKZ7AoqhUigmCwWsrrci8zLMBkuhqhIJKjM86Wk4Xrle79xJrKNir4tRxWIKhBVIKpAVIEbuQIReXEjz1409qgCUQWiCkQViCoA4O//4781m/oh3Kwjmwl2zQ9HA3lBJ5kVMQ4FKhN0JAArOwjPE1BEZcIC1CETQZDW+IMTnODvhgrJ7Q4Gslxh2CtBGHYGEzQzwAU77xPI5rKGqGBYLftWSQrECKSF1/MhmJEQi8+QyaThZhyBhuyUbTUPcPLECYENP3/tdTgKCY0hV8gLLMnmi5gFIRrNXYHJCphlx+h4iDiBp9lMQdH9TpewnLIY2s3OvBOdHfFt5XNc2drFlK3HIi8s1YHKCwJ1HC8fbiqFYik/B4lp9dFHt89cAwPsKfh03pH8i+GlAv2Mo7qyOAiyL9eKaDb3EYtbWFqq4dOf+ji+8Y3v4OTJE/K6Z9j4YBTgypUt3HbrzQK1SDqdvOUkvvWt7+DS+S2UaxVZEl29si3g5sSJm3Hm9OsC7Ku1Eh64/z4888z3lLuwsJXhWPPFAkIqY5RhbLIScm4aJ2+5GfH4FDedPIZHHr4Pv/MP/juRKQT2trZ21M3NdfTQQw/g3HvvYu3QCq7tXMPHfunj+OpXv4r/9p/8Lq5cvYrvfuevBSb//u//A/wv//x/xcnbH1B2QXNvB1Zyiv/6v/wN/Mc//Q/wxi1c22uhXKvijjtuw5WtfZx5/awCVRlEu3nkCN5798I8OyTAyqF1bF26KGKIQH2aAdAD+rtTGWTqb+xfJsqSUOZIGChjobZcw4c+9H58+y//QqTT5vHjuHJlWx3mtBcr5rk32MHNnIgSnBTDqnvKG6Cv+4c//AG88vIp1Go1XN3a0vqjDUyxXMaxo5uwkjPsXtvBrbffKmKKAdAMNScA501GusaJZ5RNXkBgngCbsSRjRgvzMNjFTPiYQCnX3JWrl1DMFRFTJgx7wY07EQFPdmATwGV47WhkVBckVERETDxMQg+O7cpOyXjRG5WGNxpi0O/h8FpNGRPpHG3ajA8+Q30T8RnymZzsr3qy1qHblCViZcAMjFgSY+2JJELfU2e5chdCKi8MgVmtVnV2kCTkNYqASBBA9BBLWciXlzH26MFPAoYZAzNYDBcP2E3uIJZOw0ryvEggm8ka6xw7IfugQacFzx8by6LxyCi8UqRpYrh27ZoUNVx701gC4wn30UzAqpWg3/8Y05D7mnZUKxj1x8g4cXSHAwy7LVM7gZxJqTq4bwv5LLa2rqkrngSwlGVz2zuC4gSB1TnO3IEkLX4YDu0b8jZlYTwcGRs0z0evOxI5o4wHZl7YloKdq6U0SkUHa2tLuOWWm6WQGcqlKiYikCAx7cZ293Z1tm5vbUudxXklQayAcdrT0XInlkC5XEKz1TDE0dzzn2Auz3wGndOGi8SYRaVOMiEbM65LBTCHgTItwmnC5FlYNkJ/KqssAtaLrnhlCvjGSotkCMkZKXziMXg+bc24D8064brjeue+5OtYSy5IkimcN5IXsqSaJ9eLwLAc5IsZKQqStq2gdq4nri3en/i+hXzBKAG9MdJpsx4sN2FUeQwcl3KEYD3zidoY9LvodkciEUQcxFIa6wI055/8j2eLYzuIzZjbYLr8RWYlUlLS0K6QdoG26yJbKGF1dRlr68sKE+eeqNVK2mP5rKtMCs4D1Vu7Bx1ZquUrZdm6kfA1UkcGyvMeIq7kuiWYUe5x/xliTEqycCJiwVhLUelgVDKyiorP1zgt80IzZtpEKiybioyABIgrlaQhl8yZQetC3p+l6OkxN4TnppkjEk60XurxPs8MDmbqTEO4ThpDj/ZUKfjMrppnaPF6OGauDY7R2N4tiAwqWsjPmvXK7xusNR8kGmQjRWKNa1q8Ea/BEBw866T8mb9OFlhztQo/g7+T7ZieT4WRUUryzOFTDXnBEPOYvqPwnsZz88zrZyPMI/q2HFUgqkBUgagCUQVu4ApEN/IbePKioUcViCoQVSCqQFQBVuC/+nufnrHjmmAmwQ8CKBMG8I5G8vHPuiVlXhDAWlgdUVGxAAEIPo2GY+Rz+evh1ezWZsdpr90T6E2YedgbYDw0uRldZgqE5msEActM1oDICuElYIQYrKQlcJrBt/K3pqohS6A1Lt97gm+bxzblA87O9UqljFKpgrNnzyJDOxOBaDGsrq+h0Wyqa3w0JAmTUFctu2ezWQehx8DhmUJLmS3AbvRDa2uo7+/p546bxtif4eLlawAsdfqz65Qd5rSGWQR/LjpgSwxcJrA5narrudPpCwgn/sRrWNhbLFbforPUKDIMGElFSwwTfOnXPiuS4qVTp3D02EmceuUVPPzQo8jnXGDmK1SU4c8H+w0cNBqoLq3huZ88pyDmoWeyR2o1hptPFJDN/AyC6eyjvuXWI1iqFkS+XLt2gIN6CwNa4TC7YzbTc9V5KxBposDw7373u3j8iYeRdhI49erruOvuu/DjH76AIKA3P4GekWymmCnCvAB2V3/y6U/iJz/5CRr1Br74a18ApqY7fGe3jnI5hy/+2i/jK1/5N4BdxJ1334tRr4v69kUFFLM7fHtrF3fddyfuvOd21A9a+H///Hu4eIFzYaxBNg5vIpvO4Q3mbDiWyJJ33nzL8EAxCBRnx7g37z4nqLkgkkzIrgmqZebFJz/1y/jzr30Ny7Uq8rmMVAcH+01kXQe33XGLQo67vQE6/b4sx0LPR6vdQtJycN/992LnylXs7u5JqfHKq6+gsrSEpdoSdrZ3USsX0G3vobayjM2jm1hZqaDbrGPz8Aa8wMPe3iVk8kVMfFqQJfQzO+VofallGhM4bl5ro9tpIvBHiKfseRf4CI6TNl3v8o1n5/FMeTWZdF5gnQFWzR4mscjGdeZNEHRk13c8bpRQcVhSM9FehwqncbeDzmCEcmo80tQAACAASURBVCGNZDyObq8nyxqqp5I27dF8HDQ6UlqQzONZQGuw/thDJu2isX+AeMI2dm0ErxNx5Sp0Oi2BpFSPDEZDFPI51Ov7sB0XfhhDZWXdhBLHDNCoMc8CAc62lYadz6Ncyhu1BG2kZgwBdxS+PQ2GQnj98RSNZh2VakHqIZ5V8QTrwvFMMaQ//twmRvYzc0Cb6yYgiOuW0NpnrQcK0+bvaT2jMPCQ0xIX+Bl6A1kLkXxLWglZrsWYVMwTgCht3ChiSDgRgJWNzdxeKaWMEYaZe7KaI1jqjU1oOMFlrl9eOwmU9fUybjq+hvXDG7CdDEbkBeT7zwDiKa5cvaJzm8o1jq7T6uoMl6+/iGXatllSmdhuWuRBnCRIz2Q6kFRizoVN9QWJAyoJCHLPDCmTIHEx8rR2SDj1R1RXxDVmWbM5tpQVLCXruwhaFolF4J1kBsmOlLEfZBgy54SB08xA0iqfhCIemV1BYFtrep5vEAtNThD3LM8t2qTRYmhlfVkd/1qv3kgEVrFIZV5ae4fjmoUTBP5Q5DdzIXjfIYEUnxlVBTv/D+p7Uvcxm4njIhHMM6dQKGnfmLPCXBfXCzMeqPKgUkX5R+FM5B0to/haJ5vDFEmkc3nceccJ7alCPiNwPu2kDBGXpJLCqJ94z+z0xrKParYbmM5Mtku73ZIykZ9Lco2KxFTSxnA8EHEnIihl1BmW7tOcNl6noxoOeh0zJyFDrY1VE69PuUwMGO/wnkaSjVZqhhSlhRkVIbxm2tNxD/b7HVlW8V5JwoqEi4gF3j+7fVkucV3I2olWX5MQAdWbIe/fRiGyOIf4O36P4H2G12/Uh2xo4Kk8Q2yuKFlkXhjbRUM+i2TjGuAcSAlDGzKqq4wSyKh4eMM1hBr3l+67M5IXVHqRBGNo+9wKjERh0ka7NdC4WUtayBmSKLKNir4pRxWIKhBVIKpAVIEbvQIReXGjz2A0/qgCUQWiCkQV+E++Ar/1j35tZqVshAgx6HbgpF0BuQhCgTi9ztjYg8RmylYol8vKd6BFBHuZCZgQLDBAExUJ7OKeYBKbod3qClQlODTsDk2XayKhTnV2NxL0IVBAP3gDQDCwNilLkEwmK/DYC4zygoBsOmO6s0kyUJ3gpB11XNPL/siRYwLQ3jxzBmknqU5PEhibx46hvt+Q5VGn3ZGyxNiL0B98hFzaNcG4ti3vb/r3VytVtBsNE9LqkjCxcfHyNoIggf2DpjrZDUA3EyDHbl9jsx1DIZtFJpsRWEr8slHvCpg0HcemXr/on26CTdnxaYJO+djY2MB06iP0h8ikjXJkEsZx8tZb8e3vPINSqYQPPPk+efCzE3pj47Dsst5+9xwuX9kWGMS2VHZbl4plkRscEwEfApTs9H760x9Ct7mLj3z0Y/i//+wv5PO/vb2Ler2hrmraoXCOCSxyTtYPraHVquOWm4/g3vvuxNl3ruIHP/wRZgF1AIQwzZ9Uy7C7eDobC/h57InHpdx59ZWf43Of+wxefulFEQMXr1zBnXfcgs98+kN49scv4OVX30W+VMTGSgVer6PPqpQLaHT7ePoTH8SvfPZTeO30efzO7/1TddsTzGKGAG1+csUCNg5vqGO5Ud9Hq9HUGmWHLoE65g7wd8pNSdAyjH7xntaYYN5piPsfelB+7ZPAx6DdQbNLQI9zEuLLX/wCfvyTH+ORxx8VqH327DsiyR56+EFUCiWRWLt7B3jr9dMIwhnuv+8+7O3uaP3u15twkjbWV6oKrT509BCqtQpKxRzGgy7W15fQ6TTR7dQRS86tnpRkYIJqCTjSp37kDeHYWQVZ069+PO4r0J5A/oKU8AICp2yYprLIUxizZbkCLKlgkDpIncgTeP4A9ToJpLL2KEFRBeiGJjy+Uq0gAebA2Hj2uRdx281HZC3nptNao6zhS6deRsZ1kEilMQkJbvZE0tFWaKSwaKKofFeSWYHAXipVqILg/CXjhnQg4MzOdFr+SOFluYizq51/V9A0H1NMCT6D4HgMhWpVGTXLK+sKkm+3uzp3klYMqRiDeidz5RaJuxYsh9kTAbLZjNZ3u8ucAVskF7vxiVSq439C3/+ZLHkIQgcjYz81UZaHUjYwmRDAp8VNSuTCbEKVmo0Zg3995k0M1aXOMbPDn2swwfwO7gt6/svf31jhcCwk+dhhb+z0GPRs8jr44LlEe7JZ6GF5qYBC0cI9990Hy81iMiXNSxaFSrMEesOANAbqB3tSEPA9m/WG1oRyNoDrILg502MoVpd0rcNuZ66SCOHKzofArgkzlgKLpEuMdllmT/DMImHFeSQxY1Q7xtKJa9aQaKZr3qhIEpgxb4CuZ1Jk0A7QEGqyXpp3zVNZtHg9g9B5jpow5hhi8+wjjlvd+omkCKtcKSeFGYO6aXFFlQEVdnaKYdExlCsVzVkmQ0UB57Mva7Ypw7KntAzrijQcjsfw/ZGIExJ+3DfdjskG4T2M11EsFvXZfD/Mx8YQc6pxuL96/bHWSjCZiSCKW7YUVUePHEKhkJZNIdULlWpJqhaOgQqOXn8oIq3dG8F2svCpjBLvlbxOPCunRwSaud9SUbawsiLRzHryrCYpQBUOn5/J5LC/e0VrmUQVx0giS/k/LHs8psYFBWkHJmuKRG82k1e+02JOWSPmqpAY6Xd7WkvMyyH5o7N/avYbVU6c5IXCUKTlFPBDBpqbB0lu1lJZFyKDjL2VTgoS/8FE8yMiZL5/FipFQ7LwHGeWBd/7b3JVjO2iUf6JHGPuBS0D5+QFCQvZvdGiinuLeVemCEgmHTSatJSMaU+3Wz0RaVwD7567GGEe/8l/U44KEFUgqkBUgagCN3IFohv5jTx70dijCkQViCoQVSCqAIDf+r0vzhSiHARwU5bCigkCDGn1Mouj2erBdTMCGjxvdN2eQfYecYKSBvggiEKA3jhJTGUbQyA3VNd3KBUGyQt+DjuM1YUZMkAzLkKBAM/uzpayKwiGsPuSHZZD2sjQ3mU8FODDbkl2O7sZV7kB13Z2BD6urR/C3u415DJZ9LtNUNhBEGxpdUNgC0FQkjQKsWUncTYtICs9Bzuo+khnXAx6fXXtyt7GGyOby6HVaqNWW8XlK3vY2dqD54WwnTT67DhOpQSEs9OVtjmuY0utQasbLwzQbdP6w1P3MoHdBUFhQD5a9Rg7C+JxxnfcPIqFPJLxGW46fljX+/qbbws8/9a3vysLLsd1pCKhlUq/O8D7n3hUXd9uOoefvfQS2u22gEF25hLH0vXMbTqsVAqZjI2V5TJuvvUEfvCD59DrGHCT10Pg9fFHHsWRo0fx7PPPYmd7CxvrK0DMR9q20ey00R2EIgQYrkuAh97/6WwGh9Y2ZGX06U9/Aj/84Y9QbzbwxOPvx/e/9wM88siDeOmllwSqEXivVrL4J7//d/H2W+fwk5+8iieeeBCrKzX81V99SzVJxCf48t/+dRSz7Nye4l/966/hrXe3ZNnFOq6vr+Py5cuqa6VWxYc+9CF885vfFHjlzfMZFiAqCR92DC/ULwsAlWuYSoj3Pfk+tDptvHn2LaxXlxHMpjh/4TweevBePPbwQ9jfa8g66M233pb1EEGuaq2G3e2rePSxR/HDHz2LqWfyJD74wQ/iW9/6FmzXgW2nZaHywP13I5vm2rClYlpZrqLbOsDhzTW06ntodxoG7JyDkFRYmEBodkHTPokB9jaa7T6KpQpStovty2+rizufKxt7l6TMfARiMueCndO0alHXfwLytrdTLnx1fMdEYrH7naG/7EgnYG0A5zGOHTmq/I2Jz70ax8HeFhzHQoW5Hf2u2cfeWJZQ9UYPSXU0+wj88Tx8OI29nT2kUuzwN1kBW5evwkoxXNuAokmSGv5IFnBuxja2VrEEgmkM43CKLLMp1IEdIuu66HUaiJO84Hyv1ASs5wpF7espuG6ZSB1SNmFUXMkk8lmqQAaYxabwfAKalvYGQVq+j6x1qKAKRlqTBIa575gNQGzaHw40dlreMRuDYb4MKp6QuGS9YrSK49k4QbZQhEevfIGepvuc4DDtevgaArxUXJDwJKPAznECsdybPE8JHtNqL5zEECgjYKLnZVwL/migvZHNpnDfQ3eiVFlFb+ALvKcF1mSWhJXOYevyu/B6XakpeoMRep2uIYbZ6e77In1J3vJBQgkJB+XKsjINGB6fJFmkkPWZshJ4FtM+if+ReOF5SCCbnfRkZ43VjjnLBBjHE/McE//6XiO5RwSb181zkM839THrgPeOhTUQ35d14INzo1wOBaHHlYMw8jyBy2nHMXWMx7C0UoOTSSukO5E0gHwul4OVcuG6BRwcHMgKkERBxrHh+X0kppxz2hbN7crGEwxHQ621drtDakREmzkzDAHFunEfttptpG0HNlUXJGBSceVAkTxv0yLQoyXSFJliXuD56saqFBeVchHLtRr8Ia3SqCoyhDfnhwTc7kET+/UOSuUKghmXMZUdVHEwK8id2xiNTBD13H5QllhUHVgpqWOoNmEId6ddF1nG84OWdxOfJB0Jo3mQ/dzGkIq80ZiB5AnZppGcS2fyuufzfm3ZRjXDvd9sNnWvG/R6IoZ5H2LuBMknRkvw/TWuCS2+uBZorTYTKUlij8QGFRUThW3HjTUUSXJZ2U1FhID2UbyfxBkKTzLTKOi413hOcQ9xX3HdGHLXnI1G1UHCz4SFL9Ql3NOyINNeI59orL1IfPPM49pjgwRJKRJO3W7fEPwjnm8k3oC3z56PMI/o23JUgagCUQWiCkQVuIErEN3Ib+DJi4YeVSCqQFSBqAJRBViB3/ztz83ozU+ggPYkM9k7MLB7qM5tgmkLkIAAG7shCQ4wkJTgk7o9GULL7lp1IxsbDhIOBC8IJA/6Y3S7QwFhBBH5M3Vez8F6AggEpPg6/sy2jT0HiYD+vOOVthC0iiIwtVSryFbn5Mnj2N/bxnhMCwpPoOyJE0fVbbq1s41WvYFEylVo62g0kKUN35/gRzbnwvdIXjgCXVvNJparVYTTAD67tuNxqRUIzrIWBIUYSDwNk3j99NuIkQgZ0GqqqIwA+rkrAFTEQEbA8zgI0GoOZIVFgoGEBq/ThK8ae49FDXl9ixDVBbjHmrKTlIB0tbYkIJIWXgRk2DpKAIxd7rVSBStLVfjBACduuRV7+128+MILmgtabxHYuemmm3DhgsmGIAjJOt33wB2qM0GbF54/hf39hv5NgsexaHMDfOYzn5LVzNe+9jU8+dh9uPP2TfjTNC5e3sWPfvI8+j2jJOFcEwzMZ3O46+7bsbu7I/CPtf2lp57Cn/2Hr+ITT39cxARrybwUKmQ+8dTjePThu/HNb30bx49uYnmlhsEwwDvvnMU//K2/i3//J3+Mxx5/Aq+dPou33q3j52fO4vbbbhdo+Pbb5+D57NJN4bHHHhNhwNovLFEIkhPQchxb12XIIgNuscZcd3xsHtlAdbmEc+9eQq22jPPn38VnP/tZvPjC87j//vtQLBRlc/Xyyz8zaiGC4vmiLKveOfuGAEKuufr+Dkb+GIVMEd1eRwAqO5yPHTuG5aUKKHwYDEc4srmJfMGROmZtZQVer45OvytwXVY+cQbrEmRLXgc4uc/4IPgYj6WRKdYwGrbgDw9Ml7JNUmICdoF3Wh1k8yUUK1XGlQio27m2JWs1ruFFSG6jcYBDG+sY9Gmnk0TKsZSFYieBCi2ZwhCXL1zA6uoG2u2m1u0sTiu1jLrgz507h/5wiKWVVZ0DBPsIoNLGZuSN4fVpPedjGmfmxkjgJFUjVE7xvWwFA88QTy7CchMoVZfRaneQshjAXlAGTmJGv3vmebBTnhqxEIVyQXupWCgZCxmkMKTVC8mXMYFzgt98/8B01sNXvsd+vT73ufcxCWg1lZ5b/phsAALlDHGfUAkxMp83JeqpfGkCquywt9AdjBTYnMsW0O+2de0BLWwsm3nqImvz1armTOdnMJFFDjv7TTc5CQ4TLGwyeJi/EKqbvdvhfDA3gJ30zNIxyrMldusnJ3jw4buVZ5IuLkmFQqUcCZn4LESrtYOsncHF987DG02w3+zIPowkp0KyeaY4Zt2THEjEbUw5924W42EXw0EXiXAC12YWAa3s2M2ehGMn4Y0Hei7JIs43FQokVqluCGPMSmEwNh+mg5/XtCAJFbrM+4bPsy9mbOnmuQYmQ4LkjVFusD5cI9w7tKgiabF4X54zJsDZgN4kkfPFHDL5LFZXV+CmLaldcvmCfpdKuWg02iIvclmuzQFsKwZ/3JV9Hkl6qig41ma7g9mEp62xHBoz+ykIFECfjMWkUur2BzxRTfD4/E9ecavZUrZQysngYL8lEt+y01hZW8HGxqryWFaqJZPDY9lI2hZiInQMqePJpiwv9QfzKpi5QRUFbdrS6ZzOLt4fl5aW9B48oxe1kvWY72F1bRVbO9dQq5TR6TZgW66AeAZYU0liFB5d+F4wz6MymRjci1QOmXySBPKFkggb5VpMxrLNIiFybWdb86b7N0O7RVgtgq0nIoxp1UhSkfelwDdWUSIORSzQOm4ii6+FXeJCYSQyk+HwzMeg6onh32xiIJdGEpd5MQlLtUnZCaS4dmaGxOH61tk0P9u5oyaeCYxfNAsYtaNmbE6yGYKDa5JZXqxlu0U1GwkSWnWRoDPKi/PvXY4wj+jrclSBqAJRBaIKRBW4gSsQ3chv4MmLhh5VIKpAVIGoAlEFWIHf+f0vz+h3TwuVXp9+9g76nYG6y3O5wnWLIwJNBPFNZ/gUqaQ19762BJAQbCKwtwALCH7IKiYMFELb6xkShB2tY2+gsE+CBylZWRAkmSjLgq8nqEbwTATAeGRirGcM6mZnqQs3m4Zlp+TJfsuJoxiMxxgMPVy9fBUPPvQAev2+OoJ3trZRb9Zx9NhxZVkIkKfXOW1f6ClPIJJds5Op8gUIOrIjnYSJOo1ppTEP9B2OJrh0aUtgGMFF2kkRMNHQphMMBhMF8qYdV0AZG5MJtLSaffgT39jp/EJQN6+Rr18AULJBmtteEMhTBgYBlxQ77yf4+Mc/hr/+/vexurImtYHjGj94dv0+/uijuHLpPXzm05+EF8TwR//mTwRE3XLLbQI19/d3cfPNN+PNt99BMPZweGMdnjfEF3/98zjzxhuolis4deoMrlzZweHDG7hw/rzsuB68/w5sbKzIC/7DH3of++TRaezjlTMXcMftd+PC9ja++52fiuA5fvw4soU8zrz2Gj7y4SdRrTEsOon/58/+QjV/8gMfxvPPP6/nyuaIna+xmQJvD29U8E//x9/D/rVdFEslXNraw19+45sIR11ZZvkxC6+ffhOf+OVP4aWXX8HHPvokDh9awR//u6/JzmupWlPn7DvvvKP5IMjYH9LuhSH0xu5lAZQulA0Lookqk7X1NVSXamg0WrJoYVrJF77wqzhz5gyqlYo6ji9euorjJ47LHoa5IcxX4WeefuUlZPI5PPWRp/DH/+7fau3ee8/9sjLb2d1DdbmCbNpBq17HynIF1aUlWK6Do0fW0KNNG4Gz2IQslnJgFLALgrUmj4PrlvWSn72VwpS/J0iXzMLNFjGbjTBoHYjUs1xbRA7BSeZY0JeeBlRUbNgi6QxIu7CZIpugfSqwMKYQ3FksxKGVChyL2TMzqQbqBx0BebfcehLbO1va/xfOvwvXshHQUsiyUN9vqfaLc6DTbqGYy+Py5R30xwGOHT+Ja1vbyg0hgNhptRXsm7KNdz+B2VK5ROkPiHPS9ofrn8CuTUUX91qSHdtTkUJU2lAZwOwHEqlSLkw9ZLIl9LrGEodzwbNlqMBlH63GrrrlSWaxg59qnsCfgkokApsxng2ej0GvhZTsemiLwzPAGKORXFgApOO5ooXEb7vekHUYPy+dzeHaNhVkrjq6la+j0OkEcrm8yJJm60AkDy3KFHCNma6B5yXnf3//ALG4ozVguu+Z8RCgnMtheTmPY8fXkC+VkC1UcJV7dvMY0q6NZmMLuawlq6HXXzuDbm8E34uh1xsY2y12vCctBdfLEo/rieAzNTB2DplMHv1eF+NBHXY8JnWXOuADD/HYVEHePs9t2kMpyNmcaeNghqWVNezv7WM2mcxBX5M9sOiCN0HLCdkSsnM/npwHeIvwniljgOMmeUdJjFHmTZQL4XCcOjsNQWzIC1pquYgl40g4KdSWaqjVKkinbWTSJIgDFEpVOHZGmUOZTBoZm4QQ7dEI6DPrCApkpx1ap09lIEmKFJqtuu5TrXYDmXROe4ZkDM8xPqikYz3iJoxG+Sd8yPKL4eneDP50hnyhrPyNw5vLIgSpnJEF4pQ2WDPYSUf7p9Xuqaa5QgldKgPj/CyjGDDd/3GtLa4Fkpfc1+YeYey8SCBx3ydTNq7t78EfD0V687OY80QCm0NdBFYPhn2B8lJSzmIYBz7yuZLu49xHfJ9sNm9qHQP29vdkNcXn04KP5x8rkYrFFd5OMoPjGI+o8DDrmWdmuVSbh7vH9RmLs5e1WmRaTElSzC0Vdc/TqodRQNG6LE7CgT8xIUZxknmsPe8dikMhEUhObobpxCjP6Fx1valC+S9yVtMecG0TEk+lIPO0SPou7Mt47vD6eR6yPqMxbSxTePONcxHmEX1djioQVSCqQFSBqAI3cAWiG/kNPHnR0KMKRBWIKhBVIKoAK/AH//3fmbGDdjTy5AtPYLDb6gkoWQQbG4sPdgcbj3ICnqajNhAQI1hgbh1FAIRABjsXBUD5DMwM0RsMhCAQAFxYhBDUpy85QSjjS02Lkhhc20aWgcn0jmfQKjvKwxC5fFr2IPkyA3inmNCOQgCEsR1ZWVmRjYh82BPGM3t76wo2jh7T5x/sXsPyUlV2N7RvyaZNJzS7PQmAFIsFWURRfcGOUgKW/tgXkEJbmlZ7gH5vDI9+76GxtWJ3LOvUH3iyesm5rkgWtgwPRiMpL3idste47glv0C4TxmuICnbZE1xa2GHw9/w7nzMcjXDvvffijTNn4KZtDDlXtLtZhDAT1ElQWcD3imNldU2qjO3ta0bR0u8ik80KSOPP2F1O73837SKTTePy1SuII4UH7n8I5869jfp+HatrJXzx1z6Dr/zh/wnXTeD/+Mr/rIBpduX+y3/1R/j0J38ZthvDP/+Xf4RMfhntThdHjh/D/s4e1taW8dAD9+DylQtw0iV8/evfwBNPvB+nT59WtzbBOI6V4FM24+Kuu+5Ep1nH1pXLuOPOO+FmMgJj93ev4p13LuDw0ePo9Ds4ceI4Tr38Gh584C72quO10xcVpt5utgyoTBw0xnVpFEIEvBZ1EmA2D7Re2IzwZwTOllaWcc/99+G1116TuqVQzCtofP+gLoD5xZ/+VMAiH6whP4vkHjv0R/0ePvf5z+NHP/gBmvU6JtMpNjc3dZ3soi4Xczi8sSZ1zuFjR1Tz5aUVdDoHynkgON7r1GVBxjVrOpJpKWNSRAhgMlhba01Kp0Ad4TGC0LG0upitJOHJicgJAtOOk0EYhMpl4L8J0tJCx4Qyj0QMdLpdkYBcLyQOCEBWqwwqd1EquPLTn4VmfzMgmPu63anj0KFDeOXUz5GWbdnMAOTz/cDnkuzg2dDv9JRT4A2n8MIZKstLaNWb2mOddhNpxwJ9XIxahJxFEmQPs/kCRmNfhAjJL8VihyRdxsjSji0VV9f6yvIqyuWiApIxo4e/AWwJUvrjnsDHSRDK5slyCxj5MeQyDjqdPSkZWBepWXR8mewGPpcd9uzEt5IWRv0BCvk82h0qiAikM6iZnvnMfJioa5uEJdUZPD9lrUelD1ULBJ4DEpAJnRFGsZEUCJzOGgsgo2AzFmckOrmuCJwSzGZuAlUK7GLn2ZBMzjQ3S7UcVlbLqK0tIZPOylqLqhPi096Yyok2yJzu7uyj2eyg358o64OEjRRJtABKMwclNAounuWcX9pikXwqFI3aZDLQ+UuSgVZnDPE2QdAmE4UENwONeZKlnKzsoPyxpy5/no8iOEhYsPN+3lXPEHCpfmBICJ5jPJ9Ye+Z90L6Q4LW5n5izkHkf80ANKbv4M6qctE+kOErCzrgoloqoVCooFDLal1QrcH1lMgVZAFWXKnCdFAa9BpLJEBazG6iYG1G1N0Cr20Ei6chyrN0hOJ/QvuC9h/c5jnNBXnAMPENJvPLeMfZ8Q46GzIHwkEg5sGi1mLKlBFtdLcFOxXBofXmuVCAxmUAmnYdH1Uk4E1HHx/5BS0A/CVhmQ1HNsVCJcb32eryvkqCtoNOhneGSsRebTdFsdbTGaIc0Hg6VaUKyn/cnnpFc7LRu4jmxyCJhDg2zfqge4/vymmkjRmslzpE3Gsu6yvPHOjtMxhVzTpKYcJ4nExGDXFs8Y3jfJ/lEtSGznnhfpX0br4kPYy0WR6g9ngIY7D3/2eKMFrHNvCKqEedEltSIPMccF37oywaShAXHKbKLCkJ/bCzzeE+ezJBizgrVEyRIEtxHMZN5QQ8tBZPH4QUzkRjpNBVEJIsM+UYClApUPs6+9V6EeURfl6MKRBWIKhBVIKrADVyB6EZ+A09eNPSoAlEFogpEFYgqwAr8/d/51RmDUUdjD6OBB9clUEnLFNNNuQDRjYWC6TQVUDEHz9m9TJDR2JsQ+zHA1P7+vjrfGdZM9QLJhoUyg8ACwX+BFmAHsKWOb3Y+8zOdRFxgGwEWY/fDrtspUk5S9iCFUkGhogQSCTayR5zd26ura+j0OkhYKTipFNZWl/Hm6deRKRSRKxYFQk2CsfzSR6MhrFQCgUdFCODaBkQjlknFB33X282e2mnT+ay6t5PJDLa3dgXwxGXrMhVITDsLAoy0srJTlq6H9juNdhudNj3TSSrMgbs5gMeasZPY1JcBpySFCOgbsI/XbSyujJ88FQmPPvoQwtDHmTNvYGf7QAASf0ewPZGK4aGHHsKpl1/FaDDGYMSOfc4fA075GSEOHz4sW4yzZ9+SDQc78hnMvLe7j09+60uMrAAAIABJREFU8ik899xzOKg39fOnn/4o6gc7uHB+CwE744dDPPDgPdirNwVoYTLCP/qH/znSuQJ++PybiMVtvHHmbWRyOVy8eAG333EL3jt3EefPX0KhUFTY+2/8xm/gT//0TwVesdYEsh988H5cu7YjkHhvb0d2O+zQHgzZLR4TSE7yaBb6+PgnPogXnn8Ff+83/ws8870f4vzFfSkvCF5xzQmA9g0RRCVCIkmgygReJ1OWbEboza7Oba1bRlLPYKVtPPnk+/Hsj5/Hyso6jhzbRD6fxZXtLRxeXcVbb5xBsVLD/sGBwLtyqaTuY+2JiY/3PfEwfvTDn5iMlaUlERzvnr+gz15dKsG1mb2QUZf44WNHkctkgJmP5aWaupmH/RaytEiamI5fY6XCbAj6/E9k9eJYNrzxELFkUq8jUGlCgXOmKzw5gz/oyIJJQQzMKmA3Nok5/pugcWhAxzCMod3tSQXCHIpCmXvDVybH6sqSVDmFXB6dVktWM1eubOH4rceUu3DxvYtw01mtw1a7KcsgKgXY4T6lkiA0Qcxc07QG8wMCoj5y5YIA1zYJsFxB+RvKPknGZcETzmJI2Qz/JqnB/A4qc0ge9uH3WvLeLxSLiCVTOMQ8jpBKJc4lrekIHhMs7encWV2lndJEobymgz2OXj9AMpVBkm8PEzi98P8nqDsJx0jxLEok0WWmx5DnmFG8mLOKxIIvmyaeF4vzy6jGfCTjKfQGYxNeHwfsZBKjIBSQnqKPv2z1SHbEkLRTIrFYJ2MN50r5RVsnni2dThc71xoiQ0l2WPGkApxdi1kpeVRqWRw/eVTd9uVqTdM96A9kTVXMu1IwUQXB8+7aXhd+EBNZS3Cag+PzGWYsBc9875D5m/HsQdKEQXdaSKeZOTFV7RnebeodJ94MfxyC/A1VCMvLy2g0WwLReXbRwo9PMgorYyNE+yWuSuZCEFSfgkCxh1K+oOeTEDIEAM8rA+4TLNe9geehyB1zXnLOY2ROmBvBrAbHxvrhQzpPSHAz46WQpyqJ5x7Va5beL857DBhkH4NF4q1LCyW+Z0x151kwHgzQH/R03+J5IXsrxqDPlTVSyHE8EyplRiJLuVdNxgItmEJkskX4U6BUKSvzqVopYmWpjMPrNZCPO2h0kM3mkKLKcTSSvVRAwnxCWznmbsyMOiBurLeo8JJiRSTjWJZhCzUWM2Mq5YqyKA4adZ2dxXwO8ViAgzpDtkfIKd/JkOQkLkhgkOzjY2FH5zOzJZ/XZ+ZyPN8aIgxJonDOZQHI3KTxyBBLJBVnUxO2Pieb+n0ScRx3fD6nJricc0QSgiTJ9XsbqVlZSiVEOktxEWMdSbqaYHLdA/lLshZUDfFcT1gi6thgwPfkSGxZFjLY3QTc/6KFFO2tqF40domB1Jomn4XnhyGLYwnuT64l/m6q7z/93kCWhPxu9Pprb0WYR/R1OapAVIGoAlEFogrcwBWIbuQ38ORFQ48qEFUgqkBUgagCrMDv/MHn2bQoawZxEzPAG5nuzIUvtdCCOdAhD2sCVHOFxSJHwHXYzUuwYiq7D4IF7BwlsEjMie9FAIQAneloTKjTmbkWysqIsSOTYGYCGXXgEuwn+Mz3JNBAf/MU3FxaSguH9lEkCBp1dawTtCjkc0ZFINCeYdfHcfG9C0jZFsoEkoQ6MvzUQrfdU3e/Y8XVwUoQlZYY9PPvdFqYTjk+khgG7AkZWnzA8FsH9Xpd42dgrbEzYe2MGkV5Gtm0AJvdehP9rgmJ5nMW4JsCdINAoCWBoUVNSdAQUF3kYCyUAkRL2fG8tlrFE+97BHu7DZw+/abyL2hD85GPfhA/ffF5PPVLT+GrX/2aPMBpCbToruUEEzzk+7JrmVkT2YyN6tIyLly8Kk94dkwTJKJ9WLGcx4c++CS+/vWvK8Mi49oCAk/echJ22sb5C+9hMhjiyKEy/taXP4UXf34Oz/3sbQab4gMf+AB++tOf4sn3P46//sGPMegNZSPCa1laquLWW2/Fs88+p3qdPHmTxk8VwyOPPoDaUhHTcIZnn/0Ztq7uaA0QuCPQVikWZJkznfq47bZb0GwPcPlKA2def0u1pd0XO2c5PyI7EKpjmGRafMZu9yxG475IMdb5ur1ZbIZ0Jo1f+thHcW1nF5adQbVKG61T2Dy2iUG7hfPn3hEgOp5MsLGxIUuVwYDd8RPYKQO4Xbx4UV3Qt99+O06ffg2um0W93kClXFDX/FK1quDoW+64Tet04o+wXCljOKSX/BZW1w7D84cKTCZgxvVG0K3T2hVQm8sVjQ+97MbYFRwiwe71wRCuUwK72id+V2oIqhhIzNiWow5k02WcMt3xvq9ucBIaFy9dwvrapsiRciGHcDbG6vKS8iXox08yjfPX7fZQW11Fr9dGl7kA04kA3Xa/LwsgEjYXL1yWxcugx7wK5hZAKqvRiHORUuZCOpdVuDVVCgH3oWVLVcJx5YtVxFIWbCujLmnC6OzeHrXrQDgUGE7yglkjDI2mQmvAgOAYyT2CsAT+u7JCokqA3f+01xl7Y4z6I51JKSuLWcJYaSXjtJSiNRxtbzo042e4goDX/qAPeVeRgBmN9P7DATvOQ9nRmdwf5pEwMNhkoHANEqilgkKnm+zpaG9D0ogHLOcuqesiOM9xUpFBAJcd+lz3Um4EATqtLtodqmuSRhlCwnMWSjngODGsrVRw4tZjslOy047UKQykZw7ChFkjgyEuXbqkdVpvDnHpyi4cJz0HdafqhOe1iSSIk8oJpRrgOWnOJna8G2seKsY47pTFNSSfHp1xvFf4wRQBwX9a4ukOMQedZflk7IN4jbTM455kBs3CPo9h0iQPSMrxvsBzkGcBwXqyJHpNaDrkU2RLZOFHGypD9ooYoQ1VxtWezpcKIgtoD8X9PJvGsby8onEwo0RkuD/ENGTmRVLvOZ35GA7G6DQ7aLWaIseZNdPrdTDyAtm9MQOKJKSUJFQb0upPZJcJhacqiQTIgrygXVvKyiBhuagtrcByUihxb/lDbBxahkvFUsKSbZmbzihEnepC3r9aHdqdMWuDlld5qf7kP6ixMuPIBi2fXKlAqLxjRkpHhE2pWES709G9kOC/ZcVx6fK2CMOtrauolMqqM7MrgokJUzcKNIbYJxGMJ3CyBc0BwXvmTvGczGaZGcK8G1/rS+cLFV2xKaYTT7aPbHSIxUM09klIcq4Y5D6WCpLHD88aY8HIcPOkFDoWSVXWliHecZJaVFCYDAreb0VS8RyYhEa9Q6utOO+tBQxGQyQTU8zmBBn3Ks+ahZ2YvquExqYqDEw4OO+HJEJIXiwIGz2PypAU78ExKbVIXvA/2nVxz1PZ8caZtyPMI/q6HFUgqkBUgagCUQVu4ApEN/IbePKioUcViCoQVSCqQFQBVuAP/of/bEZAUx3DsRSG/aE69wluLLpNCXwSHODPFsD6wlJKXdbsXk+xQzYmIJLKBYKp4/5Y4D0xCYIX7BxVZ/mEAIHpMCdow+5aepEn1CmeQJog2txOggAxgXsChgz+LFSLAqm6vS7cFH38aRVhgIsjm4dx0GgI0CVYtb6+joP6gQBM+oIz4NViBzEgADWc0E+d3dVjEyBsO8jlshj0e+j3xyasdm63YjtZvHn2HGbTpMCe4XDMVILrmSAkczgOgpIkL6jMIHkxHIzmnegGwF8ALAt7KAJr7NglGDT3sLkeqLx4zsJWg2Dr0nIFBwctPPXxj+Gb3/w2jh87iu3tLYGlTz/9NL761a+ru1kgETuD9a6mE98A9lPcfdtJ7O1fw7333YNTr57B9s4BXIch2sa6i+HVn/vsJ/FX3/grhfPS292yGNJ9GU994il1qb/zxjsIJyP8xt/5LHzE8cxfv4pTL7+Ox9/3fnz/me8JZA882pOEuPvuO/HOuXPIFDJIxGKoVZfx7rvvYnV1VXYsVFzcdcfNWFqt4O6778GPf/wCXnzhlABidmmvr6xi0N3Dl774tECll19+A4eOHMHPfvYqdnf3BbwaJZAJTGY3uG2bbuk4O/kn0HgYFs35kcIFMZFV9KVhMPuhtVWcPHkS7W5X4eh/+Y1v4I477sD5d88pJySbzyBXLIhMISnBzlwrkUCtUsRbb789X8cMa6Y101ih7yQJUsmErGwIihcqRRze3JAV1ebhDXQ7HYTBGIG6oWco5LNAbALXyWGazMAnKDdswE6w/i4azSYSCsx2kLJSIvU4s2MPcHNFkQfBmEonXr/pWOeepE0UO6KpbCBYd3BwoDVWrlYxGgRS1lQreZQrBWQZYD3xsb+/J+CSB8OVS5dw8+13otHcl6WYrFzicWxtX5P9GEHN0ZB2cZZIGXa4i3T0qVYINQcmLJoZN0ksLS2j1W0j8ANkSUaSsKB1UeBLgWLWaojRoIPm/pbCw2cJ1rGIWq2KfD6HES1swhDsGI/H5wAq3z+VEEjJs4bAcCJpa64JuhJYplpAnfJUraQc2bvJmipBAJMqkR5iswCzCc/BAUIvkDVZQBCVGRmBISt4fnHHcr5pq9Tt99SpnWbo8mgkGxvlPCgTITQd5AThpW6Yag2QcCCpSBCZLfkkOxKxBPb3DtDrjEyYcDKuQHXaJ6VSMa0lJxXH5pFVrKwsIV/IKGeEdn8EskmMtVsN9Do9XN3eQrfnY3e/A5cWRWMSMCQEjBLJ5p4J6P8fM+s1a+zEuFbdJG27jH0P90siOTVjoEKDlj1ca+EUGSePnWt7qrHhL2JwLAeD8chkEnB9CtyOIZ3JGOs8ZiXILsnYEOplUkJRFcJu/AUpbIKxSf7wvvCLmUE6S5Nz1YrrSH1GO8FytaLxV8o1zVN/HkbPsPp4nFZPgUIqSFaPxwP0un1MSRgpdJ0WgiTUqGJoYblWwpjWR+EUE5LTHB9VhCHvjzyz47oXmKySEEOSDbEkwpkhiWtLS6gt12T1R4vCVHIGkvwkYy3bEWnVZ9YG9zER/HhS2U0kL5XLMjIWbyTeeD7wfDY5JAlltSSSlojTwaAtMiXjcm2kpEYg8V9vNkW6koTQvp2HXPN+x/OS9VSORsB5cFAq13R/5rnFPWEsDbmXjSWdsY2iMiRUVo/IvkRcKkaeAeEkpXs7yR7esyZBgLECvbk2jNpO9k8k/EkazEl5YwFmgtr5e46Ta4NzPmNuDEgsBFy2In+4qkKGdWs/JREPjVXkQqUoAm5C4oH7nDkaMcyY60XSThaNtJOi9mcma7dsPo2RLNJSUlxyLgaDoYhX7vO33ngnwjyir8tRBaIKRBWIKhBV4AauQHQjv4EnLxp6VIGoAlEFogpEFWAFfve/+dJMXuT0+O4Y/3r+z7+869VRbABQhW0GBG74e+OPzbBZPmRxMe+E9di1myCA68EfThB4tMKBQAFaxRDQJFjBjl4CFOz0JKDGTnECKmzAzKXTCs9mfsCEncy0OaGli5tEoVJAvlJWNgWteDhOWqYQfL/pppvwzrl3UKrU1KXMMFp2L4fTibrQh6OBOi85IAI6tJGIMxw5DmVBEJjOZY3fPz3YGb4r/3bxCnFs7+yh3R4jncmh3e6JFGDnKa9flhcxdjLHDbjqjVFnxyrR0rlCQ0QCrVoICrIjW5kWzPtg0DkBHRI/fwPgEDgi8CnwRV3eRp3C2r//A0/ipRd/htvvvAW7e7sCpL/4pc/jP/77PxNgRdClWqnBD3x11nNOSZIwY4Lg5/rqCjyC5vEkzp59T4QHr2Pt0DKWl0u487abcOdtJ/GTZ1/E2qF1fP0vnkEsnhLJw1D0K1s7yGUzCIYdPPTw3Xju+dewu99St/OF9y7If56g7JEjR3D6zGn5yhOIUyhu0pK1Euebdbhy+ZI6fQ9trGFldQlnTp/FzvYePvPZT8ua6N13LqHd2FP3N/3LD69tYL9xgG63j0TcFsAmi52EJUsY1rfPDuW537usbhx73mlPo35jR8Lxcd1SbcJ1ZKXTWFldVmg3iYKHH34Yp0+dQqGQRcJm97ZjALB4DN4oQBjQ593CsWObeO/8ebQaLfjBSCG/S8vLuHawj6Obh9Bu7suGavPYTSgUC0jGQ+WiEMRttOpSAh1c20e1WpOqKEOrLO6XsYfYlECpyRIgWMggda4zvnZGFo5kicf9l4Vru+qO90Zd2SbRiofri3uL/3H/Mn+Gb8XgZYZny1bGtZFKzLC+vqzP0XO59qY+JsxjGA2QIug6GsMbjpXf0ekP0Gi2jbWTT1B8goAZBjbVDrRii6PRHMFKObDTc1u1UR9hGFdwdWWliGa9aayg4jZCKpkUEp1W5z+x0U7rQKoLkjIuw6qXarAcqgNSUg4MRgMRRf2hUVno3BoNtPYJ3vJntHma8b95wK9UBdp79Mhntg3guMxsSCjXxnLTcBIx7G2dw2zigRquVqdvLIhkfxcqZ2EwJFANrSOTy8O6EuSdCFw2mSUG7A+VN2xICwKuVGPQs5/WciR1OCbbcZWXMe7xmjxD/HgMTyZx7CFkMHoihkzWQiHj4PjJYyiV80g7cZGuJDB0rs6t/bavnNcZNhh4Ii+YbcJzYWGNp27+KcPKLY1NAPkkhKvzeDLPV+HZR8IpgWSKNmZQPWJUYMxB+153iGTSFllNhQYf4wEJLHO+0cZIhPbcdjDBAHmbBEGgGlBhwEyO0DPzIr0GBXIB9zMzkki2mOsyagyxT9ct9bjHCWin3BTKy0solYoipUgekJzjmmV9qaYi8Tebesq7mE4C9LpthTJzzxKYJ6nAupM04DzzvWgPx/ESkKf1FhUpBO85R38TGG0Uggxx5w8nkxjypQpK5bL2Awlnntv5AjNmZiiVqtjfa+hc4dio/KOSkNkLtDjjPPFskm1j3JxnPHcX2UhceN6YxHRCZyot9qgIoWqvUi4Z1eRc7cbXSik4nUl1QSusReOBSAKfBERS9zSqK7g3zf6Kozcci3xiOPkkGMpykeomkvPMm0pyHB5D4T2pFGazpOpCKyg1P3i+zqipbLc4IrMOFrZ9kpOQ4KLiz7FF7vE6F4SW9g73a5wWdJ7qwjFr/3IN8v6rUPGYPovrd/F7o65gDpLJxhDZNU9UMXU0JArHXazQumwspUenPdD1c56ogOG8n3k9Ul5E35ajCkQViCoQVSCqwI1cgYi8uJFnLxp7VIGoAlEFogpEFRB58esz04EZIhgbdUQqaWNMCxJalWTSqhPBAHYAq/NT/+PPrmrPAJ2TiTp/6V3OrlkCn7TjmAZTeCNPXc7MqFDYZ2BCOwnaEHQW+JCktQq7Km0B1GmG2caMWmNBjrBj3rITKFaKyJWLxos+YNd13AAXU2MxRJCKMAltfPh6BnwXsjkBTbw2y0oobJWkCYHufpeWUUmBVLyWjDzO2TXuMdZXACitUQiCEQgNAkNiMGyWwA+9so2HfAKT2RRuykI67cKj3/z+gUgbgvQLT25ez4K4MB3cBnDhg9dAwM+ETRt/+UVOiAFlDODCR6VSQibHkNFAIPsz33tGAOdjD9yNzSOH8fJLr2OHqgQkMBr3NCaCmQRVx8M+bj1xglASqitreOXV14xXeSyO1eUqUqk4dve2ccstJ2Rfc/XKNXUqf+FLn9ffaUNSrFThOhZOv3wKn/r0R3Dh0h5eePHnOHrsJnUCn7jpJrz88il1B5Ocom8+55pe8rTicN00NjcPyzro0qWLIl8I8LGjmzVjHfL5NA5tHMKVS1votttS+DgZGxMvFMnDBxU1XAusDdUmskHhvNEeakJf/sCA2HQmI8HEnAGCXrTcYSg0CadkEoPxGJbroFSpCAi+tnNVBMSld9/FxqFDaPdoyRRHpVDGKBhj1BvJxuxgv4Gjxw6jtlTByy+eQqFcIDeieaPtTjHrsucYuUJB6gWCwJm0JaCU9aDtEj+v3Wpj+dAR2a4E3gjesI/YjGHxDMBmeG5CaiQa4+taGd5NwgsQ6EgbGSqBCNrSVioR47X7SFm0SSIuSAKD+RKA54f0NZJ9TqvVwXKlhFo5p5wJrhHmNCSSJkMiMaMVF9cvAcqhyA8GZnP8nUFfwdzscCaJMOOeJqnJfBcQiDQAYDgLpGCicsB2aFnFcYyV+0C1FcHrlJNGoVQ2+dmsQeCboG6vK5uc2vIS7FRSBGSxWJG6gTkQtGkKAhJ7BpRlnVgL2jnxfNGeof0TibtsVsAur83Y/ASyrlEXNgF22mulHIX3NravArMA/mCE3pAZNwlZSZGwZeZOvdURUE3AlOcdL5xzy8OARAfHxfwAkY8kzxJJdccTUCVoz1DvRaA6Q7RpCcTa9dtdAcCtJgkoc/7wQbKFYyd5Uco5OHHrTShVssg4KaOs8UZYWVlBt8McB192Zm+ffRuIpTDyJxiOJvDHzI2gyoL5HyR1zR5aALkiB4IADjN7kinlCPFP9qizCz5lk3owqgWCulSyUFlD0oeZMDzPmvV9hP54fp7RkMpkHuhBdQU/hH8lsByPiyBoHDSlUOJZQXspEhR6GudongvCc46npDkveTZS3ZBRxlAmm4adcZSr4rgWQn+CQ4ePYnllXQo78/lTEdphMBIpxfwXkmz1gwbcrI0Rgf3JFN3eUIQe9xwzkXi2yIKPIRZKKOd+oB0R1YXGToqh87R4YvhzEJA0c5ArFUXEcm+kM5ZUNryvcn92uwORFZbNPeLPPy+msWZyRXNPmxP7JN4YwG3ICy4Ekq7GxksZFB6D4wm2k9wkoTpBsZTX/YzPM68zNo+8p09jVBYYpYKWLTNPbEsKptVD67CTzG6hpVtajlUkCEbDFlKJKbrdpjJtsrmM5ob3Eal5fBKdgO9NQTKL3wdYGwZv80+uOa5B1sLk4TCrahHMbp43pUWkLL5Mw8Qi60LZRSQv/LHmkfPOc5yWUQuiQtkY/NmUNmcTrSHdU2NGzUM1of79CwoeY0EWl7Xl8lpN10ECkfXs9U3eF9VkzDB5641zEeYRfVuOKhBVIKpAVIGoAjdwBaIb+Q08edHQowpEFYgqEFUgqgAr8Nv/+Isz2UlMpxgN2Yk8k9VRnFbbKXYj/003I4ERdugqEDnBEM+BbIX4WnWnyhomLssQ2m3QP1zg3sSAG+xoJcCh7llh8OzMVUO5gA2SF/HEDFnHmSsFqGgwigPbTiLtWijVqkg4FsZDWnwYcInvy/EIHAkmIlGWV1fRqDdQKhfx6COP4OqVywopnkzGsGS3EQjMGg/ZqU0ve9Pxmc+xG703B86msgcSkMNrdNLY223ioN4WKNjrEYC2MPIDfT6/GLmWJaCWvuH79ZYJySU5tOg4nasvePULoOYX7aFMsK+x0FiQHIawWFg/zesWi6leJGTUqRqP4d57bsPf/tIn8J3v/Bhvvnken/qVT+H5F36Gxx59VLkS33nmewKVGXb6xOOP4K0338Lq2gb6/QEunL8sS5uN1RUBv48+dh8Oby6hP5jiz//iu3jw/jtQKLr41jd+IAuOTz79Kfx/X/1zFLIO3vfE/egMpnjxZz9X7sNdd92EZCyF7//gx5jOOEcjgYrZTB69/lAkxWjYxwc/+CF8//vfx/r6IQFYnC9zPam5370hHGhD440GAneTFrttCdTT856dvySVmK9gwt2TlgmOlxUPbX58X8Dd6vq6QFv51k8JXCVgpVKYKAPCQcKysbF5BJ0+MxyqKGYzuHj5EnYuXpGdDtcYSQYFjZdKqO83cPMtJ3D+/HmNIZ8vCDymAiNfLEjNcbC/i5VKHvmsoyyVe++/D0mboc0zqQ5iyjmIS8EjdYTliDQjSE+rLgLytD8hcM38Ds5LxnaNJQv940kiSqFEdQ4BWhuJFEk5ElRtpNO2CZWfrz1ir7Jzko3LDINeC4V8BY4Vw1K1hHQuJ/Jg2O0KqKViKRj7Ck3f2dkyoeiTCeqttuZIXfkpC+1OW8ChPxpj7Ht6j1TKlSWV5iTFDnFX4LuxnWEntqeg3EyugEyhhHBq8m4UDE35FS2g4hN44y4qxRJs10HOzWA0HiromPZX42Cs3AQBuLO4lDF8D4GbzKnh/OvsMVkfBJX5M7OXTH2NSsOcf1Rq8fW5dBb71/ZUO1qG0SKOAD7DrbmPOT8hgVkSvuxyn+dayFZoOlW+Cm3t6HSzyFYxaqiJbMvk8Z80gdYk5Eh8kvSlesjrDwVo1+stmjvp9TxbzbiBZCpEKZfG5pF1VGt5VGsl5ApFtJsNkVEkNZnhIJVbMMGFS1siSXrdEcjgkXAImDGSz5vMCSo+PFphkVCaIT7PG+B6W9g0LQgDknWkHUQ0EACn9U8iJYKTJBn3AVchiSKT6WNrvfC+IFWdbPOMCoW0G4mJcqmEcX9o1Cu0Gwzp5BU3NlFUogTmHkCSMeSa4Uqfd81zvrkmy+USrLSLfDmrLvpadQmDwRiJhI3l5dX5vW2ozJZquQArOUUs9NAfDtFstCUn8YY8d3hPG4nQ4JmSy9giqGRpROLa97XGRd74BmjvDwfavyQEg0lMNSRJli3kUF2uGgvFyRgnTpyAlWLuSKCaEyifgNcGWVsRSLcthrgbQr/T6+q8NHNuwssd21WtqZ7jXHNttGjLKFI2gEV+jaqZVBytdhulUgG+N0az1dVcDNodQ14kSHz4jJlCwnKkgmEt19c3NIe9vi/VCpUmzObg+BEGui9OQg+ZtC0ygXt40GNQPJUZzIkIMR74JlOC6jRvrJwpEogkCnnGifCZGPtJXif3JR+yjqILFAO82T5AdQQ3ipQsvohyQ0pwz1CF6Vwn8he5W/wiEZ+aQG7dP+NG5bEIAuf7keTgd5iF+pFkbbmS1znA/RdPMkerafJyxgH6gzHOnonIi+jbclSBqAJRBaIKRBW4kSsQkRc38uxFY48qEFUgqkBUgagCIi++MGMntTeeqoua4ACJBXYJMzjT2A358v2WpQzBiHnlZKVBe5QYgUeG0RI8mWIwpF+8sRxZkAIELwjok7wggEEkWl7qtO6hd3h8Jm9wWjxkbMcAX+wOnVuhMIO7WMyzx7URAAAgAElEQVSiUC0R+RNJ4bFDlh7s7EoOaCth/McZZH3s2DE0m03lZNx2223odlqyYaHtBb3zBZ+FBIppY5ODNx7LOohKAALhAl7CmTzRZzN6zycEcO9s10XYEIw+d/6SgmFVA3YwJwk6x9TJOhp7aDQ6JodhrrCQ9Qk7/VOp692vvxjYvfgdr3sBOC/IjAWBQSCHP2O3NX3GjcWG6c79lc8+jfreFezvNeXFvrF5CKdefUP+3SRR6JlOcH82DfCV//1/wve++0NcvLSL1fXDeOZ7fy2ANJdxkc04aNTrOHnzcYwDWlcFeOLRO1Fbqqoj/MiRJfxf//YbuHhpB/fceTM+/JHH8O1nnsN+vYtOuy+bEQY/95g7MDZe6bTIsTNpJGH8yEkaPPrYE3jmme/P7X2myGSysp06e/Yt5HK0WCFo78iP3FhzmQ5a1XdglAsEtdltTyCWdjEkKqjAIDjLjnquPwbV0gtfljmy7zHB13weATOCfNXasiytdq5tIV8qYWPjCN5+6w2Evo80Q5HDqQKnCfLlC0WM2I0/A947966AOgKWJC/OnTsnS6xDmxu4dOE8sjaDmeP69+133QrXNUHP7LImUZNxLROi63kol5c073zQAkah3MwcmE5gJRMCjZlJY2xdiDzS+52d044UBIhZspKhdZLr8NpMGLwMU2Jx7RXlaATGhscPJ8g4DpaqedQqZXjsmBeIHiJlJdFrHQhQ5dr2/RHarQ763b4Cc0nQ9foDzSMVBqwx1/94RPCSQC6t4gKjSpA6ZIRDhw6j2W4il8nBcSwpGgqVFdhudk7kcb4M+Ol7falHGMx9ZHNDcyxgM5lCt021R0JkZCrBvZSUxZwyemxzDnEd0GxuBipvSByE2qusg8hU5uSQ7CQhIZaBe5Md/QROCcIOjNVO31hiaR/Kp4s/nqLL8GKee3ZCqiUi4LTqYh6I9nk8juHQF3HAeTDgLM855ujQ+soQJjwbFKY+nWksw25/Ho5Mm54FqGvOWBIfzFtI2wnUakUsr1SwfmjJ2MRNZgKVczlXeSCtZl3n1kG9izHtvkYE66k6saXYsWxXYDzXB4k52i/JMjDOzBBDBHH9KZ/B4rqiBQ9zCkguzOBarskImM6wt1tXjfgePIvnS/i6HaAst6QoM+ce/85zjK9h2DvXDufHZBUYwlF2U1PpM0zX/Xzvc92ry56We1yb8Sky+bwIo0q1iJX1FWTzBdg2r2eGSrmCTq8pW0GqRrxxB1mXRArDrgdSCPaG3H+jeX6EsR3jOk5xQcxt5fh5PD95HjCfyNiPUXHka675J/cecy/cTBa5Qh4bhw9r3acdB8srq8q5oK0isz94PcPhwOzVNK3d4jrPaWEmtY0IRkghuLWzg3yWIeRcV8YqSvkOkwn2DhrKymBWU+jT+mqkvJv+oGssntI5nRG8n5HIoHUc1ziVlrzHcty0CqtUlgyBChM072ZcHOzvoVKqScHFfJDZlOqSgfJPxqOh5owWYdwn3JuNehfeiN8VzPBJ5o0mzPMxyqFpSGLBBL4v9tSCOFyQ9awx1xuJaY7FUPbQ/Zn2aHyQfCFpu7BgNNaWRsnD1+i7yoQERqgzySgbjeKOY+K6ouJERGdI+zajJCV5lsnmRGjxe4zvM1MnxOnX3oowj+jbclSBqAJRBaIKRBW4gSsQ3chv4MmLhh5VIKpAVIGoAlEFWIHf/O3PCd6k3cVYobtJ/c//2DMgCIEthXvSMoUdtAwEnVs/MJxTVh8KQCVIwPBOWi34GA3965ZHC/ujoSxpCNoRMDQ5GYsQaXZaMxeA/y5ms9cVF7LfidNuJolytYDa6hKGXiDQctDv63kEegmUMui2Wq3qfSuVGvZ2d+VPv7a2qgDnboeWIAZ0ZPdluZzDoNfB6sqSIVkIb8SAy5cvCfwmeMFrkTVWGCKbL+LMmXcFshP0abQG6ngnIMPrlwWWQmchy4lmpytQkdfETl51Hc/toGThMw9AFyAqoP5v7KUWgIy6jufg54LIMeQFu3iNWoR2NQSDbjpxFPfcextOvXgKtdoy1tfW8OLLrypDYXvrmqyRCAamXRt3334Em8eO4Mzr55DO5AUynz79hoDUpXIBK8sVdAd9NJsdbKxU8LGPPIj9+j4cJw/XYUD3KwhjKawtV/HwI/fiK//6T5C0MjigDYvjiBDY268bm5i4CYElaDrxCJAm5TX/2KOP47lnnxd4ZhQ2U1RrVbRadRw6dEiqhmp1CY2DuuzL2s2OyK0F0CXgCzPkS3mBxkS0yL1JlcBOcCqI5kCZlBjz2hOYZZYJPdapQnnooQdxsF9Hs9nC8sqKMkLK5Sr6vR6GVGLISovZJlQOMFDXQavZlGVNq0GCDDh+/Jj2SqfTlcc881fa7QayjgXXtVBbWcbR44eRLzhaGwTc2+2WFB4EcqlMqR80sbRUkxUNyTn+Pp1xZIVCwoZWaskEyb4YGo068uWiurLZ6U7lAcF5kmwE7Wilxg5vjo37meAiAUuSiJlsVl3zrFMyNsPNJ44KyJvN2Gk8krKBhNUsGCrYmUQA11jzoAFPnecpKVRIEvRaTQWrkyjke2TSeVy9eg0pJ6NzgiC554/kk++6GalR8rmcANFYIgk7U0EsmZKdG88PE/TrzS1wRlhaWUa1UhQxwNeTXGHWSf3gAOls8TpQztwCo24wSjGpwMAgd+aHBAK5qQ4hwMwcHpJp/BfDhhcPswdt5QkQCM5nc6jX22h3Opj4E8SnJiCa5AWVAjxDqFAgvEpCiIHZtFnig2t0OAp0jhCUXoD2WocxYw3HPASpCGbGWopkS6/T1xnKOSWwLkCfBKJ8+o3dVi7vIptzcNOxTayuVUzwtxegXClKjXL18hW4KUPqXtvriCibhRNlMoQh9wiza2jxZWq06FQXuUDFnTybmL1ggo258PjZsnWj7RWVEVRKtTuIE2iXheD4OjlB4HcRCL147wV5YxQdMxESPFd5fVJacc5hDki+hh3/tH7j2uO9h1kN3Nzc8Q6VVxoiu/cTyObzImULxSw2Dh9CqVKFZWWwt1cXmVUq5Y3dUJzJKhNM/CHiM4awBxj0RyIR/WCM8ZgkKa0QkwKtLaqzXMfkkviGbCFhuVAJcF5IhJEwp3qGe6o/GKJSrcFO21haXdFaW1lZ1fioLlPwfK6g82qkrJhAijCuF64dJ53WXiZpxHsMFV1qJAhpdxXCzuZo3CUFDQnViTdCIc/ri2s+G42GSCYSFySx8pmiznaSo6NBD0kqLXwS/Y5yYEhy026RKhXaK5nsKRvtdltzkXYMGeamHdnRAYEyQoKAREig7wxUWfLM8T1g0B8be7IY12sK44lvzjNaSSmuJCYCiGfIgpDifWHx9wVdQfLiuiKRTCjJr8SciCD5MjWqioV6ke/PdeFNmGMFTOd7xjRVcJ3PyUPlR3GNGfuy+DQU8SXrQdkWJqW0YgPDcBhIcRORF9F35agCUQWiCkQViCpwY1cgIi9u7PmLRh9VIKpAVIGoAlEF8Lt/8OXZ2AvQpBUS2HFr7D8IfLm2I6sGgnUkEQjaTulrPw9fNZYrxrIoNe9uZjcrwUIGn/I1i455ggue//+z96ZNkuXndd+Tmfdm3tzXWrure2a6p2ewEQMMYAkBmptJkAJJSzSDJGhJNk3RosNhWg6FpfALv9DHcNiKsCMcctAkZdmiSZGmKBLERgDENgAGnH2mp7eqysp9Xx2/89zbM/Y36IhbER1TXZ11897nv+Wc85xzdrZabKS0ALDhCwsOAr4BZgHkAfNKee8aT4iLcqWozs/TsyOr1Bu2wvpmA7g3tYh7pDPXTF7iOE3Qffnssx+wN9983aJKpE5XeYTPVrZZza1VrwnQANiOIGt2GxvKZoNgVbN797DIKdhivhToJEBYnb8F++73XlGdilHVzi/63vHuTijqjAYABNwiRBnwHyCPTtSkoz4JI/3/d2M7weFZD4nVDP/l9Qq4jUPRHcTERsR95dUVnfEQWYiXF198QR2/L3//FXv33bv2oQ/fsZ/8iR8TEXD33Qv7xje/p9fSwdxuNaTK+Lmf/zkbTyf2l1/5ul1d9a3VLNt/+Zt/z6aTgX3xC1+3bGZrP/Gjn7T1bmfvvNO12XJu3/r2K/bs8x+wT3zsg/bqa2/q74vVysbDsRQMKC5QIEznEwULQwIpJHm9tVqloRBnsiauLq7kGV9vNO2q27Nmo64sCWxoyC0RmJrLae7Roc0XHd6AXVLmGB7z2IChpPGw3ySoW78bAv6uNS5JPZWNQFjyzjtzb9y8aefn5/qervNGo6agcULhL88fCdSbTJn/ge23W6vWq7ZibsSqJCyRmKOAjq+++pqIqrPrpxYEe8sFhLJHdu3szDqdhpVK+Nw72SDgfIN9WV72bImKRmQcdjubtZVLRSsEgc3Ii9l5boMAZYLdeTaClmV55CQXz8nvUX/vnsdLnsyCUF3XEJVRuSKLOOYV4eE3b1y3qBjYxcUjhQlPJgMHo9VlnxNJyAJDbbJaLEXqAXzyvlfkusg/3hUE49FYtnOFMqDrJu7qL8X/BThdKB8EEgoLnPbBTZsuF1apFh3UljXQ1rbLuVXLkR2dnFqpjG0StjOED/eVHTCdjpVlsdmRU+Fe+HxRQ0gkLJ8Sso+1cnhwIAspAsEBJ+nR5r2wj2NeJl+M/2qOvZiHBDNvqSXzOsd8yuZsgcIjigRc84yJjRcKLnJwuBWRF1PyDLC5ykmdklh9oWrxDBL+sIYhICE9sjadusJFBMbS7fYSktODrhdWKodS1tx66sxKlawUP3zRdf/UUzfVYY/N2njYswcXY2u1j6x7+ciVPuWqDQazx8oGEV/vy+HJ7slWMSsU3NKHvBP2RzrdBQ7P55oLWAiiXiI7g/qgOBBRKYWF25XxfULaJGStyB5Ud2QiZCEuEiWGZyFQA5Q/PLMCrLdrC6jdemlZsoDo8n+fioM1WKnXpF5oturW6jStVq9btdISWcP5ItVOFkunmTJCMru1sl0YD0B6Aeu7teaUxnTtZHMGxRNnHveFMmaFFZXPr8Rui72F35kv1sq8gMzGqrDaqFv75FBzFSKdvZn5WCqXdGbpPWO7Qq7HHC1VyloDlXLVCbeM53qwHnOZjS3nM6s1D20w3dpqt7c6Krko1FqFGCFI/b6yWrJSi01nE5EFs8lUvBDnpMZa9mZOmuXDyA4ODhTUPRz0rVqruRXcwDN+COrm5jkD+Z512x9cicDSdbGDnKFSXFu/hzqDfdnnlEgZCMkd+SgEbOTUIACpyf3yJZVSHPSenG3asyTfIB8mZ3mUlquVebME2UbYCsYB77ElXqJQVC4KWVhSI0KIY4kWXyNWgUn1sceYD/Xn2qrlitY6ClTGAhKYPXq54D0C+8ZffSfFPNLPymkF0gqkFUgrkFbgCa5AepA/wYOX3npagbQCaQXSCqQVoAL/5L//+3ssMuZTCAsH4gG0AGkAL7C9kAe1ul8dEEyAYEBqOhVlm0RW7d4BNFkFzb2bNAFhAGrXm71t1/4e/nOsUAJbAsgVi3pPgOdyAcDMASy3WtqqA/36zRN14KPgwJIIGw6ACsDc4XBoUYTVkAMndN+KIMl5tkSjXrfRYGT1cmR37jxjF5cP1Qnav7pUFyngRSGKBBRfXQ1EhtBZKm//TNYarboskd5556FNZ2tZ9NAZTRipqwbcq1xqEoBeAL05HapY0gQiMQAqEysfB5n9XgGZ+VIIeazGoHaJdVTiz51YqygcmVBTES9OZiQ++oB1f/Nvfsq+/vWv2/Xr+OI35OV/cX5un/r0j9jbbz+y4XBgr73+ijqpeQ2d2tTu8ODYLi67Nhz27Bf+9k/anVtn9vt/8Af23/23v2V/9If/RhZTBHW3O227uOjbK6++Zp/71V+0v/jiN+3119+2v/t3P2df+OKf26A/s9dfe0v2Ht4Z67Xh/n/qJz9jX/3ql+w//pVfkCXLX3zxq/bG62/LCuXu3bv2yU9+0l566SW3KkKlEStaZgs660P9PQE/E3AaJQn15hpJpzfzirEBIOX1KIkEfMV++YCJXAtwst5s2OHJiXWvuuqIRr1DxzxzaTGf2MN7D2wwnFgBkqJctkqpoPwD2Zhk6fJf2nA0tk98/BP253/+eY3l9WvXbDruyWIGFcnJzTOr10pWjnJ2KU/1krrNAdYg0AjC5QulAEoMwGt/Fg8aZqz4g6qFXAm+ZM2ScwuYqFAWcI7KQX7yWPoQTF8mrwNwM2eQlDmpe1jf/Hdlt2+cyY6N9QMQLQB9MrJe/9KuH584WF6I7OIKG6K9XfV6mnNYvpVKVdkToaahu5/3V1g1Hd/NjjG9AYcrlapdXnZ1r4QUn10/tvsPHtm1GzdtuQttr2DrlQKSt7uVZQj4DlBPtaREubq8sqAQaH0SQI+yBUYQe7hyua7wZ4B2xkxr47GHPvMvbxtCvVnsmaJlc95JL3uZHdZ2M9l6oVQJ8oEsvLCOUyD1AsUCYc0r63WvFLKNcgVQmWuIWFBXN1yg2+pBUrAfQvrImmu10h4QBBAwG6nZmHvUkrmkdSxwXbusMnkAgbFnw3Yq2VOSec2Y1epFKxUDa3fqdnTYsOvXj0XwiGAOS1ILVSplm4yHdv8R6oOanotufNZDFjJgC1G0FpnlBAZ0zt6AlxkjV3xlbIXqAOVNEIrsArDmfpmXZABBRLM29ZzKaPE8GfZNz4ZAleC2WU7sxmcLuQVRwSbzmeXJoVmtLSwUY/AY2x/M3ci8WMumDwCcvwuk5noidiGRi5aPUF3UrdVui4RDSZcLyY/YWUDAdL1mO/bl7dxCyJItOUkLnVWQGLKaCzJSzsjKKxeJ4GKcGC+RTlJcQChiNzWxctWVeag3UPRwrfWKPO2clDDsKdjksbdDCCZEIsRVuVSyyXRqlUpNe9x0NLANipKoplpeO8Y+DrKOUPV4Dm2WVsxnlasxmO0U+L2YjvVa9uvMPqf99urqUlZc3PNVj7NtrbFhHHTeRszttWzEUE1eu3YttjXEzhDlFAqLuUhssn3ITpEixyCeZ1JdYHfF5hPq88FSGSFkXrAPUTfllmQCnb8euM58QekVZ1FAcrF2+Dt2fKWSkxFkWEn54vOPL/Yy7h3FJzOAcWceMk5J6DavQxGj8zI2tZRKtMBnmPcUHP7ZBiWlz0dXNXneBz93G62l5bKozci6WYmM+dY3v5diHunH5bQCaQXSCqQVSCvwBFcgPcif4MFLbz2tQFqBtAJpBdIKUIF/9E9+dQ84APhIJzcWJ/ie03WYLzgABRoByJL4ltNNDOAAgAGAk8X6I/SOVK4DgEHXMMCBdyU7iSGAa+UAlDfmOkCPhQp/sKahexmjB1ciONiRzRIIHtjhtRPLhh7Mjfc3ABxdnOQfYOeCpY2CgDMZZRhUG00bTcjxwJIDQBGrniubjIZ27RpWUoEVo4KtFu5vz/1DWIwAqmOw3YG4gkgQ7EG63ZE9uuzZ0eE16/eHNhyM1cVJJzHdrsrWpit1NhdAJaBzzfMD2jmQ8tifO/aRcoLGP1YlpEbymoQUcdsp6ulhuA7AeIe0h7QC7gDIqO1bNhkAt88+e0vKhGvXTxTK/b3v/3Uc9LxTpzQ+6i989KP2+mtvKNS3c3Cgjl2AqlI+tL/xyY/aJ1583h49fGhPP/Os5aOife97PxC49ezzz9p3vvOK/em/+7IAxutnJxZi27Qze/feo/ge3e6He/yRH/n3lWeR3e/sqaeuW61RVgfzo3Oseab2zW9847F6gOfmD9ZMgHL8voPAgX7GXOWLnwN6A2pBViS/l6gveHYCybFzOjig4z8mmvLYBu2lLtoTdv7ix+2y2xVQ/fzzd+zl733fjk6O7Kc/8xP2u7/9ewI5eU+srbb7tY0HQyuXS1JC0BU+HE1kZYbVC+OEeunkiPfbKrz35u2nrValUzpvvd7Ibtx4xh48uidiJ0+H88bJF+YvY0uXPGCa1CLKreVuCbEOFDwACJkoStwfn/kA+B1b0OSx4nHlE7kV2Wxec5Sci7feetuefuqW8i4OmvjnOwF31Ud91LHZeGDL5cQajaYsXiaTsexYUMNwf+wF1BmVwHwy1b3WKjU7v+jFnvY5q0nFFNhoNBaBUS6WrFItYc8vEg8FwHA2s102b0GhKFsj8hSWy7FFYU6qnWqlbAedlsYFoB/lz3SGxVbR95Oph2VnA7cc05qgwTu2GEpAUEBnQNZ8VLP9PrRV3Flv+43tNjNbLsa6J9RjIsxi+7f1bGHzycS2q43IHTr/mW+smU7rwLpXVzZbYn/EHrnT7wPgSjUAoRS5ZZXsucKC/PZzsqbxfQDlkdQ+ZK/kAI8DhTHfe/fcrrpDm0wWcVB7sj94TlCtXlb+QKdVtYODqp2eHlu9VVGAeKlYtXtvv2WHxx3r9a5Id7HRBHu50CaToUVF7gPQltyOme32ntdAvSFo2IuwMMN2JxvmZA/1WOWjrICdCF6QfTr+i1KyzPSMqDPIS8DyTJY+sVKCznlXcaBsymgeMpshiQQ8Z7NujRXnbzDf2UOSjBrIOoB+5gcKCQii5XolSyPmLffLe7UPOtZs1KzVrJllIHcOLLP1nKNipWJRKbDMlswK3+s5q8g34L63q6WNxgOD+4aUGU/JQ/Jge2UwiKCY6kyCFJFqYrW1qFSTFSFE/nZtViiVLBuGyrwIokBr7+joyJqtjisvSmWpDLGt4wxF0TMZ9WRzd/3sKXv77bft+Tu3bTQe2nSGyqZkvauecoLIgoKMHGLJuN5ZZr+1ZqNqU8691dYq5XI8l3M2GAy1B0klUsyLnFOtIoiZmZRaKGcgauv1qsaDbBQsqPh3xguFWb9/ZZVS2aazsS0WE9WffQUSlcaBRw/PLcwVtcdq78nsbdif+Pkf5GwHAbbw7CrmIOswIfAhHBK7LIgOEf8iaT3Mnt/RWYeeJfBmCj6rcP6jKFF2C/s4nxXWEA2+B6A8YZ8iW4bzW+crxyI2W8zTzVbqISyquB9IT2rD/OT1EC40dPT6Y62Vb33j+ynmkX5cTiuQViCtQFqBtAJPcAXSg/wJHrz01tMKpBVIK5BWIK0AFfiv/ptf2QPEnJ9fWqNRV4Co7EwyoQA1usALOQftEj/5JIcBoA8cAECbLl6AAEAPrKPcemMnsA6AjGbLJYqM9VJdmgDry9Vavu+AQoDvdMtXa2WB5v5e3OHOdvu1tVoNO7p+amEpL8Ci3xsIrE7uCyCqUoxsMgKI9ADTw5Mzmy6mtlrO7KDZFNB/78E7ApeWs4m6dsE6IC/aDbpM5zGJkLVxf2jrhZM6AiUJot2ZXV4NrViq2cV516rVunUvB27plMlKFQJvwH1DXhBIDAgHOiYrjI0TNwBiCWiXADmJvzc/T/y/Exspjyyli5xcACeC1JUrywyTrUYBQHdLJzmKAsbPwaLZeOZoccZDelutlu7lIx/5iJ2cHti/+j/+T9nUYH10dnbD7t17IGUFQOrdu+9Ys162X/w7P2PPPf+UPXp4Za+98abVa01d49U33rAvfOHr9tnPflYg2em1E/vDf/2H1jlo2+tv35WlVhJWDhD/zNNP26uvvCowDdD+sz/7U9buNO3P//wr9s7dhwJJZamy3cjGyrvjHaB6TFTk8xblC+rCVS1zGatVijbojwUMMhbMw4QkAiDkZwvC3YOcbFFkG0LoK8RAGKjr/Yd/+Ift63/5Vbtz545V6xV74/VX9doXP/5x+4N//ft6joQkah8eirjAF/3e3Xdks9Lv96Ua6rQPFdoNiHrnzk17cO+u3XruObvz/LNWLga2AOjdmq22gYN725Utp111ywMstto1zbnEAkpjjV2RyDf84tcC0eEruKfkWfMhYcnuLQ/4uFwvlTsCwEgncSYTytYLYK7eqMne5qDZsKNOzb72ta/Jeuj07Jr1UEgwQ3dr7QnYYUFgDqdkMSxlsTKbjDQuAL9YBGG3A4mJ3z0Kg+F4qrVA9zXkBUqMTrtt88nY6p2Gxu7w5LoCn5fq2MZGBv99AoAnAmxvPH1LxEiY33heynpro/HcciEqm7melXHFqg1AvxyVRRpi15Z0ebuyy+eOolcCLJHytlhtZQnGc+Hlv17NbLvB4mlhpaik2gL2Eti8mk0FZNKpT+Qv63w6m8pCiaUtFQx7W6yGAXRtNFrW7w3jcODd49DrpNs7AWeZN6yz09NTdbhDEqFwuLy4sul0IcKM8WcdC0DP8j6QJWSfZKzVKNvNmwcWhlm7TtZDvSXw+/jowGazkZQgrWbT3nn3kW32GY0DeQdS14znAtD3Rv1MZEAy56gne8hjZdfeQ8whXbDEKhYjkUXUfzZdxveWVYg5EjDOgkRBxlpVBkG8jn2fe099BxEptU5si8dYk9uw3u6lqFhMZ3F4tVvqJftjsm9CHrr1Vt46xwd2eARpBuEXWKPZsijCcmpth0en1u09tFKIJR1Kj4XIN2qNomrc70uJMxpMrNFp23jCXAeUH2uNFdknMgDhbtO2XWMNuLH11okWCDzOo1a7YwdHRxYUC9prIe5Ojs+sUITY3ukcSxR0/L3fu5LKgt+t1lo2XWBtVdSa0jN1nPRQboptbbWYWyYX2TYTWMh5IHXjRmdXpVqxYh71wkrEumd40DDgSr1kfFHeQRpXqi2r12vKQELhgaIJomU8GtlqsbBGu6k5k8uhWPB5Nxz1Y2JhK8UJhNl4AKljukdqSu2xdCRfaUEGRRYLMidVGU9yREQyxGHcEGUQeTr38u/ts/w9yXWiBpwH2Lqh5GHfliVlAGm7FZHDeZMPIg96ly2Zn4Xc545NlLB4VEYc5PGcZCwSopuzgnEMZM+2k+0bir5vfyMN7E4/LacVSCuQViCtQFqBJ7kCKXnxJI9eeu9pBdIKpBVIK5BWwMz+63/8q3uAZwgLQBCAFGwjcgGhvfjwZyyIQWSAOdmXxCoBAD0kCU52ZA6PW7kAACAASURBVG0ymylDgZ+tAHYUwuohuYCq2HNwtQT4SsCxxPqIrmPer1wsqHtdYF+Yse16aa2Dpp2enVqlXrbJdGHr2KpD2QdLrDsAHFFerNVZiXXL6dl1t5DZEuYZKoT6svso7ujcqnMYr/35bGzHhx2BhVdXPVmW1GtVu7rsqTsZYBZ7rHqjYb3B2NqdQ/v2t77j3atBUR2ufBF0CpjKfdM1O4nJEIBiiBBQIPe9945TOj7JcXjciRqH9jpIh5LAO0kZF7rqAVvp3gaE8VDcSFkgSXdwvhR5HoKQGQer1GmKIU1s3cTYApRBHilvROGlOzs4bNkPf/rT9rv/+79SmDbEDjYi+SJZEVubj4fWajQF1n7ohz5in/jEC/b//PGf2YMHF/Ls/6Vf+iX7nd/5XXmEj8cj76I1ch0AN10lwXNFhdA+/elPCex9/gPP21+//AN75dXXFQzOF1YiPA8AaNJVy3/JHgiDSNYxKFwA6AH7HQjM6pnczsi7wwE1AdMgTZLud0AqvgCMGSdyJA6Oj0Wc4fsOigp4B5gf5uj+De1Tn/qU/cm//SMROliIHB8d2XQyVfbFYDKw7sNHAiY//aOfsosHXXv77n3rDfr27DNPme2W6lT+oY/8kLUPm1arljQeU0BpLK0yOVmTNGtFu//O63Zy0tL8ZzwScJ57CzH0ATgOWH8E5i4tCiOFM+exUNlu7a9ffsNuP3tLteN5sbvhddPJzEpR1SrVuixuLBfYZffcblw7tevXTmy/gUB0r3eudfeNNzXeWO1Qp43A7p1UBqhSUDbQpX95eanxQUVSKBdtcHlp+z20R8bGs6VskyAKsJkZDQkfXtjptSOfb4SsNw5tnyGzY2elQmjbFfsGoHlk+Vrb6q0DK+T21qhjd4U6Ym2btQesA8rKhm2/ERkDUbLbeIYF018d/gogNxE9qAcIA09yUviHPhk3jaZsryAwuD/+AOoqVHiDXdLK+t2ubK/4N6xtmAOs9zCTUwj5YDhW/VGfYfnDXkdWTqISgjxQPs/Mg8GTvQ7iwju9s5qLKM4AeAGQmbt0l7OvXXT7evZEkcXPo2IoQraYz9tzH7hOD7o9+9xtDxPf7eytN1+3F154Qe/XPX9kDx48sOF4bKVixRYrt5ljTxmOZ7ZeuGorlw+lDkFh4mvEM2KYbxHhynuTrdZmvbJc6CoR1jrEDl35EGS8XmdI3FHvBCK5KYxHYCFzIqDlfa/1E0DA7ndSfkx1BmWt3WyqBtnAlULsHXTbJxZ7rshzQpM/hNdHUd6CKG+NVsPaRw27du3YioWKslfKpbzttkt7eO+end0ghyZvzfaBzccTe/jwoQ3GBM/vbTmbK+MFhdYMoD4oykaLPBrIlu1qG2ddRHoWQuOxMONsIFNGewzqm0LRDq8daywJwq7VmxaGRatUIuVIQFRJvcRaQiFExkWlYvMF5NlK3zMfsP0CuB+NBrKBQpVIFlOpCOGFtZwT4oDtgO5l1mB/6NfdQfRNbDYfW6OGZZifEawB1IPsDfy93mjJ4gpLxyDMW7VSsatuV+Qtagtl72xXNhoNdRbwOsgMsjIg4gd9LNZKtphAXmzs8rwrGzKysKSQIJPH43lUn6T5AXYQFQ11lGWX5ocrKwgxT3KhnDCG/AByyFgBSz0INzJ8sEzMkI3hKh/2hewuK3sp9qtEsZiQaInijnWtXSpDNksotSb7N+tRxCcEZcj6Qm010V78V19LbaPSD8tpBdIKpBVIK5BW4EmuQEpePMmjl957WoG0AmkF0gqkFTCzX/+HP79PQG46chNwCBsMbBfkK03QssJKQ3XxC2wXPk73M/ZD/M/+wjZbgMW1siAcpAN4p+PSvbEJ2CXwN7GM0gAAytL/G+YtwtdeIcJxx2Rsf5TL7u3gqGWnN08sLAQ2HGF34gAcyo7VYqWu+sl4ovt/9OiRlao1Ozm+pk5hgLfNbm0HrbY9fPhAQL1AqunQKqWi5TI7hb1OJ54XkLOszaZkdOys1x8o1HQyxSM8sM1ub2E+sh+8/KqeKypU4iDpvbpYAS+x1aADdUauxz4JHncAny/ULEnAKAAKX4mtivuCu40PAFNiFQXAw3XpTAYIhbigjgQO0ynNmLjyI1YkxD78AIBJaG7iO88zcg1+J/H/Box0cqFoATUIAylHyKD4yy99yZ55+sxWs7mdX1zaz/7tn7d3775r3/3u9+2zn/1p+/znP2/L5VZgoQiqTM4Ji2zGKuWSfeSjH7S337qrsOV2s2XP3LopwPG1N163ZqNj3/jGt6RuQXEB8gkAtaXDecvzeyYKHf6QQChI5NKz3QrocyCTLly3leK9HahyhQLIWRIwz7NGpZJdda/soNOxsFiwENA2COzs7ExAHqA2oOZkPJbV0a1bt+x7L3/H2q2WXlcuV2zQHXjYdsZJEtQNH/v4D9kf/fGfSHmw2mzt7NqBPXfnKffE35vdun1TxEuQwyoIEmtvywVg4NLObtxUPsFuNRFQT93WhHoTrk1gfMYsjHh+moZdkQTgq3hjrMg2eMG7nRoAPmvJcxV28udv1DuPAUTm59Vl11rthn38xQ+q43k6Gj9e9/fvvmWVWkOEBpZI6+XcZtOJ7bZrvZaObpQqWIxRewUbBzmbDsa23e1tPMOmBvA9Y8PBVIQFa+Stt960w6OO9fuXWpPlyoEVy3WRkLn9UuRFo31kB8dP2z4MrdOEyNxIFQX5NpnMFDIuYi/D+25tNhpauVq2ubJR3GKLUG72LerMHOGL9QSx+Bg8jUkE5dGg7Npt1SEvEDX2tdoBSJMVsPQudidG2dMcUCXQA/IM8B77GtYU1jda77quW7wBYLNmAZAZFyeAIYl9XbK/AiYzj9x+iQ7yjY0nE1uuuDcyGnbaPwmZxyYPm7Igl7UywfXB1m5cb1urU1d+DeuvXqvoutjpEXo+HA1FfLEnYZuF6ggV3MUFNlFZ1Q9gGwCdOc59sR8x/1dS3pEXgW+dybItG2b0HMozKVcFZs9nntlC/bOyB3Ibn7BQ0PdswmQ9bJaoc9wWKFFSYOM1JdMmR7CyE7xbESd7y+T4r2ctJftYYqemoGXuk+yQbMYOT46s2a5Yp1NXyHfWAjs67NhkemWY6l2eP7Lbt2/b+VXXNqutxg6VEGrDq8tLKVDo4Eeh1uy0ReJjj7ScTR+r3WQbZllbst9sXE3HHwB5gO99LmvXbt6ICeWCNZttEX6n169JkcicOz4+FIHBfKSGzE81CQSR57bMycIJ7P6De/bM7adtPBxZtYpV2E4E0mAwtsmY9TCxs7Nr2sOxvII8RCGRye5l28R+MRz2Ne8mZNoov4Nr5KxcrCgjhP1VmQ/YcBUjqVTqzZrUMuTduJJr4iS41jtzcyAlFHs+vz8ZjnSPBF2zBlirkBGoL7kLbCjZg/3s8+ugYIIMxLJLWUYEe6O2zPlni0Q5x/pkX+NnqF2YkyhDIEch3Py8JtMIW7+8RZCWmZ0THDRVZP2eZFXJ9alKbC/FumM9QdyI9Gb/YJ5ZTg0S7AHcx5e/+K0U80g/LacVSCuQViCtQFqBJ7gC6UH+BA9eeutpBdIKpBVIK5BWgAr8Z//5z8mLw7uSCZ11X2jyLgDPASGwTvGwVVz3MwJXZUORwXIkJ2sYgonpyh2PJgKvEuAQgkEWUrJ1ALzA/9q75BNbpCSIORcAcJUtLw9+B6gVWEwI67VDax23LSiEAp0WC7qgzR49eKAuUUAudT3TyRkGstE4OjpRNznAIV26JQVz4iNetMm4b1s6uNcrazS8y5wA5t7VlQUZOoRzIjMenXdFXiw3WytXK/LYzxh5Alu7+85DqS/wFyf0t33QsNmUbI+1TSA/UIOsYpsRKQIImZUpz2NLFgVQx2Cqg3keMu3d9/KcEriZkAJ0jCa2UgkYxO/xfEGs+uB7qU/oUo4tqpJw0yScNJn9iVLh/dcEYMNC7BOfeNHefOMV+9Ef+ZT9/h/8kX3uc79s//L3/qXlgoLG/qrbt4PDpj16dGlhkLfpfOae+PnAPvrRj9izzz1rf/W1b9pb77xpx4cn9hu/8Wv2L/7F/6aObeoFOPna628KENa0UmaBZpi6rmWLlSHEGeDSa5eQawn542AreJTX1Mk01CkbdfgTwJ2QNMzbpXIzcgqMpeMWqxUBXIulHR0f2/nlhTUbDXt0fq7Q7XK5oPd9dP++upLv3HlO5NjpyXUrlgr28NGFXV0+so+/8DF7+ZVXZFECkNauV+2DH7ptV/2e5cPAPvjh5wQ8CsRjDLFUwUIlD7G2FVBOqDwd1IDNWKtBwPBs+O2/P9QdeyT86gEQAZ0huB48eCignA5pJ498zkBEMYuyubzIBYgXQL07d561TqekcG5qSkA2ljCAeRkyXpjnWUiDoZQ0+diap9vtWbXesOloaQ8fPPCgaTqg19Q/b/Pl2hartazgAGIZY+YJeQRYI8FptVsNy2SKlkE9Mkd5tLFWo2G5oGw3nrltQSFnUQhJsbXZfGHdnttTsT8JPN7vRD62mlWtBTqmpcRQboWrcZK9hXtSV7XyGSBEcrYls4DNKFap8G9cNyL/ZuW5KgnBR0A1tjbY6AA+K6R7u5GlVFQq2nK2sgV7nPaqvd4DFYuTFA68ap1ii5QNrFypqls8IVK8q5wMkLLuGZIBayCI4rfffqgcguS1h0fHlg2yNri6lM1WqVBUuPbptbadXjuwZqumdcU7kvOAtRnjP53NPKNhwb60kPqGNdLrDQSmjyYrzQ3ek9dp/3hfDg/gsKhUlBSsJ0KzZbfmaw3gm2szz9yCijXsZ4SszdRNzxLfWzFf0FkCeO+WXztbbfay5+Hfgal1NhD6HGA56HuYj7srQdgvsIgT2djv6z1KlZI1mg0pnA46DT03eRKVSlHzJMxgczW3e3fftYPjE2X2oIAqRhAfexteUlOIgaF1Dg89fHy9FOGyXriSxvdjoqs58zgTi9q35gr+Xmls6u2WlWo1EdnFYtWKpaIVCiXf47d7Weu5upHQcDKRMlYqVWR3WMSSbTZTfcIgtGKlbBcXF7I0Q7F21OnY/YsL1atYCC2fg+QPVTuIbVRD3D+h5dh58R6aO8Y45azX71lULBmh4ahwsKRCZUU9FYy92Wjvmy9nUrRwf4wtKgoyRSDlyOZZLKdSH2HVt8cKMc5NmYznUkIx2IvZUrlUa/bwLUobX7vvP+8YV0hZ5FJYQiXkBWSok47MySQnisu6pVRCYj22NSPrB0IEJRPnnZYUJHigc1CECAQYGhvOl9hCCxtJasTeqmwqMjZiwmK53NhiCRmZsS994Rsp5pF+XE4rkFYgrUBagbQCT3AF0oP8CR689NbTCqQVSCuQViCtABX4B7/5HyrzAgCXkG6sdgQ67jayzgG8yBOYzN8Bmzbgmg4o7/eBWeCEwHTYE7AA6Io1hYcWY3cCIIiVBfYgMRAnuw06y9+zJwE8KZXzVsQySsAZYAVQBGBaRl7mpzfPBJABaBKQXCpXZOdBjsB0PLZKjbyAmTrdec9Gi+5ut1Khc3WENVFmZ8VKZOvFwgZXF9Zu1kVaYGbD61Z0P8t+aG/5At7cobINBgT20pmdJ/A2b3fvntt+l7Orq65sYfZbD46lk3m73wrcwjc7sTJ6/2wTSBl7fgNUJRYXiTWKd2Q78Ae4BHkhOywB8ZBMDrDye1iGAMDIHonBMe+O9q5yV7bwbwnow2sT8Cd5b8BKSCUnixw8fPbZOwLrS+XQ/tk/+6f2j//RP7XP/eovW6cTWf9qbl/80resPxzag/vntt5gJ0T3sM8XQNMf//Efs5dfflkd5T/zt/4DgZT/4//wP9nptet2//5D1RSrHLIHRLxguzOfeSctwC9d2yLMHMSCbUhCVZP6JTkGidrECRi6bd3fH/AMoMrBLCeJgryrgKJ83lU+hdBmC8C6rIW5vOp1eu1U5MXJyYlUMreeeca+/73vysoFIE+d3vu93X9wX0HlhCf/0q/8sv0v//P/qnuWMmm3Vl4I3fBYz7TbdavVqlau1wTmMj8Jw85mGSeMayBgNsrzICCeZnXZt+V2lts70J6EzxKeTefxMlZfkBsD6XZ0fBRfic55txpCcXB1NbCoWJW1UbD3+fPRFz5sk+GlgusZ+37vQqRO/6qnTBjUF4MeNjQeSI3KYa85m7F+r28zgErCd3N56w16Zvuc1RtVC8LIHj3CPmb72OoIAi8XEGY+tcOTQ12zEHhH/mo5FZnYbHcszBetdUCeSGTlMnNya+cXVwpFBpxN5gF2dbKKEZCdVb6MVFBRpNe45RFreKM1yB7E65hXrHUIMuYH9lNL9gvgfgJ7wzAmQRw0B8Dtd69sgy0duQyLuTr28fnnvbGb4h6XyuzIiRgD7AQwJXOic3xs3cuexsCt3ZK9kG5vCLy89lTRoXkyhiDnsPGK7P79ByJCAYSZz5AzBJWrcXyzEjALuYSNUKtVt2o1Z89/4LZIjSgsWK93bs1WQxZJI/Yuy9j9+49ss907AZvxPZL3wK6IIHSyPhKSgLXC3qK9BjVXHKQsRZjA4q0s7NyyZ6vXjSdzKS1QJCThyRBHAN2oYbZ0wMeWT6iJyFqYArxv98rcUFc8xBPnQoD6yvcj1uTj+xLJkpXyRAZ56tzPi2xvH3bsxlOnlg+zsndDLYhq5qDdMNsuLSpFTlxtUXqspLLCHm80gMheirjD7k/5FLEFlmydShBSM72fMh3IEppjY+dqnsUcwnojRUOl0bL20YH2lnKlYeVSTSozKBieKSpGIrg4C1nv3GO5UtGDXPVHImVc0bPUvnp41LIZFlcP7inHqFhpWLFck51b7+pc+TCcuSIGIA0UQF0ViUHoN1ZLtt9KHcjcZw4C2pfK1Vhlgw2ck4zlEucgGVYFW8yxh9qLvESlk6goWYdkg6DoQv0FSck+tlntbTqe2Ya6oXRckxDjBLXOIhFP/jmDvTaxN9R8ymJD5vsmhDPzCqLk8VkQqzY092NyITn/+H2dY1IwFWy78s8pZLRIoRSrRGUfFQayg9tv+GyTE+FFto0aNfhMs91KNafMGzJN5p4h9YXP/1WKeaQfl9MKpBVIK5BWIK3AE1yB9CB/ggcvvfW0AmkF0gqkFUgr4OTFz+3JeAB8ob+WQFfAIHDKnDrE8X8nGDMT2/AAzLqvtQHsm9sZTXpdJy/UGZkV+AL44D7bK4HXAiB3gKeA7Fm9D5YtgAZ0nAtcjHIC5rKA6HiC77dWrRbt9OzEqnSW01G+orvbgYXhcGxFQp4XC4Egs+XckDwA9gEUo0Yg7Jj3NjIqQkJns9Zp1G2zmssWhw5gwHH83jMAZsAuQSgrHjpV6TyXuRXhnqWiLKu+/OVvG3EA18+OBRT1exNNKGyFsFqhw3lFmuveFSSJ0iSxaUpyLrxGDsAk3eJcxzvJPaA7sYWiZoCmiW++uAl1vrvNFM8KSOnArtt00MktwAiwG2uNHCHPWDt5RyvP7oSI52rIekeB4G4hls3urNmoykrrqaev23N3btiHPvJh++f//PdEHv3g5b+ObawcyMNeiHwQlDYAuneeu23jydBWy7WAXLdIyQm8BeBMAC2RYQI2nWgB7APIKwCkyWrMwXC/p6ytd2vLZx38TYgZ5mQCcCer29UY2NY4KYLSBiuneqOurnGUCrvMzoJMaJVyRSBlGfJuv7NmEyXNRGTM+YMHbtkUzw0Hoz0LoFyM7Md+4sftt3/7d2SjQ6gyQCCk29FBx05PDy3MZ9XFDUCey3vWAyDafoOdGmsGq5eF5v3GslZrHuFMJFuwwPY2HHQtyvvYEciLhVCVgPI1XddLy0MOLDcWliJ1cq8WbvsGQLpd743IFdQB0+HYPvDB563dxsJnpdrQMb6mExy10Hpp1VpVoD+2NCiYAFPHg766qqn1oDeKAfGsVWt0aq+VAVCqFG29wo8+L+AVIhIQk/UHeIqtS6vTtEopb9mducopzFn74MB22Zxdv/mMg+SyisHCDGXIwmbkTWwczKTgi6Xb0vGHLwGkdO4HofJQIKwgEBlDVEwQCnsGCuejLCQKgejKepcdFKqDjPYiJ4ggL715ey9QezHHzmkjW7TJcKp/Yw6ipIEkwUIIUDRAubDeiPydzKc2ns6tUqrIig2Cs6xO+nP58/uazwvQxkYMwJjXNKpl6/V6yg6imx97IEhRckM8uBuyM1bk5LIColvNmrWaBfvQh+/oubhv7HMYuyzEyX7t4zsnt8NEMJFjAJBPZg1KMtkfQfzEWRPUOgGasQ2UDRDkJp3rOV/DEiKgipBKwa3rRlMsgyCmEnLH9yv2mHzolnzalzJmxXxo0+Vaqrb5YipVB8C1lEJxjpLzGU6OeGYG4+nEFHMnIpuBrImQzIu6NQ8adnxyoDoWtLdlbdTviUyEQGQfKhZrdt7t2ng60XMMe1eaP8ViSTXKha7OgTdZzue+7xeLBmkIUaDzbbHRvGHOkI8AWVgql6150LFKrWqZHHOxZtVqw+r1qp1fPLSnn35G98PZyDzW/N2vtM9BpOwz7G9JnvTOWvWqrTdzqYxY35zNs9XWGvWGVSslzUvIc54dQpU1hu0c64YLsWaYl7PFVPOS/Zjzs3NAvtPUiqWKFaSyYc42ROZRj2KppD2AYG/GnbnCvZIRxSJij2W9X1z04jDvuU36E8MDaoFSg88RS4LsWSlOCkCso9jBzk3jz3PyOUBxFhlZWiU2YomdWqKuk+JGnxNQ9eV1TkjZI8XdzvLkX2DnCPnIOZGFBETN4WdKoirRpOO9d1uRxGgxijRXbNex8giVWkbnNp+HIIdX64195UvfSTGP9ONyWoG0AmkF0gqkFXiCK5Ae5E/w4KW3nlYgrUBagbQCaQWowK//5s/ucxbYfLoUCAUwhRXMVmAR3d8EJwe22dPRiJc+1j503OItHdo2GwrIXI5HAim4hnu0uz+9qwf26o4GRCDAebsBaCjE4KN3AQNA0LlaLOWVYyGkEWAizFqzUbHOScfqrZZyGOji3m5dnZDL5W02HdlmPneQhO5ec/9/8imiStk7MgEMccfe76wU5e384Tv29M2btDELCAMEAnRcYfkShrJ9Qshw4+mn7d6771qI1UrcfbzP5uyll1637uXI2u2mAoxfe/Vtdc+6Vc7WprO5wnETu6bE6zuxZElUDolFTaJ4SCyOAJWTkGEsrQDH+DtKjER5kIA9IgMA9QBU41D1hHyQZUacg5GoQBLCxDv5PaQdskQWRHiRKyTVw75RGoT5nP3s3/pJe/TontWbbT3nn/7bL8ZgE17tbuchMoTuVkgQwCZAYWUvEEoLIA55xbBiVeKglr7ifA9ZHOl3MKrZC5zkC+CQ63tNTIoKg0yzrEUxAea1SvJFnMxRJ/l64yGuAMT5vG1Xa4HEArYzGStHRQePw7wH22a21mi3rXvVt5/5mZ+yV199xeazmV08fKRx5l6oQfeqawcHbetddq17eW6/8Iv/kf27P/0zAdxhgYyArd24carw4GsKqnZyAkJhhI1ZWBCABoHGGPC+hMor72A6leVYtXogZYMcjgzrorHtd3OB85AXm+XSquWCAsLH45mdnFy36Wpp6xUE1NZq9YrmN+G+GzIxAuyYAvvA889axsimmcsKjfGZjqY2mYw9KySXkY1VJsM89gyT3Xou0mA8wmptq1qhtiH0HK97zR9ZJAErOrit+bNdqxNcBGW1YZb18Pfdcg2KqAyS5sGhdQ5PrNZo2J59RgHsBAKPZE+meRBbbaGSgcxIiAuuD+gdZkOBjlgN1ckHwBKKvWiftQJ1JkNlgwoHNQ5EDpkq3gkuqzmUTJp7EJ1u68TXbrW23XbuzzyaKouEtegGR3srEO679dyVHYNmGZEGi9XGr5vJWalYNPYMZT+ImPE1k+wFzCkUQADN88lEBB7qHMa01+urc5+6E9QMsI4NEGAu64Xrddp1O7vesWIpZycnx1YoeNB6pQIJx7rYKRMBMmnMM6w9MwUiDOB9uXQlGGox6kPWCfkmsqiznAX8VwErGe0HKBhYwyIi4yB0iADGfU64tkrnz8jrIItlj4VFEa/KZKwQRQKRJ8u1bfeo9MYiPSCaGANYGLrs3d7LyQpml+7LUxE0PlKeEVBfLFmr3bRCKW/P3L5p1VJB6549kbUzHfTs7Pqh3Ze92oENJ3O7vOpqnk4nQ2W2AOYr66ZclEIFS6Y1CgQpSzzjZDQeK4iec2y2RO2AomQnAgVyqnN0aAVCtQPUFqEdXb+hs2i5mNuNG2c2mUz1O1xzMp1ItSVFo4jxitZUo9G23ujShlfnVixmpaiaT9kjyAXa6fcW86kVIubMTvlMysrQunCQn7nB+huPhyLGNqifyAEJslat1hQ2z3zEqo5xLhbLNhwNFNrNecn65n2wxmPfZT9wBeBSmRaz+db6Q9bFwjazkWyvnBhfqrkAazvmFnOEsdMZxL6tEHdX5kBk6QzTevfPCrLwW3n2yvttAvk594OtpLI/mFvxuRbGc1C5GLFyg/0XskyB35wFkEwbcnvI13AbNAh0CB01FHAwZTI2mc2156IWg+SE1PvyF7+dYh7px+W0AmkF0gqkFUgr8ARXID3In+DBS289rUBagbQCaQXSClCB3/gv/s5+NpkJEOV/8NWODHZEWHIOkGthUakgsFcdkjkUAgB8+O3nbJ+L7N133rVAtj5ZgZWrOABW+QfYiNB9ncvJkgowgz90sAKGYbHCv0EO5CNsNTzDAJQboGtPV2g9spOzYyvXKpj3y9d+OEQxUdF9zKYD72BXdoAD8flCXp3edGICutDBD7jBv0eFnG2wFcps9IyFXCCA9eL8XIAiYbkAMfiGHx4ey6ufjtH5fGWDwciOTo7tjTfv2/17l1aSp3nBHj3sSgkCwI2KYDQaibxIiAPBzwoFjTu0Y3CUZ3+/jVSiongMnj4mABzjT5QHCdmR2G0kBIbySHaoApw06atQ0wAAIABJREFUAqbh+nQu07XtgeCemwHI5cASgBde9q7ikF0Lne0AS3qt2QsvfMTeeP1Vs0xow8FI5JU64YEp4/fkegCV/A4d1LLTipUSUk3QpR1324qkiAOo5ewUP1tmnxOQvDMssSJZS2FRkqhN6AQGIiasVaGsClFHwRCHtOboYHebE8g27ETUpY+6RMQW6htCswPNhXIhEri8BJSbjuwA+6KITJSx/ciP/ai9+torAr/efettAaV8tVpHAvFyYcbOLy4EkjUbNXvuA8/bN/7qO3ib2G67sg984I6dnJ5Yu13TeGARw3wUyLjyjmAiTwCRATGzWYA970jGygQSgrmeyUUWRhWpCbL7ue02qKMCZbEU8lmRSvj194cTqzWaCq7HiobayOpobRaV+P211ctFu35yCPdjo8nYqnUsZiAJXCU1m3lQOWH2zA1ZIpnZBEuvILDLh5c2GePVb3aJpVO5KoBbwCRB98rHIdvDu6ILUVGEKHkSkJPTycCKQWjTycyq9YoVKxVrdA6t0WjJLqpQwDKMMGDqkRWHSUc5zw6BQL4E2xSAawKMEgDNvMIWhzEmYJo5USLPJOPrQCKBHaokB3UZA9Ytc5wucZEhgObmpB1jQoYAhMJqObYtHvjTmYhV1CWTOZkNTiCtN76+uB8UNdwD++ScnA3uCbZACjTAULfUS7IlEpCWbB7WXq1KPc2uen0pOrhPZXKwh6KgIvRb2L6TvqwHLJSOj5tWiTL21O2nlFeDJV6t3rJCVJIdG4oxFGQ8DxlFPCf78XqFpdBUGRDkIOwzga22G5GC273v2xmyOyCtZd+2l5qLNQQgDtmg3IfF3AHi9caWGyeB9HLzvBb2PScvXK1QKBZF/8wWkB17W67IfykIJIdwYsRcKeUkHKHRijWCMFKtPOeGfRvVApaBPGPnsG2HJ21r1ivKuwDYh3zNB1kbdS+t3W7YeEpuw1ZEBAq7+WQk5YXUh6g/CtgaQsTmbD1fxHZikMbMy7WeMZt1BSBzgaNR2SpR3urtukiPTufAytWa1Zodz+0hU6Xo+Tn5sGgPH97XWckEZ49jXrRaLdmEsRcXywWRZqvlUAHa0wnnVkWh6uxhjOl0PtHeRY24Ls/KGoWYmk7Hej+yVrAjYzBYk6xHzoBbt58WUepWa5yXBe3duw1j7paEy9Xcev0rrQNZm4U0H0xtNlvYZMrekLMBisvFUHNcCpzVRhkcIjGzTh5zDuSyrGs+XvDZYW0Z5lX8mcMVUqjgPID7/V8iJiE1lG2z1GeGRK2XqAdtg0ovVpuQR4OaZLu2IJsRYSviG+sryAqeI8eZuFWwOWPBOibLp1ItWy4sKBCducXnFlRuf/mll1LMI/24nFYgrUBagbQCaQWe4AqkB/kTPHjpracVSCuQViCtQFoBKvBr/+Dn9xtsgoD39mbz1dKBfwWueriwAAN1OwK0YxvlgDbe5sPR0iZDLJPeC1RWp2ZsPQQoGEUVdXXTYQ5GyB+RFwS/Kvzbsy8In83nY7sSgDqAhsCsUs3bjWduWKFcFKgZ5ss2X2Abk1M35WoxtdVqYsAeBNzKKgYf7SjS6wHtFdhdgsDIWWa3tul4JKJku11ZPptTJ+psNLI1lhSyXQKU8tBiBfmuAfQBiBZWqVfsy1/+us1n3i1KyCrWH5Ad9UZTYA2hy/P5RgCOjHBiixvvWHZliKssvBNZ2GqchSHSQdkT/HHATgCtiJ7/r5LCA6vddkpAY84JCEAxDwh/LxAc8AlgK+ly5b5luxFbL/HM/C5AEcANhA8AtgBKET/YndD3vLcgG8hGxu/O7cWkytm7VYfsfzLZxx20XJdOd4G2xYKNhiN1VidgFQAZQcceQA25gCWR55VEUUnzB3AzsY7CnkRED0gu11ZwrBlOY/yud7g7cAVAN1sBAjvgjM0K4DZPVa/WBHxNpmMM0uTnD+DIXK/Va+qix5bnjVchMXxeHR6dGmsGwHEwHlmjVtV8+sxnP2P/9//1h7I2KZcK1jms2e1bt5S3Uoj8mQRGT2byy/eudCfq/Pu9dS8vrBSVdG8QKGQarFZbi2od28oKZqZ/329ztg8ii/Jmq3lPhAcgMOCk0GRPWNb8H09mAs9bzYYdHbUtn9nLUoeMCrJjsJ6CCFHHNrkX3Z4NyQHYebc1QP4u4/71o8HYBj1CkkOFCRcjAqj3UlBgbQQgCunE3MPfn0wD6ksuTakU+gDxrEFgRfz9y1VrdQ5krRNFoeYLllO+JLCfwR5ub7P5VOTjbLkSaQWAnMmEUiXI1i6LhRLqmZlVi2WpOrCzYv4w3rwX6hrmHKQCPxfpFgOoEGRcH2smxlWrVmsza9vNQp35WC8xz3h2LKH4nU67LWXOcr621kHH3r330DvVyaghCB0Cja78ctkGg0G8D7j1GfMX1QX3R93l3b/bWUWvHWnsIEGnBDuL9PX9hte5fY/nwvD96bWO1aPA7nzwluzjQoDbMG/1elPX8P3F7ZcgL9hzeQ/2ovls4fkjK5RrBGhj8ZO1fIHu9p0Vcm6PJmVeJqNcAN4DdVVeFnEo7VDgOAtJngQEsvKSQlfr+R6VtVIBNQSqvb3yCWa8drsXuM/PVHMB3+wfJgKnKIB9Y4GAb4g7MhtKmhtuOVi2PdfPh3Zy7cRaB6jhsI3KyoYtX0T9UrCrBw+se9m1o+NrNpkvbDSeaE2v5zOR830InFJZ3fvrzdYi1DjsK3HmCO8NWb7ZYivoIfCo/8hGUJZEuWhnT9+w8Whit559XusVhSHB2GSlYPHFWmNuoYgg76deq1ulVpKlHM9FUDTjVSlD+kOyzES4YNMktSHWeNgTFtkT3c6J4PLzR+caI1QosovarkX61apkbjiB5gqNptRxWOJhm8S/sUdyj5xVUliI4NiItGeOcaYyR6m1q7N2Ip0sE8n6bbMcac4zh9hjsbdSkwL7/d7PFL7I1EItp72azxIxaaE8itimjO+TM022URkyMpyQFwkCoUQIeWx7KPs2WYx5Lgr/lcJOeTj8Hk+JAM3zoCCaIpLOIeEUIp+TXRhrQu8XhPbo4spqtbotWH/juX3r699LMY/043JagbQCaQXSCqQVeIIrkB7kT/DgpbeeViCtQFqBtAJpBajAf/Lrn5UdPN7eEbYQyhtwew4AgK05UCAOQy2/dFW75c50urRudyQAB3wC8EBgmkDWJJAbQHGu4GNAKfAtAUAK0nW7DPe2zlixnNc9JLkQkAqFfMaarZLdeu627ejk5AKG/3dGwBYA2Wo5t+Ggp2BVB27wuzYrlEsCXAFoWq22DfqX1qg3bYb1R0C3OCDlVnkZzVZVABpe5oBSgFgO6GH1AghPmLOHShOE+6d/8kVbLpw04Nk6nUO7d/+hPM7xzMdKa7GIyZ/9ezkUbhfloCggC932AEuJAiMB512x4MHmHjbshALgHoQEr6erPulY5VoiEbJZBwwBopQt4l/ykhdI7sGpic2TrJ4U2B0Dk+p8dpCUMfUci50HnQIE5wsC1MIcIaeJNcx79lgiKWJgmIlE7QViyqsc5QX+4v7+PIeHlGcEcEPUABjxvIDZaoSPO7cBlJk3fMkPH1uwrYe00ooO8cG8CzAjgXwh16JeF7Ekz3TbW++qpxBuumm5B2oCMFtt1kWCoZbAVqrePrCPv/iC/cXnvyAA+mc/+xl7cPeuxpf5EOEvj6UK1mcE3GY9d+HB+UN79plnRFQAlm62C3vqqRvWbrcE3AKCEoRL1gS2MswbOtAVfA3fkOFq2Dzt9DyL6dSKAPq50K6GA2u0W3EQO0qlsuUKZVstIYGmVsIaRjZqnp3CewGWy5VFWRBV22e2duP6NWvWaqotIffeGe1EEMQW3eC5TCAbt/NH72rsAF25s8vLgcKqx0Osdcp2794DKxYhL3aypiGjQV3xWYJ+8c/fOSGQCaXSCsK9tWoVEUflmgeIE9INUHh0fCA1Bd3VkGx8MfcZ/+FgqLktBY3qlFV3N13TWg8xASjbGIBQyFDdM93czLEkPyZrYZDTuhhPRwLFCQbGBiqXJYfE57oTHp6N4UHFK9lHoRoY9kdSYU3nC5tOHTyHWGRNA57TOQ+QL7UT+2HgZEi73Y5DjuexIob8ALc9YowIg5cSp5AXuzseTrTWALIh1vBAk9UOarcsZK93sHudVnb97NDa1ZIdHNfs+tmZ9jeyDyAgUcMArpNhoFDi1VrZDv3h0AphSWA7a0t/lM9D7gJEludTFLJYarm6RHY9rHGB0ri3Ye/E3rDXWiYVBgBd37O3QxYnJGYW4Dhwax+t2aVIKNQfuoa8qZzYka1WLmsL9sYMeTFFZTzw7wLDsxkrhJ6TgHKBNU2ezMn1U6vUq3Z01LLtdqkzAYUdtmftRk1WaQSULzeoFzxnY9Tr2Wa/ky1Yo9G0xRoLxb3lIe3J1yCbh0DuwPfj6RzrMCzHXG1ELbmng5Nj6xwfaG4eHZ9ZvhBpHrVbba13VE2X3UvZejGes/lCe3WtXjY45mq1bssFodFLKaMgjtnjRbyXSzabLW2+QvkSWI4MiuVYtmWT2UxzAJUF81mqlSzznNwZzsBtvI4jEQHlIkQeNo15qzXq+nee4ejo0BVwMREwmUBubW08GmsvFaExm2ldKJNlubY59ZxiGZXTOe9ni6svIRUY68SuEEsst5VzRYZnUDhJKJVV/EUtlY0Rc7AQaax/ziARGAH2jxCNUCG0BriaTuO0W+kcQMmZ/Du/oz1RVlFuG6UzMefqQa7FmpCqp1i0y+7As7XmK+t2h/a9l15JMY/043JagbQCaQXSCqQVeIIrkB7kT/DgpbeeViCtQFqBtAJpBagA5AWdzHRJJl39Ck+WXdDeltulukJ3dDoLYPBwTFnJzJZ22e0rGwLwAcAVsDoJtKUzH/CGvAuAL4iJ6WxpS4BAfPRRYAjEzlqxmJfXPr8PUC/QDHB7O7Pjk7Y9ffu2zbE+wis9E9p4PFd3rJMfO+tdddXlPJ1NpZTgfvBVF3gaFqxZb9ho0Ld6vWbz6USd5QeHDdlLrOdTK1Z4X1BoQss3ls9HAmoEmAozz1muECqcG2/1r37lO9bvzQScQXoA3mK9UihW4nDfqS1XgHpgNHEGQww0UkMAGQD4/X4dEyBOHrzfFop3desVt4cRCC+ffvIbCrLweD95ARgk3/A4zDQhJZLucgBtvgBX/doOOCbe+04kuAIk+W9CJAlcjNUg+t3dTl3jnkPh103sqBLlCCAT1yLIlrnBfQlwTXyiFEwOKOh5Awoj3pGPUdb1ElUKQCnhyDvZjblvOUBTYjm2hoggMyWXtzIg+nQqABVg0a2LCsq/CLFFESmEUoP3DW08Ggmoah52ZKNTq5QtG+YVILxe76zdakmRgaULwd39q4FNpyNrtFp6H8KYuxfnypvo9fv24MFd+63f+of25a980bbLpZ09dWbHpydSJGxk9xTa26+/YUdHRx6KbnQMe7g1YOUQC5yq56ZsIQ7CjHW7XavUa7LrkaKhgJ3RxsD2CaDfYGEVq4V2u4wVI4gguuOxTKLrOFYQFQOrFCM7PT1Rxsth68Cmk4ktVjO7vOzaYrm2iHwGKYACWVpdPLyvIN9KtWIPH3ZtOcPzHt9+wMWczUTQudiD9/WMBs9EwJ5Nz7HaWbFSskxuLzKGL7I2CqWSwpObzZqs6ZieyoaRoiAQADqdTjQnmGfMeSxwJsq9CWyzRtlAVz7h8GScxPk5mVCZCUFsxaQ5E+ZF0EJqiJhYAYQjLMtKfSKLqNjSi473ZP4zB9hXgKl7V5eyseL7/mhq8xmqr60VCAlnlqAs25r2DQgSZYVgT0Peycq99xljLHp87fl9QeIlAHWSVcOzAyhzLbrd2XGx2VF+i1QmTopwHX6frKDbN08tCLf2DJZAu62suFhTHnpPvsVChBZrEdFUt9fTPnzVHUpVpswgiEVldxATwx5asD3EpSRkAMWm92Z9xVE1bs2G3RkWXGTzAPqTgcKcxMIPOyjZ1pG5EqJv0t4NkcdFCLB21QEkACoN5ngU29H5viiVGhD23olSr5nPpWarKTUNwHS1XrPWUds6nYZldlspl5iHrQZraimC4tGjKwWFB2Q6TedSBe0yO6lnmMOQUKwFbK6wNxIZA3GjjCDTnJcaaLp0crzI3NnYwfGRFbEeyqJsONQ8Jevn6OhUtez1rgTCJzg95AWZEygScUsiSHs8IhsqeDy+/X7XavW6q8uUMYO9IwTxxjI7FFwmZRVjsFzORb7xWtlvqdKcrSUbDIfWbDSt1W5pDF566SX72Mc/JqUBcw8ygn1BqokMc3gqpR3zCxKEcWWf5r+sSVQZfD9GbbUD/F9qvpOVIcKbAHj2WGo5X2rPlR1YfJ4lZAQZKhAwjDHKwlLNMzdmk6lUdY/Ph1idkeRh+NzyAPlyMXJFoGJVWBPQluSqYL3F+U1eiFuRaf5KreTnVblcEenh4zm2Urkq+72EzO1eDu27KXnhH0LSr7QCaQXSCqQVSCvwhFYgJS+e0IFLbzutQFqBtAJpBdIKJBX4T3/95/YAHfhAC3QQaCyvo/gPwGBW/tkiIVYbiwIHrfEOpzMxCZnmmolNDwbXhaIHnArA3G4FAgK0CNgzbGhQB6xFXNDlWyyV4iDntWxt8F3PZNZ29vRNa7Q6tgaIBcikcx1wE7UA3ewzOmgJ5N3Kr93B4JK6eoMwqwwDQMJGpSrQh/DUQe/Kjk9a8sUe9fry1C9F3ilLVy2ABgRGr9e1arlivd5AIBUe6eVKw+6+89Beeuk1u379zN595x37wIfu2P375wJCIW2oD88HeCcTIwWWOpjOz5PwbYC6BLAEHHp/+HXiPQ545DYzgD9uw+GAICqFnBNGdJ/LhsptNAB+kpwIxiVRuDwGR3V/Hv7NM/Nfxg7gCHLDQ7tz3u0d2y9xHb7Xs8lWKhJIlqhGHud7xHY8CQCs0HY6X2U95N7xsEq8Z/LMAp5ixQf34KCsd+Cr254OeHWyQ57tLCtQ3tUTANrq0t+jxiDs1W1qspm8Osn3eJtnA3Uf76g3KiK6bCG5YuspVDqQFyglypWa/fUPfmBnN27oOoN+X+TFVbcrMmOzWei9qRNBuZBl0wnWO0ubjIfKaHnxYx+x+/fftes3z+zw5Mhymb3UGFgNrWYLEVc+15YCbcM85Aue+Iwb/cobKwQF6109kkoiUBc39mUAgbHdmOWUb5EhSyAM9XOs3Ahllg1RIZQtDuHgFLxaiezayaE62AHbW42WAE/ICeyYpBhAhbVYWIbQ2u3KirmszQgQ36wEQkLeqWN+tbGjwxO7e/9cnfhkyIRYv+C5P0f1UrHlYmpBFkKKMSCQuChAFVs6uszDQlH3iOqCTBD58qPK2mxsMp/63wEVF3PNA89N8c5thSmvsb0pqmsf5gM7IgXWr6hHXvk9AKKoA+jev7q6tHKNfJO1rHawPWJPswxzyklGQFWyBABV1a0NEYL//9yzE1YEXc9mIncgL0ajhdQGSTg5ZAr3TBc665M5zzx20m4n0gzlCcSeCN2oKPUF1miyM4uDhhkvVBcQDQpBJkdICjCyXCIFNjPGzP+oWBLg36hgE1W26zeOrdUmXL5slUpF14HgpSuf1w0GfdttySeBxNjZcDix6diVEsw89izC5DWf4swEEdrUHTs/7HjiLJvEHnBF7gfqKEi1lRMg/hr2qlAkLyRTyD6WC2wy9edyxRcldmUHY+xKPF/7hTykLdY/rGH2I4gSVxgl1nDkXZAlw1elVrXTs1OLopxq3aiVtc8XIH9ta8sFVlxz64+GUipMrvpmezJSsPra2H6L3ZZbCXF/s4WD+eTjiGzeQdJTR89tmrEWsJgqRtY5PBRhWC5VrFiuaqywl7p1+zmbTYbKHGFv41k5uyBJWvWG1H+z+dg67QO7vOwru8X3QPJJBhpDnr/fH1tYKClnw50Bp1avFax72RfRhSKOm62UK3b/3jvKcKjWWlJKQBoA1JMzg2oqynPmYl8FAV+LVTU5WYVBdCVWgj6HTYQl6x41IuQexBl2Y9MJqkpIdc5i9mGUTD6u1FN7mbJmUGzGNoNxdols/iBb9JnDc0NYx6HUQk4usgaZR5oXrLO4ySKx8xJ5j4ICNR47A6Tgbi1lCWuZc4d5gu1jVAhpG9DP9XqaFdTcwBzL6nMEhCyv5Vmo6WAwsW98/fsp5pF+ZE4rkFYgrUBagbQCT3AF0oP8CR689NbTCqQVSCuQViCtABX41b//mT1WErvNWgAoHaZ0NQMYODgEoLdTV7M6nHc5y2Xy/j/2o6kUEIDH/nonLwQo0KUZd9kDfAEMEi6KWkNgmgWPbYCKxVCqC3U4y65oL5uQcikSEHHjmVvWaLUFPhNOCpi13niXLuAeQDL3D7AB0LRa4dFNGK+pox1QEDuas2unNuj3FBw8m4zt+IhsA7P7b99V8CvAC9kXBHYC1rQ7BwJyAR0BVtxaImOLNQB8aN///qv27LPP2Ve/8jWr1UuyvwHMJCeBMGQAwqQuAkkI56ZzOAb2XGnxnt+3Kxj4GYBL8r13aEsVwk/jLmQPGKY7mg7kIA4k99dAXoSx/ZbbXjkIlCg7+HuijgCocjKE53PLKEgQ6gjYBOibeJK75ZXbmSQ2H+r0jYO43YJDs+UxoSHLsdi7HGumhCiRF7kyORzcRf2QKD8S6yw9456Q2UIMqroyRADg2sFW7sPJFbcf8053V6AsVnuBxFgxKS2W7+LfAeSGABNZtN3a4dGhVWs1KRzefPNNgdQQaLzHi3/jRfv+d18WAAmwWGvU7O6bbwmQRY1B7YYDMh0im06GFgR7+6EPP2+L7dKeeuZpOz46tPlsaOViwdbLjQ2HWK2hePFuc4BS5TtIXcCzrG27Wct6rFwtKjg3X/DXALhiibLaQdZkFJ5bLZdkoeVh1Hjrlx53LAPys05Wy5l98PlbZhmyQQDOvXYA8dRnGZMx3ukM0D+yUjmy4ZCsh7Vdnj8Q8VcuV229xi++ILVGsVwWYLhdzm0wHltEBgYe+gctWy8X+l1mBDZg08XcjiBP4hyMUrVq9UbdSmXs07CKITx5Io/9fZZ8kKWrR2wnv36pSMhZwIJsTyd6IuLZeRjvPpTND3MWEgXSixWh7BwRofwASyMPqYYARAFCzgOgLHsaQDG2V4DVEDS8x6h3Zbksdj1ZyxM2Phqr7szfwWBmk9naw79FTDohyHu4KskzfHxuQ8ZwTa89+yP/hbwoFMh8wa6O770zHOAYYgnCCEWNC5awyKFb3okL9ifeG+XBjWsdOz5qW6tVs1I10rOcnV23y/NHygZBTcA+ftW9tEFvIEXUZLqw3mBoOcvboD+K1WpZ2QFpjbP+sGxin3B9yeO1n6w9SAdlZWBZRE7FcqN92vcNFDqepQKgXMUmKwN5MXtsX4cnIYRJoizjGT3Lw+2xWAso25aEb5PpExN/STYJJHlI4HQ2Kxukg5MDK+b9DGrUKhaVslbKhzYaXlkhKtuCNTiaGLZIuwVgPDZ5OameCDhP8oI22n72IksYG0jK5Xxl88XGVkuAeMB0t5Xi7Dw6uaZ5CDnAuD/1zE1lVXQOj20xGwn0L5UqHuwe5xcV8oEIp9G4pzyldvvEMtnAs1I2K+sPehaVK9onlDUxX2pMpEBZTaQ0YC4mpIgrU1CKrHy+hqibiqo1c6tcqViR51jNrRRx3hZFomBd5/voWn9nqUBsKvNCORa+HlBWjMhzmi4syAQ6y3sKTPeg8tVyrWtDLog3yGDXlJWtF8HaIiKU9+OfCXzPwhJwrfuDSBjPsJxzSye+uHcs3ty6cG9ZyHbmVvAeQR9y5hE0vlmJHExUOa4K8vM0hNRWhBckB9lInjPjZzJNDxBKqJQ8Q4dcFMidr6aB3emH5bQCaQXSCqQVSCvwRFcgJS+e6OFLbz6tQFqBtAJpBdIKmP29X/vpvbyp49wFgCO3+MgLaCP3QrBvzkHo7DarVnjAHzpBAcPoqvT8gUjd64AlgF0JMMfvEe4LoJXLFXSdJbYc+gJozlhYCKxYiDwglg7JICfgstFsWLPdslK5qJ9JySC7HQDIiZQdgDF0JicqAYJKC0GoDk4sWvQuGTpSo7i7EpVFWaHaBwc1C/YZ3TfgG7YsPMelQjtruj6d7JAgyl8oFm04mttovLA3Xn/HnrvznF1cDGw+m1i9UVNNBsOxvNrpek+yJBL7JUia3dZ9wAFuhKOow9yfC7DPv0etEP/bHtLAg0wTz3eBQHk6zcm32As4z2QdoE1A1ARcfD9xkZApiRomeX3yGn24ozs6yAkohwFKiArAJGxSmBey5SoUVDd1x253qrXIEogPgocrFXXQeq/8XqAr75t8JXZTSUArP09qwc9QlPB3rpl04CZ1TAiOpPM7ATv5O9cViJx1AAwAi77r96tMABy5q8Ra69btW7KIuf/wgebuxz72gvUuuwqBxgrm/OGFbZczgXAv/nuftO9881taM4T/Mg6TMfPdrHv5yPKFjH38hQ/KAgVS5uiwbaViaKvFTLkQzFUnTyCzNupgZrwBJwuFnE2mE2vQMT+daE4z1+Vdz4TYoT3IOkgf51uMhhMpCei8hvhTJ/TG7V5qtYYIomajYs162Xb7tdWqTZFx3e6lbIMe3n/XGp22lCVRGNgyzhdhLY5GU4GxZMrMJjOpL+haJrR4OJnabr220+Njm05Gli8W7aI7FMjLOpmMRgLNs+TKQNYUiqoJdk7tTkdkZqnCPuOkFv7/gPF070MeTGaTx6HZni/gFlt8TcdTfIosCCMLo6zqCbgKScGiUhYK60nrAQs8V7TAZVHByXjmVmPYKsVWb5CeGdspY4J5jvJqOllaOQptPBzQlG3b9U75F7pHsjPGKxtNFhqLxIaNuec2SG7r5NkZrHUfE9QLMBHMN9nf6L34fScRURJ4hoGrEwCMyTvwa/jqAZgGHea5ZRWXy1kh2Fm1UrJIGMR6AAAgAElEQVTjo5Zdu3Fq1RrkUEWZPowZ4fKo0aajoQDcvizT6ORf22Sy0PsD0sNASImCWglCDeBYVkAQMK6W4otzgWfx/BzCtde2XDM+dO9jI+QKCupeiFB3ba2CpZlB3Hi20Pv3Js8KcSJBnfbK93H7Ku1B7P05z/jg2g7Yb6XwI3cF8Jt6npweW7lSsEa9atVq0Tqdmq1ZG9iCEeK+z9r5+aVA88VoKmIbgnTQG1qpXJESwgTEQxC6tR7X36xYfzvb7DKyC4P0hITA0gtypXN8LAJUeUoZVAyRLVcLOzk+telsZFllLbDOyYRaW7vVkFKs1axaVIRcWlm5XLPuZU9nELWA8MhFFc01VCSXFxf+8xVh4bOYXPc9nzXCWu8P/OyCJGAM3bJpb41GQ3XDOnE8GSqLA8UP98CX7Pu2W803iF3OUVSREBfMh35/GCsueN+lTcfsN1jxZaR8ISNCiqSFrx/fy+PsE+bJgsB75qyr+3RuRWWR/R5WT95WRhlG3EdiZ+jzPqO8HW8A0BLX/qm1lg8ssyNsG2XMWnsk+65C7eMzlHFk7kgFqM8QPjelaAyoX8bGkHhkZ8BaQfiudzYcTe0rX/x2inmkH5bTCqQVSCuQViCtwBNcgfQgf4IHL731tAJpBdIKpBVIK0AFPLCb/AAPtUzApATIAICATEi67uWHvjfrdvvqUAREA3AAxAG4SIAGrgPoAZGBTQmdyAB8GcPuxS1ZEisjQArUEKWoqE5NKT7CnDzEadytFPMCZ7GdQbkBsIMNinewezgsAMqKTu0gsOVqqbDjaoNgYgfaACtK+UBA0YOH961cqgo8OzxsytP9qt+3qBzZajq3TC60wXAmoJMPO4vZUoAPxAPX6w+m9tqr79jlJQBQx+qNsq6FhQb16g8mCjP1MFLvDnXQ0UEk7zDGCoOuUw85J1TYARknLwBTeE750MfBvA7WODjvIeIebJsLPPA8X6Dj199Taob32UHxs6QrPLkn7kjAXKyWScY+WRnvJwxU44RU2SfB2Qlw+R7BITuVOPw76Th3yyv/2JgoMRKSgrFPCLMEQHv/fST1Aqh0kNRzPyBGEgImIdsSUBVgTGAnnbhkc0QlzQfmjOaeiJS8VEZFFCq5nJ1cu2b379+3o86BXfau7HOf+2X743/zB3Z2/WkBfXTm3rt/T3Vuddq2hizDviYsWKNRs+55T/V55unrZrmVrRdT+9SnP2WD0cCC7NaazJ8snvALkWT4sEOIAU76Osip87pYKlgBI/sd2QFZm5PvgKUbeJpCaTe2mq2tXHFbNMB1AEiUQlIsVYrWH/SVU0PNHPQ3u3XrKWs3G7bCtm3n6w/QkNrcv/uu7XN4wwPu52w6wzaKAO+5XV32ZTdDBsE7775r5ahm03Ffyg3mMPNsPlsKGKXrHoBcxNIuK/uYKAqtlC/YdDazSqNstWbDolLZgrBouexW2QQQSwD5jJUs19Yrdduzjj0nAgAZmy7vfidQfDGN82hiW5nErs4DpclqALzE9z5vuzX7iVvSSDugDmv33wfgxeYoiEKRLKCd5+fn1mi2bDJbCBzm9YRDuxXOWiAnRCsd7+TazOYrm81Yx54JkJAY3DPfQ1gkwcQJsUaouNZqGOj3scyDzBHxUio6uLsluH1qswWk0XukHKoLVy7tFFQsW7+oYK16RTZ4pycts2Bv9UZDyoOMbaxWrSpknnWD8gLyBVUNgekP7p9LMQZ5gZ2X9AYxaL+HrLS99l+s81y9FdsAFjzLQkSGQP295mQu5xkKbm/mVnfYEUl9EUBWZWw0nmjv9r0IkNv3FLcaMp0HhMZHxVB5TJxR7HmQe6jtmNtuMxVov4Z8EFkS5Oz4+Ngy+ZxdOz60RrNo6w3ZNHnLLNfW7Q1k85TL0mE/s/lkHO/DKJ3IEMpZLs/GD6GPzRfrPGPbTMZm46XOPAizZD+dSVmUs2qlaqVq2erNplQxVA17wUTVxlr3fR3OzTOeUCYdHXZsPhlZpVaxfS4nQr5erYsUJlCbNTBfovopWma3ttUcEgR8HvIHu8St5icKEWqf/M95ucR+Q85Gz27evGmr9VxnXqlU1vMyhv3+SPOhUiOng9d2Bd4XwkjnGX/KZRoRICmSvIupMlj4MxqNLZthX2b81raFQMhiGzeTXWOi5EvOHeVPrCGBXD2J8hEbPAgChl9zRWcZhIurFpURwxlhBNSzbj1zizB3wt/H04XWEJ8ZIMjYKNkzUF/p/FI+106B7HnOg1j1JDI9QLEYSjWD3d58PBYBhqIMQpN8Ltbwn/3p11LMI/24nFYgrUBagbQCaQWe4AqkB/kTPHjpracVSCuQViCtQFoBkRe/9tk9HceAXgBIAEJYmCRAsOdKmGHLQGc4IAJe6XRkK4Q5B1ngnbeArXTLJ53ysqWhS1l2OFHs+x7IjsKhfA+BBZyAtKBLW9/bVrZHkCa1atEq1chOTg4VCIvPPJ3bbmPhuQ2e0bCzB/ceWrvdFlAGgKqu+9guCew8s1nZrWduCoQcjkciAuoEEd+/ZzeeOrOrq4G6OwlGBYgDtKaTtVQsWZgN1V0KyHpx3rNXXn3n/2XvzZslW9Pqvicz9855PvM5VXXrTnVvc2l6Ahk8Q0OjsCUT/kMi2gbjcPirKeywZMnIsiCwJYEgEDIYGkSPt+/tW/MZcx72ztHxW89+qwq+QUXs7D5xz5C5c+/nHXbWWs9aywaDma7iF37+67IawhMckO/p02tbJO73HfIg3D7DOz3dVgaQzwOtueagSHB1g9utOKjnXaICWkVsOMgXPN+96xoFAXkABHmXde0B3AvAooOoDjQGi6jQGU0dXxEadJxmYy4TquwcgiWULGoI2s3sPALREEirYP3E3wN4GcgJQCWselDphOwMXs8jkBPhdYHs4OdAdMjS6o1Qc47PNVEDV1zQ0e5duhyfbAM6mhVsrOB1J4gIqY3iinu+01FfKNgnP/2JPXvx4tXxT1AiDG6sf3Bid4M7AWWETrMOIKkA5+hMRrlwfu/cBoOxvO7peh+ObqDz7L1H71n/oGvTycjOjg/Vdcy4LtOl27oUPfOF9z87O7ObmxuNDcDb1cvnGm+fwysFJseVqgPo6dpIp4lEFkY2HMwEuvE3xnK2GItMaDWbPh9KHP/Q4lLZZtNpFrZNdgIgYWTf+fO/sHfefSDrGIgc1hPfDwdjJyL2exGF5BTQ0f3y6Qs9p9PuSaEzmc6ljEK10O72FbA9YS1t1yJjAO/T9caOj/tWbTU01q12VzZC5djDp3mPu8FQ3fYOnrv9DfPdVQBFV/lgx7RcWQu7p7Vfb6NWF5BKJzhAbP/gUIHrjDWqMvaefbFkyXplnQ72NkXtaWEPApj1fJCCjccDXeMdWQgFX/soWsjJwRKnVm15cPfWrYQgM/cWSX213qTy9/f1Gb1SJQXCIsxdrTcUZ3SUQ/5iZSP7qKbmAnZOZPds05UNxwOB91IMiMHCrx8y0NcF3evMZ2z2anFkzXrNegcN63RrsujqtFtWr5QFipP9w/Enw4HyF6RIsZJdXw9svkQNFNtwhD0R5IQHH8taq9HwvT4qi0SAJCuVY4ukoIOgAuxObTCaqCseVQ+2XJ5ngzKEfAEUFFhdQcCZgsNZr5DbhEOj0II44N4DYM0cYP6zfrGI4z25XoBonxNOmPr+FyvUGrIMy6NWt2G9flehz+++d2H33zmzVbK0Xer2RCgL1hvAdciphc3GI127xnK/t3SDyiW2TUqO0tr2rNkEMg37OZPtH7vWmjFSCHVJQdgoXWoN8pUiZcSgNMK+kLXIvQ3CjzU6XybWJ2R8PlWWDiH2kFSA6NPRTNcAuQRRQjo8RF+x5EoC2yQiUgH9sXuDvAj7N+uD9c66BHhH5XF0cGDFEnZNW+Wr8NyTkyPbbzc2nS+1Prkfky/FayECeA42and3AxGz1B77K+bFcrGw+XRml1eXtt0XDJIExRNEZ73GPCE3R/oJW61RMrEOptrHRIilECw7kTYQmqxbnoMVGPshRBmfKWTzJPUSqhiyldayfOJ+TFYFwiMIKRRDaxETRWVaMCa8T73qKkCUV6gC9wXuC65c48H5Qlxg/YflGGOyTpbWrLf0+aYYVW0wnOi8f/df/mGOeeQfl/MK5BXIK5BXIK/AW1yB/Eb+Fg9efup5BfIK5BXIK5BXgAr85m/86h7bCOxY+Ie8d+Fn3f+ZlUQxKsjrG09p2UXM6cqkCxUQG6sGnNDtVfaFqzSwMqrbbLGQ/QbAIHZJIZsAMD9zqxBRgXpgs0vtsH8gsB5gYQsYFRXs3Q8urH/UEyiCQmFXALQt23CEj/haHbLel+td5oCNWMK4xcRGNiVYj0xub6xeq1ql1rB9cWeNakVgxnI2ssPDAwWXPn3yXKDas2fPrdM7sMVybseHBwJj6N4GgP7Lv/xrW22Ldn091XUeHHTswf1z+/73f2Ddbs+ePL2yZOU+2gB5dLqqkzpTRQQiISgkAEsBwvl9UCLwfFlcZEqNNwFQAH9qG7pIsS0CQAQU5Jo5RrBTiqgtcFFGEnBcniPFRkaUBEWDiAJBS55FQbA13bfuhQ6A6HZM4eG5DZ6VwfEDgRG6toN6J9i7BPA2qC+CSoPnu/rESY3wCOHh6qbPOuwDIeLnA6D5OjwYpQrd06FuApEj7xQHOHSybKfQXiyu1mu3Njs+Ptbcvx7cWrPVstFgaJ98/JF98fSJ+6036lYDUIR02ZcERtIRTQA0r6MGEA8QZ26FUrZOt2XnF8d2cHhg4/HQep2WLSZjWyxn1mw5SA3ICTjsYFoigBglyPXVlfV73VfEBpDecDK1Wr3hPu+ZJUutXrXZdO7e8nvPfxEQX46sWq9ITQVgfHbcs4Nu0+bz1A5PTnSup6fnChQHtO62USG5kgE7HdmCFQr2/NlLgcX4+zNHP//imS3TlX300Uf28vkLz9Uox1YqAiLO7PCoY/Ol55JsFonWLqD1GuuYXUF1O31wLsCU7IIwPzZb76AHvFZI8mKhjm8Pud4KzF8sVja8w9aqLGCZawWQl08+TAR2N9O5SB7A8DYqhMi7vwGQC1HFWAuQTuSUCEwVBM1zyJSJrNPuS6kxmQxEKEB6ACoD+k6mI+WO3F0P3DN/s7fReCwCZY4CrUgOEF7/Do5yTM+GgaA0G4/HGTGL2mmNBkuZDMwprK6oL0oOhSnX/NohkMhl4DhSnqwc+IVUCKH2vBc1Zv1XS7HF5YK12w27f3EoIP3o9NDaraYsuVC1cC7T6cjuri91bpDBt7e3qhHKn/Wm5MoE9pHI8wC4IsYEAHidMscgByGcCEavKHcBAJucEVc2mY1HAOnYOm2smlnu8X7VSk3kQbAiYg3zHN+f3IIQtU4gKjkP1ES8RkRUhNqLnArGzNVljBMKgvlyLqC71qja4VHXms2qSLXDw77yYw4PDu3m6rkV9kVlR6Duub261j0BYo6H5gjDqxwU9uwSFIGULxBgKAfI9GAsIKCoFQRG96Bnh8cHTrzHZZEy2EYxdzgGP3MNGt9qVed67/zUqpWK3d5e6TpQdMxmZLtgR5XaeuXWSdPxzHOoROSyl5Gbwjoj98GJr8Vippot5is7OjqyVvvA9jv2TQi+uV1cnGldQJYwp5qtGkvLKihA1qmtl4nWckLOi4srbTgYWL2OMg5LNt+fFB6fpHZ5eStFFPsNxPDN7a2dn98zgtvZd3gPzp1sDBFCup+VLI5i67Xr9uLlSyuXa1aIYs0t7OrYD1gDZe5ZkPeG6tMVNiKr+AyxJ0zeCVnWgVRZMu7aab6yj1JftxGUZ5TuY9wn+NkbA0oij+vNmsYcWzTlYki1EYtYQ3kzmaFMq9n/+c9/P8c88o/LeQXyCuQVyCuQV+AtrkB+I3+LBy8/9bwCeQXyCuQVyCtABX7zN39lr3yKKBLAIpAhUwfwj3115NPhqk5UADX80RcCLgECCCzdKLvUPxbIu/qV53uaZRZ4iC0kB/79AQjfZLEXgFx0wZeivXt1y3d6pS73SrVop/d6dnpxKjBH5IWYkrLdjcZWIPx07VZCgBKXly8EHON5DYgBMOIBv3sr7AEAU7/OJLV752c2n03t2dPH9uDi3C4uLuzly5c2nk1tCTGz31uzVhfIt9pt1fHZqNbsxz/4iU0Xa7t8OZIvNiDK8fGBRXHJioWSPX3+UiDQGo/0V1ZJgPJeT9VtQ1ezW1oFpQDnGBQvb5IFgcDguQHEB9CjHoA7gbCABArHEBiYhWELlMm86V/nmTg4F4B+ecxnqoZgt6FxyJQrb1p98X6BHOE1AYQOHuKBqNH5Fsxq5YoDWViwcC7AbhufB0GFEuZNsFl5U6Hy2nrLLan4OWRchHPmvYKKIRAgsnvZOsjJOQUFhxMHrzMK6Pz9+je+al88fSx1TavVtQ8/fGif/vhz2RMdHh/Jbz9ZpXZw0NM8Gk5Gtpwt7N69ewLuub7Hz55YvVbSvOr1e/q6uDi36XRorUbNbq+v1WUNWB/OETVTsArDHooAXLqyk9lUJBqgtez+QRMLRUtS73CmKxtgkk5n5hUAIwD04G5o7X5PNjpxwawSF+2TL31Jnd8vX7xQZzHWTdSA8yYM+smTJ+6VfzewdqtuEeoYZS3M9D4A8lgTPX12LXAX8vLgoG+DwdBzRCIPVUaV1Gy2M0IrtWpctGqjbNvV1jq9I2v2ji3dra1UgFTZ65xop1ZXf1DLYBXFeks9MH0yHFq90bK7u1vNGchGchWoX6XckAJM/dpr7OTqApYLkSkDhnqmy4XWId3ZrHvmAHtMsbjXXlCtVUUwVhsNWXCxF/YPOp65wHowDylmXbOk7m6HriJbukKB6wfY5rFcbWyJr/8WLgWgFODYFUEeNg7hZgJ3sbMhJ2EN0Wt7Ozs+0fzdKAzd3xuibTIZoTVQ0DsqNh1Iyg4yiDJ1E/OZwOK4bB8+emjz+dSO+g2FvR+fHtvR8ZHt9syjgsZoOLyx+XAoezAOyfp9+eSFFaj7pmCLJJW6ABUEYLnbHRHcnLwiYyESVpntk9vClV7lHE3mie4Ryh3JgschmdTZXyxp3im0GuJ5i+2f5xxxDCd2Ez0XoJ3aUwdlNzBHitgDcuxY1ws5wAJhTvi+tRMo3SErqdO2TrtqVmTvjkRiXD59bmUWRrEg67f5ZKn5B8nF/cKVZXMPhEfosNvZZLowqM8SBmec34o9v+Cd/bED/ofHx7pHhUwWSE0GCJKn3+9KIcCcYi0zDmdYWxUA9d0CK023Uh61Gk0rVx3Q57xQEVIHyK85xEamvEuXZF5gWcU1rz17pACJVVezQKfTV7YHc2yTQogw/51MqcTU0WwxT5Ur8+Dd+3b18qWdnh7b7d1Q2URcJzZh7TYZIFjIEdqdah/lXMm8Yq8q0rywL9oKe7Fsb8ZijfFAKcGckRpsNrV2p6GcjQTFxQyynjtB0TapZysFJSJjy72WMYMsZX2Efd4t6Xa6p7CGpOCzVNaPUmZAZBYLGkvIy5BZAoHPI5Dxnl9V1lol84LxGg/HIvkgUBQkvtuL1Pq93/13OeaRf1zOK5BXIK9AXoG8Am9xBfIb+Vs8ePmp5xXIK5BXIK9AXgEq8Ov/8Bf3dIvLriaOBSwBNAEs8YW3PnAZliWAPeQ/EHaLjQMWMwBIc2yb8JUX4IA1UkHkQOieTRIPAMfrn05wAlLdVmKvbkmABrqH9wW85fm5ZrstYFLZ4mgn2w9yBhZLgmdjdbTOF0vlXwB40eULUBF8slFbKMC2UnMACFumDfZCBQGydF8vp0v76le+Yl988YXtttiNRHbv4kKd709fPhdJAzhCPQCPsIgBmGzW6/b48y9sswPk2NuLF1cCkZqNmpXiojUbLbu5HdpyubL5EnCUEGK83VE6QNAUROIocyAjVpzU8M7TN1UJjE9QsQTLpwDcBxKjRq5BFAmkciXDSmAYdeG5fO8EgYfcAhbxc8gbCYoHMFHGD3AqECpvEi+AjOG54fXh5xCsGoiZAGwCLGHVE+xdvPl1rw7XoOIIIH4gw2QNA8L3Rph2yO5wSzG3yxHQtdmKUFBobyW2FMsvADRMm7aoXjwwPYRy857YntBNywRkPvIg1LrV7XiNipAxFfvST31oP/jhDyyZLqzb69nwbiiCql6r2NPnzxVwDYh29eKlnd27UFjtZpXY0WHHuv22ZxEUi/bRRx/KD34+ndjzp0/tvXfvS33RaXdtu1vbcrkQmA6QHhWKtsXDHnWL1EsFB0cXc0sBeKtNAbluwVKw9QqCgVBdD6yPimXNAxRCdNlzjFoZMuVEtcDvfjlf2HwxdYCz15U9DAqq4XBk68wCCDAUmySIC8iR2WJpm5Q8iJINFFxdkm0T8wAAE5QXcL/aqFm9hnprq3Di8+Ouzm+Z7uzswYcW15u23i4tlj1MkpF57BWAhdTdwWHm4gbyL0mUc4HVEGsRKpD1SKAuHdeysSObYIOKgWkFqEyXe1Wk2Wwys3Q5s3a7ZY1W08ZDAqp9/2g06M4uibxhWZAzsVr5ddTUbe5qIMKg6UxXeDXE7SJR3sV6udA4KVh7ja3O3Aoo06hTAWDbs3hkbbcnpDj2bIK9g6wA8awH9lYAcuyYWOOdTteaja6v0R1E8UTAM/vPduPKJ/ZK9hJ+H9RcEeB6jLKkZI162c6O23Zx78TOLs40f8kQyhxz7Pb6pS3GQ1vvdjYYTW2T7kTEMdaEUe9RWLmAxpUrkKLZmg02cezZ1E2EBmop2c1BcKQiRTgW843ne4C1k5yuEoD85vrcPo91hOUgeSM815VhPhe4N1UrdZ8XttH+0W7W9DoC0SF/eL7uIWRslArW1Hi3BLz3unWr1tzOUOMxX1q6WkD3KWtim6IScALBMx7csqtMlguqAbIgRlPPLQJsJ28lSXXfS6Su2Uvt0+sfWKfXsjr3S0LH44pyTDr9rpQcKL84dhTv7KBXt8loaZUY5QGZUa7UKUYlgelRCQJpqevSPYJQ+nIsyzf2izhCCbHSFyoaMnL2u43ujVjLLVdL63R6Vqs2jMwS5j6v67Taeo9aJbLN2pUWbISzxVxzZDIaWSrLpJKyrMgtgXgjpwQyYTQeWbJIpNZK0o1NRmRObUWmYgvHGoak4JiMnxMsNDnstMc1KpFdXV9ard5UjZWfBfmBqoh7O7ZiUqO5jaIUgFk4fLhf6R62N+VjYUfHvQZlKDISzVEI+0LxlQ0VdpiQfuRduBWd3xekcqtXpLpwy7a63V7dWq1WlwqS+ZEkG+2Lf/LvvptjHvnH5bwCeQXyCuQVyCvwFlcgv5G/xYOXn3pegbwCeQXyCuQVoAL/w//4d/cEowJCAqLh2y3AfLeXemFNRzV2DRsHhgHix6Opg4kASnQVA7JnlkUAfnwBBAGEO3DsthGyfcLuA/Jgjl98bHHJsymwPiKMlW5reWYX3VudDM57D07lxY19zGaLlURdHZEKfpVnNv79bv8iAoOfZRsBUL+x6WQsIAtwBfICoILg3g/efdd++MMfWqfTkGVVr0u3btdeXL60ZJkKyIG0AdhWtkeysXS+sB/98FOrNntWqzXtJ58/FaD6la9+2T790WcKI55OZhl54ZYZoWs0gPKqJy4VWwfPg31UAOeDTVNQN7xpHcXzHbx2D3hAtzJdy3RVF1zdwYNucnn977cO1NTwAIdQckIjhF0HqycnHgCaPL+EztMAGL2ptOB3gRQIZFH4e8g7CQoMkSnYcZSwFnPCBIBJYary1XfgMdQoEDThPYJaJJAor2yyUPcoGLgksB6A7+joQEHbZJOQgQB5AXECyDVljsgKxhFZB1Sd2OB7LGc4zw72XeQq7Hb2rb/7TfuzP/szWy2wySlaJa5Yp8PaWNtoMrHRdGrf+NmftT/70z+1i/P7Pj8WU2u16wIpIQyY0w/ffccW84lt16ybsR0d0YVNPkZd4DXnTmd2ET/2rVmy8o5+1gVd/tg8ATZeXg1sU8AWyDNH6MBeJwurN1hfTkwBnmMptd7t5UUfF/fWIUS43RQZ2Gi0rEL+wWSo+UH3dLAfQkWxWi0Fsi6mI5GL0+lCnkST6dRGt+Ro9KxSr9jly1upAwBPP/nkS/bpj37ogG61prDhlC52siLmE2s1Ktbo9K3c7Gvd4oPfqJFJg2+/r49Xahpsh5Bjwbsoz8ItaqgH+xMkhc/Xoq1XrjxgzjBfuS7sva6ur6UQiyI6+T0oXrkx7ArYIEn9wL7g+TWQCljwKJdBZB/EhQcibwFJCWKuEy4eqR7sSfytrLwVD4ZfphtbLiCvNurCpzaBnARgdULOrdf0PTsm+wLXkgWqe76H28EB/tZqDvxj10Md2NvI/fY1uRMJigqBvVKKBILI0bXtdnZy1LN+tybrpNOzY3vn4Tuaa3TUs8dMhjf28tkT5SpAIG/WBZtPp9rzEsQdqCWSjQgAlA9adwXPGgiWd2HfEClR5DoKtkhXNp2hZHAC1LNK3KJOhHZK9pEHn4fjcP7sBQKpsaGSnVdRygAUSXj+kPFRKddU9zSZZ+aAZjGqAinYKlbJrOXiSmT7YsG6/QM7OOpbu12zSmR2cnqivXByN1R+w2Q6sUrM4QvKOmIdUGuUEsFSj3U2my4tXYttsmTpNmBScFlBmTpum2R2dHxgvcOeiGQs3CBuIPhWm5VUQFgRYdVWq0VWa0S2nEO4oZRb617J+GNB1e10RbQTrn58eKTsFUgnQHT2CObt7e2NbA5pLIAUZW9BlSSrp+HUHr57z5qdrsgB9raoZHZ7fSN7vHqzofmDUkNFzqwAr6+vNfegjakBmRpPHj+z9957R40CNANgOwWhAaiPDdztDXuGW6450eJNBNj3QbyRzQNBuN0WRBi/fPacGI5sPUBWcc92BScERlBNQGDwfpojm43C6JX3kqkU2ZwqEQqMvb9G2gxXMq6SVJZ54bnsY2ThtEQqoQ7zOcycJffq8OTQohK5KjCgHxAAACAASURBVE7Os+a5xjTd2+XljYiXP/njv8oxj/zjcl6BvAJ5BfIK5BV4iyuQ38jf4sHLTz2vQF6BvAJ5BfIKUIH//re+tVenIoBMlltwdXVlJyfera3w5v3eO4w3OwHB2CrQmevgtanTmcBsADLZAyXJq05bgH0HtzMvbbrm8bbGikV2Ix6KS8cwQAcgooPaBXnCm6X24aN3rNPrSLFRqUJgFJR3QVAtYO18Ntc5yO4hcmC7WvdwWixI8Ikv0KkM4SLwj0yNsj16+EBWPrTGcn1cL8Ar+RjyQMf6RZ75dGDXbTya2O3ltU3HCxvMEnv48KHAH7z3Aay/+OKZlcpV26xSGw3GNl+u1VEcwPlAPATVRFBVBIsarwe+7/6aYNcSSA8nJej8pWvdaw3QiR2HRBWyXXEbqvDc0PHM6wAi3yRTAnHAf0OWRbCHCqvDVROAbJlX+BtWT2/aOQXbp1eqCAWNFwUkBsDIswKcxKDe4bnh/cM1B+usQG6Ec+HvoYb8zcPlKwLhVmu3GcNT3cFAsgSYP1ieVQWUay5k1lgBPOV4bjESKcthHxXt5PhU1jKf/+QziwuxXd5eai7Is11B8JENBgNrd3r24aNH9ld/8R0Bk3d3V9ZpNqx10Lezk57sy45PCMouWLpY2OXLS/2uUASIcxsjcg1q2AdtVlJLYPfE+e82ewXj4v8uC6dlYuVa0wolEFelNdt+zWsI18X+q2iHB2c2Hk/lzQ/g22xU7P13H9h0jGrkOLO3Yu1NlT/x4uWVd6+vUYC4EoKuY3nPz+YiEQgXH+MBb3RflxT0vN8UBRwDPAPSUtvd1rvQSxU68otWr1bVSV8q7a1cr9nRyX2RKjFhzwDeFXIEsAQqqgbYc21RzkhRAgmZWX3Jtn5rnW43C5lmHsbK4QhzOSKLxsxGw6FIHeZZyO0J1kVhvni2AsD6ViHdgP3luKL39L9gc+bETFTB4ktJA9br9TPbpKLVG3XbpolIDepGJ3opqtiSrvTFTKCsFD9xRcoTCDvUFyLl6C7P0sLDuRB6LguiCFLH55dyOrR/kQFCRsRKhI1CtguQu74eIQW4XlQ7sjxKE+v1Wtbvte3gqG3dbkN5B81WQ+MKwDsej+z6+TMB1ADR2ActFoS072yzcwumonKFSrq+cJ5xpaagZOZLVIzV8Q45g9oBsm2GRVBqNmMsVbeszigD9gDvHmTutnnYYK30HIhNqfgy5VnYB7kfyOpKFlpwG9iNoV6LdK8J+6PyIkooBAgGjxSUzXxpNKtWa1fs6KCjudhqNWwxnto2XdvjJ091/6jWy7aczkXcsC4hr9xCqm7j8UyKo51hkbVTB3/o3IccXWOnVsIKqyCFS6PdyAgDlFeoPcrK1vFcnp01sIQqY8mEyrCohoB6ZWuFYtmG44myN3igkgg2joRHu8oCKy9XJywXqe6XyWImhRPzURZ5e0ifyGoVbwhAMQjBMh7c2aMPHklhUa36HEDphUqDjCOuCVsq7u+o0LQfr1f22aef2/37F3qv6WIhlRIEBcHm8/naFouNsiJEnux3FhcjW68St7ark/VUtk6jZU+ePpPdHOOlLJfsXrtf77VXMb5BhRgI+6C+ePPnoExEwdSmSWA2EeGC6g2imOuCyA3kU9jr1TAh4sdVaxw7vB+kPiotrh3FXrVctbvhSNeImgq15R/86/8vxzzyj8t5BfIK5BXIK5BX4C2uQH4jf4sHLz/1vAJ5BfIK5BXIK0AF/qf/+e/t1YGedaWH7vTQWRuAZABSQJPZbC7gUKGeGVAukkPBrLVXHf0BoA8qDNAngFIHtLB38ZwKwCKAfwBPt0/yAGasMXAjqVaL9u7796zRgrQAsKsI7BmNPBNgmaa2WdHF72A5raMEkQKs6e/LmVXK3skp1yIAtLjogcGFvR0d9ESGeD7G1Cazoa1XG7N9ZKPBQEAQILOsXQpFG1wP7OWLW7sezKzRbNgpHb1GgKrZNd3xO9QQZRvcjkReuJWNqy/+dp6Fd537eXPdAFs8Avng4CWd5Q4Ehr8FUN8BTrNa3e1Y6Pj2Lm+3hqKLnnEMXv9OYEwFDLuygiBgz1/gZ5Qb3pnOucYCxTnWm+cQjq1u9oxkoXahg/4VYJTZc0AsBIsonVs2Z8L4c028Pw/eJ5AgbxI5oTM/zB3em2uCGMIGip5jwHuyFYJqxa2sPNBb4FZcEljrYKi/l7rhV2uLyg6udg569o2f+zu2Tggxxt6kYsvZXATM6G6gWnUPDl4FmWOj8nP/0d+xp188Edg7X0ys22kJ9H70wUO9/rDfF6CHJYv76c8USIxIxuc59jI1221WyjYQsZMman/H2of5vNsWbU+wMbY6lbrFMRY42Nh43goh3pAp5bhuB4enyiIgkPb0pG9VQL04tuOjIxuNhp4bkQWkT+cTm83n3kWuDIdUwOk63cmyic5tAELsxAr7ms3TpU0nc4sKJakGyFFoNFu6JuypJrO5HZ7d1/tDINbKkc4NtQbd2JAMrGfPOsj2kIxQXK/wyGc9mCWLlY4tSxltMjsRA/fvP5DlD2udcGkHIyPlK0AAcG3LZG5lOqllu+XrJtgVhTnqr3MlAcqd0Ygu/LLXF/ITInbveTICmTPCw62kSgqBph2eRAy6ywnspjEcCx2h6pm1WaNSFfHDvsWzsThjl4Og4neea+Prgw5zWffJMqksNRmgMWoACCosq5Kld95rP8E6iub5TNXE7haIz1arbs1W3Tqdmj18eGZn50cC9bvdvu0LW7u9ubL5iLweVB2e2UENp5PECuyvJbd2IlPHyZLXx5bKQvMBHtJzNOh7R5kBUE58wWSykEpG6x47o5LnPHj2h+9p6vjfkBGSWAU1xnareRqIWursa5j3gEAlZDlx1Rg5K2X2J+4nTjlhS7SXgsPtsSDnsAuLygW7uH8klQo3BnjDTZLacHhn+0Jst4OBNSs15TugZqlUPHQc8ov7ACRMuqLuRV0v140aSVkO7K9xWfvQ8emhHRwdcgeTEoTzKZch6WLrd/r25MkzqSA6nY5sAzl/zmm7nuveMl+srdVkXQPur6130LfJaGysUeYkpCG2h4UtJMrWNjvuOYR6k0Piiquzs3vZvYPrqDhxzF7OzrLa2iJN7fTeiZQd7RYES82m87n2QwgFxpzzhgi7vLyyJ4+fW6/bsnSdWrd/ZKs1hA1EJ3Z1iVQKm/XWZpOJtVsdqR+Yr5CS3W5bcz3BbnG5FNnpKgtXR6J+icyJHGlGmBuoydZuMelKQM9b0ZwgI4b5Qdj21u0lPfOlZPPZzNqdpkjdHSR2No80b1XjtYLeQyYS80U2jVpvJnUM687VHGY313dWrtbtbjiUOuZ3/2WeeZF/Ws4rkFcgr0BegbwCb3MFcvLibR69/NzzCuQVyCuQVyCvQBbYHcCpANKF8NIAJLkFSmKLOZYgdK9j2wLA5z7zAg12O6vSAZrZOwRLngAmY//iBIX7tgMk8DcnLlAZoOCouAJEXtcAL3tr1St2fu/Q6q26gEo6Xff7SB3a8/nSkpSOevI3MishvLpnS4W2As5DCJC/ARjGOZGDAUDPV6tRtQXAR7ur8wIjAYBGldFqtu3pT54JhK1U3fse+4xnXzw325ftxfXIxhMCm8+sWinqWl68uLFety+g7cnTFzZfEDYKLrMXYBUIjDdVFYDQgdTAHkOW3m8QEMFjnnN/E+SX9UVEd2tk1Zpb3mC3EcaSv/t7emdrGNtiCTDIvdVljUMHMfYnWLWotsGax18T7KUCsOpESwgdd9ulQED8DbApI2FCt6tCmePIn5/554drEjgpMNwDy99UnLw67yKgoHfvekD4xnNJ+F9GDqkGCmyFnMCappCFJ7vaZr1hDoZseTzN6TA3K8eRVapYnQB+lgWmbrcre/TxBwJhUQkBmifLpdXbHYFyw5tba6I62G3sk5/+xP76e9+z81NC5VPrdlvW67cEMH/43vuyjQLYrqDK2WCV5FZsEA/YwRAUz/ec3H7nNkl0ZZd2G1usFuqKj1CYyM6rzOrQ2IdOZrONOoWbrZYNBmNrd3s2m0/t4w8fWjUqKjOAjmlsbG5ublRHiCmtUbIhZjNbACbGWEXRbb62VbIWwMgaXyzW6u7Hf0ahvUtULbFUBq12WyA61zZPthY3Guo4T+ZTa7eqAnvr7bpqvMVuiTDwzVZqE4BpOt5RPWD3gqKCcfOwa8iL10Qn8xWiCW4AYLbZasqeDcCV55ewDiqTQ7C0wq4gMJy9CVqMa40rFYuZY9l85W9er2EG+jNhUTRAhswENAfSDQsnCI3dfq08HrIMIOywmwK6n0xnGVli2ns4H60JAHpdz1Y2UKwBlApxtezWX8px0DMFsgJoE4DsGS9bvQfnnqRzgcQQDQC3+rvIGSdZWDu8jpwCut8B9FFjtdtV++jRfbt379iiSlXzHaIsTRa2nBG4PJKl33Sy0N6erLZSYgD+QwJAanC9f9vOLWQKaF+BsAEM5vmZkmM2BYB3cobrqDeqnhmR7UNhbKUiyDIzGA9Aerlo7Zw40n6vLJRINkQiGDttG6KwUe1Q53mtIIwD4SkrvTKkeF3qk3o91t/b7Yal89Qm46HsC0VsQgppzDbW7tQzRVhR9UbxgpoBhQXTkflJPgy5KBDDPLb7gpVrZbu4OLVqo2m7QsGajYYsCJkvbBZYXt3djTVux8eQB9zv1noO+TcoTjhOVIKYSKTWQAUA2QhxxXVDOovAwR4K0iCzGWPso9Je6iXsj5gz7W7bDo6PLU3IqFoauUjrJBVRQzi335N3tlqTNeL2TD7XlrK3KgP477GnGokw4DlcrnJJzGxwN5TaqNXuKLOK92YMthtUOKg/nPzinsp8h+hBISH10Jrn7pSbxTotFaBW9rbhM4Cuze20UNIw11HZSClJUDf7Avs3RH9cdrIblRJEXpxZMZIdlFlX8n6sT3Iv2DyDwo/jvby6tYODA6s1IFbZS7GERJmCkmMt+7NC5MTo7/3On+SYR/5pOa9AXoG8AnkF8gq8xRXIb+Rv8eDlp55XIK9AXoG8AnkFqMBv/uav7CEJAGNC1sAr1UXJAQJAX4Avuih5HsBHsEZx4Nj9s4NPdavVkv0MfwMEHI+HIifckggMFGucVKAWoAJggtulAOg6uCw7lNLe2o2ynd8/Vgdw/+DAPf8TrDzw9x7K1grgNADostxRqK0DY61O0+jqdsAcqyXPSNhsUjs8OlSAqxX82i/OL2wyHaqDtN85sMefPxUQuzdA05JsQ24vB5ake7u5nchfHNCtRRbHbiPFB92+EAo3NyOF+4ZQaIF3RXy5ywr4DZZNnK8rHzxUNoB8AgQzoiCQCFK4ZHZLgfDgedQR5YHGrehgT+hYpXM4gP4ATACbdLUH5YM6t9Xxjt2OB0EznhwrTRcewF5ABeOkgnfORgIXlWPyyobnNQkTyJlAtrxSgtBFTWd0BlKp81wItZ9jsJMJnbehc5668AgKEABbBVcXY81FJ3K8Nn7tbmcE0Mj3zFknhRxIBpCLSh68C8AmGxVC55V9ULajQzrUC9Y/7tvp6ak9efyFNQleJzy6VLGr2xvrtTqaR51uR3MdWyblvCyXAo4/fPRQx3hw/55VYg+wZ64slnNLkrk81wnaxbZGYGIWXrvbcs47a6NomI9tMLh1VQHERQkLGnIP6AT3QGkHItdWqzat3e3aeOqBuaiN7l0cGwkC1XIl6yb3NcOahKTgedjSkCcxX3JOBQGRdFVDIqKAIMuBNTOejaVI6fUOZB8DGUCtURMABLcaLVsXytY6ODDbrmyTjK0KiFgh86KR2aAxznQ37yxdLryTvFCyVbLSOgFI9zwEU9c762izdeVRUPm0mh1bsp4L5DSQQeGkYLpOlPHCA5CTeUuXuLz0tY4Y/4zUAPTPwqipH5ZH2O+gGEGhoJDtLNulVIgFkstuplq2iwf3NY500I8nQ4utYNdXV+r6V2j8ihDzuZO5lYrmBmQIBIVyNiBfqhWtdYBdkWyMktREdVshXSjs5PMfgq49PwiVBFZLBFxvRIYwZ/fKLyAwW/8XScTPrXbDmvXITk/a9vEn7+s96Y5nHpKlAjkHeQFhMB5PbDiYWoH9PgVA34gIQWFXYk8oeAYJQDyqACcWXC3lGRzkU8Q2QcWzhzxObDbFus3HjfUlULvkFkWBDFFIdpp6ELayLVx1xp7EHiAgWx32PsaQi+xzSQIwjqIGEsdtxZoNSGkh7Aq5h6TBOurk7NAatYLdXl/Zew/vi1xSjgdWSYSVowbIlDZlMpeY16XY0kViSbK2ZYolEkRwpmZLV9pjIcekOikQGB0r26ZSr2pvZex7vZ5sqtiXIIC+ePzUHj58X9eB9WKn23xlAcjvlM+099BrLA4LO4LEWcuQh6gugiKEnIjMbivLi4H0LxVM8435s04X1ukf2nye2vnFqdUbTXv+/IX2qOV8IdUaQdXT2VTkTbfTcwJ4v7Prq1vDmQ57Ltb/IlnLhithTWy2sue7vRlYvYH9XclGd7fKwiHP56DXdkJsv1deVL3Z1riyoEPOSSBcd5B6yrVZ2w7FHzZgG88UCfc93Tc25P8wf8hPIrMI27bmq2Py+aH2qjGhYpt1KgWoiGvuyUZI98rKGUkj4j3LzoHZDGQov0+WC5Fb3N9mkItWFMny+7ltVP5hOa9AXoG8AnkF8gq81RXIyYu3evjyk88rkFcgr0BegbwCZr/+6//F3sNKVxkgvdQ/3mVfUszyA7aEPieyZ+BvgGh0KPK70M0oUDqzSwl1dZAFSya83+leTwU4y/N75/YhACmusoDAKAnoCZ20dKF22zWRF4BSnXZHoOVoPBMoCqADMCgyJbNlEsC92wm4JpQ7LjvoA1jIOTgoiJ1NQRkJADblWqxO6HsXF/b8+VNr1BoCcfDtLxYJG0+s3uzofb747LFNZxu7uRmrGzccl1BWagO4j5pkMJzYaAyY99ryCVBSwAzdpju6yj1AWoB6Fq4tdUYMWcDzsHZycD6QGrLDMQBZDwXGW10WSgUH8KU+yIBF1CkO4mR++wLAUvmDB2IgjDv/lY3S2jugnVRyKxx+72RGKoAWAMm/B0x3+y/OG8AxkCv6veycsGTaC0QGhKce3lz92k6L8wOkDP7mIdfDLXScWPBudO9o5xoBpJgrhAB7Hd1+h/cIHvrMU1277KQ83JzXYjUViDRqzLViHwRR9fWvf92Gk7H78avDt2T1WsV+/MMf2nq3tUePPrKbyysF1wNgM6a3t7f25S9/WeHvB72eleK9ffmnH1kD3/1Gw/YK1KarvyjSADKNzupSEZCzoTVC3bB+Uaf1bmOViHkKGL6wRZKqO9nIGdhnCqH5VKQMx+dv6tgv13TOEDP9XlMdyf1uX8Dm7d2tNVpNZTgo34HMgTS1u7sbGw4HrsYR0bMRmYSNFODlds+YUfeNjUZz2aq0mk2RFhAOBPEWsEYrlGxTKFv/+MiWs6F1mm7Ddnx2KjssXueKnY3b5Sg/YKfxC/sPJAw/Ay5yngDVtVosggX/fIgLvPkByZkPzUbbknShrJcAjoKCYmsESac5viOQmhTqvcgkzoGMAILZXQkl/y7bbVA14DfnAHsgF/eY2xB0XSnbw3fft3q7aY1mU0HJrKX1YmE/+exTWe1A8hDeDam1WKaa88xRarXOFAqe/fDae5+av1YUsTe6dZ532QPmen4GBIarUpzsDetcBIZAfta0rw/IuUajZu1Gxbqdsn316z/lqpKCq0GwxENBM56MtNcSUDwaTm0Dgrwt2SIhOygSycr5yaau4LZJPJyYKasrXqHMfF8syMIvXe9sPJ7bdJoyw7W2PAzdbfHY06ltsPB5k5iiox4SSYRSGdLU70PsJKgKBOQvPUNJe4450M21uS0U+2HZ4nLZokokMg+S4MG9Q3v+5Cf26IP3tG65Z/C64d3IknkqxYFqykJBybVj/hSVc8EeIruoHdZtfu3b3d6SlAwo7oNOBDDPIcu6vY7mC+sSEp89hee8eHlj7zx4127vrm2zdXUW50IWCSA+y05qCMD6csGS2ViKvefPn9vhYfdvWOrtt57dFJVjqQzYL2BxFM4dFUWkNZod7Q8QspDu3Q75J21dV7EQE2djy/lU903st1rtrg2GtyITIS72kNSFks4btSOvg3hl3mCxxb2OtbpKl1Kt8V5kV0GmkV+zmE2s0ztwci1T1bEOC1j5hfWfZYjsS2UpsBS7vduIeGY82BMhLpizsglTHlVk/cNDES+u9lgrb0f7bKZKYp6wXmQfRUZKqWA7VFu6F6Nuc+vAYuxqRZGO6VrrBoJ2Plsgs1EoOTaZv/c7uW1U/lk5r0BegbwCeQXyCrzNFcjJi7d59PJzzyuQVyCvQF6BvAJm9g/+wX+2D12uAH07gHE6kQHZrSSQRl7yi4XNFlidAGbHArkBtqS2IPQWa4rMnzyAB4AFAG7qoFa3PSC6g5gCSfd0RNPtGgmwB0QArA45DByn263b/XfObb6Y29HhgcCa1ZouaQfqAJ4AhAEOQxAn4ANgx93twI5PjgSeAVtga8G5yJoEkI9uYMAblCWrlb334B0B0WQkAH7cOz+3zz79VEBHp9uz+XRpV8+vbTxbWSGq2vPnl/IIhxChG7jRQHFCiGhN9bm+Gwusd8/unQgXgM3QSQwIBxgGpgJZIXC+gIUH1jruDU6uBfYfPIK6wAE7V79Uqpn1VuZDD2Dj9lgA9ZE6awXYL5cC/ZRpUaQWrwPURVYU3H6JUHMFImfdvQEoZGY40B/Gz73JAxDLa8PPfE8GSqlMX7rZOl1ZJNLGLadCrgqvDQG4IaOA9wvvHWy2HCTEcsnJngDq8hrGGQALcI3cgH3JbWZ03gJfcaFHpcH7Yr2D2oIH9mX01EMjUP+C/eI3/0v7zne+Y5VmXZ75IlRWqUAtuvkH46HV6lV78eSpwNQPP3xk3//BfxA4+Wu/9mv2v/yjf2RHh107OOrZ/Xun1j06EaiazGcCOOX5Twf3dic1U6VMsDWh0UtbpW5PNpuMrVGr6pjLdGvL1AkwWSDFNV1XXVkKdwKDsXfRgO5KdtA/Uu4A13J23LMmNmxZeDug8Xy5sGqtofEY3t2IgHz8+AvZpjBmKDDWa4i/xO2yZiur1Ohmdnuuu9uJ1svhQV+EyWqTStGkBVUEXHSroyguWHG3sUa7KUBVNnAlrGjI4iDsObLVEnss5pwDwoCSdJpzrXTui4Ar7K1Www4oErmAtRHZH9SRsceKhj2H2nAs5fBkpCjkpIP52fqDNIs8XBl1iZQKWW3UdQ1g/4Ylmq83WtDLIqkODvrW6x96vgOWNuR27NY2ublRIDL2RVjrsR9cXd+SSy/AtNnuKGx9OBh6HkOWgcOeVKtVBY6i9igVCceGVEv1+6B+CwonKYMEcqMgU+Kz9t8yIH/RSUvbbZTboTlSLVu7UbPeYc2++tWPrd2se6h9HMt+jPpNZ3OtGUjd+XSqzIsZneciOXeWJigdnHzkIUs5ar/nHhGJNKUznvdUFkSpYIt0ZdPJ0maz1HZbJ6gZL+YqCgxyNpzE8iyLoHARIYJ1mwBo1ApOjAbiNihvZGmI6isLfQ4WVOWKW0xB1nIvaLTqypuAPHj44NSefPGZ/czP/JTdXV2LRIQEm45nVjK3YnIC2cFu9kDuU8t0p/tfsMeCwEJtkKzI9sAS0M+vf3Box6dntkwW1ut3RbJD+B0cHrrKIY5FuJPFUm0A1M+15rQLFQDaGdutRXEkJSHkAwqC7XqZ5eCQb+FqQuY6qijqipqGdUNNWo2m7p8QJoD67PcoecizgZSrVauyZqNGWCLxe7J3Kron7O32DqLx0EZ3Q2u0WyLbmG/Pnj7XvIZckGpw51k1EDjUEWICS6pFsvS8DBRwSWqDm2s7OT+TVRz3E6kgMhKdNb5OUV6sdK3YzbXbKLpuRd7yYG1TWxoIIFqZb9xTahX2xqqNpxM1JpCpozlTLGhfY0/zzx2+z/O5Qq5RWQYLWyV7LZZibFtxjbwmz7NSmLgs87C/im2hHKC9/Yvf/oMc88g/LecVyCuQVyCvQF6Bt7gC+Y38LR68/NTzCuQVyCuQVyCvABX49rd/cR8AbwAkgb10vEYFheKGbnjAEGxAPCzau3LVebv17mCB0hkgFUBpQBXAG7eaAvTguagTsgyC9UaAOCALgCddoxzH7Z0IraWpei8LntFoIEC5XIktjmu2L0SyauI9JuOxlaOywkfp0E5SusqX1uvQfeqA93qLR3dDpAAhpwCShJ+SPyBAsRTZQadti9ncUkCV/d4uTs/su9/9rgAigMe766FNR6mt90W7vhmpK1fgVb+noNJWqyMgMJASd8OpQKCgGADYodYKMI3jV4GkgZQINkAOnLrqIoyJ26m4AsJ/7zWk4xr/f0A6Xj8FKKfzOFNLUHcIn/GY/AInGELns4NnrswIAKWP79/s+gZU2wEMUq8M6BMI+reUNnTUhkBuQGVQI8BOfsc8omNdPvhZWDGvB8iXVUqmGAFEDp34QW0RiI3Xob/enZ1uHMDbrD1kXO8teytXDxB0DRiJVY6TFRA3AI6A2sy3ssAqJ7d29rWvfc1+8IPvWu+wb+vtTp7o5+cn9sMffl+WYICRd4OhbZKFwG5ZSj15LHuUb/7yL9mPvvs9u727lFXL2fGhNboddew3UeWUyupuB8isxCVbpksRWQTibjZzK0cVhQgT8g3YVq9ElhCmjK2NR9oKNCSsG+IERVDJNpaytiDGImy83Fbn+PDIqjEge2Y/VIoUWqsg7e1OPvXMU/ztIfjubm/s3oMLdR+/eP7Cms2OuquVx1Io2kG/Y59+/kzXy9gtk6XsXo6O+sqdWEEkND0AGGAWDRaChka7YbEIybLmznI5F9kEceG+/QTG7zR+7VbLVivPi8C2iH1D6oKoIOsqWYOhDNp5loJno2ytEKMOnQpwigAAIABJREFUc5sncX/mXfl6MB/FUri1EnY/nudDrRbW7x/YaDyQSuv1Hgiwv5f1UKPVtsPjI+sDSHdayobmuqWg0r+C9nb38koqDNQBK4LO042NJzNZDqFOAOgmb4LX1iGkEu9eZzyxNkK9AsifpMtXNyTf/5zIhdRE4SbbKPYlSJEt1+hqI644joua15ADnJMyNsqx3b9/auvt3P6T//gb2l8BbjkumQLYWSkvZOXB9ZCuzM/hAKIN8hVSqKixCKqv1+SFW8TxM2CyB3f7/s/1kvVzeXVncYlck73+Tq4D63ojazcnrDhn3+v8WNx3irFZOYq0Jt8kTnheuG/IbipJ9NqgkAlZOfyOPQ6Lr0qdwPIHFpdRdpn1Og2bjUYKf9+uU/v886fWaaKeIjOCOYStX2z7ou+x5DotE+qDhk9aNCdAyWxpoDxcqpZkPxyfnQiol3qk5Dkz5+dn1uu2rYLy4sWl9Xt8j61WqqBv9iEyKXgvAu2ZJK7A2lqymJthk0RY/XIpNRHEhRPM/l/qwHOxRsT6jNmOhZTvywVZ9DEurHeOTfMBVnUomWQFNx5ZwTVdlq5RJu0UXI/KpI5t3Sq1q6srZXa8eHGljBjmIsHdqPpibNpQLa3XUmVgk8W9HpKaeqH+2ew834fxThPyfvauzttBOni9R8OJNepdWyULZU7p3i87N5Q4fn8oxm4rSG4NaxyVGjVBPSHCY7uzRq0uYk+EF/ZdIkcZNUrpeyNkB78vovJEKWLh8wsEKSQW+V4rkahYRnE9v/N//WGOeeQfl/MK5BXIK5BXIK/AW1yB/Eb+Fg9efup5BfIK5BXIK5BXgAqQeQEABJAV7HsUKApwsvfOWM+IcHDOO2Px2o/UcU1nKrYhgBgA1AAEgGqASw6+xTabL9ShSQaFrBmUfUFHPF2yVQ8olXvLVscC1FGmwx5bptjOzw4FrABo8oV//HA4FnlSrVcE6gAqA+wuyCWQnQiw3s5Wi5W1uh11anZ7dKeWBVzJxgdrmpLZpz/4kX3pqz8t0Aw/f8A8rjOZL+1rX/uq/fizzwT4PH98acvFxgzVxbNLgaaAc3RKQyJgn3HY79rdYKzrvr4dyD7GCRmO6SHlodsYYAUgNnSRh8wH6suXwMLMAgqwmWsP6oNgt4K9Ct22XndImrUV9gV1roZHvVm3J4+xHzl+ZZniALBbzQAuvWnfwjXxJeBHtiKpMk2qtaptdM2uegk+7E5Q+bW98jTPgrWFIWcd1qHTXWP/Ruj3m13m1CCAlOG8Qr4H13l3d/dKvSFlB5kd253VCILGDinrhqZ+q5Q5uXqlthBJYztrNuvqeC8p3NgteCC2Tk9PbDC8sl/4T3/B/uTf/7msoAjNnU0nNp/P7Pz8QnkBu3Vqi+XSeocHdntzZ81aw5rNmjXqNRtPBlaOinZydmQ9uvUPeppjgGDDu6lA8NV67kHqRmd4yWybeHdzQoZGSzYoTbryyUxBsSSFgI8FQHep6CojwP4Faopq1Wr1puYa8/vi9NRW6cy67YYAcuWcbMhiGIlge/nypQitySzLY8AGZzkXKMj1oTyig3k0GVthgxJjZVsyB8h1iL372sdyb41mS6ZV+OJDHK2TuVViLKyKygBAvcBagsvC4my1dLsdn8eE88YKyGX9N5uEBqMQSS2Kqnqv0Xho2OS0Ox3bYoOzo0MeonImsmq1NVc0KdCY7ApfN4H0k5JnnchWJlgVOegNUeqBwtSsXm+KzMFSCuCy0epYq9MVYdrrtNXJjdKCdb1MF6402O3s6RePLS6aQN3pLJW1FhkKkBylwl7WQFt3NjKs5QBksdehqxtf/aAAATRVdlC2XlCqeN6DE398Uf/lEkWD2775vuI2YrKZ2qJAAqSNZefF3lkuF+ybv/zzVq2SGYE0xaTQmcxnNpsMLIFsLUZ2eXkp8mBwO9H1QzhhV7bdeWc+76Nu/2z8ZckDmK8cikhkIYzObLG28XQmgF65SBBJyjDyLn1oAM7dlRfOv8jOimvRnuCkD8d3FZ6Dy4G8CIoNfn6tYnHyI+wXuj+hbGk07eT8yC4uDq1aMYsj7INS5XugqOLa2ddkx5WiAEisQx7MPNG9rbiPNK4oS/y9OHesmBirSNkK6+3Wjk+OjT0WJYCHWrv64+joQOTbvfMLAf7sOeVKwTYr7K1chcecSBaJzRfkovg9cAspbhupYVCUSAG23WgfkAIjs+ijlqj8AOS5/zKvuCdCcm3XO9nEMe+5ny8XM5Eg1Bc1VCny9c+8Wczn1un0RPhz33j8kyfK9oGw5vpZ36PhSIoFFAmqFwo9CERUEoS6J4k1mnVlapA/M7wb2L1792yzX1mtUrPZHMs5SM2y1hFE6XKRujWUVJdVnR/hPoXI53Ups1DD2kkZNuuN1Ss1Jz+YOKWiq8ZsY/vN2jarrTXb5OuYsofCPVRzJ1Mycp90i8Si1RrsjXvt22nq+xHnhOUj1lUotOAI//lv/36OeeQfl/MK5BXIK5BXIK/AW1yB/Eb+Fg9efup5BfIK5BXIK5BXgAr81m/96j4AU3Rh9/odERMiMOiW5B/wWw+hdQ9zB3CwzwFwpZ2Xzm8eArQyUJrXcRzAALpReWBRguUHxIbAph2gJ12yHjzsNkFF2xY9K4FHpVS0i4tTq9XL1mxU1SVartZtvdnLZmMwwK/fu7D5HefEeSwWM3l3A8QBxDpgaVYAwEoWAj3w5W612wob7fTbApFQbkzGMwfotzu7/+DCqvWqXd8M7PrFjX3xk+cWV9p2cz14BZLK4inClmhnn3z8SAG408VSgM106lkSAJkAXcFmia7ZEED9prpCXadZfkfoIKcWkBchYwLwhXoJgKkDgL+2VOI6eX7IigBQBPQHkAZ8Y1zoiAWYAcBWNoAAf/AvJxWw3qGmPIJlU/DW5+/qDs5yKjjX18oIB50COYGFvue1OgkTwMag7uD6g2VZAJaDPQzn1Wy2/b3U7exBwbr2AkZQgFx0z1YVrsu8wh8daySe49knHmRMODEdu7Inwjs9xQ4EAN67mZlHdJAD3P1Xf+9b9v0f/EBgPHX6/PPPbYPtVRR5R3ChoG5kbFiS7cY6za4tZ3QMT+3v//1v2p/++39vjXrDPnr0rlXaNYF1gHPuEb/1kPOtkw6ofyrVyG4uL+348MR2+5XZHnJrb9tN8oq04HyDwgQwTdkkdBIDlirjo+AgZZYjctTvWK9LYHPdNms/d1lBiYic2eXltYD5wfjWO79XnNfSomLVXj576ZZw5IBQ2xlB0StbZzYx2FkxlqgoGKtd0W3LBDZDBixmrjbptF+ToduVJWu6zSPbrwAICT2mAzu1dqur4O1KrWzrdWL9fkcKKhQl6xQffZQCFZtNUVVVbJoQ9O3qLdQwe+YCofQQIxA9TLpMEaTnSWWzk2UcY8w5oPTQmhNIX9T6gZzkenr9nlWbdTs5PrdKrSZwGMAXmygUPayHm5trAbXpYuHBzvO5FDJ3d/jwF22VEFaNLQ6qmI3F5YrNsYtDGcSeFpet0+9LfYNii3UZiL0A1ruqClAeoNzXYdiLIS/IG3jT9kr7ZWEjsoB5HJWwnCNDKLZf+PlP7PSsm5EAdP6jDotsu1vJqmq1TGwkW6uy3d7Qjc8cNKlPRpNZZu8HyO+gL3tFs+5ZK6jPOA8si9wCaWXDyVLWUeyHskrLgreZR2FfdwLUFQQA/DxEcERFhY7LjvAN8jaoP0LYtwDpTOnHuhRZmYHSYZ1W6zW7//C+leO9nZ11pWRgPSymS5uMJsp8QF3hSjRXj1CzRcK9hDXxOpPIPy34tWDtxNmjSGAPPTg5smYLu6KdSBPWOntuu9XU8WRnuFzYOw8e2IvLl1aFaOX4q7X1ei1lLKw3WKVFtpzNbDadiZRnvt1prrUojlge1h+Wf+12S9ZVZUiaKs91xRw2ZQD7g9tbazdasq9qdnsWFXe2mEFebLMGgJ09fX5lh8cHHn5NLsxuL3IbYn+zLUh9hSvcmiwe1YN7CI0JS6kravW6lSplERbc3yC8pHAqucrCiXdXCZKr0pQyMYHy0nlA7HHMIuOfkU9RKbbp1K0VW3Wvk0gGCMJFYrUYwqFoJc03J9SY9yiNmHuovaDIILQ1H1Arck+ytdYjDQpYurHfQBAyl7HtUlD73uzu9k6fZyBLeT/mxf/xv+fkRf5pOa9AXoG8AnkF8gq8zRXIyYu3efTyc88rkFcgr0BegbwCZvbfffuXRV4opFYgEjkEgA8E6m5lzbNJvWOXjk6BauVIagkAmVLBAWRsUjBoCMcKNkeAFSEAFxAQ4CGA2PxenuCZlRFgIlYfBJoCJqjTu1RUV/t779/TcwFT5AuujvmSXV9fW7vdke2JjlfFfgZwcqOOa/lyRwAV+Kjjm51ahG1EBJK4s0q5IlKBK09miX3w6ENZZPz400/t5ODATk6PrVgu2WS8sO//1fdtNJpZui6IzAHggDwh5/Xo5Nju7kbWabWt1Woqo+PmbmBzPOSlAXntsR/A1QDOBQJAYHCmWHDw0rvIg/ohWKTwc/hizAArAZw8T8KJJMAvwChAfwB0hcGqy9WJojc7072LP8264QHgUL14t/Ob5wrIKwuTTKnxZoe7LH6w+njDDovjArhiaUWnbSCoeF0IVA0qC42tyB1AuKKt1t6xDQgVCDEnRTyQmN8BVgHWQlxgvxOsr16HAfu8hmyjRrKwysgXunhlM6QsDr/m/kHfvvKVLyu4FoskSApyIPBap0sa4PX06FhzjnMBQKSb+vHjx5rDX/v6T8ueJ53PZKnUOzqwo6NDWVPxfvLW3zjgOB6NrNvvaNx++P0f2ccfP5L9SSmq2nKxlq0M3dil3Voqhq1yDiD8sD6iy5mQdkBsgLamB2ZvzY4OO1arRtZpNjQvmZ/tTlve8sPRUBY2g5uBTaZjgfaQEOS8kG8zGU5FTs6mS9V/a4CkPQG9kGBBXYPlULfbF1hN/gFrdTqe2sP757aYjaxGcHC59oq0dHJrqxDl5WxpRJTgRe+Bux5S3GAOA0jvsHVLrd10cHwyXYjEYX9BGaAw7jeyeTTf1eG/lqXcerOySlzNOv3dIoffsa9BYjoxCPky01ylBp1uR2BsvdmwWrOha+OaPENnZjvl9sQiYGS1hO3ZdmVbLOtGU1tOFpZuNrZMVrZK1lJdQIoFssEBfBNpouB6LNiyuQgJzBxgPkFa+VxfCyCG3AprjLUbCIz1CsLQ1WlBmRXUDACypRjbItQXZCA07P69A/vK1z7ytV9EkZTKimwwvBPRwoMQd0iY2RSyaiNQ3635IH5QSjgI7XZrrrQg5J71iaqt3vD5Brl8N1rIpk7d+SgYlJXjGR2+dzhR6uSL20cF60En+twiL+wpgdBkr6Omsp3a+j9DA4kayIywBwn8bres0+vYwVHbeh0ygHa2mKA4WQjU5wiD2zspCskO8b0n1nwkeH292ipMmznHPSTsmSKhpSEpiuA6f3CuYHnWB3Vot/vWqjfM9mupj1bJzPpHhzYazLQWRUDsdrp/bjepCH7yblB37TaJrSGWo7KTGMpkcKWKCNtCweqVushMFBeQU167klRMUbnyKpheOUNWsNUWe6q51Ws1keB8z2vGk4m1e70s0J7mgsQGg6F1ITZHYyspbwnLuoKIlsl44hZMIfgae6hS0bqdvr18+sw6va7VIBX2EG1uD1Yi52S1kpIBtSQP5d9A0Crbg03Y1zD1JReEMUaxUcX+Ky7bMk10j67VGlIJBSWOK49M+yPziKDwMlZQsJobrN3cKs3tBiGLEtl8MRfDXnBzcyObPc5lNBi59VqWTcM6IDfpn/xv/yrHPPJPy3kF8grkFcgrkFfgLa5AfiN/iwcvP/W8AnkF8grkFcgrQAV+/dvf3AOoyb5E4OFGXfoODO3le71beTc/wCJgIxYPNDiv0kTd7oCy6r6ulAWI4IcNaA6wBWgbAmWDJZCAmMyWHlsMgEJAxGS1FBiEwIMubkCSejkW8NztQwrUrVIuWzGi65IOz5KCV9URWwh+4UWbTea2AcTENqXiwa9kH9DJrC7mZGn7Ip7hTg44wF2wWtktKQC1l7O5vXj62H7qk4/s/Q8f2b/5V39k15fXNl+ubT5fWblStyT1EFNsiDjGarO30t5ssZjLSuT5y0ubL7BPed0NHsiAAMwFG6iQexHAyODhHp4XahfIhxDKHcgL5TyIIPFOfDI+/LrBYhwAYzwAoYNyg3PfAkShkACKE7DoHusQQl6XQIp4t3pQi8iOJ+t0DvY1Dky5LRY1VGh3ia7sitQTApMyVUnIUgnH41ycdHBLHwAsALxw3QGolT0Woc6LRDZRvJ8sgbaeg8CVCHAGCMOSCBsxAuIByWVrVlJXerIko6QllcD1ze2rAGJsXB596ZE9ffZYHbwoczg26gsAfjzlAewBxQN4ivJmMplqjj76+H1lPlSignW7bTs8PNQ1BxXN9fWVdTvtV6QOZAxzT3kUBC7Trb4HpAecLNtscGnlslmxQpgwYwthsbSotLfpbGHHh2f2wQeP7Ac//rEsoc5ODtQFzVrZrAhHLqgbfHA7UH1fvHihOcu64bywd8FGZjS483W/Yw6UBBYmq0T2MpHyOEYZCIjFC+oVcitQNTlRQN3Rwxwd9xVGHpchCrw7nrFgjG5urgQasvaxkCEMfLlY2mQ6Vw6FPOnp3CZQer2xFVkJ9apyNQCVQ9aFwPb1WkoM5iBZFoDp8saPihZHRRuNp249o276WBIgQOpYSpWN1RsV5W8oH6FStnv37iuTBes3VDrkFiwSOq+9S7yw21u6Wem6Cb+mfmRdjAZTW0xdeYHqB+uaNIEIhoBjr/AuctQhXFuz3rRklUrNRdkg7UJYuFydsrBhgbJvKNm4Zq5/Pp3Zag354XZn4djMfQRuECGcLyRarVpWpsrBQcM+/ql37OjoCFcpm4wG1u51bDafyG4P2zvmMx30y1kighZgfrUxK0Xe/R6IQep90Ou76o7clUxVp8E2CJu1jaaQPJChrm5ibqC6w87O9yg2nKC2YC5kmTWZ8kFhyplVVNj/pNog30AKFOY/2Q5+jwhqtvBf1QLgvlSy+w/v2eFRx7rtssY+nS3s+vpG4fBkrzD3Z7NE5EXIYdkVyFlZZ+HoIROIwPm97TYr2UZhdwhR02y3rX/sqhZIVHIUILUr1bIr4EpF67Vbtt0XXBVYjm04GGjcuU7oHqwKWTNS+GyWVi56YDqWdVIEYI1HvkgZm6q1dVFSiLgyOzjoaf7wtUq3dnh0JHXHg3feEQlCTcasr5jr5zi+D49HA1tCLNcbsphiXq82qUXFWGQs4fSA97c3A2t1e27pZKasFMaU+ylWa1KtrFZSgRweHtlyMbdkjlqHPahpm/1OCg3efymVEfN461Z0KxRNhKL7GsEOD25S2VnkQ0VuM+ZWcdhsLbWeqTP3fqaIlIGZikIKOWwheT1kmazp/DNItR7rHsTnBxSR7EMiSTY7O+h19VzNsTJkCRlJe5vPl8Zt9Z/lyov8w3JegbwCeQXyCuQVeKsrkJMXb/Xw5SefVyCvQF6BvAJ5Bcx+47f+6/1mjf/3whqNpoB3AIbQ6SsweA4IipUH3b5ldaQKkN6tbbPdWL3WlPWCrIoUouyAJkAHAAHgAWCPshMA4QjSxJakhKVGZOQ2KJzZthZXCSMGlINUWFm70VD35LvvP7Q6YcbYIpUie3F5a+1uXwqLJ0/JczgUoDkeTwXActxyhSBmuiyrAoYBxUVWrFKrN8pW2O9kIUG3L0BNTFpsqWjtRlue2Z1OU52x9y7u2T/+X/+Z3Q4I5i0q96JQcDAVIO1XvvWL9hff+WupMQBNAE/wNp/OVwoPB6z1rmXvFA7B2+HnoK4IKoTQdRyUGdQj5IQEQNPBfWpXUIc2BA9jJsUCQLJUGASPbiyOyMrAosWtRYKtE4ARoa6ARZBQ2JG48oNgcGyO/D2CBVUA4AMB43YrqGkoecEiAZiZnQsBqxusslKrlGMBVcH65W+rc4LiBCDZbXMygHPnoD4kBF3Hbgf22jYIJYWA7Cw0PgDlbknDSWGI5UqNkBkAfhqIn/lsJvBSYFnBr//gqK98A+Zku92W/RHWMF98+mOrNOp2cXZu08nYxqOJNRot2UUROktn8e3dlX35k4/tbnBnxwc9Ozjs2oMH9204HFqjXrElgbRkl1TJdSlKtUEoOOekSG66j9db/X04mSojYD4dWiUuyMaKjI+9RcpcwA++Wmso66HV7lsprjr5li7so48+MLOV5i4B9DwA/prNlkD32cxVSqxPgNTVgjB1DyCmM5/cBs4F0mNfMpEa/I39gX2A7AxKzLoKKhxXAnm3c7ONKoR67lRH2YQVY1nrXF7fKigbMoC67HfkXpCfA/LupNd6tXGLMNQ0RVQXiXV7HZtOXPXAQ+9nvM5zeZi/DsCuLY4c+A8gOfMEVcUa+61KZIX9XqBzq9OShROBy7tSUcHcZArwfOy4pDIy1BsL1UrEIQqt5Vxd6BBgyRylQmrzJaD2Rp3qzCMRwlFJ554StI3dl8KDXYWlTAa68hU2X7Rej8yBoH7y7nTZ0amr3lVNkA3pgjVOcPlGBBMd93xBOpZ5XuzBw+xpdKQ3WzVr1WP7mZ/5wA6Pu+pmZ5UWS5EtkqUyRcitSBdLAbrXlzdSx1D/yWxhCSHwpaqIbFdnoWBh/u5VOzZk9hmIJNkPbbc2na3sbjDxDAsCuzcemswUf0W4vLIaLIkUDyoM5pSyUDLihvdhX9A6z3I/wj4QanN6dmK3tzfa9zQr2Bdj9ue1Hd87tvfeu2dlYx92QncyHlsqUtnHOJC5rtqIZPm3WnteCT9r77WS7KEGV9e2hcxhDOPIDk+OrVwr6xwhQ8mIeO+9h9Y/7Imgg2Rt1Fx1gFUh5JqLqJw0555E1grkBfc8LJCq5ZrdXl1rPnBMBZ5D2pdKIgx2hFM36xYp8HwvYhBLNNYcc40MmFA/1hgP7JKwiJtOR7LlQpXBHgPpFEdec/bN6+cvrdqoW0KtNwURh5D0kAUoIyEqsFasN5pSijBPmb/t/qFFpE9sXJ3JOkFRgXoDsi9NUks27COJLeZuRckeAKEuAoqKioBEgcH2w00AxYtbxEnFlyR6DefM5w7UhZBE7N28Fy/RXpPlRGFzVo6g4fy+v04hZ3e23u+03nguGTLVciy1V8H2ul+Td4NKA3s17mH/9J/8mxzzyD8s5xXIK5BXIK9AXoG3uAL5jfwtHrz81PMK5BXIK5BXIK8AFfiH3/7l/XKxsAp+1QB2aWLL+VKhr4A6eM9j5UCX9HQ2UactHejBBgjQg+cKCC87oA9Q4EAcYKSDIgA4hOwCBgJcCHCMYwE6gJaysEkX1ul3MwACwD6xNnY/pcjuPzhTvgPPxwZpty954C3WH0MscLAdwtpkY8kCQN3tKAhVBRhJl4nCT4Vpb/Fed/BVaoI0VSfseDJTNz+2MQAgAHgkdn743vv2R3/0/9qf/flfyQu+Wm2oNov5Us/7+V/4hv3bP/wThbCeHZ/Y02dP9b7YpQwHE9uAt+x3rnLIgNfQtR4AfXmpZ1kSAax8M/8CEDQ8V9dA5oRIn8i6XVdJOCmBp/9OygvZrTBesoCiU9utfyA6gqJCz8GGBWUGGQCElW82susAIApKCkAkANxANIhsUohtZmkCkYBHPRg0fvsZmOwgonevB+sTOtB5j6CmCMfg2M1mwyaTocB9vNzJnSAk9ubm7pWF1msbMoDVWCDWdDYXKN1oVmT1wSydzRauNEnX1mk3BCQDrnJNieyvCHwle4T5UJadT7PVEIg9n0+t023bcDKxj7/0JfvRj35k7XpDc5F1gnXUgwcP7PHTJwIPH9y7b6O7F5r3tUbdOs2avf/BQ9myAPrK379AMPZMJA9ztVqpeR5ABdURwdh7gZjlaC8rHUDdZD4RuFau1jTnsRsqF8l/Kdv13aV1upAtbrlycXpmabqwfq9p9Ups48koA5qxLCIPZi4lAMoUiBsIJTzu4dWSNRZubWMvAHcHeAWITFLsuPCF9/kHCYkVEbkurHuAbMYV8g8gk/ECWN0Ztl6J1CuQnl7rqtaDlAGlkl4Pqo3NEkouB0ILIi9kyqOwbUiYnQeZ072OaioDPLGfAkDmazEhx4HQZwdAQ+C1d/CTb8G67lir2ZTCAnufWqMtuyQ6xFkvEJavyMUyqhCUF066TWdj2etITSbrokhQOaQvhBD7pM+1neYW/naa74CmrKOCq32wrZH9T6mgMHU89ekq532CYsDVBKgWAOyDCi47HoTgBmUVAc4QNx7kDPAbK3vClWbY5KDKQlVRrUX24P6Rvf/BubVbDQUsJwo9jm02HajjX/v0tihgf3BzKyJgBbNbiBW+zb4AMRT2IJQwWFMxPtQ4LqFugWha2XyxtptblDqAxj43w14R9h0nSdmPsWxzFYmP2WsrLPa5N+2jwv4YCKwAbPM8vofAYUIxh1xVtrPTe6d2etSxSryxZqMuIp7jNCpVe/bsma0Jjk421m23bZUB7xBKy5WrAzkv2RvtzGqNqs0mS+NtsOaCgDq/ODewc4HorMtm095774GVKzvNlXK1aat0b5999pkHWG+woPP8IkgArA2x62LdQ0ixhwUyBZIEBZDeu0a+BnsPCoKNHR0eWCUuiRBlD4SMqrdaDvxnGSOz8eR1ptAqscVyJkKHmrM/owQhByNdm/JX2Nvm45HS5YsRVnBzzfOgukCFhY3YbrMTgYKCgXV5/50HNp1P7eiwr33x7OJM6wpiv99p6b1evHzpFnO1mqzJRIYRhr72eR3GWt8XSspbwaoKBVOFnBpUR4tUJAj2fnzu4G/MGTIzdK/e+WcR1gx32iLZWcWtTYYLPT/cc0XIlz1jCyqRMb67u7NyMbb5YqW9AbLo+vpWe8+/+O0/yjGP/ONyXoG8AnkF8goAG3qKAAAgAElEQVTkFXiLK5DfyN/iwctPPa9AXoG8AnkF8gpQgW//xq/u8UAvA2akiQPfChUGRMHbHV/qjby7AQqQTLj9RxGsQGHPwZoJ0IXv1QGNnUsG0oJH0P0OSLlaAYASrplk4CdgGzYRoN5YydSUqeFAvFkbtUWxYA/fvS8lhdQaMZ7hBfnMe/dnJOLBu79L6rAE1Gk0G7KYUncpvtdFBwWXCzru3bIDgJ7A5PPzc+UG0NkJqISn+YsvHtOzKXDxu9//sTWaXbt8eSMbjAf3H9iTxy9sOh3bt371l+z//n9+Xz7efcBkOqYVXpvabIGlxjoLDXXSIZAPIcMiqCHCjAzKAH4WMPgGARBUGupIxte+ht2O+8MHqxWAZGy0AIakPIgqUlgEZYKIpmJRagG6/9VJze9KDtRFRKoCpqKYoJscdIvjZBkW4bwgfxhn6qtAZ85370HIIN6oXwDIZH2ShasGixzAa9nKZPZgr4kaAoWnFsVlKxUiKUewaRGYnWWC8P7MsZCvEa4dwIx5BjhINzodzMt0JXCWAYEwATDmv8xp72wviTDhOmQjldkXAdxXIezmc/vGz/2cfe+vvy8grqyQ3qJ997vftYcP37GhvOFL9vDefUsWE6kaLh7cI/JY9lDvffCeVWqoAhbKWSDLAGJlvwNk29p0MRdpQJfxeuVjWiqSkbG0PR4/+61tV4mVqw2zIsRdZCWL7KDfsrvhrfzsD/rHqs3pyZH87OMiwdUQRtjQrNVRL5ujxdzKcUU5GAro3WL31rSXL69st49sOKLTGPsqJwAYt7u7gb6HoJlO57K6GY+GUqN4h7vbxmF9VSqXrFFlrkUC6D3voGiT6cTioodnu83cRvYvwfoNsJFVgcVXv99TODfe9hwXayKUBLxW1jn1uo+fyC+se/ZSdkUlz7JQ93oGYLMeCUSO4r0IKbrWQ46MpmgxlmILKyYs5u5ub6zT7arLnGuVoxrrOCUEPrV1AmE51/5CJsQ6gcSAEOQ8IX5TqVSwpkF5MZmh1nBiIk2wt3IFlazcUEhkoffsX5A7EBzk+aD4SZKFyBhUH74/7AUiU2fmCfWF5IGXZO0ClFcF4HsuAu/B3kATeqNRtbPznn344T1rt6rad8kQiap126YLkcTUkPG4fPHS5hPmZN2m89QWy5XyJehe1zqkvnAaBCGXfE9w5Qt5IxtlOQxGc5vNXKXBWLzKoIHoLvk5OgmyV/aJ7L60f5mT2VmuAtcRyBi301q/ArqZeyGDJdTxTRUQ65r9C3us+xd96/eqVoBs3XnY9vXzK537aDi12Wwpkofz4Fgp5MXCAXVIQ0LNtT631MJtsGRX16xar9+1Rqum+17/8ETXgELw9KQjFU+t3rLBcKFMGPY8rMcg+PBGhMBMVzNbp0vbcm07V3QA0LNfYcXE+fT7Rxoz5gUEG/kaWCdhqwSA71kwbvUWl8qyb0SRhZpgvUpshy0UBGqmTNiuVxpjxqbd7Uk1NBlPlScFsc88YE9YKaCb+dNUhsXN7cA6bbfIgiiCzD4+PbZmu2WHR10RlaiD+gc0IJBds7Hjk0OboCzJwuu539DAkHJOC66bbWgtBRbHZF+BpCTzh/XC/nVy0rXZdGqjcaJ7FqQmewDzBwJ/OLxTRlEYf9lGSY20sbhktsTmMftMwZhCTGDnBZnsJK3nqKAGRd0FWQ4JdX11a4Viyf7pP/7XOeaRf1zOK5BXIK9AXoG8Am9xBfIb+Vs8ePmp5xXIK5BXIK9AXgEq8N/8t//5Hi9syAssFOim5B/05CYAWjtgDFhm6rSlm1EdoYCRsBeYVGdKAIV5vgE8ARTS6Q3gxgNQZDZdvOpmpWMaMBMAdFvAh74hcKpSdYUEJEC7WbO4tLd3HhKKWlP3NhY0c7qkFQLrNkCDwUgA6zJJZF0jgD0DQOTGkQXDcvxqBWB0LesMOqoBlbC3iAk7lUf/3uq1usVc12Ztly9v7S//w/fsl375W/aH//aPZU318Yef2Pd+8H0jI+EbP/sV+4Pf/2O9DqAHoKTXa9vl5ZUNx1ivbATme20Io3Wv9qBqcNLlb4adB4IgqBOceADc2kvR4dZUePZjJeJBxDz+f/betFmy9LrO2znnyTnzzvdW3Rq6qwegQVIiIEgkSAaClMLhEMOmQg77k7/Yf812WCIpWKJpG6TMwbREEBRJgSCAJhrdXV3TnXKezsnR8ax93uryT6iIkxGNqro38wz7HU5irb3W8oDuoiw2AL6oF0SPhwI7GQIQ5vkfHmjNOC3XWHngle/AawkUTmMNceHd0MHWCm9/us6DOgXwlPOq7tvda1JB1/OGmiTME917HuDNLayCzUdQZ2AjBICnTvQiAJaDUQD/XG+wlwLsDUQJYC45CVJVxLFnCSwJbCdDgdGnUxfCZCXyAACLzmAnWTz3QLWplO3B40d2ff3KCvut7FPef/99e/X8SsdcLKZ2cNATmAfYyfyeLxb26OFDW8xnVszv7OT82BbTkZ2fndrhMeHPBVsspwJmFfy8XFuuULPxxJU72OpsUsKH5ZQzAMSt7fM7WZztV4x1zXLFkiXLxOq1jtk+lp1MDuB7b7JAqlcq1mhWrd2sp3kXpusD9A55EXQY39zdWa1at+V0IgATUhGcuX83ESCKoqmYhzji83Rf5xRs76qVLwNz3fatJAUAwLXyVwSqlpRXIeu5lXePA0wyVoCGyqBQILjbjYlIydE9X2JWaR8K6i2Ad6YVAcWMa6vVsMlkpntibnuCsCmnArAa5RV5D81GS2OMqgIQkw5x2ViV3FefPBHUWpAzkHDT6cwOjw5tt6fL3sOUw/rgPrjmcX9o8WKmPYtMBOaXAsHXG0tWG/n7Y6kHaI3/PvY72OtgMYVdjkK22fNKbvMUFFbMbeYGYO9GBIHvBZiJtdt1m839HAp+30Auu5KB8WBHCHs0tlHKwEDVUGJvKFq9jqIuZ71O1T762ruyzWL+sp9jhbScjS2OnezjGof9odGxz/5u+ZJN6JLfOjEq4kT7BHUsGyC4Z4yU9ExgP4d82WzzdvUKpZSHdHOdkJTMEWqHPY+I1pzXI2ThCIzm32neRbD+Cvf0pi1cICxDZtCb5K3XjkE2WZV99SvvWKW8s51UPKhgcnZ9dWONetOGw6nNZ2S7YDXmxIrCurVlQwSlYesiZhhb7j0SYdTttezwuCsVDfv+2fm5LA477Zpt10urVCNlYCzijcXTWOqIyXxm9QYE6l6EQpLMzXYoerYie1jT3AtEhPIcqpBN/Of2fY1aZIUcGTKQ75BHTgYSrh7V61YjiyO313OctbZZu03TbDIVMSslyWZrg/5QmTkcB+u6YX9kN3cTW66WtkNxmXg4PfOO+ce6YU9mL2Z/Zjybnbbdu3chgnu1iW05m9nxUc/KFScdOC5/Eo7OGqXBQFlO272NUMVtchYvaGIoykIOooo1zVzcQnpt13Z00FPwPPvw3d3AolpD18Ber8wq26oRgeuV+iLNhmGfUij83hWJ2sxS1SPXA8HIeyDHWQlaQ9u98k+YO6xt1jHPj3/1v/xBhnlkX5ezCmQVyCqQVSCrwFtcgexB/hYPXnbpWQWyCmQVyCqQVYAK/Iv/5tt7+YTn8MWPbb4kVHOvbk11NGNTAcqYA1RzL3l1ssvWJfUWl9UDuHWaNZASD4AB7pW+FuEAUAwAKS/0LYHZWGfgzV6St37wNweU2NCNSSBwqWhRlLf7lyciJ8qQF+oyxT5lqw5owDRAWjzy1XUcyAuuj2PjPT6fyzKFrs3xeCjAI5+jm3lupXJVx3CAPE79283unRxZLara7c3Q/uRP/6N1e3TwHtlf/acfCGQB8FTHJgHN5aqUFqg06OSH1JhMxtYfzmTR4rkXDpJ4/gY3/CVpEVQYgDBcBy+6gfm3+8C72oCaAdzKigtip0SINJ28ngPgWgs6aAkOdkKCzn6IoGClgu2X2qcFmAPkFm29d2IEsM4VFID6nhUh4CoNaBbZgQd96tke/OUXy6UD2alNWCBnAH6DjUmwFBPAJPCpIhCMaxVQKGKl+JqE8EyRRLU6OTmxV1cvFexMp/FkAvDu5IgDoVgdfZmLoZyTNCwaQJlrpp50tAMSnp6e2WBwK0AdNQZzhDpQwycfvidFDQoQOqpbzY7F88QOj7r2+dNPNQchecg+EIgWVWWBctQjt2Bh5ZLZyWHXaq2GPX7ngYBRurdR+TgwWyCB2/Z7OuAZbz/vWrYxTJRY+S+wTTEg+p5u7paVa5GP6WZrB52GTeYLdSgDHr/z+KHlc4DaK5FxjOtoPFbwPbOCOTOZTqUQkH3WamNryMrJxDu2yxVXL+3dRgywLwGI32ELtpEdEMoU5U90OnZ1fWP1ZtMSbJy4vnpNlnLUHQXMZofCAOIIIBaAENINHZPbt0AoQSaxhvm3/tu5nRa1CPNNtl5bakSHudn9e/fs08+fWhWQE597ivtaoVQW2F+tFa3VqguMns9j68paC3uo5hue+AD9bocFAQHIrLXSqNl8MZMajHtGzRHC44c3d6rtTkqKjfbHm9u+gFByfABctwR3z2ay1ovXiUgpiB+spLSuFaqtFSryJEnYb8hMKKXrxPMkmBOrFTZniWyKet2eDQdjW8augoI8E6lMtzrkgdRJqepCRANEEQTh3iIRFnX78CuPLaqV7eT0yG3LqjWbz8ayEWPd4/OPEoHzjQZj7fFxvFF4PGPK+ZgbWPBhGyUlnqHQKWkdYBfHeExniV1d3bl1T5oNxLjzea6Jawu2fqxLJ5Y9oNmP6XtZIDHC3sjnpPRKx5s/mR9hrvA+PieAnL22ULBmt2GX946t24usmH6euYB6ZtAf236LIsuvJ5fH2o49BaXCWuQaawsyLVwL66jZain7qNtrW6Ndt3qzbvcuzjWGpVJehDLWalgotVodBWmzb0ECuBUXS9v3NtYWqdAoQva7vPYIKVWKPh8gRdh/UdYcHfeshLIj8kBziGWUXpCHyyWqxpV12h2LEyzxUG54jobmyYY15SQcpCvXwJ4EsTidzK1/O7bOwZkt47mt1wupENhjsRFbJai4sBVz0ky5EspsqdnDh5d6Vo9nI2u3WnZydGT53FYKjHbrwJZxYienbVldDUZDKUOGo6HtdkWzQs0G17dSWhJazrMWQoExgAisN2tSTrHfLZW7Q/YW6qWNiBqefXwXiSLWTKqSwh5SxERBKkDGVQQXvyefZbVWDlaxXLQKqqgNChHWlD/7+K6CLSV2cCjBeD78m9/50wzzyL4uZxXIKpBVIKtAVoG3uALZg/wtHrzs0rMKZBXIKpBVIKsAFfiX/+2v77FlAZgg6wLAZrH08Er+gR1Fjs79PN3ygMRpxkEKxEe1ijrHsYqRbUgI16TrWjYfHsC720EqAA4A4tEx70CnCJGyd9iDTrpfOcANMPzeaoDOtbxdXh7LS5+gbDyxg4oBWxMAYP0bsBflBQAH3ahvANLYCQFI8jMAP+wmAG/wvxeomlqZoDbBWgdgqdOo2+NHD+z3f/8PbTJe2tnZuT18dGl/8Ad/ZPHSsz2oG13TAJGAPeoGVw5IQT7oL1/eKMSc7uVAXkAEiUgQaIaCgU5Vt8LxrmHq4GROAOT4eVAVcH/BGgbgEAAvgGsAiJBGjBOAF8D3BoAutd3hwKgeuEY+RyeyOl1RdaQEAuMAEQDIhTpFupU38i0CGRHsYBgpOvUdAPL3cq0Oznkncej8D0C1KJL0Hqk/obDqRC8W5K8PSBiUHuF+j08O7Pr6xsm04IcPAC57E5+XrkwBRPUOY0BagC3GA+UKYJTOk9oi0RXupI375FfLFbu4f+52VZu1Xd/e2qOH79qrl+RL1BWui9qhd3hk01HfxoOhnd+/Z3nAvU1iUbVo1dLeotLeOiendnrvnq2SudVrNXWgc34ngCrKoVCmwnYvC7RSCXItb4V9YtvcypZ0J5vnP3B/h4dn1h/21TlOCDq/qdWaslo76XUtb4B6kcBKxoL8iv2WoOK15ibd2EDcEEf92zvZMVUqkerx6upaihARKXlXMhDWHOYix8RiifuH5MFiRhkIW67CNE8UYiw/+ZK8+/Hwr5TJ6nCrOYBM7h/AFisi7LdQQ7w53wEQPb8ARZV73qOEYD/qdd2K5+Z2oDXHz1hjALLVWk02XfBqKC/It5H6ZkH3eiTShrUvuzspSDwLI+TvLGJAT3J3lsrFWK0XIlaS5cqa7YYN78ZWKRZlpbOC/Fl7zscUVQRA985DhEUuISTZb61UrdgiTrTHDO/66lgn94Z6QPT4GnZFQ60GAelz00FUD65nDYoAxM4o3mjv435Q+0B8wCa8GVIcQH/tB3vs+iCJzI6PWnb54NjOL46lkGG82Kuurq6sGlVFHJD5QBA9+S/9677Ou95gZVa32XSp8UOZhKorqjCfV9Zqtg3bQd87chrfON7Zzd0gHdeCgq9FzmGZlYaPK3MA6ytIVRLWtZ6/VKW8qcaCtA77CPsC8yPk6GDvw+9EiqeEx+u9MJdzAvHRmTVbRauVCho31kKcrGw8nFgxV7Y9a5fu+wIEGmoFMiASqSuY91JZpSHgsrsqsFdUrNVqWvegI+uoy/vnVizmbTgc2PHxkVRxgOzs8dw3aj3WPF5b8ylh5q5G4LzMJ/gE8Rgp6QQ5ApkLSC8LvErZVvHCWq2ayKpBfyCCnFqgSoL9h6zDaurm9ta67Y6Cu9kbsQWEXBvcEd7N+kIxNpeqgIyf2SKx7crzZCAi5su57ddbG6HCwSYNi7112ogQx2pSYA1z3rOzE2u0GlatR2qAQAUI89FsVMVP9UcLazbzVsrvbZ8v2GQ2ERlDvk+yLdlkMJTF4YN7l/azn/5MTQ43d7d2dHJirU7NFU+jmQg+9gPsILFDQ4Gx3WM/53u7x0mxB3uDgNQU7OsoM8mFoa6lvI2HI2u2u04gao+BWHUSTGtbORtObNzd3el7xHcy8iL7spxVIKtAVoGsAlkF3uoKZOTFWz182cVnFcgqkFUgq0BWAQK7/+keuxucW3YrwkQXAjWwrwBEDsC2rEEAWtXpCzC9EuBGVgVWJiCeAAABgJfPe7JSlzuAEACI8DRsWQj83OGlXdcQAOABHIFEOKHhNkeAqNUi9idm3W7FugddK5exy8DGiJwLgFTIjKLAKAA+AogBvgoCUL2DV7Y3Fbqf3cceskRgIH7gu73AHSytBOznsPFxEgbi5OjwyL7znd+znJUESv3DX/x5BXn+8R//uQPy6pBeKYwVYA0FCCASoMtw4l7fKEIgbxT0SkeouAMHxgBuZamTkgOBpPDuZH+/d2I7AcDfAWW5z1q9qq7nN+1VCDp1ggDLIcDlnSWJW7rwEvgmkFT/+xq0D8dWhzudy5Adu72VFarrnfHeiU2nOJ3eziDkil43skIgiNShnd6Pah7H+g9iQPeYqiN8nrhygk5i5ksI/8X2KoBKnCNYRckGJJeTkgXyA8JF9jWpvYrIC46ZrGRHg60U9W+12uqilV2XMd5V2YIoSyAldTguigLyDyyPqoWu346A8sPDY0vIZdhvNOevb+7UzX95ec9+/IMfWrNd1/FQCTFXa9W8nR60rFCpWbnesJOjnuY9wCT3jEUK5Amg9nQ6smpEYDQgdkXrIpcjH2Fl8Wxm5bJ/3d4QKp4vySaIPIL1em/5ctGKhYodnxxZM6pZuwmQu7b+8FZ2ML4eprI+4/oYh8nUrVuGg6EIBWx++v2JlAxkjCxUl7yUGXQ/M2dDroUyYjZupcW+AFhdVnd/wSKUEITsAiKLOALBdxIMcLdUJD9jpM9r7NN8AVkGAdinBBJ7QwC6nQjbyuceMoL1y6bAPsIc1DorF+yAfSGqCahHjeEKF7IhthZVm5r7dI4zg7nP6Xis+jD+yukpl+ymf2tRVLcl80ShDtIDWFSsWpzMRexsRchy/ajCdrZcQMbklQtB3fgZQD3kUKmQt1hzRqvEPf1lf0ZnPn7+nhck1DrNkymXyjqvyF323yIKNRRw7KXkF7Avce9V7c9hnNxxjP9xtYGUabLiyin0HguydrNs5+eH9uidC6tWUU0UrFOv2xdffG6FqtcXey1svlgD/dtBaskGkbKzZYKdX2SzxUJkBd3pzGmuOZAn7OOeGbG3/oCxlvZCnfu8Xu8ZyrnBos6zetiUAdQDsRH2wEBaun0TRA+B6Cute6zfsJETAZsGuH/5Odb1Xlk0zVbTTo87dnGvZ42qK8PIf1kuVja8HUpFlaxjD7Am22JXlLqFAHZIHuajSBftiTyrnETm2dXpNmXB1WzV7ei4qzXNmEJScf5a1EjtzcjOiTX/sDXcrrABcxIgj3oAuzvtxR6K7sHtBZGLKC+K5bLO26rXNN8Z6ru7W+1X2N29VjvJ2mqv/Y5joqhiDiymYynymvWW3Vz3bTId2Xabt06799p6DMJ+OpvZaDRQDhLKA+Y6659cHTInsHhCQeTE0t7qBN0nK3vv3XtWKqMaQdFQ1h55//6ZLWZja3Z6lswnsq+CRRPBt17b82c3Vqr2NJas6/vn5/b0s2das2vyhmqRnZ4f2Zhsjp0r69i/mKOs3WqtLnUXRC7WcKwPZRiRHcP+s1u7o5y+f2Dnthah5OHxrtALmSkiNlKrQohNSCa+A5FTgurmd387y7zIvitnFcgqkFUgq0BWgbe5Ahl58TaPXnbtWQWyCmQVyCqQVcDM/ut/8SuCpbGMSlATAC7SIQ7Qh40D2QRpkDMBmx60auo65eeAkIDzdEdjx0C3+5dAt4e20lEqgxEA+NTLm+5iujQB/AAPC/hh0OmPH76OtBdgUylATsT24OGZVWsEbQKaOTkA6AkYi3/9HEuOFZ2TK4HCDrWnnazyVZc0Q6AEfwcE8wyJnZWKZVnbQITgVe+gJn7bh/b9733fWo22rEIajaauTeDxZmdfPH1qH//kE3XX0gHsQH0icgFQaZhaG/FzYf2pTRQGM1gfBWIigPPBAolObAgi78R2Kx3vRveufV5SP5TpwsZyxm0yZJkCAGpuryLP7lxOXb8MMuAsRVklS9lm0VUN+K/u/9Tyi/PolU8VGmmnPCAl58QeKlgySSVCMQEj1wBtNQUaU2OAymAZFQgkWVAVPGg3ECyMIYCTd5unFlDkUygLwv3KmTcC6PicYWe0snKxpLmCuof3ASbKcguFxRblR15ANfMCUFBgZtHBcBE3aS25Nv4OCKqsAAgN22isCXxHGbDLmd27f2mf/uwTe/LkifUHd1onvJr1ho3GQ1kSTUZjK1Zy1ozKdnLYUZBt7/hYQCU+9RIu5c2Wi6WD/fKO38tWBuAP95J9ni5qMi8SdRWvFwTr4vGeKEi2Vm9qzs7nhI97Z/KDh/dlxxLVICB2UlqgIAAAXcxmsh+CrEBVhA0V4dN0m0NobHZ75RqUS5FnD5ADA4FDRz82VjnPGgEQBZwejseeXVAsqbOZPz18GmTXwWv2hODjItUIwGmzaddXdyIdQ7e4yCbtJ5BM3LNnsHBO9gTWoCxu6E5fJ9ZuN6yUL1iz09RYss4AKeu1hlWqhHc7eMk9sf4mg5nAawgtBT+jtCCseIaFXEfqBqkL8OzfMvcKDjyvE5FIKKaiUmQj/PghBXcQFoDOW1vF5E/w+Y0tloTbl0X8Stmx4fcLq9aqssKazOa6Lg4qYrXgigvmKgsSEFt2Prm0i14kI+ocfp8XIYRlDpkX7GsAz9QrgPasYSx7UJJJMYV6p4DyC+KCqG1I1p2125F1upE9eHRmtSiywn5vR722PbsdpoTjxgHb2UzXxXyBJEjWZrNpIgLPFVRuU8UYiSDmOQB3kkPpURbwP5nFUvDxPCCsXGOdEjlaBzinpUSOFHIFV5vxP5CggbigLmFf4J6lkqJmsjDyDJZA/AaSQ9ZzIopzsskiTLpWy9txry2iE4s3uvndui6y6ZIQabbNvG3X7C8Qd25DFMg25jZn5p6xmWs0I+t1m3Z0fGS9g66eLewdZM9AYjeaDWVNiIgTYO/qxslwZLncxu3Tcq64UmZLviRSiH0KJRX72tHBgewIRQ5WecbNpH6CuMbObr/b2u3NrZ1dnKsG4/HEzs/viQDg573Dntdrtxa5xmsycYK9UqlbJDJqLsIEkhdSlXueTKa2nKIoQtGGomirOZ9AXsT8bCeFV6PVssIub51m0R48OpXKAvKEe78HeTGHJKxbVMbqcKYA8dV2o+8KVy9vLdlUrNlqi8A96HXtZx//TDaPkNOXl/elLkKhWSyURCyFtcN9c35UQMUcz8Wtng3K/1DukeepSBlJeMkONdBCNUK1xJympowTL96vY8uSaivLsKhas+l0buPR1H7v32a2UdmX5awCWQWyCmQVyCrwNlcgIy/e5tHLrj2rQFaBrAJZBbIKkHnxW7+yXwPKxYnFCwJNtw4wp92JdIo2alV1UwLO8gLgAPwGAAghy2vZDql/2u0wdnt5yQucozN26z7ubi3lIF6wjQLMKkv9kJNigu5xMMt1kgjUq9UL9s4Tujvx0OdzdQGRhRKe8XQlr200nqTdx65SABDk+IAzdParWTR0/+48XwGwAk/5dbyxUoSHfs5maWc6RMY6TuzvfvB39uGHX7WHDx/Z08+f2Z9/73v2K7/yy3Y3GNiH779rf/R//7H172YCu1fr2KaThYgMdXJuXckif/qtf23yUGwAdg+nlY98qqZwmyVA7lIKnJH34IGx6tZOswCcqEBBUhDJEZQX3DfnlTohdrCK3yncd+Nd4QCmgEiA5oC1WMSoyzxVRQQSJHSlBuIBcFKkDt2tAaROu8QBs7hu5oRnOLhaJFhIcWwASGVQgCqmqpLgTR86pldkLKAYWXvOR7Ca8lDxsvvdc9/FokBS1BSch7o1yDNgbglEpNMe27C9Qnnni1hEGV7w2Az59TiwCEBOFoYDoH6PnOPy/n17/ysf2o9+/Hc2GA7sq1/9mvXv7kRukcsuy/YAACAASURBVKvw4sVLdbU36g277d/Z+fm5De7urNNrW1TJWyMqS0l0/+FjgayV8l7dxwBsuk668KU4ovPa6wcfsrbIinnyRlJlEIDmeqFxjekerlZlZ3Y7mKsrm0Dr45NDK+SxUWK8c1aPqurM5jOsN7qlASwhIfjZeNTXfcxmePA7cZLEhEO3ZCfDeuIFYC7LpRyk5MaWq5VUDAKP8eUH+AOArkAcYAflfv4QCdwflkBhTrJ/0NGds+JrazcnqNa6D8YYMJFje3aNq6boyMfKBiC+121ZtVy0WqNmpSrkVOQZKYCrGw9/RpnF2l5jg7dYWg3bHbrl1cmeaNwjiI59XsoJCAHWxDbnRB9zZi1rIoiYjU3GC823JM2Z0TgksSXzlQhe1tWC8G6UEVJ8FGS/V1bQvOfFQHQK4MdeTSHKnj8jiyCAes05OvpLImQYM6x3PEDa99LpdCL1CL/brJzElJIhl5caR2sIHjHNEgmqJt8DCtZp1a130LL7Fwd2cBClRM7G7p0f2yzZpdkjZtdXLxT2Tsc5pDNg9GYHgRLm6Eb7pJNQbsMEWcWaE1C+N4s3WxE6EOLMCfYi1jWqNjI0IBWwA+NBQR148Sdrg/cxPoGQkEpK5G8gxX3vBqQO6jT+9FD18mtiknpwzFq9Ymfnh9btRsqLYL4upzOpKHjmzacL1ZgabreQsHtbYZMkLg6rK7fzQ9HGNXFMgPODw7Z1unVrtZt2cX4uggnSpdloWq6IbeFWRDsqD2zUUKyMh0MRYDzvsFSDy4EYkC3fFg7YyWeu/ejoUKoC5ke70XRyL282nUx0DcwNkcEQSQTFr8mVIqC+5YTrFuuuV1IlMO8gkjjWble2V1dXCpKvVSr24upKa4hrGAz6enZD7C/nsU3GI9usnVz09cnz2JU22/3W6o2mJRy3sLev/YOPFLCdxAs7OznUM64eRSJ2GG8I3nUc2xQlmOVsOefZuLFyObJ6q67zfvbpp/5ssZ11Oof6PgFpwfi4UhA1S1XkLAQGgeHTKdaPnlkl+yi+W0g15c8SFIHsXawBSA6OP7gdi1hmr3PyfmW9Xkf7dL8/ltUd90xAOIqx3/3tLLA7+7KcVSCrQFaBrAJZBd7mCmTkxds8etm1ZxXIKpBVIKtAVgGUF//Vt/azBSDmxlaxAzUCk0qROkkBdxt1/z/4bv3k3adYMAh8TrMiAPIAbAA7AOAAbeha9Q5ZURqviQx+DmgeAHkds0oXet5KFbytVyIvADMPum2z3NoePb4Q8Ey3KN2yAlQBXVdrG47G6tAMXucCh9XRDWjp1khqfN54yC5d2QJhAWoAsQHcVit1aUN0zGb4aldtHa/tL/7j9208nqkrGrCLzIv7Dy7ti2fP7d3Hl9Zp1+2zT5/Zj3/0iR2fnNjnn33hgByB17XIBsOhOmEBSwWop6C+A+Xe8RmyHUI4NyAl4CNgTLC2CcoI7sVVJ6gTclI7UE9+FuylQv6DiAh1wVN6gMadQGA68elYFyiE6qFQEtgcgrODRVWwceF42G5IBZJ2iTuJ5d7v1JCaeki4d0cHUDLkXwCuKddjBaAb7Du8O9aPhYrH7W5KRVdhhNoAYgGW+o3gvQ7Q7AQOxImCodNuf/djJ6Q80hjwWXVbr9ciMPi9FBaQOCkACrDFi2vB75x7Ad1sdNt2dnZmzz7/3L76cz+n9zz/4pmAV5FOkBLFopQYH374of3wBz+waq1iJ4dNqxTNjs4urHt0bnFCJy/t9BAm2LEB0fvcw6KE7n1+Mp4nVq20LZff2HI2ctsgQEsImVJR99DudlTnnZWsUqpaq12zTqclwG21XNpPP/mpPXnyjggqrasosvl0boN+3xYL/OsJ604st93bMt5YfzSxcqWmyjLGWPzoerRgc1IxzQljLxLEvBDoib0XeRoAp8pqgGhcJWnWCgh6GvqO5RnEmTImctbttu0WOyKAWvnSuzyK4zD36V6noxzSRPk6thNYyXyqRBUB0QRxdzptK5RcW+VzAbsoSM+9Ou6lUto5EVmolB0UtryNJmPNf+zi1LEPyAvpQTA9KhPyZ4oE/UIsFqRSMR1zJ/ICwJw9gn1pFbsdHNfK+plM5rpP7gWyiKyRQI6Z8mC4PRRXb3R6a94C1pLRURHwDMjNvG02aloDTvCZuu4hg0VabJzg4aXMFpE8ELtu88W+reWA9R71JS9g7bZWjx6e2S/+ww+s0Yp0b4DMRORQu+librtVbNPRWHvEKtnbbB5bWZO3aJMpKqCcMhqq5aqsiIIyCuKFZwTkDKHds3lio/HMNtheye4OUhKizESyENQNZRCUXhBMXDf7Lq/wc+ZFyL9wUpq8FOaTKzJY59TE1VzhGePzF7VPqVq0+5fH1mlVtVZpyh/e3mjPmC0A6VfKH4G8wBqMccVuSVZmzGs69+nVJ8ulVPQMoOLejk96dnLWs7PjI6tWG3puYVPHeChzh3yUFfNjqW0rXiUiD2W9lj5HsVDCmo29z9cERHRZyj6svVhzZOVImVHOKatD+Rj5vB0cHrgyqYCqsCC1VLVSt3q9aZuNk7rrDed01U6z1VVjwYtX11qnylmpVG00nbhl3wpF0lRKhWW8smSRvK4pNXASh6yWopR25LlADlawZNtv7OE7j6xSLVq32VDexenpqYiK6WRktVpFKop2oyFbNoLLZSG3huwsWq93qPV/1+/bTmrAoqyqeLZIMVcoqPZSIorU3IskabVbqpnbwm09lBslxo4x49ieKwJZWEkbLdxODmLYc1qCfSV7LW9GecELYpdnfrxc2W//q/8rwzyyb8tZBbIKZBXIKpBV4C2uQPYgf4sHL7v0rAJZBbIKZBXIKkAFfvM3f3mvIN8d3atpErJsLDwgE5AHeA3UANICb2u3jsrLJkTdyinYNAdcW++s1WoJaKHbG5BEQd2pVRCe6gDNEBAA3ME+qFqvqDvZge2Nh/wCyhECGhXt/OJEHZb8HoAoqmCBlLfBYGSFsgeSCsxLyRfAT3V2C9RwkC6eYT2RAuNlrEkKtogXsiDingBAHj54R8AjIOunP/1U4MbtzVDAIZYWv/Jr37Lr2zu7uyX3oGnn5wdAqJbEOfvL7/+1iA/eh03NIgGsBjxBheJKiHAet8YJ2Q7eTRxA3EBmcK/qnlcnevDCT0mZIioLrLcA+9z6KLw/AH6y4ZFNEioTwD4H/irVkkBAiCU6SwH9ZB0FkJbSTMHHXvZTaW1c1fFlx7R3rkKaODlCt/geYBFiSICqW7oEBYbAotRWTN3MaZ4H1w845tZRgO5Oqng3P9ePN/6XgeDc92oNebBRVz3nAdwKRAhkheyoFPy9sErZyTcAbSzGsEAB5XVCBGILS52OjccjXS+1OD4+tlqraZeXl3bz8pU9ev9dzWnsWCDmUNcwxgCx/ZtrOz07tXixtHUys+Nu1Y6PD21lBTu//46tdMypCA3UMoBp+Z3bm9CxX4VosYKNJ+SlYMfElCU7AcLHFQ6A9ACbdLhToHwlkk/+yUlX4PxB7xAE2sivGY761u32VJfReCCf/fnMLYVYW64gWUudsN8VrFyNbDqfWqPWkk0KdQP0xPIFML3WqKsbezKeihyQmkJjDJjoc4/gbkgf5vVi4coZz5Moyw6HfeT+5aldXd3aYrYUAUTmBj9HzUMdk3hp9WbT8zQg/yqezcB1FMpmzRbB9A4KQ9pUq56xA2Cfy5WUP0HQcr1SsdFoopqM5hOrVSMBrXkAUBEtK63FmMyKzVbXnaw3VswVbC9FEmg+aqW17RInIYINGn86EeekhpQfe7Obm4HmmeYGFmbLpWy9xpOpuvbZJCEvWPPMc9maYXulTAvUWKitcgL1OQcEHpZRrAWt2x0AsgdTr1YeAi1iM1UksM9ov1utrKLufaY29IJnvBTTrIZer2WPHx7bu08eyoqIDAGIF/JvKo2a3b16ZfPp1EDTX7y81f7HNQE4F4sVqQnIUalHzI25wHPZx/HMoLt952qSBWq44UwqBhFjac0giQmDx8wKQB4LKgBlV8c4oQWZoFD41PYuELYh8DsQmyK80j319Vpm39jLo0/zNlfY27vv3jf4yLbCr7c2G0+1tpbJRnlAZNUsktgWM5RvTkB8mT2yf03AOKmSs9OzQ+sdNe3R40upnKrVpuVk01UVeQshxvUTAi8rOzO7vb0VScZ52ech6Nmb97plFD9kRpHbQo4LmRc5Oz7sKUidvbFUyttyNrfFfKGsC1Q+kBwoSObkaez31u12tX8vFhPPm9purFFv22dPX1ij0RJ550o1V2lUK0XrD4daQ6xRci7Go7GIwHiZCOBn/XJOnuMQCaz9JqQBP5/ObZXMRbKcnp3Ye195Yut4aQ8e3BNZ6RlGexsNhiIfIRM9i0V+jrp27MiwsprOZ06SqfR8t3DVSVACun0c7ITbgbHfQFwxf+g+cIUSP88rmwhrrh2ZGKhclCmSU/MDfw/riDXInPZnjBNmIuOU+ePP7CRO7Hf+9b/PMI/s63JWgawCWQWyCmQVeIsrkD3I3+LByy49q0BWgawCWQWyClCBf/rPvr6HcNimHYdYvWCxQq8ySAJAPP+nXpY9Bljn+QSEb7qNu4PQ/Iw8BMAu7FywS3LbKIBz1AXe7QkIiuUTwAtALccENKdjXR3bsiQB+EgEDpfUmZ2zo5Ou9Q67Cq096NJFau5NjpUK+QprVB5uLQKgOuoPrIZlRt494wEKsZOYjLyjvVihG3Rp9VZDweTVclld1QB5n/z4Y1vOYpvLVoYuzrzupdGo27d/49fs5u7Ovv8Xf60ucHzPr19d2aOH71gtqtuPf/L3ymQgJyF0DE8mM1mwAGQJ6BM47V7+At/2G3Usl0pet2CV4qHE3mHMi3rQ8c69c2w+Rzd7UFwALEk9kOZfiFhScC1e4J4DAdILqCQv/HxJOR+yXdmsHdTf7ZXHIK/2VJmQJF9aUAG2oiAJlj+ARgBIAnOx+0pBIK5FQFWq0AirjbsGQAp5GLIQU0Ct2xExn3QcRYRgpwPBUvLu7RQsZjxcjUGHs3eCAwwCPHHtEAJ40ffvxql3PoAzQBpAq5MgZEO4VdPW8kU/HooIKUXISEktuCApHr/72C4uz20wHMk6rN/vS5FBjeajiVWjsvX7tyKGWrWiXRzWrNpoWTFqWL3Vs2anJdXFZhs74YH9y7ivrAYPDDcrVuq2XtBlTsf02mI65VEtrbHC2ipzoZQvKrxaXcn1hjVr9VSZsLF220N6+7e3Wl9kIAyHfQ+WBkSFwJgTWJ8TUYG3f7NBTsLahsOxHR52bTKeKay4026LeCS8F1skrJfw5oeYIPPBQfaCNZuR1cqRusvpKt9h10Kui3leSSCtykyKQl7rZTieiDCAuODeqH2yJYyc+YhXPcRm2Q66HcOKDhuddrtphTK5JE5uKocBu7jl0trdA1k/se8US5AbeRuP7uzo+EzXDIAL4eRWboChPi/5bzlLlP2w2qAcqtpsNJbNDsQRCowVKqLNzgHdQsFOTk7s1asrdbqznyWbRAQqRGfIaBHgDlgfJ7ZXVhDknSuKODdkIxZzkFGsAfYExp81z/zk2JA21CDk0fA+t+2h9maD4VTgLoQzYLjnBLm1DoWA+EPFAIjPXKhUIAiwZqpYt9uy+/ePrN30QOQKZO5ma7P5wsr1SFZ98+nINnTIT1fKSiHY+eZuYHkRF26143k0e8sVUCpVbIfqgnUsLzFUDXzeMxKkEpHybCeFH/ttIJdRkEVRReMODQ6RhDJIKpZ0/wvkUVCXvbagS4lRn2v+7HDFhluYlSpFqzUje/zw3Kpls3pUse0OMnZvq/nS4jVkrtgPqQoI8S4UKrZQRsdOygGyKrAVq5YjkfiVSsFOzw7s6LRnZ+en2j9bbayR8sY+X8yXNJbMxxUKgP3Grl9d65pCsDok1hrlWx57P8gMrrkgAjUqV22VTO3o7MSSZWztFmQeoPxWzzQstZjH7NnMpcFwYtVaQ7Z5y8Xc4sVC671Sq9t8NrNiCZLJFTsBtE9iX5vT0VCB4aPR0JZTVFmeGYO1V1A1yeqPebbZWufgUPMStd/VTV95P8+efqrcpU6rZf/gFz+y8ejGfu4XfkEZPVevXtr52ZmsILnf0XAq6z6tf8jYatUGN0MbjBa2XK1F8rn9FfsceyPNE5Ba7O1rPd+rqSoFcgabO55RPI+oCcq9xYLvAHxvYVx5jniuDvuTSDyaAVZOTHr2VFnPH6ngSihz0hwa8kkmc63R3/lfs8Du7NtyVoGsAlkFsgpkFXibK5CRF2/z6GXXnlUgq0BWgawCWQXM7Fd/7ef3uZ13FqsLeLORlz/dl2QPCEwC0M17qHGwPQIsAlQFFBOQJtC8ZOvULx8iA4BBYclY9QgXJ7wbKxN/rwA7ICs8/unaLrq6gGPKHgQgjnDOqGQX906sUqtYVIkEOMoOAj9rgnXXGxERvF8Al/ILCOmMdT+tZtOSdayOZH4Wlcvy7w9A/8HBkQiN8XRiyXJrP/yrv7FNvLKo3vbA3NXaVSS2tW//+q/a2emp/eEf/om9evXCnrz3jv30JwA4Vfvoo4/s5vrGZouZ9YdjO+j1bDQcG5ki8xnh5SGo2j3qg23Wcjm3aoUucjqlXZ3BS2BgSkgED3j5oBeLGhNwFjq5ZauRBnrzfmoQupbfJDM4BvYllXLFbWasAHyjTlPUCrywdQqvECQewF6FAFcqqmFQhDhoCjDpFjLy3cd7XEHfW9UlkDay78IuKcGfvuTZBnRdy26FXBTvanfLLA9lh+PhfCK69lhbEeoMOFWVomazW6tLnE5kru3NOri1EwSO23Vhm0LHMZY4uRxz2rNRAL1c2eIEke6vVFIn/Ycfvi8CgPmBBoLQ8x/96IdSNnAd00Ff3ut0nfdv76xWytvlvZ412h0rVWsixFAZVCOAuUTh8IDjGNWstT7oVI8UcEx3fKVcsrk6pxPlF1RSdY4siJZLOz46sjjZWymKZDN0eHhgjWbVKvmizZcLqS4Oegc2Gg5st1kJFISUmqGEms1sMABojwQO0kGfL0b6WTnNL2BeYaOG+gFLKIiadrtro8lECgN878kbgbxAoUQXvVQ6aciy8jL2Oa07uuFZi6UCtkhlyxf3tt1j5zS3Avk45BtEkS1WdLxvBIbi399qNqxO2HXafV1rQqZtrSzf+v1rj36s5wDIIXQKJYgVQobJk8grD2cb9gDssASul6XWELE6XcoqjW71XW6voGrl7KwWUs1gr8VibNabsoJbY3FTKCrsmRfn2eewn8Fb3/8vke9dORuNRiJLnCxyNRjkJfkhkHOIiLT+ZXfDnuU5B+yVIbMm3GdQVHnuw97YKwBcsXjSmsHuTU5drojDxkfE0N679cP6RzXH/O5023Zy0rP7909FZDDfr65eibijO75SrVn/5oVIznie2GLuuShkWLDHch8KZxeBCLkEIcCcIcOloD0W8iJOXNGBaiQA4ALPWftYHaXXW66yzvzfgNTMESzIwv4XQPRgISfSdkfOCNZ+1NOVXUGNEdRc6sgvmNWbdXv84MTqFbdpQ8XDeM2nM1cnKDtkL9s1Xi9e3LiaB9h7u7UNSqMCa6EiNU6rXbXzi0N78OBSP6/W6lJcAOrzDKQ+zA2RrbaVpZyecWk2jysIGDCfA4PRVOuYazk7O5dlGfOcukDEosJgj0fRwzOX8GuyQ5wD39twNLUXr17axcWFLaYzEY1Pnz2z+w/eFQnMnHp51ZfSQ2Hy5OoQHk7Ad/9G9kjMUyzlmAuMLTkWUgIqRD5vS1leJXZ+8UBj3ek07cWLFyJTUEuxf56eHNp/+c9/3V5+/hOrdbvK7Djo9kTAsi+xRDjPEqUjD67dVsoXnns//eSFLZY0NWCDRqYKSruCFSt52byF55kT5VyXK+b8uePKPMgjGhlY45AxtXrVtlL5sOfzjJFHos+7Dcop7OIKNuhPpSTh/jvtplubQcRvIDxWCkH/d9/5swzzyL4tZxXIKpBVIKtAVoG3uALZg/wtHrzs0rMKZBXIKpBVIKsAFfjlf/LR3gEAOlfp8l96hz598ARFV8sCZwDdQOIAYrEGUec7IDXBmPT3KujTrZ4ILgVsA+zCTghgXOoNrENWbj3BvwHv1SlLJ3dEN6l/vlByS6R1DPiQt1pUscPjjtUaZSkoonIk3258xVFfQF4slrHOo/BbqQ3y1r8bCBhCPQKQs4rdxkke4wpfrQj4Pzg8srv+jS0IFN4V7OMf/UT2H3lCkHMlAV4vr14JXLfc1o5PjhTEi7VLs9WyH/7gYzs6OrLJBMuNrX3jm1/XPb14/sI++ekzgYtYewAMOcjvCpE3SQZXBbj1VQDkAOfoan9NXOTz6rwVmaAQWTq5sc7wbIwA5rxp2fQlueCWYKgKGD918wrQxwKo4nZOKenjYCPdqU5oBHAw+NBrjMkpSLut/ZqxsvGcipBpwfjyb4D4kIFBNzEkFuPE7/iMk1uEGXsGgDzKo6qUBFImvEGQyCpmB9AbMk7o3Mb2xwPBmQPkNPAnChiuBTDRLX4ItQbwAtST15BblOwhLQjy9vknmyxA9Ebd3nnvsU2mU5vP5tY7PBZQ1mrU7Ivnz6VuePH0C+scdmWV9sVnn1ulmLejw6Y1Wh1rHxzag/sXNpmMrFB0ayWvJ2Ap90kANuvDbDSdqfO6WMpbspiIBCScfh3PBWDiMZ/fmXXbTbu+m1qr2xV4i1KAoPiCvPNN14Gt0irBwm1liQK5t7ZYzKxcKNrVi5dWa7Ts6nogIqbVOZAfff/mSqAgoB0d5NQANQcgHyQH65uA3sFoLJumqFZRHkeNQGWsiioVde07WeRWSPT9M0/yeQeYyapgrcbJwsoFX/uMZ6vXFVEqGyTlJrA3lJRZwDyg6xq7OuYj1+Rr2KSGUv7Daqsue0iplsKNUSNE6sq+vr6S0qFa9QwJ1h12MKsYtcZWGSIoqbDcQkEDSVtlv9hs7cH9B/aff/hD260hZ8oiyABjsbRCAYY6DKuaqfYeCFnP6WAMIC8+e/rUysWyVCVJvJa1EJ3klQr3HdvJ6YkNB6NUcQLE7fueVCRYoaXWScG2jcwWyFBCiqtpALrIplTNpbmL/ZUA/o26z12R4KQKeRKoHM7Oj2wZz+0b3/gFazbdEoyQbpR2i3htw8GtzsPYca9F2W45gYuCC9LOCUkn/agp6o7X2RSFooBpwF/ILGzEWHMBOJfdGCoTZRwVRV5ofYoIc/LyS0s5D/N2e0HfH4MSUDkH6d6gPSSthawFsW4qlazerFq7XrZHl8c2mwyt1elpHFEAbVeE2a9EqPCcwEaM5wjEh3f0E0xNzg+8VU72hWenbdkiYSvHc8HH1C3rIL8JgXf1DpkyS1kuQRqNxmMnTlILPt9TUV8UtQ4htlAjsn+Mh3fW7XWsGmG9xj7g9wbJvFvvbTQcaZ4x35qtjuypWLsQTY1WW+RMqdKQDd5gMLTRYGGtTt0mk+lrFcyw37d6tWTDwVjrIWTQBGsurt/tqioWr2KrNxvWOzhRjEQhv7FXL1/a3d1QzxAAgVanaV//xkcWVXL2zjvvWKGccyJtl1OtlylRW62UbTIc2mQ8sDxro1Cxp19c2WSKpaPPIa5Bwei1qkX1mp6BTo7yzDArV9xSDAszxsrD2iG+sHtai9AuFMi6KfgzZJNYPudWl8o6QmmVBsU/++KFspB6vbaei+uNz2+e04t5rBr87r/+owzzyL4uZxXIKpBVIKtAVoG3uALZg/wtHrzs0rMKZBXIKpBVIKtAIC8AHgEGY0ADBWZvaIG0er0hcGqzB8TZqDsbiwvyKrCikEU5wAoAhkBn777nBeAA1gSAFQBwUKlkSeh3Xl2ldOhj9yMvevOfO6jvIB/HoBOVTIkn7z22Vqtm5YqD47Jd2hcUdruIUTVsbYpXO9e7Xlu9WdN5AZIAILgugHNASjIyFAxdrspiClUGdht0rd5c39k3v/5N+w9/9hc2Hk6lDDg6ObPhCMugzwVu0tmMXUq71xSY+tnffy6wUn70AD7FvPUO6nZ4fGCvnveRItiLV1dunZWqXKRSSAkH6k0tZCSlTmxXTgh45zqDnUaaEQEYqirnCMZ2NYQrDhzUDYBe6N4Ox9K4ph7ryiJQaKl3PAdQLRAlwYLrNZgvZY6DhXwWskN2VGl2RbCqAtQM9i68N2RnhNyOoN7g2sJnw3ED+MjxySUATOLF8abzhYAuQN/U/VwdtRuse2Qx5cAxnd+BLGFsID/6g0FaT8Z9l2ZKpMqeAjY9FQG7jB+d+MPhUMTAcjGxb//6t+303j377ne/aw8fPhYoD/j64x/90B7cuydAkBodH51anMyVw3H//Nh6R6e23O4sD5C/Wlq7UzfbraxeiyxZL62UR4XgSoRiDhKqYcPJWF34q8VEhEGpULEq5Abd+qWCLcZTEWGEKHcPenZ2cqpxe/TOQ/vBX/+1nd+70PppNRrKV2A94LXP/Hj16pXWYimXt+EUlUFZ3vmTaaz730LwbDfqjlaN1HntQKKIrB3rcSUikzo16pHVqmW9D9IAa5hKoWjzBQoBupd9PfNezaEc+0TOWrW6lB7MV1Q5UhwUAFtRc2CTVpA6AkAxX8Cmx9VevJ+fcS3FQtXm86mtNx4OT/4GAhwCl9sd8nbGyhMgz4W5gn+/7KTGU0NldXvTF5C83UMCJiJLZFeTy1u5kLfZbGb1hud9LJaJqyHQyuy2UoTMxtSIfW1vk8nCokbTFuQGbbayXyMjgnlOLZlPg5tbKXkazbpUXFwL6jHWcKiRwpCLqBCcUJUSIVU6MZ99XW41BoDUjCV7E+SUv68sMF7rDSK6ANjvwfVuxQNRt9c1dLsNkWQffvieOuCPDg8t3sT2+dPP7Pz8XPNmtVjYbrWywe1IJJRZySYzQqEbKfFblgpHz4fNWrkHEJKsN4hvuuCXyVoZQBAJmkNrFGeeWQxLsAAAIABJREFUOfQlEYrqDgtC9iG3vgrPgfDcCCQ3c4m5wL9dMeFKLV5vEq1f5l/kFHz94MGxtVtFa0a11zZQrHHAcKyM2DfZ2taoaMh4Fqlrtl1T85xtc2ZRqWjVWs4ODpv2la+8b4dHPYHn1Ip5rGPIApCMDL821BJur+V7vecKkTmx0lxm7TM+kOIQ6fV6R8qf3Caxah2Lo7xVS1WNle+fBZtNF3Z315c6CPumlzfXCry+enllJ+TuJMyRxPLFiubfarWz/t1QeyiZPYeHh/by2XNbilTBfi2RikVqk7S2ZF1ggahsjfR6IeSY14P+0KJSzl49f2nzZSzipFHzrI5/+d/9pr4THHVbtt2trdmKbD5bWrzCloyMD/Z0CEACwhf29OlLW6+wm0SBlkNY580Hcj/b6VpRREDM7As5kdKQD8yRzdYJDhEb+XKqYuRry8qDwAmWX++sQU3X5LVARixkWVYq+dqAkYXIojayk1tt3T5TeUs5NRzQAPHd/+MvMswj+7qcVSCrQFaBrAJZBd7iCmQP8rd48LJLzyqQVSCrQFaBrAJU4Fe/9fOvlRcJAd3YQKWAKuBGq9UQQOZZqjtr1vHSXtgun5c3O4CnA987dYnyApiiaxGrCXXxYxEDeEUmxda97QFvBNLJUqdq6613Tzqg7WCngE3sHfJ7dQt3e22rVOlIJqh7Yo1GV+caTiaWI8wY+6H08+QGAHwGAH27ds9s797NiTQ5O72wq1evBOJ9//vfdyC/ULTD7oH9v//P9/T3waBvUa2lv9M1en31SgDzEsJkvxHg0arVZN8znc5tOB5ZuVRRl/liObf7FxfqjP/8iyubzyF00hyKFKAM5EAAuLg+wLAAygXwONgocU+AYnSJu/VUUeDTQaerXAEB+QQopyqKMMulaEEVUfGA7UAYYJfCuAGeBuVGsHzis8HehbpybgAxt8dxoonzAMBxPEBJ+sdD/kTI6/DQZgd7mQMITHg/oLkcVPLkazg4x7ygcz+MFYAwJMTVza2VS4STpwSNArfpxM0JQPQOfQ9QBpjjnBwDmyzAcLrvp9OZrLIoAF77XA+2KCHjgvdzL4DXPo/z9pUP37fT8zMbjCcC1hRSXq7ap5/8vTVr1I7u8tiOj85svYltMhrb/dNDu/zgfdvg3V4qesh2jvte2kGXWq1slcQCyLAdGvaH9vDygQJ16UgfDe9k+UMuBfXAbgpSitGt1MqWL5RklXRzdStw/Gs/91VZSs1mE4vxjs8X7O72WqoobE/oeCevoxbV5O8fEcQ9jm06nQD9C5zO7fbWbHXt1c2t8ia67bbd3d0oX4EOaIDjyZSxxxc+b/W622vJ6muLf/ze6tVIP1PIs8LMXcXCC5BTY16uGlnUzFvAV+YQCqpaHdseVDSRiAfmWqXqdjCAzBCMED8oHsgmaLW6Ik4n04m6wuNFrLBeQnlvrm/t+PRYxE2707Td2kFaAH8snTg2ZBXKC8YO9ZLCxVGBkTPCvIYkmsaaX6hwQnj2GqKG+F8yA+Yzm88TqVJQ+rBGdP2pcgliC8s6CMlGvSZAd43lWamsNQtg7x3gbtvnSiXPM4AMdWIAtY6D/9rLuOcRlkfk/KxVu7AOsX6S6oQO9WJexCyLjXtgTbFe2JewlHry5LE9enzfPvnJx1rLTz54Ystkpj0Yax9yJxajiWx0xtO5JSto4qIUQcvEbdwCMc356/VI+1awq6MmdNtPp0uByCKPk0RkQbVCgDhZGWWEebJJcssi7tUze3zeo94AeHaSlPkcbKNYx8w1EZ3aO/z/lgYSV6Hvubx1ug17/M6Z5fdL2cBp3zJXwkFqodrh88mSsYEkw7bNc4W2K1fHkV0Cv16vmX3ta+/b2fmFAHWUQaw55ivqC9blbD7XNaLWClZWyleRosPDzRU6jzKE0PZqxYq5otQ6MfvI8aFtN253NJsMrF5vihBkn2TtQAZwz4zjfDHTZsg8Y/5DAGLtBnh/25/p+qQsiVciZDk/pN98MrXl3Nej9vodpArkgSvypIpLr/Xe5QPVGYIqoplhn7eXX3xhw7tbS9QAUFQYeJIs7X/4H/97yxf21u007Pnzp/bOuw9tcNu32YLcE0j5osXJxEq2s5vBwKbz2GYT1C4ouCKbjKaycmIuME6oivzvOX1HQF3X7mDluNPzBCUdc7lS9meG1m7eCadSAWVgYtvdXvsVY8/xIKQKxvcU/54RLLRQDqG8EcFbqkiNiCoKBeZ3fvdPMswj+7qcVSCrQFaBrAJZBd7iCmQP8rd48LJLzyqQVSCrQFaBrAJUAPLCwzwd3Bf4lnbTe0fp3sqQC2s6lD2zgC5ieXqHbwKy8aZd0i0ksAAClAUEzhXyAhtlCaIOXP+QB9TmrdGqC6zBfgNgTlkMiCpyfixsH2irPj8/tKOTnrz2sZQBeKIDe7vLGZAXoEPo0AaYBlDFsoUXgDKhogpqJfw22dr7X/1QRERut7OPvvaB/dVf/rUVSjWFjhdyJfurv/wbi6qRjScTdbZiv0EoKRkAh8dHdofVTK6g0GTAlPkUX++9feWjr9jTp89tOp4oULQWlRWQ+x++90Obp2GigSQIaoVQ7wC+yyLE2aLXXezuiZ9zewy64skcoHs01BJL7zRomp8F8gKgC/ApAIt0hnuWBiBaQcC2d3q7hU8gK5gPwaaF4wX7p0Cy8Oeb5ETotIdswFuccwQlhWw9ACurlded/BwvzC980wH0CdOG+OHzfCaoQV4TaoWqOuXx/YcAUYd0joB45iM2YE7oqKN2TXfvSnZBUgq06k4cyS2KaGCAOyfIAgDK+7CDgQwJ9ikPLi/s/v0LAXpRo27/+Qd/Z1//5jfsZwSzxwu994MP3rdBf2yz6Vje85O7z+zg4tJKtaa1msyplXU7bZuNb6xRw/qrpI5hQqIF/O92dnx44l3K2OzMBgK2PS9mI8AbmyDmPTkTUc3JosU8sQ/eeyJ7KwBxgHgAe5GHC4D1uebHYDDyUPACpOJMRFB+X5Zlz3LhHdeMRbvTs0+ffiFiAXURXdIFsg3IghBRtbdSoWwJ2RK7RF7xBO9CanCMZt0D59VpLxLN91ipdCAkmdfFokjIVr0uQgfwlnGqNetWAdQulqRIQdlQJ5x8vZSqAFB7Ohlbo9lSXQBysbwBoA22ZhBz62Sj7nTvbq9bsex1hLz0MS1qX5ISYEPgfUfEKWqtws5VGgC3cwLI5bEPOZCTpRyAciDpILBQYxWKEHOuQAi2SXwGtc+DR49sOhpZr9O1q6sXAlHz+ZItWGcFt86DFFU2C1ZqhgKFPdfXNfeGNRZ7oog2bLV2G0vmiRQfKLnIZBCYu1pbo1oVyBz2DtnwFXLy8scaSUTJ3m3Wzs9P7fCoY71eSwRes1UXeQH5o71tn1No93Q0EXi+2xcsXgDsEtq90PNAuRe5gmx6IEwiKfhSArtUtPUWyzEAYbJtUObtRBpQK7IOgs0Wlkz8THtAAVWeP4N833GLP8gcrK48+NzzephrUoGlYxms5Pw54LZk9WZk9+51rR7lZUFkXF+uaC+eX2ueAlSzn6AKgbyGhAeU51kE0a4xVUC92QfvXdjFxamszS7OL15bZvEsLEe1lLTaiihgjqFUYF7JvsicWIIYC6ojxkl7FvtVvDSIApFUua1tk4UUcZBtEBvkJlVrNe0z7APsCyiOpJ6IVxYvN1IRYOvWbLZtPlu/tvbiGCiDWGcEZm8S7BtRR61l8ch8Z+93lV/ZHj15IrLFczZy1uv1tJfw3YDn4Ktnz0WCct81EZBbzdF//pv/hZoLHjy4MMs7EVXOQ1hs7Pr21sajqXU6ke51OJnabL60yXhh+52rUhgP9nrZDm63yhLimcaa80aEvTIwIErCM1TWj3l/1hjkF+sJQhRCcA15Nhbhwbxizuh9W5SakPHYokEI+rOE42P7xX7BPjEezZTZ8p3fyWyjsm/LWQWyCmQVyCqQVeBtrkBGXrzNo5dde1aBrAJZBbIKZBUws29+44O9B8Z+afETQGsFaxfJoMDOpazOb36G3RAgoxs6eRA3rwB4Kwx4uhBA68qBnEBy7/R0YDtYxkAqACQr5DnNMQA8xRJGQDnBnYW9ddo1OzxqCewE8AG4Eti0KwpAk2VJqjagO5rwWc8z2NoKi5U032ADqFmNBKze3F7Zw4cPbbFa2m61tZ/99BNrdw/ke/7s6UvL54r26PFje/bsmU3GY3VR0wFKN+fjR4/sh3/7oxRAA1jJWbfb1v29ePnS2s2OgkoPDzrW7mB3k7e/+duPBQq+acnk6oEvrz0QFsHv/s0ci2Dr8Xp88nQGE2yNlZd3q/K7YFHCsQBpHIB10AxY2T3dCY0GPKUTGUsX78wOdZJiJvWRD8cJCyZ0d0MyqHP+DRWGA47co3cty9ZDPv9OXISfO1jpnb8C5QFvATjxgQe/w1oMFcRi7v7mBEpj60HuAMqJtNPaf1e0RqshYB4Col5rCozzey9pHrTazXSeFm2VOFFXLDngzHxDrRHIG1QcK4Iotsw/VwnQCV5U4Hti55cXWgME5HJPrVZTBEGv17XlcmHdet52hC9Hdbt3cU95FaXi3or5tW3XSwVSBxKIes3nMysVAa1zNp+NLVnOdE90nmNhoryL1EYoqpSt0WqqHqgPjg56NhoMBJZW65FtVmTT7Gw6m6n2AOvXVzevO/opW7Jc2Hy+sma7Y5MxtleMOyqoorqbATk9tDsvOzVqjaUcgGI9qtliQVZHUVIQsjaCUqaNomMxl5c9GRDrnedt7DcoGPD2r9oRneX7jQKi63XvplZQdKVmxaLfp1RHANw1rLumHt6NQVyq6MA6ifDxQqFivW5H58Sqh1D0bQJZM9V4kfuhUGVIWNsJkB0NJ6ntEIAoIDCKGNBL1CFLgfCymcL6iI56LNoUxEyndkG1QfGAuwwB4eyJWl/k2ay3lq+6BRvEIHMVRRP/Puh1XW2RZkRI/5USkhAtgLAKZJaKCRD5yzXLPH5TWQBRO50sZWsF8MpLx9qRG+Ngv88X7OXcbop/t1t0rbM/mJ2cHtmHHz6xVhvy1QHjva1Vb0Dw3GYv6zJIWM6/2e1tPFp6pgm2PWufY4Q1AzhjuSWAee+2Vdw793TXH8s+imcAAeMo8tTZD5GD6qmAOsSJUOUcMR9E4LiKqtVu2XQyfb0XKeB9sdA1h70tPHeoge+bnmeEGqLRrtv9e4fWbZdtNhmJRId8Yw+H8ERRQj2V2bPayr4NeyzlOG19P8UyqtOr2pP37tv5xbHVInJVdsphYd6w1plCZECxhxDSzf0HyzSItsl4LhICRl5KrHzOytWqVWV9NBfRfnh4JGAeAim/3Yoox6IR0rdYruj5eHN9Y42oZv3hwLq9nkgkSKXbu5FVGwROr5WLsVDY9NgGWEahXEr3w0AIh32TfcMtvEgQz8s2rFJz8oi5zh5CnhN5J+xPN1fXIgVQcPi8NK1r5tqv/8a37N1370uBgjXTduX2TYskltJsu1lLDbFeLG04ndl4DOmJWtIVfMx/alYqupUfz1rN+5CDVfY1Ecae+cZ9kBfi1nCQfE7cM58w8lonkH9uK0jrxU7PBOYnqjvW7UZjHepB4wW1mM9im0x8vv9v/+bfZ5hH9m05q0BWgawCWQWyCrzFFcge5G/x4GWXnlUgq0BWgawCWQWowLd+6WtCA3KQBzuCt3cK9qUzvwa4mMSyW/AuYfVhqxNagaa0ZAM4p77evCd0+RNQKz/t1POcXkjPC/BOd3XMmofjysJH3fAEbZf0uRAA62qQojXrZTs+6Qh8AxA5ODhQpyZBn5avCCSVHccqUS4FdlQAUoCTtFC71RG2KR1bLWP57gOEAYDUmjVr1hr2g7/5W+seHdvHH39sUaUu4mTQH9nLFy9lC8U1j6dTOzo+kdUMFih3N7fepbvZCkD/8P33bTgaWLxc2k1/ZEUFce/s8eNL+/tPvrD+YCSQLHQJBzApEAwBRAmEBmMDiMSLe+B9lVLBNgKN+Zl7wPMfv3/Thir8O4D9IhlSP3HA6QKZAOm3OcBlD2h18DXYVr35d84dFBGE+aLiCKBq6Dx3IJH7cyCJl7ruZR/G39N5lJ5YtiV0QOse6JoFcHILHv4DuAsWVzoAsHKO/AUAv6Lmi3dpO+gt+x91YztpE/JDsKhBwSCQbp/XtXM+Ga1jngRZkHjgOPMyjhfqyhawnTerRVWr1ir2wfvvpaHVDrhRU7qSURdgl0XX9XuPL9SVf37vnp3ff2T5Ys6K+aXZdqnwcM5L1zMZDPUa9kDMEYD+ja2T2JIF5MJSnvrM46hRU3c098X7l4u5PXx0X2BjvVGzZJHY3c21QMYA7I1HA13XbIZtD2D3XNZZWJjJ6mqxsWarZ9fXN6+JxDmWT1uAbLe3oQ7Yy+gelzPliQC2zmeJ9ovVOlHAcJhzBPSuybtYeyAzkd0QAEXZQZWlfup2WyKmqiIkfF2imKAGTE55zzOeuZyyHTrdpsJ2GUdqwrrlPgW2b/cWJ4kt45W18OdfJTYbo9SoKQsGVQwEIlYxbrqFHVPT5vOJ7pnci2QFqEqor+8TIiek+vH1huc+Fj0QZ4D6EBcElBM87sowSBUHVMnEgAACeJ2RK6IAau8aD4opxpD9zQOvfS8M+2ewjwpd5lxjpUp4eMpQAL+iSrOc3V4PbDpbSlmRt7xyibhDrXFCxdP1xdoLdnyWh9woyHLu4LBn9+6d2snxgTVbNVvp/teWQOSyBuO13VxdiViE2AO4vutPrZgvW7Jd24PLR/bi1UuB21pjrFVI1HJZ/82m1DiyyWxpo8nccnkfL5QX7EEK4SYJ23wNca+QiZAWoUbsDQqRV96Oq/JQowDK8xnPVfLsnKDicnst5hGqi6bVGhU7OmhaVMpbt9ewxWSstT5FPSIrqrxNx65i4XJ4pkASkKMEiUpWSKtZtgcPz+zho3PNvWKhZLtNaoFXLLhaD4Q8l3PCZzpJ1wQkK8d060TI4kYTks73wEpqtweg3m421CAAka/ncfrcEnFIbhTPopFnaFADDsyt8kxljUOeQgKyB45GEz2HUREsZ0uf26mKL9h68WdQ6LgiJG/3H1zabDoTOVqroOLZsMXYgjW029vN9cDtr3Jmi8U0ndO+x/Ms/a3f+md27/6pTWbYWC2t02yJuOB6r65f2Cpe6j6mk1hZMhBjrGkUaHAGZFJVyL0RmZ0qVGqRalgss9dDHvJ8z0vJx89Z2owHNeZzmzXPjZ0UV4zdbo2SykktPst+TqME61k1IdcEhUiFz6IMQmFSs35/bEmMLeTO/s/f/7MM88i+LmcVyCqQVSCrQFaBt7gC2YP8LR687NKzCmQVyCqQVSCrABV4TV7kXWEhwCgPkEhHone1CyjMY6uBN75bfKi7X3YnHsAKeERHbAibBViiWxNLhyQmcJYwTQd8OSad0QDwhFsD5qpbl07/HAC9Zyp4Rz/vQXmBbQ72Jg2dS0DPvmAJHvixW07IImmVCOwE7BAAvvLsC8Di45Nzy+0K9vzFc9mkAIwBxiyXM6uWyvbxj39quXzRFvFaIBue/XSMeugtPvstOzw6Vtf5q6sr26z2liyXsvOISmUFouL9fnl5pvBvgpU/+/QL+fI/vLwnogWA+O5uKGAsdFSHgOtglRK67AMQzc95jwOSWPdgdQHY5l7zkE36DSqKoLBQJ+uXmQMCxNTpTZc9QdEAwpG6UcPvsC8SoJV+DoA1gFweauodvEExwee+tHbyjm+34fDMiqCwkaJBKh0HYTlOIFTIA9C17yHFKnoPQKn733tXu+YKAdBkRKBGoFt3jYe8Ew2AoMzB4P3PuTmHOorTHIAQau5gIKoTOup3AtS5ZQdI0077nR9PSp4dAexc185++VvftPlsYre3A+v0ugLKqNft7Y0sio6Pj+yTTz6xTquuWreaVTu/vLRSVLCSLaxWIdMAEgVQbC3LFQBGwoJ3ew86B2RfAtL376Reurg4UcB8uVqWZUq1zH8lZUSgTGjWG0oKHo0GAuXms6mD2Zul3Q2GIth0X4x7HrUL3dJ5Gw8XFseuJhAJUzArpWoP7H5Y12QbUFMPjMb4Jqfu/XW8tcl8pnVLIDngnxM5DhLOFysRHWTCsF73m7U1GlWFYENKgrJD9BRL6bnJ0SgUla9A1zk/X62dxNpuE4tqZa0XVC/elY/Kgd85wLnfM86u9JlNltofIF0JOsfazUFIbKQ8SwaChPpB1ikYHmINv/ztVgAqpCfri/BwFAXxCgKHvWZns/lU5xJGLjXB3nLq1vYaMJtReQTCAA9/1QZVGSRVagcHsQHx4koMcn2c6Ah7a7BAE4FXJg/C15OD9VuFk49GhE1DrrmKSQSwzpVXd7+IjlQZxZpn/AGjOTaB08fHB/bBB49tMr2z3uGhiDOEEPu8Kffh6vlzK+QKtgawLlfs9nbMinRLLYKtpX5g3/WsEIBnZbOgVkmvA3ugZcLcQdHi+QsQFm795bZ+vv9tZbvHQLuloNuOORHq5Ab5F8EGL+w9gbwI+8eXe2hR4fKtTsOa9aIdHTRk/cRYsxZmCpbfyXIpmUO45kQbMO9ni6XUANSrUi5IufEI4uKkJ2Cb3AfuZzafWZ5snVR9lKxWrghMyV/Z8qVZI6gzKGwUkQXjFlayzoPomU2tFlWkEsvnsC5aOJmTy0upABGBRdRmi/UU87Ki5958mdh4AolAkHbf6thKDYe2mGLdhpXUSscSEYfygH1/sxMBF6ziAln38NG7suSDSCmRg7TdiNyTlZIUlDu7enUjMj5JFrZN38tagKw6OmjZb3z7m7YnULtUlqqK9VSsFGXTOBjeWYPsnNXORqO5lCJcW0n2XmWRvkH5x/Ofe2K/y5cJ2GbdOPGtjK31RvsgOTjMLK4Ti62dQVDsrFGr23I5tM0qtmqtLIKyohwuV9c1GjUnq1hv27ys+6oEp0tpiGXd3iYTt9lCefF7//ZPM8wj+7qcVSCrQFaBrAJZBd7iCmQP8rd48LJLzyqQVSCrQFaBrAJU4B99/f29g6amAF3AgXwhp25Ggjxlw5FaEQFG0M0oa5fNVuC5Eldz3v0aPKUDkHRzeyfQUSDBHrDYA2jpmiyRQYGKo+wZDoA2gGHFCiGcDi4Dauy3/H1rvV7bDg4Jzt6rkxPgfZV2WU5TgAaSgYyKqOphzUEJAmDWbXfs8Pjcrp4/s6hat0LJVSMEfvJeAJoXT18KEAJ4a7U66jpXVzFWKAWsJhwUlx2POvwjqxBALGBkbtdXVwLSASOp5cXlhW12OfvsZ59Zu9GwalSzL148T5UDiepFrTzE24HLADYGIEdArUBNskQ2An0FtkM+YD9CzXIegC4yKM3ECLZMAZR/TQ7sABvpqgVEJDsDyysPOXWlhoOGAKQhcDaQGyEYV/ZOqSc953GgHxWGg5YAQ4GcUId1SqiEbA+O50QJ90/2AJ74BPeWBQaHTmy3nHLChJeH+rrihC7acA6A8kCgURcUFJBYBH0HEkLe9UJEdyIMAMQgPwIgzO9DrQKpxL1xLBF6lbL90i//Y/vss5/pmO++85599tnnskwZjvryhdd9bXd2c/fSTo56dtCuSVV0cf/cKlFBIbNRFaWFBydDdr188UzZERyHDAsyFPJFV7+slmQLQCBgEUW3NRkNLamHRMzsd/bi2TPrEtau4PE8WKLNp3Q+L2w0naib/O5uoLBugpgJaMd2idrf3gzs8vK+3d7euQUPhB/hwqu1dTsdjSPWQCKl8jtTA/cWH3vAUyyZPL+DdSeAM07kOb9crazTrFux5Ag0gd+HJ111XfPvZZJY96Bj88lMdjmcF8IGsgDAEpsmyIvNirGaSikA4UEeisJ4WZOA9crX8dBd2YqRDRLVZBMH4ItVWP9uoN+jIHDSzNcIY+vWUwXZ6jC3IZSYV5CovMg42a6wGNvIt99J0pUCplebjQFWiwzcpIqHNMAen36FdpNnst9ZVGvYdkUXu1sFUU+uLwTdB+VFIJKYM4DXgN0hR8MDqH0vhXBbLGK7u53I+gjSqdGoy2YoECDh6ebz2y2OtL7pWi+6hVev17Gv/dyHVioT2U6uRE2d/9QROyHqsY1jG/WHst0h0Ho+jW29BdBORJpwPJGZm62UFwDM7CeoHzjfZDa3OIEM3KizPUkcOA8qMq1rOu1zvm9qPytiO+RANUA2YwUZxbEZO5FUWFalJCvX625CTnxASjgJVLR2u2nl0s5OTppS4/gbmV9OjibJRmHdXBv5ISgGuR/mVbFaEun2zuNzOztui7AUoI7yYl+w0WQswoh7YY+ia5+j85xk38NWTHO+ULKD3qEfd48yKbEaRCS2R5ud5lWrU1ceB0omakTGB2M/JTydZ60s7IqyCyP8ejbHMsyfu5B6KGWGdyOdDrUQKkrWMnXn+cXzF0XiChVPzjOBvNEAUq1k1brnM9UqFRtNZyKroqiu36/i2D7/7KnWHxZenHO/g2zCZquizx0dtO3bv/aLliMPa406pCV1GworvifwbJwMh9bqHNj1NfPU9+lcgWyJqeZLeNWiyK2iCnmrRGUpSvi3bCxR3c2XWjsia5esIyeLtztCvs1KUuWMLJfOH7J9eEHsMid49vA9hnPbxpVeHKuoZ9naVuu9VHEKVK+U7H/+n76bYR7Z1+WsAlkFsgpkFcgq8BZXIHuQv8WDl116VoGsAlkFsgpkFaACkBcCAgRc44eeEygZgPQAHmERJQunKr7mAOo7WwLs4jNecDsh7+p3ZQb/RnlBZy5gB9YnCs7dbgU+cU4AK1ddONAk0HKL57kD3gLAcGJfr+3wsGOVSsGOjtsCIsulmsA0AES3cPHua9lfARqm3fiVak1WKYBBHHI+Gcny5PZuYMPxyBbLmbphuc7rq75dvboV+AJAPJ/RARvJdoL7AVSjs5br4974HV286yTR/QBgoSABlFnGSzu7OLZd39IFAAAgAElEQVT7l/fs5asre3Dvnv2nv/pbu7kbCjB+/vS5xStXVARywu84kAhO9ARrGTrEIXikjCCIIe2yplM6qlbdNkrgoY8B1xKspEIWSLBX8rBuju9aCABOiAc6vENYsDqRt/9/AgOAOliNCOyn7qnaA5/+QE4AFgf1SPAoZwy5nkAqBbWFd1e7AgLrFc5LraW0SG2wAhET1DgCAXc7kRmqec4tZATGCcR2RQFAJmBz8HQPIdweDktHu3d+B/sn/gwKonD9XIuuOZ+3f/RPvq78E/795N33ZS8GIE0nMrU7PT21F8+e22I5tyfv3rdkObbT0yPDsoqu/+1uZVHUsF73yDvN93tbLCc2GPTt4ODINuuczWMPjFZ9sTPabu3k8Nhubq+t2apaFUC1Vtfvnz99ak+ePBbY7pisE2C317f2/PkLK9dqsi5aTAlEh3ija9rrwdhTMyYAZAbh8gB3rEEsc1C+iKjT371bnfNQu2a1IZAfktMt6dkDChaVCQpfWKFYMtKve4dkLJhVa3WvdarMUL6NrHGcmNOcpYt/vbJSFdB6LxB5uVjZaNS3w4MDa3WaIlzoiI5Yd2DChbwt1DXvqgsCz1E3cFFBLSIyNl+0prqtAeZ9TXF+iAnWq3I5IL3SsXZSDLAfKzX2q4ItYpQce5uMZ1ZCdbYF5F7LFqtkbukV7N0K5ZIUBl2yUMYAyiXtmWFP5fpEFqWqNs/S8Pug1vwbMpJ9yBVEgMwBxE+sXElDxMdY5pW0B0JkoRqYoAxJ57TPe/YUz7kIqjhIT+Z6rRHZ5cML+/Crjy2Jp8pcuLm5sm6va5PRWDWKpxMb9Qd8WKHfy9nGw7vjlau/3rAfYn+CGAl7BPeDbRTED/OOZwBh34FgRWEDX4FqabNJpOChNpBDvMfzknxOByVLICwgATyfwPdLAep7Jy18T92LmK2Ui/bhBw+t3S5ZEpNR4+t+qxwmbKxQIGEV5uPB8chPILB+vdvYvXsn9uS9h3bQbVhUAzDHvmwuNU9/NHxNQFEHbMWYbxCGuo4i+UyRMR/IapLyYbfR84lzoWJgTOKEvbFkhV3O8kVyZeq2ihMpc7YC8UsijOLF2qbTmdb0dEYWECoNFCRrm46ntpz7M4IcGdYvzyGUFDusq1KyBnsoiGKUGNSQNXR0cqExQsUHAcSah+zEAq1Sqln/9tqmk5FNRmRUsF+4uqR32LH9nkBys16vYd/61j+2k/OeVDgoJ1gzw/FYyjL2SLR3i/nKBsOxVCRSCJExE7v1G/UjC4e5T/1k6xiV9Ixhz4C4wI6RuomUy5ns8PQcljrD1UaotaRUkq0iBBsKOidtmBsQo1JZiBTy90AUUi9yWajrZDLzZ+R2bf/7v/vzDPPIvi5nFcgqkFUgq0BWgbe4AtmD/C0evOzSswpkFcgqkFUgqwAV+NYvfbT3sFg5uAvYCASEwDWAcvpxcwX9H3nQi0q5YvEytjx5A/o/+w4moyTgFTqI+/2BLC48hLOibt0AQAPmbLZYuUCccFgHFAmDlXORDNyRG2ARs7aDbsuarYodHHYEPkEkADxg71SO6joHXeKELZcLWFmlAHYU2Xzy/7H3JkySped13puZNzNv7mutXb1Mz/RMD2YAiItNaAmQDDmksGWJluSwf57DP0AOi3aYQZm0LNMKCyRBgqQIYDgbeqm9Kvd9dTznvV9N/4WOuIUYdHVVLt99v+Vmn/Oec8Z2eHCgHAPsnybjuexd6OauV6uyx+kPhjYZzeye7tVMwcoVz/UI6gBAG64BkCwA8cPhyLrdrr1+/coODw/VDczYADcB/+huBuQ9fXRkJydH9rO//FsBW6hW7vuDh5Dsd2uW5JEKzAp1lX1WYj3jWSHegU3QbRw5SI/PPsqLAN6FOodw2zAngUAAfFWmgnlQcwAFBfagOBBoSw3cJirYfUl1Q6ByEpjLY73z2MkDwDBsmUJ3OyBy+D50mIfnCMAN9k7J67hyA/sOB/cDcRGspjzPgg5uX0tYhswA8pKubX4XbLYgsFjDAPL4oQeg1X3xnbQJOR7qHk/AWAFcIuPcHo3/qpWSlSooP8gNKFitVbdGtWb9fk/juL6+trOzM+vf9+zu9kbBvq1WxXbbubW7dQFhjVpDgcDkLsznY83XaNCXJUwmU7B9vmx7bJ2S7AWARLqdqyVUDFgpzUVgtBoNq5Ur9pP/7z/Z9z77zCaToZXKZQGJ/ft7M6zR3lzYfL2ySr0m2xb2B6BrJpNPMlIA2N3+h5+zzrFwGdPRjY983kFz1o931u9FqigrJIsSpG6TyUg2UJvVUvMI2UIGB3uvUo8FjiurI654UHGEkoBMm7mUA9TZrWmciEDphfqGTmiCxDmX2EPsw8FgoMeuljvZ7BwetdWdv15BBHhGCTWmY95t4jY6bwBxITsIssaVSDktSaf8XiRXJGKGMQEsQ2a4fRHrnK52J6/I/QFcJ3AasJ0cALJEIKGwbcOiiOwRbK+wv+J5ZEmMyUOR4mwrYB8QtVytPKiJwt4vxWW9HgqKyYT58EwDiFLmgVqFdevk8cpyFum8CmfGFr8n9t9yZTNltrgNYHZPLk4kEhaiT2Hk67Xl49g+/uyF/fCHH9uwd23dgwPr9+/doklZIFubDge6LgyxsCq6vR5ao9Gy+/vBA0kCigxpbJmtzj7l/GRRkZmUbNjnSdkCwL+EZHByCKSZx7J/yD3huBfZggovOctCfZgD5lWvI1KHtRTCuSGVp34uF/MiRFjP3CMg+46PG9ZulawSx1Is6Nqw+0J9M55ZoQix5WfCLoPiaWNZQP5oby8/+cCefvDEyhWI0pWtVxuR7qiCggVZOGMtyknxJRI/m7NCzlVFpUrVs6BKBNJnLCtLP1enVat1vQ5ZE+sFJD/nJfkwEB+o7HK23qOAWtpostC9mLXNfW+kOXBbN/JhOHdRznh99w7Go2DarEQ8ZiB3MwSzIwhRfLXuW9PlxlbLjQhCZVW0Gpr7LHZO9yPbrpZWiiO7uDgXAQXojx1Wu92y/WZmLz58ZPCVh48/sE8//dgyCojPiJSBX3r16tyardhWs7mhkiQIezJZOUEEcUGgOwol7Bk3a30mUG1qVc2BFD4iOjLKTUFlUms0dN2cNTwnly9YHhu73HfWlHspAgla2slmKqwrbp3YSY4HQyvXqokyq2hrxkttJ+QCoczZ22K9sj/6d3+RYh7px+W0AmkF0gqkFUgr8B5XIL2Rv8eTlw49rUBagbQCaQXSClCB3/3tH+zlww7ApSBuz4gAaASkIETYO+IBlWAUsFSq2WA0lnIgawAG7usuAiPpfOXP68trAXD4ZyuwebeX9QW2RQBykCW8Z1AtMA7IC9QfvFXohJ9PJ1atFKW6qFW96xyP6vF4LkAtLlcVPg1A5AAmHdV5a3ea8toGiCTg2zv6V3b+9kIB0aenp3Z9fWlXVzcKEI0LJevdj9W9DXhEV+4Kmxg6yidzAc94cwN4Hx0dKjyYbvtXr15J2UEne6vdECEw7PVVN4J7X3z83A4P2/Z3X3yrrtJvfvXKZgtqkgTwJr7ooTM7gOah+/gh80KhwA6yMRNwRQB+lUQ5AwlBaDAgb3gtQKAA9NOpGsLLye1YLdaWVTi7g30BRAYMQskSusPD+wMGa10kcw3hxFxR19BtHciGMHZ+roDoRAkSyADvMt892OK4fZZ3xoZ15OHfwTbL8zsAVoOCIjyHcQdFR/hZsKtyMoN16UDwd5743snOWifYOVjZyO4lCQJWnZOu7nqtao/OTmRhst8S5AxYjm+/g6/ffPuVPTp9bJVy0V6/emXExnzv0xe2mA+tWitYPp+1ZrNt9VrDxuOhPO6XIoH2tiFQPhNJaQDYPh0NlROBAioqlKzR7OA8Y9V6Wd3HYOtPH5/Zn/3ZnwvkZQ3W61XrD/qy4JqNp8osIAxXQcJ0ky8gGLj+vUK5R+OBB6TTJb4nlHcl4Fth05OZup1ZK+xJgG48o9jvAJ+QF1gblYp5I3XEs4rZs67IanW6ttourVhh7M1EkcU2RAXiVk2uBtoqU0Et1KgRdlgiFbVelDchxYIHd5ttLC4SWuA5ACi+PIeDPAztBtWL7ApybCaziVVKHo7M+KUm25lb9WADtXBlEvPoocpLa9RqIkD3Bmnj+QqsndVybUsyBFCboIAA/GfNo5jA6qdQkMUSigaCr12NQ/c6YHXWZnM//6glrxnWb7BBoxZYnPV6fYGvhTyZPhBorsIAqOdcY645P9iqELqj/sS2+5zmkw57siikpIKowx6uWLRKpWr9O85AVFv+Tzetq8RyrnXYsh/91vctLuytmCe/5Vaqs33EuOe2wD6Krvil7+H73sRQs41HM60r1BdSQakGC3XB+75xEpSQ6TmExQ5CFOIXcB11X07ri2uSioazC1UeeUey9kEJwTpBNRKyUcj0Ya9zDvg6dZsoLMQgPYNai7OM/JWc1Hoffnhs5RJKjpXlhNyTc7B5CGdH8QRYDVmWx4pI9m1ZOznt2tFRRzVvdtwWrhDlbTx1BQfhzxD648lYlnAQdOQfsfkVSl+IFcot4pUlDidmW4sTshhlRRYyi+D4JcRXbMvF3FbzpS03Gztod200ncriCm5lNJ5LJbRdb206nooopX68juyOVGdXFfBmEPRr1hC7Zwfh4OcZ/1EzCMhKrap7XzEuKc/noNO25Zq1irpjJsJhPhtZtUz4+kTnh6wgd2vtx0K0t7OTpjXbdStWG/b3vv8Dy2S3UmVyv8Quqts5tOl0YtPZ3O77fRsMhiItuN/2+4OHRgPOPlQirI24FFu1VpHtFJ8RIBt2KAX5PLFci4yWtd56bXGiqmK+uWpIH87znG6VkDYoKzzPifUDIb9ZbWwh9SRnhO8x5h01DsQq88k+XW529sd/9NMU80g/LqcVSCuQViCtQFqB97gC6Y38PZ68dOhpBdIKpBVIK5BWgAr8zu/+2h7TFoDHACgD+NFRDVADiKkuzjUWRwn4i6f0km5awmGD7ZF3qQfLHrq56WrdgUbgl64uZQ/YDXZG+UISqqywW+/sxv4BMD10vne6bdky2X5lnQ6ZF0AxWYUjg0NBXuwAG+cAnm4bMRz07Pnz5yIz7m+uBaLQAQqwAVB0eXEh0P3x48fW6w0EGl6cXykPgGhlQGQFPW/W6iSn45ou0V/96nWiSljZyemROnvJBgH85roB0gCXGcSw35clD9fKex0fHdmXX3/r4G6zYW8urgWMAoy5xY178a/WSwEpsq0B2E3CrOkIBZRBMcF8rXfeiQyZQOc3Xd0CAGUR4zYzgVAI6oegmIBocfDYQ6sBjQAdGU8AAJeyyQlkgStQ+Arzy1wGoitkYQTFzrsKC54T7HTeJRTC2N5VdQRrmGDBEwgF/gwBxiEwPKy1QKTwd7IvJrOpumWrpXICojpJARDuJIvve8YYwOMw7kCOoKAJKo0H8mRvVq7G9ulnn9pyvlJ3/Gg01pxjeXV0fGBf/PJLdTOTZzFfTOWXj/qi3axYLtpZrYbdElkjZs1mSwQRIbkAmxAmgN/z2dQg6+iQZw1OZ0vlaeTyOa0brFaODw/0e3I4ZrNJQmW5GuXtmzduCYXfPp3ls5nIQcYLMEdX+ESdxQtdP0D5sD/01yKgmyDznStWBNIrwwUA1DuptU6zOQU+Yydz0G5ozWmOchmBtSgntpmdHZ4dCUCni1tEAHZQhPTmPH8CYjAf5T0nJgl05/XpbufMqddqygEBaM4XyUYo0NwvX3vA1fVmZYP+VGQd6hrATeaOrBzWdKVUlZUcdlDUL7KsvhfjB2Ez5Xwij2FhhSLhySg5tspoAEAlt4b6A1ajmCDInBqjNCFo2cknyIKi1AzkjVALLG7m86m1mnUByoCi1J29xlnCcwMxyLiZh6BwOTg40DUA/n8XSO5qNAB7rqsBeTwYWEQM/NJJUJ4fAHnNRZwXOM2egvzBNsjJGLJpkj2wpdu+Yr/1ox8qZH7Qv7Z2u2PT+dQq1ZrOtcVsIjJoLdVczoZDlCTYdS00D2GvV0ohjwbbJs5wvx8MRhBpAMFu80RIvAgLyOsd577beJFrojMhsR1kH7mdG9fO2ZPcI3IQhijaXBHjxIWe5vZmylXxrBDO7kwGcq9h+Ry5HzkrkAuTiVQr3g97oO0mozOfs3mfiaSYiUuRPXtybN1uW3lGzU5X6iZqiS0T6yfKmgLcuRdC9LMOVpzp1brOdQB+J+v92qScyexFXqAe4hzerv06dkZ+TEmB8Zz9EJo31z2LRLBNpSKazGbKc+FeRNi1FEHcl7GRwspquaYIfnbluec6+bWXNRLl9kwl7vXYNZ09fmqD4dCixLoQQg7iajCc6J6JAun68tJmk7FIJfbyaOw2Ta6M21qpVLDTQ8iLin3+/c+1HiAnTs8e+bwWCOMeimzEauvbV690PhkKxtVWpAafEVAzrVALxQXlwriKJpICzPeBE4TUxrNPXBXGuRVXSiJ8CnFBzQ/Yjonw0nkGg8E9EeJCzJUsubarrY1nU+s0WyI0+Bzg90C3FNystqofuRi///t/kmIe6cfltAJpBdIKpBVIK/AeVyC9kb/Hk5cOPa1AWoG0AmkF0gpQgd/+3d/Yg27kc95Fzxde70F5UWvUZJfhHewOFIGEAGritU7Xc1BbvNsJD6CzWmwEWNCSKo/8bFbWJbJBwRIDK4gIL/ytFVBOLJcCHxxU3gggAfArivDIWLfbsE6nJSuqYjHW47H8AEQEIGP4hJPKf79UstFwZP27Gzs4OpFVSKvdsaurK4FGk+nInj5+Ym/fXthoMJOKA1VFuUjnMOMMwInnCQBSE4irDIwcFleQOUX57HuWwMIK+bwNen3lXQD+1qrkG7Tt7du3Un68vTiXZdTp8aFdX/fkYx7UBSE4GsxaYbUbD7QOYDcADBZeO2Ou3MseXgiQJpAXsv7iP1mqeLdyUEDw92B3Fb4HtKK+ALrMraxO8t59jK0IncQaH29kjMvVLTw/qDkCCRB2UwC+g8JB40wUOQ5GOojnfvb+96AScXDVA9SD5Y2yDGRr5OBT6FwPxEZQb4TXDXkZwRIqvD+qA3XyZ9zShOd51ojbXr37xc8D4UOuh7rnBZRFUta0Wi0BanQAQ2AApD1+8sju7/rqGOf1pzPAyVgh85AXxWLGGk3INyemCHrfbsxWa9RCWDcRWM36udfPogzd2t6FDmhIR3SjXk3IiyO7vb62HSTZaKg9Aeg2Hs+k+EEx1B+OPDQXkHe3VQA3AF2xiCWLCbSdTrCRymqvyCos6c4GrAaMlVBHufauwhL5yB5O1hZrAcsrOr0hFpr1EtHvVqo2rHVwZHE1ssViKsudPdk3662IDDrQAWmjIvPhAc2cMYC0IhpFmADEovrYWbVetdVmYnExtnEfa7iqiDUeh4ICf/4imSKbnU3HExF5IjOS9YVlFOQfwG+wH2M+A0Gaz2csyqNoIaDdg5vZCwpX3pvWPOTPaulWbVmyRTDJSxRpdNpDbhTyJssmMj5QRpQqkEYzWe2Ql4H6IigSCLhWSHACHIf1LpubzN4ajbIt5h5ETX1QyfBz7KKYM6zHRoOJTYcOWhP0rvlLbNMA2LG0Y1zavVJeYD1GVonXBuC73qjar/36ZwZJPJ0O7fmHz2yxgLAgs2gicm0FYTPfSI3i4PRIdl05gPU51mM7i/MQOEnWQwFlhweoj2cr6w94HeB5D6NGBRDyOCCuZBNkvs8ELydB3J7N4j9/V7Hy7n518sJt6x7Oggw2W9gI5S0b7e3ooGGtpgd9c05rnw0GVswXZam2Yd7Xvp6Y2XIltpNHbfv4xYfWqlVtOOxbvhDLGmu+wBIMJdDWMjuC3Be29St30mHrKqqDw45UKR5mz3smypI8shkPIueewj7MZTlPyb1wayrsFyFX7vsjNQ24Wgqgf6rMh92atbzUfmQszCPXzn1Q9m1kFW08V0MKEWiuPHuNferqDs6TTEQGEfcgVxlwrkGKECDebNbt7es3VqvX7ObmWvun0Wrbfa/vCij2OZkUhZx1mzX78JOn9uj4wP7sZz+zFy8+skataVGUERF327u3cqWqs4pw9OFgZiupW7hOcn/mvl7WMxG/mVxe+69SLWnPQlqguNhoT3NPWlm30xTByHqJK7HOE8ajqPjEejInG0zOEt8DPJc1uYAQRWkW5ayANWZUsLu7e50NzBPzJbJSDQOx/a//NiUv0k/LaQXSCqQVSCuQVuB9rkBKXrzPs5eOPa1AWoG0AmkF0gqgvPjxr+0B43d7AjsJTl3JSmG5WVpB/5jH0x51w17WFPISJ0wV5NUA1zcCxtQZi1XFzqxRq9tiPpUdExYsoUMWwgFCAnLiXXCaDk4BLfj9JxkDAIeyfpBHO52XWese1O3gsCUwC6AC3AqgBTsbwAc61AH5WrWm9Qc9O+gc2vn5GwFKtMkCWPI+WOwAXJ4eHduXX35j/cHUvvzyWykvjg/aAj8ysvYgaHRpy+VGHeJ07gIuDgY9z93IxQJnABIHvVvVbY7FDSHa5diOTw8FSt3e3Akgub6+0rU32217/fpc1lbvEj6MDQAlWCCxQD0oPBKAiCURIDX1puKQFMUoL+AYIBWVDNYjynkAnExyIwAIQ1gxtaMrmFoI3MWmJQtwRJeuB1hDZhECW6qUHfCbLwSGMd7gFS8Oi/lmjkRmrB+AYc9PcSCT8bv6xNcS3dyBMPDfY0XlJE0YN+sEEI8vFAm+LllvrmRR1zqd92t/T3XKJiHdD0RIjD0Q3bOQZp7pQRctuQJlgryxEkrUKYEIkXVLEgIefsZ7Ktw78jXPpVVrJTs6OnLPdcBYhTdvpeS5uXhrw/HEHp+dKNfi9OzQKhV0C1hkZVUDfO7pDgeUJseCtQ0A+/rVW6k4xqOhlVBCLDZSCrGu252WAEXsm7BwWcymsjKi/gB/k/HIrq5vrJAviVTE7g2i4uryKulcR3XgoDXrF+UQa3k+o/4eME0mAUwK6hsBo4DVSWAyqh/mhPV2enJkF1c3PicZ1l9eXdLVaklru1LvWL5ctc0SZQqo4dIu317IS9/zGTKW2WITRTc884TSI6f3lELLIN0I0N0LmM1mUUKg6ohtPsMTvywiBgVHqVTW2SSCFYIFYBxyZbu14WgkIoEMEUKGWVffhcEzJ4QXA+oT+OwqCtQbCueGWNqubJ9BkVEQyCxCROeSqxioWZQFaM1apRxLpQCQTWe5gFSpm3TBAu9zUlM40Ey2Bs8Lqp9gFadtHbnSAkUAe9MJPicByxW68+dS60DIQaos5hvtX4jR+XIuJQvAuHfZO9kEeeUkIIQnHfgA9lj/5O34pGOf/+BTe/P6Wzs9Pbbb/qUdHZ4lCriFreYLW9L5LwJnqef1+5xzkJzsi62UCEKYbafXhFClXov1xqYzD+yGBMUKC8Ad4oYcAl7LA5q9TtAH2P6xH0RA5rBcy9tiOXPbs62fE4H8DPULJCdDKBbL2mvzxcTq7YZVSll7fNa11Xwmyyx+xxyxXmTXtlorwyLkcMTV2H7ww5cCyFEIFKKclao1u767N0O1sVoYeSkoSKS6YHL2nL1lq9YbtlnPbTQcWLvdVY4KY6xWmrZeY0WGjdlWioIHW741ZClkHZZJTmCQwQQp3huMlG0yHo6kNOJeySYaD4eaz+FwqPOfcytY9OlMTOwFNyJTuafsBNSXK2VZgPEcajaaLnTPgCBgTWNTdXb6xLLZvf3qy690PnOfId8J66pWs6U9wD2iXI6tUomtU4nsx3//ezZZ7+z8fmS/+eu/JuVCf3Bvby+utG/JGolyGdssV9a7n9hi6hkoKJJmNDZwJqDkqJat1qhLdcj69X0eiZgl14Kvcqng9lDFvJVLJa119jXXRPODpmPnmRV83sACTHlc3DchzpVt4WoxyLzdbm3Lhat2Slh3YRO3WimwHZL0j/4wtY1KPyynFUgrkFYgrUBagfe5Ail58T7PXjr2tAJpBdIKpBVIK2BmP/5HP9w3GjXbbJfJP/Y9hwAghI7lCMAeXGXvSgswEbp8p3RLRvhOO+gEgImlEQAVwCHdmTe3d7KqwLNbwEESwOy2VMWH9yEAFSBFoL3sZRxYFrgDxIgVRCFnrXbFmo2q8irwxKZbNsqX5KvuwM1Sndsgj93uoR12D+z+/taub67ljY0tDoB8s1a3Dz94bv/b7/+BQLKTs0f2//7Hn1glrtpRt2uXV5duDSK7IbqcK0agLgA2ViB3/TuLCQmfb2wywqYmMozng5d9vVqTNQ22OHSCv3z5kd3dDW06HtrxyZHdD6b29s3VA/AewHwH4gFR3OM+WBfR3b6FPMiYFfKoPJYCtem0BlijY5wMEMJHAXJbjaZFmaz8+wmyDhkOvE9QFABKAwqhVKFLWfijPMKZz53eDzIEcG+7wXbHg3CZ/2DVBBAH0COSKZd7AGID+cL8BRIgWEIxBsBKxhS64Mkb8C54t4cJ3dTBmz3kYASLGlmHyS9/rzHShRyCvLne8DxIDw/4XQtMBriibqEenieQU2e9h8CT7QLQPX+ovRMgaw8xXrD+8VvP2cvPXlq9UpXl2PnVpdUrdSsQSJ1ZW683tJPTQ1stZ9Zs16zdKclepRRXBUi6LdZaFjTY5aDjwY7n7q5n9VpFoCgqBCyE6OTvdA7lvV9v1Cwr5xn89rci2G7vb2SXNR5P7Wc//Zl1Dg6VeUA9IdZOjh/pd5Px1DIKR3ZSiRqpNisH2rF2ma/mUhLVmw2BrNMJXeF5m5GlkJAku+1GgeF03/P+URRbXCnIxk15BYWKVVsHIh1YMOv50GazG9utNlaqxuoyB3TdbT1sHcIv5KS4hRNZBDOrVGM9Bthxt1lasYw6hHWWl0c/6zCP/ZPWTNYG/YFVy2WRsJBBhBdzzbIRktk/Hdu+HrV2tLfd3giAEvCWdc8ck2WQyUQ2WcxVM/7Bw390tktFlCU0GV6qXkEAACAASURBVJu6opQhjB9VjJM9Cgd6sFMCNA5qCweRXUkgCifjNj5BaYRSay41S04WUVgzsTcZMtZWPF6hxglpF/bzZLyw9RLiYun+/smZLKVbsi/DnoS4ENFUrll/MFCWUKlatO9//lJE5unpia03c4HXw+FAgD6h3VSAIGOsAHnccMAewUqLDnXPqoGI072DbI4k74MwZrIa1mvsuwDysdTy/ebEZNnX4nal85X5C0otAGcnWZaqB8oT6s4akLogIUa9s94t8Pi+1TzQ2FEaFMp5a7fK1m1XraBQeIjOlewOKexitrDpHKIvFkhfLZWs2W3ozC7HgOOei8K9BjgcxeHd7Y3WWCD9uGcViiWr1OqymCIuhr0wGY3sEfZJrLHNPrFA2j5k7HBPYX4V0E5G1Pml9myjcyj7qqVUB64CG/TJs1np3AB85ywkN4KaQCyG+YVo5n5KnVnjnOYKoU/uvdofieKRaxiOWW8EhKMCGVup3rLD7pHdXl7Zxfkby+y5xxZknYadFkHhlXJJhCJkZatVs+fPDu3jZydWax3bt5fXdtxt26B/b4vZ0uabjey7pF6azmzcH9l8tnErM4K/N1tbB3tFVJn5vNYEloZkT/CZg9woGgtCUDtrIV9wNQ7bnzOpWqk5+b3dyiKO+zGktd/vnAiBAB1DBqEyzfL5I1LGC3Z+zAHPZx1LeYYFHOTGamX//o//MsU80k/LaQXSCqQVSCuQVuA9rkB6I3+PJy8delqBtAJpBdIKpBWgAr/z29/fE2xLJy9A/Xa3tFq1kfxjHpVF1jZ4wEceYgtgQ7c0pARgB8A6gKTIgyRgGZABIoEuW/7xH7rjg+0PxAVgiwBnQprpzA+gfLlsqxVBw4kCgZ7JTMZwl2q1a3bQaeo5hFPHxYqt9xmBQQCidLryJx2hZydP7PzNaykIAIQgE6K4IHCkXqpYo9ayP//pX9j55Y29ePHCNruM/fQ//blUI/PlzBrthkDRYM2RI2Q2mzfQ43rTveQvzm+cSIhjD3Cms5UMi6TLezIaC4z/7POP7asvXwlIxSO91T22V79642HCSZg0oCZfwUYJYDKAeCJ2Eo9xADgAqz0+4Pm8k0xRJCC40Wo+BHrTIY89FoQNYwM8CgoFfo5tCq9L1y2dqYCwSgA3rEhm4jByUV6g5bsKBeaNmoSxhQ5o5jKAsMGOiXHxPe/N9TBGAMt3QUeuOawPADQPKsZCyFUy4b0CmRUA21zGrc2Y13JcUtYFHcWQGbzOu7ZVyg9JAoTDe/EeIexXypYkdByfc9QPWIjxnjwmfAWrKaxFUAq0um3lHxydPLLMLmP5QsbOX30tIBLVzWI+ETBWqUR2fNqW/cvx8YmAduyEIEGoCZY3w8FUhB72LPy+1qgIBN/vsEAr29njQxEdlULJVsuJbddLe3t5a08en9l8OrZffPGlTcZzvX6vP3wgqbBli4tlu7m5kx0OCiXVXNZwXPfaivnYFisnbMi8AEBnXJPxUPuen1XKZbu/vbdqpSJrldF0JAIPdcfhcccm85kdHx1bIW6aicvDnz6W7dV2dWfr6dDyBdaDk53MD+OtVWsP+R6yodu7hZMem1j5KDsctkJEgFsPoY6oVcoKqwbcd1IIAH1lewDMKG+jwUjnGgQIZKTIOsLm91igAZTvbblZ23aFqshDjFlvdL7T+c1YCcGWLVISvEyWCecbZBSvvJh7WH1QWCh7pVjUOcS4fB/T4e/ZP8p7eOfxogsTAiMQujwnrN+Dg0MRS7LxSwLuWcvMHa9DtsZuF8mybL4gRFx6kofx8JrY3wCgo0hh3SqoPbGs25El1G3Zp59+ZLd3V/YP/9GPbMn+J4dlMdPZuUvA8kEflVlFgO90QtZGVrZaQUESAPSsbUWyZiO3sevdD200hgDYWy5b8Jpw7uWcoJXabI8ygLXmc6Dmfuz7sAYSq0ouE3sz1n0DYpaabnZYJeUV1B7qVq01bbfZ22JFhkLeDjtNa9SLIvxQLnC/IDekUIxtMiLDI2OYTxEM3WrX7fkHj3QfKOYjgeSQZdi6MSfLHaHjTh6gpoO8B2g/PDmRTRV7WUB5krUwhsB49Mj3ox6/s+lsYqVSLMtFBD+cNcU4snwmb/3+ra22OVtud7Zb76R6Q93BuUloNUQkRLNAepRvqL4S8lgkhdQ+bjlIdoSIZki3/d5qtZqT05A8m61UFps94dhlXVO+GNtwPBdJjbqH/TQjsF15KVgGziwulohpt2IhIwUaJO3jJwf2+Wef2Bc//6UVa3U7Pjw0LgylylQNDzs1JKBSWy92ytjZ7vlcAZm4te0e5eda6qUM6pok1H0wHGl/czaXShXNG2u3GLOG9lJDQuhiT8U9DIKDbaZIG1RyZNxAomqPYXuZkOk5FF18NnHLMe41EMCsV/YHXnlXt3e6n/Kc//MP/yzFPNKPy2kF0gqkFUgrkFbgPa5AeiN/jycvHXpagbQCaQXSCqQVoAL/9J/8+t6VAx6mDT7/EMJaqXhH/C6njn4AIoCz5QY7EoDljMBB7yD2HAMBBQTzLtcCrQmsxeoj2CHJv5yg6SSXAjARL3G3T3LVAQQAY8DSoZij439jxThvtXpsh0dNdQMDDBbjkq1W5Aus9Bw8sgkwppubTu+T4yP75puv3dEkhwWRd/wetro2uL+3y7u+vX5zoY733/7xP7Y//dM/tQ+ffmA7W1smytjf/PUvBOIdHR3abDSz1RJQt6wuVDpb6RJfrOjKd/snQl5L+JYvFvbo7AN78/qN7TYb+/DDJ3Z+cSUwjo5wPPXJ3ACYCVZJoT56nQR0etcGRLY9q5nGv8WCJbO3Zr2pjl5sZgCm6NS/ub0V8MyHtJAh0mg03PqoULC73r3mhfl+19YJ0B8Cg3EAuEGQoGKhy5zH5bFhwh+ewT8QDu6VrtwS2eXQjZ73/AQCVyGngn1JYvsULKV4jfD+/BkIhPDzsAaxhyIJmd/PJnNZkARyhC70Eh3T6opfadyRuumzUgtwLcFbP5BCwcpHSoKEHOH5Au/yeaNWgLOsJ+rEewWlCK8hb/ml57cQiHx01BVQCNjV7tQ1N7PxUBkMrVpspTiyRrOi3IZms22tVl1h3q4ucfAWtdL19a21Wg3ZrfXuB1aoFCy7Zy/UlTNxdNy1VqdulXxkk3Hfej3CfMv2/MMP7X//t//Gnj39yKbzpWyfZnP2oSthAHivLi7VrY7FjFvcEBpN2DuEJMAsIbxxYhMEUMi+ctBRnd7YOhU8WBsicUPodByrLp1O2+r1mtuKAfxFBSsmapJMNrZ8oWqL6bVtV2M9lzND+SFJXgyvidKBjvZdhusFnMbiJWMLOqAhDspFB2U3yfoLqqyMk04QKrO5Z7G4cseBSilyYs/zIOsAkB3Ak/mjO1v+93wP+ZqsaWphe7clYv7ZU3j2Q6yQCcDv6d5Xvo6CxMkQcGWPwrzJaABYJdMEf36IkSRLyAPufU8E1cWDfV4hZ8uFB3tLJZQQGt45ju2ad5rr9XNunwZYe319LTAbEgV1AP8LRIoUSJutEzO7rQiYcNb7PvQQa2ywOFchriEvmNfxeOiqgOnYZoDIu53NJjOd66PhxDYb2O68LNKwc9L1mNv/wVmw7uiQF+C/3mj9jUbYHEFeQmxlrFJztQoEi2x/ikWB0rwHYDJhzOs1XfCuPlAOUaIK5LGBFIWcCQQIj6mUKtbvDTVHcSmvNdXuNK1ccjIVGyzuFU5GMl95WR7WWxU7PTu2ZyfHsn1iXba6h9brDyzSWNY6Z9x+Cxu8Ei5u1mzUdN7KGq9Azstc+SyoZTbrld3f9ewDCPL1TvZPWAqyVFmnM1l+AaavdD2QFFMUPHvGuRYJw15QMPicnJZEPUTE/Z65zUkRRFYSCgTWUyGZD+YX0B+Ci6YD6u/2d07k8WdUiK1crWktDUczEcEA/peXlxpLrdaw65srkVBcU0HWTagpYmvWq9ZpV60cZ+3Jk0eyyXv6/KmNxgu7urzQuuBCa1VX2t3fT2w2d4JyOvNrxS2MOaBJAvULXAPEKvd45moymetMvr650T6fjkeuCFSuhZOv5XLRGvW6bRM7N53r2EXlfF/IHpGjKedziHpSe7FAfhUh9EOrJaQsxMeSjA0Rom5N+H/8wU9SzCP9uJxWIK1AWoG0AmkF3uMKpDfy93jy0qGnFUgrkFYgrUBaASrwz//r/3LvPtHYqPCP9ZU6IENOBUHXtUpNQByAAo+Zrza22WEplJe9BfYc69Vcvv5kCQCY9fsDWbt4iOlGAJpAhAze+ATuoryIPKAVT3dCohEVCIRJ/M/3WysIoACYzMiiotuty/cdACPKA2oWrEeIL93whaKsZLgWuluLeQ/dHY8nVm/V1Uldr1bt/NVbm03HdtefWiaKrYRHe1yRr3ctLtsXf/eljVErLFd2cnwoYmYyBKTLWbPZtOF4pLESFk6gKZ3L33z9K5E09VJJIa7N1oG9Ob+wOMrbwWFdXv10sV9e95zQSYJoA1kRrGRE/gDmbsidoNPYAUBAWScSaGzPuN1TLi8AHeCP7l7InNFoKMAFAoOfYy0FKMZrAvh5VggAoXcSB3KBzlzAXUKPyVzg/ZptzxfhuQHcx4efufCMCgeA+aID34NsyRCA2CI82EOCQ0d08HgPCpxgyfRgE5NxMN9B96BCcXAVgBIgTyHHyiPx9aoA8Qy2M+4tL5shuo3NxxxUPoEQC2MJqhDGTk14HQB5SCB1m+/IYSC8lWtyQi8A1HQAs4Y///xzga0XFxfq5n/+4RPbrbciPxqNqk0HN1aMs9ZsN+zg+MBKxZJ12k0bT4daUzs65GVLtbHJZKQaAm7yvjE2SepIzlgpX7Tj0xM7PGrb/c1bwxUFIq4U16xUq9rbX71SV/RisbHr2zsRHuQfaB9MsOwBiMeiB3u4rSydmDuAa2xp2PMoQYJdXCBzXDVVEHlBFgEXKWVBuSKwkSwOcjhcZQBgn7NqtazzAACSjvBCsW7NWsUWi7EUIqGTmnmBCJtN/X1RvLB+seWCgMJWBtIG0nIFEYE9mYLcC267RS7HxrvMda4QsJ0QZaxZ5giAFmDXM1RQluCTH4u8cUsYiICsOtrpZOeskEJiTw4CFnRka/Q0/92DA6mVAuEFQSESi3Mr4xkzwc4JkgOFC/tAaxGlEoHVynV28k+EYN5DpOn47/XuHrrxWYPUNKivGHfISwGE1XMKBRv0OYeo3c5Gw6nydtDOQDRhocQ/1NgPXC97m6QczmHsqQCMeU06/pl/zrCzR0d2fNq1w6OujccjG/TH1j3o2HI+EXiORV7/rqd8h2Fvast9xuZk05D3IIWHh0hzFpMTAkEE4A44P1UA+FL3DCe5IQ9Rdvn1fLfvsfFygN4zKCCxUTm4Uoj9GFQwZByMRiNfA6y/PHZC5GhgWSa8XYHStVpFYHelmrdaqax7FIrBuFTU+Bh/oRRbo12ybqdt3VbdSokCjDyMi8trO318pnvV/X1PLwzpfnD42OIC6gZUXAWReygUUB1SL86I3XaluRmMl3ZweCxSZk1oeJGslL2IIAWvT8d6/eFoIBURY5+O5yJyIOHGk7EIPFSKIqX3EIkexM5ZBynHXlQ2hojjWGcTYfZS7e32NhyMrBBD+vjzqSfqDM6a6WQlQmExG1u5WLLZnADwlQhpQq8h/+q1lo0nM6vVSlYp561UyNqv/fClnZx2rT/qy1bq8LBrk+nCZuSjrDOepbNe2ny+tNFgZtPFyuJS1e7v72273li1XrPZaGynj09F4HJ3E2EK4ZVYX0F2cv7Kug+7wQi7Pw9JL5ddCYbNnojO2LM/CIFfrhayKuNxEBkQWzrTImy8uG/tdOZy/wiqOtatqw8hO30s/+E//FWKeaQfl9MKpBVIK5BWIK3Ae1yB9Eb+Hk9eOvS0AmkF0gqkFUgrQAX+9b/4B3u86wG7AE0ANfZrz7YolIqygvIQY2wfVlYB3F0s6dmV7QX/+HfLnZ1tllhwELhqAu/osBTwqy5z997OGCAU4FveokLixU2IqiyGNgIYc/msrC3UJZyAfoCznXbD6rWidQ67llG4ZsksU7Sbu6GCZAEgX3z4xLa7jF3e3Fq3iTVIouqwjHU6XRsO+vb1V9+oy/ny6t722bxNR2N1d0LiAKicv7mUogKrlXarqXBkAJA4Linw9PjRicBiwkSbjbZ98803IkgAPeplrHSwH2nbt69f2SeffGxPHx9bvzew12+uBC4TnCxrkaSDHJCSjutdEu5KrUJuA6AYXd/ZDAG/AH05qwAUrh3MccXK3p48eWztdkdgHs8djEbqhnebnaVsWQBmUc/o9aOcumx5POCxBxCjlHEgt4AtjkiErLzXsa3BvqRWbQkIDp2vAJ+AR2QEAAbxc2xUAIgAzLFKUag7vwV8w65n5zkLjIvvZQMzHj8oJQCiAKdYLwQdv2sfFZ4blAH8XVZd77yWuu5Xq4fcCl4/vH8ASd+9Zr4PBErobocU4nVCPYOKhJ8BpkEOvXz5id3dX4sAoLMcoLXdbOo5ZCDMxvdWjnPWOWhb5/BA80UneLGYs4PDrgD6X/z8lwI1X7/5UgAir1urVmy728uiBY/5o05XAOBHnzyz8eDOoPzeXF7aJy8+tuv7e1uMIVh2bo9mAPYb5W4AVqOeIWz64KBrFxeXmO9YPh97gHXsKgTIif1mr/eGRMBqLdgeWZZw3IwtV1ORd6imqs2OPP27h60kPHklENdQSBUjgbJ8oUhABZUvlGzUv5FyCWISpU7IGxlNJgKj2fdY4nDWxApkhmBxazDW/WQ80/7DgonHOsG3ceWX9pIHIAvPNXuYIx7HfAFCQk6ePnpk09lM3jKA46x3gF72nsD3HaQGCgJXVrE3nfDbujVcsmcBpiErpY5aJsDqYqF9JTJE28ztmxgzxAu5CACqnH1uAeXZF+wfVAvsJfYX88iaDjZWTmyisHKSQFkBskmiAx3rqJVNJ0vZ+gHiQ+yIKMT2jCDnJFtD5B5WTbut7J+wBatUSloHpVLRXn7y0r759iv7x//V79gXf/dz+/iTj20+myu7ZToaad/rPrDa2HhIHsHeFpwXeyeMwx7LZjxUnjF7psPMZkvqB7FNroiTqRDBgcQN5x1zPp2NtG4V1p5zkkjB9FFknU7H7u/uXIWywjLJVSyhC3+fyVolIWcgQVAYFfJZ63TqyqKIE3vCbJ7zClHXXgRwqVy0Ujlnx8dHAuG77QO7uby2xQa1xcbWO657YbPp0kqVqhQLkCUA31j0ob7j3hds6SBuWeusnavLW9tkC/o7v+e+td2RU7JQ5sNwMNTjsHHivgQBITJotbb+oO9h2jmA9CXyAe1hkbeW7AER2+TtZDxweoVaBxWLqdbsa9YcxM9ul5ESg9/rTDNUOabzAmXYYj62yXCknBJ+l81trdlqifggH4fXKZXz1qyX7Pvf/9AenR6a7VbWOT5QzslkOrXBcGbT6cjIXWdeUDZgaxZFRRsMJrZYbkS4QK0pgyWbszGKpr2rI7Bt436IKgMFXSC3fK9xL+KsddWMf/5w1ZWTr67ie/ceyvciV6UKlGBINeT1RJyu1iIxOSOwOyMzS5kXO7P5dGE/+dNfpphH+nE5rUBagbQCaQXSCrzHFUhv5O/x5KVDTyuQViCtQFqBtAJU4Pf++d/f0/FMh6XCZeWzDyg1t2oNP34H8ADzANM2+4zli2Vbyo8+ASAUaruz7drJC0A1wHpACEBdQLng/57NuB0IIEJeagtaZOW5ocdj8bGh83a3s2IhlsUHHbYAi81mxU5OulZr1myfwbajYIs5XZpuNfLo6FBgy+1d3759/cYODzr2wdPHNp1MlTQ9Jfh0NLDVdKNA1+VqZ5fX91YrVwxficGwZy+ef2iX55fW6bbt9r5vzVZT3bZ0NUMitNstAWmQPMPhWGAaoKZ81BsNdTpTQyyAeoOBffDBMzs6blnv/t6++OWvbL7c2HiE7YgDlxBGgDDBz16d2vItB6wjcyQSiCdlhEA6FBRYCiX1i3ICjhnX0dGx/NMBmO/u72xNAHpijQRgCTjD2ABxuBYIHyk6MlnPMdnuRVbxHM8/2QgczJl36dN9C2EVOsIZv5QNJLrvPQwaQDcfFd2jXgG7BMpCYLAGPJyY5/NnqMG7GRpB4cCaAQAMpAHdxE7yEN7O6+8F8ur6tjtbrDy0O9hvAdoBAL8LqoacgACYhj8BL/misx6gj3HxWOY0kEO8blBthC578iwgGkrlql1cnNuLF0/s5uZWc5HPZe32+sKOD9s2GPXt6bNnynI4PKqbZba2XLiKgDpJ2bRe2GAwNAKOAWtrjXrSHZ23Z0+e2XYLsF2264u3Vqu6egYCDasoxkr2Bl3O1WrL/u7rr6QgAZh3Uixjw8FY6wmQzlUYVbu5uTT2o4cney6J71fISf+Yv90B4rMvAWgLdnB8AvNlcQHVgK9her9RS3gz9E7EI/7/sofK0QkNEAvwvbAIH/oEXFdt9R6s+SRI3DJWyOcTUNtJNcgsHsv50GjU1TkeuvBL5ZJt19tEaeJEHuDmdArR4NYvWI9BcqzWW8ui1kExkcvZaumZPL6eUV64MkHZNBOs4XyvhLXKuigWydXwsHUnNsoKYp6MnXCAVJ3PHJyHCCI7A2IJyx0UWXj/s2dEEoswZj+54ozrLOQB/R1sVW6B6pzX2oFwEiG8zwrsDpZzkBYQGP3BUAHaKHac1BF9onoC1koVJWstbHQIuN5YiRwgzpBS0X7w+Wd2fXtlv/lf/Lp99fUv7dHZqex3mN9xfyA7PIgTVDV3d2Pt+eGYDntXD7k6pKB1sN+vRZzwvrPF2harjUhQiB7mhr1N/aROSM48AG3IBr5Q67GmGPPe/Pzj7GKt8KdspyoV/X48nokUgQTbcHYmt3ZlP+RyVikXLS6g2MpIZcf6WG+w+oqVYVSrxNaol+3s7JHFnK3ZjOysuCdACoxmM88NWi6sXKxaXKlaFZuizcaKAsoptGdKyJaInJ/52pabnc3nnO1mlWbDCedibPPJ2HZrFCkru7q81n2DPd9PSIvxcCKiD0UCZBhk8kNOiizAdsp04IUV1k2mxIbQakiKos3mU+U9oNJgS1KRcNZBPEGCETLO/E0XS1ss99aoVuzN27cW5/bWG45tsUQ5Z9Zq1hQEj70c97ZKJVb21MlR3dqNgn3vsxfWu+9bq9u1UhELq43d9UZSzmH5pLlc723QH9pwMrdqhfMvY7d3dw+ND+QXQcyg6mAvsOf5vCCvR65Ageesh7zfl2Qft9K9iQd6ls42Udlh08ZZ7a8jMixRMbm12d5KRZRtZe15ZWTRBME4sXgjPyOx4uIM5Jz9k//7ZynmkX5cTiuQViCtQFqBtALvcQXSG/l7PHnp0NMKpBVIK5BWIK0AFfi9f/EP9vwDnY5pAKXNZm3VSk2AFaA6IMJssbLM3gE4AqDzhbKtALoJXQ2hqoDji4msoOQNvgDE2dlstrButyNgDbsOAlshLwBdFMSLB/lmodBQAC46gAGCQmDuFpsHwMf91lqtirW7Neseds0y2NJgUwUI6N3+9VJs9XrV1gCdqEPo9CeMWr7hGxvNplYulezm8t4G/b7d94b2+u2VPTo5tWwOQH9pcS5vNzfXqgfgf7lC4HLdfvnFl7o2OpapiYK6y2Vrd7u2mM+sd98TyAhwcnx4ILKi3mqoKzwuxVJw/Ml//IktF640WMpmC5AFywqCZHcCMLluWW3RRZ4E9wZffAAZ7+7NqNsXUJJrBAwld+Dxk6ciJPqDgY2m+NKjZPmOwGC+ITA80Npfhy50yKEoD6EEkOp2HAB4AEqAnNSfuYIg4AuiyAkKIUzyEye8l9cDEEVd42CZgz8Ab0FxEYK4XaHhdj8OfLr6IVyPWwABlrlfugCrhOThVyEbhYwTwHJljxQd+AzkT7BBCrZCdLgHhQbgb7DNCqHckC3NZktkm2xORqMHsgWLJClYtm7nFTr/yUMBsGU9lSp5dap/9OK5zScTu7m6sOPjtjVbDdWv3qjawXFTNljbDSA5uS0FG/ZHynUBMD06PLWr2xuRSwDlWPxgdcZcgz+3sVmZT+wXv/zCnj1+an/ziy/s8LAjUqt3P7L5wruRQ16H9ux0YbmIjmassYquPND+JvQ3LzD/uy+HOy2Ts/5orHmmVrnszlqdlixmsFyKknwKiDW61pUdkM1YkdDs1UJWP3R4Y1WVMZ6PEmMq+x+IAQBwERebrYB29iu/E7DP/3amrnbUQ9Q6kEdhjTBegHEeCzlBYLtyURYL2anp95B9UVYZPJwfxLW4vRgAqJMhWiuJRRg19ywSSDP2ltveSfWgLJWMrhWVFePjfOPMRB0iNURCwjzYRW0T33zOUSkl2L8O8nunuJM/KF2UPSFbLrdVcrDaBNBLBWNeBzrTIZ54DsSUd5lnbDAY2WQ6t/GUrBfvPBdxh8IDJBnAPyFF6C7nvf2Mx2KurDD3z773qd33buzT732scUbs+fXCVsn5P5/NRHLd3/dtt83ZYr61JcHHkDR0xa9WOttYP1EuK+so6jgcz/QYiIvVihyVlZRFkNciSjkfOBOXS621oG5SDTTonawCseqizpyRXJLIjlLRlknGC8/LJaoWzgIpEIoFndlb7A+VvTAWaSEioVRQlky7XbJmrWFHR0d+hmHltlzadL3SeUkHPsQgIfCNRtuKpbLenz2OfZpUhLnIqM/l+YW1Dw4NxdJ0hnLEbYyWm5W6+aNcxmZjiCAnXhdJjshkMtVrMi4s8rD/y6DeIGR8t7diQtiyZ3TfVcA5tlqEu6P0QWVFmDbqGjJcaDIoOJEym8tKjL0FGbAXAZKRjVejdWBv357LtmyCHR7nA/fOfUb5GNybdMZHEGBm1XLeKpWinZ227bNPnxm3Ac74Wo1sHvbX3gbDsVRavf5YaqDZFOJqbZP5UqqfkPejYPBEMbUadAAAIABJREFUSeHqzazuMVE2L2so3prmCcgZNoNIZcjIfKRzw63/UE3AM7F/uGewd1GQOoXFPgvkuM4QBbND+BAqT0MG+yMrlRJzz2NHkEZYd6Hm2u7s/0nJi/TDclqBtAJpBdIKpBV4ryuQkhfv9fSlg08rkFYgrUBagbQCZv/qX/54D0CDHRFfsjCRX3hGYdPAAerWxN4hX7AVPtiAhqgtsoA2dOQvHQjDazzpAgWMdGDCARTAa0BTfOiLcSwgFtDAvc1N4PkisSBy4MwBCsB43hegt1otWrdTt3qzZdh+FOVZjn96Rv73gLz3/XsFkNKJzoUA7ExnS3v+0QcCzFbzmWx0vvziayvGFfvFF1/ak0ePBLauFhsbDYcaL6ANFivFuKgudFQW2JzQKQzgjvrh6vrSTk/PrN/r6/r46h50rXd3J+sSgpnbrZadn1+pnig4Nmu38gAIZdwiWNQ5CvgLkYFJj/8uqBSCesDtePw/gsHlz5/JaFzNRkP+5QB2gP2D5Dp4DQBFXnuNP726x+NEZYH1y1LXCEGhLIS8W1KVSgQLe6A4HdOEoi4gXOh+BjzLAIBCtLBYqBCWHAQvr4xcDIbmmRMeqK2u10Q94sqLteZGnbVJl/+7AdquRHEbMw+13tmGrnIpg5Kdm8HiZ6G1C/lEd6467QFQEzsqqRIIDV66siiQa/w8gMTBwgecGuUPIa9YCaG8COoQ5bIkQeQh20DB6putAGbZ4HRqdnlxbs8//MDubm9st14qP+b5R08tm91auQRxh0UPgb3eLRzFeZtPp1avVO3+bmDjwZDGeivGZa390+MjPQ8wD2A3s90I0GfO/vPf/MKGo6m6xY+ODwVg8x9e7bw+3ds+f2Re+LoAjPc1jK2Xh1W7/sE/1vvcxyL2LEdAcuTB3AcNhbYr+0Rh0XkBfoSkQ/Q5aI2iZGmFqGBk5QBeA0Yulzs7e/yB3d6cy6YHsvHm+lZjo6748DNvy/ncAfwoEhmn8eUAGLGQQk3hBEWwQoO0UBrHeqsMHNbafDF7CJBWtkI2o2581gZEDBkNAJd44aNQEAhOpgwd3RCpifLIVRGsHdbdVl3tCr2PC34uCk/lWjwPBQCb9cF5tF6RIdFWaLRzcJCnnsEQcmsYq1RuslYCxIcAQfVUUL3JTYEkkSoqHwlwRRnFewJSizBMMj52WwLJlzadrWw2Wz0QPq6kccAXADgPCemyCJ057B3ZcnEWRxl7+fJjqYKOjw/s4LDpwHA2Z6v50q6vLnUmcnahHFsu97Ze7hWyTghzUGM5UelgMJfN/xEvgEJoBni9Bmwnx2Kta8oXixYBwGMRldwPgvWS9hvEj+zuNuqYByiPi2VbLCdax4R+T0ZTWbcJ3C7k3aaQ/AOUFbmcSM3FcmaFLLUru5pmt7FOp6n/Tk+bynNh3AQ/szZYt9uM7xHyK7hXFPLkSGSUUbJdr/X+rBOUW5wZo+HI7u5u7ejkka13ZD1lRNiw18bTsTKSsCCcjHu6n3I/2sxnqifziiUSxIlnTXjuh9bVFusx1pyrcSgrawLlBrZf1ARSuForq5lAmRdRQQrGRqOpcwzLNe4sw8nMsNa6vLgTsQhpgrIC4oXnSY2y3SsrCWuyQs5VPtS0VMrb4QHB51n75OUza7dqtlrTnICt3VY2Vr0B98+dzqvJaKmw89uboZoNyMLAnpJ5gmzgrBDhlIsS1coqOb9cXYEKCfJA+zjJOBKJwZpOrNQ8R8bVX1gUkpkTCItw36Rm203yc9SleVc0KRNLDQ6ErC8SkhKyw0Qg8TllvljYv//jv0wxj/TDclqBtAJpBdIKpBV4jyuQ3sjf48lLh55WIK1AWoG0AmkFqMA/+29+tKcbG4BQAHx2Z7uNh7yqkzHpngdkEwBOVzBd8grWXCmUlRZJAQVYpOwcVONxsgzKl6w/uEs6RDfq8g9d1OFPt3MA+twKSMCqgw5bQECTHQSqAIiEnCxzmu2mfFbIERgNxglQ7d20dKrSmVorFdSpD3hEByqd14cnx3ZzfWez8dRub+8tl49FKExH3gkO8IINzGQ0EtALSCgQsj9UHQA1GDMdutfX1xbRiV0hU2Cs8VHHl997aX/7N//ZDo8OrdNpCXz86Z//ZeLJv5Vnunee+muFzIdAXng4t3/ECj7wvlLdmgSwDKC4TBctHemE/kaRERIMWDeeTKS8COqDkK1BFzsdq9RZmOeO+TIBcwD6ANKbtZNMyroAHU1srZhn2bcQoI5POi3E+KFnASa9kzzKYYXjIdnBEsYVD05QBTAuqEiwJvIOdDrNUQuwBt1yLHi1++8j1V4e8klAM3YigH8QL9SNL6xveB8CcRkd4Bnv6cBy4QHQFrmSKCcc3PXr5LmETQPqXpxfWb3ecIVA0rkbwFkntvy6ZL+1WMlOBgupcqUgtQCvA8lXjgsK167UChYX9tao1SyuVpSbAvFBrer1puybZIWUK4p0Y3/d93rWabesA2FWw9cdIqhgl2/eWAclU39g9e6hwLX9Zmu319cPfvAAxcyl8i0K+YfrkH1aopRy3svJMnVuA4wDAbKXswCNc+2FYrls3U5XJAvWbVyn7KcS3cMOEkpqlLXFeeYS4DKxfcrtBRoStN7qHGj90K1O9kalXNXcAqyWKxVbsMbIH6jVRGoqrL5cdvKKfZ2QogDBImawe2JLRDx2p7XA3yGdAHLVg73bOSGaWKJB1CjTRcHVfE8YsfRPunbCvXmfQLY62eZ2ecw18xXIVtQ2EAZhn3pwuFaezkCUFJC+gMyAy94J7kQlNfbnZkQOuX1WQpgm185cAyjvdlnDGsu7wsl3gSijxu7tj/KMNYoV03gyt/lsabMlOTQ+B54bknSlA4bn2Quer4NqwFUtTlKePT7W2j05ObSDw4atNljA5UUOoKJh/MN+X3ZA+13ehv2p5UsF6w8Ik/ZjizXH60FCcT76eZG1wXAiBR+qLUrBdTM3EAFRBmWXzyvnCQo9kS15lA4NG45HfsYzBxtX9Ok4VAZQPrGRcnIRQkDzq0G4YoY5dgUN9cdmL2/VaskOD1tS0hwd1EQyZ8jqqNQUJp2NCjaezWVPxJjKlYbAfhQ0rPmbmxtZCrZbbSkq2I/lUlXKlGqzYcPJwgr5okgZ+KJ+71YECPcNzj7A99l0atMJFlHYKxJuTr7ISud0IFZ1His/w0PIRaoryNwto/gWgo37qgiOLYSHn8XUYzyZWqvd0biw/dplsPHa2Xiy1LmLGot7re71Sb1cwSDGWbXijZsNMj5y1u407MmTjj06O5aqslqr+RqX0gqbKO4BGzUMkHXSvx/ZeExzQ9aWqxDE7oSfK4T4nOEEKjZ4amRQsDbrwO+RkJmQCdwHIBupnX+OQDk41ZnPvHq2ll93IMAgCFlrkEKMP6i1WBOu8IT4W0llIos9MrtEXCbvu17ZH//RX6SYR/pxOa1AWoG0AmkF0gq8xxVIb+Tv8eSlQ08rkFYgrUBagbQCVOCf/pPf3DebNYFpAKTYhwCIBePwKJ8XOB9Abbq+5WWeodPaO+0BlAC5AHkAlgEvZH20BiSMlJ/BfwLwklBRAAonPOik36lzmk5R1A6yHcK6AysJwPq8d1sT3np8ciBVAN31+Gdj10S3LGNvtbv2+uKNumBts7F6vWKlalUAM4DTy8+/Z7/69rU63M/P31gprqpzfT6au0c83cLZrN3e3D74ZtNVO5/OBJ5MZm670+22laPB9/VGQ92h528vrNGo2UcfP7NCMbaLN5f2/R98T0HDP/vZX9t8sVRHr8DTBBzi+v2/JDsg6UoNiotAQDiQJIT9gUChC1l2HtmsOv9b7aYAawJTp3NAoIwAMAHBu60V80WBP3SYlkoV+YcDmKOWSN5eoKDUBAJhAb6dNPJMjhDCPBWYpIDkrYNu6o7ffBeACrDM/Moea+kqEwAit6Pya8Xfn+sOqoVADvBa/jzGllFH7mjs5BCAqOcCY2nldWRupfxIgFPAKAWZa2kFtQekmwPgAL+AbQ8e8hAfCYjGHGMxA9BHpz4++4yP6wkWXMGCRMHOdEivHaj+8PkH6qqfTMZ29uiR3d5eK5CXjBazlR0eNqwQudc6HdKAtgD3gGbYnxEmzXs0alXNEV3a2PmgLmB/ksdRLEQ2HvSsXIoFIO8A2zJmw35P3fGAmtV6w5aEzWciG/SGmnvg3EC4oFKoN3g9At0JknZAlBqQxwAoT5QNIF4+V7CoXJGKiI5s1a4AbbG3WrmuEGo62CeziezZZpOpr61CXiG4q9VcxIAOkz3d/w4uYsuFvAT7n/FkrG74zd5D3AGuV1hIkT1A1zwWZwrwdbKF3A2yQcK+2WNvtoTAIusB8sWJMizfGC9I+n5H574Ta76RMjqz+KK73NVmvrdc2RGCtulon2sM/BwbMdaj5oesAb2H30cg2tRln8trHLI42wPWZqyMJd5imYQJE0LvtlCoSWSblZCiq/Vcj3HSEhWbyT6MM5i/AN7zfVCfBNItkKEoNVBfKBCZMzUhAkX4BFUD56jISax23GIok8HmKafg7marZp9++tIKkG3Nhq5NZ0ZcFMk27g21P3a7yIaDqZ4/HE+krmDNMA8ogVDYca5j04eV12BEbsRaxBhztJgvtEdVBwWLx05gK+si52dYNmulAiQflkJYyFWtLOunhY0GAxG2ytNZkpcw0TrlrODiqFVJCrOtrKSwRgvWSmRonB61rdEs2fPnZ7bfLEWSYCs1Hc/s1atX1ui0bS6LPSzPIlmOcb8BAOe6mDPZNGUyNhyNbc3ekZqKukaWiSIb9FFC3eveg0Jrtd4le2Npa85ew7ppqjWmNavrhIRN1AmA8FgjSYUAicGc+hkodV4GcsZzWdiLXCu1y+UKtkmIZFRykDDYeLHyN7usyIubewhuCDO/h2BRBWEGIbFcL712u61yLMjIaDarRk72hy+e2slRO1Eh1hTYTiMA1mxRhDqjaKPRVLZZX335ta0X7KGV7tdSN0JKyBJxnxC4G8tmsKfa23yB0iioP2mggGTzoHbIrPlqboWcad7Zy9wDtPcSkmy9cQUQ9zNZHQZrOYhFHpcoNLjPVdjHEMVS/u2tEBV1TxfBnyGbyZVAXPsf/bufpphH+nE5rUBagbQCaQXSCrzHFUhv5O/x5KVDTyuQViCtQFqBtAJU4L/9Zz/aA4oCeNK1vNnQzQ6ITSe8qygAh/Dmp1OSrkTQgTXe47I5AsAEVHHArxSXbDIljNS9sLMZBwaxcwCoBPQBgAQUolOTcGnANEgR/OkRb2TNgUG9pogR76oHlDg7O7JqvWylslsfAc4AML9+/dYKhZIZoaxxxZ48OrFe794iXj+bk53HaDxSB36/P7Leza1sNLb7yHJJdzXAKSDa5eWlAKFiKZY1yN3Njc1nKwV+dzptZUHQUa5u+1LJhhM6aJ3MeP7BU3UjX1/c2Mcff2xXV1f25s2FlctVGw6GAsIBXoJF0rt+/g6gOhrKn8okSIKiqQUKC3mD53KWz2VkcQTAThdqs9nQdZKXEPzDpezAix+dDMhTkgeBJ7/IB7qCFcQOmIq6Iag9vGM5EYBYoUBHKnZRa2UzqJNZwcuQI4SuAxP5HIWxi2wSYEpWhYcUhyyMoAYJIdyBpHmXrAmKlHANXD9gEz/3DIbIZnOCerHA8YwQOnC5duUmZIKdDz8jUBw1hgPTbtmV2O4kwcgad5JtILKCOuO7LvsqV2cEqynARIUHk1Oyz8gCp9tpW71Zt8Ggr8Du/XZtT5+c2Pn5a9kqdbpNi0t5azUIfHeS5L53Z+VywdYrAndd2YKv/2I+t/bhiXXaXVkUcX2QFwfths0nfbdYWmyVyzGdTwS48kXHNXM4mpItUbR8vihlxng80rqGhEQlJYCTjvVi0aajsVQQqBW0T/dZ2+43uoY4X7JirWEbKatMwCTh7JViLNJI4dbKOQGAR1U005oEBM/nY+vd34KWqjMdgJIOb+XUSMlD4LyrAzg/omJBZ8t8MvOAadQ8eTJEZgnwuxbwK9sZfLUAJll7sk+iG9tBZVcueQg4pA1KEMD8YPsV1qizYFgoQewExY9nvgDsa70tIOGwiHM1RyC8eI2g9PHMlrX2A53bEJnsEff2d5KiUkVB4hyObLfy5IJA/GV1hrF3nFjBEscfyBnDa3IdqC1kgwcxUC4lgLOTHEGxxDoVqD+a2WLh4fac46x1z0FwNQtnCK8DYQPpx7uxv53QyFr3oGUvP3lhk9nQnj57aoVCVusHQH29mNl+vbPb2zsbDQkJpxseUmqvUG7WAGsBBY4rAfz8ghQki2MyIUMiZI2QWeAZQZ7B4Vk/vM+D0otrWG90vqvzntylUknrfLuB1MnadDKzKCq6AiyKBEorKB67tKUHu0My8hwssbjGo6MDa9YK9tFHT2VDuJhPZX0EEXJ3eycAfzwf6z3JUuJs5e3r9ZaUhluCnaUKc1KWsHRINEWMrLlPQUrMXG2wXNh6RVA7Z2tOSjd0SyguIHDYn1guiVKTLaBbfWldyiKr4AQ/M7WlNp61xJ9xKVKtw7npc8jZgGTBQ+shtNl/y9nCRtOFLTZu9QWZpronNoCQfX6+QfyttQfZP52aZ96QefHpZx/Ys+enIkn4GdcO2TmdrqTkyxf2yuOheYA9d3vTs/UCq7GNrNs4h90qENVQyHVy9Q/jEVG5Rq2Eeo4GCs+k0N6V6hPSMLE5E8nNZxTubQkRqIwuVxJxNkHI8KU9qvf1s1z3Wfaq8mB873EWcU/lTCA/B1UhewTV1h/+wU9SzCP9uJxWIK1AWoG0AmkF3uMKpDfy93jy0qGnFUgrkFYgrUBaASrw3//r397TuUhnqocru9WHAptRMAB0ZkM4rZMUGUBxAZ3ulk8XurpRoQMI3cQehODgQtkAygFe6e4FQFBHZOQd1d4dnADJUmV40CuBooCjAryxyRAQ7kAlvtuNRkVEBqASABiZD19//Rp42ZbbpZ2cnFqjWpFdDqMC5AAkosu1Uirb7XXPbq6u7fLq2trtIxE3bvNTEgALeCbrK4gTqQ9M3uAQLYdHR3b+9txqCYDEzwiLBqQ6Oz21j158ZH/9139l3e6hXV5danyQJXSaB1DNbbFCxoWDM0GNoQ5yOr+T7AtBm5BG6pIlW8KtNOq1ijXqVRtNxgIK8eQHeJrM5sob8M5uJzsCAB9sqgAJQxYCna10z+P37rkd3pkuC6gkQ4I5c89xvMgdgBLQBeEE4Kjmeu9zdfAosQNJEFsBVQQlW5RYnjiIyxdjCnZkrIWgzAi/l4IjyjvAtVrqT0BJhZUDFANzKciYgNdd0hVfsBzAU6IGQikEUeWhygCq39U7EBMB1PIoEp+fEHbOn6xFOtAVShy5hRA/d6sS0xz8xm/+hl1endtsPrVmlZD2mg1HQ5EVj89O5fHfqNcU2F2pVmw8GUlFdHMFiVG11Rq7J0KLy7bPRfbo9ExB7+vV0i4vzy2fNYsJoAZIXvt/b968EXHWajWlCrjr9S0qOFEEEMc+QzHAVChrZe/qpvF0aQdH5GQMbDwcW6lc0xwDSJIjAKlSKdesUKpoz8wFnu9sn6htCBCWGgcAXHPugOhsOrLdfq1ObJEDUkI4iC2FBHZbUSRgNQSsM+8oDJT/oGBs98QPYd0QEyKKlH0A0IslGPZ1HjqNgkNqKwWAuz8+z4dksqyvnaDkCQA5RIMTGW4zE5QpgMKyIlI+BFY+KJU8J4HzQ2HTiY2Uvx/kh+dZcH4yLpQ1EBfsfZEeOdQhK3X3u6KNujlRyBAQWfh687lxi6qlzlG318nZbrm2fJzXXlMIuvZKAnQn10AH/2KOFRB7dCMiRX5O7+wrxgk5o5Dih5wjzxXh3Id4qtVikW3PPnxmm/VM+5n1PRn0rXfb03xCXqw3GQffVzuFuO8yns3Ano0jauj3WM670Xhuvf5E5wT3j/F0Kos1XrsUx04YJRlAzBUd7+xZbJoAkckf4KwJ5C+EHgSgE+Osn7WVq1VdtyyCOPs2GxsOB7LdQlWAPV69XrVGLbbT00M7PGhYo1YS+B3HFWUbQT6OxhMbT0ciU+azuXU6Hdtts1au1ERYK+A9RxbUwu7u7kVsxNW69mE+G2lfc/4UilUbDUa2WLgtIVkWixm5HxCPU53xnNWsJ4gH5hRiAuILm6isH6we9E24Oet973uJ9yf8G6s09oHO8Q2k18bYISx9SAzuS3e9ga3XkK0ZKbVYY7L52m2tWipp7gjpllKJ50LiY7UXmdU5BypV654c2w9++LHV6gXVksdAukBSbLZZ2UeN+gN7/fYbm41nNuiPoYIV9s46DERHsQj5hjUbRIMr4bjm2XSlveCqE8bPZwXWkBNvfE+eTbFIPkxCtskaDE5nq3MOxRP10f3zIUNqK+LWyY+V1pBsxyyjMw2yVkQezRF7GjGI/KDpwhUgKORS8iL9rJxWIK1AWoG0AmkF3u8KpOTF+z1/6ejTCqQVSCuQViCtgP2P/8Pv7oNFTrAvkqd24q29SfyjAGxkQ5TYPdERvAbEwfpEEo29AkSxzCBYGb9rwPQ4LgvAA3QClAPkhNDAduXdvAEH4xy8AKgEfALckc+8urTxLke1EVmjVhFA2Gy3ZNmDBdJXX/3KHp09tW9e/cqOj4/t8fGJ/dVf/ZUVK2VrtloOYC7m1mo07JsvX1lvMFCgLuBkvdpUV3dcrtjXX3+jIFHA1HwuZ9Va1R4/ORNIpY7/yG1Xri+vk5yLktWbTZtOx/bpy0/tq6+/squLK2vUG5aNALLGSQh33ibYHwFHJYRNAMxDHQSsJ8G9svjYeOeo+3QDsDpQDrBy0O3Y4UFH+DAB4QSz8sjbu57ts67aECiWBIOHjvOgkAHsIuQWIJLHUEfmJpBJwRLHVThlD3bO0KnqmyYQLuo6F7hErghAsHfSOnjrQeF0SYvo2jsYiaIhKGvcE98JnJBFwesDQrJeBCyDxKlupudrTSTfh65jAFOBYlhkFYoCxPg7pJxQMa6RjvflUjY+dPAzphC+LdVQic5fQHSe4oB2UIAAqIaOeUgSyBIRPNgDbbdWr9Xt2QdP7Pb+xrMGsls77LalogDMP3t0arV61QpFgLed1ZsNm04nGK/Z/U3fysWKfE0I2a6WyhahYCgW7ezskfXvewJKF7OJNap0nkd2e9O39XYnVVCxUNJ11GoN2yfe+SgdADJdDLPXOsfmZr2aKST54vxGa5tOZxEDOSxjUELlrd3tWrWCsmlnURarIu+MR3XBPC2XM73XdIqSKbISyo3pXKAmFlbr1VxAflgn1AqUFWBd+SalWIoCur45a9QVTfC1AuOdWAMYXUF4AbIn6iPso0RuQVblI42X36N8yWY9t8fPlayNp7OHuvAct5hxVQWArne4s77A9t1qii/2GJ3fYe4BW3kuc++e/q6K8j8BgbEwWwhgXWLXpLBiD6pm3NjGeSA2AHnRZnMsfCDx3JaNYHLZKMmKyvcLT2AdomjgbFZQeQbyljB6XhxgtWhR5OB2yARCAYAt3XTqNkQ8X6CssgKcAFZHuzkh4jk3qDSctOYayfip1wF7d/aDv/eZrRZTzRkE1qDft8VsLnA/sy/Y7V1f+xMFEGsR27+QU4NJEWC7lB4ZyIuZclSy2bwNR5DKrirhCgCeC1HOM0wSBd9sMdeZw++xaoI/9XyPrEBsCAX2NvuPnArOSuVkRB4wv1pg/ba1RWLR1e22RNbsNkt79uzInj49s+PjtuG+h2ILRcLNbc+ms7EtFnObzmZWrzWk7oFc2W6ydnBwJKJjNu5Zr3cncgllHgTZFjXFdGmL6UxzDXEQFcp2d3ttcdFVEKxprANZf5BHnEXb/VoKI6nxCGeHNGCtLRbaH3mICWyjikWFc2PVlyGkXo0AVDmn+ZWF3nJj8+XaFsuV9hrh9Kgrbu6Gls0VFMLNvaQQR1onWIEVUCJOfB/P54TdR1aJY6vVKyJKeUy5XrPnH39k1UrRqtXYcjkIlY2Nx3Pb7XI6TxjXcra0+7trm08Wdn8/kHUbhAprLJyp2OGR0SFFnizRHE5wztGtISFJIQRRHPE96589gmLGlRu+B6V+2/IZo+SUO58dksBu3yO5xLbQ808SzlAqQohRbMawWWP9Y3u3nK/VOAFpLyu7DYq6lv0v/+b/SjGP9LNyWoG0AmkF0gqkFXiPK5DeyN/jyUuHnlYgrUBagbQCaQWowL/6lz/eB49tAAGABsATAcaAaEmHpHtxuz+2OoM3G3W2ClDLRQJSyFvAAoVOaDrS8aZ3oMLtkARC4iOdzamjkdcJgDVAspyKhLe5z7UDcA4mOgCyt2qtaN1WzUqVWKQEWB9AzGi8tOOTU3t9fm79u4E9fZSEapfKVms21Dm8mE6t3W7b3/7NL+XrTw7FqNe3XLZogGWPHp/ZxdtLGw3H+jvd/YBelVrdLi8u9fcauRYvXtjb129tMBwKFKEr+MmTJ7KX+fnPf+4AKpkTW7IMhrI9GfQn8iXn2qjbd4SFA/fyAXfcUoAktYI44HXAILc798H3TlSzdqNuj06OrVav29dff2mnp2cCwCAveN/FEjsVaugKASlXALuCXY4UM6ZufwcMv8uCCIoYgCfPvgD8cbUNth0C2sgoAVxOlBfkIwAeAvYK1E+ssTSfhp3PWl3qUZ4sAyc4QqhwyMgIyosQ7h0IjmAHpa5qEWZ40G/Vue3rh05eD/jF1oVuX8goLGcA5ivlStLNi4UJwKEHxAYbIEBj92Gn89kVBQCTvDa/C4oVnusEDaAZ3d1OhoSv00fHVizm7fr2xo4ODmwxG4ts2++2dnTUEXkhAiPpAFfuB1YxO7Nhbyiwr1EjS2Jn7eNDazTqChTu3d5aXC7aWu+/FDB7dXmrbv7xeGr1RtNGw6nIIrICSgq6dgUVAD91F+AOSEe4bhLYPlstpDQiYLtWbyl4vHvQtQygONYxhKmvCFPPc8qkAAAgAElEQVTPK/g7X/Tg2wC0L+aunsDeCJsoCKHZeOw2UFHWu8v3eNuXBRBix4ONnOxaIDSwOlosrBiXBDpjEQU47URR4YG8EKmA4gIwX0oX2sczej0CsBXgvQYIZ22iyilofbjoIGPk1pAv4uSFK6A0jyIw3B4NW7vviAk/4wCxZSYGscLaTc6kQK64EoAzEEJkZSvIHsuqDqvt1qrMGYRLzudCOS0iPMgCclKG5wKqq5s+IeA4O7le7Vd10W+SQGU8+CM9J2TDAND6XkONggphZ/ciuzzYOaxVz78gD8DttJxU8CyMQBpTEyyuKpWiNVsNa7UqVgesjnJWwtZrt7f7uxudRdcX96JBVkvmI+tEAjWXQiYrBQ3vwR4FKKbDHXB/vdmLxCAHg3NAYDokDoqDRMWkPyEnk7wD7JkAy0VUsu+KEFVbWUjx2igZUNJAWnJ/AaQGiFdHPR3287k1mnXLRHt7+hjSommPH3WtWMhKvbacz22zy1hvMLTFZqU56/WHVq83RMweHRxhriUycbWc23DYt8x2Y5V6wy26UJZM5yKDl1pbWHgx7wWbzyc2GQ89d0URLDlbrua2nC90hkLk+vrzzBbWgH9BJkW2IzQ9USMRgC6nM6kLshonhB/qSEgWrpM9sd5CgkIm7ax335eqRDZoNBcY5/baCspxydl6uZYCoUlu1HIhlQICvEI+Z7W4REKNffDyU6s12nbQIZyc7I6FxaWCsqC63QP7+qsvbJfN2N/97S8sH7HOd8q8QWkiOzVdTkZ5ODQ2LFduXYc6Yr1xxQf70O9TXiNlxSQEAr93ezRXB5EFRLg3xJ4IH7I6sA8Tycp69vOZdcNZz37kTA3EPPdHSCfuzXuLHgLHdUZCKiWqu3qjYqcnx/Y//0+/n2Ie6cfltAJpBdIKpBVIK/AeVyC9kb/Hk5cOPa1AWoG0AmkF0gpQgf/u9/7hHpAA/21lgCbArPuFYx3hFjsAfupm3+5EPAhYToAB0D3ZHuWwaMkJ0Ly+vvGO4aggsBPyAHsqSAMHI+KH8GVZfwgU3ulx09lU7wUgKCKAfAYCTTf4fRfs9PjAiiX8zctWLVdsvljbYIA9S86+9+nn9qc/+TP7hz/6Tbu4vBSZQe4FwMxqvrDf+q0f2R/8wR/blFyBZscuzy8EAOfjokBuQJSbm1sHYP9/9t7s17Y1Pe9655xj9v2aq1+732fv0/hUnSonrnLJdsCJSIgMgRiwwSEE/gAicYUQoCBfBAuElCgXKDcGBcXkEhELErgAQhSMjV3uylV1qvbZp9vNamffjDFmg37PO761DxL/wJbGLG3tfVYz5jferxmznud9nqdodnh4YPPlSqGkgNWAepAVKDGo0YP79/S+AIhnZ2f2yY9/rBBvusFvboYatyx76OoMaogMoAoAPrVUp/cOy5WiW3BtsdBxj39ZWWy9xm7XRFeu2Tc+/Jo9fPzYfvCD7996kAN8amxYYkghAYBTFkkhL3V1pHogNuQE4LlbyTiwG9QggGkijejwFdngnu5YA7VaDYsXSykFAqjLWvBX1uEtayMHy7hmyO5gjUF8hXsJdlmAU7xkd5NZagFUsYYgL1xA4B3voUteKoCUMPa1QHaIs3qz6gHIhIRj8VRxRcibDI6dQH8A2UCe8TOsUdacY7oAaVvZjoU5AhgM4LIrSzYCSen+5cX8P3r8QF3w18MbERJnJwOioW08Gtrh0YHUQoTLVwmcz+yfmBdASLqHIc0Yw2Q0tq9/8xvKmcHOaznFgoVOfO/aLpeqNp1M7frySiA1wd10QTMvYPH49M9nS5/L7c4azZYDfeWSvo4FGh79CkjemtXqNWu0OrfkVrVcsuvrK2sJPHTCLIp2AvyW88TSTaKu5cVsJqs17p31TY0g6nyOfO8CKLKPWdPjyUR5NPybrnjmroqlT62uvUktZS2HMgdlkNaeZ7PUqw0Bx9VGzaZT9rqHsIe1yXolI4A54ncgK1BKiSwkv0TEnefvhPXj1myWKYE8c8It1QCdvX4QTSgLpEbLbKs8YPlNvksgJKEFsA1iXzAWwHG69hmjar7zs9RVEAURs8xCs1UX8M7Lz8GCakq9OXe5p+UCeyFUUJBE5GVEAnQ9fB67L0K0PUQegRbKNwBz1jh73de/Zw2QgSPyJAtCLmA0xLm/JfeoYmdnp3ZwMLCovLOT430zBY+75RrzNhvP7eL1pU0Ijd+x4LDgSZSVwhhc6FQUcQGBAcGE2mK9QYmyksUTxBnnKbWjzu26h1/rHFTA+04kFK/ZbHK7jwVEY50U+f3zkmJF+RKQJNQgdcVUuawzndocHR/a2hJ7+vS+Pbp/ao2KWafbsk0aW4zd3iyRSm6ZxiKZIKVErFRRcXVtTeZPmlqv19Z9YS+FiqS/f6h1fX11I4Id8oI6s0bieGOESLvVHGPdiSAkE0WKOFjpTO0mFZDIHyd1eVawdzhPCLDHIorTW5ZI3OPWA905h5bxWme5LKjSnc0WG5svlnpfLM9UTxF/a6lgqA17HnIjZJ1UUTaWisbebzRRMmysVS3Z8emxtQaHVq53tGYgBzmT4tVMhNb563NZaWGvdXFBXkhs08nMbQn5DMHZL1KO93crxnqjo6BvyBju03NrnGDleYNCjPOQZw3vhz2Yk3+J5pb3R2XB3opXKwWps4ZQt7AfIOdYqzr3uadKWXPD96R+WW8UEk+IOOchxBfPBGU5lb1pAhLlwcO71ul27L/+O/8gxzzyj8t5BfIK5BXIK5BX4C2uQP4gf4snLx96XoG8AnkF8grkFaACv/xLf3anfAH9H33v/sUjH1sSuhWxCgpgLeAFIAIAH8AbrwCQ0gkNfrwjDLpUtstXr6XIEJhGh/ViafUaAIkHswIY0I0N2M17AlwRCAzgvQT4LFc9I6ISWY3MitlcXegAgvuDrrXbdau16gLxdtuyXVxe216vr+7Wm6tr6/Ta9vlnn0lFQiYGwNTh4cBOju/YP/5H/7tAn2ajq3BuVBaFovuqn5yc2PXlpcBLgLDeXtcWcycvuA+shbje9fW1dVodazbq1mg3BZa+++679sd/8EcKEx/PZgLUAJGwOwm5Cam8/bOw6Mx+6ZY0MPeqdyUEHateb+bnq7Y2BM/ScfoL/+JftFLFgZfziwvZXQHC816X19dWwMIrddVDuVqWfVOwYgrh08ECB2WGAmflRw7wAwDtnbCBAAjE1lfDxgl5x3MebFdzIfDVQ8CZ39BtzDpx1QNe9uZdzFkeR1hHIcBbFkXkSawJtm6pi5f1FoBOhTFvCD4nzLqW5RlgMePWRhpvlpVSrVX1+4CegNmMIeQO0L0clBTctzJWCgC8nhUS8gb4WvDa9zFEsjxhHQNGAqJhX8O64M/h4aG9fPGlDQYtK+5Sm04m1m417PT0SOA7YB/WK9i7iJOR3dXaRsMbOzw6tniZ2J17Z7r3MsGxEWDoRJ3KgMTTycKuLy5lezSazG29cUCTDJh0E0tRVK80bnNFIHEYYwgup27LBCVTwUpRxfoHe5ovgE7uUzUoAFAu3EqLdaNz4E1OA1kZgPLNZkc1HY9mGm+wW+J7AIbBrx8lgeeOrNWLXSpXbIE6qOTkJKQHew7lCD+H7ZSCtDHWIoy5GOk8Acz00Gq3lgnEH+eIslkgljKLu5CVg42SLPEIHccbX9kesc435fxAhGRkC9f0AO+C1oOIl7WTCRu6zhOUaQD2b95b96Xu8ZLUIcoT325s/6BrN9d0d7v9kdvWOCno9lBZboFsnQiH9/M07AfGyH1CaFEbgc9m1t9raxyugoOEi5zgWHKfrjRYLiCTfC79eh4wXQL4NcLIXUWkTvZ6TUHSkIqQI0fHB3a437dqI7IH98+kuMGmqFFt2NXVuV2+emnj4cwWCaRgVeRODCGp8HP/47kMJRGPEInpdmc3NzNbLtbKXRjPptZud2RHxTh2rIss+4SVwrjq5MygisBOTFZiqS3jhazrWC/YCi1XGUhfa3iOQ7Fo16ORatZUuHfFqnVsmGZ2986JPX50bIcHfXvn/olt0q1dXF3Zq/NLqQJY+7I4RJmguU+t3ep54DSqmmpFQHq/vycyirP0/PWVbLQIeEbFx7yjWljOVzaZxbIJYw4I1y5AXqFlUK5NXRZcKMO4T5SOrjjMgtVLkTVaqFHcag37KOrDPuI2aQJgvOxtgtOXq0RKlNlkKRUS5Ak2ZVLt7bDS84YDVAecwOwn1GfsGVRVDeWOYFtVsFanaccHAzs6PdL+6PQHNpksdWbAzbXqPHNTK2w2Nh5N7Pz8XOtpTiD4MtYeZx3J3k9Er5Put8RhgTWLNVnJtqkTBTQ0sH5oYJClmWzaVtqDfI+6o3RsY7O2ThQUo/epcs75ZxHPYvKgcWWIFCHCaELgMwY2a64+4txEladMnS1nJ0qV2Fh31Jb3rjcqdnb3xAaDfftb/+V/m2Me+cflvAJ5BfIK5BXIK/AWVyB/kL/Fk5cPPa9AXoG8AnkF8gpQgX/z3/izaiEmDwIUAQAf0AxACsAKYAMAA+CLBz9ggjz9y2UBQwAOgCtSYkQVhXeCZF+dX2R+8IDMqawy6NQMoaqyFpENjYPjAJ0Aa4DN+KMHQmO38Y5J2T9sALF21u00rN2u2snJsV1ejawY1exyOLRauWK1StP63Y4yEV6+fCnApNnAYqpnm01i3f6+/a//+H+z5SK2/b0De3l+oXsC8BsMDmy2mNl0PLP9/X3dL4TJeLqQmoEaADySqUFeAejjqy9f2d5e14GWWsUIFx5PprbA19zIiXC7Jl6BiAhkBABWsEyShZFl1ijeeOz2W5kKgfoSyAxJAg4LqPzP/exPCwRHxfLxD597B3wcWyEqSTUgAHiD0gFrqDed4oyF9+UFaQFR5XYdwYbJg7M9ZDVSRzUoGKCPqyjclsNVE3TyEijr1kEKm9XXM1/yzKoqeNkDOtIhS0cx7xEUDXyfMYduanUrYwMVRbaYzR10kg2MyU6ouAMQ825c0TxZiDb3GcgT5oJ1yjwCzDqC7GoJddhjy5IBrepGrtU0Hgisy8vLW3VIIE0C4AuoCfAoKLpAVoYHvZ+dnipAHW/6Trtlm+3Ket2GrJS437tnR1Zv1gXm7R8M7GZ4IyCRnIcNBEvBra96/YHszW5ubiwygEesnhJr43m/NVtKPTGz2WylrnHUL9PZwtZJavuHB1pzKI3Y08Gai3mDXLjGRqZas6hSt4ubKzvYP/Iw7sJGHc+a13RrjVrVVouFrKYadYDI2W1odZ8MmW1Btiuu6KjafBYrkFo5FMCimWWT7NcIe56xX0xKDUBD3xNFKTjId6DLGvLULXRYbr4WCTCPyWXA13+zEcEZSCUsewB369WaQOF2q6s9gFrHyS9IU7f/AszmvJF//pqufGyAarKGAsTFSoe6AL66igjywkO6ndBwElfjZizrjYBnCBUAYt4fBzC+j8Ilieciq84vCLimhnWdX1JeyA6KPQOgS94I6K2DqCGDhbcBlGWMrB2+Thi21CYRY/P9E2x2fHx+bdap1ujSraf0ktMWRE2w1IGsJJeCs5ccmJolGyc3OWca9Yo9efe+tVpZtkZhZ+mKM2Nr0/FY5MVyBZmztcUysdmK/AMHnrmPoLSCrEQltoxjm89T2SwB6PvR4WNwCy9Iusg6rbbO7nqtLsKZ86ASeVhzkoH4cUJmCcA7tmbkJpBNBInmZxpECmsO5c9er2vxemXNVs0++tpTa7fLFlnBvv719202XYqYPr++tng511ogfJzzJRBHymeq1mWrBmtCWDo2ff29fdmccb5Ktcg/thubDK+VY/Lq1ZVtUEAtFhoHNkuQZZANnN+cTVBaqcH476waeb6Pg+slgevMleeRFPXzu83O0h373euOvRG1TBIIkUxVseasw9oJws+vV6miPijZcDhTNkdUxCqJsxVlTMXtq4oFqWwKpYLVWzU7ODi0VZLa8cmJ1jgkOFZoi3hukVQxRZtNJ/biiy+kpnr9+kJqlcXCzwn2HOvbrdbc1svt4LCUZB3S5FCxdrNpabzS+mbbBSJfDQ9LiHhILezSICCKVm82bDmf2n6/J8UJCpheu6e9ynm0VWPF1srFoj14cCYFWSDUOf8gXfnver1lydqDvlF9MTb2Nc8LLAcfPb6nTJ+9/p79nb/1GznmkX9cziuQVyCvQF6BvAJvcQXyB/lbPHn50PMK5BXIK5BXIK8AFfh3/q0/v6MzHJCjSHdmBpCJsCgU5R3voHssAAV/acAVvLpDoDZdx1iy4GSB3QthxIRiq7uyYAJh8VGHwABwVvc/AH2paJVaVeANYbyAZ612WwCyB+Umsm4S/EYndIVg05UNBh3b32upm/RmMrdKuW7bQsGGwzH91wJ8XOlQ9/DWhKDYgsDV84sre/GFd4oCjKXrrWyusJ4A7Hx1/lrZA3Io2m7t6dN37JPnz2W9w+9jDUW3faNVt9/6v37bJqOJffjB+/bjHz1T926jUbMXr88F0qSJW8CETIugKOBrIddB1i2Zvz2gZACwsAEBwOHnAPwDmEYpgoXG0eGefeOj99Xtf/76xlUky6W8591+aZvlHsyyDtdIADn3DZjMuOi2B9kMwChgqXejem6Fu0FtBQwCUmEzpU7p7A92KBAMTsJg84Jax7vSuV9IMKx3AI6cnEABgE0SHbUZMJd5/Qd7H95xTmdzZq8VwGepQnZeE/59m5mxIvjWgVteAP+sIWoWgEB1/ZJhUXUbKWoQAGnvsGecnn0RVCF0YQOM86LbX933G4KnHRDn9yGGdK/Fsu0NelIpMKeVesXuP7hjS/zx6dgnT2LQ8QwMK9idO8e2wmpHHfSYtGwE6gvcTxL709/6KStHVXv+7GOrlphzX0dkp/CaTeZWrjdtQdd77GSAbK6+MneQEUkSW7fX1dplzbMX6822KyUGPYXWM956oywgj4W/S7cko4ssQK0jQikiswTos6BQYKBXX+PYPZWtgGXc1oFzAH/2K+sAYkO5D9pOrOW2kwvrrRRDEH6osyCAqCN/EiyXqvVbFVIAxdkfXIN7RR1WKTcMIoX7Dvsj7A1yLsgFwbqH+4Kk4wyjHgDSAMmyVMrAb/JFULxobWWe9+oaJ7OjUbfZfOEhMewWbNRofRf4D0FpsqCBYJ1PJgLWCRderuaWxBAO/B57hjVKF74D2cqbQHHWbinYm7VFrYtRwebTuZXKZVepyLbNiUIHYnfKoQkqqqAWIkg9ZGGoK39FZ/xUZJlCuzMeI6isqDX18n22tWW6VOYKWSx7g649fHCmTvxSwYlTaqfw9/lKdj/z2cpenQ+tWmvadD63br9n11fXAp0d9K/pzK5XywKsUaFNJhCRRRtP5iIvAsCt+UuddACohhxCSaAcjU2anYGp3b17Zq9fvpLFHuse6ynOJJQEnHdSD0F2RSVr1CoKt4ZV+vpH79q7Tx9ao1622WRs7XbTClHZLi9G9uXLLywqQcDNrLBdC4Rn/fV6LZ0ZjVbbCiXP2RBZn6wtqta07sj6If8IS6kiWTnxyio1bMcg5DzgHfKXM2k+9XWKqkPELEQFD7jsLOWeAc7LEMSoEzmzUDhI+eWKPMgLSC2Ae+qJdRVnM3uPZ28ge5XTY2TotKywW6tO51djZV2whho1LPIgmrbW7jREsvR6NfvGt37avv/HP7Svfe1rViiZyBzIRT2Xijzf11qbo9G1aoWqbbFIRYqG/BXWeHh2oYQIJLfbnDlJgwKEzwcQQLB/yq7K7N38PF4rLwSSDosrlHSuDkUlQRh7qvyUKsSq9jQ5HRUpUgIhhs4F5Y/Oj6hojXrDFTWrWLZ5ZK+w31n/EI/a21HJmt2W/cRPPLVyib3asL/5q383xzzyj8t5BfIK5BXIK5BX4C2uQP4gf4snLx96XoG8AnkF8grkFaACf+Wv/Dka/gVCKOAX26Gdg9WAt61ORyC+vNI3DnyjxhCIjY+17FMAWQj7dsAbsGA8WqjjGMuGZIMXdyr/cVlyZCHIgIKAvQJpAOux5KmUvauWfIUE+wlIj5X+xqC/sN0KWGs1I3v06J69eH2pbt7xaG5NQMDFSiDIXq9j0/HEHj9+rP8GMKUrFE9ugB5sS+7dvWfXlzf2+WcvRbgAsL98fe4BrunadsWtPX78jl1eXNrXP/pIwC+KDIA8wNPf/d3fsw8+eN9+8IMfyDID8AaQ6sWLF05YpG+AFFEAX7FUCeoEdaZu8LAnodbBpCzhVN2u7o2PHQZZGBAz2Mu4fUytUrF3Ht9T1gEkzeefv1ANBcDS7bzMwLMMaAc4CgBRCIYNwLADxx5q6h7gDpoxz4C+AKeA6Qr8pcMcj/YMKFIHOoHgAsOc2OD+ea9ADNRqdIqjQnFbHFc6YA3mWRIBdHbCw7u4RzdD3RfjEFlR9SwCrs+9BPKBzmxsm7gG4CBg9W2uAfVIPDvBQSwPjb+1tsne239+a7VWzeK5A9yoXBhbyA2QFU4UaW9gUcX+4L2YH8B3lEWE1qPoQLFyeDSwyXgkELVaLtjBHsHxRSvXyuqCp4ClEmDawhrtFr37spSq4DV/fCxirFmrmBXXtiUbI0ns6nIk0JZOdDrfCYBmrLy/TPDZPZudcmD4unKxCRBeoAyqySuf+6g32jaajhSmzdxzH3juoyhB1eMg4VL+NN5F7xZiZCkwp9x76K5nPIVimfAIK+KZtNtYMarYaDK+teGqKpA3sZgO7gTff7esEZCZqRF47063L3IHYFh5F+u1tTtNW0znTjwVnLxy/3wq5kSbOqfFcXo+C2MFzF4tAXvdvoZ7dBubzW13uFukOcnov+/KBEgryJIk9Z91cisDsDPLPMYhG6ksowNl0E5Wa0406Zqy01sb98/XpLzYEVjsTILsnlDIsD9KZb2X52ysrGCuzBCpaeWsg93DnaPISRB+lvOX/cV+4lxi3fL7aerqhECUMh4n/CDYCK339eL70a9JFMPp6bEAf1Que3s9Gxw0REJMR2PrdvvKZBleX9n4ZmHXo7m1Ol2boPTarmWRpTW487opbFpEFmcJeUJDBXcvY7cTDLUPtVF+RbEoogw7pWLZg90B2z3XYy2FHkoZlGlkHrBOmo2W9iX3Adkry7kOGU2JvfPkvt29d2BnZ4d2sDcQmcZ5MV/GdjOcWMQes5pdvnphpUJsw+uxSAHmiDB7EfrbjR0dndh0OrNyBOiOlV8qdQjrhZwH1qQUiNkakmqAfUS+R0ZESaFWqbkFFGsBW6PMUglVXxrHVi372kCdEme2UVLmGCqP2KYzLJxQydSkHlEWFWTzOvWmACkLnAxkfQyHI1lfdTqtN4qdUlEKCxSJ/Hy73bXj433ZITYaLT3j2t2OnZ+jOHQrtZbybFxdcnF+IdUK80W+VSzPSLeLCvvCrSELUs5A8PE+EDQ0LDBnEHuQRFyDEHTWMeQ7z2HeazS+0TNVexaSgesVIfgqMIg2m69c8VT0GgbbQ62fbF9DTKBq4RnFOKg5OTuoLVRjWdj5OcMcQfI+fueeffi195W18sUXX9jf/q/++xzzyD8u5xXIK5BXIK9AXoG3uAL5g/wtnrx86HkF8grkFcgrkFeACvzyL/28ElYJmgX0ojOTjnDsVuSBDdBQNCtHgPH8H3y6tBu2ko0HodAlhZkCtBNSS7d2DPExj6Vq8JDjtUJK5ededABN4LNt1GEqABJbjCyMtFIr23btILjnJnjHq2xZzGww6FqtWrSjo0MbTecKSz05uasu1d6gZ59++rlVihXr9zoiE54/RxVRt/5e3z759AsrRVWBuafHx/bP/s//W8DN5fWVgAtADrpI3b6CwO4jOz4GtJoKsAXUATD58MMP7Tf/x39oT548se9+9/ft4cPHAkY+//zTN9YfawcxA5BiBScHPAPDrbgE0G7c7gSEx/NAPH/EQ6jd8gXLGe4+gPxYDVGfp+88sn63q7yDy+tLG4/xlSdM2y2ZeAXwVoqZ/5+ch6DC4I3Icwihu0A7zB9AMEAaXf3VWlldunTUgn2KhCkWRBAwb26xRDfw6is2KJ4jgQoDYJH1VUd5gd/OV+ylAuERAECyTgCVgpc/KiDeD1IkAJQCwQi0zYKaAckAzajtKk2sTHd3FvgOcUGnvYBEyKXMm91VKoB7HXmuu2LIcwGCjQ9jCMoO/10Hfvm9OF6KfLi5uLJ6oy4vf4J9sRwDTCwW1yItqiUIwETgMKDcMsamZmPL+dI6e10FvFPLDz54107PjrUHUA1Vq0Wbja91n1as2PDq2haLlV3djG0Vr63b7SnHYLGcaQ3HK0Jv27JiA/zG8x6glzmbrhbaB3SGow5hrnZrAooBPh3Er1QjESoA3AXmXVkGrkiBBMSOBusv1oNILdQphaJN50vvmK9ENl3M5aQDkcCrXkG5srJSJbPqKpKH4wQZQHJJc0a3ftVzScy03wJYKVsp9dEDTtdtMplZveZqHjrcIcVc0QNBwR4jZJo94mvUFVBY16x0FjCHzC3AL/cC8Ok5L4CwW3Wq88KyCuWDrHuy3IVAPAo4ZVTsY66dJtZptnVeBfUOa5Y8jXKpLPKXc7DTauk92CtBocI/Ab9RXVBrZXEUIts/2FOnPWcG4w1WcwDi8IBBueD7yIkTqYzWW5uM5xnh4WeFr18/U+mid9upogLYfXyu4OG6+4f7tr/Xt3q9Ymf3D61eKdvlOdZAicXLWJZ8lRLPCvJaIJ5R5MT69xsiwi3bODzKlYoNJzPbrrFScvIikJCBPOPafA1wmz0LYcRYOQfYR65Qg8NOFXIO+K1sJtb4mrPBc3rCWdBs1uzgqGvvv/fA6rWC7AYHg4Hs1pqdPXv58pX2IPtjr3don3/2qa1mk4yo4gzYWb3ZsnRLNkLJNmsUPx5GTdAze8GDzD2kPJAGThxBSBet3WndWuOxfiGaA8FPnSpYIVU9MyeoG1z5w/qlemW7vB6K4FqzDmQjGCnwGoWTkpkAACAASURBVDUGwdZSg2jdQnT735xjlUrJ5rPEFklivXZbawcruVqtbPcf3rVGq6ksD0jXXnfPOn3Ov4J9+vlndnp6ahssB1FIlAoWL2aWJAudEePhSCpHiL1FprKKk40UjH52exMD57BIPKz+lKvl601ntpR6ZZ0xqLGWy7nUFuxnyAvO92IBC7iF7pUXahX2Rq1a1jkxnixcRVfDpoqfyZ4nfK4ouq0lhK+UGBCFCvom06JqRWoFuQThuNtITcU47tw9sfeePrSoZGrcwIbxP/j3fy3HPPKPy3kF8grkFcgrkFfgLa5A/iB/iycvH3pegbwCeQXyCuQVoAJ/9Vf+wo7AYIBRukHpnaUbEWscQMRW2zvfAWIASKXAKJjN5jOBISguHJdwUGKXrm02ncsDH2BUgAmg1iaxVewe/PhTK3MgcnADAIXrhEwCfiZ08LtHPCBdydZxLP/tVrtm7VbFjg4PbbHCRx2v7bksm1BG9AYD++H3f6SsgMl4KPuRVrtl77zz2P7k+z+0q+tr+/LFhd05vmt/9Efft2LmtQ5gS1jpbEb3Z9Pu3r2jTmbA6FYH25TEXr+6kFUMQPfv/t53s5Bqs6OjI3v27JkAGcBLgBE6p0MArzzAy955Dair3JAsqDx0IHOPAGEORHoXONfyoGQnQty6CEsVt2iCTHlw965qMZqN7MWL88wyysGwkKnBHATgyDvXveMckCgoQgD+mDPmGcDVO4hR0vBzLcPKCnCdbt6dbWSLFTpWAeukjhFM5CoHxy3d5sdBLVcuhO73QBoERUMAWGVXBYiaddULRGb8X1F2SL1DqLR81AHVpwI16dx30NMDl7lWlcB3lAJZsHHo9lZQffby7mOfYzrsUR+EnAa+F4BVfjwoQWTXg3qAcOr1WvsF8Jw1T43KEBYV7KliazWr8mHHNmp/f0/Ewnw2kV/+0f6BLZKFvbp4ZWd3HtjDh/c1n4QCF3eE8RL+nth8thBoSvd3rdZU33ypSu6HA+GQENstvdwQYB6YrcVGEPIqsWa7a422ZwmQCwBIyO+p3huyNzzrYbOJlUGAEoN5JhcBmyLIBIixSpEuZ0KrUVXtRBJhyUJQMEQCKqtdEV/8mm1SFFxLq1bqRnB2tVERAYHnPDkhkEJ0nHO+BJuvoJqh1mSoQGDws512z0rRzu7du2d//Mffk12VQM0K1nOQgB5szx5czCHufL8Ews7JB993AL5Smyj3hfUJQeNd88GSzFVKJUs3qR0fHtnr8wu3rimi3nBbN/amq4D4XQ+tD6oeyFlWMVZGUobsPBehHDlRE+zi9g737eL1uXYO5KnItQI5J74+OYvZO4zX9xVkjAkYD7XysHnUEyiDUCcVZNGEHZUTin7W1hsQTVspFvyMRSFRybrWCZsuSy1Qq1bsYH/P+r2WDY57UmXEi5WNRlM7Ouzb7/8/fyhi9+pmpm55VDdYwt2MhloXnBmQICK7ySTZYRsV61nBOphMplJsMIZADIZ96c+Mlc4majGfTq3dbDnxu001dv6N/Q81aTTrNpuifPDNLPszoz41e/z41O7fPbF2p2LHBz2rNTo2R42zIbNlaHGykDXa1cWVArVREaFMCXXt7x+IdIWIXy1Tm02dWAs2c+yJQIQGxYXWk9Q5BEd7To/OPdZDwXQOMFdhvX/1GYFtEfZZjKPZbNhoNFeGTZwQ3u4ECXPrDmZORukcy85VrfcdqryydTpVu7ia6XkNiQt5S5YNFnHkQtx5cEdkDtlG7KFyJVJwNedsrzuwZ8+e28HBvp6tl69fWqfVsJsblBglKUCYR16sZfaV24XBm3NevHn2aa6wjiuUjQwc1gM/q9wNrCMrFZtOx1YpN22+dFu8k+MjG49unFDMlFmhEaJcJl8p0lxIUUcmE7XOMj5EgMnq0u3GpNajBhHvhWWck1wE1XM+81jjM0Kv37EnTx9YLfL91dvbs3qzaf/eX/2Pc8wj/7icVyCvQF6BvAJ5Bd7iCuQP8rd48vKh5xXIK5BXIK9AXgEq8Nd+5V/YATwA0o2ns8yD3oFtwAU6IgXyAdSqC9+7n9cCPdfeXV0oKtxTQch0oG526lAFuJG/PLZCZcC0kUA4gXN0Kwu0zGyEMiDNO38L8sTnb2xrZPMC4JgB7pAXBwddazbqVihW7Ad/8iM7vXN6C8Y9efKOvT5/nREwDuQdHOypK56O9T/5/g9sdDO2s7NH9vzZZ7IEAYA7ODiwdbIQOHp4cCA7KDqG//S3v2XPnz+3q8tLm9HNTLf8aqXuz6PTMykknj1/pq7qAEgCoNKp68Cpo2oAj0FVAGoKSaCucJEz3jHt3bZu0RXAMO/Q9lBsgaTEOG8JMi8JpDk5PLIH9+/LxuTyZihwGvAtdPi+CQHOrGwyAJ6fCVZLTlC5OkIBrtQ+UxZEJZ9/VzU4aCv3p50DcwIVsb6Shz3h328Cvb+q9HACJYDF3qEdvh+sbTzwN+sSx4pMdk7+HlKpYG0EeInmp0jWQiQMDw9+V3+8ydJQ128WCKwAXIWi03Xutiwhl0OhwsWSZ4Es5rekEoApBAZjgKDgvmWtBqmAcgAVR9VBujDvzDXhzMUy4e105Jv1+m1r1UtW3G7ko099UDpo/+xS63Vatt1tbDyZ2P7RiT1994kskpJVYuPhpdXrkc0nQ5tO8GiHvNrKpmxrZYHC7E8IAtQ3N1c31usfyP4FsBSLFDr3u72+1rlnLnh+B6Ae96achMziBdJC1jysR2xoBDx6Hkj4Hbz9txtyWza2xRi/ULhVJQEgM0ZIlXjh9l9YvGBFsyCTg45wKXQKUmcxBoBTfifMsxOWPncCr+dzdVcDFHM59ulkPBEBgrWLrMdKruyg8xxLLz93vrJ+lC+BbY0HQ9eaDd0798V64j0DEcf9Q4gxvyLB6jUr7JwIdKLPFUDsB2UTlIry1v8qwRVUOr6ezaoRVkjx/8eqCbaiUnFgH9BalmYE108JeXaLNogAD+4O4zERSZ6h4WQF7+FZAsFObSfiC7KL/eyZNqioqAs7h3N7K/UCpB6EhVLHszB7/VzJ7OTkUDkuR6cDs3WibIFme2DT6ZUli7XN5zNDHHZ1PbYNapfNVvklUpWxN4vQaIDGJYuwVJthF1awyXSpcW0gVxfsZdP3w56knuQ+YPdDNz/rT/aCrDUz63W6VihtZeOHQg0AXPMBcbfdKXie937nnTN79PDY2q2O8mfi5cxanb69vryRfSAZHnEyt9V8Zmmc2mw0FRFH7hL1hJCFpFsu1zaZL61cQRHi1nWsOZ+D7AzPcn6C6kTWh8qdcKskqX1Q1axTi2TN54pC9jKEcVBNcB/LBQoW1ArUM1buAqqLoPDgWR2IM84dPVsyu0FyZFjfItFR65GXosgVyFnPZNo/2rdao2bdXkd7C9UHWSci36JM8WgV2ULdXJ1LIcdzkxB1mhAYE99jPD4OntecB54xhHJNipQd55urBtk/WMv5nsxYph22XP5cZAz+gOHnNyIVnBTCZtLtBQuQFoWS9TptkRwKr2ed1NwKzWuOCsO/HsgMKVyqkSWrlbVbTVst3AbxnScP7eXLF9bqda3T37dOr2VPH51Yq+5kDPuWHKt/96/9pznmkX9cziuQVyCvQF6BvAJvcQXyB/lbPHn50PMK5BXIK5BXIK8AFYC8WC0854KA1ThdC5zgBSgKOOagsz/2AYoMW6DM0kgdywA3651Vokg5EwLgZthcePc9QCLd3Ng9rJJYPte8yDAoRig2ygplFYCINQgABvkE8tp3xQEACl9HF1KtRnZy6h2hg8GRff7pF7KtuX//vo2GQylHIAQ6naZ94+sf2o8+/rE8uek6xtrqD//wezYdT60/OLYXXxDQvVbg7IOH96ywWVu/P7BnP/7EiqWiPX7yyF5fnKsGwofoIJ7N7OT4rjy343Vio+FEwc0hENeBQsBTOmS9bkFd4eCWW7wIEM78590mBEuXyO/1KyqLN4C+oGWFJW8hL2oeMF0rV+wbH30kC5yLiwtZXWBzlWzcDkl2JFlIONcFmAuB03ydn3VFDKCTqzxCRy8gZ6tFEPXadmKm6Fpee5BwVHO1DaQLwSkCeL2z3YkBB/YCyMr3PBTb1SMgVcGKJ8w1IexY/mAzAhmGtQlkAeCfW5E4mB6A7WXs3bfcFyA0nba360Z+5nQTE17suSuNdjsDJV0pxJ0yFu4PsA0jIJQRXG88nNwGzAqEDCHhiXfoYxO0Y94Kbs0lb3e63MslZcd0Wy1lEdCpXimtba/r/z2ZT+V7D3CovJJaxRbLiQDfD772gW0LO+t39mw0GolMi0o7u7q+sGqJzuSl9hjBvJPJSrZGgLUAgnjBAyiSdQAAWKmULdlurdPfs0LWmb3bpgLCby6vrN5qiRCQ3U1U0Z5RaLBswshzIEgbNY1bOPEea4KDAc2LqBeKyqugy5wObgLjCadGyQT6zbU6zZaN51MJcqSCUXjz2u2FCtjGABT63g/ZJ6t4ofcmjJs50H1JbVAQsIsK6PXr1yIYWBes32qlaYvFVPsDYiXIuLhXCFjmk3+T8bFaLt2ercT+dHI0ECZO2lYykpHzzi1uRDVCqBRNmQkR4PYaOyHTfLWbBN/v1NUdsgZCZzwqLuOMmZKloMPN9zrELRcs+J4ksB3CF5De1QjeaR9FPp43CqaCOtuVUVEsCpDmPbDWAnDHMooxs6bpjucc5izCSghSMgIsZ0IEoLNfmatAokZW2G1lzTUY9KRqODrbk20UGTvsjy++eGaNal3qusVqI0XFKl1L7YLNkN9/xUlrSMFKZIUi95TYYomCiOeN2Zxcj0CalF2xEggkOutLUs4kxpnAC2IShSBWgMsVNn7kopStHEEcucImEJL7Bx37xjef2tnJQAojlHJ0/zOO+TKx4XBorDOdu9imoSSYLmyLT5qhwIDAqgi0B2tfLJ1sRKXI+RoIfdl7KbvF7dVcCZbVN1P1iBxlTxS2Oi8gdDyfYSNCsVx0G7vJeKZ96sS/q/A4v3i23iouOKBZi5nNWSDopHdDASalUcnGo4nOIQgKlA5S5hS39vTpO1Yok22yzTKlIPRnenb3Ca1P13Z1M7LJcOxnKZlHCWt3ofMVwpz3RzlxazG4hawOSjvPpMDWDMUUewayX+fr1veTW6T5GSrimT2k5wXk9FrqSn5IGSJkvujB6ko6/s16hWzS7ypfh/thnzAP/uyB6Of8432rek7GaqwgJJ36VMuEhxesXG/Yg8cPRV4cDbq2nJzrjGp1exoPc/LX//p/kWMe+cflvAJ5BfIK5BXIK/AWVyB/kL/Fk5cPPa9AXoG8AnkF8gpQgV/6y39m5129dLduFC4bYR+R0NlPsKarKeTrDhhdwAceiNCtJwBzAPkBKpFh8OEAABM/7OH1KAvP9a5nABPAM4F25DdUqwIsISwI9g4gv6IxlFOwEUABOAiQTd882B/WD3uDTgYalWyKBUmrc5uN0N3fExgCCLdOYvv6196z+WJlK4Ja01Rkwx/8/vfs3v0n9qMffmIA4ABSH374niWrhUKR3Zd9aT/17W8KKJU6pbCz73z7p+y7v/sH9vLVtXW7AxtNpuoAxhIKwATLDtl0qHPXg4Xpnnbip+QWH1nOA8ArAI93jTqpUSx81epGGLAIl6DCkAIG4BVQSUHekaxA7t+9Z2dndwTkvj4/t9mSLnUHA8P78d5u1eFKgQDGA0q5JYe/j7qzAaUBjujIN4JSsZJKpSS4JWJKDh77tYIV1ZucD4G5mBtlyhEC3SFYANjUwZ51jruljgc4A+KJMEsTD00uRzafus+8A2B+T4GggEiRQkhAJkHUrVs1CQQL98zv8gq/F9YZ696vibXSTiAnQF21XrVer2dp7Hkb+vnMniUQJRAVWKDQcT+ZzW2TAqKx9h2kA8hsNKqy36lEZt1mZINuw3p7Pbse3XjwfRY6DtAHAcHr8dNH1ul1rFquKyy21aioY5w8gvFoJrunWrWhzmfyOyB5AFLV5b2FcGzY8GYiS6l2t2vJ2gNqUXYwt3TPE1YLaSKrK8gPfPMFzGJz5B3hbr1SlrJBQKsiVwo2Hc+som73sqVJar2DfZuvlgJLOQuqtbr2E99XZgcgPCHllbJsudJVrP0Occn9YKmEukXzVHYQWCqjLNAa1cEu3Wktijwgk6NStel0oj0DgKrMFhEhRZGBWEj5+fFmnYQ1H3zxpYzKQHbqznnHnPE7AQRXEDJd4SnAte/boBbinGR1QzyIeCnurNtpWbyCLGS/Q8YQ9E32AdkhgMoOMCtDRKH3brUEoRtAe8bOi6+z9gJpwdeCJV1QE5FHwRiwduPanv9gqvN4PNKZ7uvXAXD2dSkqau24ksnJYEBfbNL4ed0japNKyfYHe3oW3H98avFibienxwL7X37+XAT0xatrqGSdq3qfIuHjqAa8Bso0KBWthiqkWLTlKrHJFJumgoiLBDIs1EeWeW8UNwDnrAVs+wDWyb1wUDoSebFYTKQ20Pwk/nuo0RgfZ9KTp3ftyZNTO9zfs729vtUabUuWrkyDeCLEerka637n47H27ZrrlIoiLCAlmAvIOXIX5MCWEepOwvr6cRWBnzOMV8+A7FmmsxHwPCrbSsSU23SRaSHrvO1O5LfyWXTtSBkzi2VshRKAO+oeB9tZMFl8zG1WkM5s2Ze5lRl7DPURa5Dnzt7+QKA9mUhJurIHj+5oz5YjVxOl24IVCbtfrTLyJ7LhzUhqDeUfkZ+SEbuMUetcZ5aTaiGbJmTfiNyUagIS120S2SKcBZBotzZ9BZoRUGa4TVopqlgkvnwnxRkknH+u8OcOBDpkWF22aU5yvLHc8oyeoJJy6zbWEpJQfi+yasOtEDmz4+XSn3WbrR0eH9nh2antHzjBxVk7unxlg8GBlJWcCVdX1/Zrv/b3cswj/7icVyCvQF6BvAJ5Bd7iCuQP8rd48vKh5xXIK5BXIK9AXgEq8K/+wk/vALuWS8JxI3X/Ah4qdwLrIuAxQBkACbpGKxVL0oIlG7czwSO7067Lzz1NASjWVihW1R1OZy5Ah4PgAJjYMKDmwE7DbJO6uiKAuMF/X4HVArJLAm/wz1eXNN76NfzZvWv40cNHAqHoqgUg4Q9EANYldM26jUUWWI2X/3otUJob/JPvfQxEaMPxxJYzAJ/YfuLDd+3q6tyms9jGk5kAt/fff6KsjtFwZD/znW9Zt9uyf/AP/gebZdYTpSK5Clh7VDSmcoEcAA8v531k+cTLk2sFXLoHvQOKQqtkrUJ3sX+0ciUDALLbawjE2rptUvCF3+48UB0Ard1o2uNHD+3unXv26vy1XQ1v9HXApdCZK/uejEAJuROASQHg5doCR2Vd5YRDAFS5lmd2VAToAzK7LQigp+dKhGDmoNQJIH8AXwMIHOyAeB99L7ODUk1kh8J1/XusGXXjZuoRACbUCqFLH8AK0B/Amp8BlOVnBNJnpAXjURc6OSFZSHhENzP1WQJSsm5TWY9wLwDjSQo4WbN46eHOUt2EIGHZ9EDuZAHCVhCB5YoTV7gApvJ7AMX1WsW6rcge3tmzarQVuLsCIC+XBSre3IylCIpk07Wzk5NjgZDdTseury+t3Wk6qJ4m9uVnX7pKqUCuQSJwD3Du+nosb3bsdkqE+S5j2Z1AJdZbbSer1rFNZxNrNJvad+tkKes3KTRYV8qcUeqwQO6lrHRiq7eaCr1lbsI6IGRcnBR72MjK4D0TzRvgr9ZNVLMNyoTN2prtlsDAWr1mNxeXspECIGWPsMcZH+Aka4NaM7/g/7ynSNRM/SUVQrmmTAfmjO81W00poQhUlk2MeEIPu2ZNBlBTW1DnWuWW3PK9RK5GBppn+zVY/0hNU0Gt4Wtc9mvlSMoLgHPOB0gr+IZSYWuDvZ7NJtjwYBNUs8nYg8A5r6pSB8F1FKxY9jOPwULoUXdqwH4NiisRIBmR4SHVhBA7aRQs1CAbOEcgRFTDqpN/vhZNdZpOPQgZAjKcRW+IHNjSneeblApWlfWUE5fcc6tdtV63Z3fvn1qjjvIi0rNgcn1jcQoBUrTZJFEuA6HKG84MkYsQCpA92H5FqgUkCTZWCK4W81Th3qg0WCusK4gizT1jyTIIsIzy4Gs0GE7KuC1bTeQMYDnnpvJdpOZyIrLXa9tH33hiZ2f7ui7ZBqvVRtZWAOWQuzuDbIB8SG1yM3TyIvW8Ea4rwiLh2VUUyYIyhXVSw3pwhh0ac+ZB6BAFnDMQknHsdlK8ZLMoiq1gKUSLztGM5F1v9GxLNqnCxh2kJ5Sa59ZGZDpKLCwZWUSoTwDgZdXG2suC6G9t+VCKjUeaa7JW+r2etUSIbpUR9ej+qc0WUytFdZFsV8ORxk+Ng8Xg9dVY9WI+ZNW1pakgsjlEeJra/v7AZnOIBcgDFFuobBgedTBbJSurVesirLCHwy6K51ajQY4Ugd+p8mPYN9p72ZkSyGWIYNYexLUUcWQwobJYo4bsu7VZtldjkUGmueV+IUPItEA10axXdSZhkEbGkFQY1XqWr1HVubPZlWxwsK91zno5f/3KVouZvffee1KOUIPzywurVhv2H/2HfzvHPPKPy3kF8grkFcgrkFfgLa5A/iB/iycvH3pegbwCeQXyCuQVoAK/+Avf2QF6AkhjrRTAI1r+y4AQdEnXAOYdVJcNz4YufICgqjrV0xhbn7IlMVYRgPIFu74ZC0QDYCuXPPeiXPEAagASuisBBuXZrq5/txsB4KGTHLAZG59iyfMxCOMFvABAg5AAYHjw8L5dnF/a1dXQHj9+R4BLr9cR0QIo88M/+Z416U7emh3du2+ff/aZbCd4L6yhzs+HIiFmo4mCSH/uz3zHfud3ftc226INRxPr7+1Zo1W3995/V3kCBK1+/P2P7fd+7w8U8umCAgfcseQAMCHMOEGFQKfzrihAT2qJ8huAzW2cAIypIQRHCPH2zmIhw5kNhgcoAzD6uAPZQG0chEytUa3Z/mBg77//vs3mc3t5/vrWNgbwFlDUyQkH7QGKv/oKqgbdjcKESyKlggWLe5vv3OKrSJYHwPHKGs2uwD/vWPcA5OD7HwiGoDZhnHRrBxsw2QCJwEoFwIKKKssCuyyyFtwcRWBsWBvuJ+ZAb7C+oqM4WA8F26F45WoLt67Br93DugHoAVPpHubrhAazvlGxADh2Ou2MGKlYt+PB3+H9IU1CRgL75TY8eUtgdWqX51cisDycOZFipdaoymKpUS9Zr1Wy08O2W17hm79OpNLhPvHYv7y6UCbLz/3cz9jLV5/b2dmZCDPWx2JC7oYHXw9vxrKBmi/wtq8otFlA/nqbZVgAVnbNCp7rAKEAlrrbpeqi947lsrzjd6WdgFmULaUtioaCbXZ0T691f6iAYtlFpUZmCAOOl4kAYEz56bZnHgOpBRgrSyhqauxBt4OjEx+bLIX1EmBOPoIUQXTjrzz/puSKI94X8iXkNISvcS6gNClq/XnIs9vWeOf7G9WQK2yYe9YiZJbC2tXF7R3lToz6+8m6JlNU6HzLsgKkDMoIPwKMuf+gDPgqEcg6rLeqtphNRJ6Q+aKQbFFHrgxxyypCuAuy5PM9xnnggd+A25wTdIOz74NaihoyPsB/kSyZAovxAgYrO4gQ7npN702DPsQw904eBfMm8mLlmUYhCyDs/aDa2Nvr2Xg6kfpNqg5UAOXIGo2KtWV9FtmTx/c15motsjFZE9l4zi9GDmjvUFMsZEXkmQyePxBBPJBhgZUaFkwppCF5PBuM5rI8Cz/LuB+Fcasj30kxyK9q3S25DgYDWQVCxB0e7mt+yfbgXBERyTqLIjs46Nm7796xe/dOrL/Xl03W5RU2SlhdLWy2HIosxB5tNpva8PqGmdL1KjVXBCUxK5uaF/25mFl9uVrL5whSyufXVSOBPGH9E7bNmpUC0Ha3zwQpvfgaqosksR3qBln1IWlDeYSVmF8fu0XmAdZLtn9SQ7oVEi/OYZ5n1CqJU1utOIt3VqtDftZ0zvX6XasQ1N2oiUTEGgtSi7MEOyUULovlSuQMX+M+qLGaF2ShhirTlXKc86xp/tCQoEyQTDEIEZGSlYNSb4d1XEa0ZLlF2mcsb4iLTNkXiDLqBcvTbrSkJONzw61CCTWXSI2NK7c4WyPW0kJNC2Zrq0QFa3Xq1ms3bLdJpN5QZlPRdI/sh1a7p/FyPlPjs7N7lsRLOzwmP2dke72OvXz92o6PDm085LNLav3Bnn354qX9jf/k7+aYR/5xOa9AXoG8AnkF8gq8xRXIH+Rv8eTlQ88rkFcgr0BegbwCVOAv/cVv7fAyB4ygy5OuR8FpdHsC1KR0eOOr3hCYMY/pYs/CN0lfkBXS0krqYk0sKtHZWFQoKiAP4GWtgn3KSkBs6LIOXZUQF/KPp2s2s8/gfemmpIuXjlRXHGCMvRXo02xCbqTKuBiPsW0a2tHhiUKj1eXcatgmiQWULmdDASxPP/xJ++HH35fn9WyGDQj2UXMBjYAZjx7fs4PDPfun/+S35eV/fHJs09nMXr1+bY8ePbLFfC5wncBuBfzuNgJ2CCoXcVFwuxARCpAMWYCsA6OE8e5ubVlCpyl1QnnhdihlAXsByMWGSXYhgvC9A53uZQBlvaTYcDUF5MXR4aENBnvW7nbss88/t+lsru8ByAFYyy/8KwGyfC/YoPD+1RqgnNt+BbUDoBqd6u6X72oI1An8LUUHmNMtcJd5mMs2zDMtWDPh3yE/Jag0CH5db/Ahd7WArkMnr0AyJ4akPNl6KDHv5/Y8SvzWfXmnsxMMAm4LBdsoGwGlgXc/h7wPz1vA991Du/kdOvYBV1mXgK0AzIwb66VGvWXXV1fW6uD7TjB4URY2ePhL1VHBa7+sjuRlGouME9Cc2QCFrnO6kqvlorVqBdvvNwVwAsq2um3bZiqDZqdj622qdX33zl27GV7a6emxALrh8Nrq5YpdXuLFXlUH+XA8s2Kp7BeTRwAAIABJREFUaktCbMkFadaldCijEFhvrdlpWbXelC0R+Q8A25dXr6zdbWlvQyRgn9KoV61IXsBqoYDc5WwqwK9UIyy3ZJsktXi5EJjNOsDiBsspQFQXaezUIa45hfyga3ybqmu9WKjIfaYSMVdkHHjgO/cAAElI9CqhYxr1VcHnXQHIkAYFa9SbsmPzIGpyTggX52cc4I3jVHMh4JN5Jncg+33WDt3WmlfWNMQbGQqRd7Xz/UBAeJaAE2LBOs0VCr7e+DovDwf2DnPGGLI2FKJMp3u/rfUDkRost1AE0YnOzzhJ6zZKrjZYyxoKEiKsURGTsrRxghGQn3oFRRpnNBZfEGlcT539ZNhUvbuctQzLwd+rleeGoNAhJ0SWRCjaqHWWNwCZoqyUGqQmZ4kTqcH+aH+/Y6dHh8o3ODk9tCRdKgsD4H+1WOocZT2SB3F9PbJSuSICw8lQ7IPqmZrKlQmA9cwbYdnM5RJQHMVDpkRi/zImEZhpKtVPIF6pfatGPsNCJHirVdfaUFZIwjUhqLjHohQXf+pPvSfiejwa2tHxqd2Mx1J7bNacFb7OIKRm40mWmVLRWSJrvUrNZpOVTQn1ztQdfm75WoF0p+5OJL8hE1gznGsoDZijoD6DPAvqnqBeWsduM0V+FGc6JCf2gmSKsMp5JjKPPI9Rgonc4HxBocQ5l617yMJZdn32FBkzWFr1+i2pafqDnl1fXIjESzIbPCmYsrVDjgiqHlRm0wmEWFXZKMGmkHlSrpXOXtaXqbHAyRWIKTKF1raF9MpUhiXOhSRWrols3iCnlUVDMhJE9+bWXpEahTpxzaDE0X4hjLtS1pkPiSZ7QT4XbCCnIbtK1mzVrF2vWrnC8xcCpGFRBfvAuhRsWObVak3r9fr6LJOuqCc2fW27c++u1CV8PkHBQV4WarbpaGyvXp+LFGLd/Wd/49dzzCP/uJxXIK9AXoG8AnkF3uIK5A/yt3jy8qHnFcgrkFcgr0BeASrwr/2l7+wcoMaDe2vpeiM7D4KFASkBUgDQAESK/K9SscVqbbE6U7F+ALRAIeHgxYbg10LZRqOxxYtYQGWtGqlDG1sO8A+6QNVFnIHp6orO7EoASapYKnHNiGyHoogBASP4gc+n1mo3BeRDXrx8+VIqisWKIN+6bdJEYMyHH35gN9cEjw7VWX98ese+fPlSga+TydgO9o/sxz9+bjc32GdE9uf/ws/b61cX9vvf/Z7V6k35hb94+UpdqCHEGqAdIJDmWDqPAZEAbQB3WnXuaSMbnWBzhAIlAOiAIBAeKBBc/VDzeigE2K165CUujoY6BSCXn3ESg85ioUdbB2Zlk1Mgvnsny5q9/p6dnJ7YJ8+f22g6zYilVIHeePRDDgSgKPiPB3UFYJGDxA7C07EPMIZqRt3qeLln3u50OrvPvs8LgCRFETmSdatz3965693hHvbqAc1BVQGAeH5+kVl5mQC72XyWhXoTDO12ZQBrvAJYSdd9UHDcqoEIl67WVPtQ/wDSATQHSx6gZtZUUFRgTUV5qUOn0xKQieVSpUx4fazvKYS3WBU5Rjc7hADvAWgN4AixwfU1r1FZ3dLybd+ZSJBCcWPtWsFOj3pSE/Fz+3s9W8dYtZW1p6JKxc7uHcvXfTEb2eHhgQDi3XZts+nURpORJau1JbID21hvb2Dz6Vik18HBkf327/yePXznsXV6fdsVABWdiFF3t+2s123ZDlUQ1i2pq57i1dwW47nqjnWVOqkBaLO9CIgJQSOyreBEGIRJqRApqwCwfjSaeFc21jnyuneVDoQbgCL2QdSMGtaqNYW4BEJLogmRe26ZBcEJQMvvYuMmdURmKxSsgVjvsqjaOkER7MpCVkuhBPxL8C+WZDtbzGOrRBWr6f68Yz0QEpwhXL9aqUmV46HwnovjQDUh2U6ciazLMldCpkFY/54bwZpIrExWgbrDC1Zt1v13IU8y4kPd9NwvaiV57kDeuUqEF9doNN1CqdXsiDDjnkMWh86GLOhe9xiVlKvC+UsIMcoOqTCKJnUKeRSrZSpiVHkz2h+uOOFMQhGGlY8HGXOvkLJugdRuRNamm70U2ZMn95Xd4lZaTpywV1iTV+c3Np4uFQ4/XywV+hOIohDcXUa9stnaZDqzVby2JOb8L9piCSnlORXhHkOdGYNA98StxDCPwuqpVoXodFs+8iz4ezSeiPTpdpr2+OGJfe3rT0WKQWxvLbK9/UObzkZ6PiUEdSt7YmPDq7EC3SFXPSR6Y0m6teUitYursVVYsxkhG9ZOAO79bAvEMqNYW71WVq6H76/ExqORVapl2bUF6zzWLOA6FmOoBFhz2Bct5r6uw1mH2kBKpBWkvPzHrKJgc2zBylKOoVTgvME+rc68KMC9bp1eWwHn51eXZmvWjKseRLBjm0ejAGd3upLtHvs+KpalgCtmVnuutnACwgkMr0/YD+xJ9jBDpvEhKAMbmeqJU4DnoT9XVlKK8Wzms4QypCDeICCz50p4prjFpOeksJbZG4eDPVstFyLaeDZiHTYYdK1c0rvb8fGp1i7nJ7XlzGu0GwZJREYKChs1ERQqeg6z3jrdjsg1PjeQoTKfTkTENZstG88m2jPTych+9VfzzIv803JegbwCeQXyCuQVeJsrkJMXb/Ps5WPPK5BXIK9AXoG8Amb2r/8rkBdVhUzTKoliAHMIgEtAFoAsdQFnoc6g9glBvAkkBzYrkTogIToUQFshPBmwuWDX10MBsACjWFUAkvI2XE8WUZAhkXc8090bvKYNP+siwDW2GW63gr0Pag0AD8AguogJcoVkUHdnDXVHqkBhsMHH7zzWz3788ce2iRd2du+xRdXIXouQWNje3r49++Qz9wZvtmQb9er1pe4Z3/A79+6p83s0GmWKg5pCRwECAfx4f8B9wA/AfNtkwdgZ2OLguC8xKUe2kA+Ahu6zj/2NOm2VbwEw5AHaDuZ6qK93oQcfdgd7ZB+yzn6u4IQD9icHBwNZZd29e8eePXsmRQhgHtdXp+5ua8lmbY26A5ihs1ZgMWBRVBYIxNgCOCXAsJh1ucu+ZKccipAjEQgAv0s559s6cUA1gL38HVQ84V7oOpcNTjYO6uDWVBsBmg7iOnmha2Wdv+FavK/Wz9Y74OlyhgBy1YtpLUploVq5JQ0vrNF0j9nvQ0QNsJUpQ7ygyMFqB2IOpUpdqgIyJxhHOaqrYxcwcT5b3gbGEjwNiHl+fnmrbmFs7AFIQf5Q2mq0sccPz2yTLAVUYvnSajbs/Orazk5OLaqW7On779h4eCOFBGqo2WQkZQIKEci54WiqDmJeU1QgqBdWidYymQPK0ojK1h8cyLoKIhIgslavSiGCKmOeBZC32y1dv9tsW61Np/j0NhRd5NVmI6Kw3ewILJUvPgB7AXsvMmU8hwAiQfXGqohrF8w67Z72WJx42Hmr07NmvWETBSP7mgT4Zo4AJj0nhXwWz0pQhzZ+9yLDPFOA91X2Bt3oyZqIHR9DMRIILWsnrOWKqL2wwCprX61jJ1WC3U5QHQSrNCdbPIsAkiDY5Xx17Sh8WGPE4uxNBouvx52dnhzYxeWFCCPC6CHBZtOZ9fo9m86nIQLBQ5BLkc4tCCQHfdkznLhOUEJeyDaPesfMp1tcBWIxjM9VIk5GYv3D9VBjBUu4brdtV1dXUkcwbq4P0czav91bRbNmqy6ChHuEcCAngK72drNpy9XcTo6OrN6q29FB1/YGPSsWeQ8PmyeTZT6e2Wy6ssvricWbjc3mSxEEpZLnF4gQWifWUvj5Tut4tytavNooDBuChWtBigQVVXgwo6UhN0Y2SYWClBflatEqlZKeF8yXq5F8X5LbdPfs0O4/PLZHjx9au9200c3IhuO59Xp7tljOdAar9hvyWDY2Gc5dSZCy5yHqKjadrezqamyLZSIbRM4XJ/g9ryhY1rFGISs5s9gvPk8oE/x85pxGdaS8mO1aigzIcGrDug/knSsLTfkSqJPInZISCOa0WFCgN+czojtUGuEcxGZMz8goUt7Ejjq3W3Z6dqL1zB5jPXB+USNqzX+HNQT5GsiIoOTZxN68gHWf1nq2LwK5JnIdWy/UO+KPJB+RFZTI0ji2SPkdbpu2zZ6HivQhw0rKHic6RP5wrYyM26aQN676wO5JBFVha5xV7WbDqtWSNZoVazVqVi2j5MJSrCbyD2IOWylIGEjnBw8eaBy8WCMXF+eaWwg7njfMBWPl2p1+zybDy0x5UbNavW6T6chevHjBrrG/+Z//Ro555J+W8wrkFcgrkFcgr8BbXIH8Qf4WT14+9LwCeQXyCuQVyCtABSAv+D/3vLBx8VBagKesSxmwWuGyGQiPJcRqZZUGAcEV+Z0DNuK9DRKRxiuFdQMqAhKgwMCDm45v7HJkX4S999aUmeGABp3NACJrB1bSxFbxTB2ku1LBgfXtTiAuIEXwed8fAKj17dXra4Vzn57dtR/9+Lm6MgEB9/o9a7Ub9uqLT60/wPZkcwuaAmg+//Hn9s///M8KBPuHv/k/W73WtNF0JgD+8PDQWu2OvXr1SiCghB90mcrexi2bQuc1wJnuQd7dnm0RABpZGgGwqsl65yCjwBrIAkAvB2tEJmyxw3BgPtiSBLCM7zM3Dty7jQ/19cyIgrzNy6WSPX36xF68eHmrBKCzHPAP4gKgXciTvNzd+qPRbMliCcuflIBzgaV0vzuBIOBwR2gqILPbYn218xwboVqzqe5ovMq32DWVvMNXnfMan9v7hDBY3p+ueOw/pEjZwJgArJIJQGc3HfxbgbeMGZDMsxocOAYQ5XqBUBN5VXVP/yTdCUwP4C7gVgAbQ8Q098g8NmotdV2zdOnwxvM9zGmw64G80vxuSyKA1OFPp/doZJ1uV+Ah9UPlozkxD6Xn+7yvApW13mPb6zRtb69lUcl97xU0Dym0K9jxyb49fvex1sRiObZOs2Hj0ZXNFyuL5ytbriAGKvL49xqwZ4s2my3Vcb9Iltbu7btSJUYxVbRWp2PlKuG1RRtdX3m4dAGwu6WxEcoNaJ1uU+vgJ7+KbT6ZWr3d8nW2TaUkuA3YjUoCUlnnq+VM66VawWd+a812R7UB6A1rHvsoFAlkLgAWAsxaurFk68HUBXMliMKBIV5Y46vY32MHNbK16XSiurK22AvYIRUL2IW5UsFrDDicCJiF4ED5xVrFaqrV6t3up0B4BeIukG+BDON6ssfJsmEYrwgU1DYCWzO7IIjGtYc9tzt1Af5Yn92MJ1JcVMrekT4YDOzq+lqkIu9J6DCZJQShQ2BhCQShxN7j/nROZISEgsbZqlk+QMgJehMSvRHYHrJmfA8A7BNg7aSdlDLLpavFCp7pEO5VSjbCuvUmTphiU+T3DvnnIDdkdKtZtXa3bnfvHEtlx9qDyF3M5hYvVrZYQGpFdjWeeK7FhiPALa0AlDm3IVgAo9mzqJIgCAjDxl6IMykQ2qxpzm5YSLrolZWUkRt+7rh6z8dWy7KYnHBhPj76+lM72G/bnTt3dN5MplN7dXFpFfbIciqFCmuuUihZulqJYJ9DxolgJtR7pzmBkCFcCQIQ4tmtyCCdUF/5WtQ6Wm+UqQGBgIoknFHKXOG8ziyeggpMa1DWUzVLsowKPTskrOAcdAs0zgfZRqH6Ivtj5wrIcJYFuyWeRvVGw6r1io1G18ragNzX+VataZ2iduA5EyyZNPeA+pXIQ7lLFRHJkDh67kAgWMnJSqmTQqD4xjbpTjZWG9RECmRHTbG1Amcq+zYjMVBLMsbJcq7z4ZYwyermhI0rmvge8w3xVy6Tj0LIe11n+p27RyKQ2S8QQaxLht/vdWTVRsloomB98dxQtkxGWhQ2fn1qwff5PUhS1u6VbC1Te/fpY+sO+vajj39op6d3bTxZSL2ZJAubThf26fMv7dd//X/KMY/843JegbwCeQXyCuQVeIsrkD/I3+LJy4eeVyCvQF6BvAJ5BajAL//iz+7oSOT/5GPlgC+4gpcBZYolWyUAgHjlu7VR6LBHqVGMqraK6YwG5ynadDrS//HHTz9N3SZKwHyRnwHwAURoe+hnsWT1ZkOdraH7Vt2odODvUnWoQ0IAGNO1Hbprg90Rff7tTkP2EvM5IMva2p2ecja+/tE37fMvP7Xp6Fp6AHz7AZHoWr+4vLZWp22tVsNevLywb/7kR3bx+tL+yf/xT+2dd57Yl68uBH4DxmLL4Z70WWetriasOfMch0hIrdemO30r9QpgksiLHTZQrl5RZkJmxeNqCrr/PXcBAoIOdfl7C3jxztoQJsy/+V6CpY9sQwCLirLjCkBktVxStzf3+O6772rMEC4QF8ECB+KomHWgL+cLLX5XJNAlC3DG+wKsee6GbKMIPo4gEpxYClZNsq6BmNh4dzhEjCyGKm5xIosgdUIvHbjNskDcqqaUdSpDju0cqN56R7HXCzudVONjPmeEahNCK/sUuvMdjMISBdBTAPQuFXgHqYNVF1356iRXngUWWxAb3mFPjd3CqiJbF/4bAJfr8/MhmBvwjI50ZTTQTd/ek5qAF/fh4b4OSvN1QGSspsbjsfYL4HrwbWeaAdcJm+93Gsq+WC7m1u50rL3X0Xv+7M98xy4uL9VxvDdgj+DjP7XR9cjGN9dWI+Q+3tp0CGng4dnc02BwYJcX19bqdmw8W9jB0YnV6g1bMMelguaIe2UeAUS5FxEFZbdjAyj0MGhXF2AdA6DJumb+FLgs0NgEzkK4YH1F7R2QLIgA8jwKtypCVUT4OefJXr9t1wpLjgR20w1PLoZAUgK6q+xt9u/OxuORh53jpa9ci9iS1dKKhbKt1qnWPIuR9SIrJtmmQVJ4foB3kbuyKxB9Qd3BOULwr5OHQOQoiMqyc1quYu0vJ+0860cd5PLd95DzAK4DkPI+3DtkVwnbmsJGgDjKC0g5SFfPpfC1tr9/IMBe+0qWWm6VpaB1lEqFbN+jDlKGUOpg9s678AOJwbmp+cxAdNnrYPlV9/wH7G9WWJFlIeQQxOQY6FxfLrV3Avno+4gcHRn7uKJNNkhvMj3QhHG+9jp0tTet021au1MVsQboD9hPhgBqtJvRTMogFEpp9iyRKoxsBXXSEzru5Ba1wJoJ4nuxSvR9V5244o76s7Y59xcLz6VhvJAZ/hwiG2KtnB7G3O12debV62X74IMH1m039bX+oGuffvFC5AK1ePX6pZ2eHijEvB7VpASaTEa25B4Wsey6yG8Yz8lE8v3lxDLnvNuIBeA/KHY8zNrPBGyRQhg8e0R7TQoECM26lCGMPyqhQnH7L3YNNlwA6mSirHdbbw4oRcpHCSSJE25OmtSbTc33bDm3Zr0ugousI4jCFtlFaWqz+VzPMfZrkkk8ErKaMkUTNWQtBDKEdQCJEULQ+XqwA8TdDaszrKaYNw++d6KPdRXORP5mb1QhZLc76/S6dnl9I0syxsj5HJRB5NBss5woFFSukthZrVq0g8O+HZ8cal2USjurVCOdz/29rgjEly/ObTDoKTMGAubw6FiWUjQwpMuVLLNqjbptdyiwKsq8YTyQhXxOefnlS5tovdStVo/s7PSO1uRksrA02Wb5Oiu7GU7t/HJsf++/+c0c88g/LucVyCuQVyCvQF6Bt7gC+YP8LZ68fOh5BfIK5BXIK5BXgAr84r/87V2r1fGO5mJkwwk+33R4uu1HALs8xNVtitJMYYALebr2EFsQRSCNJF7Ko3+zdRsecBMCNLHlANQjjBfAEjyBrnACMuUzjn0M/uuZksC2HpCLDUQIDA0KkTCucgVf/ap1Wh27vL6wk+Njgccnp3c09qvLcwHTT548sefPnwmsOjw4EXj74dfetx/+6JmBA//WP/stAeoffvihffLsuUKTX72+kN3NJ588dyKBLm/CSbE3IbA58owHatKseaZCmlk/BaDd6yXzE+UlCHTbelc046vWqIuHbwdyQ4D+GvVBVUBnAImCkkEN06GLmpBq7GPStfX7XYE9dBzzs1++eCGwmU58ulqV9ZAB0SHsNQBXeh88STKff5Q28mdPsAcKOQaZBxYAaxagDSBN97BcfQTDZZ3qEqaQoeLfAyRiLZCj4mHwDpAKtMTmiS7hRkM1xqpGagy+DhgtYsWzOFwdwTp133ayMBQkH+xyCJQXwVCUvZVCumt041ZkNQSYDABJODX2RQCzqyWWMG4/E0B6AELG+1UQvFZFpbFUXRiLxqtxbn2dA6jTVWyljGgB/HYgGts0D2A367dr1qyXRPLhxd7EIqpes/c+eF8kG1785QgSJpad1fD6Ul3io8nM4mRjEWqd3c5+9OyZ7fUPbjNp0vVORF8ZW5hqy6pViL2KLKMAvPmdqgBJOt+XIg4Zg8ZcxC7OHDAVMI61TqbyyVQedKOHbmmB+wn7fGHxaiWiQsHynA1r8nIadnNzaZ12S7+zWDr4T42AnVcxwc8tjYmaKmg5I8uUySE7MdbjVsAjVkSophgreRKsk+Cvz/nCXsEeSXZIRVO2RiA5AYYhVsh7iUpY3EE6kEng4c6sia8ShaFD/s3Twe1wghpK1maohiBryDRpAvgutFch7zj/glqgAbAsUH5t9UbrlnwTgZeFkLfbXZtOfF1xtkBMQPhhWRbOOZ0NkLB0vG+clONFXsA2U6uxxrvdjk3nk4yEYh7dOghCiDPUFRl0t0cCdlE6oSoRmVNCCVeU5R7rGsKEfcuZfHy4b81Ww/qDjvV7NSsWXJlAN/x4CAEwt9ksteFwZIVdySbzhTIQeDHv/AnPEc5nZZ5sCzaZYWW0kp0Pe4r75RUUJZydgOqoBpivk4NDrV3O2kbLiYuvdu8fHHTsJ7/5vnXaDc0t5ODL1+ciyrF4CmqUojJbliLdeO54zkfFLs6Hsi0jqJvxoUaA+CiUIlsC/KO+kX2Y739UNpeXEOSso5LssrBQQvUjgi4LH8f6TYqLLOOFIGsaA4JKw9UuPj/LeKnrQXSR4cP43D7Nybd2p+0E+W6jc4P9BzG9K+zsYH/PRtc3On/Y5/39ga+rxHNcWC/JKhHppGB4rok6w1BMskY2Np85acceITsCcgllRdhvOumz+wnPgTBvOrtQmkEUkou029pssZQCJFFGUknEJONl7fDfENXNetFazZrdf3hfKrVOh8yXlVRTzXbD5rOp8l9qtbqNRldSU/K8u1UBotyJfE/Nxjd2dHKs4PP5KrZ6xQlmJ/T8mXb+6qXVW13ZY0GaoBqh2WA24Rz3sHGytAicv7gc2d//7/5RjnnkH5fzCuQVyCuQVyCvwFtcgfxB/hZPXj70vAJ5BfIK5BXIK0AF/vK/9K1drdG0VoOuZDp9vTsb4EGWQWYCQ4IiIAAWxBUvAa7xuyagFSAsBSBaCSzDzobrOEBSFUAEeYEig2tgKVNrtAWihG56Ouix3FnO5gLT0u3a2vWGuvKDzZEDenREF6S8cHCfPIOqOkPrjarAIyxaBHI1GiJbCOkGoAG07nX7shCRtU8FgLFon3z6pT158tguLs9tMRvbd779bfvhD57ZFy/O1ZmtwGxlLwDeA5S4AkDXT1NrN5pZuG5BJEYA7gCOqJ+UGRnoUyzQoev39KZL2tUMkBx0dwtoTP09Qlc812ROBHaRn7F1KyaAJjrv6+WK9fp9dR2/Pn8tCxTIITruAdx4BfuREMwdSBGRFSJlHLwO8x3WwBvliFueOEBHVzFgXSXLligIvOX+mAeuSRaDW2wBWKEaSRUeDlpeKnlArIA1iJAU6ynAzMharbYARzqhgxUO8xkIo/BvecKv16pxOSrabDGVjRPXJpy9021bkiwFRtIp7+HzFQGzAH8QCnG8sKOjY/ehz+oQsjLC2oxKdI5DRniQNCA4Y5gtsEkihJwQYe9wr9ewNnOgnJeTAZARZoNu3fZ7DXURq4O/XrNGi07xtg36fdWn1+3Ycj6083N82iOFZGP9AwHTbTZsNsOeJ7VlvJY/++XluZVrDc09463UWrbeunJmf3/fmm0HzqWWYW9vWEMAomsr16pWr5ZVs0VMx3lqzVpTa4bfwSKIujQ6HQG77DFyElDvoADC4oeOcmV7oNyIKlIstdjra8LC4SC2Np3Mrdvf0zV5LRcLa/d6mjdAYuaKjvEhdlydjtYu50C33bLRZGJJjErBcynwxl/M536vIkW2GUlKxz5KhaJsYljjnDv8G3UH74XtD2ThKl7pXImXgMNui8fLwWxUJQ6oUyepEhRC7DZn6i7P1BmlaGtHBwf2KgueHw6Hqqss8KJI98K8CFidzy1eOVkASOqB4wSVY/1Tt+urKymRvCPec4GoqX6+wHkbFCDYuUFylS3Kxs1aYw3F64WIqKPBoc1ncympUOZAZHA9rHhkH1XwPeaB4Ngibaxcg/RzcDrcM/e7f9BXNkC9UbC7p/tWisxGQwigisXL2Nbx2j578drSBIulnS2TtawHnbj1/cl7QHJd31x51o+V7PJ6rGfFmzOmJCJquYQ45JkDUbAQ+cg81CL+RvVEjbDJcnshD9ve2unJwL7xzXetUinacDKVqm82XcqKCSKBvco+bDbaNr4a+tmQxjYcXlmt2rTr65Hsyq5HY6kJy1gfobTBNipbs7I7U/4K+TxYCe60J7Bm4lmGXRbXhP2BXIlVa56P5EY5MUB9g11SOJeZ82WcnW/KUXLFl9uiFaxeb/p6KGOtlxjPbMgLJ7orImKvrs/taLBv20zhgsIQ9YUaAljgW7Kq/IyHHBCxyj5ZeT4Sjy2UVHrWSn210eeBEPDOmuMV7kGkRZHMJSfxIUd01hfcDoxaENQuCzTtIVcYQVxC/JRrkQ32O3Zy3LdGpWaVWl1EIOREq9m10Xhu9TbzW7HipmjNRsvmi4lVawWRsmGNFtaercL7kMPSaNSUcRKUIbV6RepHzozxcChCpX9wYPUGGRlms8lQdm5Y6kHUQIpPJjdS0rx6eWN//zf+lxzzyD8u5xXIK5BXIK9AXoG3uAIlIxf0AAAgAElEQVT5g/wtnrx86HkF8grkFcgrkFeACvzbv/LndgAWbdkslCxeY6VDh+ONWyNt3VKHzk46Jb0DcyNwKlZHN/YuePinCgVW0Gya2nLuYDld31jWqHM5AiQrCHAXOCxblrLslgBz6ASX77q8vlfqthW6jCUH4HayVnczJALdo81GxSoKYfbMAoBRABgshKSIoDsWqxbbCZg6OhgInHr+yafWbhH+WrYvv/zCHtx/Yr/z3T+yu3fPrD/o2/Mf/0hdrq9enlun07XxeGaLhWcuACAC7DAsAKFmp+3ZC1mnMfcSlBXuU899uB0H/+2htE7Y8IevA1DR0U0uAOC3LELWblmiuuBLLpQSoxEPsAUnUvi3Ao0doMWfvt/fs1a7bZeXl3pvukoDeBg6ZIMViYgo2bCUHGjLrHICgBuscoL9ET8LkH4LvAnMBjhqyN5GAcolArNZAx4wrs7hMtkcaxFMkBrKOEgAX1He0GWM3z5Knanmlm5g/puO/Va7q9B3iAF1TGeEmnQeAoDdt13d3bIncWAY8JfsFd5vtZhbFUKhRBYC3dzZSzYwik3OAFLvxvcue8/QAPR2lxRCzQEg6VB2kkLkhKyLUNAwIgf3IDJChzxzgA89gONyObW9TsOO9nvW7dQtpeu407b33nuquQaQu7q6UJD3ejGWsiHdba3VJEAWgsBzUibjoWqB7U6crKzX69pySVg112jYbseck6ewtjtn9xW6y7qkrqhUCA2mXkWsxNheeNLLo3+V2TitbrvU262m12RndjMayZpot95kodIbXQugVQqUydz2DwaaT0gI2YEpuB61SmoHBwe3qg6+JoVXtS5FFHZLisSQjZiTElx7vpjbOt3Yao4iJ0IWICURhIfUMeVa1p2PUgfLua1UN9wXMwKh5a+C20/JemwrRYHs0NYOtoY14WSeA64C+7V3yR1wNRK/A6Dv6gmWYKpubkBPusM9EBqiZWV7vb4DtpHb83AGCSA2MgBcxbaKIStR8ZRsMhyJ8AiEJXkR7DW68elUpw7Uh7lkTMfHB5YsEq1/KYdsZ72+q+iw14H4Y69hi8T4hsMbH49ITObGQfI3+536YgXE+ihrjqlTv9u1bqdB/Ll9+BPv0KevDBjuc7VYadzzRWyreCNCmzwLaRAyJU9QNPFekylEVGKrlZNvjXrDhuOxtZstBb6H50Ww06rVvc4QtAf9vog7nhmdXtPSBEIQYLqgWrzz5IHt77ctTua2itd2sH9sw+FEBAIKlevrazs5OraLV69FJECUM19ko2A3Nx7PbQnZmllFucrAVw8Av862TDXHOaznEARH0fMhAvHL+qJ28/lM9mDMNwTW8GaYZUW8yXtg3bFmsVpCtcTe4VzjWaFTJ8v5cLUTWQxz6+/1RTpwnnrYPHsJBVGs9UzjgcK+M+UkCgPuEdutNYHcCif3Peu5RsjGClLA8Yyl1lXO9GwPBOVH+PlAXgRFA3tE9mBiKv9f9t60V5I8ve57MnKJyH27S+1VXV3dQ1DDTRRJixZBUIQMGYZhCjaHFGQSkOXP5BeGYcOw/c4wZL+wNNA7QjJFjUlxSM0MOezume6u9S65Z0ZkZGSG8TtPxK32RyggcqZRXffmzYh4/tvtc55zztEy5jdqS0iFMFLeSGAn6/QjzSusrlDOjCYDGxYkLnZPjx8/sc1mrnUxHJ5L0XN5/0JLHiKEpXzIEovIRDpSq5plUmj0NE7zxcwiBZIHqmWvN/T6nFLZG9KswDl5PV/YR8+eq5HhT7/3J/b8xadF1oWfWdT+Bz/4oeqLTdb/+N//7xXmUf26XFWgqkBVgaoCVQU+4ApUB/kHPHjVrVcVqCpQVaCqQFUBKvD73/mtHLuRVqNm621qB8A5dct6RyydylHYFqiCXzZAC/7f6rmXXQXdpXQ7n4puaIBFwEbAU+/yBAQBECJ7ACBEdjwZwGCRBVEEREMA0AHqmQ90SrcE/MkLplaXjQS2QK7+ONlo0LVmgU0CQgFoqMMzwl88Vnc4wPnP/+LP2ff//C/t/uWFbKJ6AmRz+/xvfmxZinVJZutkb/3e2BYEBAd1u3pHBydWRjV5pLunPyHTR1kxUR+3PcrVnRs2qENyZ5dCjQDzBZsWnt9QDwRsk1sBzgPoWHY5U2u6VD1/AjULQKxfD1sfOqMBrAFcAGBQaNBlLpubmgMuAJ+TyVjgPcBuvVlX5yyvEoCScgPwh/suxhCQtrTOKQEzHwO378Haox3h47+567olSJtwbjqnFShbdOQes4O82+u1osPYAFa9a90VIx7+She/6lCAg6VHPDZT/W7ftigojlijdEVeADRyrVJxgcc7GQpl9gT324mcECjBZ/fKx44FEJA5Y9aOQjuZq38U1l3kA7jP/rHIPvAsEuBv2Z9oTnpWCSRFLBukwnalTTe/dy0D/ms86qgB3ofFkomA0w+kByHB40HXRsOunV1MLOpE9hu/8Xft1evXNhwMNTdPx9SWs7e2XiwtyciACOQd32kTpF0XuOgqBLqkD/b8o0/t88+/8C5xbIXItzgd7cmTx/bq1VvrdoZSWNDZHXbabpe1j5VDwPO36owxgCY5ABtLDqmNRxNZ5dRE4OxsOL6wgGxxlAI797nnPlD5LFcLEVZ0P7NWS7szr1vNwnaoNcXYo7DAj3612uj6gMLy6N+s7OziQnuH1oLA/huB9s0TxEPNvnrzznrtjtY25AX3AvgvJUkN9YSTCnwd0hISswSVpXIyz3hRbkJdjKlIyVL9xFRwS6Ce6sh8czLDbWdK8Ja/+3VOAr9RNym1odgPog5zyW3KRGVhOxTHIh9QpvA25grPCOHSgMRrNGyzXKmurE3WDGvflWuQtM0CTD5ZjmKjsMphT8bmCaVKlzBjLNTurN48H2Qr8o+1uhcxzB5b2nyV+48r2iDdDlYLIHcY7JOdX0w1ByaTkV1cntt02reozf6XWXaAuJjbdru3dM9YHG0XZ7ZBJQQRXVgsObjsn889QFDsthCYuc6Q25uZq00Y6yZzmHF5T0xhrcUcrN2pgTpuG9VoeUB62LTxsGsff/LMhsOeFCnZ0a9HYPdqDYlAzQ6WrGPtPcztwZBxTpXzcshM939zO/M1XGSalMorSEPmqp98rH0AdfJ0ApGu/L0kuJgHOvNEPuR6D/WXwog8k2PgapGC3Nf7+FT2TYhcVAxN5pfPOxQ6qEw421BeiFRmf04ZA9Y76iCsv1CXYW9Fbosrd7CCi1POCScc09hJOdacn+W+P263EP96qEIVCJHhSqOSRHebtYa1dIaHmp80AKDgYU1AErOnRt1ImVJKlgloPGjaxeXEOl1yhcyiRmiInS4vLy1sd4sMKGzKUFNwVrkSjPuBwOz1yfgIrB257R92bLHIzECECUQd59dssbRBr605EdSxKmtKBQPJ1aq39DvIbDaz0eTMbmYzJ1U3O2uGENsEum9tfjuz4Whob9++s/Rgdsxr9j/8d/9bhXlUvy5XFagqUFWgqkBVgQ+4AtVB/gEPXnXrVQWqClQVqCpQVYAK/OE//u0cBQSg7iZJrdFq26GwW8HaqSEyIBRwr6CKGmqKEliHLACQdpVAGicWJ7EyBZaLlYAVbBkEluOlXnjFA1riPYKdTLNV2EYBxsSJAHgFo9bwS29ao4U6A99qwDwHWgBc6KDvtlvW6zQ9ALxGOO3SAXK6SA90Zq/tweOHGujXL18KBCK0G2CaQNCvfvoTm46HNp8vbZvgl9+0/eFkr16+EmDOMwEEAkxtNomlRw8WBiQCDGure/Vo9Zp3VgOcJwpwpR50DDsyXyodWqgEBNqHIi7Ax90+xjv1HSBXj7jIktIbH/LCvfb5LFdfHDJAVw+vjZp0mzKGke5jOBzJJguwSePCtQqVh0BEOsEbzW90k3tAeEkMOJjrBAMd+ce8sG6CfAGAI6y6Rci7B7QC1LrFDSRF5h31AuLqttt64Dn3p1oYYdstAaO9bl/2K3RBY01Cd7hAYnU0e6ixriESxQFj6sYX/dnIyKArve21KgKOISJE3uBXX8sFMkKuDAdYSOGt73kX3A0gMCA85A/gXqnskOd7u61xIKOFnxMAnR09iDzCmmRkuyTWdQHyUAk0AcnUA38SeQdBU2aaMN+jZl1d7MMRGRprOzs/s1//9V+1+WIu4B4Ci3yYy4uJffHFZ9Zq0ZG/tBrPgj2V1lHdlsu16klILeBhvAec7FqW7m25WWuOPXv6yGbzpQgs1jCqpUYYSfFENzPkDB3Nh/1OJIHGkjUpr323Jdqtl4Wyg8DpXJZQ/Ay1wRf+wZOnlsSx7eZLkSfMF+YzypocQHOf2nA0smMS23I1l5IGcgCV0C7e2WKxljKF8HQ6xmUxQ2//IfOMDsieXl9+9BCMhz22dIUVTtAQ4CilTI26+1rz3ArGwJUT/F12P6wciJqCOC0trDS3grqIUUguQGG+xjOS0aCu8iKkGNKS/AfAdeYgxIUsfopsAhRD/V7PlmuyJ7DJ8YwEtwFi7takImJvI9cCgFod6m3swLbeNc/nkomBmok8kIJygeAA+AdURp3DuiiJFe4RpQb5QuR/DAY92ydbETD8Q/6NwHAFmjeVNQERNp1O7erqSs/ryrDYmi0CthsC68ldGfe7Ii+G45HVg6M9fnJfa36zXlqy3Uj1E28P9u52bdmxpmyO8vNK68Bur6tn4ghZbFZmWW5ZGthsdusqiB6EJWvWbehYf6hmUNFoXAHBi+wC1h2kB2OBxZrZwZ599MDOL840/wHFg3pDtmuQFJJjKdbnZPXcbD5bCdxvd7hObLsYuziA/1RWW+yPqJakcpHahhBtVIW+B7ea7AtFgAX2isq3gKQnON7PhlLlxt4NEYFqApUaNUdjpC1WwDsgeyD1AHtWaTUHKSbSSrZoEHVusycSROu27oHfhbUYZyZAf6PFOqj7POK8yTLtD9RZZFLiz8Ra4P/sOTwrJBeksitGCJt3cpYX98Ttoh5jzkPctkNyjNaat5AV3GOv27WLywsncSHEs0z2eASnD4ftu1whD1B3Mn44Gjuhczpaf9DV2cq9+BnqCiH23ulkYHVqydigQCHvqN2+y9K5vllaDWWnZToH+bl9SkNCzwPGs1xWlYv5rYXtnr18+dJGk7H95Isv7cGDx/qdoNz7IS7YP1lr7An/6//0f1WYR/XrclWBqgJVBaoKVBX4gCtQHeQf8OBVt15VoKpAVYGqAlUFqMB//Xu/ldPxCrBaqzVlM4T1xHa7FjiGXRQACt33/Ae9e+gElvI9QEF1ubpCIMX2Q3kJNdust7LZ8cDRhkAw2SvJt9w9z03d0ZEUHYCmluGZDujiYLMsfUQUAEK3BEjx2UJd8pMNBm1ryR3DczX48uuvv7JHT54JJLu5vrHLh5c26g/s//3e9+zy8twm46l9/dUrS7Od3b93KVBmOVvabp/Z9c1CPtiz+ULkh8Bmwp6Tg23pWIVcUKAyNQJA7Lm6BIBRoFXNtrKJIrg3FTHjgIh3yEOEqAM8bwhocTwUgN5BotIL3cFW9/IHaASkE2lSZBacjg7MAorp8+jUbrUEMoP4XJxf3AVOQwqgjCFMFZKpBHhLP30FeRNuDWgsZNwzGgDdARKxSQLUEiiMn7nuFyIBgM47uAHkyD1wtYGJGPDudwK9vQOZSwNY0+3L5+iNuVtGiZRQN7hJVbLdbNT5fPe8GTZO3vXLXQDGMjaAjHeEh3LP6XL2LngRRoFbzpT2Jvw8ZIa6kk+ZJQUAJhsuciwgNCAiCmsqD+32bnCAZxFAe1eQKEeEIPeALuuDCLvBYCS7LgfHC1shyC0yWhqek9GLUJsc7MnTR9brRdZuNwU0n1+MbTyY2Js3ry3PUeHUbLFcaFzokqYesqzJawIXpS7Zk2lxbuvNQrkJi/nKbYHors89q4Z6oEiAZOl0OxZGXYF5dEyjTJB9lPFsDId35WNhJKBWtjm55YX1GwHzCi3PAfq3AtmjzkAgeUD+BZ3MKWBxrlwBuvdFbFpgV+/eCBAfjKYK1GZvWayWeibZcO1igf1S7hTgL2OFW1q82pjlddulbvHDvYoI0GQGCHawWOToMRNAyz3QrV6+RzkneOZv11JlaN0owLrMVAl8rqM0KvY2frbMnCjXd5KQpeCAOjViLnEtiB5eHhCeaR3aiXZ4AHuK68RrDZB7j1rDw7NRGZAZxHt4m5YoBEPUVEaG7PDi2PNwAMwL0Jug4dJiimcrs1xQFTHfVEfUPpAEgLDbnfYBxpd9iFozlv65nm3kHf8Ay55TwzigsGo1Axv2OtYfdm00GdqDh1NLE4Lfd7ZeLkVmxbvMruexrTfvx0dqqA6ZQm61VVoK9kdDm9/MbL1irjCfd5ZKMVR3Jc9ioz2C7n0p8Y6QB4lNxiO30cJaL8Aia6y1E7bq9u2ffyFSkDmPMgo7Kc4e/oEIgaDGvpBcJp4z2e80DlKbmNntzVzKC8gnyEEGS/uMsp8gWIt9TMA/882JMEgE9mdZSDHMBXnGfPRgdMb3aEgEIAo45tqdSD/H3GWN+HtMqhiRu+2QY88adazNyiwkapAaKhT2QNQEIgAgMTgX9nupDPn8MOx4wLgddWYd00znkeZfHaK7WWTaOKnmVoa+v5bnla8p7tcJG+y9NEdaNeWfQDBzbmPLx15y7/JCZLyfe3UR6p0u5EJdiop2hwYGGg6wa4TsyGXXxvux9OP86A96xbnixAs2gKxV1BJYRY3Hg0Id5E0RUBXsUdhgnfLAlsuZRb3u3dkT1OpS1fAMq/XWUp6zIKyvb65kM4UEZNA/c1Km2bKbG7fLpPbz+a0+63/5n/9FhXlUvy5XFagqUFWgqkBVgQ+4AtVB/gEPXnXrVQWqClQVqCpQVYAK/OE//vt5KgUEgEndavWGQF1AAwASukqxjdol3okOaHw64Ql/UHd8CqhrhTrjlNtiNhMo0cT6IT+qm/iU8TNH6w3oNk8FyAlwAUBsBAJ1FHALkHQA+HVbKHmIZwe3ljjWpKjgmgCF6vTstKwd0vkcWUJ2RCOwt69fWjvq2v2HD3WtY+1o6Y4O75X97M9+y2a3C5EL1zdvBFTRrbzf7u3zn34pn/Q44V4AI1tyq+r32wKFk/3JkpSQX8clAfEBpCF6eIYWFhV012K7BQh0AFz3DlJgFmwvANodtPJwZ57TFRdOTAAoesgwZAYAK193uyFANl6ymskAOr0jWPfCNRWE2hXpM+j3CyWEZ5TQHQvYTBc8D+Cd6Q7slpY5Cj0GmCvAVsDlMhz7QP4GgFnmtjNuZ+K2SoDI6krP3doE+x8+X+qD2smyvV+LLnNCieXPzjOQDk8ndWHBU96LW2fldjh6eLYCmiG1qJGjv57FUt47PBZXwzoHpU8gHY7qxFwprWsUDI1POgGzsnGh89cB4DK/gs5iSAgPtS5zHdzCiM+lo5lcBwD6qBUpe2C9Wgt4BBjnfunWlvIg24v4EnnXoJscy7SahYDb+9jOzibW7UX2t3/5F61Zr9n0rGe1nK7io9tztQh4Xtpus7PlcqW5KlA/qNmCcNk8t/HoTPkWaZbovqbTc3vz5o06rckP6A8GTlwpqDn0vAZC3Ud92yVbqSTOzs+lAGGedvpD28VYX0HQOSjPXsB6PewhF2q2Wq60HiGlnKCq23q9xurewm6HKXFnt0VdUdcw1nRiH497a6FuoaOdOcQYEeqevA9VTvfY3gAeNjyrA6XPLjbmIGvD8yD8H4gl6sU6Idi50w0FVHteiat41HR9gMihW545DWEG+eGWUG4547kzrH+BokW3v6uKsApifvN5R4UJ+9zz8HPZHUGiFSoICBzWOXOQi7NWZKlWkH1uN9TSzzIPuVfPUQEk9j2CNXU4+WfzEiDO9CvIR97LNZv4eEHwaC3nNugPHM4NsEdz6zJqzZxcrtYFWeEB6vU6xFVpRVUGuJcZC1wTdZKTfVK5EYI87Nrjp+QCdaxVrxnh5OwHWBF99vnXdjxBbkNwJcrA4KbZIyF4ZJWVvs9agBhELZPsD8oUQk3AeN27d1+Kr8VyrvFCDQJJxnMoJwTLucNBShA69nvdyJ4+uW9Pn11Ys0m+EXv2WEoJwGfPWyGcOtM+3+10Lc1S2ytbSLEQAvrjJNMc0yrn3NHYsjfsnbgkD4IAbX3PA7fdts2JMtYW+7fC0AvyzfdBHz/yQqRCbLCXQKCGTq4qdB2lRG519rhmYDXWukbS1WdYmynfAnILYhTVyfEA5egqRFRoIhohK/zM4StYd6GGQr0CCcT+wfzkWRSUXgSHM76sJV4eEh4WexikLHZsrPPAhqOBrLYga6RGqvn5yf7WiVq2S2Od/eNR3xpBQ7ZeFhxlZZikbs/EfFEjRItrQBbzDDWpZJ599ES/A6Cs4p46Edd2Uog9hLF3K0etLk5IKW1YJ9R9triVsou9RYRxvW7L+crWm7XGlJ8iO2c2v5VdGHMTu7Bms22d7lCfOye/hf23FthmvbD1emP//P/8txXmUf26XFWgqkBVgaoCVQU+4ApUB/kHPHjVrVcVqCpQVaCqQFUBKvB7/+jvYdIvIAVAAYCETl+ALYAZ2VwQ7AmAjlqg5uCCsiXaWEwklikoo6aO7e1yJTICFIXO7vliKb97VBNuZeEd/XQLQzjgf+/WInTYHkV0ABQC7HV7PdsfYnUmA47XACAanteg7tFsb6NhR9YbNzdzGw4GtlpeKW+B4NVf/ju/KusmwoPHkzP5ZH/59ZfKRgCgePzkgQA4QIvtLpGdyNXVzHa7oiOXDvhmQ+RIvMWuJvEuagGJ7g8OgCjrDsDPJLEjIL6sPgrbC/pf86MscJyM8I5byAspTIpOXZ7Hu6F3BfjvID3g1TdzMd77jxeqiyK0G2CKrmVqSTCyB7E6AFda3tCx7wGxuTqqAUsBpUoCpfR353qAQdyPdw/DeRDQC6Hgn1l26fIzZeYDHbeg13Q4Z3TsYzWC9UxhQQJoqHBXFBn7VDWjlgobloIhEcDZCAD2PKj8lHleB8oMwLJS6VIGYpddw+g5GFcICLqEyXcoraZKooPrSn0hABQg1TuQS3sudWEfMkuKgGaRLomHV6vuVldAcb0VWO1UE9C82+6s1xuIxKMuIpTwiRexg82Rg5l0W4chVmmZun97vVAhwz//C99W5/qr11/YxfTchsOJpfLGT6SooB777U4AqWoOWFkokNabva02Ozs7m8qObLNa23g8tOV6Y5tNbHXmVLOt3BAASJQlzD+wbvzntRYh4Ip1zjjL3q1ec/IRwLBmdnNzY8NRX0qQLEnt7PxC97LdQmjw50akHAA94CnrhX0BQPXhw8eqA+QGoCWBuhBHWEahLMBaxpVUHjxP+DLhynTbA66S13DYYytz0tcAXUuwkvUEzOuEEYQUljhObLEnlDY/kHfUjzwAV+EIUi7Ct92Wh59HTcZ8AxAGJIUIwWpInfgiJQkJdls3gdgiQ+qal4CdgNuHQgWG9RTqHq09bOW0Blzhckgd/HbFj3fOK4sGyzuIOcBs2Y65+ksgOfvNN8Bw9hOAYmqJVRBWOYG5koN92Y5kkHREjOy2seqmzxMJQ56AExUQ0qhZwqhlm7WPp8gjeBGyPgqFRxQ2bTTu2/nFyC7OBzYZD6Xuops92SZ2O9vaKXewv90b2FdfvSpIJle4QC52FSaPwsKttGa3awHs+wM2hChmAMvblqZYV7kKhH+wCKJ+zN9NvLOu7K0I3G7bdNy3x4/P7P6DiV1cnhUkR0drAPUJdcbeiPFo1pr25uqd8nNqKF74X61m6+XWOHaY/64c9H2Zcd/vjzrPnFQuyQj/3cGJX+YtaxziAsWKW+mVRJkr08iqcPsv9mT2SbJ0aBRAmQRgzz7B/gARjpIBiyypTBKyUjgPm9oXagVpgoItQ1XB8pGaBmtF/09z9krmjZSCaDlkR9e4UwhSc+zI9DSQsjoPXIGBQpL5zTzo9ds2IB+qnlu729aaINMCMkpneBgWCr2ayNUTKk3Gqe7WWsvF0ibnY2u3PeMJNcz7DBmIO85WVJ+B9g6ICNassnNk+UZ92HshfXydM5exRUR5mKN4OWS2Wi+sP5hqjnnOFlZxNbt689qyQ6oMLHJ5RLhqbgey2OLcIh8ItdDxRKZGV+fTbrOyzXql+Uhzwv/xz/91hXlUvy5XFagqUFWgqkBVgQ+4AtVB/gEPXnXrVQWqClQVqCpQVYAKfOcf/UYOWNnp9gTeYN+iHIfCGofubCwiAChlSSMrHpkvCDyRDcrhKFAVsBkQlS7ZbqfnwC92UrKscIsgdcTL0gdQDzWFExGAMg6WAnl6xgPv7/UjeaIDtgFKANoAtHG9TjtSiCcd8bKfyci5WAjQrLdC67a7ylz4+JNPBLRdvbuy6XRktzfXus5oMtLP3VzfCoCjZXmz3dtiuZWNCYgL3fOA2bIFObr9Cc8JYERndUPkjoey4mtOgDn/Lt90yJm2d3YDNNI9ClgCwAhIBEjrZIR357oig5q6QqAENF29QU1ckQHoI/hVQJbfJ3A5uSXUeTAYCIQBbFqt8N6v60/xLgQQA9IXRJJbM0FKYEPVVKe9cicKkOw9eeLWWHSil9kY3IO6fBW47l2yANWAXy1yE7DfUT6J25EMhgOBce5jnjqYaVZ0hBfWVIUKBasRWV4lmWoFKcK4Uh+IFKlHWlgnAWwDfp6kyBFIqHB4CJK9Z3bQqQ5RUigFuB+CfOX+I1sWV2rgoQ54BgGi7mmIPMKpa4COng+hccI7n5BfeeJjL4PtCqh2LhCReeBEn1vFRHRZk58S1i3ere3p43s2nfQUgDyZnmmNxMnCLicXtt7GFrU7Urm8ffsaXlEAHKoSsgwAVOm81j0dzXqDoUDB5XxpYaOuDAgHh1E3mEWdoRQOYJTH4rnw00cJ1O339dyAkNy78hcgjJjrEFh7bN6oKdZwzG0spJyAVB2Ep9NFHimIe9DvydL5854AACAASURBVHqKtSl1xTEXach8QSngZFZq6WErYFlWZlLVaBgEbHNNZZx437nAd+YmxBv3VVpEMX8cS3Y7pdKTX0HXGWSoqzMoFGoaet9ZB7p35gsudbKs8kBsB/BdyeEEjxNXzBEReU0IV6xlUAKxfhvyw6d27aYrCFCnKSxd2SFHKVYAtLk/yJR9si9UWOwBTkqUuQoOPNfsAOFR82wXgeuF2qIkMMt1H1hgUTtydcrppLV0yhPLa4FyLDLIOxE2sXr4AWEB5tmLtX99w26L+U9HPQoz9jcPr+eZ3dKIucN8Iaflwf1zuzgbyOKHPZVxTrax/c1nX9m9ywf25t072x9QbbD3oK4Q2yMShHGQdVKOHRHWR0fbYBmFei1gHTlxwD1gg6Rg6uPROt2u5ktp7dbpdEXE8LVOFNi3vvWRPf3oYXF2+B4H2UNeCnNHNT6andLMviT7qE5mQ2j1VkOZK+QIxbtE501JSiicXWPUsnjrAfWlrZ/Pm6P22fV65ZZwjVZhzUUWkTYWzUkUPyWh4aqvutRH7MGcN2wb0AWcm5D9u73brrGWRYag3JGjottHQRIyfuzfNBxQf9npQfxrn0Mx5cQ3BBhNA9meXJzu3TOI4CXjRnt+KOUTe0h/1PP8mf1BKj5s3kbjoQhFz11y0o2a8n2uIeViulcGC2uMacz4QTBB5ko5gf1h6HsSZ5Jr5bBYY19kPZ1EkkBeu+oNcpf8oYOyeCBwIQhZI9wbY0uWBvu71mkMuYu6L7HlYmH9bk9kHRlYnAu9Qd8+/+u/0T4bSZHEcxSWeFIIEoLeEXkHsbXCTio/qZmB8+dffPffVZhH9etyVYGqAlUFqgpUFfiAK1Ad5B/w4FW3XlWgqkBVgaoCVQWowO//l78pFLIVNm27885RwB9lIQB2F5kEdOwSqitAC1uUwDuNCREmwBujCsDz6+ubIs+gZglWHOQnKDMjFRABQERgJ120dJIKXwSqPGUC973jeaPuSzrCwwgrpUShyQpxJZi6412g3S5d5aGtloC6WPc0BTB//fUbe/z0qe3jxC4uLmy72dnbt29kCfHRs0cC9VYbutSndnsLcbGx3Rbg5Khu79lya8cToJH7vmNvBXgNUC5yBSt7AlRpTy78ysvgcTp4s1Nm9LwCMAJWCZckEBUj8yIoVcArYLpIjhJMBNyCDALkpKPXyQ3VR0HlrhI4oHTxVBB9cDkegKgE2fY6Xb0PIKq0fnIgCIAzt81uJ6AHWw+681erhcBEB14BsQGU3apJwDPkUs07xEUiFF3BjC0gUGkf5fY1oNC8zy2+3AbMO3XpdgWMDUUSuN0KIHWZSVFmXChI9uhzAfsXgFPZ/xRgM2CjVBTNgkRL39cApFXWL3wfgFDgs3dg033sxIxbkTghdLSu7KwyAYpu1eJqFOrslmbeSV1223f7+KoXYeWZ29gA2OHxzr+vVxB9KGPonHfFhJ4tS0S2PXtyz+5fDuUdv1zH9vTpE6sFqcCzutQQHoh9ff3Wmk3W3d52GyxZ6O7eC6B0L/rAFquNlBDr5drIQeDGIGZaoecgbFAbNBuyFgOYE4B8ygR8N0LIQFdKRJ1Q9BCgcLvlnfEC3Qkgb0JIpO5nTwg1XdvHk8g5Znmjjn0bXfW+X/CZkBUAotnhaFErsO38xtZJYufTC0v2W3v77o3PiyYhwok6uFn/MYHJKEvIozgAuJ9su1m78sCssIVyOznGly/TVS97JuWpFERVCTafPDfA8WSIUrq/IdPc7oznZE6QH8P40dmN7RH3wNedxFhbv9e1RuDzlXth/u0hDgD3IeuwEctRzKAWOgigZyxFUoggJIC8XYC/ZGJ4eHN578wv9kNsfqitAHhCo7NMOQ5uf4QVGfZfnudC/ZjDPEuv3S5ydAC0DzYZ90XKMR8BvperlWVYBSl3AbEdRJz0J7oOE5/7R7WGKmCf7jR/AJRldxY2FYjdDRv29Pl9/Z0PgOxM4r1dv70Vibxcb5VtYEHDbmdL5QLJhqeJ6sjXFuPBPgP/y57A/GM5rjaxpdleREBQrFfmcno8Wb/XEcjPszN3UWBMRihA+varv/ZL1iY0OjtKuTY9GxcB1RDKB6lBaqdAyqT5YiU1QgjhlOwLgsLtudgXWO9lDkR2qlm8Tb2GhUVYaSmn/UTZPj6vtAdDChfKH/YMAHwR/SLSPFwdwjVs9wsSlmB2Vp0rC04is1LtucpRgSyFRDkw951Y8QMa0p8DxeuhnQyQPoru9jcsFqX4a4VwrRZgZcd52gpVo06b/CHmAiqjrizmhuOBxqm0XOK8QhHB3it7NFkWHm29XqqBgDULgSN1DIo5iC+Rzuz5KAl9D+aZOKdRp3A+6POkRiHjJlOYNvVpd0NrNkLNJ9RQrEf2AchMlD/UlHmDqi5o+h5Q/n5BrdiPbq6vrNvtqR6L5cyCRss227XF61ikMgSPSCrZwzUtV6ZWzdIEkoWsrpV+j1mvtja7XVqjEdr//S//nwrzqH5dripQVaCqQFWBqgIfcAWqg/wDHrzq1qsKVBWoKlBVoKoAFfjd3/n1PGrTpR/J+kOdzUVnZNQKBXIDyggws5qlR9QDLREb8vcmlDcPLE0dsKALcrvaqNN1n9IVDE5wUFc2WQcJPtxBwzMKAP7ozgT2otMdWwyBjoU3vbrf+RrvIzPAATsFfR5SdQGfnU/tyy/fCvzY7Fb24vnHtlnv1b3O9dIj1j2ZXV9dS33Ac/78z/+cJfvYfvgffiTQBU4BcDHepbJcId8iTbFd8hBZwLJb1BmA4IDvUo+4tz0/hwJE4Hy8k5e8d7G7LU2b3IMDocuZlBqAtQ46mrpDAVUBQOk+FVCDBZWsW4SuFGCPBxILHCsAfAf63VKDzlg+f9DrWb1JSGmhPqjXbTDo22g0EthIF/u762t7+OChgnTJKmC8ue9dDFjtne1xstUYSK0gcQIzAquNnSw35D1fhCQDBnlWhpM0pRWOusilpHGCh28q2DbLCrASZQJA8FH3XgYn+/O7wsJzALDsodOd63qXvQiTnO5q7zoGIC9fgHQeKp67/UhgytsArIV8AIiFzKB2jB+EGuSYW6G4l7ryNZh7R8818IwFwGdyXDx/gPHW+2pFCHutJlBe9lqpe7YD2pVWQJBHdFljt/PgcmSffnzfXjx/LKXFsYbX+rVNz+5bnEDykYngOQhJurKbtzfubY9FGWNB8G23a8v5QuAsOQHnZxf26tVXynbReND13Y4sPWZF6PNOHcmsgW6vq25kLGsAdjv9njXwxsemR6oKxuSg9R22Is1nrGYopsBC6hg0bK6u89A67YFsYjyAushnIVuF+ziZ9XtY/2yVLfDg3qXs3169fuNjTyCFmW3JxoHJLGoPYYNdFOC+shsA94tQ+RJ0x+LpUIQlu1qCdemkmxNTEEeuHPMwbCfbACkZv7KT3PlBz/kAuOc+WeeMAQ9wcTZyuzipHHx9KsSZnAsIsjtHJ3rPIQbqNhz0bbZYF13w1CQslCPYT/nSJnCdfRJ1EBZaALOljRvkhYhHqUKcYKHrPj8etA+jcGGQAdCpEyqfdsfJyfFwqG56wF/2mJ1quZdlzj7ea92wZui653kgDLgf1jVBLqw5zfcQux/2GCfgsD47G/Xt+aePrBkRHILVH+qvwG6vZrbeJD6fT2a7+GCbnWcgsI8od6XVKgK1Y42l5WTkrP3fg8C2MaC95/pgwyVLKwLr2QcgoBy5VwA0Kpl+v2tPnl7axy8g/wJlNimrKYOw2Gnf5f1kr9RrLe1fEPAoZjzUnDBut8hzBZKTt1JdZKhCEtvFEHYEku9Uf77nihy3gtJ8k0VgoPuUlVhhBaZ8KO2cqK4aIp6iTmRZXte5Em93spBjzJMUdQeEkBNJjUL9JmJEdoPYaJHDBAnq+z5jLTu9IHACDutGKYxQvrU944JAetQV6b7IykAx0rftdmWj8cgGo/5d/kYT26qCHHFrQBRbHjjOOS3SEs4kcPs0iGllkogUzqUs43rY6PGSog2iEJuqsCkiocF+HHuzAcokZceknvOEuglLNfYcSB3yd1DDkROEysIVQag8MzsoSN2D5iE7GCPmPAQX51qc7KRiwvoJu0KULRAjBM0zLyfTqdY6pB4Kniw9ybqrUah2YubvxpVS//K7f1xhHtWvy1UFqgpUFagqUFXgA65AdZB/wINX3XpVgaoCVQWqClQVoAK//7u/KRxMQH+C3z+Auofletd4kVdR/D3NjrKLonNVHep0zwd0cRbe7fvU3r1+o85Z4Ca6funudZsKlBTYS9ABjXwBACmzQCA5ntd0+bcUDuwdxZkCcns9V10AXAhkpmM6PdjDB5f25MkT++InXwuoIoT16bOnUnzw84BIgLSz2cw2603R0XmywbBv7969lYUNxAjABtfZrBPZdmAhcTq5skQA0eGg65cduYChsiPJHMgEpBJAp07X6A78Vsd3AbkJlG+2RP6MRyO7vr4V+CXlBvQOQLfAaQf5AF4VMK1Odu86Lz6qsJ9x730pOworj3ZEp693NwOO0WXLPRPg3Ou19ScA5+x2JsAewLcMBV5vttbvD9R5fHt7bduE7A2sPQjXdgsirF08RwOiAqsNQt5rso9B8eBWPfjDu92Q+/1DvBCM3bS9ADrmQlegKuAWL2xCyoyOMkgc4JKvKXegVhPoeTwB7Ef6jJhA4AJML63I+NkDwNY+lfJgOCCA2ucN18feBR91APEDNjrZwUbDkXd/R00pXjLZEUE80Z3rhAyAvcZe4Dne7U3VRSHACpelW50Q+ZPm0mKxuOsqLp8HMHgw6Fq/G9mTx5fW69TtycMLm54PBdrS/Zwe65rXqADI0qDWh2xr8+u57p/QdZ5lenahbnS+Fm9QebTUKSwAEAuooqMdwBDLHQg6QE06pQHJwyiyVhRqHBk7iBAySsbTqQfbErosgBfPKrJu6pYJ4Xdy59XLl8pT6E/GCp9uhn2f84xltrdkt9G4A2zmdPrXMqknIlQWcWItlC6nWtEpv9XPae6oa91JLwhH1o7b2LE+3DaI+SBVj8hUOt0hNbAY8q5zZUZIteSfBXDr4d6R1phIR4HBdJQD+nKrbn3G10uVDUCzZ0SQoYLaxO2gxsO+1h8WOKhaev2u1tR8RsD0yaaTkQhf1vFuR/A42TKQb64+4vqQSqwzxnez3jo4j4UQAeKtppQocifjeQHKCQRXHkjdulFLe8023rt6CkJAe3FNpAuANPOfPe6E3MbIImnY7c2NW3UpCwdSzVUr7CEJ+y5/P7LeXS2S5ShmvFMeFRSqHb7Xi1p27+HUnjy7VH3iDQHpga2XG1styb2o23a7t/UOIgJlixN43DPPxfxi7FTnAwRuIns5qViw8yLEoVazTtjWmXSQ39PReh32g5PbYOWZ9sxnzx7Z8xeP7NGje9pH2u2u6r5cLkS+lBkWScy6MVuv4iJHKFAmDC+pQWo1VxHyZ+q5POxZEBesC7KSqL1yelQ3p/d5JgKtsWpjvWIR5cq4UjHnpI+sokKvgW/QWJu53RfPy7zSc4pY8xwUiFL2GbIp4mRj9Tr7zVHZFLKlKshzWQmKuIpkXwaZx7pxBUesn29FTev0+9bDCips6V5EBki52C4C7j2AnLWD8oD5JD1lzfMvtMc6JSHCHTs7SDrlzxzYvzpSVEDEYcGFnZQUndz/bicyHPKDOjqxyjz2jJRSnajzjv1V2UMHqzc9K4O5yWTFngqVDuuBvVs2jWQuSXmFUqVu1++uVAPUGWTHyOKwiakhhLgrKyBROt2RrVZrjRtj6L8HQKKgLCHfytVcELzf/e6fVJhH9etyVYGqAlUFqgpUFfiAK1Ad5B/w4FW3XlWgqkBVgaoCVQWowB/8wT/I+Q98AItOu6uO6ChsF2qAo9tNqCM/t3otsL2sorzrHOuKpmxowF0AMpqW7Q/27tUrdUuqW3qfWaMVKsQZLLQz6AtccEsTQDtslghnplMeexQ6nOnGzgVWdDqtwu4H0MTzBcrQZ6x5xpOp7glQbnEzE1hLQOd0OhYYCUCxWi3VbR5v9wIzAMCxMsG7HgUGYDHqi3bUs9V2o17ZzcbBN8A2fLQBmFw9kKmzHuAF8I5sjPPJVPc4m88E9sh+SR3aDhwqyPdwkAJiuVzedZAqW0QZAUeB7nS7euYFygIwKeriBIYDRw5ollkYFF72NATLArpht9LwLlzUIIBg3l3utiKTycTB7+lUncneuerPBGgHYSAC4HCQF71bYbm5kzIQMvIHIJ4cgAQSIpsBMBTwqiQvZH2FRQe2WyhzMrISzP3dAabobj6e7rrfeX6X3DiJUdpglVkZroTAwgcQ2S2lBOalHgbMy22OPCDZ6xNYvz8sbHogIzwrhbEGUKUjV+ClVB0EJdOVX1jqFHM+bOHrfvA5F4V3wCX3wQ0rf8OovXcOCwBHwROTM8AzQkThKZ/ImipsBhZFDRuOe/b8+RN7+uSBMjBQy0BexDFd3f5ZrJejpbbZ3NhuvbPdei/LKQiJVHkNWO4k9vHzj2yzXOnaq/XO1tudrFwABwH1AaABFQGOS8VAyDorAsCxrlK+DF76zDerWRT6OgREbAa5TSZje3Uz17wgK4AgXizX3DO/ZastOSHM766eB0s1fhYSVLkzdESTFZF6noXWK1k4yV5/R/EAKcFniICB6Eoc1C3JQ8YA1JRncjICxUxBJkHCNZ084h6dECP4t2O77f6ONOBe32dlOIEhCyMsuLCEIli6sAzzOYilVsuWq1vrdvvWrAcaF+5vs/K8C/nxy0rPA5+bKCoOqcglhSnnvm9RX80R1BQiiLDkMRFS+Yl16tZksoMqieHi+fl8fU8KtZpAdPYinr/f6xXzzEkNCFRUcdz7xb0za7TIDjja1btrdcCjTNisl3cEEGtTxMLe7f0EqEMuh9wnwfSupgIsx/qn32Vv7Vte29vzT5/bkTUYmO2WG3v98p2drK7coLVs+KgtygLOBleSSPFAoHQRWA65slpvLMYqr1DEUCPZjTVDG5+N7ObdlcB5xlbJNzWzsBPadNwTEUh2jIKmIaIMMpV8Hycgg1pDSpcZ5NLBVVfMJSc/fZ54aLqTrxSZ9yS7TGtBSrQ4FinJTiiiA8syiIUiA4f9sFQdiUCD1MbaDRuuOsQthIHvGez3e9QqnH8owDLyHFxRVe5lTtBy+gDMc96aBWSuNFDKoEIkAL2wXuJchRwrskoga0WO39zYw0f3df4EITXP7ogpJ40plj8fezzjAjHAfAfgh+wuFXWsNc4ynfko57CMIkxb5D0Eda79n7ryp9RykiPRFAHxmEklphDwXk/5GzyDW/K59SHNBd3ukLhxIx2HrwZKjTdl/ZCpwYvPv7m+ts12Y2cXUxGYV1fXZqeDrPWWizU9ESLca8y3hjchZHvOSQj0vU3OL+3meu42VJCz5C4lO1nrcd7Ge/aMlq3XW9Xvu//qexXmUf26XFWgqkBVgaoCVQU+4ApUB/kHPHjVrVcVqCpQVaCqQFUBKvA7v/Mf5ZPxxEGZ9GjrDVZCHmaJlzvgM/+O9zkv79SvKQcCgIFgZuyIyL2I2l11Wl+/fmvdTiQQAEuTEjwHHA87bXVyAyoQ6CoLJXUICwNRBz9dlwAsABx0bPJzAJnKmJDlN13/gIh1G4/PrNPr2Wx2ZW9fvbLhYKKOTT5XgbJ0G9NVPpna9dtr5V4A2AY1B04A0TfxxjpR28JGaLeLuTVbkW03e4HfEDR0LXuAq+cfAC4CIqK8KC2gPIjarX3o+MzyzELZ69DxCRPh9+3dxZ5dQTaGKby7KUAXhYfssQSeZwKAS/975UcUXeX6DHz3qUeRyUBd1B1bI2Q8sg7+5wFKg5atAEjx+Md2S53A1NHBW/zBPd8Bb3wHFQFnARSxnaEDHWUAgcZ005Zgk+4lR6FD92tp1WNFRkbocRzcc6FKAZjcp4SBk41CxsR7q6dmC/DQw7cBxMuQZHJOZB0VePaGQD7AWbpzG827DBK3eXG7orKrW13RRVB2GYjOvQLK0e1L4LbAq6KOdPKWlj2Mo5Qa6nZ2pQkkHuoKgciy1cHvP1ZNZXMDEp3nmivUqcxGIQzeO5UJsY3sdIxtMsGrv2fPnz2z8/sXIvM6Uc+CoGMXF/ekfPnss7+28bRjiHOSTSwgmM9Yb5YCzW/nS8vzSB3lw1FfXdbHI35W5L7UrNtv23q5tFqeWb/bsR1ZEtwj9jzbrbWagfWHPT0boCPgZm8w0HjxmWG7I2WSOt6PR5utlnZxfu4/C5hZb9jhdLDpaOi5AHS8r9YKKocouX9xZjHqCVQ3Uct67a41GjVlzEAGfvrihf3wr36ooF011xfgLXUDeNxuUS84oFta9ZT2XVJnFUSHciMOBAz371QZDgYXodBYO2EBJhu0UCoTWYYVIe4iIw97Ac2MH3ZEHkLOWBOYfBSxyx4HMDzo9qTSmd0snByJY2vIDsmDmbcEwTdaAriDWssuLy9tsXDllwBySD89kwO/3V5Hew2A9XrNfojCx4kEFGYAr5AXyt8pyBtURcxVUNo09jpxjyU5gyUc4drtdstubm8LcNqVQmRUeFg3mUSJJQnKpJOySngekRfKQSCHIrMszYrAdSdhut3IHj++LzLhwaNzO6SJ1D+QDbtNIqud9W5v25h8AQg2yGEnawDIUX8xh0T8QjgecxEnZA15wDpkiWcqofM5GXkeHdtDeOc1kRTUsNvv2MfPn9iL5w+1z2AFhR1SHG9tfnttcQxB7oA8+yWWgJDAkBiuWPMcmjLHQfsO5FQLgiuzqzc3Cj9nr86kPCHnJrc9Sq78ZN3uQBZs7AEA+oDyEKMcYtkhlx2dsmVkAXfQ2eh7GOcaGRGx6sG6aWCtx5MWIepKIskzmwwHyujgM1DrQNChLsSKcDDqeW4L95hjXdgp8ql8bLFLg2CAiEozbzwo9zfyQUSOyF7QyQtqdHVzI3Lg2ZPHttksipyLSHubyCeUXrutpftYakjlXKDKaLkygzEejSaa25Biy/nMev2WyPVS0ZTFifWGA2sTyH3g3CEbpG+vX720wWCoPSk/QTC5ygWijr0oPwW2XM6Maf+Tzz9XntPjp09EXNxeX6m27J1YBGKDhmoChUlJkOQn/t0bJlAosd4Yl+1iIcKGtZjGe/3OAulKbbbbWBZU/+aPf1hhHtWvy1UFqgpUFagqUFXgA65AdZB/wINX3XpVgaoCVQWqClQVoAK/953fygF5AbF3m42AGQAnJwnKzn0HmnkfLwKfATwAZAChHEw3AfCAock6lp+3gMI0FaAEEAyI2+n2rNPt2GyxEIDgNlBm683G7t+/L3DTO+jp1EdFQB7EUV2UvN+7+iE3cvvkk49lByO1SLtlP/PJJ/aDH/zQ6o3ILi/u2w9++B+k4ogPmT1+/NTevnln69VKAFK3jaICsLUlWw0UERGkRRzbIYNgwKqILlIH+QAu9+pALswz8lzd+Mkukf92RzYzB2uiPoEEgHyhu53uXJB8yIpCVQD4hF0J76HzHHsUutOx2BLojeUVPuIe1S0LL3nri5ig2/tw59cfogIoMiUchD6KIALw4+cdjMa6pwCIT7l/RrIXIA9YxzUZR1nGKPS4ZrsdwBSAl3d4ezAqHdoERjuIH4U9kReAzQBFvOR/Tu9s7h3KshICsJVVTGGvVRAXJXmAwRhjHTZDAYXMF+4lz+siEbAlkVUV1mJF0HJp7+Iqmm1hz9KQZRNAIp89HA4FMJZ2X4B5AG2MJ539JYBZdoKXqg2eT1ZKhae6APUjIdceUsvYoNoBxIO0Q3HDHOVnShsuhb/ToS1Fw8GGo4EtV3M7PxtZvxPa82f37f75GMbJog7kXGAPHjxXjT7//G/s8nJii/lLu0VNFIb2488+E1FXt6PURc2oh7u9vX47E8HB4jrmgJGQU64owIIGvsJOmc1nC7u890BjmO4ThYdPxyhLqL7ZcNhTXZi72Ephq5VbQ+HqCmjPMnv18ivDNm48PbNWvSXV0njUl1VSnOztZr5SvVF+MD7MpSOkS9FxzdcA0Af9rubXdrWw8XhonXZP6w+AX4oM1BlJppozt7CvQ1kEIOuKHs+e8I5xnlWsp8BgLJ0gMpgnyglRfoxbH7FXKKtAmRXul+82SShIAGDrtljSoX8QASSg/MA9H5UrsljMC1CaOe8qGe6Vz4CQo6ubTnlUaIxpo+5WSyiTXP2yN3QN3JcUVoR/i3QjqwPVkStHWOqsccKCm5ETgWRWyHKNznb2jSIDh+uzh2B5A8lbdu2zBqiTQr6Zt62WSNKrd1fKemAclP2i63v3/GQ8tcVqZaPR0Fp1yL+GffX1V5oz3BOfjephejaxTz59blGnZV/+9DN7cO/CdtvEZre3lu7NZuudpXuAaVdRlWouxset6EoFDKR4prlTk2qPPCQIup0IaGziWP8QSiIxUX1h+3Y4iECZno3sbDos8hjqNhoPLd5tbDGf26APubD2ebZx6zGek73CA9qxOmQcctusNtYb9Kzb6+kcijeJpQnh37FqGtQZ66MIBF4H2QY60dLvtHU9CFXICohc7OZk/xdSN3KHBjZbQJCHhlqQl9QcCkqv6dxhHFHdNENXIU0nXXv04KG9vXqnujM/WJHUBxUC85V9WSRXg7kKUeGWdqHmnFvuKVciaMmujXFwItbVeZDFEGGQTKPR2IajifbKbbyS3RPn9fX1tW23a+t2UWLkNijsoPb7rSV7LNwC2fNBEsXblbW7A0u2XjfsmHgf8599vdvu2CEh38RsPB3rd4Dzs3P4e3v36o09vDy3+Xal+2CsAn6vKNYFJNLXX31pw+FAaxnCd7ve2ma9U83Y81AZsTao1Vb5UzVr1KhFboesYZ1O3xa3NzpPIFcgnrAUIyvqdCALJlf2ExleBNdDcqRZZv/63/xFhXlUvy5XFagqUFWgqkBVgQ+4AtVB/gEPqvh+LAAAIABJREFUXnXrVQWqClQVqCpQVYAK/Lf/7L8AEbHtcmM54FuWWC0ILWh5x6g8rVPyEbAOyh1kAhgVYAhQAP7invR0NgIyAfrf3qy8bzbd3wHtqCq6g75NxyMF0a6Wa4E4tRqdrA6egmwAuo3HI1ssltbvt2w8GNrrd+/Ucc41Ad/6g579wi98216+fKkuSUDr0/Fgv/ud79h3v/uvHOTMjjafzezjjz+xl6/fKvuiATkTo6oAuD3angDo48mDjDsdaw+69vrVlcgLOpEhFOgQBqwCQHUSJ1KIqWxKCBw9QlqguAhkHwVoBOhCpztqEkiN4XCkvAGUEdjPALzglc8LexI63wH7mlK2eCi0dyIX1jaF4oBAaN7LizGQ1RTjhC/+idrlUkwAPCJomU4mqnFJTgCoK/RadlIepE3OCSAWIC2d7NicUBsRIWVIapZZu4PfOiSI5wkIpFPHOl25dFk76cA9CUgmW0I5Jq6I4P1ldzX3rxBrcj7wK8d6Rb7zHqwM+EagqqzglelBKDhd6w2BTBBD5ddlJ1OoL0olDOAcAFr5PVmyKHjYrWMImHaCBAAV+yEPcS6JENliFSDnHdiKXb3R1exd254ZAYDnpBNAcQmWe0ezW2MBaoqEOmHtVbdPX3xk42Fof/uXvm3LbSyA9v79exqnN2/e2MuvfmofPb+v+lxd3dhqubFury1SyC1+9gJ4W2HXBqOhFBYfv3hhP/3pa4vaPdnv7PeEsG9sMh6L8MAr//p27vct3/2TvX31pQDS1WYttQjrD4In6hLCi+2Nd3B/+9vftt12bZ999iNrhG3LTgSG97UvQC5gkwTgvd3uNM9QOChkNyX0+yBQuKxPgl3PKVUd+RqhvFKuoApqNe2LL35iUdSzRr2pNcn4eVe32/dgBTQc9m295nsn/Ts4MioDrs8LlQThvJABgP0QIyVhUZJvJXH2fh3xrHWbzW9tPB5LaXR+NhUJCAhONgPqk/FwLFUT94LiCzusOE70d2oIGK+g8zBUtz8KIXWdl7ZQ7IpHiAnIgUhj6RZHZVB0aucXU3v39tqCACUVxF9Ndl3UKCGgHH8qgGzsedQVX7ewsKOic3292th2szEUGBBqvX7PdmnsdleLrcB23ztcacCzSQ2C1Vanb/tDLIsi9kW6/re7jeX5QfMGlcTZ2dQ+/dYzG50NtLZPnBm1mi3nK/v8s6+sMxjaYrmxzTrWfgIw/u7dlT169MhVF9iPtdt2dXWlsSWrJyacfY9a42StKNLY87xkMgDbew6KZ95ABD1+ct8ePLy0ydlQ+zNnAmQ7ar4yVL3Mp/j6qzeeN2HYHDbUTU9oO3VGgcU5s1yupcDJsNxixRx87UIqs3Y2i6UIKS4uSzX2rYyMI8gxQsDXNp6MdB5sNluNLbVFwUMHf3asSQGFcor7gLDi8ORZ2YtRDNRbTWuHTUt2sY3GfZEeDDH3MBlN3S6v2dA56CozrKNQ6nlWhVtgQUShZoIMCUROusWek2yDwUjPqYwVlI2cb6nnoEwmZ/r5q+tX1o66UsFhNTYeD4qcIzJtDtbrdC3Zb22bLO1ick9zDSXj27c39smnPyPbLohjxprxOL8YK+Sb+w2bXWu2AhG5jIn26ahnyfrWtsuV9c/OLGz3XBmRkduRWLpLZEWJcu/Bw4c2X2JBBQHVsnRPs8XOTrWTBQ1XyvFCfcjXm42uiLRef2ovX35tp3Rvw0FP6469SPk8RT4Wp20NsjxNReyQacPZ9G//+AcV5lH9ulxVoKpAVYGqAlUFPuAKVAf5Bzx41a1XFagqUFWgqkBVASrwe//Vb+XYMgBCBliktAHmEpsv18p+8MZ+9y1XB3NeMzzz1UWdek4Dvt10eK7XO4ViA8LHCqsFgXeLFrot2z1sgHIBn/Uwkn1JcthaIwgsrAcCKgBLHQx2m6Qwath6ubBhfyCFBMAdwBNgy72H9/Q+wLGf/uSnNhqdOQiYZfazf+tb9vbtW93P559/adtdohwIrKQOyd6aEYCo+68T6su1+dnRZGTv3t0o9wNACyAWsJ/OWIJtsV3ivQB9AJT8A8iMbQzXIDQU1kBd50WgtwDS0o+/gVe6e+u3Ci97CBJeqCPUOVpkP5TAqisW1F6v9xHG+t6fP7cGBMoJ4N9JAkCq0bBvg17fOu223dzcCJg9Ozu3mbqEIR4c7KKDG7UJHu2A46VVD+MLgASIWAZ0aw7kbsPD9wkjdhIis+PJiS6BxHTbNwlVT+W/zmeAqUUhhJE/K8AUoH3Zna2fbTYN+y1Ir5IgYKydKCMbxe22RCzI6sQ/q7S94k9yRQCtyjqUwLAA3jD0bIXi2XTfCkt+f433Qc4+Rm45BIiLRdP794qsQ7VwAvijw5zOdO9w5++ymEF9wM8UipRGky7ruv3cz37Ljoed/drf/RV7e0N+xNjaWMO0cvv6qy9cbxM4QfRXP/rMRv2utdqhtbsdu50trNPp2bA/EoHBOtgrkDi39YpgXFdMQWZFoXeps2YIZAesBbjEXgc7pz1WWbVca5dO981yLbWM8h7oxqflP3ei4vFHj1Xrr1+/tPV2a2dnZ1YPGpalEJpu76YG/hoBvp5BAzm3wUYp8LWNqqMNWMt1AVYzwYWF7ZMrXTyTIlAAuYeiH7RmuSf+LC2jnESrSdmi/anJOB09uyUa6GuQGMwjt0JDcdHU3sYLUoN78nUEkQJhSDYL9lwoM1IB3axhLO7IfsD+qt8b+HpSBktDxMzNfO75LvVAuQoCrSMPuscWi/ctVwuBztgBNQLUTtTX5zD3xfMA5vN6+PC+nmOx2VqEJVUL66OD1B2bXWxxQaICOkuZdshUVzrqZQ8mQjWxJ0+fiISFmGRdnU3P7PXrl7IDA1AnXJnaACI7oA3h19VnQlJIBQaY32C9Jsp9gFBEpfPg/th+6Vd+zm5uZja7vrF6I7flbG3LVWyjyVTg/e1saS9fsgcDgI91TvCsvj+g7tpaeiB3wBUYd6ql7KjAZZ4DkiMhx2E8dqIxQ0HTkOLi008+svuPLlQrXrPbpa3XsaZtQyHMpiB1LA5FYBUZJyjhIEzYqqeTc7u+vtH64XkXy7Vb0GGpJNWb5/GkSSwguxFGskBDUQiJDPET3AWyc16WWU6A8mQCsT9AcnRFKkMqMk8gulBOKDMF+75ez4JWwy7vTe2wS60ZMm/JaUBR4SojiBBSdiAlsIkjO4Kxg7in3t0olC1XonqSb1IXUUNteV5XgYxkFcY9oJyA3BLB0WzYbrMWgTGd9Oz2emF5UJcd2dXVK90vCoxjmtpoOLTDCbVdKIUOBEevXbf5GsvJup2fXepMwQqM85wcrF7ff2dAAdLpkt3h5Dj2Y8dDauvbKxv0J9ZiL2o0FaTNWah/8tzmN1eyX+sPJ3Yzu7WLizMpRK/ezeze/XMnbhpNWy/WRTbO0W2kYhohJvbVVy9FMqE4PGWo+xKRT5zxqgvNE9lRaiopkcxsvd2ILP/jP/4PFeZR/bpcVaCqQFWBqgJVBT7gClQH+Qc8eNWtVxWoKlBVoKpAVQEq8J/9w1/O+8ORtVuRQpoB3cuOdQdlnaDgP/YB4bCGAmzB+gm7DweCm+o27fWGsmLCMmi52FmLjvsMGxWyMZqyWQJIadG9fcylakBBkSQbG/Xcs55r4qteWixBWFiWWpf8AlQJyhaoCdBq97t2fnFuz599ZH/0R38kogHwbXF9aw8eXgiI+eGP/kbd30uAFQPE3di4P7AML/AiVFpqDnWoOhAKmAvgjk0R2BXgE53VRAoI3DdT92m8805vwNtcIayBckoV0pzGqhWkAF/G+gdQlrwFMk7V9ZodPRwXC5PjUQoIPNDL+yi7/xUMjZrBsJ7CAipTcLC6tk/YSTnZIxAWb/mgbo/u3ReQD6gDcMfryZMnAqG+//3vayzpjJWtFLkUIR7k5HqkIk+w2GE83HKJ7nfv+i874dXtitd+u30H1qsWBNYeyQxoqCv9QGB700O0uZcya4KvoUwAxHUSogg1FqJbZKAoUNYzD6iFh8c7eQLIXF6P9zA+3FNpjcJ9lffG+0oFBlYiECjMaV78nCx1mNsKanVbl5LQKLuDSxWSyK5Wq1AJObEHYAdItz/sLCzzGGomAA5QuezEZx6cjXv28UePbZ/u7PnHH9sXX35lv/0P/hM7paldX31t+2Rp693WLu5d2Ga1sr/6wQ/t8YMHNl+SdeG++a4mWKsLHHUB3d+E1RIyy/OMBkPZG2FzpHwZkUKJ1ZHi5KYOcUBN1AmM73gyLGyesCXqiSTAf/729kYWVWQxTC7PVRfezzjQZU++x5NnHwvsu7p6ax3mEONDiPkJEgLlQ9ftyw6ZngvgE1CWGt6+u1UnNwSWv4/Ofic5sI1iPEqiDeCY56ZL3q3cYmvWIQE8FDtn6SmvAZULNkweRF+qa8r5x9wpx7ZUYzAurCGRIPxFdlTYffm6wlYGiyxsi0j6YV9AQcNaxEIMJRq2X3wGQfBcQ0HMqFwCgsSZTxCgngOBGoHufYmXGJJvkJW6XyP0e29QH6xlQHe/L/8ZbHZkdUZwdSu0TguF0kE/h6XT7bVnF7y31oIYxHavZVdvX1vYaivThj24tI2jFp1ekctAjQSWY3MU2mJ5I8KU+rCmUI49fjS1X/m1b9titdXen6FMuVnaPkUlcZKdGvvGYrHS8wMgA5YzDqwpiAlyNrAnowO+JPx8bTYtTp0s4P6iImgdez39bNi0Yb9lf+dXvi3lDeuea0I6Mx1CEcl7nVnY6i1WS62B+bVnF7FP8rnU6Pp2Jqs/5mfU7tjt7UykG2cbeR++9xRh2hDLLIIjqjAA+JP1+h0pDdgDULqwHiEkyF1ARcdcRj0StSAuYptOhjaeTmy73dj9hxcikjgXms2adfoojlpS6KFSfP36tYLh/9bPfKKMD+yqfGf0LAhIDdQpIpmw/lPuUmC7/UHWb+X8hoh5d/XWhv2hdXsD5UVwDrz8+ivN9d6Q/IxEe9V2tbRGVJdCAjXkar0Q8YXSkDMPMg+rx+xEjkfHulFPtWi22YMWtocwbEX6R+cqihn97gAzz/mS6drM5Xjvnxu26tYN21JGtmVLVbPrN29EFLFH7XbkyLgybtAfWiKFaGY76lQLnJQmFyh1Ozfe1+uP3Z4N5d4pt9urK1lXQaYy9pxLxxy1I5lKnm3CvCv3HeVtYAGX1+xPvlcpL6rflqsKVBWoKlBVoKrAh1yBirz4kEevuveqAlUFqgpUFagqYGb/5J/8dg7I3qcjM3Y1ATIJgmfDVmC7Hd2HfuSXAafL5UrEA4AQXboAKPs4swN2Go2G3V7PLOaz6D4+egc/QH0ZpImlBB2NdJcCRACI1WSFlAsIAwQCsAdolkc3Vj3cAt3O+GjHqCRONpyM1I2eH4/29NlT+7Pv/bnyLvZpbE8eP7affPFTgWfYIBFSuiLAGP4jaMouCYsnwCBAUnnrZ7nRDC4LnXgtP/93VzMLo77NF0sPz4UcaGCV4lYmCr/+hpIBEE4+6bWG7QkOrZEnMLTlbK4wU/zX8dqmbpAkAHp0QAPmoOxA2YLagM53uq0B69RZLNwyUJg4EKoHbGdWyx28ArQlhBloFQJjOhrZxfTMXr19bRfnF7qnBw8e2GdffK48EjqgGc/5GnDRwXwnBgB9AXLwpU/cKoyiFfkAgO7cCaAs3uGyVsJiprC9KZyoChLDlQrl/AHQdYsgAFpAQSciPASbznhIAcK0/ZlEWBTqB64vtUfLbXgAG0ViFPZOZG5A0qR7/zoh4IM+FimuCOHP8lrlz4lMKcA/zz0AaHY/e8bVgeSj1DSoFBjT0v6I6zK3+ZpbfKEoaqvz3Z/HlRuQDcx/lDM88+NH9+yTF49Fvj1+/MyO+dEaED051zlYrVG3+WxlcbK2zXIlwK8OT1MPlDGD3Vq82ll6zGyLdZSIF9ZpKiXD+dmFFEcEQQP2ao4WeQ5026vTXoTK3o4HwpRDPStz9OrdjY9PM5DlEZOOvAFIKHIu6PCGROuPJ1ISCZjtdgTq443fw9qo0bLrm2vrDwbW7vaU1aJwbQgxBei65RljiRXPtqhXvz+4U0Hoe5ut7GREsGG7VKgySpCb+ezgopN/rGFUAVJ5ESQv4sJVUYxFOSblfGHJSl3RDAurHbrb35NppV2aZ2IcXJERlCk0ECCBxgA1UKPumQyt8D1Jh2oEImgxX2m9pIedk38pFnsA+GQ6+Fwra0k2jDNnnh3j89DVPCgjeKGy2qO8EgmD2qdt+x32TG4BBUALCcTY625ZX6ej9XuQQ7lIWYgTlFLwJ/WgVWT1BNbptbVftqKOgHfGTcqLADWBg+XM5aiJ8qFnDx+d2eT83ObzmeXpUfZGPN+bdzc2Obuw66uZwF/IMGzAeGbsg1xZ50HRqDJ4jxPmEJyoANy+rd5qaC8oLb54BoB95uSzZw/s00+eyj5uvQXcDhVOjnJwu9rZ7WwlRR1cN4Qx2Ua7Nfk3TXXUHzh3oq7tE98DFFqO9dViqf3ds5WYH57v41kprjijKK7W8TXu9oHswa7eYOw9Y6Rhh9zVMYzJo4eXdjYdaV0pjySN3Roqr4nchpSCdLierbTPyd4P6zZUSigVZNfnahTZaHHWFIowhY3LRikTmS6SW2o/CHJJfIrMipGfx6fc/vpHP1BOSKcTWitqyQqL/SsPIMJqRjwHdSADAmWHyCyuQT5HzfNmuBfqB2mK6uT29tqmk0vtm55JU5d6RILEuiucIB5RS7JmB/2eSAfMExezhZ3yo4Ws593OVjvfO8PIc0CYE9hBMSbYzXGPqGpQfIb1tqU6V01NAKiyHjx6Yrv13Fazheqoc56spiKsm8+sN0Nbb9YWhh1LNjvb83uAxudoSYyismt/+qd/WWEe1W/LVQWqClQVqCpQVeADrkB1kH/Ag1fdelWBqgJVBaoKVBWgAv/0n/6nOdZK+Eyf6NrcJcp6wI4ljvEBB6Cn89dss1oLVKFzGJC51sCWBn9owAJTdzcgCgBWvN2LMADcKb24y+DkCFDx5B2puKfQGUrnMIAqL3XF84FBzTrdSJ34dPsqLVYWHnuBQ/3RwCaTsc2ubwWG/PizL9zKKAhsNrtVkDD2M6XCwkF6D6kmc0JgTOjkAMBzGqcCLwCQQjIkjge7ul3YLsms2+krkFbRwEUXNCCbFBeoDQ6oI+rq0Aa8Utergrv9ehABdKbT8VnanHB9ciQgLUSe5IBU3nkMqC3Ggohf1B6AfUeCR4sQ4vy95RHjQ8evHekqbtipdrReO1JYNp7qDx88VCYB4P7Nza3uTfkihLamBwHjsoRSx3sisAtQtFS/QKaUIB6AvYisApAqbaZK8oLubu4BEK0EjDWmDScjsKZi/pBfge0KXfiAXIBt2JDwfe6hJBjKDAtAOzqX+Wy3MHOCgM90EgI7FVM+BBYz3Cef5cQFtfQ6lgSFOtcBq9Wxnwv4L1UbnrfhhAyf026FsmsplQClldQ3VSHcZzm/3N4Ij30nxsrPYpxGo449fDAVuAy4/smnL+xqfmWTUdcsz2x2C5AW2XDQtr/499+3/qAj8g57nst7D229W2FEJMLo3dWVRWFTBF6821tATgRkAGRk10FFDyYm9LroaI9je/D4kWr39s0r6/WHGqfRoGdpdlKHPw5lBNoyp65nN/bixcd2O4d8G6sOm0Ih1ev3RaaxTrEuOtXolA+1HzCoAO2y/ynsxFarhcKEmdfYMK2XWErVLN6Rx1C/IzqoWaftz7QnVFpZKE5klioiJ1L5rDJ3x3NjAKEzt73//yksXHmDcuC9qqt8D9cGeKUOvu+RZ+GZOB3IAdZ0kxwEzxEQaE1A+qlmpwAxGPkgmUB6CEbmN/OUuQ1oi+c+5BX35rY0TgYy70VeFNZrIteYp9RO6oyT9o5y7jM/IYqw84NPFLkB+ULXPeRGEVCuLAWB32RvOFCtZ2z4eDBGWDZB3p5QwBVkm9Z1oy6vf4Hv7N0iWvyz+n3v0OdZer3Qnjx5ZI+f3rPlcqGwbWqMTc+bqxvLMtRQ2IcB9LvSRGOI7Mw8W4f3iyBotAVO84IU52wgiwGijnlbqp3Yw6gxgPv5Rd9+5tMXdtgnUgwejjVXAu5TzSMYReyMAgtsuVlrXqNy8DXs4e6yA9yTFwRZh51YrrnIPiRCLE109jBCkFconNgvII2xrnJVkCvGIDw4mwhHV2g7Z1YzsPFkYJOziXV7nGMnjQfHB58hayqdlwcb9AY6L3qdnmzZcgKriznkxArzxa+nOYSfI8qx3dYGw55IkNdv3hSKkq4slZyshSQ+FsSr2yHpXu2kfA3UMZDKXBu1HU0GInTr7Ml7C1nfsm+MbDgei0BAHVWuacYHgqvVdoKW78XJzsPdRQwjE3KLtyCg4QEio259iLLbmQ3HI/wAlWPhe/5RGRr8PLZvqLV6vY7mKGfkYe9n3J45y96eQix57hP/0AyBFRbPwh4zn10XhCkkmlsGalEea5YHuXJZIHrJHOEMh0BjDTQbdYXQkx/y7/+sso2qfluuKlBVoKpAVYGqAh9yBSry4kMevereqwpUFagqUFWgqoCZfec7v5l3Oz11p+YiGjyQtCQdsDpp1k0gEYBWHDswAaASAwQVWQIAwQAMAMX6j34BcgANDsKVuQWoGgCt6ID1MGrsRfayNHHwEVUBPyd4T93aTp54/gDAEu8HoJucTe2cHIebW+tEoX32xZc2mZ7bNkmkHAkCt8G5ub4RwAoQ5x3bqe6VPAg6PLGsKQmO/TGz4WAguwuANKw68KRJ05Mt6OzHMqTRFKhW2nLIWsgc9KS7FDAM8F9gZq1ugcKPD9aq4yEeCQDiVWYvlLkMSXoSSFT6gRP0DCgv8qfmSomSJAA4g+zxEOvCrom0WYG8gHN0zjYsaof24vnHskjhelgAYRlEF726i/Hlx5am4aAYwCbXd8CzWXRGYwOF5ZeTVIwHL2pJ9zBAqSx36oTVboocEO/07ZOFslmLCGoQonwgPBpQEsVOTd3EPjcArxXjXAR3e1dzOW/KWpdA6zfVQMwzt33COgng2K2opNooCA7Fy8vSqryeWz7xKkNey5yNUu1Rjku5FsrPlPKjUAOUJEVJePAZzAMBdwHdvg7kO8BZs29/+4U1Aw9oZr4TzDuejizq1G3YG9r11dwJsGbDZtg2RdipODnnofKuRgCwgzhM9onC4umih3wAJMSyCwIHvg+lAx7zKAAEQksJ1dI40R0PAI/9WTuE8FvYdOq5GHTgs1YBkMkiQYmDSoJ94vLRPbdbqbEeyY7YCbwESPeX21Ot5jOB/qwfFEbURuHbdNzvYg9OLpQz/Klu8sNBcxXlhWoWEHi8vcs3QSGy39NtvfIxTw/WqENkQEKi6sDWzbvmS5UMnwNhuo3x+ge4pQMcezcnLgFdqRVzBfAWm6HBiPDlmgXM02ZNgCbfwzanyXx3GtNzQ/SZviY8qHvv9lACgCHoIP+wofH1Q93YwwBxsYcCxNZcZH4qzMX333LOlyqgMpcnB2BuofY4yBqPtUzHunJEtD+1NH/4TFeOsJ49U6LW8DVHhz37HHOKMb/BLilqWwKYXyhZ1KXeaqkudNwDTMMXsacQkH7v3rl9/OKJrTdz2+/2VssBy2u2XO1sv8/UEd9stUVqi1Dr9Yo8FYK1Cc0+iDDNDQu33FbLtQiwwWgsopx/91wcV02x/rA8mk4G9tGLJ3ZxObUsTjQHFqtElk+89969S9ky8dzULN7Elgc126wTzelyrTIGhLzzXID9JUGL3V682WqvhxBCCYhaTsQs+7HWVFvzVMoyCC1yeiD267kCrge9joUR1mJOPHNmAqr7WdfWOYqFE7kQzCedueKqi7FvY4W0lf0bLz6DscLikT2UXBZyJQbDgQLYWbN8dr8/km3WZrO+U3w5MVSzKOxInUS4OPPheMJ2kJ6AunHWlCo5KcyCXLlPXB8VpMiDzBsMyjMI8gvCFfKu3mJPWVt/gLUU5y6B2wXpmNd1j/fu3ZP9E+OYpmsRVBFh7XEsMjbLD5YmnrnD16S2yiCjsGSri3w6MD8hr7EdgxyVJRVqvqbNrm70zNPziRocsIqKsLgqrOm2m71+n2CbYE9RXtX+IHu4w9F/dyGvY76Yu/WbiJG6fe/ffb/CPKrflqsKVBWoKlBVoKrAB1yB6iD/gAevuvWqAlUFqgpUFagqQAX+8A/+YQ6YAnBNB2sr8gDPsqudgFgED4fUrY5Ox0xdx4IoAW7qAHF8zbu8AR0AkATkF/7xjVpT5AEAoIeG4qvvocq86Ap2O4my4x7Pdbo0/f0Af3S0Arx3O12rB4C0Zs0wtLPRWODus2dP7fPPP7fFcifwizDXH//4R7bZ7W12O5c9DC+3TKHDHECOburY6kFku8JfvxVGlu73NuoPPABYgM3JbmYrt42ia7cBKF4X6AsACpHj1kBuaQRYIksL7HLU5Zlbs0UPsIPnshYRkHxUl7VeAN0CXD0LorSLKi2MuAYgKNdVOHbgdiaqHSD10dvNHdTH9sI738kU+eTjF3eWGXSUz+YLe/PmjfIZBLbvseAAUHdVidvsANCfBCqVxA7PWFrweGesk1SAS3TFYtUkBYSAYbf64AWo5rkegMbfyBxwhko5Hz6h7E4Z8U0LJ73ngIVHdEc0lM9aqh34k3q4KuN94DfqHs1F5SQU9/sNNZBshorgZK5Zzslv2lWV6o6SMOH9XEeZI4VdVvl+Pq/0wy+JEjq4sb9BRfHJx48t3i3t4f0HIpgAztvdtkXdlq1mKwX3YoMTr1c2HA7s5cuXlmW5QraZP4QgE+6N7z+gLM88JLOm3bb5fC4AHysViLdOSCbEySaTqQBuxoW5w3PwebezuXW6fbciSgnbdXVAmXUAKMwa5/PpP0dVAIGxjROFQN975CHejvw3VONmgK1RYgfWU57bStkaDY0d8wirtHjte8luu7a6ax61AAAgAElEQVREGRGuoGFPgDyj+93nP4QXpJavG+/iD0RuKidFSiV/Hr5eBsx7R7znQkBseOZy3XJasd1MqVAz8R7WUEMEEOOEBz+qh9KaR8B/7SRbHbreAY0JGE4k73DFUqOFAguFBUSv29yhCoFERbUEOehqK/ZVSCvWss8hnqPcEwhWB2Qv7c203uqe71K+p1SvlaoaV7mcLABIphM/SawbRsoSKS3RArrso8jEbYIDByZ1k5NEG6lpmDMiSgU8dwTm8/fSRq2pXB/yAdjrQs2fx48v7fL+REA3VnSnw8k269Rmi5XtUwhXCI+jzea3tj/sla0CmN8MIHsLAkdbgIPQUkUw1gRuY1dUrE0IGlQ7jCv5F1iv1eon+4Vf/DnLsp0dT4G9en1jt7dzCyGWUHnUA1uvt9pvICywOgQsx96s3Ec4PwRiM1bbrfYWFAyyyDqhksGe0HNQugS8Kww+0gyCJIPAYF6whu9dnttw2JY6g8/hXCAbAhWj7A555pqrXJrNSMQVykWuw/tcFeZnBPWBTJBNXgNSfK+zjz0E9YMIfsYd9VEUiTQQ+VEj1wQyANusK3v8+LEID/Y/Pou11WpGUhowPyCx7hR1GaQBihi37yvP8pLwdcKH/cTXosj/Tqc4u11F5N6GJwuQI3GuN31fQJWFCobfM47H1BBWsr5YZ19//ZVF3Z72EOrd1JxxBQXkR6na1Ll4ymUNhSJEZLS5oqczGNohybS+IZpoLvjxD3+sBoQm1mPaPzzTym3avNGgPJt0bdSjGWuv8Y26uD3jX/7FX1WYh+/01auqQFWBqgJVBaoKfJAVqA7yD3LYqpuuKlBVoKpAVYGqAu8r8M/+m/88BzgiYLWDKiBOFeRaer4DNgGMx8lGagh6jNWR2AA8L4FDOrOdaMB2arvzrlcFJgP45wD5RwvbeGtjx+P+021ANnV1pncApkCPRiigBxBJ3fCFRYrsWACwWnXL6CRuNK129E79//jv/Zr92Z//uS0WOxuNJwobJtBTIbTxXuQMYAmvXg/1R2p2OqjLvR7QSQyB4RkOdLYCUgG6Qt4E9ZYtVxt1+NJ1K2At80BhAZ9hUx3xm/XOHSnK/AS667HiIfyzUK5wfWxRhr2+AKUSqMRpGzwWMBUQqOz65/0AL7wAtrCMUbjw6b3nOv7iIpYKhUsd4uR0lE3Vxfm5OpG5T8gEyBnCnl+++loECkQOHvoO+DsRUwLxAEOM9TdVDrK5ShIHg3O/T95fgvmoMlAcKDuB+m02dyApTwD5U/rJy6OfznR/Yj1fqXLgee+sScrufNnNOMDqdlCFP1AxnUsbp2/+CcAmpU5h9+Ugngdbc+9ld/s3SYgSDPfnhmzx5+RVdieXXf187Zt2UuW6KceizEUBRGtHdXv08EwBtVEYquPdah4UezYZ2Bef/9TGZ2OF8+63O7t6N5NSgmdFpUDnNiCdlACthjUD7H9iB+LrgQLCAVnXkABhW13Rw0Ff/vPMaTqoAUgBMQFr3f+9J9HA6ZBar9/10PaMoGJIqbo16b5uR3Zzc637oPMaMFlB9Aro9pB5Mi5QEKwXc93/7bsrqaTK8aTe1EYkRpyoq5w5AqjMPoEPPioV5hzWOgKQjw5iA4KKQIMg0JrxTIJd7ONa/gcJ664kSXgG9i3WWbI/2iHF+595g12Qd3cDOrOnsUYBfp0A28s2i27yEtiFvGgQir6LLVLmjIRCIhXcDslDgzWXsQvCFig9Wrs/0Fo5FESgCJdiDpXzo1SIsJfx89r/UCYVdmhBI/BA6W8ohrge2RbshSjfpF4obJmYlw1lXvj6VCYB5DOB27WaSFr2XeZVaWcGKavxLvJntBYgfFC0tNiLzXYKpc4FzvN9SKhBv2UvPnlmrXbD4s1Otkh0t9/M15Ydawo/JlPj6vrG6s3Amu2m5dnJohY5RR6uXlqCscWhxmB/YD6xRrk/1Az42EGk6CwwVzZ0+pF99PEjEWSQe69fvbPZbK08DO2Zp5PmFnODOYHCgr0MIsOJPAesyVNABcTcGA7GtlrOlW1CHSF02DNZd+U+x9e77dCidtMuLs5k2QRpyzrodiKbjoeaT1hcRZ229mmyL+IklfIExWEC+ReFtgOsb7najDHEeoyHJYgeIgEQn3nJc0BisFCZh5B72F1JqcjaD5rW7RF07VZskOJhpy2l4f/H3pv2SpKn131PRkZGZuS+3LWWrt5mejjsWQjBFiDYfkHbAmja1gsBEknQAC0KlAB/ShumZcBchuQMSc1090wvVXe/ua+RmWH8zhP/W0V9gwIiiWJ1VWVGRjz/7c45zzkHkp7cKqypmp2W6oB6Sao2zhDluHg+RiB/sVySMkhqF9QrkIk+HoFE8zPKSQvsxJgjsn2sEJLtpCykWYV8IyyeIl/X2CdSw9VibuOHiTXbbj1XbzZEvnLP3As5XFw7rGnugT9D+u6zrV1dvRFh3qi3lDkUWVX5O6v10ib3d3bYOvHJuPkYdnRNfg6BHGI/5T6YV1hQEWBPkD1zyW3FvBmDz/7Nz/6+xDzKH5rLCpQVKCtQVqCswHtcgfIgf48Hr7z1sgJlBcoKlBUoK0AF/uRPfo9238I+BUBlp+wL/kc/gAUd+Pvd1jbbpTobEzzh5bldV+gpnvtYT0AOALYQgInVw2Hvti24oHANfmhodVruq1+EQwOGSJ2h11E5D4Rx0/mJ+kDB2duFOsenk5k+hzVQu9WyVqth55fnCje+fvPa/sW/+B2bznf2n/7TX8kGCmAHYNBBxUzgJcAZ9wGwIkNs865XsiZ4XoBGSAx8rwHeAP4W65V1e311vk6nCw+AJuibAFSFiqOEALChjG7XJCuc3KyRYHniYAwN2PydgHFsalBhKFSYwFy6Rj3hgm5RhdRCRNDlKkskfO9dlRC6gR189aBit45ygB2feik8KqashhfPn+uZsDy5ubmxs7NL+/bbb/UcVADyiDp5J3hs281OBAbPFXIcuHF1AVexEwHk8q73YJnEGPo1vB+WTvpwvwGcDLZTIYg4WDCFTt4A6kJiYBXDc/Le0GnuJBb3gU2Qkx6BSHgXEA7Xe/ff+HcBsup89657iKntxgG6YAPlYJYTXPw3n+H7gyIogLshGyMoUp5A58Iy6l1SJyhI+L5hv23nFz3bbdfWbLXst3/0W/b4cGetVlu2NNiK9UZ9u7m+sjXe8hsHM5UNU/Hxv79DLYG1lwPMZL4Abm4hEXbM76NtNz7f++Ro2FHrlY7y6QwFknvpN9OWLNWu7241zu1mos7o6WTpHfg53fooQlIRHewFzMtmq2l3dw82GJ5gnu+EWcWegNFGDRLgIJsY6jMcDp9IJuqsPJCoqm53yAoCflutrp4BpYmDpp7FEqyCUP/wOZ4hkC7cD0/r+QJOCvASOLzZFmB8bnmG9QxqAwgPtyAKa0fgLuB/YeGFwgvgWrZQAtfd7q6KskJZFG4BpOBpBX4zPkWId+S2UJBSXBc1C7ZDlQgbMTICPEQ8EIEinIo5puuQoSHCzvdD/o7np95sVYRhh5fUPWSs5Lk67QVOK5sIUjWzLp3sx4NIC/ZRAdV8GFBeiiEUbk6KKtej2bA0bWmeL7FYyiu6dlBEaQ9FlUKYcoLCI1JGUK/fsQ8/em5pM7LK/qg5vFsf7GG6sKWIi9hWy632TRQl5ChwWEBesM+xl4QaQ5plSEPIQAHUx14sclIIoiQQhOfnZ9YftFT/4airkkwmSxHHzPnVeiGroOlsqprH1YY9Pj4WoefYFWI7uBOBs9pt9GesiJgbKN8ex/fWZr1BSmZ72TLx35DP7KG9fldk2vNnZ9ZpNS1T6DsKvszOL84taRBQrQ1EVkfdDkSBA+Fh78k2a60v1jWkJnUFnIcsDKpGvpT9SYHdhQoFFYUC3GuuYuLEcDUByinsj3I7ak4edQZzxmzXO5FQy9XSmp3OkxVfsHBzSzHmomc8OUkDGeNEMdkonJ/sDdTKlXW+v/M+5lfI9akcj5a2m1p7WiucLRkKPohEJ0T9xX0e9StBjZHtbbld6/vdmgp1BhQcZLcZ1pUiNcnT2Wyt3WyJ+Ar2edzjJ598KmXkb776ynIaG6CEItQc5OnUtCcepBiNrBHXRJRxZnPvGJfJOpGzfO/KqHfX68/++hcl5vG0+5T/UVagrEBZgbICZQXevwqUB/n7N2blHZcVKCtQVqCsQFmBf1KB//hn/yqnw5SAZYC49Yrg1YPAb4VrYmOBrUy2cuA+cosP+nvpbGyksboYCTytxg1lKEgpcDzIRxprDrp+AbIAwQkVFshIIGzslg7eRQ/IQSc9gBwKkKXscRbzmUBUOr3pmIVsGIyGUnHgxQ+QMb+/t16/Ya3uif3DP3xl4DfT6ViASauRCqgTeLE/WtpsqJsS6xO+R8BeVBEgS2eoOl9j795FmTCfTtWZTpf3GmsKWc7g2Q/RgR+4W28AuKTNZtFB62A/z7jdEcFrCgaPIXPo6MWOqiBWAG5QYiQAq9hNKZy8qqyNI6iwAok918Ltc4I1Uq4uecCkXQYIB6DP3UEY5fJSp0P49GRkl5cXAik1TuuNVAdHgbEAQweRJ9WKg6sBKAsAvNv2uOogqCsAuiAveJbw7KpjkVvANTTGAP/blbzWA7mhzvACjPPsEw/GdrOrIsBYxFnhA19YCnnouRNi4fOhk/0JEiu61YNKgms82U/J8oaOdaAqLFZc5cJ7ATMBygRekS/yZJ2FusdtUpgT76ozRDoVQdKycSnAYwcVvVZaL4VVSaMe22ff/8i63YbIie999n07ORnKxmYw6Ct497DzkHvUMd99+63CYqW2yDLrdVK7uroWoUYNyFUAmAOPSxst2xUgJHYyKI3w7adZezqbicyjAzsQa1ihQXR4B72D1h9/8oE9Ps5svlyJXACQRaHBnMRiKK5hi4YCZGWnF+fqyN8qZB37M5+TAJmwYKiZmCMCa/eeW+MECGN6tOl4onXJPIR0AwSdTKay2JECoEJ2ylxrFfIvBMZzn3jiYz8HyAmQu4L0KVQ+UlAoZyJTxgX7DwoWbGJqqStwgoKBz0CSCaTfO1GCxVawqAKArpMboWDuvdsFCWxnLZIV4yRIsCiTTdRyofXKfR0z+AgC34+yw2IMPP/irQUU8+SJPDvmti+IBik+sKBCdVJPbIMlE+Mn+6JUCgIp14qxQ13EZ+4e7q1aqVgnbVoUrNgKXVMg9ejIX208fyRYuAWLN+ba3f3EInx98oI8xXpLhGiuvAKAYT7Le09ORvbi1YURX5QfMgUtAwgvVpmNJ5wX0DEVWy53AtelYGG/t5pVYXIjt/Hi+5cLrMhSW61X6pBXxz3qnlosFQNrlBp++NFLWy8nIuFa7VQE73iMYqNmd3f3IsXWq4XmIaq5tNnVfg8gLRsxKRjMlvOFtXtdexyP7dUHHyu0+vH+XnZPkCVkIZBn0kzr1kwT+/jjD2SZ2O3Rwb/RHksNsGCqoTaDXK6jTqiJlGZfbnXaAtxn46nmMoQ0c03zSuoQlG0QA4nyPdi7Ic20hxTkB7siCkICpFE7itA7oLKD4HNQXyQCdoiEnRf2gd5MsBGBjqUY38Vcoo7ct+zKCpvCo84lJ3iDapB1x/yASOSavB/yMihQAgEYSDhqyn9LYdVgHTP27LNuFSgl1B71E5aEHuTu1zN9hgB08pMgcmSPGMgECECR+DodFMotPZzs4zwjp9Np2enJhX3z9a+VldJvd7SuyQSB+YO8WGGxh52VmiloFkB5wz648/MA5WgFyy/miI8PFnKsuf/vL/6uxDzKn5vLCpQVKCtQVqCswHtcgfIgf48Hr7z1sgJlBcoKlBUoK0AF/vRPfz+ny7mZdizbYcFxUAcqgPo+z61Zr9tqOrVqdLAjnYxr74z0F1kODqiQe4HxzwJroqp3LpOlQAcllhry+Y4dyACEoPs7eOADHGAa70CIydLEu5Lp3nRrB7zFAV02O0iDpsKFe8OBXZye2J5O4srRbu4e7e52KiUFAabtVtMOu0wWKqv1RqQKQcYAHup0LULAx7OpDfpDdWUCeIKrHfK9QMNupyMgZr3N7HEM6YFP/FzWH82Wkx+AUuq6Vtj2UWCcA5W5ExD6Hu+qJpQVkFIAOxZNsassnmyQIC8EnlRkZwGgRWu7gOFCXREAI/Ah7gEwyK1w3GYHUgMLEry/AXY+fPVKn8dHHNIFENjDUPeWyS4EWyEAt5rAmgD+A5DK956O67oTOoCkCtBVPoLnRQSwP3Txhr+jUx7C5MlrvLB/YvyxUgngP12uAHJSS5CfQRdxYb0ly6DtXrYfAejF/x5VDvXm+jyz8kUK8C2MRQDLQxc79xXGBZA6BDbT4RxscwIoxvO6egPvdvp4q26XVeQrBOsrkVEFkO32R5snkgUgWUGzu421W3X78Y8/s4xu70bNev2+vXjxzN68eWNnZ2e2Xs2tWtnbw92DXb54aV9/+63G0U1lsArDNx4SxW17AsDsgecm8kId0WpvxhoqseMBcsjnB8Brs1nXfFvTjS0DOO/M571J4uDoeEqQ8kFrGFBUdmvYoimzAvD/aHEj0dzpdvuWoQxKvLMcQL/dSvVv2N1wP9QDSxzGBLsa5jwKIEBNQF6yJibkEcjSCkIzEaDIczFvlou5JdgMYX20BSD3/JR2p2nTKWvdrb9CV7vPPVcVcL3tmo7uXCSdfPbDeyEHIbJkt3YQqMk9AIhLIZEflZ8gNQRMF377e8Y/hME7wKkaFiooSEC/D0BSFA58t4Ox7IO8yF0IpBnAMDXWuikscqTuOWJblyoCXKqSyGRhBJj/1G2vL66ow15WcoJ06YLfWDttWJULQpsyBZ+65HOLCIdGAWYOfkMsQezKXm23tvWGvB63fgvEDHMK9R3WT0w2wHaCszudrsi9D19dGu5O2Bk9PEwtTuo2n29suST/CFK6IosmOuhbKXZmWPe1BForLHlHeLln5CinI6rKVoxatrod/T3rnf3/g1cXskFrQPBABDRRC2FTCEm0tEN2UHc+ZxhEeqfbK8KfnZSETOUsePnyE40HBDPKPY4lxoP9jvWJex/rpdWI7eJy6HZlcdU++OClclTYd7B9g0zaLGci6VHJQF6gYskrnGe5simaImXIrKhJIYVqgPuDfCcUW8oOyJ3CRquLfdsB20Q/DwNhyz6zy7Z+Jmhf2Yr8YMyY1yH8musoRBu7ws3WluuF3o/6j72WNY8yKBBanEchVJznROUEgRPGX2oI9oHCZtBVGax5mg/8vPC9N7f1emntdlfqGREQUrC4vSQEMOPNvKTBgGsGQhjygp8ByMaQgE8h6BD0fo6yjzDnyF3hDbyHuQ7J/9kPvm/ju7E93t842V/k0ZA3xVqjeUL2l3uHLph32FXNFkvVDSJeRGru1mQ8t9SQxt4Y21/9ZWkbVf60XFagrEBZgbICZQXe5wqU5MX7PHrlvZcVKCtQVqCsQFmBgryQDcUWAN7BaIVzNut29/hgo35XAbsEW68AhHYA7QBbdERHUlIAitOJvdnsFForABxgvgj3hLRI6i075J6tAJgXQHDUCrJuAtApApAhLzwMFFABYPmgkO/JdGLtFuGrUzu7OFe35KDfE6ChDu28Yt99/cYWUkUksuGhS7ndrqu7EuCT+6armEBZQFsAMciVnAwHcJFqRb7ZAJ8QDQCXAjejxL57fav3AUqiCqmRnbBaWVaQEYDp/gLgdCCToHDlawAJFjYoACXKcxA844HVwV9fVlK1WF3h8xVWMZHFVffDD37jQfFAnSBp+HMIDgekEc8R8X0VAbadZsuaacM7ilHECARe22w5E5h03KNGcFWCrJMIWX2nqzwA/so1iSsiEgBhw3gFsiPY/ISu2UAmOAngYCikAfWkwzaoNSBCZEVVqEuAvFwBUbF6A7CNz1cFZAkALux8Qh2U6SDA3NUjYQ4zvq5a8e8OXfch50L2O7KR8Y78YBnFZ8JnAQjpVg5WUSGMm/FCTRCIGSlv0vTJKz7cp6uVKvb88tROz7CQERppz59f2AcfvLCrN9c2GT/awbbWBFjeH6w7GIqMeLyfqAO/1eza/rCWX/3JyG2iUCIxaoCQ9/f31lFoNwqXtQgH7k/rsLAn8pofPXemVpNSinBvakPILfO5EmOthOppJbslZaQ0XelxdnZqi/nclvOVVWI6qQ82GAzl649FFEqPndRCB+sOB7LqoR5JTKBGRaop1nTlmNvt7a2yOWbTmUBpvO795UHX2CBRV7cOI9wZkNTJFuYJdeDa7AMal8IWyecbuQZ02y9dYXTMC+WP2zAFizPGG69+xgNCyUOWEz0PgDDXBJwlW4fxTxJINH9PLarY4VgR8UFtsA/aCERmndPp3bD5bPVkrxMCoqUWqaFYc0KXNSuyeLMvckZyZTBAZtIVXo9j1Yxn0jzdrG2fbZBgycZHllHrle+R7Exx1TLIi1bTjnTVUw/2oYhcDCdIc8BmWda5AgklAs+lrJBsI7IV4J4xDusDpHi3Xom8AOxHLcN+4vtv10bDrtVqvsYg3Jarre0AsldbzaF6I7XxbKY9rVVvCXRGxePzj+852mK10PsgmxQNX/XOeuUwLVZSmWAr9vKDS+v0OpZEkc0WU1ugFIobOhs4AybjqfIPWGPYsfHMIbBaofb3D1JEWKWmfAxIiOVipnHrdnvKsKjXXWFwcdZXvgbz4fLy0tJW02pkVcxmdno6sm+++cbOz8+t3+vIVovNnM+hphqeDKSWoCasS8h9KXIA6CEHZVd4tMV0UhDHrClI9a3WBEHXzH32A8ZiPpuLQPOECrfgYv/xedyxh4dHEWaNtCkCwC2dTDk4nBNps22RCJ+9lFWczzmKRL2XPdXHj/OGvZm6+XohA2qnjIpqraGaQYBIyZLvPYepeG7WButms8xsa5nuXYq+A1aUfv7pJVI/l6WVk49YwB1Y3HbIsKSsWRUrLpQk20zjxzwV+U+gOPOYHBnLrdVu27TYP3JyfQo7R/aJzXYrezPmBT/fcO5BQIm0JD+rsJFjnvIeagZhyc8E9/ePVtU+t7Nf/PzLEvMof1ouK1BWoKxAWYGyAu9xBcqD/D0evPLWywqUFSgrUFagrAAV+I//x7/K9xu6adsCtL3jlm7FrU0nU9nr1CInF2arhaUKL/XQ7vV2pw5wgVyNVPYoAfAScLgnHLNqBxrHC59siBKBz4QvV6vKrwBEIyMjdHC6Dz1gD4Ah13Y7DoHg5t3cgP4//OEP7fb2xq6vbh2cb6YKFr5/nCqTgw5yQqsBMNy2qGJpO5U3O+oKwsVRYmBXRecrICmdsdjeACDWk6a6wLn2crWx1XrvAdZVk6WIOpexdqnSiU72ROTAUBHuLHCl1VKOh7pbsY9KEt2/LFEKUJ3P6b8rFdvShVyArIAp3KM6pUObt+xGvNNWuQdHB1QBetzSBtsaLIt2uhcBxmbKvSB/AOAJEO+LL75QJy4d3dQDJCuoDxwkdvsMwKvQHatO3SNWSHyHd+aLLHjnswCbjk+9/Z2xBEzH1ocOZyeuIAQ85J0bxK9eNiWQFAqSbth6sxSQFuysCFqXSqT4zmDzBKHiYcluKfVunkBQZwRCg98DARFUFnwmZGwE4oVrQGrsDxt1EoeAdD7/rsKEzwLQ8oIcUjd5YeEkMF12K2YvX1zYcAhwu7Pf+tFP7f7h3j56eWmdVmLfffvazi5P7LiDXPPv/fnf/72dDEZF8H1bhMUx36nHvg3hl6Z2e/uo+QJxgCHLyemZjSePtpjOFU4PcSEQsrCucnughUB5V0l4xoTmjwi6yBJybo65VSuRzRczheliwfby5QuFf9NZDSgMgVAljLdyVCe+slKwAKoDakeeC2N4+W8EJrOfSL2T5fbt6+/sgxcvVbf5bCHAtpF6GDBzGBDXu+D53F4d9UwrlBvT2aKY554xwR6hDnEUUORTMF9lTQOJ5WAnr+0G8sZVFh487pZeAk+x+GnUNDelCAIwZj3Sey0HPOyC2pbG9UIt1rTH2bTIn0F54+/H1mi1RNm0tRYZEjsnFnmFcHnWIzXEGkuqJi1ufwa6vQGHU6m7PMdChGdcUx4QKhVqylp3NVau/AVUbfP50gbDji0WMzvudxZHrohjverByLE4HK1Sg4B8a4/GWM6mhBd76DQZBAqSJtcDYrMgv7A6qiAeAXhvNBQi7iqWo7348EL2RFh17dZbG0+ndjhGRUbQ3sbjiQiJSjWWCgH1EDVlX4A8cHIoVvgyZwqKCVQwKLeOWGQxzsq+aFnaTOzVq5eyxCMXhs77N1c3Is8fHh60hzGHmTcoI1D5BGVUIBrZk4NiKxBerF3+fjga2GjUsfPToXIuuC/u4+bu3s7OT+z0/Fxzs6a920kIAPe762s7OT0t5sBc48QaXKzmGv9Gu+/kgIabEO2Vxng47LtfXp7besOYH0QOo0aivswXrYPtzsYPjzor62lT9SDf5Pb6xgaDkSvCqlVbcX6gxEJBozBzP6+wXdKeXSFgu2OT8UzEhfIxjmS1tIr15Od5WDdc1xWQvu/Nl65WUKB6UpMystPpST2DfRzrnXNSX1Thc6xBtzHkjFOjAHWQYg3FEeSiW/IpA4vzfe2kDAcUawQiku/zvQq7t9i2K89FQZGFwg2CKZDvUqgQdFNkFzG/UBextrGLskNum91etpj6meNYkSJRWRdRJIJ4vlpILcTz//VflcqL8qflsgJlBcoKlBUoK/A+V6AkL97n0SvvvaxAWYGyAmUFygqY2X/4D/9Lnh/w1SZUtqaOxBk5D2Q/JHWRFdlmaxVCeOcLeXhjCQHWqY5G/OWbTQHZsxn2HYCDMiqxzWrtXZLgGOpk9rwLfpcFheykUGy4XUiwRAnBtvydQkprdBp7Fz0gxnq9sufPX9hnn33P/p8//3MFmHZbqX3xqy8trlXkT2+VhgMtkQdPA4zw+wxQEEDnCOiKRUwmJbgY1qAAACAASURBVAUgIs/f7r3tBKcLud/tqbPcrKowckDbzW5n08XcyQg63Cuem8H9EQSLekKqgqgib38AHV74t8sqqSAZeI8/z9oB/WMAb/3zbiXiAdYAQ1grBVApAPcoLAJIAwgDIAheK6LnSC087JtgZzrlA2j3MH6QF/pkMnuyf6pG7okeArchEzy/wm1BBPYKPHUgmHvBCiTYA2lc1VXu919LvFveQ5ixRvGActmWyP4IQMwtoqJK8qRMAdgTCYNlFB3Nhe0NtdDnYV2KV1BWBNIihGuHecZ3h+wJ/i4QZOH+n2ykokhEVuhm5r1Okinm21qp5wrwOSlOANei+K1ipvCFD2oSXd89X2T18r1PP7BeNxVRc/nBJ3Zyem775czqyd4ebm8Fil69eWPr7cp+67PP7Je//EetpyYd9nXv7KeGwTpLvv4EJ7c7qtXdw6N89U9OTmQdNXl8FHEC2cPLAXtXkAAQinQhM0OlrGjd0w3PM7c7Pc1z5gyEJGBnNXJrtGEPS5iFjc5O7fFhLqKC9SmuSqDi1urNtp6j1WnabrOxes39/iFxstVOneQ4GpGlwRxXV7pyZVZP/v3YtzmptNIaoluazu/ZfFHM0aKLO8xNgHoFACdafyhTuHfn0jzPBGUE9xHAU+a5sgo0x+k6R3FR1YhrrA3roKbmBOD2boUnPwRJZFE9ERkIaQBZwRoWOXJgnhNu7+G/7H3MIV23WPeArJqf2vMqblHjcimpX+gq17yrRMrCgehMsUeCFDjsLa2j8AFs9etgtab9ID8I0GfNV43Oebc9owiAxIC37Gnq3wfYLvYUQry77Z5siNJWaje3d7J+YrWreiKNUXZUlOvD8+22W2u2UylyTi769uzszObTmc0mM7u7vbVmu2cPj9NizTekkECZFycJi14kE+ubzBLWO3ZdtaihM+f+cSwyDTJot/b1j1qh0+2IQIAg7aR167Q69u3Nnd3e3Gu8XAlm1m13pOyhlptsbZOHiduWDQa6x3et/Ti3UJQw1/q9rr169cy6nYZl25Wdn19Yo+mZMJv1zk7PBvoeAHSIiwZ793Zhhz1B5ws7GY6kjoAcQhFAzgfqHFm45dHT3qI1WImlkEFhMJ8tnSS2o83nqJG6CrFmXCEbIYdREszGExFiZM6wGTAH5tO59Xsj7bncJzZgEFi8H+J28ji1dr+Nfk8qLgLIma8J5P5+a+1u03793WtD+AbhwPyC5ID84szWfk+Gh6yqKrJVZD5B+EmphFJqAcHuxDlnmGedIHD088jPC5oQPHdGys0DykfPmMJuSuSLzjzOH8aD8BqUPK4O088EUGBRboNuz+5u7wui3vOmvO6ujmKu0IjgOTooL1C0MBbemEGCy2qzU0aJrABR6hx4ztBgULNKXPHmjCi2v/nZP5SYx9OJW/5HWYGyAmUFygqUFXj/KlAe5O/fmJV3XFagrEBZgbICZQX+SQX+tz/43Vy2JrvMlttMIBlgHZ36vLB7oSMRixJAhnpKgPBO4ArkBB2V2DzQrc3nCA5VAGYUCXgFcKM7tZkCwG4FqACCqGtXHf67Jzsk94B3u5Lgt833A0qQD/AEamNvU63a9z751B4f7u3m+l5WHS9ePrObqzcKRh4/Tm2+3MreRZkejdQmM8CMurpz3crIdG0yD7Be6XWHljbr6ohttlo2mXmXerbxUM+7h4ksXmqNxKbzWQGyxAJkQiaEbJcKixvqF8D8NGkInIL4iBW+GwvoAVwJ3foO7AOabwVuha5gwDBZhavx+fDknx8skqiZgz+oGACOjg7YmysvAKt7/bYNhyO30jmYTaYPtlaHqneX8gwhiPtdG6hAsHgY61ad7q7IcMA05J+89Ud3lQXAJPfneSc197J3JFXqD6w6ALFohFXYddVJkDD2sqDKHdRVKG3Fv5PvYQ4ps6MIPQ8d6rKZkc2Oh5MHsoznCXkkgXgJNk8eeovne0VjiIqB8RcoXIBm79pJYbOFVzvXBviqViHFsHhxmxsH54ocg8LeCtLh8x99ZtU4t7PTC4Vfy6v//tpGg9TiJJY1Dp7uG7q946ot51PZqjzc3lmz3ZYa4PziwqYz5mCmLnHWFuA88wbgkeyM2QyAm4wJxsptibhPQEnqBzDKC6sm7Fq0DpivzMmKPwOg3naLusfVMqyt73/2oYg6MmTIwJDtWRzJZkmqpqMJyGdsozogNN3ZsYBPwHqIQeo7GT+odqspgG0k8gy1DaAr940Ch/1G3e0oEw6Z7NmW2LMh8slz7QMOSgKMYklztG6rKzUJ38V9QsaywCEa6A7nPjYE2hcgqXeUkx3i9mqsK5QG2oMEhBNs3FT3vWoURdZuYAHn5F1UQ4VB1gwkgweVQ/7oz2Jy6AZ3qyAIXsgLyJpAboVNWPk4AKci8CLNX55Ptv8oZNZ0mNcF3PIe1h4EDAX38cUWKpKFDnMXgDrbrUU2i2TB9odwZEhFrNNE0joYjIXbPvO9WsSr1C/kg2QC/vk+hYZXnERkr2y2utpH+92OdbqpjU5Pbbvb2LDTsoPst3bF/VetUiXEfGMPD2PtdyIv63VdE6uupFHTfXFurHdb67V7mg/ME9RgzU5X/4YtFzU5uzxTjZk/o37Pvv3mO9tkR+2XfAblBaVHoRVshpjPwWIMMpb3QFI6Ee5zEjuoTrtlL18+t06HDIqdjQYj2ep1+z0nsGYzG/T7Un/wOdaPLJhqVWu2nKAG0N8sFzozP/r4YzsSCl3k5IRMHt9rd9ZpY22GHRL7YU3KFHI+uB6KhfHdrbW6Q5+vcc0WahxI9L3UDIVTRkj6kuwmt3h6yoza722xnIkkl8UhJElO/lFH6wLSmq0YhYMIiYI0p2bsueaiBeW9YOm4x8qJGUiOjazosDrbisjas38ectseDtYjzLyw4OO+GW/GKpwvsh0ksF2KKhR0nhMVLBFDRlHBx9t0TDB7rO/cFyok5sJsOhHhIFIcLRr2gjVvbiADBkLt+vrRVsu15Xx2i8LElU7sVTQsoDCazn2fZ9+jVqy5Gvk0B+ylYltDxFRi+9u/+ccS8yh/bi4rUFagrEBZgbIC73EFyoP8PR688tbLCpQVKCtQVqCsABX44z/679Vei00ItlEAbQIccrfXWayW+v3u/tE+/vhjm86XAgLoNKWDGcAFy5i007HZfC4ABWCVjlGBgx4X612ShAJLgVF/UhDQCQmoABAJeCKwvB4rpFn2SkUI9sXFhU2mj4JU8CafTuf22fc+sS+/+tLm041l2631B20nEpKqDXptazTq9ou//9qSZsOi3IGkJd3TZERgGWFHS1Fl1BrWHw4EKt3e3clTHtcLAMiDAEjAIjqCH2y13Mk3foaqo+Zd7LzolpYtiUJRXWEiwF7WTnv9PYARgOe7CpRg0RGsmTzIHAsrB//fglL+PcGLnOfVHRakAO8FOG6kiaykuB5EBZYn1dxsMOirYxugHH90/MDXADm7g8AoOsTJPAnAu679Tjg19xlyINSd324X5Mpbf3QwVQApgVOaR3SW0/2PZ3+q+6WDWR27hD4rnBVlCeobtwF5GwbvXcDB2ifkXLgSxNyjX1Zg5By4EiQoI/i+AO4zd3mf2/Wsn+xHPBM2kt0QwHWoZVByBGVGIDmoBcAhn+G7BZQppN2vy/MEa6DQQRzGKo5z+8Fnn9pP/tlPND9Xi4V88ukQ/9UX/2DPnj1TwC+ge37At/9BpJxyJfoDWy19rFEz1JNUICRd13RVM1F5H2uI58ZaCeCy3W7adu31w/4k2H/JjgvbtMKeKxA0ZLlAkkFckFvgxBgAb13XxLIKwJn3/+jHP9W8+errX3rQc5FV0+u51Q62Pxa7Fz4KjtHpUF3YUjygKFDOA5kMFXnyzxUQ3BKBCknDQlkuF/ou7IkYX7rYGXuRK7VEChMsgcgVEOlC93U1kt3OaDjUPIN4wXKOGq2XTn6E9aaMCIUCY61Fh7kHf2PPs1lv7XQ0lMKEeT6bzS2iq7sIhQfMRyGAPRHzep1tNYdlM8azFXYzgUybLwlrZk8JFmyQJk4OSAGhtQu5B2EHGRXbEp//gpTU/oJ9X9KwuFqRmoX73WbY+2XWbbVtd9grf+H6+taOu431O01XfxzwKYpttYU4cdKC78KGT5kKeS7lB+sLwRzWeup+j1Gs0YEfC/wmVwVVGUq8zW5j3V7Hbq/eyJqJcfr001e2z5ZWiyObjueynmqknAOZzWZLWy6cuMFmUGvMPPgbEBsFCwQZ13p99UbEuNYmZ9JmLfIBMr1yOFi337XTi1PV+ubqxnq9gX373eunDntUgbI+gyDodqVe4MX7UfFxXUg+/swaYn9EkfHxRy9E8CqEu02uA8Rvw+3DyCCBqDQHyQ9Hsoac+GXvYBxb7Zbm9maztlqcWD1lnbntHQTWdDLXczNGnoOUSbU0nYxtvc7siy9+aeenF7KZunz+zPYielLfS0UuHG05X1gOsB5Ftpgvrdfv293drQ1GI6nz2q2G/eb11zobTwZ9m4wXHGUiogadgfKZloul5ZWqRdiHFXuGCLHD3mr12KIjgeeZXVy+sNfXb0SUnAyGlsSJcmzYI7D84gxFrQGppXVaq1uCUmS7KfbGraVpu2gS8BqimGFcsJPkxpIUQt9kBca5wffKXhCilWtvtlJrBatFSAxOQUgc9rBs5xZ7vB8lEPZqzCyRHeRlHA62XkFceFOElHSyjjuqCUFKEXOCsYJSZZvZx4OeTZZzW9eq9rja2iGu289K8qL8YbmsQFmBsgJlBcoKvNcVKMmL93r4ypsvK1BWoKxAWYGyAmZ/+qe/n9OlDrgI8AZ4BTAAKOnkAd2zS9kwxFV8z6vyIBf4KZ/pYAuBpQRe2Q5YOyGROUCw3Qv0oPsWINFDsvcKoibAlO5TAAYAS8BCwAUBQ7JA8u+lW/bh/k73UyNUs92xwaBjN1d3dnd9a32CVbOtOu7dv7wp65DXb64FcnCdTrtj4/nU7Zfiqp2fndh+u7XrNzeWNOrebXzMZW8CcNVtt23yOBYQSic6z7beZjZfLUVGoAqgZgDkgDKAbBhWhJe60wVI7tX1LIAw+OzLNsmBSwBlQBjvUsUOJFM3OkAY3c58DsCW7vYA1IfOcbp0axEZEpmIDMrvthuQIDsB3ZXDXuMJMBesuOhkny+W8sEH5JXF0JNSwL+TlwDHws5D4cgxFjIeRMv98m/hfSEUOzwj4NzxiLJBegsnNrADobuVrv2Gd3rzXIGICMHJocs8KBn4jmANJS91TG3wKy/sSgIoG9QoAnwLq6sAegeiQyoR2QLl8odvpqk6u6s17GBctcJzAWwGVQz1Y27x74FQcqCNTntXg4Qx9DFCUbKzVrtp/Q72OiP75AffV7d7tsYWy+zFi5f26y9/aecXl5bbypqthv3lX/ylPT93lRF14zt3G18/dAwDlmM3g2JlPMYehkD6rjrK01ZDYDgd/s02gfdYJ0GsNOQrv92stL7pfibAljqGsVJtUAscIJMIxU1stV6IyAAw3x+9g53u/pcvX2r9T6ePHibdcPAR8mWfHWybZVZvNHBiUcAxAKiyWw6eM5GtASrdkgs7F+pIhzXPjNWS++FvNcb8GyTF6empzWfkfqAccGsyrIeUG5FltsQKJ0ns6vpG4HR+8PlyfXujNeAqi7qCigMZgNKB+QmoWqeTPcv0bwMCk/OjrTdriyq5rVBl9fq22nlWDc/pGRWoNSI7ViAAINEcGA02ZdxjmC9h/kKA8L2BHJOqR579nnfikcxQtD43wzoHxOc5WCfddsseHzzkHHWGVB9Jor1GCgoyTDInK6JqgsW/xkSqJs3No2qFcob9xvcx75JvNtsG2eL3W5WbVsb+tdtbu9WRGmKzoWP/aM16ou76Tqdlz5+PFCYOkfL4OBbZvdsTQA65t7HdxkkdvSqR5hIgeFBGcMbwCrZvgP/YGe4VgJ4ot6hqkQ1HPasmVakbIIlRIfHZsBeJpJjMVJMG3wFJVY11JozHhMg7sc56hhBBrfeDH37fmiJ9D9brd0SkuZrDx5mayj6tmSpngu9g72LOMD7MT65FADyKJ84E1jfkT1Dlcf4wvzXHsMyqJrbZruzmiqyMc2u3IHeZj2SEjA2FV7czkFKvXqi8IA9QtDGOzbRl08nMMyDShh0gsyuQfFvLKzVZTCWpK0JEqFQj63U5Ixn/yKpJ/EReBPsx7iupVK3Taqvmk9lYdR6NTpVbA9nDtaScTKq6Bjs7c4rnC3OVvYC5UzlGmp++T6MG24kA0vqIayKNssPONvOF1ZKKyAYnjCC5N3bcHbRPE1YOacTf+5mJbRkkoyuRGBeeC4s59qXN7mDzxUrnsqvBqoXycqZxY1+FoMQqD+KOhVbd7+3TpGbzzc6m5HhhIofNW5zYX/71L0rMo/xhuaxAWYGyAmUFygq8xxUoD/L3ePDKWy8rUFagrEBZgbICVOCP/uh382oESJPbeuVB1XRb08EK4AkgAYAh4D2qWiNtCNzHW3p3OAggAvgK2QKAHvJrB5FGdQCKm0fqhoRMAIF46pLHDqgKgHYUoKMu1yIoGpAPXI/u4bjozKfjkvwN2QwlsZ2dn1qr1RCwFNnR+v2e3Vxf2f3DRPY42FiQbQEIeXX9YFl2FODEd7rSYKdAbwJolcth/ncEbKMKePn8md3e3gl4Pezxpj/Kcx9gkWdAXUAncaUA0AEEdxk+994Jz3u4frbfSUkhb/vipyeAxiI79Akgc9UD9XJrpV1Gxz0d4XTVA6cAFDmgGYgQxhDvdXV9F/ZHwNDUPGRLEEYMgA3ojNUQtkg8J/eDzQ0A5m7v4BLvc8sPVzUIIC0ICilxllhvtd4GBhcB2Yx78bYn33LeD9nB3zNm/OL5ALr4O8BCwHgIFIgESCK+ks7zYLMSwPWgygjWImH18u/vgsQAcYEQkuf7ZFLYVfknAtnBvckOqAjgFohVqE2CdVUrTdVhTLAtPb+hezeoU8K9BCA6dPW6egTSh67ihl2cDu3zz39o37z5xoaDgX3y0QfWbDkZ0u207PXrNzYcEYI9s2ajab/425/Z6ATrk1vrkT+xXmk8ebW7HYUYb7KVdXpD2yyXsgUCpAPyhgSQhRnAfi1VxoGem6B11BurVZFj4kG8IfNDed2Jz1FZjUWx1mI1TvRnJxIju7u7scvLS63tbeaB98zTbhei797arZ46sg9HLL8iSzttAfLr5VrXgJCYjh+tU4QmyyIKi7QK9w4YvRGZxWeZ85PJWIAjJCmgMgAqZCTrA5snVEPsH0kNG5i1LdcL++jDD+3+7t7DebUXsV4BR139gbUd+5FssI4QlanmKSA717TDUeA6wDDXJpMDZZiD1g0BzI12R6oScmXyKDeyj9lDA8FGrVzh4vudd6e7skjd4RX9/yJrx1UYIr0K+y6slXhuPou9EPtyWPeKfDkcBRofAcILRcrl6alb66H0QrUEuVhNRB7N5wspEQDwWWTsEY0GgHNszy5fiFhgrUjtRXf90Tvc6WhHJcJ9QADEKHP2mW22CylJOAsuL8+tkUCILQUyMzZb9pMte4pba4mMO0CQY7PF3IytV8wB5meYh4HMEAkJsVIh0LlpJ2cjZRjENbPT0xO7vb0XsUZtfKw8v4AxYX/rtNva5yF8AgHJuiXcejy+lzLpxcsLZSdBMI5OehpbCB9XIkC2vCWMeH7t7+uNtZoNzVMA+gUKIe0bVWt32lJ9YGP2RAgUZwrfDckSJ8w5KJkC9DfyLzzbxHNoViI1OGO++/aNrP4ybN8Iuq6w/rtSI40nU81hD8o+2HIxtw9ePrPxeGrbTPHoOp8YU54rhF6jtmE9u6oOdRvkd2RZQa4Tvt1NU6mNFiv2naPNF+RqDHy+Yq3GmQ2hKcWa2xVyHhHqzl7Jd/baWFSRZdISucKckw1ZzWsLOdHrD+zu/sa6raY16jVZPhE2zzo6ZP6zBXZvUuIUSjHOQ0jhCPI8qcsaCiJo/DBRngo5Fccj6gs/Q9zaD9tFJ+ghQb/95o2suDizyOviTGxmS/vBqGtfXt1bNW3ZsVKxmQLua/aXf1VmXpQ/LZcVKCtQVqCsQFmB97kCJXnxPo9eee9lBcoKlBUoK1BWwMz+3b/7n2iKdKuXovOVLkYAZAAOgHvvMAcgWYkgmE1nAmexZqjWPSAXsoOXOlUBRgTpAFh4mbkG3ds1PPEjCAnCj+mqrcqSBaBROd9HOmYhT9YCPLDJAeTlWlgf8ZpPplaLAVIO9v3vf0+gIyAFFlYAETwKHbSA/qs5QD2h4gCgudUJCAe4zzIbDk9kNwNQgU/2V7/6SgAdQcaAIovF3Ab9rgD31Wpn+wJADtYw2PEANiZRxb3q154BApmB/QsADwAf4Akd24A9IWNBAHOe20YECOG+3vnsLwc1HQBz8DPPPewaYEbWWjHg6Jb+7CJsGFXG22BtAGXKSZ0BCaux2cmJ263wi/FarpaW1OqynwHY4fOQRXynFDNZJgA3qBoAPD00mrwSwCEPgA4vun7p6md8+Xyv21cGQyKLGg+slUoFQEpAViJQvi0v9vXbvIjj3tK0UDWEDne65A8eGr4/QAY5aREIBH4HpFQne/EKYegBOA6kBH8fgOCgxnAfdrfbCoQJHveEtQMSymKI0Od3AGmuEz4TbKkIlA0Ek+4vie3y/MTOTkf27MUz2++31mmllh339vzZC1ssJgrRBVRupXRjry3P1jYeT2y53Nn4cSKSjm72dqurTBoUCNQM6zLC6Ru1huY98wt7JcahP+zZbl+V1RCkAV7xjbhqd1evNe+cLPRn1owTgeWKEwGsrG356DsIDwhJJ/qSrJe4KispbHGw/On2Wur6zndHmy0KBQtzSdknrtaaTheeQxDV7PrNd3Y6OtH85X7ZT7AhAtBHBRS61VFhYPWz3ixlE8VcOznp29dfv7bzs0u7fvPG7Z4qhHXvFRA9GPSkBtnzjBXPImmkTZtPl07oSd3gocoOkB9FcvKZQb+nfYZ9DoB+v9vY6dmJTcYzkR+A2TVsyABTZQ0HGI8lV1XkiauaFq5C0Vp9R0lQB0BG+eJERrCvAgg+yCorElBMvslqufSwdyNUO6hjfDwgfzdZZsdsr+wIcgfY+3iljboZlj7Hg8K7KxHWRx3tJbIr26ze5s9EJgUDXM1wcFJYAM6VS1RBEXdEgVMTOM59YIXU7LStErmyhPtP664UqyCm2u/t2eWZZduN1dO6LZeQzEeB4MpOOextMSd75fhk5dRKm26HtPTueJ5DweIoyIocDuYQIPbpxYkdMye5sby7vboW8cl+G8hKAPpAIIbfg1oFxVASx3Zzd2dnFyf2vU8/stOzoZ4Dm8HRaGCdXleZGwmd+q2mNdstu76+lqJCa+SYu03aZmlTkQcmJRLzuJ7Updo7ORkVRBMuZlWRBjzb11//2uqNlohyiBvW4N3dvfbIHTlEkHBYaukIdPsp31/cEomcpPV2Y7V6zXKRlagVEmW+0HSA5A5bLYRFe0i9vKIznDow9iGnCEVHI0GBdFD4dl6EVG8PmbXTpqXNlvYTPt/udO3bb39jK2yUNmTytK1Rb2h/kIVaxe373ua8OMHG38fcD4dglCt3grWi/IoKuU17NRUwxpU4MttjLTZTzYnc4FwlzJv3RpWj1FLYSHJWs55zlBec4SLGKrYj92S31VlWjdkLZ56fUyg/UdBx/cViaYP+0JZkz0DQqSHB1VHD48o+7bftenmwZV6xTmS2rVRsblX7f/+qVF6UPyyXFSgrUFagrEBZgfe5AiV58T6PXnnvZQXKCpQVKCtQVsDM/v2//59zgAEAeUAgfgfAX68daPMO1MwDtKuJFA/41QMCYq0hvUJhEQWoJ5LigCUUwIt30uOVvleHNKoCD8ZM06bIC3Wzb9fKlNB/rwBKU+9Oplu6CGZW1kDaUBbFAZ/3btt22UbAKp2ofH4xn6tznU5jV3SYJbXI7q7urdVJBcRBqtQaqbz9x+OllBN7w+d7K/ulkL2w2mxtOV9Zs5nIpme3N5st+L6NgMFDdhTwynPVCAytu1oFQEkht1w3dyIDz3KRFwAlBAMTsFvYRS0gaYrQUECtp/wGbJ+2O4FR6kDOMzBEdb/SUV0HQFKHP8/qihFA82D3BNEAkYBqpV6tqFv5xYsX9uuvfu1qmIrJw9zFFYSxunUXIcOAsXiYHw4A2z4HQgc5JIjfRSzADWCOXwLa9hAj3m1OVyvgHQDu4QgJApAWQrAhZYrw5IqTZE7gYK3l+RUYxrhHP0Cc25LQaS21REEIBUueAAYHsCoQEdypADIyThSG7p3xjEMgL/hMCOxWeHKRMxLmPvZGdJNr4hWhuIw1IKC820U0uWrAyREPnBapg1VRXJE92csXlyJdzs5PrEb+gSxpDtZJ68pbebh/sJs3v7ZnHzyzu6s3Ii3qSUs5JFhCAewN+0PDeQ0wXTZKq6U8/yHzCO+F2CI/AsLp5PRMxOGKTmSyXQBN8c4nzLkC8YiawC3PAIPpJAdYBdoP9QGsxBtedQNwJTSaAORWqvph8UKw8rNnFyIvCLaHOISMXM6X6hKnTljHsK9oXsV1WyxmFh1z+/bNtTXqqTJAUD8QDkznPOoK7OGkCsKi7LBX1gEd9UzTA98Ree4OexVWNIDjv/nNN1JinZ2e2pI9qlIVCSqLMYDUnM8iMcFWDSLAbWq0IeWQhAepzQBCGRsCmOl4d2Ua3AeqtIZIUP6MlZEIGDI/wNUj1i/gvlvAuW2XZ3fwFepUZ06Aeof/FSUyw+fof0moMX9Zq1pP3AvB56gC+Pv90UjqoNbsNYxRXfMTUBpyz9VbEG6QCIwf4DHEFuOAxRgKju06kzoorlRlLQSgjaIOMRzEAfZy1Hg0HFkda70o1573/PKFbMVYFvPlzKbTiY2GfVvPZ5prd3eP1mi0pFxD7aZweauKSBZ3BmnNEwho92eU7ZxyeErTLwAAIABJREFUktzyK6zbTrcn8nWz2to2wxYpsvl0qjEjgwMbQfZ18pkCQQSADgGUNlKRJ8xzyDPq8Lv/w39nnaZnV0CIctZ1CbKPa/bdt9/ZaNRT5gmZDNgBsp4I5eY84zsB8CHUWeLU2OeYmHeNa6yAdbP5dGatdlsg+s3draXNrogYnlljGezPzGwynViz7fZmgbwLakbuD6tF9uPpfCYCnnmMCmS1XjlByFgr+2Uv5SMvWe/J6nCjpgGpW45Ht4REZVTlWcjfIPSds7hq3XZXIe4Qm/Vmy7745X+2w36rdcca5T2Qgcw7mgAgZ1BfyWKMU4Gga2UAudrCw+xZO1WrJ7GtV0urHI4KC+/0Wh4av0OJsYLtt35v6Mq8CvOV9TOTfdpk/CjbOWyzWGzHveeY3N5PdQ77mVWTQhLijRdkHdaU7G8QIITNo0xJ23Upb+7vJq6+aCTW2K7s4zS2byZr26Qt626WIm9eZ0f787/42xLzKH9aLitQVqCsQFmBsgLvcQXKg/w9Hrzy1ssKlBUoK1BWoKwAFfizP/tfcyygtru9gMp9tlfoc7BbARQEFAXoBBiRZQkWS/ICJy/hIGsauvYzumoBTUDynpQXR3UJ09UMqIKVhcKSq3RF1zzkGmJDPuBuP0HXMySAOmmPHlIdgGVAElQH+PIrkHO9EVjGfWEp9fkPf2jffPedVBOA34SYbhaQEKmsVgAxooQu4q7tjxW7urqRekTWEc2WrRfzJ0BHGQaJh5nW622bzDyc1NULO1tvt7aT9z4WUA4+Ehoa1AgBBBY5gTWH/Mapl3cXAx5B+NBpSyCqzFykgAA4jWXzE0Fi7N1yiXBoQrcJzHV7pJ26jyEuAHpVWHOvdakTFB4eWyOOBVihmsG3/ub2RkAWIBP1g/QgYJnaM5boZhz4hzwgtwTgFECLbAA6yt1qKnRHiwCpODnl4H9cdJ5D1gDUko/hRAaKHQC0qOr2UXwWcBOAmu/gufCNFwlWkAwAVvxdfnSlQOgi5mrv1jjYXAXgjmswbwKZEaxcGKcncE9EE0qgWOQX4xksuaQ8QQ1zIPi57qoavtNDPASIA7AJ6FbGyEbP6MoNrx/P/urlMxuNulLPnJ2fSQHTH/Ts29/8WiTah69e2c/++mf22Wcf2OP43pqNxMbThc0eZ1avYy8FKEs+ycGabYBLQEK6n+n4htADMaU2mM3Qgd9QLg3v4VkhKriffbYT0QaYxzo67nMRYY9jrJnIQEhkg4MNDy8A34LnEkDIs3IfaVrXeyAAsK3iv3nmtF6X4sit4nKrQHhggyTiygO8GS/GBB97gpwf7u6slbZkKXc4HnR91hvrFdUXyqtWM1UeDoSm1uh6rW59bL3YILabrXW6LXu4JwehqhyKSq1q0/nC6o20CApnDUK4sb+wd5EfUnPbqcLah+559wACgOa9uTVqVVmqkW/hWTLUnf2gIRVKrd6w9Yog4OifEFjMPYiYp3wULIf2mcLFRV6wGz7ZvEEa7p5URE9EIUxVsaZQmQFgMz9Xa1fDQQ4CaFch5+KaNbDdkr3Q0WoVSB8nO6I4McjYJKlab9hX7VDMQCAArjMXstXGFsulW/VgyRNV7RHLrjSV3RTzrNvr2y7zPCQCwnvtrh2xDMxQXEWyF9oTDE5GRrYXcTaZLG2/yzXnAP89NLmiexahpEyKt7ZZkJgoPhhv1D3v7v18djDq2/3jxJazhVQwkNQQ4QS3J/VEZAkEDeuRjnvIC+YthNLp6cj6w67lx739s9/5XPZfUZTY66sba3daNp5O7NOPP7VqTA7PQaoWgPPvvvmNcmnGk7H1hyOpIPg/t11jf3Qy3mxvX37xKxuOzkXWtZodGwy7yoJCHYAyL6wrxh5ii+eDnAhqtbCfUU+IMLfvQ31TsclsqrkDWc9eBTnCPtzqtGUzxbmEBR8EDplP7P3UWP+3L2zJyESRHRMWZa50ZI3mh73mBI0K9RokJuD/WmN2LJSKjAd5HAS407AAyYjlFpZOyjdCbVUo8YJtotvNOdmNQqfOGS/FE40SkBGxbMG4HynHyI5qUEvoqFi5TBAvj3c3Ilg4O1BQrBZrfedyWeTokMOl3A1XeXCWbFAf6rs5e48iv9lbIODYayx34h17tPh4sLPKwRoVs/V+b/XIbHowm0Sx/cXP/nOJeZQ/LpcVKCtQVqCsQFmB97gC5UH+Hg9eeetlBcoKlBUoK1BWgAqQeSELFCxktrnyHvgf9xVsYBSOCShNBzIdxXh1g3fsrdkg+4IOZbdIAhw4QGLs6db3IF0sT7B2QHBxeXZiRwO4rNt8QdDwweopdkZ0rGND4rZVvGQfg6c7wAsdxXS6H7Cy8oBvwAa86QGdAQhlb4Kt1Xxu5+fnsimaz6ey8gBoHd/fWzPFq967vwn0vLp7sNPhyE7PRjaeLa3V7tpsQTBoZMd9ZovZvAiTbevZZfm0B/glcLdik+lUQCLgEt3NwWoJaxJQWkXv0k182FstikXG8FkARUBidXTHke3ohidPBDAMQFygJsB+5ERLAQYBBgKMq4tYXv1uDeNe+YA6DppTH8+eyK1aca/6RlITAPmjz39bpA6EDV3YAH10jsviKvJAaK7lSg8nKvZFeLU8UopnYkABggHaAKtEGlRcTcGf46rXWh7uK0Am7qewFAFYloVITSCbkx1Vdeq+a6njnuwAZHT9OlAY2tXfkiZvVSHvEhICsJ9sr8ji8ADyQGKEwG4PmqXOroYBFA/+/kElUtAtfm8iqbxLXx3xkFLF+PCs291GdQmqDD7T7bVtOOzZpx+/ss1mYT/56U/03IvZWLkD7f7ABt2e/d//1/9pz59fWqNOMO7aHscTO2asvSJ/ACLhcLTZcmJxlc7htocvy7poLyINYJVnlAKp6dYvPBvzSjY/zaZC7wEvWZNSExiKornbT6Vu0cYcc7uysPZRXnBfHiqNFQ8WRZAKCvQ9ObFsi21LrKBu6sBegQe923wdmJyqH6qtpAF5MRNQioxgDzHCXKH7uphD1Eid8qytvKr7FEcTE4K8UUbFZr5yP39s3qTAItQeSyhCqtk/zOoND03mBbkTrJcYd/YqQGF+xxqIucoes0NBApg7GolsZZ9jvqpDXSHfzhLStb5e032+0VygfppP7JI5hC8ALcQRa6ogkYq17RxJxS2GIEWKXAmtXNnpQaxgGwWpx9ohdBuSIFZd5fsfVTUnGnVXewHgs+5EjsaRHXcEI8dWa9at2+9LpXBxcS5CjoDpN1evrT8YCrQmk4Q9mUwU8n64DmHcEF7dfk/rAkAZgqDdalu9zvfVRNaud1vZZTWahHU/WJRTs7VNZnMDp4YkA5RmTP3XusgeIe/E158IFOUcuQ0dz+tB7qjqEpGsCuNeLKQIYe4zryDCpBDabp4I7hCoTQ2fPXtm9/f39vFHryyqohg5taQOmes1bDV7sskiXwQFBwPJmcG51Wm2tUd/9dUv7fLypc1nC2u1O5Ykkezw+E4UbYTUcw55HkSs+2G3Qs3CnOYsYF2EPYzsjjCXZVM2x2psqzwRgHbZHEKWQjgcUdx5gD0KRRgHziOIS8YXQL7eTEWMMeFFWOj88f2ScxWNCwoy9hJ4aZ/7e5H2nvtCPpXbgSn/iZD2LFN9OTuYW5wDsrvixqV8gyjg7PccC5ET76iHIFZ4hkrs5xnrBtVFHeu4akVnNKw5Kp5h/1QWU9v91vI8FsHFvfIL5RlnH8TvIdvJGgqVxjVnGCTofKN/JyODnzeixO0o9XNLFIl03qx22muCzSCKTmpAxgZrixqIdFmvbFBDKRrbcpPZqhLZ5mj2t7/4ssQ8yh+XywqUFSgrUFagrMB7XIHyIH+PB6+89bICZQXKCpQVKCtABf73P/n9fLMFGJcTvDow91hzKN/AwUZAAAf/3GIH0AfQEL6BjmxgEjod6bwENvFwaQA0QCAH7/qdpnIo8ECnC1cEB+BUAkgDEOcgrHeielAqHc3Ydci2qAD1agl+5C2BbN1W2+7uH0WIYIMBqaGO5Di3Z88u7Zuvv1ZnZ4r//H4ve57buwf54WcHrG3mdnbSty0WLFXvZAej265W8j1fbzNbLLfqak4bia22ewVyc6+EhBNOCnBFF7JbnABQuUWUrGQi1zCIsCDrI1i4qCOWbu6tB5jLRiu12WL21LXvAJ4rHgCvApivgQCYAagUoO7AIF3YAjxlF0UX7F6gIUgU4BLkxU8+/9wWq7mCbwHH5RkuEDCX8ia8ZD1VgPWAi1U6cwGsYleP8GdZ8GCTJEshgE2As6ggmvxKby1MXLXhtkpmrWa7UIvwnZ4JEoAvPheIBgewyUhxEiMQJcHG6l37KCc4HHAPAeOhg11gnQBSJ1y4fsjK0LiRl7EBcHcv/2oVAMznu8Ds3ca6nY780RktgXHUWwSdqxpcecE8LrrzBbBX7eziVGHd97c31u+1bDToCYQEcMZ+6SjSZGk1/NVnU9sssX1K1D2+2SxleyLbIwVvYws1U0c6LeGHLV5FpjVFkDeAO/OpT4d8YZGm8GvIpkCCFdYxTnxA/i1kuYYiYE/t+F1gs1s3EbIMCM963+7WGjsC6J9dnCt4GND2Jz/9qX355ZfWb7dsupgVSpv0qdYiHOiGb9RtOVvLBmt0ij0MoGpm2XYnWyzWNGuT0OPNaiUQmVyWSu5zQGTfNrO0EdtyRTZBYvPlupgfB1kpMS+rCkV28Lbdatl0NnPLNVQnG7dBUlC49rW3JB2EIAQA78UaCHKSMWf9ACjDXCmQWaozDwHfkHdQb4iI8LkAoIs1FKH3nqESSL7w70WchTUaqZNzhWqLuUjehWcieGaCSJtiYbK7qrO8sMTj+kk1dgD6AAnoSiuICcgF7IwgVH7rRz+05WKpjBUFW29RPxztcfJoz54913gSPC7LK8bjuBPBiRoN8JoMi8FwYJ1O17qdnix/BicjqWWwVLt7uDerJPY4WQjA73VTWy8X2iuWS9RdnuHCQYG6A/KC+RVjE7gBsNZmUhA4bD1OgqJMY142UN6IVNk/5XuwZwRS6t31Hmzf2E+Zs7K6qlRs1O/byw9O7GTUt5OToVVjlBArSxuQgGbtdkcWRtRnMOyLwAI8Z85D6t7e3tqLFy9tueDP2PWRz5JJCYSN0tXVtc4l2a6JAPYAd+5ju97KPs4zeJwIQ2FEHbTGsswm43uNK9ZGjKHWxm4npQvrPyjSIHHIm0DJZqgdpZr0eaZtWftxTWcS85YbGd8/WK/dttlsZWmzLrUXvyD8qKPvj+QMtbV/yj5QIdmo65hTkdYT6iBImKAs0/VlC8WZWPM1WnXlw3az1s8R693GrRw5T1cLBXNTB859w+qukluaNAuSMrc5RKAIwoqIGSk/aJAorAtprmBve/PmyrIt5weWa1hJmVVrnkejvJeCYBHRmJM9Q05GprVBxkalUFAxh/y+2WNRQPrZGfZb1vLPf/GrEvMof1wuK1BWoKxAWYGyAu9xBcqD/D0evPLWywqUFSgrUFagrAAV+MM/+B9zywEhIoUIA8juNnTHuh1Mt9O2+4dH/3fAXXUSe+exhyZLYyCiARABoBScFdCBf6fDmx8YOm2sIDws1x25K+ogdv9v/sZVFgCLAKLdLuTFWqAnYI+TJTtXfWCfst3JRgUwCCIBixDCubm/Suyd+jwL30tnNwBLo92RlQydsdz3Yjm387ORQj8BcekYB5w+7HayrdlsMsuxbsGyqV61+4ep5REECeGsZuPZ1JaLDUkARc4DAI6eWveBrQXqDyx86F7lz+o2LwiNkCdBNfFXl4qDfyzazAE1eb9EB+bglzIxZO/ktjOAS4Ci1CiXp5fbhKAg0efUxR0rI4FfAKK8n25kLEams6nA1S3jqrc7EISChNHCLgeyAusm6j5T8PFRti+QWihe1EVcc+AKkH82B4Cv637IJXEAzIO0nTzwEHKRC+pidyVGACMD6RBA4kBsOGDscy90t/PnYCkW7Gd4fyA4nmqWY/HkuRQhV4T6crmgwOC6jEERTWARYbO6T38PQDDPzTO7MsNVQnKRorMeJQoZIALfDlZLIhuMhvaD3/qeTR4f7eMPP7TtdinwrdPrWH8wEHj3+tuvBagCHLNGbq5vbDad2MXFqd3cXNugNxQQLCVTtrW9iEZTwC73S4ezQnILEgaiiucmE4LFRuc6NxsyQZg/UkEQ7i2Qln9z2yKRFNtMwCpDVosh5JyoolO5mTaVK1ExLG0A3uk0b2mO1chReXiw7oBOfSfrAMoBQvlOgE8CpFFdeMc2Y54VKhafB2vAbCyratUn4mA134iE5F7TJkQk6xlCM5KFkuzG9h5oDfGknA8BqpHUZHyW/QDis1aja37uFkw7LMicOBMRoK5wz6OAYOp1BzabzwsLMFQ3VZESfC9EB2QtoCizkT2B7wgKIFdc+DMF8gyiUBksypEpgrhZYwKjPSSbtSWSrAhUD2A8pIBCkFFzKX7FbdtkGSY1TCpgFuUPgfCXLy6syT53PFpv0Nd+zjcrM+h4tEazZRspXiIpLbgG+Sl02JObAsF5e33jwc77nfbX4clIJOxmNbfsWLEf//inAvyxkXrz5trmq621O23rdZp2e32t84M5wLqeTuciMiCZ2XvJ22G3giDRvoDFj54fgsltzSAe2K9EnlcqsjdjLxWxvV5r7jPvnFB3+6An26KiPuRloKi4PD+zH/32x9ZqJdZsk9mSi9xppm2RzexZzXbT1X0A+fWmVAgQBeR5OCFU13cQoO0ZLhCVsdYm12K8h8ORiBayO371xa/s888/L6ybnMyQgme7k/Uff4Y0WC9mttutLa5jceVkS1irOhOK/Qxii3kAyc4cpJZS/4gESaXMQQ3D++eFnRvzOluvrN1saS9nDXP+YRkV5pbODuVPMQe9kcEJIezpqjrTGRvIxbSdyuaJF88M2YctV7DJg+jRfJf1GOcgpIcrn6qJE5AoByHM97u11GBJTN4VcwB7LVcLoeTMtm6hyP7B7+ToLBdz7bF39w/GQjgcWV+uMCToW2uiIFvqSVP3yD6OfSFLReop7QU1W60hRsix4fmd5OBs5HrKc5JkMLef//yXJeZR/rhcVqCsQFmBsgJlBd7jCpQH+Xs8eOWtlxUoK1BWoKxAWQEq8Ad/+C9zbFkA0+i8BqyYjR/dmqliIhGkMgDUBTQPyK4CtQnRbtpkMpOnugOGdOhDangndFSA1Kcn+GmvbH8EjMGWqGI5uQ6yk3HgInTS05Xb7w8EbAF6Alw4cAyY7D7uwIJYTmExgZUEQAudwHRZA/wANgFA0tGOLzcAWFKng3cpRQCgE8AqQG+zkdr19ZV9+Oq5zScze/36jbXaLYsVEr0X+IKfPEAgYbH4l693R7t5IESUsGn3QAckFfCIdY1AlIrCfgkAVi5GtSK/cs+ooLPVFRUC6wF6uL5qTEd9APQBRx34Athz6yNXeoRXzPfo7wvFi2qKb3txLcvVrc+vF89e2OP4QYAlygvqJfsmg+SAHAFU2lsdz3/GE7Byg7e5Ww2pAx165IDTGMAWpfdxwWYKGxtUGpAXPCcWIbwAMPksHc61OLH1ZuXhy8pJAYh1AOqt5ztzqOhkLyyfpBYgRF5/dhBZ41qQOmdnp7LCCmBwICoCeEyNAOc91Jx647G+0XMFSymva2z7A93MDjDreQHj8NWvJaodBIKDx24br/wCKBWpM/x6l89HslSiTh9/+Mryw1bgXH94Kjupq6vXdnJ6btdXb+zDjz6066tbBdSSJzObPNiO/IAIm7S6tVpdAazKTAHAxrMeMDSOtR5kLwSpIRIlE4B3eXGpdci9zOeu6vGuZtRRrkBZrbbquMYmzskis8fJzJpYronA22p+sC+QMYACifB17rPf79t0MrOT01MnlIou6Tq2VJFbawESAjQrtBcrsqRh1zfXNhqNtN8wZz0jA4LI5yt153cFEVdym04m1u32iyDgRAQSHf+L+cIaaUP5GewhZKg8PKL8YO4CSqKA2hWkXsUaDZ7fbZkErtZia6apB/qKN3ASlQnB/OWz5MyQTcArrmH35l3ukDasE+4fiy7P0XAiDfCfte1KMidORJIVig2+g/mu7CARYz4fHfTFi585haVOLvUHygqBrNjbVJ1UlCqD+RlXrNdpWTNN7Nnz58oWwgKr3enYZDqTKgLSEdIJ0Js5RQc9ORjD0alqADmBwiIovMaTiezD7m7vbbfZ6pmZX+RHDEcDgfjnF890DeZat9uS+gTwGLsolErDQV+qLvZpiAtAdfYWiGmUN1wfcpP5CVE2n05su4ZMoAs/cmspq+i7wlwlIJpziHyJMJ85jvAeY6/hxR4k5YLqf7Dh6ETz6L/9b/65dVKzixcXsilEQcLcVLD2bGK9XqcgJyJbL5YiCqsJc91JZalojpDrLc0t1EQA4xBqbm9FuPRc+/JXX35lw5OhiEvWpBRTczI8BiL81sulFFMucCN8OvM5WCjwAkkb1infz/7JWcS+6QQLqgvCxBNZdaVYVcm2inB6iAiymvxMRVrC+iVXQgqsItg9ELBhjxOZx1n6jlUj56iINPZdSHLsnrTYmav7d1SBKI9YawdLao0n1czkYSzLKpRh9SbkTyRlUXQ0Kc4YW4hEJj2qEuynWHecRevlRvksrEW6BWhY+O71G+39mxXqzK7Nlhs7oIaEVOKcTuoW112BIcu9nDBwJ5Z4QdBAyLHwyHt5eHh0e7rCtkw2ZthOSYEHWWn285+Xyovyp+WyAmUFygqUFSgr8D5XoCQv3ufRK++9rEBZgbICZQXKCqC8+OPfy2VNRDsvHZ/7re02WFUQKo1/uwPM8pMuOue9c91st93LA5yQZzo9sVChsxJwk45kyA2MTwBQur2ObdYL67YbAuUyOjIL0JjPAJwBZHi2BSC6kxZ7LKYA8gnVrADoO7gAsBUnDdnoAIxhrwNoLVVGETAqewo60us1gZyAv61WavPx3C6eX9jDI8BFTbZQs9lEHcuT+we3L4kqDuhZRaDdBNuTPLc5wcE5CpOqTdcb26yxCaEL24E6rD8IKAeQ4T4BZLDCAbQB9Ab8xid+r4BR7xoFvJVHf6GmCBMzgO4B2JSfvuyMHLh2kBwAzgFfvLy9EftolWqu+kO4APa2OqkN+gNlFQD6YjFESDghtQw9YK7svmjJ5T72jCWgXN3WRUdrrnBgk+UIr+zgPwqKgKG7VQG4+Pc3BDoDoPM7AJR3iletGgFG0m0PuOTWOwS+eueuZ204zvSWyHCywayKPVNSs21GjoqTB3Q4h0yU/9Iaio5w5lQI+Q62Z3Ruv+0udnUFqh3AYeyL7lCl5JFngeAeX6gEjnSgd9oWVxNbrtcGmErHsAePky0SCxw2otYrFXv1gQOYH37y22iU7OHmGzs5v7RGa6CA6bv7GxsOz0Sm0TGPSuWXv/xHgc+7zVLh8VEls1aKZdOBeAiRgRAw2NjQVY6qSCqA49FOzs5FnkHKMc+Ze7IRoiubwHNJcdwCLhBL6w1EXl3ZBlgNLVc7Y6UnhWSKeYa9TrfVtN3+KBus6WQsEnCABdZ6q+5pFFO3N1cCLun0Z+1xT2EtQoCFEGVIScYuafJchLq71dIhy2y9CMooz6cBhF5vPH/m/OzC5oupVEHai7JcIPfoZCDQfDpZkqxixxxAfq0sCu6RIO+LizPbLFYCVfPI1yP7lCvJfE1xfwQdq8Od/Ye5KMsuD2dHxgJgK/JCICvZBHTLxwKnAbBFRGp38pf2MCkpPOuFlxRGBWkRlB88HwCsKwecgBLhw/W0Pn3NM6e5b4aH4OhWx9UJl5cX9l/98//aru/e2KuXr2w+Wegz0zlkTlUgerNVlxrn5vZWhC0B3Kh12JNEWj+OtX9O5lMRpHe3dzYeT0VeoEYAbU+bWDGl9tHHn1i711Ntzk+Gyi7gnlHXcH/MJ4Wv51jitezm9Y3yUQYnJ/b1b76x0WhYkEa5ZbuD/g6SizyD/JAXiiJAcFB+J3Eg0pz0RT1GUHZVnwU0Z+9x6z6UcQD3DuD3+z1rpLH98R/9axsOO/b69XcCv8nCYN+G8JZlYbax3XYtFcPd9Y09e/mB5VHVWq2OiAuC4yfTsZ2MRiIt2Ct5ftmbSaHhQfSrxVLqqOvr7+z04lL5SgSZi5SJsEGbSS3Bvluvp082TbJGOrqCToom2bf53sV8Yf0wIfizq8Eiz60psh04P5RvQeZQzLyGyPAwc7ImpCQoVCKyR+KMhexUaLyTaJAKqmFh1Qe5zbnr+4bndrj1H6oniHlstSAayFCpK2djs1jKJgq1xoJGgc1O9lM0QXA/PFuvP5CtGKRk2mooQwVSl7W42+ZqlpDai7wsq8jeiqyMqzdXtlpj5Rdbtt1YDWu3XZEnkzlRyj2zKefGs9OssCiUgdhRYhFFPgfqHqzTsNqKZXvIfWnt5VgoQkiR6RKLWPqbvyvJi/KH5bICZQXKCpQVKCvwPlegJC/e59Er772sQFmBsgJlBcoKmNm/+cN/qYZj/kc8r+USf3iAj7dAGwA53Z4AO3QtBtsdyIta0hBgOJnOBcAmChzeeufyemM1T2u24dmJwkePeGC3O7IlAVUAPAMwAcwEWFPGQtXtOADEsg32NeRY1AScN1ICmF2l8BSc2wSodfCDFyAGQBdAX6ue2MEy3RvWSIB02FSQNwCAw31sVksBvnTHf/3lV7acEXjc1HvJ5cBCCsBWYIcA+EggyfXjzB4mAMQ1AU2AYWRRAKxj8SJfdqyoCB4t7DQAZbDNkO+UgG9UEthruGUGIJRnY2C/wXe50gLgCZAekFbN4agO3jHEpybKHCm6uxXYKlVH5D7+ltvLZ+fW63etmbZk8wKAs95uBHJCcshWZLe3Gp3LyhjxrAQASAJl+T7uqd1uCjTG+sPDW/FNl7OYutaxhJfFSuy2NgDdeLRzbYBHAWR1D2oPJBhPRLiyd2ibgGcMAAAgAElEQVQDrjOHEhEfoRMZUE22KwDCEAdVQFnPrwidtd5t70BUyKB4Ij+KUORwvUB2eNBtVR26BLujlHElUGFJcwQorTiZh+VInEhNQf0CQSKLoh1KCbfrgmAYDd0O5dnLV3Z+cqq8BYDffm8o4BPAHvIGcBTQFhD+iy9/pa50PPKZI/Xa0RJsjKR4cXUAwBrzttZI3RKpUOIAFmJ1g6oBtQQgOuohZaccXQXgVjCxjcdjgXsoBpbLjYgX5t5uh7VLxZLqUcSEPOfJrOl2RBylkDs3d8ohcNsZAH8AfPaHpQDRoCaS1VuhlgljSb2omzzspU6KDdqPuQHwC1aNGgLwFZsm5npUPVqnm1oESYragk7soqOf7n3CylkjkDTsGVjJAFDzbIG4ghhhTZIVEgOuHzKRlKikeAb2IeaawPykphDlA0qnghgFWGcZUSMH0FEWORjqWSwanSdVlMiH4iVLMSlKAKhdWcGzu30XIxIUWK6KUYg3e4+evSpClOBwCJVmo271BJKtLkIYpcGHH31kfULUmw2pzBaLjazLPMh8pa58yCutqVpNSp+kFtnp6YVNZgvZYzFHZpNH2T4xzuPHqZQE9/ePmo/kMuhcwJJoMbfnz5/b6OLU6vWmwPvzc4KwfS9HtbZaLESAjx8fNOdm2Eatl1ZPW5bEDYW9//rrr20wGmguYCUHUTJfrES8UD8B9uwnGQodtzKTOo9MhgOKDVewQYQCaLP2fM4dPYC7lli/17Ufff49Gwybuv/zsxN7/uJCKhr27TVB24aqpWqz+cxGvZEljbqNxw+6V/Y7BYDXW3b/eK/9EPKTfWwiwhsrvYk2P67H90L03N5eKwi8PxxKuUOODIoO9gOR71LWsZ8D1Fc07qgcICB4v9u3Ma8zkT7sTyINsJAqVFeQ7hCfi+VK84h5wdmnswTFTiPRv9eUQ+H9CW/trmq6JuuTCcmcZ9xFvhX5QNwre9O7tlDKl9qsnaw/5rI7hIRothraT1De8QzMJzKhhv2BSAC/Z/971icB3BAYq9XCms227o/sLdY94dsi+uNE1lhff/21zkw/S7bGMt6T8yT7qYrOM7Ks2JvIeeI7+Dmi0apr3bgVFOsttwgCZ5uJyGA9slfOZrOiDlbkkqytnkBeOMnxdz//dYl5lD8tlxUoK1BWoKxAWYH3uALlQf4eD15562UFygqUFSgrUFaACvybf+vkBcDmdrNxq6VqxXaymogFumPREqw7cgF3kcAIfKlraarQ0uure+/uFKC8F6gLSMD7Ad8AFgBK8J0HRAMgp0vcQ0zXAtUAyUb9odUqewd094BXgA5uMwVAGieR1AOAswA8ABC1emqPjxOBPYPBwBpp3RYExm62NhgO5ZMNSIECY71e2XB4og5cPssz8jnsjABNURc83NzZYjazXn9oWOBEdrDVcqb3AngGomK23Nm314+G7Rbgq8K33ZfGanRR00WrcHKahx3UBYBRYkGRIyDLEVm2ECq6ecoEgUhQsHScuDVHESqK5Qs/gEEOYKMRMhkA1hlHB8Rz2+dHvSeAtzzX2bBrLz/40BbYouz3hj0M9wKwCaqG9RfAO3ZfAMQCqAqiqALELLKkqg5sxr/WAJz3tl2AIUBEQPcodxBMQJgIEFeEBGUN8CPkGPMFexCAQLqZYwWC83wORPIK3u98lueR539B0ACWMXcCIM7YY0kjGLmwoApWUQLMZafiWQHBUooxRZkiiyqyDwrvelQsdLyLmCILRsRJojFyi6mdOqjJO4H4k10QpEMxTig2Xr44s+GgK3USc/Wjjz+WTclwOFBwMWtr0B8K2Jw83tuLVy/sq6++FEC/3q5tpA7lRwXOM4dRDwFgk0Gyyw62gbQgt2NPJgtd6hBhaJ08hJoxwY6Ge4Ps0jwzs+ura3Wkb7KdzWcAqtgn1b1Df18VML6Y3MriiTGBlANM7PY7IgVFxhXh5HjJtzupcgEAdXmhOoJIZH2ztvh71QwAfu9Bya20qa565is13QJaYmsjRQLhwVxzVuQKVOzsdKg1eXpyZo8P9xZVISh3Am4h0UTMEHi9Xlg1olvccyWYM9jQ0BmOcqvRTJSXslytHQxdbC2FgD0W1kPFPaEMIBtDa+q4V73YO9zmaGvkBIWgeQeWAW0JfIdUPej+UXOETnkpfaoeio31k0gddB2ok4D5RWzw56rBkgAgy86MbnhUG5CThChHhKcn1up27Ld/9Lk9e3YpMgLruPOzc6sC7ctSSpIoe3NzZY1mU9+1Wi5ENLDPk7MwPDm1hax5nBRg39SaPR5tu8qkMlvO5zZdLK2mjBTs75gjbt90cnFqw/7Q+lh6ZWt7+fKFnZ6eCGxnzPMD6o0rAdXY/vW7A7u7hzRr283ttWyEAPKvr29s1BtqrTEPVsud3d7da+zHD4+qFft9r+fWYXd3WMOhxPAsI2dxISwgUc5VS0jjNE3sd376Y2u3EjsZDTWOL19cKvOBUOe721t7hrXa4eDkTpbJ/opfqCeYu3wXY8l1mW/fXV+7Gmi9EWnUI5tJeUlbqf9Q4sznU3t8HNtivbbzszN7/eaNXZ6/kEqiVodA80wccj8Yf9Yf54CfK3upVoKCjr2a+St1SGH1xhmwnC20BgejkT4rayQRgiYSaHA60jg3Gy1roXAiS6IIdndi1/c0qWT2TlCgcFSmB1aMkBk1n9coZyAVZGOlfKVEhATNCRHZNAR512sFSe3B3co7sdweb+/0ZxQckE9wJf1e3+qNWHaMD/cP2mdu7x7t9OxMc5wzk8/cXt2IVGdc4OJXa/Yqz5WSOvBoIoMn85W1Wx0pH+fzpTcORBURnuPJzKKYn1cgb52wgjDhs55Xwt/7mcDnskOmNc4prb3omNvflrZR5Q/LZQXKCpQVKCtQVuC9rkBJXrzXw1fefFmBsgJlBcoKlBUw+6M/+L28Kk/pvW2XCwGiFtPN7F3lAtkICoaEKICtGPBymz2FPNONyf/gB9gMPtsASN1OX2B/9v+3d+Y7kptZdr/BCDJWxpJ7VlVmllRSd2t67HkC/2PDGANeBwMb9gB+XMOG3e72uKfb2qVSLbnGvpGMzfidS5Zkv0EBjEa1SrkwPt5vYeice87ZYR0BAA94hzoC0sCDTysIEEK6MT1MsxVFFuywyKDbPBXgstmSc+Ad2QDkgA2yRqK7eL0SoIFVxXy1FIBxfHRkezrGK253RVevwNaqg7rcFyAYgJgshHYEaTtgcn5xZuOHe9sQhtrp2eBoYOOnW4GDdMd7voNnPnDdh9lKFkPbTUUdnGodz5Uk9Zp3va/SRCQOfwdIdr+PPLwawAhbrU6sjmZUEAgaANCKsO4i36JGdz/hvlUnlegKllJDFuQHa9Tw+sZ+JpS/PV8HrATArkVVOxn07SjuWdzr2tMY3/mFvse13LKK4GPCTYswYe/UpdNfhAEExt7JA+YTsClJV/LMP+yAqiCvaC125Qgv1gN5GdgKARqJNNgiKnD7EyzLAJ5QvpDnAPhHp3WhiuC9mBsAuuJ6AGwFYFzYfxRkCYAU88vcCpBtNDTXBfBX/F4Rtiurm9xChZ+dT+a2PWz1NQA3fPixD3JwmqwBD6J21YiTdR62XHTWu8UVL0DT3/7FZwIjzy/OZdl0enZhUb1ujWZoX3/1pdVrkcXxwKbzqV2+eG6vX//gVj0QfYCEkdnZ0cAe7t6oI5k50t5BadBpy2P+sN1ZTWSFK20A56WYUa0dmKTTGPKj2++pnov53CIpiuZ52LTJPkiWPQCo67mFdB+T2VDxLAG98KpPV5ZijdZs2fXVp5p3xs37oX4gK4MzA8UGBBl5Fdk2td7RwJL5UmQFdlfYSwmEXmcCkKkryhvIi1roYC12Myg66LbHsmu+nIjwWi7WIuGwIQM47rS7lm43Cktm3AyaNQcBQst5mq5FNtG1nShEnmyAwLLUzzfIP0gqbMPI7GEv895OShFAH4mMKFQ9mwzFBgAoqh/OLkhKwF/I0LWIAPJUIDk8u8UVYWQ+0J0vAhibn5wMdbsp2DJXnVUr2MBhi7a3uNPSPbHmnj8/l5URGQKQEv2ukzynF6dW3dPhTvd4KBAb0Pv12zfaU6w5BsFYCHDvx12tcQLJ90HFRk9Du3+4t163K1I0S7ZSQlGHxWJtSwVt+56FcGB/c+7XQ5RdNbv+5KXqdnFxoWdJkSdRj8jF2SlbaDl35RGKgfly7usstwocPYw0NxbUbTgaG8dHI4QImKv+kJKoatK8Y/7p6VEd+9TEyXcUcuR+nGsdXz47s6gW2On5mT3c3dpf/vY3Ugx88sknUoQxR+yL23fvpKTDygg1BucgaxFbIs7tlCynHYRRXWfyMsmkQvrxhx/s6uVL6/Z6ngcTVqXgY61xnqKcWU6XtlgvbTye2C7b2yevPrMkc9UCNebMwzqPc6VQcS2W6/wRwlxB2ixdRZWT36xDvu5nJ+ekW03pvN25eiPhGYEFkgLBsZvDHsltC/lZCD2uU5yFfrZyZmD5F0mN9PT0YC9urvPaAvJvZHUmO6cdVm+oAdlDprlhbx0Pjuz97VuL+wOrHipSL6DewYoN0hK1TH9w7Cqn+VhzT9MB5pLYW3Ht2Xhss+nSttlKVlvkqKxXPKO2snxDSTJfEhRe07xhHUUOFWeI1HE19in3H6oRA9JxsZzZZp1apH3QVD2llMN+EJVGTmYXMVJFvoxUKtXA/tcf/lRiHuWH5bICZQXKCpQVKCvwEVegfJB/xJNXDr2sQFmBsgJlBcoKUIH/9B/+mnAEWxE2CkgLOIFNTQ6QAK408ZbeOqBMaKj84PEUl10QPtZZ3v3u9i0Ag/LUD7BgiWwwiNWNSncm1hmEoAL8AdDVw7rtKwfbHOjs3RCkYVWB4FXbQmjsNrI9AZyQSiJbqbMbgGq1ppseJYiHSne7XVsliVvRYP1z2Fm3dySQApucTtz6kI8A0MHvNBttBYNzbYiM/qBr6WJhs9HILl7cWJqsbLEY2XYDGOt2RmdnJ1YB5N1s7fZxYgs6xxPv9KYm2HPglX1ydGyj8UQgHYAQoBVWHh6iSqN7RWoHyIu4E6uzG6CcblNAUYAaVAnUHbKgQ0f7HjsfDyAld4P5cWJhr+5oxUNgkUHgaN6Fz/dbnaZF1cBeXd9ofKMJACGWIygAgLf2Aq5BqBT8zVqQ0KJmuw3B2x6o7d2qDmTRQa5OcRiozcH2AQBYKIC/eGnN7DLr97u6DwguQPYDEeEC18hW8XVSWBShEuB9AJkgIgCMiywUrlvYPhV2Y+q0hgjLSSNICF4KcxfY55382LEU9lJFvobC3/NQeH7HbaewqGGd4UnvgK9/j2BmJ6HcJ97zNviZItdD+L66lZt2fnZk9drBjo47NhgcW1Rv2eXlC9UjTRe2Xs6VMVM9hNaKY7sfju1pPPKg2e3Ozs/PlPFApsDdu5/0NYBSVELMId3s5DNQ/my3sVazI5KR++E9QLA9NLoqUJIg6W7XbYG4/8fR0A77qjUbLQ/NZo637MOVxQ2skBwY7XV7NpyMfL61xtw6CW/666srAeAoNLB9ovZYSlFD9qZbSwXKXkAZA1FAzUT0EYJdq9nDw5O+B+j++OjvMzjqidw8Pu5Zulor02E0JGh+o/0axz2tnzTZiFx5fBppragH/0MwNteve6K6ef4GBBIgrZQk8cAmk5kslsg8CEJyR/gZshMAhFMnbmCQFFAMSQHgjEWbExUFsegEha8ValGMQWTSgT3FnqkIgIfQ5SwQwKzt6rZuKFGisK4O836/YxtsdJSDULHzy3Prxm0FRt988kpB2gDVdw+32lOvPv+1taOm3ldnYhVAN1Um0Hg2V33JsEAJAOnBfkHdBslBt/vD09BOzk9s/DiUmqUf9206G2stvX1/b0nCWLAt8lByLIGYyxakmW1ts9vbb3/7F9YQKH6wX3/xhS2mBFibpRn2QCutW3JaOB++/D9f2tXNtUXNyL755hsRNQqCX2YWVUMbT6fKM3h6HNvR0bFIHP7D86fXP6m7nsB4EVC5hR5E4snZIA/Vju3Vqxu7uDi15ZqA68BOBwMbnBzp2UW2C+vYz5eGyF7+zh7u930dziZTqV46va7WbwJgHoX2+s07azU8V4Obu765ccXEJpU6ir9jB0UOFKuOTBfAec+koKPfFQyQxOQEbcmwkMKM3A4yXCDuc+swsmnIVdokUgWIPpbFFucOeQ+oQxLtJ9bTfDwVOQn7sU03Oit0XkIAYxnWbOpcCiNXntWqdSdkkRhUXHnUacVS3UEu63EgQo78Gld1MD7CsiFfIa2xHNP5GtVtNHyQDVhQrVu1EuoZOJ6N1Ezw+PDejgdnIsG4f2Ku2IfrBKIslf3Y3e2DLWYEuXOer7TXUVGxPiEmIeJpGNjTBFAPRV6i4qNBocjyoS6ylczDyv2ZsrGKnjl85qj5Ps+yD7WU+qkKCRfqPBV5mGc0seb/8Pt/KDGP8uNyWYGyAmUFygqUFfiIK1A+yD/iySuHXlagrEBZgbICZQWowL/+l//k0O+3bJeuZaXS6w1skaQ2Xa7y7vfA2q3CNoKu1H0eHgpICJjlAGnRCaoMB0C4gEBQs6OjI5vPh0YztOw25kvvHO601FUL4YBvNoAU1kHpcingnLDUuH8sEKNa3Vm/f2w/vb0VkBhAqACQJqlAmZvrT9UJPh4+aMyPj0MbnAwELgE48zXAQzrw6cYGPBHRsVrr63yfzlrAT0D9dhRZIwRCR3HiQHYlCJUxAHGymK/seDCwp8dba8UDG02WdnuHbVYeMl2tKDybTuVCuSA7jjy3AHClsCACoGnklloOfJH54ACVvNB3ud2UN73rxRgKiyJZhhCOXsGSyzMNAD3pVAeU2+QKB8Cifi+2XhzLNmUyAxzMRIYIyNwRlo56gKwF4k4rrurIAdYCwC/GJzCR0GBCTfd7i+mSzVKRL8WrsA8RoBs6oAsYR1g7Vh65+b+6d7H5wJIECxFeAHKQDQ7G5vkbhC3nBAqgMeMHLC+CuD900OYhvx787vZbxTUhNEKsoNTd70RMYSfFNQF5AbT5Oex5RL4IkM4JGZFL3snM+OlC52eYX+xVWCuet7BVvf/RFy8tTed2enpmlUpkZ+fPbL1e2uvXX9ug31Vn8OP90E5OBtYcDOxPX/7g9xhU/f33G2s3IrONEzgoj6ZYo4SR1vB3332nbnn2GmNnTgB+45j17d75hQUXK5ofAJTFDkxe/rWGzbFzUURKxephwxbLqR31OwKiUWzw6h4N3GrmQN5MboW2NxFbTqTRkU3mA4TDscYBKQaQzqsgouTZT0C3LMMAn3fKVQDIR90xnc21ZyEnUYokq5n1Oh0pSfDVx+aKfUSeRZps1WVOpzzEo1Rih4OIyqurK+0R9rjAUjIkqihJIgHfnFGdTteStWdJMG5IB4Hyew9+TrP1h7VMYDMKk6ILHtUBii339/ccEeU9xB29/w6SVySK11WqNSy+lP59sAaZCwo8ppa+Z1jzBbHUaBPKfVBH++efv7Imc5wmGidB0Pfv7xU6TcbFl19/Y3/1j//K6tWarbHEMbf8U87EfGarNLM9Vj46C/d2fnEhpQ8kwu3de7t+/sL+/h/+aJ/96nObjMa2XiWa99PjgX311Zc2WyS2JEcDojIPe6c+cC7sH9YYQHyjEdqLi3MB+5z7rPmHpwc7Oe7bcjHVGrt89lzd+BCx93dPtkqW9uLFC5Bse3ocSs3z+ofvbXcIrN3FKmwhEgbChfe4f/9g33//Q54zctBzA1IckJr9wPn+xV/8yrrdtn311Vdaa7/9y19JhQERoTlqNyxbJnZ6dmKz+dQ6vVjWXJzV1KRqgdZO1EIF5Gcc6hXOXWykFOq+WknZwhm0327t+Ggg60PoCXI0yG8i8wK7xGJ9sN9QKRBwz1paLxOpJVBpsE8g/Dh3uKYUMgrL5ozx5xdfS1aJ9QYDfzZLzWgiu3kpC2Szs3W6sWaLTJZEir5BHNvd/a3VGm3leez3iZoQDtuKCA3GwrNUZ2mSWRx3RI7yLGHMEI2MC7IJizPUWNPZxKKInJCpiFmeC/dv3oi87/SOLG531bCw3Tk534pCW7GGGg2dvfudK/NeXN3Y/e2djZ/Gdn+H+ob39Oyg5cJVlZAvkKs8cyArm622iBzWY7sVS6nGi/3G/FMzJ6tnaj5AaZjM165UhNgLUYo6sar0qFpgVcLfRVzyFcK/UZq5yvD3//OPJeZRflwuK1BWoKxAWYGyAh9xBcoH+Uc8eeXQywqUFSgrUFagrAAV+I9/9y8ONWxPUkgD75xfAbypY9jtLAAS6vWmNUJsSfCsdxuHwv+fLkWAAIB4QD18pvu9nntdE2C9ywR0KE9gX7GXrz5VHoUCWQ+BQrhFfpC/QJhmikUEthfYa6ysWvNO0+lk6YGt+PBjgcE/twcbHJ0LMNlu1jZ8uBXg0GrHDn4HFYvCmjo912kmywrAaYXs7lF+RPJ9f371TF3CAEcAT3SN9jsNm0yGFlQj69I1fqjYYr60+XwltUD/pC/wE5D29v29xgaoJfjjAGDqygTAVoDJX1oXFeqBeqOhcQKIASDJcqpSkUe5d+vSUxoo+Dzutm0ynVjlgBWLgjQ8N4CwbUAZulkBqBWI6t/jn3TSAnpSZ0BerF0ApLjX4WioeUrV5W2GNRVgbmFT4lwG/t+oRQ5WjUL53Rcd5/wuXb8AZ3o/gdPu+f9LKyWFakMi5QCzSBBlozgJpcwQ2fS71RN1LMA7akdXNAHGgLuyEMnfh98RaQEJ8QtVBnYiNbIh5McOYOckg8ZLeDNkBNfIM0IKUJmySl2S7WQ7xu8U42L+CfZFEcQckOUBQUX3tnJbIs/EQAqB0oGchZfX59YIzdotz8w4u/xEwN9+t7T5DIuqgzVD1CpmxxcvbJXu5TX/9DgSqC1hS5pYp9uQjQoE3wbVT7YRCfQ0fLLffPGFOsWZU+8CZ08MbL/HWsxVLMwHWQTUjXHys5AYhFLTKe7Ez9YW05lUD6wDAeCzhVQzs9laeQStBmBipnlgnrBnY914aHsg4BaAtFA2FUAiaiHuSxY12FvR2YwaQuQhCivOk7Vfk/W82cirvx93FES9mC1twz3LKsfB3BYga2a2IMhZmRoQDz6Wwp7JrcyqUk71uh1Llg4OVwEnCQBfrGV1xv5gz2OvRI+/zi5ZQKXam2QYYJOjoG3WjELBI3W/UyfORdQODopmdnZ2am/f3eakV+63k+e1UBtXXUD6uJ1eKw9fZxPLrius2Iub53Z1+ULgMvY5jYhu9kzAOufDZ796Zd9+9ZX1+6d2enquNYR9F8ow5Y7sKtrvgP2Ds1MRKdhF3d/daR9Ddo3HI1snC9th43V8JiAZsgByiZwM1snbN3c52bqy3db/86+wzyrmvRaynTxT5uzkyAaDnuypzs7OtGcAxKnVm5/e2m+++I1quMkgkTs2HD1Z7/jERo8Tu719qxp3Ys7WVJZLkK2EfaNgePP2vbIcGDtn7mI5z4Pl/Sx5+erGGg0yc8gzSQREv7y6lIro8vmFsipQYBh5TfVIShvmvRN3tS8gcSGOIR2gJ9njrjh0dRuEU4jVECB7vl4gfDYQwOlWNkbtuCsygvsl34M1zxmvnCLIjj2qJYg1zr2frZyoNWfWYrowDruwTjg2P+9qDc+9QDGBzRNWipz5nlPhZDhKjMyaDSfo0/UcClpkbdhqGM8a6g5RDEGN4SBnAKThbDYV8K/n4pbA8UeR6lLcSWUX2mwx156ALCUEvJpbKM7mS5utZhZVKiIuO/1jqcc4GLAz3KYLGz8+KcS90elbt0tjAfOf2s729vD+ztZTmhdSaxG4vt/bSMobP7+kdKqgxCNk20kKXowXRSbNEDwvOIsJoicQXOfMgavnSpckkyKFzxFWcUs99qoHvDvpiSoKJYzyg3JynPcvbaPKz8plBcoKlBUoK1BW4OOuQElefNzzV46+rEBZgbICZQXKCtjf/ed/Ja+owzaR+gI7BoiLRZLZakn3ecPBPzyuK2a9dttm85XN14SIAhSQPeEdmgAo/FMd9jkY3cMTvGoWVs3qEVYmGwFq6XJurUZdnbV0TvdOT6watmUdBRkQHPbWadVsvljZdDYTGIKtUb0ZKUiWEOMYcCWs2wFVRNQy26WWrJeWrZc2ndP5WhUABEhdM0D8qqXq4nRCgU5rOndbzVjgJWAIQckCtg87Oz7qCigDzMSeAlBjPBpZo96Sl3+SAWhVBJpxHbqa6XaHuGC8KDmenob698GAYOZtTm4AwtdkA6Rg883P9joFkEJdAbYJc91mKCkAZd3uAxAdsIX60+UPoItFFrZQ6r895HZSgKyMkMZuLJ2Cir18+TIHpacCupIsUVCyuuGJWAWJBiDCAiuouA1RgJKEEPKaOl55FeRGYSfF1wT0syaUw+FZHig36NAG/ANQ4udZI+p6rdDpTG35GQ9iLax3fnndQtkjgiS3BNH75MTCh/fOu28L73NqU9hERWRfrNay7HFvLbXEO4GBdUvuIV+A56yFBUQUpEf+h7mQJQ/d2ahapDpwWyZ+v8i+ELhW2QvIOz3u2nGvbX26pQ976/f7liQre3p6a42oZidnF7ZZY022sO7xpUVNuoq3dtgAoFdtuRjafDwWgA6oO5vOtM/oRGefkCHw7v1bWbl0uz2Rh8xlYWvltlGujoFggVDBk1+B0hlWMFV1jAdRRVZr9agugq7d7Nihwu/4fg5rdZtMF9brt0Qq8NrsM1svEu1nnQF0LufAIfupIItQkEDIKU8gV7EAyrbrdbu8OLM//flL7TG6nZfJSl3QdNOTM8OZE7c7IoOo8ypZSY3COeIApAdTZ9u9VYK9gO7xaCogF/sfCD+pIA7Y2LE3arZOCBOX1ESZIPwHDWoBwr559bpHshuSKmfHuUXY8MqqoWfjsEbq0c/7FkBVpFiRKZHb0rCvtU8CCBelMUkAABr+SURBVEn31mf3sAa1f9VxT4gzhA6B000BrMfHffv1rz93stMONuj1ZFnEefVw994m47H9+ovfCLjPlitrdfu2zXZ2ffVcJB/EBdZakKiNVltkba8XS/GxTMiWceXZ119/LYUECpNtmknthvWQjota1ebzmT3dD222cAUKKjsIAQ8j97wAruXPAc5TJx8hA55dnFsnbitkezh8suvrZwqvB5x/9/7Obl5+as1WbPf3tzaejOzVZ5+LKGu12/b9tz/Y2fmlyAUUYrPZRGu3XW/a7f2jzv7RhDlGJdBThz6qwaOzU6lPHh7uFCLdHxxZEOxEXDNHcdz2QHJULmFN88k6I9uEcRJgz7lQBM9zHlVyEhpSA/UN88T9Ydk2mY5cdUId8Fg6BFLqyR4MolRZGJHOW86Gu7sH43mI3ddyRVD6Qs9SRsRaX2Ijp3Ub2TpN1UjAGmfvYSWmLKIaJKGTa4D17PMiON6JM/KIaiK7R+MHO0IRgkpIyignb+tYR9UaCtwmfwSIH7IM8B6lz2g8trjTtXdv3+X16cqK0XNaXE3F2d6oR7ZcLfz+GnXbplsb9PoWhQ3Zv3W6EDcEeq/s6fFBDQzNFp8HsBpzgjxZzG3y8GDD4Vh5LYSGY6XI0c55x9lLHWlqQF2Jeow5VK5FGOnf9R6op1Ks8vayXiP7gueOh5OntsuwL9zZZruzbqdrC/JJ8pfbDbo9Y0GMuDLMz80//u8vS8yj/KxcVqCsQFmBsgJlBT7iCpQP8o948sqhlxUoK1BWoKxAWQEq8Lf//q8P2DARrLpNV3bYb2y7D2wrgNwso5M8B6TpHG1U6UoHDAxsrrBsz7xQCIJsFvIuxq374ivA2dyyKAywnCIwNrRGzdRJDdDaarWt0e4QK6qu12w1Vxc4QAwweI2O9vXKtoCrjdDq7bYFlVAdppWad5zixZ4sJ/IUr9eq6oAHHNkTqhtFVgHcSNa23m40/u2OrtqaVWqoGiJlcQCgd3ptgZgE9y5XrvTo949stViJQADgwPcbAsO9t+s2p4s9CO1x+GhR3fM+FvNE4FMTgoZrq4M0B/2rdJ0D1tYFnkKAAO4qVDzvrhUAlodo0yWLDRVjEfiWh7diJwJgy1xg6y9oVNyCd4frb3mnOKoMQLPnFxciLGQJsnHygoBsr5fnOgC6ckHNLSClQsV9HovrFWMQOET3vfJSvONV4+KPBbaz4IP9Er9TqCAA1+yAWoIue0LKPcxc1ij53AkQ3ufh4TlZE+WZG1il8D11S+dKkILMENiucTAmzw0xciSwaKlwD15D/VxAHgQgsqssABcfh09a8wKvUHmYaS6K2rtKwQkCrsXvCgDLVRsEfp8eDSyWRdnWLi+ORV4ALJ8TrCxbqbUtZzMFO8+nE6vTLR51LWx2LKjsbD6d24vnL+zp8d4W06lt9igIyB/xMHHIQbqR6b72Tu6FdTs9kXWEAaNy8ABalDHMJeTBjjK4Oma/s+VkocyXNEssHsTaq8v5wvrdnvvat5qaC+oC2QcoHoas46rmSRk2a7rLXWVT5FswRuovC6YD1j7YWLmtU7vVkq0Swb3Lxcyuzs9sNJ7ZbJUIpPQzgyDgnXXjpqXLtcg3smywZPK5xcanJfB2ud5oriBaeRVWMIDqvOj8n88mTk5iFbdMFUAt7/+wqkBk9ingKUosfR3FxcZVWrXAu+UVUmxbWehBgh0OnlPhILIrgYp1ALAKSOpB8HspR/gdPPUPvo2s3Wx6ZlANKxsHoVFEYQUFwaUO+ANB1x2bzxaWbVKdf4OTU83tTkTo3KwSWrpeaZ5unj/TuoSYoOaNZkd7crWY2X6XCjCGYGn3BiLeIOhGo5FNhoQne8g0tm5Osi4056OnudXykGPWH/WDwKFjnzOMny32XbHmOCsa9Zo16qEyJM5Oj208urNPXr1SwPe7d6+t2Ynt+vozrbn5Ym5f/vlLu3n50u2ADMuu1M4vn9toOrQ1Hf8hKjjPg4mqkYLIB0fHtlxCrBC2DnHVEpFBsD33xX5jHdQbkfY1+yDbJNZQVz7nTmZnF+d+L3TlNyAasBfDBgxLoqbIVZ5TFc6d7U6KQohwC1DfeGA2BDcWWUU3P+RmttlLucBaPRycZGbPTidzKZkIs/cMp50UiRBR/vvZB7Uja4trQdxoXwShVIcQJDwvCrLUgXxXd7B+IQc2CiSvKt/ByVwIwbpIuMHgVAqldrNu08kENs2CWkXvo5fUeljgrS3uNl29hkJwPtc5glJrOpmqwYBmAVQ2Cu8+VOzm5kbh3DwzsICDuES6sdY5spXyhYwd1EPbLLO3P/4khSW5Wis+T1RrlqQo9DynBsIXq0rqSQ4UZwPj5BmFxRfzOl+M9bkBDy1UgLLJkxWh7z8aL6TYrFb1vKAGBTFR7FupJclzQUKUk+Coo9gvv/sff19iHuXH5bICZQXKCpQVKCvwEVegfJB/xJNXDr2sQFmBsgJlBcoKUIF/+zf/7ODg7c5aUdUW07G6GOtx7L7YuU0LnZuAhzt1LdMWCfBHLsZWJACqA7ojASsJlZ1MCMEGkA4FrGDH0IxCgU8AWxAYWD4Qen18BAAB2BKquzNdTwU4Z9uKZXvvaK/QAo1/NpYXBOgGWE0FVgcQlOUU5MTSajTTG2PJBEgBDLaabUvWibq4M6yKmi15k8uiaj2Xh3aj0ZHXNoAUV8PSZJ1tlONwdn5izWbLlvOVAH7A1yAPMxWxsSJklPDRtSw1Xr9974GtOYFA6HhUY7wOqtP5zv0RQMrXAHQE2OYUECCW5xs4OLrfYhHiSgEAVrQKjjF5tzkWNthsoeT4pWKBn/kZVCUnpG5XF890zVWK/ZB3mvJesyn5EgDyEAZbeak70uoduQCVDto7OSW7GACrXU4UQOwwR6h48k+IKF8AQJv1SF20Gv/BAeZ6DVLDQ7m5t40njYvw4AXoxA9j0cL7A7gX6gaUEtUQ5YOvt+I++XeFU9dqHzr8C0AdsI/aFWoLQC4NBlJCK4YO+UA/I6URCgFIr/z7WMQ4qKX/1995HwFluY1OwHhZjxVTNzcd9Z9+eiO1w+Cob+Phk/V7bQHp2LRcXl5asxnZ08M7u3u4s8tnn1rUaApk/OHbb9QVD+jMNZVlku2lTKCzGkXMSpYpdY2H3IiTkxPVg8BrVCPtTmy1qG7bDAXBLvfW33kXO93f85nmHGAV6xj2JusTgA9wkcByiCWRLWlm6zTRNdnrkC50qm/WmQA/kVhbr7/AVPIl6pHW5CpZf7ASA9jm5wDYCefttSKdJT+9u9d6bqDqkHWYE3sx/vYog2yjkONVmlqnCQEysk6nZ6mILw+PL2zZivVZkAl8HauzTrsjsoU1TD5DQWAxp4XCxOcWUsxt3jYZwC9ZGIlUGz7fnkfjlj2elcAfvq6zTvugWGoOmgLeMkZlyARki0QifyAHj09OrNvryLoOFdhsOrbT0yNXZwG+Q0glqYc628YyutAT1CcL2eXRcV4LK9aO6iIkAJexIKI+zMt8NrZ2pymihrPr8tkzkQGz+czSbSZVGWsCiySGznvdvnsjMpn6YpPHVkH1UgtCgdmcOZAY1FBKAdZUu/2BwMISyA5b63ba9uLFuZ2fn+h8RKWGsoQ9f3+PIuPaib/gIOIB6zlUWtgqcSZjdYdi5u7+TmcAZ/fTw1Dh8yLzIGPabs3EOdqoN5WLQjA0FnuQcQD6vi63AsMhJLHgChuh7O6qIeoJU6c+zyUR7pALQcU6EGaHnbU6sVRJYY0zAeCcLbmXWoj758jb7TZupxY1RIjV8mB62dApW+eguWuGdeVLuy2dWzPy/MU2jecKxCE2gPVWSyQF2S+L5VIkM7VwktuVPAWhyv2xL1FpsC6f7t7Zq89f2dN4rHPfSfHMorApVcKWoG4Rr752We8QXswpllzUk3EzNs4FzoDZfGKnJ6ey8lLYux2sBfk6G+msqkdtOzrqq0mANU6tI0LtVZ1AWT0ovcajiW2SxEYP97bbofDMZLe1XCytSWNCECg0HiUS2TeoF7G3q4aR1Coi5/dOyLBmUeCgpNFZr2cSmUTYEvI5xfNoCDDv9js2naGMhLj254aT364uw1JKZLWsKWu23Tmp+Iff/7nEPMqPy2UFygqUFSgrUFbgI65A+SD/iCevHHpZgbICZQXKCpQVoAJ/87f//OA+2IFF1YPts9RSgDh11Ce2XpHDEAj8A9CoY++D9Q9WRnTqAmThX063vgBdt8kYPQ0twrudP7n6ghwKOoYFwAP+7OiKD6zVAPj0znbAb/C9bEP3pX8dYDkKsJ7aSYFRb7XVmaku7GoEhqQOdGxusHsCjo57BAyvrd2q23KFMoOO3YN8yieTsQ1OzixdrzU2LDqwoEC5UG/ULUVxcQgs21dskSYWd2NZ7MznCwE73ANANf8OiIgkg05w75DdCwAEpAQEFFEBKI4dE8RLTii47YoTAliQ0L0LEeRAl/uuF8ByAVwXQJUAe9rRdTlsW+ju5a+etVG8R2EtBVirbuIwsLPjE6ko4CXoZt/ut95JvnfiAAULYA6ds1yKawPqQ3Ax5v/n2nTsKt/D58Lfx7MP5BAvFQ4d0bHei68L5E5Th7MCD3FH5QKzBIFC/YqsEIA02VWFoVuR5R7lRaDt/6/M+OXY+LsDem7NReaCF4kl5kSQ/iexir9nAihYqVg3zj3UsSzJu/kBTpUHkqtvisyPX84JMJ068fdbOzk5ElB7cX5m1ahu7U7bjgcdu7390a6vrm02X1gnbkrpRKHx8n/27EZ2ZNSD4PLXb36SWolwZ9YmuQd48W82e5FqUdiyZTKTUoIX4B/2QhAbgN5kMoj0UvYMVmgHWy3oRscCrCrAm7WARRLA8zpZWbsFiZeD0jXqjmKnKWIw2+2t0411j2m6lhVNLfePL05TV2TUZUmjjvYgUCYIlkAA6xtUPxWIJ7IiqhZgYdXq2P3jk3eI0xVfMYHLzEVR38KTn07++/t7zWfc7QsQhSgsSDrmkY575rz4WpaQuYNdFvtql3fDu20NJKfsqPJubADgwornANisDN+DK1nM94DbtQHskpeBwsWJjIzMDRF7oZRS6pbnHqq5Yok1D5hbofaB7rHb79npxbldXF4owwfCAPCb/J71amlxvyfAl1rJkig42GQyF0hN5gAkBRZJyhRaJbJdurp+brYLbAEZILuu1Lq9WGoE1nC319PXZzkBQJjzABI2TXSekavxcHdvj08jhdAz14sl5AbZLnStRzqbtqwTbs7M5tOp5g47s31hl0VGRPVgcbdlzy5PZGHE3j06OVbWBWd3kZ0EuTKfzK3TaYl4wwLtx+9f24urF/bjjz/qDO72BspNeP36tdYrGQyQx3ao2g8//mj9o2PNkROMbnn3/Xffi1CGlPXweSwNsa1jHQRSwHB2y/YsTawe1TyHpBpYtnbrsUYblQ4EvduA8TsoVTodciTczow/qAcgCkSq7PfKSWLdoaChCaAI5WZNQG5wrUWuOIJcTJYLD8ieTKUS4lxi76JMnC/Jr3BFAeuAsSgTiDMMlR7NAQ1yTjzge72ca21x7qBwIzMEVR2kOWsmjruaNynUOPMTMjoS7VEn99wuUiQJFnH4swWmLJlabjXHGfNwf2snR0d5xlNdZ9746cnOzs9l2zgkhL3d1P5Jk50sILFfvHvzTvk5hLSjbIEkw8nNLaJWumed+amHaqPHqQScRwSbZ1JjsBepAWPm/tn3ZJHwWaYWRLbRM3SXq+IgEc2SzFVhIhmxp8xtCJ2Ud3aazyesZSnXKnv73e/+VGIe5cflsgJlBcoKlBUoK/ARV6B8kH/Ek1cOvaxAWYGyAmUFygpQAciLSnAQ4A6ogvc2XZ78HRoAkBSgrLBmwoy61e7YbEHGg1vZAJ4A+tHZCdBAZzjhyh52CoAHgN2wXYVOYuwzEkNnUOXn1OUMCUJId+Cd7nha02WdbCyM2gIVAMGUzksneggpEhl8CXYhDVl6ACbFtljNbbXeWnzUs/0mERAFWAoQEneasr4A5KCbvSZwFUzXP9LIqqUSWGVLeC/WKWsBz9khsCSl0xSP9Lren5BW7z6t2HQ5t5vra5EXtWpDoCVkCAHJa8ApXIsqQQ521gRE8ruE9KYb7Fyw8aFOWMi4BRFgVmGHJE91WWp5loQAeFlqYBvlAcwCzdd0FgNeHQQw6edRn0g9QFcuwKh3Z6OiAawjJFXWQBs6xyEXsIryTApsOuhwZW4BsgCvRMIwYuUSeHe6W/V4kKoTDYBGhB+7Z/jJ6bmNJ1P50kMMpCu3Jyk643cHiCc6ZD24vVA+sL64tyb2RKuVAqMFJef5FG6tk99vrrboxbFUAxBZrFtAN4F7jFF2KJFICsrIPCjrA6sR91jSOIqu5iRdC2iTRckvyBtZWeUZB6pLxUG2iImG9CEUu1axk9Mjdfhf3XwqMi1NFsp/OTk7l799tnKbM0iJOB6o85z9tFzP7dn1jVWqdVuMn2w1Hdphv3V7JqVjhyIcgiDUmmLOtM+qhO821J3M+qNTv0I+B573ssgKBDIzkRCL2PVQD/YXSgoClnmxHugQj6qE4rp9DKHYV1cvbTQZCtiU5U3qa4dxFdZRnneD9ZCvhWKOlJlDgD37qxLomtjaDLqxJcvUg+OxpFKY8N7VUSh+cm9/VFKoQ7BsozPeeaiKlCWwAxCtEIysBw9RRwVAdo4TNti7YYtEBgz7FHKDlytzUB4AbP+cH8B9ac4zxuABvxBxBblYkBaAo4xDzfoKB2YdA4w60M3c0LkPeQQAS+c8dkKA8ahuTk9P7ez5C1n27VIsrMgWgKhILdsdVGuUM624a9Mp9jioxSApurpP2fhU8fUHyA2VbXF8MjDbVuy7b76zy2fYGXEGVW00HFuvN/Au+tlM780ZA3FjYU1kLK/Hu3sRr9w3HfBpsrL5YmmtzkBnGsSBgumlOGKdRALcIasguclQEaESRrY/YGlE/k9kn948t2qIhdDarq9vdH6hwGHsqEWOj47t9u6dfh5C4fHh3pqtrnXjrrU6bUuTzF6//l7KCtYCf7AAe3p6spOzUxEXgNPkJmERtZiv7dtvv5O1EM+Gn4n2TX6+YU+2t1quCKOWsjmCVCWP5ADpFwl4t/1WQfROVOT2iBX2fM1aDdaSr3fIeua9NxhYs9P5oHiImyhCptZstXQueb4CNlac/wepFNYikzwnA2UJZzyqre2ee4GIygPvIRNysJ79Rg3JeUBNwz2u10u7uDyXQgJ1G9dIIJoI0FYWEYuVEGyIb3+/4oyE+BgOR8oAkfvSHlvHpr4PYRjxWWC9Up4FpPZ6udSeWK8XdvXixibjiQgbnpGcR1hZsV/1+UHWcjsbPT3Z6BELsIPs+KpYm5Fhkz+D95wVIc87fw6y1/l95pTxKEpeofeesYUiRs+MLLPNLpNqK0s5J6sfCFDtcwWtc10n2ZUxs9tLFeVkvcKe9FzjzEcZxVz+l//2hxLzKD8ulxUoK1BWoKxAWYGPuALlg/wjnrxy6GUFygqUFSgrUFaACvybf/dPD+qID92KoQCUeciv1usPuQKABPzB1gKAJsno1qer19RZD6C23WI50VeXdbZMBV4DfmLlRHBqstkrowKCIqoFNp0tjbyNQZfw07lAOzpf8aqmUxSwplKry04JRchum8omhzwFxCGHSmgVFAV0+AYmkB7FA8RHFWBruTSruEUVeA35BtwD3ZUAuwA3tFcCKAEgd2MCj0Nb4ZGfrgU0rtaJJTu3T/Fw35r1+n2F5gJ00a0OuFSv1awehbbdkSWxE4DHNdfLxG2oZBvi4Lt3gwYiEYoud2UE5B3vRVc/3aROQHgHbKHWAAAChCJI2wGmHECVkoCuYbrE8WRHNFOTjQ2kFLXmOnHckdUKwAxALl3ygPkAj4A6/BMQXkAzV5KD00EWLsU4IKhkb7WFRGE0DgRDCABcAW7K1oQFg+c7xAkdy5kHXmst5ZZLAHdSPeRWKMXXuXfel2sInCL0GysqiIi8ltSK+y2AZ5EU/J4Cmc2BrpwoAQgGVAVUkyKk1RCoB9DO+LHRKrz81WW9ywRkQd7s1dGdA/KAbhuC5QmTren9GBs15kJ0ODPm3hG+/lfKNgEMBAQkH+T49NRmk5F1Gl7X5TKVf//3X3+n+7x/eGMXz6+tHQ9sPHq0XqdlyXJmQVix/Wan9YUtDqAh1wRs3aS+BpqNppQtdEVPZxN1siujAvs17nu/l/0PwbwrsgTqDc0x+QRcT2HrAdkXS2tGUItwJdh7pVINsOYJvsUOhp+FKHKSIrBWvaXvQXgSss26W80XFjUbyuFAFUI4PCoerKSOB4DsgO5NqZ8gZLBSw86G7nhlCmBDRr5IHvQe1CDMMjsI4HQ7IJGt2K4x3xBNZC5ICZUqdcWJK9ZgxYIQ1YPb2AGE8j9Aa4gjSAfIVTID6O5mXwkslY8+pASB8dgaAWw2FHSNckfZ74VCCKL04LZrgPcZBFjLA4RRqzFZkL9kWfTitkWNUPkPx2entlnMrRqgOGPVmnX6xzZ6fOBgs27/VNZV5PGkdOhvM9lNAfCmq9Rqdff/F9idbbW/hw/3Zih7bOdKhflStYBoAuxnD755/ZMdHZ8hXlCexWQ4FNl69/5WxCFANHPPvCXsA/IHlAGyswp2dRVOt4qt5ivNscgm2bfxbID0/Nleq9WMrNUIbNDrSHlwcXWhNcTegGhAWdEfdO3bL7+2m09f6ndHw4nVw6bN5lMbDI7t/v6tQGzOT0jPyoGO/Ko9PD7on/WwIcA8qEU2HM5tOp5r/QLwM788V9rNlsgzEa8pqpWaJQpwZjW4FRiKCpRFnKeQKShWmp2mDQHnq1WLO20L69JaKZOkXq/JMgkCCBUJJDjEJ9VpdshoqlinCbG9QRxonbir5yj3z2RDSmVpYrPpyA67qoXsmSSTOivbbSzbYM/VdCLZqiLtILy3ykJhD/GcrEo1AzEW1pt2d/9eKsIX1y8016PHexGfnTi2w/ZgUdPJStb8eEhGCkQmZK+rPcg9oWYQ4YwNsoj559nWilE/oraDbMcycSZV32K2kL0b5yZ7kmMaGzQs5MYPD7Jw/PHbH3QWrNMt3IHGj6IRgpPnKWc6z2zyQCCnUEF6vghqmVDzQoA6ZAO5F6HOXM9LKuz/+F3ICVm/5faCnFGQTFxfajLOhY2f+5wdPO34XALxLWWOniuB/df/XmZelJ+WywqUFSgrUFagrMDHXIH/C5aVBMYaoYKu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552878" y="4406747"/>
            <a:ext cx="8038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+mj-lt"/>
              </a:rPr>
              <a:t>Часы Ивана Кулибина</a:t>
            </a:r>
          </a:p>
        </p:txBody>
      </p:sp>
      <p:pic>
        <p:nvPicPr>
          <p:cNvPr id="9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20657" y="305038"/>
            <a:ext cx="3307106" cy="402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85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07355" y="1537173"/>
            <a:ext cx="576305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 них работал механизм часового боя.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78154" y="140567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1132" y="257770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7355" y="2577707"/>
            <a:ext cx="502040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Музыкальный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аппарат воспроизводил несколько мелодий.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73837" y="375359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7355" y="3746596"/>
            <a:ext cx="562887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Внутри часов был крошечный театр-автомат.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8777" y="383647"/>
            <a:ext cx="842644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Часы Ивана Кулибина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913" y="2120456"/>
            <a:ext cx="2360332" cy="202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28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upload.wikimedia.org/wikipedia/commons/2/22/%D0%9F%D1%80%D0%BE%D0%B5%D0%BA%D1%82_%D0%BC%D0%BE%D1%81%D1%82%D0%B0_%D1%87%D0%B5%D1%80%D0%B5%D0%B7_%D0%9D%D0%B5%D0%B2%D1%83_%D0%98%D0%B2%D0%B0%D0%BD%D0%B0_%D0%9A%D1%83%D0%BB%D0%B8%D0%B1%D0%B8%D0%BD%D0%B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" t="11636" r="2561" b="13110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323850" y="33972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Проект моста через Неву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Ивана Кулибина</a:t>
            </a:r>
          </a:p>
        </p:txBody>
      </p:sp>
    </p:spTree>
    <p:extLst>
      <p:ext uri="{BB962C8B-B14F-4D97-AF65-F5344CB8AC3E}">
        <p14:creationId xmlns:p14="http://schemas.microsoft.com/office/powerpoint/2010/main" val="366083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415194" y="1810001"/>
            <a:ext cx="3625138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Кулибин усовершенствовал шлифовку стёкол для оптических </a:t>
            </a:r>
            <a:r>
              <a:rPr lang="ru-RU" sz="1800">
                <a:solidFill>
                  <a:prstClr val="white"/>
                </a:solidFill>
                <a:latin typeface="Merriweather"/>
              </a:rPr>
              <a:t>приборов </a:t>
            </a:r>
            <a:r>
              <a:rPr lang="ru-RU" sz="180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>
                <a:solidFill>
                  <a:prstClr val="white"/>
                </a:solidFill>
                <a:latin typeface="Merriweather"/>
              </a:rPr>
              <a:t>благодаря </a:t>
            </a:r>
            <a:r>
              <a:rPr lang="ru-RU" sz="1800" smtClean="0">
                <a:solidFill>
                  <a:prstClr val="white"/>
                </a:solidFill>
                <a:latin typeface="Merriweather"/>
              </a:rPr>
              <a:t>этому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изобрёл уникальный микроскоп. </a:t>
            </a:r>
          </a:p>
        </p:txBody>
      </p:sp>
      <p:pic>
        <p:nvPicPr>
          <p:cNvPr id="7" name="Picture 2" descr="ÐÐ°ÑÑÐ¸Ð½ÐºÐ¸ Ð¿Ð¾ Ð·Ð°Ð¿ÑÐ¾ÑÑ ÐÐ²Ð°Ð½Ð° ÐÑÐ»Ð¸Ð±Ð¸Ð½ Ð¼Ð¸ÐºÑÐ¾ÑÐºÐ¾Ð¿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30" y="646735"/>
            <a:ext cx="3133065" cy="386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68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3396" y="372824"/>
            <a:ext cx="790335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Российская </a:t>
            </a:r>
            <a:r>
              <a:rPr lang="ru-RU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наука и </a:t>
            </a:r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техника </a:t>
            </a:r>
            <a:b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в XVIII веке</a:t>
            </a:r>
          </a:p>
        </p:txBody>
      </p:sp>
      <p:sp>
        <p:nvSpPr>
          <p:cNvPr id="9" name="Овал 8"/>
          <p:cNvSpPr/>
          <p:nvPr/>
        </p:nvSpPr>
        <p:spPr>
          <a:xfrm>
            <a:off x="367137" y="144144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1" name="Овал 10"/>
          <p:cNvSpPr/>
          <p:nvPr/>
        </p:nvSpPr>
        <p:spPr>
          <a:xfrm>
            <a:off x="352767" y="232954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2767" y="3216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8" name="Овал 17"/>
          <p:cNvSpPr/>
          <p:nvPr/>
        </p:nvSpPr>
        <p:spPr>
          <a:xfrm>
            <a:off x="352767" y="410342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4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00455" y="4096422"/>
            <a:ext cx="653384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Монархи покровительствовали учёным </a:t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содействовали развитию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наук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00456" y="1434446"/>
            <a:ext cx="730811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 XVIII веке произошло становление российской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науки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и техники.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00455" y="2294751"/>
            <a:ext cx="600556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Появились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профессиональные учёные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, научные сочинения,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научные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учреждения и музеи.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00455" y="3222376"/>
            <a:ext cx="653384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Продолжилось изучение присоединённых земель, совершались новые географические открытия.</a:t>
            </a:r>
          </a:p>
        </p:txBody>
      </p:sp>
    </p:spTree>
    <p:extLst>
      <p:ext uri="{BB962C8B-B14F-4D97-AF65-F5344CB8AC3E}">
        <p14:creationId xmlns:p14="http://schemas.microsoft.com/office/powerpoint/2010/main" val="197288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5" grpId="0" animBg="1"/>
      <p:bldP spid="18" grpId="0" animBg="1"/>
      <p:bldP spid="19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410285" y="2114702"/>
            <a:ext cx="4225190" cy="914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1777 году фаворит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Екатерины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II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Григорий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Потёмкин приобрёл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часы</a:t>
            </a:r>
            <a:r>
              <a:rPr lang="en-US" sz="1800" dirty="0" smtClean="0">
                <a:solidFill>
                  <a:prstClr val="white"/>
                </a:solidFill>
                <a:latin typeface="Merriweather"/>
              </a:rPr>
              <a:t>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«Павлин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»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ей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подарок.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pic>
        <p:nvPicPr>
          <p:cNvPr id="10" name="Picture 2" descr="https://upload.wikimedia.org/wikipedia/commons/1/1c/Princepotemki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4671" y="626504"/>
            <a:ext cx="3211622" cy="390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52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9524" r="1925" b="7534"/>
          <a:stretch/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23730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70188" y="860739"/>
            <a:ext cx="17070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 Макет 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«потаённого </a:t>
            </a:r>
            <a:br>
              <a:rPr lang="ru-RU" sz="1200" dirty="0" smtClean="0"/>
            </a:br>
            <a:r>
              <a:rPr lang="ru-RU" sz="1200" dirty="0" smtClean="0"/>
              <a:t>судна</a:t>
            </a:r>
            <a:r>
              <a:rPr lang="ru-RU" sz="1200" dirty="0"/>
              <a:t>» </a:t>
            </a:r>
            <a:r>
              <a:rPr lang="ru-RU" sz="1200" dirty="0" smtClean="0"/>
              <a:t>Ефима Никонова</a:t>
            </a:r>
            <a:endParaRPr lang="ru-RU" sz="1200" dirty="0"/>
          </a:p>
        </p:txBody>
      </p:sp>
      <p:sp>
        <p:nvSpPr>
          <p:cNvPr id="2" name="AutoShape 2" descr="https://upload.wikimedia.org/wikipedia/commons/1/18/%D0%9C%D0%B0%D0%BA%D0%B5%D1%82_%D0%BF%D0%BE%D1%82%D0%B0%D0%B5%D0%BD%D0%BD%D0%BE%D0%B3%D0%BE_%D1%81%D1%83%D0%B4%D0%BD%D0%B0_%D0%95%D1%84%D0%B8%D0%BC%D0%B0_%D0%9D%D0%B8%D0%BA%D0%BE%D0%BD%D0%BE%D0%B2%D0%B0%2C_%D0%B8%D1%81%D0%BF%D1%8B%D1%82%D0%B0%D0%BD%D0%BD%D0%BE%D0%B3%D0%BE_%D0%BD%D0%B0_%D0%BE%D0%B7%D0%B5%D1%80%D0%B5_%D0%A0%D0%B0%D0%B7%D0%BB%D0%B8%D0%B2_%D0%B2_%D0%BF%D1%80%D0%B8%D1%81%D1%83%D1%82%D1%81%D1%82%D0%B2%D0%B8%D0%B8_%D0%9F%D0%B5%D1%82%D1%80%D0%B0_I_%D0%B2_%D0%B3.%D0%A1%D0%B5%D1%81%D1%82%D1%80%D0%BE%D1%80%D0%B5%D1%86%D0%BA%D0%B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88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1132" y="356002"/>
            <a:ext cx="337592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74674" y="1504836"/>
            <a:ext cx="6037383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Создание Академии наук.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35963" y="137925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04662" y="257769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12606" y="377613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74675" y="2595199"/>
            <a:ext cx="5198784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Зарождение исторической науки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+mj-lt"/>
              </a:rPr>
            </a:b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и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первые музеи.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74674" y="3776138"/>
            <a:ext cx="5296439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Развитие естественных наук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+mj-lt"/>
              </a:rPr>
            </a:b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и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техники.</a:t>
            </a:r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6543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838</Words>
  <Application>Microsoft Office PowerPoint</Application>
  <PresentationFormat>Экран (16:9)</PresentationFormat>
  <Paragraphs>270</Paragraphs>
  <Slides>67</Slides>
  <Notes>67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73" baseType="lpstr">
      <vt:lpstr>Arial</vt:lpstr>
      <vt:lpstr>Merriweather</vt:lpstr>
      <vt:lpstr>Calibri</vt:lpstr>
      <vt:lpstr>Roboto</vt:lpstr>
      <vt:lpstr>Theano Didot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2018-07-04T06:25:23Z</dcterms:created>
  <dcterms:modified xsi:type="dcterms:W3CDTF">2018-07-05T13:20:27Z</dcterms:modified>
</cp:coreProperties>
</file>