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72"/>
  </p:notesMasterIdLst>
  <p:sldIdLst>
    <p:sldId id="295" r:id="rId2"/>
    <p:sldId id="350" r:id="rId3"/>
    <p:sldId id="415" r:id="rId4"/>
    <p:sldId id="416" r:id="rId5"/>
    <p:sldId id="363" r:id="rId6"/>
    <p:sldId id="322" r:id="rId7"/>
    <p:sldId id="356" r:id="rId8"/>
    <p:sldId id="467" r:id="rId9"/>
    <p:sldId id="418" r:id="rId10"/>
    <p:sldId id="423" r:id="rId11"/>
    <p:sldId id="420" r:id="rId12"/>
    <p:sldId id="422" r:id="rId13"/>
    <p:sldId id="424" r:id="rId14"/>
    <p:sldId id="349" r:id="rId15"/>
    <p:sldId id="319" r:id="rId16"/>
    <p:sldId id="425" r:id="rId17"/>
    <p:sldId id="426" r:id="rId18"/>
    <p:sldId id="358" r:id="rId19"/>
    <p:sldId id="427" r:id="rId20"/>
    <p:sldId id="475" r:id="rId21"/>
    <p:sldId id="428" r:id="rId22"/>
    <p:sldId id="431" r:id="rId23"/>
    <p:sldId id="432" r:id="rId24"/>
    <p:sldId id="433" r:id="rId25"/>
    <p:sldId id="470" r:id="rId26"/>
    <p:sldId id="401" r:id="rId27"/>
    <p:sldId id="435" r:id="rId28"/>
    <p:sldId id="436" r:id="rId29"/>
    <p:sldId id="309" r:id="rId30"/>
    <p:sldId id="437" r:id="rId31"/>
    <p:sldId id="438" r:id="rId32"/>
    <p:sldId id="439" r:id="rId33"/>
    <p:sldId id="434" r:id="rId34"/>
    <p:sldId id="353" r:id="rId35"/>
    <p:sldId id="377" r:id="rId36"/>
    <p:sldId id="362" r:id="rId37"/>
    <p:sldId id="443" r:id="rId38"/>
    <p:sldId id="444" r:id="rId39"/>
    <p:sldId id="409" r:id="rId40"/>
    <p:sldId id="446" r:id="rId41"/>
    <p:sldId id="447" r:id="rId42"/>
    <p:sldId id="307" r:id="rId43"/>
    <p:sldId id="448" r:id="rId44"/>
    <p:sldId id="450" r:id="rId45"/>
    <p:sldId id="451" r:id="rId46"/>
    <p:sldId id="445" r:id="rId47"/>
    <p:sldId id="359" r:id="rId48"/>
    <p:sldId id="417" r:id="rId49"/>
    <p:sldId id="454" r:id="rId50"/>
    <p:sldId id="392" r:id="rId51"/>
    <p:sldId id="455" r:id="rId52"/>
    <p:sldId id="472" r:id="rId53"/>
    <p:sldId id="456" r:id="rId54"/>
    <p:sldId id="473" r:id="rId55"/>
    <p:sldId id="381" r:id="rId56"/>
    <p:sldId id="452" r:id="rId57"/>
    <p:sldId id="458" r:id="rId58"/>
    <p:sldId id="457" r:id="rId59"/>
    <p:sldId id="459" r:id="rId60"/>
    <p:sldId id="440" r:id="rId61"/>
    <p:sldId id="460" r:id="rId62"/>
    <p:sldId id="354" r:id="rId63"/>
    <p:sldId id="461" r:id="rId64"/>
    <p:sldId id="471" r:id="rId65"/>
    <p:sldId id="464" r:id="rId66"/>
    <p:sldId id="407" r:id="rId67"/>
    <p:sldId id="474" r:id="rId68"/>
    <p:sldId id="466" r:id="rId69"/>
    <p:sldId id="441" r:id="rId70"/>
    <p:sldId id="442" r:id="rId7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Merriweather" panose="00000500000000000000" pitchFamily="2" charset="-52"/>
      <p:regular r:id="rId77"/>
      <p:bold r:id="rId78"/>
      <p:italic r:id="rId79"/>
      <p:boldItalic r:id="rId80"/>
    </p:embeddedFont>
    <p:embeddedFont>
      <p:font typeface="Roboto" panose="02000000000000000000" pitchFamily="2" charset="0"/>
      <p:regular r:id="rId81"/>
      <p:bold r:id="rId82"/>
      <p:italic r:id="rId83"/>
      <p:boldItalic r:id="rId84"/>
    </p:embeddedFont>
    <p:embeddedFont>
      <p:font typeface="Theano Didot" panose="020B0604020202020204" charset="0"/>
      <p:regular r:id="rId8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59B"/>
    <a:srgbClr val="003BB2"/>
    <a:srgbClr val="C61648"/>
    <a:srgbClr val="D24C72"/>
    <a:srgbClr val="FCF6F8"/>
    <a:srgbClr val="C8204C"/>
    <a:srgbClr val="404040"/>
    <a:srgbClr val="4E361E"/>
    <a:srgbClr val="FFDC5A"/>
    <a:srgbClr val="DBB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4" autoAdjust="0"/>
    <p:restoredTop sz="93689" autoAdjust="0"/>
  </p:normalViewPr>
  <p:slideViewPr>
    <p:cSldViewPr snapToGrid="0" showGuides="1">
      <p:cViewPr>
        <p:scale>
          <a:sx n="59" d="100"/>
          <a:sy n="59" d="100"/>
        </p:scale>
        <p:origin x="2256" y="91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276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8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0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2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4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04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29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6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44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91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15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80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01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1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50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799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09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68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68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7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86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47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4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1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30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21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51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62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61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7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72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87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6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4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79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90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254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57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11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83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2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1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21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3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99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875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314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351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034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621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971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373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735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622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5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309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876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164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114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889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32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99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977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063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8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75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1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68" y="128859"/>
            <a:ext cx="4790573" cy="47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Народы России.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Национальная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религиозная политика Екатерины </a:t>
            </a:r>
            <a: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II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Управление на украинских землях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56539" y="2410995"/>
            <a:ext cx="1996678" cy="93110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2709" y="1085773"/>
            <a:ext cx="2610715" cy="70747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2709" y="2043209"/>
            <a:ext cx="2610715" cy="71401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2709" y="2968156"/>
            <a:ext cx="2610715" cy="7324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53217" y="1439510"/>
            <a:ext cx="639492" cy="143704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53217" y="2400215"/>
            <a:ext cx="639492" cy="4763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53217" y="2876550"/>
            <a:ext cx="639492" cy="457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51264" y="2607197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Предоставление частичной автономии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6731" y="2030231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Сохранение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специфического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законодательства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6731" y="2955830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Сохранение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административно-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территориального </a:t>
            </a:r>
            <a:r>
              <a:rPr lang="ru-RU" sz="1400" dirty="0">
                <a:solidFill>
                  <a:srgbClr val="404040"/>
                </a:solidFill>
              </a:rPr>
              <a:t>деления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6731" y="1075623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Сохранение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особых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органов власти</a:t>
            </a:r>
          </a:p>
        </p:txBody>
      </p:sp>
    </p:spTree>
    <p:extLst>
      <p:ext uri="{BB962C8B-B14F-4D97-AF65-F5344CB8AC3E}">
        <p14:creationId xmlns:p14="http://schemas.microsoft.com/office/powerpoint/2010/main" val="14438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14" grpId="0"/>
      <p:bldP spid="18" grpId="0"/>
      <p:bldP spid="2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533678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Управление на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украинских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землях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61" y="3979358"/>
            <a:ext cx="29342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Территория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делилась на полки 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сотни.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8302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402138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8436" y="3979358"/>
            <a:ext cx="32016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Управлял выборный гетман.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Picture 4" descr="https://upload.wikimedia.org/wikipedia/commons/thumb/a/a2/Herb_Viyska_Zaporozkogo_%28Alex_K%29.svg/653px-Herb_Viyska_Zaporozkogo_%28Alex_K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00" y="570413"/>
            <a:ext cx="2224467" cy="27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Управление на украинских землях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56539" y="2410995"/>
            <a:ext cx="1996678" cy="93110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92710" y="3920112"/>
            <a:ext cx="2610714" cy="7074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2709" y="1085773"/>
            <a:ext cx="2610715" cy="70747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2709" y="2043209"/>
            <a:ext cx="2610715" cy="71401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2709" y="2968156"/>
            <a:ext cx="2610715" cy="7324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53217" y="1439510"/>
            <a:ext cx="639492" cy="143704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53217" y="2400215"/>
            <a:ext cx="639492" cy="4763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53217" y="2876550"/>
            <a:ext cx="639492" cy="457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53217" y="2876550"/>
            <a:ext cx="639493" cy="13972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51264" y="2607197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Предоставление частичной автономии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6731" y="2030231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Сохранение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специфического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законодательства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6731" y="2955830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Сохранение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административно-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территориального </a:t>
            </a:r>
            <a:r>
              <a:rPr lang="ru-RU" sz="1400" dirty="0">
                <a:solidFill>
                  <a:srgbClr val="404040"/>
                </a:solidFill>
              </a:rPr>
              <a:t>деления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18892" y="3903760"/>
            <a:ext cx="175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Сохранение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самоуправления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городах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6731" y="1075623"/>
            <a:ext cx="2522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Сохранение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особых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органов власти</a:t>
            </a:r>
          </a:p>
        </p:txBody>
      </p:sp>
    </p:spTree>
    <p:extLst>
      <p:ext uri="{BB962C8B-B14F-4D97-AF65-F5344CB8AC3E}">
        <p14:creationId xmlns:p14="http://schemas.microsoft.com/office/powerpoint/2010/main" val="20964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D24C72"/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1093" y="1313283"/>
            <a:ext cx="663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Екатерина II считала, что в пределах одного государства должны действовать одни и те же законы и органы управления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Управление </a:t>
            </a:r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на окраинах империи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0269" y="2678528"/>
            <a:ext cx="6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 начале своего правления она ликвидировала все </a:t>
            </a:r>
            <a:r>
              <a:rPr lang="ru-RU" sz="1400" dirty="0" smtClean="0">
                <a:solidFill>
                  <a:srgbClr val="404040"/>
                </a:solidFill>
              </a:rPr>
              <a:t>вольности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привилегии на национальных окраинах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18608" y="4043045"/>
            <a:ext cx="649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Управление </a:t>
            </a:r>
            <a:r>
              <a:rPr lang="ru-RU" sz="1400" dirty="0">
                <a:solidFill>
                  <a:srgbClr val="404040"/>
                </a:solidFill>
              </a:rPr>
              <a:t>и </a:t>
            </a:r>
            <a:r>
              <a:rPr lang="ru-RU" sz="1400" dirty="0" smtClean="0">
                <a:solidFill>
                  <a:srgbClr val="404040"/>
                </a:solidFill>
              </a:rPr>
              <a:t>территориальное </a:t>
            </a:r>
            <a:r>
              <a:rPr lang="ru-RU" sz="1400" dirty="0">
                <a:solidFill>
                  <a:srgbClr val="404040"/>
                </a:solidFill>
              </a:rPr>
              <a:t>деление Новгородской земли, Смоленска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Прибалтики были приведены в </a:t>
            </a:r>
            <a:r>
              <a:rPr lang="ru-RU" sz="1400" dirty="0">
                <a:solidFill>
                  <a:srgbClr val="404040"/>
                </a:solidFill>
              </a:rPr>
              <a:t>соответствие с российскими законами </a:t>
            </a:r>
          </a:p>
        </p:txBody>
      </p:sp>
    </p:spTree>
    <p:extLst>
      <p:ext uri="{BB962C8B-B14F-4D97-AF65-F5344CB8AC3E}">
        <p14:creationId xmlns:p14="http://schemas.microsoft.com/office/powerpoint/2010/main" val="4503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  <p:bldP spid="18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ноябре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1764 года на украинских землях было упразднено гетманство.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64763"/>
            <a:ext cx="2989263" cy="38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3/36/Kirill_Razumovsky_Tokk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17427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3/36/Kirill_Razumovsky_Tokk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3041" y="0"/>
            <a:ext cx="76809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258" y="1673106"/>
            <a:ext cx="297100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ноябре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1764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года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отставку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 отправлен последний украинский гетман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К. Г.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Разумовский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5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Взамен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гетманства учреждалась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Малороссийская коллегия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Её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возглавил генерал-губернатор Малороссии Пётр Румянцев.</a:t>
            </a:r>
          </a:p>
        </p:txBody>
      </p:sp>
      <p:pic>
        <p:nvPicPr>
          <p:cNvPr id="6" name="Picture 4" descr="https://www.runivers.ru/upload/iblock/404/rumyance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862" y="814825"/>
            <a:ext cx="2980175" cy="351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g-fotki.yandex.ru/get/104700/375901008.28/0_155a76_b7d24d8e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037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g-fotki.yandex.ru/get/104700/375901008.28/0_155a76_b7d24d8e_or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3751" y="0"/>
            <a:ext cx="72402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311524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0258" y="967465"/>
            <a:ext cx="2971007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Екатерина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привела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соответствие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российскими нормами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административное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устройство Малороссии, а также упразднила городские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свободы.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83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pload.wikimedia.org/wikipedia/commons/b/b4/Sergiy_Vasylkivskiy-_Okolyc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555"/>
            <a:ext cx="9144000" cy="51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757417"/>
            <a:ext cx="314123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мае 1783 года на украинских землях было окончательно утверждено крепостничество.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80283"/>
          <a:stretch/>
        </p:blipFill>
        <p:spPr>
          <a:xfrm flipH="1">
            <a:off x="-1" y="0"/>
            <a:ext cx="1485063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65" y="0"/>
            <a:ext cx="765893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311524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0258" y="1499982"/>
            <a:ext cx="2971007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Запорожские казаки на протяжении длительного времени охраняли южные рубежи Российского государства.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2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8939" y="1352955"/>
            <a:ext cx="5784353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веке 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подданство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императорам перешло множество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народов.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ним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Екатерина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проводила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веротерпимости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толерантности.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513347"/>
            <a:ext cx="2911389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·Ð°Ð¿Ð¾ÑÐ¾Ð¶ÑÐºÐ¸Ðµ ÐºÐ°Ð·Ð°ÐºÐ¸ Ð¶Ð¸Ð²Ð¾Ð¿Ð¸ÑÑ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15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Ликвидация Запорожской Сечи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50446" y="2220496"/>
            <a:ext cx="1996678" cy="93110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590" y="3145844"/>
            <a:ext cx="2610714" cy="7328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450" y="1509586"/>
            <a:ext cx="2610715" cy="71091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8948" y="1509586"/>
            <a:ext cx="2610715" cy="71401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3471" y="3146277"/>
            <a:ext cx="2610715" cy="7324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3"/>
            <a:endCxn id="29" idx="1"/>
          </p:cNvCxnSpPr>
          <p:nvPr/>
        </p:nvCxnSpPr>
        <p:spPr>
          <a:xfrm>
            <a:off x="6189663" y="1866592"/>
            <a:ext cx="560783" cy="81945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3"/>
            <a:endCxn id="19" idx="1"/>
          </p:cNvCxnSpPr>
          <p:nvPr/>
        </p:nvCxnSpPr>
        <p:spPr>
          <a:xfrm>
            <a:off x="3018165" y="1865042"/>
            <a:ext cx="560783" cy="155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6154186" y="2686051"/>
            <a:ext cx="596260" cy="8264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65592" y="2316718"/>
            <a:ext cx="1996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Издание Манифеста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об </a:t>
            </a:r>
            <a:r>
              <a:rPr lang="ru-RU" sz="1400" dirty="0">
                <a:solidFill>
                  <a:srgbClr val="C61648"/>
                </a:solidFill>
              </a:rPr>
              <a:t>упразднении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Запорожской </a:t>
            </a:r>
            <a:r>
              <a:rPr lang="ru-RU" sz="1400" dirty="0">
                <a:solidFill>
                  <a:srgbClr val="C61648"/>
                </a:solidFill>
              </a:rPr>
              <a:t>Сечи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78948" y="1610921"/>
            <a:ext cx="261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Исчезновение потребности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запорожском </a:t>
            </a:r>
            <a:r>
              <a:rPr lang="ru-RU" sz="1400" dirty="0">
                <a:solidFill>
                  <a:srgbClr val="404040"/>
                </a:solidFill>
              </a:rPr>
              <a:t>казачестве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3471" y="3250654"/>
            <a:ext cx="261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Опасность их </a:t>
            </a:r>
            <a:r>
              <a:rPr lang="ru-RU" sz="1400" dirty="0" smtClean="0">
                <a:solidFill>
                  <a:srgbClr val="404040"/>
                </a:solidFill>
              </a:rPr>
              <a:t>участия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новых бунтах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343" y="3148958"/>
            <a:ext cx="2610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Участие запорожских казаков в восстании Пугачёва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473" y="1595340"/>
            <a:ext cx="252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Ликвидация угрозы крымских набегов</a:t>
            </a:r>
          </a:p>
        </p:txBody>
      </p:sp>
      <p:cxnSp>
        <p:nvCxnSpPr>
          <p:cNvPr id="25" name="Скругленная соединительная линия 25"/>
          <p:cNvCxnSpPr>
            <a:stCxn id="35" idx="3"/>
            <a:endCxn id="21" idx="1"/>
          </p:cNvCxnSpPr>
          <p:nvPr/>
        </p:nvCxnSpPr>
        <p:spPr>
          <a:xfrm>
            <a:off x="3016304" y="3512265"/>
            <a:ext cx="527167" cy="21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8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8" grpId="0"/>
      <p:bldP spid="20" grpId="0"/>
      <p:bldP spid="2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3778"/>
          <a:stretch/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49009"/>
            <a:ext cx="42672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Екатериной </a:t>
            </a:r>
            <a:r>
              <a:rPr lang="en-US" sz="1400" dirty="0" smtClean="0">
                <a:solidFill>
                  <a:schemeClr val="bg1"/>
                </a:solidFill>
              </a:rPr>
              <a:t>II</a:t>
            </a:r>
            <a:r>
              <a:rPr lang="ru-RU" sz="1400" dirty="0" smtClean="0">
                <a:solidFill>
                  <a:schemeClr val="bg1"/>
                </a:solidFill>
              </a:rPr>
              <a:t> постепенно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был</a:t>
            </a:r>
            <a:r>
              <a:rPr lang="ru-RU" sz="1400" dirty="0">
                <a:solidFill>
                  <a:schemeClr val="bg1"/>
                </a:solidFill>
              </a:rPr>
              <a:t>и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упразднены остатки автономии казачьей вольницы</a:t>
            </a:r>
            <a:r>
              <a:rPr lang="ru-RU" sz="14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22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76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бывших запорожцев царские власти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сформировали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волонтёрские отряды для войны с турками.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получили название «Войска верных черноморских казаков». </a:t>
            </a:r>
          </a:p>
        </p:txBody>
      </p:sp>
      <p:pic>
        <p:nvPicPr>
          <p:cNvPr id="7170" name="Picture 2" descr="ÐÐ°ÑÑÐ¸Ð½ÐºÐ¸ Ð¿Ð¾ Ð·Ð°Ð¿ÑÐ¾ÑÑ Ð§ÐµÑÐ½Ð¾Ð¼Ð¾ÑÑÐºÐ¾Ðµ ÐºÐ°Ð·Ð°ÑÑÐµ Ð²Ð¾Ð¹ÑÐº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96849"/>
            <a:ext cx="2989263" cy="37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06813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1791 года черноморские казаки были размещены на землях Кубани для несения пограничной службы.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Начало формироваться кубанское казачество.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09" t="2258" r="4279" b="2289"/>
          <a:stretch/>
        </p:blipFill>
        <p:spPr>
          <a:xfrm>
            <a:off x="358775" y="696849"/>
            <a:ext cx="2989263" cy="37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99"/>
            <a:ext cx="2336551" cy="5145399"/>
          </a:xfrm>
          <a:prstGeom prst="rect">
            <a:avLst/>
          </a:prstGeom>
        </p:spPr>
      </p:pic>
      <p:pic>
        <p:nvPicPr>
          <p:cNvPr id="10242" name="Picture 2" descr="ÐÐ°ÑÑÐ¸Ð½ÐºÐ¸ Ð¿Ð¾ Ð·Ð°Ð¿ÑÐ¾ÑÑ Ð½Ð¾Ð²Ð¾ÑÐ¾ÑÑÐ¸Ñ 18 Ð²ÐµÐ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267">
            <a:off x="5094832" y="2236253"/>
            <a:ext cx="1090447" cy="7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554" r="29598" b="16063"/>
          <a:stretch/>
        </p:blipFill>
        <p:spPr>
          <a:xfrm>
            <a:off x="1926077" y="-1"/>
            <a:ext cx="7217924" cy="5143501"/>
          </a:xfrm>
          <a:prstGeom prst="rect">
            <a:avLst/>
          </a:prstGeom>
          <a:ln>
            <a:solidFill>
              <a:srgbClr val="C6164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6249044" y="2094479"/>
            <a:ext cx="688155" cy="788997"/>
          </a:xfrm>
          <a:custGeom>
            <a:avLst/>
            <a:gdLst>
              <a:gd name="connsiteX0" fmla="*/ 665103 w 752334"/>
              <a:gd name="connsiteY0" fmla="*/ 172873 h 858934"/>
              <a:gd name="connsiteX1" fmla="*/ 555998 w 752334"/>
              <a:gd name="connsiteY1" fmla="*/ 224828 h 858934"/>
              <a:gd name="connsiteX2" fmla="*/ 561193 w 752334"/>
              <a:gd name="connsiteY2" fmla="*/ 292369 h 858934"/>
              <a:gd name="connsiteX3" fmla="*/ 488457 w 752334"/>
              <a:gd name="connsiteY3" fmla="*/ 250805 h 858934"/>
              <a:gd name="connsiteX4" fmla="*/ 363766 w 752334"/>
              <a:gd name="connsiteY4" fmla="*/ 328737 h 858934"/>
              <a:gd name="connsiteX5" fmla="*/ 358571 w 752334"/>
              <a:gd name="connsiteY5" fmla="*/ 437841 h 858934"/>
              <a:gd name="connsiteX6" fmla="*/ 384548 w 752334"/>
              <a:gd name="connsiteY6" fmla="*/ 557337 h 858934"/>
              <a:gd name="connsiteX7" fmla="*/ 524825 w 752334"/>
              <a:gd name="connsiteY7" fmla="*/ 656051 h 858934"/>
              <a:gd name="connsiteX8" fmla="*/ 488457 w 752334"/>
              <a:gd name="connsiteY8" fmla="*/ 733982 h 858934"/>
              <a:gd name="connsiteX9" fmla="*/ 389743 w 752334"/>
              <a:gd name="connsiteY9" fmla="*/ 858673 h 858934"/>
              <a:gd name="connsiteX10" fmla="*/ 124775 w 752334"/>
              <a:gd name="connsiteY10" fmla="*/ 759960 h 858934"/>
              <a:gd name="connsiteX11" fmla="*/ 10475 w 752334"/>
              <a:gd name="connsiteY11" fmla="*/ 541751 h 858934"/>
              <a:gd name="connsiteX12" fmla="*/ 10475 w 752334"/>
              <a:gd name="connsiteY12" fmla="*/ 333932 h 858934"/>
              <a:gd name="connsiteX13" fmla="*/ 57234 w 752334"/>
              <a:gd name="connsiteY13" fmla="*/ 224828 h 858934"/>
              <a:gd name="connsiteX14" fmla="*/ 275443 w 752334"/>
              <a:gd name="connsiteY14" fmla="*/ 68964 h 858934"/>
              <a:gd name="connsiteX15" fmla="*/ 431307 w 752334"/>
              <a:gd name="connsiteY15" fmla="*/ 1423 h 858934"/>
              <a:gd name="connsiteX16" fmla="*/ 717057 w 752334"/>
              <a:gd name="connsiteY16" fmla="*/ 27401 h 858934"/>
              <a:gd name="connsiteX17" fmla="*/ 737839 w 752334"/>
              <a:gd name="connsiteY17" fmla="*/ 79355 h 858934"/>
              <a:gd name="connsiteX0" fmla="*/ 664372 w 751603"/>
              <a:gd name="connsiteY0" fmla="*/ 172873 h 858934"/>
              <a:gd name="connsiteX1" fmla="*/ 555267 w 751603"/>
              <a:gd name="connsiteY1" fmla="*/ 224828 h 858934"/>
              <a:gd name="connsiteX2" fmla="*/ 560462 w 751603"/>
              <a:gd name="connsiteY2" fmla="*/ 292369 h 858934"/>
              <a:gd name="connsiteX3" fmla="*/ 487726 w 751603"/>
              <a:gd name="connsiteY3" fmla="*/ 250805 h 858934"/>
              <a:gd name="connsiteX4" fmla="*/ 363035 w 751603"/>
              <a:gd name="connsiteY4" fmla="*/ 328737 h 858934"/>
              <a:gd name="connsiteX5" fmla="*/ 357840 w 751603"/>
              <a:gd name="connsiteY5" fmla="*/ 437841 h 858934"/>
              <a:gd name="connsiteX6" fmla="*/ 383817 w 751603"/>
              <a:gd name="connsiteY6" fmla="*/ 557337 h 858934"/>
              <a:gd name="connsiteX7" fmla="*/ 524094 w 751603"/>
              <a:gd name="connsiteY7" fmla="*/ 656051 h 858934"/>
              <a:gd name="connsiteX8" fmla="*/ 487726 w 751603"/>
              <a:gd name="connsiteY8" fmla="*/ 733982 h 858934"/>
              <a:gd name="connsiteX9" fmla="*/ 389012 w 751603"/>
              <a:gd name="connsiteY9" fmla="*/ 858673 h 858934"/>
              <a:gd name="connsiteX10" fmla="*/ 124044 w 751603"/>
              <a:gd name="connsiteY10" fmla="*/ 759960 h 858934"/>
              <a:gd name="connsiteX11" fmla="*/ 9744 w 751603"/>
              <a:gd name="connsiteY11" fmla="*/ 541751 h 858934"/>
              <a:gd name="connsiteX12" fmla="*/ 9744 w 751603"/>
              <a:gd name="connsiteY12" fmla="*/ 333932 h 858934"/>
              <a:gd name="connsiteX13" fmla="*/ 40917 w 751603"/>
              <a:gd name="connsiteY13" fmla="*/ 167678 h 858934"/>
              <a:gd name="connsiteX14" fmla="*/ 274712 w 751603"/>
              <a:gd name="connsiteY14" fmla="*/ 68964 h 858934"/>
              <a:gd name="connsiteX15" fmla="*/ 430576 w 751603"/>
              <a:gd name="connsiteY15" fmla="*/ 1423 h 858934"/>
              <a:gd name="connsiteX16" fmla="*/ 716326 w 751603"/>
              <a:gd name="connsiteY16" fmla="*/ 27401 h 858934"/>
              <a:gd name="connsiteX17" fmla="*/ 737108 w 751603"/>
              <a:gd name="connsiteY17" fmla="*/ 79355 h 858934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363035 w 751603"/>
              <a:gd name="connsiteY4" fmla="*/ 328469 h 858666"/>
              <a:gd name="connsiteX5" fmla="*/ 357840 w 751603"/>
              <a:gd name="connsiteY5" fmla="*/ 437573 h 858666"/>
              <a:gd name="connsiteX6" fmla="*/ 383817 w 751603"/>
              <a:gd name="connsiteY6" fmla="*/ 557069 h 858666"/>
              <a:gd name="connsiteX7" fmla="*/ 524094 w 751603"/>
              <a:gd name="connsiteY7" fmla="*/ 655783 h 858666"/>
              <a:gd name="connsiteX8" fmla="*/ 487726 w 751603"/>
              <a:gd name="connsiteY8" fmla="*/ 733714 h 858666"/>
              <a:gd name="connsiteX9" fmla="*/ 389012 w 751603"/>
              <a:gd name="connsiteY9" fmla="*/ 858405 h 858666"/>
              <a:gd name="connsiteX10" fmla="*/ 124044 w 751603"/>
              <a:gd name="connsiteY10" fmla="*/ 759692 h 858666"/>
              <a:gd name="connsiteX11" fmla="*/ 9744 w 751603"/>
              <a:gd name="connsiteY11" fmla="*/ 541483 h 858666"/>
              <a:gd name="connsiteX12" fmla="*/ 9744 w 751603"/>
              <a:gd name="connsiteY12" fmla="*/ 333664 h 858666"/>
              <a:gd name="connsiteX13" fmla="*/ 40917 w 751603"/>
              <a:gd name="connsiteY13" fmla="*/ 167410 h 858666"/>
              <a:gd name="connsiteX14" fmla="*/ 259125 w 751603"/>
              <a:gd name="connsiteY14" fmla="*/ 21937 h 858666"/>
              <a:gd name="connsiteX15" fmla="*/ 430576 w 751603"/>
              <a:gd name="connsiteY15" fmla="*/ 1155 h 858666"/>
              <a:gd name="connsiteX16" fmla="*/ 716326 w 751603"/>
              <a:gd name="connsiteY16" fmla="*/ 27133 h 858666"/>
              <a:gd name="connsiteX17" fmla="*/ 737108 w 751603"/>
              <a:gd name="connsiteY17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383817 w 751603"/>
              <a:gd name="connsiteY6" fmla="*/ 557069 h 858666"/>
              <a:gd name="connsiteX7" fmla="*/ 524094 w 751603"/>
              <a:gd name="connsiteY7" fmla="*/ 655783 h 858666"/>
              <a:gd name="connsiteX8" fmla="*/ 487726 w 751603"/>
              <a:gd name="connsiteY8" fmla="*/ 733714 h 858666"/>
              <a:gd name="connsiteX9" fmla="*/ 389012 w 751603"/>
              <a:gd name="connsiteY9" fmla="*/ 858405 h 858666"/>
              <a:gd name="connsiteX10" fmla="*/ 124044 w 751603"/>
              <a:gd name="connsiteY10" fmla="*/ 759692 h 858666"/>
              <a:gd name="connsiteX11" fmla="*/ 9744 w 751603"/>
              <a:gd name="connsiteY11" fmla="*/ 541483 h 858666"/>
              <a:gd name="connsiteX12" fmla="*/ 9744 w 751603"/>
              <a:gd name="connsiteY12" fmla="*/ 333664 h 858666"/>
              <a:gd name="connsiteX13" fmla="*/ 40917 w 751603"/>
              <a:gd name="connsiteY13" fmla="*/ 167410 h 858666"/>
              <a:gd name="connsiteX14" fmla="*/ 259125 w 751603"/>
              <a:gd name="connsiteY14" fmla="*/ 21937 h 858666"/>
              <a:gd name="connsiteX15" fmla="*/ 430576 w 751603"/>
              <a:gd name="connsiteY15" fmla="*/ 1155 h 858666"/>
              <a:gd name="connsiteX16" fmla="*/ 716326 w 751603"/>
              <a:gd name="connsiteY16" fmla="*/ 27133 h 858666"/>
              <a:gd name="connsiteX17" fmla="*/ 737108 w 751603"/>
              <a:gd name="connsiteY17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383817 w 751603"/>
              <a:gd name="connsiteY7" fmla="*/ 557069 h 858666"/>
              <a:gd name="connsiteX8" fmla="*/ 524094 w 751603"/>
              <a:gd name="connsiteY8" fmla="*/ 655783 h 858666"/>
              <a:gd name="connsiteX9" fmla="*/ 487726 w 751603"/>
              <a:gd name="connsiteY9" fmla="*/ 733714 h 858666"/>
              <a:gd name="connsiteX10" fmla="*/ 389012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524094 w 751603"/>
              <a:gd name="connsiteY8" fmla="*/ 655783 h 858666"/>
              <a:gd name="connsiteX9" fmla="*/ 487726 w 751603"/>
              <a:gd name="connsiteY9" fmla="*/ 733714 h 858666"/>
              <a:gd name="connsiteX10" fmla="*/ 389012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607222 w 751603"/>
              <a:gd name="connsiteY8" fmla="*/ 692151 h 858666"/>
              <a:gd name="connsiteX9" fmla="*/ 487726 w 751603"/>
              <a:gd name="connsiteY9" fmla="*/ 733714 h 858666"/>
              <a:gd name="connsiteX10" fmla="*/ 389012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607222 w 751603"/>
              <a:gd name="connsiteY8" fmla="*/ 692151 h 858666"/>
              <a:gd name="connsiteX9" fmla="*/ 446162 w 751603"/>
              <a:gd name="connsiteY9" fmla="*/ 733714 h 858666"/>
              <a:gd name="connsiteX10" fmla="*/ 389012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607222 w 751603"/>
              <a:gd name="connsiteY8" fmla="*/ 692151 h 858666"/>
              <a:gd name="connsiteX9" fmla="*/ 446162 w 751603"/>
              <a:gd name="connsiteY9" fmla="*/ 733714 h 858666"/>
              <a:gd name="connsiteX10" fmla="*/ 363035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7726 w 751603"/>
              <a:gd name="connsiteY3" fmla="*/ 250537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581245 w 751603"/>
              <a:gd name="connsiteY8" fmla="*/ 692151 h 858666"/>
              <a:gd name="connsiteX9" fmla="*/ 446162 w 751603"/>
              <a:gd name="connsiteY9" fmla="*/ 733714 h 858666"/>
              <a:gd name="connsiteX10" fmla="*/ 363035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664372 w 751603"/>
              <a:gd name="connsiteY0" fmla="*/ 172605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2531 w 751603"/>
              <a:gd name="connsiteY3" fmla="*/ 318078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581245 w 751603"/>
              <a:gd name="connsiteY8" fmla="*/ 692151 h 858666"/>
              <a:gd name="connsiteX9" fmla="*/ 446162 w 751603"/>
              <a:gd name="connsiteY9" fmla="*/ 733714 h 858666"/>
              <a:gd name="connsiteX10" fmla="*/ 363035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721522 w 751603"/>
              <a:gd name="connsiteY0" fmla="*/ 131042 h 858666"/>
              <a:gd name="connsiteX1" fmla="*/ 555267 w 751603"/>
              <a:gd name="connsiteY1" fmla="*/ 224560 h 858666"/>
              <a:gd name="connsiteX2" fmla="*/ 560462 w 751603"/>
              <a:gd name="connsiteY2" fmla="*/ 292101 h 858666"/>
              <a:gd name="connsiteX3" fmla="*/ 482531 w 751603"/>
              <a:gd name="connsiteY3" fmla="*/ 318078 h 858666"/>
              <a:gd name="connsiteX4" fmla="*/ 430576 w 751603"/>
              <a:gd name="connsiteY4" fmla="*/ 375228 h 858666"/>
              <a:gd name="connsiteX5" fmla="*/ 357840 w 751603"/>
              <a:gd name="connsiteY5" fmla="*/ 437573 h 858666"/>
              <a:gd name="connsiteX6" fmla="*/ 425381 w 751603"/>
              <a:gd name="connsiteY6" fmla="*/ 505114 h 858666"/>
              <a:gd name="connsiteX7" fmla="*/ 487727 w 751603"/>
              <a:gd name="connsiteY7" fmla="*/ 562264 h 858666"/>
              <a:gd name="connsiteX8" fmla="*/ 581245 w 751603"/>
              <a:gd name="connsiteY8" fmla="*/ 692151 h 858666"/>
              <a:gd name="connsiteX9" fmla="*/ 446162 w 751603"/>
              <a:gd name="connsiteY9" fmla="*/ 733714 h 858666"/>
              <a:gd name="connsiteX10" fmla="*/ 363035 w 751603"/>
              <a:gd name="connsiteY10" fmla="*/ 858405 h 858666"/>
              <a:gd name="connsiteX11" fmla="*/ 124044 w 751603"/>
              <a:gd name="connsiteY11" fmla="*/ 759692 h 858666"/>
              <a:gd name="connsiteX12" fmla="*/ 9744 w 751603"/>
              <a:gd name="connsiteY12" fmla="*/ 541483 h 858666"/>
              <a:gd name="connsiteX13" fmla="*/ 9744 w 751603"/>
              <a:gd name="connsiteY13" fmla="*/ 333664 h 858666"/>
              <a:gd name="connsiteX14" fmla="*/ 40917 w 751603"/>
              <a:gd name="connsiteY14" fmla="*/ 167410 h 858666"/>
              <a:gd name="connsiteX15" fmla="*/ 259125 w 751603"/>
              <a:gd name="connsiteY15" fmla="*/ 21937 h 858666"/>
              <a:gd name="connsiteX16" fmla="*/ 430576 w 751603"/>
              <a:gd name="connsiteY16" fmla="*/ 1155 h 858666"/>
              <a:gd name="connsiteX17" fmla="*/ 716326 w 751603"/>
              <a:gd name="connsiteY17" fmla="*/ 27133 h 858666"/>
              <a:gd name="connsiteX18" fmla="*/ 737108 w 751603"/>
              <a:gd name="connsiteY18" fmla="*/ 79087 h 858666"/>
              <a:gd name="connsiteX0" fmla="*/ 721522 w 751603"/>
              <a:gd name="connsiteY0" fmla="*/ 131587 h 859211"/>
              <a:gd name="connsiteX1" fmla="*/ 555267 w 751603"/>
              <a:gd name="connsiteY1" fmla="*/ 225105 h 859211"/>
              <a:gd name="connsiteX2" fmla="*/ 560462 w 751603"/>
              <a:gd name="connsiteY2" fmla="*/ 292646 h 859211"/>
              <a:gd name="connsiteX3" fmla="*/ 482531 w 751603"/>
              <a:gd name="connsiteY3" fmla="*/ 318623 h 859211"/>
              <a:gd name="connsiteX4" fmla="*/ 430576 w 751603"/>
              <a:gd name="connsiteY4" fmla="*/ 375773 h 859211"/>
              <a:gd name="connsiteX5" fmla="*/ 357840 w 751603"/>
              <a:gd name="connsiteY5" fmla="*/ 438118 h 859211"/>
              <a:gd name="connsiteX6" fmla="*/ 425381 w 751603"/>
              <a:gd name="connsiteY6" fmla="*/ 505659 h 859211"/>
              <a:gd name="connsiteX7" fmla="*/ 487727 w 751603"/>
              <a:gd name="connsiteY7" fmla="*/ 562809 h 859211"/>
              <a:gd name="connsiteX8" fmla="*/ 581245 w 751603"/>
              <a:gd name="connsiteY8" fmla="*/ 692696 h 859211"/>
              <a:gd name="connsiteX9" fmla="*/ 446162 w 751603"/>
              <a:gd name="connsiteY9" fmla="*/ 734259 h 859211"/>
              <a:gd name="connsiteX10" fmla="*/ 363035 w 751603"/>
              <a:gd name="connsiteY10" fmla="*/ 858950 h 859211"/>
              <a:gd name="connsiteX11" fmla="*/ 124044 w 751603"/>
              <a:gd name="connsiteY11" fmla="*/ 760237 h 859211"/>
              <a:gd name="connsiteX12" fmla="*/ 9744 w 751603"/>
              <a:gd name="connsiteY12" fmla="*/ 542028 h 859211"/>
              <a:gd name="connsiteX13" fmla="*/ 9744 w 751603"/>
              <a:gd name="connsiteY13" fmla="*/ 334209 h 859211"/>
              <a:gd name="connsiteX14" fmla="*/ 40917 w 751603"/>
              <a:gd name="connsiteY14" fmla="*/ 167955 h 859211"/>
              <a:gd name="connsiteX15" fmla="*/ 233148 w 751603"/>
              <a:gd name="connsiteY15" fmla="*/ 74437 h 859211"/>
              <a:gd name="connsiteX16" fmla="*/ 430576 w 751603"/>
              <a:gd name="connsiteY16" fmla="*/ 1700 h 859211"/>
              <a:gd name="connsiteX17" fmla="*/ 716326 w 751603"/>
              <a:gd name="connsiteY17" fmla="*/ 27678 h 859211"/>
              <a:gd name="connsiteX18" fmla="*/ 737108 w 751603"/>
              <a:gd name="connsiteY18" fmla="*/ 79632 h 859211"/>
              <a:gd name="connsiteX0" fmla="*/ 721522 w 753506"/>
              <a:gd name="connsiteY0" fmla="*/ 103926 h 831550"/>
              <a:gd name="connsiteX1" fmla="*/ 555267 w 753506"/>
              <a:gd name="connsiteY1" fmla="*/ 197444 h 831550"/>
              <a:gd name="connsiteX2" fmla="*/ 560462 w 753506"/>
              <a:gd name="connsiteY2" fmla="*/ 264985 h 831550"/>
              <a:gd name="connsiteX3" fmla="*/ 482531 w 753506"/>
              <a:gd name="connsiteY3" fmla="*/ 290962 h 831550"/>
              <a:gd name="connsiteX4" fmla="*/ 430576 w 753506"/>
              <a:gd name="connsiteY4" fmla="*/ 348112 h 831550"/>
              <a:gd name="connsiteX5" fmla="*/ 357840 w 753506"/>
              <a:gd name="connsiteY5" fmla="*/ 410457 h 831550"/>
              <a:gd name="connsiteX6" fmla="*/ 425381 w 753506"/>
              <a:gd name="connsiteY6" fmla="*/ 477998 h 831550"/>
              <a:gd name="connsiteX7" fmla="*/ 487727 w 753506"/>
              <a:gd name="connsiteY7" fmla="*/ 535148 h 831550"/>
              <a:gd name="connsiteX8" fmla="*/ 581245 w 753506"/>
              <a:gd name="connsiteY8" fmla="*/ 665035 h 831550"/>
              <a:gd name="connsiteX9" fmla="*/ 446162 w 753506"/>
              <a:gd name="connsiteY9" fmla="*/ 706598 h 831550"/>
              <a:gd name="connsiteX10" fmla="*/ 363035 w 753506"/>
              <a:gd name="connsiteY10" fmla="*/ 831289 h 831550"/>
              <a:gd name="connsiteX11" fmla="*/ 124044 w 753506"/>
              <a:gd name="connsiteY11" fmla="*/ 732576 h 831550"/>
              <a:gd name="connsiteX12" fmla="*/ 9744 w 753506"/>
              <a:gd name="connsiteY12" fmla="*/ 514367 h 831550"/>
              <a:gd name="connsiteX13" fmla="*/ 9744 w 753506"/>
              <a:gd name="connsiteY13" fmla="*/ 306548 h 831550"/>
              <a:gd name="connsiteX14" fmla="*/ 40917 w 753506"/>
              <a:gd name="connsiteY14" fmla="*/ 140294 h 831550"/>
              <a:gd name="connsiteX15" fmla="*/ 233148 w 753506"/>
              <a:gd name="connsiteY15" fmla="*/ 46776 h 831550"/>
              <a:gd name="connsiteX16" fmla="*/ 399404 w 753506"/>
              <a:gd name="connsiteY16" fmla="*/ 57167 h 831550"/>
              <a:gd name="connsiteX17" fmla="*/ 716326 w 753506"/>
              <a:gd name="connsiteY17" fmla="*/ 17 h 831550"/>
              <a:gd name="connsiteX18" fmla="*/ 737108 w 753506"/>
              <a:gd name="connsiteY18" fmla="*/ 51971 h 831550"/>
              <a:gd name="connsiteX0" fmla="*/ 721522 w 724816"/>
              <a:gd name="connsiteY0" fmla="*/ 104637 h 832261"/>
              <a:gd name="connsiteX1" fmla="*/ 555267 w 724816"/>
              <a:gd name="connsiteY1" fmla="*/ 198155 h 832261"/>
              <a:gd name="connsiteX2" fmla="*/ 560462 w 724816"/>
              <a:gd name="connsiteY2" fmla="*/ 265696 h 832261"/>
              <a:gd name="connsiteX3" fmla="*/ 482531 w 724816"/>
              <a:gd name="connsiteY3" fmla="*/ 291673 h 832261"/>
              <a:gd name="connsiteX4" fmla="*/ 430576 w 724816"/>
              <a:gd name="connsiteY4" fmla="*/ 348823 h 832261"/>
              <a:gd name="connsiteX5" fmla="*/ 357840 w 724816"/>
              <a:gd name="connsiteY5" fmla="*/ 411168 h 832261"/>
              <a:gd name="connsiteX6" fmla="*/ 425381 w 724816"/>
              <a:gd name="connsiteY6" fmla="*/ 478709 h 832261"/>
              <a:gd name="connsiteX7" fmla="*/ 487727 w 724816"/>
              <a:gd name="connsiteY7" fmla="*/ 535859 h 832261"/>
              <a:gd name="connsiteX8" fmla="*/ 581245 w 724816"/>
              <a:gd name="connsiteY8" fmla="*/ 665746 h 832261"/>
              <a:gd name="connsiteX9" fmla="*/ 446162 w 724816"/>
              <a:gd name="connsiteY9" fmla="*/ 707309 h 832261"/>
              <a:gd name="connsiteX10" fmla="*/ 363035 w 724816"/>
              <a:gd name="connsiteY10" fmla="*/ 832000 h 832261"/>
              <a:gd name="connsiteX11" fmla="*/ 124044 w 724816"/>
              <a:gd name="connsiteY11" fmla="*/ 733287 h 832261"/>
              <a:gd name="connsiteX12" fmla="*/ 9744 w 724816"/>
              <a:gd name="connsiteY12" fmla="*/ 515078 h 832261"/>
              <a:gd name="connsiteX13" fmla="*/ 9744 w 724816"/>
              <a:gd name="connsiteY13" fmla="*/ 307259 h 832261"/>
              <a:gd name="connsiteX14" fmla="*/ 40917 w 724816"/>
              <a:gd name="connsiteY14" fmla="*/ 141005 h 832261"/>
              <a:gd name="connsiteX15" fmla="*/ 233148 w 724816"/>
              <a:gd name="connsiteY15" fmla="*/ 47487 h 832261"/>
              <a:gd name="connsiteX16" fmla="*/ 399404 w 724816"/>
              <a:gd name="connsiteY16" fmla="*/ 57878 h 832261"/>
              <a:gd name="connsiteX17" fmla="*/ 716326 w 724816"/>
              <a:gd name="connsiteY17" fmla="*/ 728 h 832261"/>
              <a:gd name="connsiteX18" fmla="*/ 633199 w 724816"/>
              <a:gd name="connsiteY18" fmla="*/ 104637 h 832261"/>
              <a:gd name="connsiteX0" fmla="*/ 721522 w 721522"/>
              <a:gd name="connsiteY0" fmla="*/ 104637 h 832261"/>
              <a:gd name="connsiteX1" fmla="*/ 555267 w 721522"/>
              <a:gd name="connsiteY1" fmla="*/ 198155 h 832261"/>
              <a:gd name="connsiteX2" fmla="*/ 560462 w 721522"/>
              <a:gd name="connsiteY2" fmla="*/ 265696 h 832261"/>
              <a:gd name="connsiteX3" fmla="*/ 482531 w 721522"/>
              <a:gd name="connsiteY3" fmla="*/ 291673 h 832261"/>
              <a:gd name="connsiteX4" fmla="*/ 430576 w 721522"/>
              <a:gd name="connsiteY4" fmla="*/ 348823 h 832261"/>
              <a:gd name="connsiteX5" fmla="*/ 357840 w 721522"/>
              <a:gd name="connsiteY5" fmla="*/ 411168 h 832261"/>
              <a:gd name="connsiteX6" fmla="*/ 425381 w 721522"/>
              <a:gd name="connsiteY6" fmla="*/ 478709 h 832261"/>
              <a:gd name="connsiteX7" fmla="*/ 487727 w 721522"/>
              <a:gd name="connsiteY7" fmla="*/ 535859 h 832261"/>
              <a:gd name="connsiteX8" fmla="*/ 581245 w 721522"/>
              <a:gd name="connsiteY8" fmla="*/ 665746 h 832261"/>
              <a:gd name="connsiteX9" fmla="*/ 446162 w 721522"/>
              <a:gd name="connsiteY9" fmla="*/ 707309 h 832261"/>
              <a:gd name="connsiteX10" fmla="*/ 363035 w 721522"/>
              <a:gd name="connsiteY10" fmla="*/ 832000 h 832261"/>
              <a:gd name="connsiteX11" fmla="*/ 124044 w 721522"/>
              <a:gd name="connsiteY11" fmla="*/ 733287 h 832261"/>
              <a:gd name="connsiteX12" fmla="*/ 9744 w 721522"/>
              <a:gd name="connsiteY12" fmla="*/ 515078 h 832261"/>
              <a:gd name="connsiteX13" fmla="*/ 9744 w 721522"/>
              <a:gd name="connsiteY13" fmla="*/ 307259 h 832261"/>
              <a:gd name="connsiteX14" fmla="*/ 40917 w 721522"/>
              <a:gd name="connsiteY14" fmla="*/ 141005 h 832261"/>
              <a:gd name="connsiteX15" fmla="*/ 233148 w 721522"/>
              <a:gd name="connsiteY15" fmla="*/ 47487 h 832261"/>
              <a:gd name="connsiteX16" fmla="*/ 399404 w 721522"/>
              <a:gd name="connsiteY16" fmla="*/ 57878 h 832261"/>
              <a:gd name="connsiteX17" fmla="*/ 716326 w 721522"/>
              <a:gd name="connsiteY17" fmla="*/ 728 h 832261"/>
              <a:gd name="connsiteX0" fmla="*/ 721522 w 721522"/>
              <a:gd name="connsiteY0" fmla="*/ 61634 h 789258"/>
              <a:gd name="connsiteX1" fmla="*/ 555267 w 721522"/>
              <a:gd name="connsiteY1" fmla="*/ 155152 h 789258"/>
              <a:gd name="connsiteX2" fmla="*/ 560462 w 721522"/>
              <a:gd name="connsiteY2" fmla="*/ 222693 h 789258"/>
              <a:gd name="connsiteX3" fmla="*/ 482531 w 721522"/>
              <a:gd name="connsiteY3" fmla="*/ 248670 h 789258"/>
              <a:gd name="connsiteX4" fmla="*/ 430576 w 721522"/>
              <a:gd name="connsiteY4" fmla="*/ 305820 h 789258"/>
              <a:gd name="connsiteX5" fmla="*/ 357840 w 721522"/>
              <a:gd name="connsiteY5" fmla="*/ 368165 h 789258"/>
              <a:gd name="connsiteX6" fmla="*/ 425381 w 721522"/>
              <a:gd name="connsiteY6" fmla="*/ 435706 h 789258"/>
              <a:gd name="connsiteX7" fmla="*/ 487727 w 721522"/>
              <a:gd name="connsiteY7" fmla="*/ 492856 h 789258"/>
              <a:gd name="connsiteX8" fmla="*/ 581245 w 721522"/>
              <a:gd name="connsiteY8" fmla="*/ 622743 h 789258"/>
              <a:gd name="connsiteX9" fmla="*/ 446162 w 721522"/>
              <a:gd name="connsiteY9" fmla="*/ 664306 h 789258"/>
              <a:gd name="connsiteX10" fmla="*/ 363035 w 721522"/>
              <a:gd name="connsiteY10" fmla="*/ 788997 h 789258"/>
              <a:gd name="connsiteX11" fmla="*/ 124044 w 721522"/>
              <a:gd name="connsiteY11" fmla="*/ 690284 h 789258"/>
              <a:gd name="connsiteX12" fmla="*/ 9744 w 721522"/>
              <a:gd name="connsiteY12" fmla="*/ 472075 h 789258"/>
              <a:gd name="connsiteX13" fmla="*/ 9744 w 721522"/>
              <a:gd name="connsiteY13" fmla="*/ 264256 h 789258"/>
              <a:gd name="connsiteX14" fmla="*/ 40917 w 721522"/>
              <a:gd name="connsiteY14" fmla="*/ 98002 h 789258"/>
              <a:gd name="connsiteX15" fmla="*/ 233148 w 721522"/>
              <a:gd name="connsiteY15" fmla="*/ 4484 h 789258"/>
              <a:gd name="connsiteX16" fmla="*/ 399404 w 721522"/>
              <a:gd name="connsiteY16" fmla="*/ 14875 h 789258"/>
              <a:gd name="connsiteX17" fmla="*/ 628003 w 721522"/>
              <a:gd name="connsiteY17" fmla="*/ 14875 h 789258"/>
              <a:gd name="connsiteX0" fmla="*/ 674763 w 674763"/>
              <a:gd name="connsiteY0" fmla="*/ 56439 h 789258"/>
              <a:gd name="connsiteX1" fmla="*/ 555267 w 674763"/>
              <a:gd name="connsiteY1" fmla="*/ 155152 h 789258"/>
              <a:gd name="connsiteX2" fmla="*/ 560462 w 674763"/>
              <a:gd name="connsiteY2" fmla="*/ 222693 h 789258"/>
              <a:gd name="connsiteX3" fmla="*/ 482531 w 674763"/>
              <a:gd name="connsiteY3" fmla="*/ 248670 h 789258"/>
              <a:gd name="connsiteX4" fmla="*/ 430576 w 674763"/>
              <a:gd name="connsiteY4" fmla="*/ 305820 h 789258"/>
              <a:gd name="connsiteX5" fmla="*/ 357840 w 674763"/>
              <a:gd name="connsiteY5" fmla="*/ 368165 h 789258"/>
              <a:gd name="connsiteX6" fmla="*/ 425381 w 674763"/>
              <a:gd name="connsiteY6" fmla="*/ 435706 h 789258"/>
              <a:gd name="connsiteX7" fmla="*/ 487727 w 674763"/>
              <a:gd name="connsiteY7" fmla="*/ 492856 h 789258"/>
              <a:gd name="connsiteX8" fmla="*/ 581245 w 674763"/>
              <a:gd name="connsiteY8" fmla="*/ 622743 h 789258"/>
              <a:gd name="connsiteX9" fmla="*/ 446162 w 674763"/>
              <a:gd name="connsiteY9" fmla="*/ 664306 h 789258"/>
              <a:gd name="connsiteX10" fmla="*/ 363035 w 674763"/>
              <a:gd name="connsiteY10" fmla="*/ 788997 h 789258"/>
              <a:gd name="connsiteX11" fmla="*/ 124044 w 674763"/>
              <a:gd name="connsiteY11" fmla="*/ 690284 h 789258"/>
              <a:gd name="connsiteX12" fmla="*/ 9744 w 674763"/>
              <a:gd name="connsiteY12" fmla="*/ 472075 h 789258"/>
              <a:gd name="connsiteX13" fmla="*/ 9744 w 674763"/>
              <a:gd name="connsiteY13" fmla="*/ 264256 h 789258"/>
              <a:gd name="connsiteX14" fmla="*/ 40917 w 674763"/>
              <a:gd name="connsiteY14" fmla="*/ 98002 h 789258"/>
              <a:gd name="connsiteX15" fmla="*/ 233148 w 674763"/>
              <a:gd name="connsiteY15" fmla="*/ 4484 h 789258"/>
              <a:gd name="connsiteX16" fmla="*/ 399404 w 674763"/>
              <a:gd name="connsiteY16" fmla="*/ 14875 h 789258"/>
              <a:gd name="connsiteX17" fmla="*/ 628003 w 674763"/>
              <a:gd name="connsiteY17" fmla="*/ 14875 h 789258"/>
              <a:gd name="connsiteX0" fmla="*/ 676330 w 676330"/>
              <a:gd name="connsiteY0" fmla="*/ 56439 h 788997"/>
              <a:gd name="connsiteX1" fmla="*/ 556834 w 676330"/>
              <a:gd name="connsiteY1" fmla="*/ 155152 h 788997"/>
              <a:gd name="connsiteX2" fmla="*/ 562029 w 676330"/>
              <a:gd name="connsiteY2" fmla="*/ 222693 h 788997"/>
              <a:gd name="connsiteX3" fmla="*/ 484098 w 676330"/>
              <a:gd name="connsiteY3" fmla="*/ 248670 h 788997"/>
              <a:gd name="connsiteX4" fmla="*/ 432143 w 676330"/>
              <a:gd name="connsiteY4" fmla="*/ 305820 h 788997"/>
              <a:gd name="connsiteX5" fmla="*/ 359407 w 676330"/>
              <a:gd name="connsiteY5" fmla="*/ 368165 h 788997"/>
              <a:gd name="connsiteX6" fmla="*/ 426948 w 676330"/>
              <a:gd name="connsiteY6" fmla="*/ 435706 h 788997"/>
              <a:gd name="connsiteX7" fmla="*/ 489294 w 676330"/>
              <a:gd name="connsiteY7" fmla="*/ 492856 h 788997"/>
              <a:gd name="connsiteX8" fmla="*/ 582812 w 676330"/>
              <a:gd name="connsiteY8" fmla="*/ 622743 h 788997"/>
              <a:gd name="connsiteX9" fmla="*/ 447729 w 676330"/>
              <a:gd name="connsiteY9" fmla="*/ 664306 h 788997"/>
              <a:gd name="connsiteX10" fmla="*/ 364602 w 676330"/>
              <a:gd name="connsiteY10" fmla="*/ 788997 h 788997"/>
              <a:gd name="connsiteX11" fmla="*/ 147042 w 676330"/>
              <a:gd name="connsiteY11" fmla="*/ 664091 h 788997"/>
              <a:gd name="connsiteX12" fmla="*/ 11311 w 676330"/>
              <a:gd name="connsiteY12" fmla="*/ 472075 h 788997"/>
              <a:gd name="connsiteX13" fmla="*/ 11311 w 676330"/>
              <a:gd name="connsiteY13" fmla="*/ 264256 h 788997"/>
              <a:gd name="connsiteX14" fmla="*/ 42484 w 676330"/>
              <a:gd name="connsiteY14" fmla="*/ 98002 h 788997"/>
              <a:gd name="connsiteX15" fmla="*/ 234715 w 676330"/>
              <a:gd name="connsiteY15" fmla="*/ 4484 h 788997"/>
              <a:gd name="connsiteX16" fmla="*/ 400971 w 676330"/>
              <a:gd name="connsiteY16" fmla="*/ 14875 h 788997"/>
              <a:gd name="connsiteX17" fmla="*/ 629570 w 676330"/>
              <a:gd name="connsiteY17" fmla="*/ 14875 h 788997"/>
              <a:gd name="connsiteX0" fmla="*/ 681816 w 681816"/>
              <a:gd name="connsiteY0" fmla="*/ 56439 h 788997"/>
              <a:gd name="connsiteX1" fmla="*/ 562320 w 681816"/>
              <a:gd name="connsiteY1" fmla="*/ 155152 h 788997"/>
              <a:gd name="connsiteX2" fmla="*/ 567515 w 681816"/>
              <a:gd name="connsiteY2" fmla="*/ 222693 h 788997"/>
              <a:gd name="connsiteX3" fmla="*/ 489584 w 681816"/>
              <a:gd name="connsiteY3" fmla="*/ 248670 h 788997"/>
              <a:gd name="connsiteX4" fmla="*/ 437629 w 681816"/>
              <a:gd name="connsiteY4" fmla="*/ 305820 h 788997"/>
              <a:gd name="connsiteX5" fmla="*/ 364893 w 681816"/>
              <a:gd name="connsiteY5" fmla="*/ 368165 h 788997"/>
              <a:gd name="connsiteX6" fmla="*/ 432434 w 681816"/>
              <a:gd name="connsiteY6" fmla="*/ 435706 h 788997"/>
              <a:gd name="connsiteX7" fmla="*/ 494780 w 681816"/>
              <a:gd name="connsiteY7" fmla="*/ 492856 h 788997"/>
              <a:gd name="connsiteX8" fmla="*/ 588298 w 681816"/>
              <a:gd name="connsiteY8" fmla="*/ 622743 h 788997"/>
              <a:gd name="connsiteX9" fmla="*/ 453215 w 681816"/>
              <a:gd name="connsiteY9" fmla="*/ 664306 h 788997"/>
              <a:gd name="connsiteX10" fmla="*/ 370088 w 681816"/>
              <a:gd name="connsiteY10" fmla="*/ 788997 h 788997"/>
              <a:gd name="connsiteX11" fmla="*/ 152528 w 681816"/>
              <a:gd name="connsiteY11" fmla="*/ 664091 h 788997"/>
              <a:gd name="connsiteX12" fmla="*/ 9653 w 681816"/>
              <a:gd name="connsiteY12" fmla="*/ 472075 h 788997"/>
              <a:gd name="connsiteX13" fmla="*/ 16797 w 681816"/>
              <a:gd name="connsiteY13" fmla="*/ 264256 h 788997"/>
              <a:gd name="connsiteX14" fmla="*/ 47970 w 681816"/>
              <a:gd name="connsiteY14" fmla="*/ 98002 h 788997"/>
              <a:gd name="connsiteX15" fmla="*/ 240201 w 681816"/>
              <a:gd name="connsiteY15" fmla="*/ 4484 h 788997"/>
              <a:gd name="connsiteX16" fmla="*/ 406457 w 681816"/>
              <a:gd name="connsiteY16" fmla="*/ 14875 h 788997"/>
              <a:gd name="connsiteX17" fmla="*/ 635056 w 681816"/>
              <a:gd name="connsiteY17" fmla="*/ 14875 h 788997"/>
              <a:gd name="connsiteX0" fmla="*/ 688155 w 688155"/>
              <a:gd name="connsiteY0" fmla="*/ 56439 h 788997"/>
              <a:gd name="connsiteX1" fmla="*/ 568659 w 688155"/>
              <a:gd name="connsiteY1" fmla="*/ 155152 h 788997"/>
              <a:gd name="connsiteX2" fmla="*/ 573854 w 688155"/>
              <a:gd name="connsiteY2" fmla="*/ 222693 h 788997"/>
              <a:gd name="connsiteX3" fmla="*/ 495923 w 688155"/>
              <a:gd name="connsiteY3" fmla="*/ 248670 h 788997"/>
              <a:gd name="connsiteX4" fmla="*/ 443968 w 688155"/>
              <a:gd name="connsiteY4" fmla="*/ 305820 h 788997"/>
              <a:gd name="connsiteX5" fmla="*/ 371232 w 688155"/>
              <a:gd name="connsiteY5" fmla="*/ 368165 h 788997"/>
              <a:gd name="connsiteX6" fmla="*/ 438773 w 688155"/>
              <a:gd name="connsiteY6" fmla="*/ 435706 h 788997"/>
              <a:gd name="connsiteX7" fmla="*/ 501119 w 688155"/>
              <a:gd name="connsiteY7" fmla="*/ 492856 h 788997"/>
              <a:gd name="connsiteX8" fmla="*/ 594637 w 688155"/>
              <a:gd name="connsiteY8" fmla="*/ 622743 h 788997"/>
              <a:gd name="connsiteX9" fmla="*/ 459554 w 688155"/>
              <a:gd name="connsiteY9" fmla="*/ 664306 h 788997"/>
              <a:gd name="connsiteX10" fmla="*/ 376427 w 688155"/>
              <a:gd name="connsiteY10" fmla="*/ 788997 h 788997"/>
              <a:gd name="connsiteX11" fmla="*/ 158867 w 688155"/>
              <a:gd name="connsiteY11" fmla="*/ 664091 h 788997"/>
              <a:gd name="connsiteX12" fmla="*/ 15992 w 688155"/>
              <a:gd name="connsiteY12" fmla="*/ 472075 h 788997"/>
              <a:gd name="connsiteX13" fmla="*/ 23136 w 688155"/>
              <a:gd name="connsiteY13" fmla="*/ 264256 h 788997"/>
              <a:gd name="connsiteX14" fmla="*/ 54309 w 688155"/>
              <a:gd name="connsiteY14" fmla="*/ 98002 h 788997"/>
              <a:gd name="connsiteX15" fmla="*/ 246540 w 688155"/>
              <a:gd name="connsiteY15" fmla="*/ 4484 h 788997"/>
              <a:gd name="connsiteX16" fmla="*/ 412796 w 688155"/>
              <a:gd name="connsiteY16" fmla="*/ 14875 h 788997"/>
              <a:gd name="connsiteX17" fmla="*/ 641395 w 688155"/>
              <a:gd name="connsiteY17" fmla="*/ 14875 h 78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8155" h="788997">
                <a:moveTo>
                  <a:pt x="688155" y="56439"/>
                </a:moveTo>
                <a:cubicBezTo>
                  <a:pt x="642261" y="72458"/>
                  <a:pt x="587709" y="127443"/>
                  <a:pt x="568659" y="155152"/>
                </a:cubicBezTo>
                <a:cubicBezTo>
                  <a:pt x="549609" y="182861"/>
                  <a:pt x="585977" y="207107"/>
                  <a:pt x="573854" y="222693"/>
                </a:cubicBezTo>
                <a:cubicBezTo>
                  <a:pt x="561731" y="238279"/>
                  <a:pt x="517571" y="234815"/>
                  <a:pt x="495923" y="248670"/>
                </a:cubicBezTo>
                <a:cubicBezTo>
                  <a:pt x="474275" y="262525"/>
                  <a:pt x="464750" y="285904"/>
                  <a:pt x="443968" y="305820"/>
                </a:cubicBezTo>
                <a:cubicBezTo>
                  <a:pt x="423186" y="325736"/>
                  <a:pt x="372098" y="346517"/>
                  <a:pt x="371232" y="368165"/>
                </a:cubicBezTo>
                <a:cubicBezTo>
                  <a:pt x="370366" y="389813"/>
                  <a:pt x="434444" y="415790"/>
                  <a:pt x="438773" y="435706"/>
                </a:cubicBezTo>
                <a:cubicBezTo>
                  <a:pt x="443103" y="455622"/>
                  <a:pt x="475142" y="461683"/>
                  <a:pt x="501119" y="492856"/>
                </a:cubicBezTo>
                <a:cubicBezTo>
                  <a:pt x="527096" y="524029"/>
                  <a:pt x="601564" y="594168"/>
                  <a:pt x="594637" y="622743"/>
                </a:cubicBezTo>
                <a:cubicBezTo>
                  <a:pt x="587710" y="651318"/>
                  <a:pt x="495922" y="636597"/>
                  <a:pt x="459554" y="664306"/>
                </a:cubicBezTo>
                <a:cubicBezTo>
                  <a:pt x="423186" y="692015"/>
                  <a:pt x="426541" y="789033"/>
                  <a:pt x="376427" y="788997"/>
                </a:cubicBezTo>
                <a:cubicBezTo>
                  <a:pt x="326313" y="788961"/>
                  <a:pt x="218939" y="716911"/>
                  <a:pt x="158867" y="664091"/>
                </a:cubicBezTo>
                <a:cubicBezTo>
                  <a:pt x="98795" y="611271"/>
                  <a:pt x="52902" y="514901"/>
                  <a:pt x="15992" y="472075"/>
                </a:cubicBezTo>
                <a:cubicBezTo>
                  <a:pt x="-20918" y="429249"/>
                  <a:pt x="16750" y="326602"/>
                  <a:pt x="23136" y="264256"/>
                </a:cubicBezTo>
                <a:cubicBezTo>
                  <a:pt x="29522" y="201910"/>
                  <a:pt x="17075" y="141297"/>
                  <a:pt x="54309" y="98002"/>
                </a:cubicBezTo>
                <a:cubicBezTo>
                  <a:pt x="91543" y="54707"/>
                  <a:pt x="186792" y="18338"/>
                  <a:pt x="246540" y="4484"/>
                </a:cubicBezTo>
                <a:cubicBezTo>
                  <a:pt x="306288" y="-9370"/>
                  <a:pt x="346987" y="13143"/>
                  <a:pt x="412796" y="14875"/>
                </a:cubicBezTo>
                <a:cubicBezTo>
                  <a:pt x="478605" y="16607"/>
                  <a:pt x="602429" y="7082"/>
                  <a:pt x="641395" y="14875"/>
                </a:cubicBezTo>
              </a:path>
            </a:pathLst>
          </a:custGeom>
          <a:noFill/>
          <a:ln w="38100">
            <a:solidFill>
              <a:srgbClr val="C616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269166" y="2364290"/>
            <a:ext cx="851180" cy="535931"/>
          </a:xfrm>
          <a:custGeom>
            <a:avLst/>
            <a:gdLst>
              <a:gd name="connsiteX0" fmla="*/ 81688 w 851180"/>
              <a:gd name="connsiteY0" fmla="*/ 359860 h 359860"/>
              <a:gd name="connsiteX1" fmla="*/ 19776 w 851180"/>
              <a:gd name="connsiteY1" fmla="*/ 278898 h 359860"/>
              <a:gd name="connsiteX2" fmla="*/ 5488 w 851180"/>
              <a:gd name="connsiteY2" fmla="*/ 247941 h 359860"/>
              <a:gd name="connsiteX3" fmla="*/ 726 w 851180"/>
              <a:gd name="connsiteY3" fmla="*/ 205079 h 359860"/>
              <a:gd name="connsiteX4" fmla="*/ 19776 w 851180"/>
              <a:gd name="connsiteY4" fmla="*/ 181266 h 359860"/>
              <a:gd name="connsiteX5" fmla="*/ 22157 w 851180"/>
              <a:gd name="connsiteY5" fmla="*/ 152691 h 359860"/>
              <a:gd name="connsiteX6" fmla="*/ 129313 w 851180"/>
              <a:gd name="connsiteY6" fmla="*/ 157454 h 359860"/>
              <a:gd name="connsiteX7" fmla="*/ 131694 w 851180"/>
              <a:gd name="connsiteY7" fmla="*/ 95541 h 359860"/>
              <a:gd name="connsiteX8" fmla="*/ 160269 w 851180"/>
              <a:gd name="connsiteY8" fmla="*/ 69348 h 359860"/>
              <a:gd name="connsiteX9" fmla="*/ 191226 w 851180"/>
              <a:gd name="connsiteY9" fmla="*/ 55060 h 359860"/>
              <a:gd name="connsiteX10" fmla="*/ 253138 w 851180"/>
              <a:gd name="connsiteY10" fmla="*/ 71729 h 359860"/>
              <a:gd name="connsiteX11" fmla="*/ 307907 w 851180"/>
              <a:gd name="connsiteY11" fmla="*/ 38391 h 359860"/>
              <a:gd name="connsiteX12" fmla="*/ 419826 w 851180"/>
              <a:gd name="connsiteY12" fmla="*/ 95541 h 359860"/>
              <a:gd name="connsiteX13" fmla="*/ 424588 w 851180"/>
              <a:gd name="connsiteY13" fmla="*/ 66966 h 359860"/>
              <a:gd name="connsiteX14" fmla="*/ 457926 w 851180"/>
              <a:gd name="connsiteY14" fmla="*/ 38391 h 359860"/>
              <a:gd name="connsiteX15" fmla="*/ 498407 w 851180"/>
              <a:gd name="connsiteY15" fmla="*/ 21723 h 359860"/>
              <a:gd name="connsiteX16" fmla="*/ 534126 w 851180"/>
              <a:gd name="connsiteY16" fmla="*/ 291 h 359860"/>
              <a:gd name="connsiteX17" fmla="*/ 576988 w 851180"/>
              <a:gd name="connsiteY17" fmla="*/ 38391 h 359860"/>
              <a:gd name="connsiteX18" fmla="*/ 607944 w 851180"/>
              <a:gd name="connsiteY18" fmla="*/ 100304 h 359860"/>
              <a:gd name="connsiteX19" fmla="*/ 641282 w 851180"/>
              <a:gd name="connsiteY19" fmla="*/ 119354 h 359860"/>
              <a:gd name="connsiteX20" fmla="*/ 672238 w 851180"/>
              <a:gd name="connsiteY20" fmla="*/ 100304 h 359860"/>
              <a:gd name="connsiteX21" fmla="*/ 705576 w 851180"/>
              <a:gd name="connsiteY21" fmla="*/ 74110 h 359860"/>
              <a:gd name="connsiteX22" fmla="*/ 755582 w 851180"/>
              <a:gd name="connsiteY22" fmla="*/ 90779 h 359860"/>
              <a:gd name="connsiteX23" fmla="*/ 819876 w 851180"/>
              <a:gd name="connsiteY23" fmla="*/ 90779 h 359860"/>
              <a:gd name="connsiteX24" fmla="*/ 829401 w 851180"/>
              <a:gd name="connsiteY24" fmla="*/ 116973 h 359860"/>
              <a:gd name="connsiteX25" fmla="*/ 850832 w 851180"/>
              <a:gd name="connsiteY25" fmla="*/ 176504 h 359860"/>
              <a:gd name="connsiteX26" fmla="*/ 810351 w 851180"/>
              <a:gd name="connsiteY26" fmla="*/ 195554 h 359860"/>
              <a:gd name="connsiteX27" fmla="*/ 715101 w 851180"/>
              <a:gd name="connsiteY27" fmla="*/ 238416 h 359860"/>
              <a:gd name="connsiteX28" fmla="*/ 705576 w 851180"/>
              <a:gd name="connsiteY28" fmla="*/ 276516 h 359860"/>
              <a:gd name="connsiteX29" fmla="*/ 660332 w 851180"/>
              <a:gd name="connsiteY29" fmla="*/ 281279 h 359860"/>
              <a:gd name="connsiteX30" fmla="*/ 629376 w 851180"/>
              <a:gd name="connsiteY30" fmla="*/ 302710 h 359860"/>
              <a:gd name="connsiteX31" fmla="*/ 598419 w 851180"/>
              <a:gd name="connsiteY31" fmla="*/ 295566 h 359860"/>
              <a:gd name="connsiteX32" fmla="*/ 579369 w 851180"/>
              <a:gd name="connsiteY32" fmla="*/ 247941 h 359860"/>
              <a:gd name="connsiteX33" fmla="*/ 538888 w 851180"/>
              <a:gd name="connsiteY33" fmla="*/ 226510 h 359860"/>
              <a:gd name="connsiteX34" fmla="*/ 465069 w 851180"/>
              <a:gd name="connsiteY34" fmla="*/ 224129 h 359860"/>
              <a:gd name="connsiteX35" fmla="*/ 422207 w 851180"/>
              <a:gd name="connsiteY35" fmla="*/ 224129 h 359860"/>
              <a:gd name="connsiteX36" fmla="*/ 355532 w 851180"/>
              <a:gd name="connsiteY36" fmla="*/ 283660 h 359860"/>
              <a:gd name="connsiteX37" fmla="*/ 336482 w 851180"/>
              <a:gd name="connsiteY37" fmla="*/ 302710 h 359860"/>
              <a:gd name="connsiteX38" fmla="*/ 288857 w 851180"/>
              <a:gd name="connsiteY38" fmla="*/ 321760 h 359860"/>
              <a:gd name="connsiteX39" fmla="*/ 224563 w 851180"/>
              <a:gd name="connsiteY39" fmla="*/ 340810 h 359860"/>
              <a:gd name="connsiteX40" fmla="*/ 207894 w 851180"/>
              <a:gd name="connsiteY40" fmla="*/ 340810 h 359860"/>
              <a:gd name="connsiteX0" fmla="*/ 81688 w 851180"/>
              <a:gd name="connsiteY0" fmla="*/ 359860 h 533888"/>
              <a:gd name="connsiteX1" fmla="*/ 19776 w 851180"/>
              <a:gd name="connsiteY1" fmla="*/ 278898 h 533888"/>
              <a:gd name="connsiteX2" fmla="*/ 5488 w 851180"/>
              <a:gd name="connsiteY2" fmla="*/ 247941 h 533888"/>
              <a:gd name="connsiteX3" fmla="*/ 726 w 851180"/>
              <a:gd name="connsiteY3" fmla="*/ 205079 h 533888"/>
              <a:gd name="connsiteX4" fmla="*/ 19776 w 851180"/>
              <a:gd name="connsiteY4" fmla="*/ 181266 h 533888"/>
              <a:gd name="connsiteX5" fmla="*/ 22157 w 851180"/>
              <a:gd name="connsiteY5" fmla="*/ 152691 h 533888"/>
              <a:gd name="connsiteX6" fmla="*/ 129313 w 851180"/>
              <a:gd name="connsiteY6" fmla="*/ 157454 h 533888"/>
              <a:gd name="connsiteX7" fmla="*/ 131694 w 851180"/>
              <a:gd name="connsiteY7" fmla="*/ 95541 h 533888"/>
              <a:gd name="connsiteX8" fmla="*/ 160269 w 851180"/>
              <a:gd name="connsiteY8" fmla="*/ 69348 h 533888"/>
              <a:gd name="connsiteX9" fmla="*/ 191226 w 851180"/>
              <a:gd name="connsiteY9" fmla="*/ 55060 h 533888"/>
              <a:gd name="connsiteX10" fmla="*/ 253138 w 851180"/>
              <a:gd name="connsiteY10" fmla="*/ 71729 h 533888"/>
              <a:gd name="connsiteX11" fmla="*/ 307907 w 851180"/>
              <a:gd name="connsiteY11" fmla="*/ 38391 h 533888"/>
              <a:gd name="connsiteX12" fmla="*/ 419826 w 851180"/>
              <a:gd name="connsiteY12" fmla="*/ 95541 h 533888"/>
              <a:gd name="connsiteX13" fmla="*/ 424588 w 851180"/>
              <a:gd name="connsiteY13" fmla="*/ 66966 h 533888"/>
              <a:gd name="connsiteX14" fmla="*/ 457926 w 851180"/>
              <a:gd name="connsiteY14" fmla="*/ 38391 h 533888"/>
              <a:gd name="connsiteX15" fmla="*/ 498407 w 851180"/>
              <a:gd name="connsiteY15" fmla="*/ 21723 h 533888"/>
              <a:gd name="connsiteX16" fmla="*/ 534126 w 851180"/>
              <a:gd name="connsiteY16" fmla="*/ 291 h 533888"/>
              <a:gd name="connsiteX17" fmla="*/ 576988 w 851180"/>
              <a:gd name="connsiteY17" fmla="*/ 38391 h 533888"/>
              <a:gd name="connsiteX18" fmla="*/ 607944 w 851180"/>
              <a:gd name="connsiteY18" fmla="*/ 100304 h 533888"/>
              <a:gd name="connsiteX19" fmla="*/ 641282 w 851180"/>
              <a:gd name="connsiteY19" fmla="*/ 119354 h 533888"/>
              <a:gd name="connsiteX20" fmla="*/ 672238 w 851180"/>
              <a:gd name="connsiteY20" fmla="*/ 100304 h 533888"/>
              <a:gd name="connsiteX21" fmla="*/ 705576 w 851180"/>
              <a:gd name="connsiteY21" fmla="*/ 74110 h 533888"/>
              <a:gd name="connsiteX22" fmla="*/ 755582 w 851180"/>
              <a:gd name="connsiteY22" fmla="*/ 90779 h 533888"/>
              <a:gd name="connsiteX23" fmla="*/ 819876 w 851180"/>
              <a:gd name="connsiteY23" fmla="*/ 90779 h 533888"/>
              <a:gd name="connsiteX24" fmla="*/ 829401 w 851180"/>
              <a:gd name="connsiteY24" fmla="*/ 116973 h 533888"/>
              <a:gd name="connsiteX25" fmla="*/ 850832 w 851180"/>
              <a:gd name="connsiteY25" fmla="*/ 176504 h 533888"/>
              <a:gd name="connsiteX26" fmla="*/ 810351 w 851180"/>
              <a:gd name="connsiteY26" fmla="*/ 195554 h 533888"/>
              <a:gd name="connsiteX27" fmla="*/ 715101 w 851180"/>
              <a:gd name="connsiteY27" fmla="*/ 238416 h 533888"/>
              <a:gd name="connsiteX28" fmla="*/ 705576 w 851180"/>
              <a:gd name="connsiteY28" fmla="*/ 276516 h 533888"/>
              <a:gd name="connsiteX29" fmla="*/ 660332 w 851180"/>
              <a:gd name="connsiteY29" fmla="*/ 281279 h 533888"/>
              <a:gd name="connsiteX30" fmla="*/ 629376 w 851180"/>
              <a:gd name="connsiteY30" fmla="*/ 302710 h 533888"/>
              <a:gd name="connsiteX31" fmla="*/ 598419 w 851180"/>
              <a:gd name="connsiteY31" fmla="*/ 295566 h 533888"/>
              <a:gd name="connsiteX32" fmla="*/ 579369 w 851180"/>
              <a:gd name="connsiteY32" fmla="*/ 247941 h 533888"/>
              <a:gd name="connsiteX33" fmla="*/ 538888 w 851180"/>
              <a:gd name="connsiteY33" fmla="*/ 226510 h 533888"/>
              <a:gd name="connsiteX34" fmla="*/ 465069 w 851180"/>
              <a:gd name="connsiteY34" fmla="*/ 224129 h 533888"/>
              <a:gd name="connsiteX35" fmla="*/ 422207 w 851180"/>
              <a:gd name="connsiteY35" fmla="*/ 224129 h 533888"/>
              <a:gd name="connsiteX36" fmla="*/ 349922 w 851180"/>
              <a:gd name="connsiteY36" fmla="*/ 533297 h 533888"/>
              <a:gd name="connsiteX37" fmla="*/ 336482 w 851180"/>
              <a:gd name="connsiteY37" fmla="*/ 302710 h 533888"/>
              <a:gd name="connsiteX38" fmla="*/ 288857 w 851180"/>
              <a:gd name="connsiteY38" fmla="*/ 321760 h 533888"/>
              <a:gd name="connsiteX39" fmla="*/ 224563 w 851180"/>
              <a:gd name="connsiteY39" fmla="*/ 340810 h 533888"/>
              <a:gd name="connsiteX40" fmla="*/ 207894 w 851180"/>
              <a:gd name="connsiteY40" fmla="*/ 340810 h 533888"/>
              <a:gd name="connsiteX0" fmla="*/ 81688 w 851180"/>
              <a:gd name="connsiteY0" fmla="*/ 359860 h 537138"/>
              <a:gd name="connsiteX1" fmla="*/ 19776 w 851180"/>
              <a:gd name="connsiteY1" fmla="*/ 278898 h 537138"/>
              <a:gd name="connsiteX2" fmla="*/ 5488 w 851180"/>
              <a:gd name="connsiteY2" fmla="*/ 247941 h 537138"/>
              <a:gd name="connsiteX3" fmla="*/ 726 w 851180"/>
              <a:gd name="connsiteY3" fmla="*/ 205079 h 537138"/>
              <a:gd name="connsiteX4" fmla="*/ 19776 w 851180"/>
              <a:gd name="connsiteY4" fmla="*/ 181266 h 537138"/>
              <a:gd name="connsiteX5" fmla="*/ 22157 w 851180"/>
              <a:gd name="connsiteY5" fmla="*/ 152691 h 537138"/>
              <a:gd name="connsiteX6" fmla="*/ 129313 w 851180"/>
              <a:gd name="connsiteY6" fmla="*/ 157454 h 537138"/>
              <a:gd name="connsiteX7" fmla="*/ 131694 w 851180"/>
              <a:gd name="connsiteY7" fmla="*/ 95541 h 537138"/>
              <a:gd name="connsiteX8" fmla="*/ 160269 w 851180"/>
              <a:gd name="connsiteY8" fmla="*/ 69348 h 537138"/>
              <a:gd name="connsiteX9" fmla="*/ 191226 w 851180"/>
              <a:gd name="connsiteY9" fmla="*/ 55060 h 537138"/>
              <a:gd name="connsiteX10" fmla="*/ 253138 w 851180"/>
              <a:gd name="connsiteY10" fmla="*/ 71729 h 537138"/>
              <a:gd name="connsiteX11" fmla="*/ 307907 w 851180"/>
              <a:gd name="connsiteY11" fmla="*/ 38391 h 537138"/>
              <a:gd name="connsiteX12" fmla="*/ 419826 w 851180"/>
              <a:gd name="connsiteY12" fmla="*/ 95541 h 537138"/>
              <a:gd name="connsiteX13" fmla="*/ 424588 w 851180"/>
              <a:gd name="connsiteY13" fmla="*/ 66966 h 537138"/>
              <a:gd name="connsiteX14" fmla="*/ 457926 w 851180"/>
              <a:gd name="connsiteY14" fmla="*/ 38391 h 537138"/>
              <a:gd name="connsiteX15" fmla="*/ 498407 w 851180"/>
              <a:gd name="connsiteY15" fmla="*/ 21723 h 537138"/>
              <a:gd name="connsiteX16" fmla="*/ 534126 w 851180"/>
              <a:gd name="connsiteY16" fmla="*/ 291 h 537138"/>
              <a:gd name="connsiteX17" fmla="*/ 576988 w 851180"/>
              <a:gd name="connsiteY17" fmla="*/ 38391 h 537138"/>
              <a:gd name="connsiteX18" fmla="*/ 607944 w 851180"/>
              <a:gd name="connsiteY18" fmla="*/ 100304 h 537138"/>
              <a:gd name="connsiteX19" fmla="*/ 641282 w 851180"/>
              <a:gd name="connsiteY19" fmla="*/ 119354 h 537138"/>
              <a:gd name="connsiteX20" fmla="*/ 672238 w 851180"/>
              <a:gd name="connsiteY20" fmla="*/ 100304 h 537138"/>
              <a:gd name="connsiteX21" fmla="*/ 705576 w 851180"/>
              <a:gd name="connsiteY21" fmla="*/ 74110 h 537138"/>
              <a:gd name="connsiteX22" fmla="*/ 755582 w 851180"/>
              <a:gd name="connsiteY22" fmla="*/ 90779 h 537138"/>
              <a:gd name="connsiteX23" fmla="*/ 819876 w 851180"/>
              <a:gd name="connsiteY23" fmla="*/ 90779 h 537138"/>
              <a:gd name="connsiteX24" fmla="*/ 829401 w 851180"/>
              <a:gd name="connsiteY24" fmla="*/ 116973 h 537138"/>
              <a:gd name="connsiteX25" fmla="*/ 850832 w 851180"/>
              <a:gd name="connsiteY25" fmla="*/ 176504 h 537138"/>
              <a:gd name="connsiteX26" fmla="*/ 810351 w 851180"/>
              <a:gd name="connsiteY26" fmla="*/ 195554 h 537138"/>
              <a:gd name="connsiteX27" fmla="*/ 715101 w 851180"/>
              <a:gd name="connsiteY27" fmla="*/ 238416 h 537138"/>
              <a:gd name="connsiteX28" fmla="*/ 705576 w 851180"/>
              <a:gd name="connsiteY28" fmla="*/ 276516 h 537138"/>
              <a:gd name="connsiteX29" fmla="*/ 660332 w 851180"/>
              <a:gd name="connsiteY29" fmla="*/ 281279 h 537138"/>
              <a:gd name="connsiteX30" fmla="*/ 629376 w 851180"/>
              <a:gd name="connsiteY30" fmla="*/ 302710 h 537138"/>
              <a:gd name="connsiteX31" fmla="*/ 598419 w 851180"/>
              <a:gd name="connsiteY31" fmla="*/ 295566 h 537138"/>
              <a:gd name="connsiteX32" fmla="*/ 579369 w 851180"/>
              <a:gd name="connsiteY32" fmla="*/ 247941 h 537138"/>
              <a:gd name="connsiteX33" fmla="*/ 538888 w 851180"/>
              <a:gd name="connsiteY33" fmla="*/ 226510 h 537138"/>
              <a:gd name="connsiteX34" fmla="*/ 465069 w 851180"/>
              <a:gd name="connsiteY34" fmla="*/ 224129 h 537138"/>
              <a:gd name="connsiteX35" fmla="*/ 422207 w 851180"/>
              <a:gd name="connsiteY35" fmla="*/ 224129 h 537138"/>
              <a:gd name="connsiteX36" fmla="*/ 349922 w 851180"/>
              <a:gd name="connsiteY36" fmla="*/ 533297 h 537138"/>
              <a:gd name="connsiteX37" fmla="*/ 319653 w 851180"/>
              <a:gd name="connsiteY37" fmla="*/ 392467 h 537138"/>
              <a:gd name="connsiteX38" fmla="*/ 288857 w 851180"/>
              <a:gd name="connsiteY38" fmla="*/ 321760 h 537138"/>
              <a:gd name="connsiteX39" fmla="*/ 224563 w 851180"/>
              <a:gd name="connsiteY39" fmla="*/ 340810 h 537138"/>
              <a:gd name="connsiteX40" fmla="*/ 207894 w 851180"/>
              <a:gd name="connsiteY40" fmla="*/ 340810 h 537138"/>
              <a:gd name="connsiteX0" fmla="*/ 81688 w 851180"/>
              <a:gd name="connsiteY0" fmla="*/ 359860 h 536936"/>
              <a:gd name="connsiteX1" fmla="*/ 19776 w 851180"/>
              <a:gd name="connsiteY1" fmla="*/ 278898 h 536936"/>
              <a:gd name="connsiteX2" fmla="*/ 5488 w 851180"/>
              <a:gd name="connsiteY2" fmla="*/ 247941 h 536936"/>
              <a:gd name="connsiteX3" fmla="*/ 726 w 851180"/>
              <a:gd name="connsiteY3" fmla="*/ 205079 h 536936"/>
              <a:gd name="connsiteX4" fmla="*/ 19776 w 851180"/>
              <a:gd name="connsiteY4" fmla="*/ 181266 h 536936"/>
              <a:gd name="connsiteX5" fmla="*/ 22157 w 851180"/>
              <a:gd name="connsiteY5" fmla="*/ 152691 h 536936"/>
              <a:gd name="connsiteX6" fmla="*/ 129313 w 851180"/>
              <a:gd name="connsiteY6" fmla="*/ 157454 h 536936"/>
              <a:gd name="connsiteX7" fmla="*/ 131694 w 851180"/>
              <a:gd name="connsiteY7" fmla="*/ 95541 h 536936"/>
              <a:gd name="connsiteX8" fmla="*/ 160269 w 851180"/>
              <a:gd name="connsiteY8" fmla="*/ 69348 h 536936"/>
              <a:gd name="connsiteX9" fmla="*/ 191226 w 851180"/>
              <a:gd name="connsiteY9" fmla="*/ 55060 h 536936"/>
              <a:gd name="connsiteX10" fmla="*/ 253138 w 851180"/>
              <a:gd name="connsiteY10" fmla="*/ 71729 h 536936"/>
              <a:gd name="connsiteX11" fmla="*/ 307907 w 851180"/>
              <a:gd name="connsiteY11" fmla="*/ 38391 h 536936"/>
              <a:gd name="connsiteX12" fmla="*/ 419826 w 851180"/>
              <a:gd name="connsiteY12" fmla="*/ 95541 h 536936"/>
              <a:gd name="connsiteX13" fmla="*/ 424588 w 851180"/>
              <a:gd name="connsiteY13" fmla="*/ 66966 h 536936"/>
              <a:gd name="connsiteX14" fmla="*/ 457926 w 851180"/>
              <a:gd name="connsiteY14" fmla="*/ 38391 h 536936"/>
              <a:gd name="connsiteX15" fmla="*/ 498407 w 851180"/>
              <a:gd name="connsiteY15" fmla="*/ 21723 h 536936"/>
              <a:gd name="connsiteX16" fmla="*/ 534126 w 851180"/>
              <a:gd name="connsiteY16" fmla="*/ 291 h 536936"/>
              <a:gd name="connsiteX17" fmla="*/ 576988 w 851180"/>
              <a:gd name="connsiteY17" fmla="*/ 38391 h 536936"/>
              <a:gd name="connsiteX18" fmla="*/ 607944 w 851180"/>
              <a:gd name="connsiteY18" fmla="*/ 100304 h 536936"/>
              <a:gd name="connsiteX19" fmla="*/ 641282 w 851180"/>
              <a:gd name="connsiteY19" fmla="*/ 119354 h 536936"/>
              <a:gd name="connsiteX20" fmla="*/ 672238 w 851180"/>
              <a:gd name="connsiteY20" fmla="*/ 100304 h 536936"/>
              <a:gd name="connsiteX21" fmla="*/ 705576 w 851180"/>
              <a:gd name="connsiteY21" fmla="*/ 74110 h 536936"/>
              <a:gd name="connsiteX22" fmla="*/ 755582 w 851180"/>
              <a:gd name="connsiteY22" fmla="*/ 90779 h 536936"/>
              <a:gd name="connsiteX23" fmla="*/ 819876 w 851180"/>
              <a:gd name="connsiteY23" fmla="*/ 90779 h 536936"/>
              <a:gd name="connsiteX24" fmla="*/ 829401 w 851180"/>
              <a:gd name="connsiteY24" fmla="*/ 116973 h 536936"/>
              <a:gd name="connsiteX25" fmla="*/ 850832 w 851180"/>
              <a:gd name="connsiteY25" fmla="*/ 176504 h 536936"/>
              <a:gd name="connsiteX26" fmla="*/ 810351 w 851180"/>
              <a:gd name="connsiteY26" fmla="*/ 195554 h 536936"/>
              <a:gd name="connsiteX27" fmla="*/ 715101 w 851180"/>
              <a:gd name="connsiteY27" fmla="*/ 238416 h 536936"/>
              <a:gd name="connsiteX28" fmla="*/ 705576 w 851180"/>
              <a:gd name="connsiteY28" fmla="*/ 276516 h 536936"/>
              <a:gd name="connsiteX29" fmla="*/ 660332 w 851180"/>
              <a:gd name="connsiteY29" fmla="*/ 281279 h 536936"/>
              <a:gd name="connsiteX30" fmla="*/ 629376 w 851180"/>
              <a:gd name="connsiteY30" fmla="*/ 302710 h 536936"/>
              <a:gd name="connsiteX31" fmla="*/ 598419 w 851180"/>
              <a:gd name="connsiteY31" fmla="*/ 295566 h 536936"/>
              <a:gd name="connsiteX32" fmla="*/ 579369 w 851180"/>
              <a:gd name="connsiteY32" fmla="*/ 247941 h 536936"/>
              <a:gd name="connsiteX33" fmla="*/ 538888 w 851180"/>
              <a:gd name="connsiteY33" fmla="*/ 226510 h 536936"/>
              <a:gd name="connsiteX34" fmla="*/ 465069 w 851180"/>
              <a:gd name="connsiteY34" fmla="*/ 224129 h 536936"/>
              <a:gd name="connsiteX35" fmla="*/ 422207 w 851180"/>
              <a:gd name="connsiteY35" fmla="*/ 224129 h 536936"/>
              <a:gd name="connsiteX36" fmla="*/ 349922 w 851180"/>
              <a:gd name="connsiteY36" fmla="*/ 533297 h 536936"/>
              <a:gd name="connsiteX37" fmla="*/ 319653 w 851180"/>
              <a:gd name="connsiteY37" fmla="*/ 392467 h 536936"/>
              <a:gd name="connsiteX38" fmla="*/ 260808 w 851180"/>
              <a:gd name="connsiteY38" fmla="*/ 375053 h 536936"/>
              <a:gd name="connsiteX39" fmla="*/ 224563 w 851180"/>
              <a:gd name="connsiteY39" fmla="*/ 340810 h 536936"/>
              <a:gd name="connsiteX40" fmla="*/ 207894 w 851180"/>
              <a:gd name="connsiteY40" fmla="*/ 340810 h 536936"/>
              <a:gd name="connsiteX0" fmla="*/ 81688 w 851180"/>
              <a:gd name="connsiteY0" fmla="*/ 359860 h 541067"/>
              <a:gd name="connsiteX1" fmla="*/ 19776 w 851180"/>
              <a:gd name="connsiteY1" fmla="*/ 278898 h 541067"/>
              <a:gd name="connsiteX2" fmla="*/ 5488 w 851180"/>
              <a:gd name="connsiteY2" fmla="*/ 247941 h 541067"/>
              <a:gd name="connsiteX3" fmla="*/ 726 w 851180"/>
              <a:gd name="connsiteY3" fmla="*/ 205079 h 541067"/>
              <a:gd name="connsiteX4" fmla="*/ 19776 w 851180"/>
              <a:gd name="connsiteY4" fmla="*/ 181266 h 541067"/>
              <a:gd name="connsiteX5" fmla="*/ 22157 w 851180"/>
              <a:gd name="connsiteY5" fmla="*/ 152691 h 541067"/>
              <a:gd name="connsiteX6" fmla="*/ 129313 w 851180"/>
              <a:gd name="connsiteY6" fmla="*/ 157454 h 541067"/>
              <a:gd name="connsiteX7" fmla="*/ 131694 w 851180"/>
              <a:gd name="connsiteY7" fmla="*/ 95541 h 541067"/>
              <a:gd name="connsiteX8" fmla="*/ 160269 w 851180"/>
              <a:gd name="connsiteY8" fmla="*/ 69348 h 541067"/>
              <a:gd name="connsiteX9" fmla="*/ 191226 w 851180"/>
              <a:gd name="connsiteY9" fmla="*/ 55060 h 541067"/>
              <a:gd name="connsiteX10" fmla="*/ 253138 w 851180"/>
              <a:gd name="connsiteY10" fmla="*/ 71729 h 541067"/>
              <a:gd name="connsiteX11" fmla="*/ 307907 w 851180"/>
              <a:gd name="connsiteY11" fmla="*/ 38391 h 541067"/>
              <a:gd name="connsiteX12" fmla="*/ 419826 w 851180"/>
              <a:gd name="connsiteY12" fmla="*/ 95541 h 541067"/>
              <a:gd name="connsiteX13" fmla="*/ 424588 w 851180"/>
              <a:gd name="connsiteY13" fmla="*/ 66966 h 541067"/>
              <a:gd name="connsiteX14" fmla="*/ 457926 w 851180"/>
              <a:gd name="connsiteY14" fmla="*/ 38391 h 541067"/>
              <a:gd name="connsiteX15" fmla="*/ 498407 w 851180"/>
              <a:gd name="connsiteY15" fmla="*/ 21723 h 541067"/>
              <a:gd name="connsiteX16" fmla="*/ 534126 w 851180"/>
              <a:gd name="connsiteY16" fmla="*/ 291 h 541067"/>
              <a:gd name="connsiteX17" fmla="*/ 576988 w 851180"/>
              <a:gd name="connsiteY17" fmla="*/ 38391 h 541067"/>
              <a:gd name="connsiteX18" fmla="*/ 607944 w 851180"/>
              <a:gd name="connsiteY18" fmla="*/ 100304 h 541067"/>
              <a:gd name="connsiteX19" fmla="*/ 641282 w 851180"/>
              <a:gd name="connsiteY19" fmla="*/ 119354 h 541067"/>
              <a:gd name="connsiteX20" fmla="*/ 672238 w 851180"/>
              <a:gd name="connsiteY20" fmla="*/ 100304 h 541067"/>
              <a:gd name="connsiteX21" fmla="*/ 705576 w 851180"/>
              <a:gd name="connsiteY21" fmla="*/ 74110 h 541067"/>
              <a:gd name="connsiteX22" fmla="*/ 755582 w 851180"/>
              <a:gd name="connsiteY22" fmla="*/ 90779 h 541067"/>
              <a:gd name="connsiteX23" fmla="*/ 819876 w 851180"/>
              <a:gd name="connsiteY23" fmla="*/ 90779 h 541067"/>
              <a:gd name="connsiteX24" fmla="*/ 829401 w 851180"/>
              <a:gd name="connsiteY24" fmla="*/ 116973 h 541067"/>
              <a:gd name="connsiteX25" fmla="*/ 850832 w 851180"/>
              <a:gd name="connsiteY25" fmla="*/ 176504 h 541067"/>
              <a:gd name="connsiteX26" fmla="*/ 810351 w 851180"/>
              <a:gd name="connsiteY26" fmla="*/ 195554 h 541067"/>
              <a:gd name="connsiteX27" fmla="*/ 715101 w 851180"/>
              <a:gd name="connsiteY27" fmla="*/ 238416 h 541067"/>
              <a:gd name="connsiteX28" fmla="*/ 705576 w 851180"/>
              <a:gd name="connsiteY28" fmla="*/ 276516 h 541067"/>
              <a:gd name="connsiteX29" fmla="*/ 660332 w 851180"/>
              <a:gd name="connsiteY29" fmla="*/ 281279 h 541067"/>
              <a:gd name="connsiteX30" fmla="*/ 629376 w 851180"/>
              <a:gd name="connsiteY30" fmla="*/ 302710 h 541067"/>
              <a:gd name="connsiteX31" fmla="*/ 598419 w 851180"/>
              <a:gd name="connsiteY31" fmla="*/ 295566 h 541067"/>
              <a:gd name="connsiteX32" fmla="*/ 579369 w 851180"/>
              <a:gd name="connsiteY32" fmla="*/ 247941 h 541067"/>
              <a:gd name="connsiteX33" fmla="*/ 538888 w 851180"/>
              <a:gd name="connsiteY33" fmla="*/ 226510 h 541067"/>
              <a:gd name="connsiteX34" fmla="*/ 465069 w 851180"/>
              <a:gd name="connsiteY34" fmla="*/ 224129 h 541067"/>
              <a:gd name="connsiteX35" fmla="*/ 422207 w 851180"/>
              <a:gd name="connsiteY35" fmla="*/ 224129 h 541067"/>
              <a:gd name="connsiteX36" fmla="*/ 349922 w 851180"/>
              <a:gd name="connsiteY36" fmla="*/ 533297 h 541067"/>
              <a:gd name="connsiteX37" fmla="*/ 262113 w 851180"/>
              <a:gd name="connsiteY37" fmla="*/ 443423 h 541067"/>
              <a:gd name="connsiteX38" fmla="*/ 319653 w 851180"/>
              <a:gd name="connsiteY38" fmla="*/ 392467 h 541067"/>
              <a:gd name="connsiteX39" fmla="*/ 260808 w 851180"/>
              <a:gd name="connsiteY39" fmla="*/ 375053 h 541067"/>
              <a:gd name="connsiteX40" fmla="*/ 224563 w 851180"/>
              <a:gd name="connsiteY40" fmla="*/ 340810 h 541067"/>
              <a:gd name="connsiteX41" fmla="*/ 207894 w 851180"/>
              <a:gd name="connsiteY41" fmla="*/ 340810 h 541067"/>
              <a:gd name="connsiteX0" fmla="*/ 81688 w 851180"/>
              <a:gd name="connsiteY0" fmla="*/ 359860 h 547101"/>
              <a:gd name="connsiteX1" fmla="*/ 19776 w 851180"/>
              <a:gd name="connsiteY1" fmla="*/ 278898 h 547101"/>
              <a:gd name="connsiteX2" fmla="*/ 5488 w 851180"/>
              <a:gd name="connsiteY2" fmla="*/ 247941 h 547101"/>
              <a:gd name="connsiteX3" fmla="*/ 726 w 851180"/>
              <a:gd name="connsiteY3" fmla="*/ 205079 h 547101"/>
              <a:gd name="connsiteX4" fmla="*/ 19776 w 851180"/>
              <a:gd name="connsiteY4" fmla="*/ 181266 h 547101"/>
              <a:gd name="connsiteX5" fmla="*/ 22157 w 851180"/>
              <a:gd name="connsiteY5" fmla="*/ 152691 h 547101"/>
              <a:gd name="connsiteX6" fmla="*/ 129313 w 851180"/>
              <a:gd name="connsiteY6" fmla="*/ 157454 h 547101"/>
              <a:gd name="connsiteX7" fmla="*/ 131694 w 851180"/>
              <a:gd name="connsiteY7" fmla="*/ 95541 h 547101"/>
              <a:gd name="connsiteX8" fmla="*/ 160269 w 851180"/>
              <a:gd name="connsiteY8" fmla="*/ 69348 h 547101"/>
              <a:gd name="connsiteX9" fmla="*/ 191226 w 851180"/>
              <a:gd name="connsiteY9" fmla="*/ 55060 h 547101"/>
              <a:gd name="connsiteX10" fmla="*/ 253138 w 851180"/>
              <a:gd name="connsiteY10" fmla="*/ 71729 h 547101"/>
              <a:gd name="connsiteX11" fmla="*/ 307907 w 851180"/>
              <a:gd name="connsiteY11" fmla="*/ 38391 h 547101"/>
              <a:gd name="connsiteX12" fmla="*/ 419826 w 851180"/>
              <a:gd name="connsiteY12" fmla="*/ 95541 h 547101"/>
              <a:gd name="connsiteX13" fmla="*/ 424588 w 851180"/>
              <a:gd name="connsiteY13" fmla="*/ 66966 h 547101"/>
              <a:gd name="connsiteX14" fmla="*/ 457926 w 851180"/>
              <a:gd name="connsiteY14" fmla="*/ 38391 h 547101"/>
              <a:gd name="connsiteX15" fmla="*/ 498407 w 851180"/>
              <a:gd name="connsiteY15" fmla="*/ 21723 h 547101"/>
              <a:gd name="connsiteX16" fmla="*/ 534126 w 851180"/>
              <a:gd name="connsiteY16" fmla="*/ 291 h 547101"/>
              <a:gd name="connsiteX17" fmla="*/ 576988 w 851180"/>
              <a:gd name="connsiteY17" fmla="*/ 38391 h 547101"/>
              <a:gd name="connsiteX18" fmla="*/ 607944 w 851180"/>
              <a:gd name="connsiteY18" fmla="*/ 100304 h 547101"/>
              <a:gd name="connsiteX19" fmla="*/ 641282 w 851180"/>
              <a:gd name="connsiteY19" fmla="*/ 119354 h 547101"/>
              <a:gd name="connsiteX20" fmla="*/ 672238 w 851180"/>
              <a:gd name="connsiteY20" fmla="*/ 100304 h 547101"/>
              <a:gd name="connsiteX21" fmla="*/ 705576 w 851180"/>
              <a:gd name="connsiteY21" fmla="*/ 74110 h 547101"/>
              <a:gd name="connsiteX22" fmla="*/ 755582 w 851180"/>
              <a:gd name="connsiteY22" fmla="*/ 90779 h 547101"/>
              <a:gd name="connsiteX23" fmla="*/ 819876 w 851180"/>
              <a:gd name="connsiteY23" fmla="*/ 90779 h 547101"/>
              <a:gd name="connsiteX24" fmla="*/ 829401 w 851180"/>
              <a:gd name="connsiteY24" fmla="*/ 116973 h 547101"/>
              <a:gd name="connsiteX25" fmla="*/ 850832 w 851180"/>
              <a:gd name="connsiteY25" fmla="*/ 176504 h 547101"/>
              <a:gd name="connsiteX26" fmla="*/ 810351 w 851180"/>
              <a:gd name="connsiteY26" fmla="*/ 195554 h 547101"/>
              <a:gd name="connsiteX27" fmla="*/ 715101 w 851180"/>
              <a:gd name="connsiteY27" fmla="*/ 238416 h 547101"/>
              <a:gd name="connsiteX28" fmla="*/ 705576 w 851180"/>
              <a:gd name="connsiteY28" fmla="*/ 276516 h 547101"/>
              <a:gd name="connsiteX29" fmla="*/ 660332 w 851180"/>
              <a:gd name="connsiteY29" fmla="*/ 281279 h 547101"/>
              <a:gd name="connsiteX30" fmla="*/ 629376 w 851180"/>
              <a:gd name="connsiteY30" fmla="*/ 302710 h 547101"/>
              <a:gd name="connsiteX31" fmla="*/ 598419 w 851180"/>
              <a:gd name="connsiteY31" fmla="*/ 295566 h 547101"/>
              <a:gd name="connsiteX32" fmla="*/ 579369 w 851180"/>
              <a:gd name="connsiteY32" fmla="*/ 247941 h 547101"/>
              <a:gd name="connsiteX33" fmla="*/ 538888 w 851180"/>
              <a:gd name="connsiteY33" fmla="*/ 226510 h 547101"/>
              <a:gd name="connsiteX34" fmla="*/ 465069 w 851180"/>
              <a:gd name="connsiteY34" fmla="*/ 224129 h 547101"/>
              <a:gd name="connsiteX35" fmla="*/ 422207 w 851180"/>
              <a:gd name="connsiteY35" fmla="*/ 224129 h 547101"/>
              <a:gd name="connsiteX36" fmla="*/ 349922 w 851180"/>
              <a:gd name="connsiteY36" fmla="*/ 533297 h 547101"/>
              <a:gd name="connsiteX37" fmla="*/ 332235 w 851180"/>
              <a:gd name="connsiteY37" fmla="*/ 488301 h 547101"/>
              <a:gd name="connsiteX38" fmla="*/ 262113 w 851180"/>
              <a:gd name="connsiteY38" fmla="*/ 443423 h 547101"/>
              <a:gd name="connsiteX39" fmla="*/ 319653 w 851180"/>
              <a:gd name="connsiteY39" fmla="*/ 392467 h 547101"/>
              <a:gd name="connsiteX40" fmla="*/ 260808 w 851180"/>
              <a:gd name="connsiteY40" fmla="*/ 375053 h 547101"/>
              <a:gd name="connsiteX41" fmla="*/ 224563 w 851180"/>
              <a:gd name="connsiteY41" fmla="*/ 340810 h 547101"/>
              <a:gd name="connsiteX42" fmla="*/ 207894 w 851180"/>
              <a:gd name="connsiteY42" fmla="*/ 340810 h 547101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9369 w 851180"/>
              <a:gd name="connsiteY32" fmla="*/ 247941 h 533302"/>
              <a:gd name="connsiteX33" fmla="*/ 538888 w 851180"/>
              <a:gd name="connsiteY33" fmla="*/ 226510 h 533302"/>
              <a:gd name="connsiteX34" fmla="*/ 465069 w 851180"/>
              <a:gd name="connsiteY34" fmla="*/ 224129 h 533302"/>
              <a:gd name="connsiteX35" fmla="*/ 422207 w 851180"/>
              <a:gd name="connsiteY35" fmla="*/ 224129 h 533302"/>
              <a:gd name="connsiteX36" fmla="*/ 447236 w 851180"/>
              <a:gd name="connsiteY36" fmla="*/ 485497 h 533302"/>
              <a:gd name="connsiteX37" fmla="*/ 349922 w 851180"/>
              <a:gd name="connsiteY37" fmla="*/ 533297 h 533302"/>
              <a:gd name="connsiteX38" fmla="*/ 332235 w 851180"/>
              <a:gd name="connsiteY38" fmla="*/ 488301 h 533302"/>
              <a:gd name="connsiteX39" fmla="*/ 262113 w 851180"/>
              <a:gd name="connsiteY39" fmla="*/ 443423 h 533302"/>
              <a:gd name="connsiteX40" fmla="*/ 319653 w 851180"/>
              <a:gd name="connsiteY40" fmla="*/ 392467 h 533302"/>
              <a:gd name="connsiteX41" fmla="*/ 260808 w 851180"/>
              <a:gd name="connsiteY41" fmla="*/ 375053 h 533302"/>
              <a:gd name="connsiteX42" fmla="*/ 224563 w 851180"/>
              <a:gd name="connsiteY42" fmla="*/ 340810 h 533302"/>
              <a:gd name="connsiteX43" fmla="*/ 207894 w 851180"/>
              <a:gd name="connsiteY43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9369 w 851180"/>
              <a:gd name="connsiteY32" fmla="*/ 247941 h 533302"/>
              <a:gd name="connsiteX33" fmla="*/ 538888 w 851180"/>
              <a:gd name="connsiteY33" fmla="*/ 226510 h 533302"/>
              <a:gd name="connsiteX34" fmla="*/ 465069 w 851180"/>
              <a:gd name="connsiteY34" fmla="*/ 224129 h 533302"/>
              <a:gd name="connsiteX35" fmla="*/ 481110 w 851180"/>
              <a:gd name="connsiteY35" fmla="*/ 476571 h 533302"/>
              <a:gd name="connsiteX36" fmla="*/ 447236 w 851180"/>
              <a:gd name="connsiteY36" fmla="*/ 485497 h 533302"/>
              <a:gd name="connsiteX37" fmla="*/ 349922 w 851180"/>
              <a:gd name="connsiteY37" fmla="*/ 533297 h 533302"/>
              <a:gd name="connsiteX38" fmla="*/ 332235 w 851180"/>
              <a:gd name="connsiteY38" fmla="*/ 488301 h 533302"/>
              <a:gd name="connsiteX39" fmla="*/ 262113 w 851180"/>
              <a:gd name="connsiteY39" fmla="*/ 443423 h 533302"/>
              <a:gd name="connsiteX40" fmla="*/ 319653 w 851180"/>
              <a:gd name="connsiteY40" fmla="*/ 392467 h 533302"/>
              <a:gd name="connsiteX41" fmla="*/ 260808 w 851180"/>
              <a:gd name="connsiteY41" fmla="*/ 375053 h 533302"/>
              <a:gd name="connsiteX42" fmla="*/ 224563 w 851180"/>
              <a:gd name="connsiteY42" fmla="*/ 340810 h 533302"/>
              <a:gd name="connsiteX43" fmla="*/ 207894 w 851180"/>
              <a:gd name="connsiteY43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9369 w 851180"/>
              <a:gd name="connsiteY32" fmla="*/ 247941 h 533302"/>
              <a:gd name="connsiteX33" fmla="*/ 538888 w 851180"/>
              <a:gd name="connsiteY33" fmla="*/ 226510 h 533302"/>
              <a:gd name="connsiteX34" fmla="*/ 465069 w 851180"/>
              <a:gd name="connsiteY34" fmla="*/ 224129 h 533302"/>
              <a:gd name="connsiteX35" fmla="*/ 427602 w 851180"/>
              <a:gd name="connsiteY35" fmla="*/ 367690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224563 w 851180"/>
              <a:gd name="connsiteY43" fmla="*/ 340810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9369 w 851180"/>
              <a:gd name="connsiteY32" fmla="*/ 247941 h 533302"/>
              <a:gd name="connsiteX33" fmla="*/ 538888 w 851180"/>
              <a:gd name="connsiteY33" fmla="*/ 226510 h 533302"/>
              <a:gd name="connsiteX34" fmla="*/ 509948 w 851180"/>
              <a:gd name="connsiteY34" fmla="*/ 339130 h 533302"/>
              <a:gd name="connsiteX35" fmla="*/ 427602 w 851180"/>
              <a:gd name="connsiteY35" fmla="*/ 367690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224563 w 851180"/>
              <a:gd name="connsiteY43" fmla="*/ 340810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9369 w 851180"/>
              <a:gd name="connsiteY32" fmla="*/ 247941 h 533302"/>
              <a:gd name="connsiteX33" fmla="*/ 572547 w 851180"/>
              <a:gd name="connsiteY33" fmla="*/ 313462 h 533302"/>
              <a:gd name="connsiteX34" fmla="*/ 509948 w 851180"/>
              <a:gd name="connsiteY34" fmla="*/ 339130 h 533302"/>
              <a:gd name="connsiteX35" fmla="*/ 427602 w 851180"/>
              <a:gd name="connsiteY35" fmla="*/ 367690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224563 w 851180"/>
              <a:gd name="connsiteY43" fmla="*/ 340810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81110 w 851180"/>
              <a:gd name="connsiteY35" fmla="*/ 476571 h 533302"/>
              <a:gd name="connsiteX36" fmla="*/ 447236 w 851180"/>
              <a:gd name="connsiteY36" fmla="*/ 485497 h 533302"/>
              <a:gd name="connsiteX37" fmla="*/ 349922 w 851180"/>
              <a:gd name="connsiteY37" fmla="*/ 533297 h 533302"/>
              <a:gd name="connsiteX38" fmla="*/ 332235 w 851180"/>
              <a:gd name="connsiteY38" fmla="*/ 488301 h 533302"/>
              <a:gd name="connsiteX39" fmla="*/ 262113 w 851180"/>
              <a:gd name="connsiteY39" fmla="*/ 443423 h 533302"/>
              <a:gd name="connsiteX40" fmla="*/ 319653 w 851180"/>
              <a:gd name="connsiteY40" fmla="*/ 392467 h 533302"/>
              <a:gd name="connsiteX41" fmla="*/ 260808 w 851180"/>
              <a:gd name="connsiteY41" fmla="*/ 375053 h 533302"/>
              <a:gd name="connsiteX42" fmla="*/ 224563 w 851180"/>
              <a:gd name="connsiteY42" fmla="*/ 340810 h 533302"/>
              <a:gd name="connsiteX43" fmla="*/ 207894 w 851180"/>
              <a:gd name="connsiteY43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224563 w 851180"/>
              <a:gd name="connsiteY43" fmla="*/ 340810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40415 w 851180"/>
              <a:gd name="connsiteY43" fmla="*/ 329591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06756 w 851180"/>
              <a:gd name="connsiteY43" fmla="*/ 332396 h 533302"/>
              <a:gd name="connsiteX44" fmla="*/ 207894 w 851180"/>
              <a:gd name="connsiteY44" fmla="*/ 340810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06756 w 851180"/>
              <a:gd name="connsiteY43" fmla="*/ 332396 h 533302"/>
              <a:gd name="connsiteX44" fmla="*/ 123747 w 851180"/>
              <a:gd name="connsiteY44" fmla="*/ 265078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06756 w 851180"/>
              <a:gd name="connsiteY43" fmla="*/ 332396 h 533302"/>
              <a:gd name="connsiteX44" fmla="*/ 8746 w 851180"/>
              <a:gd name="connsiteY44" fmla="*/ 343615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06756 w 851180"/>
              <a:gd name="connsiteY43" fmla="*/ 332396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197600 w 851180"/>
              <a:gd name="connsiteY43" fmla="*/ 325617 h 533302"/>
              <a:gd name="connsiteX44" fmla="*/ 106756 w 851180"/>
              <a:gd name="connsiteY44" fmla="*/ 332396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481110 w 851180"/>
              <a:gd name="connsiteY36" fmla="*/ 476571 h 533302"/>
              <a:gd name="connsiteX37" fmla="*/ 447236 w 851180"/>
              <a:gd name="connsiteY37" fmla="*/ 485497 h 533302"/>
              <a:gd name="connsiteX38" fmla="*/ 349922 w 851180"/>
              <a:gd name="connsiteY38" fmla="*/ 533297 h 533302"/>
              <a:gd name="connsiteX39" fmla="*/ 332235 w 851180"/>
              <a:gd name="connsiteY39" fmla="*/ 488301 h 533302"/>
              <a:gd name="connsiteX40" fmla="*/ 262113 w 851180"/>
              <a:gd name="connsiteY40" fmla="*/ 443423 h 533302"/>
              <a:gd name="connsiteX41" fmla="*/ 319653 w 851180"/>
              <a:gd name="connsiteY41" fmla="*/ 392467 h 533302"/>
              <a:gd name="connsiteX42" fmla="*/ 260808 w 851180"/>
              <a:gd name="connsiteY42" fmla="*/ 375053 h 533302"/>
              <a:gd name="connsiteX43" fmla="*/ 211624 w 851180"/>
              <a:gd name="connsiteY43" fmla="*/ 362081 h 533302"/>
              <a:gd name="connsiteX44" fmla="*/ 197600 w 851180"/>
              <a:gd name="connsiteY44" fmla="*/ 325617 h 533302"/>
              <a:gd name="connsiteX45" fmla="*/ 106756 w 851180"/>
              <a:gd name="connsiteY45" fmla="*/ 332396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581872 w 851180"/>
              <a:gd name="connsiteY36" fmla="*/ 451838 h 533302"/>
              <a:gd name="connsiteX37" fmla="*/ 481110 w 851180"/>
              <a:gd name="connsiteY37" fmla="*/ 476571 h 533302"/>
              <a:gd name="connsiteX38" fmla="*/ 447236 w 851180"/>
              <a:gd name="connsiteY38" fmla="*/ 485497 h 533302"/>
              <a:gd name="connsiteX39" fmla="*/ 349922 w 851180"/>
              <a:gd name="connsiteY39" fmla="*/ 533297 h 533302"/>
              <a:gd name="connsiteX40" fmla="*/ 332235 w 851180"/>
              <a:gd name="connsiteY40" fmla="*/ 488301 h 533302"/>
              <a:gd name="connsiteX41" fmla="*/ 262113 w 851180"/>
              <a:gd name="connsiteY41" fmla="*/ 443423 h 533302"/>
              <a:gd name="connsiteX42" fmla="*/ 319653 w 851180"/>
              <a:gd name="connsiteY42" fmla="*/ 392467 h 533302"/>
              <a:gd name="connsiteX43" fmla="*/ 260808 w 851180"/>
              <a:gd name="connsiteY43" fmla="*/ 375053 h 533302"/>
              <a:gd name="connsiteX44" fmla="*/ 211624 w 851180"/>
              <a:gd name="connsiteY44" fmla="*/ 362081 h 533302"/>
              <a:gd name="connsiteX45" fmla="*/ 197600 w 851180"/>
              <a:gd name="connsiteY45" fmla="*/ 325617 h 533302"/>
              <a:gd name="connsiteX46" fmla="*/ 106756 w 851180"/>
              <a:gd name="connsiteY46" fmla="*/ 332396 h 533302"/>
              <a:gd name="connsiteX0" fmla="*/ 81688 w 851180"/>
              <a:gd name="connsiteY0" fmla="*/ 359860 h 533302"/>
              <a:gd name="connsiteX1" fmla="*/ 19776 w 851180"/>
              <a:gd name="connsiteY1" fmla="*/ 278898 h 533302"/>
              <a:gd name="connsiteX2" fmla="*/ 5488 w 851180"/>
              <a:gd name="connsiteY2" fmla="*/ 247941 h 533302"/>
              <a:gd name="connsiteX3" fmla="*/ 726 w 851180"/>
              <a:gd name="connsiteY3" fmla="*/ 205079 h 533302"/>
              <a:gd name="connsiteX4" fmla="*/ 19776 w 851180"/>
              <a:gd name="connsiteY4" fmla="*/ 181266 h 533302"/>
              <a:gd name="connsiteX5" fmla="*/ 22157 w 851180"/>
              <a:gd name="connsiteY5" fmla="*/ 152691 h 533302"/>
              <a:gd name="connsiteX6" fmla="*/ 129313 w 851180"/>
              <a:gd name="connsiteY6" fmla="*/ 157454 h 533302"/>
              <a:gd name="connsiteX7" fmla="*/ 131694 w 851180"/>
              <a:gd name="connsiteY7" fmla="*/ 95541 h 533302"/>
              <a:gd name="connsiteX8" fmla="*/ 160269 w 851180"/>
              <a:gd name="connsiteY8" fmla="*/ 69348 h 533302"/>
              <a:gd name="connsiteX9" fmla="*/ 191226 w 851180"/>
              <a:gd name="connsiteY9" fmla="*/ 55060 h 533302"/>
              <a:gd name="connsiteX10" fmla="*/ 253138 w 851180"/>
              <a:gd name="connsiteY10" fmla="*/ 71729 h 533302"/>
              <a:gd name="connsiteX11" fmla="*/ 307907 w 851180"/>
              <a:gd name="connsiteY11" fmla="*/ 38391 h 533302"/>
              <a:gd name="connsiteX12" fmla="*/ 419826 w 851180"/>
              <a:gd name="connsiteY12" fmla="*/ 95541 h 533302"/>
              <a:gd name="connsiteX13" fmla="*/ 424588 w 851180"/>
              <a:gd name="connsiteY13" fmla="*/ 66966 h 533302"/>
              <a:gd name="connsiteX14" fmla="*/ 457926 w 851180"/>
              <a:gd name="connsiteY14" fmla="*/ 38391 h 533302"/>
              <a:gd name="connsiteX15" fmla="*/ 498407 w 851180"/>
              <a:gd name="connsiteY15" fmla="*/ 21723 h 533302"/>
              <a:gd name="connsiteX16" fmla="*/ 534126 w 851180"/>
              <a:gd name="connsiteY16" fmla="*/ 291 h 533302"/>
              <a:gd name="connsiteX17" fmla="*/ 576988 w 851180"/>
              <a:gd name="connsiteY17" fmla="*/ 38391 h 533302"/>
              <a:gd name="connsiteX18" fmla="*/ 607944 w 851180"/>
              <a:gd name="connsiteY18" fmla="*/ 100304 h 533302"/>
              <a:gd name="connsiteX19" fmla="*/ 641282 w 851180"/>
              <a:gd name="connsiteY19" fmla="*/ 119354 h 533302"/>
              <a:gd name="connsiteX20" fmla="*/ 672238 w 851180"/>
              <a:gd name="connsiteY20" fmla="*/ 100304 h 533302"/>
              <a:gd name="connsiteX21" fmla="*/ 705576 w 851180"/>
              <a:gd name="connsiteY21" fmla="*/ 74110 h 533302"/>
              <a:gd name="connsiteX22" fmla="*/ 755582 w 851180"/>
              <a:gd name="connsiteY22" fmla="*/ 90779 h 533302"/>
              <a:gd name="connsiteX23" fmla="*/ 819876 w 851180"/>
              <a:gd name="connsiteY23" fmla="*/ 90779 h 533302"/>
              <a:gd name="connsiteX24" fmla="*/ 829401 w 851180"/>
              <a:gd name="connsiteY24" fmla="*/ 116973 h 533302"/>
              <a:gd name="connsiteX25" fmla="*/ 850832 w 851180"/>
              <a:gd name="connsiteY25" fmla="*/ 176504 h 533302"/>
              <a:gd name="connsiteX26" fmla="*/ 810351 w 851180"/>
              <a:gd name="connsiteY26" fmla="*/ 195554 h 533302"/>
              <a:gd name="connsiteX27" fmla="*/ 715101 w 851180"/>
              <a:gd name="connsiteY27" fmla="*/ 238416 h 533302"/>
              <a:gd name="connsiteX28" fmla="*/ 705576 w 851180"/>
              <a:gd name="connsiteY28" fmla="*/ 276516 h 533302"/>
              <a:gd name="connsiteX29" fmla="*/ 660332 w 851180"/>
              <a:gd name="connsiteY29" fmla="*/ 281279 h 533302"/>
              <a:gd name="connsiteX30" fmla="*/ 629376 w 851180"/>
              <a:gd name="connsiteY30" fmla="*/ 302710 h 533302"/>
              <a:gd name="connsiteX31" fmla="*/ 598419 w 851180"/>
              <a:gd name="connsiteY31" fmla="*/ 295566 h 533302"/>
              <a:gd name="connsiteX32" fmla="*/ 572547 w 851180"/>
              <a:gd name="connsiteY32" fmla="*/ 313462 h 533302"/>
              <a:gd name="connsiteX33" fmla="*/ 509948 w 851180"/>
              <a:gd name="connsiteY33" fmla="*/ 339130 h 533302"/>
              <a:gd name="connsiteX34" fmla="*/ 427602 w 851180"/>
              <a:gd name="connsiteY34" fmla="*/ 367690 h 533302"/>
              <a:gd name="connsiteX35" fmla="*/ 472481 w 851180"/>
              <a:gd name="connsiteY35" fmla="*/ 409764 h 533302"/>
              <a:gd name="connsiteX36" fmla="*/ 581872 w 851180"/>
              <a:gd name="connsiteY36" fmla="*/ 451838 h 533302"/>
              <a:gd name="connsiteX37" fmla="*/ 525989 w 851180"/>
              <a:gd name="connsiteY37" fmla="*/ 476571 h 533302"/>
              <a:gd name="connsiteX38" fmla="*/ 447236 w 851180"/>
              <a:gd name="connsiteY38" fmla="*/ 485497 h 533302"/>
              <a:gd name="connsiteX39" fmla="*/ 349922 w 851180"/>
              <a:gd name="connsiteY39" fmla="*/ 533297 h 533302"/>
              <a:gd name="connsiteX40" fmla="*/ 332235 w 851180"/>
              <a:gd name="connsiteY40" fmla="*/ 488301 h 533302"/>
              <a:gd name="connsiteX41" fmla="*/ 262113 w 851180"/>
              <a:gd name="connsiteY41" fmla="*/ 443423 h 533302"/>
              <a:gd name="connsiteX42" fmla="*/ 319653 w 851180"/>
              <a:gd name="connsiteY42" fmla="*/ 392467 h 533302"/>
              <a:gd name="connsiteX43" fmla="*/ 260808 w 851180"/>
              <a:gd name="connsiteY43" fmla="*/ 375053 h 533302"/>
              <a:gd name="connsiteX44" fmla="*/ 211624 w 851180"/>
              <a:gd name="connsiteY44" fmla="*/ 362081 h 533302"/>
              <a:gd name="connsiteX45" fmla="*/ 197600 w 851180"/>
              <a:gd name="connsiteY45" fmla="*/ 325617 h 533302"/>
              <a:gd name="connsiteX46" fmla="*/ 106756 w 851180"/>
              <a:gd name="connsiteY46" fmla="*/ 332396 h 533302"/>
              <a:gd name="connsiteX0" fmla="*/ 81688 w 851180"/>
              <a:gd name="connsiteY0" fmla="*/ 359860 h 533564"/>
              <a:gd name="connsiteX1" fmla="*/ 19776 w 851180"/>
              <a:gd name="connsiteY1" fmla="*/ 278898 h 533564"/>
              <a:gd name="connsiteX2" fmla="*/ 5488 w 851180"/>
              <a:gd name="connsiteY2" fmla="*/ 247941 h 533564"/>
              <a:gd name="connsiteX3" fmla="*/ 726 w 851180"/>
              <a:gd name="connsiteY3" fmla="*/ 205079 h 533564"/>
              <a:gd name="connsiteX4" fmla="*/ 19776 w 851180"/>
              <a:gd name="connsiteY4" fmla="*/ 181266 h 533564"/>
              <a:gd name="connsiteX5" fmla="*/ 22157 w 851180"/>
              <a:gd name="connsiteY5" fmla="*/ 152691 h 533564"/>
              <a:gd name="connsiteX6" fmla="*/ 129313 w 851180"/>
              <a:gd name="connsiteY6" fmla="*/ 157454 h 533564"/>
              <a:gd name="connsiteX7" fmla="*/ 131694 w 851180"/>
              <a:gd name="connsiteY7" fmla="*/ 95541 h 533564"/>
              <a:gd name="connsiteX8" fmla="*/ 160269 w 851180"/>
              <a:gd name="connsiteY8" fmla="*/ 69348 h 533564"/>
              <a:gd name="connsiteX9" fmla="*/ 191226 w 851180"/>
              <a:gd name="connsiteY9" fmla="*/ 55060 h 533564"/>
              <a:gd name="connsiteX10" fmla="*/ 253138 w 851180"/>
              <a:gd name="connsiteY10" fmla="*/ 71729 h 533564"/>
              <a:gd name="connsiteX11" fmla="*/ 307907 w 851180"/>
              <a:gd name="connsiteY11" fmla="*/ 38391 h 533564"/>
              <a:gd name="connsiteX12" fmla="*/ 419826 w 851180"/>
              <a:gd name="connsiteY12" fmla="*/ 95541 h 533564"/>
              <a:gd name="connsiteX13" fmla="*/ 424588 w 851180"/>
              <a:gd name="connsiteY13" fmla="*/ 66966 h 533564"/>
              <a:gd name="connsiteX14" fmla="*/ 457926 w 851180"/>
              <a:gd name="connsiteY14" fmla="*/ 38391 h 533564"/>
              <a:gd name="connsiteX15" fmla="*/ 498407 w 851180"/>
              <a:gd name="connsiteY15" fmla="*/ 21723 h 533564"/>
              <a:gd name="connsiteX16" fmla="*/ 534126 w 851180"/>
              <a:gd name="connsiteY16" fmla="*/ 291 h 533564"/>
              <a:gd name="connsiteX17" fmla="*/ 576988 w 851180"/>
              <a:gd name="connsiteY17" fmla="*/ 38391 h 533564"/>
              <a:gd name="connsiteX18" fmla="*/ 607944 w 851180"/>
              <a:gd name="connsiteY18" fmla="*/ 100304 h 533564"/>
              <a:gd name="connsiteX19" fmla="*/ 641282 w 851180"/>
              <a:gd name="connsiteY19" fmla="*/ 119354 h 533564"/>
              <a:gd name="connsiteX20" fmla="*/ 672238 w 851180"/>
              <a:gd name="connsiteY20" fmla="*/ 100304 h 533564"/>
              <a:gd name="connsiteX21" fmla="*/ 705576 w 851180"/>
              <a:gd name="connsiteY21" fmla="*/ 74110 h 533564"/>
              <a:gd name="connsiteX22" fmla="*/ 755582 w 851180"/>
              <a:gd name="connsiteY22" fmla="*/ 90779 h 533564"/>
              <a:gd name="connsiteX23" fmla="*/ 819876 w 851180"/>
              <a:gd name="connsiteY23" fmla="*/ 90779 h 533564"/>
              <a:gd name="connsiteX24" fmla="*/ 829401 w 851180"/>
              <a:gd name="connsiteY24" fmla="*/ 116973 h 533564"/>
              <a:gd name="connsiteX25" fmla="*/ 850832 w 851180"/>
              <a:gd name="connsiteY25" fmla="*/ 176504 h 533564"/>
              <a:gd name="connsiteX26" fmla="*/ 810351 w 851180"/>
              <a:gd name="connsiteY26" fmla="*/ 195554 h 533564"/>
              <a:gd name="connsiteX27" fmla="*/ 715101 w 851180"/>
              <a:gd name="connsiteY27" fmla="*/ 238416 h 533564"/>
              <a:gd name="connsiteX28" fmla="*/ 705576 w 851180"/>
              <a:gd name="connsiteY28" fmla="*/ 276516 h 533564"/>
              <a:gd name="connsiteX29" fmla="*/ 660332 w 851180"/>
              <a:gd name="connsiteY29" fmla="*/ 281279 h 533564"/>
              <a:gd name="connsiteX30" fmla="*/ 629376 w 851180"/>
              <a:gd name="connsiteY30" fmla="*/ 302710 h 533564"/>
              <a:gd name="connsiteX31" fmla="*/ 598419 w 851180"/>
              <a:gd name="connsiteY31" fmla="*/ 295566 h 533564"/>
              <a:gd name="connsiteX32" fmla="*/ 572547 w 851180"/>
              <a:gd name="connsiteY32" fmla="*/ 313462 h 533564"/>
              <a:gd name="connsiteX33" fmla="*/ 509948 w 851180"/>
              <a:gd name="connsiteY33" fmla="*/ 339130 h 533564"/>
              <a:gd name="connsiteX34" fmla="*/ 427602 w 851180"/>
              <a:gd name="connsiteY34" fmla="*/ 367690 h 533564"/>
              <a:gd name="connsiteX35" fmla="*/ 472481 w 851180"/>
              <a:gd name="connsiteY35" fmla="*/ 409764 h 533564"/>
              <a:gd name="connsiteX36" fmla="*/ 581872 w 851180"/>
              <a:gd name="connsiteY36" fmla="*/ 451838 h 533564"/>
              <a:gd name="connsiteX37" fmla="*/ 525989 w 851180"/>
              <a:gd name="connsiteY37" fmla="*/ 476571 h 533564"/>
              <a:gd name="connsiteX38" fmla="*/ 444431 w 851180"/>
              <a:gd name="connsiteY38" fmla="*/ 488302 h 533564"/>
              <a:gd name="connsiteX39" fmla="*/ 349922 w 851180"/>
              <a:gd name="connsiteY39" fmla="*/ 533297 h 533564"/>
              <a:gd name="connsiteX40" fmla="*/ 332235 w 851180"/>
              <a:gd name="connsiteY40" fmla="*/ 488301 h 533564"/>
              <a:gd name="connsiteX41" fmla="*/ 262113 w 851180"/>
              <a:gd name="connsiteY41" fmla="*/ 443423 h 533564"/>
              <a:gd name="connsiteX42" fmla="*/ 319653 w 851180"/>
              <a:gd name="connsiteY42" fmla="*/ 392467 h 533564"/>
              <a:gd name="connsiteX43" fmla="*/ 260808 w 851180"/>
              <a:gd name="connsiteY43" fmla="*/ 375053 h 533564"/>
              <a:gd name="connsiteX44" fmla="*/ 211624 w 851180"/>
              <a:gd name="connsiteY44" fmla="*/ 362081 h 533564"/>
              <a:gd name="connsiteX45" fmla="*/ 197600 w 851180"/>
              <a:gd name="connsiteY45" fmla="*/ 325617 h 533564"/>
              <a:gd name="connsiteX46" fmla="*/ 106756 w 851180"/>
              <a:gd name="connsiteY46" fmla="*/ 332396 h 533564"/>
              <a:gd name="connsiteX0" fmla="*/ 81688 w 851180"/>
              <a:gd name="connsiteY0" fmla="*/ 359860 h 533564"/>
              <a:gd name="connsiteX1" fmla="*/ 19776 w 851180"/>
              <a:gd name="connsiteY1" fmla="*/ 278898 h 533564"/>
              <a:gd name="connsiteX2" fmla="*/ 5488 w 851180"/>
              <a:gd name="connsiteY2" fmla="*/ 247941 h 533564"/>
              <a:gd name="connsiteX3" fmla="*/ 726 w 851180"/>
              <a:gd name="connsiteY3" fmla="*/ 205079 h 533564"/>
              <a:gd name="connsiteX4" fmla="*/ 19776 w 851180"/>
              <a:gd name="connsiteY4" fmla="*/ 181266 h 533564"/>
              <a:gd name="connsiteX5" fmla="*/ 22157 w 851180"/>
              <a:gd name="connsiteY5" fmla="*/ 152691 h 533564"/>
              <a:gd name="connsiteX6" fmla="*/ 129313 w 851180"/>
              <a:gd name="connsiteY6" fmla="*/ 157454 h 533564"/>
              <a:gd name="connsiteX7" fmla="*/ 131694 w 851180"/>
              <a:gd name="connsiteY7" fmla="*/ 95541 h 533564"/>
              <a:gd name="connsiteX8" fmla="*/ 160269 w 851180"/>
              <a:gd name="connsiteY8" fmla="*/ 69348 h 533564"/>
              <a:gd name="connsiteX9" fmla="*/ 191226 w 851180"/>
              <a:gd name="connsiteY9" fmla="*/ 55060 h 533564"/>
              <a:gd name="connsiteX10" fmla="*/ 253138 w 851180"/>
              <a:gd name="connsiteY10" fmla="*/ 71729 h 533564"/>
              <a:gd name="connsiteX11" fmla="*/ 307907 w 851180"/>
              <a:gd name="connsiteY11" fmla="*/ 38391 h 533564"/>
              <a:gd name="connsiteX12" fmla="*/ 419826 w 851180"/>
              <a:gd name="connsiteY12" fmla="*/ 95541 h 533564"/>
              <a:gd name="connsiteX13" fmla="*/ 424588 w 851180"/>
              <a:gd name="connsiteY13" fmla="*/ 66966 h 533564"/>
              <a:gd name="connsiteX14" fmla="*/ 457926 w 851180"/>
              <a:gd name="connsiteY14" fmla="*/ 38391 h 533564"/>
              <a:gd name="connsiteX15" fmla="*/ 498407 w 851180"/>
              <a:gd name="connsiteY15" fmla="*/ 21723 h 533564"/>
              <a:gd name="connsiteX16" fmla="*/ 534126 w 851180"/>
              <a:gd name="connsiteY16" fmla="*/ 291 h 533564"/>
              <a:gd name="connsiteX17" fmla="*/ 576988 w 851180"/>
              <a:gd name="connsiteY17" fmla="*/ 38391 h 533564"/>
              <a:gd name="connsiteX18" fmla="*/ 607944 w 851180"/>
              <a:gd name="connsiteY18" fmla="*/ 100304 h 533564"/>
              <a:gd name="connsiteX19" fmla="*/ 641282 w 851180"/>
              <a:gd name="connsiteY19" fmla="*/ 119354 h 533564"/>
              <a:gd name="connsiteX20" fmla="*/ 672238 w 851180"/>
              <a:gd name="connsiteY20" fmla="*/ 100304 h 533564"/>
              <a:gd name="connsiteX21" fmla="*/ 705576 w 851180"/>
              <a:gd name="connsiteY21" fmla="*/ 74110 h 533564"/>
              <a:gd name="connsiteX22" fmla="*/ 755582 w 851180"/>
              <a:gd name="connsiteY22" fmla="*/ 90779 h 533564"/>
              <a:gd name="connsiteX23" fmla="*/ 819876 w 851180"/>
              <a:gd name="connsiteY23" fmla="*/ 90779 h 533564"/>
              <a:gd name="connsiteX24" fmla="*/ 829401 w 851180"/>
              <a:gd name="connsiteY24" fmla="*/ 116973 h 533564"/>
              <a:gd name="connsiteX25" fmla="*/ 850832 w 851180"/>
              <a:gd name="connsiteY25" fmla="*/ 176504 h 533564"/>
              <a:gd name="connsiteX26" fmla="*/ 810351 w 851180"/>
              <a:gd name="connsiteY26" fmla="*/ 195554 h 533564"/>
              <a:gd name="connsiteX27" fmla="*/ 715101 w 851180"/>
              <a:gd name="connsiteY27" fmla="*/ 238416 h 533564"/>
              <a:gd name="connsiteX28" fmla="*/ 705576 w 851180"/>
              <a:gd name="connsiteY28" fmla="*/ 276516 h 533564"/>
              <a:gd name="connsiteX29" fmla="*/ 660332 w 851180"/>
              <a:gd name="connsiteY29" fmla="*/ 281279 h 533564"/>
              <a:gd name="connsiteX30" fmla="*/ 629376 w 851180"/>
              <a:gd name="connsiteY30" fmla="*/ 302710 h 533564"/>
              <a:gd name="connsiteX31" fmla="*/ 598419 w 851180"/>
              <a:gd name="connsiteY31" fmla="*/ 295566 h 533564"/>
              <a:gd name="connsiteX32" fmla="*/ 572547 w 851180"/>
              <a:gd name="connsiteY32" fmla="*/ 313462 h 533564"/>
              <a:gd name="connsiteX33" fmla="*/ 509948 w 851180"/>
              <a:gd name="connsiteY33" fmla="*/ 339130 h 533564"/>
              <a:gd name="connsiteX34" fmla="*/ 427602 w 851180"/>
              <a:gd name="connsiteY34" fmla="*/ 367690 h 533564"/>
              <a:gd name="connsiteX35" fmla="*/ 472481 w 851180"/>
              <a:gd name="connsiteY35" fmla="*/ 409764 h 533564"/>
              <a:gd name="connsiteX36" fmla="*/ 581872 w 851180"/>
              <a:gd name="connsiteY36" fmla="*/ 451838 h 533564"/>
              <a:gd name="connsiteX37" fmla="*/ 525989 w 851180"/>
              <a:gd name="connsiteY37" fmla="*/ 476571 h 533564"/>
              <a:gd name="connsiteX38" fmla="*/ 444431 w 851180"/>
              <a:gd name="connsiteY38" fmla="*/ 488302 h 533564"/>
              <a:gd name="connsiteX39" fmla="*/ 349922 w 851180"/>
              <a:gd name="connsiteY39" fmla="*/ 533297 h 533564"/>
              <a:gd name="connsiteX40" fmla="*/ 332235 w 851180"/>
              <a:gd name="connsiteY40" fmla="*/ 488301 h 533564"/>
              <a:gd name="connsiteX41" fmla="*/ 262113 w 851180"/>
              <a:gd name="connsiteY41" fmla="*/ 443423 h 533564"/>
              <a:gd name="connsiteX42" fmla="*/ 319653 w 851180"/>
              <a:gd name="connsiteY42" fmla="*/ 392467 h 533564"/>
              <a:gd name="connsiteX43" fmla="*/ 260808 w 851180"/>
              <a:gd name="connsiteY43" fmla="*/ 375053 h 533564"/>
              <a:gd name="connsiteX44" fmla="*/ 211624 w 851180"/>
              <a:gd name="connsiteY44" fmla="*/ 362081 h 533564"/>
              <a:gd name="connsiteX45" fmla="*/ 197600 w 851180"/>
              <a:gd name="connsiteY45" fmla="*/ 325617 h 533564"/>
              <a:gd name="connsiteX46" fmla="*/ 106756 w 851180"/>
              <a:gd name="connsiteY46" fmla="*/ 332396 h 533564"/>
              <a:gd name="connsiteX0" fmla="*/ 81688 w 851180"/>
              <a:gd name="connsiteY0" fmla="*/ 359860 h 535931"/>
              <a:gd name="connsiteX1" fmla="*/ 19776 w 851180"/>
              <a:gd name="connsiteY1" fmla="*/ 278898 h 535931"/>
              <a:gd name="connsiteX2" fmla="*/ 5488 w 851180"/>
              <a:gd name="connsiteY2" fmla="*/ 247941 h 535931"/>
              <a:gd name="connsiteX3" fmla="*/ 726 w 851180"/>
              <a:gd name="connsiteY3" fmla="*/ 205079 h 535931"/>
              <a:gd name="connsiteX4" fmla="*/ 19776 w 851180"/>
              <a:gd name="connsiteY4" fmla="*/ 181266 h 535931"/>
              <a:gd name="connsiteX5" fmla="*/ 22157 w 851180"/>
              <a:gd name="connsiteY5" fmla="*/ 152691 h 535931"/>
              <a:gd name="connsiteX6" fmla="*/ 129313 w 851180"/>
              <a:gd name="connsiteY6" fmla="*/ 157454 h 535931"/>
              <a:gd name="connsiteX7" fmla="*/ 131694 w 851180"/>
              <a:gd name="connsiteY7" fmla="*/ 95541 h 535931"/>
              <a:gd name="connsiteX8" fmla="*/ 160269 w 851180"/>
              <a:gd name="connsiteY8" fmla="*/ 69348 h 535931"/>
              <a:gd name="connsiteX9" fmla="*/ 191226 w 851180"/>
              <a:gd name="connsiteY9" fmla="*/ 55060 h 535931"/>
              <a:gd name="connsiteX10" fmla="*/ 253138 w 851180"/>
              <a:gd name="connsiteY10" fmla="*/ 71729 h 535931"/>
              <a:gd name="connsiteX11" fmla="*/ 307907 w 851180"/>
              <a:gd name="connsiteY11" fmla="*/ 38391 h 535931"/>
              <a:gd name="connsiteX12" fmla="*/ 419826 w 851180"/>
              <a:gd name="connsiteY12" fmla="*/ 95541 h 535931"/>
              <a:gd name="connsiteX13" fmla="*/ 424588 w 851180"/>
              <a:gd name="connsiteY13" fmla="*/ 66966 h 535931"/>
              <a:gd name="connsiteX14" fmla="*/ 457926 w 851180"/>
              <a:gd name="connsiteY14" fmla="*/ 38391 h 535931"/>
              <a:gd name="connsiteX15" fmla="*/ 498407 w 851180"/>
              <a:gd name="connsiteY15" fmla="*/ 21723 h 535931"/>
              <a:gd name="connsiteX16" fmla="*/ 534126 w 851180"/>
              <a:gd name="connsiteY16" fmla="*/ 291 h 535931"/>
              <a:gd name="connsiteX17" fmla="*/ 576988 w 851180"/>
              <a:gd name="connsiteY17" fmla="*/ 38391 h 535931"/>
              <a:gd name="connsiteX18" fmla="*/ 607944 w 851180"/>
              <a:gd name="connsiteY18" fmla="*/ 100304 h 535931"/>
              <a:gd name="connsiteX19" fmla="*/ 641282 w 851180"/>
              <a:gd name="connsiteY19" fmla="*/ 119354 h 535931"/>
              <a:gd name="connsiteX20" fmla="*/ 672238 w 851180"/>
              <a:gd name="connsiteY20" fmla="*/ 100304 h 535931"/>
              <a:gd name="connsiteX21" fmla="*/ 705576 w 851180"/>
              <a:gd name="connsiteY21" fmla="*/ 74110 h 535931"/>
              <a:gd name="connsiteX22" fmla="*/ 755582 w 851180"/>
              <a:gd name="connsiteY22" fmla="*/ 90779 h 535931"/>
              <a:gd name="connsiteX23" fmla="*/ 819876 w 851180"/>
              <a:gd name="connsiteY23" fmla="*/ 90779 h 535931"/>
              <a:gd name="connsiteX24" fmla="*/ 829401 w 851180"/>
              <a:gd name="connsiteY24" fmla="*/ 116973 h 535931"/>
              <a:gd name="connsiteX25" fmla="*/ 850832 w 851180"/>
              <a:gd name="connsiteY25" fmla="*/ 176504 h 535931"/>
              <a:gd name="connsiteX26" fmla="*/ 810351 w 851180"/>
              <a:gd name="connsiteY26" fmla="*/ 195554 h 535931"/>
              <a:gd name="connsiteX27" fmla="*/ 715101 w 851180"/>
              <a:gd name="connsiteY27" fmla="*/ 238416 h 535931"/>
              <a:gd name="connsiteX28" fmla="*/ 705576 w 851180"/>
              <a:gd name="connsiteY28" fmla="*/ 276516 h 535931"/>
              <a:gd name="connsiteX29" fmla="*/ 660332 w 851180"/>
              <a:gd name="connsiteY29" fmla="*/ 281279 h 535931"/>
              <a:gd name="connsiteX30" fmla="*/ 629376 w 851180"/>
              <a:gd name="connsiteY30" fmla="*/ 302710 h 535931"/>
              <a:gd name="connsiteX31" fmla="*/ 598419 w 851180"/>
              <a:gd name="connsiteY31" fmla="*/ 295566 h 535931"/>
              <a:gd name="connsiteX32" fmla="*/ 572547 w 851180"/>
              <a:gd name="connsiteY32" fmla="*/ 313462 h 535931"/>
              <a:gd name="connsiteX33" fmla="*/ 509948 w 851180"/>
              <a:gd name="connsiteY33" fmla="*/ 339130 h 535931"/>
              <a:gd name="connsiteX34" fmla="*/ 427602 w 851180"/>
              <a:gd name="connsiteY34" fmla="*/ 367690 h 535931"/>
              <a:gd name="connsiteX35" fmla="*/ 472481 w 851180"/>
              <a:gd name="connsiteY35" fmla="*/ 409764 h 535931"/>
              <a:gd name="connsiteX36" fmla="*/ 581872 w 851180"/>
              <a:gd name="connsiteY36" fmla="*/ 451838 h 535931"/>
              <a:gd name="connsiteX37" fmla="*/ 525989 w 851180"/>
              <a:gd name="connsiteY37" fmla="*/ 476571 h 535931"/>
              <a:gd name="connsiteX38" fmla="*/ 455650 w 851180"/>
              <a:gd name="connsiteY38" fmla="*/ 496717 h 535931"/>
              <a:gd name="connsiteX39" fmla="*/ 349922 w 851180"/>
              <a:gd name="connsiteY39" fmla="*/ 533297 h 535931"/>
              <a:gd name="connsiteX40" fmla="*/ 332235 w 851180"/>
              <a:gd name="connsiteY40" fmla="*/ 488301 h 535931"/>
              <a:gd name="connsiteX41" fmla="*/ 262113 w 851180"/>
              <a:gd name="connsiteY41" fmla="*/ 443423 h 535931"/>
              <a:gd name="connsiteX42" fmla="*/ 319653 w 851180"/>
              <a:gd name="connsiteY42" fmla="*/ 392467 h 535931"/>
              <a:gd name="connsiteX43" fmla="*/ 260808 w 851180"/>
              <a:gd name="connsiteY43" fmla="*/ 375053 h 535931"/>
              <a:gd name="connsiteX44" fmla="*/ 211624 w 851180"/>
              <a:gd name="connsiteY44" fmla="*/ 362081 h 535931"/>
              <a:gd name="connsiteX45" fmla="*/ 197600 w 851180"/>
              <a:gd name="connsiteY45" fmla="*/ 325617 h 535931"/>
              <a:gd name="connsiteX46" fmla="*/ 106756 w 851180"/>
              <a:gd name="connsiteY46" fmla="*/ 332396 h 535931"/>
              <a:gd name="connsiteX0" fmla="*/ 81688 w 851180"/>
              <a:gd name="connsiteY0" fmla="*/ 359860 h 535931"/>
              <a:gd name="connsiteX1" fmla="*/ 19776 w 851180"/>
              <a:gd name="connsiteY1" fmla="*/ 278898 h 535931"/>
              <a:gd name="connsiteX2" fmla="*/ 5488 w 851180"/>
              <a:gd name="connsiteY2" fmla="*/ 247941 h 535931"/>
              <a:gd name="connsiteX3" fmla="*/ 726 w 851180"/>
              <a:gd name="connsiteY3" fmla="*/ 205079 h 535931"/>
              <a:gd name="connsiteX4" fmla="*/ 19776 w 851180"/>
              <a:gd name="connsiteY4" fmla="*/ 181266 h 535931"/>
              <a:gd name="connsiteX5" fmla="*/ 22157 w 851180"/>
              <a:gd name="connsiteY5" fmla="*/ 152691 h 535931"/>
              <a:gd name="connsiteX6" fmla="*/ 129313 w 851180"/>
              <a:gd name="connsiteY6" fmla="*/ 157454 h 535931"/>
              <a:gd name="connsiteX7" fmla="*/ 131694 w 851180"/>
              <a:gd name="connsiteY7" fmla="*/ 95541 h 535931"/>
              <a:gd name="connsiteX8" fmla="*/ 160269 w 851180"/>
              <a:gd name="connsiteY8" fmla="*/ 69348 h 535931"/>
              <a:gd name="connsiteX9" fmla="*/ 191226 w 851180"/>
              <a:gd name="connsiteY9" fmla="*/ 55060 h 535931"/>
              <a:gd name="connsiteX10" fmla="*/ 253138 w 851180"/>
              <a:gd name="connsiteY10" fmla="*/ 71729 h 535931"/>
              <a:gd name="connsiteX11" fmla="*/ 307907 w 851180"/>
              <a:gd name="connsiteY11" fmla="*/ 38391 h 535931"/>
              <a:gd name="connsiteX12" fmla="*/ 419826 w 851180"/>
              <a:gd name="connsiteY12" fmla="*/ 95541 h 535931"/>
              <a:gd name="connsiteX13" fmla="*/ 424588 w 851180"/>
              <a:gd name="connsiteY13" fmla="*/ 66966 h 535931"/>
              <a:gd name="connsiteX14" fmla="*/ 457926 w 851180"/>
              <a:gd name="connsiteY14" fmla="*/ 38391 h 535931"/>
              <a:gd name="connsiteX15" fmla="*/ 498407 w 851180"/>
              <a:gd name="connsiteY15" fmla="*/ 21723 h 535931"/>
              <a:gd name="connsiteX16" fmla="*/ 534126 w 851180"/>
              <a:gd name="connsiteY16" fmla="*/ 291 h 535931"/>
              <a:gd name="connsiteX17" fmla="*/ 576988 w 851180"/>
              <a:gd name="connsiteY17" fmla="*/ 38391 h 535931"/>
              <a:gd name="connsiteX18" fmla="*/ 607944 w 851180"/>
              <a:gd name="connsiteY18" fmla="*/ 100304 h 535931"/>
              <a:gd name="connsiteX19" fmla="*/ 641282 w 851180"/>
              <a:gd name="connsiteY19" fmla="*/ 119354 h 535931"/>
              <a:gd name="connsiteX20" fmla="*/ 672238 w 851180"/>
              <a:gd name="connsiteY20" fmla="*/ 100304 h 535931"/>
              <a:gd name="connsiteX21" fmla="*/ 705576 w 851180"/>
              <a:gd name="connsiteY21" fmla="*/ 74110 h 535931"/>
              <a:gd name="connsiteX22" fmla="*/ 755582 w 851180"/>
              <a:gd name="connsiteY22" fmla="*/ 90779 h 535931"/>
              <a:gd name="connsiteX23" fmla="*/ 819876 w 851180"/>
              <a:gd name="connsiteY23" fmla="*/ 90779 h 535931"/>
              <a:gd name="connsiteX24" fmla="*/ 829401 w 851180"/>
              <a:gd name="connsiteY24" fmla="*/ 116973 h 535931"/>
              <a:gd name="connsiteX25" fmla="*/ 850832 w 851180"/>
              <a:gd name="connsiteY25" fmla="*/ 176504 h 535931"/>
              <a:gd name="connsiteX26" fmla="*/ 810351 w 851180"/>
              <a:gd name="connsiteY26" fmla="*/ 195554 h 535931"/>
              <a:gd name="connsiteX27" fmla="*/ 715101 w 851180"/>
              <a:gd name="connsiteY27" fmla="*/ 238416 h 535931"/>
              <a:gd name="connsiteX28" fmla="*/ 705576 w 851180"/>
              <a:gd name="connsiteY28" fmla="*/ 276516 h 535931"/>
              <a:gd name="connsiteX29" fmla="*/ 660332 w 851180"/>
              <a:gd name="connsiteY29" fmla="*/ 281279 h 535931"/>
              <a:gd name="connsiteX30" fmla="*/ 629376 w 851180"/>
              <a:gd name="connsiteY30" fmla="*/ 302710 h 535931"/>
              <a:gd name="connsiteX31" fmla="*/ 598419 w 851180"/>
              <a:gd name="connsiteY31" fmla="*/ 295566 h 535931"/>
              <a:gd name="connsiteX32" fmla="*/ 572547 w 851180"/>
              <a:gd name="connsiteY32" fmla="*/ 313462 h 535931"/>
              <a:gd name="connsiteX33" fmla="*/ 509948 w 851180"/>
              <a:gd name="connsiteY33" fmla="*/ 339130 h 535931"/>
              <a:gd name="connsiteX34" fmla="*/ 427602 w 851180"/>
              <a:gd name="connsiteY34" fmla="*/ 367690 h 535931"/>
              <a:gd name="connsiteX35" fmla="*/ 472481 w 851180"/>
              <a:gd name="connsiteY35" fmla="*/ 409764 h 535931"/>
              <a:gd name="connsiteX36" fmla="*/ 581872 w 851180"/>
              <a:gd name="connsiteY36" fmla="*/ 451838 h 535931"/>
              <a:gd name="connsiteX37" fmla="*/ 525989 w 851180"/>
              <a:gd name="connsiteY37" fmla="*/ 476571 h 535931"/>
              <a:gd name="connsiteX38" fmla="*/ 455650 w 851180"/>
              <a:gd name="connsiteY38" fmla="*/ 496717 h 535931"/>
              <a:gd name="connsiteX39" fmla="*/ 349922 w 851180"/>
              <a:gd name="connsiteY39" fmla="*/ 533297 h 535931"/>
              <a:gd name="connsiteX40" fmla="*/ 332235 w 851180"/>
              <a:gd name="connsiteY40" fmla="*/ 488301 h 535931"/>
              <a:gd name="connsiteX41" fmla="*/ 262113 w 851180"/>
              <a:gd name="connsiteY41" fmla="*/ 443423 h 535931"/>
              <a:gd name="connsiteX42" fmla="*/ 319653 w 851180"/>
              <a:gd name="connsiteY42" fmla="*/ 392467 h 535931"/>
              <a:gd name="connsiteX43" fmla="*/ 260808 w 851180"/>
              <a:gd name="connsiteY43" fmla="*/ 375053 h 535931"/>
              <a:gd name="connsiteX44" fmla="*/ 211624 w 851180"/>
              <a:gd name="connsiteY44" fmla="*/ 362081 h 535931"/>
              <a:gd name="connsiteX45" fmla="*/ 197600 w 851180"/>
              <a:gd name="connsiteY45" fmla="*/ 325617 h 535931"/>
              <a:gd name="connsiteX46" fmla="*/ 106756 w 851180"/>
              <a:gd name="connsiteY46" fmla="*/ 332396 h 5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51180" h="535931">
                <a:moveTo>
                  <a:pt x="81688" y="359860"/>
                </a:moveTo>
                <a:cubicBezTo>
                  <a:pt x="57082" y="328705"/>
                  <a:pt x="32476" y="297551"/>
                  <a:pt x="19776" y="278898"/>
                </a:cubicBezTo>
                <a:cubicBezTo>
                  <a:pt x="7076" y="260245"/>
                  <a:pt x="8663" y="260244"/>
                  <a:pt x="5488" y="247941"/>
                </a:cubicBezTo>
                <a:cubicBezTo>
                  <a:pt x="2313" y="235638"/>
                  <a:pt x="-1655" y="216191"/>
                  <a:pt x="726" y="205079"/>
                </a:cubicBezTo>
                <a:cubicBezTo>
                  <a:pt x="3107" y="193967"/>
                  <a:pt x="16204" y="189997"/>
                  <a:pt x="19776" y="181266"/>
                </a:cubicBezTo>
                <a:cubicBezTo>
                  <a:pt x="23348" y="172535"/>
                  <a:pt x="3901" y="156660"/>
                  <a:pt x="22157" y="152691"/>
                </a:cubicBezTo>
                <a:cubicBezTo>
                  <a:pt x="40413" y="148722"/>
                  <a:pt x="111057" y="166979"/>
                  <a:pt x="129313" y="157454"/>
                </a:cubicBezTo>
                <a:cubicBezTo>
                  <a:pt x="147569" y="147929"/>
                  <a:pt x="126535" y="110225"/>
                  <a:pt x="131694" y="95541"/>
                </a:cubicBezTo>
                <a:cubicBezTo>
                  <a:pt x="136853" y="80857"/>
                  <a:pt x="150347" y="76095"/>
                  <a:pt x="160269" y="69348"/>
                </a:cubicBezTo>
                <a:cubicBezTo>
                  <a:pt x="170191" y="62601"/>
                  <a:pt x="175748" y="54663"/>
                  <a:pt x="191226" y="55060"/>
                </a:cubicBezTo>
                <a:cubicBezTo>
                  <a:pt x="206704" y="55457"/>
                  <a:pt x="233691" y="74507"/>
                  <a:pt x="253138" y="71729"/>
                </a:cubicBezTo>
                <a:cubicBezTo>
                  <a:pt x="272585" y="68951"/>
                  <a:pt x="280126" y="34422"/>
                  <a:pt x="307907" y="38391"/>
                </a:cubicBezTo>
                <a:cubicBezTo>
                  <a:pt x="335688" y="42360"/>
                  <a:pt x="400379" y="90779"/>
                  <a:pt x="419826" y="95541"/>
                </a:cubicBezTo>
                <a:cubicBezTo>
                  <a:pt x="439273" y="100303"/>
                  <a:pt x="418238" y="76491"/>
                  <a:pt x="424588" y="66966"/>
                </a:cubicBezTo>
                <a:cubicBezTo>
                  <a:pt x="430938" y="57441"/>
                  <a:pt x="445623" y="45931"/>
                  <a:pt x="457926" y="38391"/>
                </a:cubicBezTo>
                <a:cubicBezTo>
                  <a:pt x="470229" y="30850"/>
                  <a:pt x="485707" y="28073"/>
                  <a:pt x="498407" y="21723"/>
                </a:cubicBezTo>
                <a:cubicBezTo>
                  <a:pt x="511107" y="15373"/>
                  <a:pt x="521029" y="-2487"/>
                  <a:pt x="534126" y="291"/>
                </a:cubicBezTo>
                <a:cubicBezTo>
                  <a:pt x="547223" y="3069"/>
                  <a:pt x="564685" y="21722"/>
                  <a:pt x="576988" y="38391"/>
                </a:cubicBezTo>
                <a:cubicBezTo>
                  <a:pt x="589291" y="55060"/>
                  <a:pt x="597228" y="86810"/>
                  <a:pt x="607944" y="100304"/>
                </a:cubicBezTo>
                <a:cubicBezTo>
                  <a:pt x="618660" y="113798"/>
                  <a:pt x="630566" y="119354"/>
                  <a:pt x="641282" y="119354"/>
                </a:cubicBezTo>
                <a:cubicBezTo>
                  <a:pt x="651998" y="119354"/>
                  <a:pt x="661522" y="107845"/>
                  <a:pt x="672238" y="100304"/>
                </a:cubicBezTo>
                <a:cubicBezTo>
                  <a:pt x="682954" y="92763"/>
                  <a:pt x="691685" y="75698"/>
                  <a:pt x="705576" y="74110"/>
                </a:cubicBezTo>
                <a:cubicBezTo>
                  <a:pt x="719467" y="72522"/>
                  <a:pt x="736532" y="88001"/>
                  <a:pt x="755582" y="90779"/>
                </a:cubicBezTo>
                <a:cubicBezTo>
                  <a:pt x="774632" y="93557"/>
                  <a:pt x="807573" y="86413"/>
                  <a:pt x="819876" y="90779"/>
                </a:cubicBezTo>
                <a:cubicBezTo>
                  <a:pt x="832179" y="95145"/>
                  <a:pt x="829401" y="116973"/>
                  <a:pt x="829401" y="116973"/>
                </a:cubicBezTo>
                <a:cubicBezTo>
                  <a:pt x="834560" y="131260"/>
                  <a:pt x="854007" y="163407"/>
                  <a:pt x="850832" y="176504"/>
                </a:cubicBezTo>
                <a:cubicBezTo>
                  <a:pt x="847657" y="189601"/>
                  <a:pt x="810351" y="195554"/>
                  <a:pt x="810351" y="195554"/>
                </a:cubicBezTo>
                <a:cubicBezTo>
                  <a:pt x="787729" y="205873"/>
                  <a:pt x="732564" y="224922"/>
                  <a:pt x="715101" y="238416"/>
                </a:cubicBezTo>
                <a:cubicBezTo>
                  <a:pt x="697639" y="251910"/>
                  <a:pt x="714704" y="269372"/>
                  <a:pt x="705576" y="276516"/>
                </a:cubicBezTo>
                <a:cubicBezTo>
                  <a:pt x="696448" y="283660"/>
                  <a:pt x="673032" y="276913"/>
                  <a:pt x="660332" y="281279"/>
                </a:cubicBezTo>
                <a:cubicBezTo>
                  <a:pt x="647632" y="285645"/>
                  <a:pt x="639695" y="300329"/>
                  <a:pt x="629376" y="302710"/>
                </a:cubicBezTo>
                <a:cubicBezTo>
                  <a:pt x="619057" y="305091"/>
                  <a:pt x="607890" y="293774"/>
                  <a:pt x="598419" y="295566"/>
                </a:cubicBezTo>
                <a:cubicBezTo>
                  <a:pt x="588948" y="297358"/>
                  <a:pt x="587292" y="306201"/>
                  <a:pt x="572547" y="313462"/>
                </a:cubicBezTo>
                <a:cubicBezTo>
                  <a:pt x="557802" y="320723"/>
                  <a:pt x="534105" y="330092"/>
                  <a:pt x="509948" y="339130"/>
                </a:cubicBezTo>
                <a:cubicBezTo>
                  <a:pt x="485791" y="348168"/>
                  <a:pt x="437587" y="355450"/>
                  <a:pt x="427602" y="367690"/>
                </a:cubicBezTo>
                <a:cubicBezTo>
                  <a:pt x="417618" y="379930"/>
                  <a:pt x="463131" y="395272"/>
                  <a:pt x="472481" y="409764"/>
                </a:cubicBezTo>
                <a:cubicBezTo>
                  <a:pt x="481831" y="424256"/>
                  <a:pt x="580434" y="440704"/>
                  <a:pt x="581872" y="451838"/>
                </a:cubicBezTo>
                <a:cubicBezTo>
                  <a:pt x="583310" y="462972"/>
                  <a:pt x="547026" y="469091"/>
                  <a:pt x="525989" y="476571"/>
                </a:cubicBezTo>
                <a:cubicBezTo>
                  <a:pt x="504952" y="484051"/>
                  <a:pt x="495746" y="504092"/>
                  <a:pt x="455650" y="496717"/>
                </a:cubicBezTo>
                <a:cubicBezTo>
                  <a:pt x="415554" y="548245"/>
                  <a:pt x="370491" y="534700"/>
                  <a:pt x="349922" y="533297"/>
                </a:cubicBezTo>
                <a:cubicBezTo>
                  <a:pt x="329353" y="531894"/>
                  <a:pt x="346870" y="503280"/>
                  <a:pt x="332235" y="488301"/>
                </a:cubicBezTo>
                <a:cubicBezTo>
                  <a:pt x="317600" y="473322"/>
                  <a:pt x="260003" y="464070"/>
                  <a:pt x="262113" y="443423"/>
                </a:cubicBezTo>
                <a:cubicBezTo>
                  <a:pt x="264223" y="422776"/>
                  <a:pt x="319871" y="403862"/>
                  <a:pt x="319653" y="392467"/>
                </a:cubicBezTo>
                <a:cubicBezTo>
                  <a:pt x="319436" y="381072"/>
                  <a:pt x="278813" y="380117"/>
                  <a:pt x="260808" y="375053"/>
                </a:cubicBezTo>
                <a:cubicBezTo>
                  <a:pt x="242803" y="369989"/>
                  <a:pt x="222159" y="370320"/>
                  <a:pt x="211624" y="362081"/>
                </a:cubicBezTo>
                <a:cubicBezTo>
                  <a:pt x="201089" y="353842"/>
                  <a:pt x="219285" y="328694"/>
                  <a:pt x="197600" y="325617"/>
                </a:cubicBezTo>
                <a:cubicBezTo>
                  <a:pt x="171925" y="318507"/>
                  <a:pt x="122831" y="336876"/>
                  <a:pt x="106756" y="332396"/>
                </a:cubicBezTo>
              </a:path>
            </a:pathLst>
          </a:custGeom>
          <a:noFill/>
          <a:ln w="38100">
            <a:solidFill>
              <a:srgbClr val="C616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931663" y="2552224"/>
            <a:ext cx="850326" cy="625558"/>
          </a:xfrm>
          <a:custGeom>
            <a:avLst/>
            <a:gdLst>
              <a:gd name="connsiteX0" fmla="*/ 573443 w 734675"/>
              <a:gd name="connsiteY0" fmla="*/ 308337 h 563523"/>
              <a:gd name="connsiteX1" fmla="*/ 647262 w 734675"/>
              <a:gd name="connsiteY1" fmla="*/ 379775 h 563523"/>
              <a:gd name="connsiteX2" fmla="*/ 675837 w 734675"/>
              <a:gd name="connsiteY2" fmla="*/ 441687 h 563523"/>
              <a:gd name="connsiteX3" fmla="*/ 730605 w 734675"/>
              <a:gd name="connsiteY3" fmla="*/ 555987 h 563523"/>
              <a:gd name="connsiteX4" fmla="*/ 554393 w 734675"/>
              <a:gd name="connsiteY4" fmla="*/ 548843 h 563523"/>
              <a:gd name="connsiteX5" fmla="*/ 549630 w 734675"/>
              <a:gd name="connsiteY5" fmla="*/ 517887 h 563523"/>
              <a:gd name="connsiteX6" fmla="*/ 478193 w 734675"/>
              <a:gd name="connsiteY6" fmla="*/ 472643 h 563523"/>
              <a:gd name="connsiteX7" fmla="*/ 342462 w 734675"/>
              <a:gd name="connsiteY7" fmla="*/ 427400 h 563523"/>
              <a:gd name="connsiteX8" fmla="*/ 201968 w 734675"/>
              <a:gd name="connsiteY8" fmla="*/ 389300 h 563523"/>
              <a:gd name="connsiteX9" fmla="*/ 92430 w 734675"/>
              <a:gd name="connsiteY9" fmla="*/ 327387 h 563523"/>
              <a:gd name="connsiteX10" fmla="*/ 4324 w 734675"/>
              <a:gd name="connsiteY10" fmla="*/ 208325 h 563523"/>
              <a:gd name="connsiteX11" fmla="*/ 13849 w 734675"/>
              <a:gd name="connsiteY11" fmla="*/ 136887 h 563523"/>
              <a:gd name="connsiteX12" fmla="*/ 16230 w 734675"/>
              <a:gd name="connsiteY12" fmla="*/ 55925 h 563523"/>
              <a:gd name="connsiteX13" fmla="*/ 56712 w 734675"/>
              <a:gd name="connsiteY13" fmla="*/ 1156 h 563523"/>
              <a:gd name="connsiteX14" fmla="*/ 171012 w 734675"/>
              <a:gd name="connsiteY14" fmla="*/ 20206 h 563523"/>
              <a:gd name="connsiteX15" fmla="*/ 216255 w 734675"/>
              <a:gd name="connsiteY15" fmla="*/ 39256 h 563523"/>
              <a:gd name="connsiteX16" fmla="*/ 247212 w 734675"/>
              <a:gd name="connsiteY16" fmla="*/ 82118 h 563523"/>
              <a:gd name="connsiteX0" fmla="*/ 573443 w 734675"/>
              <a:gd name="connsiteY0" fmla="*/ 308337 h 563523"/>
              <a:gd name="connsiteX1" fmla="*/ 647262 w 734675"/>
              <a:gd name="connsiteY1" fmla="*/ 379775 h 563523"/>
              <a:gd name="connsiteX2" fmla="*/ 675837 w 734675"/>
              <a:gd name="connsiteY2" fmla="*/ 441687 h 563523"/>
              <a:gd name="connsiteX3" fmla="*/ 730605 w 734675"/>
              <a:gd name="connsiteY3" fmla="*/ 555987 h 563523"/>
              <a:gd name="connsiteX4" fmla="*/ 554393 w 734675"/>
              <a:gd name="connsiteY4" fmla="*/ 548843 h 563523"/>
              <a:gd name="connsiteX5" fmla="*/ 549630 w 734675"/>
              <a:gd name="connsiteY5" fmla="*/ 517887 h 563523"/>
              <a:gd name="connsiteX6" fmla="*/ 478193 w 734675"/>
              <a:gd name="connsiteY6" fmla="*/ 472643 h 563523"/>
              <a:gd name="connsiteX7" fmla="*/ 342462 w 734675"/>
              <a:gd name="connsiteY7" fmla="*/ 427400 h 563523"/>
              <a:gd name="connsiteX8" fmla="*/ 201968 w 734675"/>
              <a:gd name="connsiteY8" fmla="*/ 389300 h 563523"/>
              <a:gd name="connsiteX9" fmla="*/ 92430 w 734675"/>
              <a:gd name="connsiteY9" fmla="*/ 327387 h 563523"/>
              <a:gd name="connsiteX10" fmla="*/ 4324 w 734675"/>
              <a:gd name="connsiteY10" fmla="*/ 208325 h 563523"/>
              <a:gd name="connsiteX11" fmla="*/ 13849 w 734675"/>
              <a:gd name="connsiteY11" fmla="*/ 136887 h 563523"/>
              <a:gd name="connsiteX12" fmla="*/ 16230 w 734675"/>
              <a:gd name="connsiteY12" fmla="*/ 55925 h 563523"/>
              <a:gd name="connsiteX13" fmla="*/ 56712 w 734675"/>
              <a:gd name="connsiteY13" fmla="*/ 1156 h 563523"/>
              <a:gd name="connsiteX14" fmla="*/ 171012 w 734675"/>
              <a:gd name="connsiteY14" fmla="*/ 20206 h 563523"/>
              <a:gd name="connsiteX15" fmla="*/ 216255 w 734675"/>
              <a:gd name="connsiteY15" fmla="*/ 39256 h 563523"/>
              <a:gd name="connsiteX16" fmla="*/ 247212 w 734675"/>
              <a:gd name="connsiteY16" fmla="*/ 82118 h 563523"/>
              <a:gd name="connsiteX0" fmla="*/ 573443 w 733162"/>
              <a:gd name="connsiteY0" fmla="*/ 308337 h 560725"/>
              <a:gd name="connsiteX1" fmla="*/ 647262 w 733162"/>
              <a:gd name="connsiteY1" fmla="*/ 379775 h 560725"/>
              <a:gd name="connsiteX2" fmla="*/ 675837 w 733162"/>
              <a:gd name="connsiteY2" fmla="*/ 441687 h 560725"/>
              <a:gd name="connsiteX3" fmla="*/ 730605 w 733162"/>
              <a:gd name="connsiteY3" fmla="*/ 555987 h 560725"/>
              <a:gd name="connsiteX4" fmla="*/ 585349 w 733162"/>
              <a:gd name="connsiteY4" fmla="*/ 536937 h 560725"/>
              <a:gd name="connsiteX5" fmla="*/ 549630 w 733162"/>
              <a:gd name="connsiteY5" fmla="*/ 517887 h 560725"/>
              <a:gd name="connsiteX6" fmla="*/ 478193 w 733162"/>
              <a:gd name="connsiteY6" fmla="*/ 472643 h 560725"/>
              <a:gd name="connsiteX7" fmla="*/ 342462 w 733162"/>
              <a:gd name="connsiteY7" fmla="*/ 427400 h 560725"/>
              <a:gd name="connsiteX8" fmla="*/ 201968 w 733162"/>
              <a:gd name="connsiteY8" fmla="*/ 389300 h 560725"/>
              <a:gd name="connsiteX9" fmla="*/ 92430 w 733162"/>
              <a:gd name="connsiteY9" fmla="*/ 327387 h 560725"/>
              <a:gd name="connsiteX10" fmla="*/ 4324 w 733162"/>
              <a:gd name="connsiteY10" fmla="*/ 208325 h 560725"/>
              <a:gd name="connsiteX11" fmla="*/ 13849 w 733162"/>
              <a:gd name="connsiteY11" fmla="*/ 136887 h 560725"/>
              <a:gd name="connsiteX12" fmla="*/ 16230 w 733162"/>
              <a:gd name="connsiteY12" fmla="*/ 55925 h 560725"/>
              <a:gd name="connsiteX13" fmla="*/ 56712 w 733162"/>
              <a:gd name="connsiteY13" fmla="*/ 1156 h 560725"/>
              <a:gd name="connsiteX14" fmla="*/ 171012 w 733162"/>
              <a:gd name="connsiteY14" fmla="*/ 20206 h 560725"/>
              <a:gd name="connsiteX15" fmla="*/ 216255 w 733162"/>
              <a:gd name="connsiteY15" fmla="*/ 39256 h 560725"/>
              <a:gd name="connsiteX16" fmla="*/ 247212 w 733162"/>
              <a:gd name="connsiteY16" fmla="*/ 82118 h 560725"/>
              <a:gd name="connsiteX0" fmla="*/ 573443 w 733162"/>
              <a:gd name="connsiteY0" fmla="*/ 308337 h 560945"/>
              <a:gd name="connsiteX1" fmla="*/ 647262 w 733162"/>
              <a:gd name="connsiteY1" fmla="*/ 379775 h 560945"/>
              <a:gd name="connsiteX2" fmla="*/ 675837 w 733162"/>
              <a:gd name="connsiteY2" fmla="*/ 441687 h 560945"/>
              <a:gd name="connsiteX3" fmla="*/ 730605 w 733162"/>
              <a:gd name="connsiteY3" fmla="*/ 555987 h 560945"/>
              <a:gd name="connsiteX4" fmla="*/ 585349 w 733162"/>
              <a:gd name="connsiteY4" fmla="*/ 536937 h 560945"/>
              <a:gd name="connsiteX5" fmla="*/ 549630 w 733162"/>
              <a:gd name="connsiteY5" fmla="*/ 505981 h 560945"/>
              <a:gd name="connsiteX6" fmla="*/ 478193 w 733162"/>
              <a:gd name="connsiteY6" fmla="*/ 472643 h 560945"/>
              <a:gd name="connsiteX7" fmla="*/ 342462 w 733162"/>
              <a:gd name="connsiteY7" fmla="*/ 427400 h 560945"/>
              <a:gd name="connsiteX8" fmla="*/ 201968 w 733162"/>
              <a:gd name="connsiteY8" fmla="*/ 389300 h 560945"/>
              <a:gd name="connsiteX9" fmla="*/ 92430 w 733162"/>
              <a:gd name="connsiteY9" fmla="*/ 327387 h 560945"/>
              <a:gd name="connsiteX10" fmla="*/ 4324 w 733162"/>
              <a:gd name="connsiteY10" fmla="*/ 208325 h 560945"/>
              <a:gd name="connsiteX11" fmla="*/ 13849 w 733162"/>
              <a:gd name="connsiteY11" fmla="*/ 136887 h 560945"/>
              <a:gd name="connsiteX12" fmla="*/ 16230 w 733162"/>
              <a:gd name="connsiteY12" fmla="*/ 55925 h 560945"/>
              <a:gd name="connsiteX13" fmla="*/ 56712 w 733162"/>
              <a:gd name="connsiteY13" fmla="*/ 1156 h 560945"/>
              <a:gd name="connsiteX14" fmla="*/ 171012 w 733162"/>
              <a:gd name="connsiteY14" fmla="*/ 20206 h 560945"/>
              <a:gd name="connsiteX15" fmla="*/ 216255 w 733162"/>
              <a:gd name="connsiteY15" fmla="*/ 39256 h 560945"/>
              <a:gd name="connsiteX16" fmla="*/ 247212 w 733162"/>
              <a:gd name="connsiteY16" fmla="*/ 82118 h 560945"/>
              <a:gd name="connsiteX0" fmla="*/ 573443 w 733162"/>
              <a:gd name="connsiteY0" fmla="*/ 308337 h 560945"/>
              <a:gd name="connsiteX1" fmla="*/ 647262 w 733162"/>
              <a:gd name="connsiteY1" fmla="*/ 379775 h 560945"/>
              <a:gd name="connsiteX2" fmla="*/ 675837 w 733162"/>
              <a:gd name="connsiteY2" fmla="*/ 441687 h 560945"/>
              <a:gd name="connsiteX3" fmla="*/ 730605 w 733162"/>
              <a:gd name="connsiteY3" fmla="*/ 555987 h 560945"/>
              <a:gd name="connsiteX4" fmla="*/ 585349 w 733162"/>
              <a:gd name="connsiteY4" fmla="*/ 536937 h 560945"/>
              <a:gd name="connsiteX5" fmla="*/ 549630 w 733162"/>
              <a:gd name="connsiteY5" fmla="*/ 505981 h 560945"/>
              <a:gd name="connsiteX6" fmla="*/ 480574 w 733162"/>
              <a:gd name="connsiteY6" fmla="*/ 460737 h 560945"/>
              <a:gd name="connsiteX7" fmla="*/ 342462 w 733162"/>
              <a:gd name="connsiteY7" fmla="*/ 427400 h 560945"/>
              <a:gd name="connsiteX8" fmla="*/ 201968 w 733162"/>
              <a:gd name="connsiteY8" fmla="*/ 389300 h 560945"/>
              <a:gd name="connsiteX9" fmla="*/ 92430 w 733162"/>
              <a:gd name="connsiteY9" fmla="*/ 327387 h 560945"/>
              <a:gd name="connsiteX10" fmla="*/ 4324 w 733162"/>
              <a:gd name="connsiteY10" fmla="*/ 208325 h 560945"/>
              <a:gd name="connsiteX11" fmla="*/ 13849 w 733162"/>
              <a:gd name="connsiteY11" fmla="*/ 136887 h 560945"/>
              <a:gd name="connsiteX12" fmla="*/ 16230 w 733162"/>
              <a:gd name="connsiteY12" fmla="*/ 55925 h 560945"/>
              <a:gd name="connsiteX13" fmla="*/ 56712 w 733162"/>
              <a:gd name="connsiteY13" fmla="*/ 1156 h 560945"/>
              <a:gd name="connsiteX14" fmla="*/ 171012 w 733162"/>
              <a:gd name="connsiteY14" fmla="*/ 20206 h 560945"/>
              <a:gd name="connsiteX15" fmla="*/ 216255 w 733162"/>
              <a:gd name="connsiteY15" fmla="*/ 39256 h 560945"/>
              <a:gd name="connsiteX16" fmla="*/ 247212 w 733162"/>
              <a:gd name="connsiteY16" fmla="*/ 82118 h 560945"/>
              <a:gd name="connsiteX0" fmla="*/ 573443 w 733162"/>
              <a:gd name="connsiteY0" fmla="*/ 308337 h 558828"/>
              <a:gd name="connsiteX1" fmla="*/ 647262 w 733162"/>
              <a:gd name="connsiteY1" fmla="*/ 379775 h 558828"/>
              <a:gd name="connsiteX2" fmla="*/ 675837 w 733162"/>
              <a:gd name="connsiteY2" fmla="*/ 441687 h 558828"/>
              <a:gd name="connsiteX3" fmla="*/ 730605 w 733162"/>
              <a:gd name="connsiteY3" fmla="*/ 555987 h 558828"/>
              <a:gd name="connsiteX4" fmla="*/ 585349 w 733162"/>
              <a:gd name="connsiteY4" fmla="*/ 522649 h 558828"/>
              <a:gd name="connsiteX5" fmla="*/ 549630 w 733162"/>
              <a:gd name="connsiteY5" fmla="*/ 505981 h 558828"/>
              <a:gd name="connsiteX6" fmla="*/ 480574 w 733162"/>
              <a:gd name="connsiteY6" fmla="*/ 460737 h 558828"/>
              <a:gd name="connsiteX7" fmla="*/ 342462 w 733162"/>
              <a:gd name="connsiteY7" fmla="*/ 427400 h 558828"/>
              <a:gd name="connsiteX8" fmla="*/ 201968 w 733162"/>
              <a:gd name="connsiteY8" fmla="*/ 389300 h 558828"/>
              <a:gd name="connsiteX9" fmla="*/ 92430 w 733162"/>
              <a:gd name="connsiteY9" fmla="*/ 327387 h 558828"/>
              <a:gd name="connsiteX10" fmla="*/ 4324 w 733162"/>
              <a:gd name="connsiteY10" fmla="*/ 208325 h 558828"/>
              <a:gd name="connsiteX11" fmla="*/ 13849 w 733162"/>
              <a:gd name="connsiteY11" fmla="*/ 136887 h 558828"/>
              <a:gd name="connsiteX12" fmla="*/ 16230 w 733162"/>
              <a:gd name="connsiteY12" fmla="*/ 55925 h 558828"/>
              <a:gd name="connsiteX13" fmla="*/ 56712 w 733162"/>
              <a:gd name="connsiteY13" fmla="*/ 1156 h 558828"/>
              <a:gd name="connsiteX14" fmla="*/ 171012 w 733162"/>
              <a:gd name="connsiteY14" fmla="*/ 20206 h 558828"/>
              <a:gd name="connsiteX15" fmla="*/ 216255 w 733162"/>
              <a:gd name="connsiteY15" fmla="*/ 39256 h 558828"/>
              <a:gd name="connsiteX16" fmla="*/ 247212 w 733162"/>
              <a:gd name="connsiteY16" fmla="*/ 82118 h 558828"/>
              <a:gd name="connsiteX0" fmla="*/ 573443 w 730646"/>
              <a:gd name="connsiteY0" fmla="*/ 308337 h 575655"/>
              <a:gd name="connsiteX1" fmla="*/ 647262 w 730646"/>
              <a:gd name="connsiteY1" fmla="*/ 379775 h 575655"/>
              <a:gd name="connsiteX2" fmla="*/ 675837 w 730646"/>
              <a:gd name="connsiteY2" fmla="*/ 441687 h 575655"/>
              <a:gd name="connsiteX3" fmla="*/ 730605 w 730646"/>
              <a:gd name="connsiteY3" fmla="*/ 555987 h 575655"/>
              <a:gd name="connsiteX4" fmla="*/ 682980 w 730646"/>
              <a:gd name="connsiteY4" fmla="*/ 572656 h 575655"/>
              <a:gd name="connsiteX5" fmla="*/ 585349 w 730646"/>
              <a:gd name="connsiteY5" fmla="*/ 522649 h 575655"/>
              <a:gd name="connsiteX6" fmla="*/ 549630 w 730646"/>
              <a:gd name="connsiteY6" fmla="*/ 505981 h 575655"/>
              <a:gd name="connsiteX7" fmla="*/ 480574 w 730646"/>
              <a:gd name="connsiteY7" fmla="*/ 460737 h 575655"/>
              <a:gd name="connsiteX8" fmla="*/ 342462 w 730646"/>
              <a:gd name="connsiteY8" fmla="*/ 427400 h 575655"/>
              <a:gd name="connsiteX9" fmla="*/ 201968 w 730646"/>
              <a:gd name="connsiteY9" fmla="*/ 389300 h 575655"/>
              <a:gd name="connsiteX10" fmla="*/ 92430 w 730646"/>
              <a:gd name="connsiteY10" fmla="*/ 327387 h 575655"/>
              <a:gd name="connsiteX11" fmla="*/ 4324 w 730646"/>
              <a:gd name="connsiteY11" fmla="*/ 208325 h 575655"/>
              <a:gd name="connsiteX12" fmla="*/ 13849 w 730646"/>
              <a:gd name="connsiteY12" fmla="*/ 136887 h 575655"/>
              <a:gd name="connsiteX13" fmla="*/ 16230 w 730646"/>
              <a:gd name="connsiteY13" fmla="*/ 55925 h 575655"/>
              <a:gd name="connsiteX14" fmla="*/ 56712 w 730646"/>
              <a:gd name="connsiteY14" fmla="*/ 1156 h 575655"/>
              <a:gd name="connsiteX15" fmla="*/ 171012 w 730646"/>
              <a:gd name="connsiteY15" fmla="*/ 20206 h 575655"/>
              <a:gd name="connsiteX16" fmla="*/ 216255 w 730646"/>
              <a:gd name="connsiteY16" fmla="*/ 39256 h 575655"/>
              <a:gd name="connsiteX17" fmla="*/ 247212 w 730646"/>
              <a:gd name="connsiteY17" fmla="*/ 82118 h 575655"/>
              <a:gd name="connsiteX0" fmla="*/ 573443 w 730609"/>
              <a:gd name="connsiteY0" fmla="*/ 308337 h 590519"/>
              <a:gd name="connsiteX1" fmla="*/ 647262 w 730609"/>
              <a:gd name="connsiteY1" fmla="*/ 379775 h 590519"/>
              <a:gd name="connsiteX2" fmla="*/ 675837 w 730609"/>
              <a:gd name="connsiteY2" fmla="*/ 441687 h 590519"/>
              <a:gd name="connsiteX3" fmla="*/ 730605 w 730609"/>
              <a:gd name="connsiteY3" fmla="*/ 555987 h 590519"/>
              <a:gd name="connsiteX4" fmla="*/ 678217 w 730609"/>
              <a:gd name="connsiteY4" fmla="*/ 589325 h 590519"/>
              <a:gd name="connsiteX5" fmla="*/ 585349 w 730609"/>
              <a:gd name="connsiteY5" fmla="*/ 522649 h 590519"/>
              <a:gd name="connsiteX6" fmla="*/ 549630 w 730609"/>
              <a:gd name="connsiteY6" fmla="*/ 505981 h 590519"/>
              <a:gd name="connsiteX7" fmla="*/ 480574 w 730609"/>
              <a:gd name="connsiteY7" fmla="*/ 460737 h 590519"/>
              <a:gd name="connsiteX8" fmla="*/ 342462 w 730609"/>
              <a:gd name="connsiteY8" fmla="*/ 427400 h 590519"/>
              <a:gd name="connsiteX9" fmla="*/ 201968 w 730609"/>
              <a:gd name="connsiteY9" fmla="*/ 389300 h 590519"/>
              <a:gd name="connsiteX10" fmla="*/ 92430 w 730609"/>
              <a:gd name="connsiteY10" fmla="*/ 327387 h 590519"/>
              <a:gd name="connsiteX11" fmla="*/ 4324 w 730609"/>
              <a:gd name="connsiteY11" fmla="*/ 208325 h 590519"/>
              <a:gd name="connsiteX12" fmla="*/ 13849 w 730609"/>
              <a:gd name="connsiteY12" fmla="*/ 136887 h 590519"/>
              <a:gd name="connsiteX13" fmla="*/ 16230 w 730609"/>
              <a:gd name="connsiteY13" fmla="*/ 55925 h 590519"/>
              <a:gd name="connsiteX14" fmla="*/ 56712 w 730609"/>
              <a:gd name="connsiteY14" fmla="*/ 1156 h 590519"/>
              <a:gd name="connsiteX15" fmla="*/ 171012 w 730609"/>
              <a:gd name="connsiteY15" fmla="*/ 20206 h 590519"/>
              <a:gd name="connsiteX16" fmla="*/ 216255 w 730609"/>
              <a:gd name="connsiteY16" fmla="*/ 39256 h 590519"/>
              <a:gd name="connsiteX17" fmla="*/ 247212 w 730609"/>
              <a:gd name="connsiteY17" fmla="*/ 82118 h 590519"/>
              <a:gd name="connsiteX0" fmla="*/ 575797 w 732963"/>
              <a:gd name="connsiteY0" fmla="*/ 310354 h 592536"/>
              <a:gd name="connsiteX1" fmla="*/ 649616 w 732963"/>
              <a:gd name="connsiteY1" fmla="*/ 381792 h 592536"/>
              <a:gd name="connsiteX2" fmla="*/ 678191 w 732963"/>
              <a:gd name="connsiteY2" fmla="*/ 443704 h 592536"/>
              <a:gd name="connsiteX3" fmla="*/ 732959 w 732963"/>
              <a:gd name="connsiteY3" fmla="*/ 558004 h 592536"/>
              <a:gd name="connsiteX4" fmla="*/ 680571 w 732963"/>
              <a:gd name="connsiteY4" fmla="*/ 591342 h 592536"/>
              <a:gd name="connsiteX5" fmla="*/ 587703 w 732963"/>
              <a:gd name="connsiteY5" fmla="*/ 524666 h 592536"/>
              <a:gd name="connsiteX6" fmla="*/ 551984 w 732963"/>
              <a:gd name="connsiteY6" fmla="*/ 507998 h 592536"/>
              <a:gd name="connsiteX7" fmla="*/ 482928 w 732963"/>
              <a:gd name="connsiteY7" fmla="*/ 462754 h 592536"/>
              <a:gd name="connsiteX8" fmla="*/ 344816 w 732963"/>
              <a:gd name="connsiteY8" fmla="*/ 429417 h 592536"/>
              <a:gd name="connsiteX9" fmla="*/ 204322 w 732963"/>
              <a:gd name="connsiteY9" fmla="*/ 391317 h 592536"/>
              <a:gd name="connsiteX10" fmla="*/ 94784 w 732963"/>
              <a:gd name="connsiteY10" fmla="*/ 329404 h 592536"/>
              <a:gd name="connsiteX11" fmla="*/ 6678 w 732963"/>
              <a:gd name="connsiteY11" fmla="*/ 210342 h 592536"/>
              <a:gd name="connsiteX12" fmla="*/ 16203 w 732963"/>
              <a:gd name="connsiteY12" fmla="*/ 138904 h 592536"/>
              <a:gd name="connsiteX13" fmla="*/ 95848 w 732963"/>
              <a:gd name="connsiteY13" fmla="*/ 93111 h 592536"/>
              <a:gd name="connsiteX14" fmla="*/ 59066 w 732963"/>
              <a:gd name="connsiteY14" fmla="*/ 3173 h 592536"/>
              <a:gd name="connsiteX15" fmla="*/ 173366 w 732963"/>
              <a:gd name="connsiteY15" fmla="*/ 22223 h 592536"/>
              <a:gd name="connsiteX16" fmla="*/ 218609 w 732963"/>
              <a:gd name="connsiteY16" fmla="*/ 41273 h 592536"/>
              <a:gd name="connsiteX17" fmla="*/ 249566 w 732963"/>
              <a:gd name="connsiteY17" fmla="*/ 84135 h 592536"/>
              <a:gd name="connsiteX0" fmla="*/ 569685 w 726851"/>
              <a:gd name="connsiteY0" fmla="*/ 310354 h 592536"/>
              <a:gd name="connsiteX1" fmla="*/ 643504 w 726851"/>
              <a:gd name="connsiteY1" fmla="*/ 381792 h 592536"/>
              <a:gd name="connsiteX2" fmla="*/ 672079 w 726851"/>
              <a:gd name="connsiteY2" fmla="*/ 443704 h 592536"/>
              <a:gd name="connsiteX3" fmla="*/ 726847 w 726851"/>
              <a:gd name="connsiteY3" fmla="*/ 558004 h 592536"/>
              <a:gd name="connsiteX4" fmla="*/ 674459 w 726851"/>
              <a:gd name="connsiteY4" fmla="*/ 591342 h 592536"/>
              <a:gd name="connsiteX5" fmla="*/ 581591 w 726851"/>
              <a:gd name="connsiteY5" fmla="*/ 524666 h 592536"/>
              <a:gd name="connsiteX6" fmla="*/ 545872 w 726851"/>
              <a:gd name="connsiteY6" fmla="*/ 507998 h 592536"/>
              <a:gd name="connsiteX7" fmla="*/ 476816 w 726851"/>
              <a:gd name="connsiteY7" fmla="*/ 462754 h 592536"/>
              <a:gd name="connsiteX8" fmla="*/ 338704 w 726851"/>
              <a:gd name="connsiteY8" fmla="*/ 429417 h 592536"/>
              <a:gd name="connsiteX9" fmla="*/ 198210 w 726851"/>
              <a:gd name="connsiteY9" fmla="*/ 391317 h 592536"/>
              <a:gd name="connsiteX10" fmla="*/ 88672 w 726851"/>
              <a:gd name="connsiteY10" fmla="*/ 329404 h 592536"/>
              <a:gd name="connsiteX11" fmla="*/ 566 w 726851"/>
              <a:gd name="connsiteY11" fmla="*/ 210342 h 592536"/>
              <a:gd name="connsiteX12" fmla="*/ 52719 w 726851"/>
              <a:gd name="connsiteY12" fmla="*/ 183665 h 592536"/>
              <a:gd name="connsiteX13" fmla="*/ 89736 w 726851"/>
              <a:gd name="connsiteY13" fmla="*/ 93111 h 592536"/>
              <a:gd name="connsiteX14" fmla="*/ 52954 w 726851"/>
              <a:gd name="connsiteY14" fmla="*/ 3173 h 592536"/>
              <a:gd name="connsiteX15" fmla="*/ 167254 w 726851"/>
              <a:gd name="connsiteY15" fmla="*/ 22223 h 592536"/>
              <a:gd name="connsiteX16" fmla="*/ 212497 w 726851"/>
              <a:gd name="connsiteY16" fmla="*/ 41273 h 592536"/>
              <a:gd name="connsiteX17" fmla="*/ 243454 w 726851"/>
              <a:gd name="connsiteY17" fmla="*/ 84135 h 592536"/>
              <a:gd name="connsiteX0" fmla="*/ 546111 w 703277"/>
              <a:gd name="connsiteY0" fmla="*/ 310354 h 592536"/>
              <a:gd name="connsiteX1" fmla="*/ 619930 w 703277"/>
              <a:gd name="connsiteY1" fmla="*/ 381792 h 592536"/>
              <a:gd name="connsiteX2" fmla="*/ 648505 w 703277"/>
              <a:gd name="connsiteY2" fmla="*/ 443704 h 592536"/>
              <a:gd name="connsiteX3" fmla="*/ 703273 w 703277"/>
              <a:gd name="connsiteY3" fmla="*/ 558004 h 592536"/>
              <a:gd name="connsiteX4" fmla="*/ 650885 w 703277"/>
              <a:gd name="connsiteY4" fmla="*/ 591342 h 592536"/>
              <a:gd name="connsiteX5" fmla="*/ 558017 w 703277"/>
              <a:gd name="connsiteY5" fmla="*/ 524666 h 592536"/>
              <a:gd name="connsiteX6" fmla="*/ 522298 w 703277"/>
              <a:gd name="connsiteY6" fmla="*/ 507998 h 592536"/>
              <a:gd name="connsiteX7" fmla="*/ 453242 w 703277"/>
              <a:gd name="connsiteY7" fmla="*/ 462754 h 592536"/>
              <a:gd name="connsiteX8" fmla="*/ 315130 w 703277"/>
              <a:gd name="connsiteY8" fmla="*/ 429417 h 592536"/>
              <a:gd name="connsiteX9" fmla="*/ 174636 w 703277"/>
              <a:gd name="connsiteY9" fmla="*/ 391317 h 592536"/>
              <a:gd name="connsiteX10" fmla="*/ 65098 w 703277"/>
              <a:gd name="connsiteY10" fmla="*/ 329404 h 592536"/>
              <a:gd name="connsiteX11" fmla="*/ 970 w 703277"/>
              <a:gd name="connsiteY11" fmla="*/ 232723 h 592536"/>
              <a:gd name="connsiteX12" fmla="*/ 29145 w 703277"/>
              <a:gd name="connsiteY12" fmla="*/ 183665 h 592536"/>
              <a:gd name="connsiteX13" fmla="*/ 66162 w 703277"/>
              <a:gd name="connsiteY13" fmla="*/ 93111 h 592536"/>
              <a:gd name="connsiteX14" fmla="*/ 29380 w 703277"/>
              <a:gd name="connsiteY14" fmla="*/ 3173 h 592536"/>
              <a:gd name="connsiteX15" fmla="*/ 143680 w 703277"/>
              <a:gd name="connsiteY15" fmla="*/ 22223 h 592536"/>
              <a:gd name="connsiteX16" fmla="*/ 188923 w 703277"/>
              <a:gd name="connsiteY16" fmla="*/ 41273 h 592536"/>
              <a:gd name="connsiteX17" fmla="*/ 219880 w 703277"/>
              <a:gd name="connsiteY17" fmla="*/ 84135 h 592536"/>
              <a:gd name="connsiteX0" fmla="*/ 551421 w 708587"/>
              <a:gd name="connsiteY0" fmla="*/ 310354 h 592536"/>
              <a:gd name="connsiteX1" fmla="*/ 625240 w 708587"/>
              <a:gd name="connsiteY1" fmla="*/ 381792 h 592536"/>
              <a:gd name="connsiteX2" fmla="*/ 653815 w 708587"/>
              <a:gd name="connsiteY2" fmla="*/ 443704 h 592536"/>
              <a:gd name="connsiteX3" fmla="*/ 708583 w 708587"/>
              <a:gd name="connsiteY3" fmla="*/ 558004 h 592536"/>
              <a:gd name="connsiteX4" fmla="*/ 656195 w 708587"/>
              <a:gd name="connsiteY4" fmla="*/ 591342 h 592536"/>
              <a:gd name="connsiteX5" fmla="*/ 563327 w 708587"/>
              <a:gd name="connsiteY5" fmla="*/ 524666 h 592536"/>
              <a:gd name="connsiteX6" fmla="*/ 527608 w 708587"/>
              <a:gd name="connsiteY6" fmla="*/ 507998 h 592536"/>
              <a:gd name="connsiteX7" fmla="*/ 458552 w 708587"/>
              <a:gd name="connsiteY7" fmla="*/ 462754 h 592536"/>
              <a:gd name="connsiteX8" fmla="*/ 320440 w 708587"/>
              <a:gd name="connsiteY8" fmla="*/ 429417 h 592536"/>
              <a:gd name="connsiteX9" fmla="*/ 179946 w 708587"/>
              <a:gd name="connsiteY9" fmla="*/ 391317 h 592536"/>
              <a:gd name="connsiteX10" fmla="*/ 70408 w 708587"/>
              <a:gd name="connsiteY10" fmla="*/ 329404 h 592536"/>
              <a:gd name="connsiteX11" fmla="*/ 6280 w 708587"/>
              <a:gd name="connsiteY11" fmla="*/ 232723 h 592536"/>
              <a:gd name="connsiteX12" fmla="*/ 34455 w 708587"/>
              <a:gd name="connsiteY12" fmla="*/ 183665 h 592536"/>
              <a:gd name="connsiteX13" fmla="*/ 71472 w 708587"/>
              <a:gd name="connsiteY13" fmla="*/ 93111 h 592536"/>
              <a:gd name="connsiteX14" fmla="*/ 34690 w 708587"/>
              <a:gd name="connsiteY14" fmla="*/ 3173 h 592536"/>
              <a:gd name="connsiteX15" fmla="*/ 148990 w 708587"/>
              <a:gd name="connsiteY15" fmla="*/ 22223 h 592536"/>
              <a:gd name="connsiteX16" fmla="*/ 194233 w 708587"/>
              <a:gd name="connsiteY16" fmla="*/ 41273 h 592536"/>
              <a:gd name="connsiteX17" fmla="*/ 225190 w 708587"/>
              <a:gd name="connsiteY17" fmla="*/ 84135 h 592536"/>
              <a:gd name="connsiteX0" fmla="*/ 551421 w 708587"/>
              <a:gd name="connsiteY0" fmla="*/ 289491 h 571673"/>
              <a:gd name="connsiteX1" fmla="*/ 625240 w 708587"/>
              <a:gd name="connsiteY1" fmla="*/ 360929 h 571673"/>
              <a:gd name="connsiteX2" fmla="*/ 653815 w 708587"/>
              <a:gd name="connsiteY2" fmla="*/ 422841 h 571673"/>
              <a:gd name="connsiteX3" fmla="*/ 708583 w 708587"/>
              <a:gd name="connsiteY3" fmla="*/ 537141 h 571673"/>
              <a:gd name="connsiteX4" fmla="*/ 656195 w 708587"/>
              <a:gd name="connsiteY4" fmla="*/ 570479 h 571673"/>
              <a:gd name="connsiteX5" fmla="*/ 563327 w 708587"/>
              <a:gd name="connsiteY5" fmla="*/ 503803 h 571673"/>
              <a:gd name="connsiteX6" fmla="*/ 527608 w 708587"/>
              <a:gd name="connsiteY6" fmla="*/ 487135 h 571673"/>
              <a:gd name="connsiteX7" fmla="*/ 458552 w 708587"/>
              <a:gd name="connsiteY7" fmla="*/ 441891 h 571673"/>
              <a:gd name="connsiteX8" fmla="*/ 320440 w 708587"/>
              <a:gd name="connsiteY8" fmla="*/ 408554 h 571673"/>
              <a:gd name="connsiteX9" fmla="*/ 179946 w 708587"/>
              <a:gd name="connsiteY9" fmla="*/ 370454 h 571673"/>
              <a:gd name="connsiteX10" fmla="*/ 70408 w 708587"/>
              <a:gd name="connsiteY10" fmla="*/ 308541 h 571673"/>
              <a:gd name="connsiteX11" fmla="*/ 6280 w 708587"/>
              <a:gd name="connsiteY11" fmla="*/ 211860 h 571673"/>
              <a:gd name="connsiteX12" fmla="*/ 34455 w 708587"/>
              <a:gd name="connsiteY12" fmla="*/ 162802 h 571673"/>
              <a:gd name="connsiteX13" fmla="*/ 71472 w 708587"/>
              <a:gd name="connsiteY13" fmla="*/ 72248 h 571673"/>
              <a:gd name="connsiteX14" fmla="*/ 119947 w 708587"/>
              <a:gd name="connsiteY14" fmla="*/ 55845 h 571673"/>
              <a:gd name="connsiteX15" fmla="*/ 148990 w 708587"/>
              <a:gd name="connsiteY15" fmla="*/ 1360 h 571673"/>
              <a:gd name="connsiteX16" fmla="*/ 194233 w 708587"/>
              <a:gd name="connsiteY16" fmla="*/ 20410 h 571673"/>
              <a:gd name="connsiteX17" fmla="*/ 225190 w 708587"/>
              <a:gd name="connsiteY17" fmla="*/ 63272 h 571673"/>
              <a:gd name="connsiteX0" fmla="*/ 551421 w 708587"/>
              <a:gd name="connsiteY0" fmla="*/ 342840 h 625022"/>
              <a:gd name="connsiteX1" fmla="*/ 625240 w 708587"/>
              <a:gd name="connsiteY1" fmla="*/ 414278 h 625022"/>
              <a:gd name="connsiteX2" fmla="*/ 653815 w 708587"/>
              <a:gd name="connsiteY2" fmla="*/ 476190 h 625022"/>
              <a:gd name="connsiteX3" fmla="*/ 708583 w 708587"/>
              <a:gd name="connsiteY3" fmla="*/ 590490 h 625022"/>
              <a:gd name="connsiteX4" fmla="*/ 656195 w 708587"/>
              <a:gd name="connsiteY4" fmla="*/ 623828 h 625022"/>
              <a:gd name="connsiteX5" fmla="*/ 563327 w 708587"/>
              <a:gd name="connsiteY5" fmla="*/ 557152 h 625022"/>
              <a:gd name="connsiteX6" fmla="*/ 527608 w 708587"/>
              <a:gd name="connsiteY6" fmla="*/ 540484 h 625022"/>
              <a:gd name="connsiteX7" fmla="*/ 458552 w 708587"/>
              <a:gd name="connsiteY7" fmla="*/ 495240 h 625022"/>
              <a:gd name="connsiteX8" fmla="*/ 320440 w 708587"/>
              <a:gd name="connsiteY8" fmla="*/ 461903 h 625022"/>
              <a:gd name="connsiteX9" fmla="*/ 179946 w 708587"/>
              <a:gd name="connsiteY9" fmla="*/ 423803 h 625022"/>
              <a:gd name="connsiteX10" fmla="*/ 70408 w 708587"/>
              <a:gd name="connsiteY10" fmla="*/ 361890 h 625022"/>
              <a:gd name="connsiteX11" fmla="*/ 6280 w 708587"/>
              <a:gd name="connsiteY11" fmla="*/ 265209 h 625022"/>
              <a:gd name="connsiteX12" fmla="*/ 34455 w 708587"/>
              <a:gd name="connsiteY12" fmla="*/ 216151 h 625022"/>
              <a:gd name="connsiteX13" fmla="*/ 71472 w 708587"/>
              <a:gd name="connsiteY13" fmla="*/ 125597 h 625022"/>
              <a:gd name="connsiteX14" fmla="*/ 119947 w 708587"/>
              <a:gd name="connsiteY14" fmla="*/ 109194 h 625022"/>
              <a:gd name="connsiteX15" fmla="*/ 164976 w 708587"/>
              <a:gd name="connsiteY15" fmla="*/ 357 h 625022"/>
              <a:gd name="connsiteX16" fmla="*/ 194233 w 708587"/>
              <a:gd name="connsiteY16" fmla="*/ 73759 h 625022"/>
              <a:gd name="connsiteX17" fmla="*/ 225190 w 708587"/>
              <a:gd name="connsiteY17" fmla="*/ 116621 h 625022"/>
              <a:gd name="connsiteX0" fmla="*/ 551421 w 708587"/>
              <a:gd name="connsiteY0" fmla="*/ 343376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225190 w 708587"/>
              <a:gd name="connsiteY17" fmla="*/ 117157 h 625558"/>
              <a:gd name="connsiteX0" fmla="*/ 551421 w 708587"/>
              <a:gd name="connsiteY0" fmla="*/ 343376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313110 w 708587"/>
              <a:gd name="connsiteY17" fmla="*/ 177904 h 625558"/>
              <a:gd name="connsiteX0" fmla="*/ 551421 w 708587"/>
              <a:gd name="connsiteY0" fmla="*/ 343376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323767 w 708587"/>
              <a:gd name="connsiteY17" fmla="*/ 177904 h 625558"/>
              <a:gd name="connsiteX0" fmla="*/ 551421 w 708587"/>
              <a:gd name="connsiteY0" fmla="*/ 343376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417016 w 708587"/>
              <a:gd name="connsiteY17" fmla="*/ 302595 h 625558"/>
              <a:gd name="connsiteX0" fmla="*/ 436857 w 708587"/>
              <a:gd name="connsiteY0" fmla="*/ 301812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417016 w 708587"/>
              <a:gd name="connsiteY17" fmla="*/ 302595 h 625558"/>
              <a:gd name="connsiteX0" fmla="*/ 436857 w 708587"/>
              <a:gd name="connsiteY0" fmla="*/ 301812 h 625558"/>
              <a:gd name="connsiteX1" fmla="*/ 625240 w 708587"/>
              <a:gd name="connsiteY1" fmla="*/ 414814 h 625558"/>
              <a:gd name="connsiteX2" fmla="*/ 653815 w 708587"/>
              <a:gd name="connsiteY2" fmla="*/ 476726 h 625558"/>
              <a:gd name="connsiteX3" fmla="*/ 708583 w 708587"/>
              <a:gd name="connsiteY3" fmla="*/ 591026 h 625558"/>
              <a:gd name="connsiteX4" fmla="*/ 656195 w 708587"/>
              <a:gd name="connsiteY4" fmla="*/ 624364 h 625558"/>
              <a:gd name="connsiteX5" fmla="*/ 563327 w 708587"/>
              <a:gd name="connsiteY5" fmla="*/ 557688 h 625558"/>
              <a:gd name="connsiteX6" fmla="*/ 527608 w 708587"/>
              <a:gd name="connsiteY6" fmla="*/ 541020 h 625558"/>
              <a:gd name="connsiteX7" fmla="*/ 458552 w 708587"/>
              <a:gd name="connsiteY7" fmla="*/ 495776 h 625558"/>
              <a:gd name="connsiteX8" fmla="*/ 320440 w 708587"/>
              <a:gd name="connsiteY8" fmla="*/ 462439 h 625558"/>
              <a:gd name="connsiteX9" fmla="*/ 179946 w 708587"/>
              <a:gd name="connsiteY9" fmla="*/ 424339 h 625558"/>
              <a:gd name="connsiteX10" fmla="*/ 70408 w 708587"/>
              <a:gd name="connsiteY10" fmla="*/ 362426 h 625558"/>
              <a:gd name="connsiteX11" fmla="*/ 6280 w 708587"/>
              <a:gd name="connsiteY11" fmla="*/ 265745 h 625558"/>
              <a:gd name="connsiteX12" fmla="*/ 34455 w 708587"/>
              <a:gd name="connsiteY12" fmla="*/ 216687 h 625558"/>
              <a:gd name="connsiteX13" fmla="*/ 71472 w 708587"/>
              <a:gd name="connsiteY13" fmla="*/ 126133 h 625558"/>
              <a:gd name="connsiteX14" fmla="*/ 119947 w 708587"/>
              <a:gd name="connsiteY14" fmla="*/ 109730 h 625558"/>
              <a:gd name="connsiteX15" fmla="*/ 164976 w 708587"/>
              <a:gd name="connsiteY15" fmla="*/ 893 h 625558"/>
              <a:gd name="connsiteX16" fmla="*/ 263504 w 708587"/>
              <a:gd name="connsiteY16" fmla="*/ 58309 h 625558"/>
              <a:gd name="connsiteX17" fmla="*/ 398366 w 708587"/>
              <a:gd name="connsiteY17" fmla="*/ 283412 h 62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8587" h="625558">
                <a:moveTo>
                  <a:pt x="436857" y="301812"/>
                </a:moveTo>
                <a:cubicBezTo>
                  <a:pt x="465233" y="326418"/>
                  <a:pt x="589080" y="385662"/>
                  <a:pt x="625240" y="414814"/>
                </a:cubicBezTo>
                <a:cubicBezTo>
                  <a:pt x="661400" y="443966"/>
                  <a:pt x="639925" y="447357"/>
                  <a:pt x="653815" y="476726"/>
                </a:cubicBezTo>
                <a:cubicBezTo>
                  <a:pt x="667705" y="506095"/>
                  <a:pt x="708186" y="566420"/>
                  <a:pt x="708583" y="591026"/>
                </a:cubicBezTo>
                <a:cubicBezTo>
                  <a:pt x="708980" y="615632"/>
                  <a:pt x="680404" y="629920"/>
                  <a:pt x="656195" y="624364"/>
                </a:cubicBezTo>
                <a:cubicBezTo>
                  <a:pt x="631986" y="618808"/>
                  <a:pt x="584758" y="571579"/>
                  <a:pt x="563327" y="557688"/>
                </a:cubicBezTo>
                <a:cubicBezTo>
                  <a:pt x="541896" y="543797"/>
                  <a:pt x="545070" y="551339"/>
                  <a:pt x="527608" y="541020"/>
                </a:cubicBezTo>
                <a:cubicBezTo>
                  <a:pt x="510146" y="530701"/>
                  <a:pt x="493080" y="508873"/>
                  <a:pt x="458552" y="495776"/>
                </a:cubicBezTo>
                <a:cubicBezTo>
                  <a:pt x="424024" y="482679"/>
                  <a:pt x="366874" y="474345"/>
                  <a:pt x="320440" y="462439"/>
                </a:cubicBezTo>
                <a:cubicBezTo>
                  <a:pt x="274006" y="450533"/>
                  <a:pt x="221618" y="441008"/>
                  <a:pt x="179946" y="424339"/>
                </a:cubicBezTo>
                <a:cubicBezTo>
                  <a:pt x="138274" y="407670"/>
                  <a:pt x="99352" y="388858"/>
                  <a:pt x="70408" y="362426"/>
                </a:cubicBezTo>
                <a:cubicBezTo>
                  <a:pt x="41464" y="335994"/>
                  <a:pt x="-19699" y="306021"/>
                  <a:pt x="6280" y="265745"/>
                </a:cubicBezTo>
                <a:cubicBezTo>
                  <a:pt x="32259" y="225469"/>
                  <a:pt x="23590" y="239956"/>
                  <a:pt x="34455" y="216687"/>
                </a:cubicBezTo>
                <a:cubicBezTo>
                  <a:pt x="45320" y="193418"/>
                  <a:pt x="57223" y="143959"/>
                  <a:pt x="71472" y="126133"/>
                </a:cubicBezTo>
                <a:cubicBezTo>
                  <a:pt x="85721" y="108307"/>
                  <a:pt x="104363" y="130603"/>
                  <a:pt x="119947" y="109730"/>
                </a:cubicBezTo>
                <a:cubicBezTo>
                  <a:pt x="135531" y="88857"/>
                  <a:pt x="141050" y="9463"/>
                  <a:pt x="164976" y="893"/>
                </a:cubicBezTo>
                <a:cubicBezTo>
                  <a:pt x="188902" y="-7677"/>
                  <a:pt x="250804" y="47990"/>
                  <a:pt x="263504" y="58309"/>
                </a:cubicBezTo>
                <a:cubicBezTo>
                  <a:pt x="276204" y="68628"/>
                  <a:pt x="392810" y="275474"/>
                  <a:pt x="398366" y="283412"/>
                </a:cubicBezTo>
              </a:path>
            </a:pathLst>
          </a:custGeom>
          <a:noFill/>
          <a:ln w="38100">
            <a:solidFill>
              <a:srgbClr val="C616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0"/>
            <a:ext cx="3311524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09197" y="980610"/>
            <a:ext cx="2971007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Для освоения территорий Нижнего Поволжья,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Приуралья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Новороссии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Северного Кавказа Екатерина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приглашала в Россию иностранных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переселенцев.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7241601" y="128721"/>
            <a:ext cx="868530" cy="1725847"/>
          </a:xfrm>
          <a:custGeom>
            <a:avLst/>
            <a:gdLst>
              <a:gd name="connsiteX0" fmla="*/ 865770 w 865770"/>
              <a:gd name="connsiteY0" fmla="*/ 119407 h 1843638"/>
              <a:gd name="connsiteX1" fmla="*/ 810630 w 865770"/>
              <a:gd name="connsiteY1" fmla="*/ 78052 h 1843638"/>
              <a:gd name="connsiteX2" fmla="*/ 760085 w 865770"/>
              <a:gd name="connsiteY2" fmla="*/ 55077 h 1843638"/>
              <a:gd name="connsiteX3" fmla="*/ 709541 w 865770"/>
              <a:gd name="connsiteY3" fmla="*/ 13722 h 1843638"/>
              <a:gd name="connsiteX4" fmla="*/ 645211 w 865770"/>
              <a:gd name="connsiteY4" fmla="*/ 4532 h 1843638"/>
              <a:gd name="connsiteX5" fmla="*/ 631426 w 865770"/>
              <a:gd name="connsiteY5" fmla="*/ 9127 h 1843638"/>
              <a:gd name="connsiteX6" fmla="*/ 567096 w 865770"/>
              <a:gd name="connsiteY6" fmla="*/ 105622 h 1843638"/>
              <a:gd name="connsiteX7" fmla="*/ 502767 w 865770"/>
              <a:gd name="connsiteY7" fmla="*/ 257256 h 1843638"/>
              <a:gd name="connsiteX8" fmla="*/ 466007 w 865770"/>
              <a:gd name="connsiteY8" fmla="*/ 312396 h 1843638"/>
              <a:gd name="connsiteX9" fmla="*/ 401677 w 865770"/>
              <a:gd name="connsiteY9" fmla="*/ 477815 h 1843638"/>
              <a:gd name="connsiteX10" fmla="*/ 318968 w 865770"/>
              <a:gd name="connsiteY10" fmla="*/ 611069 h 1843638"/>
              <a:gd name="connsiteX11" fmla="*/ 167333 w 865770"/>
              <a:gd name="connsiteY11" fmla="*/ 794868 h 1843638"/>
              <a:gd name="connsiteX12" fmla="*/ 116789 w 865770"/>
              <a:gd name="connsiteY12" fmla="*/ 1038402 h 1843638"/>
              <a:gd name="connsiteX13" fmla="*/ 75434 w 865770"/>
              <a:gd name="connsiteY13" fmla="*/ 1254365 h 1843638"/>
              <a:gd name="connsiteX14" fmla="*/ 20294 w 865770"/>
              <a:gd name="connsiteY14" fmla="*/ 1530064 h 1843638"/>
              <a:gd name="connsiteX15" fmla="*/ 1914 w 865770"/>
              <a:gd name="connsiteY15" fmla="*/ 1686293 h 1843638"/>
              <a:gd name="connsiteX16" fmla="*/ 61649 w 865770"/>
              <a:gd name="connsiteY16" fmla="*/ 1796572 h 1843638"/>
              <a:gd name="connsiteX17" fmla="*/ 286803 w 865770"/>
              <a:gd name="connsiteY17" fmla="*/ 1833332 h 1843638"/>
              <a:gd name="connsiteX18" fmla="*/ 410867 w 865770"/>
              <a:gd name="connsiteY18" fmla="*/ 1617368 h 1843638"/>
              <a:gd name="connsiteX19" fmla="*/ 479792 w 865770"/>
              <a:gd name="connsiteY19" fmla="*/ 1438164 h 1843638"/>
              <a:gd name="connsiteX20" fmla="*/ 553311 w 865770"/>
              <a:gd name="connsiteY20" fmla="*/ 1213011 h 1843638"/>
              <a:gd name="connsiteX21" fmla="*/ 626831 w 865770"/>
              <a:gd name="connsiteY21" fmla="*/ 1015427 h 1843638"/>
              <a:gd name="connsiteX22" fmla="*/ 681971 w 865770"/>
              <a:gd name="connsiteY22" fmla="*/ 735133 h 1843638"/>
              <a:gd name="connsiteX23" fmla="*/ 810630 w 865770"/>
              <a:gd name="connsiteY23" fmla="*/ 289421 h 1843638"/>
              <a:gd name="connsiteX24" fmla="*/ 829010 w 865770"/>
              <a:gd name="connsiteY24" fmla="*/ 179141 h 1843638"/>
              <a:gd name="connsiteX0" fmla="*/ 868530 w 868530"/>
              <a:gd name="connsiteY0" fmla="*/ 119407 h 1835340"/>
              <a:gd name="connsiteX1" fmla="*/ 813390 w 868530"/>
              <a:gd name="connsiteY1" fmla="*/ 78052 h 1835340"/>
              <a:gd name="connsiteX2" fmla="*/ 762845 w 868530"/>
              <a:gd name="connsiteY2" fmla="*/ 55077 h 1835340"/>
              <a:gd name="connsiteX3" fmla="*/ 712301 w 868530"/>
              <a:gd name="connsiteY3" fmla="*/ 13722 h 1835340"/>
              <a:gd name="connsiteX4" fmla="*/ 647971 w 868530"/>
              <a:gd name="connsiteY4" fmla="*/ 4532 h 1835340"/>
              <a:gd name="connsiteX5" fmla="*/ 634186 w 868530"/>
              <a:gd name="connsiteY5" fmla="*/ 9127 h 1835340"/>
              <a:gd name="connsiteX6" fmla="*/ 569856 w 868530"/>
              <a:gd name="connsiteY6" fmla="*/ 105622 h 1835340"/>
              <a:gd name="connsiteX7" fmla="*/ 505527 w 868530"/>
              <a:gd name="connsiteY7" fmla="*/ 257256 h 1835340"/>
              <a:gd name="connsiteX8" fmla="*/ 468767 w 868530"/>
              <a:gd name="connsiteY8" fmla="*/ 312396 h 1835340"/>
              <a:gd name="connsiteX9" fmla="*/ 404437 w 868530"/>
              <a:gd name="connsiteY9" fmla="*/ 477815 h 1835340"/>
              <a:gd name="connsiteX10" fmla="*/ 321728 w 868530"/>
              <a:gd name="connsiteY10" fmla="*/ 611069 h 1835340"/>
              <a:gd name="connsiteX11" fmla="*/ 170093 w 868530"/>
              <a:gd name="connsiteY11" fmla="*/ 794868 h 1835340"/>
              <a:gd name="connsiteX12" fmla="*/ 119549 w 868530"/>
              <a:gd name="connsiteY12" fmla="*/ 1038402 h 1835340"/>
              <a:gd name="connsiteX13" fmla="*/ 78194 w 868530"/>
              <a:gd name="connsiteY13" fmla="*/ 1254365 h 1835340"/>
              <a:gd name="connsiteX14" fmla="*/ 23054 w 868530"/>
              <a:gd name="connsiteY14" fmla="*/ 1530064 h 1835340"/>
              <a:gd name="connsiteX15" fmla="*/ 4674 w 868530"/>
              <a:gd name="connsiteY15" fmla="*/ 1686293 h 1835340"/>
              <a:gd name="connsiteX16" fmla="*/ 105764 w 868530"/>
              <a:gd name="connsiteY16" fmla="*/ 1723052 h 1835340"/>
              <a:gd name="connsiteX17" fmla="*/ 289563 w 868530"/>
              <a:gd name="connsiteY17" fmla="*/ 1833332 h 1835340"/>
              <a:gd name="connsiteX18" fmla="*/ 413627 w 868530"/>
              <a:gd name="connsiteY18" fmla="*/ 1617368 h 1835340"/>
              <a:gd name="connsiteX19" fmla="*/ 482552 w 868530"/>
              <a:gd name="connsiteY19" fmla="*/ 1438164 h 1835340"/>
              <a:gd name="connsiteX20" fmla="*/ 556071 w 868530"/>
              <a:gd name="connsiteY20" fmla="*/ 1213011 h 1835340"/>
              <a:gd name="connsiteX21" fmla="*/ 629591 w 868530"/>
              <a:gd name="connsiteY21" fmla="*/ 1015427 h 1835340"/>
              <a:gd name="connsiteX22" fmla="*/ 684731 w 868530"/>
              <a:gd name="connsiteY22" fmla="*/ 735133 h 1835340"/>
              <a:gd name="connsiteX23" fmla="*/ 813390 w 868530"/>
              <a:gd name="connsiteY23" fmla="*/ 289421 h 1835340"/>
              <a:gd name="connsiteX24" fmla="*/ 831770 w 868530"/>
              <a:gd name="connsiteY24" fmla="*/ 179141 h 1835340"/>
              <a:gd name="connsiteX0" fmla="*/ 868530 w 868530"/>
              <a:gd name="connsiteY0" fmla="*/ 119407 h 1725847"/>
              <a:gd name="connsiteX1" fmla="*/ 813390 w 868530"/>
              <a:gd name="connsiteY1" fmla="*/ 78052 h 1725847"/>
              <a:gd name="connsiteX2" fmla="*/ 762845 w 868530"/>
              <a:gd name="connsiteY2" fmla="*/ 55077 h 1725847"/>
              <a:gd name="connsiteX3" fmla="*/ 712301 w 868530"/>
              <a:gd name="connsiteY3" fmla="*/ 13722 h 1725847"/>
              <a:gd name="connsiteX4" fmla="*/ 647971 w 868530"/>
              <a:gd name="connsiteY4" fmla="*/ 4532 h 1725847"/>
              <a:gd name="connsiteX5" fmla="*/ 634186 w 868530"/>
              <a:gd name="connsiteY5" fmla="*/ 9127 h 1725847"/>
              <a:gd name="connsiteX6" fmla="*/ 569856 w 868530"/>
              <a:gd name="connsiteY6" fmla="*/ 105622 h 1725847"/>
              <a:gd name="connsiteX7" fmla="*/ 505527 w 868530"/>
              <a:gd name="connsiteY7" fmla="*/ 257256 h 1725847"/>
              <a:gd name="connsiteX8" fmla="*/ 468767 w 868530"/>
              <a:gd name="connsiteY8" fmla="*/ 312396 h 1725847"/>
              <a:gd name="connsiteX9" fmla="*/ 404437 w 868530"/>
              <a:gd name="connsiteY9" fmla="*/ 477815 h 1725847"/>
              <a:gd name="connsiteX10" fmla="*/ 321728 w 868530"/>
              <a:gd name="connsiteY10" fmla="*/ 611069 h 1725847"/>
              <a:gd name="connsiteX11" fmla="*/ 170093 w 868530"/>
              <a:gd name="connsiteY11" fmla="*/ 794868 h 1725847"/>
              <a:gd name="connsiteX12" fmla="*/ 119549 w 868530"/>
              <a:gd name="connsiteY12" fmla="*/ 1038402 h 1725847"/>
              <a:gd name="connsiteX13" fmla="*/ 78194 w 868530"/>
              <a:gd name="connsiteY13" fmla="*/ 1254365 h 1725847"/>
              <a:gd name="connsiteX14" fmla="*/ 23054 w 868530"/>
              <a:gd name="connsiteY14" fmla="*/ 1530064 h 1725847"/>
              <a:gd name="connsiteX15" fmla="*/ 4674 w 868530"/>
              <a:gd name="connsiteY15" fmla="*/ 1686293 h 1725847"/>
              <a:gd name="connsiteX16" fmla="*/ 105764 w 868530"/>
              <a:gd name="connsiteY16" fmla="*/ 1723052 h 1725847"/>
              <a:gd name="connsiteX17" fmla="*/ 252803 w 868530"/>
              <a:gd name="connsiteY17" fmla="*/ 1631153 h 1725847"/>
              <a:gd name="connsiteX18" fmla="*/ 413627 w 868530"/>
              <a:gd name="connsiteY18" fmla="*/ 1617368 h 1725847"/>
              <a:gd name="connsiteX19" fmla="*/ 482552 w 868530"/>
              <a:gd name="connsiteY19" fmla="*/ 1438164 h 1725847"/>
              <a:gd name="connsiteX20" fmla="*/ 556071 w 868530"/>
              <a:gd name="connsiteY20" fmla="*/ 1213011 h 1725847"/>
              <a:gd name="connsiteX21" fmla="*/ 629591 w 868530"/>
              <a:gd name="connsiteY21" fmla="*/ 1015427 h 1725847"/>
              <a:gd name="connsiteX22" fmla="*/ 684731 w 868530"/>
              <a:gd name="connsiteY22" fmla="*/ 735133 h 1725847"/>
              <a:gd name="connsiteX23" fmla="*/ 813390 w 868530"/>
              <a:gd name="connsiteY23" fmla="*/ 289421 h 1725847"/>
              <a:gd name="connsiteX24" fmla="*/ 831770 w 868530"/>
              <a:gd name="connsiteY24" fmla="*/ 179141 h 172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8530" h="1725847">
                <a:moveTo>
                  <a:pt x="868530" y="119407"/>
                </a:moveTo>
                <a:cubicBezTo>
                  <a:pt x="849767" y="104090"/>
                  <a:pt x="831004" y="88774"/>
                  <a:pt x="813390" y="78052"/>
                </a:cubicBezTo>
                <a:cubicBezTo>
                  <a:pt x="795776" y="67330"/>
                  <a:pt x="779693" y="65799"/>
                  <a:pt x="762845" y="55077"/>
                </a:cubicBezTo>
                <a:cubicBezTo>
                  <a:pt x="745997" y="44355"/>
                  <a:pt x="731447" y="22146"/>
                  <a:pt x="712301" y="13722"/>
                </a:cubicBezTo>
                <a:cubicBezTo>
                  <a:pt x="693155" y="5298"/>
                  <a:pt x="660990" y="5298"/>
                  <a:pt x="647971" y="4532"/>
                </a:cubicBezTo>
                <a:cubicBezTo>
                  <a:pt x="634952" y="3766"/>
                  <a:pt x="647205" y="-7721"/>
                  <a:pt x="634186" y="9127"/>
                </a:cubicBezTo>
                <a:cubicBezTo>
                  <a:pt x="621167" y="25975"/>
                  <a:pt x="591299" y="64267"/>
                  <a:pt x="569856" y="105622"/>
                </a:cubicBezTo>
                <a:cubicBezTo>
                  <a:pt x="548413" y="146977"/>
                  <a:pt x="522375" y="222794"/>
                  <a:pt x="505527" y="257256"/>
                </a:cubicBezTo>
                <a:cubicBezTo>
                  <a:pt x="488679" y="291718"/>
                  <a:pt x="485615" y="275636"/>
                  <a:pt x="468767" y="312396"/>
                </a:cubicBezTo>
                <a:cubicBezTo>
                  <a:pt x="451919" y="349156"/>
                  <a:pt x="428943" y="428036"/>
                  <a:pt x="404437" y="477815"/>
                </a:cubicBezTo>
                <a:cubicBezTo>
                  <a:pt x="379930" y="527594"/>
                  <a:pt x="360785" y="558227"/>
                  <a:pt x="321728" y="611069"/>
                </a:cubicBezTo>
                <a:cubicBezTo>
                  <a:pt x="282671" y="663911"/>
                  <a:pt x="203789" y="723646"/>
                  <a:pt x="170093" y="794868"/>
                </a:cubicBezTo>
                <a:cubicBezTo>
                  <a:pt x="136397" y="866090"/>
                  <a:pt x="134865" y="961819"/>
                  <a:pt x="119549" y="1038402"/>
                </a:cubicBezTo>
                <a:cubicBezTo>
                  <a:pt x="104232" y="1114985"/>
                  <a:pt x="94276" y="1172421"/>
                  <a:pt x="78194" y="1254365"/>
                </a:cubicBezTo>
                <a:cubicBezTo>
                  <a:pt x="62112" y="1336309"/>
                  <a:pt x="35307" y="1458076"/>
                  <a:pt x="23054" y="1530064"/>
                </a:cubicBezTo>
                <a:cubicBezTo>
                  <a:pt x="10801" y="1602052"/>
                  <a:pt x="-9111" y="1654128"/>
                  <a:pt x="4674" y="1686293"/>
                </a:cubicBezTo>
                <a:cubicBezTo>
                  <a:pt x="18459" y="1718458"/>
                  <a:pt x="64409" y="1732242"/>
                  <a:pt x="105764" y="1723052"/>
                </a:cubicBezTo>
                <a:cubicBezTo>
                  <a:pt x="147119" y="1713862"/>
                  <a:pt x="201493" y="1648767"/>
                  <a:pt x="252803" y="1631153"/>
                </a:cubicBezTo>
                <a:cubicBezTo>
                  <a:pt x="304113" y="1613539"/>
                  <a:pt x="375336" y="1649533"/>
                  <a:pt x="413627" y="1617368"/>
                </a:cubicBezTo>
                <a:cubicBezTo>
                  <a:pt x="451918" y="1585203"/>
                  <a:pt x="458811" y="1505557"/>
                  <a:pt x="482552" y="1438164"/>
                </a:cubicBezTo>
                <a:cubicBezTo>
                  <a:pt x="506293" y="1370771"/>
                  <a:pt x="531564" y="1283467"/>
                  <a:pt x="556071" y="1213011"/>
                </a:cubicBezTo>
                <a:cubicBezTo>
                  <a:pt x="580577" y="1142555"/>
                  <a:pt x="608148" y="1095073"/>
                  <a:pt x="629591" y="1015427"/>
                </a:cubicBezTo>
                <a:cubicBezTo>
                  <a:pt x="651034" y="935781"/>
                  <a:pt x="654098" y="856134"/>
                  <a:pt x="684731" y="735133"/>
                </a:cubicBezTo>
                <a:cubicBezTo>
                  <a:pt x="715364" y="614132"/>
                  <a:pt x="788884" y="382086"/>
                  <a:pt x="813390" y="289421"/>
                </a:cubicBezTo>
                <a:cubicBezTo>
                  <a:pt x="837896" y="196756"/>
                  <a:pt x="834833" y="187948"/>
                  <a:pt x="831770" y="179141"/>
                </a:cubicBezTo>
              </a:path>
            </a:pathLst>
          </a:custGeom>
          <a:noFill/>
          <a:ln w="38100">
            <a:solidFill>
              <a:srgbClr val="C616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Издание двух манифестов в 1762–1764 годах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</a:t>
            </a:r>
            <a:r>
              <a:rPr lang="ru-RU" sz="1400" dirty="0">
                <a:solidFill>
                  <a:prstClr val="black"/>
                </a:solidFill>
              </a:rPr>
              <a:t>призывом иностранцам переселяться в Россию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Введение перечня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льгот и привилегий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 для переселенцев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Привлечение </a:t>
            </a:r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 Россию </a:t>
            </a:r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иностранцев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83647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Льготы переселенцам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Поволжье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4" y="1376788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Предоставление кредитов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обзаведение хозяйством.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07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083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5" y="2433250"/>
            <a:ext cx="4949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Выдача больших земельных наделов.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2720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5" y="3403583"/>
            <a:ext cx="5923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Предоставление налоговых льгот.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2357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5" y="4367289"/>
            <a:ext cx="57630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Обеспечение свободы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вероисповедания.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079" t="1333" r="1780" b="3555"/>
          <a:stretch/>
        </p:blipFill>
        <p:spPr>
          <a:xfrm>
            <a:off x="6800849" y="0"/>
            <a:ext cx="2339323" cy="4203648"/>
          </a:xfrm>
          <a:prstGeom prst="round2DiagRect">
            <a:avLst>
              <a:gd name="adj1" fmla="val 21913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1787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Издание двух манифестов в 1762–1764 годах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</a:t>
            </a:r>
            <a:r>
              <a:rPr lang="ru-RU" sz="1400" dirty="0">
                <a:solidFill>
                  <a:prstClr val="black"/>
                </a:solidFill>
              </a:rPr>
              <a:t>призывом иностранцам переселяться в Россию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Введение перечня </a:t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льгот и привилегий</a:t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для переселенцев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Переселение в </a:t>
            </a:r>
            <a:r>
              <a:rPr lang="ru-RU" sz="1400" dirty="0">
                <a:solidFill>
                  <a:prstClr val="black"/>
                </a:solidFill>
              </a:rPr>
              <a:t>Россию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более </a:t>
            </a:r>
            <a:r>
              <a:rPr lang="ru-RU" sz="1400" dirty="0">
                <a:solidFill>
                  <a:prstClr val="black"/>
                </a:solidFill>
              </a:rPr>
              <a:t>30 </a:t>
            </a:r>
            <a:r>
              <a:rPr lang="ru-RU" sz="1400" dirty="0" smtClean="0">
                <a:solidFill>
                  <a:prstClr val="black"/>
                </a:solidFill>
              </a:rPr>
              <a:t>тысяч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иностранцев к середине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60-х годов XVIII </a:t>
            </a:r>
            <a:r>
              <a:rPr lang="ru-RU" sz="1400" dirty="0">
                <a:solidFill>
                  <a:prstClr val="black"/>
                </a:solidFill>
              </a:rPr>
              <a:t>века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Привлечение </a:t>
            </a:r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 Россию </a:t>
            </a:r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иностранцев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7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Немецкие колонисты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403383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Они начали </a:t>
            </a:r>
            <a:r>
              <a:rPr lang="ru-RU" sz="1400" dirty="0">
                <a:solidFill>
                  <a:prstClr val="white"/>
                </a:solidFill>
              </a:rPr>
              <a:t>массово </a:t>
            </a:r>
            <a:r>
              <a:rPr lang="ru-RU" sz="1400" dirty="0" smtClean="0">
                <a:solidFill>
                  <a:prstClr val="white"/>
                </a:solidFill>
              </a:rPr>
              <a:t>заселять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земли Поволжья.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Уже </a:t>
            </a:r>
            <a:r>
              <a:rPr lang="ru-RU" sz="1400" dirty="0">
                <a:solidFill>
                  <a:prstClr val="white"/>
                </a:solidFill>
              </a:rPr>
              <a:t>в 1766 году их приём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был временно </a:t>
            </a:r>
            <a:r>
              <a:rPr lang="ru-RU" sz="1400" dirty="0">
                <a:solidFill>
                  <a:prstClr val="white"/>
                </a:solidFill>
              </a:rPr>
              <a:t>приостановлен.</a:t>
            </a:r>
          </a:p>
        </p:txBody>
      </p:sp>
      <p:pic>
        <p:nvPicPr>
          <p:cNvPr id="1026" name="Picture 2" descr="ÐÐ°ÑÑÐ¸Ð½ÐºÐ¸ Ð¿Ð¾ Ð·Ð°Ð¿ÑÐ¾ÑÑ Ð½ÐµÐ¼ÐµÑÐºÐ¸Ðµ ÐºÐ¾Ð»Ð¾Ð½Ð¸ÑÑÑ Ð² ÑÐ¾ÑÑ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0" y="951028"/>
            <a:ext cx="4392611" cy="32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gazines.russ.ru/pictures/magazine/oz/2004_04/903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951029"/>
            <a:ext cx="4392610" cy="32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¸ÑÑÐ¾ÑÐ¸Ñ Ð½ÐµÐ¼ÑÐµÐ² Ð¿Ð¾Ð²Ð¾Ð»Ð¶ÑÑ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935049"/>
            <a:ext cx="4392611" cy="32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1857" y="147680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возможным проведение активной просветительской деятельности среди татар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Особую роль здесь сыграла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семья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Хальфиных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7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3" t="3570" r="6036" b="9160"/>
          <a:stretch/>
        </p:blipFill>
        <p:spPr bwMode="auto">
          <a:xfrm>
            <a:off x="616018" y="1108374"/>
            <a:ext cx="2175310" cy="29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mg0.liveinternet.ru/images/attach/c/2/73/934/73934936_large_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19870"/>
            <a:ext cx="1409865" cy="2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0.liveinternet.ru/images/attach/c/2/73/934/73934936_large_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3325" y="-7571"/>
            <a:ext cx="896293" cy="5164787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0.liveinternet.ru/images/attach/c/2/73/934/73934936_large_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8796"/>
            <a:ext cx="817094" cy="515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0.liveinternet.ru/images/attach/c/2/73/934/73934936_large_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662140" y="0"/>
            <a:ext cx="841334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0.liveinternet.ru/images/attach/c/2/73/934/73934936_large_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3474" y="-13448"/>
            <a:ext cx="6660404" cy="51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3311524" cy="515841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14068" y="1492261"/>
            <a:ext cx="34193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 1769 году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Волге сформировалось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105 немецких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колоний, в которых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проживало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6,5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тысяч семей. </a:t>
            </a:r>
          </a:p>
        </p:txBody>
      </p:sp>
    </p:spTree>
    <p:extLst>
      <p:ext uri="{BB962C8B-B14F-4D97-AF65-F5344CB8AC3E}">
        <p14:creationId xmlns:p14="http://schemas.microsoft.com/office/powerpoint/2010/main" val="36113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Колонисты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</a:rPr>
              <a:t>Новороссии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Заселение </a:t>
            </a:r>
            <a:r>
              <a:rPr lang="ru-RU" sz="1400" dirty="0" err="1" smtClean="0">
                <a:solidFill>
                  <a:prstClr val="white"/>
                </a:solidFill>
              </a:rPr>
              <a:t>Новороссии</a:t>
            </a:r>
            <a:r>
              <a:rPr lang="ru-RU" sz="1400" dirty="0" smtClean="0">
                <a:solidFill>
                  <a:prstClr val="white"/>
                </a:solidFill>
              </a:rPr>
              <a:t> началось с </a:t>
            </a:r>
            <a:r>
              <a:rPr lang="ru-RU" sz="1400" dirty="0">
                <a:solidFill>
                  <a:prstClr val="white"/>
                </a:solidFill>
              </a:rPr>
              <a:t>указа Елизаветы Петровны 1751 </a:t>
            </a:r>
            <a:r>
              <a:rPr lang="ru-RU" sz="1400" dirty="0" smtClean="0">
                <a:solidFill>
                  <a:prstClr val="white"/>
                </a:solidFill>
              </a:rPr>
              <a:t>года о </a:t>
            </a:r>
            <a:r>
              <a:rPr lang="ru-RU" sz="1400" dirty="0">
                <a:solidFill>
                  <a:prstClr val="white"/>
                </a:solidFill>
              </a:rPr>
              <a:t>размещении иностранцев </a:t>
            </a: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«</a:t>
            </a:r>
            <a:r>
              <a:rPr lang="ru-RU" sz="1400" dirty="0" err="1">
                <a:solidFill>
                  <a:prstClr val="white"/>
                </a:solidFill>
              </a:rPr>
              <a:t>Заднепрских</a:t>
            </a:r>
            <a:r>
              <a:rPr lang="ru-RU" sz="1400" dirty="0">
                <a:solidFill>
                  <a:prstClr val="white"/>
                </a:solidFill>
              </a:rPr>
              <a:t> местах</a:t>
            </a:r>
            <a:r>
              <a:rPr lang="ru-RU" sz="1400" dirty="0" smtClean="0">
                <a:solidFill>
                  <a:prstClr val="white"/>
                </a:solidFill>
              </a:rPr>
              <a:t>».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51388" y="1167988"/>
            <a:ext cx="4392611" cy="28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5267" y="165765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Первыми колонистами 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землях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Новороссии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сербы.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Жили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здесь также молдаване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хорваты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4098" name="Picture 2" descr="https://2.bp.blogspot.com/-bQQ547Za85Q/TV-BHiAWIlI/AAAAAAAAEJs/g2L1EguMLvM/s640/kr-t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68305"/>
            <a:ext cx="2989263" cy="3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1474" y="1719409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Выдача удобных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земель в вечное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потомственное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владение.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8154" y="17264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8984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3029942"/>
            <a:ext cx="54781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Назначение денежного жалованья.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3837" y="40743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4067331"/>
            <a:ext cx="62383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Предоставление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 на беспошлинную торговлю.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Льготы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привилегии переселенцам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Новороссию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51" y="1065520"/>
            <a:ext cx="2874635" cy="30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02" y="-66907"/>
            <a:ext cx="9166303" cy="521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1361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1058" y="870678"/>
            <a:ext cx="158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</a:t>
            </a:r>
            <a:r>
              <a:rPr lang="ru-RU" sz="1200" dirty="0" err="1" smtClean="0"/>
              <a:t>Штернберг</a:t>
            </a:r>
            <a:r>
              <a:rPr lang="ru-RU" sz="1200" dirty="0" smtClean="0"/>
              <a:t>.</a:t>
            </a:r>
          </a:p>
          <a:p>
            <a:pPr algn="ctr"/>
            <a:r>
              <a:rPr lang="ru-RU" sz="1200" dirty="0" smtClean="0"/>
              <a:t>Ярмарка</a:t>
            </a:r>
          </a:p>
          <a:p>
            <a:pPr algn="ctr"/>
            <a:r>
              <a:rPr lang="ru-RU" sz="1200" dirty="0" smtClean="0"/>
              <a:t>на Украине.</a:t>
            </a:r>
          </a:p>
          <a:p>
            <a:pPr algn="ctr"/>
            <a:r>
              <a:rPr lang="ru-RU" sz="1200" dirty="0" smtClean="0"/>
              <a:t>1845 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8598" y="3745604"/>
            <a:ext cx="456206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Манифестом 1763 года Екатерина </a:t>
            </a:r>
            <a:r>
              <a:rPr lang="en-US" sz="1400" dirty="0" smtClean="0">
                <a:solidFill>
                  <a:schemeClr val="bg1"/>
                </a:solidFill>
              </a:rPr>
              <a:t>II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призывала иностранцев селиться </a:t>
            </a:r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 err="1">
                <a:solidFill>
                  <a:schemeClr val="bg1"/>
                </a:solidFill>
              </a:rPr>
              <a:t>Новороссии</a:t>
            </a:r>
            <a:r>
              <a:rPr lang="ru-RU" sz="1400" dirty="0">
                <a:solidFill>
                  <a:schemeClr val="bg1"/>
                </a:solidFill>
              </a:rPr>
              <a:t>, чтобы развивать </a:t>
            </a:r>
            <a:r>
              <a:rPr lang="ru-RU" sz="1400" dirty="0" smtClean="0">
                <a:solidFill>
                  <a:schemeClr val="bg1"/>
                </a:solidFill>
              </a:rPr>
              <a:t>там </a:t>
            </a:r>
            <a:r>
              <a:rPr lang="ru-RU" sz="1400" dirty="0">
                <a:solidFill>
                  <a:schemeClr val="bg1"/>
                </a:solidFill>
              </a:rPr>
              <a:t>промыслы и </a:t>
            </a:r>
            <a:r>
              <a:rPr lang="ru-RU" sz="1400" dirty="0" smtClean="0">
                <a:solidFill>
                  <a:schemeClr val="bg1"/>
                </a:solidFill>
              </a:rPr>
              <a:t>торговлю.</a:t>
            </a:r>
          </a:p>
        </p:txBody>
      </p:sp>
    </p:spTree>
    <p:extLst>
      <p:ext uri="{BB962C8B-B14F-4D97-AF65-F5344CB8AC3E}">
        <p14:creationId xmlns:p14="http://schemas.microsoft.com/office/powerpoint/2010/main" val="12439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1696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0109" y="2421964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039811" y="2800350"/>
            <a:ext cx="310298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8939" y="2323296"/>
            <a:ext cx="2285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Издание </a:t>
            </a:r>
            <a:r>
              <a:rPr lang="ru-RU" sz="1400" dirty="0" smtClean="0">
                <a:solidFill>
                  <a:srgbClr val="C61648"/>
                </a:solidFill>
              </a:rPr>
              <a:t>Жалованных грамот христианскому </a:t>
            </a:r>
            <a:r>
              <a:rPr lang="ru-RU" sz="1400" dirty="0">
                <a:solidFill>
                  <a:srgbClr val="C61648"/>
                </a:solidFill>
              </a:rPr>
              <a:t>населению </a:t>
            </a:r>
            <a:r>
              <a:rPr lang="ru-RU" sz="1400" dirty="0" smtClean="0">
                <a:solidFill>
                  <a:srgbClr val="C61648"/>
                </a:solidFill>
              </a:rPr>
              <a:t>Крыма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1779 году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3385" y="2449759"/>
            <a:ext cx="2046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Переселение </a:t>
            </a:r>
            <a:r>
              <a:rPr lang="ru-RU" sz="1400" dirty="0" smtClean="0">
                <a:solidFill>
                  <a:srgbClr val="404040"/>
                </a:solidFill>
              </a:rPr>
              <a:t>греков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армян в Азовскую губернию </a:t>
            </a:r>
          </a:p>
        </p:txBody>
      </p:sp>
      <p:cxnSp>
        <p:nvCxnSpPr>
          <p:cNvPr id="17" name="Скругленная соединительная линия 16"/>
          <p:cNvCxnSpPr>
            <a:stCxn id="19" idx="3"/>
            <a:endCxn id="22" idx="1"/>
          </p:cNvCxnSpPr>
          <p:nvPr/>
        </p:nvCxnSpPr>
        <p:spPr>
          <a:xfrm flipV="1">
            <a:off x="5728869" y="2186995"/>
            <a:ext cx="407252" cy="61335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9" idx="3"/>
            <a:endCxn id="27" idx="1"/>
          </p:cNvCxnSpPr>
          <p:nvPr/>
        </p:nvCxnSpPr>
        <p:spPr>
          <a:xfrm>
            <a:off x="5728869" y="2800350"/>
            <a:ext cx="407252" cy="56017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36121" y="1808609"/>
            <a:ext cx="244644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2072" y="1817663"/>
            <a:ext cx="237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Предоставление новопоселенцам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земель </a:t>
            </a:r>
            <a:r>
              <a:rPr lang="ru-RU" sz="1400" dirty="0">
                <a:solidFill>
                  <a:srgbClr val="404040"/>
                </a:solidFill>
              </a:rPr>
              <a:t>и домов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6121" y="2982136"/>
            <a:ext cx="244644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8320" y="2982136"/>
            <a:ext cx="2522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Освобождение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10 лет от </a:t>
            </a:r>
            <a:r>
              <a:rPr lang="ru-RU" sz="1400" dirty="0" smtClean="0">
                <a:solidFill>
                  <a:srgbClr val="404040"/>
                </a:solidFill>
              </a:rPr>
              <a:t>податей </a:t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повинностей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Колонизация Азовской губернии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8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3" grpId="0"/>
      <p:bldP spid="15" grpId="0"/>
      <p:bldP spid="22" grpId="0" animBg="1"/>
      <p:bldP spid="23" grpId="0"/>
      <p:bldP spid="27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962353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привилегии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греки и армяне должны были развивать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Азовской губернии ремёсла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торговлю, открывать фабрики.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01363"/>
            <a:ext cx="2989263" cy="39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702124" cy="41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3570890"/>
            <a:ext cx="722761" cy="157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127" y="-1"/>
            <a:ext cx="844187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8520" y="1673107"/>
            <a:ext cx="2674483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Екатерина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проявляла веротерпимость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отношению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другим религиям.</a:t>
            </a:r>
          </a:p>
        </p:txBody>
      </p:sp>
    </p:spTree>
    <p:extLst>
      <p:ext uri="{BB962C8B-B14F-4D97-AF65-F5344CB8AC3E}">
        <p14:creationId xmlns:p14="http://schemas.microsoft.com/office/powerpoint/2010/main" val="31219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81000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началу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правления Екатерины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большинство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нерусских народов Поволжья 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Приуралья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, 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также отдельные группы казанских татар были обращены в православие.</a:t>
            </a: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68087"/>
            <a:ext cx="2989263" cy="38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6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news.church.ua/files/2016/11/Kazanskaja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993742" y="385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3439" y="777932"/>
            <a:ext cx="1580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Э. </a:t>
            </a:r>
            <a:r>
              <a:rPr lang="ru-RU" sz="1200" dirty="0" err="1" smtClean="0"/>
              <a:t>Турнерелли</a:t>
            </a:r>
            <a:r>
              <a:rPr lang="ru-RU" sz="1200" dirty="0" smtClean="0"/>
              <a:t>. </a:t>
            </a:r>
            <a:endParaRPr lang="ru-RU" sz="1200" dirty="0"/>
          </a:p>
          <a:p>
            <a:pPr algn="ctr"/>
            <a:r>
              <a:rPr lang="ru-RU" sz="1200" dirty="0" smtClean="0"/>
              <a:t>Казанский </a:t>
            </a:r>
            <a:r>
              <a:rPr lang="ru-RU" sz="1200" dirty="0"/>
              <a:t>Богородицкий </a:t>
            </a:r>
            <a:r>
              <a:rPr lang="ru-RU" sz="1200" dirty="0" smtClean="0"/>
              <a:t>монастырь.</a:t>
            </a:r>
          </a:p>
          <a:p>
            <a:pPr algn="ctr"/>
            <a:r>
              <a:rPr lang="ru-RU" sz="1200" dirty="0" smtClean="0"/>
              <a:t>1839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3972860"/>
            <a:ext cx="318513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1764 году </a:t>
            </a:r>
            <a:r>
              <a:rPr lang="ru-RU" sz="1400" dirty="0" err="1" smtClean="0">
                <a:solidFill>
                  <a:schemeClr val="bg1"/>
                </a:solidFill>
              </a:rPr>
              <a:t>Новокрещенская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контора </a:t>
            </a:r>
            <a:r>
              <a:rPr lang="ru-RU" sz="1400" dirty="0">
                <a:solidFill>
                  <a:schemeClr val="bg1"/>
                </a:solidFill>
              </a:rPr>
              <a:t>была </a:t>
            </a:r>
            <a:r>
              <a:rPr lang="ru-RU" sz="1400" dirty="0" smtClean="0">
                <a:solidFill>
                  <a:schemeClr val="bg1"/>
                </a:solidFill>
              </a:rPr>
              <a:t>ликвидирована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7260" y="4406747"/>
            <a:ext cx="600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«Азбука татарского языка»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884" y="376239"/>
            <a:ext cx="2827729" cy="40305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388" y="376239"/>
            <a:ext cx="2827729" cy="40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etym.samddn.ru/images/%D0%91%D0%B0%D1%88%D0%BA%D0%B8%D1%80%D1%8B/%D0%91%D0%B0%D1%88%D0%BA%D0%B8%D1%80%D1%8B_%D0%BC%D1%83%D0%B6%D1%81%D0%BA%D0%BE%D0%B9_%D0%BA%D0%BE%D1%81%D1%82%D1%8E%D0%B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460" y="0"/>
            <a:ext cx="63495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Колонисты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</a:rPr>
              <a:t>Новороссии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9" name="Picture 2" descr="http://detym.samddn.ru/images/%D0%91%D0%B0%D1%88%D0%BA%D0%B8%D1%80%D1%8B/%D0%91%D0%B0%D1%88%D0%BA%D0%B8%D1%80%D1%8B_%D0%BC%D1%83%D0%B6%D1%81%D0%BA%D0%BE%D0%B9_%D0%BA%D0%BE%D1%81%D1%82%D1%8E%D0%B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794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8520" y="1659962"/>
            <a:ext cx="267448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Народы, исповедующие буддизм,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активно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принимали православную веру.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5267" y="2247728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середине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века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целые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селения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новокрещёных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бурят. </a:t>
            </a:r>
          </a:p>
        </p:txBody>
      </p:sp>
      <p:pic>
        <p:nvPicPr>
          <p:cNvPr id="6" name="Picture 4" descr="ÐÐ°ÑÑÐ¸Ð½ÐºÐ¸ Ð¿Ð¾ Ð·Ð°Ð¿ÑÐ¾ÑÑ Ð±ÑÑÑÑÑ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05905"/>
            <a:ext cx="2989263" cy="38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0383" y="4411487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Калмыки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8631" y="376237"/>
            <a:ext cx="2786738" cy="40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D24C72"/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1093" y="1313283"/>
            <a:ext cx="663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 отношению к старообрядцам правительство Екатерины II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продолжало </a:t>
            </a:r>
            <a:r>
              <a:rPr lang="ru-RU" sz="1400" dirty="0">
                <a:solidFill>
                  <a:srgbClr val="C61648"/>
                </a:solidFill>
              </a:rPr>
              <a:t>политику </a:t>
            </a:r>
            <a:r>
              <a:rPr lang="ru-RU" sz="1400" dirty="0" smtClean="0">
                <a:solidFill>
                  <a:srgbClr val="C61648"/>
                </a:solidFill>
              </a:rPr>
              <a:t>Елизаветы </a:t>
            </a:r>
            <a:r>
              <a:rPr lang="ru-RU" sz="1400" dirty="0">
                <a:solidFill>
                  <a:srgbClr val="C61648"/>
                </a:solidFill>
              </a:rPr>
              <a:t>Петровны и </a:t>
            </a:r>
            <a:r>
              <a:rPr lang="ru-RU" sz="1400" dirty="0" smtClean="0">
                <a:solidFill>
                  <a:srgbClr val="C61648"/>
                </a:solidFill>
              </a:rPr>
              <a:t>Петра III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953" y="386416"/>
            <a:ext cx="74680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Религиозная политика Екатерины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0269" y="2678528"/>
            <a:ext cx="66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Оно стремилось включить раскольников в формирующееся </a:t>
            </a:r>
            <a:endParaRPr lang="en-US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гражданское общество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8608" y="4043045"/>
            <a:ext cx="649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 первые годы своего правления Екатериной II </a:t>
            </a:r>
            <a:r>
              <a:rPr lang="ru-RU" sz="1400" dirty="0" smtClean="0">
                <a:solidFill>
                  <a:srgbClr val="404040"/>
                </a:solidFill>
              </a:rPr>
              <a:t>было</a:t>
            </a:r>
            <a:endParaRPr lang="en-US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прекращено </a:t>
            </a:r>
            <a:r>
              <a:rPr lang="ru-RU" sz="1400" dirty="0">
                <a:solidFill>
                  <a:srgbClr val="404040"/>
                </a:solidFill>
              </a:rPr>
              <a:t>преследование </a:t>
            </a:r>
            <a:r>
              <a:rPr lang="ru-RU" sz="1400" dirty="0" smtClean="0">
                <a:solidFill>
                  <a:srgbClr val="404040"/>
                </a:solidFill>
              </a:rPr>
              <a:t>старообрядцев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  <p:bldP spid="18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7137" y="13907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083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4" y="2294751"/>
            <a:ext cx="49491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открывать церкви, соборы, часовни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2720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4" y="3258085"/>
            <a:ext cx="59238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двойного подушного оклада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особых списков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старообрядцев.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2357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3" y="4228790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выбирать раскольников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общественные должности.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Отношение к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старообрядцам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 1787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4" y="1376788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Предоставление полной свободы вероисповедания.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54" y="1052225"/>
            <a:ext cx="1772753" cy="31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Примирение </a:t>
            </a:r>
            <a:r>
              <a:rPr lang="ru-RU" sz="1400" dirty="0" smtClean="0">
                <a:solidFill>
                  <a:prstClr val="black"/>
                </a:solidFill>
              </a:rPr>
              <a:t>властей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и </a:t>
            </a:r>
            <a:r>
              <a:rPr lang="ru-RU" sz="1400" dirty="0" smtClean="0">
                <a:solidFill>
                  <a:prstClr val="black"/>
                </a:solidFill>
              </a:rPr>
              <a:t>православия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со </a:t>
            </a:r>
            <a:r>
              <a:rPr lang="ru-RU" sz="1400" dirty="0">
                <a:solidFill>
                  <a:prstClr val="black"/>
                </a:solidFill>
              </a:rPr>
              <a:t>старообрядцами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12492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Начало движения единоверия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Распространение </a:t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единоверия в </a:t>
            </a:r>
            <a:r>
              <a:rPr lang="ru-RU" sz="1400" dirty="0" err="1">
                <a:solidFill>
                  <a:prstClr val="black"/>
                </a:solidFill>
              </a:rPr>
              <a:t>Стародубье</a:t>
            </a:r>
            <a:r>
              <a:rPr lang="ru-RU" sz="1400" dirty="0">
                <a:solidFill>
                  <a:prstClr val="black"/>
                </a:solidFill>
              </a:rPr>
              <a:t>, Иргизе, </a:t>
            </a:r>
            <a:r>
              <a:rPr lang="ru-RU" sz="1400" dirty="0" smtClean="0">
                <a:solidFill>
                  <a:prstClr val="black"/>
                </a:solidFill>
              </a:rPr>
              <a:t>Ингуле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Движение старообрядцев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64751" y="3822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448" y="959653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Раздел </a:t>
            </a:r>
          </a:p>
          <a:p>
            <a:pPr algn="ctr"/>
            <a:r>
              <a:rPr lang="ru-RU" sz="1200" dirty="0" smtClean="0"/>
              <a:t>Речи Посполитой.</a:t>
            </a:r>
          </a:p>
          <a:p>
            <a:pPr algn="ctr"/>
            <a:r>
              <a:rPr lang="ru-RU" sz="1200" dirty="0" smtClean="0"/>
              <a:t>Гравюра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536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4372" y="0"/>
            <a:ext cx="7039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87089" y="4566"/>
            <a:ext cx="6298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13112"/>
            <a:ext cx="15006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288" y="1833086"/>
            <a:ext cx="2557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Католикам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предоставлена свобода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вероисповедания.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5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01688" y="2178367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2052" y="153781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2052" y="329564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1" idx="3"/>
            <a:endCxn id="29" idx="1"/>
          </p:cNvCxnSpPr>
          <p:nvPr/>
        </p:nvCxnSpPr>
        <p:spPr>
          <a:xfrm flipV="1">
            <a:off x="4689314" y="2737006"/>
            <a:ext cx="612374" cy="8789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9" idx="3"/>
            <a:endCxn id="29" idx="1"/>
          </p:cNvCxnSpPr>
          <p:nvPr/>
        </p:nvCxnSpPr>
        <p:spPr>
          <a:xfrm>
            <a:off x="4689314" y="1858092"/>
            <a:ext cx="612374" cy="8789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7333" y="2259951"/>
            <a:ext cx="2406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Разрешение деятельности </a:t>
            </a:r>
            <a:r>
              <a:rPr lang="ru-RU" sz="1400" dirty="0" smtClean="0">
                <a:solidFill>
                  <a:srgbClr val="C61648"/>
                </a:solidFill>
              </a:rPr>
              <a:t>Ордена </a:t>
            </a:r>
            <a:r>
              <a:rPr lang="ru-RU" sz="1400" dirty="0">
                <a:solidFill>
                  <a:srgbClr val="C61648"/>
                </a:solidFill>
              </a:rPr>
              <a:t>иезуитов на белорусских землях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0736" y="1596481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Учреждение Белорусской католической епархии в 1773 </a:t>
            </a:r>
            <a:r>
              <a:rPr lang="ru-RU" sz="1400" dirty="0">
                <a:solidFill>
                  <a:srgbClr val="404040"/>
                </a:solidFill>
              </a:rPr>
              <a:t>году 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5261" y="3354309"/>
            <a:ext cx="328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Гарантия католическим орденам неприкосновенности их имущества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Внутренняя политика Екатерины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1829656"/>
            <a:ext cx="71500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разрешения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деятельности Ордена иезуитов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61" y="3979358"/>
            <a:ext cx="29342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Просветительская работа иезуитов.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8302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ÐµÑÐ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00" y="434821"/>
            <a:ext cx="2440725" cy="24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7260" y="4406747"/>
            <a:ext cx="600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«Азбука татарского языка»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258" y="376238"/>
            <a:ext cx="2833264" cy="403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95" b="465"/>
          <a:stretch/>
        </p:blipFill>
        <p:spPr>
          <a:xfrm>
            <a:off x="4751383" y="374681"/>
            <a:ext cx="2825357" cy="40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¸ÐµÐ·ÑÐ¸ÑÑÐºÐ¸Ð¹ ÐºÐ¾Ð»Ð»ÐµÐ´Ð¶ Ð±ÐµÐ»Ð°ÑÑÑ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166" y="-95693"/>
            <a:ext cx="9371168" cy="52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6985225" y="38674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4922" y="963582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Иезуитский коллегиум </a:t>
            </a:r>
          </a:p>
          <a:p>
            <a:pPr algn="ctr"/>
            <a:r>
              <a:rPr lang="ru-RU" sz="1200" dirty="0" smtClean="0"/>
              <a:t>в Орше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92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1525" y="1"/>
            <a:ext cx="583247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4692" y="1673107"/>
            <a:ext cx="306214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аудитории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некоторых иезуитских учебных заведений  допускались православные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22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1829656"/>
            <a:ext cx="71500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разрешения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деятельности Ордена иезуитов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61" y="3979358"/>
            <a:ext cx="29342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Просветительская работа иезуитов.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8302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402138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8436" y="3979358"/>
            <a:ext cx="32016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Пропагандистская деятельность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Ордена.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ÐµÑÐ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00" y="434821"/>
            <a:ext cx="2440725" cy="24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536" y="1"/>
            <a:ext cx="917253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1361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1058" y="1055344"/>
            <a:ext cx="15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Униатский храм</a:t>
            </a:r>
          </a:p>
          <a:p>
            <a:pPr algn="ctr"/>
            <a:r>
              <a:rPr lang="ru-RU" sz="1200" dirty="0" smtClean="0"/>
              <a:t>в Вольно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014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n--80aa1acnu8c.xn--90ais/wp-content/uploads/2017/08/4f2328406ff916bd7ec68d9f01a3985c.5404702a2b75d3bc16912ae5f46557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1361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1058" y="1055344"/>
            <a:ext cx="15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Униатский храм</a:t>
            </a:r>
          </a:p>
          <a:p>
            <a:pPr algn="ctr"/>
            <a:r>
              <a:rPr lang="ru-RU" sz="1200" dirty="0" smtClean="0"/>
              <a:t>в Минске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987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5267" y="1962353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1793 году Екатерина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заявила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необходимости упразднения У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нии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укрепления авторитета православия на западных окраинах империи.</a:t>
            </a:r>
          </a:p>
        </p:txBody>
      </p:sp>
      <p:pic>
        <p:nvPicPr>
          <p:cNvPr id="614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20392"/>
            <a:ext cx="3001317" cy="39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D24C72"/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5680" y="1421732"/>
            <a:ext cx="663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Провозглашение принципа веротерпимости в Российской империи </a:t>
            </a:r>
            <a:endParaRPr lang="ru-RU" sz="1400" dirty="0" smtClean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0268" y="2790157"/>
            <a:ext cx="662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Разрешение строительства мечетей, при которых создавались медресе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85828" y="4150766"/>
            <a:ext cx="677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Преподавание татарского, арабского, турецкого </a:t>
            </a:r>
            <a:r>
              <a:rPr lang="ru-RU" sz="1400" dirty="0">
                <a:solidFill>
                  <a:srgbClr val="404040"/>
                </a:solidFill>
              </a:rPr>
              <a:t>и </a:t>
            </a:r>
            <a:r>
              <a:rPr lang="ru-RU" sz="1400" dirty="0" smtClean="0">
                <a:solidFill>
                  <a:srgbClr val="404040"/>
                </a:solidFill>
              </a:rPr>
              <a:t>других восточных языков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7953" y="386416"/>
            <a:ext cx="74680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Религиозная политика Екатерины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  <p:bldP spid="18" grpId="0"/>
      <p:bldP spid="26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Разрешение татарским мурзам и чиновникам проходить военную </a:t>
            </a:r>
            <a:r>
              <a:rPr lang="ru-RU" sz="1400" dirty="0" smtClean="0">
                <a:solidFill>
                  <a:prstClr val="black"/>
                </a:solidFill>
              </a:rPr>
              <a:t>службу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2492" y="2747604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Разрешение присваивать им офицерские звания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Возможность </a:t>
            </a:r>
            <a:r>
              <a:rPr lang="ru-RU" sz="1400" dirty="0" smtClean="0">
                <a:solidFill>
                  <a:prstClr val="black"/>
                </a:solidFill>
              </a:rPr>
              <a:t>получения татарами дворянства 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9808" y="386416"/>
            <a:ext cx="75843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Национальная политика Екатерины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5267" y="1665605"/>
            <a:ext cx="489191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Особое отношение у российских властей было к населению Башкирии.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Массовое участие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башкир в восстании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Е. Пугачёва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повлекло за собой усиление контроля за башкирскими общинами.</a:t>
            </a: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58775" y="754006"/>
            <a:ext cx="2984825" cy="36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Управление 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Башкирии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743304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1782 году суд по мелким </a:t>
            </a:r>
            <a:r>
              <a:rPr lang="ru-RU" sz="1400" dirty="0" smtClean="0">
                <a:solidFill>
                  <a:prstClr val="white"/>
                </a:solidFill>
              </a:rPr>
              <a:t>уголовным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гражданским делам из рук старшин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был </a:t>
            </a:r>
            <a:r>
              <a:rPr lang="ru-RU" sz="1400" dirty="0">
                <a:solidFill>
                  <a:prstClr val="white"/>
                </a:solidFill>
              </a:rPr>
              <a:t>передан в ведение нижних расправ. </a:t>
            </a:r>
          </a:p>
        </p:txBody>
      </p:sp>
      <p:pic>
        <p:nvPicPr>
          <p:cNvPr id="11266" name="Picture 2" descr="https://upload.wikimedia.org/wikipedia/commons/d/d3/%D0%91%D0%B0%D1%88%D0%BA%D0%B8%D1%80%D1%81%D0%BA%D0%B8%D0%B5_%D0%BA%D0%B0%D0%B7%D0%B0%D0%BA%D0%B8_%D0%B2_%D0%95%D0%B2%D1%80%D0%BE%D0%BF%D0%B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920671"/>
            <a:ext cx="4392613" cy="33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814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Переселение казаков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Кубань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20924" y="1273454"/>
            <a:ext cx="2729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1788 году было учреждено духовное магометанское собрание во главе с муфтием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6" y="1272585"/>
            <a:ext cx="2745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Оно подчинялось Уфимскому наместничеству, а позднее – канцелярии оренбургского губернатора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6" y="2850870"/>
            <a:ext cx="2745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Духовные дела в Башкирии перешли 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подчинение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светской администрации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7937" y="285087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Она же контролировала исполнение башкирами военной повинности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7477" y="1642786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30984" y="322020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388" y="345320"/>
            <a:ext cx="878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Управление в </a:t>
            </a:r>
            <a:r>
              <a:rPr lang="ru-RU" sz="2800" dirty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Башкирии</a:t>
            </a:r>
          </a:p>
        </p:txBody>
      </p:sp>
    </p:spTree>
    <p:extLst>
      <p:ext uri="{BB962C8B-B14F-4D97-AF65-F5344CB8AC3E}">
        <p14:creationId xmlns:p14="http://schemas.microsoft.com/office/powerpoint/2010/main" val="3175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-fotki.yandex.ru/get/9747/97833783.791/0_e1627_d523f436_X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993742" y="385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3439" y="962598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Деревянная</a:t>
            </a:r>
          </a:p>
          <a:p>
            <a:pPr algn="ctr"/>
            <a:r>
              <a:rPr lang="ru-RU" sz="1200" dirty="0" smtClean="0"/>
              <a:t>синагога</a:t>
            </a:r>
          </a:p>
          <a:p>
            <a:pPr algn="ctr"/>
            <a:r>
              <a:rPr lang="ru-RU" sz="1200" dirty="0" smtClean="0"/>
              <a:t>в Гродно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624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7006" y="4411487"/>
            <a:ext cx="3269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Польский еврей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0" name="Picture 2" descr="http://www.vokrugsveta.ru/encyclopedia/images/e/e5/Jew.Poland.1768.A_collection_of_the_dresses_of_different_nations.L.%2C1772.vol.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5232" y="376238"/>
            <a:ext cx="3013536" cy="40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e/e6/Jewish_merchants_in_XIX_century_Warsa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7063" y="3945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760" y="1063693"/>
            <a:ext cx="15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Еврейские</a:t>
            </a:r>
          </a:p>
          <a:p>
            <a:pPr algn="ctr"/>
            <a:r>
              <a:rPr lang="ru-RU" sz="1200" dirty="0" smtClean="0"/>
              <a:t>купцы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288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½Ð¾Ð²Ð¾ÑÐ¾ÑÑÐ¸Ñ 18 Ð²Ðµ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267">
            <a:off x="4428816" y="3278664"/>
            <a:ext cx="1090447" cy="7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ÐÐ°ÑÑÐ¸Ð½ÐºÐ¸ Ð¿Ð¾ Ð·Ð°Ð¿ÑÐ¾ÑÑ Ð§ÐµÑÑÐ° ÐµÐ²ÑÐµÐ¹ÑÐºÐ¾Ð¹ Ð¾ÑÐµÐ´Ð»Ð¾ÑÑ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93994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3" r="32942"/>
          <a:stretch/>
        </p:blipFill>
        <p:spPr bwMode="auto">
          <a:xfrm rot="21004033">
            <a:off x="795896" y="1796220"/>
            <a:ext cx="2616324" cy="29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2"/>
            <a:ext cx="9143244" cy="51484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626321" y="1575303"/>
            <a:ext cx="1516202" cy="952057"/>
          </a:xfrm>
          <a:custGeom>
            <a:avLst/>
            <a:gdLst>
              <a:gd name="connsiteX0" fmla="*/ 0 w 1469741"/>
              <a:gd name="connsiteY0" fmla="*/ 0 h 936991"/>
              <a:gd name="connsiteX1" fmla="*/ 201561 w 1469741"/>
              <a:gd name="connsiteY1" fmla="*/ 54077 h 936991"/>
              <a:gd name="connsiteX2" fmla="*/ 312174 w 1469741"/>
              <a:gd name="connsiteY2" fmla="*/ 88490 h 936991"/>
              <a:gd name="connsiteX3" fmla="*/ 415413 w 1469741"/>
              <a:gd name="connsiteY3" fmla="*/ 125361 h 936991"/>
              <a:gd name="connsiteX4" fmla="*/ 526025 w 1469741"/>
              <a:gd name="connsiteY4" fmla="*/ 186813 h 936991"/>
              <a:gd name="connsiteX5" fmla="*/ 540774 w 1469741"/>
              <a:gd name="connsiteY5" fmla="*/ 184355 h 936991"/>
              <a:gd name="connsiteX6" fmla="*/ 508819 w 1469741"/>
              <a:gd name="connsiteY6" fmla="*/ 113071 h 936991"/>
              <a:gd name="connsiteX7" fmla="*/ 548148 w 1469741"/>
              <a:gd name="connsiteY7" fmla="*/ 66367 h 936991"/>
              <a:gd name="connsiteX8" fmla="*/ 580103 w 1469741"/>
              <a:gd name="connsiteY8" fmla="*/ 27038 h 936991"/>
              <a:gd name="connsiteX9" fmla="*/ 587477 w 1469741"/>
              <a:gd name="connsiteY9" fmla="*/ 51619 h 936991"/>
              <a:gd name="connsiteX10" fmla="*/ 597309 w 1469741"/>
              <a:gd name="connsiteY10" fmla="*/ 86032 h 936991"/>
              <a:gd name="connsiteX11" fmla="*/ 685800 w 1469741"/>
              <a:gd name="connsiteY11" fmla="*/ 117987 h 936991"/>
              <a:gd name="connsiteX12" fmla="*/ 715296 w 1469741"/>
              <a:gd name="connsiteY12" fmla="*/ 152400 h 936991"/>
              <a:gd name="connsiteX13" fmla="*/ 742335 w 1469741"/>
              <a:gd name="connsiteY13" fmla="*/ 132735 h 936991"/>
              <a:gd name="connsiteX14" fmla="*/ 742335 w 1469741"/>
              <a:gd name="connsiteY14" fmla="*/ 172064 h 936991"/>
              <a:gd name="connsiteX15" fmla="*/ 803787 w 1469741"/>
              <a:gd name="connsiteY15" fmla="*/ 174522 h 936991"/>
              <a:gd name="connsiteX16" fmla="*/ 813619 w 1469741"/>
              <a:gd name="connsiteY16" fmla="*/ 235974 h 936991"/>
              <a:gd name="connsiteX17" fmla="*/ 813619 w 1469741"/>
              <a:gd name="connsiteY17" fmla="*/ 285135 h 936991"/>
              <a:gd name="connsiteX18" fmla="*/ 813619 w 1469741"/>
              <a:gd name="connsiteY18" fmla="*/ 336755 h 936991"/>
              <a:gd name="connsiteX19" fmla="*/ 825909 w 1469741"/>
              <a:gd name="connsiteY19" fmla="*/ 353961 h 936991"/>
              <a:gd name="connsiteX20" fmla="*/ 872613 w 1469741"/>
              <a:gd name="connsiteY20" fmla="*/ 356419 h 936991"/>
              <a:gd name="connsiteX21" fmla="*/ 894735 w 1469741"/>
              <a:gd name="connsiteY21" fmla="*/ 427703 h 936991"/>
              <a:gd name="connsiteX22" fmla="*/ 946354 w 1469741"/>
              <a:gd name="connsiteY22" fmla="*/ 449826 h 936991"/>
              <a:gd name="connsiteX23" fmla="*/ 936522 w 1469741"/>
              <a:gd name="connsiteY23" fmla="*/ 555522 h 936991"/>
              <a:gd name="connsiteX24" fmla="*/ 1005348 w 1469741"/>
              <a:gd name="connsiteY24" fmla="*/ 553064 h 936991"/>
              <a:gd name="connsiteX25" fmla="*/ 1012722 w 1469741"/>
              <a:gd name="connsiteY25" fmla="*/ 609600 h 936991"/>
              <a:gd name="connsiteX26" fmla="*/ 953729 w 1469741"/>
              <a:gd name="connsiteY26" fmla="*/ 661219 h 936991"/>
              <a:gd name="connsiteX27" fmla="*/ 1027471 w 1469741"/>
              <a:gd name="connsiteY27" fmla="*/ 747251 h 936991"/>
              <a:gd name="connsiteX28" fmla="*/ 1029929 w 1469741"/>
              <a:gd name="connsiteY28" fmla="*/ 791497 h 936991"/>
              <a:gd name="connsiteX29" fmla="*/ 1147916 w 1469741"/>
              <a:gd name="connsiteY29" fmla="*/ 818535 h 936991"/>
              <a:gd name="connsiteX30" fmla="*/ 1150374 w 1469741"/>
              <a:gd name="connsiteY30" fmla="*/ 848032 h 936991"/>
              <a:gd name="connsiteX31" fmla="*/ 1243780 w 1469741"/>
              <a:gd name="connsiteY31" fmla="*/ 936522 h 936991"/>
              <a:gd name="connsiteX32" fmla="*/ 1337187 w 1469741"/>
              <a:gd name="connsiteY32" fmla="*/ 884903 h 936991"/>
              <a:gd name="connsiteX33" fmla="*/ 1460090 w 1469741"/>
              <a:gd name="connsiteY33" fmla="*/ 926690 h 936991"/>
              <a:gd name="connsiteX34" fmla="*/ 1452716 w 1469741"/>
              <a:gd name="connsiteY34" fmla="*/ 919316 h 93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69741" h="936991">
                <a:moveTo>
                  <a:pt x="0" y="0"/>
                </a:moveTo>
                <a:lnTo>
                  <a:pt x="201561" y="54077"/>
                </a:lnTo>
                <a:cubicBezTo>
                  <a:pt x="253590" y="68825"/>
                  <a:pt x="276532" y="76609"/>
                  <a:pt x="312174" y="88490"/>
                </a:cubicBezTo>
                <a:cubicBezTo>
                  <a:pt x="347816" y="100371"/>
                  <a:pt x="379771" y="108974"/>
                  <a:pt x="415413" y="125361"/>
                </a:cubicBezTo>
                <a:cubicBezTo>
                  <a:pt x="451055" y="141748"/>
                  <a:pt x="505132" y="176981"/>
                  <a:pt x="526025" y="186813"/>
                </a:cubicBezTo>
                <a:cubicBezTo>
                  <a:pt x="546918" y="196645"/>
                  <a:pt x="543642" y="196645"/>
                  <a:pt x="540774" y="184355"/>
                </a:cubicBezTo>
                <a:cubicBezTo>
                  <a:pt x="537906" y="172065"/>
                  <a:pt x="507590" y="132736"/>
                  <a:pt x="508819" y="113071"/>
                </a:cubicBezTo>
                <a:cubicBezTo>
                  <a:pt x="510048" y="93406"/>
                  <a:pt x="536267" y="80706"/>
                  <a:pt x="548148" y="66367"/>
                </a:cubicBezTo>
                <a:cubicBezTo>
                  <a:pt x="560029" y="52028"/>
                  <a:pt x="573548" y="29496"/>
                  <a:pt x="580103" y="27038"/>
                </a:cubicBezTo>
                <a:cubicBezTo>
                  <a:pt x="586658" y="24580"/>
                  <a:pt x="584609" y="41787"/>
                  <a:pt x="587477" y="51619"/>
                </a:cubicBezTo>
                <a:cubicBezTo>
                  <a:pt x="590345" y="61451"/>
                  <a:pt x="580922" y="74971"/>
                  <a:pt x="597309" y="86032"/>
                </a:cubicBezTo>
                <a:cubicBezTo>
                  <a:pt x="613696" y="97093"/>
                  <a:pt x="666136" y="106926"/>
                  <a:pt x="685800" y="117987"/>
                </a:cubicBezTo>
                <a:cubicBezTo>
                  <a:pt x="705464" y="129048"/>
                  <a:pt x="705874" y="149942"/>
                  <a:pt x="715296" y="152400"/>
                </a:cubicBezTo>
                <a:cubicBezTo>
                  <a:pt x="724718" y="154858"/>
                  <a:pt x="737829" y="129458"/>
                  <a:pt x="742335" y="132735"/>
                </a:cubicBezTo>
                <a:cubicBezTo>
                  <a:pt x="746841" y="136012"/>
                  <a:pt x="732093" y="165100"/>
                  <a:pt x="742335" y="172064"/>
                </a:cubicBezTo>
                <a:cubicBezTo>
                  <a:pt x="752577" y="179028"/>
                  <a:pt x="791906" y="163870"/>
                  <a:pt x="803787" y="174522"/>
                </a:cubicBezTo>
                <a:cubicBezTo>
                  <a:pt x="815668" y="185174"/>
                  <a:pt x="811980" y="217539"/>
                  <a:pt x="813619" y="235974"/>
                </a:cubicBezTo>
                <a:cubicBezTo>
                  <a:pt x="815258" y="254409"/>
                  <a:pt x="813619" y="285135"/>
                  <a:pt x="813619" y="285135"/>
                </a:cubicBezTo>
                <a:cubicBezTo>
                  <a:pt x="813619" y="301932"/>
                  <a:pt x="811571" y="325284"/>
                  <a:pt x="813619" y="336755"/>
                </a:cubicBezTo>
                <a:cubicBezTo>
                  <a:pt x="815667" y="348226"/>
                  <a:pt x="816077" y="350684"/>
                  <a:pt x="825909" y="353961"/>
                </a:cubicBezTo>
                <a:cubicBezTo>
                  <a:pt x="835741" y="357238"/>
                  <a:pt x="861142" y="344129"/>
                  <a:pt x="872613" y="356419"/>
                </a:cubicBezTo>
                <a:cubicBezTo>
                  <a:pt x="884084" y="368709"/>
                  <a:pt x="882445" y="412135"/>
                  <a:pt x="894735" y="427703"/>
                </a:cubicBezTo>
                <a:cubicBezTo>
                  <a:pt x="907025" y="443271"/>
                  <a:pt x="939390" y="428523"/>
                  <a:pt x="946354" y="449826"/>
                </a:cubicBezTo>
                <a:cubicBezTo>
                  <a:pt x="953319" y="471129"/>
                  <a:pt x="926690" y="538316"/>
                  <a:pt x="936522" y="555522"/>
                </a:cubicBezTo>
                <a:cubicBezTo>
                  <a:pt x="946354" y="572728"/>
                  <a:pt x="992648" y="544051"/>
                  <a:pt x="1005348" y="553064"/>
                </a:cubicBezTo>
                <a:cubicBezTo>
                  <a:pt x="1018048" y="562077"/>
                  <a:pt x="1021325" y="591574"/>
                  <a:pt x="1012722" y="609600"/>
                </a:cubicBezTo>
                <a:cubicBezTo>
                  <a:pt x="1004119" y="627626"/>
                  <a:pt x="951271" y="638277"/>
                  <a:pt x="953729" y="661219"/>
                </a:cubicBezTo>
                <a:cubicBezTo>
                  <a:pt x="956187" y="684161"/>
                  <a:pt x="1014771" y="725538"/>
                  <a:pt x="1027471" y="747251"/>
                </a:cubicBezTo>
                <a:cubicBezTo>
                  <a:pt x="1040171" y="768964"/>
                  <a:pt x="1009855" y="779616"/>
                  <a:pt x="1029929" y="791497"/>
                </a:cubicBezTo>
                <a:cubicBezTo>
                  <a:pt x="1050003" y="803378"/>
                  <a:pt x="1127842" y="809112"/>
                  <a:pt x="1147916" y="818535"/>
                </a:cubicBezTo>
                <a:cubicBezTo>
                  <a:pt x="1167990" y="827958"/>
                  <a:pt x="1134397" y="828368"/>
                  <a:pt x="1150374" y="848032"/>
                </a:cubicBezTo>
                <a:cubicBezTo>
                  <a:pt x="1166351" y="867697"/>
                  <a:pt x="1212645" y="930377"/>
                  <a:pt x="1243780" y="936522"/>
                </a:cubicBezTo>
                <a:cubicBezTo>
                  <a:pt x="1274915" y="942667"/>
                  <a:pt x="1301135" y="886542"/>
                  <a:pt x="1337187" y="884903"/>
                </a:cubicBezTo>
                <a:cubicBezTo>
                  <a:pt x="1373239" y="883264"/>
                  <a:pt x="1440835" y="920955"/>
                  <a:pt x="1460090" y="926690"/>
                </a:cubicBezTo>
                <a:cubicBezTo>
                  <a:pt x="1479345" y="932425"/>
                  <a:pt x="1466030" y="925870"/>
                  <a:pt x="1452716" y="9193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5960198" y="2521974"/>
            <a:ext cx="175131" cy="115602"/>
          </a:xfrm>
          <a:custGeom>
            <a:avLst/>
            <a:gdLst>
              <a:gd name="connsiteX0" fmla="*/ 179762 w 179762"/>
              <a:gd name="connsiteY0" fmla="*/ 0 h 149942"/>
              <a:gd name="connsiteX1" fmla="*/ 10156 w 179762"/>
              <a:gd name="connsiteY1" fmla="*/ 41787 h 149942"/>
              <a:gd name="connsiteX2" fmla="*/ 17530 w 179762"/>
              <a:gd name="connsiteY2" fmla="*/ 78658 h 149942"/>
              <a:gd name="connsiteX3" fmla="*/ 2781 w 179762"/>
              <a:gd name="connsiteY3" fmla="*/ 149942 h 149942"/>
              <a:gd name="connsiteX4" fmla="*/ 2781 w 179762"/>
              <a:gd name="connsiteY4" fmla="*/ 149942 h 14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62" h="149942">
                <a:moveTo>
                  <a:pt x="179762" y="0"/>
                </a:moveTo>
                <a:cubicBezTo>
                  <a:pt x="108478" y="14338"/>
                  <a:pt x="37195" y="28677"/>
                  <a:pt x="10156" y="41787"/>
                </a:cubicBezTo>
                <a:cubicBezTo>
                  <a:pt x="-16883" y="54897"/>
                  <a:pt x="18759" y="60632"/>
                  <a:pt x="17530" y="78658"/>
                </a:cubicBezTo>
                <a:cubicBezTo>
                  <a:pt x="16301" y="96684"/>
                  <a:pt x="2781" y="149942"/>
                  <a:pt x="2781" y="149942"/>
                </a:cubicBezTo>
                <a:lnTo>
                  <a:pt x="2781" y="14994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006415" y="2574370"/>
            <a:ext cx="918883" cy="186083"/>
          </a:xfrm>
          <a:custGeom>
            <a:avLst/>
            <a:gdLst>
              <a:gd name="connsiteX0" fmla="*/ 0 w 799522"/>
              <a:gd name="connsiteY0" fmla="*/ 76815 h 210598"/>
              <a:gd name="connsiteX1" fmla="*/ 184030 w 799522"/>
              <a:gd name="connsiteY1" fmla="*/ 76815 h 210598"/>
              <a:gd name="connsiteX2" fmla="*/ 299049 w 799522"/>
              <a:gd name="connsiteY2" fmla="*/ 117072 h 210598"/>
              <a:gd name="connsiteX3" fmla="*/ 402566 w 799522"/>
              <a:gd name="connsiteY3" fmla="*/ 191834 h 210598"/>
              <a:gd name="connsiteX4" fmla="*/ 419818 w 799522"/>
              <a:gd name="connsiteY4" fmla="*/ 203336 h 210598"/>
              <a:gd name="connsiteX5" fmla="*/ 454324 w 799522"/>
              <a:gd name="connsiteY5" fmla="*/ 203336 h 210598"/>
              <a:gd name="connsiteX6" fmla="*/ 414067 w 799522"/>
              <a:gd name="connsiteY6" fmla="*/ 111321 h 210598"/>
              <a:gd name="connsiteX7" fmla="*/ 471577 w 799522"/>
              <a:gd name="connsiteY7" fmla="*/ 42309 h 210598"/>
              <a:gd name="connsiteX8" fmla="*/ 494581 w 799522"/>
              <a:gd name="connsiteY8" fmla="*/ 2053 h 210598"/>
              <a:gd name="connsiteX9" fmla="*/ 569343 w 799522"/>
              <a:gd name="connsiteY9" fmla="*/ 105570 h 210598"/>
              <a:gd name="connsiteX10" fmla="*/ 678611 w 799522"/>
              <a:gd name="connsiteY10" fmla="*/ 111321 h 210598"/>
              <a:gd name="connsiteX11" fmla="*/ 782128 w 799522"/>
              <a:gd name="connsiteY11" fmla="*/ 186083 h 210598"/>
              <a:gd name="connsiteX12" fmla="*/ 799381 w 799522"/>
              <a:gd name="connsiteY12" fmla="*/ 186083 h 210598"/>
              <a:gd name="connsiteX13" fmla="*/ 799381 w 799522"/>
              <a:gd name="connsiteY13" fmla="*/ 186083 h 210598"/>
              <a:gd name="connsiteX0" fmla="*/ 0 w 800658"/>
              <a:gd name="connsiteY0" fmla="*/ 76815 h 225135"/>
              <a:gd name="connsiteX1" fmla="*/ 184030 w 800658"/>
              <a:gd name="connsiteY1" fmla="*/ 76815 h 225135"/>
              <a:gd name="connsiteX2" fmla="*/ 299049 w 800658"/>
              <a:gd name="connsiteY2" fmla="*/ 117072 h 225135"/>
              <a:gd name="connsiteX3" fmla="*/ 402566 w 800658"/>
              <a:gd name="connsiteY3" fmla="*/ 191834 h 225135"/>
              <a:gd name="connsiteX4" fmla="*/ 419818 w 800658"/>
              <a:gd name="connsiteY4" fmla="*/ 203336 h 225135"/>
              <a:gd name="connsiteX5" fmla="*/ 454324 w 800658"/>
              <a:gd name="connsiteY5" fmla="*/ 203336 h 225135"/>
              <a:gd name="connsiteX6" fmla="*/ 414067 w 800658"/>
              <a:gd name="connsiteY6" fmla="*/ 111321 h 225135"/>
              <a:gd name="connsiteX7" fmla="*/ 471577 w 800658"/>
              <a:gd name="connsiteY7" fmla="*/ 42309 h 225135"/>
              <a:gd name="connsiteX8" fmla="*/ 494581 w 800658"/>
              <a:gd name="connsiteY8" fmla="*/ 2053 h 225135"/>
              <a:gd name="connsiteX9" fmla="*/ 569343 w 800658"/>
              <a:gd name="connsiteY9" fmla="*/ 105570 h 225135"/>
              <a:gd name="connsiteX10" fmla="*/ 678611 w 800658"/>
              <a:gd name="connsiteY10" fmla="*/ 111321 h 225135"/>
              <a:gd name="connsiteX11" fmla="*/ 782128 w 800658"/>
              <a:gd name="connsiteY11" fmla="*/ 186083 h 225135"/>
              <a:gd name="connsiteX12" fmla="*/ 799381 w 800658"/>
              <a:gd name="connsiteY12" fmla="*/ 186083 h 225135"/>
              <a:gd name="connsiteX13" fmla="*/ 799381 w 800658"/>
              <a:gd name="connsiteY13" fmla="*/ 225135 h 225135"/>
              <a:gd name="connsiteX0" fmla="*/ 0 w 804946"/>
              <a:gd name="connsiteY0" fmla="*/ 76815 h 225135"/>
              <a:gd name="connsiteX1" fmla="*/ 184030 w 804946"/>
              <a:gd name="connsiteY1" fmla="*/ 76815 h 225135"/>
              <a:gd name="connsiteX2" fmla="*/ 299049 w 804946"/>
              <a:gd name="connsiteY2" fmla="*/ 117072 h 225135"/>
              <a:gd name="connsiteX3" fmla="*/ 402566 w 804946"/>
              <a:gd name="connsiteY3" fmla="*/ 191834 h 225135"/>
              <a:gd name="connsiteX4" fmla="*/ 419818 w 804946"/>
              <a:gd name="connsiteY4" fmla="*/ 203336 h 225135"/>
              <a:gd name="connsiteX5" fmla="*/ 454324 w 804946"/>
              <a:gd name="connsiteY5" fmla="*/ 203336 h 225135"/>
              <a:gd name="connsiteX6" fmla="*/ 414067 w 804946"/>
              <a:gd name="connsiteY6" fmla="*/ 111321 h 225135"/>
              <a:gd name="connsiteX7" fmla="*/ 471577 w 804946"/>
              <a:gd name="connsiteY7" fmla="*/ 42309 h 225135"/>
              <a:gd name="connsiteX8" fmla="*/ 494581 w 804946"/>
              <a:gd name="connsiteY8" fmla="*/ 2053 h 225135"/>
              <a:gd name="connsiteX9" fmla="*/ 569343 w 804946"/>
              <a:gd name="connsiteY9" fmla="*/ 105570 h 225135"/>
              <a:gd name="connsiteX10" fmla="*/ 678611 w 804946"/>
              <a:gd name="connsiteY10" fmla="*/ 111321 h 225135"/>
              <a:gd name="connsiteX11" fmla="*/ 782128 w 804946"/>
              <a:gd name="connsiteY11" fmla="*/ 186083 h 225135"/>
              <a:gd name="connsiteX12" fmla="*/ 799381 w 804946"/>
              <a:gd name="connsiteY12" fmla="*/ 186083 h 225135"/>
              <a:gd name="connsiteX13" fmla="*/ 804946 w 804946"/>
              <a:gd name="connsiteY13" fmla="*/ 225135 h 225135"/>
              <a:gd name="connsiteX0" fmla="*/ 0 w 799381"/>
              <a:gd name="connsiteY0" fmla="*/ 76815 h 210598"/>
              <a:gd name="connsiteX1" fmla="*/ 184030 w 799381"/>
              <a:gd name="connsiteY1" fmla="*/ 76815 h 210598"/>
              <a:gd name="connsiteX2" fmla="*/ 299049 w 799381"/>
              <a:gd name="connsiteY2" fmla="*/ 117072 h 210598"/>
              <a:gd name="connsiteX3" fmla="*/ 402566 w 799381"/>
              <a:gd name="connsiteY3" fmla="*/ 191834 h 210598"/>
              <a:gd name="connsiteX4" fmla="*/ 419818 w 799381"/>
              <a:gd name="connsiteY4" fmla="*/ 203336 h 210598"/>
              <a:gd name="connsiteX5" fmla="*/ 454324 w 799381"/>
              <a:gd name="connsiteY5" fmla="*/ 203336 h 210598"/>
              <a:gd name="connsiteX6" fmla="*/ 414067 w 799381"/>
              <a:gd name="connsiteY6" fmla="*/ 111321 h 210598"/>
              <a:gd name="connsiteX7" fmla="*/ 471577 w 799381"/>
              <a:gd name="connsiteY7" fmla="*/ 42309 h 210598"/>
              <a:gd name="connsiteX8" fmla="*/ 494581 w 799381"/>
              <a:gd name="connsiteY8" fmla="*/ 2053 h 210598"/>
              <a:gd name="connsiteX9" fmla="*/ 569343 w 799381"/>
              <a:gd name="connsiteY9" fmla="*/ 105570 h 210598"/>
              <a:gd name="connsiteX10" fmla="*/ 678611 w 799381"/>
              <a:gd name="connsiteY10" fmla="*/ 111321 h 210598"/>
              <a:gd name="connsiteX11" fmla="*/ 782128 w 799381"/>
              <a:gd name="connsiteY11" fmla="*/ 186083 h 210598"/>
              <a:gd name="connsiteX12" fmla="*/ 799381 w 799381"/>
              <a:gd name="connsiteY12" fmla="*/ 186083 h 210598"/>
              <a:gd name="connsiteX0" fmla="*/ 0 w 782128"/>
              <a:gd name="connsiteY0" fmla="*/ 76815 h 210598"/>
              <a:gd name="connsiteX1" fmla="*/ 184030 w 782128"/>
              <a:gd name="connsiteY1" fmla="*/ 76815 h 210598"/>
              <a:gd name="connsiteX2" fmla="*/ 299049 w 782128"/>
              <a:gd name="connsiteY2" fmla="*/ 117072 h 210598"/>
              <a:gd name="connsiteX3" fmla="*/ 402566 w 782128"/>
              <a:gd name="connsiteY3" fmla="*/ 191834 h 210598"/>
              <a:gd name="connsiteX4" fmla="*/ 419818 w 782128"/>
              <a:gd name="connsiteY4" fmla="*/ 203336 h 210598"/>
              <a:gd name="connsiteX5" fmla="*/ 454324 w 782128"/>
              <a:gd name="connsiteY5" fmla="*/ 203336 h 210598"/>
              <a:gd name="connsiteX6" fmla="*/ 414067 w 782128"/>
              <a:gd name="connsiteY6" fmla="*/ 111321 h 210598"/>
              <a:gd name="connsiteX7" fmla="*/ 471577 w 782128"/>
              <a:gd name="connsiteY7" fmla="*/ 42309 h 210598"/>
              <a:gd name="connsiteX8" fmla="*/ 494581 w 782128"/>
              <a:gd name="connsiteY8" fmla="*/ 2053 h 210598"/>
              <a:gd name="connsiteX9" fmla="*/ 569343 w 782128"/>
              <a:gd name="connsiteY9" fmla="*/ 105570 h 210598"/>
              <a:gd name="connsiteX10" fmla="*/ 678611 w 782128"/>
              <a:gd name="connsiteY10" fmla="*/ 111321 h 210598"/>
              <a:gd name="connsiteX11" fmla="*/ 782128 w 782128"/>
              <a:gd name="connsiteY11" fmla="*/ 186083 h 210598"/>
              <a:gd name="connsiteX0" fmla="*/ 0 w 793258"/>
              <a:gd name="connsiteY0" fmla="*/ 76815 h 210598"/>
              <a:gd name="connsiteX1" fmla="*/ 184030 w 793258"/>
              <a:gd name="connsiteY1" fmla="*/ 76815 h 210598"/>
              <a:gd name="connsiteX2" fmla="*/ 299049 w 793258"/>
              <a:gd name="connsiteY2" fmla="*/ 117072 h 210598"/>
              <a:gd name="connsiteX3" fmla="*/ 402566 w 793258"/>
              <a:gd name="connsiteY3" fmla="*/ 191834 h 210598"/>
              <a:gd name="connsiteX4" fmla="*/ 419818 w 793258"/>
              <a:gd name="connsiteY4" fmla="*/ 203336 h 210598"/>
              <a:gd name="connsiteX5" fmla="*/ 454324 w 793258"/>
              <a:gd name="connsiteY5" fmla="*/ 203336 h 210598"/>
              <a:gd name="connsiteX6" fmla="*/ 414067 w 793258"/>
              <a:gd name="connsiteY6" fmla="*/ 111321 h 210598"/>
              <a:gd name="connsiteX7" fmla="*/ 471577 w 793258"/>
              <a:gd name="connsiteY7" fmla="*/ 42309 h 210598"/>
              <a:gd name="connsiteX8" fmla="*/ 494581 w 793258"/>
              <a:gd name="connsiteY8" fmla="*/ 2053 h 210598"/>
              <a:gd name="connsiteX9" fmla="*/ 569343 w 793258"/>
              <a:gd name="connsiteY9" fmla="*/ 105570 h 210598"/>
              <a:gd name="connsiteX10" fmla="*/ 678611 w 793258"/>
              <a:gd name="connsiteY10" fmla="*/ 111321 h 210598"/>
              <a:gd name="connsiteX11" fmla="*/ 793258 w 793258"/>
              <a:gd name="connsiteY11" fmla="*/ 182464 h 210598"/>
              <a:gd name="connsiteX0" fmla="*/ 0 w 799675"/>
              <a:gd name="connsiteY0" fmla="*/ 76815 h 210598"/>
              <a:gd name="connsiteX1" fmla="*/ 184030 w 799675"/>
              <a:gd name="connsiteY1" fmla="*/ 76815 h 210598"/>
              <a:gd name="connsiteX2" fmla="*/ 299049 w 799675"/>
              <a:gd name="connsiteY2" fmla="*/ 117072 h 210598"/>
              <a:gd name="connsiteX3" fmla="*/ 402566 w 799675"/>
              <a:gd name="connsiteY3" fmla="*/ 191834 h 210598"/>
              <a:gd name="connsiteX4" fmla="*/ 419818 w 799675"/>
              <a:gd name="connsiteY4" fmla="*/ 203336 h 210598"/>
              <a:gd name="connsiteX5" fmla="*/ 454324 w 799675"/>
              <a:gd name="connsiteY5" fmla="*/ 203336 h 210598"/>
              <a:gd name="connsiteX6" fmla="*/ 414067 w 799675"/>
              <a:gd name="connsiteY6" fmla="*/ 111321 h 210598"/>
              <a:gd name="connsiteX7" fmla="*/ 471577 w 799675"/>
              <a:gd name="connsiteY7" fmla="*/ 42309 h 210598"/>
              <a:gd name="connsiteX8" fmla="*/ 494581 w 799675"/>
              <a:gd name="connsiteY8" fmla="*/ 2053 h 210598"/>
              <a:gd name="connsiteX9" fmla="*/ 569343 w 799675"/>
              <a:gd name="connsiteY9" fmla="*/ 105570 h 210598"/>
              <a:gd name="connsiteX10" fmla="*/ 678611 w 799675"/>
              <a:gd name="connsiteY10" fmla="*/ 111321 h 210598"/>
              <a:gd name="connsiteX11" fmla="*/ 799675 w 799675"/>
              <a:gd name="connsiteY11" fmla="*/ 182464 h 21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9675" h="210598">
                <a:moveTo>
                  <a:pt x="0" y="76815"/>
                </a:moveTo>
                <a:cubicBezTo>
                  <a:pt x="67094" y="73460"/>
                  <a:pt x="134189" y="70106"/>
                  <a:pt x="184030" y="76815"/>
                </a:cubicBezTo>
                <a:cubicBezTo>
                  <a:pt x="233871" y="83524"/>
                  <a:pt x="262626" y="97902"/>
                  <a:pt x="299049" y="117072"/>
                </a:cubicBezTo>
                <a:cubicBezTo>
                  <a:pt x="335472" y="136242"/>
                  <a:pt x="382438" y="177457"/>
                  <a:pt x="402566" y="191834"/>
                </a:cubicBezTo>
                <a:cubicBezTo>
                  <a:pt x="422694" y="206211"/>
                  <a:pt x="411192" y="201419"/>
                  <a:pt x="419818" y="203336"/>
                </a:cubicBezTo>
                <a:cubicBezTo>
                  <a:pt x="428444" y="205253"/>
                  <a:pt x="455282" y="218672"/>
                  <a:pt x="454324" y="203336"/>
                </a:cubicBezTo>
                <a:cubicBezTo>
                  <a:pt x="453366" y="188000"/>
                  <a:pt x="411192" y="138159"/>
                  <a:pt x="414067" y="111321"/>
                </a:cubicBezTo>
                <a:cubicBezTo>
                  <a:pt x="416942" y="84483"/>
                  <a:pt x="458158" y="60520"/>
                  <a:pt x="471577" y="42309"/>
                </a:cubicBezTo>
                <a:cubicBezTo>
                  <a:pt x="484996" y="24098"/>
                  <a:pt x="478287" y="-8490"/>
                  <a:pt x="494581" y="2053"/>
                </a:cubicBezTo>
                <a:cubicBezTo>
                  <a:pt x="510875" y="12596"/>
                  <a:pt x="538671" y="87359"/>
                  <a:pt x="569343" y="105570"/>
                </a:cubicBezTo>
                <a:cubicBezTo>
                  <a:pt x="600015" y="123781"/>
                  <a:pt x="640222" y="98505"/>
                  <a:pt x="678611" y="111321"/>
                </a:cubicBezTo>
                <a:cubicBezTo>
                  <a:pt x="717000" y="124137"/>
                  <a:pt x="779547" y="170004"/>
                  <a:pt x="799675" y="182464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922725" y="2731678"/>
            <a:ext cx="844561" cy="1109952"/>
          </a:xfrm>
          <a:custGeom>
            <a:avLst/>
            <a:gdLst>
              <a:gd name="connsiteX0" fmla="*/ 0 w 834970"/>
              <a:gd name="connsiteY0" fmla="*/ 0 h 1081177"/>
              <a:gd name="connsiteX1" fmla="*/ 11502 w 834970"/>
              <a:gd name="connsiteY1" fmla="*/ 57509 h 1081177"/>
              <a:gd name="connsiteX2" fmla="*/ 5751 w 834970"/>
              <a:gd name="connsiteY2" fmla="*/ 120770 h 1081177"/>
              <a:gd name="connsiteX3" fmla="*/ 57509 w 834970"/>
              <a:gd name="connsiteY3" fmla="*/ 155275 h 1081177"/>
              <a:gd name="connsiteX4" fmla="*/ 132272 w 834970"/>
              <a:gd name="connsiteY4" fmla="*/ 270294 h 1081177"/>
              <a:gd name="connsiteX5" fmla="*/ 189781 w 834970"/>
              <a:gd name="connsiteY5" fmla="*/ 276045 h 1081177"/>
              <a:gd name="connsiteX6" fmla="*/ 178279 w 834970"/>
              <a:gd name="connsiteY6" fmla="*/ 362309 h 1081177"/>
              <a:gd name="connsiteX7" fmla="*/ 218536 w 834970"/>
              <a:gd name="connsiteY7" fmla="*/ 379562 h 1081177"/>
              <a:gd name="connsiteX8" fmla="*/ 253041 w 834970"/>
              <a:gd name="connsiteY8" fmla="*/ 465826 h 1081177"/>
              <a:gd name="connsiteX9" fmla="*/ 195532 w 834970"/>
              <a:gd name="connsiteY9" fmla="*/ 540589 h 1081177"/>
              <a:gd name="connsiteX10" fmla="*/ 264543 w 834970"/>
              <a:gd name="connsiteY10" fmla="*/ 649856 h 1081177"/>
              <a:gd name="connsiteX11" fmla="*/ 310551 w 834970"/>
              <a:gd name="connsiteY11" fmla="*/ 667109 h 1081177"/>
              <a:gd name="connsiteX12" fmla="*/ 316302 w 834970"/>
              <a:gd name="connsiteY12" fmla="*/ 741872 h 1081177"/>
              <a:gd name="connsiteX13" fmla="*/ 437072 w 834970"/>
              <a:gd name="connsiteY13" fmla="*/ 747622 h 1081177"/>
              <a:gd name="connsiteX14" fmla="*/ 437072 w 834970"/>
              <a:gd name="connsiteY14" fmla="*/ 810883 h 1081177"/>
              <a:gd name="connsiteX15" fmla="*/ 477328 w 834970"/>
              <a:gd name="connsiteY15" fmla="*/ 799381 h 1081177"/>
              <a:gd name="connsiteX16" fmla="*/ 552091 w 834970"/>
              <a:gd name="connsiteY16" fmla="*/ 874143 h 1081177"/>
              <a:gd name="connsiteX17" fmla="*/ 649857 w 834970"/>
              <a:gd name="connsiteY17" fmla="*/ 822385 h 1081177"/>
              <a:gd name="connsiteX18" fmla="*/ 701615 w 834970"/>
              <a:gd name="connsiteY18" fmla="*/ 874143 h 1081177"/>
              <a:gd name="connsiteX19" fmla="*/ 833887 w 834970"/>
              <a:gd name="connsiteY19" fmla="*/ 874143 h 1081177"/>
              <a:gd name="connsiteX20" fmla="*/ 621102 w 834970"/>
              <a:gd name="connsiteY20" fmla="*/ 937404 h 1081177"/>
              <a:gd name="connsiteX21" fmla="*/ 638355 w 834970"/>
              <a:gd name="connsiteY21" fmla="*/ 960407 h 1081177"/>
              <a:gd name="connsiteX22" fmla="*/ 621102 w 834970"/>
              <a:gd name="connsiteY22" fmla="*/ 1081177 h 1081177"/>
              <a:gd name="connsiteX23" fmla="*/ 621102 w 834970"/>
              <a:gd name="connsiteY23" fmla="*/ 1081177 h 1081177"/>
              <a:gd name="connsiteX0" fmla="*/ 0 w 844561"/>
              <a:gd name="connsiteY0" fmla="*/ 0 h 1109952"/>
              <a:gd name="connsiteX1" fmla="*/ 21093 w 844561"/>
              <a:gd name="connsiteY1" fmla="*/ 86284 h 1109952"/>
              <a:gd name="connsiteX2" fmla="*/ 15342 w 844561"/>
              <a:gd name="connsiteY2" fmla="*/ 149545 h 1109952"/>
              <a:gd name="connsiteX3" fmla="*/ 67100 w 844561"/>
              <a:gd name="connsiteY3" fmla="*/ 184050 h 1109952"/>
              <a:gd name="connsiteX4" fmla="*/ 141863 w 844561"/>
              <a:gd name="connsiteY4" fmla="*/ 299069 h 1109952"/>
              <a:gd name="connsiteX5" fmla="*/ 199372 w 844561"/>
              <a:gd name="connsiteY5" fmla="*/ 304820 h 1109952"/>
              <a:gd name="connsiteX6" fmla="*/ 187870 w 844561"/>
              <a:gd name="connsiteY6" fmla="*/ 391084 h 1109952"/>
              <a:gd name="connsiteX7" fmla="*/ 228127 w 844561"/>
              <a:gd name="connsiteY7" fmla="*/ 408337 h 1109952"/>
              <a:gd name="connsiteX8" fmla="*/ 262632 w 844561"/>
              <a:gd name="connsiteY8" fmla="*/ 494601 h 1109952"/>
              <a:gd name="connsiteX9" fmla="*/ 205123 w 844561"/>
              <a:gd name="connsiteY9" fmla="*/ 569364 h 1109952"/>
              <a:gd name="connsiteX10" fmla="*/ 274134 w 844561"/>
              <a:gd name="connsiteY10" fmla="*/ 678631 h 1109952"/>
              <a:gd name="connsiteX11" fmla="*/ 320142 w 844561"/>
              <a:gd name="connsiteY11" fmla="*/ 695884 h 1109952"/>
              <a:gd name="connsiteX12" fmla="*/ 325893 w 844561"/>
              <a:gd name="connsiteY12" fmla="*/ 770647 h 1109952"/>
              <a:gd name="connsiteX13" fmla="*/ 446663 w 844561"/>
              <a:gd name="connsiteY13" fmla="*/ 776397 h 1109952"/>
              <a:gd name="connsiteX14" fmla="*/ 446663 w 844561"/>
              <a:gd name="connsiteY14" fmla="*/ 839658 h 1109952"/>
              <a:gd name="connsiteX15" fmla="*/ 486919 w 844561"/>
              <a:gd name="connsiteY15" fmla="*/ 828156 h 1109952"/>
              <a:gd name="connsiteX16" fmla="*/ 561682 w 844561"/>
              <a:gd name="connsiteY16" fmla="*/ 902918 h 1109952"/>
              <a:gd name="connsiteX17" fmla="*/ 659448 w 844561"/>
              <a:gd name="connsiteY17" fmla="*/ 851160 h 1109952"/>
              <a:gd name="connsiteX18" fmla="*/ 711206 w 844561"/>
              <a:gd name="connsiteY18" fmla="*/ 902918 h 1109952"/>
              <a:gd name="connsiteX19" fmla="*/ 843478 w 844561"/>
              <a:gd name="connsiteY19" fmla="*/ 902918 h 1109952"/>
              <a:gd name="connsiteX20" fmla="*/ 630693 w 844561"/>
              <a:gd name="connsiteY20" fmla="*/ 966179 h 1109952"/>
              <a:gd name="connsiteX21" fmla="*/ 647946 w 844561"/>
              <a:gd name="connsiteY21" fmla="*/ 989182 h 1109952"/>
              <a:gd name="connsiteX22" fmla="*/ 630693 w 844561"/>
              <a:gd name="connsiteY22" fmla="*/ 1109952 h 1109952"/>
              <a:gd name="connsiteX23" fmla="*/ 630693 w 844561"/>
              <a:gd name="connsiteY23" fmla="*/ 1109952 h 110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561" h="1109952">
                <a:moveTo>
                  <a:pt x="0" y="0"/>
                </a:moveTo>
                <a:cubicBezTo>
                  <a:pt x="5272" y="18690"/>
                  <a:pt x="18536" y="61360"/>
                  <a:pt x="21093" y="86284"/>
                </a:cubicBezTo>
                <a:cubicBezTo>
                  <a:pt x="23650" y="111208"/>
                  <a:pt x="7674" y="133251"/>
                  <a:pt x="15342" y="149545"/>
                </a:cubicBezTo>
                <a:cubicBezTo>
                  <a:pt x="23010" y="165839"/>
                  <a:pt x="46013" y="159129"/>
                  <a:pt x="67100" y="184050"/>
                </a:cubicBezTo>
                <a:cubicBezTo>
                  <a:pt x="88187" y="208971"/>
                  <a:pt x="119818" y="278941"/>
                  <a:pt x="141863" y="299069"/>
                </a:cubicBezTo>
                <a:cubicBezTo>
                  <a:pt x="163908" y="319197"/>
                  <a:pt x="191704" y="289484"/>
                  <a:pt x="199372" y="304820"/>
                </a:cubicBezTo>
                <a:cubicBezTo>
                  <a:pt x="207040" y="320156"/>
                  <a:pt x="183078" y="373831"/>
                  <a:pt x="187870" y="391084"/>
                </a:cubicBezTo>
                <a:cubicBezTo>
                  <a:pt x="192662" y="408337"/>
                  <a:pt x="215667" y="391084"/>
                  <a:pt x="228127" y="408337"/>
                </a:cubicBezTo>
                <a:cubicBezTo>
                  <a:pt x="240587" y="425590"/>
                  <a:pt x="266466" y="467763"/>
                  <a:pt x="262632" y="494601"/>
                </a:cubicBezTo>
                <a:cubicBezTo>
                  <a:pt x="258798" y="521439"/>
                  <a:pt x="203206" y="538692"/>
                  <a:pt x="205123" y="569364"/>
                </a:cubicBezTo>
                <a:cubicBezTo>
                  <a:pt x="207040" y="600036"/>
                  <a:pt x="254964" y="657544"/>
                  <a:pt x="274134" y="678631"/>
                </a:cubicBezTo>
                <a:cubicBezTo>
                  <a:pt x="293304" y="699718"/>
                  <a:pt x="311516" y="680548"/>
                  <a:pt x="320142" y="695884"/>
                </a:cubicBezTo>
                <a:cubicBezTo>
                  <a:pt x="328768" y="711220"/>
                  <a:pt x="304806" y="757228"/>
                  <a:pt x="325893" y="770647"/>
                </a:cubicBezTo>
                <a:cubicBezTo>
                  <a:pt x="346980" y="784066"/>
                  <a:pt x="426535" y="764895"/>
                  <a:pt x="446663" y="776397"/>
                </a:cubicBezTo>
                <a:cubicBezTo>
                  <a:pt x="466791" y="787899"/>
                  <a:pt x="439954" y="831032"/>
                  <a:pt x="446663" y="839658"/>
                </a:cubicBezTo>
                <a:cubicBezTo>
                  <a:pt x="453372" y="848284"/>
                  <a:pt x="467749" y="817613"/>
                  <a:pt x="486919" y="828156"/>
                </a:cubicBezTo>
                <a:cubicBezTo>
                  <a:pt x="506089" y="838699"/>
                  <a:pt x="532927" y="899084"/>
                  <a:pt x="561682" y="902918"/>
                </a:cubicBezTo>
                <a:cubicBezTo>
                  <a:pt x="590437" y="906752"/>
                  <a:pt x="634527" y="851160"/>
                  <a:pt x="659448" y="851160"/>
                </a:cubicBezTo>
                <a:cubicBezTo>
                  <a:pt x="684369" y="851160"/>
                  <a:pt x="680534" y="894292"/>
                  <a:pt x="711206" y="902918"/>
                </a:cubicBezTo>
                <a:cubicBezTo>
                  <a:pt x="741878" y="911544"/>
                  <a:pt x="856897" y="892375"/>
                  <a:pt x="843478" y="902918"/>
                </a:cubicBezTo>
                <a:cubicBezTo>
                  <a:pt x="830059" y="913462"/>
                  <a:pt x="663282" y="951802"/>
                  <a:pt x="630693" y="966179"/>
                </a:cubicBezTo>
                <a:cubicBezTo>
                  <a:pt x="598104" y="980556"/>
                  <a:pt x="647946" y="965220"/>
                  <a:pt x="647946" y="989182"/>
                </a:cubicBezTo>
                <a:cubicBezTo>
                  <a:pt x="647946" y="1013144"/>
                  <a:pt x="630693" y="1109952"/>
                  <a:pt x="630693" y="1109952"/>
                </a:cubicBezTo>
                <a:lnTo>
                  <a:pt x="630693" y="1109952"/>
                </a:ln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047763" y="1471828"/>
            <a:ext cx="2122557" cy="960892"/>
          </a:xfrm>
          <a:prstGeom prst="wedgeRectCallout">
            <a:avLst>
              <a:gd name="adj1" fmla="val -12140"/>
              <a:gd name="adj2" fmla="val 490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Российская империя</a:t>
            </a:r>
            <a:r>
              <a:rPr kumimoji="0" lang="ru-RU" sz="1867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в конце </a:t>
            </a:r>
            <a:r>
              <a:rPr kumimoji="0" lang="en-US" sz="1867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XVIII </a:t>
            </a:r>
            <a:r>
              <a:rPr kumimoji="0" lang="ru-RU" sz="1867" b="0" i="0" u="none" strike="noStrike" kern="1200" cap="none" spc="0" normalizeH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века 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03416" y="401543"/>
            <a:ext cx="1815925" cy="1348068"/>
          </a:xfrm>
          <a:prstGeom prst="wedgeRectCallout">
            <a:avLst>
              <a:gd name="adj1" fmla="val -23171"/>
              <a:gd name="adj2" fmla="val 12363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Территория </a:t>
            </a:r>
            <a:r>
              <a:rPr lang="ru-RU" sz="1867" dirty="0">
                <a:solidFill>
                  <a:srgbClr val="4E361E"/>
                </a:solidFill>
              </a:rPr>
              <a:t>проживания еврейского населения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532501" y="3182517"/>
            <a:ext cx="135542" cy="206602"/>
          </a:xfrm>
          <a:prstGeom prst="ellipse">
            <a:avLst/>
          </a:prstGeom>
          <a:solidFill>
            <a:srgbClr val="257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735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7063" y="3945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760" y="1063693"/>
            <a:ext cx="15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Грузинские</a:t>
            </a:r>
          </a:p>
          <a:p>
            <a:pPr algn="ctr"/>
            <a:r>
              <a:rPr lang="ru-RU" sz="1200" dirty="0" smtClean="0"/>
              <a:t>евреи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541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0740" y="4411487"/>
            <a:ext cx="11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Таты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482" name="Picture 2" descr="ÐÐ°ÑÑÐ¸Ð½ÐºÐ¸ Ð¿Ð¾ Ð·Ð°Ð¿ÑÐ¾ÑÑ ÑÐ°ÑÐ¸, Ð¿Ð°ÑÑÐ¸, Ð´Ð°Ð³Ð»Ñ, Ð»Ð¾ÑÐ¸Ð´Ð¶Ð¸ÑÐ¾Ð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80662"/>
            <a:ext cx="30289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5" y="1991375"/>
            <a:ext cx="5416138" cy="1160750"/>
            <a:chOff x="358775" y="1723282"/>
            <a:chExt cx="5416138" cy="116075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23282"/>
              <a:ext cx="2292294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+mj-lt"/>
                </a:rPr>
                <a:t>Таты —</a:t>
              </a:r>
              <a:endParaRPr lang="ru-RU" sz="4200" dirty="0">
                <a:solidFill>
                  <a:srgbClr val="FFDC5A"/>
                </a:solidFill>
                <a:latin typeface="+mj-lt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5" y="2586899"/>
              <a:ext cx="5416138" cy="2971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+mj-lt"/>
                </a:rPr>
                <a:t>это горские евреи </a:t>
              </a:r>
              <a:r>
                <a:rPr lang="ru-RU" sz="1800" dirty="0" smtClean="0">
                  <a:solidFill>
                    <a:schemeClr val="bg1"/>
                  </a:solidFill>
                  <a:latin typeface="+mj-lt"/>
                </a:rPr>
                <a:t>Восточного Кавказа</a:t>
              </a:r>
              <a:r>
                <a:rPr lang="ru-RU" sz="1800" dirty="0">
                  <a:solidFill>
                    <a:schemeClr val="bg1"/>
                  </a:solidFill>
                  <a:latin typeface="+mj-lt"/>
                </a:rPr>
                <a:t>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763" y="1549379"/>
            <a:ext cx="2916237" cy="2044741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915047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Положение евреев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517489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Им было </a:t>
            </a:r>
            <a:r>
              <a:rPr lang="ru-RU" sz="1400" dirty="0">
                <a:solidFill>
                  <a:prstClr val="white"/>
                </a:solidFill>
              </a:rPr>
              <a:t>предоставлено право свободного вероисповедания, разрешено открывать синагоги и учебные заведения.</a:t>
            </a:r>
          </a:p>
        </p:txBody>
      </p:sp>
      <p:pic>
        <p:nvPicPr>
          <p:cNvPr id="7" name="Picture 2" descr="http://www.vokrugsveta.ru/encyclopedia/images/a/a8/Jew.przedborz.synagoge.19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751" y="1037723"/>
            <a:ext cx="4384250" cy="30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96" y="372824"/>
            <a:ext cx="748762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Народы России.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Национальная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религиозная политика Екатерины 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II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6095" y="1385915"/>
            <a:ext cx="5319617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окраины империи распространилось российское законодательство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административное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устройство.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6" y="15314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956" y="28666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6095" y="42078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8146" y="2724110"/>
            <a:ext cx="5503287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Украине было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упразднено гетманство,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управленческие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функции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были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переданы Малороссийской коллегии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6095" y="4213265"/>
            <a:ext cx="657733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Северном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Предкавказье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начало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формироваться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кубанское казачество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98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825" y="1142891"/>
            <a:ext cx="615422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Унификация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управления на окраинах империи.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825" y="11373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0825" y="19213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827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825" y="2052891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Ликвидация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украинского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гетманства.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2814201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Формирование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кубанского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казачества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8775" y="34440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6725" y="42053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775" y="3444009"/>
            <a:ext cx="532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Привлечение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 Россию иностранных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колонистов.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6725" y="4336820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Религиозная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политика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1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96" y="372824"/>
            <a:ext cx="748762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Народы России.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Национальная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религиозная политика Екатерины 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II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8146" y="1879161"/>
            <a:ext cx="657733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Поволжье, </a:t>
            </a:r>
            <a:r>
              <a:rPr lang="ru-RU" sz="1800" dirty="0" err="1" smtClean="0">
                <a:solidFill>
                  <a:schemeClr val="bg1"/>
                </a:solidFill>
                <a:latin typeface="+mj-lt"/>
              </a:rPr>
              <a:t>Новороссия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Азовская губерния стали заселяться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иностранными колонистами.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6" y="18861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73956" y="35191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146" y="3373640"/>
            <a:ext cx="6334107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Екатерина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придерживалась политики веротерпимости, используя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некоторые ограничения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для </a:t>
            </a:r>
            <a:r>
              <a:rPr lang="ru-RU" sz="1800" dirty="0" err="1" smtClean="0">
                <a:solidFill>
                  <a:schemeClr val="bg1"/>
                </a:solidFill>
                <a:latin typeface="+mj-lt"/>
              </a:rPr>
              <a:t>неправославных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42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7137" y="16993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169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3" y="2741860"/>
            <a:ext cx="17157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Приазовье.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35806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4" y="3708461"/>
            <a:ext cx="11967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Крым.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4095433" y="16993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8749" y="1699396"/>
            <a:ext cx="3192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Правобережная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Расширение территории России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453" y="1702510"/>
            <a:ext cx="23212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Северное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Причерноморье.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091941" y="26582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5456" y="2799835"/>
            <a:ext cx="11967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Беларусь.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091941" y="35758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11598" y="3568814"/>
            <a:ext cx="3192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Курляндия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Литва.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88" y="1699396"/>
            <a:ext cx="2471204" cy="25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1" grpId="0"/>
      <p:bldP spid="23" grpId="0" animBg="1"/>
      <p:bldP spid="24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61426" y="2300271"/>
            <a:ext cx="2077575" cy="927971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7400" y="2904605"/>
            <a:ext cx="2213418" cy="73008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20" idx="1"/>
          </p:cNvCxnSpPr>
          <p:nvPr/>
        </p:nvCxnSpPr>
        <p:spPr>
          <a:xfrm flipV="1">
            <a:off x="3939001" y="2216694"/>
            <a:ext cx="1044358" cy="54756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39001" y="2764257"/>
            <a:ext cx="1038399" cy="50539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99248" y="2394924"/>
            <a:ext cx="2001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Политика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на </a:t>
            </a:r>
            <a:r>
              <a:rPr lang="ru-RU" sz="1400" dirty="0">
                <a:solidFill>
                  <a:srgbClr val="C61648"/>
                </a:solidFill>
              </a:rPr>
              <a:t>присоединённых территориях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7420" y="1956196"/>
            <a:ext cx="255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Переход под царскую власть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8458" y="2900315"/>
            <a:ext cx="2391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Сохранение некоторых местных особенностей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управления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5" y="386286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Внутренняя политика Екатерины </a:t>
            </a:r>
            <a:r>
              <a:rPr lang="en-US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3359" y="1851652"/>
            <a:ext cx="2213418" cy="73008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  <p:bldP spid="14" grpId="0"/>
      <p:bldP spid="15" grpId="0"/>
      <p:bldP spid="18" grpId="0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1239</Words>
  <Application>Microsoft Office PowerPoint</Application>
  <PresentationFormat>Экран (16:9)</PresentationFormat>
  <Paragraphs>377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6" baseType="lpstr">
      <vt:lpstr>Arial</vt:lpstr>
      <vt:lpstr>Calibri</vt:lpstr>
      <vt:lpstr>Merriweather</vt:lpstr>
      <vt:lpstr>Roboto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2018-06-29T13:40:44Z</dcterms:created>
  <dcterms:modified xsi:type="dcterms:W3CDTF">2018-06-29T13:41:05Z</dcterms:modified>
  <cp:contentStatus/>
</cp:coreProperties>
</file>