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2" r:id="rId2"/>
  </p:sldMasterIdLst>
  <p:notesMasterIdLst>
    <p:notesMasterId r:id="rId83"/>
  </p:notesMasterIdLst>
  <p:sldIdLst>
    <p:sldId id="399" r:id="rId3"/>
    <p:sldId id="297" r:id="rId4"/>
    <p:sldId id="452" r:id="rId5"/>
    <p:sldId id="401" r:id="rId6"/>
    <p:sldId id="406" r:id="rId7"/>
    <p:sldId id="402" r:id="rId8"/>
    <p:sldId id="453" r:id="rId9"/>
    <p:sldId id="339" r:id="rId10"/>
    <p:sldId id="455" r:id="rId11"/>
    <p:sldId id="411" r:id="rId12"/>
    <p:sldId id="405" r:id="rId13"/>
    <p:sldId id="323" r:id="rId14"/>
    <p:sldId id="403" r:id="rId15"/>
    <p:sldId id="277" r:id="rId16"/>
    <p:sldId id="328" r:id="rId17"/>
    <p:sldId id="457" r:id="rId18"/>
    <p:sldId id="348" r:id="rId19"/>
    <p:sldId id="404" r:id="rId20"/>
    <p:sldId id="458" r:id="rId21"/>
    <p:sldId id="459" r:id="rId22"/>
    <p:sldId id="461" r:id="rId23"/>
    <p:sldId id="464" r:id="rId24"/>
    <p:sldId id="463" r:id="rId25"/>
    <p:sldId id="466" r:id="rId26"/>
    <p:sldId id="407" r:id="rId27"/>
    <p:sldId id="510" r:id="rId28"/>
    <p:sldId id="512" r:id="rId29"/>
    <p:sldId id="410" r:id="rId30"/>
    <p:sldId id="468" r:id="rId31"/>
    <p:sldId id="467" r:id="rId32"/>
    <p:sldId id="469" r:id="rId33"/>
    <p:sldId id="454" r:id="rId34"/>
    <p:sldId id="471" r:id="rId35"/>
    <p:sldId id="472" r:id="rId36"/>
    <p:sldId id="473" r:id="rId37"/>
    <p:sldId id="474" r:id="rId38"/>
    <p:sldId id="475" r:id="rId39"/>
    <p:sldId id="491" r:id="rId40"/>
    <p:sldId id="492" r:id="rId41"/>
    <p:sldId id="479" r:id="rId42"/>
    <p:sldId id="480" r:id="rId43"/>
    <p:sldId id="481" r:id="rId44"/>
    <p:sldId id="482" r:id="rId45"/>
    <p:sldId id="483" r:id="rId46"/>
    <p:sldId id="484" r:id="rId47"/>
    <p:sldId id="485" r:id="rId48"/>
    <p:sldId id="488" r:id="rId49"/>
    <p:sldId id="490" r:id="rId50"/>
    <p:sldId id="493" r:id="rId51"/>
    <p:sldId id="413" r:id="rId52"/>
    <p:sldId id="494" r:id="rId53"/>
    <p:sldId id="496" r:id="rId54"/>
    <p:sldId id="477" r:id="rId55"/>
    <p:sldId id="515" r:id="rId56"/>
    <p:sldId id="360" r:id="rId57"/>
    <p:sldId id="497" r:id="rId58"/>
    <p:sldId id="487" r:id="rId59"/>
    <p:sldId id="498" r:id="rId60"/>
    <p:sldId id="499" r:id="rId61"/>
    <p:sldId id="500" r:id="rId62"/>
    <p:sldId id="362" r:id="rId63"/>
    <p:sldId id="365" r:id="rId64"/>
    <p:sldId id="516" r:id="rId65"/>
    <p:sldId id="408" r:id="rId66"/>
    <p:sldId id="359" r:id="rId67"/>
    <p:sldId id="412" r:id="rId68"/>
    <p:sldId id="409" r:id="rId69"/>
    <p:sldId id="501" r:id="rId70"/>
    <p:sldId id="418" r:id="rId71"/>
    <p:sldId id="361" r:id="rId72"/>
    <p:sldId id="415" r:id="rId73"/>
    <p:sldId id="503" r:id="rId74"/>
    <p:sldId id="349" r:id="rId75"/>
    <p:sldId id="504" r:id="rId76"/>
    <p:sldId id="502" r:id="rId77"/>
    <p:sldId id="507" r:id="rId78"/>
    <p:sldId id="514" r:id="rId79"/>
    <p:sldId id="506" r:id="rId80"/>
    <p:sldId id="505" r:id="rId81"/>
    <p:sldId id="509" r:id="rId82"/>
  </p:sldIdLst>
  <p:sldSz cx="9144000" cy="5143500" type="screen16x9"/>
  <p:notesSz cx="6858000" cy="9144000"/>
  <p:embeddedFontLst>
    <p:embeddedFont>
      <p:font typeface="Roboto" panose="02000000000000000000" pitchFamily="2" charset="0"/>
      <p:regular r:id="rId84"/>
      <p:bold r:id="rId85"/>
      <p:italic r:id="rId86"/>
      <p:boldItalic r:id="rId87"/>
    </p:embeddedFont>
    <p:embeddedFont>
      <p:font typeface="Merriweather" panose="00000500000000000000" pitchFamily="2" charset="-52"/>
      <p:regular r:id="rId88"/>
      <p:bold r:id="rId89"/>
      <p:italic r:id="rId90"/>
      <p:boldItalic r:id="rId91"/>
    </p:embeddedFont>
    <p:embeddedFont>
      <p:font typeface="Calibri" panose="020F0502020204030204" pitchFamily="34" charset="0"/>
      <p:regular r:id="rId92"/>
      <p:bold r:id="rId93"/>
      <p:italic r:id="rId94"/>
      <p:boldItalic r:id="rId95"/>
    </p:embeddedFont>
    <p:embeddedFont>
      <p:font typeface="Theano Didot" panose="020B0604020202020204" charset="0"/>
      <p:regular r:id="rId9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23" userDrawn="1">
          <p15:clr>
            <a:srgbClr val="A4A3A4"/>
          </p15:clr>
        </p15:guide>
        <p15:guide id="11" orient="horz" pos="30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2E3A"/>
    <a:srgbClr val="FFDC5A"/>
    <a:srgbClr val="003BB2"/>
    <a:srgbClr val="FF6600"/>
    <a:srgbClr val="E53523"/>
    <a:srgbClr val="C61648"/>
    <a:srgbClr val="DD4935"/>
    <a:srgbClr val="4E361E"/>
    <a:srgbClr val="DBB43F"/>
    <a:srgbClr val="6008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87" autoAdjust="0"/>
    <p:restoredTop sz="93689" autoAdjust="0"/>
  </p:normalViewPr>
  <p:slideViewPr>
    <p:cSldViewPr snapToGrid="0" showGuides="1">
      <p:cViewPr>
        <p:scale>
          <a:sx n="51" d="100"/>
          <a:sy n="51" d="100"/>
        </p:scale>
        <p:origin x="1836" y="990"/>
      </p:cViewPr>
      <p:guideLst>
        <p:guide orient="horz" pos="237"/>
        <p:guide pos="5534"/>
        <p:guide pos="2971"/>
        <p:guide pos="2789"/>
        <p:guide pos="226"/>
        <p:guide pos="1837"/>
        <p:guide pos="2064"/>
        <p:guide pos="3696"/>
        <p:guide pos="3923"/>
        <p:guide orient="horz" pos="300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font" Target="fonts/font1.fntdata"/><Relationship Id="rId89" Type="http://schemas.openxmlformats.org/officeDocument/2006/relationships/font" Target="fonts/font6.fntdata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font" Target="fonts/font4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font" Target="fonts/font7.fntdata"/><Relationship Id="rId95" Type="http://schemas.openxmlformats.org/officeDocument/2006/relationships/font" Target="fonts/font12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font" Target="fonts/font2.fntdata"/><Relationship Id="rId93" Type="http://schemas.openxmlformats.org/officeDocument/2006/relationships/font" Target="fonts/font10.fntdata"/><Relationship Id="rId98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88" Type="http://schemas.openxmlformats.org/officeDocument/2006/relationships/font" Target="fonts/font5.fntdata"/><Relationship Id="rId91" Type="http://schemas.openxmlformats.org/officeDocument/2006/relationships/font" Target="fonts/font8.fntdata"/><Relationship Id="rId96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font" Target="fonts/font3.fntdata"/><Relationship Id="rId94" Type="http://schemas.openxmlformats.org/officeDocument/2006/relationships/font" Target="fonts/font11.fntdata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2467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3863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091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07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4071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87653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557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31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1886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4107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256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603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44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0111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281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2947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7737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2466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960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2292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56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55209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096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995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5626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168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1524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843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35141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2571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358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145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9953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294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814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69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7525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88020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272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9790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832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9532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94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9505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3433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51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96348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4653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6006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5125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6292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85192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7923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0565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73397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0931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56648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331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7762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61201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4630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90447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8465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49846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078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81009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59719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698201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95775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739933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51746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6897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4267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17149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3481547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5397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8110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725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3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08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052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523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62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5624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657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59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767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370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93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02.04.2018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02.04.2018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326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image" Target="../media/image16.png"/><Relationship Id="rId9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image" Target="../media/image16.png"/><Relationship Id="rId9" Type="http://schemas.openxmlformats.org/officeDocument/2006/relationships/image" Target="../media/image4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4.jpg"/><Relationship Id="rId4" Type="http://schemas.openxmlformats.org/officeDocument/2006/relationships/image" Target="../media/image16.png"/><Relationship Id="rId9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4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e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5.jpg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0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8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jpeg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14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Картинки по запросу девлет гире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73142" y="-18633"/>
            <a:ext cx="6870857" cy="516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514894"/>
            <a:ext cx="4530096" cy="3139321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Внешняя политика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России </a:t>
            </a:r>
            <a:b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во второй половине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XVI века</a:t>
            </a:r>
            <a:endParaRPr lang="ru-RU" sz="3400" dirty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2453" y="3952337"/>
            <a:ext cx="40008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  <a:latin typeface="Merriweather"/>
                <a:ea typeface="Theano Didot" panose="02060603060706020203" pitchFamily="18" charset="0"/>
              </a:rPr>
              <a:t>Восточное и южное направления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казанское ханств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0" b="4398"/>
          <a:stretch/>
        </p:blipFill>
        <p:spPr bwMode="auto">
          <a:xfrm>
            <a:off x="-102870" y="1"/>
            <a:ext cx="924687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5794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Казань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6267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1524 </a:t>
            </a:r>
            <a:r>
              <a:rPr lang="ru-RU" sz="1400" dirty="0">
                <a:solidFill>
                  <a:prstClr val="white"/>
                </a:solidFill>
              </a:rPr>
              <a:t>году казанский хан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err="1" smtClean="0">
                <a:solidFill>
                  <a:prstClr val="white"/>
                </a:solidFill>
              </a:rPr>
              <a:t>Сафа</a:t>
            </a:r>
            <a:r>
              <a:rPr lang="ru-RU" sz="1400" dirty="0" smtClean="0">
                <a:solidFill>
                  <a:prstClr val="white"/>
                </a:solidFill>
              </a:rPr>
              <a:t>-Гирей </a:t>
            </a:r>
            <a:r>
              <a:rPr lang="ru-RU" sz="1400" dirty="0">
                <a:solidFill>
                  <a:prstClr val="white"/>
                </a:solidFill>
              </a:rPr>
              <a:t>стал вассалом Османской </a:t>
            </a:r>
            <a:r>
              <a:rPr lang="ru-RU" sz="1400" dirty="0" smtClean="0">
                <a:solidFill>
                  <a:prstClr val="white"/>
                </a:solidFill>
              </a:rPr>
              <a:t>империи.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7170" name="Picture 2" descr="Картинки по запросу сафа гирей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0" t="15730" r="5792"/>
          <a:stretch/>
        </p:blipFill>
        <p:spPr bwMode="auto">
          <a:xfrm>
            <a:off x="4048017" y="745474"/>
            <a:ext cx="5095983" cy="365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2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1.bp.blogspot.com/-3ysYswscURE/TxnM8tZEMTI/AAAAAAAABGA/XtSdRVgms7U/s1600/777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8" b="28123"/>
          <a:stretch/>
        </p:blipFill>
        <p:spPr bwMode="auto">
          <a:xfrm>
            <a:off x="4567767" y="-48126"/>
            <a:ext cx="4576233" cy="51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8194" name="Picture 2" descr="http://1.bp.blogspot.com/-pc2ckkFF4_U/TxnM9JtcegI/AAAAAAAABGI/4Oc3IScZlNk/s1600/777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4" b="14410"/>
          <a:stretch/>
        </p:blipFill>
        <p:spPr bwMode="auto">
          <a:xfrm>
            <a:off x="0" y="-48126"/>
            <a:ext cx="4567767" cy="519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675108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О.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Брандуков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Казанские воины в середине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века.</a:t>
            </a:r>
          </a:p>
          <a:p>
            <a:pPr algn="ctr"/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2008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89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" r="9837" b="2874"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5225" y="45576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Ипатьевский монастырь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Костроме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976244"/>
            <a:ext cx="429768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Иногда </a:t>
            </a:r>
            <a:r>
              <a:rPr lang="ru-RU" sz="1400" dirty="0" smtClean="0">
                <a:solidFill>
                  <a:schemeClr val="bg1"/>
                </a:solidFill>
              </a:rPr>
              <a:t>казанцы добирались до Владимира</a:t>
            </a:r>
            <a:r>
              <a:rPr lang="ru-RU" sz="1400" dirty="0">
                <a:solidFill>
                  <a:schemeClr val="bg1"/>
                </a:solidFill>
              </a:rPr>
              <a:t>, Костромы и даже Вологды. </a:t>
            </a:r>
          </a:p>
        </p:txBody>
      </p:sp>
    </p:spTree>
    <p:extLst>
      <p:ext uri="{BB962C8B-B14F-4D97-AF65-F5344CB8AC3E}">
        <p14:creationId xmlns:p14="http://schemas.microsoft.com/office/powerpoint/2010/main" val="369411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Картинки по запрос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r="4348" b="14281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В неволе у татар находилось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до 100 </a:t>
            </a:r>
            <a:r>
              <a:rPr lang="ru-RU" sz="1800" dirty="0">
                <a:solidFill>
                  <a:schemeClr val="bg1"/>
                </a:solidFill>
              </a:rPr>
              <a:t>тысяч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русских </a:t>
            </a:r>
            <a:r>
              <a:rPr lang="ru-RU" sz="1800" dirty="0">
                <a:solidFill>
                  <a:schemeClr val="bg1"/>
                </a:solidFill>
              </a:rPr>
              <a:t>пленников.</a:t>
            </a:r>
          </a:p>
        </p:txBody>
      </p:sp>
    </p:spTree>
    <p:extLst>
      <p:ext uri="{BB962C8B-B14F-4D97-AF65-F5344CB8AC3E}">
        <p14:creationId xmlns:p14="http://schemas.microsoft.com/office/powerpoint/2010/main" val="140875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03434" y="1532391"/>
            <a:ext cx="537078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Внешняя политика </a:t>
            </a:r>
          </a:p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Ивана </a:t>
            </a:r>
            <a:r>
              <a:rPr lang="en-US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IV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6" y="2595527"/>
            <a:ext cx="2531110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Стремление обезопасить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границы своего государства с востока </a:t>
            </a:r>
            <a:endParaRPr lang="ru-RU" sz="1403" dirty="0" smtClean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юго-востока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1089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Несколько</a:t>
            </a:r>
            <a:r>
              <a:rPr lang="en-US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неудачных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попыток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поставить</a:t>
            </a:r>
          </a:p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 </a:t>
            </a:r>
            <a:r>
              <a:rPr lang="ru-RU" sz="1403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главе </a:t>
            </a:r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Казани дружественного хана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4275" y="2595527"/>
            <a:ext cx="2520950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Цель – завоевать </a:t>
            </a:r>
            <a:r>
              <a:rPr lang="ru-RU" sz="1403" dirty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Казанское ханство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5884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152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3775823" y="3205958"/>
            <a:ext cx="1598027" cy="43571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Дворянством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34945" y="3200630"/>
            <a:ext cx="1586323" cy="441039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Духовенством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229402" y="3191958"/>
            <a:ext cx="1598027" cy="44632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Купечеством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5192" y="1022154"/>
            <a:ext cx="498373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Военный поход на Казань</a:t>
            </a:r>
            <a:endParaRPr lang="ru-RU" sz="2800" dirty="0">
              <a:solidFill>
                <a:srgbClr val="4E361E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319577" y="1992683"/>
            <a:ext cx="6492484" cy="672518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Идея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похода была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одобрительно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встречена</a:t>
            </a:r>
          </a:p>
          <a:p>
            <a:pPr algn="ctr" defTabSz="685766">
              <a:defRPr/>
            </a:pP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влиятельными </a:t>
            </a: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слоями </a:t>
            </a:r>
            <a:r>
              <a:rPr lang="ru-RU" sz="1400" dirty="0" smtClean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общества </a:t>
            </a:r>
            <a:endParaRPr lang="ru-RU" sz="1400" dirty="0">
              <a:solidFill>
                <a:srgbClr val="C61648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319577" y="2328942"/>
            <a:ext cx="15368" cy="1092208"/>
          </a:xfrm>
          <a:prstGeom prst="bentConnector3">
            <a:avLst>
              <a:gd name="adj1" fmla="val -1487507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cxnSp>
        <p:nvCxnSpPr>
          <p:cNvPr id="46" name="Соединительная линия уступом 45"/>
          <p:cNvCxnSpPr>
            <a:stCxn id="32" idx="3"/>
            <a:endCxn id="36" idx="3"/>
          </p:cNvCxnSpPr>
          <p:nvPr/>
        </p:nvCxnSpPr>
        <p:spPr>
          <a:xfrm>
            <a:off x="7812061" y="2328942"/>
            <a:ext cx="15368" cy="1086180"/>
          </a:xfrm>
          <a:prstGeom prst="bentConnector3">
            <a:avLst>
              <a:gd name="adj1" fmla="val 1587507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/>
          <p:nvPr/>
        </p:nvCxnSpPr>
        <p:spPr>
          <a:xfrm rot="5400000">
            <a:off x="4299188" y="2935430"/>
            <a:ext cx="543286" cy="96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55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3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20461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Православное </a:t>
            </a:r>
            <a:r>
              <a:rPr lang="ru-RU" sz="1400" dirty="0">
                <a:solidFill>
                  <a:prstClr val="white"/>
                </a:solidFill>
              </a:rPr>
              <a:t>духовенство хотело распространить своё влияние на земли ханства.</a:t>
            </a:r>
          </a:p>
        </p:txBody>
      </p:sp>
      <p:pic>
        <p:nvPicPr>
          <p:cNvPr id="6" name="Picture 2" descr="Картинки по запросу крёстный ход  на руси 16 век живопись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" b="8884"/>
          <a:stretch/>
        </p:blipFill>
        <p:spPr bwMode="auto">
          <a:xfrm>
            <a:off x="4050533" y="762000"/>
            <a:ext cx="5093467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6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7" b="10204"/>
          <a:stretch/>
        </p:blipFill>
        <p:spPr bwMode="auto">
          <a:xfrm>
            <a:off x="0" y="-29028"/>
            <a:ext cx="9144000" cy="517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4817" y="42720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Шварц.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Посол князя Курбского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перед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Иваном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Грозным.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1862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3976244"/>
            <a:ext cx="44275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Дворяне планировали расширить свои владения </a:t>
            </a:r>
            <a:r>
              <a:rPr lang="ru-RU" sz="1400" dirty="0" smtClean="0">
                <a:solidFill>
                  <a:schemeClr val="bg1"/>
                </a:solidFill>
              </a:rPr>
              <a:t>за </a:t>
            </a:r>
            <a:r>
              <a:rPr lang="ru-RU" sz="1400" dirty="0">
                <a:solidFill>
                  <a:schemeClr val="bg1"/>
                </a:solidFill>
              </a:rPr>
              <a:t>счёт </a:t>
            </a:r>
            <a:r>
              <a:rPr lang="ru-RU" sz="1400" dirty="0" smtClean="0">
                <a:solidFill>
                  <a:schemeClr val="bg1"/>
                </a:solidFill>
              </a:rPr>
              <a:t>земель Казанского ханства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8324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Картинки по запросу васнецов улица в китай город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1" b="1960"/>
          <a:stretch/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" y="3976244"/>
            <a:ext cx="327660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Купцам было выгодно получить контроль над </a:t>
            </a:r>
            <a:r>
              <a:rPr lang="ru-RU" sz="1400" dirty="0" smtClean="0">
                <a:solidFill>
                  <a:schemeClr val="bg1"/>
                </a:solidFill>
              </a:rPr>
              <a:t>Волгой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67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mycdn.me/image?id=665892500564&amp;t=3&amp;plc=WEB&amp;tkn=*RI0-6CCQ6XcKAFpTQUwfAZ13Hv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5" b="11241"/>
          <a:stretch/>
        </p:blipFill>
        <p:spPr bwMode="auto">
          <a:xfrm>
            <a:off x="-2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972860"/>
            <a:ext cx="350129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Усть-Шиш – посёлок Знаменского района Омской области.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Посёлок 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Усть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-Шиш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34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1505304"/>
            <a:ext cx="2917825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Всего Иван </a:t>
            </a:r>
            <a:r>
              <a:rPr lang="en-US" sz="1400" dirty="0" smtClean="0">
                <a:solidFill>
                  <a:prstClr val="white"/>
                </a:solidFill>
              </a:rPr>
              <a:t>IV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организовал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возглавил три похода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на </a:t>
            </a:r>
            <a:r>
              <a:rPr lang="ru-RU" sz="1400" dirty="0">
                <a:solidFill>
                  <a:prstClr val="white"/>
                </a:solidFill>
              </a:rPr>
              <a:t>Казань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en-US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Первый поход состоялся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1547–1548 годах, второй – </a:t>
            </a:r>
            <a:endParaRPr lang="en-US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1549–1550 годах. </a:t>
            </a:r>
          </a:p>
        </p:txBody>
      </p:sp>
      <p:pic>
        <p:nvPicPr>
          <p:cNvPr id="11266" name="Picture 2" descr="http://historiosophy.ru/wp-content/uploads/2017/10/shop4135-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486" y="712835"/>
            <a:ext cx="5094514" cy="371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05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ar-iv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0" b="49689"/>
          <a:stretch/>
        </p:blipFill>
        <p:spPr bwMode="auto">
          <a:xfrm>
            <a:off x="0" y="-22860"/>
            <a:ext cx="9144002" cy="516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791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Шишкин.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Царь Иван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2013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2" y="3976244"/>
            <a:ext cx="378823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 подготовке третьего похода Иван </a:t>
            </a:r>
            <a:r>
              <a:rPr lang="en-US" sz="1400" dirty="0" smtClean="0">
                <a:solidFill>
                  <a:schemeClr val="bg1"/>
                </a:solidFill>
              </a:rPr>
              <a:t>IV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подошёл более </a:t>
            </a:r>
            <a:r>
              <a:rPr lang="ru-RU" sz="1400" dirty="0" smtClean="0">
                <a:solidFill>
                  <a:schemeClr val="bg1"/>
                </a:solidFill>
              </a:rPr>
              <a:t>ответственно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48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223449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Летом 1551 </a:t>
            </a:r>
            <a:r>
              <a:rPr lang="ru-RU" sz="1400" dirty="0" smtClean="0">
                <a:solidFill>
                  <a:prstClr val="white"/>
                </a:solidFill>
              </a:rPr>
              <a:t>года недалеко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от </a:t>
            </a:r>
            <a:r>
              <a:rPr lang="ru-RU" sz="1400" dirty="0">
                <a:solidFill>
                  <a:prstClr val="white"/>
                </a:solidFill>
              </a:rPr>
              <a:t>Казани была возведена крепость Свияжск. </a:t>
            </a:r>
          </a:p>
        </p:txBody>
      </p:sp>
      <p:pic>
        <p:nvPicPr>
          <p:cNvPr id="18434" name="Picture 2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84" y="939373"/>
            <a:ext cx="5093016" cy="326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0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крепость свияжс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18134" r="2213" b="6040"/>
          <a:stretch/>
        </p:blipFill>
        <p:spPr bwMode="auto">
          <a:xfrm>
            <a:off x="-2" y="0"/>
            <a:ext cx="9144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85225" y="47916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Свияжск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гравюре 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XVIII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2" y="3976244"/>
            <a:ext cx="367211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Крепость стала главным опорным пунктом для наступления на </a:t>
            </a:r>
            <a:r>
              <a:rPr lang="ru-RU" sz="1400" dirty="0" smtClean="0">
                <a:solidFill>
                  <a:schemeClr val="bg1"/>
                </a:solidFill>
              </a:rPr>
              <a:t>Казань.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0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3.bp.blogspot.com/-Rg2irBb0C0s/TxnRSWCpejI/AAAAAAAABGk/08zaOjZ2kko/s1600/001.jpg"/>
          <p:cNvPicPr>
            <a:picLocks noChangeAspect="1" noChangeArrowheads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4" t="23435" r="5554" b="11089"/>
          <a:stretch/>
        </p:blipFill>
        <p:spPr bwMode="auto">
          <a:xfrm>
            <a:off x="3864563" y="0"/>
            <a:ext cx="5279437" cy="268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3.bp.blogspot.com/-761H0ggJlJo/TxgDXfjrd5I/AAAAAAAABE8/GmCD4-YYCD0/s1600/19+%25281%2529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3333" r="2553" b="17679"/>
          <a:stretch/>
        </p:blipFill>
        <p:spPr bwMode="auto">
          <a:xfrm>
            <a:off x="2961" y="-92680"/>
            <a:ext cx="3890946" cy="523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3.bp.blogspot.com/-bEk2YOp-NgU/TxdMdk4q_MI/AAAAAAAABEc/_BldNN7sGmE/s1600/1272307054_02_58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29" b="21997"/>
          <a:stretch/>
        </p:blipFill>
        <p:spPr bwMode="auto">
          <a:xfrm>
            <a:off x="3893907" y="2619912"/>
            <a:ext cx="5279437" cy="252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2993907" y="16254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Осада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Казани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4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4.bp.blogspot.com/-rOWaZl6QuG0/TxnT7fNpLNI/AAAAAAAABIc/-c5VFCgh2Pg/s1600/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Брандуков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Штурм Казани.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2008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3976242"/>
            <a:ext cx="29162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2 октября 1552 года Казань </a:t>
            </a:r>
            <a:r>
              <a:rPr lang="ru-RU" sz="1400" dirty="0" smtClean="0">
                <a:solidFill>
                  <a:schemeClr val="bg1"/>
                </a:solidFill>
              </a:rPr>
              <a:t>была взята штурмом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526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36915" y="2097835"/>
            <a:ext cx="22701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Восстание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 Казани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813401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Часть </a:t>
            </a:r>
            <a:r>
              <a:rPr lang="ru-RU" sz="1400" dirty="0" smtClean="0">
                <a:solidFill>
                  <a:srgbClr val="C61648"/>
                </a:solidFill>
              </a:rPr>
              <a:t>казанцев</a:t>
            </a:r>
            <a:endParaRPr lang="ru-RU" sz="1400" dirty="0">
              <a:solidFill>
                <a:srgbClr val="C61648"/>
              </a:solidFill>
            </a:endParaRPr>
          </a:p>
          <a:p>
            <a:pPr algn="ctr"/>
            <a:r>
              <a:rPr lang="ru-RU" sz="1400" dirty="0">
                <a:solidFill>
                  <a:srgbClr val="C61648"/>
                </a:solidFill>
              </a:rPr>
              <a:t>не приняла новую власть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6811" y="231327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 декабре 1552 года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началось восстание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Иван </a:t>
            </a:r>
            <a:r>
              <a:rPr lang="en-US" sz="1400" dirty="0" smtClean="0">
                <a:solidFill>
                  <a:srgbClr val="C61648"/>
                </a:solidFill>
              </a:rPr>
              <a:t>IV </a:t>
            </a:r>
            <a:r>
              <a:rPr lang="ru-RU" sz="1400" dirty="0" smtClean="0">
                <a:solidFill>
                  <a:srgbClr val="C61648"/>
                </a:solidFill>
              </a:rPr>
              <a:t>восстание подавил,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его руководителей казнил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2055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Казанцы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присягнули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верность Ивану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15012" y="1075011"/>
            <a:ext cx="1701005" cy="123826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046381" y="2605130"/>
            <a:ext cx="1238268" cy="170100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27982" y="2728776"/>
            <a:ext cx="1648619" cy="1345990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49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22918" y="2097835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Подчинение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племён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6600" y="603327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Взятие </a:t>
            </a:r>
            <a:r>
              <a:rPr lang="ru-RU" sz="1400" dirty="0" smtClean="0">
                <a:solidFill>
                  <a:srgbClr val="C61648"/>
                </a:solidFill>
              </a:rPr>
              <a:t>Казани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русскими войсками 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811" y="231327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Рассылка грамот по всем землям бывшего ханства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Обещание </a:t>
            </a:r>
            <a:r>
              <a:rPr lang="ru-RU" sz="1400" dirty="0">
                <a:solidFill>
                  <a:srgbClr val="C61648"/>
                </a:solidFill>
              </a:rPr>
              <a:t>сохранить жителям </a:t>
            </a:r>
            <a:r>
              <a:rPr lang="ru-RU" sz="1400" dirty="0" smtClean="0">
                <a:solidFill>
                  <a:srgbClr val="C61648"/>
                </a:solidFill>
              </a:rPr>
              <a:t>земли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мусульманскую </a:t>
            </a:r>
            <a:r>
              <a:rPr lang="ru-RU" sz="1400" dirty="0" smtClean="0">
                <a:solidFill>
                  <a:srgbClr val="C61648"/>
                </a:solidFill>
              </a:rPr>
              <a:t>веру 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8775" y="22055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Переход башкирских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 удмуртских племён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российское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подданство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15012" y="864937"/>
            <a:ext cx="1701005" cy="1448341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5992520" y="2658991"/>
            <a:ext cx="1345990" cy="170100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27982" y="2944220"/>
            <a:ext cx="1648619" cy="1238268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60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http://4.bp.blogspot.com/-uktN5NPz3nw/TxnTLUnzEYI/AAAAAAAABH0/6YxIqP2emQE/s1600/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65"/>
          <a:stretch/>
        </p:blipFill>
        <p:spPr bwMode="auto">
          <a:xfrm>
            <a:off x="0" y="-113015"/>
            <a:ext cx="4590031" cy="52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http://2.bp.blogspot.com/-QMwtZjpa4B8/TxnTKTQTZHI/AAAAAAAABHw/FzBC5MJwLe8/s1600/0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" r="3397" b="21743"/>
          <a:stretch/>
        </p:blipFill>
        <p:spPr bwMode="auto">
          <a:xfrm>
            <a:off x="4590030" y="-113015"/>
            <a:ext cx="4550186" cy="525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70108" y="44767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Всадники русской поместной конницы середины 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XVI </a:t>
            </a:r>
            <a:r>
              <a:rPr lang="be-BY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века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2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vsdn.ru/images/data/mus/10050_big_136360244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8" b="14570"/>
          <a:stretch/>
        </p:blipFill>
        <p:spPr bwMode="auto">
          <a:xfrm>
            <a:off x="-2" y="14513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Кившенко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Покорение Казани.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1880</a:t>
            </a:r>
          </a:p>
        </p:txBody>
      </p:sp>
    </p:spTree>
    <p:extLst>
      <p:ext uri="{BB962C8B-B14F-4D97-AF65-F5344CB8AC3E}">
        <p14:creationId xmlns:p14="http://schemas.microsoft.com/office/powerpoint/2010/main" val="41173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ермак тимофеевич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10" b="6376"/>
          <a:stretch/>
        </p:blipFill>
        <p:spPr bwMode="auto">
          <a:xfrm>
            <a:off x="-29817" y="-18288"/>
            <a:ext cx="9173817" cy="516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3972860"/>
            <a:ext cx="455145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err="1">
                <a:solidFill>
                  <a:schemeClr val="bg1"/>
                </a:solidFill>
              </a:rPr>
              <a:t>Усть</a:t>
            </a:r>
            <a:r>
              <a:rPr lang="ru-RU" sz="1400" dirty="0">
                <a:solidFill>
                  <a:schemeClr val="bg1"/>
                </a:solidFill>
              </a:rPr>
              <a:t>-Шиш </a:t>
            </a:r>
            <a:r>
              <a:rPr lang="ru-RU" sz="1400" dirty="0" smtClean="0">
                <a:solidFill>
                  <a:schemeClr val="bg1"/>
                </a:solidFill>
              </a:rPr>
              <a:t>– самый </a:t>
            </a:r>
            <a:r>
              <a:rPr lang="ru-RU" sz="1400" dirty="0">
                <a:solidFill>
                  <a:schemeClr val="bg1"/>
                </a:solidFill>
              </a:rPr>
              <a:t>южный пункт, </a:t>
            </a:r>
            <a:endParaRPr lang="ru-RU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до </a:t>
            </a:r>
            <a:r>
              <a:rPr lang="ru-RU" sz="1400" dirty="0">
                <a:solidFill>
                  <a:schemeClr val="bg1"/>
                </a:solidFill>
              </a:rPr>
              <a:t>которого дошёл атаман Ермак </a:t>
            </a:r>
            <a:r>
              <a:rPr lang="ru-RU" sz="1400" dirty="0" smtClean="0">
                <a:solidFill>
                  <a:schemeClr val="bg1"/>
                </a:solidFill>
              </a:rPr>
              <a:t>Тимофеевич.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Ермак Тимофеевич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97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40737" y="1637311"/>
            <a:ext cx="3380106" cy="2152962"/>
          </a:xfrm>
          <a:prstGeom prst="rect">
            <a:avLst/>
          </a:prstGeom>
        </p:spPr>
      </p:pic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9770">
            <a:off x="4824754" y="2439991"/>
            <a:ext cx="1847586" cy="17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431561">
            <a:off x="2597922" y="2672318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р</a:t>
            </a:r>
            <a:r>
              <a:rPr lang="ru-RU" sz="1050" dirty="0" smtClean="0"/>
              <a:t>. Волга</a:t>
            </a:r>
            <a:endParaRPr lang="ru-RU" sz="1050" dirty="0"/>
          </a:p>
        </p:txBody>
      </p:sp>
      <p:sp>
        <p:nvSpPr>
          <p:cNvPr id="32" name="Полилиния 31"/>
          <p:cNvSpPr/>
          <p:nvPr/>
        </p:nvSpPr>
        <p:spPr>
          <a:xfrm>
            <a:off x="3188640" y="2074376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940087">
            <a:off x="2799575" y="2517363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р</a:t>
            </a:r>
            <a:r>
              <a:rPr lang="ru-RU" sz="1050" dirty="0" smtClean="0"/>
              <a:t>. Волга</a:t>
            </a:r>
            <a:endParaRPr lang="ru-RU" sz="1050" dirty="0"/>
          </a:p>
        </p:txBody>
      </p:sp>
      <p:sp>
        <p:nvSpPr>
          <p:cNvPr id="24" name="Полилиния 23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4476752" y="1553036"/>
            <a:ext cx="1233211" cy="507939"/>
          </a:xfrm>
          <a:prstGeom prst="wedgeRectCallout">
            <a:avLst>
              <a:gd name="adj1" fmla="val -100993"/>
              <a:gd name="adj2" fmla="val 22736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1057" y="1226379"/>
            <a:ext cx="1251461" cy="487160"/>
          </a:xfrm>
          <a:prstGeom prst="wedgeRectCallout">
            <a:avLst>
              <a:gd name="adj1" fmla="val 61537"/>
              <a:gd name="adj2" fmla="val 22137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</a:p>
        </p:txBody>
      </p:sp>
      <p:sp>
        <p:nvSpPr>
          <p:cNvPr id="4" name="Полилиния 3"/>
          <p:cNvSpPr/>
          <p:nvPr/>
        </p:nvSpPr>
        <p:spPr>
          <a:xfrm>
            <a:off x="2522440" y="2412116"/>
            <a:ext cx="1240498" cy="1723737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797955 w 1240498"/>
              <a:gd name="connsiteY0" fmla="*/ 1723737 h 1723737"/>
              <a:gd name="connsiteX1" fmla="*/ 874927 w 1240498"/>
              <a:gd name="connsiteY1" fmla="*/ 1621622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634977 w 1240498"/>
              <a:gd name="connsiteY5" fmla="*/ 1449055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94832 w 1240498"/>
              <a:gd name="connsiteY5" fmla="*/ 1453516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23737">
                <a:moveTo>
                  <a:pt x="797955" y="1723737"/>
                </a:moveTo>
                <a:cubicBezTo>
                  <a:pt x="809352" y="1700290"/>
                  <a:pt x="766483" y="1712528"/>
                  <a:pt x="750035" y="1697450"/>
                </a:cubicBezTo>
                <a:cubicBezTo>
                  <a:pt x="733588" y="1682372"/>
                  <a:pt x="717598" y="1650859"/>
                  <a:pt x="699270" y="1633268"/>
                </a:cubicBezTo>
                <a:cubicBezTo>
                  <a:pt x="680942" y="1615677"/>
                  <a:pt x="654773" y="1608010"/>
                  <a:pt x="640064" y="1591906"/>
                </a:cubicBezTo>
                <a:cubicBezTo>
                  <a:pt x="625355" y="1575802"/>
                  <a:pt x="629706" y="1549302"/>
                  <a:pt x="611016" y="1536645"/>
                </a:cubicBezTo>
                <a:cubicBezTo>
                  <a:pt x="592326" y="1523988"/>
                  <a:pt x="519385" y="1548686"/>
                  <a:pt x="527924" y="1515963"/>
                </a:cubicBezTo>
                <a:cubicBezTo>
                  <a:pt x="536463" y="1483240"/>
                  <a:pt x="625469" y="1380268"/>
                  <a:pt x="662252" y="1340308"/>
                </a:cubicBezTo>
                <a:cubicBezTo>
                  <a:pt x="699035" y="1300348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602" name="Picture 2" descr="http://1.bp.blogspot.com/-DF5uJ3nHaT8/TxgBSxKBwJI/AAAAAAAABEk/Kt4Wq7fSeoo/s1600/0a277aeb20fd8149a2123fc4f8c87b3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77" y="477561"/>
            <a:ext cx="2890559" cy="213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877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4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622641"/>
            <a:ext cx="3586208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Присоединение Астраханского </a:t>
            </a: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ханства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3002753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Русский </a:t>
            </a:r>
            <a:r>
              <a:rPr lang="ru-RU" sz="1400" dirty="0">
                <a:solidFill>
                  <a:prstClr val="white"/>
                </a:solidFill>
              </a:rPr>
              <a:t>царь принял решение покорить своего южного соседа.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 b="2442"/>
          <a:stretch/>
        </p:blipFill>
        <p:spPr>
          <a:xfrm>
            <a:off x="4112405" y="861822"/>
            <a:ext cx="5031595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72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0203" y="930545"/>
            <a:ext cx="1233211" cy="507939"/>
          </a:xfrm>
          <a:prstGeom prst="wedgeRectCallout">
            <a:avLst>
              <a:gd name="adj1" fmla="val 77227"/>
              <a:gd name="adj2" fmla="val 224997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49282"/>
            <a:ext cx="358181" cy="501227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6622" y="458534"/>
                  <a:pt x="238526" y="451601"/>
                </a:cubicBezTo>
                <a:cubicBezTo>
                  <a:pt x="230430" y="444668"/>
                  <a:pt x="224714" y="443978"/>
                  <a:pt x="224238" y="433766"/>
                </a:cubicBezTo>
                <a:cubicBezTo>
                  <a:pt x="223762" y="423554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940087">
            <a:off x="2799575" y="2517363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р</a:t>
            </a:r>
            <a:r>
              <a:rPr lang="ru-RU" sz="1050" dirty="0" smtClean="0"/>
              <a:t>. Волга</a:t>
            </a:r>
            <a:endParaRPr lang="ru-RU" sz="1050" dirty="0"/>
          </a:p>
        </p:txBody>
      </p:sp>
      <p:sp>
        <p:nvSpPr>
          <p:cNvPr id="35" name="Полилиния 34"/>
          <p:cNvSpPr/>
          <p:nvPr/>
        </p:nvSpPr>
        <p:spPr>
          <a:xfrm>
            <a:off x="2522440" y="2412116"/>
            <a:ext cx="1240498" cy="1723737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797955 w 1240498"/>
              <a:gd name="connsiteY0" fmla="*/ 1723737 h 1723737"/>
              <a:gd name="connsiteX1" fmla="*/ 874927 w 1240498"/>
              <a:gd name="connsiteY1" fmla="*/ 1621622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634977 w 1240498"/>
              <a:gd name="connsiteY5" fmla="*/ 1449055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94832 w 1240498"/>
              <a:gd name="connsiteY5" fmla="*/ 1453516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23737">
                <a:moveTo>
                  <a:pt x="797955" y="1723737"/>
                </a:moveTo>
                <a:cubicBezTo>
                  <a:pt x="809352" y="1700290"/>
                  <a:pt x="766483" y="1712528"/>
                  <a:pt x="750035" y="1697450"/>
                </a:cubicBezTo>
                <a:cubicBezTo>
                  <a:pt x="733588" y="1682372"/>
                  <a:pt x="717598" y="1650859"/>
                  <a:pt x="699270" y="1633268"/>
                </a:cubicBezTo>
                <a:cubicBezTo>
                  <a:pt x="680942" y="1615677"/>
                  <a:pt x="654773" y="1608010"/>
                  <a:pt x="640064" y="1591906"/>
                </a:cubicBezTo>
                <a:cubicBezTo>
                  <a:pt x="625355" y="1575802"/>
                  <a:pt x="629706" y="1549302"/>
                  <a:pt x="611016" y="1536645"/>
                </a:cubicBezTo>
                <a:cubicBezTo>
                  <a:pt x="592326" y="1523988"/>
                  <a:pt x="519385" y="1548686"/>
                  <a:pt x="527924" y="1515963"/>
                </a:cubicBezTo>
                <a:cubicBezTo>
                  <a:pt x="536463" y="1483240"/>
                  <a:pt x="625469" y="1380268"/>
                  <a:pt x="662252" y="1340308"/>
                </a:cubicBezTo>
                <a:cubicBezTo>
                  <a:pt x="699035" y="1300348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090001" y="3039282"/>
            <a:ext cx="1386567" cy="507939"/>
          </a:xfrm>
          <a:prstGeom prst="wedgeRectCallout">
            <a:avLst>
              <a:gd name="adj1" fmla="val -116870"/>
              <a:gd name="adj2" fmla="val 16998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7" name="Прямоугольная выноска 36"/>
          <p:cNvSpPr/>
          <p:nvPr/>
        </p:nvSpPr>
        <p:spPr>
          <a:xfrm>
            <a:off x="4517533" y="3711540"/>
            <a:ext cx="1386567" cy="507939"/>
          </a:xfrm>
          <a:prstGeom prst="wedgeRectCallout">
            <a:avLst>
              <a:gd name="adj1" fmla="val -116870"/>
              <a:gd name="adj2" fmla="val 16998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Каспийское море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9698" name="Picture 2" descr="Картинки по запросу астраханский кремл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89" y="370560"/>
            <a:ext cx="3399103" cy="221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8"/>
          <a:stretch/>
        </p:blipFill>
        <p:spPr>
          <a:xfrm>
            <a:off x="0" y="-30635"/>
            <a:ext cx="9144000" cy="51741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schemeClr val="bg1"/>
                </a:solidFill>
              </a:rPr>
              <a:t>Поводом к началу военных действий стало нападение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1554 году </a:t>
            </a:r>
            <a:r>
              <a:rPr lang="ru-RU" sz="1800" dirty="0" smtClean="0">
                <a:solidFill>
                  <a:schemeClr val="bg1"/>
                </a:solidFill>
              </a:rPr>
              <a:t>отрядов </a:t>
            </a:r>
            <a:r>
              <a:rPr lang="ru-RU" sz="1800" dirty="0">
                <a:solidFill>
                  <a:schemeClr val="bg1"/>
                </a:solidFill>
              </a:rPr>
              <a:t>татар на русское посольство </a:t>
            </a:r>
            <a:endParaRPr lang="ru-RU" sz="1800" dirty="0" smtClean="0">
              <a:solidFill>
                <a:schemeClr val="bg1"/>
              </a:solidFill>
            </a:endParaRP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</a:t>
            </a:r>
            <a:r>
              <a:rPr lang="ru-RU" sz="1800" dirty="0">
                <a:solidFill>
                  <a:schemeClr val="bg1"/>
                </a:solidFill>
              </a:rPr>
              <a:t>Астрахани. 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23448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Иваном IV было совершено два похода с целью подчинить Астраханское ханство.</a:t>
            </a:r>
          </a:p>
        </p:txBody>
      </p:sp>
      <p:pic>
        <p:nvPicPr>
          <p:cNvPr id="2052" name="Picture 4" descr="Картинки по запросу памятник ивану грозному в москв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t="3251" r="9642"/>
          <a:stretch/>
        </p:blipFill>
        <p:spPr bwMode="auto">
          <a:xfrm flipH="1">
            <a:off x="4017818" y="581139"/>
            <a:ext cx="5126181" cy="398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8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0/06/Facial_Chronicle_-_b.22%2C_p._70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" t="24109" r="4840" b="46363"/>
          <a:stretch/>
        </p:blipFill>
        <p:spPr bwMode="auto">
          <a:xfrm>
            <a:off x="0" y="-25053"/>
            <a:ext cx="9144000" cy="5168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371838" y="43416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Дервиш-Али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занимает ханский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трон.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Миниатюра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3972860"/>
            <a:ext cx="471646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Астраханское ханство обязалось платить Москве дань и освободить русских пленников.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4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Сулейман Великолепный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5" b="33702"/>
          <a:stretch/>
        </p:blipFill>
        <p:spPr bwMode="auto">
          <a:xfrm>
            <a:off x="0" y="-27709"/>
            <a:ext cx="9144000" cy="517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6985225" y="42461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Тициан.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Султан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Сулейман Великолепный.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1530-е годы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972860"/>
            <a:ext cx="420893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Дервиш-Али </a:t>
            </a:r>
            <a:r>
              <a:rPr lang="ru-RU" sz="1400" dirty="0">
                <a:solidFill>
                  <a:schemeClr val="bg1"/>
                </a:solidFill>
              </a:rPr>
              <a:t>перешёл на сторону Крымского ханства и Османской </a:t>
            </a:r>
            <a:r>
              <a:rPr lang="ru-RU" sz="1400" dirty="0" smtClean="0">
                <a:solidFill>
                  <a:schemeClr val="bg1"/>
                </a:solidFill>
              </a:rPr>
              <a:t>империи.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4"/>
            <a:ext cx="9144000" cy="514003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34760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1556 году Иван </a:t>
            </a:r>
            <a:r>
              <a:rPr lang="en-US" sz="1400" dirty="0">
                <a:solidFill>
                  <a:prstClr val="white"/>
                </a:solidFill>
              </a:rPr>
              <a:t>IV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  <a:r>
              <a:rPr lang="ru-RU" sz="1400" dirty="0" smtClean="0">
                <a:solidFill>
                  <a:prstClr val="white"/>
                </a:solidFill>
              </a:rPr>
              <a:t>организовал </a:t>
            </a:r>
            <a:r>
              <a:rPr lang="ru-RU" sz="1400" dirty="0">
                <a:solidFill>
                  <a:prstClr val="white"/>
                </a:solidFill>
              </a:rPr>
              <a:t>второй поход на </a:t>
            </a:r>
            <a:r>
              <a:rPr lang="ru-RU" sz="1400" dirty="0" smtClean="0">
                <a:solidFill>
                  <a:prstClr val="white"/>
                </a:solidFill>
              </a:rPr>
              <a:t>Астрахань.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9" name="Picture 6" descr="Картинки по запросу ivan grozni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 r="6713" b="50111"/>
          <a:stretch/>
        </p:blipFill>
        <p:spPr bwMode="auto">
          <a:xfrm>
            <a:off x="4099063" y="1050755"/>
            <a:ext cx="5044937" cy="304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33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49282"/>
            <a:ext cx="358181" cy="501227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6622" y="458534"/>
                  <a:pt x="238526" y="451601"/>
                </a:cubicBezTo>
                <a:cubicBezTo>
                  <a:pt x="230430" y="444668"/>
                  <a:pt x="224714" y="443978"/>
                  <a:pt x="224238" y="433766"/>
                </a:cubicBezTo>
                <a:cubicBezTo>
                  <a:pt x="223762" y="423554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940087">
            <a:off x="2799575" y="2517363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р</a:t>
            </a:r>
            <a:r>
              <a:rPr lang="ru-RU" sz="1050" dirty="0" smtClean="0">
                <a:solidFill>
                  <a:prstClr val="black"/>
                </a:solidFill>
              </a:rPr>
              <a:t>. Волга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2951230" y="3839252"/>
            <a:ext cx="376989" cy="524845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50203 w 358181"/>
              <a:gd name="connsiteY12" fmla="*/ 444568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326"/>
              <a:gd name="connsiteX1" fmla="*/ 69147 w 358181"/>
              <a:gd name="connsiteY1" fmla="*/ 75659 h 501326"/>
              <a:gd name="connsiteX2" fmla="*/ 29142 w 358181"/>
              <a:gd name="connsiteY2" fmla="*/ 135667 h 501326"/>
              <a:gd name="connsiteX3" fmla="*/ 567 w 358181"/>
              <a:gd name="connsiteY3" fmla="*/ 209962 h 501326"/>
              <a:gd name="connsiteX4" fmla="*/ 11997 w 358181"/>
              <a:gd name="connsiteY4" fmla="*/ 307117 h 501326"/>
              <a:gd name="connsiteX5" fmla="*/ 34857 w 358181"/>
              <a:gd name="connsiteY5" fmla="*/ 384269 h 501326"/>
              <a:gd name="connsiteX6" fmla="*/ 89149 w 358181"/>
              <a:gd name="connsiteY6" fmla="*/ 429989 h 501326"/>
              <a:gd name="connsiteX7" fmla="*/ 103437 w 358181"/>
              <a:gd name="connsiteY7" fmla="*/ 467137 h 501326"/>
              <a:gd name="connsiteX8" fmla="*/ 146299 w 358181"/>
              <a:gd name="connsiteY8" fmla="*/ 464279 h 501326"/>
              <a:gd name="connsiteX9" fmla="*/ 194877 w 358181"/>
              <a:gd name="connsiteY9" fmla="*/ 498569 h 501326"/>
              <a:gd name="connsiteX10" fmla="*/ 283898 w 358181"/>
              <a:gd name="connsiteY10" fmla="*/ 495712 h 501326"/>
              <a:gd name="connsiteX11" fmla="*/ 282662 w 358181"/>
              <a:gd name="connsiteY11" fmla="*/ 467650 h 501326"/>
              <a:gd name="connsiteX12" fmla="*/ 250203 w 358181"/>
              <a:gd name="connsiteY12" fmla="*/ 444568 h 501326"/>
              <a:gd name="connsiteX13" fmla="*/ 224238 w 358181"/>
              <a:gd name="connsiteY13" fmla="*/ 433766 h 501326"/>
              <a:gd name="connsiteX14" fmla="*/ 233154 w 358181"/>
              <a:gd name="connsiteY14" fmla="*/ 400379 h 501326"/>
              <a:gd name="connsiteX15" fmla="*/ 252028 w 358181"/>
              <a:gd name="connsiteY15" fmla="*/ 385533 h 501326"/>
              <a:gd name="connsiteX16" fmla="*/ 281387 w 358181"/>
              <a:gd name="connsiteY16" fmla="*/ 332489 h 501326"/>
              <a:gd name="connsiteX17" fmla="*/ 288922 w 358181"/>
              <a:gd name="connsiteY17" fmla="*/ 316475 h 501326"/>
              <a:gd name="connsiteX18" fmla="*/ 357754 w 358181"/>
              <a:gd name="connsiteY18" fmla="*/ 289972 h 501326"/>
              <a:gd name="connsiteX19" fmla="*/ 314892 w 358181"/>
              <a:gd name="connsiteY19" fmla="*/ 204247 h 501326"/>
              <a:gd name="connsiteX20" fmla="*/ 252027 w 358181"/>
              <a:gd name="connsiteY20" fmla="*/ 147097 h 501326"/>
              <a:gd name="connsiteX21" fmla="*/ 214879 w 358181"/>
              <a:gd name="connsiteY21" fmla="*/ 121379 h 501326"/>
              <a:gd name="connsiteX22" fmla="*/ 217737 w 358181"/>
              <a:gd name="connsiteY22" fmla="*/ 89947 h 501326"/>
              <a:gd name="connsiteX23" fmla="*/ 157729 w 358181"/>
              <a:gd name="connsiteY23" fmla="*/ 58514 h 501326"/>
              <a:gd name="connsiteX24" fmla="*/ 177732 w 358181"/>
              <a:gd name="connsiteY24" fmla="*/ 7079 h 501326"/>
              <a:gd name="connsiteX25" fmla="*/ 106294 w 358181"/>
              <a:gd name="connsiteY25" fmla="*/ 9937 h 501326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82662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68650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0559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4279" y="493721"/>
                  <a:pt x="194877" y="498569"/>
                </a:cubicBezTo>
                <a:cubicBezTo>
                  <a:pt x="215475" y="503417"/>
                  <a:pt x="257590" y="498521"/>
                  <a:pt x="269885" y="493368"/>
                </a:cubicBezTo>
                <a:cubicBezTo>
                  <a:pt x="282180" y="488215"/>
                  <a:pt x="271930" y="475783"/>
                  <a:pt x="268650" y="467650"/>
                </a:cubicBezTo>
                <a:cubicBezTo>
                  <a:pt x="265370" y="459517"/>
                  <a:pt x="257605" y="450215"/>
                  <a:pt x="250203" y="444568"/>
                </a:cubicBezTo>
                <a:cubicBezTo>
                  <a:pt x="242801" y="438921"/>
                  <a:pt x="227079" y="441131"/>
                  <a:pt x="224238" y="433766"/>
                </a:cubicBezTo>
                <a:cubicBezTo>
                  <a:pt x="221397" y="426401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5" name="Полилиния 34"/>
          <p:cNvSpPr/>
          <p:nvPr/>
        </p:nvSpPr>
        <p:spPr>
          <a:xfrm>
            <a:off x="2522440" y="2412116"/>
            <a:ext cx="1240498" cy="1723737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797955 w 1240498"/>
              <a:gd name="connsiteY0" fmla="*/ 1723737 h 1723737"/>
              <a:gd name="connsiteX1" fmla="*/ 874927 w 1240498"/>
              <a:gd name="connsiteY1" fmla="*/ 1621622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634977 w 1240498"/>
              <a:gd name="connsiteY5" fmla="*/ 1449055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94832 w 1240498"/>
              <a:gd name="connsiteY5" fmla="*/ 1453516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23737">
                <a:moveTo>
                  <a:pt x="797955" y="1723737"/>
                </a:moveTo>
                <a:cubicBezTo>
                  <a:pt x="809352" y="1700290"/>
                  <a:pt x="766483" y="1712528"/>
                  <a:pt x="750035" y="1697450"/>
                </a:cubicBezTo>
                <a:cubicBezTo>
                  <a:pt x="733588" y="1682372"/>
                  <a:pt x="717598" y="1650859"/>
                  <a:pt x="699270" y="1633268"/>
                </a:cubicBezTo>
                <a:cubicBezTo>
                  <a:pt x="680942" y="1615677"/>
                  <a:pt x="654773" y="1608010"/>
                  <a:pt x="640064" y="1591906"/>
                </a:cubicBezTo>
                <a:cubicBezTo>
                  <a:pt x="625355" y="1575802"/>
                  <a:pt x="629706" y="1549302"/>
                  <a:pt x="611016" y="1536645"/>
                </a:cubicBezTo>
                <a:cubicBezTo>
                  <a:pt x="592326" y="1523988"/>
                  <a:pt x="519385" y="1548686"/>
                  <a:pt x="527924" y="1515963"/>
                </a:cubicBezTo>
                <a:cubicBezTo>
                  <a:pt x="536463" y="1483240"/>
                  <a:pt x="625469" y="1380268"/>
                  <a:pt x="662252" y="1340308"/>
                </a:cubicBezTo>
                <a:cubicBezTo>
                  <a:pt x="699035" y="1300348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442679" y="1226379"/>
            <a:ext cx="1233211" cy="507939"/>
          </a:xfrm>
          <a:prstGeom prst="wedgeRectCallout">
            <a:avLst>
              <a:gd name="adj1" fmla="val 115913"/>
              <a:gd name="adj2" fmla="val 1623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8" name="Прямоугольная выноска 27"/>
          <p:cNvSpPr/>
          <p:nvPr/>
        </p:nvSpPr>
        <p:spPr>
          <a:xfrm>
            <a:off x="4090001" y="3039282"/>
            <a:ext cx="1386567" cy="507939"/>
          </a:xfrm>
          <a:prstGeom prst="wedgeRectCallout">
            <a:avLst>
              <a:gd name="adj1" fmla="val -116870"/>
              <a:gd name="adj2" fmla="val 16998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6" name="Picture 2" descr="http://lemur59.ru/sites/default/files/images/%D1%81%D0%B8%D0%BD%D1%8F%D1%8F%20%D0%B2%D0%BE%D0%B4%D0%B0%20origina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9831" r="15529" b="3354"/>
          <a:stretch/>
        </p:blipFill>
        <p:spPr bwMode="auto">
          <a:xfrm>
            <a:off x="5867401" y="384018"/>
            <a:ext cx="3035580" cy="21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27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2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42679" y="1226379"/>
            <a:ext cx="1233211" cy="507939"/>
          </a:xfrm>
          <a:prstGeom prst="wedgeRectCallout">
            <a:avLst>
              <a:gd name="adj1" fmla="val 115913"/>
              <a:gd name="adj2" fmla="val 162381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49282"/>
            <a:ext cx="358181" cy="501227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1227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1944" y="493330"/>
                  <a:pt x="194877" y="498569"/>
                </a:cubicBezTo>
                <a:cubicBezTo>
                  <a:pt x="217810" y="503808"/>
                  <a:pt x="271992" y="500475"/>
                  <a:pt x="283898" y="495712"/>
                </a:cubicBezTo>
                <a:cubicBezTo>
                  <a:pt x="295804" y="490950"/>
                  <a:pt x="273876" y="477346"/>
                  <a:pt x="266314" y="469994"/>
                </a:cubicBezTo>
                <a:cubicBezTo>
                  <a:pt x="258752" y="462642"/>
                  <a:pt x="246622" y="458534"/>
                  <a:pt x="238526" y="451601"/>
                </a:cubicBezTo>
                <a:cubicBezTo>
                  <a:pt x="230430" y="444668"/>
                  <a:pt x="224714" y="443978"/>
                  <a:pt x="224238" y="433766"/>
                </a:cubicBezTo>
                <a:cubicBezTo>
                  <a:pt x="223762" y="423554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 rot="1940087">
            <a:off x="2799575" y="2517363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solidFill>
                  <a:prstClr val="black"/>
                </a:solidFill>
              </a:rPr>
              <a:t>р</a:t>
            </a:r>
            <a:r>
              <a:rPr lang="ru-RU" sz="1050" dirty="0" smtClean="0">
                <a:solidFill>
                  <a:prstClr val="black"/>
                </a:solidFill>
              </a:rPr>
              <a:t>. Волга</a:t>
            </a:r>
            <a:endParaRPr lang="ru-RU" sz="1050" dirty="0">
              <a:solidFill>
                <a:prstClr val="black"/>
              </a:solidFill>
            </a:endParaRPr>
          </a:p>
        </p:txBody>
      </p:sp>
      <p:sp>
        <p:nvSpPr>
          <p:cNvPr id="24" name="Полилиния 23"/>
          <p:cNvSpPr/>
          <p:nvPr/>
        </p:nvSpPr>
        <p:spPr>
          <a:xfrm>
            <a:off x="2951230" y="3839252"/>
            <a:ext cx="376989" cy="524845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50203 w 358181"/>
              <a:gd name="connsiteY12" fmla="*/ 444568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326"/>
              <a:gd name="connsiteX1" fmla="*/ 69147 w 358181"/>
              <a:gd name="connsiteY1" fmla="*/ 75659 h 501326"/>
              <a:gd name="connsiteX2" fmla="*/ 29142 w 358181"/>
              <a:gd name="connsiteY2" fmla="*/ 135667 h 501326"/>
              <a:gd name="connsiteX3" fmla="*/ 567 w 358181"/>
              <a:gd name="connsiteY3" fmla="*/ 209962 h 501326"/>
              <a:gd name="connsiteX4" fmla="*/ 11997 w 358181"/>
              <a:gd name="connsiteY4" fmla="*/ 307117 h 501326"/>
              <a:gd name="connsiteX5" fmla="*/ 34857 w 358181"/>
              <a:gd name="connsiteY5" fmla="*/ 384269 h 501326"/>
              <a:gd name="connsiteX6" fmla="*/ 89149 w 358181"/>
              <a:gd name="connsiteY6" fmla="*/ 429989 h 501326"/>
              <a:gd name="connsiteX7" fmla="*/ 103437 w 358181"/>
              <a:gd name="connsiteY7" fmla="*/ 467137 h 501326"/>
              <a:gd name="connsiteX8" fmla="*/ 146299 w 358181"/>
              <a:gd name="connsiteY8" fmla="*/ 464279 h 501326"/>
              <a:gd name="connsiteX9" fmla="*/ 194877 w 358181"/>
              <a:gd name="connsiteY9" fmla="*/ 498569 h 501326"/>
              <a:gd name="connsiteX10" fmla="*/ 283898 w 358181"/>
              <a:gd name="connsiteY10" fmla="*/ 495712 h 501326"/>
              <a:gd name="connsiteX11" fmla="*/ 282662 w 358181"/>
              <a:gd name="connsiteY11" fmla="*/ 467650 h 501326"/>
              <a:gd name="connsiteX12" fmla="*/ 250203 w 358181"/>
              <a:gd name="connsiteY12" fmla="*/ 444568 h 501326"/>
              <a:gd name="connsiteX13" fmla="*/ 224238 w 358181"/>
              <a:gd name="connsiteY13" fmla="*/ 433766 h 501326"/>
              <a:gd name="connsiteX14" fmla="*/ 233154 w 358181"/>
              <a:gd name="connsiteY14" fmla="*/ 400379 h 501326"/>
              <a:gd name="connsiteX15" fmla="*/ 252028 w 358181"/>
              <a:gd name="connsiteY15" fmla="*/ 385533 h 501326"/>
              <a:gd name="connsiteX16" fmla="*/ 281387 w 358181"/>
              <a:gd name="connsiteY16" fmla="*/ 332489 h 501326"/>
              <a:gd name="connsiteX17" fmla="*/ 288922 w 358181"/>
              <a:gd name="connsiteY17" fmla="*/ 316475 h 501326"/>
              <a:gd name="connsiteX18" fmla="*/ 357754 w 358181"/>
              <a:gd name="connsiteY18" fmla="*/ 289972 h 501326"/>
              <a:gd name="connsiteX19" fmla="*/ 314892 w 358181"/>
              <a:gd name="connsiteY19" fmla="*/ 204247 h 501326"/>
              <a:gd name="connsiteX20" fmla="*/ 252027 w 358181"/>
              <a:gd name="connsiteY20" fmla="*/ 147097 h 501326"/>
              <a:gd name="connsiteX21" fmla="*/ 214879 w 358181"/>
              <a:gd name="connsiteY21" fmla="*/ 121379 h 501326"/>
              <a:gd name="connsiteX22" fmla="*/ 217737 w 358181"/>
              <a:gd name="connsiteY22" fmla="*/ 89947 h 501326"/>
              <a:gd name="connsiteX23" fmla="*/ 157729 w 358181"/>
              <a:gd name="connsiteY23" fmla="*/ 58514 h 501326"/>
              <a:gd name="connsiteX24" fmla="*/ 177732 w 358181"/>
              <a:gd name="connsiteY24" fmla="*/ 7079 h 501326"/>
              <a:gd name="connsiteX25" fmla="*/ 106294 w 358181"/>
              <a:gd name="connsiteY25" fmla="*/ 9937 h 501326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82662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68650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0559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4279" y="493721"/>
                  <a:pt x="194877" y="498569"/>
                </a:cubicBezTo>
                <a:cubicBezTo>
                  <a:pt x="215475" y="503417"/>
                  <a:pt x="257590" y="498521"/>
                  <a:pt x="269885" y="493368"/>
                </a:cubicBezTo>
                <a:cubicBezTo>
                  <a:pt x="282180" y="488215"/>
                  <a:pt x="271930" y="475783"/>
                  <a:pt x="268650" y="467650"/>
                </a:cubicBezTo>
                <a:cubicBezTo>
                  <a:pt x="265370" y="459517"/>
                  <a:pt x="257605" y="450215"/>
                  <a:pt x="250203" y="444568"/>
                </a:cubicBezTo>
                <a:cubicBezTo>
                  <a:pt x="242801" y="438921"/>
                  <a:pt x="227079" y="441131"/>
                  <a:pt x="224238" y="433766"/>
                </a:cubicBezTo>
                <a:cubicBezTo>
                  <a:pt x="221397" y="426401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25" name="Полилиния 24"/>
          <p:cNvSpPr/>
          <p:nvPr/>
        </p:nvSpPr>
        <p:spPr>
          <a:xfrm>
            <a:off x="3055714" y="2656092"/>
            <a:ext cx="1376391" cy="1501544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573" y="1491659"/>
                  <a:pt x="247659" y="1499897"/>
                </a:cubicBezTo>
                <a:cubicBezTo>
                  <a:pt x="273745" y="1508135"/>
                  <a:pt x="288162" y="1483422"/>
                  <a:pt x="305324" y="1471065"/>
                </a:cubicBezTo>
                <a:cubicBezTo>
                  <a:pt x="322486" y="1458708"/>
                  <a:pt x="327978" y="1438800"/>
                  <a:pt x="350632" y="1425757"/>
                </a:cubicBezTo>
                <a:cubicBezTo>
                  <a:pt x="373286" y="1412714"/>
                  <a:pt x="417908" y="1402416"/>
                  <a:pt x="441248" y="1392805"/>
                </a:cubicBezTo>
                <a:cubicBezTo>
                  <a:pt x="464588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rgbClr val="003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6" name="Полилиния 25"/>
          <p:cNvSpPr/>
          <p:nvPr/>
        </p:nvSpPr>
        <p:spPr>
          <a:xfrm>
            <a:off x="3031840" y="2648075"/>
            <a:ext cx="1420787" cy="1522089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9581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076" y="1491659"/>
                  <a:pt x="247659" y="1499897"/>
                </a:cubicBezTo>
                <a:cubicBezTo>
                  <a:pt x="274242" y="1508135"/>
                  <a:pt x="289652" y="1483422"/>
                  <a:pt x="308306" y="1471065"/>
                </a:cubicBezTo>
                <a:cubicBezTo>
                  <a:pt x="326960" y="1458708"/>
                  <a:pt x="337424" y="1438800"/>
                  <a:pt x="359581" y="1425757"/>
                </a:cubicBezTo>
                <a:cubicBezTo>
                  <a:pt x="381738" y="1412714"/>
                  <a:pt x="419399" y="1402416"/>
                  <a:pt x="441248" y="1392805"/>
                </a:cubicBezTo>
                <a:cubicBezTo>
                  <a:pt x="463097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олилиния 34"/>
          <p:cNvSpPr/>
          <p:nvPr/>
        </p:nvSpPr>
        <p:spPr>
          <a:xfrm>
            <a:off x="2522440" y="2412116"/>
            <a:ext cx="1240498" cy="1723737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797955 w 1240498"/>
              <a:gd name="connsiteY0" fmla="*/ 1723737 h 1723737"/>
              <a:gd name="connsiteX1" fmla="*/ 874927 w 1240498"/>
              <a:gd name="connsiteY1" fmla="*/ 1621622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634977 w 1240498"/>
              <a:gd name="connsiteY5" fmla="*/ 1449055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94832 w 1240498"/>
              <a:gd name="connsiteY5" fmla="*/ 1453516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23737">
                <a:moveTo>
                  <a:pt x="797955" y="1723737"/>
                </a:moveTo>
                <a:cubicBezTo>
                  <a:pt x="809352" y="1700290"/>
                  <a:pt x="766483" y="1712528"/>
                  <a:pt x="750035" y="1697450"/>
                </a:cubicBezTo>
                <a:cubicBezTo>
                  <a:pt x="733588" y="1682372"/>
                  <a:pt x="717598" y="1650859"/>
                  <a:pt x="699270" y="1633268"/>
                </a:cubicBezTo>
                <a:cubicBezTo>
                  <a:pt x="680942" y="1615677"/>
                  <a:pt x="654773" y="1608010"/>
                  <a:pt x="640064" y="1591906"/>
                </a:cubicBezTo>
                <a:cubicBezTo>
                  <a:pt x="625355" y="1575802"/>
                  <a:pt x="629706" y="1549302"/>
                  <a:pt x="611016" y="1536645"/>
                </a:cubicBezTo>
                <a:cubicBezTo>
                  <a:pt x="592326" y="1523988"/>
                  <a:pt x="519385" y="1548686"/>
                  <a:pt x="527924" y="1515963"/>
                </a:cubicBezTo>
                <a:cubicBezTo>
                  <a:pt x="536463" y="1483240"/>
                  <a:pt x="625469" y="1380268"/>
                  <a:pt x="662252" y="1340308"/>
                </a:cubicBezTo>
                <a:cubicBezTo>
                  <a:pt x="699035" y="1300348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4517533" y="3948370"/>
            <a:ext cx="1386567" cy="507939"/>
          </a:xfrm>
          <a:prstGeom prst="wedgeRectCallout">
            <a:avLst>
              <a:gd name="adj1" fmla="val -102533"/>
              <a:gd name="adj2" fmla="val -119620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Ногайская Орда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441638" y="3573262"/>
            <a:ext cx="1386567" cy="507939"/>
          </a:xfrm>
          <a:prstGeom prst="wedgeRectCallout">
            <a:avLst>
              <a:gd name="adj1" fmla="val 132442"/>
              <a:gd name="adj2" fmla="val 110704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Кавказские горы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30" name="Picture 2" descr="https://ic.pics.livejournal.com/tipolog/9755416/479358/479358_original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t="11766" r="4331" b="45042"/>
          <a:stretch/>
        </p:blipFill>
        <p:spPr bwMode="auto">
          <a:xfrm>
            <a:off x="5867400" y="384018"/>
            <a:ext cx="3025774" cy="219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20607"/>
            <a:ext cx="2917825" cy="4739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</a:t>
            </a:r>
            <a:r>
              <a:rPr lang="ru-RU" sz="1400" dirty="0" smtClean="0">
                <a:solidFill>
                  <a:prstClr val="white"/>
                </a:solidFill>
              </a:rPr>
              <a:t>устье </a:t>
            </a:r>
            <a:r>
              <a:rPr lang="ru-RU" sz="1400" dirty="0">
                <a:solidFill>
                  <a:prstClr val="white"/>
                </a:solidFill>
              </a:rPr>
              <a:t>реки </a:t>
            </a:r>
            <a:r>
              <a:rPr lang="ru-RU" sz="1400" dirty="0" smtClean="0">
                <a:solidFill>
                  <a:prstClr val="white"/>
                </a:solidFill>
              </a:rPr>
              <a:t>Шиш </a:t>
            </a:r>
            <a:r>
              <a:rPr lang="ru-RU" sz="1400" dirty="0">
                <a:solidFill>
                  <a:prstClr val="white"/>
                </a:solidFill>
              </a:rPr>
              <a:t>находилось татарское поселение </a:t>
            </a:r>
            <a:r>
              <a:rPr lang="ru-RU" sz="1400" dirty="0" err="1">
                <a:solidFill>
                  <a:prstClr val="white"/>
                </a:solidFill>
              </a:rPr>
              <a:t>Шиштамак</a:t>
            </a:r>
            <a:r>
              <a:rPr lang="ru-RU" sz="1400" dirty="0">
                <a:solidFill>
                  <a:prstClr val="white"/>
                </a:solidFill>
              </a:rPr>
              <a:t>. </a:t>
            </a:r>
          </a:p>
        </p:txBody>
      </p:sp>
      <p:pic>
        <p:nvPicPr>
          <p:cNvPr id="6" name="Picture 2" descr="http://staslandia.ru/thumb/3lbrywX6vA3dc9J_OC-lOQ/580r450/960121/etoretro.ru_1%D0%B0_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8"/>
          <a:stretch/>
        </p:blipFill>
        <p:spPr bwMode="auto">
          <a:xfrm>
            <a:off x="4164563" y="1061865"/>
            <a:ext cx="4979437" cy="30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026" name="Picture 2" descr="Картинки по запросу сулейман великолепны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107" y="932723"/>
            <a:ext cx="5290893" cy="327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8775" y="1459458"/>
            <a:ext cx="291782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</a:rPr>
              <a:t>Отношения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</a:rPr>
              <a:t>с Крымским 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+mj-lt"/>
              </a:rPr>
              <a:t>ханством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8774" y="2937514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schemeClr val="bg1"/>
                </a:solidFill>
              </a:rPr>
              <a:t>Султан Сулейман Великолепный был недоволен возвышением Российского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23624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2.bp.blogspot.com/-IhnA47y1Gfs/T0EnymNcuSI/AAAAAAAABsw/TlSmgmkUKhY/s1600/%D0%A2%D0%B0%D1%82%D0%B0%D1%80%D1%8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5490" r="2281" b="16802"/>
          <a:stretch/>
        </p:blipFill>
        <p:spPr bwMode="auto">
          <a:xfrm>
            <a:off x="0" y="-28135"/>
            <a:ext cx="4557932" cy="517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67"/>
          <a:stretch/>
        </p:blipFill>
        <p:spPr>
          <a:xfrm>
            <a:off x="4557932" y="-28135"/>
            <a:ext cx="4586069" cy="51716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3672000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Конные воины Крымского ханства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80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104955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середине </a:t>
            </a:r>
            <a:r>
              <a:rPr lang="en-US" sz="1400" dirty="0" smtClean="0">
                <a:solidFill>
                  <a:prstClr val="white"/>
                </a:solidFill>
              </a:rPr>
              <a:t>XVI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века на русские земли было совершено </a:t>
            </a:r>
            <a:r>
              <a:rPr lang="ru-RU" sz="1400" dirty="0" smtClean="0">
                <a:solidFill>
                  <a:prstClr val="white"/>
                </a:solidFill>
              </a:rPr>
              <a:t>множество набегов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крымских </a:t>
            </a:r>
            <a:r>
              <a:rPr lang="ru-RU" sz="1400" dirty="0">
                <a:solidFill>
                  <a:prstClr val="white"/>
                </a:solidFill>
              </a:rPr>
              <a:t>татар</a:t>
            </a:r>
            <a:r>
              <a:rPr lang="ru-RU" sz="1400" dirty="0" smtClean="0">
                <a:solidFill>
                  <a:prstClr val="white"/>
                </a:solidFill>
              </a:rPr>
              <a:t>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6" name="Picture 6" descr="http://4.bp.blogspot.com/-7yp_up253WI/TyBMKtEsm2I/AAAAAAAABVI/EXaQzMmn5Lc/s1600/%25D0%25A2%25D0%25B0%25D1%2582%25D0%25B0%25D1%2580%25D1%258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3" b="33768"/>
          <a:stretch/>
        </p:blipFill>
        <p:spPr bwMode="auto">
          <a:xfrm>
            <a:off x="3953023" y="699679"/>
            <a:ext cx="5190978" cy="374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2954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6" name="Picture 6" descr="Картинки по запросу возвышение москвы 14 ве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b="4408"/>
          <a:stretch/>
        </p:blipFill>
        <p:spPr bwMode="auto">
          <a:xfrm>
            <a:off x="2525771" y="0"/>
            <a:ext cx="409245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вал 6"/>
          <p:cNvSpPr/>
          <p:nvPr/>
        </p:nvSpPr>
        <p:spPr>
          <a:xfrm>
            <a:off x="6994657" y="42874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Васнецов.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Набег татар на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Москву.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Конец XVI века.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1909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1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r="1097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2" y="3980437"/>
            <a:ext cx="446405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Для защиты южных </a:t>
            </a:r>
            <a:r>
              <a:rPr lang="ru-RU" sz="1400" dirty="0" smtClean="0">
                <a:solidFill>
                  <a:schemeClr val="bg1"/>
                </a:solidFill>
              </a:rPr>
              <a:t>границ было </a:t>
            </a:r>
            <a:r>
              <a:rPr lang="ru-RU" sz="1400" dirty="0">
                <a:solidFill>
                  <a:schemeClr val="bg1"/>
                </a:solidFill>
              </a:rPr>
              <a:t>начато строительство </a:t>
            </a:r>
            <a:r>
              <a:rPr lang="ru-RU" sz="1400" dirty="0" smtClean="0">
                <a:solidFill>
                  <a:schemeClr val="bg1"/>
                </a:solidFill>
              </a:rPr>
              <a:t>оборонительных сооружений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944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097774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главных направлениях крымских </a:t>
            </a:r>
            <a:r>
              <a:rPr lang="ru-RU" sz="1400" dirty="0" smtClean="0">
                <a:solidFill>
                  <a:prstClr val="white"/>
                </a:solidFill>
              </a:rPr>
              <a:t>вторжений возводились </a:t>
            </a:r>
            <a:r>
              <a:rPr lang="ru-RU" sz="1400" dirty="0">
                <a:solidFill>
                  <a:prstClr val="white"/>
                </a:solidFill>
              </a:rPr>
              <a:t>крепости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засечная черта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6148" name="Picture 4" descr="http://3.bp.blogspot.com/-KKea_rxSZK0/T7dcBGKaHQI/AAAAAAAACiI/JkAerHYpzpA/s1600/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33" y="966206"/>
            <a:ext cx="5117667" cy="321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34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1.bp.blogspot.com/-V8ZAsp28-Ws/T7dcR9TJFPI/AAAAAAAACiQ/JTSdWy5WpNM/s1600/002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12" b="21685"/>
          <a:stretch/>
        </p:blipFill>
        <p:spPr bwMode="auto">
          <a:xfrm>
            <a:off x="4572000" y="2743199"/>
            <a:ext cx="4572000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8198" name="Picture 6" descr="http://2.bp.blogspot.com/-Gkk5D6ReSy4/T7dieGN7OKI/AAAAAAAACi4/z4Wtnek6Uk4/s1600/001.jpg"/>
          <p:cNvPicPr>
            <a:picLocks noChangeAspect="1" noChangeArrowheads="1"/>
          </p:cNvPicPr>
          <p:nvPr/>
        </p:nvPicPr>
        <p:blipFill rotWithShape="1">
          <a:blip r:embed="rId5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50"/>
          <a:stretch/>
        </p:blipFill>
        <p:spPr bwMode="auto">
          <a:xfrm>
            <a:off x="0" y="0"/>
            <a:ext cx="4572000" cy="5172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3.bp.blogspot.com/-YgjTjhPBXQQ/T7dUDKEi9RI/AAAAAAAACgQ/WI16q_eRUls/s1600/0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8" b="6900"/>
          <a:stretch/>
        </p:blipFill>
        <p:spPr bwMode="auto">
          <a:xfrm>
            <a:off x="4572000" y="0"/>
            <a:ext cx="4572000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3672000" y="41915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Оборонительные сооружения засечной черты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46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istpravda.ru/upload/medialibrary/bb3/bb39d7778fe959d60f0ebfc83ddf58d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8" b="20096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9030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Валы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на засечной линии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Самарской области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2" y="3976244"/>
            <a:ext cx="271506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 поле строились валы со рвами и </a:t>
            </a:r>
            <a:r>
              <a:rPr lang="ru-RU" sz="1400" dirty="0" smtClean="0">
                <a:solidFill>
                  <a:schemeClr val="bg1"/>
                </a:solidFill>
              </a:rPr>
              <a:t>частоколами</a:t>
            </a:r>
            <a:r>
              <a:rPr lang="be-BY" sz="1400" dirty="0">
                <a:solidFill>
                  <a:schemeClr val="bg1"/>
                </a:solidFill>
              </a:rPr>
              <a:t>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10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610203" y="930545"/>
            <a:ext cx="1233211" cy="507939"/>
          </a:xfrm>
          <a:prstGeom prst="wedgeRectCallout">
            <a:avLst>
              <a:gd name="adj1" fmla="val 86087"/>
              <a:gd name="adj2" fmla="val 2068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7" name="Блок-схема: узел 26"/>
          <p:cNvSpPr/>
          <p:nvPr/>
        </p:nvSpPr>
        <p:spPr>
          <a:xfrm>
            <a:off x="2310592" y="2940525"/>
            <a:ext cx="125668" cy="120037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11997" y="1744524"/>
            <a:ext cx="874001" cy="338805"/>
          </a:xfrm>
          <a:prstGeom prst="wedgeRectCallout">
            <a:avLst>
              <a:gd name="adj1" fmla="val 137763"/>
              <a:gd name="adj2" fmla="val 32174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Москва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2289842" y="3028782"/>
            <a:ext cx="542344" cy="357799"/>
          </a:xfrm>
          <a:custGeom>
            <a:avLst/>
            <a:gdLst>
              <a:gd name="connsiteX0" fmla="*/ 0 w 522514"/>
              <a:gd name="connsiteY0" fmla="*/ 368833 h 368833"/>
              <a:gd name="connsiteX1" fmla="*/ 276625 w 522514"/>
              <a:gd name="connsiteY1" fmla="*/ 99892 h 368833"/>
              <a:gd name="connsiteX2" fmla="*/ 522514 w 522514"/>
              <a:gd name="connsiteY2" fmla="*/ 0 h 368833"/>
              <a:gd name="connsiteX3" fmla="*/ 522514 w 522514"/>
              <a:gd name="connsiteY3" fmla="*/ 0 h 368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8833">
                <a:moveTo>
                  <a:pt x="0" y="368833"/>
                </a:moveTo>
                <a:cubicBezTo>
                  <a:pt x="94769" y="265098"/>
                  <a:pt x="189539" y="161364"/>
                  <a:pt x="276625" y="99892"/>
                </a:cubicBezTo>
                <a:cubicBezTo>
                  <a:pt x="363711" y="38420"/>
                  <a:pt x="522514" y="0"/>
                  <a:pt x="522514" y="0"/>
                </a:cubicBezTo>
                <a:lnTo>
                  <a:pt x="522514" y="0"/>
                </a:lnTo>
              </a:path>
            </a:pathLst>
          </a:custGeom>
          <a:noFill/>
          <a:ln w="57150" cmpd="thickThin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ая выноска 29"/>
          <p:cNvSpPr/>
          <p:nvPr/>
        </p:nvSpPr>
        <p:spPr>
          <a:xfrm>
            <a:off x="353040" y="3318112"/>
            <a:ext cx="1186407" cy="706852"/>
          </a:xfrm>
          <a:prstGeom prst="wedgeRectCallout">
            <a:avLst>
              <a:gd name="adj1" fmla="val 115195"/>
              <a:gd name="adj2" fmla="val -51525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Первая засечная черта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2951230" y="3839252"/>
            <a:ext cx="376989" cy="524845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50203 w 358181"/>
              <a:gd name="connsiteY12" fmla="*/ 444568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326"/>
              <a:gd name="connsiteX1" fmla="*/ 69147 w 358181"/>
              <a:gd name="connsiteY1" fmla="*/ 75659 h 501326"/>
              <a:gd name="connsiteX2" fmla="*/ 29142 w 358181"/>
              <a:gd name="connsiteY2" fmla="*/ 135667 h 501326"/>
              <a:gd name="connsiteX3" fmla="*/ 567 w 358181"/>
              <a:gd name="connsiteY3" fmla="*/ 209962 h 501326"/>
              <a:gd name="connsiteX4" fmla="*/ 11997 w 358181"/>
              <a:gd name="connsiteY4" fmla="*/ 307117 h 501326"/>
              <a:gd name="connsiteX5" fmla="*/ 34857 w 358181"/>
              <a:gd name="connsiteY5" fmla="*/ 384269 h 501326"/>
              <a:gd name="connsiteX6" fmla="*/ 89149 w 358181"/>
              <a:gd name="connsiteY6" fmla="*/ 429989 h 501326"/>
              <a:gd name="connsiteX7" fmla="*/ 103437 w 358181"/>
              <a:gd name="connsiteY7" fmla="*/ 467137 h 501326"/>
              <a:gd name="connsiteX8" fmla="*/ 146299 w 358181"/>
              <a:gd name="connsiteY8" fmla="*/ 464279 h 501326"/>
              <a:gd name="connsiteX9" fmla="*/ 194877 w 358181"/>
              <a:gd name="connsiteY9" fmla="*/ 498569 h 501326"/>
              <a:gd name="connsiteX10" fmla="*/ 283898 w 358181"/>
              <a:gd name="connsiteY10" fmla="*/ 495712 h 501326"/>
              <a:gd name="connsiteX11" fmla="*/ 282662 w 358181"/>
              <a:gd name="connsiteY11" fmla="*/ 467650 h 501326"/>
              <a:gd name="connsiteX12" fmla="*/ 250203 w 358181"/>
              <a:gd name="connsiteY12" fmla="*/ 444568 h 501326"/>
              <a:gd name="connsiteX13" fmla="*/ 224238 w 358181"/>
              <a:gd name="connsiteY13" fmla="*/ 433766 h 501326"/>
              <a:gd name="connsiteX14" fmla="*/ 233154 w 358181"/>
              <a:gd name="connsiteY14" fmla="*/ 400379 h 501326"/>
              <a:gd name="connsiteX15" fmla="*/ 252028 w 358181"/>
              <a:gd name="connsiteY15" fmla="*/ 385533 h 501326"/>
              <a:gd name="connsiteX16" fmla="*/ 281387 w 358181"/>
              <a:gd name="connsiteY16" fmla="*/ 332489 h 501326"/>
              <a:gd name="connsiteX17" fmla="*/ 288922 w 358181"/>
              <a:gd name="connsiteY17" fmla="*/ 316475 h 501326"/>
              <a:gd name="connsiteX18" fmla="*/ 357754 w 358181"/>
              <a:gd name="connsiteY18" fmla="*/ 289972 h 501326"/>
              <a:gd name="connsiteX19" fmla="*/ 314892 w 358181"/>
              <a:gd name="connsiteY19" fmla="*/ 204247 h 501326"/>
              <a:gd name="connsiteX20" fmla="*/ 252027 w 358181"/>
              <a:gd name="connsiteY20" fmla="*/ 147097 h 501326"/>
              <a:gd name="connsiteX21" fmla="*/ 214879 w 358181"/>
              <a:gd name="connsiteY21" fmla="*/ 121379 h 501326"/>
              <a:gd name="connsiteX22" fmla="*/ 217737 w 358181"/>
              <a:gd name="connsiteY22" fmla="*/ 89947 h 501326"/>
              <a:gd name="connsiteX23" fmla="*/ 157729 w 358181"/>
              <a:gd name="connsiteY23" fmla="*/ 58514 h 501326"/>
              <a:gd name="connsiteX24" fmla="*/ 177732 w 358181"/>
              <a:gd name="connsiteY24" fmla="*/ 7079 h 501326"/>
              <a:gd name="connsiteX25" fmla="*/ 106294 w 358181"/>
              <a:gd name="connsiteY25" fmla="*/ 9937 h 501326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82662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68650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0559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4279" y="493721"/>
                  <a:pt x="194877" y="498569"/>
                </a:cubicBezTo>
                <a:cubicBezTo>
                  <a:pt x="215475" y="503417"/>
                  <a:pt x="257590" y="498521"/>
                  <a:pt x="269885" y="493368"/>
                </a:cubicBezTo>
                <a:cubicBezTo>
                  <a:pt x="282180" y="488215"/>
                  <a:pt x="271930" y="475783"/>
                  <a:pt x="268650" y="467650"/>
                </a:cubicBezTo>
                <a:cubicBezTo>
                  <a:pt x="265370" y="459517"/>
                  <a:pt x="257605" y="450215"/>
                  <a:pt x="250203" y="444568"/>
                </a:cubicBezTo>
                <a:cubicBezTo>
                  <a:pt x="242801" y="438921"/>
                  <a:pt x="227079" y="441131"/>
                  <a:pt x="224238" y="433766"/>
                </a:cubicBezTo>
                <a:cubicBezTo>
                  <a:pt x="221397" y="426401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031840" y="2648075"/>
            <a:ext cx="1420787" cy="1522089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9581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076" y="1491659"/>
                  <a:pt x="247659" y="1499897"/>
                </a:cubicBezTo>
                <a:cubicBezTo>
                  <a:pt x="274242" y="1508135"/>
                  <a:pt x="289652" y="1483422"/>
                  <a:pt x="308306" y="1471065"/>
                </a:cubicBezTo>
                <a:cubicBezTo>
                  <a:pt x="326960" y="1458708"/>
                  <a:pt x="337424" y="1438800"/>
                  <a:pt x="359581" y="1425757"/>
                </a:cubicBezTo>
                <a:cubicBezTo>
                  <a:pt x="381738" y="1412714"/>
                  <a:pt x="419399" y="1402416"/>
                  <a:pt x="441248" y="1392805"/>
                </a:cubicBezTo>
                <a:cubicBezTo>
                  <a:pt x="463097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 descr="Картинки по запросу засечная черта музей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2" t="6473" b="17620"/>
          <a:stretch/>
        </p:blipFill>
        <p:spPr bwMode="auto">
          <a:xfrm flipH="1">
            <a:off x="5879948" y="390970"/>
            <a:ext cx="3015584" cy="21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74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2843" y="1449002"/>
            <a:ext cx="4648654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Отношения 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с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государствами 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Кавказа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72843" y="2931706"/>
            <a:ext cx="2917825" cy="696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Для борьбы с Османской империей Россия нашла себе союзников на Кавказе.</a:t>
            </a:r>
          </a:p>
        </p:txBody>
      </p:sp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" t="10098" r="8574" b="11203"/>
          <a:stretch/>
        </p:blipFill>
        <p:spPr bwMode="auto">
          <a:xfrm>
            <a:off x="4037428" y="778117"/>
            <a:ext cx="5106572" cy="355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2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6268"/>
            <a:ext cx="2917825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начале 60-х </a:t>
            </a:r>
            <a:r>
              <a:rPr lang="ru-RU" sz="1400" dirty="0">
                <a:solidFill>
                  <a:prstClr val="white"/>
                </a:solidFill>
              </a:rPr>
              <a:t>годов </a:t>
            </a:r>
            <a:r>
              <a:rPr lang="en-US" sz="1400" dirty="0" smtClean="0">
                <a:solidFill>
                  <a:prstClr val="white"/>
                </a:solidFill>
              </a:rPr>
              <a:t>XIX</a:t>
            </a:r>
            <a:r>
              <a:rPr lang="ru-RU" sz="1400" dirty="0" smtClean="0">
                <a:solidFill>
                  <a:prstClr val="white"/>
                </a:solidFill>
              </a:rPr>
              <a:t> века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группа каторжан основала русский посёлок </a:t>
            </a:r>
            <a:r>
              <a:rPr lang="ru-RU" sz="1400" dirty="0">
                <a:solidFill>
                  <a:prstClr val="white"/>
                </a:solidFill>
              </a:rPr>
              <a:t>Усть-Шиш.</a:t>
            </a:r>
          </a:p>
        </p:txBody>
      </p:sp>
      <p:pic>
        <p:nvPicPr>
          <p:cNvPr id="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05"/>
          <a:stretch/>
        </p:blipFill>
        <p:spPr bwMode="auto">
          <a:xfrm>
            <a:off x="4164562" y="1061865"/>
            <a:ext cx="4979437" cy="3019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27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1637" r="1812" b="18150"/>
          <a:stretch/>
        </p:blipFill>
        <p:spPr>
          <a:xfrm>
            <a:off x="0" y="-288759"/>
            <a:ext cx="9144000" cy="54322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Политические отношения России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кавказскими правителями стали развиваться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с </a:t>
            </a:r>
            <a:r>
              <a:rPr lang="ru-RU" sz="1800" dirty="0">
                <a:solidFill>
                  <a:prstClr val="white"/>
                </a:solidFill>
              </a:rPr>
              <a:t>середины </a:t>
            </a:r>
            <a:r>
              <a:rPr lang="en-US" sz="1800" dirty="0" smtClean="0">
                <a:solidFill>
                  <a:prstClr val="white"/>
                </a:solidFill>
              </a:rPr>
              <a:t>XVI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века. </a:t>
            </a:r>
          </a:p>
        </p:txBody>
      </p:sp>
    </p:spTree>
    <p:extLst>
      <p:ext uri="{BB962C8B-B14F-4D97-AF65-F5344CB8AC3E}">
        <p14:creationId xmlns:p14="http://schemas.microsoft.com/office/powerpoint/2010/main" val="5856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7294" y="2097835"/>
            <a:ext cx="1869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Россия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 Кавказ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470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Подчинение </a:t>
            </a:r>
            <a:r>
              <a:rPr lang="ru-RU" sz="1400" dirty="0" smtClean="0">
                <a:solidFill>
                  <a:srgbClr val="C61648"/>
                </a:solidFill>
              </a:rPr>
              <a:t>Казанского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и </a:t>
            </a:r>
            <a:r>
              <a:rPr lang="ru-RU" sz="1400" dirty="0">
                <a:solidFill>
                  <a:srgbClr val="C61648"/>
                </a:solidFill>
              </a:rPr>
              <a:t>Астраханского ханств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46811" y="231327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авторитета России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на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Северном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Кавказе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76600" y="3813156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C61648"/>
                </a:solidFill>
              </a:rPr>
              <a:t>Желание кавказских правителей сохранить свою независимость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77826" y="2118562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Переход кавказских правителей в подданство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русскому царю</a:t>
            </a: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08666"/>
            <a:ext cx="1674811" cy="1504612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5992520" y="2658991"/>
            <a:ext cx="1345990" cy="1701005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47032" y="2857226"/>
            <a:ext cx="1629568" cy="1325262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76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7294" y="2097835"/>
            <a:ext cx="1869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Россия </a:t>
            </a:r>
          </a:p>
          <a:p>
            <a:pPr algn="ctr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и Кавказ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02794" y="547056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Отдалённость Кавказа 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от России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46811" y="221702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Территория Кавказа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не была присоединена </a:t>
            </a: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к России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40631" y="3801124"/>
            <a:ext cx="26627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Между Москвой и Кавказом</a:t>
            </a:r>
          </a:p>
          <a:p>
            <a:pPr algn="ctr"/>
            <a:r>
              <a:rPr lang="ru-RU" sz="1400" dirty="0" smtClean="0">
                <a:solidFill>
                  <a:srgbClr val="C61648"/>
                </a:solidFill>
              </a:rPr>
              <a:t>установились союзнические отношения</a:t>
            </a:r>
            <a:endParaRPr lang="ru-RU" sz="1400" dirty="0">
              <a:solidFill>
                <a:srgbClr val="C61648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7826" y="2190755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Кавказские правители начали получать </a:t>
            </a:r>
            <a:endParaRPr lang="ru-RU" sz="1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из </a:t>
            </a:r>
            <a:r>
              <a:rPr lang="ru-RU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Москвы </a:t>
            </a:r>
            <a:r>
              <a:rPr lang="ru-RU" sz="1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жалования </a:t>
            </a:r>
            <a:endParaRPr lang="ru-RU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1" name="Соединительная линия уступом 10"/>
          <p:cNvCxnSpPr>
            <a:stCxn id="25" idx="3"/>
            <a:endCxn id="26" idx="0"/>
          </p:cNvCxnSpPr>
          <p:nvPr/>
        </p:nvCxnSpPr>
        <p:spPr>
          <a:xfrm>
            <a:off x="5841206" y="808666"/>
            <a:ext cx="1674811" cy="140835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26" idx="2"/>
            <a:endCxn id="28" idx="3"/>
          </p:cNvCxnSpPr>
          <p:nvPr/>
        </p:nvCxnSpPr>
        <p:spPr>
          <a:xfrm rot="5400000">
            <a:off x="6102309" y="2756747"/>
            <a:ext cx="1214769" cy="1612648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28" idx="1"/>
            <a:endCxn id="31" idx="2"/>
          </p:cNvCxnSpPr>
          <p:nvPr/>
        </p:nvCxnSpPr>
        <p:spPr>
          <a:xfrm rot="10800000">
            <a:off x="1647033" y="2929420"/>
            <a:ext cx="1593599" cy="1241037"/>
          </a:xfrm>
          <a:prstGeom prst="bentConnector2">
            <a:avLst/>
          </a:prstGeom>
          <a:ln w="15875">
            <a:solidFill>
              <a:schemeClr val="tx1">
                <a:lumMod val="75000"/>
                <a:lumOff val="25000"/>
                <a:alpha val="6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9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" r="6851"/>
          <a:stretch/>
        </p:blipFill>
        <p:spPr>
          <a:xfrm>
            <a:off x="11224" y="0"/>
            <a:ext cx="9132776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Памятник Ивану Грозному в Орле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Картинки по запросу свадебный обряд на рус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3" r="2669"/>
          <a:stretch/>
        </p:blipFill>
        <p:spPr bwMode="auto">
          <a:xfrm>
            <a:off x="1" y="-29030"/>
            <a:ext cx="9144000" cy="5172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В 1561 году </a:t>
            </a:r>
            <a:r>
              <a:rPr lang="ru-RU" sz="1800" dirty="0">
                <a:solidFill>
                  <a:prstClr val="white"/>
                </a:solidFill>
              </a:rPr>
              <a:t>Иван </a:t>
            </a:r>
            <a:r>
              <a:rPr lang="en-US" sz="1800" dirty="0" smtClean="0">
                <a:solidFill>
                  <a:prstClr val="white"/>
                </a:solidFill>
              </a:rPr>
              <a:t>IV</a:t>
            </a:r>
            <a:r>
              <a:rPr lang="ru-RU" sz="1800" dirty="0" smtClean="0">
                <a:solidFill>
                  <a:prstClr val="white"/>
                </a:solidFill>
              </a:rPr>
              <a:t> </a:t>
            </a:r>
            <a:r>
              <a:rPr lang="ru-RU" sz="1800" dirty="0">
                <a:solidFill>
                  <a:prstClr val="white"/>
                </a:solidFill>
              </a:rPr>
              <a:t>женился на Кученей, дочери кабардинского князя Темрюка. </a:t>
            </a:r>
          </a:p>
        </p:txBody>
      </p:sp>
    </p:spTree>
    <p:extLst>
      <p:ext uri="{BB962C8B-B14F-4D97-AF65-F5344CB8AC3E}">
        <p14:creationId xmlns:p14="http://schemas.microsoft.com/office/powerpoint/2010/main" val="27233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7" name="Picture 6" descr="Картинки по запросу мария темрюковна жена ивана грозного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7520"/>
          <a:stretch/>
        </p:blipFill>
        <p:spPr bwMode="auto">
          <a:xfrm>
            <a:off x="2559751" y="0"/>
            <a:ext cx="3735574" cy="515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/>
          <p:cNvSpPr/>
          <p:nvPr/>
        </p:nvSpPr>
        <p:spPr>
          <a:xfrm>
            <a:off x="6985225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Левченко.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Мария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Темрюковна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2009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22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1" t="2480" r="34969" b="40177"/>
          <a:stretch/>
        </p:blipFill>
        <p:spPr bwMode="auto">
          <a:xfrm>
            <a:off x="-59168" y="0"/>
            <a:ext cx="47756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87" t="23650" r="11328" b="27520"/>
          <a:stretch/>
        </p:blipFill>
        <p:spPr bwMode="auto">
          <a:xfrm>
            <a:off x="4572001" y="2588307"/>
            <a:ext cx="4571999" cy="25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23544" r="48413" b="25054"/>
          <a:stretch/>
        </p:blipFill>
        <p:spPr bwMode="auto">
          <a:xfrm>
            <a:off x="4572001" y="1"/>
            <a:ext cx="4572000" cy="25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678003" y="38614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Памятник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Марии 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Темрюковне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Нальчике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8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" t="7153" r="1" b="11702"/>
          <a:stretch/>
        </p:blipFill>
        <p:spPr>
          <a:xfrm>
            <a:off x="0" y="1"/>
            <a:ext cx="9143999" cy="51435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6985225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Терки.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Гравюра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93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292516"/>
            <a:ext cx="4648654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Присоединение </a:t>
            </a:r>
            <a:r>
              <a:rPr lang="ru-RU" sz="2800" dirty="0">
                <a:solidFill>
                  <a:srgbClr val="FFDC5A"/>
                </a:solidFill>
                <a:latin typeface="Merriweather"/>
              </a:rPr>
              <a:t>Сибирского </a:t>
            </a:r>
            <a:endParaRPr lang="ru-RU" sz="2800" dirty="0" smtClean="0">
              <a:solidFill>
                <a:srgbClr val="FFDC5A"/>
              </a:solidFill>
              <a:latin typeface="Merriweather"/>
            </a:endParaRPr>
          </a:p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ханства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802264"/>
            <a:ext cx="2917825" cy="94795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Ещё одним важным </a:t>
            </a:r>
            <a:r>
              <a:rPr lang="ru-RU" sz="1400" dirty="0" smtClean="0">
                <a:solidFill>
                  <a:prstClr val="white"/>
                </a:solidFill>
              </a:rPr>
              <a:t>направлением </a:t>
            </a:r>
            <a:r>
              <a:rPr lang="ru-RU" sz="1400" dirty="0">
                <a:solidFill>
                  <a:prstClr val="white"/>
                </a:solidFill>
              </a:rPr>
              <a:t>внешней политики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Ивана Грозного являлось восточное направление. 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12292" name="Picture 4" descr="http://4.bp.blogspot.com/-CMWY1BFApvg/UZEezU-RcPI/AAAAAAAAFBw/4XB_qUmAysw/s1600/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38" y="877048"/>
            <a:ext cx="5292762" cy="3389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78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2951230" y="3839252"/>
            <a:ext cx="376989" cy="524845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50203 w 358181"/>
              <a:gd name="connsiteY12" fmla="*/ 444568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326"/>
              <a:gd name="connsiteX1" fmla="*/ 69147 w 358181"/>
              <a:gd name="connsiteY1" fmla="*/ 75659 h 501326"/>
              <a:gd name="connsiteX2" fmla="*/ 29142 w 358181"/>
              <a:gd name="connsiteY2" fmla="*/ 135667 h 501326"/>
              <a:gd name="connsiteX3" fmla="*/ 567 w 358181"/>
              <a:gd name="connsiteY3" fmla="*/ 209962 h 501326"/>
              <a:gd name="connsiteX4" fmla="*/ 11997 w 358181"/>
              <a:gd name="connsiteY4" fmla="*/ 307117 h 501326"/>
              <a:gd name="connsiteX5" fmla="*/ 34857 w 358181"/>
              <a:gd name="connsiteY5" fmla="*/ 384269 h 501326"/>
              <a:gd name="connsiteX6" fmla="*/ 89149 w 358181"/>
              <a:gd name="connsiteY6" fmla="*/ 429989 h 501326"/>
              <a:gd name="connsiteX7" fmla="*/ 103437 w 358181"/>
              <a:gd name="connsiteY7" fmla="*/ 467137 h 501326"/>
              <a:gd name="connsiteX8" fmla="*/ 146299 w 358181"/>
              <a:gd name="connsiteY8" fmla="*/ 464279 h 501326"/>
              <a:gd name="connsiteX9" fmla="*/ 194877 w 358181"/>
              <a:gd name="connsiteY9" fmla="*/ 498569 h 501326"/>
              <a:gd name="connsiteX10" fmla="*/ 283898 w 358181"/>
              <a:gd name="connsiteY10" fmla="*/ 495712 h 501326"/>
              <a:gd name="connsiteX11" fmla="*/ 282662 w 358181"/>
              <a:gd name="connsiteY11" fmla="*/ 467650 h 501326"/>
              <a:gd name="connsiteX12" fmla="*/ 250203 w 358181"/>
              <a:gd name="connsiteY12" fmla="*/ 444568 h 501326"/>
              <a:gd name="connsiteX13" fmla="*/ 224238 w 358181"/>
              <a:gd name="connsiteY13" fmla="*/ 433766 h 501326"/>
              <a:gd name="connsiteX14" fmla="*/ 233154 w 358181"/>
              <a:gd name="connsiteY14" fmla="*/ 400379 h 501326"/>
              <a:gd name="connsiteX15" fmla="*/ 252028 w 358181"/>
              <a:gd name="connsiteY15" fmla="*/ 385533 h 501326"/>
              <a:gd name="connsiteX16" fmla="*/ 281387 w 358181"/>
              <a:gd name="connsiteY16" fmla="*/ 332489 h 501326"/>
              <a:gd name="connsiteX17" fmla="*/ 288922 w 358181"/>
              <a:gd name="connsiteY17" fmla="*/ 316475 h 501326"/>
              <a:gd name="connsiteX18" fmla="*/ 357754 w 358181"/>
              <a:gd name="connsiteY18" fmla="*/ 289972 h 501326"/>
              <a:gd name="connsiteX19" fmla="*/ 314892 w 358181"/>
              <a:gd name="connsiteY19" fmla="*/ 204247 h 501326"/>
              <a:gd name="connsiteX20" fmla="*/ 252027 w 358181"/>
              <a:gd name="connsiteY20" fmla="*/ 147097 h 501326"/>
              <a:gd name="connsiteX21" fmla="*/ 214879 w 358181"/>
              <a:gd name="connsiteY21" fmla="*/ 121379 h 501326"/>
              <a:gd name="connsiteX22" fmla="*/ 217737 w 358181"/>
              <a:gd name="connsiteY22" fmla="*/ 89947 h 501326"/>
              <a:gd name="connsiteX23" fmla="*/ 157729 w 358181"/>
              <a:gd name="connsiteY23" fmla="*/ 58514 h 501326"/>
              <a:gd name="connsiteX24" fmla="*/ 177732 w 358181"/>
              <a:gd name="connsiteY24" fmla="*/ 7079 h 501326"/>
              <a:gd name="connsiteX25" fmla="*/ 106294 w 358181"/>
              <a:gd name="connsiteY25" fmla="*/ 9937 h 501326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82662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68650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0559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4279" y="493721"/>
                  <a:pt x="194877" y="498569"/>
                </a:cubicBezTo>
                <a:cubicBezTo>
                  <a:pt x="215475" y="503417"/>
                  <a:pt x="257590" y="498521"/>
                  <a:pt x="269885" y="493368"/>
                </a:cubicBezTo>
                <a:cubicBezTo>
                  <a:pt x="282180" y="488215"/>
                  <a:pt x="271930" y="475783"/>
                  <a:pt x="268650" y="467650"/>
                </a:cubicBezTo>
                <a:cubicBezTo>
                  <a:pt x="265370" y="459517"/>
                  <a:pt x="257605" y="450215"/>
                  <a:pt x="250203" y="444568"/>
                </a:cubicBezTo>
                <a:cubicBezTo>
                  <a:pt x="242801" y="438921"/>
                  <a:pt x="227079" y="441131"/>
                  <a:pt x="224238" y="433766"/>
                </a:cubicBezTo>
                <a:cubicBezTo>
                  <a:pt x="221397" y="426401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031840" y="2648075"/>
            <a:ext cx="1420787" cy="1522089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9581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076" y="1491659"/>
                  <a:pt x="247659" y="1499897"/>
                </a:cubicBezTo>
                <a:cubicBezTo>
                  <a:pt x="274242" y="1508135"/>
                  <a:pt x="289652" y="1483422"/>
                  <a:pt x="308306" y="1471065"/>
                </a:cubicBezTo>
                <a:cubicBezTo>
                  <a:pt x="326960" y="1458708"/>
                  <a:pt x="337424" y="1438800"/>
                  <a:pt x="359581" y="1425757"/>
                </a:cubicBezTo>
                <a:cubicBezTo>
                  <a:pt x="381738" y="1412714"/>
                  <a:pt x="419399" y="1402416"/>
                  <a:pt x="441248" y="1392805"/>
                </a:cubicBezTo>
                <a:cubicBezTo>
                  <a:pt x="463097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93880" y="1014032"/>
            <a:ext cx="1233211" cy="507939"/>
          </a:xfrm>
          <a:prstGeom prst="wedgeRectCallout">
            <a:avLst>
              <a:gd name="adj1" fmla="val 86087"/>
              <a:gd name="adj2" fmla="val 2068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6743670" y="1103526"/>
            <a:ext cx="1233211" cy="507939"/>
          </a:xfrm>
          <a:prstGeom prst="wedgeRectCallout">
            <a:avLst>
              <a:gd name="adj1" fmla="val -159037"/>
              <a:gd name="adj2" fmla="val 30218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.mycdn.me/image?id=859033679188&amp;t=3&amp;plc=WEB&amp;tkn=*8luXF7ZyzQ3ZDV5LxjamkWTEur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8"/>
          <a:stretch/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72860"/>
            <a:ext cx="372023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2007 </a:t>
            </a:r>
            <a:r>
              <a:rPr lang="ru-RU" sz="1400" dirty="0">
                <a:solidFill>
                  <a:schemeClr val="bg1"/>
                </a:solidFill>
              </a:rPr>
              <a:t>году </a:t>
            </a:r>
            <a:r>
              <a:rPr lang="ru-RU" sz="1400" dirty="0" smtClean="0">
                <a:solidFill>
                  <a:schemeClr val="bg1"/>
                </a:solidFill>
              </a:rPr>
              <a:t>в посёлке Усть-Шиш </a:t>
            </a:r>
            <a:r>
              <a:rPr lang="ru-RU" sz="1400" dirty="0">
                <a:solidFill>
                  <a:schemeClr val="bg1"/>
                </a:solidFill>
              </a:rPr>
              <a:t>был установлен Поклонный </a:t>
            </a:r>
            <a:r>
              <a:rPr lang="ru-RU" sz="1400" dirty="0" smtClean="0">
                <a:solidFill>
                  <a:schemeClr val="bg1"/>
                </a:solidFill>
              </a:rPr>
              <a:t>крест.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84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03434" y="1532391"/>
            <a:ext cx="53707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Сибирское ханство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8776" y="2595527"/>
            <a:ext cx="2531110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Разорительные набеги кочевников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10890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Желание защитить южные границы</a:t>
            </a:r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64275" y="2595527"/>
            <a:ext cx="2520950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83"/>
            <a:r>
              <a:rPr lang="ru-RU" sz="1403" dirty="0" smtClean="0">
                <a:solidFill>
                  <a:srgbClr val="4E361E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Признание вассальной зависимости от Москвы</a:t>
            </a:r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58840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26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thumb/2/2b/Vasnetsov_Ioann_4.jpg/800px-Vasnetsov_Ioann_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" b="68064"/>
          <a:stretch/>
        </p:blipFill>
        <p:spPr bwMode="auto">
          <a:xfrm>
            <a:off x="0" y="3"/>
            <a:ext cx="9144000" cy="51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Васнецов.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Портрет 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Ивана </a:t>
            </a:r>
            <a:r>
              <a:rPr lang="en-US" sz="1200" dirty="0">
                <a:solidFill>
                  <a:schemeClr val="tx1"/>
                </a:solidFill>
                <a:ea typeface="Theano Didot" panose="02060603060706020203" pitchFamily="18" charset="0"/>
              </a:rPr>
              <a:t>I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V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1897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72860"/>
            <a:ext cx="3886201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Титул Ивана </a:t>
            </a:r>
            <a:r>
              <a:rPr lang="en-US" sz="1400" dirty="0" smtClean="0">
                <a:solidFill>
                  <a:schemeClr val="bg1"/>
                </a:solidFill>
              </a:rPr>
              <a:t>IV</a:t>
            </a:r>
            <a:r>
              <a:rPr lang="ru-RU" sz="1400" dirty="0" smtClean="0">
                <a:solidFill>
                  <a:schemeClr val="bg1"/>
                </a:solidFill>
              </a:rPr>
              <a:t> </a:t>
            </a:r>
            <a:r>
              <a:rPr lang="ru-RU" sz="1400" dirty="0">
                <a:solidFill>
                  <a:schemeClr val="bg1"/>
                </a:solidFill>
              </a:rPr>
              <a:t>дополнился словами </a:t>
            </a:r>
            <a:endParaRPr lang="en-US" sz="1400" dirty="0" smtClean="0">
              <a:solidFill>
                <a:schemeClr val="bg1"/>
              </a:solidFill>
            </a:endParaRPr>
          </a:p>
          <a:p>
            <a:r>
              <a:rPr lang="ru-RU" sz="1400" dirty="0" smtClean="0">
                <a:solidFill>
                  <a:schemeClr val="bg1"/>
                </a:solidFill>
              </a:rPr>
              <a:t>«</a:t>
            </a:r>
            <a:r>
              <a:rPr lang="ru-RU" sz="1400" dirty="0">
                <a:solidFill>
                  <a:schemeClr val="bg1"/>
                </a:solidFill>
              </a:rPr>
              <a:t>и всей Сибирской земли </a:t>
            </a:r>
            <a:r>
              <a:rPr lang="ru-RU" sz="1400" dirty="0" smtClean="0">
                <a:solidFill>
                  <a:schemeClr val="bg1"/>
                </a:solidFill>
              </a:rPr>
              <a:t>повелитель».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Сбор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ясака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6" name="Picture 2" descr="Картинки по запросу ясак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3" t="11547" b="7644"/>
          <a:stretch/>
        </p:blipFill>
        <p:spPr bwMode="auto">
          <a:xfrm>
            <a:off x="2484438" y="0"/>
            <a:ext cx="417512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341942"/>
            <a:ext cx="2917825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1563 году хан </a:t>
            </a:r>
            <a:r>
              <a:rPr lang="ru-RU" sz="1400" dirty="0" err="1">
                <a:solidFill>
                  <a:prstClr val="white"/>
                </a:solidFill>
              </a:rPr>
              <a:t>Кучум</a:t>
            </a:r>
            <a:r>
              <a:rPr lang="ru-RU" sz="1400" dirty="0">
                <a:solidFill>
                  <a:prstClr val="white"/>
                </a:solidFill>
              </a:rPr>
              <a:t> убил </a:t>
            </a:r>
            <a:r>
              <a:rPr lang="ru-RU" sz="1400" dirty="0" err="1">
                <a:solidFill>
                  <a:prstClr val="white"/>
                </a:solidFill>
              </a:rPr>
              <a:t>Едигера</a:t>
            </a:r>
            <a:r>
              <a:rPr lang="ru-RU" sz="1400" dirty="0">
                <a:solidFill>
                  <a:prstClr val="white"/>
                </a:solidFill>
              </a:rPr>
              <a:t> и занял город Кашлык.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99" y="652459"/>
            <a:ext cx="5118102" cy="383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9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едигер хан сибир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Хан 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Кучум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68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Казачий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атаман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Ермак Тимофеевич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5" t="2706" r="3575" b="1448"/>
          <a:stretch/>
        </p:blipFill>
        <p:spPr>
          <a:xfrm>
            <a:off x="2916238" y="0"/>
            <a:ext cx="3311525" cy="51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6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58775" y="2323452"/>
            <a:ext cx="3472997" cy="45961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Припасами </a:t>
            </a:r>
            <a:r>
              <a:rPr lang="ru-RU" sz="1400" dirty="0">
                <a:solidFill>
                  <a:prstClr val="white"/>
                </a:solidFill>
              </a:rPr>
              <a:t>и оружием казаков снабжали купцы Строгановы.</a:t>
            </a:r>
          </a:p>
        </p:txBody>
      </p:sp>
      <p:pic>
        <p:nvPicPr>
          <p:cNvPr id="17412" name="Picture 4" descr="Stroganov v1 p3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031" y="512405"/>
            <a:ext cx="4335463" cy="411869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22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Surikov Pokoreniye Sibiri Yermak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r="3113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72630" y="39009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В. Суриков.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Покорение Сибири.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1895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72860"/>
            <a:ext cx="4946073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Отряды казаков начали продвигаться </a:t>
            </a:r>
            <a:r>
              <a:rPr lang="ru-RU" sz="1400" dirty="0" smtClean="0">
                <a:solidFill>
                  <a:schemeClr val="bg1"/>
                </a:solidFill>
              </a:rPr>
              <a:t>к </a:t>
            </a:r>
            <a:r>
              <a:rPr lang="ru-RU" sz="1400" dirty="0" err="1" smtClean="0">
                <a:solidFill>
                  <a:schemeClr val="bg1"/>
                </a:solidFill>
              </a:rPr>
              <a:t>Кашлыку</a:t>
            </a:r>
            <a:r>
              <a:rPr lang="ru-RU" sz="1400" dirty="0" smtClean="0">
                <a:solidFill>
                  <a:schemeClr val="bg1"/>
                </a:solidFill>
              </a:rPr>
              <a:t>, </a:t>
            </a:r>
            <a:r>
              <a:rPr lang="ru-RU" sz="1400" dirty="0">
                <a:solidFill>
                  <a:schemeClr val="bg1"/>
                </a:solidFill>
              </a:rPr>
              <a:t>попутно побеждая местных </a:t>
            </a:r>
            <a:r>
              <a:rPr lang="ru-RU" sz="1400" dirty="0" smtClean="0">
                <a:solidFill>
                  <a:schemeClr val="bg1"/>
                </a:solidFill>
              </a:rPr>
              <a:t>правителей.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6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2" b="7955"/>
          <a:stretch/>
        </p:blipFill>
        <p:spPr bwMode="auto">
          <a:xfrm>
            <a:off x="1" y="-501162"/>
            <a:ext cx="9144000" cy="564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А. Лях.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Отряды Ермака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 воины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Кучума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2000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972860"/>
            <a:ext cx="424375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Осенью 1581 года </a:t>
            </a:r>
            <a:r>
              <a:rPr lang="ru-RU" sz="1400" dirty="0" smtClean="0">
                <a:solidFill>
                  <a:schemeClr val="bg1"/>
                </a:solidFill>
              </a:rPr>
              <a:t>отряды </a:t>
            </a:r>
            <a:r>
              <a:rPr lang="ru-RU" sz="1400" dirty="0">
                <a:solidFill>
                  <a:schemeClr val="bg1"/>
                </a:solidFill>
              </a:rPr>
              <a:t>Ермака разбили войска хана </a:t>
            </a:r>
            <a:r>
              <a:rPr lang="ru-RU" sz="1400" dirty="0" err="1">
                <a:solidFill>
                  <a:schemeClr val="bg1"/>
                </a:solidFill>
              </a:rPr>
              <a:t>Кучума</a:t>
            </a:r>
            <a:r>
              <a:rPr lang="ru-RU" sz="1400" dirty="0">
                <a:solidFill>
                  <a:schemeClr val="bg1"/>
                </a:solidFill>
              </a:rPr>
              <a:t> и вошли в Кашлык.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00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осада искер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9" b="19778"/>
          <a:stretch/>
        </p:blipFill>
        <p:spPr bwMode="auto">
          <a:xfrm>
            <a:off x="-104931" y="0"/>
            <a:ext cx="924893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К августу 1585 года </a:t>
            </a:r>
            <a:r>
              <a:rPr lang="ru-RU" sz="1800" dirty="0" err="1">
                <a:solidFill>
                  <a:prstClr val="white"/>
                </a:solidFill>
              </a:rPr>
              <a:t>Кучум</a:t>
            </a:r>
            <a:r>
              <a:rPr lang="ru-RU" sz="1800" dirty="0">
                <a:solidFill>
                  <a:prstClr val="white"/>
                </a:solidFill>
              </a:rPr>
              <a:t> собрал войска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и </a:t>
            </a:r>
            <a:r>
              <a:rPr lang="ru-RU" sz="1800" dirty="0">
                <a:solidFill>
                  <a:prstClr val="white"/>
                </a:solidFill>
              </a:rPr>
              <a:t>осадил Кашлык. Однако казаки отбили атаку татарских отрядов. </a:t>
            </a:r>
          </a:p>
        </p:txBody>
      </p:sp>
    </p:spTree>
    <p:extLst>
      <p:ext uri="{BB962C8B-B14F-4D97-AF65-F5344CB8AC3E}">
        <p14:creationId xmlns:p14="http://schemas.microsoft.com/office/powerpoint/2010/main" val="209933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85270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6" y="1053407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Присоединение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Казанского ханства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Российскому государству.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6" y="106040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6" y="18497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8776" y="264906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1842709"/>
            <a:ext cx="5100243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Присоединение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Астраханского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ханства.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8776" y="2642062"/>
            <a:ext cx="510024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Отношения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 Крымским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ханством</a:t>
            </a: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Османской империей.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8775" y="3434255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Отношения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Российского государства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государствами и народами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Кавказа.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358775" y="34412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8775" y="4348264"/>
            <a:ext cx="493370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Присоединение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Сибирского ханства.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58775" y="422726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868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4" grpId="0"/>
      <p:bldP spid="25" grpId="0" animBg="1"/>
      <p:bldP spid="19" grpId="0"/>
      <p:bldP spid="2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1" y="2213284"/>
            <a:ext cx="2917825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Ермак с </a:t>
            </a:r>
            <a:r>
              <a:rPr lang="ru-RU" sz="1400" dirty="0">
                <a:solidFill>
                  <a:prstClr val="white"/>
                </a:solidFill>
              </a:rPr>
              <a:t>небольшим отрядом </a:t>
            </a: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в </a:t>
            </a:r>
            <a:r>
              <a:rPr lang="ru-RU" sz="1400" dirty="0">
                <a:solidFill>
                  <a:prstClr val="white"/>
                </a:solidFill>
              </a:rPr>
              <a:t>50 человек ушёл </a:t>
            </a:r>
            <a:r>
              <a:rPr lang="ru-RU" sz="1400" dirty="0" smtClean="0">
                <a:solidFill>
                  <a:prstClr val="white"/>
                </a:solidFill>
              </a:rPr>
              <a:t>из </a:t>
            </a:r>
            <a:r>
              <a:rPr lang="ru-RU" sz="1400" dirty="0" err="1" smtClean="0">
                <a:solidFill>
                  <a:prstClr val="white"/>
                </a:solidFill>
              </a:rPr>
              <a:t>Кашлыка</a:t>
            </a:r>
            <a:r>
              <a:rPr lang="ru-RU" sz="1400" dirty="0" smtClean="0">
                <a:solidFill>
                  <a:prstClr val="white"/>
                </a:solidFill>
              </a:rPr>
              <a:t> </a:t>
            </a: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 </a:t>
            </a:r>
            <a:r>
              <a:rPr lang="ru-RU" sz="1400" dirty="0">
                <a:solidFill>
                  <a:prstClr val="white"/>
                </a:solidFill>
              </a:rPr>
              <a:t>встал на </a:t>
            </a:r>
            <a:r>
              <a:rPr lang="ru-RU" sz="1400" dirty="0" smtClean="0">
                <a:solidFill>
                  <a:prstClr val="white"/>
                </a:solidFill>
              </a:rPr>
              <a:t>ночёвку на </a:t>
            </a:r>
            <a:r>
              <a:rPr lang="ru-RU" sz="1400" dirty="0">
                <a:solidFill>
                  <a:prstClr val="white"/>
                </a:solidFill>
              </a:rPr>
              <a:t>берегу </a:t>
            </a:r>
            <a:r>
              <a:rPr lang="ru-RU" sz="1400" dirty="0" smtClean="0">
                <a:solidFill>
                  <a:prstClr val="white"/>
                </a:solidFill>
              </a:rPr>
              <a:t>Иртыша.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2355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8"/>
          <a:stretch/>
        </p:blipFill>
        <p:spPr bwMode="auto">
          <a:xfrm>
            <a:off x="3635367" y="702709"/>
            <a:ext cx="5518150" cy="373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7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41" t="9669" r="8573" b="7347"/>
          <a:stretch/>
        </p:blipFill>
        <p:spPr>
          <a:xfrm>
            <a:off x="-44617" y="0"/>
            <a:ext cx="476108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5705" r="1799" b="12523"/>
          <a:stretch/>
        </p:blipFill>
        <p:spPr>
          <a:xfrm>
            <a:off x="4716463" y="-16044"/>
            <a:ext cx="4427537" cy="515954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Овал 1"/>
          <p:cNvSpPr/>
          <p:nvPr/>
        </p:nvSpPr>
        <p:spPr>
          <a:xfrm>
            <a:off x="3816463" y="167475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Воины </a:t>
            </a:r>
          </a:p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Кучума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34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Смерть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Ермака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25602" name="Picture 2" descr="Картинки по запросу Художник Юрий Макаров &quot;Смерть Ермака&quot;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9066" r="2246" b="1394"/>
          <a:stretch/>
        </p:blipFill>
        <p:spPr bwMode="auto">
          <a:xfrm>
            <a:off x="2706625" y="1"/>
            <a:ext cx="37134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04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8" descr="Змеиногорс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6661" r="6140" b="13920"/>
          <a:stretch/>
        </p:blipFill>
        <p:spPr bwMode="auto">
          <a:xfrm>
            <a:off x="4575419" y="2535211"/>
            <a:ext cx="4566458" cy="260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Картинки по запросу памятник ермаку салехар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3" t="8174" r="9476" b="11538"/>
          <a:stretch/>
        </p:blipFill>
        <p:spPr bwMode="auto">
          <a:xfrm>
            <a:off x="4577541" y="1"/>
            <a:ext cx="45664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0" b="8985"/>
          <a:stretch/>
        </p:blipFill>
        <p:spPr bwMode="auto">
          <a:xfrm>
            <a:off x="0" y="-22860"/>
            <a:ext cx="4577542" cy="5177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661071" y="167175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Памятники Ермаку в городах России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972860"/>
            <a:ext cx="341085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Поход </a:t>
            </a:r>
            <a:r>
              <a:rPr lang="ru-RU" sz="1400" dirty="0">
                <a:solidFill>
                  <a:schemeClr val="bg1"/>
                </a:solidFill>
              </a:rPr>
              <a:t>Ермака нанёс </a:t>
            </a:r>
            <a:r>
              <a:rPr lang="ru-RU" sz="1400" dirty="0" smtClean="0">
                <a:solidFill>
                  <a:schemeClr val="bg1"/>
                </a:solidFill>
              </a:rPr>
              <a:t>Сибирскому </a:t>
            </a:r>
            <a:r>
              <a:rPr lang="ru-RU" sz="1400" dirty="0">
                <a:solidFill>
                  <a:schemeClr val="bg1"/>
                </a:solidFill>
              </a:rPr>
              <a:t>ханству тяжёлый удар. </a:t>
            </a:r>
            <a:endParaRPr lang="en-US" sz="1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3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4.bp.blogspot.com/-TK2bQb96yo8/Tw39d6gpKaI/AAAAAAAAA8U/EnNxad1HCpM/s1600/143c52ea2d2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8" b="37657"/>
          <a:stretch/>
        </p:blipFill>
        <p:spPr bwMode="auto">
          <a:xfrm>
            <a:off x="1" y="1"/>
            <a:ext cx="916382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1598 </a:t>
            </a:r>
            <a:r>
              <a:rPr lang="ru-RU" sz="1800" dirty="0" smtClean="0">
                <a:solidFill>
                  <a:prstClr val="white"/>
                </a:solidFill>
              </a:rPr>
              <a:t>году </a:t>
            </a:r>
            <a:r>
              <a:rPr lang="ru-RU" sz="1800" dirty="0" err="1">
                <a:solidFill>
                  <a:prstClr val="white"/>
                </a:solidFill>
              </a:rPr>
              <a:t>Кучум</a:t>
            </a:r>
            <a:r>
              <a:rPr lang="ru-RU" sz="1800" dirty="0">
                <a:solidFill>
                  <a:prstClr val="white"/>
                </a:solidFill>
              </a:rPr>
              <a:t> </a:t>
            </a:r>
            <a:endParaRPr lang="ru-RU" sz="1800" dirty="0" smtClean="0">
              <a:solidFill>
                <a:prstClr val="white"/>
              </a:solidFill>
            </a:endParaRPr>
          </a:p>
          <a:p>
            <a:pPr algn="ctr"/>
            <a:r>
              <a:rPr lang="ru-RU" sz="1800" dirty="0" smtClean="0">
                <a:solidFill>
                  <a:prstClr val="white"/>
                </a:solidFill>
              </a:rPr>
              <a:t>был </a:t>
            </a:r>
            <a:r>
              <a:rPr lang="ru-RU" sz="1800" dirty="0">
                <a:solidFill>
                  <a:prstClr val="white"/>
                </a:solidFill>
              </a:rPr>
              <a:t>окончательно разгромлен </a:t>
            </a:r>
            <a:r>
              <a:rPr lang="ru-RU" sz="1800" dirty="0" smtClean="0">
                <a:solidFill>
                  <a:prstClr val="white"/>
                </a:solidFill>
              </a:rPr>
              <a:t>отрядами </a:t>
            </a:r>
            <a:r>
              <a:rPr lang="ru-RU" sz="1800" dirty="0">
                <a:solidFill>
                  <a:prstClr val="white"/>
                </a:solidFill>
              </a:rPr>
              <a:t>хорошо вооружённых стрельцов и казаков.</a:t>
            </a:r>
          </a:p>
        </p:txBody>
      </p:sp>
    </p:spTree>
    <p:extLst>
      <p:ext uri="{BB962C8B-B14F-4D97-AF65-F5344CB8AC3E}">
        <p14:creationId xmlns:p14="http://schemas.microsoft.com/office/powerpoint/2010/main" val="10498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37447" y="1642602"/>
            <a:ext cx="3380106" cy="21529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29770">
            <a:off x="4345696" y="1868306"/>
            <a:ext cx="1965925" cy="1837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Полилиния 3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1" name="Полилиния 30"/>
          <p:cNvSpPr/>
          <p:nvPr/>
        </p:nvSpPr>
        <p:spPr>
          <a:xfrm>
            <a:off x="2951230" y="3839252"/>
            <a:ext cx="376989" cy="524845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50203 w 358181"/>
              <a:gd name="connsiteY12" fmla="*/ 444568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9937 h 501326"/>
              <a:gd name="connsiteX1" fmla="*/ 69147 w 358181"/>
              <a:gd name="connsiteY1" fmla="*/ 75659 h 501326"/>
              <a:gd name="connsiteX2" fmla="*/ 29142 w 358181"/>
              <a:gd name="connsiteY2" fmla="*/ 135667 h 501326"/>
              <a:gd name="connsiteX3" fmla="*/ 567 w 358181"/>
              <a:gd name="connsiteY3" fmla="*/ 209962 h 501326"/>
              <a:gd name="connsiteX4" fmla="*/ 11997 w 358181"/>
              <a:gd name="connsiteY4" fmla="*/ 307117 h 501326"/>
              <a:gd name="connsiteX5" fmla="*/ 34857 w 358181"/>
              <a:gd name="connsiteY5" fmla="*/ 384269 h 501326"/>
              <a:gd name="connsiteX6" fmla="*/ 89149 w 358181"/>
              <a:gd name="connsiteY6" fmla="*/ 429989 h 501326"/>
              <a:gd name="connsiteX7" fmla="*/ 103437 w 358181"/>
              <a:gd name="connsiteY7" fmla="*/ 467137 h 501326"/>
              <a:gd name="connsiteX8" fmla="*/ 146299 w 358181"/>
              <a:gd name="connsiteY8" fmla="*/ 464279 h 501326"/>
              <a:gd name="connsiteX9" fmla="*/ 194877 w 358181"/>
              <a:gd name="connsiteY9" fmla="*/ 498569 h 501326"/>
              <a:gd name="connsiteX10" fmla="*/ 283898 w 358181"/>
              <a:gd name="connsiteY10" fmla="*/ 495712 h 501326"/>
              <a:gd name="connsiteX11" fmla="*/ 282662 w 358181"/>
              <a:gd name="connsiteY11" fmla="*/ 467650 h 501326"/>
              <a:gd name="connsiteX12" fmla="*/ 250203 w 358181"/>
              <a:gd name="connsiteY12" fmla="*/ 444568 h 501326"/>
              <a:gd name="connsiteX13" fmla="*/ 224238 w 358181"/>
              <a:gd name="connsiteY13" fmla="*/ 433766 h 501326"/>
              <a:gd name="connsiteX14" fmla="*/ 233154 w 358181"/>
              <a:gd name="connsiteY14" fmla="*/ 400379 h 501326"/>
              <a:gd name="connsiteX15" fmla="*/ 252028 w 358181"/>
              <a:gd name="connsiteY15" fmla="*/ 385533 h 501326"/>
              <a:gd name="connsiteX16" fmla="*/ 281387 w 358181"/>
              <a:gd name="connsiteY16" fmla="*/ 332489 h 501326"/>
              <a:gd name="connsiteX17" fmla="*/ 288922 w 358181"/>
              <a:gd name="connsiteY17" fmla="*/ 316475 h 501326"/>
              <a:gd name="connsiteX18" fmla="*/ 357754 w 358181"/>
              <a:gd name="connsiteY18" fmla="*/ 289972 h 501326"/>
              <a:gd name="connsiteX19" fmla="*/ 314892 w 358181"/>
              <a:gd name="connsiteY19" fmla="*/ 204247 h 501326"/>
              <a:gd name="connsiteX20" fmla="*/ 252027 w 358181"/>
              <a:gd name="connsiteY20" fmla="*/ 147097 h 501326"/>
              <a:gd name="connsiteX21" fmla="*/ 214879 w 358181"/>
              <a:gd name="connsiteY21" fmla="*/ 121379 h 501326"/>
              <a:gd name="connsiteX22" fmla="*/ 217737 w 358181"/>
              <a:gd name="connsiteY22" fmla="*/ 89947 h 501326"/>
              <a:gd name="connsiteX23" fmla="*/ 157729 w 358181"/>
              <a:gd name="connsiteY23" fmla="*/ 58514 h 501326"/>
              <a:gd name="connsiteX24" fmla="*/ 177732 w 358181"/>
              <a:gd name="connsiteY24" fmla="*/ 7079 h 501326"/>
              <a:gd name="connsiteX25" fmla="*/ 106294 w 358181"/>
              <a:gd name="connsiteY25" fmla="*/ 9937 h 501326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82662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  <a:gd name="connsiteX0" fmla="*/ 106294 w 358181"/>
              <a:gd name="connsiteY0" fmla="*/ 9937 h 500559"/>
              <a:gd name="connsiteX1" fmla="*/ 69147 w 358181"/>
              <a:gd name="connsiteY1" fmla="*/ 75659 h 500559"/>
              <a:gd name="connsiteX2" fmla="*/ 29142 w 358181"/>
              <a:gd name="connsiteY2" fmla="*/ 135667 h 500559"/>
              <a:gd name="connsiteX3" fmla="*/ 567 w 358181"/>
              <a:gd name="connsiteY3" fmla="*/ 209962 h 500559"/>
              <a:gd name="connsiteX4" fmla="*/ 11997 w 358181"/>
              <a:gd name="connsiteY4" fmla="*/ 307117 h 500559"/>
              <a:gd name="connsiteX5" fmla="*/ 34857 w 358181"/>
              <a:gd name="connsiteY5" fmla="*/ 384269 h 500559"/>
              <a:gd name="connsiteX6" fmla="*/ 89149 w 358181"/>
              <a:gd name="connsiteY6" fmla="*/ 429989 h 500559"/>
              <a:gd name="connsiteX7" fmla="*/ 103437 w 358181"/>
              <a:gd name="connsiteY7" fmla="*/ 467137 h 500559"/>
              <a:gd name="connsiteX8" fmla="*/ 146299 w 358181"/>
              <a:gd name="connsiteY8" fmla="*/ 464279 h 500559"/>
              <a:gd name="connsiteX9" fmla="*/ 194877 w 358181"/>
              <a:gd name="connsiteY9" fmla="*/ 498569 h 500559"/>
              <a:gd name="connsiteX10" fmla="*/ 269885 w 358181"/>
              <a:gd name="connsiteY10" fmla="*/ 493368 h 500559"/>
              <a:gd name="connsiteX11" fmla="*/ 268650 w 358181"/>
              <a:gd name="connsiteY11" fmla="*/ 467650 h 500559"/>
              <a:gd name="connsiteX12" fmla="*/ 250203 w 358181"/>
              <a:gd name="connsiteY12" fmla="*/ 444568 h 500559"/>
              <a:gd name="connsiteX13" fmla="*/ 224238 w 358181"/>
              <a:gd name="connsiteY13" fmla="*/ 433766 h 500559"/>
              <a:gd name="connsiteX14" fmla="*/ 233154 w 358181"/>
              <a:gd name="connsiteY14" fmla="*/ 400379 h 500559"/>
              <a:gd name="connsiteX15" fmla="*/ 252028 w 358181"/>
              <a:gd name="connsiteY15" fmla="*/ 385533 h 500559"/>
              <a:gd name="connsiteX16" fmla="*/ 281387 w 358181"/>
              <a:gd name="connsiteY16" fmla="*/ 332489 h 500559"/>
              <a:gd name="connsiteX17" fmla="*/ 288922 w 358181"/>
              <a:gd name="connsiteY17" fmla="*/ 316475 h 500559"/>
              <a:gd name="connsiteX18" fmla="*/ 357754 w 358181"/>
              <a:gd name="connsiteY18" fmla="*/ 289972 h 500559"/>
              <a:gd name="connsiteX19" fmla="*/ 314892 w 358181"/>
              <a:gd name="connsiteY19" fmla="*/ 204247 h 500559"/>
              <a:gd name="connsiteX20" fmla="*/ 252027 w 358181"/>
              <a:gd name="connsiteY20" fmla="*/ 147097 h 500559"/>
              <a:gd name="connsiteX21" fmla="*/ 214879 w 358181"/>
              <a:gd name="connsiteY21" fmla="*/ 121379 h 500559"/>
              <a:gd name="connsiteX22" fmla="*/ 217737 w 358181"/>
              <a:gd name="connsiteY22" fmla="*/ 89947 h 500559"/>
              <a:gd name="connsiteX23" fmla="*/ 157729 w 358181"/>
              <a:gd name="connsiteY23" fmla="*/ 58514 h 500559"/>
              <a:gd name="connsiteX24" fmla="*/ 177732 w 358181"/>
              <a:gd name="connsiteY24" fmla="*/ 7079 h 500559"/>
              <a:gd name="connsiteX25" fmla="*/ 106294 w 358181"/>
              <a:gd name="connsiteY25" fmla="*/ 9937 h 50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500559">
                <a:moveTo>
                  <a:pt x="106294" y="9937"/>
                </a:moveTo>
                <a:cubicBezTo>
                  <a:pt x="88196" y="21367"/>
                  <a:pt x="82006" y="54704"/>
                  <a:pt x="69147" y="75659"/>
                </a:cubicBezTo>
                <a:cubicBezTo>
                  <a:pt x="56288" y="96614"/>
                  <a:pt x="40572" y="113283"/>
                  <a:pt x="29142" y="135667"/>
                </a:cubicBezTo>
                <a:cubicBezTo>
                  <a:pt x="17712" y="158051"/>
                  <a:pt x="3424" y="181387"/>
                  <a:pt x="567" y="209962"/>
                </a:cubicBezTo>
                <a:cubicBezTo>
                  <a:pt x="-2290" y="238537"/>
                  <a:pt x="6282" y="278066"/>
                  <a:pt x="11997" y="307117"/>
                </a:cubicBezTo>
                <a:cubicBezTo>
                  <a:pt x="17712" y="336168"/>
                  <a:pt x="21998" y="363790"/>
                  <a:pt x="34857" y="384269"/>
                </a:cubicBezTo>
                <a:cubicBezTo>
                  <a:pt x="47716" y="404748"/>
                  <a:pt x="77719" y="416178"/>
                  <a:pt x="89149" y="429989"/>
                </a:cubicBezTo>
                <a:cubicBezTo>
                  <a:pt x="100579" y="443800"/>
                  <a:pt x="93912" y="461422"/>
                  <a:pt x="103437" y="467137"/>
                </a:cubicBezTo>
                <a:cubicBezTo>
                  <a:pt x="112962" y="472852"/>
                  <a:pt x="131059" y="459040"/>
                  <a:pt x="146299" y="464279"/>
                </a:cubicBezTo>
                <a:cubicBezTo>
                  <a:pt x="161539" y="469518"/>
                  <a:pt x="174279" y="493721"/>
                  <a:pt x="194877" y="498569"/>
                </a:cubicBezTo>
                <a:cubicBezTo>
                  <a:pt x="215475" y="503417"/>
                  <a:pt x="257590" y="498521"/>
                  <a:pt x="269885" y="493368"/>
                </a:cubicBezTo>
                <a:cubicBezTo>
                  <a:pt x="282180" y="488215"/>
                  <a:pt x="271930" y="475783"/>
                  <a:pt x="268650" y="467650"/>
                </a:cubicBezTo>
                <a:cubicBezTo>
                  <a:pt x="265370" y="459517"/>
                  <a:pt x="257605" y="450215"/>
                  <a:pt x="250203" y="444568"/>
                </a:cubicBezTo>
                <a:cubicBezTo>
                  <a:pt x="242801" y="438921"/>
                  <a:pt x="227079" y="441131"/>
                  <a:pt x="224238" y="433766"/>
                </a:cubicBezTo>
                <a:cubicBezTo>
                  <a:pt x="221397" y="426401"/>
                  <a:pt x="228522" y="408418"/>
                  <a:pt x="233154" y="400379"/>
                </a:cubicBezTo>
                <a:cubicBezTo>
                  <a:pt x="237786" y="392340"/>
                  <a:pt x="242027" y="396487"/>
                  <a:pt x="252028" y="385533"/>
                </a:cubicBezTo>
                <a:cubicBezTo>
                  <a:pt x="262029" y="374579"/>
                  <a:pt x="275238" y="343999"/>
                  <a:pt x="281387" y="332489"/>
                </a:cubicBezTo>
                <a:cubicBezTo>
                  <a:pt x="287536" y="320979"/>
                  <a:pt x="276194" y="323561"/>
                  <a:pt x="288922" y="316475"/>
                </a:cubicBezTo>
                <a:cubicBezTo>
                  <a:pt x="301650" y="309389"/>
                  <a:pt x="353426" y="308676"/>
                  <a:pt x="357754" y="289972"/>
                </a:cubicBezTo>
                <a:cubicBezTo>
                  <a:pt x="362082" y="271268"/>
                  <a:pt x="332513" y="228059"/>
                  <a:pt x="314892" y="204247"/>
                </a:cubicBezTo>
                <a:cubicBezTo>
                  <a:pt x="297271" y="180435"/>
                  <a:pt x="268696" y="160908"/>
                  <a:pt x="252027" y="147097"/>
                </a:cubicBezTo>
                <a:cubicBezTo>
                  <a:pt x="235358" y="133286"/>
                  <a:pt x="220594" y="130904"/>
                  <a:pt x="214879" y="121379"/>
                </a:cubicBezTo>
                <a:cubicBezTo>
                  <a:pt x="209164" y="111854"/>
                  <a:pt x="227262" y="100425"/>
                  <a:pt x="217737" y="89947"/>
                </a:cubicBezTo>
                <a:cubicBezTo>
                  <a:pt x="208212" y="79470"/>
                  <a:pt x="164397" y="72325"/>
                  <a:pt x="157729" y="58514"/>
                </a:cubicBezTo>
                <a:cubicBezTo>
                  <a:pt x="151062" y="44703"/>
                  <a:pt x="184399" y="18033"/>
                  <a:pt x="177732" y="7079"/>
                </a:cubicBezTo>
                <a:cubicBezTo>
                  <a:pt x="171065" y="-3875"/>
                  <a:pt x="124392" y="-1493"/>
                  <a:pt x="106294" y="993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39" name="Полилиния 38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олилиния 37"/>
          <p:cNvSpPr/>
          <p:nvPr/>
        </p:nvSpPr>
        <p:spPr>
          <a:xfrm>
            <a:off x="3031840" y="2648075"/>
            <a:ext cx="1420787" cy="1522089"/>
          </a:xfrm>
          <a:custGeom>
            <a:avLst/>
            <a:gdLst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5324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0632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  <a:gd name="connsiteX0" fmla="*/ 1289745 w 1376391"/>
              <a:gd name="connsiteY0" fmla="*/ 21205 h 1501544"/>
              <a:gd name="connsiteX1" fmla="*/ 873735 w 1376391"/>
              <a:gd name="connsiteY1" fmla="*/ 181843 h 1501544"/>
              <a:gd name="connsiteX2" fmla="*/ 535983 w 1376391"/>
              <a:gd name="connsiteY2" fmla="*/ 437216 h 1501544"/>
              <a:gd name="connsiteX3" fmla="*/ 350632 w 1376391"/>
              <a:gd name="connsiteY3" fmla="*/ 667876 h 1501544"/>
              <a:gd name="connsiteX4" fmla="*/ 292967 w 1376391"/>
              <a:gd name="connsiteY4" fmla="*/ 861465 h 1501544"/>
              <a:gd name="connsiteX5" fmla="*/ 25237 w 1376391"/>
              <a:gd name="connsiteY5" fmla="*/ 1075649 h 1501544"/>
              <a:gd name="connsiteX6" fmla="*/ 25237 w 1376391"/>
              <a:gd name="connsiteY6" fmla="*/ 1236286 h 1501544"/>
              <a:gd name="connsiteX7" fmla="*/ 148805 w 1376391"/>
              <a:gd name="connsiteY7" fmla="*/ 1421638 h 1501544"/>
              <a:gd name="connsiteX8" fmla="*/ 247659 w 1376391"/>
              <a:gd name="connsiteY8" fmla="*/ 1499897 h 1501544"/>
              <a:gd name="connsiteX9" fmla="*/ 308306 w 1376391"/>
              <a:gd name="connsiteY9" fmla="*/ 1471065 h 1501544"/>
              <a:gd name="connsiteX10" fmla="*/ 359581 w 1376391"/>
              <a:gd name="connsiteY10" fmla="*/ 1425757 h 1501544"/>
              <a:gd name="connsiteX11" fmla="*/ 441248 w 1376391"/>
              <a:gd name="connsiteY11" fmla="*/ 1392805 h 1501544"/>
              <a:gd name="connsiteX12" fmla="*/ 490675 w 1376391"/>
              <a:gd name="connsiteY12" fmla="*/ 1368092 h 1501544"/>
              <a:gd name="connsiteX13" fmla="*/ 556578 w 1376391"/>
              <a:gd name="connsiteY13" fmla="*/ 1388686 h 1501544"/>
              <a:gd name="connsiteX14" fmla="*/ 626600 w 1376391"/>
              <a:gd name="connsiteY14" fmla="*/ 1388686 h 1501544"/>
              <a:gd name="connsiteX15" fmla="*/ 626600 w 1376391"/>
              <a:gd name="connsiteY15" fmla="*/ 1388686 h 1501544"/>
              <a:gd name="connsiteX16" fmla="*/ 1001421 w 1376391"/>
              <a:gd name="connsiteY16" fmla="*/ 1359854 h 1501544"/>
              <a:gd name="connsiteX17" fmla="*/ 1116751 w 1376391"/>
              <a:gd name="connsiteY17" fmla="*/ 1141551 h 1501544"/>
              <a:gd name="connsiteX18" fmla="*/ 1363886 w 1376391"/>
              <a:gd name="connsiteY18" fmla="*/ 667876 h 1501544"/>
              <a:gd name="connsiteX19" fmla="*/ 1289745 w 1376391"/>
              <a:gd name="connsiteY19" fmla="*/ 21205 h 150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376391" h="1501544">
                <a:moveTo>
                  <a:pt x="1289745" y="21205"/>
                </a:moveTo>
                <a:cubicBezTo>
                  <a:pt x="1208053" y="-59800"/>
                  <a:pt x="999362" y="112508"/>
                  <a:pt x="873735" y="181843"/>
                </a:cubicBezTo>
                <a:cubicBezTo>
                  <a:pt x="748108" y="251178"/>
                  <a:pt x="623167" y="356211"/>
                  <a:pt x="535983" y="437216"/>
                </a:cubicBezTo>
                <a:cubicBezTo>
                  <a:pt x="448799" y="518221"/>
                  <a:pt x="391135" y="597168"/>
                  <a:pt x="350632" y="667876"/>
                </a:cubicBezTo>
                <a:cubicBezTo>
                  <a:pt x="310129" y="738584"/>
                  <a:pt x="347199" y="793503"/>
                  <a:pt x="292967" y="861465"/>
                </a:cubicBezTo>
                <a:cubicBezTo>
                  <a:pt x="238735" y="929427"/>
                  <a:pt x="69859" y="1013179"/>
                  <a:pt x="25237" y="1075649"/>
                </a:cubicBezTo>
                <a:cubicBezTo>
                  <a:pt x="-19385" y="1138119"/>
                  <a:pt x="4642" y="1178621"/>
                  <a:pt x="25237" y="1236286"/>
                </a:cubicBezTo>
                <a:cubicBezTo>
                  <a:pt x="45832" y="1293951"/>
                  <a:pt x="111735" y="1377703"/>
                  <a:pt x="148805" y="1421638"/>
                </a:cubicBezTo>
                <a:cubicBezTo>
                  <a:pt x="185875" y="1465573"/>
                  <a:pt x="221076" y="1491659"/>
                  <a:pt x="247659" y="1499897"/>
                </a:cubicBezTo>
                <a:cubicBezTo>
                  <a:pt x="274242" y="1508135"/>
                  <a:pt x="289652" y="1483422"/>
                  <a:pt x="308306" y="1471065"/>
                </a:cubicBezTo>
                <a:cubicBezTo>
                  <a:pt x="326960" y="1458708"/>
                  <a:pt x="337424" y="1438800"/>
                  <a:pt x="359581" y="1425757"/>
                </a:cubicBezTo>
                <a:cubicBezTo>
                  <a:pt x="381738" y="1412714"/>
                  <a:pt x="419399" y="1402416"/>
                  <a:pt x="441248" y="1392805"/>
                </a:cubicBezTo>
                <a:cubicBezTo>
                  <a:pt x="463097" y="1383194"/>
                  <a:pt x="471453" y="1368778"/>
                  <a:pt x="490675" y="1368092"/>
                </a:cubicBezTo>
                <a:cubicBezTo>
                  <a:pt x="509897" y="1367406"/>
                  <a:pt x="533924" y="1385254"/>
                  <a:pt x="556578" y="1388686"/>
                </a:cubicBezTo>
                <a:cubicBezTo>
                  <a:pt x="579232" y="1392118"/>
                  <a:pt x="626600" y="1388686"/>
                  <a:pt x="626600" y="1388686"/>
                </a:cubicBezTo>
                <a:lnTo>
                  <a:pt x="626600" y="1388686"/>
                </a:lnTo>
                <a:cubicBezTo>
                  <a:pt x="689070" y="1383881"/>
                  <a:pt x="919729" y="1401043"/>
                  <a:pt x="1001421" y="1359854"/>
                </a:cubicBezTo>
                <a:cubicBezTo>
                  <a:pt x="1083113" y="1318665"/>
                  <a:pt x="1116751" y="1141551"/>
                  <a:pt x="1116751" y="1141551"/>
                </a:cubicBezTo>
                <a:cubicBezTo>
                  <a:pt x="1177162" y="1026221"/>
                  <a:pt x="1334367" y="853227"/>
                  <a:pt x="1363886" y="667876"/>
                </a:cubicBezTo>
                <a:cubicBezTo>
                  <a:pt x="1393405" y="482525"/>
                  <a:pt x="1371437" y="102210"/>
                  <a:pt x="1289745" y="212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олилиния 32"/>
          <p:cNvSpPr/>
          <p:nvPr/>
        </p:nvSpPr>
        <p:spPr>
          <a:xfrm>
            <a:off x="3175466" y="2060975"/>
            <a:ext cx="1298999" cy="1257137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  <a:gd name="connsiteX0" fmla="*/ 44600 w 1251192"/>
              <a:gd name="connsiteY0" fmla="*/ 873566 h 1255568"/>
              <a:gd name="connsiteX1" fmla="*/ 241116 w 1251192"/>
              <a:gd name="connsiteY1" fmla="*/ 616892 h 1255568"/>
              <a:gd name="connsiteX2" fmla="*/ 241116 w 1251192"/>
              <a:gd name="connsiteY2" fmla="*/ 468503 h 1255568"/>
              <a:gd name="connsiteX3" fmla="*/ 309295 w 1251192"/>
              <a:gd name="connsiteY3" fmla="*/ 380271 h 1255568"/>
              <a:gd name="connsiteX4" fmla="*/ 453674 w 1251192"/>
              <a:gd name="connsiteY4" fmla="*/ 288029 h 1255568"/>
              <a:gd name="connsiteX5" fmla="*/ 598053 w 1251192"/>
              <a:gd name="connsiteY5" fmla="*/ 235892 h 1255568"/>
              <a:gd name="connsiteX6" fmla="*/ 786547 w 1251192"/>
              <a:gd name="connsiteY6" fmla="*/ 203808 h 1255568"/>
              <a:gd name="connsiteX7" fmla="*/ 918895 w 1251192"/>
              <a:gd name="connsiteY7" fmla="*/ 175735 h 1255568"/>
              <a:gd name="connsiteX8" fmla="*/ 1231864 w 1251192"/>
              <a:gd name="connsiteY8" fmla="*/ 3296 h 1255568"/>
              <a:gd name="connsiteX9" fmla="*/ 1211663 w 1251192"/>
              <a:gd name="connsiteY9" fmla="*/ 348187 h 1255568"/>
              <a:gd name="connsiteX10" fmla="*/ 1163537 w 1251192"/>
              <a:gd name="connsiteY10" fmla="*/ 628924 h 1255568"/>
              <a:gd name="connsiteX11" fmla="*/ 1007126 w 1251192"/>
              <a:gd name="connsiteY11" fmla="*/ 877577 h 1255568"/>
              <a:gd name="connsiteX12" fmla="*/ 866758 w 1251192"/>
              <a:gd name="connsiteY12" fmla="*/ 893619 h 1255568"/>
              <a:gd name="connsiteX13" fmla="*/ 730400 w 1251192"/>
              <a:gd name="connsiteY13" fmla="*/ 985861 h 1255568"/>
              <a:gd name="connsiteX14" fmla="*/ 754463 w 1251192"/>
              <a:gd name="connsiteY14" fmla="*/ 1086124 h 1255568"/>
              <a:gd name="connsiteX15" fmla="*/ 682274 w 1251192"/>
              <a:gd name="connsiteY15" fmla="*/ 1134250 h 1255568"/>
              <a:gd name="connsiteX16" fmla="*/ 525863 w 1251192"/>
              <a:gd name="connsiteY16" fmla="*/ 1230503 h 1255568"/>
              <a:gd name="connsiteX17" fmla="*/ 473726 w 1251192"/>
              <a:gd name="connsiteY17" fmla="*/ 1254566 h 1255568"/>
              <a:gd name="connsiteX18" fmla="*/ 309295 w 1251192"/>
              <a:gd name="connsiteY18" fmla="*/ 1206440 h 1255568"/>
              <a:gd name="connsiteX19" fmla="*/ 68663 w 1251192"/>
              <a:gd name="connsiteY19" fmla="*/ 1138261 h 1255568"/>
              <a:gd name="connsiteX20" fmla="*/ 484 w 1251192"/>
              <a:gd name="connsiteY20" fmla="*/ 953777 h 1255568"/>
              <a:gd name="connsiteX21" fmla="*/ 92726 w 1251192"/>
              <a:gd name="connsiteY21" fmla="*/ 837471 h 1255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1192" h="1255568">
                <a:moveTo>
                  <a:pt x="44600" y="873566"/>
                </a:moveTo>
                <a:cubicBezTo>
                  <a:pt x="126481" y="778984"/>
                  <a:pt x="208363" y="684402"/>
                  <a:pt x="241116" y="616892"/>
                </a:cubicBezTo>
                <a:cubicBezTo>
                  <a:pt x="273869" y="549382"/>
                  <a:pt x="229753" y="507940"/>
                  <a:pt x="241116" y="468503"/>
                </a:cubicBezTo>
                <a:cubicBezTo>
                  <a:pt x="252479" y="429066"/>
                  <a:pt x="273869" y="410350"/>
                  <a:pt x="309295" y="380271"/>
                </a:cubicBezTo>
                <a:cubicBezTo>
                  <a:pt x="344721" y="350192"/>
                  <a:pt x="405548" y="312092"/>
                  <a:pt x="453674" y="288029"/>
                </a:cubicBezTo>
                <a:cubicBezTo>
                  <a:pt x="501800" y="263966"/>
                  <a:pt x="542574" y="249929"/>
                  <a:pt x="598053" y="235892"/>
                </a:cubicBezTo>
                <a:cubicBezTo>
                  <a:pt x="653532" y="221855"/>
                  <a:pt x="733073" y="213834"/>
                  <a:pt x="786547" y="203808"/>
                </a:cubicBezTo>
                <a:cubicBezTo>
                  <a:pt x="840021" y="193782"/>
                  <a:pt x="844676" y="209154"/>
                  <a:pt x="918895" y="175735"/>
                </a:cubicBezTo>
                <a:cubicBezTo>
                  <a:pt x="993114" y="142316"/>
                  <a:pt x="1183069" y="-25446"/>
                  <a:pt x="1231864" y="3296"/>
                </a:cubicBezTo>
                <a:cubicBezTo>
                  <a:pt x="1280659" y="32038"/>
                  <a:pt x="1223051" y="243916"/>
                  <a:pt x="1211663" y="348187"/>
                </a:cubicBezTo>
                <a:cubicBezTo>
                  <a:pt x="1200275" y="452458"/>
                  <a:pt x="1197626" y="540693"/>
                  <a:pt x="1163537" y="628924"/>
                </a:cubicBezTo>
                <a:cubicBezTo>
                  <a:pt x="1129448" y="717155"/>
                  <a:pt x="1056589" y="833461"/>
                  <a:pt x="1007126" y="877577"/>
                </a:cubicBezTo>
                <a:cubicBezTo>
                  <a:pt x="957663" y="921693"/>
                  <a:pt x="912879" y="875572"/>
                  <a:pt x="866758" y="893619"/>
                </a:cubicBezTo>
                <a:cubicBezTo>
                  <a:pt x="820637" y="911666"/>
                  <a:pt x="749116" y="953777"/>
                  <a:pt x="730400" y="985861"/>
                </a:cubicBezTo>
                <a:cubicBezTo>
                  <a:pt x="711684" y="1017945"/>
                  <a:pt x="762484" y="1061393"/>
                  <a:pt x="754463" y="1086124"/>
                </a:cubicBezTo>
                <a:cubicBezTo>
                  <a:pt x="746442" y="1110856"/>
                  <a:pt x="720374" y="1110187"/>
                  <a:pt x="682274" y="1134250"/>
                </a:cubicBezTo>
                <a:cubicBezTo>
                  <a:pt x="644174" y="1158313"/>
                  <a:pt x="560621" y="1210450"/>
                  <a:pt x="525863" y="1230503"/>
                </a:cubicBezTo>
                <a:cubicBezTo>
                  <a:pt x="491105" y="1250556"/>
                  <a:pt x="509821" y="1258576"/>
                  <a:pt x="473726" y="1254566"/>
                </a:cubicBezTo>
                <a:cubicBezTo>
                  <a:pt x="437631" y="1250556"/>
                  <a:pt x="309295" y="1206440"/>
                  <a:pt x="309295" y="1206440"/>
                </a:cubicBezTo>
                <a:cubicBezTo>
                  <a:pt x="241785" y="1187056"/>
                  <a:pt x="120131" y="1180371"/>
                  <a:pt x="68663" y="1138261"/>
                </a:cubicBezTo>
                <a:cubicBezTo>
                  <a:pt x="17195" y="1096151"/>
                  <a:pt x="-3526" y="1003909"/>
                  <a:pt x="484" y="953777"/>
                </a:cubicBezTo>
                <a:cubicBezTo>
                  <a:pt x="4494" y="903645"/>
                  <a:pt x="48610" y="870558"/>
                  <a:pt x="92726" y="837471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393880" y="1014032"/>
            <a:ext cx="1233211" cy="507939"/>
          </a:xfrm>
          <a:prstGeom prst="wedgeRectCallout">
            <a:avLst>
              <a:gd name="adj1" fmla="val 86087"/>
              <a:gd name="adj2" fmla="val 206882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1" name="Полилиния 20"/>
          <p:cNvSpPr/>
          <p:nvPr/>
        </p:nvSpPr>
        <p:spPr>
          <a:xfrm>
            <a:off x="4017856" y="931108"/>
            <a:ext cx="2683464" cy="2461234"/>
          </a:xfrm>
          <a:custGeom>
            <a:avLst/>
            <a:gdLst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1722 w 2960775"/>
              <a:gd name="connsiteY53" fmla="*/ 4360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363622 w 2960775"/>
              <a:gd name="connsiteY53" fmla="*/ 347130 h 2579373"/>
              <a:gd name="connsiteX0" fmla="*/ 369972 w 2960775"/>
              <a:gd name="connsiteY0" fmla="*/ 359830 h 2579373"/>
              <a:gd name="connsiteX1" fmla="*/ 503322 w 2960775"/>
              <a:gd name="connsiteY1" fmla="*/ 486830 h 2579373"/>
              <a:gd name="connsiteX2" fmla="*/ 573172 w 2960775"/>
              <a:gd name="connsiteY2" fmla="*/ 543980 h 2579373"/>
              <a:gd name="connsiteX3" fmla="*/ 585872 w 2960775"/>
              <a:gd name="connsiteY3" fmla="*/ 670980 h 2579373"/>
              <a:gd name="connsiteX4" fmla="*/ 541422 w 2960775"/>
              <a:gd name="connsiteY4" fmla="*/ 721780 h 2579373"/>
              <a:gd name="connsiteX5" fmla="*/ 477922 w 2960775"/>
              <a:gd name="connsiteY5" fmla="*/ 785280 h 2579373"/>
              <a:gd name="connsiteX6" fmla="*/ 433472 w 2960775"/>
              <a:gd name="connsiteY6" fmla="*/ 994830 h 2579373"/>
              <a:gd name="connsiteX7" fmla="*/ 446172 w 2960775"/>
              <a:gd name="connsiteY7" fmla="*/ 1159930 h 2579373"/>
              <a:gd name="connsiteX8" fmla="*/ 598572 w 2960775"/>
              <a:gd name="connsiteY8" fmla="*/ 1318680 h 2579373"/>
              <a:gd name="connsiteX9" fmla="*/ 471572 w 2960775"/>
              <a:gd name="connsiteY9" fmla="*/ 1420280 h 2579373"/>
              <a:gd name="connsiteX10" fmla="*/ 185822 w 2960775"/>
              <a:gd name="connsiteY10" fmla="*/ 1458380 h 2579373"/>
              <a:gd name="connsiteX11" fmla="*/ 46122 w 2960775"/>
              <a:gd name="connsiteY11" fmla="*/ 1566330 h 2579373"/>
              <a:gd name="connsiteX12" fmla="*/ 14372 w 2960775"/>
              <a:gd name="connsiteY12" fmla="*/ 1617130 h 2579373"/>
              <a:gd name="connsiteX13" fmla="*/ 1672 w 2960775"/>
              <a:gd name="connsiteY13" fmla="*/ 1718730 h 2579373"/>
              <a:gd name="connsiteX14" fmla="*/ 14372 w 2960775"/>
              <a:gd name="connsiteY14" fmla="*/ 1782230 h 2579373"/>
              <a:gd name="connsiteX15" fmla="*/ 128672 w 2960775"/>
              <a:gd name="connsiteY15" fmla="*/ 1845730 h 2579373"/>
              <a:gd name="connsiteX16" fmla="*/ 262022 w 2960775"/>
              <a:gd name="connsiteY16" fmla="*/ 1890180 h 2579373"/>
              <a:gd name="connsiteX17" fmla="*/ 236622 w 2960775"/>
              <a:gd name="connsiteY17" fmla="*/ 2055280 h 2579373"/>
              <a:gd name="connsiteX18" fmla="*/ 262022 w 2960775"/>
              <a:gd name="connsiteY18" fmla="*/ 2137830 h 2579373"/>
              <a:gd name="connsiteX19" fmla="*/ 274722 w 2960775"/>
              <a:gd name="connsiteY19" fmla="*/ 2385480 h 2579373"/>
              <a:gd name="connsiteX20" fmla="*/ 509672 w 2960775"/>
              <a:gd name="connsiteY20" fmla="*/ 2442630 h 2579373"/>
              <a:gd name="connsiteX21" fmla="*/ 1043072 w 2960775"/>
              <a:gd name="connsiteY21" fmla="*/ 2575980 h 2579373"/>
              <a:gd name="connsiteX22" fmla="*/ 1532022 w 2960775"/>
              <a:gd name="connsiteY22" fmla="*/ 2537880 h 2579373"/>
              <a:gd name="connsiteX23" fmla="*/ 1982872 w 2960775"/>
              <a:gd name="connsiteY23" fmla="*/ 2518830 h 2579373"/>
              <a:gd name="connsiteX24" fmla="*/ 2255922 w 2960775"/>
              <a:gd name="connsiteY24" fmla="*/ 2525180 h 2579373"/>
              <a:gd name="connsiteX25" fmla="*/ 2579772 w 2960775"/>
              <a:gd name="connsiteY25" fmla="*/ 2283880 h 2579373"/>
              <a:gd name="connsiteX26" fmla="*/ 2541672 w 2960775"/>
              <a:gd name="connsiteY26" fmla="*/ 2112430 h 2579373"/>
              <a:gd name="connsiteX27" fmla="*/ 2655972 w 2960775"/>
              <a:gd name="connsiteY27" fmla="*/ 1883830 h 2579373"/>
              <a:gd name="connsiteX28" fmla="*/ 2960772 w 2960775"/>
              <a:gd name="connsiteY28" fmla="*/ 1629830 h 2579373"/>
              <a:gd name="connsiteX29" fmla="*/ 2649622 w 2960775"/>
              <a:gd name="connsiteY29" fmla="*/ 1312330 h 2579373"/>
              <a:gd name="connsiteX30" fmla="*/ 2440072 w 2960775"/>
              <a:gd name="connsiteY30" fmla="*/ 1128180 h 2579373"/>
              <a:gd name="connsiteX31" fmla="*/ 2325772 w 2960775"/>
              <a:gd name="connsiteY31" fmla="*/ 772580 h 2579373"/>
              <a:gd name="connsiteX32" fmla="*/ 2040022 w 2960775"/>
              <a:gd name="connsiteY32" fmla="*/ 486830 h 2579373"/>
              <a:gd name="connsiteX33" fmla="*/ 1982872 w 2960775"/>
              <a:gd name="connsiteY33" fmla="*/ 372530 h 2579373"/>
              <a:gd name="connsiteX34" fmla="*/ 1855872 w 2960775"/>
              <a:gd name="connsiteY34" fmla="*/ 220130 h 2579373"/>
              <a:gd name="connsiteX35" fmla="*/ 1684422 w 2960775"/>
              <a:gd name="connsiteY35" fmla="*/ 35980 h 2579373"/>
              <a:gd name="connsiteX36" fmla="*/ 1576472 w 2960775"/>
              <a:gd name="connsiteY36" fmla="*/ 251880 h 2579373"/>
              <a:gd name="connsiteX37" fmla="*/ 1246272 w 2960775"/>
              <a:gd name="connsiteY37" fmla="*/ 118530 h 2579373"/>
              <a:gd name="connsiteX38" fmla="*/ 1252622 w 2960775"/>
              <a:gd name="connsiteY38" fmla="*/ 302680 h 2579373"/>
              <a:gd name="connsiteX39" fmla="*/ 1246272 w 2960775"/>
              <a:gd name="connsiteY39" fmla="*/ 340780 h 2579373"/>
              <a:gd name="connsiteX40" fmla="*/ 1258972 w 2960775"/>
              <a:gd name="connsiteY40" fmla="*/ 391580 h 2579373"/>
              <a:gd name="connsiteX41" fmla="*/ 1557422 w 2960775"/>
              <a:gd name="connsiteY41" fmla="*/ 480480 h 2579373"/>
              <a:gd name="connsiteX42" fmla="*/ 1614572 w 2960775"/>
              <a:gd name="connsiteY42" fmla="*/ 721780 h 2579373"/>
              <a:gd name="connsiteX43" fmla="*/ 1354222 w 2960775"/>
              <a:gd name="connsiteY43" fmla="*/ 537630 h 2579373"/>
              <a:gd name="connsiteX44" fmla="*/ 1271672 w 2960775"/>
              <a:gd name="connsiteY44" fmla="*/ 709080 h 2579373"/>
              <a:gd name="connsiteX45" fmla="*/ 820822 w 2960775"/>
              <a:gd name="connsiteY45" fmla="*/ 804330 h 2579373"/>
              <a:gd name="connsiteX46" fmla="*/ 954172 w 2960775"/>
              <a:gd name="connsiteY46" fmla="*/ 651930 h 2579373"/>
              <a:gd name="connsiteX47" fmla="*/ 1081172 w 2960775"/>
              <a:gd name="connsiteY47" fmla="*/ 505880 h 2579373"/>
              <a:gd name="connsiteX48" fmla="*/ 1030372 w 2960775"/>
              <a:gd name="connsiteY48" fmla="*/ 366180 h 2579373"/>
              <a:gd name="connsiteX49" fmla="*/ 731922 w 2960775"/>
              <a:gd name="connsiteY49" fmla="*/ 277280 h 2579373"/>
              <a:gd name="connsiteX50" fmla="*/ 833522 w 2960775"/>
              <a:gd name="connsiteY50" fmla="*/ 10580 h 2579373"/>
              <a:gd name="connsiteX51" fmla="*/ 592222 w 2960775"/>
              <a:gd name="connsiteY51" fmla="*/ 61380 h 2579373"/>
              <a:gd name="connsiteX52" fmla="*/ 122322 w 2960775"/>
              <a:gd name="connsiteY52" fmla="*/ 137580 h 2579373"/>
              <a:gd name="connsiteX53" fmla="*/ 406076 w 2960775"/>
              <a:gd name="connsiteY53" fmla="*/ 392850 h 2579373"/>
              <a:gd name="connsiteX0" fmla="*/ 665194 w 3255997"/>
              <a:gd name="connsiteY0" fmla="*/ 359830 h 2579373"/>
              <a:gd name="connsiteX1" fmla="*/ 798544 w 3255997"/>
              <a:gd name="connsiteY1" fmla="*/ 486830 h 2579373"/>
              <a:gd name="connsiteX2" fmla="*/ 868394 w 3255997"/>
              <a:gd name="connsiteY2" fmla="*/ 543980 h 2579373"/>
              <a:gd name="connsiteX3" fmla="*/ 881094 w 3255997"/>
              <a:gd name="connsiteY3" fmla="*/ 670980 h 2579373"/>
              <a:gd name="connsiteX4" fmla="*/ 836644 w 3255997"/>
              <a:gd name="connsiteY4" fmla="*/ 721780 h 2579373"/>
              <a:gd name="connsiteX5" fmla="*/ 773144 w 3255997"/>
              <a:gd name="connsiteY5" fmla="*/ 785280 h 2579373"/>
              <a:gd name="connsiteX6" fmla="*/ 728694 w 3255997"/>
              <a:gd name="connsiteY6" fmla="*/ 994830 h 2579373"/>
              <a:gd name="connsiteX7" fmla="*/ 741394 w 3255997"/>
              <a:gd name="connsiteY7" fmla="*/ 1159930 h 2579373"/>
              <a:gd name="connsiteX8" fmla="*/ 893794 w 3255997"/>
              <a:gd name="connsiteY8" fmla="*/ 1318680 h 2579373"/>
              <a:gd name="connsiteX9" fmla="*/ 766794 w 3255997"/>
              <a:gd name="connsiteY9" fmla="*/ 1420280 h 2579373"/>
              <a:gd name="connsiteX10" fmla="*/ 481044 w 3255997"/>
              <a:gd name="connsiteY10" fmla="*/ 1458380 h 2579373"/>
              <a:gd name="connsiteX11" fmla="*/ 341344 w 3255997"/>
              <a:gd name="connsiteY11" fmla="*/ 1566330 h 2579373"/>
              <a:gd name="connsiteX12" fmla="*/ 309594 w 3255997"/>
              <a:gd name="connsiteY12" fmla="*/ 1617130 h 2579373"/>
              <a:gd name="connsiteX13" fmla="*/ 296894 w 3255997"/>
              <a:gd name="connsiteY13" fmla="*/ 1718730 h 2579373"/>
              <a:gd name="connsiteX14" fmla="*/ 309594 w 3255997"/>
              <a:gd name="connsiteY14" fmla="*/ 1782230 h 2579373"/>
              <a:gd name="connsiteX15" fmla="*/ 3908 w 3255997"/>
              <a:gd name="connsiteY15" fmla="*/ 2132809 h 2579373"/>
              <a:gd name="connsiteX16" fmla="*/ 557244 w 3255997"/>
              <a:gd name="connsiteY16" fmla="*/ 1890180 h 2579373"/>
              <a:gd name="connsiteX17" fmla="*/ 531844 w 3255997"/>
              <a:gd name="connsiteY17" fmla="*/ 2055280 h 2579373"/>
              <a:gd name="connsiteX18" fmla="*/ 557244 w 3255997"/>
              <a:gd name="connsiteY18" fmla="*/ 2137830 h 2579373"/>
              <a:gd name="connsiteX19" fmla="*/ 569944 w 3255997"/>
              <a:gd name="connsiteY19" fmla="*/ 2385480 h 2579373"/>
              <a:gd name="connsiteX20" fmla="*/ 804894 w 3255997"/>
              <a:gd name="connsiteY20" fmla="*/ 2442630 h 2579373"/>
              <a:gd name="connsiteX21" fmla="*/ 1338294 w 3255997"/>
              <a:gd name="connsiteY21" fmla="*/ 2575980 h 2579373"/>
              <a:gd name="connsiteX22" fmla="*/ 1827244 w 3255997"/>
              <a:gd name="connsiteY22" fmla="*/ 2537880 h 2579373"/>
              <a:gd name="connsiteX23" fmla="*/ 2278094 w 3255997"/>
              <a:gd name="connsiteY23" fmla="*/ 2518830 h 2579373"/>
              <a:gd name="connsiteX24" fmla="*/ 2551144 w 3255997"/>
              <a:gd name="connsiteY24" fmla="*/ 2525180 h 2579373"/>
              <a:gd name="connsiteX25" fmla="*/ 2874994 w 3255997"/>
              <a:gd name="connsiteY25" fmla="*/ 2283880 h 2579373"/>
              <a:gd name="connsiteX26" fmla="*/ 2836894 w 3255997"/>
              <a:gd name="connsiteY26" fmla="*/ 2112430 h 2579373"/>
              <a:gd name="connsiteX27" fmla="*/ 2951194 w 3255997"/>
              <a:gd name="connsiteY27" fmla="*/ 1883830 h 2579373"/>
              <a:gd name="connsiteX28" fmla="*/ 3255994 w 3255997"/>
              <a:gd name="connsiteY28" fmla="*/ 1629830 h 2579373"/>
              <a:gd name="connsiteX29" fmla="*/ 2944844 w 3255997"/>
              <a:gd name="connsiteY29" fmla="*/ 1312330 h 2579373"/>
              <a:gd name="connsiteX30" fmla="*/ 2735294 w 3255997"/>
              <a:gd name="connsiteY30" fmla="*/ 1128180 h 2579373"/>
              <a:gd name="connsiteX31" fmla="*/ 2620994 w 3255997"/>
              <a:gd name="connsiteY31" fmla="*/ 772580 h 2579373"/>
              <a:gd name="connsiteX32" fmla="*/ 2335244 w 3255997"/>
              <a:gd name="connsiteY32" fmla="*/ 486830 h 2579373"/>
              <a:gd name="connsiteX33" fmla="*/ 2278094 w 3255997"/>
              <a:gd name="connsiteY33" fmla="*/ 372530 h 2579373"/>
              <a:gd name="connsiteX34" fmla="*/ 2151094 w 3255997"/>
              <a:gd name="connsiteY34" fmla="*/ 220130 h 2579373"/>
              <a:gd name="connsiteX35" fmla="*/ 1979644 w 3255997"/>
              <a:gd name="connsiteY35" fmla="*/ 35980 h 2579373"/>
              <a:gd name="connsiteX36" fmla="*/ 1871694 w 3255997"/>
              <a:gd name="connsiteY36" fmla="*/ 251880 h 2579373"/>
              <a:gd name="connsiteX37" fmla="*/ 1541494 w 3255997"/>
              <a:gd name="connsiteY37" fmla="*/ 118530 h 2579373"/>
              <a:gd name="connsiteX38" fmla="*/ 1547844 w 3255997"/>
              <a:gd name="connsiteY38" fmla="*/ 302680 h 2579373"/>
              <a:gd name="connsiteX39" fmla="*/ 1541494 w 3255997"/>
              <a:gd name="connsiteY39" fmla="*/ 340780 h 2579373"/>
              <a:gd name="connsiteX40" fmla="*/ 1554194 w 3255997"/>
              <a:gd name="connsiteY40" fmla="*/ 391580 h 2579373"/>
              <a:gd name="connsiteX41" fmla="*/ 1852644 w 3255997"/>
              <a:gd name="connsiteY41" fmla="*/ 480480 h 2579373"/>
              <a:gd name="connsiteX42" fmla="*/ 1909794 w 3255997"/>
              <a:gd name="connsiteY42" fmla="*/ 721780 h 2579373"/>
              <a:gd name="connsiteX43" fmla="*/ 1649444 w 3255997"/>
              <a:gd name="connsiteY43" fmla="*/ 537630 h 2579373"/>
              <a:gd name="connsiteX44" fmla="*/ 1566894 w 3255997"/>
              <a:gd name="connsiteY44" fmla="*/ 709080 h 2579373"/>
              <a:gd name="connsiteX45" fmla="*/ 1116044 w 3255997"/>
              <a:gd name="connsiteY45" fmla="*/ 804330 h 2579373"/>
              <a:gd name="connsiteX46" fmla="*/ 1249394 w 3255997"/>
              <a:gd name="connsiteY46" fmla="*/ 651930 h 2579373"/>
              <a:gd name="connsiteX47" fmla="*/ 1376394 w 3255997"/>
              <a:gd name="connsiteY47" fmla="*/ 505880 h 2579373"/>
              <a:gd name="connsiteX48" fmla="*/ 1325594 w 3255997"/>
              <a:gd name="connsiteY48" fmla="*/ 366180 h 2579373"/>
              <a:gd name="connsiteX49" fmla="*/ 1027144 w 3255997"/>
              <a:gd name="connsiteY49" fmla="*/ 277280 h 2579373"/>
              <a:gd name="connsiteX50" fmla="*/ 1128744 w 3255997"/>
              <a:gd name="connsiteY50" fmla="*/ 10580 h 2579373"/>
              <a:gd name="connsiteX51" fmla="*/ 887444 w 3255997"/>
              <a:gd name="connsiteY51" fmla="*/ 61380 h 2579373"/>
              <a:gd name="connsiteX52" fmla="*/ 417544 w 3255997"/>
              <a:gd name="connsiteY52" fmla="*/ 137580 h 2579373"/>
              <a:gd name="connsiteX53" fmla="*/ 701298 w 3255997"/>
              <a:gd name="connsiteY53" fmla="*/ 392850 h 2579373"/>
              <a:gd name="connsiteX0" fmla="*/ 662303 w 3253106"/>
              <a:gd name="connsiteY0" fmla="*/ 359830 h 2579373"/>
              <a:gd name="connsiteX1" fmla="*/ 795653 w 3253106"/>
              <a:gd name="connsiteY1" fmla="*/ 486830 h 2579373"/>
              <a:gd name="connsiteX2" fmla="*/ 865503 w 3253106"/>
              <a:gd name="connsiteY2" fmla="*/ 543980 h 2579373"/>
              <a:gd name="connsiteX3" fmla="*/ 878203 w 3253106"/>
              <a:gd name="connsiteY3" fmla="*/ 670980 h 2579373"/>
              <a:gd name="connsiteX4" fmla="*/ 833753 w 3253106"/>
              <a:gd name="connsiteY4" fmla="*/ 721780 h 2579373"/>
              <a:gd name="connsiteX5" fmla="*/ 770253 w 3253106"/>
              <a:gd name="connsiteY5" fmla="*/ 785280 h 2579373"/>
              <a:gd name="connsiteX6" fmla="*/ 725803 w 3253106"/>
              <a:gd name="connsiteY6" fmla="*/ 994830 h 2579373"/>
              <a:gd name="connsiteX7" fmla="*/ 738503 w 3253106"/>
              <a:gd name="connsiteY7" fmla="*/ 1159930 h 2579373"/>
              <a:gd name="connsiteX8" fmla="*/ 890903 w 3253106"/>
              <a:gd name="connsiteY8" fmla="*/ 1318680 h 2579373"/>
              <a:gd name="connsiteX9" fmla="*/ 763903 w 3253106"/>
              <a:gd name="connsiteY9" fmla="*/ 1420280 h 2579373"/>
              <a:gd name="connsiteX10" fmla="*/ 478153 w 3253106"/>
              <a:gd name="connsiteY10" fmla="*/ 1458380 h 2579373"/>
              <a:gd name="connsiteX11" fmla="*/ 338453 w 3253106"/>
              <a:gd name="connsiteY11" fmla="*/ 1566330 h 2579373"/>
              <a:gd name="connsiteX12" fmla="*/ 306703 w 3253106"/>
              <a:gd name="connsiteY12" fmla="*/ 1617130 h 2579373"/>
              <a:gd name="connsiteX13" fmla="*/ 294003 w 3253106"/>
              <a:gd name="connsiteY13" fmla="*/ 1718730 h 2579373"/>
              <a:gd name="connsiteX14" fmla="*/ 306703 w 3253106"/>
              <a:gd name="connsiteY14" fmla="*/ 1782230 h 2579373"/>
              <a:gd name="connsiteX15" fmla="*/ 1017 w 3253106"/>
              <a:gd name="connsiteY15" fmla="*/ 2132809 h 2579373"/>
              <a:gd name="connsiteX16" fmla="*/ 219427 w 3253106"/>
              <a:gd name="connsiteY16" fmla="*/ 2272953 h 2579373"/>
              <a:gd name="connsiteX17" fmla="*/ 528953 w 3253106"/>
              <a:gd name="connsiteY17" fmla="*/ 2055280 h 2579373"/>
              <a:gd name="connsiteX18" fmla="*/ 554353 w 3253106"/>
              <a:gd name="connsiteY18" fmla="*/ 2137830 h 2579373"/>
              <a:gd name="connsiteX19" fmla="*/ 567053 w 3253106"/>
              <a:gd name="connsiteY19" fmla="*/ 2385480 h 2579373"/>
              <a:gd name="connsiteX20" fmla="*/ 802003 w 3253106"/>
              <a:gd name="connsiteY20" fmla="*/ 2442630 h 2579373"/>
              <a:gd name="connsiteX21" fmla="*/ 1335403 w 3253106"/>
              <a:gd name="connsiteY21" fmla="*/ 2575980 h 2579373"/>
              <a:gd name="connsiteX22" fmla="*/ 1824353 w 3253106"/>
              <a:gd name="connsiteY22" fmla="*/ 2537880 h 2579373"/>
              <a:gd name="connsiteX23" fmla="*/ 2275203 w 3253106"/>
              <a:gd name="connsiteY23" fmla="*/ 2518830 h 2579373"/>
              <a:gd name="connsiteX24" fmla="*/ 2548253 w 3253106"/>
              <a:gd name="connsiteY24" fmla="*/ 2525180 h 2579373"/>
              <a:gd name="connsiteX25" fmla="*/ 2872103 w 3253106"/>
              <a:gd name="connsiteY25" fmla="*/ 2283880 h 2579373"/>
              <a:gd name="connsiteX26" fmla="*/ 2834003 w 3253106"/>
              <a:gd name="connsiteY26" fmla="*/ 2112430 h 2579373"/>
              <a:gd name="connsiteX27" fmla="*/ 2948303 w 3253106"/>
              <a:gd name="connsiteY27" fmla="*/ 1883830 h 2579373"/>
              <a:gd name="connsiteX28" fmla="*/ 3253103 w 3253106"/>
              <a:gd name="connsiteY28" fmla="*/ 1629830 h 2579373"/>
              <a:gd name="connsiteX29" fmla="*/ 2941953 w 3253106"/>
              <a:gd name="connsiteY29" fmla="*/ 1312330 h 2579373"/>
              <a:gd name="connsiteX30" fmla="*/ 2732403 w 3253106"/>
              <a:gd name="connsiteY30" fmla="*/ 1128180 h 2579373"/>
              <a:gd name="connsiteX31" fmla="*/ 2618103 w 3253106"/>
              <a:gd name="connsiteY31" fmla="*/ 772580 h 2579373"/>
              <a:gd name="connsiteX32" fmla="*/ 2332353 w 3253106"/>
              <a:gd name="connsiteY32" fmla="*/ 486830 h 2579373"/>
              <a:gd name="connsiteX33" fmla="*/ 2275203 w 3253106"/>
              <a:gd name="connsiteY33" fmla="*/ 372530 h 2579373"/>
              <a:gd name="connsiteX34" fmla="*/ 2148203 w 3253106"/>
              <a:gd name="connsiteY34" fmla="*/ 220130 h 2579373"/>
              <a:gd name="connsiteX35" fmla="*/ 1976753 w 3253106"/>
              <a:gd name="connsiteY35" fmla="*/ 35980 h 2579373"/>
              <a:gd name="connsiteX36" fmla="*/ 1868803 w 3253106"/>
              <a:gd name="connsiteY36" fmla="*/ 251880 h 2579373"/>
              <a:gd name="connsiteX37" fmla="*/ 1538603 w 3253106"/>
              <a:gd name="connsiteY37" fmla="*/ 118530 h 2579373"/>
              <a:gd name="connsiteX38" fmla="*/ 1544953 w 3253106"/>
              <a:gd name="connsiteY38" fmla="*/ 302680 h 2579373"/>
              <a:gd name="connsiteX39" fmla="*/ 1538603 w 3253106"/>
              <a:gd name="connsiteY39" fmla="*/ 340780 h 2579373"/>
              <a:gd name="connsiteX40" fmla="*/ 1551303 w 3253106"/>
              <a:gd name="connsiteY40" fmla="*/ 391580 h 2579373"/>
              <a:gd name="connsiteX41" fmla="*/ 1849753 w 3253106"/>
              <a:gd name="connsiteY41" fmla="*/ 480480 h 2579373"/>
              <a:gd name="connsiteX42" fmla="*/ 1906903 w 3253106"/>
              <a:gd name="connsiteY42" fmla="*/ 721780 h 2579373"/>
              <a:gd name="connsiteX43" fmla="*/ 1646553 w 3253106"/>
              <a:gd name="connsiteY43" fmla="*/ 537630 h 2579373"/>
              <a:gd name="connsiteX44" fmla="*/ 1564003 w 3253106"/>
              <a:gd name="connsiteY44" fmla="*/ 709080 h 2579373"/>
              <a:gd name="connsiteX45" fmla="*/ 1113153 w 3253106"/>
              <a:gd name="connsiteY45" fmla="*/ 804330 h 2579373"/>
              <a:gd name="connsiteX46" fmla="*/ 1246503 w 3253106"/>
              <a:gd name="connsiteY46" fmla="*/ 651930 h 2579373"/>
              <a:gd name="connsiteX47" fmla="*/ 1373503 w 3253106"/>
              <a:gd name="connsiteY47" fmla="*/ 505880 h 2579373"/>
              <a:gd name="connsiteX48" fmla="*/ 1322703 w 3253106"/>
              <a:gd name="connsiteY48" fmla="*/ 366180 h 2579373"/>
              <a:gd name="connsiteX49" fmla="*/ 1024253 w 3253106"/>
              <a:gd name="connsiteY49" fmla="*/ 277280 h 2579373"/>
              <a:gd name="connsiteX50" fmla="*/ 1125853 w 3253106"/>
              <a:gd name="connsiteY50" fmla="*/ 10580 h 2579373"/>
              <a:gd name="connsiteX51" fmla="*/ 884553 w 3253106"/>
              <a:gd name="connsiteY51" fmla="*/ 61380 h 2579373"/>
              <a:gd name="connsiteX52" fmla="*/ 414653 w 3253106"/>
              <a:gd name="connsiteY52" fmla="*/ 137580 h 2579373"/>
              <a:gd name="connsiteX53" fmla="*/ 698407 w 3253106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554146 w 3252899"/>
              <a:gd name="connsiteY18" fmla="*/ 2137830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59830 h 2579373"/>
              <a:gd name="connsiteX1" fmla="*/ 795446 w 3252899"/>
              <a:gd name="connsiteY1" fmla="*/ 486830 h 2579373"/>
              <a:gd name="connsiteX2" fmla="*/ 865296 w 3252899"/>
              <a:gd name="connsiteY2" fmla="*/ 543980 h 2579373"/>
              <a:gd name="connsiteX3" fmla="*/ 877996 w 3252899"/>
              <a:gd name="connsiteY3" fmla="*/ 670980 h 2579373"/>
              <a:gd name="connsiteX4" fmla="*/ 833546 w 3252899"/>
              <a:gd name="connsiteY4" fmla="*/ 721780 h 2579373"/>
              <a:gd name="connsiteX5" fmla="*/ 770046 w 3252899"/>
              <a:gd name="connsiteY5" fmla="*/ 785280 h 2579373"/>
              <a:gd name="connsiteX6" fmla="*/ 725596 w 3252899"/>
              <a:gd name="connsiteY6" fmla="*/ 994830 h 2579373"/>
              <a:gd name="connsiteX7" fmla="*/ 738296 w 3252899"/>
              <a:gd name="connsiteY7" fmla="*/ 1159930 h 2579373"/>
              <a:gd name="connsiteX8" fmla="*/ 890696 w 3252899"/>
              <a:gd name="connsiteY8" fmla="*/ 1318680 h 2579373"/>
              <a:gd name="connsiteX9" fmla="*/ 763696 w 3252899"/>
              <a:gd name="connsiteY9" fmla="*/ 1420280 h 2579373"/>
              <a:gd name="connsiteX10" fmla="*/ 477946 w 3252899"/>
              <a:gd name="connsiteY10" fmla="*/ 1458380 h 2579373"/>
              <a:gd name="connsiteX11" fmla="*/ 338246 w 3252899"/>
              <a:gd name="connsiteY11" fmla="*/ 1566330 h 2579373"/>
              <a:gd name="connsiteX12" fmla="*/ 306496 w 3252899"/>
              <a:gd name="connsiteY12" fmla="*/ 1617130 h 2579373"/>
              <a:gd name="connsiteX13" fmla="*/ 293796 w 3252899"/>
              <a:gd name="connsiteY13" fmla="*/ 1718730 h 2579373"/>
              <a:gd name="connsiteX14" fmla="*/ 306496 w 3252899"/>
              <a:gd name="connsiteY14" fmla="*/ 1782230 h 2579373"/>
              <a:gd name="connsiteX15" fmla="*/ 810 w 3252899"/>
              <a:gd name="connsiteY15" fmla="*/ 2132809 h 2579373"/>
              <a:gd name="connsiteX16" fmla="*/ 219220 w 3252899"/>
              <a:gd name="connsiteY16" fmla="*/ 2272953 h 2579373"/>
              <a:gd name="connsiteX17" fmla="*/ 284197 w 3252899"/>
              <a:gd name="connsiteY17" fmla="*/ 2347675 h 2579373"/>
              <a:gd name="connsiteX18" fmla="*/ 261750 w 3252899"/>
              <a:gd name="connsiteY18" fmla="*/ 2446174 h 2579373"/>
              <a:gd name="connsiteX19" fmla="*/ 566846 w 3252899"/>
              <a:gd name="connsiteY19" fmla="*/ 2385480 h 2579373"/>
              <a:gd name="connsiteX20" fmla="*/ 801796 w 3252899"/>
              <a:gd name="connsiteY20" fmla="*/ 2442630 h 2579373"/>
              <a:gd name="connsiteX21" fmla="*/ 1335196 w 3252899"/>
              <a:gd name="connsiteY21" fmla="*/ 2575980 h 2579373"/>
              <a:gd name="connsiteX22" fmla="*/ 1824146 w 3252899"/>
              <a:gd name="connsiteY22" fmla="*/ 2537880 h 2579373"/>
              <a:gd name="connsiteX23" fmla="*/ 2274996 w 3252899"/>
              <a:gd name="connsiteY23" fmla="*/ 2518830 h 2579373"/>
              <a:gd name="connsiteX24" fmla="*/ 2548046 w 3252899"/>
              <a:gd name="connsiteY24" fmla="*/ 2525180 h 2579373"/>
              <a:gd name="connsiteX25" fmla="*/ 2871896 w 3252899"/>
              <a:gd name="connsiteY25" fmla="*/ 2283880 h 2579373"/>
              <a:gd name="connsiteX26" fmla="*/ 2833796 w 3252899"/>
              <a:gd name="connsiteY26" fmla="*/ 2112430 h 2579373"/>
              <a:gd name="connsiteX27" fmla="*/ 2948096 w 3252899"/>
              <a:gd name="connsiteY27" fmla="*/ 1883830 h 2579373"/>
              <a:gd name="connsiteX28" fmla="*/ 3252896 w 3252899"/>
              <a:gd name="connsiteY28" fmla="*/ 1629830 h 2579373"/>
              <a:gd name="connsiteX29" fmla="*/ 2941746 w 3252899"/>
              <a:gd name="connsiteY29" fmla="*/ 1312330 h 2579373"/>
              <a:gd name="connsiteX30" fmla="*/ 2732196 w 3252899"/>
              <a:gd name="connsiteY30" fmla="*/ 1128180 h 2579373"/>
              <a:gd name="connsiteX31" fmla="*/ 2617896 w 3252899"/>
              <a:gd name="connsiteY31" fmla="*/ 772580 h 2579373"/>
              <a:gd name="connsiteX32" fmla="*/ 2332146 w 3252899"/>
              <a:gd name="connsiteY32" fmla="*/ 486830 h 2579373"/>
              <a:gd name="connsiteX33" fmla="*/ 2274996 w 3252899"/>
              <a:gd name="connsiteY33" fmla="*/ 372530 h 2579373"/>
              <a:gd name="connsiteX34" fmla="*/ 2147996 w 3252899"/>
              <a:gd name="connsiteY34" fmla="*/ 220130 h 2579373"/>
              <a:gd name="connsiteX35" fmla="*/ 1976546 w 3252899"/>
              <a:gd name="connsiteY35" fmla="*/ 35980 h 2579373"/>
              <a:gd name="connsiteX36" fmla="*/ 1868596 w 3252899"/>
              <a:gd name="connsiteY36" fmla="*/ 251880 h 2579373"/>
              <a:gd name="connsiteX37" fmla="*/ 1538396 w 3252899"/>
              <a:gd name="connsiteY37" fmla="*/ 118530 h 2579373"/>
              <a:gd name="connsiteX38" fmla="*/ 1544746 w 3252899"/>
              <a:gd name="connsiteY38" fmla="*/ 302680 h 2579373"/>
              <a:gd name="connsiteX39" fmla="*/ 1538396 w 3252899"/>
              <a:gd name="connsiteY39" fmla="*/ 340780 h 2579373"/>
              <a:gd name="connsiteX40" fmla="*/ 1551096 w 3252899"/>
              <a:gd name="connsiteY40" fmla="*/ 391580 h 2579373"/>
              <a:gd name="connsiteX41" fmla="*/ 1849546 w 3252899"/>
              <a:gd name="connsiteY41" fmla="*/ 480480 h 2579373"/>
              <a:gd name="connsiteX42" fmla="*/ 1906696 w 3252899"/>
              <a:gd name="connsiteY42" fmla="*/ 721780 h 2579373"/>
              <a:gd name="connsiteX43" fmla="*/ 1646346 w 3252899"/>
              <a:gd name="connsiteY43" fmla="*/ 537630 h 2579373"/>
              <a:gd name="connsiteX44" fmla="*/ 1563796 w 3252899"/>
              <a:gd name="connsiteY44" fmla="*/ 709080 h 2579373"/>
              <a:gd name="connsiteX45" fmla="*/ 1112946 w 3252899"/>
              <a:gd name="connsiteY45" fmla="*/ 804330 h 2579373"/>
              <a:gd name="connsiteX46" fmla="*/ 1246296 w 3252899"/>
              <a:gd name="connsiteY46" fmla="*/ 651930 h 2579373"/>
              <a:gd name="connsiteX47" fmla="*/ 1373296 w 3252899"/>
              <a:gd name="connsiteY47" fmla="*/ 505880 h 2579373"/>
              <a:gd name="connsiteX48" fmla="*/ 1322496 w 3252899"/>
              <a:gd name="connsiteY48" fmla="*/ 366180 h 2579373"/>
              <a:gd name="connsiteX49" fmla="*/ 1024046 w 3252899"/>
              <a:gd name="connsiteY49" fmla="*/ 277280 h 2579373"/>
              <a:gd name="connsiteX50" fmla="*/ 1125646 w 3252899"/>
              <a:gd name="connsiteY50" fmla="*/ 10580 h 2579373"/>
              <a:gd name="connsiteX51" fmla="*/ 884346 w 3252899"/>
              <a:gd name="connsiteY51" fmla="*/ 61380 h 2579373"/>
              <a:gd name="connsiteX52" fmla="*/ 414446 w 3252899"/>
              <a:gd name="connsiteY52" fmla="*/ 137580 h 2579373"/>
              <a:gd name="connsiteX53" fmla="*/ 698200 w 3252899"/>
              <a:gd name="connsiteY53" fmla="*/ 392850 h 2579373"/>
              <a:gd name="connsiteX0" fmla="*/ 662096 w 3252899"/>
              <a:gd name="connsiteY0" fmla="*/ 364042 h 2583585"/>
              <a:gd name="connsiteX1" fmla="*/ 795446 w 3252899"/>
              <a:gd name="connsiteY1" fmla="*/ 491042 h 2583585"/>
              <a:gd name="connsiteX2" fmla="*/ 865296 w 3252899"/>
              <a:gd name="connsiteY2" fmla="*/ 548192 h 2583585"/>
              <a:gd name="connsiteX3" fmla="*/ 877996 w 3252899"/>
              <a:gd name="connsiteY3" fmla="*/ 675192 h 2583585"/>
              <a:gd name="connsiteX4" fmla="*/ 833546 w 3252899"/>
              <a:gd name="connsiteY4" fmla="*/ 725992 h 2583585"/>
              <a:gd name="connsiteX5" fmla="*/ 770046 w 3252899"/>
              <a:gd name="connsiteY5" fmla="*/ 789492 h 2583585"/>
              <a:gd name="connsiteX6" fmla="*/ 725596 w 3252899"/>
              <a:gd name="connsiteY6" fmla="*/ 999042 h 2583585"/>
              <a:gd name="connsiteX7" fmla="*/ 738296 w 3252899"/>
              <a:gd name="connsiteY7" fmla="*/ 1164142 h 2583585"/>
              <a:gd name="connsiteX8" fmla="*/ 890696 w 3252899"/>
              <a:gd name="connsiteY8" fmla="*/ 1322892 h 2583585"/>
              <a:gd name="connsiteX9" fmla="*/ 763696 w 3252899"/>
              <a:gd name="connsiteY9" fmla="*/ 1424492 h 2583585"/>
              <a:gd name="connsiteX10" fmla="*/ 477946 w 3252899"/>
              <a:gd name="connsiteY10" fmla="*/ 1462592 h 2583585"/>
              <a:gd name="connsiteX11" fmla="*/ 338246 w 3252899"/>
              <a:gd name="connsiteY11" fmla="*/ 1570542 h 2583585"/>
              <a:gd name="connsiteX12" fmla="*/ 306496 w 3252899"/>
              <a:gd name="connsiteY12" fmla="*/ 1621342 h 2583585"/>
              <a:gd name="connsiteX13" fmla="*/ 293796 w 3252899"/>
              <a:gd name="connsiteY13" fmla="*/ 1722942 h 2583585"/>
              <a:gd name="connsiteX14" fmla="*/ 306496 w 3252899"/>
              <a:gd name="connsiteY14" fmla="*/ 1786442 h 2583585"/>
              <a:gd name="connsiteX15" fmla="*/ 810 w 3252899"/>
              <a:gd name="connsiteY15" fmla="*/ 2137021 h 2583585"/>
              <a:gd name="connsiteX16" fmla="*/ 219220 w 3252899"/>
              <a:gd name="connsiteY16" fmla="*/ 2277165 h 2583585"/>
              <a:gd name="connsiteX17" fmla="*/ 284197 w 3252899"/>
              <a:gd name="connsiteY17" fmla="*/ 2351887 h 2583585"/>
              <a:gd name="connsiteX18" fmla="*/ 261750 w 3252899"/>
              <a:gd name="connsiteY18" fmla="*/ 2450386 h 2583585"/>
              <a:gd name="connsiteX19" fmla="*/ 566846 w 3252899"/>
              <a:gd name="connsiteY19" fmla="*/ 2389692 h 2583585"/>
              <a:gd name="connsiteX20" fmla="*/ 801796 w 3252899"/>
              <a:gd name="connsiteY20" fmla="*/ 2446842 h 2583585"/>
              <a:gd name="connsiteX21" fmla="*/ 1335196 w 3252899"/>
              <a:gd name="connsiteY21" fmla="*/ 2580192 h 2583585"/>
              <a:gd name="connsiteX22" fmla="*/ 1824146 w 3252899"/>
              <a:gd name="connsiteY22" fmla="*/ 2542092 h 2583585"/>
              <a:gd name="connsiteX23" fmla="*/ 2274996 w 3252899"/>
              <a:gd name="connsiteY23" fmla="*/ 2523042 h 2583585"/>
              <a:gd name="connsiteX24" fmla="*/ 2548046 w 3252899"/>
              <a:gd name="connsiteY24" fmla="*/ 2529392 h 2583585"/>
              <a:gd name="connsiteX25" fmla="*/ 2871896 w 3252899"/>
              <a:gd name="connsiteY25" fmla="*/ 2288092 h 2583585"/>
              <a:gd name="connsiteX26" fmla="*/ 2833796 w 3252899"/>
              <a:gd name="connsiteY26" fmla="*/ 2116642 h 2583585"/>
              <a:gd name="connsiteX27" fmla="*/ 2948096 w 3252899"/>
              <a:gd name="connsiteY27" fmla="*/ 1888042 h 2583585"/>
              <a:gd name="connsiteX28" fmla="*/ 3252896 w 3252899"/>
              <a:gd name="connsiteY28" fmla="*/ 1634042 h 2583585"/>
              <a:gd name="connsiteX29" fmla="*/ 2941746 w 3252899"/>
              <a:gd name="connsiteY29" fmla="*/ 1316542 h 2583585"/>
              <a:gd name="connsiteX30" fmla="*/ 2732196 w 3252899"/>
              <a:gd name="connsiteY30" fmla="*/ 1132392 h 2583585"/>
              <a:gd name="connsiteX31" fmla="*/ 2617896 w 3252899"/>
              <a:gd name="connsiteY31" fmla="*/ 776792 h 2583585"/>
              <a:gd name="connsiteX32" fmla="*/ 2332146 w 3252899"/>
              <a:gd name="connsiteY32" fmla="*/ 491042 h 2583585"/>
              <a:gd name="connsiteX33" fmla="*/ 2274996 w 3252899"/>
              <a:gd name="connsiteY33" fmla="*/ 376742 h 2583585"/>
              <a:gd name="connsiteX34" fmla="*/ 2147996 w 3252899"/>
              <a:gd name="connsiteY34" fmla="*/ 224342 h 2583585"/>
              <a:gd name="connsiteX35" fmla="*/ 1976546 w 3252899"/>
              <a:gd name="connsiteY35" fmla="*/ 40192 h 2583585"/>
              <a:gd name="connsiteX36" fmla="*/ 1868596 w 3252899"/>
              <a:gd name="connsiteY36" fmla="*/ 256092 h 2583585"/>
              <a:gd name="connsiteX37" fmla="*/ 1538396 w 3252899"/>
              <a:gd name="connsiteY37" fmla="*/ 122742 h 2583585"/>
              <a:gd name="connsiteX38" fmla="*/ 1544746 w 3252899"/>
              <a:gd name="connsiteY38" fmla="*/ 306892 h 2583585"/>
              <a:gd name="connsiteX39" fmla="*/ 1538396 w 3252899"/>
              <a:gd name="connsiteY39" fmla="*/ 344992 h 2583585"/>
              <a:gd name="connsiteX40" fmla="*/ 1551096 w 3252899"/>
              <a:gd name="connsiteY40" fmla="*/ 395792 h 2583585"/>
              <a:gd name="connsiteX41" fmla="*/ 1849546 w 3252899"/>
              <a:gd name="connsiteY41" fmla="*/ 484692 h 2583585"/>
              <a:gd name="connsiteX42" fmla="*/ 1906696 w 3252899"/>
              <a:gd name="connsiteY42" fmla="*/ 725992 h 2583585"/>
              <a:gd name="connsiteX43" fmla="*/ 1646346 w 3252899"/>
              <a:gd name="connsiteY43" fmla="*/ 541842 h 2583585"/>
              <a:gd name="connsiteX44" fmla="*/ 1563796 w 3252899"/>
              <a:gd name="connsiteY44" fmla="*/ 713292 h 2583585"/>
              <a:gd name="connsiteX45" fmla="*/ 1112946 w 3252899"/>
              <a:gd name="connsiteY45" fmla="*/ 808542 h 2583585"/>
              <a:gd name="connsiteX46" fmla="*/ 1246296 w 3252899"/>
              <a:gd name="connsiteY46" fmla="*/ 656142 h 2583585"/>
              <a:gd name="connsiteX47" fmla="*/ 1373296 w 3252899"/>
              <a:gd name="connsiteY47" fmla="*/ 510092 h 2583585"/>
              <a:gd name="connsiteX48" fmla="*/ 1322496 w 3252899"/>
              <a:gd name="connsiteY48" fmla="*/ 370392 h 2583585"/>
              <a:gd name="connsiteX49" fmla="*/ 1024046 w 3252899"/>
              <a:gd name="connsiteY49" fmla="*/ 281492 h 2583585"/>
              <a:gd name="connsiteX50" fmla="*/ 1125646 w 3252899"/>
              <a:gd name="connsiteY50" fmla="*/ 14792 h 2583585"/>
              <a:gd name="connsiteX51" fmla="*/ 884346 w 3252899"/>
              <a:gd name="connsiteY51" fmla="*/ 65592 h 2583585"/>
              <a:gd name="connsiteX52" fmla="*/ 605833 w 3252899"/>
              <a:gd name="connsiteY52" fmla="*/ 327862 h 2583585"/>
              <a:gd name="connsiteX53" fmla="*/ 698200 w 3252899"/>
              <a:gd name="connsiteY53" fmla="*/ 397062 h 2583585"/>
              <a:gd name="connsiteX0" fmla="*/ 662096 w 3252899"/>
              <a:gd name="connsiteY0" fmla="*/ 364808 h 2584351"/>
              <a:gd name="connsiteX1" fmla="*/ 795446 w 3252899"/>
              <a:gd name="connsiteY1" fmla="*/ 491808 h 2584351"/>
              <a:gd name="connsiteX2" fmla="*/ 865296 w 3252899"/>
              <a:gd name="connsiteY2" fmla="*/ 548958 h 2584351"/>
              <a:gd name="connsiteX3" fmla="*/ 877996 w 3252899"/>
              <a:gd name="connsiteY3" fmla="*/ 675958 h 2584351"/>
              <a:gd name="connsiteX4" fmla="*/ 833546 w 3252899"/>
              <a:gd name="connsiteY4" fmla="*/ 726758 h 2584351"/>
              <a:gd name="connsiteX5" fmla="*/ 770046 w 3252899"/>
              <a:gd name="connsiteY5" fmla="*/ 790258 h 2584351"/>
              <a:gd name="connsiteX6" fmla="*/ 725596 w 3252899"/>
              <a:gd name="connsiteY6" fmla="*/ 999808 h 2584351"/>
              <a:gd name="connsiteX7" fmla="*/ 738296 w 3252899"/>
              <a:gd name="connsiteY7" fmla="*/ 1164908 h 2584351"/>
              <a:gd name="connsiteX8" fmla="*/ 890696 w 3252899"/>
              <a:gd name="connsiteY8" fmla="*/ 1323658 h 2584351"/>
              <a:gd name="connsiteX9" fmla="*/ 763696 w 3252899"/>
              <a:gd name="connsiteY9" fmla="*/ 1425258 h 2584351"/>
              <a:gd name="connsiteX10" fmla="*/ 477946 w 3252899"/>
              <a:gd name="connsiteY10" fmla="*/ 1463358 h 2584351"/>
              <a:gd name="connsiteX11" fmla="*/ 338246 w 3252899"/>
              <a:gd name="connsiteY11" fmla="*/ 1571308 h 2584351"/>
              <a:gd name="connsiteX12" fmla="*/ 306496 w 3252899"/>
              <a:gd name="connsiteY12" fmla="*/ 1622108 h 2584351"/>
              <a:gd name="connsiteX13" fmla="*/ 293796 w 3252899"/>
              <a:gd name="connsiteY13" fmla="*/ 1723708 h 2584351"/>
              <a:gd name="connsiteX14" fmla="*/ 306496 w 3252899"/>
              <a:gd name="connsiteY14" fmla="*/ 1787208 h 2584351"/>
              <a:gd name="connsiteX15" fmla="*/ 810 w 3252899"/>
              <a:gd name="connsiteY15" fmla="*/ 2137787 h 2584351"/>
              <a:gd name="connsiteX16" fmla="*/ 219220 w 3252899"/>
              <a:gd name="connsiteY16" fmla="*/ 2277931 h 2584351"/>
              <a:gd name="connsiteX17" fmla="*/ 284197 w 3252899"/>
              <a:gd name="connsiteY17" fmla="*/ 2352653 h 2584351"/>
              <a:gd name="connsiteX18" fmla="*/ 261750 w 3252899"/>
              <a:gd name="connsiteY18" fmla="*/ 2451152 h 2584351"/>
              <a:gd name="connsiteX19" fmla="*/ 566846 w 3252899"/>
              <a:gd name="connsiteY19" fmla="*/ 2390458 h 2584351"/>
              <a:gd name="connsiteX20" fmla="*/ 801796 w 3252899"/>
              <a:gd name="connsiteY20" fmla="*/ 2447608 h 2584351"/>
              <a:gd name="connsiteX21" fmla="*/ 1335196 w 3252899"/>
              <a:gd name="connsiteY21" fmla="*/ 2580958 h 2584351"/>
              <a:gd name="connsiteX22" fmla="*/ 1824146 w 3252899"/>
              <a:gd name="connsiteY22" fmla="*/ 2542858 h 2584351"/>
              <a:gd name="connsiteX23" fmla="*/ 2274996 w 3252899"/>
              <a:gd name="connsiteY23" fmla="*/ 2523808 h 2584351"/>
              <a:gd name="connsiteX24" fmla="*/ 2548046 w 3252899"/>
              <a:gd name="connsiteY24" fmla="*/ 2530158 h 2584351"/>
              <a:gd name="connsiteX25" fmla="*/ 2871896 w 3252899"/>
              <a:gd name="connsiteY25" fmla="*/ 2288858 h 2584351"/>
              <a:gd name="connsiteX26" fmla="*/ 2833796 w 3252899"/>
              <a:gd name="connsiteY26" fmla="*/ 2117408 h 2584351"/>
              <a:gd name="connsiteX27" fmla="*/ 2948096 w 3252899"/>
              <a:gd name="connsiteY27" fmla="*/ 1888808 h 2584351"/>
              <a:gd name="connsiteX28" fmla="*/ 3252896 w 3252899"/>
              <a:gd name="connsiteY28" fmla="*/ 1634808 h 2584351"/>
              <a:gd name="connsiteX29" fmla="*/ 2941746 w 3252899"/>
              <a:gd name="connsiteY29" fmla="*/ 1317308 h 2584351"/>
              <a:gd name="connsiteX30" fmla="*/ 2732196 w 3252899"/>
              <a:gd name="connsiteY30" fmla="*/ 1133158 h 2584351"/>
              <a:gd name="connsiteX31" fmla="*/ 2617896 w 3252899"/>
              <a:gd name="connsiteY31" fmla="*/ 777558 h 2584351"/>
              <a:gd name="connsiteX32" fmla="*/ 2332146 w 3252899"/>
              <a:gd name="connsiteY32" fmla="*/ 491808 h 2584351"/>
              <a:gd name="connsiteX33" fmla="*/ 2274996 w 3252899"/>
              <a:gd name="connsiteY33" fmla="*/ 377508 h 2584351"/>
              <a:gd name="connsiteX34" fmla="*/ 2147996 w 3252899"/>
              <a:gd name="connsiteY34" fmla="*/ 225108 h 2584351"/>
              <a:gd name="connsiteX35" fmla="*/ 1976546 w 3252899"/>
              <a:gd name="connsiteY35" fmla="*/ 40958 h 2584351"/>
              <a:gd name="connsiteX36" fmla="*/ 1868596 w 3252899"/>
              <a:gd name="connsiteY36" fmla="*/ 256858 h 2584351"/>
              <a:gd name="connsiteX37" fmla="*/ 1538396 w 3252899"/>
              <a:gd name="connsiteY37" fmla="*/ 123508 h 2584351"/>
              <a:gd name="connsiteX38" fmla="*/ 1544746 w 3252899"/>
              <a:gd name="connsiteY38" fmla="*/ 307658 h 2584351"/>
              <a:gd name="connsiteX39" fmla="*/ 1538396 w 3252899"/>
              <a:gd name="connsiteY39" fmla="*/ 345758 h 2584351"/>
              <a:gd name="connsiteX40" fmla="*/ 1551096 w 3252899"/>
              <a:gd name="connsiteY40" fmla="*/ 396558 h 2584351"/>
              <a:gd name="connsiteX41" fmla="*/ 1849546 w 3252899"/>
              <a:gd name="connsiteY41" fmla="*/ 485458 h 2584351"/>
              <a:gd name="connsiteX42" fmla="*/ 1906696 w 3252899"/>
              <a:gd name="connsiteY42" fmla="*/ 726758 h 2584351"/>
              <a:gd name="connsiteX43" fmla="*/ 1646346 w 3252899"/>
              <a:gd name="connsiteY43" fmla="*/ 542608 h 2584351"/>
              <a:gd name="connsiteX44" fmla="*/ 1563796 w 3252899"/>
              <a:gd name="connsiteY44" fmla="*/ 714058 h 2584351"/>
              <a:gd name="connsiteX45" fmla="*/ 1112946 w 3252899"/>
              <a:gd name="connsiteY45" fmla="*/ 809308 h 2584351"/>
              <a:gd name="connsiteX46" fmla="*/ 1246296 w 3252899"/>
              <a:gd name="connsiteY46" fmla="*/ 656908 h 2584351"/>
              <a:gd name="connsiteX47" fmla="*/ 1373296 w 3252899"/>
              <a:gd name="connsiteY47" fmla="*/ 510858 h 2584351"/>
              <a:gd name="connsiteX48" fmla="*/ 1322496 w 3252899"/>
              <a:gd name="connsiteY48" fmla="*/ 371158 h 2584351"/>
              <a:gd name="connsiteX49" fmla="*/ 1024046 w 3252899"/>
              <a:gd name="connsiteY49" fmla="*/ 282258 h 2584351"/>
              <a:gd name="connsiteX50" fmla="*/ 1125646 w 3252899"/>
              <a:gd name="connsiteY50" fmla="*/ 15558 h 2584351"/>
              <a:gd name="connsiteX51" fmla="*/ 884346 w 3252899"/>
              <a:gd name="connsiteY51" fmla="*/ 66358 h 2584351"/>
              <a:gd name="connsiteX52" fmla="*/ 830592 w 3252899"/>
              <a:gd name="connsiteY52" fmla="*/ 354028 h 2584351"/>
              <a:gd name="connsiteX53" fmla="*/ 605833 w 3252899"/>
              <a:gd name="connsiteY53" fmla="*/ 328628 h 2584351"/>
              <a:gd name="connsiteX54" fmla="*/ 698200 w 3252899"/>
              <a:gd name="connsiteY54" fmla="*/ 397828 h 2584351"/>
              <a:gd name="connsiteX0" fmla="*/ 662096 w 3252899"/>
              <a:gd name="connsiteY0" fmla="*/ 349728 h 2569271"/>
              <a:gd name="connsiteX1" fmla="*/ 795446 w 3252899"/>
              <a:gd name="connsiteY1" fmla="*/ 476728 h 2569271"/>
              <a:gd name="connsiteX2" fmla="*/ 865296 w 3252899"/>
              <a:gd name="connsiteY2" fmla="*/ 533878 h 2569271"/>
              <a:gd name="connsiteX3" fmla="*/ 877996 w 3252899"/>
              <a:gd name="connsiteY3" fmla="*/ 660878 h 2569271"/>
              <a:gd name="connsiteX4" fmla="*/ 833546 w 3252899"/>
              <a:gd name="connsiteY4" fmla="*/ 711678 h 2569271"/>
              <a:gd name="connsiteX5" fmla="*/ 770046 w 3252899"/>
              <a:gd name="connsiteY5" fmla="*/ 775178 h 2569271"/>
              <a:gd name="connsiteX6" fmla="*/ 725596 w 3252899"/>
              <a:gd name="connsiteY6" fmla="*/ 984728 h 2569271"/>
              <a:gd name="connsiteX7" fmla="*/ 738296 w 3252899"/>
              <a:gd name="connsiteY7" fmla="*/ 1149828 h 2569271"/>
              <a:gd name="connsiteX8" fmla="*/ 890696 w 3252899"/>
              <a:gd name="connsiteY8" fmla="*/ 1308578 h 2569271"/>
              <a:gd name="connsiteX9" fmla="*/ 763696 w 3252899"/>
              <a:gd name="connsiteY9" fmla="*/ 1410178 h 2569271"/>
              <a:gd name="connsiteX10" fmla="*/ 477946 w 3252899"/>
              <a:gd name="connsiteY10" fmla="*/ 1448278 h 2569271"/>
              <a:gd name="connsiteX11" fmla="*/ 338246 w 3252899"/>
              <a:gd name="connsiteY11" fmla="*/ 1556228 h 2569271"/>
              <a:gd name="connsiteX12" fmla="*/ 306496 w 3252899"/>
              <a:gd name="connsiteY12" fmla="*/ 1607028 h 2569271"/>
              <a:gd name="connsiteX13" fmla="*/ 293796 w 3252899"/>
              <a:gd name="connsiteY13" fmla="*/ 1708628 h 2569271"/>
              <a:gd name="connsiteX14" fmla="*/ 306496 w 3252899"/>
              <a:gd name="connsiteY14" fmla="*/ 1772128 h 2569271"/>
              <a:gd name="connsiteX15" fmla="*/ 810 w 3252899"/>
              <a:gd name="connsiteY15" fmla="*/ 2122707 h 2569271"/>
              <a:gd name="connsiteX16" fmla="*/ 219220 w 3252899"/>
              <a:gd name="connsiteY16" fmla="*/ 2262851 h 2569271"/>
              <a:gd name="connsiteX17" fmla="*/ 284197 w 3252899"/>
              <a:gd name="connsiteY17" fmla="*/ 2337573 h 2569271"/>
              <a:gd name="connsiteX18" fmla="*/ 261750 w 3252899"/>
              <a:gd name="connsiteY18" fmla="*/ 2436072 h 2569271"/>
              <a:gd name="connsiteX19" fmla="*/ 566846 w 3252899"/>
              <a:gd name="connsiteY19" fmla="*/ 2375378 h 2569271"/>
              <a:gd name="connsiteX20" fmla="*/ 801796 w 3252899"/>
              <a:gd name="connsiteY20" fmla="*/ 2432528 h 2569271"/>
              <a:gd name="connsiteX21" fmla="*/ 1335196 w 3252899"/>
              <a:gd name="connsiteY21" fmla="*/ 2565878 h 2569271"/>
              <a:gd name="connsiteX22" fmla="*/ 1824146 w 3252899"/>
              <a:gd name="connsiteY22" fmla="*/ 2527778 h 2569271"/>
              <a:gd name="connsiteX23" fmla="*/ 2274996 w 3252899"/>
              <a:gd name="connsiteY23" fmla="*/ 2508728 h 2569271"/>
              <a:gd name="connsiteX24" fmla="*/ 2548046 w 3252899"/>
              <a:gd name="connsiteY24" fmla="*/ 2515078 h 2569271"/>
              <a:gd name="connsiteX25" fmla="*/ 2871896 w 3252899"/>
              <a:gd name="connsiteY25" fmla="*/ 2273778 h 2569271"/>
              <a:gd name="connsiteX26" fmla="*/ 2833796 w 3252899"/>
              <a:gd name="connsiteY26" fmla="*/ 2102328 h 2569271"/>
              <a:gd name="connsiteX27" fmla="*/ 2948096 w 3252899"/>
              <a:gd name="connsiteY27" fmla="*/ 1873728 h 2569271"/>
              <a:gd name="connsiteX28" fmla="*/ 3252896 w 3252899"/>
              <a:gd name="connsiteY28" fmla="*/ 1619728 h 2569271"/>
              <a:gd name="connsiteX29" fmla="*/ 2941746 w 3252899"/>
              <a:gd name="connsiteY29" fmla="*/ 1302228 h 2569271"/>
              <a:gd name="connsiteX30" fmla="*/ 2732196 w 3252899"/>
              <a:gd name="connsiteY30" fmla="*/ 1118078 h 2569271"/>
              <a:gd name="connsiteX31" fmla="*/ 2617896 w 3252899"/>
              <a:gd name="connsiteY31" fmla="*/ 762478 h 2569271"/>
              <a:gd name="connsiteX32" fmla="*/ 2332146 w 3252899"/>
              <a:gd name="connsiteY32" fmla="*/ 476728 h 2569271"/>
              <a:gd name="connsiteX33" fmla="*/ 2274996 w 3252899"/>
              <a:gd name="connsiteY33" fmla="*/ 362428 h 2569271"/>
              <a:gd name="connsiteX34" fmla="*/ 2147996 w 3252899"/>
              <a:gd name="connsiteY34" fmla="*/ 210028 h 2569271"/>
              <a:gd name="connsiteX35" fmla="*/ 1976546 w 3252899"/>
              <a:gd name="connsiteY35" fmla="*/ 25878 h 2569271"/>
              <a:gd name="connsiteX36" fmla="*/ 1868596 w 3252899"/>
              <a:gd name="connsiteY36" fmla="*/ 241778 h 2569271"/>
              <a:gd name="connsiteX37" fmla="*/ 1538396 w 3252899"/>
              <a:gd name="connsiteY37" fmla="*/ 108428 h 2569271"/>
              <a:gd name="connsiteX38" fmla="*/ 1544746 w 3252899"/>
              <a:gd name="connsiteY38" fmla="*/ 292578 h 2569271"/>
              <a:gd name="connsiteX39" fmla="*/ 1538396 w 3252899"/>
              <a:gd name="connsiteY39" fmla="*/ 330678 h 2569271"/>
              <a:gd name="connsiteX40" fmla="*/ 1551096 w 3252899"/>
              <a:gd name="connsiteY40" fmla="*/ 381478 h 2569271"/>
              <a:gd name="connsiteX41" fmla="*/ 1849546 w 3252899"/>
              <a:gd name="connsiteY41" fmla="*/ 470378 h 2569271"/>
              <a:gd name="connsiteX42" fmla="*/ 1906696 w 3252899"/>
              <a:gd name="connsiteY42" fmla="*/ 711678 h 2569271"/>
              <a:gd name="connsiteX43" fmla="*/ 1646346 w 3252899"/>
              <a:gd name="connsiteY43" fmla="*/ 527528 h 2569271"/>
              <a:gd name="connsiteX44" fmla="*/ 1563796 w 3252899"/>
              <a:gd name="connsiteY44" fmla="*/ 698978 h 2569271"/>
              <a:gd name="connsiteX45" fmla="*/ 1112946 w 3252899"/>
              <a:gd name="connsiteY45" fmla="*/ 794228 h 2569271"/>
              <a:gd name="connsiteX46" fmla="*/ 1246296 w 3252899"/>
              <a:gd name="connsiteY46" fmla="*/ 641828 h 2569271"/>
              <a:gd name="connsiteX47" fmla="*/ 1373296 w 3252899"/>
              <a:gd name="connsiteY47" fmla="*/ 495778 h 2569271"/>
              <a:gd name="connsiteX48" fmla="*/ 1322496 w 3252899"/>
              <a:gd name="connsiteY48" fmla="*/ 356078 h 2569271"/>
              <a:gd name="connsiteX49" fmla="*/ 1024046 w 3252899"/>
              <a:gd name="connsiteY49" fmla="*/ 267178 h 2569271"/>
              <a:gd name="connsiteX50" fmla="*/ 1125646 w 3252899"/>
              <a:gd name="connsiteY50" fmla="*/ 478 h 2569271"/>
              <a:gd name="connsiteX51" fmla="*/ 953458 w 3252899"/>
              <a:gd name="connsiteY51" fmla="*/ 205450 h 2569271"/>
              <a:gd name="connsiteX52" fmla="*/ 830592 w 3252899"/>
              <a:gd name="connsiteY52" fmla="*/ 338948 h 2569271"/>
              <a:gd name="connsiteX53" fmla="*/ 605833 w 3252899"/>
              <a:gd name="connsiteY53" fmla="*/ 313548 h 2569271"/>
              <a:gd name="connsiteX54" fmla="*/ 698200 w 3252899"/>
              <a:gd name="connsiteY54" fmla="*/ 382748 h 2569271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05833 w 3252899"/>
              <a:gd name="connsiteY53" fmla="*/ 313600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32414 w 3252899"/>
              <a:gd name="connsiteY53" fmla="*/ 377396 h 2569323"/>
              <a:gd name="connsiteX54" fmla="*/ 698200 w 3252899"/>
              <a:gd name="connsiteY54" fmla="*/ 382800 h 2569323"/>
              <a:gd name="connsiteX0" fmla="*/ 662096 w 3252899"/>
              <a:gd name="connsiteY0" fmla="*/ 349780 h 2569323"/>
              <a:gd name="connsiteX1" fmla="*/ 795446 w 3252899"/>
              <a:gd name="connsiteY1" fmla="*/ 476780 h 2569323"/>
              <a:gd name="connsiteX2" fmla="*/ 865296 w 3252899"/>
              <a:gd name="connsiteY2" fmla="*/ 533930 h 2569323"/>
              <a:gd name="connsiteX3" fmla="*/ 877996 w 3252899"/>
              <a:gd name="connsiteY3" fmla="*/ 660930 h 2569323"/>
              <a:gd name="connsiteX4" fmla="*/ 833546 w 3252899"/>
              <a:gd name="connsiteY4" fmla="*/ 711730 h 2569323"/>
              <a:gd name="connsiteX5" fmla="*/ 770046 w 3252899"/>
              <a:gd name="connsiteY5" fmla="*/ 775230 h 2569323"/>
              <a:gd name="connsiteX6" fmla="*/ 725596 w 3252899"/>
              <a:gd name="connsiteY6" fmla="*/ 984780 h 2569323"/>
              <a:gd name="connsiteX7" fmla="*/ 738296 w 3252899"/>
              <a:gd name="connsiteY7" fmla="*/ 1149880 h 2569323"/>
              <a:gd name="connsiteX8" fmla="*/ 890696 w 3252899"/>
              <a:gd name="connsiteY8" fmla="*/ 1308630 h 2569323"/>
              <a:gd name="connsiteX9" fmla="*/ 763696 w 3252899"/>
              <a:gd name="connsiteY9" fmla="*/ 1410230 h 2569323"/>
              <a:gd name="connsiteX10" fmla="*/ 477946 w 3252899"/>
              <a:gd name="connsiteY10" fmla="*/ 1448330 h 2569323"/>
              <a:gd name="connsiteX11" fmla="*/ 338246 w 3252899"/>
              <a:gd name="connsiteY11" fmla="*/ 1556280 h 2569323"/>
              <a:gd name="connsiteX12" fmla="*/ 306496 w 3252899"/>
              <a:gd name="connsiteY12" fmla="*/ 1607080 h 2569323"/>
              <a:gd name="connsiteX13" fmla="*/ 293796 w 3252899"/>
              <a:gd name="connsiteY13" fmla="*/ 1708680 h 2569323"/>
              <a:gd name="connsiteX14" fmla="*/ 306496 w 3252899"/>
              <a:gd name="connsiteY14" fmla="*/ 1772180 h 2569323"/>
              <a:gd name="connsiteX15" fmla="*/ 810 w 3252899"/>
              <a:gd name="connsiteY15" fmla="*/ 2122759 h 2569323"/>
              <a:gd name="connsiteX16" fmla="*/ 219220 w 3252899"/>
              <a:gd name="connsiteY16" fmla="*/ 2262903 h 2569323"/>
              <a:gd name="connsiteX17" fmla="*/ 284197 w 3252899"/>
              <a:gd name="connsiteY17" fmla="*/ 2337625 h 2569323"/>
              <a:gd name="connsiteX18" fmla="*/ 261750 w 3252899"/>
              <a:gd name="connsiteY18" fmla="*/ 2436124 h 2569323"/>
              <a:gd name="connsiteX19" fmla="*/ 566846 w 3252899"/>
              <a:gd name="connsiteY19" fmla="*/ 2375430 h 2569323"/>
              <a:gd name="connsiteX20" fmla="*/ 801796 w 3252899"/>
              <a:gd name="connsiteY20" fmla="*/ 2432580 h 2569323"/>
              <a:gd name="connsiteX21" fmla="*/ 1335196 w 3252899"/>
              <a:gd name="connsiteY21" fmla="*/ 2565930 h 2569323"/>
              <a:gd name="connsiteX22" fmla="*/ 1824146 w 3252899"/>
              <a:gd name="connsiteY22" fmla="*/ 2527830 h 2569323"/>
              <a:gd name="connsiteX23" fmla="*/ 2274996 w 3252899"/>
              <a:gd name="connsiteY23" fmla="*/ 2508780 h 2569323"/>
              <a:gd name="connsiteX24" fmla="*/ 2548046 w 3252899"/>
              <a:gd name="connsiteY24" fmla="*/ 2515130 h 2569323"/>
              <a:gd name="connsiteX25" fmla="*/ 2871896 w 3252899"/>
              <a:gd name="connsiteY25" fmla="*/ 2273830 h 2569323"/>
              <a:gd name="connsiteX26" fmla="*/ 2833796 w 3252899"/>
              <a:gd name="connsiteY26" fmla="*/ 2102380 h 2569323"/>
              <a:gd name="connsiteX27" fmla="*/ 2948096 w 3252899"/>
              <a:gd name="connsiteY27" fmla="*/ 1873780 h 2569323"/>
              <a:gd name="connsiteX28" fmla="*/ 3252896 w 3252899"/>
              <a:gd name="connsiteY28" fmla="*/ 1619780 h 2569323"/>
              <a:gd name="connsiteX29" fmla="*/ 2941746 w 3252899"/>
              <a:gd name="connsiteY29" fmla="*/ 1302280 h 2569323"/>
              <a:gd name="connsiteX30" fmla="*/ 2732196 w 3252899"/>
              <a:gd name="connsiteY30" fmla="*/ 1118130 h 2569323"/>
              <a:gd name="connsiteX31" fmla="*/ 2617896 w 3252899"/>
              <a:gd name="connsiteY31" fmla="*/ 762530 h 2569323"/>
              <a:gd name="connsiteX32" fmla="*/ 2332146 w 3252899"/>
              <a:gd name="connsiteY32" fmla="*/ 476780 h 2569323"/>
              <a:gd name="connsiteX33" fmla="*/ 2274996 w 3252899"/>
              <a:gd name="connsiteY33" fmla="*/ 362480 h 2569323"/>
              <a:gd name="connsiteX34" fmla="*/ 2147996 w 3252899"/>
              <a:gd name="connsiteY34" fmla="*/ 210080 h 2569323"/>
              <a:gd name="connsiteX35" fmla="*/ 1976546 w 3252899"/>
              <a:gd name="connsiteY35" fmla="*/ 25930 h 2569323"/>
              <a:gd name="connsiteX36" fmla="*/ 1868596 w 3252899"/>
              <a:gd name="connsiteY36" fmla="*/ 241830 h 2569323"/>
              <a:gd name="connsiteX37" fmla="*/ 1538396 w 3252899"/>
              <a:gd name="connsiteY37" fmla="*/ 108480 h 2569323"/>
              <a:gd name="connsiteX38" fmla="*/ 1544746 w 3252899"/>
              <a:gd name="connsiteY38" fmla="*/ 292630 h 2569323"/>
              <a:gd name="connsiteX39" fmla="*/ 1538396 w 3252899"/>
              <a:gd name="connsiteY39" fmla="*/ 330730 h 2569323"/>
              <a:gd name="connsiteX40" fmla="*/ 1551096 w 3252899"/>
              <a:gd name="connsiteY40" fmla="*/ 381530 h 2569323"/>
              <a:gd name="connsiteX41" fmla="*/ 1849546 w 3252899"/>
              <a:gd name="connsiteY41" fmla="*/ 470430 h 2569323"/>
              <a:gd name="connsiteX42" fmla="*/ 1906696 w 3252899"/>
              <a:gd name="connsiteY42" fmla="*/ 711730 h 2569323"/>
              <a:gd name="connsiteX43" fmla="*/ 1646346 w 3252899"/>
              <a:gd name="connsiteY43" fmla="*/ 527580 h 2569323"/>
              <a:gd name="connsiteX44" fmla="*/ 1563796 w 3252899"/>
              <a:gd name="connsiteY44" fmla="*/ 699030 h 2569323"/>
              <a:gd name="connsiteX45" fmla="*/ 1112946 w 3252899"/>
              <a:gd name="connsiteY45" fmla="*/ 794280 h 2569323"/>
              <a:gd name="connsiteX46" fmla="*/ 1246296 w 3252899"/>
              <a:gd name="connsiteY46" fmla="*/ 641880 h 2569323"/>
              <a:gd name="connsiteX47" fmla="*/ 1373296 w 3252899"/>
              <a:gd name="connsiteY47" fmla="*/ 495830 h 2569323"/>
              <a:gd name="connsiteX48" fmla="*/ 1322496 w 3252899"/>
              <a:gd name="connsiteY48" fmla="*/ 356130 h 2569323"/>
              <a:gd name="connsiteX49" fmla="*/ 1024046 w 3252899"/>
              <a:gd name="connsiteY49" fmla="*/ 267230 h 2569323"/>
              <a:gd name="connsiteX50" fmla="*/ 1125646 w 3252899"/>
              <a:gd name="connsiteY50" fmla="*/ 530 h 2569323"/>
              <a:gd name="connsiteX51" fmla="*/ 953458 w 3252899"/>
              <a:gd name="connsiteY51" fmla="*/ 205502 h 2569323"/>
              <a:gd name="connsiteX52" fmla="*/ 910336 w 3252899"/>
              <a:gd name="connsiteY52" fmla="*/ 440009 h 2569323"/>
              <a:gd name="connsiteX53" fmla="*/ 698200 w 3252899"/>
              <a:gd name="connsiteY53" fmla="*/ 382800 h 2569323"/>
              <a:gd name="connsiteX0" fmla="*/ 662096 w 3252899"/>
              <a:gd name="connsiteY0" fmla="*/ 349802 h 2569345"/>
              <a:gd name="connsiteX1" fmla="*/ 795446 w 3252899"/>
              <a:gd name="connsiteY1" fmla="*/ 476802 h 2569345"/>
              <a:gd name="connsiteX2" fmla="*/ 865296 w 3252899"/>
              <a:gd name="connsiteY2" fmla="*/ 533952 h 2569345"/>
              <a:gd name="connsiteX3" fmla="*/ 877996 w 3252899"/>
              <a:gd name="connsiteY3" fmla="*/ 660952 h 2569345"/>
              <a:gd name="connsiteX4" fmla="*/ 833546 w 3252899"/>
              <a:gd name="connsiteY4" fmla="*/ 711752 h 2569345"/>
              <a:gd name="connsiteX5" fmla="*/ 770046 w 3252899"/>
              <a:gd name="connsiteY5" fmla="*/ 775252 h 2569345"/>
              <a:gd name="connsiteX6" fmla="*/ 725596 w 3252899"/>
              <a:gd name="connsiteY6" fmla="*/ 984802 h 2569345"/>
              <a:gd name="connsiteX7" fmla="*/ 738296 w 3252899"/>
              <a:gd name="connsiteY7" fmla="*/ 1149902 h 2569345"/>
              <a:gd name="connsiteX8" fmla="*/ 890696 w 3252899"/>
              <a:gd name="connsiteY8" fmla="*/ 1308652 h 2569345"/>
              <a:gd name="connsiteX9" fmla="*/ 763696 w 3252899"/>
              <a:gd name="connsiteY9" fmla="*/ 1410252 h 2569345"/>
              <a:gd name="connsiteX10" fmla="*/ 477946 w 3252899"/>
              <a:gd name="connsiteY10" fmla="*/ 1448352 h 2569345"/>
              <a:gd name="connsiteX11" fmla="*/ 338246 w 3252899"/>
              <a:gd name="connsiteY11" fmla="*/ 1556302 h 2569345"/>
              <a:gd name="connsiteX12" fmla="*/ 306496 w 3252899"/>
              <a:gd name="connsiteY12" fmla="*/ 1607102 h 2569345"/>
              <a:gd name="connsiteX13" fmla="*/ 293796 w 3252899"/>
              <a:gd name="connsiteY13" fmla="*/ 1708702 h 2569345"/>
              <a:gd name="connsiteX14" fmla="*/ 306496 w 3252899"/>
              <a:gd name="connsiteY14" fmla="*/ 1772202 h 2569345"/>
              <a:gd name="connsiteX15" fmla="*/ 810 w 3252899"/>
              <a:gd name="connsiteY15" fmla="*/ 2122781 h 2569345"/>
              <a:gd name="connsiteX16" fmla="*/ 219220 w 3252899"/>
              <a:gd name="connsiteY16" fmla="*/ 2262925 h 2569345"/>
              <a:gd name="connsiteX17" fmla="*/ 284197 w 3252899"/>
              <a:gd name="connsiteY17" fmla="*/ 2337647 h 2569345"/>
              <a:gd name="connsiteX18" fmla="*/ 261750 w 3252899"/>
              <a:gd name="connsiteY18" fmla="*/ 2436146 h 2569345"/>
              <a:gd name="connsiteX19" fmla="*/ 566846 w 3252899"/>
              <a:gd name="connsiteY19" fmla="*/ 2375452 h 2569345"/>
              <a:gd name="connsiteX20" fmla="*/ 801796 w 3252899"/>
              <a:gd name="connsiteY20" fmla="*/ 2432602 h 2569345"/>
              <a:gd name="connsiteX21" fmla="*/ 1335196 w 3252899"/>
              <a:gd name="connsiteY21" fmla="*/ 2565952 h 2569345"/>
              <a:gd name="connsiteX22" fmla="*/ 1824146 w 3252899"/>
              <a:gd name="connsiteY22" fmla="*/ 2527852 h 2569345"/>
              <a:gd name="connsiteX23" fmla="*/ 2274996 w 3252899"/>
              <a:gd name="connsiteY23" fmla="*/ 2508802 h 2569345"/>
              <a:gd name="connsiteX24" fmla="*/ 2548046 w 3252899"/>
              <a:gd name="connsiteY24" fmla="*/ 2515152 h 2569345"/>
              <a:gd name="connsiteX25" fmla="*/ 2871896 w 3252899"/>
              <a:gd name="connsiteY25" fmla="*/ 2273852 h 2569345"/>
              <a:gd name="connsiteX26" fmla="*/ 2833796 w 3252899"/>
              <a:gd name="connsiteY26" fmla="*/ 2102402 h 2569345"/>
              <a:gd name="connsiteX27" fmla="*/ 2948096 w 3252899"/>
              <a:gd name="connsiteY27" fmla="*/ 1873802 h 2569345"/>
              <a:gd name="connsiteX28" fmla="*/ 3252896 w 3252899"/>
              <a:gd name="connsiteY28" fmla="*/ 1619802 h 2569345"/>
              <a:gd name="connsiteX29" fmla="*/ 2941746 w 3252899"/>
              <a:gd name="connsiteY29" fmla="*/ 1302302 h 2569345"/>
              <a:gd name="connsiteX30" fmla="*/ 2732196 w 3252899"/>
              <a:gd name="connsiteY30" fmla="*/ 1118152 h 2569345"/>
              <a:gd name="connsiteX31" fmla="*/ 2617896 w 3252899"/>
              <a:gd name="connsiteY31" fmla="*/ 762552 h 2569345"/>
              <a:gd name="connsiteX32" fmla="*/ 2332146 w 3252899"/>
              <a:gd name="connsiteY32" fmla="*/ 476802 h 2569345"/>
              <a:gd name="connsiteX33" fmla="*/ 2274996 w 3252899"/>
              <a:gd name="connsiteY33" fmla="*/ 362502 h 2569345"/>
              <a:gd name="connsiteX34" fmla="*/ 2147996 w 3252899"/>
              <a:gd name="connsiteY34" fmla="*/ 210102 h 2569345"/>
              <a:gd name="connsiteX35" fmla="*/ 1976546 w 3252899"/>
              <a:gd name="connsiteY35" fmla="*/ 25952 h 2569345"/>
              <a:gd name="connsiteX36" fmla="*/ 1868596 w 3252899"/>
              <a:gd name="connsiteY36" fmla="*/ 241852 h 2569345"/>
              <a:gd name="connsiteX37" fmla="*/ 1538396 w 3252899"/>
              <a:gd name="connsiteY37" fmla="*/ 108502 h 2569345"/>
              <a:gd name="connsiteX38" fmla="*/ 1544746 w 3252899"/>
              <a:gd name="connsiteY38" fmla="*/ 292652 h 2569345"/>
              <a:gd name="connsiteX39" fmla="*/ 1538396 w 3252899"/>
              <a:gd name="connsiteY39" fmla="*/ 330752 h 2569345"/>
              <a:gd name="connsiteX40" fmla="*/ 1551096 w 3252899"/>
              <a:gd name="connsiteY40" fmla="*/ 381552 h 2569345"/>
              <a:gd name="connsiteX41" fmla="*/ 1849546 w 3252899"/>
              <a:gd name="connsiteY41" fmla="*/ 470452 h 2569345"/>
              <a:gd name="connsiteX42" fmla="*/ 1906696 w 3252899"/>
              <a:gd name="connsiteY42" fmla="*/ 711752 h 2569345"/>
              <a:gd name="connsiteX43" fmla="*/ 1646346 w 3252899"/>
              <a:gd name="connsiteY43" fmla="*/ 527602 h 2569345"/>
              <a:gd name="connsiteX44" fmla="*/ 1563796 w 3252899"/>
              <a:gd name="connsiteY44" fmla="*/ 699052 h 2569345"/>
              <a:gd name="connsiteX45" fmla="*/ 1112946 w 3252899"/>
              <a:gd name="connsiteY45" fmla="*/ 794302 h 2569345"/>
              <a:gd name="connsiteX46" fmla="*/ 1246296 w 3252899"/>
              <a:gd name="connsiteY46" fmla="*/ 641902 h 2569345"/>
              <a:gd name="connsiteX47" fmla="*/ 1373296 w 3252899"/>
              <a:gd name="connsiteY47" fmla="*/ 495852 h 2569345"/>
              <a:gd name="connsiteX48" fmla="*/ 1322496 w 3252899"/>
              <a:gd name="connsiteY48" fmla="*/ 356152 h 2569345"/>
              <a:gd name="connsiteX49" fmla="*/ 1024046 w 3252899"/>
              <a:gd name="connsiteY49" fmla="*/ 267252 h 2569345"/>
              <a:gd name="connsiteX50" fmla="*/ 1125646 w 3252899"/>
              <a:gd name="connsiteY50" fmla="*/ 552 h 2569345"/>
              <a:gd name="connsiteX51" fmla="*/ 953458 w 3252899"/>
              <a:gd name="connsiteY51" fmla="*/ 205524 h 2569345"/>
              <a:gd name="connsiteX52" fmla="*/ 1016662 w 3252899"/>
              <a:gd name="connsiteY52" fmla="*/ 477245 h 2569345"/>
              <a:gd name="connsiteX53" fmla="*/ 698200 w 3252899"/>
              <a:gd name="connsiteY53" fmla="*/ 382822 h 2569345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698200 w 3252899"/>
              <a:gd name="connsiteY53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698200 w 3252899"/>
              <a:gd name="connsiteY54" fmla="*/ 382865 h 2569388"/>
              <a:gd name="connsiteX0" fmla="*/ 662096 w 3252899"/>
              <a:gd name="connsiteY0" fmla="*/ 349845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15259 w 3252899"/>
              <a:gd name="connsiteY0" fmla="*/ 387059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31208 w 3252899"/>
              <a:gd name="connsiteY0" fmla="*/ 355161 h 2569388"/>
              <a:gd name="connsiteX1" fmla="*/ 795446 w 3252899"/>
              <a:gd name="connsiteY1" fmla="*/ 476845 h 2569388"/>
              <a:gd name="connsiteX2" fmla="*/ 865296 w 3252899"/>
              <a:gd name="connsiteY2" fmla="*/ 533995 h 2569388"/>
              <a:gd name="connsiteX3" fmla="*/ 877996 w 3252899"/>
              <a:gd name="connsiteY3" fmla="*/ 660995 h 2569388"/>
              <a:gd name="connsiteX4" fmla="*/ 833546 w 3252899"/>
              <a:gd name="connsiteY4" fmla="*/ 711795 h 2569388"/>
              <a:gd name="connsiteX5" fmla="*/ 770046 w 3252899"/>
              <a:gd name="connsiteY5" fmla="*/ 775295 h 2569388"/>
              <a:gd name="connsiteX6" fmla="*/ 725596 w 3252899"/>
              <a:gd name="connsiteY6" fmla="*/ 984845 h 2569388"/>
              <a:gd name="connsiteX7" fmla="*/ 738296 w 3252899"/>
              <a:gd name="connsiteY7" fmla="*/ 1149945 h 2569388"/>
              <a:gd name="connsiteX8" fmla="*/ 890696 w 3252899"/>
              <a:gd name="connsiteY8" fmla="*/ 1308695 h 2569388"/>
              <a:gd name="connsiteX9" fmla="*/ 763696 w 3252899"/>
              <a:gd name="connsiteY9" fmla="*/ 1410295 h 2569388"/>
              <a:gd name="connsiteX10" fmla="*/ 477946 w 3252899"/>
              <a:gd name="connsiteY10" fmla="*/ 1448395 h 2569388"/>
              <a:gd name="connsiteX11" fmla="*/ 338246 w 3252899"/>
              <a:gd name="connsiteY11" fmla="*/ 1556345 h 2569388"/>
              <a:gd name="connsiteX12" fmla="*/ 306496 w 3252899"/>
              <a:gd name="connsiteY12" fmla="*/ 1607145 h 2569388"/>
              <a:gd name="connsiteX13" fmla="*/ 293796 w 3252899"/>
              <a:gd name="connsiteY13" fmla="*/ 1708745 h 2569388"/>
              <a:gd name="connsiteX14" fmla="*/ 306496 w 3252899"/>
              <a:gd name="connsiteY14" fmla="*/ 1772245 h 2569388"/>
              <a:gd name="connsiteX15" fmla="*/ 810 w 3252899"/>
              <a:gd name="connsiteY15" fmla="*/ 2122824 h 2569388"/>
              <a:gd name="connsiteX16" fmla="*/ 219220 w 3252899"/>
              <a:gd name="connsiteY16" fmla="*/ 2262968 h 2569388"/>
              <a:gd name="connsiteX17" fmla="*/ 284197 w 3252899"/>
              <a:gd name="connsiteY17" fmla="*/ 2337690 h 2569388"/>
              <a:gd name="connsiteX18" fmla="*/ 261750 w 3252899"/>
              <a:gd name="connsiteY18" fmla="*/ 2436189 h 2569388"/>
              <a:gd name="connsiteX19" fmla="*/ 566846 w 3252899"/>
              <a:gd name="connsiteY19" fmla="*/ 2375495 h 2569388"/>
              <a:gd name="connsiteX20" fmla="*/ 801796 w 3252899"/>
              <a:gd name="connsiteY20" fmla="*/ 2432645 h 2569388"/>
              <a:gd name="connsiteX21" fmla="*/ 1335196 w 3252899"/>
              <a:gd name="connsiteY21" fmla="*/ 2565995 h 2569388"/>
              <a:gd name="connsiteX22" fmla="*/ 1824146 w 3252899"/>
              <a:gd name="connsiteY22" fmla="*/ 2527895 h 2569388"/>
              <a:gd name="connsiteX23" fmla="*/ 2274996 w 3252899"/>
              <a:gd name="connsiteY23" fmla="*/ 2508845 h 2569388"/>
              <a:gd name="connsiteX24" fmla="*/ 2548046 w 3252899"/>
              <a:gd name="connsiteY24" fmla="*/ 2515195 h 2569388"/>
              <a:gd name="connsiteX25" fmla="*/ 2871896 w 3252899"/>
              <a:gd name="connsiteY25" fmla="*/ 2273895 h 2569388"/>
              <a:gd name="connsiteX26" fmla="*/ 2833796 w 3252899"/>
              <a:gd name="connsiteY26" fmla="*/ 2102445 h 2569388"/>
              <a:gd name="connsiteX27" fmla="*/ 2948096 w 3252899"/>
              <a:gd name="connsiteY27" fmla="*/ 1873845 h 2569388"/>
              <a:gd name="connsiteX28" fmla="*/ 3252896 w 3252899"/>
              <a:gd name="connsiteY28" fmla="*/ 1619845 h 2569388"/>
              <a:gd name="connsiteX29" fmla="*/ 2941746 w 3252899"/>
              <a:gd name="connsiteY29" fmla="*/ 1302345 h 2569388"/>
              <a:gd name="connsiteX30" fmla="*/ 2732196 w 3252899"/>
              <a:gd name="connsiteY30" fmla="*/ 1118195 h 2569388"/>
              <a:gd name="connsiteX31" fmla="*/ 2617896 w 3252899"/>
              <a:gd name="connsiteY31" fmla="*/ 762595 h 2569388"/>
              <a:gd name="connsiteX32" fmla="*/ 2332146 w 3252899"/>
              <a:gd name="connsiteY32" fmla="*/ 476845 h 2569388"/>
              <a:gd name="connsiteX33" fmla="*/ 2274996 w 3252899"/>
              <a:gd name="connsiteY33" fmla="*/ 362545 h 2569388"/>
              <a:gd name="connsiteX34" fmla="*/ 2147996 w 3252899"/>
              <a:gd name="connsiteY34" fmla="*/ 210145 h 2569388"/>
              <a:gd name="connsiteX35" fmla="*/ 1976546 w 3252899"/>
              <a:gd name="connsiteY35" fmla="*/ 25995 h 2569388"/>
              <a:gd name="connsiteX36" fmla="*/ 1868596 w 3252899"/>
              <a:gd name="connsiteY36" fmla="*/ 241895 h 2569388"/>
              <a:gd name="connsiteX37" fmla="*/ 1538396 w 3252899"/>
              <a:gd name="connsiteY37" fmla="*/ 108545 h 2569388"/>
              <a:gd name="connsiteX38" fmla="*/ 1544746 w 3252899"/>
              <a:gd name="connsiteY38" fmla="*/ 292695 h 2569388"/>
              <a:gd name="connsiteX39" fmla="*/ 1538396 w 3252899"/>
              <a:gd name="connsiteY39" fmla="*/ 330795 h 2569388"/>
              <a:gd name="connsiteX40" fmla="*/ 1551096 w 3252899"/>
              <a:gd name="connsiteY40" fmla="*/ 381595 h 2569388"/>
              <a:gd name="connsiteX41" fmla="*/ 1849546 w 3252899"/>
              <a:gd name="connsiteY41" fmla="*/ 470495 h 2569388"/>
              <a:gd name="connsiteX42" fmla="*/ 1906696 w 3252899"/>
              <a:gd name="connsiteY42" fmla="*/ 711795 h 2569388"/>
              <a:gd name="connsiteX43" fmla="*/ 1646346 w 3252899"/>
              <a:gd name="connsiteY43" fmla="*/ 527645 h 2569388"/>
              <a:gd name="connsiteX44" fmla="*/ 1563796 w 3252899"/>
              <a:gd name="connsiteY44" fmla="*/ 699095 h 2569388"/>
              <a:gd name="connsiteX45" fmla="*/ 1112946 w 3252899"/>
              <a:gd name="connsiteY45" fmla="*/ 794345 h 2569388"/>
              <a:gd name="connsiteX46" fmla="*/ 1246296 w 3252899"/>
              <a:gd name="connsiteY46" fmla="*/ 641945 h 2569388"/>
              <a:gd name="connsiteX47" fmla="*/ 1373296 w 3252899"/>
              <a:gd name="connsiteY47" fmla="*/ 495895 h 2569388"/>
              <a:gd name="connsiteX48" fmla="*/ 1322496 w 3252899"/>
              <a:gd name="connsiteY48" fmla="*/ 356195 h 2569388"/>
              <a:gd name="connsiteX49" fmla="*/ 1024046 w 3252899"/>
              <a:gd name="connsiteY49" fmla="*/ 267295 h 2569388"/>
              <a:gd name="connsiteX50" fmla="*/ 1125646 w 3252899"/>
              <a:gd name="connsiteY50" fmla="*/ 595 h 2569388"/>
              <a:gd name="connsiteX51" fmla="*/ 953458 w 3252899"/>
              <a:gd name="connsiteY51" fmla="*/ 205567 h 2569388"/>
              <a:gd name="connsiteX52" fmla="*/ 1101722 w 3252899"/>
              <a:gd name="connsiteY52" fmla="*/ 541083 h 2569388"/>
              <a:gd name="connsiteX53" fmla="*/ 968815 w 3252899"/>
              <a:gd name="connsiteY53" fmla="*/ 551716 h 2569388"/>
              <a:gd name="connsiteX54" fmla="*/ 793893 w 3252899"/>
              <a:gd name="connsiteY54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93893 w 3252899"/>
              <a:gd name="connsiteY53" fmla="*/ 420079 h 2569388"/>
              <a:gd name="connsiteX0" fmla="*/ 795446 w 3252899"/>
              <a:gd name="connsiteY0" fmla="*/ 476845 h 2569388"/>
              <a:gd name="connsiteX1" fmla="*/ 865296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783260 w 3252899"/>
              <a:gd name="connsiteY53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89071 w 3252899"/>
              <a:gd name="connsiteY53" fmla="*/ 429442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899374 w 3252899"/>
              <a:gd name="connsiteY53" fmla="*/ 424290 h 2569388"/>
              <a:gd name="connsiteX54" fmla="*/ 783260 w 3252899"/>
              <a:gd name="connsiteY54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68815 w 3252899"/>
              <a:gd name="connsiteY52" fmla="*/ 551716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3390 w 3252899"/>
              <a:gd name="connsiteY53" fmla="*/ 501488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91997 w 3252899"/>
              <a:gd name="connsiteY52" fmla="*/ 520807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45 h 2569388"/>
              <a:gd name="connsiteX1" fmla="*/ 854663 w 3252899"/>
              <a:gd name="connsiteY1" fmla="*/ 533995 h 2569388"/>
              <a:gd name="connsiteX2" fmla="*/ 877996 w 3252899"/>
              <a:gd name="connsiteY2" fmla="*/ 660995 h 2569388"/>
              <a:gd name="connsiteX3" fmla="*/ 833546 w 3252899"/>
              <a:gd name="connsiteY3" fmla="*/ 711795 h 2569388"/>
              <a:gd name="connsiteX4" fmla="*/ 770046 w 3252899"/>
              <a:gd name="connsiteY4" fmla="*/ 775295 h 2569388"/>
              <a:gd name="connsiteX5" fmla="*/ 725596 w 3252899"/>
              <a:gd name="connsiteY5" fmla="*/ 984845 h 2569388"/>
              <a:gd name="connsiteX6" fmla="*/ 738296 w 3252899"/>
              <a:gd name="connsiteY6" fmla="*/ 1149945 h 2569388"/>
              <a:gd name="connsiteX7" fmla="*/ 890696 w 3252899"/>
              <a:gd name="connsiteY7" fmla="*/ 1308695 h 2569388"/>
              <a:gd name="connsiteX8" fmla="*/ 763696 w 3252899"/>
              <a:gd name="connsiteY8" fmla="*/ 1410295 h 2569388"/>
              <a:gd name="connsiteX9" fmla="*/ 477946 w 3252899"/>
              <a:gd name="connsiteY9" fmla="*/ 1448395 h 2569388"/>
              <a:gd name="connsiteX10" fmla="*/ 338246 w 3252899"/>
              <a:gd name="connsiteY10" fmla="*/ 1556345 h 2569388"/>
              <a:gd name="connsiteX11" fmla="*/ 306496 w 3252899"/>
              <a:gd name="connsiteY11" fmla="*/ 1607145 h 2569388"/>
              <a:gd name="connsiteX12" fmla="*/ 293796 w 3252899"/>
              <a:gd name="connsiteY12" fmla="*/ 1708745 h 2569388"/>
              <a:gd name="connsiteX13" fmla="*/ 306496 w 3252899"/>
              <a:gd name="connsiteY13" fmla="*/ 1772245 h 2569388"/>
              <a:gd name="connsiteX14" fmla="*/ 810 w 3252899"/>
              <a:gd name="connsiteY14" fmla="*/ 2122824 h 2569388"/>
              <a:gd name="connsiteX15" fmla="*/ 219220 w 3252899"/>
              <a:gd name="connsiteY15" fmla="*/ 2262968 h 2569388"/>
              <a:gd name="connsiteX16" fmla="*/ 284197 w 3252899"/>
              <a:gd name="connsiteY16" fmla="*/ 2337690 h 2569388"/>
              <a:gd name="connsiteX17" fmla="*/ 261750 w 3252899"/>
              <a:gd name="connsiteY17" fmla="*/ 2436189 h 2569388"/>
              <a:gd name="connsiteX18" fmla="*/ 566846 w 3252899"/>
              <a:gd name="connsiteY18" fmla="*/ 2375495 h 2569388"/>
              <a:gd name="connsiteX19" fmla="*/ 801796 w 3252899"/>
              <a:gd name="connsiteY19" fmla="*/ 2432645 h 2569388"/>
              <a:gd name="connsiteX20" fmla="*/ 1335196 w 3252899"/>
              <a:gd name="connsiteY20" fmla="*/ 2565995 h 2569388"/>
              <a:gd name="connsiteX21" fmla="*/ 1824146 w 3252899"/>
              <a:gd name="connsiteY21" fmla="*/ 2527895 h 2569388"/>
              <a:gd name="connsiteX22" fmla="*/ 2274996 w 3252899"/>
              <a:gd name="connsiteY22" fmla="*/ 2508845 h 2569388"/>
              <a:gd name="connsiteX23" fmla="*/ 2548046 w 3252899"/>
              <a:gd name="connsiteY23" fmla="*/ 2515195 h 2569388"/>
              <a:gd name="connsiteX24" fmla="*/ 2871896 w 3252899"/>
              <a:gd name="connsiteY24" fmla="*/ 2273895 h 2569388"/>
              <a:gd name="connsiteX25" fmla="*/ 2833796 w 3252899"/>
              <a:gd name="connsiteY25" fmla="*/ 2102445 h 2569388"/>
              <a:gd name="connsiteX26" fmla="*/ 2948096 w 3252899"/>
              <a:gd name="connsiteY26" fmla="*/ 1873845 h 2569388"/>
              <a:gd name="connsiteX27" fmla="*/ 3252896 w 3252899"/>
              <a:gd name="connsiteY27" fmla="*/ 1619845 h 2569388"/>
              <a:gd name="connsiteX28" fmla="*/ 2941746 w 3252899"/>
              <a:gd name="connsiteY28" fmla="*/ 1302345 h 2569388"/>
              <a:gd name="connsiteX29" fmla="*/ 2732196 w 3252899"/>
              <a:gd name="connsiteY29" fmla="*/ 1118195 h 2569388"/>
              <a:gd name="connsiteX30" fmla="*/ 2617896 w 3252899"/>
              <a:gd name="connsiteY30" fmla="*/ 762595 h 2569388"/>
              <a:gd name="connsiteX31" fmla="*/ 2332146 w 3252899"/>
              <a:gd name="connsiteY31" fmla="*/ 476845 h 2569388"/>
              <a:gd name="connsiteX32" fmla="*/ 2274996 w 3252899"/>
              <a:gd name="connsiteY32" fmla="*/ 362545 h 2569388"/>
              <a:gd name="connsiteX33" fmla="*/ 2147996 w 3252899"/>
              <a:gd name="connsiteY33" fmla="*/ 210145 h 2569388"/>
              <a:gd name="connsiteX34" fmla="*/ 1976546 w 3252899"/>
              <a:gd name="connsiteY34" fmla="*/ 25995 h 2569388"/>
              <a:gd name="connsiteX35" fmla="*/ 1868596 w 3252899"/>
              <a:gd name="connsiteY35" fmla="*/ 241895 h 2569388"/>
              <a:gd name="connsiteX36" fmla="*/ 1538396 w 3252899"/>
              <a:gd name="connsiteY36" fmla="*/ 108545 h 2569388"/>
              <a:gd name="connsiteX37" fmla="*/ 1544746 w 3252899"/>
              <a:gd name="connsiteY37" fmla="*/ 292695 h 2569388"/>
              <a:gd name="connsiteX38" fmla="*/ 1538396 w 3252899"/>
              <a:gd name="connsiteY38" fmla="*/ 330795 h 2569388"/>
              <a:gd name="connsiteX39" fmla="*/ 1551096 w 3252899"/>
              <a:gd name="connsiteY39" fmla="*/ 381595 h 2569388"/>
              <a:gd name="connsiteX40" fmla="*/ 1849546 w 3252899"/>
              <a:gd name="connsiteY40" fmla="*/ 470495 h 2569388"/>
              <a:gd name="connsiteX41" fmla="*/ 1906696 w 3252899"/>
              <a:gd name="connsiteY41" fmla="*/ 711795 h 2569388"/>
              <a:gd name="connsiteX42" fmla="*/ 1646346 w 3252899"/>
              <a:gd name="connsiteY42" fmla="*/ 527645 h 2569388"/>
              <a:gd name="connsiteX43" fmla="*/ 1563796 w 3252899"/>
              <a:gd name="connsiteY43" fmla="*/ 699095 h 2569388"/>
              <a:gd name="connsiteX44" fmla="*/ 1112946 w 3252899"/>
              <a:gd name="connsiteY44" fmla="*/ 794345 h 2569388"/>
              <a:gd name="connsiteX45" fmla="*/ 1246296 w 3252899"/>
              <a:gd name="connsiteY45" fmla="*/ 641945 h 2569388"/>
              <a:gd name="connsiteX46" fmla="*/ 1373296 w 3252899"/>
              <a:gd name="connsiteY46" fmla="*/ 495895 h 2569388"/>
              <a:gd name="connsiteX47" fmla="*/ 1322496 w 3252899"/>
              <a:gd name="connsiteY47" fmla="*/ 356195 h 2569388"/>
              <a:gd name="connsiteX48" fmla="*/ 1024046 w 3252899"/>
              <a:gd name="connsiteY48" fmla="*/ 267295 h 2569388"/>
              <a:gd name="connsiteX49" fmla="*/ 1125646 w 3252899"/>
              <a:gd name="connsiteY49" fmla="*/ 595 h 2569388"/>
              <a:gd name="connsiteX50" fmla="*/ 953458 w 3252899"/>
              <a:gd name="connsiteY50" fmla="*/ 205567 h 2569388"/>
              <a:gd name="connsiteX51" fmla="*/ 1101722 w 3252899"/>
              <a:gd name="connsiteY51" fmla="*/ 541083 h 2569388"/>
              <a:gd name="connsiteX52" fmla="*/ 981694 w 3252899"/>
              <a:gd name="connsiteY52" fmla="*/ 497625 h 2569388"/>
              <a:gd name="connsiteX53" fmla="*/ 958542 w 3252899"/>
              <a:gd name="connsiteY53" fmla="*/ 504064 h 2569388"/>
              <a:gd name="connsiteX54" fmla="*/ 899374 w 3252899"/>
              <a:gd name="connsiteY54" fmla="*/ 424290 h 2569388"/>
              <a:gd name="connsiteX55" fmla="*/ 783260 w 3252899"/>
              <a:gd name="connsiteY55" fmla="*/ 393497 h 2569388"/>
              <a:gd name="connsiteX0" fmla="*/ 795446 w 3252899"/>
              <a:gd name="connsiteY0" fmla="*/ 476808 h 2569351"/>
              <a:gd name="connsiteX1" fmla="*/ 854663 w 3252899"/>
              <a:gd name="connsiteY1" fmla="*/ 533958 h 2569351"/>
              <a:gd name="connsiteX2" fmla="*/ 877996 w 3252899"/>
              <a:gd name="connsiteY2" fmla="*/ 660958 h 2569351"/>
              <a:gd name="connsiteX3" fmla="*/ 833546 w 3252899"/>
              <a:gd name="connsiteY3" fmla="*/ 711758 h 2569351"/>
              <a:gd name="connsiteX4" fmla="*/ 770046 w 3252899"/>
              <a:gd name="connsiteY4" fmla="*/ 775258 h 2569351"/>
              <a:gd name="connsiteX5" fmla="*/ 725596 w 3252899"/>
              <a:gd name="connsiteY5" fmla="*/ 984808 h 2569351"/>
              <a:gd name="connsiteX6" fmla="*/ 738296 w 3252899"/>
              <a:gd name="connsiteY6" fmla="*/ 1149908 h 2569351"/>
              <a:gd name="connsiteX7" fmla="*/ 890696 w 3252899"/>
              <a:gd name="connsiteY7" fmla="*/ 1308658 h 2569351"/>
              <a:gd name="connsiteX8" fmla="*/ 763696 w 3252899"/>
              <a:gd name="connsiteY8" fmla="*/ 1410258 h 2569351"/>
              <a:gd name="connsiteX9" fmla="*/ 477946 w 3252899"/>
              <a:gd name="connsiteY9" fmla="*/ 1448358 h 2569351"/>
              <a:gd name="connsiteX10" fmla="*/ 338246 w 3252899"/>
              <a:gd name="connsiteY10" fmla="*/ 1556308 h 2569351"/>
              <a:gd name="connsiteX11" fmla="*/ 306496 w 3252899"/>
              <a:gd name="connsiteY11" fmla="*/ 1607108 h 2569351"/>
              <a:gd name="connsiteX12" fmla="*/ 293796 w 3252899"/>
              <a:gd name="connsiteY12" fmla="*/ 1708708 h 2569351"/>
              <a:gd name="connsiteX13" fmla="*/ 306496 w 3252899"/>
              <a:gd name="connsiteY13" fmla="*/ 1772208 h 2569351"/>
              <a:gd name="connsiteX14" fmla="*/ 810 w 3252899"/>
              <a:gd name="connsiteY14" fmla="*/ 2122787 h 2569351"/>
              <a:gd name="connsiteX15" fmla="*/ 219220 w 3252899"/>
              <a:gd name="connsiteY15" fmla="*/ 2262931 h 2569351"/>
              <a:gd name="connsiteX16" fmla="*/ 284197 w 3252899"/>
              <a:gd name="connsiteY16" fmla="*/ 2337653 h 2569351"/>
              <a:gd name="connsiteX17" fmla="*/ 261750 w 3252899"/>
              <a:gd name="connsiteY17" fmla="*/ 2436152 h 2569351"/>
              <a:gd name="connsiteX18" fmla="*/ 566846 w 3252899"/>
              <a:gd name="connsiteY18" fmla="*/ 2375458 h 2569351"/>
              <a:gd name="connsiteX19" fmla="*/ 801796 w 3252899"/>
              <a:gd name="connsiteY19" fmla="*/ 2432608 h 2569351"/>
              <a:gd name="connsiteX20" fmla="*/ 1335196 w 3252899"/>
              <a:gd name="connsiteY20" fmla="*/ 2565958 h 2569351"/>
              <a:gd name="connsiteX21" fmla="*/ 1824146 w 3252899"/>
              <a:gd name="connsiteY21" fmla="*/ 2527858 h 2569351"/>
              <a:gd name="connsiteX22" fmla="*/ 2274996 w 3252899"/>
              <a:gd name="connsiteY22" fmla="*/ 2508808 h 2569351"/>
              <a:gd name="connsiteX23" fmla="*/ 2548046 w 3252899"/>
              <a:gd name="connsiteY23" fmla="*/ 2515158 h 2569351"/>
              <a:gd name="connsiteX24" fmla="*/ 2871896 w 3252899"/>
              <a:gd name="connsiteY24" fmla="*/ 2273858 h 2569351"/>
              <a:gd name="connsiteX25" fmla="*/ 2833796 w 3252899"/>
              <a:gd name="connsiteY25" fmla="*/ 2102408 h 2569351"/>
              <a:gd name="connsiteX26" fmla="*/ 2948096 w 3252899"/>
              <a:gd name="connsiteY26" fmla="*/ 1873808 h 2569351"/>
              <a:gd name="connsiteX27" fmla="*/ 3252896 w 3252899"/>
              <a:gd name="connsiteY27" fmla="*/ 1619808 h 2569351"/>
              <a:gd name="connsiteX28" fmla="*/ 2941746 w 3252899"/>
              <a:gd name="connsiteY28" fmla="*/ 1302308 h 2569351"/>
              <a:gd name="connsiteX29" fmla="*/ 2732196 w 3252899"/>
              <a:gd name="connsiteY29" fmla="*/ 1118158 h 2569351"/>
              <a:gd name="connsiteX30" fmla="*/ 2617896 w 3252899"/>
              <a:gd name="connsiteY30" fmla="*/ 762558 h 2569351"/>
              <a:gd name="connsiteX31" fmla="*/ 2332146 w 3252899"/>
              <a:gd name="connsiteY31" fmla="*/ 476808 h 2569351"/>
              <a:gd name="connsiteX32" fmla="*/ 2274996 w 3252899"/>
              <a:gd name="connsiteY32" fmla="*/ 362508 h 2569351"/>
              <a:gd name="connsiteX33" fmla="*/ 2147996 w 3252899"/>
              <a:gd name="connsiteY33" fmla="*/ 210108 h 2569351"/>
              <a:gd name="connsiteX34" fmla="*/ 1976546 w 3252899"/>
              <a:gd name="connsiteY34" fmla="*/ 25958 h 2569351"/>
              <a:gd name="connsiteX35" fmla="*/ 1868596 w 3252899"/>
              <a:gd name="connsiteY35" fmla="*/ 241858 h 2569351"/>
              <a:gd name="connsiteX36" fmla="*/ 1538396 w 3252899"/>
              <a:gd name="connsiteY36" fmla="*/ 108508 h 2569351"/>
              <a:gd name="connsiteX37" fmla="*/ 1544746 w 3252899"/>
              <a:gd name="connsiteY37" fmla="*/ 292658 h 2569351"/>
              <a:gd name="connsiteX38" fmla="*/ 1538396 w 3252899"/>
              <a:gd name="connsiteY38" fmla="*/ 330758 h 2569351"/>
              <a:gd name="connsiteX39" fmla="*/ 1551096 w 3252899"/>
              <a:gd name="connsiteY39" fmla="*/ 381558 h 2569351"/>
              <a:gd name="connsiteX40" fmla="*/ 1849546 w 3252899"/>
              <a:gd name="connsiteY40" fmla="*/ 470458 h 2569351"/>
              <a:gd name="connsiteX41" fmla="*/ 1906696 w 3252899"/>
              <a:gd name="connsiteY41" fmla="*/ 711758 h 2569351"/>
              <a:gd name="connsiteX42" fmla="*/ 1646346 w 3252899"/>
              <a:gd name="connsiteY42" fmla="*/ 527608 h 2569351"/>
              <a:gd name="connsiteX43" fmla="*/ 1563796 w 3252899"/>
              <a:gd name="connsiteY43" fmla="*/ 699058 h 2569351"/>
              <a:gd name="connsiteX44" fmla="*/ 1112946 w 3252899"/>
              <a:gd name="connsiteY44" fmla="*/ 794308 h 2569351"/>
              <a:gd name="connsiteX45" fmla="*/ 1246296 w 3252899"/>
              <a:gd name="connsiteY45" fmla="*/ 641908 h 2569351"/>
              <a:gd name="connsiteX46" fmla="*/ 1373296 w 3252899"/>
              <a:gd name="connsiteY46" fmla="*/ 495858 h 2569351"/>
              <a:gd name="connsiteX47" fmla="*/ 1322496 w 3252899"/>
              <a:gd name="connsiteY47" fmla="*/ 356158 h 2569351"/>
              <a:gd name="connsiteX48" fmla="*/ 1024046 w 3252899"/>
              <a:gd name="connsiteY48" fmla="*/ 267258 h 2569351"/>
              <a:gd name="connsiteX49" fmla="*/ 1125646 w 3252899"/>
              <a:gd name="connsiteY49" fmla="*/ 558 h 2569351"/>
              <a:gd name="connsiteX50" fmla="*/ 953458 w 3252899"/>
              <a:gd name="connsiteY50" fmla="*/ 205530 h 2569351"/>
              <a:gd name="connsiteX51" fmla="*/ 1027025 w 3252899"/>
              <a:gd name="connsiteY51" fmla="*/ 484379 h 2569351"/>
              <a:gd name="connsiteX52" fmla="*/ 981694 w 3252899"/>
              <a:gd name="connsiteY52" fmla="*/ 497588 h 2569351"/>
              <a:gd name="connsiteX53" fmla="*/ 958542 w 3252899"/>
              <a:gd name="connsiteY53" fmla="*/ 504027 h 2569351"/>
              <a:gd name="connsiteX54" fmla="*/ 899374 w 3252899"/>
              <a:gd name="connsiteY54" fmla="*/ 424253 h 2569351"/>
              <a:gd name="connsiteX55" fmla="*/ 783260 w 3252899"/>
              <a:gd name="connsiteY55" fmla="*/ 393460 h 2569351"/>
              <a:gd name="connsiteX0" fmla="*/ 795446 w 3252899"/>
              <a:gd name="connsiteY0" fmla="*/ 476777 h 2569320"/>
              <a:gd name="connsiteX1" fmla="*/ 854663 w 3252899"/>
              <a:gd name="connsiteY1" fmla="*/ 533927 h 2569320"/>
              <a:gd name="connsiteX2" fmla="*/ 877996 w 3252899"/>
              <a:gd name="connsiteY2" fmla="*/ 660927 h 2569320"/>
              <a:gd name="connsiteX3" fmla="*/ 833546 w 3252899"/>
              <a:gd name="connsiteY3" fmla="*/ 711727 h 2569320"/>
              <a:gd name="connsiteX4" fmla="*/ 770046 w 3252899"/>
              <a:gd name="connsiteY4" fmla="*/ 775227 h 2569320"/>
              <a:gd name="connsiteX5" fmla="*/ 725596 w 3252899"/>
              <a:gd name="connsiteY5" fmla="*/ 984777 h 2569320"/>
              <a:gd name="connsiteX6" fmla="*/ 738296 w 3252899"/>
              <a:gd name="connsiteY6" fmla="*/ 1149877 h 2569320"/>
              <a:gd name="connsiteX7" fmla="*/ 890696 w 3252899"/>
              <a:gd name="connsiteY7" fmla="*/ 1308627 h 2569320"/>
              <a:gd name="connsiteX8" fmla="*/ 763696 w 3252899"/>
              <a:gd name="connsiteY8" fmla="*/ 1410227 h 2569320"/>
              <a:gd name="connsiteX9" fmla="*/ 477946 w 3252899"/>
              <a:gd name="connsiteY9" fmla="*/ 1448327 h 2569320"/>
              <a:gd name="connsiteX10" fmla="*/ 338246 w 3252899"/>
              <a:gd name="connsiteY10" fmla="*/ 1556277 h 2569320"/>
              <a:gd name="connsiteX11" fmla="*/ 306496 w 3252899"/>
              <a:gd name="connsiteY11" fmla="*/ 1607077 h 2569320"/>
              <a:gd name="connsiteX12" fmla="*/ 293796 w 3252899"/>
              <a:gd name="connsiteY12" fmla="*/ 1708677 h 2569320"/>
              <a:gd name="connsiteX13" fmla="*/ 306496 w 3252899"/>
              <a:gd name="connsiteY13" fmla="*/ 1772177 h 2569320"/>
              <a:gd name="connsiteX14" fmla="*/ 810 w 3252899"/>
              <a:gd name="connsiteY14" fmla="*/ 2122756 h 2569320"/>
              <a:gd name="connsiteX15" fmla="*/ 219220 w 3252899"/>
              <a:gd name="connsiteY15" fmla="*/ 2262900 h 2569320"/>
              <a:gd name="connsiteX16" fmla="*/ 284197 w 3252899"/>
              <a:gd name="connsiteY16" fmla="*/ 2337622 h 2569320"/>
              <a:gd name="connsiteX17" fmla="*/ 261750 w 3252899"/>
              <a:gd name="connsiteY17" fmla="*/ 2436121 h 2569320"/>
              <a:gd name="connsiteX18" fmla="*/ 566846 w 3252899"/>
              <a:gd name="connsiteY18" fmla="*/ 2375427 h 2569320"/>
              <a:gd name="connsiteX19" fmla="*/ 801796 w 3252899"/>
              <a:gd name="connsiteY19" fmla="*/ 2432577 h 2569320"/>
              <a:gd name="connsiteX20" fmla="*/ 1335196 w 3252899"/>
              <a:gd name="connsiteY20" fmla="*/ 2565927 h 2569320"/>
              <a:gd name="connsiteX21" fmla="*/ 1824146 w 3252899"/>
              <a:gd name="connsiteY21" fmla="*/ 2527827 h 2569320"/>
              <a:gd name="connsiteX22" fmla="*/ 2274996 w 3252899"/>
              <a:gd name="connsiteY22" fmla="*/ 2508777 h 2569320"/>
              <a:gd name="connsiteX23" fmla="*/ 2548046 w 3252899"/>
              <a:gd name="connsiteY23" fmla="*/ 2515127 h 2569320"/>
              <a:gd name="connsiteX24" fmla="*/ 2871896 w 3252899"/>
              <a:gd name="connsiteY24" fmla="*/ 2273827 h 2569320"/>
              <a:gd name="connsiteX25" fmla="*/ 2833796 w 3252899"/>
              <a:gd name="connsiteY25" fmla="*/ 2102377 h 2569320"/>
              <a:gd name="connsiteX26" fmla="*/ 2948096 w 3252899"/>
              <a:gd name="connsiteY26" fmla="*/ 1873777 h 2569320"/>
              <a:gd name="connsiteX27" fmla="*/ 3252896 w 3252899"/>
              <a:gd name="connsiteY27" fmla="*/ 1619777 h 2569320"/>
              <a:gd name="connsiteX28" fmla="*/ 2941746 w 3252899"/>
              <a:gd name="connsiteY28" fmla="*/ 1302277 h 2569320"/>
              <a:gd name="connsiteX29" fmla="*/ 2732196 w 3252899"/>
              <a:gd name="connsiteY29" fmla="*/ 1118127 h 2569320"/>
              <a:gd name="connsiteX30" fmla="*/ 2617896 w 3252899"/>
              <a:gd name="connsiteY30" fmla="*/ 762527 h 2569320"/>
              <a:gd name="connsiteX31" fmla="*/ 2332146 w 3252899"/>
              <a:gd name="connsiteY31" fmla="*/ 476777 h 2569320"/>
              <a:gd name="connsiteX32" fmla="*/ 2274996 w 3252899"/>
              <a:gd name="connsiteY32" fmla="*/ 362477 h 2569320"/>
              <a:gd name="connsiteX33" fmla="*/ 2147996 w 3252899"/>
              <a:gd name="connsiteY33" fmla="*/ 210077 h 2569320"/>
              <a:gd name="connsiteX34" fmla="*/ 1976546 w 3252899"/>
              <a:gd name="connsiteY34" fmla="*/ 25927 h 2569320"/>
              <a:gd name="connsiteX35" fmla="*/ 1868596 w 3252899"/>
              <a:gd name="connsiteY35" fmla="*/ 241827 h 2569320"/>
              <a:gd name="connsiteX36" fmla="*/ 1538396 w 3252899"/>
              <a:gd name="connsiteY36" fmla="*/ 108477 h 2569320"/>
              <a:gd name="connsiteX37" fmla="*/ 1544746 w 3252899"/>
              <a:gd name="connsiteY37" fmla="*/ 292627 h 2569320"/>
              <a:gd name="connsiteX38" fmla="*/ 1538396 w 3252899"/>
              <a:gd name="connsiteY38" fmla="*/ 330727 h 2569320"/>
              <a:gd name="connsiteX39" fmla="*/ 1551096 w 3252899"/>
              <a:gd name="connsiteY39" fmla="*/ 381527 h 2569320"/>
              <a:gd name="connsiteX40" fmla="*/ 1849546 w 3252899"/>
              <a:gd name="connsiteY40" fmla="*/ 470427 h 2569320"/>
              <a:gd name="connsiteX41" fmla="*/ 1906696 w 3252899"/>
              <a:gd name="connsiteY41" fmla="*/ 711727 h 2569320"/>
              <a:gd name="connsiteX42" fmla="*/ 1646346 w 3252899"/>
              <a:gd name="connsiteY42" fmla="*/ 527577 h 2569320"/>
              <a:gd name="connsiteX43" fmla="*/ 1563796 w 3252899"/>
              <a:gd name="connsiteY43" fmla="*/ 699027 h 2569320"/>
              <a:gd name="connsiteX44" fmla="*/ 1112946 w 3252899"/>
              <a:gd name="connsiteY44" fmla="*/ 794277 h 2569320"/>
              <a:gd name="connsiteX45" fmla="*/ 1246296 w 3252899"/>
              <a:gd name="connsiteY45" fmla="*/ 641877 h 2569320"/>
              <a:gd name="connsiteX46" fmla="*/ 1373296 w 3252899"/>
              <a:gd name="connsiteY46" fmla="*/ 495827 h 2569320"/>
              <a:gd name="connsiteX47" fmla="*/ 1322496 w 3252899"/>
              <a:gd name="connsiteY47" fmla="*/ 356127 h 2569320"/>
              <a:gd name="connsiteX48" fmla="*/ 1024046 w 3252899"/>
              <a:gd name="connsiteY48" fmla="*/ 267227 h 2569320"/>
              <a:gd name="connsiteX49" fmla="*/ 1125646 w 3252899"/>
              <a:gd name="connsiteY49" fmla="*/ 527 h 2569320"/>
              <a:gd name="connsiteX50" fmla="*/ 953458 w 3252899"/>
              <a:gd name="connsiteY50" fmla="*/ 205499 h 2569320"/>
              <a:gd name="connsiteX51" fmla="*/ 1043542 w 3252899"/>
              <a:gd name="connsiteY51" fmla="*/ 434450 h 2569320"/>
              <a:gd name="connsiteX52" fmla="*/ 1027025 w 3252899"/>
              <a:gd name="connsiteY52" fmla="*/ 484348 h 2569320"/>
              <a:gd name="connsiteX53" fmla="*/ 981694 w 3252899"/>
              <a:gd name="connsiteY53" fmla="*/ 497557 h 2569320"/>
              <a:gd name="connsiteX54" fmla="*/ 958542 w 3252899"/>
              <a:gd name="connsiteY54" fmla="*/ 503996 h 2569320"/>
              <a:gd name="connsiteX55" fmla="*/ 899374 w 3252899"/>
              <a:gd name="connsiteY55" fmla="*/ 424222 h 2569320"/>
              <a:gd name="connsiteX56" fmla="*/ 783260 w 3252899"/>
              <a:gd name="connsiteY56" fmla="*/ 393429 h 2569320"/>
              <a:gd name="connsiteX0" fmla="*/ 795446 w 3252899"/>
              <a:gd name="connsiteY0" fmla="*/ 476747 h 2569290"/>
              <a:gd name="connsiteX1" fmla="*/ 854663 w 3252899"/>
              <a:gd name="connsiteY1" fmla="*/ 533897 h 2569290"/>
              <a:gd name="connsiteX2" fmla="*/ 877996 w 3252899"/>
              <a:gd name="connsiteY2" fmla="*/ 660897 h 2569290"/>
              <a:gd name="connsiteX3" fmla="*/ 833546 w 3252899"/>
              <a:gd name="connsiteY3" fmla="*/ 711697 h 2569290"/>
              <a:gd name="connsiteX4" fmla="*/ 770046 w 3252899"/>
              <a:gd name="connsiteY4" fmla="*/ 775197 h 2569290"/>
              <a:gd name="connsiteX5" fmla="*/ 725596 w 3252899"/>
              <a:gd name="connsiteY5" fmla="*/ 984747 h 2569290"/>
              <a:gd name="connsiteX6" fmla="*/ 738296 w 3252899"/>
              <a:gd name="connsiteY6" fmla="*/ 1149847 h 2569290"/>
              <a:gd name="connsiteX7" fmla="*/ 890696 w 3252899"/>
              <a:gd name="connsiteY7" fmla="*/ 1308597 h 2569290"/>
              <a:gd name="connsiteX8" fmla="*/ 763696 w 3252899"/>
              <a:gd name="connsiteY8" fmla="*/ 1410197 h 2569290"/>
              <a:gd name="connsiteX9" fmla="*/ 477946 w 3252899"/>
              <a:gd name="connsiteY9" fmla="*/ 1448297 h 2569290"/>
              <a:gd name="connsiteX10" fmla="*/ 338246 w 3252899"/>
              <a:gd name="connsiteY10" fmla="*/ 1556247 h 2569290"/>
              <a:gd name="connsiteX11" fmla="*/ 306496 w 3252899"/>
              <a:gd name="connsiteY11" fmla="*/ 1607047 h 2569290"/>
              <a:gd name="connsiteX12" fmla="*/ 293796 w 3252899"/>
              <a:gd name="connsiteY12" fmla="*/ 1708647 h 2569290"/>
              <a:gd name="connsiteX13" fmla="*/ 306496 w 3252899"/>
              <a:gd name="connsiteY13" fmla="*/ 1772147 h 2569290"/>
              <a:gd name="connsiteX14" fmla="*/ 810 w 3252899"/>
              <a:gd name="connsiteY14" fmla="*/ 2122726 h 2569290"/>
              <a:gd name="connsiteX15" fmla="*/ 219220 w 3252899"/>
              <a:gd name="connsiteY15" fmla="*/ 2262870 h 2569290"/>
              <a:gd name="connsiteX16" fmla="*/ 284197 w 3252899"/>
              <a:gd name="connsiteY16" fmla="*/ 2337592 h 2569290"/>
              <a:gd name="connsiteX17" fmla="*/ 261750 w 3252899"/>
              <a:gd name="connsiteY17" fmla="*/ 2436091 h 2569290"/>
              <a:gd name="connsiteX18" fmla="*/ 566846 w 3252899"/>
              <a:gd name="connsiteY18" fmla="*/ 2375397 h 2569290"/>
              <a:gd name="connsiteX19" fmla="*/ 801796 w 3252899"/>
              <a:gd name="connsiteY19" fmla="*/ 2432547 h 2569290"/>
              <a:gd name="connsiteX20" fmla="*/ 1335196 w 3252899"/>
              <a:gd name="connsiteY20" fmla="*/ 2565897 h 2569290"/>
              <a:gd name="connsiteX21" fmla="*/ 1824146 w 3252899"/>
              <a:gd name="connsiteY21" fmla="*/ 2527797 h 2569290"/>
              <a:gd name="connsiteX22" fmla="*/ 2274996 w 3252899"/>
              <a:gd name="connsiteY22" fmla="*/ 2508747 h 2569290"/>
              <a:gd name="connsiteX23" fmla="*/ 2548046 w 3252899"/>
              <a:gd name="connsiteY23" fmla="*/ 2515097 h 2569290"/>
              <a:gd name="connsiteX24" fmla="*/ 2871896 w 3252899"/>
              <a:gd name="connsiteY24" fmla="*/ 2273797 h 2569290"/>
              <a:gd name="connsiteX25" fmla="*/ 2833796 w 3252899"/>
              <a:gd name="connsiteY25" fmla="*/ 2102347 h 2569290"/>
              <a:gd name="connsiteX26" fmla="*/ 2948096 w 3252899"/>
              <a:gd name="connsiteY26" fmla="*/ 1873747 h 2569290"/>
              <a:gd name="connsiteX27" fmla="*/ 3252896 w 3252899"/>
              <a:gd name="connsiteY27" fmla="*/ 1619747 h 2569290"/>
              <a:gd name="connsiteX28" fmla="*/ 2941746 w 3252899"/>
              <a:gd name="connsiteY28" fmla="*/ 1302247 h 2569290"/>
              <a:gd name="connsiteX29" fmla="*/ 2732196 w 3252899"/>
              <a:gd name="connsiteY29" fmla="*/ 1118097 h 2569290"/>
              <a:gd name="connsiteX30" fmla="*/ 2617896 w 3252899"/>
              <a:gd name="connsiteY30" fmla="*/ 762497 h 2569290"/>
              <a:gd name="connsiteX31" fmla="*/ 2332146 w 3252899"/>
              <a:gd name="connsiteY31" fmla="*/ 476747 h 2569290"/>
              <a:gd name="connsiteX32" fmla="*/ 2274996 w 3252899"/>
              <a:gd name="connsiteY32" fmla="*/ 362447 h 2569290"/>
              <a:gd name="connsiteX33" fmla="*/ 2147996 w 3252899"/>
              <a:gd name="connsiteY33" fmla="*/ 210047 h 2569290"/>
              <a:gd name="connsiteX34" fmla="*/ 1976546 w 3252899"/>
              <a:gd name="connsiteY34" fmla="*/ 25897 h 2569290"/>
              <a:gd name="connsiteX35" fmla="*/ 1868596 w 3252899"/>
              <a:gd name="connsiteY35" fmla="*/ 241797 h 2569290"/>
              <a:gd name="connsiteX36" fmla="*/ 1538396 w 3252899"/>
              <a:gd name="connsiteY36" fmla="*/ 108447 h 2569290"/>
              <a:gd name="connsiteX37" fmla="*/ 1544746 w 3252899"/>
              <a:gd name="connsiteY37" fmla="*/ 292597 h 2569290"/>
              <a:gd name="connsiteX38" fmla="*/ 1538396 w 3252899"/>
              <a:gd name="connsiteY38" fmla="*/ 330697 h 2569290"/>
              <a:gd name="connsiteX39" fmla="*/ 1551096 w 3252899"/>
              <a:gd name="connsiteY39" fmla="*/ 381497 h 2569290"/>
              <a:gd name="connsiteX40" fmla="*/ 1849546 w 3252899"/>
              <a:gd name="connsiteY40" fmla="*/ 470397 h 2569290"/>
              <a:gd name="connsiteX41" fmla="*/ 1906696 w 3252899"/>
              <a:gd name="connsiteY41" fmla="*/ 711697 h 2569290"/>
              <a:gd name="connsiteX42" fmla="*/ 1646346 w 3252899"/>
              <a:gd name="connsiteY42" fmla="*/ 527547 h 2569290"/>
              <a:gd name="connsiteX43" fmla="*/ 1563796 w 3252899"/>
              <a:gd name="connsiteY43" fmla="*/ 698997 h 2569290"/>
              <a:gd name="connsiteX44" fmla="*/ 1112946 w 3252899"/>
              <a:gd name="connsiteY44" fmla="*/ 794247 h 2569290"/>
              <a:gd name="connsiteX45" fmla="*/ 1246296 w 3252899"/>
              <a:gd name="connsiteY45" fmla="*/ 641847 h 2569290"/>
              <a:gd name="connsiteX46" fmla="*/ 1373296 w 3252899"/>
              <a:gd name="connsiteY46" fmla="*/ 495797 h 2569290"/>
              <a:gd name="connsiteX47" fmla="*/ 1322496 w 3252899"/>
              <a:gd name="connsiteY47" fmla="*/ 356097 h 2569290"/>
              <a:gd name="connsiteX48" fmla="*/ 1024046 w 3252899"/>
              <a:gd name="connsiteY48" fmla="*/ 267197 h 2569290"/>
              <a:gd name="connsiteX49" fmla="*/ 1125646 w 3252899"/>
              <a:gd name="connsiteY49" fmla="*/ 497 h 2569290"/>
              <a:gd name="connsiteX50" fmla="*/ 953458 w 3252899"/>
              <a:gd name="connsiteY50" fmla="*/ 205469 h 2569290"/>
              <a:gd name="connsiteX51" fmla="*/ 981724 w 3252899"/>
              <a:gd name="connsiteY51" fmla="*/ 377752 h 2569290"/>
              <a:gd name="connsiteX52" fmla="*/ 1043542 w 3252899"/>
              <a:gd name="connsiteY52" fmla="*/ 434420 h 2569290"/>
              <a:gd name="connsiteX53" fmla="*/ 1027025 w 3252899"/>
              <a:gd name="connsiteY53" fmla="*/ 484318 h 2569290"/>
              <a:gd name="connsiteX54" fmla="*/ 981694 w 3252899"/>
              <a:gd name="connsiteY54" fmla="*/ 497527 h 2569290"/>
              <a:gd name="connsiteX55" fmla="*/ 958542 w 3252899"/>
              <a:gd name="connsiteY55" fmla="*/ 503966 h 2569290"/>
              <a:gd name="connsiteX56" fmla="*/ 899374 w 3252899"/>
              <a:gd name="connsiteY56" fmla="*/ 424192 h 2569290"/>
              <a:gd name="connsiteX57" fmla="*/ 783260 w 3252899"/>
              <a:gd name="connsiteY57" fmla="*/ 393399 h 2569290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43542 w 3252899"/>
              <a:gd name="connsiteY53" fmla="*/ 434387 h 2569257"/>
              <a:gd name="connsiteX54" fmla="*/ 1027025 w 3252899"/>
              <a:gd name="connsiteY54" fmla="*/ 484285 h 2569257"/>
              <a:gd name="connsiteX55" fmla="*/ 981694 w 3252899"/>
              <a:gd name="connsiteY55" fmla="*/ 497494 h 2569257"/>
              <a:gd name="connsiteX56" fmla="*/ 958542 w 3252899"/>
              <a:gd name="connsiteY56" fmla="*/ 503933 h 2569257"/>
              <a:gd name="connsiteX57" fmla="*/ 899374 w 3252899"/>
              <a:gd name="connsiteY57" fmla="*/ 424159 h 2569257"/>
              <a:gd name="connsiteX58" fmla="*/ 783260 w 3252899"/>
              <a:gd name="connsiteY58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58542 w 3252899"/>
              <a:gd name="connsiteY57" fmla="*/ 503933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714 h 2569257"/>
              <a:gd name="connsiteX1" fmla="*/ 854663 w 3252899"/>
              <a:gd name="connsiteY1" fmla="*/ 533864 h 2569257"/>
              <a:gd name="connsiteX2" fmla="*/ 877996 w 3252899"/>
              <a:gd name="connsiteY2" fmla="*/ 660864 h 2569257"/>
              <a:gd name="connsiteX3" fmla="*/ 833546 w 3252899"/>
              <a:gd name="connsiteY3" fmla="*/ 711664 h 2569257"/>
              <a:gd name="connsiteX4" fmla="*/ 770046 w 3252899"/>
              <a:gd name="connsiteY4" fmla="*/ 775164 h 2569257"/>
              <a:gd name="connsiteX5" fmla="*/ 725596 w 3252899"/>
              <a:gd name="connsiteY5" fmla="*/ 984714 h 2569257"/>
              <a:gd name="connsiteX6" fmla="*/ 738296 w 3252899"/>
              <a:gd name="connsiteY6" fmla="*/ 1149814 h 2569257"/>
              <a:gd name="connsiteX7" fmla="*/ 890696 w 3252899"/>
              <a:gd name="connsiteY7" fmla="*/ 1308564 h 2569257"/>
              <a:gd name="connsiteX8" fmla="*/ 763696 w 3252899"/>
              <a:gd name="connsiteY8" fmla="*/ 1410164 h 2569257"/>
              <a:gd name="connsiteX9" fmla="*/ 477946 w 3252899"/>
              <a:gd name="connsiteY9" fmla="*/ 1448264 h 2569257"/>
              <a:gd name="connsiteX10" fmla="*/ 338246 w 3252899"/>
              <a:gd name="connsiteY10" fmla="*/ 1556214 h 2569257"/>
              <a:gd name="connsiteX11" fmla="*/ 306496 w 3252899"/>
              <a:gd name="connsiteY11" fmla="*/ 1607014 h 2569257"/>
              <a:gd name="connsiteX12" fmla="*/ 293796 w 3252899"/>
              <a:gd name="connsiteY12" fmla="*/ 1708614 h 2569257"/>
              <a:gd name="connsiteX13" fmla="*/ 306496 w 3252899"/>
              <a:gd name="connsiteY13" fmla="*/ 1772114 h 2569257"/>
              <a:gd name="connsiteX14" fmla="*/ 810 w 3252899"/>
              <a:gd name="connsiteY14" fmla="*/ 2122693 h 2569257"/>
              <a:gd name="connsiteX15" fmla="*/ 219220 w 3252899"/>
              <a:gd name="connsiteY15" fmla="*/ 2262837 h 2569257"/>
              <a:gd name="connsiteX16" fmla="*/ 284197 w 3252899"/>
              <a:gd name="connsiteY16" fmla="*/ 2337559 h 2569257"/>
              <a:gd name="connsiteX17" fmla="*/ 261750 w 3252899"/>
              <a:gd name="connsiteY17" fmla="*/ 2436058 h 2569257"/>
              <a:gd name="connsiteX18" fmla="*/ 566846 w 3252899"/>
              <a:gd name="connsiteY18" fmla="*/ 2375364 h 2569257"/>
              <a:gd name="connsiteX19" fmla="*/ 801796 w 3252899"/>
              <a:gd name="connsiteY19" fmla="*/ 2432514 h 2569257"/>
              <a:gd name="connsiteX20" fmla="*/ 1335196 w 3252899"/>
              <a:gd name="connsiteY20" fmla="*/ 2565864 h 2569257"/>
              <a:gd name="connsiteX21" fmla="*/ 1824146 w 3252899"/>
              <a:gd name="connsiteY21" fmla="*/ 2527764 h 2569257"/>
              <a:gd name="connsiteX22" fmla="*/ 2274996 w 3252899"/>
              <a:gd name="connsiteY22" fmla="*/ 2508714 h 2569257"/>
              <a:gd name="connsiteX23" fmla="*/ 2548046 w 3252899"/>
              <a:gd name="connsiteY23" fmla="*/ 2515064 h 2569257"/>
              <a:gd name="connsiteX24" fmla="*/ 2871896 w 3252899"/>
              <a:gd name="connsiteY24" fmla="*/ 2273764 h 2569257"/>
              <a:gd name="connsiteX25" fmla="*/ 2833796 w 3252899"/>
              <a:gd name="connsiteY25" fmla="*/ 2102314 h 2569257"/>
              <a:gd name="connsiteX26" fmla="*/ 2948096 w 3252899"/>
              <a:gd name="connsiteY26" fmla="*/ 1873714 h 2569257"/>
              <a:gd name="connsiteX27" fmla="*/ 3252896 w 3252899"/>
              <a:gd name="connsiteY27" fmla="*/ 1619714 h 2569257"/>
              <a:gd name="connsiteX28" fmla="*/ 2941746 w 3252899"/>
              <a:gd name="connsiteY28" fmla="*/ 1302214 h 2569257"/>
              <a:gd name="connsiteX29" fmla="*/ 2732196 w 3252899"/>
              <a:gd name="connsiteY29" fmla="*/ 1118064 h 2569257"/>
              <a:gd name="connsiteX30" fmla="*/ 2617896 w 3252899"/>
              <a:gd name="connsiteY30" fmla="*/ 762464 h 2569257"/>
              <a:gd name="connsiteX31" fmla="*/ 2332146 w 3252899"/>
              <a:gd name="connsiteY31" fmla="*/ 476714 h 2569257"/>
              <a:gd name="connsiteX32" fmla="*/ 2274996 w 3252899"/>
              <a:gd name="connsiteY32" fmla="*/ 362414 h 2569257"/>
              <a:gd name="connsiteX33" fmla="*/ 2147996 w 3252899"/>
              <a:gd name="connsiteY33" fmla="*/ 210014 h 2569257"/>
              <a:gd name="connsiteX34" fmla="*/ 1976546 w 3252899"/>
              <a:gd name="connsiteY34" fmla="*/ 25864 h 2569257"/>
              <a:gd name="connsiteX35" fmla="*/ 1868596 w 3252899"/>
              <a:gd name="connsiteY35" fmla="*/ 241764 h 2569257"/>
              <a:gd name="connsiteX36" fmla="*/ 1538396 w 3252899"/>
              <a:gd name="connsiteY36" fmla="*/ 108414 h 2569257"/>
              <a:gd name="connsiteX37" fmla="*/ 1544746 w 3252899"/>
              <a:gd name="connsiteY37" fmla="*/ 292564 h 2569257"/>
              <a:gd name="connsiteX38" fmla="*/ 1538396 w 3252899"/>
              <a:gd name="connsiteY38" fmla="*/ 330664 h 2569257"/>
              <a:gd name="connsiteX39" fmla="*/ 1551096 w 3252899"/>
              <a:gd name="connsiteY39" fmla="*/ 381464 h 2569257"/>
              <a:gd name="connsiteX40" fmla="*/ 1849546 w 3252899"/>
              <a:gd name="connsiteY40" fmla="*/ 470364 h 2569257"/>
              <a:gd name="connsiteX41" fmla="*/ 1906696 w 3252899"/>
              <a:gd name="connsiteY41" fmla="*/ 711664 h 2569257"/>
              <a:gd name="connsiteX42" fmla="*/ 1646346 w 3252899"/>
              <a:gd name="connsiteY42" fmla="*/ 527514 h 2569257"/>
              <a:gd name="connsiteX43" fmla="*/ 1563796 w 3252899"/>
              <a:gd name="connsiteY43" fmla="*/ 698964 h 2569257"/>
              <a:gd name="connsiteX44" fmla="*/ 1112946 w 3252899"/>
              <a:gd name="connsiteY44" fmla="*/ 794214 h 2569257"/>
              <a:gd name="connsiteX45" fmla="*/ 1246296 w 3252899"/>
              <a:gd name="connsiteY45" fmla="*/ 641814 h 2569257"/>
              <a:gd name="connsiteX46" fmla="*/ 1373296 w 3252899"/>
              <a:gd name="connsiteY46" fmla="*/ 495764 h 2569257"/>
              <a:gd name="connsiteX47" fmla="*/ 1322496 w 3252899"/>
              <a:gd name="connsiteY47" fmla="*/ 356064 h 2569257"/>
              <a:gd name="connsiteX48" fmla="*/ 1024046 w 3252899"/>
              <a:gd name="connsiteY48" fmla="*/ 267164 h 2569257"/>
              <a:gd name="connsiteX49" fmla="*/ 1125646 w 3252899"/>
              <a:gd name="connsiteY49" fmla="*/ 464 h 2569257"/>
              <a:gd name="connsiteX50" fmla="*/ 953458 w 3252899"/>
              <a:gd name="connsiteY50" fmla="*/ 205436 h 2569257"/>
              <a:gd name="connsiteX51" fmla="*/ 935360 w 3252899"/>
              <a:gd name="connsiteY51" fmla="*/ 308173 h 2569257"/>
              <a:gd name="connsiteX52" fmla="*/ 981724 w 3252899"/>
              <a:gd name="connsiteY52" fmla="*/ 377719 h 2569257"/>
              <a:gd name="connsiteX53" fmla="*/ 1010057 w 3252899"/>
              <a:gd name="connsiteY53" fmla="*/ 416356 h 2569257"/>
              <a:gd name="connsiteX54" fmla="*/ 1043542 w 3252899"/>
              <a:gd name="connsiteY54" fmla="*/ 434387 h 2569257"/>
              <a:gd name="connsiteX55" fmla="*/ 1027025 w 3252899"/>
              <a:gd name="connsiteY55" fmla="*/ 484285 h 2569257"/>
              <a:gd name="connsiteX56" fmla="*/ 981694 w 3252899"/>
              <a:gd name="connsiteY56" fmla="*/ 497494 h 2569257"/>
              <a:gd name="connsiteX57" fmla="*/ 961118 w 3252899"/>
              <a:gd name="connsiteY57" fmla="*/ 493630 h 2569257"/>
              <a:gd name="connsiteX58" fmla="*/ 899374 w 3252899"/>
              <a:gd name="connsiteY58" fmla="*/ 424159 h 2569257"/>
              <a:gd name="connsiteX59" fmla="*/ 783260 w 3252899"/>
              <a:gd name="connsiteY59" fmla="*/ 393366 h 2569257"/>
              <a:gd name="connsiteX0" fmla="*/ 795446 w 3252899"/>
              <a:gd name="connsiteY0" fmla="*/ 476696 h 2569239"/>
              <a:gd name="connsiteX1" fmla="*/ 854663 w 3252899"/>
              <a:gd name="connsiteY1" fmla="*/ 533846 h 2569239"/>
              <a:gd name="connsiteX2" fmla="*/ 877996 w 3252899"/>
              <a:gd name="connsiteY2" fmla="*/ 660846 h 2569239"/>
              <a:gd name="connsiteX3" fmla="*/ 833546 w 3252899"/>
              <a:gd name="connsiteY3" fmla="*/ 711646 h 2569239"/>
              <a:gd name="connsiteX4" fmla="*/ 770046 w 3252899"/>
              <a:gd name="connsiteY4" fmla="*/ 775146 h 2569239"/>
              <a:gd name="connsiteX5" fmla="*/ 725596 w 3252899"/>
              <a:gd name="connsiteY5" fmla="*/ 984696 h 2569239"/>
              <a:gd name="connsiteX6" fmla="*/ 738296 w 3252899"/>
              <a:gd name="connsiteY6" fmla="*/ 1149796 h 2569239"/>
              <a:gd name="connsiteX7" fmla="*/ 890696 w 3252899"/>
              <a:gd name="connsiteY7" fmla="*/ 1308546 h 2569239"/>
              <a:gd name="connsiteX8" fmla="*/ 763696 w 3252899"/>
              <a:gd name="connsiteY8" fmla="*/ 1410146 h 2569239"/>
              <a:gd name="connsiteX9" fmla="*/ 477946 w 3252899"/>
              <a:gd name="connsiteY9" fmla="*/ 1448246 h 2569239"/>
              <a:gd name="connsiteX10" fmla="*/ 338246 w 3252899"/>
              <a:gd name="connsiteY10" fmla="*/ 1556196 h 2569239"/>
              <a:gd name="connsiteX11" fmla="*/ 306496 w 3252899"/>
              <a:gd name="connsiteY11" fmla="*/ 1606996 h 2569239"/>
              <a:gd name="connsiteX12" fmla="*/ 293796 w 3252899"/>
              <a:gd name="connsiteY12" fmla="*/ 1708596 h 2569239"/>
              <a:gd name="connsiteX13" fmla="*/ 306496 w 3252899"/>
              <a:gd name="connsiteY13" fmla="*/ 1772096 h 2569239"/>
              <a:gd name="connsiteX14" fmla="*/ 810 w 3252899"/>
              <a:gd name="connsiteY14" fmla="*/ 2122675 h 2569239"/>
              <a:gd name="connsiteX15" fmla="*/ 219220 w 3252899"/>
              <a:gd name="connsiteY15" fmla="*/ 2262819 h 2569239"/>
              <a:gd name="connsiteX16" fmla="*/ 284197 w 3252899"/>
              <a:gd name="connsiteY16" fmla="*/ 2337541 h 2569239"/>
              <a:gd name="connsiteX17" fmla="*/ 261750 w 3252899"/>
              <a:gd name="connsiteY17" fmla="*/ 2436040 h 2569239"/>
              <a:gd name="connsiteX18" fmla="*/ 566846 w 3252899"/>
              <a:gd name="connsiteY18" fmla="*/ 2375346 h 2569239"/>
              <a:gd name="connsiteX19" fmla="*/ 801796 w 3252899"/>
              <a:gd name="connsiteY19" fmla="*/ 2432496 h 2569239"/>
              <a:gd name="connsiteX20" fmla="*/ 1335196 w 3252899"/>
              <a:gd name="connsiteY20" fmla="*/ 2565846 h 2569239"/>
              <a:gd name="connsiteX21" fmla="*/ 1824146 w 3252899"/>
              <a:gd name="connsiteY21" fmla="*/ 2527746 h 2569239"/>
              <a:gd name="connsiteX22" fmla="*/ 2274996 w 3252899"/>
              <a:gd name="connsiteY22" fmla="*/ 2508696 h 2569239"/>
              <a:gd name="connsiteX23" fmla="*/ 2548046 w 3252899"/>
              <a:gd name="connsiteY23" fmla="*/ 2515046 h 2569239"/>
              <a:gd name="connsiteX24" fmla="*/ 2871896 w 3252899"/>
              <a:gd name="connsiteY24" fmla="*/ 2273746 h 2569239"/>
              <a:gd name="connsiteX25" fmla="*/ 2833796 w 3252899"/>
              <a:gd name="connsiteY25" fmla="*/ 2102296 h 2569239"/>
              <a:gd name="connsiteX26" fmla="*/ 2948096 w 3252899"/>
              <a:gd name="connsiteY26" fmla="*/ 1873696 h 2569239"/>
              <a:gd name="connsiteX27" fmla="*/ 3252896 w 3252899"/>
              <a:gd name="connsiteY27" fmla="*/ 1619696 h 2569239"/>
              <a:gd name="connsiteX28" fmla="*/ 2941746 w 3252899"/>
              <a:gd name="connsiteY28" fmla="*/ 1302196 h 2569239"/>
              <a:gd name="connsiteX29" fmla="*/ 2732196 w 3252899"/>
              <a:gd name="connsiteY29" fmla="*/ 1118046 h 2569239"/>
              <a:gd name="connsiteX30" fmla="*/ 2617896 w 3252899"/>
              <a:gd name="connsiteY30" fmla="*/ 762446 h 2569239"/>
              <a:gd name="connsiteX31" fmla="*/ 2332146 w 3252899"/>
              <a:gd name="connsiteY31" fmla="*/ 476696 h 2569239"/>
              <a:gd name="connsiteX32" fmla="*/ 2274996 w 3252899"/>
              <a:gd name="connsiteY32" fmla="*/ 362396 h 2569239"/>
              <a:gd name="connsiteX33" fmla="*/ 2147996 w 3252899"/>
              <a:gd name="connsiteY33" fmla="*/ 209996 h 2569239"/>
              <a:gd name="connsiteX34" fmla="*/ 1976546 w 3252899"/>
              <a:gd name="connsiteY34" fmla="*/ 25846 h 2569239"/>
              <a:gd name="connsiteX35" fmla="*/ 1868596 w 3252899"/>
              <a:gd name="connsiteY35" fmla="*/ 241746 h 2569239"/>
              <a:gd name="connsiteX36" fmla="*/ 1538396 w 3252899"/>
              <a:gd name="connsiteY36" fmla="*/ 108396 h 2569239"/>
              <a:gd name="connsiteX37" fmla="*/ 1544746 w 3252899"/>
              <a:gd name="connsiteY37" fmla="*/ 292546 h 2569239"/>
              <a:gd name="connsiteX38" fmla="*/ 1538396 w 3252899"/>
              <a:gd name="connsiteY38" fmla="*/ 330646 h 2569239"/>
              <a:gd name="connsiteX39" fmla="*/ 1551096 w 3252899"/>
              <a:gd name="connsiteY39" fmla="*/ 381446 h 2569239"/>
              <a:gd name="connsiteX40" fmla="*/ 1849546 w 3252899"/>
              <a:gd name="connsiteY40" fmla="*/ 470346 h 2569239"/>
              <a:gd name="connsiteX41" fmla="*/ 1906696 w 3252899"/>
              <a:gd name="connsiteY41" fmla="*/ 711646 h 2569239"/>
              <a:gd name="connsiteX42" fmla="*/ 1646346 w 3252899"/>
              <a:gd name="connsiteY42" fmla="*/ 527496 h 2569239"/>
              <a:gd name="connsiteX43" fmla="*/ 1563796 w 3252899"/>
              <a:gd name="connsiteY43" fmla="*/ 698946 h 2569239"/>
              <a:gd name="connsiteX44" fmla="*/ 1112946 w 3252899"/>
              <a:gd name="connsiteY44" fmla="*/ 794196 h 2569239"/>
              <a:gd name="connsiteX45" fmla="*/ 1246296 w 3252899"/>
              <a:gd name="connsiteY45" fmla="*/ 641796 h 2569239"/>
              <a:gd name="connsiteX46" fmla="*/ 1373296 w 3252899"/>
              <a:gd name="connsiteY46" fmla="*/ 495746 h 2569239"/>
              <a:gd name="connsiteX47" fmla="*/ 1322496 w 3252899"/>
              <a:gd name="connsiteY47" fmla="*/ 356046 h 2569239"/>
              <a:gd name="connsiteX48" fmla="*/ 1024046 w 3252899"/>
              <a:gd name="connsiteY48" fmla="*/ 267146 h 2569239"/>
              <a:gd name="connsiteX49" fmla="*/ 1125646 w 3252899"/>
              <a:gd name="connsiteY49" fmla="*/ 446 h 2569239"/>
              <a:gd name="connsiteX50" fmla="*/ 953458 w 3252899"/>
              <a:gd name="connsiteY50" fmla="*/ 205418 h 2569239"/>
              <a:gd name="connsiteX51" fmla="*/ 883844 w 3252899"/>
              <a:gd name="connsiteY51" fmla="*/ 266943 h 2569239"/>
              <a:gd name="connsiteX52" fmla="*/ 981724 w 3252899"/>
              <a:gd name="connsiteY52" fmla="*/ 377701 h 2569239"/>
              <a:gd name="connsiteX53" fmla="*/ 1010057 w 3252899"/>
              <a:gd name="connsiteY53" fmla="*/ 416338 h 2569239"/>
              <a:gd name="connsiteX54" fmla="*/ 1043542 w 3252899"/>
              <a:gd name="connsiteY54" fmla="*/ 434369 h 2569239"/>
              <a:gd name="connsiteX55" fmla="*/ 1027025 w 3252899"/>
              <a:gd name="connsiteY55" fmla="*/ 484267 h 2569239"/>
              <a:gd name="connsiteX56" fmla="*/ 981694 w 3252899"/>
              <a:gd name="connsiteY56" fmla="*/ 497476 h 2569239"/>
              <a:gd name="connsiteX57" fmla="*/ 961118 w 3252899"/>
              <a:gd name="connsiteY57" fmla="*/ 493612 h 2569239"/>
              <a:gd name="connsiteX58" fmla="*/ 899374 w 3252899"/>
              <a:gd name="connsiteY58" fmla="*/ 424141 h 2569239"/>
              <a:gd name="connsiteX59" fmla="*/ 783260 w 3252899"/>
              <a:gd name="connsiteY59" fmla="*/ 393348 h 2569239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53458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883844 w 3252899"/>
              <a:gd name="connsiteY50" fmla="*/ 241251 h 2543547"/>
              <a:gd name="connsiteX51" fmla="*/ 981724 w 3252899"/>
              <a:gd name="connsiteY51" fmla="*/ 352009 h 2543547"/>
              <a:gd name="connsiteX52" fmla="*/ 1010057 w 3252899"/>
              <a:gd name="connsiteY52" fmla="*/ 390646 h 2543547"/>
              <a:gd name="connsiteX53" fmla="*/ 1043542 w 3252899"/>
              <a:gd name="connsiteY53" fmla="*/ 408677 h 2543547"/>
              <a:gd name="connsiteX54" fmla="*/ 1027025 w 3252899"/>
              <a:gd name="connsiteY54" fmla="*/ 458575 h 2543547"/>
              <a:gd name="connsiteX55" fmla="*/ 981694 w 3252899"/>
              <a:gd name="connsiteY55" fmla="*/ 471784 h 2543547"/>
              <a:gd name="connsiteX56" fmla="*/ 961118 w 3252899"/>
              <a:gd name="connsiteY56" fmla="*/ 467920 h 2543547"/>
              <a:gd name="connsiteX57" fmla="*/ 899374 w 3252899"/>
              <a:gd name="connsiteY57" fmla="*/ 398449 h 2543547"/>
              <a:gd name="connsiteX58" fmla="*/ 783260 w 3252899"/>
              <a:gd name="connsiteY5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7632 w 3252899"/>
              <a:gd name="connsiteY50" fmla="*/ 22064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25056 w 3252899"/>
              <a:gd name="connsiteY50" fmla="*/ 241252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12245 w 3252899"/>
              <a:gd name="connsiteY49" fmla="*/ 179726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981724 w 3252899"/>
              <a:gd name="connsiteY52" fmla="*/ 352009 h 2543547"/>
              <a:gd name="connsiteX53" fmla="*/ 1010057 w 3252899"/>
              <a:gd name="connsiteY53" fmla="*/ 390646 h 2543547"/>
              <a:gd name="connsiteX54" fmla="*/ 1043542 w 3252899"/>
              <a:gd name="connsiteY54" fmla="*/ 408677 h 2543547"/>
              <a:gd name="connsiteX55" fmla="*/ 1027025 w 3252899"/>
              <a:gd name="connsiteY55" fmla="*/ 458575 h 2543547"/>
              <a:gd name="connsiteX56" fmla="*/ 981694 w 3252899"/>
              <a:gd name="connsiteY56" fmla="*/ 471784 h 2543547"/>
              <a:gd name="connsiteX57" fmla="*/ 961118 w 3252899"/>
              <a:gd name="connsiteY57" fmla="*/ 467920 h 2543547"/>
              <a:gd name="connsiteX58" fmla="*/ 899374 w 3252899"/>
              <a:gd name="connsiteY58" fmla="*/ 398449 h 2543547"/>
              <a:gd name="connsiteX59" fmla="*/ 783260 w 3252899"/>
              <a:gd name="connsiteY5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81724 w 3252899"/>
              <a:gd name="connsiteY53" fmla="*/ 352009 h 2543547"/>
              <a:gd name="connsiteX54" fmla="*/ 1010057 w 3252899"/>
              <a:gd name="connsiteY54" fmla="*/ 390646 h 2543547"/>
              <a:gd name="connsiteX55" fmla="*/ 1043542 w 3252899"/>
              <a:gd name="connsiteY55" fmla="*/ 408677 h 2543547"/>
              <a:gd name="connsiteX56" fmla="*/ 1027025 w 3252899"/>
              <a:gd name="connsiteY56" fmla="*/ 458575 h 2543547"/>
              <a:gd name="connsiteX57" fmla="*/ 981694 w 3252899"/>
              <a:gd name="connsiteY57" fmla="*/ 471784 h 2543547"/>
              <a:gd name="connsiteX58" fmla="*/ 961118 w 3252899"/>
              <a:gd name="connsiteY58" fmla="*/ 467920 h 2543547"/>
              <a:gd name="connsiteX59" fmla="*/ 899374 w 3252899"/>
              <a:gd name="connsiteY59" fmla="*/ 398449 h 2543547"/>
              <a:gd name="connsiteX60" fmla="*/ 783260 w 3252899"/>
              <a:gd name="connsiteY6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43087 w 3252899"/>
              <a:gd name="connsiteY53" fmla="*/ 308221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5965 w 3252899"/>
              <a:gd name="connsiteY53" fmla="*/ 295342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76117 w 3252899"/>
              <a:gd name="connsiteY52" fmla="*/ 295342 h 2543547"/>
              <a:gd name="connsiteX53" fmla="*/ 953389 w 3252899"/>
              <a:gd name="connsiteY53" fmla="*/ 297918 h 2543547"/>
              <a:gd name="connsiteX54" fmla="*/ 981724 w 3252899"/>
              <a:gd name="connsiteY54" fmla="*/ 352009 h 2543547"/>
              <a:gd name="connsiteX55" fmla="*/ 1010057 w 3252899"/>
              <a:gd name="connsiteY55" fmla="*/ 390646 h 2543547"/>
              <a:gd name="connsiteX56" fmla="*/ 1043542 w 3252899"/>
              <a:gd name="connsiteY56" fmla="*/ 408677 h 2543547"/>
              <a:gd name="connsiteX57" fmla="*/ 1027025 w 3252899"/>
              <a:gd name="connsiteY57" fmla="*/ 458575 h 2543547"/>
              <a:gd name="connsiteX58" fmla="*/ 981694 w 3252899"/>
              <a:gd name="connsiteY58" fmla="*/ 471784 h 2543547"/>
              <a:gd name="connsiteX59" fmla="*/ 961118 w 3252899"/>
              <a:gd name="connsiteY59" fmla="*/ 467920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83844 w 3252899"/>
              <a:gd name="connsiteY51" fmla="*/ 241251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961118 w 3252899"/>
              <a:gd name="connsiteY60" fmla="*/ 467920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53389 w 3252899"/>
              <a:gd name="connsiteY54" fmla="*/ 297918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6117 w 3252899"/>
              <a:gd name="connsiteY53" fmla="*/ 295342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9905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81724 w 3252899"/>
              <a:gd name="connsiteY55" fmla="*/ 352009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43542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322496 w 3252899"/>
              <a:gd name="connsiteY47" fmla="*/ 330354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024046 w 3252899"/>
              <a:gd name="connsiteY48" fmla="*/ 241454 h 2543547"/>
              <a:gd name="connsiteX49" fmla="*/ 901942 w 3252899"/>
              <a:gd name="connsiteY49" fmla="*/ 197757 h 2543547"/>
              <a:gd name="connsiteX50" fmla="*/ 914754 w 3252899"/>
              <a:gd name="connsiteY50" fmla="*/ 233525 h 2543547"/>
              <a:gd name="connsiteX51" fmla="*/ 878692 w 3252899"/>
              <a:gd name="connsiteY51" fmla="*/ 238676 h 2543547"/>
              <a:gd name="connsiteX52" fmla="*/ 858086 w 3252899"/>
              <a:gd name="connsiteY52" fmla="*/ 267009 h 2543547"/>
              <a:gd name="connsiteX53" fmla="*/ 870965 w 3252899"/>
              <a:gd name="connsiteY53" fmla="*/ 305645 h 2543547"/>
              <a:gd name="connsiteX54" fmla="*/ 948237 w 3252899"/>
              <a:gd name="connsiteY54" fmla="*/ 305645 h 2543547"/>
              <a:gd name="connsiteX55" fmla="*/ 971421 w 3252899"/>
              <a:gd name="connsiteY55" fmla="*/ 359737 h 2543547"/>
              <a:gd name="connsiteX56" fmla="*/ 1010057 w 3252899"/>
              <a:gd name="connsiteY56" fmla="*/ 390646 h 2543547"/>
              <a:gd name="connsiteX57" fmla="*/ 1038391 w 3252899"/>
              <a:gd name="connsiteY57" fmla="*/ 408677 h 2543547"/>
              <a:gd name="connsiteX58" fmla="*/ 1027025 w 3252899"/>
              <a:gd name="connsiteY58" fmla="*/ 458575 h 2543547"/>
              <a:gd name="connsiteX59" fmla="*/ 981694 w 3252899"/>
              <a:gd name="connsiteY59" fmla="*/ 471784 h 2543547"/>
              <a:gd name="connsiteX60" fmla="*/ 899374 w 3252899"/>
              <a:gd name="connsiteY60" fmla="*/ 398449 h 2543547"/>
              <a:gd name="connsiteX61" fmla="*/ 783260 w 3252899"/>
              <a:gd name="connsiteY6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3296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53145 w 3252899"/>
              <a:gd name="connsiteY46" fmla="*/ 470054 h 2543547"/>
              <a:gd name="connsiteX47" fmla="*/ 1294163 w 3252899"/>
              <a:gd name="connsiteY47" fmla="*/ 376718 h 2543547"/>
              <a:gd name="connsiteX48" fmla="*/ 1205816 w 3252899"/>
              <a:gd name="connsiteY48" fmla="*/ 377767 h 2543547"/>
              <a:gd name="connsiteX49" fmla="*/ 1024046 w 3252899"/>
              <a:gd name="connsiteY49" fmla="*/ 241454 h 2543547"/>
              <a:gd name="connsiteX50" fmla="*/ 901942 w 3252899"/>
              <a:gd name="connsiteY50" fmla="*/ 197757 h 2543547"/>
              <a:gd name="connsiteX51" fmla="*/ 914754 w 3252899"/>
              <a:gd name="connsiteY51" fmla="*/ 233525 h 2543547"/>
              <a:gd name="connsiteX52" fmla="*/ 878692 w 3252899"/>
              <a:gd name="connsiteY52" fmla="*/ 238676 h 2543547"/>
              <a:gd name="connsiteX53" fmla="*/ 858086 w 3252899"/>
              <a:gd name="connsiteY53" fmla="*/ 267009 h 2543547"/>
              <a:gd name="connsiteX54" fmla="*/ 870965 w 3252899"/>
              <a:gd name="connsiteY54" fmla="*/ 305645 h 2543547"/>
              <a:gd name="connsiteX55" fmla="*/ 948237 w 3252899"/>
              <a:gd name="connsiteY55" fmla="*/ 305645 h 2543547"/>
              <a:gd name="connsiteX56" fmla="*/ 971421 w 3252899"/>
              <a:gd name="connsiteY56" fmla="*/ 359737 h 2543547"/>
              <a:gd name="connsiteX57" fmla="*/ 1010057 w 3252899"/>
              <a:gd name="connsiteY57" fmla="*/ 390646 h 2543547"/>
              <a:gd name="connsiteX58" fmla="*/ 1038391 w 3252899"/>
              <a:gd name="connsiteY58" fmla="*/ 408677 h 2543547"/>
              <a:gd name="connsiteX59" fmla="*/ 1027025 w 3252899"/>
              <a:gd name="connsiteY59" fmla="*/ 458575 h 2543547"/>
              <a:gd name="connsiteX60" fmla="*/ 981694 w 3252899"/>
              <a:gd name="connsiteY60" fmla="*/ 471784 h 2543547"/>
              <a:gd name="connsiteX61" fmla="*/ 899374 w 3252899"/>
              <a:gd name="connsiteY61" fmla="*/ 398449 h 2543547"/>
              <a:gd name="connsiteX62" fmla="*/ 783260 w 3252899"/>
              <a:gd name="connsiteY6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53145 w 3252899"/>
              <a:gd name="connsiteY47" fmla="*/ 470054 h 2543547"/>
              <a:gd name="connsiteX48" fmla="*/ 1294163 w 3252899"/>
              <a:gd name="connsiteY48" fmla="*/ 376718 h 2543547"/>
              <a:gd name="connsiteX49" fmla="*/ 1205816 w 3252899"/>
              <a:gd name="connsiteY49" fmla="*/ 377767 h 2543547"/>
              <a:gd name="connsiteX50" fmla="*/ 1024046 w 3252899"/>
              <a:gd name="connsiteY50" fmla="*/ 241454 h 2543547"/>
              <a:gd name="connsiteX51" fmla="*/ 901942 w 3252899"/>
              <a:gd name="connsiteY51" fmla="*/ 197757 h 2543547"/>
              <a:gd name="connsiteX52" fmla="*/ 914754 w 3252899"/>
              <a:gd name="connsiteY52" fmla="*/ 233525 h 2543547"/>
              <a:gd name="connsiteX53" fmla="*/ 878692 w 3252899"/>
              <a:gd name="connsiteY53" fmla="*/ 238676 h 2543547"/>
              <a:gd name="connsiteX54" fmla="*/ 858086 w 3252899"/>
              <a:gd name="connsiteY54" fmla="*/ 267009 h 2543547"/>
              <a:gd name="connsiteX55" fmla="*/ 870965 w 3252899"/>
              <a:gd name="connsiteY55" fmla="*/ 305645 h 2543547"/>
              <a:gd name="connsiteX56" fmla="*/ 948237 w 3252899"/>
              <a:gd name="connsiteY56" fmla="*/ 305645 h 2543547"/>
              <a:gd name="connsiteX57" fmla="*/ 971421 w 3252899"/>
              <a:gd name="connsiteY57" fmla="*/ 359737 h 2543547"/>
              <a:gd name="connsiteX58" fmla="*/ 1010057 w 3252899"/>
              <a:gd name="connsiteY58" fmla="*/ 390646 h 2543547"/>
              <a:gd name="connsiteX59" fmla="*/ 1038391 w 3252899"/>
              <a:gd name="connsiteY59" fmla="*/ 408677 h 2543547"/>
              <a:gd name="connsiteX60" fmla="*/ 1027025 w 3252899"/>
              <a:gd name="connsiteY60" fmla="*/ 458575 h 2543547"/>
              <a:gd name="connsiteX61" fmla="*/ 981694 w 3252899"/>
              <a:gd name="connsiteY61" fmla="*/ 471784 h 2543547"/>
              <a:gd name="connsiteX62" fmla="*/ 899374 w 3252899"/>
              <a:gd name="connsiteY62" fmla="*/ 398449 h 2543547"/>
              <a:gd name="connsiteX63" fmla="*/ 783260 w 3252899"/>
              <a:gd name="connsiteY6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53145 w 3252899"/>
              <a:gd name="connsiteY48" fmla="*/ 470054 h 2543547"/>
              <a:gd name="connsiteX49" fmla="*/ 1294163 w 3252899"/>
              <a:gd name="connsiteY49" fmla="*/ 376718 h 2543547"/>
              <a:gd name="connsiteX50" fmla="*/ 1205816 w 3252899"/>
              <a:gd name="connsiteY50" fmla="*/ 377767 h 2543547"/>
              <a:gd name="connsiteX51" fmla="*/ 1024046 w 3252899"/>
              <a:gd name="connsiteY51" fmla="*/ 241454 h 2543547"/>
              <a:gd name="connsiteX52" fmla="*/ 901942 w 3252899"/>
              <a:gd name="connsiteY52" fmla="*/ 197757 h 2543547"/>
              <a:gd name="connsiteX53" fmla="*/ 914754 w 3252899"/>
              <a:gd name="connsiteY53" fmla="*/ 233525 h 2543547"/>
              <a:gd name="connsiteX54" fmla="*/ 878692 w 3252899"/>
              <a:gd name="connsiteY54" fmla="*/ 238676 h 2543547"/>
              <a:gd name="connsiteX55" fmla="*/ 858086 w 3252899"/>
              <a:gd name="connsiteY55" fmla="*/ 267009 h 2543547"/>
              <a:gd name="connsiteX56" fmla="*/ 870965 w 3252899"/>
              <a:gd name="connsiteY56" fmla="*/ 305645 h 2543547"/>
              <a:gd name="connsiteX57" fmla="*/ 948237 w 3252899"/>
              <a:gd name="connsiteY57" fmla="*/ 305645 h 2543547"/>
              <a:gd name="connsiteX58" fmla="*/ 971421 w 3252899"/>
              <a:gd name="connsiteY58" fmla="*/ 359737 h 2543547"/>
              <a:gd name="connsiteX59" fmla="*/ 1010057 w 3252899"/>
              <a:gd name="connsiteY59" fmla="*/ 390646 h 2543547"/>
              <a:gd name="connsiteX60" fmla="*/ 1038391 w 3252899"/>
              <a:gd name="connsiteY60" fmla="*/ 408677 h 2543547"/>
              <a:gd name="connsiteX61" fmla="*/ 1027025 w 3252899"/>
              <a:gd name="connsiteY61" fmla="*/ 458575 h 2543547"/>
              <a:gd name="connsiteX62" fmla="*/ 981694 w 3252899"/>
              <a:gd name="connsiteY62" fmla="*/ 471784 h 2543547"/>
              <a:gd name="connsiteX63" fmla="*/ 899374 w 3252899"/>
              <a:gd name="connsiteY63" fmla="*/ 398449 h 2543547"/>
              <a:gd name="connsiteX64" fmla="*/ 783260 w 3252899"/>
              <a:gd name="connsiteY6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294163 w 3252899"/>
              <a:gd name="connsiteY50" fmla="*/ 376718 h 2543547"/>
              <a:gd name="connsiteX51" fmla="*/ 1205816 w 3252899"/>
              <a:gd name="connsiteY51" fmla="*/ 377767 h 2543547"/>
              <a:gd name="connsiteX52" fmla="*/ 1024046 w 3252899"/>
              <a:gd name="connsiteY52" fmla="*/ 241454 h 2543547"/>
              <a:gd name="connsiteX53" fmla="*/ 901942 w 3252899"/>
              <a:gd name="connsiteY53" fmla="*/ 197757 h 2543547"/>
              <a:gd name="connsiteX54" fmla="*/ 914754 w 3252899"/>
              <a:gd name="connsiteY54" fmla="*/ 233525 h 2543547"/>
              <a:gd name="connsiteX55" fmla="*/ 878692 w 3252899"/>
              <a:gd name="connsiteY55" fmla="*/ 238676 h 2543547"/>
              <a:gd name="connsiteX56" fmla="*/ 858086 w 3252899"/>
              <a:gd name="connsiteY56" fmla="*/ 267009 h 2543547"/>
              <a:gd name="connsiteX57" fmla="*/ 870965 w 3252899"/>
              <a:gd name="connsiteY57" fmla="*/ 305645 h 2543547"/>
              <a:gd name="connsiteX58" fmla="*/ 948237 w 3252899"/>
              <a:gd name="connsiteY58" fmla="*/ 305645 h 2543547"/>
              <a:gd name="connsiteX59" fmla="*/ 971421 w 3252899"/>
              <a:gd name="connsiteY59" fmla="*/ 359737 h 2543547"/>
              <a:gd name="connsiteX60" fmla="*/ 1010057 w 3252899"/>
              <a:gd name="connsiteY60" fmla="*/ 390646 h 2543547"/>
              <a:gd name="connsiteX61" fmla="*/ 1038391 w 3252899"/>
              <a:gd name="connsiteY61" fmla="*/ 408677 h 2543547"/>
              <a:gd name="connsiteX62" fmla="*/ 1027025 w 3252899"/>
              <a:gd name="connsiteY62" fmla="*/ 458575 h 2543547"/>
              <a:gd name="connsiteX63" fmla="*/ 981694 w 3252899"/>
              <a:gd name="connsiteY63" fmla="*/ 471784 h 2543547"/>
              <a:gd name="connsiteX64" fmla="*/ 899374 w 3252899"/>
              <a:gd name="connsiteY64" fmla="*/ 398449 h 2543547"/>
              <a:gd name="connsiteX65" fmla="*/ 783260 w 3252899"/>
              <a:gd name="connsiteY6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386120 w 3252899"/>
              <a:gd name="connsiteY47" fmla="*/ 519435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417030 w 3252899"/>
              <a:gd name="connsiteY46" fmla="*/ 563223 h 2543547"/>
              <a:gd name="connsiteX47" fmla="*/ 1401575 w 3252899"/>
              <a:gd name="connsiteY47" fmla="*/ 522010 h 2543547"/>
              <a:gd name="connsiteX48" fmla="*/ 1445363 w 3252899"/>
              <a:gd name="connsiteY48" fmla="*/ 483374 h 2543547"/>
              <a:gd name="connsiteX49" fmla="*/ 1453145 w 3252899"/>
              <a:gd name="connsiteY49" fmla="*/ 470054 h 2543547"/>
              <a:gd name="connsiteX50" fmla="*/ 1440211 w 3252899"/>
              <a:gd name="connsiteY50" fmla="*/ 437010 h 2543547"/>
              <a:gd name="connsiteX51" fmla="*/ 1294163 w 3252899"/>
              <a:gd name="connsiteY51" fmla="*/ 376718 h 2543547"/>
              <a:gd name="connsiteX52" fmla="*/ 1205816 w 3252899"/>
              <a:gd name="connsiteY52" fmla="*/ 377767 h 2543547"/>
              <a:gd name="connsiteX53" fmla="*/ 1024046 w 3252899"/>
              <a:gd name="connsiteY53" fmla="*/ 241454 h 2543547"/>
              <a:gd name="connsiteX54" fmla="*/ 901942 w 3252899"/>
              <a:gd name="connsiteY54" fmla="*/ 197757 h 2543547"/>
              <a:gd name="connsiteX55" fmla="*/ 914754 w 3252899"/>
              <a:gd name="connsiteY55" fmla="*/ 233525 h 2543547"/>
              <a:gd name="connsiteX56" fmla="*/ 878692 w 3252899"/>
              <a:gd name="connsiteY56" fmla="*/ 238676 h 2543547"/>
              <a:gd name="connsiteX57" fmla="*/ 858086 w 3252899"/>
              <a:gd name="connsiteY57" fmla="*/ 267009 h 2543547"/>
              <a:gd name="connsiteX58" fmla="*/ 870965 w 3252899"/>
              <a:gd name="connsiteY58" fmla="*/ 305645 h 2543547"/>
              <a:gd name="connsiteX59" fmla="*/ 948237 w 3252899"/>
              <a:gd name="connsiteY59" fmla="*/ 305645 h 2543547"/>
              <a:gd name="connsiteX60" fmla="*/ 971421 w 3252899"/>
              <a:gd name="connsiteY60" fmla="*/ 359737 h 2543547"/>
              <a:gd name="connsiteX61" fmla="*/ 1010057 w 3252899"/>
              <a:gd name="connsiteY61" fmla="*/ 390646 h 2543547"/>
              <a:gd name="connsiteX62" fmla="*/ 1038391 w 3252899"/>
              <a:gd name="connsiteY62" fmla="*/ 408677 h 2543547"/>
              <a:gd name="connsiteX63" fmla="*/ 1027025 w 3252899"/>
              <a:gd name="connsiteY63" fmla="*/ 458575 h 2543547"/>
              <a:gd name="connsiteX64" fmla="*/ 981694 w 3252899"/>
              <a:gd name="connsiteY64" fmla="*/ 471784 h 2543547"/>
              <a:gd name="connsiteX65" fmla="*/ 899374 w 3252899"/>
              <a:gd name="connsiteY65" fmla="*/ 398449 h 2543547"/>
              <a:gd name="connsiteX66" fmla="*/ 783260 w 3252899"/>
              <a:gd name="connsiteY6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246296 w 3252899"/>
              <a:gd name="connsiteY45" fmla="*/ 616104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1296 w 3252899"/>
              <a:gd name="connsiteY45" fmla="*/ 639286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112946 w 3252899"/>
              <a:gd name="connsiteY44" fmla="*/ 768504 h 2543547"/>
              <a:gd name="connsiteX45" fmla="*/ 1339023 w 3252899"/>
              <a:gd name="connsiteY45" fmla="*/ 649590 h 2543547"/>
              <a:gd name="connsiteX46" fmla="*/ 1370666 w 3252899"/>
              <a:gd name="connsiteY46" fmla="*/ 596708 h 2543547"/>
              <a:gd name="connsiteX47" fmla="*/ 1417030 w 3252899"/>
              <a:gd name="connsiteY47" fmla="*/ 563223 h 2543547"/>
              <a:gd name="connsiteX48" fmla="*/ 1401575 w 3252899"/>
              <a:gd name="connsiteY48" fmla="*/ 522010 h 2543547"/>
              <a:gd name="connsiteX49" fmla="*/ 1445363 w 3252899"/>
              <a:gd name="connsiteY49" fmla="*/ 483374 h 2543547"/>
              <a:gd name="connsiteX50" fmla="*/ 1453145 w 3252899"/>
              <a:gd name="connsiteY50" fmla="*/ 470054 h 2543547"/>
              <a:gd name="connsiteX51" fmla="*/ 1440211 w 3252899"/>
              <a:gd name="connsiteY51" fmla="*/ 437010 h 2543547"/>
              <a:gd name="connsiteX52" fmla="*/ 1294163 w 3252899"/>
              <a:gd name="connsiteY52" fmla="*/ 376718 h 2543547"/>
              <a:gd name="connsiteX53" fmla="*/ 1205816 w 3252899"/>
              <a:gd name="connsiteY53" fmla="*/ 377767 h 2543547"/>
              <a:gd name="connsiteX54" fmla="*/ 1024046 w 3252899"/>
              <a:gd name="connsiteY54" fmla="*/ 241454 h 2543547"/>
              <a:gd name="connsiteX55" fmla="*/ 901942 w 3252899"/>
              <a:gd name="connsiteY55" fmla="*/ 197757 h 2543547"/>
              <a:gd name="connsiteX56" fmla="*/ 914754 w 3252899"/>
              <a:gd name="connsiteY56" fmla="*/ 233525 h 2543547"/>
              <a:gd name="connsiteX57" fmla="*/ 878692 w 3252899"/>
              <a:gd name="connsiteY57" fmla="*/ 238676 h 2543547"/>
              <a:gd name="connsiteX58" fmla="*/ 858086 w 3252899"/>
              <a:gd name="connsiteY58" fmla="*/ 267009 h 2543547"/>
              <a:gd name="connsiteX59" fmla="*/ 870965 w 3252899"/>
              <a:gd name="connsiteY59" fmla="*/ 305645 h 2543547"/>
              <a:gd name="connsiteX60" fmla="*/ 948237 w 3252899"/>
              <a:gd name="connsiteY60" fmla="*/ 305645 h 2543547"/>
              <a:gd name="connsiteX61" fmla="*/ 971421 w 3252899"/>
              <a:gd name="connsiteY61" fmla="*/ 359737 h 2543547"/>
              <a:gd name="connsiteX62" fmla="*/ 1010057 w 3252899"/>
              <a:gd name="connsiteY62" fmla="*/ 390646 h 2543547"/>
              <a:gd name="connsiteX63" fmla="*/ 1038391 w 3252899"/>
              <a:gd name="connsiteY63" fmla="*/ 408677 h 2543547"/>
              <a:gd name="connsiteX64" fmla="*/ 1027025 w 3252899"/>
              <a:gd name="connsiteY64" fmla="*/ 458575 h 2543547"/>
              <a:gd name="connsiteX65" fmla="*/ 981694 w 3252899"/>
              <a:gd name="connsiteY65" fmla="*/ 471784 h 2543547"/>
              <a:gd name="connsiteX66" fmla="*/ 899374 w 3252899"/>
              <a:gd name="connsiteY66" fmla="*/ 398449 h 2543547"/>
              <a:gd name="connsiteX67" fmla="*/ 783260 w 3252899"/>
              <a:gd name="connsiteY6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339023 w 3252899"/>
              <a:gd name="connsiteY46" fmla="*/ 649590 h 2543547"/>
              <a:gd name="connsiteX47" fmla="*/ 1370666 w 3252899"/>
              <a:gd name="connsiteY47" fmla="*/ 596708 h 2543547"/>
              <a:gd name="connsiteX48" fmla="*/ 1417030 w 3252899"/>
              <a:gd name="connsiteY48" fmla="*/ 563223 h 2543547"/>
              <a:gd name="connsiteX49" fmla="*/ 1401575 w 3252899"/>
              <a:gd name="connsiteY49" fmla="*/ 522010 h 2543547"/>
              <a:gd name="connsiteX50" fmla="*/ 1445363 w 3252899"/>
              <a:gd name="connsiteY50" fmla="*/ 483374 h 2543547"/>
              <a:gd name="connsiteX51" fmla="*/ 1453145 w 3252899"/>
              <a:gd name="connsiteY51" fmla="*/ 470054 h 2543547"/>
              <a:gd name="connsiteX52" fmla="*/ 1440211 w 3252899"/>
              <a:gd name="connsiteY52" fmla="*/ 437010 h 2543547"/>
              <a:gd name="connsiteX53" fmla="*/ 1294163 w 3252899"/>
              <a:gd name="connsiteY53" fmla="*/ 376718 h 2543547"/>
              <a:gd name="connsiteX54" fmla="*/ 1205816 w 3252899"/>
              <a:gd name="connsiteY54" fmla="*/ 377767 h 2543547"/>
              <a:gd name="connsiteX55" fmla="*/ 1024046 w 3252899"/>
              <a:gd name="connsiteY55" fmla="*/ 241454 h 2543547"/>
              <a:gd name="connsiteX56" fmla="*/ 901942 w 3252899"/>
              <a:gd name="connsiteY56" fmla="*/ 197757 h 2543547"/>
              <a:gd name="connsiteX57" fmla="*/ 914754 w 3252899"/>
              <a:gd name="connsiteY57" fmla="*/ 233525 h 2543547"/>
              <a:gd name="connsiteX58" fmla="*/ 878692 w 3252899"/>
              <a:gd name="connsiteY58" fmla="*/ 238676 h 2543547"/>
              <a:gd name="connsiteX59" fmla="*/ 858086 w 3252899"/>
              <a:gd name="connsiteY59" fmla="*/ 267009 h 2543547"/>
              <a:gd name="connsiteX60" fmla="*/ 870965 w 3252899"/>
              <a:gd name="connsiteY60" fmla="*/ 305645 h 2543547"/>
              <a:gd name="connsiteX61" fmla="*/ 948237 w 3252899"/>
              <a:gd name="connsiteY61" fmla="*/ 305645 h 2543547"/>
              <a:gd name="connsiteX62" fmla="*/ 971421 w 3252899"/>
              <a:gd name="connsiteY62" fmla="*/ 359737 h 2543547"/>
              <a:gd name="connsiteX63" fmla="*/ 1010057 w 3252899"/>
              <a:gd name="connsiteY63" fmla="*/ 390646 h 2543547"/>
              <a:gd name="connsiteX64" fmla="*/ 1038391 w 3252899"/>
              <a:gd name="connsiteY64" fmla="*/ 408677 h 2543547"/>
              <a:gd name="connsiteX65" fmla="*/ 1027025 w 3252899"/>
              <a:gd name="connsiteY65" fmla="*/ 458575 h 2543547"/>
              <a:gd name="connsiteX66" fmla="*/ 981694 w 3252899"/>
              <a:gd name="connsiteY66" fmla="*/ 471784 h 2543547"/>
              <a:gd name="connsiteX67" fmla="*/ 899374 w 3252899"/>
              <a:gd name="connsiteY67" fmla="*/ 398449 h 2543547"/>
              <a:gd name="connsiteX68" fmla="*/ 783260 w 3252899"/>
              <a:gd name="connsiteY6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14754 w 3252899"/>
              <a:gd name="connsiteY58" fmla="*/ 233525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1575 w 3252899"/>
              <a:gd name="connsiteY50" fmla="*/ 522010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17030 w 3252899"/>
              <a:gd name="connsiteY49" fmla="*/ 563223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70666 w 3252899"/>
              <a:gd name="connsiteY48" fmla="*/ 596708 h 2543547"/>
              <a:gd name="connsiteX49" fmla="*/ 1427333 w 3252899"/>
              <a:gd name="connsiteY49" fmla="*/ 555495 h 2543547"/>
              <a:gd name="connsiteX50" fmla="*/ 1404151 w 3252899"/>
              <a:gd name="connsiteY50" fmla="*/ 524586 h 2543547"/>
              <a:gd name="connsiteX51" fmla="*/ 1445363 w 3252899"/>
              <a:gd name="connsiteY51" fmla="*/ 483374 h 2543547"/>
              <a:gd name="connsiteX52" fmla="*/ 1453145 w 3252899"/>
              <a:gd name="connsiteY52" fmla="*/ 470054 h 2543547"/>
              <a:gd name="connsiteX53" fmla="*/ 1440211 w 3252899"/>
              <a:gd name="connsiteY53" fmla="*/ 437010 h 2543547"/>
              <a:gd name="connsiteX54" fmla="*/ 1294163 w 3252899"/>
              <a:gd name="connsiteY54" fmla="*/ 376718 h 2543547"/>
              <a:gd name="connsiteX55" fmla="*/ 1205816 w 3252899"/>
              <a:gd name="connsiteY55" fmla="*/ 377767 h 2543547"/>
              <a:gd name="connsiteX56" fmla="*/ 1024046 w 3252899"/>
              <a:gd name="connsiteY56" fmla="*/ 241454 h 2543547"/>
              <a:gd name="connsiteX57" fmla="*/ 901942 w 3252899"/>
              <a:gd name="connsiteY57" fmla="*/ 197757 h 2543547"/>
              <a:gd name="connsiteX58" fmla="*/ 907027 w 3252899"/>
              <a:gd name="connsiteY58" fmla="*/ 228374 h 2543547"/>
              <a:gd name="connsiteX59" fmla="*/ 878692 w 3252899"/>
              <a:gd name="connsiteY59" fmla="*/ 238676 h 2543547"/>
              <a:gd name="connsiteX60" fmla="*/ 858086 w 3252899"/>
              <a:gd name="connsiteY60" fmla="*/ 267009 h 2543547"/>
              <a:gd name="connsiteX61" fmla="*/ 870965 w 3252899"/>
              <a:gd name="connsiteY61" fmla="*/ 305645 h 2543547"/>
              <a:gd name="connsiteX62" fmla="*/ 948237 w 3252899"/>
              <a:gd name="connsiteY62" fmla="*/ 305645 h 2543547"/>
              <a:gd name="connsiteX63" fmla="*/ 971421 w 3252899"/>
              <a:gd name="connsiteY63" fmla="*/ 359737 h 2543547"/>
              <a:gd name="connsiteX64" fmla="*/ 1010057 w 3252899"/>
              <a:gd name="connsiteY64" fmla="*/ 390646 h 2543547"/>
              <a:gd name="connsiteX65" fmla="*/ 1038391 w 3252899"/>
              <a:gd name="connsiteY65" fmla="*/ 408677 h 2543547"/>
              <a:gd name="connsiteX66" fmla="*/ 1027025 w 3252899"/>
              <a:gd name="connsiteY66" fmla="*/ 458575 h 2543547"/>
              <a:gd name="connsiteX67" fmla="*/ 981694 w 3252899"/>
              <a:gd name="connsiteY67" fmla="*/ 471784 h 2543547"/>
              <a:gd name="connsiteX68" fmla="*/ 899374 w 3252899"/>
              <a:gd name="connsiteY68" fmla="*/ 398449 h 2543547"/>
              <a:gd name="connsiteX69" fmla="*/ 783260 w 3252899"/>
              <a:gd name="connsiteY6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1 w 3252899"/>
              <a:gd name="connsiteY46" fmla="*/ 728072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27333 w 3252899"/>
              <a:gd name="connsiteY50" fmla="*/ 555495 h 2543547"/>
              <a:gd name="connsiteX51" fmla="*/ 1404151 w 3252899"/>
              <a:gd name="connsiteY51" fmla="*/ 524586 h 2543547"/>
              <a:gd name="connsiteX52" fmla="*/ 1445363 w 3252899"/>
              <a:gd name="connsiteY52" fmla="*/ 483374 h 2543547"/>
              <a:gd name="connsiteX53" fmla="*/ 1453145 w 3252899"/>
              <a:gd name="connsiteY53" fmla="*/ 470054 h 2543547"/>
              <a:gd name="connsiteX54" fmla="*/ 1440211 w 3252899"/>
              <a:gd name="connsiteY54" fmla="*/ 437010 h 2543547"/>
              <a:gd name="connsiteX55" fmla="*/ 1294163 w 3252899"/>
              <a:gd name="connsiteY55" fmla="*/ 376718 h 2543547"/>
              <a:gd name="connsiteX56" fmla="*/ 1205816 w 3252899"/>
              <a:gd name="connsiteY56" fmla="*/ 377767 h 2543547"/>
              <a:gd name="connsiteX57" fmla="*/ 1024046 w 3252899"/>
              <a:gd name="connsiteY57" fmla="*/ 241454 h 2543547"/>
              <a:gd name="connsiteX58" fmla="*/ 901942 w 3252899"/>
              <a:gd name="connsiteY58" fmla="*/ 197757 h 2543547"/>
              <a:gd name="connsiteX59" fmla="*/ 907027 w 3252899"/>
              <a:gd name="connsiteY59" fmla="*/ 228374 h 2543547"/>
              <a:gd name="connsiteX60" fmla="*/ 878692 w 3252899"/>
              <a:gd name="connsiteY60" fmla="*/ 238676 h 2543547"/>
              <a:gd name="connsiteX61" fmla="*/ 858086 w 3252899"/>
              <a:gd name="connsiteY61" fmla="*/ 267009 h 2543547"/>
              <a:gd name="connsiteX62" fmla="*/ 870965 w 3252899"/>
              <a:gd name="connsiteY62" fmla="*/ 305645 h 2543547"/>
              <a:gd name="connsiteX63" fmla="*/ 948237 w 3252899"/>
              <a:gd name="connsiteY63" fmla="*/ 305645 h 2543547"/>
              <a:gd name="connsiteX64" fmla="*/ 971421 w 3252899"/>
              <a:gd name="connsiteY64" fmla="*/ 359737 h 2543547"/>
              <a:gd name="connsiteX65" fmla="*/ 1010057 w 3252899"/>
              <a:gd name="connsiteY65" fmla="*/ 390646 h 2543547"/>
              <a:gd name="connsiteX66" fmla="*/ 1038391 w 3252899"/>
              <a:gd name="connsiteY66" fmla="*/ 408677 h 2543547"/>
              <a:gd name="connsiteX67" fmla="*/ 1027025 w 3252899"/>
              <a:gd name="connsiteY67" fmla="*/ 458575 h 2543547"/>
              <a:gd name="connsiteX68" fmla="*/ 981694 w 3252899"/>
              <a:gd name="connsiteY68" fmla="*/ 471784 h 2543547"/>
              <a:gd name="connsiteX69" fmla="*/ 899374 w 3252899"/>
              <a:gd name="connsiteY69" fmla="*/ 398449 h 2543547"/>
              <a:gd name="connsiteX70" fmla="*/ 783260 w 3252899"/>
              <a:gd name="connsiteY7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04151 w 3252899"/>
              <a:gd name="connsiteY52" fmla="*/ 524586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39023 w 3252899"/>
              <a:gd name="connsiteY47" fmla="*/ 649590 h 2543547"/>
              <a:gd name="connsiteX48" fmla="*/ 1362938 w 3252899"/>
              <a:gd name="connsiteY48" fmla="*/ 630193 h 2543547"/>
              <a:gd name="connsiteX49" fmla="*/ 1370666 w 3252899"/>
              <a:gd name="connsiteY49" fmla="*/ 596708 h 2543547"/>
              <a:gd name="connsiteX50" fmla="*/ 1411878 w 3252899"/>
              <a:gd name="connsiteY50" fmla="*/ 586405 h 2543547"/>
              <a:gd name="connsiteX51" fmla="*/ 1427333 w 3252899"/>
              <a:gd name="connsiteY51" fmla="*/ 555495 h 2543547"/>
              <a:gd name="connsiteX52" fmla="*/ 1414454 w 3252899"/>
              <a:gd name="connsiteY52" fmla="*/ 527162 h 2543547"/>
              <a:gd name="connsiteX53" fmla="*/ 1445363 w 3252899"/>
              <a:gd name="connsiteY53" fmla="*/ 483374 h 2543547"/>
              <a:gd name="connsiteX54" fmla="*/ 1453145 w 3252899"/>
              <a:gd name="connsiteY54" fmla="*/ 470054 h 2543547"/>
              <a:gd name="connsiteX55" fmla="*/ 1440211 w 3252899"/>
              <a:gd name="connsiteY55" fmla="*/ 437010 h 2543547"/>
              <a:gd name="connsiteX56" fmla="*/ 1294163 w 3252899"/>
              <a:gd name="connsiteY56" fmla="*/ 376718 h 2543547"/>
              <a:gd name="connsiteX57" fmla="*/ 1205816 w 3252899"/>
              <a:gd name="connsiteY57" fmla="*/ 377767 h 2543547"/>
              <a:gd name="connsiteX58" fmla="*/ 1024046 w 3252899"/>
              <a:gd name="connsiteY58" fmla="*/ 241454 h 2543547"/>
              <a:gd name="connsiteX59" fmla="*/ 901942 w 3252899"/>
              <a:gd name="connsiteY59" fmla="*/ 197757 h 2543547"/>
              <a:gd name="connsiteX60" fmla="*/ 907027 w 3252899"/>
              <a:gd name="connsiteY60" fmla="*/ 228374 h 2543547"/>
              <a:gd name="connsiteX61" fmla="*/ 878692 w 3252899"/>
              <a:gd name="connsiteY61" fmla="*/ 238676 h 2543547"/>
              <a:gd name="connsiteX62" fmla="*/ 858086 w 3252899"/>
              <a:gd name="connsiteY62" fmla="*/ 267009 h 2543547"/>
              <a:gd name="connsiteX63" fmla="*/ 870965 w 3252899"/>
              <a:gd name="connsiteY63" fmla="*/ 305645 h 2543547"/>
              <a:gd name="connsiteX64" fmla="*/ 948237 w 3252899"/>
              <a:gd name="connsiteY64" fmla="*/ 305645 h 2543547"/>
              <a:gd name="connsiteX65" fmla="*/ 971421 w 3252899"/>
              <a:gd name="connsiteY65" fmla="*/ 359737 h 2543547"/>
              <a:gd name="connsiteX66" fmla="*/ 1010057 w 3252899"/>
              <a:gd name="connsiteY66" fmla="*/ 390646 h 2543547"/>
              <a:gd name="connsiteX67" fmla="*/ 1038391 w 3252899"/>
              <a:gd name="connsiteY67" fmla="*/ 408677 h 2543547"/>
              <a:gd name="connsiteX68" fmla="*/ 1027025 w 3252899"/>
              <a:gd name="connsiteY68" fmla="*/ 458575 h 2543547"/>
              <a:gd name="connsiteX69" fmla="*/ 981694 w 3252899"/>
              <a:gd name="connsiteY69" fmla="*/ 471784 h 2543547"/>
              <a:gd name="connsiteX70" fmla="*/ 899374 w 3252899"/>
              <a:gd name="connsiteY70" fmla="*/ 398449 h 2543547"/>
              <a:gd name="connsiteX71" fmla="*/ 783260 w 3252899"/>
              <a:gd name="connsiteY7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49603 w 3252899"/>
              <a:gd name="connsiteY46" fmla="*/ 702315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57330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265058 w 3252899"/>
              <a:gd name="connsiteY46" fmla="*/ 694588 h 2543547"/>
              <a:gd name="connsiteX47" fmla="*/ 1326877 w 3252899"/>
              <a:gd name="connsiteY47" fmla="*/ 679133 h 2543547"/>
              <a:gd name="connsiteX48" fmla="*/ 1339023 w 3252899"/>
              <a:gd name="connsiteY48" fmla="*/ 649590 h 2543547"/>
              <a:gd name="connsiteX49" fmla="*/ 1362938 w 3252899"/>
              <a:gd name="connsiteY49" fmla="*/ 630193 h 2543547"/>
              <a:gd name="connsiteX50" fmla="*/ 1370666 w 3252899"/>
              <a:gd name="connsiteY50" fmla="*/ 596708 h 2543547"/>
              <a:gd name="connsiteX51" fmla="*/ 1411878 w 3252899"/>
              <a:gd name="connsiteY51" fmla="*/ 586405 h 2543547"/>
              <a:gd name="connsiteX52" fmla="*/ 1427333 w 3252899"/>
              <a:gd name="connsiteY52" fmla="*/ 555495 h 2543547"/>
              <a:gd name="connsiteX53" fmla="*/ 1414454 w 3252899"/>
              <a:gd name="connsiteY53" fmla="*/ 527162 h 2543547"/>
              <a:gd name="connsiteX54" fmla="*/ 1445363 w 3252899"/>
              <a:gd name="connsiteY54" fmla="*/ 483374 h 2543547"/>
              <a:gd name="connsiteX55" fmla="*/ 1453145 w 3252899"/>
              <a:gd name="connsiteY55" fmla="*/ 470054 h 2543547"/>
              <a:gd name="connsiteX56" fmla="*/ 1440211 w 3252899"/>
              <a:gd name="connsiteY56" fmla="*/ 437010 h 2543547"/>
              <a:gd name="connsiteX57" fmla="*/ 1294163 w 3252899"/>
              <a:gd name="connsiteY57" fmla="*/ 376718 h 2543547"/>
              <a:gd name="connsiteX58" fmla="*/ 1205816 w 3252899"/>
              <a:gd name="connsiteY58" fmla="*/ 377767 h 2543547"/>
              <a:gd name="connsiteX59" fmla="*/ 1024046 w 3252899"/>
              <a:gd name="connsiteY59" fmla="*/ 241454 h 2543547"/>
              <a:gd name="connsiteX60" fmla="*/ 901942 w 3252899"/>
              <a:gd name="connsiteY60" fmla="*/ 197757 h 2543547"/>
              <a:gd name="connsiteX61" fmla="*/ 907027 w 3252899"/>
              <a:gd name="connsiteY61" fmla="*/ 228374 h 2543547"/>
              <a:gd name="connsiteX62" fmla="*/ 878692 w 3252899"/>
              <a:gd name="connsiteY62" fmla="*/ 238676 h 2543547"/>
              <a:gd name="connsiteX63" fmla="*/ 858086 w 3252899"/>
              <a:gd name="connsiteY63" fmla="*/ 267009 h 2543547"/>
              <a:gd name="connsiteX64" fmla="*/ 870965 w 3252899"/>
              <a:gd name="connsiteY64" fmla="*/ 305645 h 2543547"/>
              <a:gd name="connsiteX65" fmla="*/ 948237 w 3252899"/>
              <a:gd name="connsiteY65" fmla="*/ 305645 h 2543547"/>
              <a:gd name="connsiteX66" fmla="*/ 971421 w 3252899"/>
              <a:gd name="connsiteY66" fmla="*/ 359737 h 2543547"/>
              <a:gd name="connsiteX67" fmla="*/ 1010057 w 3252899"/>
              <a:gd name="connsiteY67" fmla="*/ 390646 h 2543547"/>
              <a:gd name="connsiteX68" fmla="*/ 1038391 w 3252899"/>
              <a:gd name="connsiteY68" fmla="*/ 408677 h 2543547"/>
              <a:gd name="connsiteX69" fmla="*/ 1027025 w 3252899"/>
              <a:gd name="connsiteY69" fmla="*/ 458575 h 2543547"/>
              <a:gd name="connsiteX70" fmla="*/ 981694 w 3252899"/>
              <a:gd name="connsiteY70" fmla="*/ 471784 h 2543547"/>
              <a:gd name="connsiteX71" fmla="*/ 899374 w 3252899"/>
              <a:gd name="connsiteY71" fmla="*/ 398449 h 2543547"/>
              <a:gd name="connsiteX72" fmla="*/ 783260 w 3252899"/>
              <a:gd name="connsiteY7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120815 w 3252899"/>
              <a:gd name="connsiteY46" fmla="*/ 712618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82178 w 3252899"/>
              <a:gd name="connsiteY46" fmla="*/ 692011 h 2543547"/>
              <a:gd name="connsiteX47" fmla="*/ 1265058 w 3252899"/>
              <a:gd name="connsiteY47" fmla="*/ 694588 h 2543547"/>
              <a:gd name="connsiteX48" fmla="*/ 1326877 w 3252899"/>
              <a:gd name="connsiteY48" fmla="*/ 679133 h 2543547"/>
              <a:gd name="connsiteX49" fmla="*/ 1339023 w 3252899"/>
              <a:gd name="connsiteY49" fmla="*/ 649590 h 2543547"/>
              <a:gd name="connsiteX50" fmla="*/ 1362938 w 3252899"/>
              <a:gd name="connsiteY50" fmla="*/ 630193 h 2543547"/>
              <a:gd name="connsiteX51" fmla="*/ 1370666 w 3252899"/>
              <a:gd name="connsiteY51" fmla="*/ 596708 h 2543547"/>
              <a:gd name="connsiteX52" fmla="*/ 1411878 w 3252899"/>
              <a:gd name="connsiteY52" fmla="*/ 586405 h 2543547"/>
              <a:gd name="connsiteX53" fmla="*/ 1427333 w 3252899"/>
              <a:gd name="connsiteY53" fmla="*/ 555495 h 2543547"/>
              <a:gd name="connsiteX54" fmla="*/ 1414454 w 3252899"/>
              <a:gd name="connsiteY54" fmla="*/ 527162 h 2543547"/>
              <a:gd name="connsiteX55" fmla="*/ 1445363 w 3252899"/>
              <a:gd name="connsiteY55" fmla="*/ 483374 h 2543547"/>
              <a:gd name="connsiteX56" fmla="*/ 1453145 w 3252899"/>
              <a:gd name="connsiteY56" fmla="*/ 470054 h 2543547"/>
              <a:gd name="connsiteX57" fmla="*/ 1440211 w 3252899"/>
              <a:gd name="connsiteY57" fmla="*/ 437010 h 2543547"/>
              <a:gd name="connsiteX58" fmla="*/ 1294163 w 3252899"/>
              <a:gd name="connsiteY58" fmla="*/ 376718 h 2543547"/>
              <a:gd name="connsiteX59" fmla="*/ 1205816 w 3252899"/>
              <a:gd name="connsiteY59" fmla="*/ 377767 h 2543547"/>
              <a:gd name="connsiteX60" fmla="*/ 1024046 w 3252899"/>
              <a:gd name="connsiteY60" fmla="*/ 241454 h 2543547"/>
              <a:gd name="connsiteX61" fmla="*/ 901942 w 3252899"/>
              <a:gd name="connsiteY61" fmla="*/ 197757 h 2543547"/>
              <a:gd name="connsiteX62" fmla="*/ 907027 w 3252899"/>
              <a:gd name="connsiteY62" fmla="*/ 228374 h 2543547"/>
              <a:gd name="connsiteX63" fmla="*/ 878692 w 3252899"/>
              <a:gd name="connsiteY63" fmla="*/ 238676 h 2543547"/>
              <a:gd name="connsiteX64" fmla="*/ 858086 w 3252899"/>
              <a:gd name="connsiteY64" fmla="*/ 267009 h 2543547"/>
              <a:gd name="connsiteX65" fmla="*/ 870965 w 3252899"/>
              <a:gd name="connsiteY65" fmla="*/ 305645 h 2543547"/>
              <a:gd name="connsiteX66" fmla="*/ 948237 w 3252899"/>
              <a:gd name="connsiteY66" fmla="*/ 305645 h 2543547"/>
              <a:gd name="connsiteX67" fmla="*/ 971421 w 3252899"/>
              <a:gd name="connsiteY67" fmla="*/ 359737 h 2543547"/>
              <a:gd name="connsiteX68" fmla="*/ 1010057 w 3252899"/>
              <a:gd name="connsiteY68" fmla="*/ 390646 h 2543547"/>
              <a:gd name="connsiteX69" fmla="*/ 1038391 w 3252899"/>
              <a:gd name="connsiteY69" fmla="*/ 408677 h 2543547"/>
              <a:gd name="connsiteX70" fmla="*/ 1027025 w 3252899"/>
              <a:gd name="connsiteY70" fmla="*/ 458575 h 2543547"/>
              <a:gd name="connsiteX71" fmla="*/ 981694 w 3252899"/>
              <a:gd name="connsiteY71" fmla="*/ 471784 h 2543547"/>
              <a:gd name="connsiteX72" fmla="*/ 899374 w 3252899"/>
              <a:gd name="connsiteY72" fmla="*/ 398449 h 2543547"/>
              <a:gd name="connsiteX73" fmla="*/ 783260 w 3252899"/>
              <a:gd name="connsiteY7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42332 w 3252899"/>
              <a:gd name="connsiteY44" fmla="*/ 828528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112946 w 3252899"/>
              <a:gd name="connsiteY45" fmla="*/ 768504 h 2543547"/>
              <a:gd name="connsiteX46" fmla="*/ 1038391 w 3252899"/>
              <a:gd name="connsiteY46" fmla="*/ 738375 h 2543547"/>
              <a:gd name="connsiteX47" fmla="*/ 1082178 w 3252899"/>
              <a:gd name="connsiteY47" fmla="*/ 692011 h 2543547"/>
              <a:gd name="connsiteX48" fmla="*/ 1265058 w 3252899"/>
              <a:gd name="connsiteY48" fmla="*/ 694588 h 2543547"/>
              <a:gd name="connsiteX49" fmla="*/ 1326877 w 3252899"/>
              <a:gd name="connsiteY49" fmla="*/ 679133 h 2543547"/>
              <a:gd name="connsiteX50" fmla="*/ 1339023 w 3252899"/>
              <a:gd name="connsiteY50" fmla="*/ 649590 h 2543547"/>
              <a:gd name="connsiteX51" fmla="*/ 1362938 w 3252899"/>
              <a:gd name="connsiteY51" fmla="*/ 630193 h 2543547"/>
              <a:gd name="connsiteX52" fmla="*/ 1370666 w 3252899"/>
              <a:gd name="connsiteY52" fmla="*/ 596708 h 2543547"/>
              <a:gd name="connsiteX53" fmla="*/ 1411878 w 3252899"/>
              <a:gd name="connsiteY53" fmla="*/ 586405 h 2543547"/>
              <a:gd name="connsiteX54" fmla="*/ 1427333 w 3252899"/>
              <a:gd name="connsiteY54" fmla="*/ 555495 h 2543547"/>
              <a:gd name="connsiteX55" fmla="*/ 1414454 w 3252899"/>
              <a:gd name="connsiteY55" fmla="*/ 527162 h 2543547"/>
              <a:gd name="connsiteX56" fmla="*/ 1445363 w 3252899"/>
              <a:gd name="connsiteY56" fmla="*/ 483374 h 2543547"/>
              <a:gd name="connsiteX57" fmla="*/ 1453145 w 3252899"/>
              <a:gd name="connsiteY57" fmla="*/ 470054 h 2543547"/>
              <a:gd name="connsiteX58" fmla="*/ 1440211 w 3252899"/>
              <a:gd name="connsiteY58" fmla="*/ 437010 h 2543547"/>
              <a:gd name="connsiteX59" fmla="*/ 1294163 w 3252899"/>
              <a:gd name="connsiteY59" fmla="*/ 376718 h 2543547"/>
              <a:gd name="connsiteX60" fmla="*/ 1205816 w 3252899"/>
              <a:gd name="connsiteY60" fmla="*/ 377767 h 2543547"/>
              <a:gd name="connsiteX61" fmla="*/ 1024046 w 3252899"/>
              <a:gd name="connsiteY61" fmla="*/ 241454 h 2543547"/>
              <a:gd name="connsiteX62" fmla="*/ 901942 w 3252899"/>
              <a:gd name="connsiteY62" fmla="*/ 197757 h 2543547"/>
              <a:gd name="connsiteX63" fmla="*/ 907027 w 3252899"/>
              <a:gd name="connsiteY63" fmla="*/ 228374 h 2543547"/>
              <a:gd name="connsiteX64" fmla="*/ 878692 w 3252899"/>
              <a:gd name="connsiteY64" fmla="*/ 238676 h 2543547"/>
              <a:gd name="connsiteX65" fmla="*/ 858086 w 3252899"/>
              <a:gd name="connsiteY65" fmla="*/ 267009 h 2543547"/>
              <a:gd name="connsiteX66" fmla="*/ 870965 w 3252899"/>
              <a:gd name="connsiteY66" fmla="*/ 305645 h 2543547"/>
              <a:gd name="connsiteX67" fmla="*/ 948237 w 3252899"/>
              <a:gd name="connsiteY67" fmla="*/ 305645 h 2543547"/>
              <a:gd name="connsiteX68" fmla="*/ 971421 w 3252899"/>
              <a:gd name="connsiteY68" fmla="*/ 359737 h 2543547"/>
              <a:gd name="connsiteX69" fmla="*/ 1010057 w 3252899"/>
              <a:gd name="connsiteY69" fmla="*/ 390646 h 2543547"/>
              <a:gd name="connsiteX70" fmla="*/ 1038391 w 3252899"/>
              <a:gd name="connsiteY70" fmla="*/ 408677 h 2543547"/>
              <a:gd name="connsiteX71" fmla="*/ 1027025 w 3252899"/>
              <a:gd name="connsiteY71" fmla="*/ 458575 h 2543547"/>
              <a:gd name="connsiteX72" fmla="*/ 981694 w 3252899"/>
              <a:gd name="connsiteY72" fmla="*/ 471784 h 2543547"/>
              <a:gd name="connsiteX73" fmla="*/ 899374 w 3252899"/>
              <a:gd name="connsiteY73" fmla="*/ 398449 h 2543547"/>
              <a:gd name="connsiteX74" fmla="*/ 783260 w 3252899"/>
              <a:gd name="connsiteY7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12946 w 3252899"/>
              <a:gd name="connsiteY46" fmla="*/ 768504 h 2543547"/>
              <a:gd name="connsiteX47" fmla="*/ 1038391 w 3252899"/>
              <a:gd name="connsiteY47" fmla="*/ 738375 h 2543547"/>
              <a:gd name="connsiteX48" fmla="*/ 1082178 w 3252899"/>
              <a:gd name="connsiteY48" fmla="*/ 692011 h 2543547"/>
              <a:gd name="connsiteX49" fmla="*/ 1265058 w 3252899"/>
              <a:gd name="connsiteY49" fmla="*/ 694588 h 2543547"/>
              <a:gd name="connsiteX50" fmla="*/ 1326877 w 3252899"/>
              <a:gd name="connsiteY50" fmla="*/ 679133 h 2543547"/>
              <a:gd name="connsiteX51" fmla="*/ 1339023 w 3252899"/>
              <a:gd name="connsiteY51" fmla="*/ 649590 h 2543547"/>
              <a:gd name="connsiteX52" fmla="*/ 1362938 w 3252899"/>
              <a:gd name="connsiteY52" fmla="*/ 630193 h 2543547"/>
              <a:gd name="connsiteX53" fmla="*/ 1370666 w 3252899"/>
              <a:gd name="connsiteY53" fmla="*/ 596708 h 2543547"/>
              <a:gd name="connsiteX54" fmla="*/ 1411878 w 3252899"/>
              <a:gd name="connsiteY54" fmla="*/ 586405 h 2543547"/>
              <a:gd name="connsiteX55" fmla="*/ 1427333 w 3252899"/>
              <a:gd name="connsiteY55" fmla="*/ 555495 h 2543547"/>
              <a:gd name="connsiteX56" fmla="*/ 1414454 w 3252899"/>
              <a:gd name="connsiteY56" fmla="*/ 527162 h 2543547"/>
              <a:gd name="connsiteX57" fmla="*/ 1445363 w 3252899"/>
              <a:gd name="connsiteY57" fmla="*/ 483374 h 2543547"/>
              <a:gd name="connsiteX58" fmla="*/ 1453145 w 3252899"/>
              <a:gd name="connsiteY58" fmla="*/ 470054 h 2543547"/>
              <a:gd name="connsiteX59" fmla="*/ 1440211 w 3252899"/>
              <a:gd name="connsiteY59" fmla="*/ 437010 h 2543547"/>
              <a:gd name="connsiteX60" fmla="*/ 1294163 w 3252899"/>
              <a:gd name="connsiteY60" fmla="*/ 376718 h 2543547"/>
              <a:gd name="connsiteX61" fmla="*/ 1205816 w 3252899"/>
              <a:gd name="connsiteY61" fmla="*/ 377767 h 2543547"/>
              <a:gd name="connsiteX62" fmla="*/ 1024046 w 3252899"/>
              <a:gd name="connsiteY62" fmla="*/ 241454 h 2543547"/>
              <a:gd name="connsiteX63" fmla="*/ 901942 w 3252899"/>
              <a:gd name="connsiteY63" fmla="*/ 197757 h 2543547"/>
              <a:gd name="connsiteX64" fmla="*/ 907027 w 3252899"/>
              <a:gd name="connsiteY64" fmla="*/ 228374 h 2543547"/>
              <a:gd name="connsiteX65" fmla="*/ 878692 w 3252899"/>
              <a:gd name="connsiteY65" fmla="*/ 238676 h 2543547"/>
              <a:gd name="connsiteX66" fmla="*/ 858086 w 3252899"/>
              <a:gd name="connsiteY66" fmla="*/ 267009 h 2543547"/>
              <a:gd name="connsiteX67" fmla="*/ 870965 w 3252899"/>
              <a:gd name="connsiteY67" fmla="*/ 305645 h 2543547"/>
              <a:gd name="connsiteX68" fmla="*/ 948237 w 3252899"/>
              <a:gd name="connsiteY68" fmla="*/ 305645 h 2543547"/>
              <a:gd name="connsiteX69" fmla="*/ 971421 w 3252899"/>
              <a:gd name="connsiteY69" fmla="*/ 359737 h 2543547"/>
              <a:gd name="connsiteX70" fmla="*/ 1010057 w 3252899"/>
              <a:gd name="connsiteY70" fmla="*/ 390646 h 2543547"/>
              <a:gd name="connsiteX71" fmla="*/ 1038391 w 3252899"/>
              <a:gd name="connsiteY71" fmla="*/ 408677 h 2543547"/>
              <a:gd name="connsiteX72" fmla="*/ 1027025 w 3252899"/>
              <a:gd name="connsiteY72" fmla="*/ 458575 h 2543547"/>
              <a:gd name="connsiteX73" fmla="*/ 981694 w 3252899"/>
              <a:gd name="connsiteY73" fmla="*/ 471784 h 2543547"/>
              <a:gd name="connsiteX74" fmla="*/ 899374 w 3252899"/>
              <a:gd name="connsiteY74" fmla="*/ 398449 h 2543547"/>
              <a:gd name="connsiteX75" fmla="*/ 783260 w 3252899"/>
              <a:gd name="connsiteY75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9891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12946 w 3252899"/>
              <a:gd name="connsiteY47" fmla="*/ 768504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38391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082178 w 3252899"/>
              <a:gd name="connsiteY49" fmla="*/ 692011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265058 w 3252899"/>
              <a:gd name="connsiteY50" fmla="*/ 694588 h 2543547"/>
              <a:gd name="connsiteX51" fmla="*/ 1326877 w 3252899"/>
              <a:gd name="connsiteY51" fmla="*/ 679133 h 2543547"/>
              <a:gd name="connsiteX52" fmla="*/ 1339023 w 3252899"/>
              <a:gd name="connsiteY52" fmla="*/ 649590 h 2543547"/>
              <a:gd name="connsiteX53" fmla="*/ 1362938 w 3252899"/>
              <a:gd name="connsiteY53" fmla="*/ 630193 h 2543547"/>
              <a:gd name="connsiteX54" fmla="*/ 1370666 w 3252899"/>
              <a:gd name="connsiteY54" fmla="*/ 596708 h 2543547"/>
              <a:gd name="connsiteX55" fmla="*/ 1411878 w 3252899"/>
              <a:gd name="connsiteY55" fmla="*/ 586405 h 2543547"/>
              <a:gd name="connsiteX56" fmla="*/ 1427333 w 3252899"/>
              <a:gd name="connsiteY56" fmla="*/ 555495 h 2543547"/>
              <a:gd name="connsiteX57" fmla="*/ 1414454 w 3252899"/>
              <a:gd name="connsiteY57" fmla="*/ 527162 h 2543547"/>
              <a:gd name="connsiteX58" fmla="*/ 1445363 w 3252899"/>
              <a:gd name="connsiteY58" fmla="*/ 483374 h 2543547"/>
              <a:gd name="connsiteX59" fmla="*/ 1453145 w 3252899"/>
              <a:gd name="connsiteY59" fmla="*/ 470054 h 2543547"/>
              <a:gd name="connsiteX60" fmla="*/ 1440211 w 3252899"/>
              <a:gd name="connsiteY60" fmla="*/ 437010 h 2543547"/>
              <a:gd name="connsiteX61" fmla="*/ 1294163 w 3252899"/>
              <a:gd name="connsiteY61" fmla="*/ 376718 h 2543547"/>
              <a:gd name="connsiteX62" fmla="*/ 1205816 w 3252899"/>
              <a:gd name="connsiteY62" fmla="*/ 377767 h 2543547"/>
              <a:gd name="connsiteX63" fmla="*/ 1024046 w 3252899"/>
              <a:gd name="connsiteY63" fmla="*/ 241454 h 2543547"/>
              <a:gd name="connsiteX64" fmla="*/ 901942 w 3252899"/>
              <a:gd name="connsiteY64" fmla="*/ 197757 h 2543547"/>
              <a:gd name="connsiteX65" fmla="*/ 907027 w 3252899"/>
              <a:gd name="connsiteY65" fmla="*/ 228374 h 2543547"/>
              <a:gd name="connsiteX66" fmla="*/ 878692 w 3252899"/>
              <a:gd name="connsiteY66" fmla="*/ 238676 h 2543547"/>
              <a:gd name="connsiteX67" fmla="*/ 858086 w 3252899"/>
              <a:gd name="connsiteY67" fmla="*/ 267009 h 2543547"/>
              <a:gd name="connsiteX68" fmla="*/ 870965 w 3252899"/>
              <a:gd name="connsiteY68" fmla="*/ 305645 h 2543547"/>
              <a:gd name="connsiteX69" fmla="*/ 948237 w 3252899"/>
              <a:gd name="connsiteY69" fmla="*/ 305645 h 2543547"/>
              <a:gd name="connsiteX70" fmla="*/ 971421 w 3252899"/>
              <a:gd name="connsiteY70" fmla="*/ 359737 h 2543547"/>
              <a:gd name="connsiteX71" fmla="*/ 1010057 w 3252899"/>
              <a:gd name="connsiteY71" fmla="*/ 390646 h 2543547"/>
              <a:gd name="connsiteX72" fmla="*/ 1038391 w 3252899"/>
              <a:gd name="connsiteY72" fmla="*/ 408677 h 2543547"/>
              <a:gd name="connsiteX73" fmla="*/ 1027025 w 3252899"/>
              <a:gd name="connsiteY73" fmla="*/ 458575 h 2543547"/>
              <a:gd name="connsiteX74" fmla="*/ 981694 w 3252899"/>
              <a:gd name="connsiteY74" fmla="*/ 471784 h 2543547"/>
              <a:gd name="connsiteX75" fmla="*/ 899374 w 3252899"/>
              <a:gd name="connsiteY75" fmla="*/ 398449 h 2543547"/>
              <a:gd name="connsiteX76" fmla="*/ 783260 w 3252899"/>
              <a:gd name="connsiteY76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265058 w 3252899"/>
              <a:gd name="connsiteY51" fmla="*/ 694588 h 2543547"/>
              <a:gd name="connsiteX52" fmla="*/ 1326877 w 3252899"/>
              <a:gd name="connsiteY52" fmla="*/ 679133 h 2543547"/>
              <a:gd name="connsiteX53" fmla="*/ 1339023 w 3252899"/>
              <a:gd name="connsiteY53" fmla="*/ 649590 h 2543547"/>
              <a:gd name="connsiteX54" fmla="*/ 1362938 w 3252899"/>
              <a:gd name="connsiteY54" fmla="*/ 630193 h 2543547"/>
              <a:gd name="connsiteX55" fmla="*/ 1370666 w 3252899"/>
              <a:gd name="connsiteY55" fmla="*/ 596708 h 2543547"/>
              <a:gd name="connsiteX56" fmla="*/ 1411878 w 3252899"/>
              <a:gd name="connsiteY56" fmla="*/ 586405 h 2543547"/>
              <a:gd name="connsiteX57" fmla="*/ 1427333 w 3252899"/>
              <a:gd name="connsiteY57" fmla="*/ 555495 h 2543547"/>
              <a:gd name="connsiteX58" fmla="*/ 1414454 w 3252899"/>
              <a:gd name="connsiteY58" fmla="*/ 527162 h 2543547"/>
              <a:gd name="connsiteX59" fmla="*/ 1445363 w 3252899"/>
              <a:gd name="connsiteY59" fmla="*/ 483374 h 2543547"/>
              <a:gd name="connsiteX60" fmla="*/ 1453145 w 3252899"/>
              <a:gd name="connsiteY60" fmla="*/ 470054 h 2543547"/>
              <a:gd name="connsiteX61" fmla="*/ 1440211 w 3252899"/>
              <a:gd name="connsiteY61" fmla="*/ 437010 h 2543547"/>
              <a:gd name="connsiteX62" fmla="*/ 1294163 w 3252899"/>
              <a:gd name="connsiteY62" fmla="*/ 376718 h 2543547"/>
              <a:gd name="connsiteX63" fmla="*/ 1205816 w 3252899"/>
              <a:gd name="connsiteY63" fmla="*/ 377767 h 2543547"/>
              <a:gd name="connsiteX64" fmla="*/ 1024046 w 3252899"/>
              <a:gd name="connsiteY64" fmla="*/ 241454 h 2543547"/>
              <a:gd name="connsiteX65" fmla="*/ 901942 w 3252899"/>
              <a:gd name="connsiteY65" fmla="*/ 197757 h 2543547"/>
              <a:gd name="connsiteX66" fmla="*/ 907027 w 3252899"/>
              <a:gd name="connsiteY66" fmla="*/ 228374 h 2543547"/>
              <a:gd name="connsiteX67" fmla="*/ 878692 w 3252899"/>
              <a:gd name="connsiteY67" fmla="*/ 238676 h 2543547"/>
              <a:gd name="connsiteX68" fmla="*/ 858086 w 3252899"/>
              <a:gd name="connsiteY68" fmla="*/ 267009 h 2543547"/>
              <a:gd name="connsiteX69" fmla="*/ 870965 w 3252899"/>
              <a:gd name="connsiteY69" fmla="*/ 305645 h 2543547"/>
              <a:gd name="connsiteX70" fmla="*/ 948237 w 3252899"/>
              <a:gd name="connsiteY70" fmla="*/ 305645 h 2543547"/>
              <a:gd name="connsiteX71" fmla="*/ 971421 w 3252899"/>
              <a:gd name="connsiteY71" fmla="*/ 359737 h 2543547"/>
              <a:gd name="connsiteX72" fmla="*/ 1010057 w 3252899"/>
              <a:gd name="connsiteY72" fmla="*/ 390646 h 2543547"/>
              <a:gd name="connsiteX73" fmla="*/ 1038391 w 3252899"/>
              <a:gd name="connsiteY73" fmla="*/ 408677 h 2543547"/>
              <a:gd name="connsiteX74" fmla="*/ 1027025 w 3252899"/>
              <a:gd name="connsiteY74" fmla="*/ 458575 h 2543547"/>
              <a:gd name="connsiteX75" fmla="*/ 981694 w 3252899"/>
              <a:gd name="connsiteY75" fmla="*/ 471784 h 2543547"/>
              <a:gd name="connsiteX76" fmla="*/ 899374 w 3252899"/>
              <a:gd name="connsiteY76" fmla="*/ 398449 h 2543547"/>
              <a:gd name="connsiteX77" fmla="*/ 783260 w 3252899"/>
              <a:gd name="connsiteY77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8089 w 3252899"/>
              <a:gd name="connsiteY51" fmla="*/ 717769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65058 w 3252899"/>
              <a:gd name="connsiteY52" fmla="*/ 694588 h 2543547"/>
              <a:gd name="connsiteX53" fmla="*/ 1326877 w 3252899"/>
              <a:gd name="connsiteY53" fmla="*/ 679133 h 2543547"/>
              <a:gd name="connsiteX54" fmla="*/ 1339023 w 3252899"/>
              <a:gd name="connsiteY54" fmla="*/ 649590 h 2543547"/>
              <a:gd name="connsiteX55" fmla="*/ 1362938 w 3252899"/>
              <a:gd name="connsiteY55" fmla="*/ 630193 h 2543547"/>
              <a:gd name="connsiteX56" fmla="*/ 1370666 w 3252899"/>
              <a:gd name="connsiteY56" fmla="*/ 596708 h 2543547"/>
              <a:gd name="connsiteX57" fmla="*/ 1411878 w 3252899"/>
              <a:gd name="connsiteY57" fmla="*/ 586405 h 2543547"/>
              <a:gd name="connsiteX58" fmla="*/ 1427333 w 3252899"/>
              <a:gd name="connsiteY58" fmla="*/ 555495 h 2543547"/>
              <a:gd name="connsiteX59" fmla="*/ 1414454 w 3252899"/>
              <a:gd name="connsiteY59" fmla="*/ 527162 h 2543547"/>
              <a:gd name="connsiteX60" fmla="*/ 1445363 w 3252899"/>
              <a:gd name="connsiteY60" fmla="*/ 483374 h 2543547"/>
              <a:gd name="connsiteX61" fmla="*/ 1453145 w 3252899"/>
              <a:gd name="connsiteY61" fmla="*/ 470054 h 2543547"/>
              <a:gd name="connsiteX62" fmla="*/ 1440211 w 3252899"/>
              <a:gd name="connsiteY62" fmla="*/ 437010 h 2543547"/>
              <a:gd name="connsiteX63" fmla="*/ 1294163 w 3252899"/>
              <a:gd name="connsiteY63" fmla="*/ 376718 h 2543547"/>
              <a:gd name="connsiteX64" fmla="*/ 1205816 w 3252899"/>
              <a:gd name="connsiteY64" fmla="*/ 377767 h 2543547"/>
              <a:gd name="connsiteX65" fmla="*/ 1024046 w 3252899"/>
              <a:gd name="connsiteY65" fmla="*/ 241454 h 2543547"/>
              <a:gd name="connsiteX66" fmla="*/ 901942 w 3252899"/>
              <a:gd name="connsiteY66" fmla="*/ 197757 h 2543547"/>
              <a:gd name="connsiteX67" fmla="*/ 907027 w 3252899"/>
              <a:gd name="connsiteY67" fmla="*/ 228374 h 2543547"/>
              <a:gd name="connsiteX68" fmla="*/ 878692 w 3252899"/>
              <a:gd name="connsiteY68" fmla="*/ 238676 h 2543547"/>
              <a:gd name="connsiteX69" fmla="*/ 858086 w 3252899"/>
              <a:gd name="connsiteY69" fmla="*/ 267009 h 2543547"/>
              <a:gd name="connsiteX70" fmla="*/ 870965 w 3252899"/>
              <a:gd name="connsiteY70" fmla="*/ 305645 h 2543547"/>
              <a:gd name="connsiteX71" fmla="*/ 948237 w 3252899"/>
              <a:gd name="connsiteY71" fmla="*/ 305645 h 2543547"/>
              <a:gd name="connsiteX72" fmla="*/ 971421 w 3252899"/>
              <a:gd name="connsiteY72" fmla="*/ 359737 h 2543547"/>
              <a:gd name="connsiteX73" fmla="*/ 1010057 w 3252899"/>
              <a:gd name="connsiteY73" fmla="*/ 390646 h 2543547"/>
              <a:gd name="connsiteX74" fmla="*/ 1038391 w 3252899"/>
              <a:gd name="connsiteY74" fmla="*/ 408677 h 2543547"/>
              <a:gd name="connsiteX75" fmla="*/ 1027025 w 3252899"/>
              <a:gd name="connsiteY75" fmla="*/ 458575 h 2543547"/>
              <a:gd name="connsiteX76" fmla="*/ 981694 w 3252899"/>
              <a:gd name="connsiteY76" fmla="*/ 471784 h 2543547"/>
              <a:gd name="connsiteX77" fmla="*/ 899374 w 3252899"/>
              <a:gd name="connsiteY77" fmla="*/ 398449 h 2543547"/>
              <a:gd name="connsiteX78" fmla="*/ 783260 w 3252899"/>
              <a:gd name="connsiteY78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72786 w 3252899"/>
              <a:gd name="connsiteY52" fmla="*/ 728072 h 2543547"/>
              <a:gd name="connsiteX53" fmla="*/ 1265058 w 3252899"/>
              <a:gd name="connsiteY53" fmla="*/ 694588 h 2543547"/>
              <a:gd name="connsiteX54" fmla="*/ 1326877 w 3252899"/>
              <a:gd name="connsiteY54" fmla="*/ 679133 h 2543547"/>
              <a:gd name="connsiteX55" fmla="*/ 1339023 w 3252899"/>
              <a:gd name="connsiteY55" fmla="*/ 649590 h 2543547"/>
              <a:gd name="connsiteX56" fmla="*/ 1362938 w 3252899"/>
              <a:gd name="connsiteY56" fmla="*/ 630193 h 2543547"/>
              <a:gd name="connsiteX57" fmla="*/ 1370666 w 3252899"/>
              <a:gd name="connsiteY57" fmla="*/ 596708 h 2543547"/>
              <a:gd name="connsiteX58" fmla="*/ 1411878 w 3252899"/>
              <a:gd name="connsiteY58" fmla="*/ 586405 h 2543547"/>
              <a:gd name="connsiteX59" fmla="*/ 1427333 w 3252899"/>
              <a:gd name="connsiteY59" fmla="*/ 555495 h 2543547"/>
              <a:gd name="connsiteX60" fmla="*/ 1414454 w 3252899"/>
              <a:gd name="connsiteY60" fmla="*/ 527162 h 2543547"/>
              <a:gd name="connsiteX61" fmla="*/ 1445363 w 3252899"/>
              <a:gd name="connsiteY61" fmla="*/ 483374 h 2543547"/>
              <a:gd name="connsiteX62" fmla="*/ 1453145 w 3252899"/>
              <a:gd name="connsiteY62" fmla="*/ 470054 h 2543547"/>
              <a:gd name="connsiteX63" fmla="*/ 1440211 w 3252899"/>
              <a:gd name="connsiteY63" fmla="*/ 437010 h 2543547"/>
              <a:gd name="connsiteX64" fmla="*/ 1294163 w 3252899"/>
              <a:gd name="connsiteY64" fmla="*/ 376718 h 2543547"/>
              <a:gd name="connsiteX65" fmla="*/ 1205816 w 3252899"/>
              <a:gd name="connsiteY65" fmla="*/ 377767 h 2543547"/>
              <a:gd name="connsiteX66" fmla="*/ 1024046 w 3252899"/>
              <a:gd name="connsiteY66" fmla="*/ 241454 h 2543547"/>
              <a:gd name="connsiteX67" fmla="*/ 901942 w 3252899"/>
              <a:gd name="connsiteY67" fmla="*/ 197757 h 2543547"/>
              <a:gd name="connsiteX68" fmla="*/ 907027 w 3252899"/>
              <a:gd name="connsiteY68" fmla="*/ 228374 h 2543547"/>
              <a:gd name="connsiteX69" fmla="*/ 878692 w 3252899"/>
              <a:gd name="connsiteY69" fmla="*/ 238676 h 2543547"/>
              <a:gd name="connsiteX70" fmla="*/ 858086 w 3252899"/>
              <a:gd name="connsiteY70" fmla="*/ 267009 h 2543547"/>
              <a:gd name="connsiteX71" fmla="*/ 870965 w 3252899"/>
              <a:gd name="connsiteY71" fmla="*/ 305645 h 2543547"/>
              <a:gd name="connsiteX72" fmla="*/ 948237 w 3252899"/>
              <a:gd name="connsiteY72" fmla="*/ 305645 h 2543547"/>
              <a:gd name="connsiteX73" fmla="*/ 971421 w 3252899"/>
              <a:gd name="connsiteY73" fmla="*/ 359737 h 2543547"/>
              <a:gd name="connsiteX74" fmla="*/ 1010057 w 3252899"/>
              <a:gd name="connsiteY74" fmla="*/ 390646 h 2543547"/>
              <a:gd name="connsiteX75" fmla="*/ 1038391 w 3252899"/>
              <a:gd name="connsiteY75" fmla="*/ 408677 h 2543547"/>
              <a:gd name="connsiteX76" fmla="*/ 1027025 w 3252899"/>
              <a:gd name="connsiteY76" fmla="*/ 458575 h 2543547"/>
              <a:gd name="connsiteX77" fmla="*/ 981694 w 3252899"/>
              <a:gd name="connsiteY77" fmla="*/ 471784 h 2543547"/>
              <a:gd name="connsiteX78" fmla="*/ 899374 w 3252899"/>
              <a:gd name="connsiteY78" fmla="*/ 398449 h 2543547"/>
              <a:gd name="connsiteX79" fmla="*/ 783260 w 3252899"/>
              <a:gd name="connsiteY79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98089 w 3252899"/>
              <a:gd name="connsiteY50" fmla="*/ 717769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95513 w 3252899"/>
              <a:gd name="connsiteY51" fmla="*/ 743526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0058 w 3252899"/>
              <a:gd name="connsiteY46" fmla="*/ 782163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272786 w 3252899"/>
              <a:gd name="connsiteY45" fmla="*/ 774436 h 2543547"/>
              <a:gd name="connsiteX46" fmla="*/ 1182634 w 3252899"/>
              <a:gd name="connsiteY46" fmla="*/ 774435 h 2543547"/>
              <a:gd name="connsiteX47" fmla="*/ 1130976 w 3252899"/>
              <a:gd name="connsiteY47" fmla="*/ 760777 h 2543547"/>
              <a:gd name="connsiteX48" fmla="*/ 1071876 w 3252899"/>
              <a:gd name="connsiteY48" fmla="*/ 738375 h 2543547"/>
              <a:gd name="connsiteX49" fmla="*/ 1102784 w 3252899"/>
              <a:gd name="connsiteY49" fmla="*/ 715193 h 2543547"/>
              <a:gd name="connsiteX50" fmla="*/ 1172332 w 3252899"/>
              <a:gd name="connsiteY50" fmla="*/ 728072 h 2543547"/>
              <a:gd name="connsiteX51" fmla="*/ 1177482 w 3252899"/>
              <a:gd name="connsiteY51" fmla="*/ 746102 h 2543547"/>
              <a:gd name="connsiteX52" fmla="*/ 1228998 w 3252899"/>
              <a:gd name="connsiteY52" fmla="*/ 756406 h 2543547"/>
              <a:gd name="connsiteX53" fmla="*/ 1272786 w 3252899"/>
              <a:gd name="connsiteY53" fmla="*/ 728072 h 2543547"/>
              <a:gd name="connsiteX54" fmla="*/ 1265058 w 3252899"/>
              <a:gd name="connsiteY54" fmla="*/ 694588 h 2543547"/>
              <a:gd name="connsiteX55" fmla="*/ 1326877 w 3252899"/>
              <a:gd name="connsiteY55" fmla="*/ 679133 h 2543547"/>
              <a:gd name="connsiteX56" fmla="*/ 1339023 w 3252899"/>
              <a:gd name="connsiteY56" fmla="*/ 649590 h 2543547"/>
              <a:gd name="connsiteX57" fmla="*/ 1362938 w 3252899"/>
              <a:gd name="connsiteY57" fmla="*/ 630193 h 2543547"/>
              <a:gd name="connsiteX58" fmla="*/ 1370666 w 3252899"/>
              <a:gd name="connsiteY58" fmla="*/ 596708 h 2543547"/>
              <a:gd name="connsiteX59" fmla="*/ 1411878 w 3252899"/>
              <a:gd name="connsiteY59" fmla="*/ 586405 h 2543547"/>
              <a:gd name="connsiteX60" fmla="*/ 1427333 w 3252899"/>
              <a:gd name="connsiteY60" fmla="*/ 555495 h 2543547"/>
              <a:gd name="connsiteX61" fmla="*/ 1414454 w 3252899"/>
              <a:gd name="connsiteY61" fmla="*/ 527162 h 2543547"/>
              <a:gd name="connsiteX62" fmla="*/ 1445363 w 3252899"/>
              <a:gd name="connsiteY62" fmla="*/ 483374 h 2543547"/>
              <a:gd name="connsiteX63" fmla="*/ 1453145 w 3252899"/>
              <a:gd name="connsiteY63" fmla="*/ 470054 h 2543547"/>
              <a:gd name="connsiteX64" fmla="*/ 1440211 w 3252899"/>
              <a:gd name="connsiteY64" fmla="*/ 437010 h 2543547"/>
              <a:gd name="connsiteX65" fmla="*/ 1294163 w 3252899"/>
              <a:gd name="connsiteY65" fmla="*/ 376718 h 2543547"/>
              <a:gd name="connsiteX66" fmla="*/ 1205816 w 3252899"/>
              <a:gd name="connsiteY66" fmla="*/ 377767 h 2543547"/>
              <a:gd name="connsiteX67" fmla="*/ 1024046 w 3252899"/>
              <a:gd name="connsiteY67" fmla="*/ 241454 h 2543547"/>
              <a:gd name="connsiteX68" fmla="*/ 901942 w 3252899"/>
              <a:gd name="connsiteY68" fmla="*/ 197757 h 2543547"/>
              <a:gd name="connsiteX69" fmla="*/ 907027 w 3252899"/>
              <a:gd name="connsiteY69" fmla="*/ 228374 h 2543547"/>
              <a:gd name="connsiteX70" fmla="*/ 878692 w 3252899"/>
              <a:gd name="connsiteY70" fmla="*/ 238676 h 2543547"/>
              <a:gd name="connsiteX71" fmla="*/ 858086 w 3252899"/>
              <a:gd name="connsiteY71" fmla="*/ 267009 h 2543547"/>
              <a:gd name="connsiteX72" fmla="*/ 870965 w 3252899"/>
              <a:gd name="connsiteY72" fmla="*/ 305645 h 2543547"/>
              <a:gd name="connsiteX73" fmla="*/ 948237 w 3252899"/>
              <a:gd name="connsiteY73" fmla="*/ 305645 h 2543547"/>
              <a:gd name="connsiteX74" fmla="*/ 971421 w 3252899"/>
              <a:gd name="connsiteY74" fmla="*/ 359737 h 2543547"/>
              <a:gd name="connsiteX75" fmla="*/ 1010057 w 3252899"/>
              <a:gd name="connsiteY75" fmla="*/ 390646 h 2543547"/>
              <a:gd name="connsiteX76" fmla="*/ 1038391 w 3252899"/>
              <a:gd name="connsiteY76" fmla="*/ 408677 h 2543547"/>
              <a:gd name="connsiteX77" fmla="*/ 1027025 w 3252899"/>
              <a:gd name="connsiteY77" fmla="*/ 458575 h 2543547"/>
              <a:gd name="connsiteX78" fmla="*/ 981694 w 3252899"/>
              <a:gd name="connsiteY78" fmla="*/ 471784 h 2543547"/>
              <a:gd name="connsiteX79" fmla="*/ 899374 w 3252899"/>
              <a:gd name="connsiteY79" fmla="*/ 398449 h 2543547"/>
              <a:gd name="connsiteX80" fmla="*/ 783260 w 3252899"/>
              <a:gd name="connsiteY80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63796 w 3252899"/>
              <a:gd name="connsiteY43" fmla="*/ 673254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334605 w 3252899"/>
              <a:gd name="connsiteY44" fmla="*/ 789892 h 2543547"/>
              <a:gd name="connsiteX45" fmla="*/ 1313999 w 3252899"/>
              <a:gd name="connsiteY45" fmla="*/ 782164 h 2543547"/>
              <a:gd name="connsiteX46" fmla="*/ 1272786 w 3252899"/>
              <a:gd name="connsiteY46" fmla="*/ 774436 h 2543547"/>
              <a:gd name="connsiteX47" fmla="*/ 1182634 w 3252899"/>
              <a:gd name="connsiteY47" fmla="*/ 774435 h 2543547"/>
              <a:gd name="connsiteX48" fmla="*/ 1130976 w 3252899"/>
              <a:gd name="connsiteY48" fmla="*/ 760777 h 2543547"/>
              <a:gd name="connsiteX49" fmla="*/ 1071876 w 3252899"/>
              <a:gd name="connsiteY49" fmla="*/ 738375 h 2543547"/>
              <a:gd name="connsiteX50" fmla="*/ 1102784 w 3252899"/>
              <a:gd name="connsiteY50" fmla="*/ 715193 h 2543547"/>
              <a:gd name="connsiteX51" fmla="*/ 1172332 w 3252899"/>
              <a:gd name="connsiteY51" fmla="*/ 728072 h 2543547"/>
              <a:gd name="connsiteX52" fmla="*/ 1177482 w 3252899"/>
              <a:gd name="connsiteY52" fmla="*/ 746102 h 2543547"/>
              <a:gd name="connsiteX53" fmla="*/ 1228998 w 3252899"/>
              <a:gd name="connsiteY53" fmla="*/ 756406 h 2543547"/>
              <a:gd name="connsiteX54" fmla="*/ 1272786 w 3252899"/>
              <a:gd name="connsiteY54" fmla="*/ 728072 h 2543547"/>
              <a:gd name="connsiteX55" fmla="*/ 1265058 w 3252899"/>
              <a:gd name="connsiteY55" fmla="*/ 694588 h 2543547"/>
              <a:gd name="connsiteX56" fmla="*/ 1326877 w 3252899"/>
              <a:gd name="connsiteY56" fmla="*/ 679133 h 2543547"/>
              <a:gd name="connsiteX57" fmla="*/ 1339023 w 3252899"/>
              <a:gd name="connsiteY57" fmla="*/ 649590 h 2543547"/>
              <a:gd name="connsiteX58" fmla="*/ 1362938 w 3252899"/>
              <a:gd name="connsiteY58" fmla="*/ 630193 h 2543547"/>
              <a:gd name="connsiteX59" fmla="*/ 1370666 w 3252899"/>
              <a:gd name="connsiteY59" fmla="*/ 596708 h 2543547"/>
              <a:gd name="connsiteX60" fmla="*/ 1411878 w 3252899"/>
              <a:gd name="connsiteY60" fmla="*/ 586405 h 2543547"/>
              <a:gd name="connsiteX61" fmla="*/ 1427333 w 3252899"/>
              <a:gd name="connsiteY61" fmla="*/ 555495 h 2543547"/>
              <a:gd name="connsiteX62" fmla="*/ 1414454 w 3252899"/>
              <a:gd name="connsiteY62" fmla="*/ 527162 h 2543547"/>
              <a:gd name="connsiteX63" fmla="*/ 1445363 w 3252899"/>
              <a:gd name="connsiteY63" fmla="*/ 483374 h 2543547"/>
              <a:gd name="connsiteX64" fmla="*/ 1453145 w 3252899"/>
              <a:gd name="connsiteY64" fmla="*/ 470054 h 2543547"/>
              <a:gd name="connsiteX65" fmla="*/ 1440211 w 3252899"/>
              <a:gd name="connsiteY65" fmla="*/ 437010 h 2543547"/>
              <a:gd name="connsiteX66" fmla="*/ 1294163 w 3252899"/>
              <a:gd name="connsiteY66" fmla="*/ 376718 h 2543547"/>
              <a:gd name="connsiteX67" fmla="*/ 1205816 w 3252899"/>
              <a:gd name="connsiteY67" fmla="*/ 377767 h 2543547"/>
              <a:gd name="connsiteX68" fmla="*/ 1024046 w 3252899"/>
              <a:gd name="connsiteY68" fmla="*/ 241454 h 2543547"/>
              <a:gd name="connsiteX69" fmla="*/ 901942 w 3252899"/>
              <a:gd name="connsiteY69" fmla="*/ 197757 h 2543547"/>
              <a:gd name="connsiteX70" fmla="*/ 907027 w 3252899"/>
              <a:gd name="connsiteY70" fmla="*/ 228374 h 2543547"/>
              <a:gd name="connsiteX71" fmla="*/ 878692 w 3252899"/>
              <a:gd name="connsiteY71" fmla="*/ 238676 h 2543547"/>
              <a:gd name="connsiteX72" fmla="*/ 858086 w 3252899"/>
              <a:gd name="connsiteY72" fmla="*/ 267009 h 2543547"/>
              <a:gd name="connsiteX73" fmla="*/ 870965 w 3252899"/>
              <a:gd name="connsiteY73" fmla="*/ 305645 h 2543547"/>
              <a:gd name="connsiteX74" fmla="*/ 948237 w 3252899"/>
              <a:gd name="connsiteY74" fmla="*/ 305645 h 2543547"/>
              <a:gd name="connsiteX75" fmla="*/ 971421 w 3252899"/>
              <a:gd name="connsiteY75" fmla="*/ 359737 h 2543547"/>
              <a:gd name="connsiteX76" fmla="*/ 1010057 w 3252899"/>
              <a:gd name="connsiteY76" fmla="*/ 390646 h 2543547"/>
              <a:gd name="connsiteX77" fmla="*/ 1038391 w 3252899"/>
              <a:gd name="connsiteY77" fmla="*/ 408677 h 2543547"/>
              <a:gd name="connsiteX78" fmla="*/ 1027025 w 3252899"/>
              <a:gd name="connsiteY78" fmla="*/ 458575 h 2543547"/>
              <a:gd name="connsiteX79" fmla="*/ 981694 w 3252899"/>
              <a:gd name="connsiteY79" fmla="*/ 471784 h 2543547"/>
              <a:gd name="connsiteX80" fmla="*/ 899374 w 3252899"/>
              <a:gd name="connsiteY80" fmla="*/ 398449 h 2543547"/>
              <a:gd name="connsiteX81" fmla="*/ 783260 w 3252899"/>
              <a:gd name="connsiteY81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34605 w 3252899"/>
              <a:gd name="connsiteY45" fmla="*/ 789892 h 2543547"/>
              <a:gd name="connsiteX46" fmla="*/ 1313999 w 3252899"/>
              <a:gd name="connsiteY46" fmla="*/ 782164 h 2543547"/>
              <a:gd name="connsiteX47" fmla="*/ 1272786 w 3252899"/>
              <a:gd name="connsiteY47" fmla="*/ 774436 h 2543547"/>
              <a:gd name="connsiteX48" fmla="*/ 1182634 w 3252899"/>
              <a:gd name="connsiteY48" fmla="*/ 774435 h 2543547"/>
              <a:gd name="connsiteX49" fmla="*/ 1130976 w 3252899"/>
              <a:gd name="connsiteY49" fmla="*/ 760777 h 2543547"/>
              <a:gd name="connsiteX50" fmla="*/ 1071876 w 3252899"/>
              <a:gd name="connsiteY50" fmla="*/ 738375 h 2543547"/>
              <a:gd name="connsiteX51" fmla="*/ 1102784 w 3252899"/>
              <a:gd name="connsiteY51" fmla="*/ 715193 h 2543547"/>
              <a:gd name="connsiteX52" fmla="*/ 1172332 w 3252899"/>
              <a:gd name="connsiteY52" fmla="*/ 728072 h 2543547"/>
              <a:gd name="connsiteX53" fmla="*/ 1177482 w 3252899"/>
              <a:gd name="connsiteY53" fmla="*/ 746102 h 2543547"/>
              <a:gd name="connsiteX54" fmla="*/ 1228998 w 3252899"/>
              <a:gd name="connsiteY54" fmla="*/ 756406 h 2543547"/>
              <a:gd name="connsiteX55" fmla="*/ 1272786 w 3252899"/>
              <a:gd name="connsiteY55" fmla="*/ 728072 h 2543547"/>
              <a:gd name="connsiteX56" fmla="*/ 1265058 w 3252899"/>
              <a:gd name="connsiteY56" fmla="*/ 694588 h 2543547"/>
              <a:gd name="connsiteX57" fmla="*/ 1326877 w 3252899"/>
              <a:gd name="connsiteY57" fmla="*/ 679133 h 2543547"/>
              <a:gd name="connsiteX58" fmla="*/ 1339023 w 3252899"/>
              <a:gd name="connsiteY58" fmla="*/ 649590 h 2543547"/>
              <a:gd name="connsiteX59" fmla="*/ 1362938 w 3252899"/>
              <a:gd name="connsiteY59" fmla="*/ 630193 h 2543547"/>
              <a:gd name="connsiteX60" fmla="*/ 1370666 w 3252899"/>
              <a:gd name="connsiteY60" fmla="*/ 596708 h 2543547"/>
              <a:gd name="connsiteX61" fmla="*/ 1411878 w 3252899"/>
              <a:gd name="connsiteY61" fmla="*/ 586405 h 2543547"/>
              <a:gd name="connsiteX62" fmla="*/ 1427333 w 3252899"/>
              <a:gd name="connsiteY62" fmla="*/ 555495 h 2543547"/>
              <a:gd name="connsiteX63" fmla="*/ 1414454 w 3252899"/>
              <a:gd name="connsiteY63" fmla="*/ 527162 h 2543547"/>
              <a:gd name="connsiteX64" fmla="*/ 1445363 w 3252899"/>
              <a:gd name="connsiteY64" fmla="*/ 483374 h 2543547"/>
              <a:gd name="connsiteX65" fmla="*/ 1453145 w 3252899"/>
              <a:gd name="connsiteY65" fmla="*/ 470054 h 2543547"/>
              <a:gd name="connsiteX66" fmla="*/ 1440211 w 3252899"/>
              <a:gd name="connsiteY66" fmla="*/ 437010 h 2543547"/>
              <a:gd name="connsiteX67" fmla="*/ 1294163 w 3252899"/>
              <a:gd name="connsiteY67" fmla="*/ 376718 h 2543547"/>
              <a:gd name="connsiteX68" fmla="*/ 1205816 w 3252899"/>
              <a:gd name="connsiteY68" fmla="*/ 377767 h 2543547"/>
              <a:gd name="connsiteX69" fmla="*/ 1024046 w 3252899"/>
              <a:gd name="connsiteY69" fmla="*/ 241454 h 2543547"/>
              <a:gd name="connsiteX70" fmla="*/ 901942 w 3252899"/>
              <a:gd name="connsiteY70" fmla="*/ 197757 h 2543547"/>
              <a:gd name="connsiteX71" fmla="*/ 907027 w 3252899"/>
              <a:gd name="connsiteY71" fmla="*/ 228374 h 2543547"/>
              <a:gd name="connsiteX72" fmla="*/ 878692 w 3252899"/>
              <a:gd name="connsiteY72" fmla="*/ 238676 h 2543547"/>
              <a:gd name="connsiteX73" fmla="*/ 858086 w 3252899"/>
              <a:gd name="connsiteY73" fmla="*/ 267009 h 2543547"/>
              <a:gd name="connsiteX74" fmla="*/ 870965 w 3252899"/>
              <a:gd name="connsiteY74" fmla="*/ 305645 h 2543547"/>
              <a:gd name="connsiteX75" fmla="*/ 948237 w 3252899"/>
              <a:gd name="connsiteY75" fmla="*/ 305645 h 2543547"/>
              <a:gd name="connsiteX76" fmla="*/ 971421 w 3252899"/>
              <a:gd name="connsiteY76" fmla="*/ 359737 h 2543547"/>
              <a:gd name="connsiteX77" fmla="*/ 1010057 w 3252899"/>
              <a:gd name="connsiteY77" fmla="*/ 390646 h 2543547"/>
              <a:gd name="connsiteX78" fmla="*/ 1038391 w 3252899"/>
              <a:gd name="connsiteY78" fmla="*/ 408677 h 2543547"/>
              <a:gd name="connsiteX79" fmla="*/ 1027025 w 3252899"/>
              <a:gd name="connsiteY79" fmla="*/ 458575 h 2543547"/>
              <a:gd name="connsiteX80" fmla="*/ 981694 w 3252899"/>
              <a:gd name="connsiteY80" fmla="*/ 471784 h 2543547"/>
              <a:gd name="connsiteX81" fmla="*/ 899374 w 3252899"/>
              <a:gd name="connsiteY81" fmla="*/ 398449 h 2543547"/>
              <a:gd name="connsiteX82" fmla="*/ 783260 w 3252899"/>
              <a:gd name="connsiteY82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94250 w 3252899"/>
              <a:gd name="connsiteY43" fmla="*/ 624315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25159 w 3252899"/>
              <a:gd name="connsiteY43" fmla="*/ 644921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43242 w 3252899"/>
              <a:gd name="connsiteY43" fmla="*/ 604435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38396 w 3252899"/>
              <a:gd name="connsiteY36" fmla="*/ 82704 h 2543547"/>
              <a:gd name="connsiteX37" fmla="*/ 1544746 w 3252899"/>
              <a:gd name="connsiteY37" fmla="*/ 266854 h 2543547"/>
              <a:gd name="connsiteX38" fmla="*/ 1538396 w 3252899"/>
              <a:gd name="connsiteY38" fmla="*/ 304954 h 2543547"/>
              <a:gd name="connsiteX39" fmla="*/ 1551096 w 3252899"/>
              <a:gd name="connsiteY39" fmla="*/ 355754 h 2543547"/>
              <a:gd name="connsiteX40" fmla="*/ 1849546 w 3252899"/>
              <a:gd name="connsiteY40" fmla="*/ 444654 h 2543547"/>
              <a:gd name="connsiteX41" fmla="*/ 1906696 w 3252899"/>
              <a:gd name="connsiteY41" fmla="*/ 685954 h 2543547"/>
              <a:gd name="connsiteX42" fmla="*/ 1646346 w 3252899"/>
              <a:gd name="connsiteY42" fmla="*/ 501804 h 2543547"/>
              <a:gd name="connsiteX43" fmla="*/ 1538091 w 3252899"/>
              <a:gd name="connsiteY43" fmla="*/ 588980 h 2543547"/>
              <a:gd name="connsiteX44" fmla="*/ 1478795 w 3252899"/>
              <a:gd name="connsiteY44" fmla="*/ 637194 h 2543547"/>
              <a:gd name="connsiteX45" fmla="*/ 1437636 w 3252899"/>
              <a:gd name="connsiteY45" fmla="*/ 707466 h 2543547"/>
              <a:gd name="connsiteX46" fmla="*/ 1355211 w 3252899"/>
              <a:gd name="connsiteY46" fmla="*/ 733224 h 2543547"/>
              <a:gd name="connsiteX47" fmla="*/ 1334605 w 3252899"/>
              <a:gd name="connsiteY47" fmla="*/ 789892 h 2543547"/>
              <a:gd name="connsiteX48" fmla="*/ 1313999 w 3252899"/>
              <a:gd name="connsiteY48" fmla="*/ 782164 h 2543547"/>
              <a:gd name="connsiteX49" fmla="*/ 1272786 w 3252899"/>
              <a:gd name="connsiteY49" fmla="*/ 774436 h 2543547"/>
              <a:gd name="connsiteX50" fmla="*/ 1182634 w 3252899"/>
              <a:gd name="connsiteY50" fmla="*/ 774435 h 2543547"/>
              <a:gd name="connsiteX51" fmla="*/ 1130976 w 3252899"/>
              <a:gd name="connsiteY51" fmla="*/ 760777 h 2543547"/>
              <a:gd name="connsiteX52" fmla="*/ 1071876 w 3252899"/>
              <a:gd name="connsiteY52" fmla="*/ 738375 h 2543547"/>
              <a:gd name="connsiteX53" fmla="*/ 1102784 w 3252899"/>
              <a:gd name="connsiteY53" fmla="*/ 715193 h 2543547"/>
              <a:gd name="connsiteX54" fmla="*/ 1172332 w 3252899"/>
              <a:gd name="connsiteY54" fmla="*/ 728072 h 2543547"/>
              <a:gd name="connsiteX55" fmla="*/ 1177482 w 3252899"/>
              <a:gd name="connsiteY55" fmla="*/ 746102 h 2543547"/>
              <a:gd name="connsiteX56" fmla="*/ 1228998 w 3252899"/>
              <a:gd name="connsiteY56" fmla="*/ 756406 h 2543547"/>
              <a:gd name="connsiteX57" fmla="*/ 1272786 w 3252899"/>
              <a:gd name="connsiteY57" fmla="*/ 728072 h 2543547"/>
              <a:gd name="connsiteX58" fmla="*/ 1265058 w 3252899"/>
              <a:gd name="connsiteY58" fmla="*/ 694588 h 2543547"/>
              <a:gd name="connsiteX59" fmla="*/ 1326877 w 3252899"/>
              <a:gd name="connsiteY59" fmla="*/ 679133 h 2543547"/>
              <a:gd name="connsiteX60" fmla="*/ 1339023 w 3252899"/>
              <a:gd name="connsiteY60" fmla="*/ 649590 h 2543547"/>
              <a:gd name="connsiteX61" fmla="*/ 1362938 w 3252899"/>
              <a:gd name="connsiteY61" fmla="*/ 630193 h 2543547"/>
              <a:gd name="connsiteX62" fmla="*/ 1370666 w 3252899"/>
              <a:gd name="connsiteY62" fmla="*/ 596708 h 2543547"/>
              <a:gd name="connsiteX63" fmla="*/ 1411878 w 3252899"/>
              <a:gd name="connsiteY63" fmla="*/ 586405 h 2543547"/>
              <a:gd name="connsiteX64" fmla="*/ 1427333 w 3252899"/>
              <a:gd name="connsiteY64" fmla="*/ 555495 h 2543547"/>
              <a:gd name="connsiteX65" fmla="*/ 1414454 w 3252899"/>
              <a:gd name="connsiteY65" fmla="*/ 527162 h 2543547"/>
              <a:gd name="connsiteX66" fmla="*/ 1445363 w 3252899"/>
              <a:gd name="connsiteY66" fmla="*/ 483374 h 2543547"/>
              <a:gd name="connsiteX67" fmla="*/ 1453145 w 3252899"/>
              <a:gd name="connsiteY67" fmla="*/ 470054 h 2543547"/>
              <a:gd name="connsiteX68" fmla="*/ 1440211 w 3252899"/>
              <a:gd name="connsiteY68" fmla="*/ 437010 h 2543547"/>
              <a:gd name="connsiteX69" fmla="*/ 1294163 w 3252899"/>
              <a:gd name="connsiteY69" fmla="*/ 376718 h 2543547"/>
              <a:gd name="connsiteX70" fmla="*/ 1205816 w 3252899"/>
              <a:gd name="connsiteY70" fmla="*/ 377767 h 2543547"/>
              <a:gd name="connsiteX71" fmla="*/ 1024046 w 3252899"/>
              <a:gd name="connsiteY71" fmla="*/ 241454 h 2543547"/>
              <a:gd name="connsiteX72" fmla="*/ 901942 w 3252899"/>
              <a:gd name="connsiteY72" fmla="*/ 197757 h 2543547"/>
              <a:gd name="connsiteX73" fmla="*/ 907027 w 3252899"/>
              <a:gd name="connsiteY73" fmla="*/ 228374 h 2543547"/>
              <a:gd name="connsiteX74" fmla="*/ 878692 w 3252899"/>
              <a:gd name="connsiteY74" fmla="*/ 238676 h 2543547"/>
              <a:gd name="connsiteX75" fmla="*/ 858086 w 3252899"/>
              <a:gd name="connsiteY75" fmla="*/ 267009 h 2543547"/>
              <a:gd name="connsiteX76" fmla="*/ 870965 w 3252899"/>
              <a:gd name="connsiteY76" fmla="*/ 305645 h 2543547"/>
              <a:gd name="connsiteX77" fmla="*/ 948237 w 3252899"/>
              <a:gd name="connsiteY77" fmla="*/ 305645 h 2543547"/>
              <a:gd name="connsiteX78" fmla="*/ 971421 w 3252899"/>
              <a:gd name="connsiteY78" fmla="*/ 359737 h 2543547"/>
              <a:gd name="connsiteX79" fmla="*/ 1010057 w 3252899"/>
              <a:gd name="connsiteY79" fmla="*/ 390646 h 2543547"/>
              <a:gd name="connsiteX80" fmla="*/ 1038391 w 3252899"/>
              <a:gd name="connsiteY80" fmla="*/ 408677 h 2543547"/>
              <a:gd name="connsiteX81" fmla="*/ 1027025 w 3252899"/>
              <a:gd name="connsiteY81" fmla="*/ 458575 h 2543547"/>
              <a:gd name="connsiteX82" fmla="*/ 981694 w 3252899"/>
              <a:gd name="connsiteY82" fmla="*/ 471784 h 2543547"/>
              <a:gd name="connsiteX83" fmla="*/ 899374 w 3252899"/>
              <a:gd name="connsiteY83" fmla="*/ 398449 h 2543547"/>
              <a:gd name="connsiteX84" fmla="*/ 783260 w 3252899"/>
              <a:gd name="connsiteY84" fmla="*/ 367656 h 2543547"/>
              <a:gd name="connsiteX0" fmla="*/ 795446 w 3252899"/>
              <a:gd name="connsiteY0" fmla="*/ 451004 h 2543547"/>
              <a:gd name="connsiteX1" fmla="*/ 854663 w 3252899"/>
              <a:gd name="connsiteY1" fmla="*/ 508154 h 2543547"/>
              <a:gd name="connsiteX2" fmla="*/ 877996 w 3252899"/>
              <a:gd name="connsiteY2" fmla="*/ 635154 h 2543547"/>
              <a:gd name="connsiteX3" fmla="*/ 833546 w 3252899"/>
              <a:gd name="connsiteY3" fmla="*/ 685954 h 2543547"/>
              <a:gd name="connsiteX4" fmla="*/ 770046 w 3252899"/>
              <a:gd name="connsiteY4" fmla="*/ 749454 h 2543547"/>
              <a:gd name="connsiteX5" fmla="*/ 725596 w 3252899"/>
              <a:gd name="connsiteY5" fmla="*/ 959004 h 2543547"/>
              <a:gd name="connsiteX6" fmla="*/ 738296 w 3252899"/>
              <a:gd name="connsiteY6" fmla="*/ 1124104 h 2543547"/>
              <a:gd name="connsiteX7" fmla="*/ 890696 w 3252899"/>
              <a:gd name="connsiteY7" fmla="*/ 1282854 h 2543547"/>
              <a:gd name="connsiteX8" fmla="*/ 763696 w 3252899"/>
              <a:gd name="connsiteY8" fmla="*/ 1384454 h 2543547"/>
              <a:gd name="connsiteX9" fmla="*/ 477946 w 3252899"/>
              <a:gd name="connsiteY9" fmla="*/ 1422554 h 2543547"/>
              <a:gd name="connsiteX10" fmla="*/ 338246 w 3252899"/>
              <a:gd name="connsiteY10" fmla="*/ 1530504 h 2543547"/>
              <a:gd name="connsiteX11" fmla="*/ 306496 w 3252899"/>
              <a:gd name="connsiteY11" fmla="*/ 1581304 h 2543547"/>
              <a:gd name="connsiteX12" fmla="*/ 293796 w 3252899"/>
              <a:gd name="connsiteY12" fmla="*/ 1682904 h 2543547"/>
              <a:gd name="connsiteX13" fmla="*/ 306496 w 3252899"/>
              <a:gd name="connsiteY13" fmla="*/ 1746404 h 2543547"/>
              <a:gd name="connsiteX14" fmla="*/ 810 w 3252899"/>
              <a:gd name="connsiteY14" fmla="*/ 2096983 h 2543547"/>
              <a:gd name="connsiteX15" fmla="*/ 219220 w 3252899"/>
              <a:gd name="connsiteY15" fmla="*/ 2237127 h 2543547"/>
              <a:gd name="connsiteX16" fmla="*/ 284197 w 3252899"/>
              <a:gd name="connsiteY16" fmla="*/ 2311849 h 2543547"/>
              <a:gd name="connsiteX17" fmla="*/ 261750 w 3252899"/>
              <a:gd name="connsiteY17" fmla="*/ 2410348 h 2543547"/>
              <a:gd name="connsiteX18" fmla="*/ 566846 w 3252899"/>
              <a:gd name="connsiteY18" fmla="*/ 2349654 h 2543547"/>
              <a:gd name="connsiteX19" fmla="*/ 801796 w 3252899"/>
              <a:gd name="connsiteY19" fmla="*/ 2406804 h 2543547"/>
              <a:gd name="connsiteX20" fmla="*/ 1335196 w 3252899"/>
              <a:gd name="connsiteY20" fmla="*/ 2540154 h 2543547"/>
              <a:gd name="connsiteX21" fmla="*/ 1824146 w 3252899"/>
              <a:gd name="connsiteY21" fmla="*/ 2502054 h 2543547"/>
              <a:gd name="connsiteX22" fmla="*/ 2274996 w 3252899"/>
              <a:gd name="connsiteY22" fmla="*/ 2483004 h 2543547"/>
              <a:gd name="connsiteX23" fmla="*/ 2548046 w 3252899"/>
              <a:gd name="connsiteY23" fmla="*/ 2489354 h 2543547"/>
              <a:gd name="connsiteX24" fmla="*/ 2871896 w 3252899"/>
              <a:gd name="connsiteY24" fmla="*/ 2248054 h 2543547"/>
              <a:gd name="connsiteX25" fmla="*/ 2833796 w 3252899"/>
              <a:gd name="connsiteY25" fmla="*/ 2076604 h 2543547"/>
              <a:gd name="connsiteX26" fmla="*/ 2948096 w 3252899"/>
              <a:gd name="connsiteY26" fmla="*/ 1848004 h 2543547"/>
              <a:gd name="connsiteX27" fmla="*/ 3252896 w 3252899"/>
              <a:gd name="connsiteY27" fmla="*/ 1594004 h 2543547"/>
              <a:gd name="connsiteX28" fmla="*/ 2941746 w 3252899"/>
              <a:gd name="connsiteY28" fmla="*/ 1276504 h 2543547"/>
              <a:gd name="connsiteX29" fmla="*/ 2732196 w 3252899"/>
              <a:gd name="connsiteY29" fmla="*/ 1092354 h 2543547"/>
              <a:gd name="connsiteX30" fmla="*/ 2617896 w 3252899"/>
              <a:gd name="connsiteY30" fmla="*/ 736754 h 2543547"/>
              <a:gd name="connsiteX31" fmla="*/ 2332146 w 3252899"/>
              <a:gd name="connsiteY31" fmla="*/ 451004 h 2543547"/>
              <a:gd name="connsiteX32" fmla="*/ 2274996 w 3252899"/>
              <a:gd name="connsiteY32" fmla="*/ 336704 h 2543547"/>
              <a:gd name="connsiteX33" fmla="*/ 2147996 w 3252899"/>
              <a:gd name="connsiteY33" fmla="*/ 184304 h 2543547"/>
              <a:gd name="connsiteX34" fmla="*/ 1976546 w 3252899"/>
              <a:gd name="connsiteY34" fmla="*/ 154 h 2543547"/>
              <a:gd name="connsiteX35" fmla="*/ 1868596 w 3252899"/>
              <a:gd name="connsiteY35" fmla="*/ 216054 h 2543547"/>
              <a:gd name="connsiteX36" fmla="*/ 1544746 w 3252899"/>
              <a:gd name="connsiteY36" fmla="*/ 266854 h 2543547"/>
              <a:gd name="connsiteX37" fmla="*/ 1538396 w 3252899"/>
              <a:gd name="connsiteY37" fmla="*/ 304954 h 2543547"/>
              <a:gd name="connsiteX38" fmla="*/ 1551096 w 3252899"/>
              <a:gd name="connsiteY38" fmla="*/ 355754 h 2543547"/>
              <a:gd name="connsiteX39" fmla="*/ 1849546 w 3252899"/>
              <a:gd name="connsiteY39" fmla="*/ 444654 h 2543547"/>
              <a:gd name="connsiteX40" fmla="*/ 1906696 w 3252899"/>
              <a:gd name="connsiteY40" fmla="*/ 685954 h 2543547"/>
              <a:gd name="connsiteX41" fmla="*/ 1646346 w 3252899"/>
              <a:gd name="connsiteY41" fmla="*/ 501804 h 2543547"/>
              <a:gd name="connsiteX42" fmla="*/ 1538091 w 3252899"/>
              <a:gd name="connsiteY42" fmla="*/ 588980 h 2543547"/>
              <a:gd name="connsiteX43" fmla="*/ 1478795 w 3252899"/>
              <a:gd name="connsiteY43" fmla="*/ 637194 h 2543547"/>
              <a:gd name="connsiteX44" fmla="*/ 1437636 w 3252899"/>
              <a:gd name="connsiteY44" fmla="*/ 707466 h 2543547"/>
              <a:gd name="connsiteX45" fmla="*/ 1355211 w 3252899"/>
              <a:gd name="connsiteY45" fmla="*/ 733224 h 2543547"/>
              <a:gd name="connsiteX46" fmla="*/ 1334605 w 3252899"/>
              <a:gd name="connsiteY46" fmla="*/ 789892 h 2543547"/>
              <a:gd name="connsiteX47" fmla="*/ 1313999 w 3252899"/>
              <a:gd name="connsiteY47" fmla="*/ 782164 h 2543547"/>
              <a:gd name="connsiteX48" fmla="*/ 1272786 w 3252899"/>
              <a:gd name="connsiteY48" fmla="*/ 774436 h 2543547"/>
              <a:gd name="connsiteX49" fmla="*/ 1182634 w 3252899"/>
              <a:gd name="connsiteY49" fmla="*/ 774435 h 2543547"/>
              <a:gd name="connsiteX50" fmla="*/ 1130976 w 3252899"/>
              <a:gd name="connsiteY50" fmla="*/ 760777 h 2543547"/>
              <a:gd name="connsiteX51" fmla="*/ 1071876 w 3252899"/>
              <a:gd name="connsiteY51" fmla="*/ 738375 h 2543547"/>
              <a:gd name="connsiteX52" fmla="*/ 1102784 w 3252899"/>
              <a:gd name="connsiteY52" fmla="*/ 715193 h 2543547"/>
              <a:gd name="connsiteX53" fmla="*/ 1172332 w 3252899"/>
              <a:gd name="connsiteY53" fmla="*/ 728072 h 2543547"/>
              <a:gd name="connsiteX54" fmla="*/ 1177482 w 3252899"/>
              <a:gd name="connsiteY54" fmla="*/ 746102 h 2543547"/>
              <a:gd name="connsiteX55" fmla="*/ 1228998 w 3252899"/>
              <a:gd name="connsiteY55" fmla="*/ 756406 h 2543547"/>
              <a:gd name="connsiteX56" fmla="*/ 1272786 w 3252899"/>
              <a:gd name="connsiteY56" fmla="*/ 728072 h 2543547"/>
              <a:gd name="connsiteX57" fmla="*/ 1265058 w 3252899"/>
              <a:gd name="connsiteY57" fmla="*/ 694588 h 2543547"/>
              <a:gd name="connsiteX58" fmla="*/ 1326877 w 3252899"/>
              <a:gd name="connsiteY58" fmla="*/ 679133 h 2543547"/>
              <a:gd name="connsiteX59" fmla="*/ 1339023 w 3252899"/>
              <a:gd name="connsiteY59" fmla="*/ 649590 h 2543547"/>
              <a:gd name="connsiteX60" fmla="*/ 1362938 w 3252899"/>
              <a:gd name="connsiteY60" fmla="*/ 630193 h 2543547"/>
              <a:gd name="connsiteX61" fmla="*/ 1370666 w 3252899"/>
              <a:gd name="connsiteY61" fmla="*/ 596708 h 2543547"/>
              <a:gd name="connsiteX62" fmla="*/ 1411878 w 3252899"/>
              <a:gd name="connsiteY62" fmla="*/ 586405 h 2543547"/>
              <a:gd name="connsiteX63" fmla="*/ 1427333 w 3252899"/>
              <a:gd name="connsiteY63" fmla="*/ 555495 h 2543547"/>
              <a:gd name="connsiteX64" fmla="*/ 1414454 w 3252899"/>
              <a:gd name="connsiteY64" fmla="*/ 527162 h 2543547"/>
              <a:gd name="connsiteX65" fmla="*/ 1445363 w 3252899"/>
              <a:gd name="connsiteY65" fmla="*/ 483374 h 2543547"/>
              <a:gd name="connsiteX66" fmla="*/ 1453145 w 3252899"/>
              <a:gd name="connsiteY66" fmla="*/ 470054 h 2543547"/>
              <a:gd name="connsiteX67" fmla="*/ 1440211 w 3252899"/>
              <a:gd name="connsiteY67" fmla="*/ 437010 h 2543547"/>
              <a:gd name="connsiteX68" fmla="*/ 1294163 w 3252899"/>
              <a:gd name="connsiteY68" fmla="*/ 376718 h 2543547"/>
              <a:gd name="connsiteX69" fmla="*/ 1205816 w 3252899"/>
              <a:gd name="connsiteY69" fmla="*/ 377767 h 2543547"/>
              <a:gd name="connsiteX70" fmla="*/ 1024046 w 3252899"/>
              <a:gd name="connsiteY70" fmla="*/ 241454 h 2543547"/>
              <a:gd name="connsiteX71" fmla="*/ 901942 w 3252899"/>
              <a:gd name="connsiteY71" fmla="*/ 197757 h 2543547"/>
              <a:gd name="connsiteX72" fmla="*/ 907027 w 3252899"/>
              <a:gd name="connsiteY72" fmla="*/ 228374 h 2543547"/>
              <a:gd name="connsiteX73" fmla="*/ 878692 w 3252899"/>
              <a:gd name="connsiteY73" fmla="*/ 238676 h 2543547"/>
              <a:gd name="connsiteX74" fmla="*/ 858086 w 3252899"/>
              <a:gd name="connsiteY74" fmla="*/ 267009 h 2543547"/>
              <a:gd name="connsiteX75" fmla="*/ 870965 w 3252899"/>
              <a:gd name="connsiteY75" fmla="*/ 305645 h 2543547"/>
              <a:gd name="connsiteX76" fmla="*/ 948237 w 3252899"/>
              <a:gd name="connsiteY76" fmla="*/ 305645 h 2543547"/>
              <a:gd name="connsiteX77" fmla="*/ 971421 w 3252899"/>
              <a:gd name="connsiteY77" fmla="*/ 359737 h 2543547"/>
              <a:gd name="connsiteX78" fmla="*/ 1010057 w 3252899"/>
              <a:gd name="connsiteY78" fmla="*/ 390646 h 2543547"/>
              <a:gd name="connsiteX79" fmla="*/ 1038391 w 3252899"/>
              <a:gd name="connsiteY79" fmla="*/ 408677 h 2543547"/>
              <a:gd name="connsiteX80" fmla="*/ 1027025 w 3252899"/>
              <a:gd name="connsiteY80" fmla="*/ 458575 h 2543547"/>
              <a:gd name="connsiteX81" fmla="*/ 981694 w 3252899"/>
              <a:gd name="connsiteY81" fmla="*/ 471784 h 2543547"/>
              <a:gd name="connsiteX82" fmla="*/ 899374 w 3252899"/>
              <a:gd name="connsiteY82" fmla="*/ 398449 h 2543547"/>
              <a:gd name="connsiteX83" fmla="*/ 783260 w 3252899"/>
              <a:gd name="connsiteY83" fmla="*/ 367656 h 2543547"/>
              <a:gd name="connsiteX0" fmla="*/ 795446 w 3252899"/>
              <a:gd name="connsiteY0" fmla="*/ 272441 h 2364984"/>
              <a:gd name="connsiteX1" fmla="*/ 854663 w 3252899"/>
              <a:gd name="connsiteY1" fmla="*/ 329591 h 2364984"/>
              <a:gd name="connsiteX2" fmla="*/ 877996 w 3252899"/>
              <a:gd name="connsiteY2" fmla="*/ 456591 h 2364984"/>
              <a:gd name="connsiteX3" fmla="*/ 833546 w 3252899"/>
              <a:gd name="connsiteY3" fmla="*/ 507391 h 2364984"/>
              <a:gd name="connsiteX4" fmla="*/ 770046 w 3252899"/>
              <a:gd name="connsiteY4" fmla="*/ 570891 h 2364984"/>
              <a:gd name="connsiteX5" fmla="*/ 725596 w 3252899"/>
              <a:gd name="connsiteY5" fmla="*/ 780441 h 2364984"/>
              <a:gd name="connsiteX6" fmla="*/ 738296 w 3252899"/>
              <a:gd name="connsiteY6" fmla="*/ 945541 h 2364984"/>
              <a:gd name="connsiteX7" fmla="*/ 890696 w 3252899"/>
              <a:gd name="connsiteY7" fmla="*/ 1104291 h 2364984"/>
              <a:gd name="connsiteX8" fmla="*/ 763696 w 3252899"/>
              <a:gd name="connsiteY8" fmla="*/ 1205891 h 2364984"/>
              <a:gd name="connsiteX9" fmla="*/ 477946 w 3252899"/>
              <a:gd name="connsiteY9" fmla="*/ 1243991 h 2364984"/>
              <a:gd name="connsiteX10" fmla="*/ 338246 w 3252899"/>
              <a:gd name="connsiteY10" fmla="*/ 1351941 h 2364984"/>
              <a:gd name="connsiteX11" fmla="*/ 306496 w 3252899"/>
              <a:gd name="connsiteY11" fmla="*/ 1402741 h 2364984"/>
              <a:gd name="connsiteX12" fmla="*/ 293796 w 3252899"/>
              <a:gd name="connsiteY12" fmla="*/ 1504341 h 2364984"/>
              <a:gd name="connsiteX13" fmla="*/ 306496 w 3252899"/>
              <a:gd name="connsiteY13" fmla="*/ 1567841 h 2364984"/>
              <a:gd name="connsiteX14" fmla="*/ 810 w 3252899"/>
              <a:gd name="connsiteY14" fmla="*/ 1918420 h 2364984"/>
              <a:gd name="connsiteX15" fmla="*/ 219220 w 3252899"/>
              <a:gd name="connsiteY15" fmla="*/ 2058564 h 2364984"/>
              <a:gd name="connsiteX16" fmla="*/ 284197 w 3252899"/>
              <a:gd name="connsiteY16" fmla="*/ 2133286 h 2364984"/>
              <a:gd name="connsiteX17" fmla="*/ 261750 w 3252899"/>
              <a:gd name="connsiteY17" fmla="*/ 2231785 h 2364984"/>
              <a:gd name="connsiteX18" fmla="*/ 566846 w 3252899"/>
              <a:gd name="connsiteY18" fmla="*/ 2171091 h 2364984"/>
              <a:gd name="connsiteX19" fmla="*/ 801796 w 3252899"/>
              <a:gd name="connsiteY19" fmla="*/ 2228241 h 2364984"/>
              <a:gd name="connsiteX20" fmla="*/ 1335196 w 3252899"/>
              <a:gd name="connsiteY20" fmla="*/ 2361591 h 2364984"/>
              <a:gd name="connsiteX21" fmla="*/ 1824146 w 3252899"/>
              <a:gd name="connsiteY21" fmla="*/ 2323491 h 2364984"/>
              <a:gd name="connsiteX22" fmla="*/ 2274996 w 3252899"/>
              <a:gd name="connsiteY22" fmla="*/ 2304441 h 2364984"/>
              <a:gd name="connsiteX23" fmla="*/ 2548046 w 3252899"/>
              <a:gd name="connsiteY23" fmla="*/ 2310791 h 2364984"/>
              <a:gd name="connsiteX24" fmla="*/ 2871896 w 3252899"/>
              <a:gd name="connsiteY24" fmla="*/ 2069491 h 2364984"/>
              <a:gd name="connsiteX25" fmla="*/ 2833796 w 3252899"/>
              <a:gd name="connsiteY25" fmla="*/ 1898041 h 2364984"/>
              <a:gd name="connsiteX26" fmla="*/ 2948096 w 3252899"/>
              <a:gd name="connsiteY26" fmla="*/ 1669441 h 2364984"/>
              <a:gd name="connsiteX27" fmla="*/ 3252896 w 3252899"/>
              <a:gd name="connsiteY27" fmla="*/ 1415441 h 2364984"/>
              <a:gd name="connsiteX28" fmla="*/ 2941746 w 3252899"/>
              <a:gd name="connsiteY28" fmla="*/ 1097941 h 2364984"/>
              <a:gd name="connsiteX29" fmla="*/ 2732196 w 3252899"/>
              <a:gd name="connsiteY29" fmla="*/ 913791 h 2364984"/>
              <a:gd name="connsiteX30" fmla="*/ 2617896 w 3252899"/>
              <a:gd name="connsiteY30" fmla="*/ 558191 h 2364984"/>
              <a:gd name="connsiteX31" fmla="*/ 2332146 w 3252899"/>
              <a:gd name="connsiteY31" fmla="*/ 272441 h 2364984"/>
              <a:gd name="connsiteX32" fmla="*/ 2274996 w 3252899"/>
              <a:gd name="connsiteY32" fmla="*/ 158141 h 2364984"/>
              <a:gd name="connsiteX33" fmla="*/ 2147996 w 3252899"/>
              <a:gd name="connsiteY33" fmla="*/ 5741 h 2364984"/>
              <a:gd name="connsiteX34" fmla="*/ 1868596 w 3252899"/>
              <a:gd name="connsiteY34" fmla="*/ 37491 h 2364984"/>
              <a:gd name="connsiteX35" fmla="*/ 1544746 w 3252899"/>
              <a:gd name="connsiteY35" fmla="*/ 88291 h 2364984"/>
              <a:gd name="connsiteX36" fmla="*/ 1538396 w 3252899"/>
              <a:gd name="connsiteY36" fmla="*/ 126391 h 2364984"/>
              <a:gd name="connsiteX37" fmla="*/ 1551096 w 3252899"/>
              <a:gd name="connsiteY37" fmla="*/ 177191 h 2364984"/>
              <a:gd name="connsiteX38" fmla="*/ 1849546 w 3252899"/>
              <a:gd name="connsiteY38" fmla="*/ 266091 h 2364984"/>
              <a:gd name="connsiteX39" fmla="*/ 1906696 w 3252899"/>
              <a:gd name="connsiteY39" fmla="*/ 507391 h 2364984"/>
              <a:gd name="connsiteX40" fmla="*/ 1646346 w 3252899"/>
              <a:gd name="connsiteY40" fmla="*/ 323241 h 2364984"/>
              <a:gd name="connsiteX41" fmla="*/ 1538091 w 3252899"/>
              <a:gd name="connsiteY41" fmla="*/ 410417 h 2364984"/>
              <a:gd name="connsiteX42" fmla="*/ 1478795 w 3252899"/>
              <a:gd name="connsiteY42" fmla="*/ 458631 h 2364984"/>
              <a:gd name="connsiteX43" fmla="*/ 1437636 w 3252899"/>
              <a:gd name="connsiteY43" fmla="*/ 528903 h 2364984"/>
              <a:gd name="connsiteX44" fmla="*/ 1355211 w 3252899"/>
              <a:gd name="connsiteY44" fmla="*/ 554661 h 2364984"/>
              <a:gd name="connsiteX45" fmla="*/ 1334605 w 3252899"/>
              <a:gd name="connsiteY45" fmla="*/ 611329 h 2364984"/>
              <a:gd name="connsiteX46" fmla="*/ 1313999 w 3252899"/>
              <a:gd name="connsiteY46" fmla="*/ 603601 h 2364984"/>
              <a:gd name="connsiteX47" fmla="*/ 1272786 w 3252899"/>
              <a:gd name="connsiteY47" fmla="*/ 595873 h 2364984"/>
              <a:gd name="connsiteX48" fmla="*/ 1182634 w 3252899"/>
              <a:gd name="connsiteY48" fmla="*/ 595872 h 2364984"/>
              <a:gd name="connsiteX49" fmla="*/ 1130976 w 3252899"/>
              <a:gd name="connsiteY49" fmla="*/ 582214 h 2364984"/>
              <a:gd name="connsiteX50" fmla="*/ 1071876 w 3252899"/>
              <a:gd name="connsiteY50" fmla="*/ 559812 h 2364984"/>
              <a:gd name="connsiteX51" fmla="*/ 1102784 w 3252899"/>
              <a:gd name="connsiteY51" fmla="*/ 536630 h 2364984"/>
              <a:gd name="connsiteX52" fmla="*/ 1172332 w 3252899"/>
              <a:gd name="connsiteY52" fmla="*/ 549509 h 2364984"/>
              <a:gd name="connsiteX53" fmla="*/ 1177482 w 3252899"/>
              <a:gd name="connsiteY53" fmla="*/ 567539 h 2364984"/>
              <a:gd name="connsiteX54" fmla="*/ 1228998 w 3252899"/>
              <a:gd name="connsiteY54" fmla="*/ 577843 h 2364984"/>
              <a:gd name="connsiteX55" fmla="*/ 1272786 w 3252899"/>
              <a:gd name="connsiteY55" fmla="*/ 549509 h 2364984"/>
              <a:gd name="connsiteX56" fmla="*/ 1265058 w 3252899"/>
              <a:gd name="connsiteY56" fmla="*/ 516025 h 2364984"/>
              <a:gd name="connsiteX57" fmla="*/ 1326877 w 3252899"/>
              <a:gd name="connsiteY57" fmla="*/ 500570 h 2364984"/>
              <a:gd name="connsiteX58" fmla="*/ 1339023 w 3252899"/>
              <a:gd name="connsiteY58" fmla="*/ 471027 h 2364984"/>
              <a:gd name="connsiteX59" fmla="*/ 1362938 w 3252899"/>
              <a:gd name="connsiteY59" fmla="*/ 451630 h 2364984"/>
              <a:gd name="connsiteX60" fmla="*/ 1370666 w 3252899"/>
              <a:gd name="connsiteY60" fmla="*/ 418145 h 2364984"/>
              <a:gd name="connsiteX61" fmla="*/ 1411878 w 3252899"/>
              <a:gd name="connsiteY61" fmla="*/ 407842 h 2364984"/>
              <a:gd name="connsiteX62" fmla="*/ 1427333 w 3252899"/>
              <a:gd name="connsiteY62" fmla="*/ 376932 h 2364984"/>
              <a:gd name="connsiteX63" fmla="*/ 1414454 w 3252899"/>
              <a:gd name="connsiteY63" fmla="*/ 348599 h 2364984"/>
              <a:gd name="connsiteX64" fmla="*/ 1445363 w 3252899"/>
              <a:gd name="connsiteY64" fmla="*/ 304811 h 2364984"/>
              <a:gd name="connsiteX65" fmla="*/ 1453145 w 3252899"/>
              <a:gd name="connsiteY65" fmla="*/ 291491 h 2364984"/>
              <a:gd name="connsiteX66" fmla="*/ 1440211 w 3252899"/>
              <a:gd name="connsiteY66" fmla="*/ 258447 h 2364984"/>
              <a:gd name="connsiteX67" fmla="*/ 1294163 w 3252899"/>
              <a:gd name="connsiteY67" fmla="*/ 198155 h 2364984"/>
              <a:gd name="connsiteX68" fmla="*/ 1205816 w 3252899"/>
              <a:gd name="connsiteY68" fmla="*/ 199204 h 2364984"/>
              <a:gd name="connsiteX69" fmla="*/ 1024046 w 3252899"/>
              <a:gd name="connsiteY69" fmla="*/ 62891 h 2364984"/>
              <a:gd name="connsiteX70" fmla="*/ 901942 w 3252899"/>
              <a:gd name="connsiteY70" fmla="*/ 19194 h 2364984"/>
              <a:gd name="connsiteX71" fmla="*/ 907027 w 3252899"/>
              <a:gd name="connsiteY71" fmla="*/ 49811 h 2364984"/>
              <a:gd name="connsiteX72" fmla="*/ 878692 w 3252899"/>
              <a:gd name="connsiteY72" fmla="*/ 60113 h 2364984"/>
              <a:gd name="connsiteX73" fmla="*/ 858086 w 3252899"/>
              <a:gd name="connsiteY73" fmla="*/ 88446 h 2364984"/>
              <a:gd name="connsiteX74" fmla="*/ 870965 w 3252899"/>
              <a:gd name="connsiteY74" fmla="*/ 127082 h 2364984"/>
              <a:gd name="connsiteX75" fmla="*/ 948237 w 3252899"/>
              <a:gd name="connsiteY75" fmla="*/ 127082 h 2364984"/>
              <a:gd name="connsiteX76" fmla="*/ 971421 w 3252899"/>
              <a:gd name="connsiteY76" fmla="*/ 181174 h 2364984"/>
              <a:gd name="connsiteX77" fmla="*/ 1010057 w 3252899"/>
              <a:gd name="connsiteY77" fmla="*/ 212083 h 2364984"/>
              <a:gd name="connsiteX78" fmla="*/ 1038391 w 3252899"/>
              <a:gd name="connsiteY78" fmla="*/ 230114 h 2364984"/>
              <a:gd name="connsiteX79" fmla="*/ 1027025 w 3252899"/>
              <a:gd name="connsiteY79" fmla="*/ 280012 h 2364984"/>
              <a:gd name="connsiteX80" fmla="*/ 981694 w 3252899"/>
              <a:gd name="connsiteY80" fmla="*/ 293221 h 2364984"/>
              <a:gd name="connsiteX81" fmla="*/ 899374 w 3252899"/>
              <a:gd name="connsiteY81" fmla="*/ 219886 h 2364984"/>
              <a:gd name="connsiteX82" fmla="*/ 783260 w 3252899"/>
              <a:gd name="connsiteY82" fmla="*/ 189093 h 2364984"/>
              <a:gd name="connsiteX0" fmla="*/ 795446 w 3252899"/>
              <a:gd name="connsiteY0" fmla="*/ 273120 h 2365663"/>
              <a:gd name="connsiteX1" fmla="*/ 854663 w 3252899"/>
              <a:gd name="connsiteY1" fmla="*/ 330270 h 2365663"/>
              <a:gd name="connsiteX2" fmla="*/ 877996 w 3252899"/>
              <a:gd name="connsiteY2" fmla="*/ 457270 h 2365663"/>
              <a:gd name="connsiteX3" fmla="*/ 833546 w 3252899"/>
              <a:gd name="connsiteY3" fmla="*/ 508070 h 2365663"/>
              <a:gd name="connsiteX4" fmla="*/ 770046 w 3252899"/>
              <a:gd name="connsiteY4" fmla="*/ 571570 h 2365663"/>
              <a:gd name="connsiteX5" fmla="*/ 725596 w 3252899"/>
              <a:gd name="connsiteY5" fmla="*/ 781120 h 2365663"/>
              <a:gd name="connsiteX6" fmla="*/ 738296 w 3252899"/>
              <a:gd name="connsiteY6" fmla="*/ 946220 h 2365663"/>
              <a:gd name="connsiteX7" fmla="*/ 890696 w 3252899"/>
              <a:gd name="connsiteY7" fmla="*/ 1104970 h 2365663"/>
              <a:gd name="connsiteX8" fmla="*/ 763696 w 3252899"/>
              <a:gd name="connsiteY8" fmla="*/ 1206570 h 2365663"/>
              <a:gd name="connsiteX9" fmla="*/ 477946 w 3252899"/>
              <a:gd name="connsiteY9" fmla="*/ 1244670 h 2365663"/>
              <a:gd name="connsiteX10" fmla="*/ 338246 w 3252899"/>
              <a:gd name="connsiteY10" fmla="*/ 1352620 h 2365663"/>
              <a:gd name="connsiteX11" fmla="*/ 306496 w 3252899"/>
              <a:gd name="connsiteY11" fmla="*/ 1403420 h 2365663"/>
              <a:gd name="connsiteX12" fmla="*/ 293796 w 3252899"/>
              <a:gd name="connsiteY12" fmla="*/ 1505020 h 2365663"/>
              <a:gd name="connsiteX13" fmla="*/ 306496 w 3252899"/>
              <a:gd name="connsiteY13" fmla="*/ 1568520 h 2365663"/>
              <a:gd name="connsiteX14" fmla="*/ 810 w 3252899"/>
              <a:gd name="connsiteY14" fmla="*/ 1919099 h 2365663"/>
              <a:gd name="connsiteX15" fmla="*/ 219220 w 3252899"/>
              <a:gd name="connsiteY15" fmla="*/ 2059243 h 2365663"/>
              <a:gd name="connsiteX16" fmla="*/ 284197 w 3252899"/>
              <a:gd name="connsiteY16" fmla="*/ 2133965 h 2365663"/>
              <a:gd name="connsiteX17" fmla="*/ 261750 w 3252899"/>
              <a:gd name="connsiteY17" fmla="*/ 2232464 h 2365663"/>
              <a:gd name="connsiteX18" fmla="*/ 566846 w 3252899"/>
              <a:gd name="connsiteY18" fmla="*/ 2171770 h 2365663"/>
              <a:gd name="connsiteX19" fmla="*/ 801796 w 3252899"/>
              <a:gd name="connsiteY19" fmla="*/ 2228920 h 2365663"/>
              <a:gd name="connsiteX20" fmla="*/ 1335196 w 3252899"/>
              <a:gd name="connsiteY20" fmla="*/ 2362270 h 2365663"/>
              <a:gd name="connsiteX21" fmla="*/ 1824146 w 3252899"/>
              <a:gd name="connsiteY21" fmla="*/ 2324170 h 2365663"/>
              <a:gd name="connsiteX22" fmla="*/ 2274996 w 3252899"/>
              <a:gd name="connsiteY22" fmla="*/ 2305120 h 2365663"/>
              <a:gd name="connsiteX23" fmla="*/ 2548046 w 3252899"/>
              <a:gd name="connsiteY23" fmla="*/ 2311470 h 2365663"/>
              <a:gd name="connsiteX24" fmla="*/ 2871896 w 3252899"/>
              <a:gd name="connsiteY24" fmla="*/ 2070170 h 2365663"/>
              <a:gd name="connsiteX25" fmla="*/ 2833796 w 3252899"/>
              <a:gd name="connsiteY25" fmla="*/ 1898720 h 2365663"/>
              <a:gd name="connsiteX26" fmla="*/ 2948096 w 3252899"/>
              <a:gd name="connsiteY26" fmla="*/ 1670120 h 2365663"/>
              <a:gd name="connsiteX27" fmla="*/ 3252896 w 3252899"/>
              <a:gd name="connsiteY27" fmla="*/ 1416120 h 2365663"/>
              <a:gd name="connsiteX28" fmla="*/ 2941746 w 3252899"/>
              <a:gd name="connsiteY28" fmla="*/ 1098620 h 2365663"/>
              <a:gd name="connsiteX29" fmla="*/ 2732196 w 3252899"/>
              <a:gd name="connsiteY29" fmla="*/ 914470 h 2365663"/>
              <a:gd name="connsiteX30" fmla="*/ 2617896 w 3252899"/>
              <a:gd name="connsiteY30" fmla="*/ 558870 h 2365663"/>
              <a:gd name="connsiteX31" fmla="*/ 2332146 w 3252899"/>
              <a:gd name="connsiteY31" fmla="*/ 273120 h 2365663"/>
              <a:gd name="connsiteX32" fmla="*/ 2274996 w 3252899"/>
              <a:gd name="connsiteY32" fmla="*/ 158820 h 2365663"/>
              <a:gd name="connsiteX33" fmla="*/ 2147996 w 3252899"/>
              <a:gd name="connsiteY33" fmla="*/ 6420 h 2365663"/>
              <a:gd name="connsiteX34" fmla="*/ 1868596 w 3252899"/>
              <a:gd name="connsiteY34" fmla="*/ 38170 h 2365663"/>
              <a:gd name="connsiteX35" fmla="*/ 1538396 w 3252899"/>
              <a:gd name="connsiteY35" fmla="*/ 127070 h 2365663"/>
              <a:gd name="connsiteX36" fmla="*/ 1551096 w 3252899"/>
              <a:gd name="connsiteY36" fmla="*/ 177870 h 2365663"/>
              <a:gd name="connsiteX37" fmla="*/ 1849546 w 3252899"/>
              <a:gd name="connsiteY37" fmla="*/ 266770 h 2365663"/>
              <a:gd name="connsiteX38" fmla="*/ 1906696 w 3252899"/>
              <a:gd name="connsiteY38" fmla="*/ 508070 h 2365663"/>
              <a:gd name="connsiteX39" fmla="*/ 1646346 w 3252899"/>
              <a:gd name="connsiteY39" fmla="*/ 323920 h 2365663"/>
              <a:gd name="connsiteX40" fmla="*/ 1538091 w 3252899"/>
              <a:gd name="connsiteY40" fmla="*/ 411096 h 2365663"/>
              <a:gd name="connsiteX41" fmla="*/ 1478795 w 3252899"/>
              <a:gd name="connsiteY41" fmla="*/ 459310 h 2365663"/>
              <a:gd name="connsiteX42" fmla="*/ 1437636 w 3252899"/>
              <a:gd name="connsiteY42" fmla="*/ 529582 h 2365663"/>
              <a:gd name="connsiteX43" fmla="*/ 1355211 w 3252899"/>
              <a:gd name="connsiteY43" fmla="*/ 555340 h 2365663"/>
              <a:gd name="connsiteX44" fmla="*/ 1334605 w 3252899"/>
              <a:gd name="connsiteY44" fmla="*/ 612008 h 2365663"/>
              <a:gd name="connsiteX45" fmla="*/ 1313999 w 3252899"/>
              <a:gd name="connsiteY45" fmla="*/ 604280 h 2365663"/>
              <a:gd name="connsiteX46" fmla="*/ 1272786 w 3252899"/>
              <a:gd name="connsiteY46" fmla="*/ 596552 h 2365663"/>
              <a:gd name="connsiteX47" fmla="*/ 1182634 w 3252899"/>
              <a:gd name="connsiteY47" fmla="*/ 596551 h 2365663"/>
              <a:gd name="connsiteX48" fmla="*/ 1130976 w 3252899"/>
              <a:gd name="connsiteY48" fmla="*/ 582893 h 2365663"/>
              <a:gd name="connsiteX49" fmla="*/ 1071876 w 3252899"/>
              <a:gd name="connsiteY49" fmla="*/ 560491 h 2365663"/>
              <a:gd name="connsiteX50" fmla="*/ 1102784 w 3252899"/>
              <a:gd name="connsiteY50" fmla="*/ 537309 h 2365663"/>
              <a:gd name="connsiteX51" fmla="*/ 1172332 w 3252899"/>
              <a:gd name="connsiteY51" fmla="*/ 550188 h 2365663"/>
              <a:gd name="connsiteX52" fmla="*/ 1177482 w 3252899"/>
              <a:gd name="connsiteY52" fmla="*/ 568218 h 2365663"/>
              <a:gd name="connsiteX53" fmla="*/ 1228998 w 3252899"/>
              <a:gd name="connsiteY53" fmla="*/ 578522 h 2365663"/>
              <a:gd name="connsiteX54" fmla="*/ 1272786 w 3252899"/>
              <a:gd name="connsiteY54" fmla="*/ 550188 h 2365663"/>
              <a:gd name="connsiteX55" fmla="*/ 1265058 w 3252899"/>
              <a:gd name="connsiteY55" fmla="*/ 516704 h 2365663"/>
              <a:gd name="connsiteX56" fmla="*/ 1326877 w 3252899"/>
              <a:gd name="connsiteY56" fmla="*/ 501249 h 2365663"/>
              <a:gd name="connsiteX57" fmla="*/ 1339023 w 3252899"/>
              <a:gd name="connsiteY57" fmla="*/ 471706 h 2365663"/>
              <a:gd name="connsiteX58" fmla="*/ 1362938 w 3252899"/>
              <a:gd name="connsiteY58" fmla="*/ 452309 h 2365663"/>
              <a:gd name="connsiteX59" fmla="*/ 1370666 w 3252899"/>
              <a:gd name="connsiteY59" fmla="*/ 418824 h 2365663"/>
              <a:gd name="connsiteX60" fmla="*/ 1411878 w 3252899"/>
              <a:gd name="connsiteY60" fmla="*/ 408521 h 2365663"/>
              <a:gd name="connsiteX61" fmla="*/ 1427333 w 3252899"/>
              <a:gd name="connsiteY61" fmla="*/ 377611 h 2365663"/>
              <a:gd name="connsiteX62" fmla="*/ 1414454 w 3252899"/>
              <a:gd name="connsiteY62" fmla="*/ 349278 h 2365663"/>
              <a:gd name="connsiteX63" fmla="*/ 1445363 w 3252899"/>
              <a:gd name="connsiteY63" fmla="*/ 305490 h 2365663"/>
              <a:gd name="connsiteX64" fmla="*/ 1453145 w 3252899"/>
              <a:gd name="connsiteY64" fmla="*/ 292170 h 2365663"/>
              <a:gd name="connsiteX65" fmla="*/ 1440211 w 3252899"/>
              <a:gd name="connsiteY65" fmla="*/ 259126 h 2365663"/>
              <a:gd name="connsiteX66" fmla="*/ 1294163 w 3252899"/>
              <a:gd name="connsiteY66" fmla="*/ 198834 h 2365663"/>
              <a:gd name="connsiteX67" fmla="*/ 1205816 w 3252899"/>
              <a:gd name="connsiteY67" fmla="*/ 199883 h 2365663"/>
              <a:gd name="connsiteX68" fmla="*/ 1024046 w 3252899"/>
              <a:gd name="connsiteY68" fmla="*/ 63570 h 2365663"/>
              <a:gd name="connsiteX69" fmla="*/ 901942 w 3252899"/>
              <a:gd name="connsiteY69" fmla="*/ 19873 h 2365663"/>
              <a:gd name="connsiteX70" fmla="*/ 907027 w 3252899"/>
              <a:gd name="connsiteY70" fmla="*/ 50490 h 2365663"/>
              <a:gd name="connsiteX71" fmla="*/ 878692 w 3252899"/>
              <a:gd name="connsiteY71" fmla="*/ 60792 h 2365663"/>
              <a:gd name="connsiteX72" fmla="*/ 858086 w 3252899"/>
              <a:gd name="connsiteY72" fmla="*/ 89125 h 2365663"/>
              <a:gd name="connsiteX73" fmla="*/ 870965 w 3252899"/>
              <a:gd name="connsiteY73" fmla="*/ 127761 h 2365663"/>
              <a:gd name="connsiteX74" fmla="*/ 948237 w 3252899"/>
              <a:gd name="connsiteY74" fmla="*/ 127761 h 2365663"/>
              <a:gd name="connsiteX75" fmla="*/ 971421 w 3252899"/>
              <a:gd name="connsiteY75" fmla="*/ 181853 h 2365663"/>
              <a:gd name="connsiteX76" fmla="*/ 1010057 w 3252899"/>
              <a:gd name="connsiteY76" fmla="*/ 212762 h 2365663"/>
              <a:gd name="connsiteX77" fmla="*/ 1038391 w 3252899"/>
              <a:gd name="connsiteY77" fmla="*/ 230793 h 2365663"/>
              <a:gd name="connsiteX78" fmla="*/ 1027025 w 3252899"/>
              <a:gd name="connsiteY78" fmla="*/ 280691 h 2365663"/>
              <a:gd name="connsiteX79" fmla="*/ 981694 w 3252899"/>
              <a:gd name="connsiteY79" fmla="*/ 293900 h 2365663"/>
              <a:gd name="connsiteX80" fmla="*/ 899374 w 3252899"/>
              <a:gd name="connsiteY80" fmla="*/ 220565 h 2365663"/>
              <a:gd name="connsiteX81" fmla="*/ 783260 w 3252899"/>
              <a:gd name="connsiteY81" fmla="*/ 189772 h 2365663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550970 w 3252899"/>
              <a:gd name="connsiteY36" fmla="*/ 167532 h 2366797"/>
              <a:gd name="connsiteX37" fmla="*/ 1849546 w 3252899"/>
              <a:gd name="connsiteY37" fmla="*/ 267904 h 2366797"/>
              <a:gd name="connsiteX38" fmla="*/ 1906696 w 3252899"/>
              <a:gd name="connsiteY38" fmla="*/ 509204 h 2366797"/>
              <a:gd name="connsiteX39" fmla="*/ 1646346 w 3252899"/>
              <a:gd name="connsiteY39" fmla="*/ 325054 h 2366797"/>
              <a:gd name="connsiteX40" fmla="*/ 1538091 w 3252899"/>
              <a:gd name="connsiteY40" fmla="*/ 412230 h 2366797"/>
              <a:gd name="connsiteX41" fmla="*/ 1478795 w 3252899"/>
              <a:gd name="connsiteY41" fmla="*/ 460444 h 2366797"/>
              <a:gd name="connsiteX42" fmla="*/ 1437636 w 3252899"/>
              <a:gd name="connsiteY42" fmla="*/ 530716 h 2366797"/>
              <a:gd name="connsiteX43" fmla="*/ 1355211 w 3252899"/>
              <a:gd name="connsiteY43" fmla="*/ 556474 h 2366797"/>
              <a:gd name="connsiteX44" fmla="*/ 1334605 w 3252899"/>
              <a:gd name="connsiteY44" fmla="*/ 613142 h 2366797"/>
              <a:gd name="connsiteX45" fmla="*/ 1313999 w 3252899"/>
              <a:gd name="connsiteY45" fmla="*/ 605414 h 2366797"/>
              <a:gd name="connsiteX46" fmla="*/ 1272786 w 3252899"/>
              <a:gd name="connsiteY46" fmla="*/ 597686 h 2366797"/>
              <a:gd name="connsiteX47" fmla="*/ 1182634 w 3252899"/>
              <a:gd name="connsiteY47" fmla="*/ 597685 h 2366797"/>
              <a:gd name="connsiteX48" fmla="*/ 1130976 w 3252899"/>
              <a:gd name="connsiteY48" fmla="*/ 584027 h 2366797"/>
              <a:gd name="connsiteX49" fmla="*/ 1071876 w 3252899"/>
              <a:gd name="connsiteY49" fmla="*/ 561625 h 2366797"/>
              <a:gd name="connsiteX50" fmla="*/ 1102784 w 3252899"/>
              <a:gd name="connsiteY50" fmla="*/ 538443 h 2366797"/>
              <a:gd name="connsiteX51" fmla="*/ 1172332 w 3252899"/>
              <a:gd name="connsiteY51" fmla="*/ 551322 h 2366797"/>
              <a:gd name="connsiteX52" fmla="*/ 1177482 w 3252899"/>
              <a:gd name="connsiteY52" fmla="*/ 569352 h 2366797"/>
              <a:gd name="connsiteX53" fmla="*/ 1228998 w 3252899"/>
              <a:gd name="connsiteY53" fmla="*/ 579656 h 2366797"/>
              <a:gd name="connsiteX54" fmla="*/ 1272786 w 3252899"/>
              <a:gd name="connsiteY54" fmla="*/ 551322 h 2366797"/>
              <a:gd name="connsiteX55" fmla="*/ 1265058 w 3252899"/>
              <a:gd name="connsiteY55" fmla="*/ 517838 h 2366797"/>
              <a:gd name="connsiteX56" fmla="*/ 1326877 w 3252899"/>
              <a:gd name="connsiteY56" fmla="*/ 502383 h 2366797"/>
              <a:gd name="connsiteX57" fmla="*/ 1339023 w 3252899"/>
              <a:gd name="connsiteY57" fmla="*/ 472840 h 2366797"/>
              <a:gd name="connsiteX58" fmla="*/ 1362938 w 3252899"/>
              <a:gd name="connsiteY58" fmla="*/ 453443 h 2366797"/>
              <a:gd name="connsiteX59" fmla="*/ 1370666 w 3252899"/>
              <a:gd name="connsiteY59" fmla="*/ 419958 h 2366797"/>
              <a:gd name="connsiteX60" fmla="*/ 1411878 w 3252899"/>
              <a:gd name="connsiteY60" fmla="*/ 409655 h 2366797"/>
              <a:gd name="connsiteX61" fmla="*/ 1427333 w 3252899"/>
              <a:gd name="connsiteY61" fmla="*/ 378745 h 2366797"/>
              <a:gd name="connsiteX62" fmla="*/ 1414454 w 3252899"/>
              <a:gd name="connsiteY62" fmla="*/ 350412 h 2366797"/>
              <a:gd name="connsiteX63" fmla="*/ 1445363 w 3252899"/>
              <a:gd name="connsiteY63" fmla="*/ 306624 h 2366797"/>
              <a:gd name="connsiteX64" fmla="*/ 1453145 w 3252899"/>
              <a:gd name="connsiteY64" fmla="*/ 293304 h 2366797"/>
              <a:gd name="connsiteX65" fmla="*/ 1440211 w 3252899"/>
              <a:gd name="connsiteY65" fmla="*/ 260260 h 2366797"/>
              <a:gd name="connsiteX66" fmla="*/ 1294163 w 3252899"/>
              <a:gd name="connsiteY66" fmla="*/ 199968 h 2366797"/>
              <a:gd name="connsiteX67" fmla="*/ 1205816 w 3252899"/>
              <a:gd name="connsiteY67" fmla="*/ 201017 h 2366797"/>
              <a:gd name="connsiteX68" fmla="*/ 1024046 w 3252899"/>
              <a:gd name="connsiteY68" fmla="*/ 64704 h 2366797"/>
              <a:gd name="connsiteX69" fmla="*/ 901942 w 3252899"/>
              <a:gd name="connsiteY69" fmla="*/ 21007 h 2366797"/>
              <a:gd name="connsiteX70" fmla="*/ 907027 w 3252899"/>
              <a:gd name="connsiteY70" fmla="*/ 51624 h 2366797"/>
              <a:gd name="connsiteX71" fmla="*/ 878692 w 3252899"/>
              <a:gd name="connsiteY71" fmla="*/ 61926 h 2366797"/>
              <a:gd name="connsiteX72" fmla="*/ 858086 w 3252899"/>
              <a:gd name="connsiteY72" fmla="*/ 90259 h 2366797"/>
              <a:gd name="connsiteX73" fmla="*/ 870965 w 3252899"/>
              <a:gd name="connsiteY73" fmla="*/ 128895 h 2366797"/>
              <a:gd name="connsiteX74" fmla="*/ 948237 w 3252899"/>
              <a:gd name="connsiteY74" fmla="*/ 128895 h 2366797"/>
              <a:gd name="connsiteX75" fmla="*/ 971421 w 3252899"/>
              <a:gd name="connsiteY75" fmla="*/ 182987 h 2366797"/>
              <a:gd name="connsiteX76" fmla="*/ 1010057 w 3252899"/>
              <a:gd name="connsiteY76" fmla="*/ 213896 h 2366797"/>
              <a:gd name="connsiteX77" fmla="*/ 1038391 w 3252899"/>
              <a:gd name="connsiteY77" fmla="*/ 231927 h 2366797"/>
              <a:gd name="connsiteX78" fmla="*/ 1027025 w 3252899"/>
              <a:gd name="connsiteY78" fmla="*/ 281825 h 2366797"/>
              <a:gd name="connsiteX79" fmla="*/ 981694 w 3252899"/>
              <a:gd name="connsiteY79" fmla="*/ 295034 h 2366797"/>
              <a:gd name="connsiteX80" fmla="*/ 899374 w 3252899"/>
              <a:gd name="connsiteY80" fmla="*/ 221699 h 2366797"/>
              <a:gd name="connsiteX81" fmla="*/ 783260 w 3252899"/>
              <a:gd name="connsiteY81" fmla="*/ 190906 h 2366797"/>
              <a:gd name="connsiteX0" fmla="*/ 795446 w 3252899"/>
              <a:gd name="connsiteY0" fmla="*/ 274254 h 2366797"/>
              <a:gd name="connsiteX1" fmla="*/ 854663 w 3252899"/>
              <a:gd name="connsiteY1" fmla="*/ 331404 h 2366797"/>
              <a:gd name="connsiteX2" fmla="*/ 877996 w 3252899"/>
              <a:gd name="connsiteY2" fmla="*/ 458404 h 2366797"/>
              <a:gd name="connsiteX3" fmla="*/ 833546 w 3252899"/>
              <a:gd name="connsiteY3" fmla="*/ 509204 h 2366797"/>
              <a:gd name="connsiteX4" fmla="*/ 770046 w 3252899"/>
              <a:gd name="connsiteY4" fmla="*/ 572704 h 2366797"/>
              <a:gd name="connsiteX5" fmla="*/ 725596 w 3252899"/>
              <a:gd name="connsiteY5" fmla="*/ 782254 h 2366797"/>
              <a:gd name="connsiteX6" fmla="*/ 738296 w 3252899"/>
              <a:gd name="connsiteY6" fmla="*/ 947354 h 2366797"/>
              <a:gd name="connsiteX7" fmla="*/ 890696 w 3252899"/>
              <a:gd name="connsiteY7" fmla="*/ 1106104 h 2366797"/>
              <a:gd name="connsiteX8" fmla="*/ 763696 w 3252899"/>
              <a:gd name="connsiteY8" fmla="*/ 1207704 h 2366797"/>
              <a:gd name="connsiteX9" fmla="*/ 477946 w 3252899"/>
              <a:gd name="connsiteY9" fmla="*/ 1245804 h 2366797"/>
              <a:gd name="connsiteX10" fmla="*/ 338246 w 3252899"/>
              <a:gd name="connsiteY10" fmla="*/ 1353754 h 2366797"/>
              <a:gd name="connsiteX11" fmla="*/ 306496 w 3252899"/>
              <a:gd name="connsiteY11" fmla="*/ 1404554 h 2366797"/>
              <a:gd name="connsiteX12" fmla="*/ 293796 w 3252899"/>
              <a:gd name="connsiteY12" fmla="*/ 1506154 h 2366797"/>
              <a:gd name="connsiteX13" fmla="*/ 306496 w 3252899"/>
              <a:gd name="connsiteY13" fmla="*/ 1569654 h 2366797"/>
              <a:gd name="connsiteX14" fmla="*/ 810 w 3252899"/>
              <a:gd name="connsiteY14" fmla="*/ 1920233 h 2366797"/>
              <a:gd name="connsiteX15" fmla="*/ 219220 w 3252899"/>
              <a:gd name="connsiteY15" fmla="*/ 2060377 h 2366797"/>
              <a:gd name="connsiteX16" fmla="*/ 284197 w 3252899"/>
              <a:gd name="connsiteY16" fmla="*/ 2135099 h 2366797"/>
              <a:gd name="connsiteX17" fmla="*/ 261750 w 3252899"/>
              <a:gd name="connsiteY17" fmla="*/ 2233598 h 2366797"/>
              <a:gd name="connsiteX18" fmla="*/ 566846 w 3252899"/>
              <a:gd name="connsiteY18" fmla="*/ 2172904 h 2366797"/>
              <a:gd name="connsiteX19" fmla="*/ 801796 w 3252899"/>
              <a:gd name="connsiteY19" fmla="*/ 2230054 h 2366797"/>
              <a:gd name="connsiteX20" fmla="*/ 1335196 w 3252899"/>
              <a:gd name="connsiteY20" fmla="*/ 2363404 h 2366797"/>
              <a:gd name="connsiteX21" fmla="*/ 1824146 w 3252899"/>
              <a:gd name="connsiteY21" fmla="*/ 2325304 h 2366797"/>
              <a:gd name="connsiteX22" fmla="*/ 2274996 w 3252899"/>
              <a:gd name="connsiteY22" fmla="*/ 2306254 h 2366797"/>
              <a:gd name="connsiteX23" fmla="*/ 2548046 w 3252899"/>
              <a:gd name="connsiteY23" fmla="*/ 2312604 h 2366797"/>
              <a:gd name="connsiteX24" fmla="*/ 2871896 w 3252899"/>
              <a:gd name="connsiteY24" fmla="*/ 2071304 h 2366797"/>
              <a:gd name="connsiteX25" fmla="*/ 2833796 w 3252899"/>
              <a:gd name="connsiteY25" fmla="*/ 1899854 h 2366797"/>
              <a:gd name="connsiteX26" fmla="*/ 2948096 w 3252899"/>
              <a:gd name="connsiteY26" fmla="*/ 1671254 h 2366797"/>
              <a:gd name="connsiteX27" fmla="*/ 3252896 w 3252899"/>
              <a:gd name="connsiteY27" fmla="*/ 1417254 h 2366797"/>
              <a:gd name="connsiteX28" fmla="*/ 2941746 w 3252899"/>
              <a:gd name="connsiteY28" fmla="*/ 1099754 h 2366797"/>
              <a:gd name="connsiteX29" fmla="*/ 2732196 w 3252899"/>
              <a:gd name="connsiteY29" fmla="*/ 915604 h 2366797"/>
              <a:gd name="connsiteX30" fmla="*/ 2617896 w 3252899"/>
              <a:gd name="connsiteY30" fmla="*/ 560004 h 2366797"/>
              <a:gd name="connsiteX31" fmla="*/ 2332146 w 3252899"/>
              <a:gd name="connsiteY31" fmla="*/ 274254 h 2366797"/>
              <a:gd name="connsiteX32" fmla="*/ 2274996 w 3252899"/>
              <a:gd name="connsiteY32" fmla="*/ 159954 h 2366797"/>
              <a:gd name="connsiteX33" fmla="*/ 2147996 w 3252899"/>
              <a:gd name="connsiteY33" fmla="*/ 7554 h 2366797"/>
              <a:gd name="connsiteX34" fmla="*/ 1868596 w 3252899"/>
              <a:gd name="connsiteY34" fmla="*/ 39304 h 2366797"/>
              <a:gd name="connsiteX35" fmla="*/ 1551096 w 3252899"/>
              <a:gd name="connsiteY35" fmla="*/ 179004 h 2366797"/>
              <a:gd name="connsiteX36" fmla="*/ 1849546 w 3252899"/>
              <a:gd name="connsiteY36" fmla="*/ 267904 h 2366797"/>
              <a:gd name="connsiteX37" fmla="*/ 1906696 w 3252899"/>
              <a:gd name="connsiteY37" fmla="*/ 509204 h 2366797"/>
              <a:gd name="connsiteX38" fmla="*/ 1646346 w 3252899"/>
              <a:gd name="connsiteY38" fmla="*/ 325054 h 2366797"/>
              <a:gd name="connsiteX39" fmla="*/ 1538091 w 3252899"/>
              <a:gd name="connsiteY39" fmla="*/ 412230 h 2366797"/>
              <a:gd name="connsiteX40" fmla="*/ 1478795 w 3252899"/>
              <a:gd name="connsiteY40" fmla="*/ 460444 h 2366797"/>
              <a:gd name="connsiteX41" fmla="*/ 1437636 w 3252899"/>
              <a:gd name="connsiteY41" fmla="*/ 530716 h 2366797"/>
              <a:gd name="connsiteX42" fmla="*/ 1355211 w 3252899"/>
              <a:gd name="connsiteY42" fmla="*/ 556474 h 2366797"/>
              <a:gd name="connsiteX43" fmla="*/ 1334605 w 3252899"/>
              <a:gd name="connsiteY43" fmla="*/ 613142 h 2366797"/>
              <a:gd name="connsiteX44" fmla="*/ 1313999 w 3252899"/>
              <a:gd name="connsiteY44" fmla="*/ 605414 h 2366797"/>
              <a:gd name="connsiteX45" fmla="*/ 1272786 w 3252899"/>
              <a:gd name="connsiteY45" fmla="*/ 597686 h 2366797"/>
              <a:gd name="connsiteX46" fmla="*/ 1182634 w 3252899"/>
              <a:gd name="connsiteY46" fmla="*/ 597685 h 2366797"/>
              <a:gd name="connsiteX47" fmla="*/ 1130976 w 3252899"/>
              <a:gd name="connsiteY47" fmla="*/ 584027 h 2366797"/>
              <a:gd name="connsiteX48" fmla="*/ 1071876 w 3252899"/>
              <a:gd name="connsiteY48" fmla="*/ 561625 h 2366797"/>
              <a:gd name="connsiteX49" fmla="*/ 1102784 w 3252899"/>
              <a:gd name="connsiteY49" fmla="*/ 538443 h 2366797"/>
              <a:gd name="connsiteX50" fmla="*/ 1172332 w 3252899"/>
              <a:gd name="connsiteY50" fmla="*/ 551322 h 2366797"/>
              <a:gd name="connsiteX51" fmla="*/ 1177482 w 3252899"/>
              <a:gd name="connsiteY51" fmla="*/ 569352 h 2366797"/>
              <a:gd name="connsiteX52" fmla="*/ 1228998 w 3252899"/>
              <a:gd name="connsiteY52" fmla="*/ 579656 h 2366797"/>
              <a:gd name="connsiteX53" fmla="*/ 1272786 w 3252899"/>
              <a:gd name="connsiteY53" fmla="*/ 551322 h 2366797"/>
              <a:gd name="connsiteX54" fmla="*/ 1265058 w 3252899"/>
              <a:gd name="connsiteY54" fmla="*/ 517838 h 2366797"/>
              <a:gd name="connsiteX55" fmla="*/ 1326877 w 3252899"/>
              <a:gd name="connsiteY55" fmla="*/ 502383 h 2366797"/>
              <a:gd name="connsiteX56" fmla="*/ 1339023 w 3252899"/>
              <a:gd name="connsiteY56" fmla="*/ 472840 h 2366797"/>
              <a:gd name="connsiteX57" fmla="*/ 1362938 w 3252899"/>
              <a:gd name="connsiteY57" fmla="*/ 453443 h 2366797"/>
              <a:gd name="connsiteX58" fmla="*/ 1370666 w 3252899"/>
              <a:gd name="connsiteY58" fmla="*/ 419958 h 2366797"/>
              <a:gd name="connsiteX59" fmla="*/ 1411878 w 3252899"/>
              <a:gd name="connsiteY59" fmla="*/ 409655 h 2366797"/>
              <a:gd name="connsiteX60" fmla="*/ 1427333 w 3252899"/>
              <a:gd name="connsiteY60" fmla="*/ 378745 h 2366797"/>
              <a:gd name="connsiteX61" fmla="*/ 1414454 w 3252899"/>
              <a:gd name="connsiteY61" fmla="*/ 350412 h 2366797"/>
              <a:gd name="connsiteX62" fmla="*/ 1445363 w 3252899"/>
              <a:gd name="connsiteY62" fmla="*/ 306624 h 2366797"/>
              <a:gd name="connsiteX63" fmla="*/ 1453145 w 3252899"/>
              <a:gd name="connsiteY63" fmla="*/ 293304 h 2366797"/>
              <a:gd name="connsiteX64" fmla="*/ 1440211 w 3252899"/>
              <a:gd name="connsiteY64" fmla="*/ 260260 h 2366797"/>
              <a:gd name="connsiteX65" fmla="*/ 1294163 w 3252899"/>
              <a:gd name="connsiteY65" fmla="*/ 199968 h 2366797"/>
              <a:gd name="connsiteX66" fmla="*/ 1205816 w 3252899"/>
              <a:gd name="connsiteY66" fmla="*/ 201017 h 2366797"/>
              <a:gd name="connsiteX67" fmla="*/ 1024046 w 3252899"/>
              <a:gd name="connsiteY67" fmla="*/ 64704 h 2366797"/>
              <a:gd name="connsiteX68" fmla="*/ 901942 w 3252899"/>
              <a:gd name="connsiteY68" fmla="*/ 21007 h 2366797"/>
              <a:gd name="connsiteX69" fmla="*/ 907027 w 3252899"/>
              <a:gd name="connsiteY69" fmla="*/ 51624 h 2366797"/>
              <a:gd name="connsiteX70" fmla="*/ 878692 w 3252899"/>
              <a:gd name="connsiteY70" fmla="*/ 61926 h 2366797"/>
              <a:gd name="connsiteX71" fmla="*/ 858086 w 3252899"/>
              <a:gd name="connsiteY71" fmla="*/ 90259 h 2366797"/>
              <a:gd name="connsiteX72" fmla="*/ 870965 w 3252899"/>
              <a:gd name="connsiteY72" fmla="*/ 128895 h 2366797"/>
              <a:gd name="connsiteX73" fmla="*/ 948237 w 3252899"/>
              <a:gd name="connsiteY73" fmla="*/ 128895 h 2366797"/>
              <a:gd name="connsiteX74" fmla="*/ 971421 w 3252899"/>
              <a:gd name="connsiteY74" fmla="*/ 182987 h 2366797"/>
              <a:gd name="connsiteX75" fmla="*/ 1010057 w 3252899"/>
              <a:gd name="connsiteY75" fmla="*/ 213896 h 2366797"/>
              <a:gd name="connsiteX76" fmla="*/ 1038391 w 3252899"/>
              <a:gd name="connsiteY76" fmla="*/ 231927 h 2366797"/>
              <a:gd name="connsiteX77" fmla="*/ 1027025 w 3252899"/>
              <a:gd name="connsiteY77" fmla="*/ 281825 h 2366797"/>
              <a:gd name="connsiteX78" fmla="*/ 981694 w 3252899"/>
              <a:gd name="connsiteY78" fmla="*/ 295034 h 2366797"/>
              <a:gd name="connsiteX79" fmla="*/ 899374 w 3252899"/>
              <a:gd name="connsiteY79" fmla="*/ 221699 h 2366797"/>
              <a:gd name="connsiteX80" fmla="*/ 783260 w 3252899"/>
              <a:gd name="connsiteY80" fmla="*/ 190906 h 2366797"/>
              <a:gd name="connsiteX0" fmla="*/ 795446 w 3252899"/>
              <a:gd name="connsiteY0" fmla="*/ 277051 h 2369594"/>
              <a:gd name="connsiteX1" fmla="*/ 854663 w 3252899"/>
              <a:gd name="connsiteY1" fmla="*/ 334201 h 2369594"/>
              <a:gd name="connsiteX2" fmla="*/ 877996 w 3252899"/>
              <a:gd name="connsiteY2" fmla="*/ 461201 h 2369594"/>
              <a:gd name="connsiteX3" fmla="*/ 833546 w 3252899"/>
              <a:gd name="connsiteY3" fmla="*/ 512001 h 2369594"/>
              <a:gd name="connsiteX4" fmla="*/ 770046 w 3252899"/>
              <a:gd name="connsiteY4" fmla="*/ 575501 h 2369594"/>
              <a:gd name="connsiteX5" fmla="*/ 725596 w 3252899"/>
              <a:gd name="connsiteY5" fmla="*/ 785051 h 2369594"/>
              <a:gd name="connsiteX6" fmla="*/ 738296 w 3252899"/>
              <a:gd name="connsiteY6" fmla="*/ 950151 h 2369594"/>
              <a:gd name="connsiteX7" fmla="*/ 890696 w 3252899"/>
              <a:gd name="connsiteY7" fmla="*/ 1108901 h 2369594"/>
              <a:gd name="connsiteX8" fmla="*/ 763696 w 3252899"/>
              <a:gd name="connsiteY8" fmla="*/ 1210501 h 2369594"/>
              <a:gd name="connsiteX9" fmla="*/ 477946 w 3252899"/>
              <a:gd name="connsiteY9" fmla="*/ 1248601 h 2369594"/>
              <a:gd name="connsiteX10" fmla="*/ 338246 w 3252899"/>
              <a:gd name="connsiteY10" fmla="*/ 1356551 h 2369594"/>
              <a:gd name="connsiteX11" fmla="*/ 306496 w 3252899"/>
              <a:gd name="connsiteY11" fmla="*/ 1407351 h 2369594"/>
              <a:gd name="connsiteX12" fmla="*/ 293796 w 3252899"/>
              <a:gd name="connsiteY12" fmla="*/ 1508951 h 2369594"/>
              <a:gd name="connsiteX13" fmla="*/ 306496 w 3252899"/>
              <a:gd name="connsiteY13" fmla="*/ 1572451 h 2369594"/>
              <a:gd name="connsiteX14" fmla="*/ 810 w 3252899"/>
              <a:gd name="connsiteY14" fmla="*/ 1923030 h 2369594"/>
              <a:gd name="connsiteX15" fmla="*/ 219220 w 3252899"/>
              <a:gd name="connsiteY15" fmla="*/ 2063174 h 2369594"/>
              <a:gd name="connsiteX16" fmla="*/ 284197 w 3252899"/>
              <a:gd name="connsiteY16" fmla="*/ 2137896 h 2369594"/>
              <a:gd name="connsiteX17" fmla="*/ 261750 w 3252899"/>
              <a:gd name="connsiteY17" fmla="*/ 2236395 h 2369594"/>
              <a:gd name="connsiteX18" fmla="*/ 566846 w 3252899"/>
              <a:gd name="connsiteY18" fmla="*/ 2175701 h 2369594"/>
              <a:gd name="connsiteX19" fmla="*/ 801796 w 3252899"/>
              <a:gd name="connsiteY19" fmla="*/ 2232851 h 2369594"/>
              <a:gd name="connsiteX20" fmla="*/ 1335196 w 3252899"/>
              <a:gd name="connsiteY20" fmla="*/ 2366201 h 2369594"/>
              <a:gd name="connsiteX21" fmla="*/ 1824146 w 3252899"/>
              <a:gd name="connsiteY21" fmla="*/ 2328101 h 2369594"/>
              <a:gd name="connsiteX22" fmla="*/ 2274996 w 3252899"/>
              <a:gd name="connsiteY22" fmla="*/ 2309051 h 2369594"/>
              <a:gd name="connsiteX23" fmla="*/ 2548046 w 3252899"/>
              <a:gd name="connsiteY23" fmla="*/ 2315401 h 2369594"/>
              <a:gd name="connsiteX24" fmla="*/ 2871896 w 3252899"/>
              <a:gd name="connsiteY24" fmla="*/ 2074101 h 2369594"/>
              <a:gd name="connsiteX25" fmla="*/ 2833796 w 3252899"/>
              <a:gd name="connsiteY25" fmla="*/ 1902651 h 2369594"/>
              <a:gd name="connsiteX26" fmla="*/ 2948096 w 3252899"/>
              <a:gd name="connsiteY26" fmla="*/ 1674051 h 2369594"/>
              <a:gd name="connsiteX27" fmla="*/ 3252896 w 3252899"/>
              <a:gd name="connsiteY27" fmla="*/ 1420051 h 2369594"/>
              <a:gd name="connsiteX28" fmla="*/ 2941746 w 3252899"/>
              <a:gd name="connsiteY28" fmla="*/ 1102551 h 2369594"/>
              <a:gd name="connsiteX29" fmla="*/ 2732196 w 3252899"/>
              <a:gd name="connsiteY29" fmla="*/ 918401 h 2369594"/>
              <a:gd name="connsiteX30" fmla="*/ 2617896 w 3252899"/>
              <a:gd name="connsiteY30" fmla="*/ 562801 h 2369594"/>
              <a:gd name="connsiteX31" fmla="*/ 2332146 w 3252899"/>
              <a:gd name="connsiteY31" fmla="*/ 277051 h 2369594"/>
              <a:gd name="connsiteX32" fmla="*/ 2274996 w 3252899"/>
              <a:gd name="connsiteY32" fmla="*/ 162751 h 2369594"/>
              <a:gd name="connsiteX33" fmla="*/ 2147996 w 3252899"/>
              <a:gd name="connsiteY33" fmla="*/ 10351 h 2369594"/>
              <a:gd name="connsiteX34" fmla="*/ 1868596 w 3252899"/>
              <a:gd name="connsiteY34" fmla="*/ 42101 h 2369594"/>
              <a:gd name="connsiteX35" fmla="*/ 1849546 w 3252899"/>
              <a:gd name="connsiteY35" fmla="*/ 270701 h 2369594"/>
              <a:gd name="connsiteX36" fmla="*/ 1906696 w 3252899"/>
              <a:gd name="connsiteY36" fmla="*/ 512001 h 2369594"/>
              <a:gd name="connsiteX37" fmla="*/ 1646346 w 3252899"/>
              <a:gd name="connsiteY37" fmla="*/ 327851 h 2369594"/>
              <a:gd name="connsiteX38" fmla="*/ 1538091 w 3252899"/>
              <a:gd name="connsiteY38" fmla="*/ 415027 h 2369594"/>
              <a:gd name="connsiteX39" fmla="*/ 1478795 w 3252899"/>
              <a:gd name="connsiteY39" fmla="*/ 463241 h 2369594"/>
              <a:gd name="connsiteX40" fmla="*/ 1437636 w 3252899"/>
              <a:gd name="connsiteY40" fmla="*/ 533513 h 2369594"/>
              <a:gd name="connsiteX41" fmla="*/ 1355211 w 3252899"/>
              <a:gd name="connsiteY41" fmla="*/ 559271 h 2369594"/>
              <a:gd name="connsiteX42" fmla="*/ 1334605 w 3252899"/>
              <a:gd name="connsiteY42" fmla="*/ 615939 h 2369594"/>
              <a:gd name="connsiteX43" fmla="*/ 1313999 w 3252899"/>
              <a:gd name="connsiteY43" fmla="*/ 608211 h 2369594"/>
              <a:gd name="connsiteX44" fmla="*/ 1272786 w 3252899"/>
              <a:gd name="connsiteY44" fmla="*/ 600483 h 2369594"/>
              <a:gd name="connsiteX45" fmla="*/ 1182634 w 3252899"/>
              <a:gd name="connsiteY45" fmla="*/ 600482 h 2369594"/>
              <a:gd name="connsiteX46" fmla="*/ 1130976 w 3252899"/>
              <a:gd name="connsiteY46" fmla="*/ 586824 h 2369594"/>
              <a:gd name="connsiteX47" fmla="*/ 1071876 w 3252899"/>
              <a:gd name="connsiteY47" fmla="*/ 564422 h 2369594"/>
              <a:gd name="connsiteX48" fmla="*/ 1102784 w 3252899"/>
              <a:gd name="connsiteY48" fmla="*/ 541240 h 2369594"/>
              <a:gd name="connsiteX49" fmla="*/ 1172332 w 3252899"/>
              <a:gd name="connsiteY49" fmla="*/ 554119 h 2369594"/>
              <a:gd name="connsiteX50" fmla="*/ 1177482 w 3252899"/>
              <a:gd name="connsiteY50" fmla="*/ 572149 h 2369594"/>
              <a:gd name="connsiteX51" fmla="*/ 1228998 w 3252899"/>
              <a:gd name="connsiteY51" fmla="*/ 582453 h 2369594"/>
              <a:gd name="connsiteX52" fmla="*/ 1272786 w 3252899"/>
              <a:gd name="connsiteY52" fmla="*/ 554119 h 2369594"/>
              <a:gd name="connsiteX53" fmla="*/ 1265058 w 3252899"/>
              <a:gd name="connsiteY53" fmla="*/ 520635 h 2369594"/>
              <a:gd name="connsiteX54" fmla="*/ 1326877 w 3252899"/>
              <a:gd name="connsiteY54" fmla="*/ 505180 h 2369594"/>
              <a:gd name="connsiteX55" fmla="*/ 1339023 w 3252899"/>
              <a:gd name="connsiteY55" fmla="*/ 475637 h 2369594"/>
              <a:gd name="connsiteX56" fmla="*/ 1362938 w 3252899"/>
              <a:gd name="connsiteY56" fmla="*/ 456240 h 2369594"/>
              <a:gd name="connsiteX57" fmla="*/ 1370666 w 3252899"/>
              <a:gd name="connsiteY57" fmla="*/ 422755 h 2369594"/>
              <a:gd name="connsiteX58" fmla="*/ 1411878 w 3252899"/>
              <a:gd name="connsiteY58" fmla="*/ 412452 h 2369594"/>
              <a:gd name="connsiteX59" fmla="*/ 1427333 w 3252899"/>
              <a:gd name="connsiteY59" fmla="*/ 381542 h 2369594"/>
              <a:gd name="connsiteX60" fmla="*/ 1414454 w 3252899"/>
              <a:gd name="connsiteY60" fmla="*/ 353209 h 2369594"/>
              <a:gd name="connsiteX61" fmla="*/ 1445363 w 3252899"/>
              <a:gd name="connsiteY61" fmla="*/ 309421 h 2369594"/>
              <a:gd name="connsiteX62" fmla="*/ 1453145 w 3252899"/>
              <a:gd name="connsiteY62" fmla="*/ 296101 h 2369594"/>
              <a:gd name="connsiteX63" fmla="*/ 1440211 w 3252899"/>
              <a:gd name="connsiteY63" fmla="*/ 263057 h 2369594"/>
              <a:gd name="connsiteX64" fmla="*/ 1294163 w 3252899"/>
              <a:gd name="connsiteY64" fmla="*/ 202765 h 2369594"/>
              <a:gd name="connsiteX65" fmla="*/ 1205816 w 3252899"/>
              <a:gd name="connsiteY65" fmla="*/ 203814 h 2369594"/>
              <a:gd name="connsiteX66" fmla="*/ 1024046 w 3252899"/>
              <a:gd name="connsiteY66" fmla="*/ 67501 h 2369594"/>
              <a:gd name="connsiteX67" fmla="*/ 901942 w 3252899"/>
              <a:gd name="connsiteY67" fmla="*/ 23804 h 2369594"/>
              <a:gd name="connsiteX68" fmla="*/ 907027 w 3252899"/>
              <a:gd name="connsiteY68" fmla="*/ 54421 h 2369594"/>
              <a:gd name="connsiteX69" fmla="*/ 878692 w 3252899"/>
              <a:gd name="connsiteY69" fmla="*/ 64723 h 2369594"/>
              <a:gd name="connsiteX70" fmla="*/ 858086 w 3252899"/>
              <a:gd name="connsiteY70" fmla="*/ 93056 h 2369594"/>
              <a:gd name="connsiteX71" fmla="*/ 870965 w 3252899"/>
              <a:gd name="connsiteY71" fmla="*/ 131692 h 2369594"/>
              <a:gd name="connsiteX72" fmla="*/ 948237 w 3252899"/>
              <a:gd name="connsiteY72" fmla="*/ 131692 h 2369594"/>
              <a:gd name="connsiteX73" fmla="*/ 971421 w 3252899"/>
              <a:gd name="connsiteY73" fmla="*/ 185784 h 2369594"/>
              <a:gd name="connsiteX74" fmla="*/ 1010057 w 3252899"/>
              <a:gd name="connsiteY74" fmla="*/ 216693 h 2369594"/>
              <a:gd name="connsiteX75" fmla="*/ 1038391 w 3252899"/>
              <a:gd name="connsiteY75" fmla="*/ 234724 h 2369594"/>
              <a:gd name="connsiteX76" fmla="*/ 1027025 w 3252899"/>
              <a:gd name="connsiteY76" fmla="*/ 284622 h 2369594"/>
              <a:gd name="connsiteX77" fmla="*/ 981694 w 3252899"/>
              <a:gd name="connsiteY77" fmla="*/ 297831 h 2369594"/>
              <a:gd name="connsiteX78" fmla="*/ 899374 w 3252899"/>
              <a:gd name="connsiteY78" fmla="*/ 224496 h 2369594"/>
              <a:gd name="connsiteX79" fmla="*/ 783260 w 3252899"/>
              <a:gd name="connsiteY79" fmla="*/ 193703 h 2369594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646346 w 3252899"/>
              <a:gd name="connsiteY36" fmla="*/ 319247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13316 w 3252899"/>
              <a:gd name="connsiteY36" fmla="*/ 211065 h 2360990"/>
              <a:gd name="connsiteX37" fmla="*/ 1538091 w 3252899"/>
              <a:gd name="connsiteY37" fmla="*/ 406423 h 2360990"/>
              <a:gd name="connsiteX38" fmla="*/ 1478795 w 3252899"/>
              <a:gd name="connsiteY38" fmla="*/ 454637 h 2360990"/>
              <a:gd name="connsiteX39" fmla="*/ 1437636 w 3252899"/>
              <a:gd name="connsiteY39" fmla="*/ 524909 h 2360990"/>
              <a:gd name="connsiteX40" fmla="*/ 1355211 w 3252899"/>
              <a:gd name="connsiteY40" fmla="*/ 550667 h 2360990"/>
              <a:gd name="connsiteX41" fmla="*/ 1334605 w 3252899"/>
              <a:gd name="connsiteY41" fmla="*/ 607335 h 2360990"/>
              <a:gd name="connsiteX42" fmla="*/ 1313999 w 3252899"/>
              <a:gd name="connsiteY42" fmla="*/ 599607 h 2360990"/>
              <a:gd name="connsiteX43" fmla="*/ 1272786 w 3252899"/>
              <a:gd name="connsiteY43" fmla="*/ 591879 h 2360990"/>
              <a:gd name="connsiteX44" fmla="*/ 1182634 w 3252899"/>
              <a:gd name="connsiteY44" fmla="*/ 591878 h 2360990"/>
              <a:gd name="connsiteX45" fmla="*/ 1130976 w 3252899"/>
              <a:gd name="connsiteY45" fmla="*/ 578220 h 2360990"/>
              <a:gd name="connsiteX46" fmla="*/ 1071876 w 3252899"/>
              <a:gd name="connsiteY46" fmla="*/ 555818 h 2360990"/>
              <a:gd name="connsiteX47" fmla="*/ 1102784 w 3252899"/>
              <a:gd name="connsiteY47" fmla="*/ 532636 h 2360990"/>
              <a:gd name="connsiteX48" fmla="*/ 1172332 w 3252899"/>
              <a:gd name="connsiteY48" fmla="*/ 545515 h 2360990"/>
              <a:gd name="connsiteX49" fmla="*/ 1177482 w 3252899"/>
              <a:gd name="connsiteY49" fmla="*/ 563545 h 2360990"/>
              <a:gd name="connsiteX50" fmla="*/ 1228998 w 3252899"/>
              <a:gd name="connsiteY50" fmla="*/ 573849 h 2360990"/>
              <a:gd name="connsiteX51" fmla="*/ 1272786 w 3252899"/>
              <a:gd name="connsiteY51" fmla="*/ 545515 h 2360990"/>
              <a:gd name="connsiteX52" fmla="*/ 1265058 w 3252899"/>
              <a:gd name="connsiteY52" fmla="*/ 512031 h 2360990"/>
              <a:gd name="connsiteX53" fmla="*/ 1326877 w 3252899"/>
              <a:gd name="connsiteY53" fmla="*/ 496576 h 2360990"/>
              <a:gd name="connsiteX54" fmla="*/ 1339023 w 3252899"/>
              <a:gd name="connsiteY54" fmla="*/ 467033 h 2360990"/>
              <a:gd name="connsiteX55" fmla="*/ 1362938 w 3252899"/>
              <a:gd name="connsiteY55" fmla="*/ 447636 h 2360990"/>
              <a:gd name="connsiteX56" fmla="*/ 1370666 w 3252899"/>
              <a:gd name="connsiteY56" fmla="*/ 414151 h 2360990"/>
              <a:gd name="connsiteX57" fmla="*/ 1411878 w 3252899"/>
              <a:gd name="connsiteY57" fmla="*/ 403848 h 2360990"/>
              <a:gd name="connsiteX58" fmla="*/ 1427333 w 3252899"/>
              <a:gd name="connsiteY58" fmla="*/ 372938 h 2360990"/>
              <a:gd name="connsiteX59" fmla="*/ 1414454 w 3252899"/>
              <a:gd name="connsiteY59" fmla="*/ 344605 h 2360990"/>
              <a:gd name="connsiteX60" fmla="*/ 1445363 w 3252899"/>
              <a:gd name="connsiteY60" fmla="*/ 300817 h 2360990"/>
              <a:gd name="connsiteX61" fmla="*/ 1453145 w 3252899"/>
              <a:gd name="connsiteY61" fmla="*/ 287497 h 2360990"/>
              <a:gd name="connsiteX62" fmla="*/ 1440211 w 3252899"/>
              <a:gd name="connsiteY62" fmla="*/ 254453 h 2360990"/>
              <a:gd name="connsiteX63" fmla="*/ 1294163 w 3252899"/>
              <a:gd name="connsiteY63" fmla="*/ 194161 h 2360990"/>
              <a:gd name="connsiteX64" fmla="*/ 1205816 w 3252899"/>
              <a:gd name="connsiteY64" fmla="*/ 195210 h 2360990"/>
              <a:gd name="connsiteX65" fmla="*/ 1024046 w 3252899"/>
              <a:gd name="connsiteY65" fmla="*/ 58897 h 2360990"/>
              <a:gd name="connsiteX66" fmla="*/ 901942 w 3252899"/>
              <a:gd name="connsiteY66" fmla="*/ 15200 h 2360990"/>
              <a:gd name="connsiteX67" fmla="*/ 907027 w 3252899"/>
              <a:gd name="connsiteY67" fmla="*/ 45817 h 2360990"/>
              <a:gd name="connsiteX68" fmla="*/ 878692 w 3252899"/>
              <a:gd name="connsiteY68" fmla="*/ 56119 h 2360990"/>
              <a:gd name="connsiteX69" fmla="*/ 858086 w 3252899"/>
              <a:gd name="connsiteY69" fmla="*/ 84452 h 2360990"/>
              <a:gd name="connsiteX70" fmla="*/ 870965 w 3252899"/>
              <a:gd name="connsiteY70" fmla="*/ 123088 h 2360990"/>
              <a:gd name="connsiteX71" fmla="*/ 948237 w 3252899"/>
              <a:gd name="connsiteY71" fmla="*/ 123088 h 2360990"/>
              <a:gd name="connsiteX72" fmla="*/ 971421 w 3252899"/>
              <a:gd name="connsiteY72" fmla="*/ 177180 h 2360990"/>
              <a:gd name="connsiteX73" fmla="*/ 1010057 w 3252899"/>
              <a:gd name="connsiteY73" fmla="*/ 208089 h 2360990"/>
              <a:gd name="connsiteX74" fmla="*/ 1038391 w 3252899"/>
              <a:gd name="connsiteY74" fmla="*/ 226120 h 2360990"/>
              <a:gd name="connsiteX75" fmla="*/ 1027025 w 3252899"/>
              <a:gd name="connsiteY75" fmla="*/ 276018 h 2360990"/>
              <a:gd name="connsiteX76" fmla="*/ 981694 w 3252899"/>
              <a:gd name="connsiteY76" fmla="*/ 289227 h 2360990"/>
              <a:gd name="connsiteX77" fmla="*/ 899374 w 3252899"/>
              <a:gd name="connsiteY77" fmla="*/ 215892 h 2360990"/>
              <a:gd name="connsiteX78" fmla="*/ 783260 w 3252899"/>
              <a:gd name="connsiteY78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13316 w 3252899"/>
              <a:gd name="connsiteY37" fmla="*/ 211065 h 2360990"/>
              <a:gd name="connsiteX38" fmla="*/ 1538091 w 3252899"/>
              <a:gd name="connsiteY38" fmla="*/ 406423 h 2360990"/>
              <a:gd name="connsiteX39" fmla="*/ 1478795 w 3252899"/>
              <a:gd name="connsiteY39" fmla="*/ 454637 h 2360990"/>
              <a:gd name="connsiteX40" fmla="*/ 1437636 w 3252899"/>
              <a:gd name="connsiteY40" fmla="*/ 524909 h 2360990"/>
              <a:gd name="connsiteX41" fmla="*/ 1355211 w 3252899"/>
              <a:gd name="connsiteY41" fmla="*/ 550667 h 2360990"/>
              <a:gd name="connsiteX42" fmla="*/ 1334605 w 3252899"/>
              <a:gd name="connsiteY42" fmla="*/ 607335 h 2360990"/>
              <a:gd name="connsiteX43" fmla="*/ 1313999 w 3252899"/>
              <a:gd name="connsiteY43" fmla="*/ 599607 h 2360990"/>
              <a:gd name="connsiteX44" fmla="*/ 1272786 w 3252899"/>
              <a:gd name="connsiteY44" fmla="*/ 591879 h 2360990"/>
              <a:gd name="connsiteX45" fmla="*/ 1182634 w 3252899"/>
              <a:gd name="connsiteY45" fmla="*/ 591878 h 2360990"/>
              <a:gd name="connsiteX46" fmla="*/ 1130976 w 3252899"/>
              <a:gd name="connsiteY46" fmla="*/ 578220 h 2360990"/>
              <a:gd name="connsiteX47" fmla="*/ 1071876 w 3252899"/>
              <a:gd name="connsiteY47" fmla="*/ 555818 h 2360990"/>
              <a:gd name="connsiteX48" fmla="*/ 1102784 w 3252899"/>
              <a:gd name="connsiteY48" fmla="*/ 532636 h 2360990"/>
              <a:gd name="connsiteX49" fmla="*/ 1172332 w 3252899"/>
              <a:gd name="connsiteY49" fmla="*/ 545515 h 2360990"/>
              <a:gd name="connsiteX50" fmla="*/ 1177482 w 3252899"/>
              <a:gd name="connsiteY50" fmla="*/ 563545 h 2360990"/>
              <a:gd name="connsiteX51" fmla="*/ 1228998 w 3252899"/>
              <a:gd name="connsiteY51" fmla="*/ 573849 h 2360990"/>
              <a:gd name="connsiteX52" fmla="*/ 1272786 w 3252899"/>
              <a:gd name="connsiteY52" fmla="*/ 545515 h 2360990"/>
              <a:gd name="connsiteX53" fmla="*/ 1265058 w 3252899"/>
              <a:gd name="connsiteY53" fmla="*/ 512031 h 2360990"/>
              <a:gd name="connsiteX54" fmla="*/ 1326877 w 3252899"/>
              <a:gd name="connsiteY54" fmla="*/ 496576 h 2360990"/>
              <a:gd name="connsiteX55" fmla="*/ 1339023 w 3252899"/>
              <a:gd name="connsiteY55" fmla="*/ 467033 h 2360990"/>
              <a:gd name="connsiteX56" fmla="*/ 1362938 w 3252899"/>
              <a:gd name="connsiteY56" fmla="*/ 447636 h 2360990"/>
              <a:gd name="connsiteX57" fmla="*/ 1370666 w 3252899"/>
              <a:gd name="connsiteY57" fmla="*/ 414151 h 2360990"/>
              <a:gd name="connsiteX58" fmla="*/ 1411878 w 3252899"/>
              <a:gd name="connsiteY58" fmla="*/ 403848 h 2360990"/>
              <a:gd name="connsiteX59" fmla="*/ 1427333 w 3252899"/>
              <a:gd name="connsiteY59" fmla="*/ 372938 h 2360990"/>
              <a:gd name="connsiteX60" fmla="*/ 1414454 w 3252899"/>
              <a:gd name="connsiteY60" fmla="*/ 344605 h 2360990"/>
              <a:gd name="connsiteX61" fmla="*/ 1445363 w 3252899"/>
              <a:gd name="connsiteY61" fmla="*/ 300817 h 2360990"/>
              <a:gd name="connsiteX62" fmla="*/ 1453145 w 3252899"/>
              <a:gd name="connsiteY62" fmla="*/ 287497 h 2360990"/>
              <a:gd name="connsiteX63" fmla="*/ 1440211 w 3252899"/>
              <a:gd name="connsiteY63" fmla="*/ 254453 h 2360990"/>
              <a:gd name="connsiteX64" fmla="*/ 1294163 w 3252899"/>
              <a:gd name="connsiteY64" fmla="*/ 194161 h 2360990"/>
              <a:gd name="connsiteX65" fmla="*/ 1205816 w 3252899"/>
              <a:gd name="connsiteY65" fmla="*/ 195210 h 2360990"/>
              <a:gd name="connsiteX66" fmla="*/ 1024046 w 3252899"/>
              <a:gd name="connsiteY66" fmla="*/ 58897 h 2360990"/>
              <a:gd name="connsiteX67" fmla="*/ 901942 w 3252899"/>
              <a:gd name="connsiteY67" fmla="*/ 15200 h 2360990"/>
              <a:gd name="connsiteX68" fmla="*/ 907027 w 3252899"/>
              <a:gd name="connsiteY68" fmla="*/ 45817 h 2360990"/>
              <a:gd name="connsiteX69" fmla="*/ 878692 w 3252899"/>
              <a:gd name="connsiteY69" fmla="*/ 56119 h 2360990"/>
              <a:gd name="connsiteX70" fmla="*/ 858086 w 3252899"/>
              <a:gd name="connsiteY70" fmla="*/ 84452 h 2360990"/>
              <a:gd name="connsiteX71" fmla="*/ 870965 w 3252899"/>
              <a:gd name="connsiteY71" fmla="*/ 123088 h 2360990"/>
              <a:gd name="connsiteX72" fmla="*/ 948237 w 3252899"/>
              <a:gd name="connsiteY72" fmla="*/ 123088 h 2360990"/>
              <a:gd name="connsiteX73" fmla="*/ 971421 w 3252899"/>
              <a:gd name="connsiteY73" fmla="*/ 177180 h 2360990"/>
              <a:gd name="connsiteX74" fmla="*/ 1010057 w 3252899"/>
              <a:gd name="connsiteY74" fmla="*/ 208089 h 2360990"/>
              <a:gd name="connsiteX75" fmla="*/ 1038391 w 3252899"/>
              <a:gd name="connsiteY75" fmla="*/ 226120 h 2360990"/>
              <a:gd name="connsiteX76" fmla="*/ 1027025 w 3252899"/>
              <a:gd name="connsiteY76" fmla="*/ 276018 h 2360990"/>
              <a:gd name="connsiteX77" fmla="*/ 981694 w 3252899"/>
              <a:gd name="connsiteY77" fmla="*/ 289227 h 2360990"/>
              <a:gd name="connsiteX78" fmla="*/ 899374 w 3252899"/>
              <a:gd name="connsiteY78" fmla="*/ 215892 h 2360990"/>
              <a:gd name="connsiteX79" fmla="*/ 783260 w 3252899"/>
              <a:gd name="connsiteY79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8091 w 3252899"/>
              <a:gd name="connsiteY39" fmla="*/ 406423 h 2360990"/>
              <a:gd name="connsiteX40" fmla="*/ 1478795 w 3252899"/>
              <a:gd name="connsiteY40" fmla="*/ 454637 h 2360990"/>
              <a:gd name="connsiteX41" fmla="*/ 1437636 w 3252899"/>
              <a:gd name="connsiteY41" fmla="*/ 524909 h 2360990"/>
              <a:gd name="connsiteX42" fmla="*/ 1355211 w 3252899"/>
              <a:gd name="connsiteY42" fmla="*/ 550667 h 2360990"/>
              <a:gd name="connsiteX43" fmla="*/ 1334605 w 3252899"/>
              <a:gd name="connsiteY43" fmla="*/ 607335 h 2360990"/>
              <a:gd name="connsiteX44" fmla="*/ 1313999 w 3252899"/>
              <a:gd name="connsiteY44" fmla="*/ 599607 h 2360990"/>
              <a:gd name="connsiteX45" fmla="*/ 1272786 w 3252899"/>
              <a:gd name="connsiteY45" fmla="*/ 591879 h 2360990"/>
              <a:gd name="connsiteX46" fmla="*/ 1182634 w 3252899"/>
              <a:gd name="connsiteY46" fmla="*/ 591878 h 2360990"/>
              <a:gd name="connsiteX47" fmla="*/ 1130976 w 3252899"/>
              <a:gd name="connsiteY47" fmla="*/ 578220 h 2360990"/>
              <a:gd name="connsiteX48" fmla="*/ 1071876 w 3252899"/>
              <a:gd name="connsiteY48" fmla="*/ 555818 h 2360990"/>
              <a:gd name="connsiteX49" fmla="*/ 1102784 w 3252899"/>
              <a:gd name="connsiteY49" fmla="*/ 532636 h 2360990"/>
              <a:gd name="connsiteX50" fmla="*/ 1172332 w 3252899"/>
              <a:gd name="connsiteY50" fmla="*/ 545515 h 2360990"/>
              <a:gd name="connsiteX51" fmla="*/ 1177482 w 3252899"/>
              <a:gd name="connsiteY51" fmla="*/ 563545 h 2360990"/>
              <a:gd name="connsiteX52" fmla="*/ 1228998 w 3252899"/>
              <a:gd name="connsiteY52" fmla="*/ 573849 h 2360990"/>
              <a:gd name="connsiteX53" fmla="*/ 1272786 w 3252899"/>
              <a:gd name="connsiteY53" fmla="*/ 545515 h 2360990"/>
              <a:gd name="connsiteX54" fmla="*/ 1265058 w 3252899"/>
              <a:gd name="connsiteY54" fmla="*/ 512031 h 2360990"/>
              <a:gd name="connsiteX55" fmla="*/ 1326877 w 3252899"/>
              <a:gd name="connsiteY55" fmla="*/ 496576 h 2360990"/>
              <a:gd name="connsiteX56" fmla="*/ 1339023 w 3252899"/>
              <a:gd name="connsiteY56" fmla="*/ 467033 h 2360990"/>
              <a:gd name="connsiteX57" fmla="*/ 1362938 w 3252899"/>
              <a:gd name="connsiteY57" fmla="*/ 447636 h 2360990"/>
              <a:gd name="connsiteX58" fmla="*/ 1370666 w 3252899"/>
              <a:gd name="connsiteY58" fmla="*/ 414151 h 2360990"/>
              <a:gd name="connsiteX59" fmla="*/ 1411878 w 3252899"/>
              <a:gd name="connsiteY59" fmla="*/ 403848 h 2360990"/>
              <a:gd name="connsiteX60" fmla="*/ 1427333 w 3252899"/>
              <a:gd name="connsiteY60" fmla="*/ 372938 h 2360990"/>
              <a:gd name="connsiteX61" fmla="*/ 1414454 w 3252899"/>
              <a:gd name="connsiteY61" fmla="*/ 344605 h 2360990"/>
              <a:gd name="connsiteX62" fmla="*/ 1445363 w 3252899"/>
              <a:gd name="connsiteY62" fmla="*/ 300817 h 2360990"/>
              <a:gd name="connsiteX63" fmla="*/ 1453145 w 3252899"/>
              <a:gd name="connsiteY63" fmla="*/ 287497 h 2360990"/>
              <a:gd name="connsiteX64" fmla="*/ 1440211 w 3252899"/>
              <a:gd name="connsiteY64" fmla="*/ 254453 h 2360990"/>
              <a:gd name="connsiteX65" fmla="*/ 1294163 w 3252899"/>
              <a:gd name="connsiteY65" fmla="*/ 194161 h 2360990"/>
              <a:gd name="connsiteX66" fmla="*/ 1205816 w 3252899"/>
              <a:gd name="connsiteY66" fmla="*/ 195210 h 2360990"/>
              <a:gd name="connsiteX67" fmla="*/ 1024046 w 3252899"/>
              <a:gd name="connsiteY67" fmla="*/ 58897 h 2360990"/>
              <a:gd name="connsiteX68" fmla="*/ 901942 w 3252899"/>
              <a:gd name="connsiteY68" fmla="*/ 15200 h 2360990"/>
              <a:gd name="connsiteX69" fmla="*/ 907027 w 3252899"/>
              <a:gd name="connsiteY69" fmla="*/ 45817 h 2360990"/>
              <a:gd name="connsiteX70" fmla="*/ 878692 w 3252899"/>
              <a:gd name="connsiteY70" fmla="*/ 56119 h 2360990"/>
              <a:gd name="connsiteX71" fmla="*/ 858086 w 3252899"/>
              <a:gd name="connsiteY71" fmla="*/ 84452 h 2360990"/>
              <a:gd name="connsiteX72" fmla="*/ 870965 w 3252899"/>
              <a:gd name="connsiteY72" fmla="*/ 123088 h 2360990"/>
              <a:gd name="connsiteX73" fmla="*/ 948237 w 3252899"/>
              <a:gd name="connsiteY73" fmla="*/ 123088 h 2360990"/>
              <a:gd name="connsiteX74" fmla="*/ 971421 w 3252899"/>
              <a:gd name="connsiteY74" fmla="*/ 177180 h 2360990"/>
              <a:gd name="connsiteX75" fmla="*/ 1010057 w 3252899"/>
              <a:gd name="connsiteY75" fmla="*/ 208089 h 2360990"/>
              <a:gd name="connsiteX76" fmla="*/ 1038391 w 3252899"/>
              <a:gd name="connsiteY76" fmla="*/ 226120 h 2360990"/>
              <a:gd name="connsiteX77" fmla="*/ 1027025 w 3252899"/>
              <a:gd name="connsiteY77" fmla="*/ 276018 h 2360990"/>
              <a:gd name="connsiteX78" fmla="*/ 981694 w 3252899"/>
              <a:gd name="connsiteY78" fmla="*/ 289227 h 2360990"/>
              <a:gd name="connsiteX79" fmla="*/ 899374 w 3252899"/>
              <a:gd name="connsiteY79" fmla="*/ 215892 h 2360990"/>
              <a:gd name="connsiteX80" fmla="*/ 783260 w 3252899"/>
              <a:gd name="connsiteY80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38091 w 3252899"/>
              <a:gd name="connsiteY40" fmla="*/ 406423 h 2360990"/>
              <a:gd name="connsiteX41" fmla="*/ 1478795 w 3252899"/>
              <a:gd name="connsiteY41" fmla="*/ 454637 h 2360990"/>
              <a:gd name="connsiteX42" fmla="*/ 1437636 w 3252899"/>
              <a:gd name="connsiteY42" fmla="*/ 524909 h 2360990"/>
              <a:gd name="connsiteX43" fmla="*/ 1355211 w 3252899"/>
              <a:gd name="connsiteY43" fmla="*/ 550667 h 2360990"/>
              <a:gd name="connsiteX44" fmla="*/ 1334605 w 3252899"/>
              <a:gd name="connsiteY44" fmla="*/ 607335 h 2360990"/>
              <a:gd name="connsiteX45" fmla="*/ 1313999 w 3252899"/>
              <a:gd name="connsiteY45" fmla="*/ 599607 h 2360990"/>
              <a:gd name="connsiteX46" fmla="*/ 1272786 w 3252899"/>
              <a:gd name="connsiteY46" fmla="*/ 591879 h 2360990"/>
              <a:gd name="connsiteX47" fmla="*/ 1182634 w 3252899"/>
              <a:gd name="connsiteY47" fmla="*/ 591878 h 2360990"/>
              <a:gd name="connsiteX48" fmla="*/ 1130976 w 3252899"/>
              <a:gd name="connsiteY48" fmla="*/ 578220 h 2360990"/>
              <a:gd name="connsiteX49" fmla="*/ 1071876 w 3252899"/>
              <a:gd name="connsiteY49" fmla="*/ 555818 h 2360990"/>
              <a:gd name="connsiteX50" fmla="*/ 1102784 w 3252899"/>
              <a:gd name="connsiteY50" fmla="*/ 532636 h 2360990"/>
              <a:gd name="connsiteX51" fmla="*/ 1172332 w 3252899"/>
              <a:gd name="connsiteY51" fmla="*/ 545515 h 2360990"/>
              <a:gd name="connsiteX52" fmla="*/ 1177482 w 3252899"/>
              <a:gd name="connsiteY52" fmla="*/ 563545 h 2360990"/>
              <a:gd name="connsiteX53" fmla="*/ 1228998 w 3252899"/>
              <a:gd name="connsiteY53" fmla="*/ 573849 h 2360990"/>
              <a:gd name="connsiteX54" fmla="*/ 1272786 w 3252899"/>
              <a:gd name="connsiteY54" fmla="*/ 545515 h 2360990"/>
              <a:gd name="connsiteX55" fmla="*/ 1265058 w 3252899"/>
              <a:gd name="connsiteY55" fmla="*/ 512031 h 2360990"/>
              <a:gd name="connsiteX56" fmla="*/ 1326877 w 3252899"/>
              <a:gd name="connsiteY56" fmla="*/ 496576 h 2360990"/>
              <a:gd name="connsiteX57" fmla="*/ 1339023 w 3252899"/>
              <a:gd name="connsiteY57" fmla="*/ 467033 h 2360990"/>
              <a:gd name="connsiteX58" fmla="*/ 1362938 w 3252899"/>
              <a:gd name="connsiteY58" fmla="*/ 447636 h 2360990"/>
              <a:gd name="connsiteX59" fmla="*/ 1370666 w 3252899"/>
              <a:gd name="connsiteY59" fmla="*/ 414151 h 2360990"/>
              <a:gd name="connsiteX60" fmla="*/ 1411878 w 3252899"/>
              <a:gd name="connsiteY60" fmla="*/ 403848 h 2360990"/>
              <a:gd name="connsiteX61" fmla="*/ 1427333 w 3252899"/>
              <a:gd name="connsiteY61" fmla="*/ 372938 h 2360990"/>
              <a:gd name="connsiteX62" fmla="*/ 1414454 w 3252899"/>
              <a:gd name="connsiteY62" fmla="*/ 344605 h 2360990"/>
              <a:gd name="connsiteX63" fmla="*/ 1445363 w 3252899"/>
              <a:gd name="connsiteY63" fmla="*/ 300817 h 2360990"/>
              <a:gd name="connsiteX64" fmla="*/ 1453145 w 3252899"/>
              <a:gd name="connsiteY64" fmla="*/ 287497 h 2360990"/>
              <a:gd name="connsiteX65" fmla="*/ 1440211 w 3252899"/>
              <a:gd name="connsiteY65" fmla="*/ 254453 h 2360990"/>
              <a:gd name="connsiteX66" fmla="*/ 1294163 w 3252899"/>
              <a:gd name="connsiteY66" fmla="*/ 194161 h 2360990"/>
              <a:gd name="connsiteX67" fmla="*/ 1205816 w 3252899"/>
              <a:gd name="connsiteY67" fmla="*/ 195210 h 2360990"/>
              <a:gd name="connsiteX68" fmla="*/ 1024046 w 3252899"/>
              <a:gd name="connsiteY68" fmla="*/ 58897 h 2360990"/>
              <a:gd name="connsiteX69" fmla="*/ 901942 w 3252899"/>
              <a:gd name="connsiteY69" fmla="*/ 15200 h 2360990"/>
              <a:gd name="connsiteX70" fmla="*/ 907027 w 3252899"/>
              <a:gd name="connsiteY70" fmla="*/ 45817 h 2360990"/>
              <a:gd name="connsiteX71" fmla="*/ 878692 w 3252899"/>
              <a:gd name="connsiteY71" fmla="*/ 56119 h 2360990"/>
              <a:gd name="connsiteX72" fmla="*/ 858086 w 3252899"/>
              <a:gd name="connsiteY72" fmla="*/ 84452 h 2360990"/>
              <a:gd name="connsiteX73" fmla="*/ 870965 w 3252899"/>
              <a:gd name="connsiteY73" fmla="*/ 123088 h 2360990"/>
              <a:gd name="connsiteX74" fmla="*/ 948237 w 3252899"/>
              <a:gd name="connsiteY74" fmla="*/ 123088 h 2360990"/>
              <a:gd name="connsiteX75" fmla="*/ 971421 w 3252899"/>
              <a:gd name="connsiteY75" fmla="*/ 177180 h 2360990"/>
              <a:gd name="connsiteX76" fmla="*/ 1010057 w 3252899"/>
              <a:gd name="connsiteY76" fmla="*/ 208089 h 2360990"/>
              <a:gd name="connsiteX77" fmla="*/ 1038391 w 3252899"/>
              <a:gd name="connsiteY77" fmla="*/ 226120 h 2360990"/>
              <a:gd name="connsiteX78" fmla="*/ 1027025 w 3252899"/>
              <a:gd name="connsiteY78" fmla="*/ 276018 h 2360990"/>
              <a:gd name="connsiteX79" fmla="*/ 981694 w 3252899"/>
              <a:gd name="connsiteY79" fmla="*/ 289227 h 2360990"/>
              <a:gd name="connsiteX80" fmla="*/ 899374 w 3252899"/>
              <a:gd name="connsiteY80" fmla="*/ 215892 h 2360990"/>
              <a:gd name="connsiteX81" fmla="*/ 783260 w 3252899"/>
              <a:gd name="connsiteY81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76728 w 3252899"/>
              <a:gd name="connsiteY40" fmla="*/ 393545 h 2360990"/>
              <a:gd name="connsiteX41" fmla="*/ 1538091 w 3252899"/>
              <a:gd name="connsiteY41" fmla="*/ 406423 h 2360990"/>
              <a:gd name="connsiteX42" fmla="*/ 1478795 w 3252899"/>
              <a:gd name="connsiteY42" fmla="*/ 454637 h 2360990"/>
              <a:gd name="connsiteX43" fmla="*/ 1437636 w 3252899"/>
              <a:gd name="connsiteY43" fmla="*/ 524909 h 2360990"/>
              <a:gd name="connsiteX44" fmla="*/ 1355211 w 3252899"/>
              <a:gd name="connsiteY44" fmla="*/ 550667 h 2360990"/>
              <a:gd name="connsiteX45" fmla="*/ 1334605 w 3252899"/>
              <a:gd name="connsiteY45" fmla="*/ 607335 h 2360990"/>
              <a:gd name="connsiteX46" fmla="*/ 1313999 w 3252899"/>
              <a:gd name="connsiteY46" fmla="*/ 599607 h 2360990"/>
              <a:gd name="connsiteX47" fmla="*/ 1272786 w 3252899"/>
              <a:gd name="connsiteY47" fmla="*/ 591879 h 2360990"/>
              <a:gd name="connsiteX48" fmla="*/ 1182634 w 3252899"/>
              <a:gd name="connsiteY48" fmla="*/ 591878 h 2360990"/>
              <a:gd name="connsiteX49" fmla="*/ 1130976 w 3252899"/>
              <a:gd name="connsiteY49" fmla="*/ 578220 h 2360990"/>
              <a:gd name="connsiteX50" fmla="*/ 1071876 w 3252899"/>
              <a:gd name="connsiteY50" fmla="*/ 555818 h 2360990"/>
              <a:gd name="connsiteX51" fmla="*/ 1102784 w 3252899"/>
              <a:gd name="connsiteY51" fmla="*/ 532636 h 2360990"/>
              <a:gd name="connsiteX52" fmla="*/ 1172332 w 3252899"/>
              <a:gd name="connsiteY52" fmla="*/ 545515 h 2360990"/>
              <a:gd name="connsiteX53" fmla="*/ 1177482 w 3252899"/>
              <a:gd name="connsiteY53" fmla="*/ 563545 h 2360990"/>
              <a:gd name="connsiteX54" fmla="*/ 1228998 w 3252899"/>
              <a:gd name="connsiteY54" fmla="*/ 573849 h 2360990"/>
              <a:gd name="connsiteX55" fmla="*/ 1272786 w 3252899"/>
              <a:gd name="connsiteY55" fmla="*/ 545515 h 2360990"/>
              <a:gd name="connsiteX56" fmla="*/ 1265058 w 3252899"/>
              <a:gd name="connsiteY56" fmla="*/ 512031 h 2360990"/>
              <a:gd name="connsiteX57" fmla="*/ 1326877 w 3252899"/>
              <a:gd name="connsiteY57" fmla="*/ 496576 h 2360990"/>
              <a:gd name="connsiteX58" fmla="*/ 1339023 w 3252899"/>
              <a:gd name="connsiteY58" fmla="*/ 467033 h 2360990"/>
              <a:gd name="connsiteX59" fmla="*/ 1362938 w 3252899"/>
              <a:gd name="connsiteY59" fmla="*/ 447636 h 2360990"/>
              <a:gd name="connsiteX60" fmla="*/ 1370666 w 3252899"/>
              <a:gd name="connsiteY60" fmla="*/ 414151 h 2360990"/>
              <a:gd name="connsiteX61" fmla="*/ 1411878 w 3252899"/>
              <a:gd name="connsiteY61" fmla="*/ 403848 h 2360990"/>
              <a:gd name="connsiteX62" fmla="*/ 1427333 w 3252899"/>
              <a:gd name="connsiteY62" fmla="*/ 372938 h 2360990"/>
              <a:gd name="connsiteX63" fmla="*/ 1414454 w 3252899"/>
              <a:gd name="connsiteY63" fmla="*/ 344605 h 2360990"/>
              <a:gd name="connsiteX64" fmla="*/ 1445363 w 3252899"/>
              <a:gd name="connsiteY64" fmla="*/ 300817 h 2360990"/>
              <a:gd name="connsiteX65" fmla="*/ 1453145 w 3252899"/>
              <a:gd name="connsiteY65" fmla="*/ 287497 h 2360990"/>
              <a:gd name="connsiteX66" fmla="*/ 1440211 w 3252899"/>
              <a:gd name="connsiteY66" fmla="*/ 254453 h 2360990"/>
              <a:gd name="connsiteX67" fmla="*/ 1294163 w 3252899"/>
              <a:gd name="connsiteY67" fmla="*/ 194161 h 2360990"/>
              <a:gd name="connsiteX68" fmla="*/ 1205816 w 3252899"/>
              <a:gd name="connsiteY68" fmla="*/ 195210 h 2360990"/>
              <a:gd name="connsiteX69" fmla="*/ 1024046 w 3252899"/>
              <a:gd name="connsiteY69" fmla="*/ 58897 h 2360990"/>
              <a:gd name="connsiteX70" fmla="*/ 901942 w 3252899"/>
              <a:gd name="connsiteY70" fmla="*/ 15200 h 2360990"/>
              <a:gd name="connsiteX71" fmla="*/ 907027 w 3252899"/>
              <a:gd name="connsiteY71" fmla="*/ 45817 h 2360990"/>
              <a:gd name="connsiteX72" fmla="*/ 878692 w 3252899"/>
              <a:gd name="connsiteY72" fmla="*/ 56119 h 2360990"/>
              <a:gd name="connsiteX73" fmla="*/ 858086 w 3252899"/>
              <a:gd name="connsiteY73" fmla="*/ 84452 h 2360990"/>
              <a:gd name="connsiteX74" fmla="*/ 870965 w 3252899"/>
              <a:gd name="connsiteY74" fmla="*/ 123088 h 2360990"/>
              <a:gd name="connsiteX75" fmla="*/ 948237 w 3252899"/>
              <a:gd name="connsiteY75" fmla="*/ 123088 h 2360990"/>
              <a:gd name="connsiteX76" fmla="*/ 971421 w 3252899"/>
              <a:gd name="connsiteY76" fmla="*/ 177180 h 2360990"/>
              <a:gd name="connsiteX77" fmla="*/ 1010057 w 3252899"/>
              <a:gd name="connsiteY77" fmla="*/ 208089 h 2360990"/>
              <a:gd name="connsiteX78" fmla="*/ 1038391 w 3252899"/>
              <a:gd name="connsiteY78" fmla="*/ 226120 h 2360990"/>
              <a:gd name="connsiteX79" fmla="*/ 1027025 w 3252899"/>
              <a:gd name="connsiteY79" fmla="*/ 276018 h 2360990"/>
              <a:gd name="connsiteX80" fmla="*/ 981694 w 3252899"/>
              <a:gd name="connsiteY80" fmla="*/ 289227 h 2360990"/>
              <a:gd name="connsiteX81" fmla="*/ 899374 w 3252899"/>
              <a:gd name="connsiteY81" fmla="*/ 215892 h 2360990"/>
              <a:gd name="connsiteX82" fmla="*/ 783260 w 3252899"/>
              <a:gd name="connsiteY82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76728 w 3252899"/>
              <a:gd name="connsiteY41" fmla="*/ 393545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6424 w 3252899"/>
              <a:gd name="connsiteY40" fmla="*/ 323999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32939 w 3252899"/>
              <a:gd name="connsiteY39" fmla="*/ 257029 h 2360990"/>
              <a:gd name="connsiteX40" fmla="*/ 1563848 w 3252899"/>
              <a:gd name="connsiteY40" fmla="*/ 334302 h 2360990"/>
              <a:gd name="connsiteX41" fmla="*/ 1558698 w 3252899"/>
              <a:gd name="connsiteY41" fmla="*/ 378091 h 2360990"/>
              <a:gd name="connsiteX42" fmla="*/ 1538091 w 3252899"/>
              <a:gd name="connsiteY42" fmla="*/ 406423 h 2360990"/>
              <a:gd name="connsiteX43" fmla="*/ 1478795 w 3252899"/>
              <a:gd name="connsiteY43" fmla="*/ 454637 h 2360990"/>
              <a:gd name="connsiteX44" fmla="*/ 1437636 w 3252899"/>
              <a:gd name="connsiteY44" fmla="*/ 524909 h 2360990"/>
              <a:gd name="connsiteX45" fmla="*/ 1355211 w 3252899"/>
              <a:gd name="connsiteY45" fmla="*/ 550667 h 2360990"/>
              <a:gd name="connsiteX46" fmla="*/ 1334605 w 3252899"/>
              <a:gd name="connsiteY46" fmla="*/ 607335 h 2360990"/>
              <a:gd name="connsiteX47" fmla="*/ 1313999 w 3252899"/>
              <a:gd name="connsiteY47" fmla="*/ 599607 h 2360990"/>
              <a:gd name="connsiteX48" fmla="*/ 1272786 w 3252899"/>
              <a:gd name="connsiteY48" fmla="*/ 591879 h 2360990"/>
              <a:gd name="connsiteX49" fmla="*/ 1182634 w 3252899"/>
              <a:gd name="connsiteY49" fmla="*/ 591878 h 2360990"/>
              <a:gd name="connsiteX50" fmla="*/ 1130976 w 3252899"/>
              <a:gd name="connsiteY50" fmla="*/ 578220 h 2360990"/>
              <a:gd name="connsiteX51" fmla="*/ 1071876 w 3252899"/>
              <a:gd name="connsiteY51" fmla="*/ 555818 h 2360990"/>
              <a:gd name="connsiteX52" fmla="*/ 1102784 w 3252899"/>
              <a:gd name="connsiteY52" fmla="*/ 532636 h 2360990"/>
              <a:gd name="connsiteX53" fmla="*/ 1172332 w 3252899"/>
              <a:gd name="connsiteY53" fmla="*/ 545515 h 2360990"/>
              <a:gd name="connsiteX54" fmla="*/ 1177482 w 3252899"/>
              <a:gd name="connsiteY54" fmla="*/ 563545 h 2360990"/>
              <a:gd name="connsiteX55" fmla="*/ 1228998 w 3252899"/>
              <a:gd name="connsiteY55" fmla="*/ 573849 h 2360990"/>
              <a:gd name="connsiteX56" fmla="*/ 1272786 w 3252899"/>
              <a:gd name="connsiteY56" fmla="*/ 545515 h 2360990"/>
              <a:gd name="connsiteX57" fmla="*/ 1265058 w 3252899"/>
              <a:gd name="connsiteY57" fmla="*/ 512031 h 2360990"/>
              <a:gd name="connsiteX58" fmla="*/ 1326877 w 3252899"/>
              <a:gd name="connsiteY58" fmla="*/ 496576 h 2360990"/>
              <a:gd name="connsiteX59" fmla="*/ 1339023 w 3252899"/>
              <a:gd name="connsiteY59" fmla="*/ 467033 h 2360990"/>
              <a:gd name="connsiteX60" fmla="*/ 1362938 w 3252899"/>
              <a:gd name="connsiteY60" fmla="*/ 447636 h 2360990"/>
              <a:gd name="connsiteX61" fmla="*/ 1370666 w 3252899"/>
              <a:gd name="connsiteY61" fmla="*/ 414151 h 2360990"/>
              <a:gd name="connsiteX62" fmla="*/ 1411878 w 3252899"/>
              <a:gd name="connsiteY62" fmla="*/ 403848 h 2360990"/>
              <a:gd name="connsiteX63" fmla="*/ 1427333 w 3252899"/>
              <a:gd name="connsiteY63" fmla="*/ 372938 h 2360990"/>
              <a:gd name="connsiteX64" fmla="*/ 1414454 w 3252899"/>
              <a:gd name="connsiteY64" fmla="*/ 344605 h 2360990"/>
              <a:gd name="connsiteX65" fmla="*/ 1445363 w 3252899"/>
              <a:gd name="connsiteY65" fmla="*/ 300817 h 2360990"/>
              <a:gd name="connsiteX66" fmla="*/ 1453145 w 3252899"/>
              <a:gd name="connsiteY66" fmla="*/ 287497 h 2360990"/>
              <a:gd name="connsiteX67" fmla="*/ 1440211 w 3252899"/>
              <a:gd name="connsiteY67" fmla="*/ 254453 h 2360990"/>
              <a:gd name="connsiteX68" fmla="*/ 1294163 w 3252899"/>
              <a:gd name="connsiteY68" fmla="*/ 194161 h 2360990"/>
              <a:gd name="connsiteX69" fmla="*/ 1205816 w 3252899"/>
              <a:gd name="connsiteY69" fmla="*/ 195210 h 2360990"/>
              <a:gd name="connsiteX70" fmla="*/ 1024046 w 3252899"/>
              <a:gd name="connsiteY70" fmla="*/ 58897 h 2360990"/>
              <a:gd name="connsiteX71" fmla="*/ 901942 w 3252899"/>
              <a:gd name="connsiteY71" fmla="*/ 15200 h 2360990"/>
              <a:gd name="connsiteX72" fmla="*/ 907027 w 3252899"/>
              <a:gd name="connsiteY72" fmla="*/ 45817 h 2360990"/>
              <a:gd name="connsiteX73" fmla="*/ 878692 w 3252899"/>
              <a:gd name="connsiteY73" fmla="*/ 56119 h 2360990"/>
              <a:gd name="connsiteX74" fmla="*/ 858086 w 3252899"/>
              <a:gd name="connsiteY74" fmla="*/ 84452 h 2360990"/>
              <a:gd name="connsiteX75" fmla="*/ 870965 w 3252899"/>
              <a:gd name="connsiteY75" fmla="*/ 123088 h 2360990"/>
              <a:gd name="connsiteX76" fmla="*/ 948237 w 3252899"/>
              <a:gd name="connsiteY76" fmla="*/ 123088 h 2360990"/>
              <a:gd name="connsiteX77" fmla="*/ 971421 w 3252899"/>
              <a:gd name="connsiteY77" fmla="*/ 177180 h 2360990"/>
              <a:gd name="connsiteX78" fmla="*/ 1010057 w 3252899"/>
              <a:gd name="connsiteY78" fmla="*/ 208089 h 2360990"/>
              <a:gd name="connsiteX79" fmla="*/ 1038391 w 3252899"/>
              <a:gd name="connsiteY79" fmla="*/ 226120 h 2360990"/>
              <a:gd name="connsiteX80" fmla="*/ 1027025 w 3252899"/>
              <a:gd name="connsiteY80" fmla="*/ 276018 h 2360990"/>
              <a:gd name="connsiteX81" fmla="*/ 981694 w 3252899"/>
              <a:gd name="connsiteY81" fmla="*/ 289227 h 2360990"/>
              <a:gd name="connsiteX82" fmla="*/ 899374 w 3252899"/>
              <a:gd name="connsiteY82" fmla="*/ 215892 h 2360990"/>
              <a:gd name="connsiteX83" fmla="*/ 783260 w 3252899"/>
              <a:gd name="connsiteY83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63848 w 3252899"/>
              <a:gd name="connsiteY41" fmla="*/ 334302 h 2360990"/>
              <a:gd name="connsiteX42" fmla="*/ 1558698 w 3252899"/>
              <a:gd name="connsiteY42" fmla="*/ 378091 h 2360990"/>
              <a:gd name="connsiteX43" fmla="*/ 1538091 w 3252899"/>
              <a:gd name="connsiteY43" fmla="*/ 406423 h 2360990"/>
              <a:gd name="connsiteX44" fmla="*/ 1478795 w 3252899"/>
              <a:gd name="connsiteY44" fmla="*/ 454637 h 2360990"/>
              <a:gd name="connsiteX45" fmla="*/ 1437636 w 3252899"/>
              <a:gd name="connsiteY45" fmla="*/ 524909 h 2360990"/>
              <a:gd name="connsiteX46" fmla="*/ 1355211 w 3252899"/>
              <a:gd name="connsiteY46" fmla="*/ 550667 h 2360990"/>
              <a:gd name="connsiteX47" fmla="*/ 1334605 w 3252899"/>
              <a:gd name="connsiteY47" fmla="*/ 607335 h 2360990"/>
              <a:gd name="connsiteX48" fmla="*/ 1313999 w 3252899"/>
              <a:gd name="connsiteY48" fmla="*/ 599607 h 2360990"/>
              <a:gd name="connsiteX49" fmla="*/ 1272786 w 3252899"/>
              <a:gd name="connsiteY49" fmla="*/ 591879 h 2360990"/>
              <a:gd name="connsiteX50" fmla="*/ 1182634 w 3252899"/>
              <a:gd name="connsiteY50" fmla="*/ 591878 h 2360990"/>
              <a:gd name="connsiteX51" fmla="*/ 1130976 w 3252899"/>
              <a:gd name="connsiteY51" fmla="*/ 578220 h 2360990"/>
              <a:gd name="connsiteX52" fmla="*/ 1071876 w 3252899"/>
              <a:gd name="connsiteY52" fmla="*/ 555818 h 2360990"/>
              <a:gd name="connsiteX53" fmla="*/ 1102784 w 3252899"/>
              <a:gd name="connsiteY53" fmla="*/ 532636 h 2360990"/>
              <a:gd name="connsiteX54" fmla="*/ 1172332 w 3252899"/>
              <a:gd name="connsiteY54" fmla="*/ 545515 h 2360990"/>
              <a:gd name="connsiteX55" fmla="*/ 1177482 w 3252899"/>
              <a:gd name="connsiteY55" fmla="*/ 563545 h 2360990"/>
              <a:gd name="connsiteX56" fmla="*/ 1228998 w 3252899"/>
              <a:gd name="connsiteY56" fmla="*/ 573849 h 2360990"/>
              <a:gd name="connsiteX57" fmla="*/ 1272786 w 3252899"/>
              <a:gd name="connsiteY57" fmla="*/ 545515 h 2360990"/>
              <a:gd name="connsiteX58" fmla="*/ 1265058 w 3252899"/>
              <a:gd name="connsiteY58" fmla="*/ 512031 h 2360990"/>
              <a:gd name="connsiteX59" fmla="*/ 1326877 w 3252899"/>
              <a:gd name="connsiteY59" fmla="*/ 496576 h 2360990"/>
              <a:gd name="connsiteX60" fmla="*/ 1339023 w 3252899"/>
              <a:gd name="connsiteY60" fmla="*/ 467033 h 2360990"/>
              <a:gd name="connsiteX61" fmla="*/ 1362938 w 3252899"/>
              <a:gd name="connsiteY61" fmla="*/ 447636 h 2360990"/>
              <a:gd name="connsiteX62" fmla="*/ 1370666 w 3252899"/>
              <a:gd name="connsiteY62" fmla="*/ 414151 h 2360990"/>
              <a:gd name="connsiteX63" fmla="*/ 1411878 w 3252899"/>
              <a:gd name="connsiteY63" fmla="*/ 403848 h 2360990"/>
              <a:gd name="connsiteX64" fmla="*/ 1427333 w 3252899"/>
              <a:gd name="connsiteY64" fmla="*/ 372938 h 2360990"/>
              <a:gd name="connsiteX65" fmla="*/ 1414454 w 3252899"/>
              <a:gd name="connsiteY65" fmla="*/ 344605 h 2360990"/>
              <a:gd name="connsiteX66" fmla="*/ 1445363 w 3252899"/>
              <a:gd name="connsiteY66" fmla="*/ 300817 h 2360990"/>
              <a:gd name="connsiteX67" fmla="*/ 1453145 w 3252899"/>
              <a:gd name="connsiteY67" fmla="*/ 287497 h 2360990"/>
              <a:gd name="connsiteX68" fmla="*/ 1440211 w 3252899"/>
              <a:gd name="connsiteY68" fmla="*/ 254453 h 2360990"/>
              <a:gd name="connsiteX69" fmla="*/ 1294163 w 3252899"/>
              <a:gd name="connsiteY69" fmla="*/ 194161 h 2360990"/>
              <a:gd name="connsiteX70" fmla="*/ 1205816 w 3252899"/>
              <a:gd name="connsiteY70" fmla="*/ 195210 h 2360990"/>
              <a:gd name="connsiteX71" fmla="*/ 1024046 w 3252899"/>
              <a:gd name="connsiteY71" fmla="*/ 58897 h 2360990"/>
              <a:gd name="connsiteX72" fmla="*/ 901942 w 3252899"/>
              <a:gd name="connsiteY72" fmla="*/ 15200 h 2360990"/>
              <a:gd name="connsiteX73" fmla="*/ 907027 w 3252899"/>
              <a:gd name="connsiteY73" fmla="*/ 45817 h 2360990"/>
              <a:gd name="connsiteX74" fmla="*/ 878692 w 3252899"/>
              <a:gd name="connsiteY74" fmla="*/ 56119 h 2360990"/>
              <a:gd name="connsiteX75" fmla="*/ 858086 w 3252899"/>
              <a:gd name="connsiteY75" fmla="*/ 84452 h 2360990"/>
              <a:gd name="connsiteX76" fmla="*/ 870965 w 3252899"/>
              <a:gd name="connsiteY76" fmla="*/ 123088 h 2360990"/>
              <a:gd name="connsiteX77" fmla="*/ 948237 w 3252899"/>
              <a:gd name="connsiteY77" fmla="*/ 123088 h 2360990"/>
              <a:gd name="connsiteX78" fmla="*/ 971421 w 3252899"/>
              <a:gd name="connsiteY78" fmla="*/ 177180 h 2360990"/>
              <a:gd name="connsiteX79" fmla="*/ 1010057 w 3252899"/>
              <a:gd name="connsiteY79" fmla="*/ 208089 h 2360990"/>
              <a:gd name="connsiteX80" fmla="*/ 1038391 w 3252899"/>
              <a:gd name="connsiteY80" fmla="*/ 226120 h 2360990"/>
              <a:gd name="connsiteX81" fmla="*/ 1027025 w 3252899"/>
              <a:gd name="connsiteY81" fmla="*/ 276018 h 2360990"/>
              <a:gd name="connsiteX82" fmla="*/ 981694 w 3252899"/>
              <a:gd name="connsiteY82" fmla="*/ 289227 h 2360990"/>
              <a:gd name="connsiteX83" fmla="*/ 899374 w 3252899"/>
              <a:gd name="connsiteY83" fmla="*/ 215892 h 2360990"/>
              <a:gd name="connsiteX84" fmla="*/ 783260 w 3252899"/>
              <a:gd name="connsiteY84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46729 w 3252899"/>
              <a:gd name="connsiteY37" fmla="*/ 272483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543242 w 3252899"/>
              <a:gd name="connsiteY39" fmla="*/ 236422 h 2360990"/>
              <a:gd name="connsiteX40" fmla="*/ 1532939 w 3252899"/>
              <a:gd name="connsiteY40" fmla="*/ 257029 h 2360990"/>
              <a:gd name="connsiteX41" fmla="*/ 1517485 w 3252899"/>
              <a:gd name="connsiteY41" fmla="*/ 295665 h 2360990"/>
              <a:gd name="connsiteX42" fmla="*/ 1563848 w 3252899"/>
              <a:gd name="connsiteY42" fmla="*/ 334302 h 2360990"/>
              <a:gd name="connsiteX43" fmla="*/ 1558698 w 3252899"/>
              <a:gd name="connsiteY43" fmla="*/ 378091 h 2360990"/>
              <a:gd name="connsiteX44" fmla="*/ 1538091 w 3252899"/>
              <a:gd name="connsiteY44" fmla="*/ 406423 h 2360990"/>
              <a:gd name="connsiteX45" fmla="*/ 1478795 w 3252899"/>
              <a:gd name="connsiteY45" fmla="*/ 454637 h 2360990"/>
              <a:gd name="connsiteX46" fmla="*/ 1437636 w 3252899"/>
              <a:gd name="connsiteY46" fmla="*/ 524909 h 2360990"/>
              <a:gd name="connsiteX47" fmla="*/ 1355211 w 3252899"/>
              <a:gd name="connsiteY47" fmla="*/ 550667 h 2360990"/>
              <a:gd name="connsiteX48" fmla="*/ 1334605 w 3252899"/>
              <a:gd name="connsiteY48" fmla="*/ 607335 h 2360990"/>
              <a:gd name="connsiteX49" fmla="*/ 1313999 w 3252899"/>
              <a:gd name="connsiteY49" fmla="*/ 599607 h 2360990"/>
              <a:gd name="connsiteX50" fmla="*/ 1272786 w 3252899"/>
              <a:gd name="connsiteY50" fmla="*/ 591879 h 2360990"/>
              <a:gd name="connsiteX51" fmla="*/ 1182634 w 3252899"/>
              <a:gd name="connsiteY51" fmla="*/ 591878 h 2360990"/>
              <a:gd name="connsiteX52" fmla="*/ 1130976 w 3252899"/>
              <a:gd name="connsiteY52" fmla="*/ 578220 h 2360990"/>
              <a:gd name="connsiteX53" fmla="*/ 1071876 w 3252899"/>
              <a:gd name="connsiteY53" fmla="*/ 555818 h 2360990"/>
              <a:gd name="connsiteX54" fmla="*/ 1102784 w 3252899"/>
              <a:gd name="connsiteY54" fmla="*/ 532636 h 2360990"/>
              <a:gd name="connsiteX55" fmla="*/ 1172332 w 3252899"/>
              <a:gd name="connsiteY55" fmla="*/ 545515 h 2360990"/>
              <a:gd name="connsiteX56" fmla="*/ 1177482 w 3252899"/>
              <a:gd name="connsiteY56" fmla="*/ 563545 h 2360990"/>
              <a:gd name="connsiteX57" fmla="*/ 1228998 w 3252899"/>
              <a:gd name="connsiteY57" fmla="*/ 573849 h 2360990"/>
              <a:gd name="connsiteX58" fmla="*/ 1272786 w 3252899"/>
              <a:gd name="connsiteY58" fmla="*/ 545515 h 2360990"/>
              <a:gd name="connsiteX59" fmla="*/ 1265058 w 3252899"/>
              <a:gd name="connsiteY59" fmla="*/ 512031 h 2360990"/>
              <a:gd name="connsiteX60" fmla="*/ 1326877 w 3252899"/>
              <a:gd name="connsiteY60" fmla="*/ 496576 h 2360990"/>
              <a:gd name="connsiteX61" fmla="*/ 1339023 w 3252899"/>
              <a:gd name="connsiteY61" fmla="*/ 467033 h 2360990"/>
              <a:gd name="connsiteX62" fmla="*/ 1362938 w 3252899"/>
              <a:gd name="connsiteY62" fmla="*/ 447636 h 2360990"/>
              <a:gd name="connsiteX63" fmla="*/ 1370666 w 3252899"/>
              <a:gd name="connsiteY63" fmla="*/ 414151 h 2360990"/>
              <a:gd name="connsiteX64" fmla="*/ 1411878 w 3252899"/>
              <a:gd name="connsiteY64" fmla="*/ 403848 h 2360990"/>
              <a:gd name="connsiteX65" fmla="*/ 1427333 w 3252899"/>
              <a:gd name="connsiteY65" fmla="*/ 372938 h 2360990"/>
              <a:gd name="connsiteX66" fmla="*/ 1414454 w 3252899"/>
              <a:gd name="connsiteY66" fmla="*/ 344605 h 2360990"/>
              <a:gd name="connsiteX67" fmla="*/ 1445363 w 3252899"/>
              <a:gd name="connsiteY67" fmla="*/ 300817 h 2360990"/>
              <a:gd name="connsiteX68" fmla="*/ 1453145 w 3252899"/>
              <a:gd name="connsiteY68" fmla="*/ 287497 h 2360990"/>
              <a:gd name="connsiteX69" fmla="*/ 1440211 w 3252899"/>
              <a:gd name="connsiteY69" fmla="*/ 254453 h 2360990"/>
              <a:gd name="connsiteX70" fmla="*/ 1294163 w 3252899"/>
              <a:gd name="connsiteY70" fmla="*/ 194161 h 2360990"/>
              <a:gd name="connsiteX71" fmla="*/ 1205816 w 3252899"/>
              <a:gd name="connsiteY71" fmla="*/ 195210 h 2360990"/>
              <a:gd name="connsiteX72" fmla="*/ 1024046 w 3252899"/>
              <a:gd name="connsiteY72" fmla="*/ 58897 h 2360990"/>
              <a:gd name="connsiteX73" fmla="*/ 901942 w 3252899"/>
              <a:gd name="connsiteY73" fmla="*/ 15200 h 2360990"/>
              <a:gd name="connsiteX74" fmla="*/ 907027 w 3252899"/>
              <a:gd name="connsiteY74" fmla="*/ 45817 h 2360990"/>
              <a:gd name="connsiteX75" fmla="*/ 878692 w 3252899"/>
              <a:gd name="connsiteY75" fmla="*/ 56119 h 2360990"/>
              <a:gd name="connsiteX76" fmla="*/ 858086 w 3252899"/>
              <a:gd name="connsiteY76" fmla="*/ 84452 h 2360990"/>
              <a:gd name="connsiteX77" fmla="*/ 870965 w 3252899"/>
              <a:gd name="connsiteY77" fmla="*/ 123088 h 2360990"/>
              <a:gd name="connsiteX78" fmla="*/ 948237 w 3252899"/>
              <a:gd name="connsiteY78" fmla="*/ 123088 h 2360990"/>
              <a:gd name="connsiteX79" fmla="*/ 971421 w 3252899"/>
              <a:gd name="connsiteY79" fmla="*/ 177180 h 2360990"/>
              <a:gd name="connsiteX80" fmla="*/ 1010057 w 3252899"/>
              <a:gd name="connsiteY80" fmla="*/ 208089 h 2360990"/>
              <a:gd name="connsiteX81" fmla="*/ 1038391 w 3252899"/>
              <a:gd name="connsiteY81" fmla="*/ 226120 h 2360990"/>
              <a:gd name="connsiteX82" fmla="*/ 1027025 w 3252899"/>
              <a:gd name="connsiteY82" fmla="*/ 276018 h 2360990"/>
              <a:gd name="connsiteX83" fmla="*/ 981694 w 3252899"/>
              <a:gd name="connsiteY83" fmla="*/ 289227 h 2360990"/>
              <a:gd name="connsiteX84" fmla="*/ 899374 w 3252899"/>
              <a:gd name="connsiteY84" fmla="*/ 215892 h 2360990"/>
              <a:gd name="connsiteX85" fmla="*/ 783260 w 3252899"/>
              <a:gd name="connsiteY85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11120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80214 w 3252899"/>
              <a:gd name="connsiteY36" fmla="*/ 336878 h 2360990"/>
              <a:gd name="connsiteX37" fmla="*/ 1785366 w 3252899"/>
              <a:gd name="connsiteY37" fmla="*/ 298241 h 2360990"/>
              <a:gd name="connsiteX38" fmla="*/ 1713316 w 3252899"/>
              <a:gd name="connsiteY38" fmla="*/ 211065 h 2360990"/>
              <a:gd name="connsiteX39" fmla="*/ 1677183 w 3252899"/>
              <a:gd name="connsiteY39" fmla="*/ 202937 h 2360990"/>
              <a:gd name="connsiteX40" fmla="*/ 1543242 w 3252899"/>
              <a:gd name="connsiteY40" fmla="*/ 236422 h 2360990"/>
              <a:gd name="connsiteX41" fmla="*/ 1532939 w 3252899"/>
              <a:gd name="connsiteY41" fmla="*/ 257029 h 2360990"/>
              <a:gd name="connsiteX42" fmla="*/ 1517485 w 3252899"/>
              <a:gd name="connsiteY42" fmla="*/ 295665 h 2360990"/>
              <a:gd name="connsiteX43" fmla="*/ 1563848 w 3252899"/>
              <a:gd name="connsiteY43" fmla="*/ 334302 h 2360990"/>
              <a:gd name="connsiteX44" fmla="*/ 1558698 w 3252899"/>
              <a:gd name="connsiteY44" fmla="*/ 378091 h 2360990"/>
              <a:gd name="connsiteX45" fmla="*/ 1538091 w 3252899"/>
              <a:gd name="connsiteY45" fmla="*/ 406423 h 2360990"/>
              <a:gd name="connsiteX46" fmla="*/ 1478795 w 3252899"/>
              <a:gd name="connsiteY46" fmla="*/ 454637 h 2360990"/>
              <a:gd name="connsiteX47" fmla="*/ 1437636 w 3252899"/>
              <a:gd name="connsiteY47" fmla="*/ 524909 h 2360990"/>
              <a:gd name="connsiteX48" fmla="*/ 1355211 w 3252899"/>
              <a:gd name="connsiteY48" fmla="*/ 550667 h 2360990"/>
              <a:gd name="connsiteX49" fmla="*/ 1334605 w 3252899"/>
              <a:gd name="connsiteY49" fmla="*/ 607335 h 2360990"/>
              <a:gd name="connsiteX50" fmla="*/ 1313999 w 3252899"/>
              <a:gd name="connsiteY50" fmla="*/ 599607 h 2360990"/>
              <a:gd name="connsiteX51" fmla="*/ 1272786 w 3252899"/>
              <a:gd name="connsiteY51" fmla="*/ 591879 h 2360990"/>
              <a:gd name="connsiteX52" fmla="*/ 1182634 w 3252899"/>
              <a:gd name="connsiteY52" fmla="*/ 591878 h 2360990"/>
              <a:gd name="connsiteX53" fmla="*/ 1130976 w 3252899"/>
              <a:gd name="connsiteY53" fmla="*/ 578220 h 2360990"/>
              <a:gd name="connsiteX54" fmla="*/ 1071876 w 3252899"/>
              <a:gd name="connsiteY54" fmla="*/ 555818 h 2360990"/>
              <a:gd name="connsiteX55" fmla="*/ 1102784 w 3252899"/>
              <a:gd name="connsiteY55" fmla="*/ 532636 h 2360990"/>
              <a:gd name="connsiteX56" fmla="*/ 1172332 w 3252899"/>
              <a:gd name="connsiteY56" fmla="*/ 545515 h 2360990"/>
              <a:gd name="connsiteX57" fmla="*/ 1177482 w 3252899"/>
              <a:gd name="connsiteY57" fmla="*/ 563545 h 2360990"/>
              <a:gd name="connsiteX58" fmla="*/ 1228998 w 3252899"/>
              <a:gd name="connsiteY58" fmla="*/ 573849 h 2360990"/>
              <a:gd name="connsiteX59" fmla="*/ 1272786 w 3252899"/>
              <a:gd name="connsiteY59" fmla="*/ 545515 h 2360990"/>
              <a:gd name="connsiteX60" fmla="*/ 1265058 w 3252899"/>
              <a:gd name="connsiteY60" fmla="*/ 512031 h 2360990"/>
              <a:gd name="connsiteX61" fmla="*/ 1326877 w 3252899"/>
              <a:gd name="connsiteY61" fmla="*/ 496576 h 2360990"/>
              <a:gd name="connsiteX62" fmla="*/ 1339023 w 3252899"/>
              <a:gd name="connsiteY62" fmla="*/ 467033 h 2360990"/>
              <a:gd name="connsiteX63" fmla="*/ 1362938 w 3252899"/>
              <a:gd name="connsiteY63" fmla="*/ 447636 h 2360990"/>
              <a:gd name="connsiteX64" fmla="*/ 1370666 w 3252899"/>
              <a:gd name="connsiteY64" fmla="*/ 414151 h 2360990"/>
              <a:gd name="connsiteX65" fmla="*/ 1411878 w 3252899"/>
              <a:gd name="connsiteY65" fmla="*/ 403848 h 2360990"/>
              <a:gd name="connsiteX66" fmla="*/ 1427333 w 3252899"/>
              <a:gd name="connsiteY66" fmla="*/ 372938 h 2360990"/>
              <a:gd name="connsiteX67" fmla="*/ 1414454 w 3252899"/>
              <a:gd name="connsiteY67" fmla="*/ 344605 h 2360990"/>
              <a:gd name="connsiteX68" fmla="*/ 1445363 w 3252899"/>
              <a:gd name="connsiteY68" fmla="*/ 300817 h 2360990"/>
              <a:gd name="connsiteX69" fmla="*/ 1453145 w 3252899"/>
              <a:gd name="connsiteY69" fmla="*/ 287497 h 2360990"/>
              <a:gd name="connsiteX70" fmla="*/ 1440211 w 3252899"/>
              <a:gd name="connsiteY70" fmla="*/ 254453 h 2360990"/>
              <a:gd name="connsiteX71" fmla="*/ 1294163 w 3252899"/>
              <a:gd name="connsiteY71" fmla="*/ 194161 h 2360990"/>
              <a:gd name="connsiteX72" fmla="*/ 1205816 w 3252899"/>
              <a:gd name="connsiteY72" fmla="*/ 195210 h 2360990"/>
              <a:gd name="connsiteX73" fmla="*/ 1024046 w 3252899"/>
              <a:gd name="connsiteY73" fmla="*/ 58897 h 2360990"/>
              <a:gd name="connsiteX74" fmla="*/ 901942 w 3252899"/>
              <a:gd name="connsiteY74" fmla="*/ 15200 h 2360990"/>
              <a:gd name="connsiteX75" fmla="*/ 907027 w 3252899"/>
              <a:gd name="connsiteY75" fmla="*/ 45817 h 2360990"/>
              <a:gd name="connsiteX76" fmla="*/ 878692 w 3252899"/>
              <a:gd name="connsiteY76" fmla="*/ 56119 h 2360990"/>
              <a:gd name="connsiteX77" fmla="*/ 858086 w 3252899"/>
              <a:gd name="connsiteY77" fmla="*/ 84452 h 2360990"/>
              <a:gd name="connsiteX78" fmla="*/ 870965 w 3252899"/>
              <a:gd name="connsiteY78" fmla="*/ 123088 h 2360990"/>
              <a:gd name="connsiteX79" fmla="*/ 948237 w 3252899"/>
              <a:gd name="connsiteY79" fmla="*/ 123088 h 2360990"/>
              <a:gd name="connsiteX80" fmla="*/ 971421 w 3252899"/>
              <a:gd name="connsiteY80" fmla="*/ 177180 h 2360990"/>
              <a:gd name="connsiteX81" fmla="*/ 1010057 w 3252899"/>
              <a:gd name="connsiteY81" fmla="*/ 208089 h 2360990"/>
              <a:gd name="connsiteX82" fmla="*/ 1038391 w 3252899"/>
              <a:gd name="connsiteY82" fmla="*/ 226120 h 2360990"/>
              <a:gd name="connsiteX83" fmla="*/ 1027025 w 3252899"/>
              <a:gd name="connsiteY83" fmla="*/ 276018 h 2360990"/>
              <a:gd name="connsiteX84" fmla="*/ 981694 w 3252899"/>
              <a:gd name="connsiteY84" fmla="*/ 289227 h 2360990"/>
              <a:gd name="connsiteX85" fmla="*/ 899374 w 3252899"/>
              <a:gd name="connsiteY85" fmla="*/ 215892 h 2360990"/>
              <a:gd name="connsiteX86" fmla="*/ 783260 w 3252899"/>
              <a:gd name="connsiteY86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44153 w 3252899"/>
              <a:gd name="connsiteY36" fmla="*/ 385817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68447 h 2360990"/>
              <a:gd name="connsiteX1" fmla="*/ 854663 w 3252899"/>
              <a:gd name="connsiteY1" fmla="*/ 325597 h 2360990"/>
              <a:gd name="connsiteX2" fmla="*/ 877996 w 3252899"/>
              <a:gd name="connsiteY2" fmla="*/ 452597 h 2360990"/>
              <a:gd name="connsiteX3" fmla="*/ 833546 w 3252899"/>
              <a:gd name="connsiteY3" fmla="*/ 503397 h 2360990"/>
              <a:gd name="connsiteX4" fmla="*/ 770046 w 3252899"/>
              <a:gd name="connsiteY4" fmla="*/ 566897 h 2360990"/>
              <a:gd name="connsiteX5" fmla="*/ 725596 w 3252899"/>
              <a:gd name="connsiteY5" fmla="*/ 776447 h 2360990"/>
              <a:gd name="connsiteX6" fmla="*/ 738296 w 3252899"/>
              <a:gd name="connsiteY6" fmla="*/ 941547 h 2360990"/>
              <a:gd name="connsiteX7" fmla="*/ 890696 w 3252899"/>
              <a:gd name="connsiteY7" fmla="*/ 1100297 h 2360990"/>
              <a:gd name="connsiteX8" fmla="*/ 763696 w 3252899"/>
              <a:gd name="connsiteY8" fmla="*/ 1201897 h 2360990"/>
              <a:gd name="connsiteX9" fmla="*/ 477946 w 3252899"/>
              <a:gd name="connsiteY9" fmla="*/ 1239997 h 2360990"/>
              <a:gd name="connsiteX10" fmla="*/ 338246 w 3252899"/>
              <a:gd name="connsiteY10" fmla="*/ 1347947 h 2360990"/>
              <a:gd name="connsiteX11" fmla="*/ 306496 w 3252899"/>
              <a:gd name="connsiteY11" fmla="*/ 1398747 h 2360990"/>
              <a:gd name="connsiteX12" fmla="*/ 293796 w 3252899"/>
              <a:gd name="connsiteY12" fmla="*/ 1500347 h 2360990"/>
              <a:gd name="connsiteX13" fmla="*/ 306496 w 3252899"/>
              <a:gd name="connsiteY13" fmla="*/ 1563847 h 2360990"/>
              <a:gd name="connsiteX14" fmla="*/ 810 w 3252899"/>
              <a:gd name="connsiteY14" fmla="*/ 1914426 h 2360990"/>
              <a:gd name="connsiteX15" fmla="*/ 219220 w 3252899"/>
              <a:gd name="connsiteY15" fmla="*/ 2054570 h 2360990"/>
              <a:gd name="connsiteX16" fmla="*/ 284197 w 3252899"/>
              <a:gd name="connsiteY16" fmla="*/ 2129292 h 2360990"/>
              <a:gd name="connsiteX17" fmla="*/ 261750 w 3252899"/>
              <a:gd name="connsiteY17" fmla="*/ 2227791 h 2360990"/>
              <a:gd name="connsiteX18" fmla="*/ 566846 w 3252899"/>
              <a:gd name="connsiteY18" fmla="*/ 2167097 h 2360990"/>
              <a:gd name="connsiteX19" fmla="*/ 801796 w 3252899"/>
              <a:gd name="connsiteY19" fmla="*/ 2224247 h 2360990"/>
              <a:gd name="connsiteX20" fmla="*/ 1335196 w 3252899"/>
              <a:gd name="connsiteY20" fmla="*/ 2357597 h 2360990"/>
              <a:gd name="connsiteX21" fmla="*/ 1824146 w 3252899"/>
              <a:gd name="connsiteY21" fmla="*/ 2319497 h 2360990"/>
              <a:gd name="connsiteX22" fmla="*/ 2274996 w 3252899"/>
              <a:gd name="connsiteY22" fmla="*/ 2300447 h 2360990"/>
              <a:gd name="connsiteX23" fmla="*/ 2548046 w 3252899"/>
              <a:gd name="connsiteY23" fmla="*/ 2306797 h 2360990"/>
              <a:gd name="connsiteX24" fmla="*/ 2871896 w 3252899"/>
              <a:gd name="connsiteY24" fmla="*/ 2065497 h 2360990"/>
              <a:gd name="connsiteX25" fmla="*/ 2833796 w 3252899"/>
              <a:gd name="connsiteY25" fmla="*/ 1894047 h 2360990"/>
              <a:gd name="connsiteX26" fmla="*/ 2948096 w 3252899"/>
              <a:gd name="connsiteY26" fmla="*/ 1665447 h 2360990"/>
              <a:gd name="connsiteX27" fmla="*/ 3252896 w 3252899"/>
              <a:gd name="connsiteY27" fmla="*/ 1411447 h 2360990"/>
              <a:gd name="connsiteX28" fmla="*/ 2941746 w 3252899"/>
              <a:gd name="connsiteY28" fmla="*/ 1093947 h 2360990"/>
              <a:gd name="connsiteX29" fmla="*/ 2732196 w 3252899"/>
              <a:gd name="connsiteY29" fmla="*/ 909797 h 2360990"/>
              <a:gd name="connsiteX30" fmla="*/ 2617896 w 3252899"/>
              <a:gd name="connsiteY30" fmla="*/ 554197 h 2360990"/>
              <a:gd name="connsiteX31" fmla="*/ 2332146 w 3252899"/>
              <a:gd name="connsiteY31" fmla="*/ 268447 h 2360990"/>
              <a:gd name="connsiteX32" fmla="*/ 2274996 w 3252899"/>
              <a:gd name="connsiteY32" fmla="*/ 154147 h 2360990"/>
              <a:gd name="connsiteX33" fmla="*/ 2147996 w 3252899"/>
              <a:gd name="connsiteY33" fmla="*/ 1747 h 2360990"/>
              <a:gd name="connsiteX34" fmla="*/ 1849546 w 3252899"/>
              <a:gd name="connsiteY34" fmla="*/ 262097 h 2360990"/>
              <a:gd name="connsiteX35" fmla="*/ 1906696 w 3252899"/>
              <a:gd name="connsiteY35" fmla="*/ 503397 h 2360990"/>
              <a:gd name="connsiteX36" fmla="*/ 1767335 w 3252899"/>
              <a:gd name="connsiteY36" fmla="*/ 388393 h 2360990"/>
              <a:gd name="connsiteX37" fmla="*/ 1780214 w 3252899"/>
              <a:gd name="connsiteY37" fmla="*/ 336878 h 2360990"/>
              <a:gd name="connsiteX38" fmla="*/ 1785366 w 3252899"/>
              <a:gd name="connsiteY38" fmla="*/ 298241 h 2360990"/>
              <a:gd name="connsiteX39" fmla="*/ 1713316 w 3252899"/>
              <a:gd name="connsiteY39" fmla="*/ 211065 h 2360990"/>
              <a:gd name="connsiteX40" fmla="*/ 1677183 w 3252899"/>
              <a:gd name="connsiteY40" fmla="*/ 202937 h 2360990"/>
              <a:gd name="connsiteX41" fmla="*/ 1543242 w 3252899"/>
              <a:gd name="connsiteY41" fmla="*/ 236422 h 2360990"/>
              <a:gd name="connsiteX42" fmla="*/ 1532939 w 3252899"/>
              <a:gd name="connsiteY42" fmla="*/ 257029 h 2360990"/>
              <a:gd name="connsiteX43" fmla="*/ 1517485 w 3252899"/>
              <a:gd name="connsiteY43" fmla="*/ 295665 h 2360990"/>
              <a:gd name="connsiteX44" fmla="*/ 1563848 w 3252899"/>
              <a:gd name="connsiteY44" fmla="*/ 334302 h 2360990"/>
              <a:gd name="connsiteX45" fmla="*/ 1558698 w 3252899"/>
              <a:gd name="connsiteY45" fmla="*/ 378091 h 2360990"/>
              <a:gd name="connsiteX46" fmla="*/ 1538091 w 3252899"/>
              <a:gd name="connsiteY46" fmla="*/ 406423 h 2360990"/>
              <a:gd name="connsiteX47" fmla="*/ 1478795 w 3252899"/>
              <a:gd name="connsiteY47" fmla="*/ 454637 h 2360990"/>
              <a:gd name="connsiteX48" fmla="*/ 1437636 w 3252899"/>
              <a:gd name="connsiteY48" fmla="*/ 524909 h 2360990"/>
              <a:gd name="connsiteX49" fmla="*/ 1355211 w 3252899"/>
              <a:gd name="connsiteY49" fmla="*/ 550667 h 2360990"/>
              <a:gd name="connsiteX50" fmla="*/ 1334605 w 3252899"/>
              <a:gd name="connsiteY50" fmla="*/ 607335 h 2360990"/>
              <a:gd name="connsiteX51" fmla="*/ 1313999 w 3252899"/>
              <a:gd name="connsiteY51" fmla="*/ 599607 h 2360990"/>
              <a:gd name="connsiteX52" fmla="*/ 1272786 w 3252899"/>
              <a:gd name="connsiteY52" fmla="*/ 591879 h 2360990"/>
              <a:gd name="connsiteX53" fmla="*/ 1182634 w 3252899"/>
              <a:gd name="connsiteY53" fmla="*/ 591878 h 2360990"/>
              <a:gd name="connsiteX54" fmla="*/ 1130976 w 3252899"/>
              <a:gd name="connsiteY54" fmla="*/ 578220 h 2360990"/>
              <a:gd name="connsiteX55" fmla="*/ 1071876 w 3252899"/>
              <a:gd name="connsiteY55" fmla="*/ 555818 h 2360990"/>
              <a:gd name="connsiteX56" fmla="*/ 1102784 w 3252899"/>
              <a:gd name="connsiteY56" fmla="*/ 532636 h 2360990"/>
              <a:gd name="connsiteX57" fmla="*/ 1172332 w 3252899"/>
              <a:gd name="connsiteY57" fmla="*/ 545515 h 2360990"/>
              <a:gd name="connsiteX58" fmla="*/ 1177482 w 3252899"/>
              <a:gd name="connsiteY58" fmla="*/ 563545 h 2360990"/>
              <a:gd name="connsiteX59" fmla="*/ 1228998 w 3252899"/>
              <a:gd name="connsiteY59" fmla="*/ 573849 h 2360990"/>
              <a:gd name="connsiteX60" fmla="*/ 1272786 w 3252899"/>
              <a:gd name="connsiteY60" fmla="*/ 545515 h 2360990"/>
              <a:gd name="connsiteX61" fmla="*/ 1265058 w 3252899"/>
              <a:gd name="connsiteY61" fmla="*/ 512031 h 2360990"/>
              <a:gd name="connsiteX62" fmla="*/ 1326877 w 3252899"/>
              <a:gd name="connsiteY62" fmla="*/ 496576 h 2360990"/>
              <a:gd name="connsiteX63" fmla="*/ 1339023 w 3252899"/>
              <a:gd name="connsiteY63" fmla="*/ 467033 h 2360990"/>
              <a:gd name="connsiteX64" fmla="*/ 1362938 w 3252899"/>
              <a:gd name="connsiteY64" fmla="*/ 447636 h 2360990"/>
              <a:gd name="connsiteX65" fmla="*/ 1370666 w 3252899"/>
              <a:gd name="connsiteY65" fmla="*/ 414151 h 2360990"/>
              <a:gd name="connsiteX66" fmla="*/ 1411878 w 3252899"/>
              <a:gd name="connsiteY66" fmla="*/ 403848 h 2360990"/>
              <a:gd name="connsiteX67" fmla="*/ 1427333 w 3252899"/>
              <a:gd name="connsiteY67" fmla="*/ 372938 h 2360990"/>
              <a:gd name="connsiteX68" fmla="*/ 1414454 w 3252899"/>
              <a:gd name="connsiteY68" fmla="*/ 344605 h 2360990"/>
              <a:gd name="connsiteX69" fmla="*/ 1445363 w 3252899"/>
              <a:gd name="connsiteY69" fmla="*/ 300817 h 2360990"/>
              <a:gd name="connsiteX70" fmla="*/ 1453145 w 3252899"/>
              <a:gd name="connsiteY70" fmla="*/ 287497 h 2360990"/>
              <a:gd name="connsiteX71" fmla="*/ 1440211 w 3252899"/>
              <a:gd name="connsiteY71" fmla="*/ 254453 h 2360990"/>
              <a:gd name="connsiteX72" fmla="*/ 1294163 w 3252899"/>
              <a:gd name="connsiteY72" fmla="*/ 194161 h 2360990"/>
              <a:gd name="connsiteX73" fmla="*/ 1205816 w 3252899"/>
              <a:gd name="connsiteY73" fmla="*/ 195210 h 2360990"/>
              <a:gd name="connsiteX74" fmla="*/ 1024046 w 3252899"/>
              <a:gd name="connsiteY74" fmla="*/ 58897 h 2360990"/>
              <a:gd name="connsiteX75" fmla="*/ 901942 w 3252899"/>
              <a:gd name="connsiteY75" fmla="*/ 15200 h 2360990"/>
              <a:gd name="connsiteX76" fmla="*/ 907027 w 3252899"/>
              <a:gd name="connsiteY76" fmla="*/ 45817 h 2360990"/>
              <a:gd name="connsiteX77" fmla="*/ 878692 w 3252899"/>
              <a:gd name="connsiteY77" fmla="*/ 56119 h 2360990"/>
              <a:gd name="connsiteX78" fmla="*/ 858086 w 3252899"/>
              <a:gd name="connsiteY78" fmla="*/ 84452 h 2360990"/>
              <a:gd name="connsiteX79" fmla="*/ 870965 w 3252899"/>
              <a:gd name="connsiteY79" fmla="*/ 123088 h 2360990"/>
              <a:gd name="connsiteX80" fmla="*/ 948237 w 3252899"/>
              <a:gd name="connsiteY80" fmla="*/ 123088 h 2360990"/>
              <a:gd name="connsiteX81" fmla="*/ 971421 w 3252899"/>
              <a:gd name="connsiteY81" fmla="*/ 177180 h 2360990"/>
              <a:gd name="connsiteX82" fmla="*/ 1010057 w 3252899"/>
              <a:gd name="connsiteY82" fmla="*/ 208089 h 2360990"/>
              <a:gd name="connsiteX83" fmla="*/ 1038391 w 3252899"/>
              <a:gd name="connsiteY83" fmla="*/ 226120 h 2360990"/>
              <a:gd name="connsiteX84" fmla="*/ 1027025 w 3252899"/>
              <a:gd name="connsiteY84" fmla="*/ 276018 h 2360990"/>
              <a:gd name="connsiteX85" fmla="*/ 981694 w 3252899"/>
              <a:gd name="connsiteY85" fmla="*/ 289227 h 2360990"/>
              <a:gd name="connsiteX86" fmla="*/ 899374 w 3252899"/>
              <a:gd name="connsiteY86" fmla="*/ 215892 h 2360990"/>
              <a:gd name="connsiteX87" fmla="*/ 783260 w 3252899"/>
              <a:gd name="connsiteY87" fmla="*/ 185099 h 2360990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67335 w 3252899"/>
              <a:gd name="connsiteY35" fmla="*/ 398870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775062 w 3252899"/>
              <a:gd name="connsiteY35" fmla="*/ 401446 h 2371467"/>
              <a:gd name="connsiteX36" fmla="*/ 1780214 w 3252899"/>
              <a:gd name="connsiteY36" fmla="*/ 347355 h 2371467"/>
              <a:gd name="connsiteX37" fmla="*/ 1785366 w 3252899"/>
              <a:gd name="connsiteY37" fmla="*/ 308718 h 2371467"/>
              <a:gd name="connsiteX38" fmla="*/ 1713316 w 3252899"/>
              <a:gd name="connsiteY38" fmla="*/ 221542 h 2371467"/>
              <a:gd name="connsiteX39" fmla="*/ 1677183 w 3252899"/>
              <a:gd name="connsiteY39" fmla="*/ 213414 h 2371467"/>
              <a:gd name="connsiteX40" fmla="*/ 1543242 w 3252899"/>
              <a:gd name="connsiteY40" fmla="*/ 246899 h 2371467"/>
              <a:gd name="connsiteX41" fmla="*/ 1532939 w 3252899"/>
              <a:gd name="connsiteY41" fmla="*/ 267506 h 2371467"/>
              <a:gd name="connsiteX42" fmla="*/ 1517485 w 3252899"/>
              <a:gd name="connsiteY42" fmla="*/ 306142 h 2371467"/>
              <a:gd name="connsiteX43" fmla="*/ 1563848 w 3252899"/>
              <a:gd name="connsiteY43" fmla="*/ 344779 h 2371467"/>
              <a:gd name="connsiteX44" fmla="*/ 1558698 w 3252899"/>
              <a:gd name="connsiteY44" fmla="*/ 388568 h 2371467"/>
              <a:gd name="connsiteX45" fmla="*/ 1538091 w 3252899"/>
              <a:gd name="connsiteY45" fmla="*/ 416900 h 2371467"/>
              <a:gd name="connsiteX46" fmla="*/ 1478795 w 3252899"/>
              <a:gd name="connsiteY46" fmla="*/ 465114 h 2371467"/>
              <a:gd name="connsiteX47" fmla="*/ 1437636 w 3252899"/>
              <a:gd name="connsiteY47" fmla="*/ 535386 h 2371467"/>
              <a:gd name="connsiteX48" fmla="*/ 1355211 w 3252899"/>
              <a:gd name="connsiteY48" fmla="*/ 561144 h 2371467"/>
              <a:gd name="connsiteX49" fmla="*/ 1334605 w 3252899"/>
              <a:gd name="connsiteY49" fmla="*/ 617812 h 2371467"/>
              <a:gd name="connsiteX50" fmla="*/ 1313999 w 3252899"/>
              <a:gd name="connsiteY50" fmla="*/ 610084 h 2371467"/>
              <a:gd name="connsiteX51" fmla="*/ 1272786 w 3252899"/>
              <a:gd name="connsiteY51" fmla="*/ 602356 h 2371467"/>
              <a:gd name="connsiteX52" fmla="*/ 1182634 w 3252899"/>
              <a:gd name="connsiteY52" fmla="*/ 602355 h 2371467"/>
              <a:gd name="connsiteX53" fmla="*/ 1130976 w 3252899"/>
              <a:gd name="connsiteY53" fmla="*/ 588697 h 2371467"/>
              <a:gd name="connsiteX54" fmla="*/ 1071876 w 3252899"/>
              <a:gd name="connsiteY54" fmla="*/ 566295 h 2371467"/>
              <a:gd name="connsiteX55" fmla="*/ 1102784 w 3252899"/>
              <a:gd name="connsiteY55" fmla="*/ 543113 h 2371467"/>
              <a:gd name="connsiteX56" fmla="*/ 1172332 w 3252899"/>
              <a:gd name="connsiteY56" fmla="*/ 555992 h 2371467"/>
              <a:gd name="connsiteX57" fmla="*/ 1177482 w 3252899"/>
              <a:gd name="connsiteY57" fmla="*/ 574022 h 2371467"/>
              <a:gd name="connsiteX58" fmla="*/ 1228998 w 3252899"/>
              <a:gd name="connsiteY58" fmla="*/ 584326 h 2371467"/>
              <a:gd name="connsiteX59" fmla="*/ 1272786 w 3252899"/>
              <a:gd name="connsiteY59" fmla="*/ 555992 h 2371467"/>
              <a:gd name="connsiteX60" fmla="*/ 1265058 w 3252899"/>
              <a:gd name="connsiteY60" fmla="*/ 522508 h 2371467"/>
              <a:gd name="connsiteX61" fmla="*/ 1326877 w 3252899"/>
              <a:gd name="connsiteY61" fmla="*/ 507053 h 2371467"/>
              <a:gd name="connsiteX62" fmla="*/ 1339023 w 3252899"/>
              <a:gd name="connsiteY62" fmla="*/ 477510 h 2371467"/>
              <a:gd name="connsiteX63" fmla="*/ 1362938 w 3252899"/>
              <a:gd name="connsiteY63" fmla="*/ 458113 h 2371467"/>
              <a:gd name="connsiteX64" fmla="*/ 1370666 w 3252899"/>
              <a:gd name="connsiteY64" fmla="*/ 424628 h 2371467"/>
              <a:gd name="connsiteX65" fmla="*/ 1411878 w 3252899"/>
              <a:gd name="connsiteY65" fmla="*/ 414325 h 2371467"/>
              <a:gd name="connsiteX66" fmla="*/ 1427333 w 3252899"/>
              <a:gd name="connsiteY66" fmla="*/ 383415 h 2371467"/>
              <a:gd name="connsiteX67" fmla="*/ 1414454 w 3252899"/>
              <a:gd name="connsiteY67" fmla="*/ 355082 h 2371467"/>
              <a:gd name="connsiteX68" fmla="*/ 1445363 w 3252899"/>
              <a:gd name="connsiteY68" fmla="*/ 311294 h 2371467"/>
              <a:gd name="connsiteX69" fmla="*/ 1453145 w 3252899"/>
              <a:gd name="connsiteY69" fmla="*/ 297974 h 2371467"/>
              <a:gd name="connsiteX70" fmla="*/ 1440211 w 3252899"/>
              <a:gd name="connsiteY70" fmla="*/ 264930 h 2371467"/>
              <a:gd name="connsiteX71" fmla="*/ 1294163 w 3252899"/>
              <a:gd name="connsiteY71" fmla="*/ 204638 h 2371467"/>
              <a:gd name="connsiteX72" fmla="*/ 1205816 w 3252899"/>
              <a:gd name="connsiteY72" fmla="*/ 205687 h 2371467"/>
              <a:gd name="connsiteX73" fmla="*/ 1024046 w 3252899"/>
              <a:gd name="connsiteY73" fmla="*/ 69374 h 2371467"/>
              <a:gd name="connsiteX74" fmla="*/ 901942 w 3252899"/>
              <a:gd name="connsiteY74" fmla="*/ 25677 h 2371467"/>
              <a:gd name="connsiteX75" fmla="*/ 907027 w 3252899"/>
              <a:gd name="connsiteY75" fmla="*/ 56294 h 2371467"/>
              <a:gd name="connsiteX76" fmla="*/ 878692 w 3252899"/>
              <a:gd name="connsiteY76" fmla="*/ 66596 h 2371467"/>
              <a:gd name="connsiteX77" fmla="*/ 858086 w 3252899"/>
              <a:gd name="connsiteY77" fmla="*/ 94929 h 2371467"/>
              <a:gd name="connsiteX78" fmla="*/ 870965 w 3252899"/>
              <a:gd name="connsiteY78" fmla="*/ 133565 h 2371467"/>
              <a:gd name="connsiteX79" fmla="*/ 948237 w 3252899"/>
              <a:gd name="connsiteY79" fmla="*/ 133565 h 2371467"/>
              <a:gd name="connsiteX80" fmla="*/ 971421 w 3252899"/>
              <a:gd name="connsiteY80" fmla="*/ 187657 h 2371467"/>
              <a:gd name="connsiteX81" fmla="*/ 1010057 w 3252899"/>
              <a:gd name="connsiteY81" fmla="*/ 218566 h 2371467"/>
              <a:gd name="connsiteX82" fmla="*/ 1038391 w 3252899"/>
              <a:gd name="connsiteY82" fmla="*/ 236597 h 2371467"/>
              <a:gd name="connsiteX83" fmla="*/ 1027025 w 3252899"/>
              <a:gd name="connsiteY83" fmla="*/ 286495 h 2371467"/>
              <a:gd name="connsiteX84" fmla="*/ 981694 w 3252899"/>
              <a:gd name="connsiteY84" fmla="*/ 299704 h 2371467"/>
              <a:gd name="connsiteX85" fmla="*/ 899374 w 3252899"/>
              <a:gd name="connsiteY85" fmla="*/ 226369 h 2371467"/>
              <a:gd name="connsiteX86" fmla="*/ 783260 w 3252899"/>
              <a:gd name="connsiteY86" fmla="*/ 195576 h 2371467"/>
              <a:gd name="connsiteX0" fmla="*/ 795446 w 3252899"/>
              <a:gd name="connsiteY0" fmla="*/ 278924 h 2371467"/>
              <a:gd name="connsiteX1" fmla="*/ 854663 w 3252899"/>
              <a:gd name="connsiteY1" fmla="*/ 336074 h 2371467"/>
              <a:gd name="connsiteX2" fmla="*/ 877996 w 3252899"/>
              <a:gd name="connsiteY2" fmla="*/ 463074 h 2371467"/>
              <a:gd name="connsiteX3" fmla="*/ 833546 w 3252899"/>
              <a:gd name="connsiteY3" fmla="*/ 513874 h 2371467"/>
              <a:gd name="connsiteX4" fmla="*/ 770046 w 3252899"/>
              <a:gd name="connsiteY4" fmla="*/ 577374 h 2371467"/>
              <a:gd name="connsiteX5" fmla="*/ 725596 w 3252899"/>
              <a:gd name="connsiteY5" fmla="*/ 786924 h 2371467"/>
              <a:gd name="connsiteX6" fmla="*/ 738296 w 3252899"/>
              <a:gd name="connsiteY6" fmla="*/ 952024 h 2371467"/>
              <a:gd name="connsiteX7" fmla="*/ 890696 w 3252899"/>
              <a:gd name="connsiteY7" fmla="*/ 1110774 h 2371467"/>
              <a:gd name="connsiteX8" fmla="*/ 763696 w 3252899"/>
              <a:gd name="connsiteY8" fmla="*/ 1212374 h 2371467"/>
              <a:gd name="connsiteX9" fmla="*/ 477946 w 3252899"/>
              <a:gd name="connsiteY9" fmla="*/ 1250474 h 2371467"/>
              <a:gd name="connsiteX10" fmla="*/ 338246 w 3252899"/>
              <a:gd name="connsiteY10" fmla="*/ 1358424 h 2371467"/>
              <a:gd name="connsiteX11" fmla="*/ 306496 w 3252899"/>
              <a:gd name="connsiteY11" fmla="*/ 1409224 h 2371467"/>
              <a:gd name="connsiteX12" fmla="*/ 293796 w 3252899"/>
              <a:gd name="connsiteY12" fmla="*/ 1510824 h 2371467"/>
              <a:gd name="connsiteX13" fmla="*/ 306496 w 3252899"/>
              <a:gd name="connsiteY13" fmla="*/ 1574324 h 2371467"/>
              <a:gd name="connsiteX14" fmla="*/ 810 w 3252899"/>
              <a:gd name="connsiteY14" fmla="*/ 1924903 h 2371467"/>
              <a:gd name="connsiteX15" fmla="*/ 219220 w 3252899"/>
              <a:gd name="connsiteY15" fmla="*/ 2065047 h 2371467"/>
              <a:gd name="connsiteX16" fmla="*/ 284197 w 3252899"/>
              <a:gd name="connsiteY16" fmla="*/ 2139769 h 2371467"/>
              <a:gd name="connsiteX17" fmla="*/ 261750 w 3252899"/>
              <a:gd name="connsiteY17" fmla="*/ 2238268 h 2371467"/>
              <a:gd name="connsiteX18" fmla="*/ 566846 w 3252899"/>
              <a:gd name="connsiteY18" fmla="*/ 2177574 h 2371467"/>
              <a:gd name="connsiteX19" fmla="*/ 801796 w 3252899"/>
              <a:gd name="connsiteY19" fmla="*/ 2234724 h 2371467"/>
              <a:gd name="connsiteX20" fmla="*/ 1335196 w 3252899"/>
              <a:gd name="connsiteY20" fmla="*/ 2368074 h 2371467"/>
              <a:gd name="connsiteX21" fmla="*/ 1824146 w 3252899"/>
              <a:gd name="connsiteY21" fmla="*/ 2329974 h 2371467"/>
              <a:gd name="connsiteX22" fmla="*/ 2274996 w 3252899"/>
              <a:gd name="connsiteY22" fmla="*/ 2310924 h 2371467"/>
              <a:gd name="connsiteX23" fmla="*/ 2548046 w 3252899"/>
              <a:gd name="connsiteY23" fmla="*/ 2317274 h 2371467"/>
              <a:gd name="connsiteX24" fmla="*/ 2871896 w 3252899"/>
              <a:gd name="connsiteY24" fmla="*/ 2075974 h 2371467"/>
              <a:gd name="connsiteX25" fmla="*/ 2833796 w 3252899"/>
              <a:gd name="connsiteY25" fmla="*/ 1904524 h 2371467"/>
              <a:gd name="connsiteX26" fmla="*/ 2948096 w 3252899"/>
              <a:gd name="connsiteY26" fmla="*/ 1675924 h 2371467"/>
              <a:gd name="connsiteX27" fmla="*/ 3252896 w 3252899"/>
              <a:gd name="connsiteY27" fmla="*/ 1421924 h 2371467"/>
              <a:gd name="connsiteX28" fmla="*/ 2941746 w 3252899"/>
              <a:gd name="connsiteY28" fmla="*/ 1104424 h 2371467"/>
              <a:gd name="connsiteX29" fmla="*/ 2732196 w 3252899"/>
              <a:gd name="connsiteY29" fmla="*/ 920274 h 2371467"/>
              <a:gd name="connsiteX30" fmla="*/ 2617896 w 3252899"/>
              <a:gd name="connsiteY30" fmla="*/ 564674 h 2371467"/>
              <a:gd name="connsiteX31" fmla="*/ 2332146 w 3252899"/>
              <a:gd name="connsiteY31" fmla="*/ 278924 h 2371467"/>
              <a:gd name="connsiteX32" fmla="*/ 2274996 w 3252899"/>
              <a:gd name="connsiteY32" fmla="*/ 164624 h 2371467"/>
              <a:gd name="connsiteX33" fmla="*/ 2147996 w 3252899"/>
              <a:gd name="connsiteY33" fmla="*/ 12224 h 2371467"/>
              <a:gd name="connsiteX34" fmla="*/ 1906696 w 3252899"/>
              <a:gd name="connsiteY34" fmla="*/ 513874 h 2371467"/>
              <a:gd name="connsiteX35" fmla="*/ 1834305 w 3252899"/>
              <a:gd name="connsiteY35" fmla="*/ 445235 h 2371467"/>
              <a:gd name="connsiteX36" fmla="*/ 1775062 w 3252899"/>
              <a:gd name="connsiteY36" fmla="*/ 401446 h 2371467"/>
              <a:gd name="connsiteX37" fmla="*/ 1780214 w 3252899"/>
              <a:gd name="connsiteY37" fmla="*/ 347355 h 2371467"/>
              <a:gd name="connsiteX38" fmla="*/ 1785366 w 3252899"/>
              <a:gd name="connsiteY38" fmla="*/ 308718 h 2371467"/>
              <a:gd name="connsiteX39" fmla="*/ 1713316 w 3252899"/>
              <a:gd name="connsiteY39" fmla="*/ 221542 h 2371467"/>
              <a:gd name="connsiteX40" fmla="*/ 1677183 w 3252899"/>
              <a:gd name="connsiteY40" fmla="*/ 213414 h 2371467"/>
              <a:gd name="connsiteX41" fmla="*/ 1543242 w 3252899"/>
              <a:gd name="connsiteY41" fmla="*/ 246899 h 2371467"/>
              <a:gd name="connsiteX42" fmla="*/ 1532939 w 3252899"/>
              <a:gd name="connsiteY42" fmla="*/ 267506 h 2371467"/>
              <a:gd name="connsiteX43" fmla="*/ 1517485 w 3252899"/>
              <a:gd name="connsiteY43" fmla="*/ 306142 h 2371467"/>
              <a:gd name="connsiteX44" fmla="*/ 1563848 w 3252899"/>
              <a:gd name="connsiteY44" fmla="*/ 344779 h 2371467"/>
              <a:gd name="connsiteX45" fmla="*/ 1558698 w 3252899"/>
              <a:gd name="connsiteY45" fmla="*/ 388568 h 2371467"/>
              <a:gd name="connsiteX46" fmla="*/ 1538091 w 3252899"/>
              <a:gd name="connsiteY46" fmla="*/ 416900 h 2371467"/>
              <a:gd name="connsiteX47" fmla="*/ 1478795 w 3252899"/>
              <a:gd name="connsiteY47" fmla="*/ 465114 h 2371467"/>
              <a:gd name="connsiteX48" fmla="*/ 1437636 w 3252899"/>
              <a:gd name="connsiteY48" fmla="*/ 535386 h 2371467"/>
              <a:gd name="connsiteX49" fmla="*/ 1355211 w 3252899"/>
              <a:gd name="connsiteY49" fmla="*/ 561144 h 2371467"/>
              <a:gd name="connsiteX50" fmla="*/ 1334605 w 3252899"/>
              <a:gd name="connsiteY50" fmla="*/ 617812 h 2371467"/>
              <a:gd name="connsiteX51" fmla="*/ 1313999 w 3252899"/>
              <a:gd name="connsiteY51" fmla="*/ 610084 h 2371467"/>
              <a:gd name="connsiteX52" fmla="*/ 1272786 w 3252899"/>
              <a:gd name="connsiteY52" fmla="*/ 602356 h 2371467"/>
              <a:gd name="connsiteX53" fmla="*/ 1182634 w 3252899"/>
              <a:gd name="connsiteY53" fmla="*/ 602355 h 2371467"/>
              <a:gd name="connsiteX54" fmla="*/ 1130976 w 3252899"/>
              <a:gd name="connsiteY54" fmla="*/ 588697 h 2371467"/>
              <a:gd name="connsiteX55" fmla="*/ 1071876 w 3252899"/>
              <a:gd name="connsiteY55" fmla="*/ 566295 h 2371467"/>
              <a:gd name="connsiteX56" fmla="*/ 1102784 w 3252899"/>
              <a:gd name="connsiteY56" fmla="*/ 543113 h 2371467"/>
              <a:gd name="connsiteX57" fmla="*/ 1172332 w 3252899"/>
              <a:gd name="connsiteY57" fmla="*/ 555992 h 2371467"/>
              <a:gd name="connsiteX58" fmla="*/ 1177482 w 3252899"/>
              <a:gd name="connsiteY58" fmla="*/ 574022 h 2371467"/>
              <a:gd name="connsiteX59" fmla="*/ 1228998 w 3252899"/>
              <a:gd name="connsiteY59" fmla="*/ 584326 h 2371467"/>
              <a:gd name="connsiteX60" fmla="*/ 1272786 w 3252899"/>
              <a:gd name="connsiteY60" fmla="*/ 555992 h 2371467"/>
              <a:gd name="connsiteX61" fmla="*/ 1265058 w 3252899"/>
              <a:gd name="connsiteY61" fmla="*/ 522508 h 2371467"/>
              <a:gd name="connsiteX62" fmla="*/ 1326877 w 3252899"/>
              <a:gd name="connsiteY62" fmla="*/ 507053 h 2371467"/>
              <a:gd name="connsiteX63" fmla="*/ 1339023 w 3252899"/>
              <a:gd name="connsiteY63" fmla="*/ 477510 h 2371467"/>
              <a:gd name="connsiteX64" fmla="*/ 1362938 w 3252899"/>
              <a:gd name="connsiteY64" fmla="*/ 458113 h 2371467"/>
              <a:gd name="connsiteX65" fmla="*/ 1370666 w 3252899"/>
              <a:gd name="connsiteY65" fmla="*/ 424628 h 2371467"/>
              <a:gd name="connsiteX66" fmla="*/ 1411878 w 3252899"/>
              <a:gd name="connsiteY66" fmla="*/ 414325 h 2371467"/>
              <a:gd name="connsiteX67" fmla="*/ 1427333 w 3252899"/>
              <a:gd name="connsiteY67" fmla="*/ 383415 h 2371467"/>
              <a:gd name="connsiteX68" fmla="*/ 1414454 w 3252899"/>
              <a:gd name="connsiteY68" fmla="*/ 355082 h 2371467"/>
              <a:gd name="connsiteX69" fmla="*/ 1445363 w 3252899"/>
              <a:gd name="connsiteY69" fmla="*/ 311294 h 2371467"/>
              <a:gd name="connsiteX70" fmla="*/ 1453145 w 3252899"/>
              <a:gd name="connsiteY70" fmla="*/ 297974 h 2371467"/>
              <a:gd name="connsiteX71" fmla="*/ 1440211 w 3252899"/>
              <a:gd name="connsiteY71" fmla="*/ 264930 h 2371467"/>
              <a:gd name="connsiteX72" fmla="*/ 1294163 w 3252899"/>
              <a:gd name="connsiteY72" fmla="*/ 204638 h 2371467"/>
              <a:gd name="connsiteX73" fmla="*/ 1205816 w 3252899"/>
              <a:gd name="connsiteY73" fmla="*/ 205687 h 2371467"/>
              <a:gd name="connsiteX74" fmla="*/ 1024046 w 3252899"/>
              <a:gd name="connsiteY74" fmla="*/ 69374 h 2371467"/>
              <a:gd name="connsiteX75" fmla="*/ 901942 w 3252899"/>
              <a:gd name="connsiteY75" fmla="*/ 25677 h 2371467"/>
              <a:gd name="connsiteX76" fmla="*/ 907027 w 3252899"/>
              <a:gd name="connsiteY76" fmla="*/ 56294 h 2371467"/>
              <a:gd name="connsiteX77" fmla="*/ 878692 w 3252899"/>
              <a:gd name="connsiteY77" fmla="*/ 66596 h 2371467"/>
              <a:gd name="connsiteX78" fmla="*/ 858086 w 3252899"/>
              <a:gd name="connsiteY78" fmla="*/ 94929 h 2371467"/>
              <a:gd name="connsiteX79" fmla="*/ 870965 w 3252899"/>
              <a:gd name="connsiteY79" fmla="*/ 133565 h 2371467"/>
              <a:gd name="connsiteX80" fmla="*/ 948237 w 3252899"/>
              <a:gd name="connsiteY80" fmla="*/ 133565 h 2371467"/>
              <a:gd name="connsiteX81" fmla="*/ 971421 w 3252899"/>
              <a:gd name="connsiteY81" fmla="*/ 187657 h 2371467"/>
              <a:gd name="connsiteX82" fmla="*/ 1010057 w 3252899"/>
              <a:gd name="connsiteY82" fmla="*/ 218566 h 2371467"/>
              <a:gd name="connsiteX83" fmla="*/ 1038391 w 3252899"/>
              <a:gd name="connsiteY83" fmla="*/ 236597 h 2371467"/>
              <a:gd name="connsiteX84" fmla="*/ 1027025 w 3252899"/>
              <a:gd name="connsiteY84" fmla="*/ 286495 h 2371467"/>
              <a:gd name="connsiteX85" fmla="*/ 981694 w 3252899"/>
              <a:gd name="connsiteY85" fmla="*/ 299704 h 2371467"/>
              <a:gd name="connsiteX86" fmla="*/ 899374 w 3252899"/>
              <a:gd name="connsiteY86" fmla="*/ 226369 h 2371467"/>
              <a:gd name="connsiteX87" fmla="*/ 783260 w 3252899"/>
              <a:gd name="connsiteY87" fmla="*/ 195576 h 2371467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34305 w 3252899"/>
              <a:gd name="connsiteY35" fmla="*/ 440809 h 2367041"/>
              <a:gd name="connsiteX36" fmla="*/ 1775062 w 3252899"/>
              <a:gd name="connsiteY36" fmla="*/ 397020 h 2367041"/>
              <a:gd name="connsiteX37" fmla="*/ 1780214 w 3252899"/>
              <a:gd name="connsiteY37" fmla="*/ 342929 h 2367041"/>
              <a:gd name="connsiteX38" fmla="*/ 1785366 w 3252899"/>
              <a:gd name="connsiteY38" fmla="*/ 304292 h 2367041"/>
              <a:gd name="connsiteX39" fmla="*/ 1713316 w 3252899"/>
              <a:gd name="connsiteY39" fmla="*/ 217116 h 2367041"/>
              <a:gd name="connsiteX40" fmla="*/ 1677183 w 3252899"/>
              <a:gd name="connsiteY40" fmla="*/ 208988 h 2367041"/>
              <a:gd name="connsiteX41" fmla="*/ 1543242 w 3252899"/>
              <a:gd name="connsiteY41" fmla="*/ 242473 h 2367041"/>
              <a:gd name="connsiteX42" fmla="*/ 1532939 w 3252899"/>
              <a:gd name="connsiteY42" fmla="*/ 263080 h 2367041"/>
              <a:gd name="connsiteX43" fmla="*/ 1517485 w 3252899"/>
              <a:gd name="connsiteY43" fmla="*/ 301716 h 2367041"/>
              <a:gd name="connsiteX44" fmla="*/ 1563848 w 3252899"/>
              <a:gd name="connsiteY44" fmla="*/ 340353 h 2367041"/>
              <a:gd name="connsiteX45" fmla="*/ 1558698 w 3252899"/>
              <a:gd name="connsiteY45" fmla="*/ 384142 h 2367041"/>
              <a:gd name="connsiteX46" fmla="*/ 1538091 w 3252899"/>
              <a:gd name="connsiteY46" fmla="*/ 412474 h 2367041"/>
              <a:gd name="connsiteX47" fmla="*/ 1478795 w 3252899"/>
              <a:gd name="connsiteY47" fmla="*/ 460688 h 2367041"/>
              <a:gd name="connsiteX48" fmla="*/ 1437636 w 3252899"/>
              <a:gd name="connsiteY48" fmla="*/ 530960 h 2367041"/>
              <a:gd name="connsiteX49" fmla="*/ 1355211 w 3252899"/>
              <a:gd name="connsiteY49" fmla="*/ 556718 h 2367041"/>
              <a:gd name="connsiteX50" fmla="*/ 1334605 w 3252899"/>
              <a:gd name="connsiteY50" fmla="*/ 613386 h 2367041"/>
              <a:gd name="connsiteX51" fmla="*/ 1313999 w 3252899"/>
              <a:gd name="connsiteY51" fmla="*/ 605658 h 2367041"/>
              <a:gd name="connsiteX52" fmla="*/ 1272786 w 3252899"/>
              <a:gd name="connsiteY52" fmla="*/ 597930 h 2367041"/>
              <a:gd name="connsiteX53" fmla="*/ 1182634 w 3252899"/>
              <a:gd name="connsiteY53" fmla="*/ 597929 h 2367041"/>
              <a:gd name="connsiteX54" fmla="*/ 1130976 w 3252899"/>
              <a:gd name="connsiteY54" fmla="*/ 584271 h 2367041"/>
              <a:gd name="connsiteX55" fmla="*/ 1071876 w 3252899"/>
              <a:gd name="connsiteY55" fmla="*/ 561869 h 2367041"/>
              <a:gd name="connsiteX56" fmla="*/ 1102784 w 3252899"/>
              <a:gd name="connsiteY56" fmla="*/ 538687 h 2367041"/>
              <a:gd name="connsiteX57" fmla="*/ 1172332 w 3252899"/>
              <a:gd name="connsiteY57" fmla="*/ 551566 h 2367041"/>
              <a:gd name="connsiteX58" fmla="*/ 1177482 w 3252899"/>
              <a:gd name="connsiteY58" fmla="*/ 569596 h 2367041"/>
              <a:gd name="connsiteX59" fmla="*/ 1228998 w 3252899"/>
              <a:gd name="connsiteY59" fmla="*/ 579900 h 2367041"/>
              <a:gd name="connsiteX60" fmla="*/ 1272786 w 3252899"/>
              <a:gd name="connsiteY60" fmla="*/ 551566 h 2367041"/>
              <a:gd name="connsiteX61" fmla="*/ 1265058 w 3252899"/>
              <a:gd name="connsiteY61" fmla="*/ 518082 h 2367041"/>
              <a:gd name="connsiteX62" fmla="*/ 1326877 w 3252899"/>
              <a:gd name="connsiteY62" fmla="*/ 502627 h 2367041"/>
              <a:gd name="connsiteX63" fmla="*/ 1339023 w 3252899"/>
              <a:gd name="connsiteY63" fmla="*/ 473084 h 2367041"/>
              <a:gd name="connsiteX64" fmla="*/ 1362938 w 3252899"/>
              <a:gd name="connsiteY64" fmla="*/ 453687 h 2367041"/>
              <a:gd name="connsiteX65" fmla="*/ 1370666 w 3252899"/>
              <a:gd name="connsiteY65" fmla="*/ 420202 h 2367041"/>
              <a:gd name="connsiteX66" fmla="*/ 1411878 w 3252899"/>
              <a:gd name="connsiteY66" fmla="*/ 409899 h 2367041"/>
              <a:gd name="connsiteX67" fmla="*/ 1427333 w 3252899"/>
              <a:gd name="connsiteY67" fmla="*/ 378989 h 2367041"/>
              <a:gd name="connsiteX68" fmla="*/ 1414454 w 3252899"/>
              <a:gd name="connsiteY68" fmla="*/ 350656 h 2367041"/>
              <a:gd name="connsiteX69" fmla="*/ 1445363 w 3252899"/>
              <a:gd name="connsiteY69" fmla="*/ 306868 h 2367041"/>
              <a:gd name="connsiteX70" fmla="*/ 1453145 w 3252899"/>
              <a:gd name="connsiteY70" fmla="*/ 293548 h 2367041"/>
              <a:gd name="connsiteX71" fmla="*/ 1440211 w 3252899"/>
              <a:gd name="connsiteY71" fmla="*/ 260504 h 2367041"/>
              <a:gd name="connsiteX72" fmla="*/ 1294163 w 3252899"/>
              <a:gd name="connsiteY72" fmla="*/ 200212 h 2367041"/>
              <a:gd name="connsiteX73" fmla="*/ 1205816 w 3252899"/>
              <a:gd name="connsiteY73" fmla="*/ 201261 h 2367041"/>
              <a:gd name="connsiteX74" fmla="*/ 1024046 w 3252899"/>
              <a:gd name="connsiteY74" fmla="*/ 64948 h 2367041"/>
              <a:gd name="connsiteX75" fmla="*/ 901942 w 3252899"/>
              <a:gd name="connsiteY75" fmla="*/ 21251 h 2367041"/>
              <a:gd name="connsiteX76" fmla="*/ 907027 w 3252899"/>
              <a:gd name="connsiteY76" fmla="*/ 51868 h 2367041"/>
              <a:gd name="connsiteX77" fmla="*/ 878692 w 3252899"/>
              <a:gd name="connsiteY77" fmla="*/ 62170 h 2367041"/>
              <a:gd name="connsiteX78" fmla="*/ 858086 w 3252899"/>
              <a:gd name="connsiteY78" fmla="*/ 90503 h 2367041"/>
              <a:gd name="connsiteX79" fmla="*/ 870965 w 3252899"/>
              <a:gd name="connsiteY79" fmla="*/ 129139 h 2367041"/>
              <a:gd name="connsiteX80" fmla="*/ 948237 w 3252899"/>
              <a:gd name="connsiteY80" fmla="*/ 129139 h 2367041"/>
              <a:gd name="connsiteX81" fmla="*/ 971421 w 3252899"/>
              <a:gd name="connsiteY81" fmla="*/ 183231 h 2367041"/>
              <a:gd name="connsiteX82" fmla="*/ 1010057 w 3252899"/>
              <a:gd name="connsiteY82" fmla="*/ 214140 h 2367041"/>
              <a:gd name="connsiteX83" fmla="*/ 1038391 w 3252899"/>
              <a:gd name="connsiteY83" fmla="*/ 232171 h 2367041"/>
              <a:gd name="connsiteX84" fmla="*/ 1027025 w 3252899"/>
              <a:gd name="connsiteY84" fmla="*/ 282069 h 2367041"/>
              <a:gd name="connsiteX85" fmla="*/ 981694 w 3252899"/>
              <a:gd name="connsiteY85" fmla="*/ 295278 h 2367041"/>
              <a:gd name="connsiteX86" fmla="*/ 899374 w 3252899"/>
              <a:gd name="connsiteY86" fmla="*/ 221943 h 2367041"/>
              <a:gd name="connsiteX87" fmla="*/ 783260 w 3252899"/>
              <a:gd name="connsiteY87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40809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40809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6124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67790 w 3252899"/>
              <a:gd name="connsiteY35" fmla="*/ 425354 h 2367041"/>
              <a:gd name="connsiteX36" fmla="*/ 1834305 w 3252899"/>
              <a:gd name="connsiteY36" fmla="*/ 425354 h 2367041"/>
              <a:gd name="connsiteX37" fmla="*/ 1775062 w 3252899"/>
              <a:gd name="connsiteY37" fmla="*/ 397020 h 2367041"/>
              <a:gd name="connsiteX38" fmla="*/ 1780214 w 3252899"/>
              <a:gd name="connsiteY38" fmla="*/ 342929 h 2367041"/>
              <a:gd name="connsiteX39" fmla="*/ 1785366 w 3252899"/>
              <a:gd name="connsiteY39" fmla="*/ 304292 h 2367041"/>
              <a:gd name="connsiteX40" fmla="*/ 1713316 w 3252899"/>
              <a:gd name="connsiteY40" fmla="*/ 217116 h 2367041"/>
              <a:gd name="connsiteX41" fmla="*/ 1677183 w 3252899"/>
              <a:gd name="connsiteY41" fmla="*/ 208988 h 2367041"/>
              <a:gd name="connsiteX42" fmla="*/ 1543242 w 3252899"/>
              <a:gd name="connsiteY42" fmla="*/ 242473 h 2367041"/>
              <a:gd name="connsiteX43" fmla="*/ 1532939 w 3252899"/>
              <a:gd name="connsiteY43" fmla="*/ 263080 h 2367041"/>
              <a:gd name="connsiteX44" fmla="*/ 1517485 w 3252899"/>
              <a:gd name="connsiteY44" fmla="*/ 301716 h 2367041"/>
              <a:gd name="connsiteX45" fmla="*/ 1563848 w 3252899"/>
              <a:gd name="connsiteY45" fmla="*/ 340353 h 2367041"/>
              <a:gd name="connsiteX46" fmla="*/ 1558698 w 3252899"/>
              <a:gd name="connsiteY46" fmla="*/ 384142 h 2367041"/>
              <a:gd name="connsiteX47" fmla="*/ 1538091 w 3252899"/>
              <a:gd name="connsiteY47" fmla="*/ 412474 h 2367041"/>
              <a:gd name="connsiteX48" fmla="*/ 1478795 w 3252899"/>
              <a:gd name="connsiteY48" fmla="*/ 460688 h 2367041"/>
              <a:gd name="connsiteX49" fmla="*/ 1437636 w 3252899"/>
              <a:gd name="connsiteY49" fmla="*/ 530960 h 2367041"/>
              <a:gd name="connsiteX50" fmla="*/ 1355211 w 3252899"/>
              <a:gd name="connsiteY50" fmla="*/ 556718 h 2367041"/>
              <a:gd name="connsiteX51" fmla="*/ 1334605 w 3252899"/>
              <a:gd name="connsiteY51" fmla="*/ 613386 h 2367041"/>
              <a:gd name="connsiteX52" fmla="*/ 1313999 w 3252899"/>
              <a:gd name="connsiteY52" fmla="*/ 605658 h 2367041"/>
              <a:gd name="connsiteX53" fmla="*/ 1272786 w 3252899"/>
              <a:gd name="connsiteY53" fmla="*/ 597930 h 2367041"/>
              <a:gd name="connsiteX54" fmla="*/ 1182634 w 3252899"/>
              <a:gd name="connsiteY54" fmla="*/ 597929 h 2367041"/>
              <a:gd name="connsiteX55" fmla="*/ 1130976 w 3252899"/>
              <a:gd name="connsiteY55" fmla="*/ 584271 h 2367041"/>
              <a:gd name="connsiteX56" fmla="*/ 1071876 w 3252899"/>
              <a:gd name="connsiteY56" fmla="*/ 561869 h 2367041"/>
              <a:gd name="connsiteX57" fmla="*/ 1102784 w 3252899"/>
              <a:gd name="connsiteY57" fmla="*/ 538687 h 2367041"/>
              <a:gd name="connsiteX58" fmla="*/ 1172332 w 3252899"/>
              <a:gd name="connsiteY58" fmla="*/ 551566 h 2367041"/>
              <a:gd name="connsiteX59" fmla="*/ 1177482 w 3252899"/>
              <a:gd name="connsiteY59" fmla="*/ 569596 h 2367041"/>
              <a:gd name="connsiteX60" fmla="*/ 1228998 w 3252899"/>
              <a:gd name="connsiteY60" fmla="*/ 579900 h 2367041"/>
              <a:gd name="connsiteX61" fmla="*/ 1272786 w 3252899"/>
              <a:gd name="connsiteY61" fmla="*/ 551566 h 2367041"/>
              <a:gd name="connsiteX62" fmla="*/ 1265058 w 3252899"/>
              <a:gd name="connsiteY62" fmla="*/ 518082 h 2367041"/>
              <a:gd name="connsiteX63" fmla="*/ 1326877 w 3252899"/>
              <a:gd name="connsiteY63" fmla="*/ 502627 h 2367041"/>
              <a:gd name="connsiteX64" fmla="*/ 1339023 w 3252899"/>
              <a:gd name="connsiteY64" fmla="*/ 473084 h 2367041"/>
              <a:gd name="connsiteX65" fmla="*/ 1362938 w 3252899"/>
              <a:gd name="connsiteY65" fmla="*/ 453687 h 2367041"/>
              <a:gd name="connsiteX66" fmla="*/ 1370666 w 3252899"/>
              <a:gd name="connsiteY66" fmla="*/ 420202 h 2367041"/>
              <a:gd name="connsiteX67" fmla="*/ 1411878 w 3252899"/>
              <a:gd name="connsiteY67" fmla="*/ 409899 h 2367041"/>
              <a:gd name="connsiteX68" fmla="*/ 1427333 w 3252899"/>
              <a:gd name="connsiteY68" fmla="*/ 378989 h 2367041"/>
              <a:gd name="connsiteX69" fmla="*/ 1414454 w 3252899"/>
              <a:gd name="connsiteY69" fmla="*/ 350656 h 2367041"/>
              <a:gd name="connsiteX70" fmla="*/ 1445363 w 3252899"/>
              <a:gd name="connsiteY70" fmla="*/ 306868 h 2367041"/>
              <a:gd name="connsiteX71" fmla="*/ 1453145 w 3252899"/>
              <a:gd name="connsiteY71" fmla="*/ 293548 h 2367041"/>
              <a:gd name="connsiteX72" fmla="*/ 1440211 w 3252899"/>
              <a:gd name="connsiteY72" fmla="*/ 260504 h 2367041"/>
              <a:gd name="connsiteX73" fmla="*/ 1294163 w 3252899"/>
              <a:gd name="connsiteY73" fmla="*/ 200212 h 2367041"/>
              <a:gd name="connsiteX74" fmla="*/ 1205816 w 3252899"/>
              <a:gd name="connsiteY74" fmla="*/ 201261 h 2367041"/>
              <a:gd name="connsiteX75" fmla="*/ 1024046 w 3252899"/>
              <a:gd name="connsiteY75" fmla="*/ 64948 h 2367041"/>
              <a:gd name="connsiteX76" fmla="*/ 901942 w 3252899"/>
              <a:gd name="connsiteY76" fmla="*/ 21251 h 2367041"/>
              <a:gd name="connsiteX77" fmla="*/ 907027 w 3252899"/>
              <a:gd name="connsiteY77" fmla="*/ 51868 h 2367041"/>
              <a:gd name="connsiteX78" fmla="*/ 878692 w 3252899"/>
              <a:gd name="connsiteY78" fmla="*/ 62170 h 2367041"/>
              <a:gd name="connsiteX79" fmla="*/ 858086 w 3252899"/>
              <a:gd name="connsiteY79" fmla="*/ 90503 h 2367041"/>
              <a:gd name="connsiteX80" fmla="*/ 870965 w 3252899"/>
              <a:gd name="connsiteY80" fmla="*/ 129139 h 2367041"/>
              <a:gd name="connsiteX81" fmla="*/ 948237 w 3252899"/>
              <a:gd name="connsiteY81" fmla="*/ 129139 h 2367041"/>
              <a:gd name="connsiteX82" fmla="*/ 971421 w 3252899"/>
              <a:gd name="connsiteY82" fmla="*/ 183231 h 2367041"/>
              <a:gd name="connsiteX83" fmla="*/ 1010057 w 3252899"/>
              <a:gd name="connsiteY83" fmla="*/ 214140 h 2367041"/>
              <a:gd name="connsiteX84" fmla="*/ 1038391 w 3252899"/>
              <a:gd name="connsiteY84" fmla="*/ 232171 h 2367041"/>
              <a:gd name="connsiteX85" fmla="*/ 1027025 w 3252899"/>
              <a:gd name="connsiteY85" fmla="*/ 282069 h 2367041"/>
              <a:gd name="connsiteX86" fmla="*/ 981694 w 3252899"/>
              <a:gd name="connsiteY86" fmla="*/ 295278 h 2367041"/>
              <a:gd name="connsiteX87" fmla="*/ 899374 w 3252899"/>
              <a:gd name="connsiteY87" fmla="*/ 221943 h 2367041"/>
              <a:gd name="connsiteX88" fmla="*/ 783260 w 3252899"/>
              <a:gd name="connsiteY88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09002 w 3252899"/>
              <a:gd name="connsiteY35" fmla="*/ 417627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909002 w 3252899"/>
              <a:gd name="connsiteY36" fmla="*/ 417627 h 2367041"/>
              <a:gd name="connsiteX37" fmla="*/ 1893548 w 3252899"/>
              <a:gd name="connsiteY37" fmla="*/ 422779 h 2367041"/>
              <a:gd name="connsiteX38" fmla="*/ 1867790 w 3252899"/>
              <a:gd name="connsiteY38" fmla="*/ 425354 h 2367041"/>
              <a:gd name="connsiteX39" fmla="*/ 1834305 w 3252899"/>
              <a:gd name="connsiteY39" fmla="*/ 425354 h 2367041"/>
              <a:gd name="connsiteX40" fmla="*/ 1775062 w 3252899"/>
              <a:gd name="connsiteY40" fmla="*/ 397020 h 2367041"/>
              <a:gd name="connsiteX41" fmla="*/ 1780214 w 3252899"/>
              <a:gd name="connsiteY41" fmla="*/ 342929 h 2367041"/>
              <a:gd name="connsiteX42" fmla="*/ 1785366 w 3252899"/>
              <a:gd name="connsiteY42" fmla="*/ 304292 h 2367041"/>
              <a:gd name="connsiteX43" fmla="*/ 1713316 w 3252899"/>
              <a:gd name="connsiteY43" fmla="*/ 217116 h 2367041"/>
              <a:gd name="connsiteX44" fmla="*/ 1677183 w 3252899"/>
              <a:gd name="connsiteY44" fmla="*/ 208988 h 2367041"/>
              <a:gd name="connsiteX45" fmla="*/ 1543242 w 3252899"/>
              <a:gd name="connsiteY45" fmla="*/ 242473 h 2367041"/>
              <a:gd name="connsiteX46" fmla="*/ 1532939 w 3252899"/>
              <a:gd name="connsiteY46" fmla="*/ 263080 h 2367041"/>
              <a:gd name="connsiteX47" fmla="*/ 1517485 w 3252899"/>
              <a:gd name="connsiteY47" fmla="*/ 301716 h 2367041"/>
              <a:gd name="connsiteX48" fmla="*/ 1563848 w 3252899"/>
              <a:gd name="connsiteY48" fmla="*/ 340353 h 2367041"/>
              <a:gd name="connsiteX49" fmla="*/ 1558698 w 3252899"/>
              <a:gd name="connsiteY49" fmla="*/ 384142 h 2367041"/>
              <a:gd name="connsiteX50" fmla="*/ 1538091 w 3252899"/>
              <a:gd name="connsiteY50" fmla="*/ 412474 h 2367041"/>
              <a:gd name="connsiteX51" fmla="*/ 1478795 w 3252899"/>
              <a:gd name="connsiteY51" fmla="*/ 460688 h 2367041"/>
              <a:gd name="connsiteX52" fmla="*/ 1437636 w 3252899"/>
              <a:gd name="connsiteY52" fmla="*/ 530960 h 2367041"/>
              <a:gd name="connsiteX53" fmla="*/ 1355211 w 3252899"/>
              <a:gd name="connsiteY53" fmla="*/ 556718 h 2367041"/>
              <a:gd name="connsiteX54" fmla="*/ 1334605 w 3252899"/>
              <a:gd name="connsiteY54" fmla="*/ 613386 h 2367041"/>
              <a:gd name="connsiteX55" fmla="*/ 1313999 w 3252899"/>
              <a:gd name="connsiteY55" fmla="*/ 605658 h 2367041"/>
              <a:gd name="connsiteX56" fmla="*/ 1272786 w 3252899"/>
              <a:gd name="connsiteY56" fmla="*/ 597930 h 2367041"/>
              <a:gd name="connsiteX57" fmla="*/ 1182634 w 3252899"/>
              <a:gd name="connsiteY57" fmla="*/ 597929 h 2367041"/>
              <a:gd name="connsiteX58" fmla="*/ 1130976 w 3252899"/>
              <a:gd name="connsiteY58" fmla="*/ 584271 h 2367041"/>
              <a:gd name="connsiteX59" fmla="*/ 1071876 w 3252899"/>
              <a:gd name="connsiteY59" fmla="*/ 561869 h 2367041"/>
              <a:gd name="connsiteX60" fmla="*/ 1102784 w 3252899"/>
              <a:gd name="connsiteY60" fmla="*/ 538687 h 2367041"/>
              <a:gd name="connsiteX61" fmla="*/ 1172332 w 3252899"/>
              <a:gd name="connsiteY61" fmla="*/ 551566 h 2367041"/>
              <a:gd name="connsiteX62" fmla="*/ 1177482 w 3252899"/>
              <a:gd name="connsiteY62" fmla="*/ 569596 h 2367041"/>
              <a:gd name="connsiteX63" fmla="*/ 1228998 w 3252899"/>
              <a:gd name="connsiteY63" fmla="*/ 579900 h 2367041"/>
              <a:gd name="connsiteX64" fmla="*/ 1272786 w 3252899"/>
              <a:gd name="connsiteY64" fmla="*/ 551566 h 2367041"/>
              <a:gd name="connsiteX65" fmla="*/ 1265058 w 3252899"/>
              <a:gd name="connsiteY65" fmla="*/ 518082 h 2367041"/>
              <a:gd name="connsiteX66" fmla="*/ 1326877 w 3252899"/>
              <a:gd name="connsiteY66" fmla="*/ 502627 h 2367041"/>
              <a:gd name="connsiteX67" fmla="*/ 1339023 w 3252899"/>
              <a:gd name="connsiteY67" fmla="*/ 473084 h 2367041"/>
              <a:gd name="connsiteX68" fmla="*/ 1362938 w 3252899"/>
              <a:gd name="connsiteY68" fmla="*/ 453687 h 2367041"/>
              <a:gd name="connsiteX69" fmla="*/ 1370666 w 3252899"/>
              <a:gd name="connsiteY69" fmla="*/ 420202 h 2367041"/>
              <a:gd name="connsiteX70" fmla="*/ 1411878 w 3252899"/>
              <a:gd name="connsiteY70" fmla="*/ 409899 h 2367041"/>
              <a:gd name="connsiteX71" fmla="*/ 1427333 w 3252899"/>
              <a:gd name="connsiteY71" fmla="*/ 378989 h 2367041"/>
              <a:gd name="connsiteX72" fmla="*/ 1414454 w 3252899"/>
              <a:gd name="connsiteY72" fmla="*/ 350656 h 2367041"/>
              <a:gd name="connsiteX73" fmla="*/ 1445363 w 3252899"/>
              <a:gd name="connsiteY73" fmla="*/ 306868 h 2367041"/>
              <a:gd name="connsiteX74" fmla="*/ 1453145 w 3252899"/>
              <a:gd name="connsiteY74" fmla="*/ 293548 h 2367041"/>
              <a:gd name="connsiteX75" fmla="*/ 1440211 w 3252899"/>
              <a:gd name="connsiteY75" fmla="*/ 260504 h 2367041"/>
              <a:gd name="connsiteX76" fmla="*/ 1294163 w 3252899"/>
              <a:gd name="connsiteY76" fmla="*/ 200212 h 2367041"/>
              <a:gd name="connsiteX77" fmla="*/ 1205816 w 3252899"/>
              <a:gd name="connsiteY77" fmla="*/ 201261 h 2367041"/>
              <a:gd name="connsiteX78" fmla="*/ 1024046 w 3252899"/>
              <a:gd name="connsiteY78" fmla="*/ 64948 h 2367041"/>
              <a:gd name="connsiteX79" fmla="*/ 901942 w 3252899"/>
              <a:gd name="connsiteY79" fmla="*/ 21251 h 2367041"/>
              <a:gd name="connsiteX80" fmla="*/ 907027 w 3252899"/>
              <a:gd name="connsiteY80" fmla="*/ 51868 h 2367041"/>
              <a:gd name="connsiteX81" fmla="*/ 878692 w 3252899"/>
              <a:gd name="connsiteY81" fmla="*/ 62170 h 2367041"/>
              <a:gd name="connsiteX82" fmla="*/ 858086 w 3252899"/>
              <a:gd name="connsiteY82" fmla="*/ 90503 h 2367041"/>
              <a:gd name="connsiteX83" fmla="*/ 870965 w 3252899"/>
              <a:gd name="connsiteY83" fmla="*/ 129139 h 2367041"/>
              <a:gd name="connsiteX84" fmla="*/ 948237 w 3252899"/>
              <a:gd name="connsiteY84" fmla="*/ 129139 h 2367041"/>
              <a:gd name="connsiteX85" fmla="*/ 971421 w 3252899"/>
              <a:gd name="connsiteY85" fmla="*/ 183231 h 2367041"/>
              <a:gd name="connsiteX86" fmla="*/ 1010057 w 3252899"/>
              <a:gd name="connsiteY86" fmla="*/ 214140 h 2367041"/>
              <a:gd name="connsiteX87" fmla="*/ 1038391 w 3252899"/>
              <a:gd name="connsiteY87" fmla="*/ 232171 h 2367041"/>
              <a:gd name="connsiteX88" fmla="*/ 1027025 w 3252899"/>
              <a:gd name="connsiteY88" fmla="*/ 282069 h 2367041"/>
              <a:gd name="connsiteX89" fmla="*/ 981694 w 3252899"/>
              <a:gd name="connsiteY89" fmla="*/ 295278 h 2367041"/>
              <a:gd name="connsiteX90" fmla="*/ 899374 w 3252899"/>
              <a:gd name="connsiteY90" fmla="*/ 221943 h 2367041"/>
              <a:gd name="connsiteX91" fmla="*/ 783260 w 3252899"/>
              <a:gd name="connsiteY91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911578 w 3252899"/>
              <a:gd name="connsiteY35" fmla="*/ 409900 h 2367041"/>
              <a:gd name="connsiteX36" fmla="*/ 1893548 w 3252899"/>
              <a:gd name="connsiteY36" fmla="*/ 422779 h 2367041"/>
              <a:gd name="connsiteX37" fmla="*/ 1867790 w 3252899"/>
              <a:gd name="connsiteY37" fmla="*/ 425354 h 2367041"/>
              <a:gd name="connsiteX38" fmla="*/ 1834305 w 3252899"/>
              <a:gd name="connsiteY38" fmla="*/ 425354 h 2367041"/>
              <a:gd name="connsiteX39" fmla="*/ 1775062 w 3252899"/>
              <a:gd name="connsiteY39" fmla="*/ 397020 h 2367041"/>
              <a:gd name="connsiteX40" fmla="*/ 1780214 w 3252899"/>
              <a:gd name="connsiteY40" fmla="*/ 342929 h 2367041"/>
              <a:gd name="connsiteX41" fmla="*/ 1785366 w 3252899"/>
              <a:gd name="connsiteY41" fmla="*/ 304292 h 2367041"/>
              <a:gd name="connsiteX42" fmla="*/ 1713316 w 3252899"/>
              <a:gd name="connsiteY42" fmla="*/ 217116 h 2367041"/>
              <a:gd name="connsiteX43" fmla="*/ 1677183 w 3252899"/>
              <a:gd name="connsiteY43" fmla="*/ 208988 h 2367041"/>
              <a:gd name="connsiteX44" fmla="*/ 1543242 w 3252899"/>
              <a:gd name="connsiteY44" fmla="*/ 242473 h 2367041"/>
              <a:gd name="connsiteX45" fmla="*/ 1532939 w 3252899"/>
              <a:gd name="connsiteY45" fmla="*/ 263080 h 2367041"/>
              <a:gd name="connsiteX46" fmla="*/ 1517485 w 3252899"/>
              <a:gd name="connsiteY46" fmla="*/ 301716 h 2367041"/>
              <a:gd name="connsiteX47" fmla="*/ 1563848 w 3252899"/>
              <a:gd name="connsiteY47" fmla="*/ 340353 h 2367041"/>
              <a:gd name="connsiteX48" fmla="*/ 1558698 w 3252899"/>
              <a:gd name="connsiteY48" fmla="*/ 384142 h 2367041"/>
              <a:gd name="connsiteX49" fmla="*/ 1538091 w 3252899"/>
              <a:gd name="connsiteY49" fmla="*/ 412474 h 2367041"/>
              <a:gd name="connsiteX50" fmla="*/ 1478795 w 3252899"/>
              <a:gd name="connsiteY50" fmla="*/ 460688 h 2367041"/>
              <a:gd name="connsiteX51" fmla="*/ 1437636 w 3252899"/>
              <a:gd name="connsiteY51" fmla="*/ 530960 h 2367041"/>
              <a:gd name="connsiteX52" fmla="*/ 1355211 w 3252899"/>
              <a:gd name="connsiteY52" fmla="*/ 556718 h 2367041"/>
              <a:gd name="connsiteX53" fmla="*/ 1334605 w 3252899"/>
              <a:gd name="connsiteY53" fmla="*/ 613386 h 2367041"/>
              <a:gd name="connsiteX54" fmla="*/ 1313999 w 3252899"/>
              <a:gd name="connsiteY54" fmla="*/ 605658 h 2367041"/>
              <a:gd name="connsiteX55" fmla="*/ 1272786 w 3252899"/>
              <a:gd name="connsiteY55" fmla="*/ 597930 h 2367041"/>
              <a:gd name="connsiteX56" fmla="*/ 1182634 w 3252899"/>
              <a:gd name="connsiteY56" fmla="*/ 597929 h 2367041"/>
              <a:gd name="connsiteX57" fmla="*/ 1130976 w 3252899"/>
              <a:gd name="connsiteY57" fmla="*/ 584271 h 2367041"/>
              <a:gd name="connsiteX58" fmla="*/ 1071876 w 3252899"/>
              <a:gd name="connsiteY58" fmla="*/ 561869 h 2367041"/>
              <a:gd name="connsiteX59" fmla="*/ 1102784 w 3252899"/>
              <a:gd name="connsiteY59" fmla="*/ 538687 h 2367041"/>
              <a:gd name="connsiteX60" fmla="*/ 1172332 w 3252899"/>
              <a:gd name="connsiteY60" fmla="*/ 551566 h 2367041"/>
              <a:gd name="connsiteX61" fmla="*/ 1177482 w 3252899"/>
              <a:gd name="connsiteY61" fmla="*/ 569596 h 2367041"/>
              <a:gd name="connsiteX62" fmla="*/ 1228998 w 3252899"/>
              <a:gd name="connsiteY62" fmla="*/ 579900 h 2367041"/>
              <a:gd name="connsiteX63" fmla="*/ 1272786 w 3252899"/>
              <a:gd name="connsiteY63" fmla="*/ 551566 h 2367041"/>
              <a:gd name="connsiteX64" fmla="*/ 1265058 w 3252899"/>
              <a:gd name="connsiteY64" fmla="*/ 518082 h 2367041"/>
              <a:gd name="connsiteX65" fmla="*/ 1326877 w 3252899"/>
              <a:gd name="connsiteY65" fmla="*/ 502627 h 2367041"/>
              <a:gd name="connsiteX66" fmla="*/ 1339023 w 3252899"/>
              <a:gd name="connsiteY66" fmla="*/ 473084 h 2367041"/>
              <a:gd name="connsiteX67" fmla="*/ 1362938 w 3252899"/>
              <a:gd name="connsiteY67" fmla="*/ 453687 h 2367041"/>
              <a:gd name="connsiteX68" fmla="*/ 1370666 w 3252899"/>
              <a:gd name="connsiteY68" fmla="*/ 420202 h 2367041"/>
              <a:gd name="connsiteX69" fmla="*/ 1411878 w 3252899"/>
              <a:gd name="connsiteY69" fmla="*/ 409899 h 2367041"/>
              <a:gd name="connsiteX70" fmla="*/ 1427333 w 3252899"/>
              <a:gd name="connsiteY70" fmla="*/ 378989 h 2367041"/>
              <a:gd name="connsiteX71" fmla="*/ 1414454 w 3252899"/>
              <a:gd name="connsiteY71" fmla="*/ 350656 h 2367041"/>
              <a:gd name="connsiteX72" fmla="*/ 1445363 w 3252899"/>
              <a:gd name="connsiteY72" fmla="*/ 306868 h 2367041"/>
              <a:gd name="connsiteX73" fmla="*/ 1453145 w 3252899"/>
              <a:gd name="connsiteY73" fmla="*/ 293548 h 2367041"/>
              <a:gd name="connsiteX74" fmla="*/ 1440211 w 3252899"/>
              <a:gd name="connsiteY74" fmla="*/ 260504 h 2367041"/>
              <a:gd name="connsiteX75" fmla="*/ 1294163 w 3252899"/>
              <a:gd name="connsiteY75" fmla="*/ 200212 h 2367041"/>
              <a:gd name="connsiteX76" fmla="*/ 1205816 w 3252899"/>
              <a:gd name="connsiteY76" fmla="*/ 201261 h 2367041"/>
              <a:gd name="connsiteX77" fmla="*/ 1024046 w 3252899"/>
              <a:gd name="connsiteY77" fmla="*/ 64948 h 2367041"/>
              <a:gd name="connsiteX78" fmla="*/ 901942 w 3252899"/>
              <a:gd name="connsiteY78" fmla="*/ 21251 h 2367041"/>
              <a:gd name="connsiteX79" fmla="*/ 907027 w 3252899"/>
              <a:gd name="connsiteY79" fmla="*/ 51868 h 2367041"/>
              <a:gd name="connsiteX80" fmla="*/ 878692 w 3252899"/>
              <a:gd name="connsiteY80" fmla="*/ 62170 h 2367041"/>
              <a:gd name="connsiteX81" fmla="*/ 858086 w 3252899"/>
              <a:gd name="connsiteY81" fmla="*/ 90503 h 2367041"/>
              <a:gd name="connsiteX82" fmla="*/ 870965 w 3252899"/>
              <a:gd name="connsiteY82" fmla="*/ 129139 h 2367041"/>
              <a:gd name="connsiteX83" fmla="*/ 948237 w 3252899"/>
              <a:gd name="connsiteY83" fmla="*/ 129139 h 2367041"/>
              <a:gd name="connsiteX84" fmla="*/ 971421 w 3252899"/>
              <a:gd name="connsiteY84" fmla="*/ 183231 h 2367041"/>
              <a:gd name="connsiteX85" fmla="*/ 1010057 w 3252899"/>
              <a:gd name="connsiteY85" fmla="*/ 214140 h 2367041"/>
              <a:gd name="connsiteX86" fmla="*/ 1038391 w 3252899"/>
              <a:gd name="connsiteY86" fmla="*/ 232171 h 2367041"/>
              <a:gd name="connsiteX87" fmla="*/ 1027025 w 3252899"/>
              <a:gd name="connsiteY87" fmla="*/ 282069 h 2367041"/>
              <a:gd name="connsiteX88" fmla="*/ 981694 w 3252899"/>
              <a:gd name="connsiteY88" fmla="*/ 295278 h 2367041"/>
              <a:gd name="connsiteX89" fmla="*/ 899374 w 3252899"/>
              <a:gd name="connsiteY89" fmla="*/ 221943 h 2367041"/>
              <a:gd name="connsiteX90" fmla="*/ 783260 w 3252899"/>
              <a:gd name="connsiteY90" fmla="*/ 191150 h 2367041"/>
              <a:gd name="connsiteX0" fmla="*/ 795446 w 3252899"/>
              <a:gd name="connsiteY0" fmla="*/ 274498 h 2367041"/>
              <a:gd name="connsiteX1" fmla="*/ 854663 w 3252899"/>
              <a:gd name="connsiteY1" fmla="*/ 331648 h 2367041"/>
              <a:gd name="connsiteX2" fmla="*/ 877996 w 3252899"/>
              <a:gd name="connsiteY2" fmla="*/ 458648 h 2367041"/>
              <a:gd name="connsiteX3" fmla="*/ 833546 w 3252899"/>
              <a:gd name="connsiteY3" fmla="*/ 509448 h 2367041"/>
              <a:gd name="connsiteX4" fmla="*/ 770046 w 3252899"/>
              <a:gd name="connsiteY4" fmla="*/ 572948 h 2367041"/>
              <a:gd name="connsiteX5" fmla="*/ 725596 w 3252899"/>
              <a:gd name="connsiteY5" fmla="*/ 782498 h 2367041"/>
              <a:gd name="connsiteX6" fmla="*/ 738296 w 3252899"/>
              <a:gd name="connsiteY6" fmla="*/ 947598 h 2367041"/>
              <a:gd name="connsiteX7" fmla="*/ 890696 w 3252899"/>
              <a:gd name="connsiteY7" fmla="*/ 1106348 h 2367041"/>
              <a:gd name="connsiteX8" fmla="*/ 763696 w 3252899"/>
              <a:gd name="connsiteY8" fmla="*/ 1207948 h 2367041"/>
              <a:gd name="connsiteX9" fmla="*/ 477946 w 3252899"/>
              <a:gd name="connsiteY9" fmla="*/ 1246048 h 2367041"/>
              <a:gd name="connsiteX10" fmla="*/ 338246 w 3252899"/>
              <a:gd name="connsiteY10" fmla="*/ 1353998 h 2367041"/>
              <a:gd name="connsiteX11" fmla="*/ 306496 w 3252899"/>
              <a:gd name="connsiteY11" fmla="*/ 1404798 h 2367041"/>
              <a:gd name="connsiteX12" fmla="*/ 293796 w 3252899"/>
              <a:gd name="connsiteY12" fmla="*/ 1506398 h 2367041"/>
              <a:gd name="connsiteX13" fmla="*/ 306496 w 3252899"/>
              <a:gd name="connsiteY13" fmla="*/ 1569898 h 2367041"/>
              <a:gd name="connsiteX14" fmla="*/ 810 w 3252899"/>
              <a:gd name="connsiteY14" fmla="*/ 1920477 h 2367041"/>
              <a:gd name="connsiteX15" fmla="*/ 219220 w 3252899"/>
              <a:gd name="connsiteY15" fmla="*/ 2060621 h 2367041"/>
              <a:gd name="connsiteX16" fmla="*/ 284197 w 3252899"/>
              <a:gd name="connsiteY16" fmla="*/ 2135343 h 2367041"/>
              <a:gd name="connsiteX17" fmla="*/ 261750 w 3252899"/>
              <a:gd name="connsiteY17" fmla="*/ 2233842 h 2367041"/>
              <a:gd name="connsiteX18" fmla="*/ 566846 w 3252899"/>
              <a:gd name="connsiteY18" fmla="*/ 2173148 h 2367041"/>
              <a:gd name="connsiteX19" fmla="*/ 801796 w 3252899"/>
              <a:gd name="connsiteY19" fmla="*/ 2230298 h 2367041"/>
              <a:gd name="connsiteX20" fmla="*/ 1335196 w 3252899"/>
              <a:gd name="connsiteY20" fmla="*/ 2363648 h 2367041"/>
              <a:gd name="connsiteX21" fmla="*/ 1824146 w 3252899"/>
              <a:gd name="connsiteY21" fmla="*/ 2325548 h 2367041"/>
              <a:gd name="connsiteX22" fmla="*/ 2274996 w 3252899"/>
              <a:gd name="connsiteY22" fmla="*/ 2306498 h 2367041"/>
              <a:gd name="connsiteX23" fmla="*/ 2548046 w 3252899"/>
              <a:gd name="connsiteY23" fmla="*/ 2312848 h 2367041"/>
              <a:gd name="connsiteX24" fmla="*/ 2871896 w 3252899"/>
              <a:gd name="connsiteY24" fmla="*/ 2071548 h 2367041"/>
              <a:gd name="connsiteX25" fmla="*/ 2833796 w 3252899"/>
              <a:gd name="connsiteY25" fmla="*/ 1900098 h 2367041"/>
              <a:gd name="connsiteX26" fmla="*/ 2948096 w 3252899"/>
              <a:gd name="connsiteY26" fmla="*/ 1671498 h 2367041"/>
              <a:gd name="connsiteX27" fmla="*/ 3252896 w 3252899"/>
              <a:gd name="connsiteY27" fmla="*/ 1417498 h 2367041"/>
              <a:gd name="connsiteX28" fmla="*/ 2941746 w 3252899"/>
              <a:gd name="connsiteY28" fmla="*/ 1099998 h 2367041"/>
              <a:gd name="connsiteX29" fmla="*/ 2732196 w 3252899"/>
              <a:gd name="connsiteY29" fmla="*/ 915848 h 2367041"/>
              <a:gd name="connsiteX30" fmla="*/ 2617896 w 3252899"/>
              <a:gd name="connsiteY30" fmla="*/ 560248 h 2367041"/>
              <a:gd name="connsiteX31" fmla="*/ 2332146 w 3252899"/>
              <a:gd name="connsiteY31" fmla="*/ 274498 h 2367041"/>
              <a:gd name="connsiteX32" fmla="*/ 2274996 w 3252899"/>
              <a:gd name="connsiteY32" fmla="*/ 160198 h 2367041"/>
              <a:gd name="connsiteX33" fmla="*/ 2147996 w 3252899"/>
              <a:gd name="connsiteY33" fmla="*/ 7798 h 2367041"/>
              <a:gd name="connsiteX34" fmla="*/ 1914424 w 3252899"/>
              <a:gd name="connsiteY34" fmla="*/ 421871 h 2367041"/>
              <a:gd name="connsiteX35" fmla="*/ 1893548 w 3252899"/>
              <a:gd name="connsiteY35" fmla="*/ 422779 h 2367041"/>
              <a:gd name="connsiteX36" fmla="*/ 1867790 w 3252899"/>
              <a:gd name="connsiteY36" fmla="*/ 425354 h 2367041"/>
              <a:gd name="connsiteX37" fmla="*/ 1834305 w 3252899"/>
              <a:gd name="connsiteY37" fmla="*/ 425354 h 2367041"/>
              <a:gd name="connsiteX38" fmla="*/ 1775062 w 3252899"/>
              <a:gd name="connsiteY38" fmla="*/ 397020 h 2367041"/>
              <a:gd name="connsiteX39" fmla="*/ 1780214 w 3252899"/>
              <a:gd name="connsiteY39" fmla="*/ 342929 h 2367041"/>
              <a:gd name="connsiteX40" fmla="*/ 1785366 w 3252899"/>
              <a:gd name="connsiteY40" fmla="*/ 304292 h 2367041"/>
              <a:gd name="connsiteX41" fmla="*/ 1713316 w 3252899"/>
              <a:gd name="connsiteY41" fmla="*/ 217116 h 2367041"/>
              <a:gd name="connsiteX42" fmla="*/ 1677183 w 3252899"/>
              <a:gd name="connsiteY42" fmla="*/ 208988 h 2367041"/>
              <a:gd name="connsiteX43" fmla="*/ 1543242 w 3252899"/>
              <a:gd name="connsiteY43" fmla="*/ 242473 h 2367041"/>
              <a:gd name="connsiteX44" fmla="*/ 1532939 w 3252899"/>
              <a:gd name="connsiteY44" fmla="*/ 263080 h 2367041"/>
              <a:gd name="connsiteX45" fmla="*/ 1517485 w 3252899"/>
              <a:gd name="connsiteY45" fmla="*/ 301716 h 2367041"/>
              <a:gd name="connsiteX46" fmla="*/ 1563848 w 3252899"/>
              <a:gd name="connsiteY46" fmla="*/ 340353 h 2367041"/>
              <a:gd name="connsiteX47" fmla="*/ 1558698 w 3252899"/>
              <a:gd name="connsiteY47" fmla="*/ 384142 h 2367041"/>
              <a:gd name="connsiteX48" fmla="*/ 1538091 w 3252899"/>
              <a:gd name="connsiteY48" fmla="*/ 412474 h 2367041"/>
              <a:gd name="connsiteX49" fmla="*/ 1478795 w 3252899"/>
              <a:gd name="connsiteY49" fmla="*/ 460688 h 2367041"/>
              <a:gd name="connsiteX50" fmla="*/ 1437636 w 3252899"/>
              <a:gd name="connsiteY50" fmla="*/ 530960 h 2367041"/>
              <a:gd name="connsiteX51" fmla="*/ 1355211 w 3252899"/>
              <a:gd name="connsiteY51" fmla="*/ 556718 h 2367041"/>
              <a:gd name="connsiteX52" fmla="*/ 1334605 w 3252899"/>
              <a:gd name="connsiteY52" fmla="*/ 613386 h 2367041"/>
              <a:gd name="connsiteX53" fmla="*/ 1313999 w 3252899"/>
              <a:gd name="connsiteY53" fmla="*/ 605658 h 2367041"/>
              <a:gd name="connsiteX54" fmla="*/ 1272786 w 3252899"/>
              <a:gd name="connsiteY54" fmla="*/ 597930 h 2367041"/>
              <a:gd name="connsiteX55" fmla="*/ 1182634 w 3252899"/>
              <a:gd name="connsiteY55" fmla="*/ 597929 h 2367041"/>
              <a:gd name="connsiteX56" fmla="*/ 1130976 w 3252899"/>
              <a:gd name="connsiteY56" fmla="*/ 584271 h 2367041"/>
              <a:gd name="connsiteX57" fmla="*/ 1071876 w 3252899"/>
              <a:gd name="connsiteY57" fmla="*/ 561869 h 2367041"/>
              <a:gd name="connsiteX58" fmla="*/ 1102784 w 3252899"/>
              <a:gd name="connsiteY58" fmla="*/ 538687 h 2367041"/>
              <a:gd name="connsiteX59" fmla="*/ 1172332 w 3252899"/>
              <a:gd name="connsiteY59" fmla="*/ 551566 h 2367041"/>
              <a:gd name="connsiteX60" fmla="*/ 1177482 w 3252899"/>
              <a:gd name="connsiteY60" fmla="*/ 569596 h 2367041"/>
              <a:gd name="connsiteX61" fmla="*/ 1228998 w 3252899"/>
              <a:gd name="connsiteY61" fmla="*/ 579900 h 2367041"/>
              <a:gd name="connsiteX62" fmla="*/ 1272786 w 3252899"/>
              <a:gd name="connsiteY62" fmla="*/ 551566 h 2367041"/>
              <a:gd name="connsiteX63" fmla="*/ 1265058 w 3252899"/>
              <a:gd name="connsiteY63" fmla="*/ 518082 h 2367041"/>
              <a:gd name="connsiteX64" fmla="*/ 1326877 w 3252899"/>
              <a:gd name="connsiteY64" fmla="*/ 502627 h 2367041"/>
              <a:gd name="connsiteX65" fmla="*/ 1339023 w 3252899"/>
              <a:gd name="connsiteY65" fmla="*/ 473084 h 2367041"/>
              <a:gd name="connsiteX66" fmla="*/ 1362938 w 3252899"/>
              <a:gd name="connsiteY66" fmla="*/ 453687 h 2367041"/>
              <a:gd name="connsiteX67" fmla="*/ 1370666 w 3252899"/>
              <a:gd name="connsiteY67" fmla="*/ 420202 h 2367041"/>
              <a:gd name="connsiteX68" fmla="*/ 1411878 w 3252899"/>
              <a:gd name="connsiteY68" fmla="*/ 409899 h 2367041"/>
              <a:gd name="connsiteX69" fmla="*/ 1427333 w 3252899"/>
              <a:gd name="connsiteY69" fmla="*/ 378989 h 2367041"/>
              <a:gd name="connsiteX70" fmla="*/ 1414454 w 3252899"/>
              <a:gd name="connsiteY70" fmla="*/ 350656 h 2367041"/>
              <a:gd name="connsiteX71" fmla="*/ 1445363 w 3252899"/>
              <a:gd name="connsiteY71" fmla="*/ 306868 h 2367041"/>
              <a:gd name="connsiteX72" fmla="*/ 1453145 w 3252899"/>
              <a:gd name="connsiteY72" fmla="*/ 293548 h 2367041"/>
              <a:gd name="connsiteX73" fmla="*/ 1440211 w 3252899"/>
              <a:gd name="connsiteY73" fmla="*/ 260504 h 2367041"/>
              <a:gd name="connsiteX74" fmla="*/ 1294163 w 3252899"/>
              <a:gd name="connsiteY74" fmla="*/ 200212 h 2367041"/>
              <a:gd name="connsiteX75" fmla="*/ 1205816 w 3252899"/>
              <a:gd name="connsiteY75" fmla="*/ 201261 h 2367041"/>
              <a:gd name="connsiteX76" fmla="*/ 1024046 w 3252899"/>
              <a:gd name="connsiteY76" fmla="*/ 64948 h 2367041"/>
              <a:gd name="connsiteX77" fmla="*/ 901942 w 3252899"/>
              <a:gd name="connsiteY77" fmla="*/ 21251 h 2367041"/>
              <a:gd name="connsiteX78" fmla="*/ 907027 w 3252899"/>
              <a:gd name="connsiteY78" fmla="*/ 51868 h 2367041"/>
              <a:gd name="connsiteX79" fmla="*/ 878692 w 3252899"/>
              <a:gd name="connsiteY79" fmla="*/ 62170 h 2367041"/>
              <a:gd name="connsiteX80" fmla="*/ 858086 w 3252899"/>
              <a:gd name="connsiteY80" fmla="*/ 90503 h 2367041"/>
              <a:gd name="connsiteX81" fmla="*/ 870965 w 3252899"/>
              <a:gd name="connsiteY81" fmla="*/ 129139 h 2367041"/>
              <a:gd name="connsiteX82" fmla="*/ 948237 w 3252899"/>
              <a:gd name="connsiteY82" fmla="*/ 129139 h 2367041"/>
              <a:gd name="connsiteX83" fmla="*/ 971421 w 3252899"/>
              <a:gd name="connsiteY83" fmla="*/ 183231 h 2367041"/>
              <a:gd name="connsiteX84" fmla="*/ 1010057 w 3252899"/>
              <a:gd name="connsiteY84" fmla="*/ 214140 h 2367041"/>
              <a:gd name="connsiteX85" fmla="*/ 1038391 w 3252899"/>
              <a:gd name="connsiteY85" fmla="*/ 232171 h 2367041"/>
              <a:gd name="connsiteX86" fmla="*/ 1027025 w 3252899"/>
              <a:gd name="connsiteY86" fmla="*/ 282069 h 2367041"/>
              <a:gd name="connsiteX87" fmla="*/ 981694 w 3252899"/>
              <a:gd name="connsiteY87" fmla="*/ 295278 h 2367041"/>
              <a:gd name="connsiteX88" fmla="*/ 899374 w 3252899"/>
              <a:gd name="connsiteY88" fmla="*/ 221943 h 2367041"/>
              <a:gd name="connsiteX89" fmla="*/ 783260 w 3252899"/>
              <a:gd name="connsiteY89" fmla="*/ 191150 h 2367041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63848 w 3252899"/>
              <a:gd name="connsiteY46" fmla="*/ 337116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72786 w 3252899"/>
              <a:gd name="connsiteY62" fmla="*/ 548329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355211 w 3252899"/>
              <a:gd name="connsiteY51" fmla="*/ 553481 h 2363804"/>
              <a:gd name="connsiteX52" fmla="*/ 1334605 w 3252899"/>
              <a:gd name="connsiteY52" fmla="*/ 610149 h 2363804"/>
              <a:gd name="connsiteX53" fmla="*/ 1313999 w 3252899"/>
              <a:gd name="connsiteY53" fmla="*/ 602421 h 2363804"/>
              <a:gd name="connsiteX54" fmla="*/ 1272786 w 3252899"/>
              <a:gd name="connsiteY54" fmla="*/ 594693 h 2363804"/>
              <a:gd name="connsiteX55" fmla="*/ 1182634 w 3252899"/>
              <a:gd name="connsiteY55" fmla="*/ 594692 h 2363804"/>
              <a:gd name="connsiteX56" fmla="*/ 1130976 w 3252899"/>
              <a:gd name="connsiteY56" fmla="*/ 581034 h 2363804"/>
              <a:gd name="connsiteX57" fmla="*/ 1071876 w 3252899"/>
              <a:gd name="connsiteY57" fmla="*/ 558632 h 2363804"/>
              <a:gd name="connsiteX58" fmla="*/ 1102784 w 3252899"/>
              <a:gd name="connsiteY58" fmla="*/ 535450 h 2363804"/>
              <a:gd name="connsiteX59" fmla="*/ 1172332 w 3252899"/>
              <a:gd name="connsiteY59" fmla="*/ 548329 h 2363804"/>
              <a:gd name="connsiteX60" fmla="*/ 1177482 w 3252899"/>
              <a:gd name="connsiteY60" fmla="*/ 566359 h 2363804"/>
              <a:gd name="connsiteX61" fmla="*/ 1228998 w 3252899"/>
              <a:gd name="connsiteY61" fmla="*/ 576663 h 2363804"/>
              <a:gd name="connsiteX62" fmla="*/ 1292346 w 3252899"/>
              <a:gd name="connsiteY62" fmla="*/ 545884 h 2363804"/>
              <a:gd name="connsiteX63" fmla="*/ 1265058 w 3252899"/>
              <a:gd name="connsiteY63" fmla="*/ 514845 h 2363804"/>
              <a:gd name="connsiteX64" fmla="*/ 1326877 w 3252899"/>
              <a:gd name="connsiteY64" fmla="*/ 499390 h 2363804"/>
              <a:gd name="connsiteX65" fmla="*/ 1339023 w 3252899"/>
              <a:gd name="connsiteY65" fmla="*/ 469847 h 2363804"/>
              <a:gd name="connsiteX66" fmla="*/ 1362938 w 3252899"/>
              <a:gd name="connsiteY66" fmla="*/ 450450 h 2363804"/>
              <a:gd name="connsiteX67" fmla="*/ 1370666 w 3252899"/>
              <a:gd name="connsiteY67" fmla="*/ 416965 h 2363804"/>
              <a:gd name="connsiteX68" fmla="*/ 1411878 w 3252899"/>
              <a:gd name="connsiteY68" fmla="*/ 406662 h 2363804"/>
              <a:gd name="connsiteX69" fmla="*/ 1427333 w 3252899"/>
              <a:gd name="connsiteY69" fmla="*/ 375752 h 2363804"/>
              <a:gd name="connsiteX70" fmla="*/ 1414454 w 3252899"/>
              <a:gd name="connsiteY70" fmla="*/ 347419 h 2363804"/>
              <a:gd name="connsiteX71" fmla="*/ 1445363 w 3252899"/>
              <a:gd name="connsiteY71" fmla="*/ 303631 h 2363804"/>
              <a:gd name="connsiteX72" fmla="*/ 1453145 w 3252899"/>
              <a:gd name="connsiteY72" fmla="*/ 290311 h 2363804"/>
              <a:gd name="connsiteX73" fmla="*/ 1440211 w 3252899"/>
              <a:gd name="connsiteY73" fmla="*/ 257267 h 2363804"/>
              <a:gd name="connsiteX74" fmla="*/ 1294163 w 3252899"/>
              <a:gd name="connsiteY74" fmla="*/ 196975 h 2363804"/>
              <a:gd name="connsiteX75" fmla="*/ 1205816 w 3252899"/>
              <a:gd name="connsiteY75" fmla="*/ 198024 h 2363804"/>
              <a:gd name="connsiteX76" fmla="*/ 1024046 w 3252899"/>
              <a:gd name="connsiteY76" fmla="*/ 61711 h 2363804"/>
              <a:gd name="connsiteX77" fmla="*/ 901942 w 3252899"/>
              <a:gd name="connsiteY77" fmla="*/ 18014 h 2363804"/>
              <a:gd name="connsiteX78" fmla="*/ 907027 w 3252899"/>
              <a:gd name="connsiteY78" fmla="*/ 48631 h 2363804"/>
              <a:gd name="connsiteX79" fmla="*/ 878692 w 3252899"/>
              <a:gd name="connsiteY79" fmla="*/ 58933 h 2363804"/>
              <a:gd name="connsiteX80" fmla="*/ 858086 w 3252899"/>
              <a:gd name="connsiteY80" fmla="*/ 87266 h 2363804"/>
              <a:gd name="connsiteX81" fmla="*/ 870965 w 3252899"/>
              <a:gd name="connsiteY81" fmla="*/ 125902 h 2363804"/>
              <a:gd name="connsiteX82" fmla="*/ 948237 w 3252899"/>
              <a:gd name="connsiteY82" fmla="*/ 125902 h 2363804"/>
              <a:gd name="connsiteX83" fmla="*/ 971421 w 3252899"/>
              <a:gd name="connsiteY83" fmla="*/ 179994 h 2363804"/>
              <a:gd name="connsiteX84" fmla="*/ 1010057 w 3252899"/>
              <a:gd name="connsiteY84" fmla="*/ 210903 h 2363804"/>
              <a:gd name="connsiteX85" fmla="*/ 1038391 w 3252899"/>
              <a:gd name="connsiteY85" fmla="*/ 228934 h 2363804"/>
              <a:gd name="connsiteX86" fmla="*/ 1027025 w 3252899"/>
              <a:gd name="connsiteY86" fmla="*/ 278832 h 2363804"/>
              <a:gd name="connsiteX87" fmla="*/ 981694 w 3252899"/>
              <a:gd name="connsiteY87" fmla="*/ 292041 h 2363804"/>
              <a:gd name="connsiteX88" fmla="*/ 899374 w 3252899"/>
              <a:gd name="connsiteY88" fmla="*/ 218706 h 2363804"/>
              <a:gd name="connsiteX89" fmla="*/ 783260 w 3252899"/>
              <a:gd name="connsiteY89" fmla="*/ 187913 h 2363804"/>
              <a:gd name="connsiteX0" fmla="*/ 795446 w 3252899"/>
              <a:gd name="connsiteY0" fmla="*/ 271261 h 2363804"/>
              <a:gd name="connsiteX1" fmla="*/ 854663 w 3252899"/>
              <a:gd name="connsiteY1" fmla="*/ 328411 h 2363804"/>
              <a:gd name="connsiteX2" fmla="*/ 877996 w 3252899"/>
              <a:gd name="connsiteY2" fmla="*/ 455411 h 2363804"/>
              <a:gd name="connsiteX3" fmla="*/ 833546 w 3252899"/>
              <a:gd name="connsiteY3" fmla="*/ 506211 h 2363804"/>
              <a:gd name="connsiteX4" fmla="*/ 770046 w 3252899"/>
              <a:gd name="connsiteY4" fmla="*/ 569711 h 2363804"/>
              <a:gd name="connsiteX5" fmla="*/ 725596 w 3252899"/>
              <a:gd name="connsiteY5" fmla="*/ 779261 h 2363804"/>
              <a:gd name="connsiteX6" fmla="*/ 738296 w 3252899"/>
              <a:gd name="connsiteY6" fmla="*/ 944361 h 2363804"/>
              <a:gd name="connsiteX7" fmla="*/ 890696 w 3252899"/>
              <a:gd name="connsiteY7" fmla="*/ 1103111 h 2363804"/>
              <a:gd name="connsiteX8" fmla="*/ 763696 w 3252899"/>
              <a:gd name="connsiteY8" fmla="*/ 1204711 h 2363804"/>
              <a:gd name="connsiteX9" fmla="*/ 477946 w 3252899"/>
              <a:gd name="connsiteY9" fmla="*/ 1242811 h 2363804"/>
              <a:gd name="connsiteX10" fmla="*/ 338246 w 3252899"/>
              <a:gd name="connsiteY10" fmla="*/ 1350761 h 2363804"/>
              <a:gd name="connsiteX11" fmla="*/ 306496 w 3252899"/>
              <a:gd name="connsiteY11" fmla="*/ 1401561 h 2363804"/>
              <a:gd name="connsiteX12" fmla="*/ 293796 w 3252899"/>
              <a:gd name="connsiteY12" fmla="*/ 1503161 h 2363804"/>
              <a:gd name="connsiteX13" fmla="*/ 306496 w 3252899"/>
              <a:gd name="connsiteY13" fmla="*/ 1566661 h 2363804"/>
              <a:gd name="connsiteX14" fmla="*/ 810 w 3252899"/>
              <a:gd name="connsiteY14" fmla="*/ 1917240 h 2363804"/>
              <a:gd name="connsiteX15" fmla="*/ 219220 w 3252899"/>
              <a:gd name="connsiteY15" fmla="*/ 2057384 h 2363804"/>
              <a:gd name="connsiteX16" fmla="*/ 284197 w 3252899"/>
              <a:gd name="connsiteY16" fmla="*/ 2132106 h 2363804"/>
              <a:gd name="connsiteX17" fmla="*/ 261750 w 3252899"/>
              <a:gd name="connsiteY17" fmla="*/ 2230605 h 2363804"/>
              <a:gd name="connsiteX18" fmla="*/ 566846 w 3252899"/>
              <a:gd name="connsiteY18" fmla="*/ 2169911 h 2363804"/>
              <a:gd name="connsiteX19" fmla="*/ 801796 w 3252899"/>
              <a:gd name="connsiteY19" fmla="*/ 2227061 h 2363804"/>
              <a:gd name="connsiteX20" fmla="*/ 1335196 w 3252899"/>
              <a:gd name="connsiteY20" fmla="*/ 2360411 h 2363804"/>
              <a:gd name="connsiteX21" fmla="*/ 1824146 w 3252899"/>
              <a:gd name="connsiteY21" fmla="*/ 2322311 h 2363804"/>
              <a:gd name="connsiteX22" fmla="*/ 2274996 w 3252899"/>
              <a:gd name="connsiteY22" fmla="*/ 2303261 h 2363804"/>
              <a:gd name="connsiteX23" fmla="*/ 2548046 w 3252899"/>
              <a:gd name="connsiteY23" fmla="*/ 2309611 h 2363804"/>
              <a:gd name="connsiteX24" fmla="*/ 2871896 w 3252899"/>
              <a:gd name="connsiteY24" fmla="*/ 2068311 h 2363804"/>
              <a:gd name="connsiteX25" fmla="*/ 2833796 w 3252899"/>
              <a:gd name="connsiteY25" fmla="*/ 1896861 h 2363804"/>
              <a:gd name="connsiteX26" fmla="*/ 2948096 w 3252899"/>
              <a:gd name="connsiteY26" fmla="*/ 1668261 h 2363804"/>
              <a:gd name="connsiteX27" fmla="*/ 3252896 w 3252899"/>
              <a:gd name="connsiteY27" fmla="*/ 1414261 h 2363804"/>
              <a:gd name="connsiteX28" fmla="*/ 2941746 w 3252899"/>
              <a:gd name="connsiteY28" fmla="*/ 1096761 h 2363804"/>
              <a:gd name="connsiteX29" fmla="*/ 2732196 w 3252899"/>
              <a:gd name="connsiteY29" fmla="*/ 912611 h 2363804"/>
              <a:gd name="connsiteX30" fmla="*/ 2617896 w 3252899"/>
              <a:gd name="connsiteY30" fmla="*/ 557011 h 2363804"/>
              <a:gd name="connsiteX31" fmla="*/ 2332146 w 3252899"/>
              <a:gd name="connsiteY31" fmla="*/ 271261 h 2363804"/>
              <a:gd name="connsiteX32" fmla="*/ 2274996 w 3252899"/>
              <a:gd name="connsiteY32" fmla="*/ 156961 h 2363804"/>
              <a:gd name="connsiteX33" fmla="*/ 2147996 w 3252899"/>
              <a:gd name="connsiteY33" fmla="*/ 4561 h 2363804"/>
              <a:gd name="connsiteX34" fmla="*/ 1985327 w 3252899"/>
              <a:gd name="connsiteY34" fmla="*/ 345286 h 2363804"/>
              <a:gd name="connsiteX35" fmla="*/ 1893548 w 3252899"/>
              <a:gd name="connsiteY35" fmla="*/ 419542 h 2363804"/>
              <a:gd name="connsiteX36" fmla="*/ 1867790 w 3252899"/>
              <a:gd name="connsiteY36" fmla="*/ 422117 h 2363804"/>
              <a:gd name="connsiteX37" fmla="*/ 1834305 w 3252899"/>
              <a:gd name="connsiteY37" fmla="*/ 422117 h 2363804"/>
              <a:gd name="connsiteX38" fmla="*/ 1775062 w 3252899"/>
              <a:gd name="connsiteY38" fmla="*/ 393783 h 2363804"/>
              <a:gd name="connsiteX39" fmla="*/ 1780214 w 3252899"/>
              <a:gd name="connsiteY39" fmla="*/ 339692 h 2363804"/>
              <a:gd name="connsiteX40" fmla="*/ 1785366 w 3252899"/>
              <a:gd name="connsiteY40" fmla="*/ 301055 h 2363804"/>
              <a:gd name="connsiteX41" fmla="*/ 1713316 w 3252899"/>
              <a:gd name="connsiteY41" fmla="*/ 213879 h 2363804"/>
              <a:gd name="connsiteX42" fmla="*/ 1677183 w 3252899"/>
              <a:gd name="connsiteY42" fmla="*/ 205751 h 2363804"/>
              <a:gd name="connsiteX43" fmla="*/ 1543242 w 3252899"/>
              <a:gd name="connsiteY43" fmla="*/ 239236 h 2363804"/>
              <a:gd name="connsiteX44" fmla="*/ 1532939 w 3252899"/>
              <a:gd name="connsiteY44" fmla="*/ 259843 h 2363804"/>
              <a:gd name="connsiteX45" fmla="*/ 1517485 w 3252899"/>
              <a:gd name="connsiteY45" fmla="*/ 298479 h 2363804"/>
              <a:gd name="connsiteX46" fmla="*/ 1549178 w 3252899"/>
              <a:gd name="connsiteY46" fmla="*/ 344451 h 2363804"/>
              <a:gd name="connsiteX47" fmla="*/ 1558698 w 3252899"/>
              <a:gd name="connsiteY47" fmla="*/ 380905 h 2363804"/>
              <a:gd name="connsiteX48" fmla="*/ 1538091 w 3252899"/>
              <a:gd name="connsiteY48" fmla="*/ 409237 h 2363804"/>
              <a:gd name="connsiteX49" fmla="*/ 1478795 w 3252899"/>
              <a:gd name="connsiteY49" fmla="*/ 457451 h 2363804"/>
              <a:gd name="connsiteX50" fmla="*/ 1437636 w 3252899"/>
              <a:gd name="connsiteY50" fmla="*/ 527723 h 2363804"/>
              <a:gd name="connsiteX51" fmla="*/ 1407422 w 3252899"/>
              <a:gd name="connsiteY51" fmla="*/ 529500 h 2363804"/>
              <a:gd name="connsiteX52" fmla="*/ 1355211 w 3252899"/>
              <a:gd name="connsiteY52" fmla="*/ 553481 h 2363804"/>
              <a:gd name="connsiteX53" fmla="*/ 1334605 w 3252899"/>
              <a:gd name="connsiteY53" fmla="*/ 610149 h 2363804"/>
              <a:gd name="connsiteX54" fmla="*/ 1313999 w 3252899"/>
              <a:gd name="connsiteY54" fmla="*/ 602421 h 2363804"/>
              <a:gd name="connsiteX55" fmla="*/ 1272786 w 3252899"/>
              <a:gd name="connsiteY55" fmla="*/ 594693 h 2363804"/>
              <a:gd name="connsiteX56" fmla="*/ 1182634 w 3252899"/>
              <a:gd name="connsiteY56" fmla="*/ 594692 h 2363804"/>
              <a:gd name="connsiteX57" fmla="*/ 1130976 w 3252899"/>
              <a:gd name="connsiteY57" fmla="*/ 581034 h 2363804"/>
              <a:gd name="connsiteX58" fmla="*/ 1071876 w 3252899"/>
              <a:gd name="connsiteY58" fmla="*/ 558632 h 2363804"/>
              <a:gd name="connsiteX59" fmla="*/ 1102784 w 3252899"/>
              <a:gd name="connsiteY59" fmla="*/ 535450 h 2363804"/>
              <a:gd name="connsiteX60" fmla="*/ 1172332 w 3252899"/>
              <a:gd name="connsiteY60" fmla="*/ 548329 h 2363804"/>
              <a:gd name="connsiteX61" fmla="*/ 1177482 w 3252899"/>
              <a:gd name="connsiteY61" fmla="*/ 566359 h 2363804"/>
              <a:gd name="connsiteX62" fmla="*/ 1228998 w 3252899"/>
              <a:gd name="connsiteY62" fmla="*/ 576663 h 2363804"/>
              <a:gd name="connsiteX63" fmla="*/ 1292346 w 3252899"/>
              <a:gd name="connsiteY63" fmla="*/ 545884 h 2363804"/>
              <a:gd name="connsiteX64" fmla="*/ 1265058 w 3252899"/>
              <a:gd name="connsiteY64" fmla="*/ 514845 h 2363804"/>
              <a:gd name="connsiteX65" fmla="*/ 1326877 w 3252899"/>
              <a:gd name="connsiteY65" fmla="*/ 499390 h 2363804"/>
              <a:gd name="connsiteX66" fmla="*/ 1339023 w 3252899"/>
              <a:gd name="connsiteY66" fmla="*/ 469847 h 2363804"/>
              <a:gd name="connsiteX67" fmla="*/ 1362938 w 3252899"/>
              <a:gd name="connsiteY67" fmla="*/ 450450 h 2363804"/>
              <a:gd name="connsiteX68" fmla="*/ 1370666 w 3252899"/>
              <a:gd name="connsiteY68" fmla="*/ 416965 h 2363804"/>
              <a:gd name="connsiteX69" fmla="*/ 1411878 w 3252899"/>
              <a:gd name="connsiteY69" fmla="*/ 406662 h 2363804"/>
              <a:gd name="connsiteX70" fmla="*/ 1427333 w 3252899"/>
              <a:gd name="connsiteY70" fmla="*/ 375752 h 2363804"/>
              <a:gd name="connsiteX71" fmla="*/ 1414454 w 3252899"/>
              <a:gd name="connsiteY71" fmla="*/ 347419 h 2363804"/>
              <a:gd name="connsiteX72" fmla="*/ 1445363 w 3252899"/>
              <a:gd name="connsiteY72" fmla="*/ 303631 h 2363804"/>
              <a:gd name="connsiteX73" fmla="*/ 1453145 w 3252899"/>
              <a:gd name="connsiteY73" fmla="*/ 290311 h 2363804"/>
              <a:gd name="connsiteX74" fmla="*/ 1440211 w 3252899"/>
              <a:gd name="connsiteY74" fmla="*/ 257267 h 2363804"/>
              <a:gd name="connsiteX75" fmla="*/ 1294163 w 3252899"/>
              <a:gd name="connsiteY75" fmla="*/ 196975 h 2363804"/>
              <a:gd name="connsiteX76" fmla="*/ 1205816 w 3252899"/>
              <a:gd name="connsiteY76" fmla="*/ 198024 h 2363804"/>
              <a:gd name="connsiteX77" fmla="*/ 1024046 w 3252899"/>
              <a:gd name="connsiteY77" fmla="*/ 61711 h 2363804"/>
              <a:gd name="connsiteX78" fmla="*/ 901942 w 3252899"/>
              <a:gd name="connsiteY78" fmla="*/ 18014 h 2363804"/>
              <a:gd name="connsiteX79" fmla="*/ 907027 w 3252899"/>
              <a:gd name="connsiteY79" fmla="*/ 48631 h 2363804"/>
              <a:gd name="connsiteX80" fmla="*/ 878692 w 3252899"/>
              <a:gd name="connsiteY80" fmla="*/ 58933 h 2363804"/>
              <a:gd name="connsiteX81" fmla="*/ 858086 w 3252899"/>
              <a:gd name="connsiteY81" fmla="*/ 87266 h 2363804"/>
              <a:gd name="connsiteX82" fmla="*/ 870965 w 3252899"/>
              <a:gd name="connsiteY82" fmla="*/ 125902 h 2363804"/>
              <a:gd name="connsiteX83" fmla="*/ 948237 w 3252899"/>
              <a:gd name="connsiteY83" fmla="*/ 125902 h 2363804"/>
              <a:gd name="connsiteX84" fmla="*/ 971421 w 3252899"/>
              <a:gd name="connsiteY84" fmla="*/ 179994 h 2363804"/>
              <a:gd name="connsiteX85" fmla="*/ 1010057 w 3252899"/>
              <a:gd name="connsiteY85" fmla="*/ 210903 h 2363804"/>
              <a:gd name="connsiteX86" fmla="*/ 1038391 w 3252899"/>
              <a:gd name="connsiteY86" fmla="*/ 228934 h 2363804"/>
              <a:gd name="connsiteX87" fmla="*/ 1027025 w 3252899"/>
              <a:gd name="connsiteY87" fmla="*/ 278832 h 2363804"/>
              <a:gd name="connsiteX88" fmla="*/ 981694 w 3252899"/>
              <a:gd name="connsiteY88" fmla="*/ 292041 h 2363804"/>
              <a:gd name="connsiteX89" fmla="*/ 899374 w 3252899"/>
              <a:gd name="connsiteY89" fmla="*/ 218706 h 2363804"/>
              <a:gd name="connsiteX90" fmla="*/ 783260 w 3252899"/>
              <a:gd name="connsiteY90" fmla="*/ 187913 h 2363804"/>
              <a:gd name="connsiteX0" fmla="*/ 795446 w 3252899"/>
              <a:gd name="connsiteY0" fmla="*/ 307212 h 2399755"/>
              <a:gd name="connsiteX1" fmla="*/ 854663 w 3252899"/>
              <a:gd name="connsiteY1" fmla="*/ 364362 h 2399755"/>
              <a:gd name="connsiteX2" fmla="*/ 877996 w 3252899"/>
              <a:gd name="connsiteY2" fmla="*/ 491362 h 2399755"/>
              <a:gd name="connsiteX3" fmla="*/ 833546 w 3252899"/>
              <a:gd name="connsiteY3" fmla="*/ 542162 h 2399755"/>
              <a:gd name="connsiteX4" fmla="*/ 770046 w 3252899"/>
              <a:gd name="connsiteY4" fmla="*/ 605662 h 2399755"/>
              <a:gd name="connsiteX5" fmla="*/ 725596 w 3252899"/>
              <a:gd name="connsiteY5" fmla="*/ 815212 h 2399755"/>
              <a:gd name="connsiteX6" fmla="*/ 738296 w 3252899"/>
              <a:gd name="connsiteY6" fmla="*/ 980312 h 2399755"/>
              <a:gd name="connsiteX7" fmla="*/ 890696 w 3252899"/>
              <a:gd name="connsiteY7" fmla="*/ 1139062 h 2399755"/>
              <a:gd name="connsiteX8" fmla="*/ 763696 w 3252899"/>
              <a:gd name="connsiteY8" fmla="*/ 1240662 h 2399755"/>
              <a:gd name="connsiteX9" fmla="*/ 477946 w 3252899"/>
              <a:gd name="connsiteY9" fmla="*/ 1278762 h 2399755"/>
              <a:gd name="connsiteX10" fmla="*/ 338246 w 3252899"/>
              <a:gd name="connsiteY10" fmla="*/ 1386712 h 2399755"/>
              <a:gd name="connsiteX11" fmla="*/ 306496 w 3252899"/>
              <a:gd name="connsiteY11" fmla="*/ 1437512 h 2399755"/>
              <a:gd name="connsiteX12" fmla="*/ 293796 w 3252899"/>
              <a:gd name="connsiteY12" fmla="*/ 1539112 h 2399755"/>
              <a:gd name="connsiteX13" fmla="*/ 306496 w 3252899"/>
              <a:gd name="connsiteY13" fmla="*/ 1602612 h 2399755"/>
              <a:gd name="connsiteX14" fmla="*/ 810 w 3252899"/>
              <a:gd name="connsiteY14" fmla="*/ 1953191 h 2399755"/>
              <a:gd name="connsiteX15" fmla="*/ 219220 w 3252899"/>
              <a:gd name="connsiteY15" fmla="*/ 2093335 h 2399755"/>
              <a:gd name="connsiteX16" fmla="*/ 284197 w 3252899"/>
              <a:gd name="connsiteY16" fmla="*/ 2168057 h 2399755"/>
              <a:gd name="connsiteX17" fmla="*/ 261750 w 3252899"/>
              <a:gd name="connsiteY17" fmla="*/ 2266556 h 2399755"/>
              <a:gd name="connsiteX18" fmla="*/ 566846 w 3252899"/>
              <a:gd name="connsiteY18" fmla="*/ 2205862 h 2399755"/>
              <a:gd name="connsiteX19" fmla="*/ 801796 w 3252899"/>
              <a:gd name="connsiteY19" fmla="*/ 2263012 h 2399755"/>
              <a:gd name="connsiteX20" fmla="*/ 1335196 w 3252899"/>
              <a:gd name="connsiteY20" fmla="*/ 2396362 h 2399755"/>
              <a:gd name="connsiteX21" fmla="*/ 1824146 w 3252899"/>
              <a:gd name="connsiteY21" fmla="*/ 2358262 h 2399755"/>
              <a:gd name="connsiteX22" fmla="*/ 2274996 w 3252899"/>
              <a:gd name="connsiteY22" fmla="*/ 2339212 h 2399755"/>
              <a:gd name="connsiteX23" fmla="*/ 2548046 w 3252899"/>
              <a:gd name="connsiteY23" fmla="*/ 2345562 h 2399755"/>
              <a:gd name="connsiteX24" fmla="*/ 2871896 w 3252899"/>
              <a:gd name="connsiteY24" fmla="*/ 2104262 h 2399755"/>
              <a:gd name="connsiteX25" fmla="*/ 2833796 w 3252899"/>
              <a:gd name="connsiteY25" fmla="*/ 1932812 h 2399755"/>
              <a:gd name="connsiteX26" fmla="*/ 2948096 w 3252899"/>
              <a:gd name="connsiteY26" fmla="*/ 1704212 h 2399755"/>
              <a:gd name="connsiteX27" fmla="*/ 3252896 w 3252899"/>
              <a:gd name="connsiteY27" fmla="*/ 1450212 h 2399755"/>
              <a:gd name="connsiteX28" fmla="*/ 2941746 w 3252899"/>
              <a:gd name="connsiteY28" fmla="*/ 1132712 h 2399755"/>
              <a:gd name="connsiteX29" fmla="*/ 2732196 w 3252899"/>
              <a:gd name="connsiteY29" fmla="*/ 948562 h 2399755"/>
              <a:gd name="connsiteX30" fmla="*/ 2617896 w 3252899"/>
              <a:gd name="connsiteY30" fmla="*/ 592962 h 2399755"/>
              <a:gd name="connsiteX31" fmla="*/ 2332146 w 3252899"/>
              <a:gd name="connsiteY31" fmla="*/ 307212 h 2399755"/>
              <a:gd name="connsiteX32" fmla="*/ 2274996 w 3252899"/>
              <a:gd name="connsiteY32" fmla="*/ 192912 h 2399755"/>
              <a:gd name="connsiteX33" fmla="*/ 2145551 w 3252899"/>
              <a:gd name="connsiteY33" fmla="*/ 3839 h 2399755"/>
              <a:gd name="connsiteX34" fmla="*/ 1985327 w 3252899"/>
              <a:gd name="connsiteY34" fmla="*/ 381237 h 2399755"/>
              <a:gd name="connsiteX35" fmla="*/ 1893548 w 3252899"/>
              <a:gd name="connsiteY35" fmla="*/ 455493 h 2399755"/>
              <a:gd name="connsiteX36" fmla="*/ 1867790 w 3252899"/>
              <a:gd name="connsiteY36" fmla="*/ 458068 h 2399755"/>
              <a:gd name="connsiteX37" fmla="*/ 1834305 w 3252899"/>
              <a:gd name="connsiteY37" fmla="*/ 458068 h 2399755"/>
              <a:gd name="connsiteX38" fmla="*/ 1775062 w 3252899"/>
              <a:gd name="connsiteY38" fmla="*/ 429734 h 2399755"/>
              <a:gd name="connsiteX39" fmla="*/ 1780214 w 3252899"/>
              <a:gd name="connsiteY39" fmla="*/ 375643 h 2399755"/>
              <a:gd name="connsiteX40" fmla="*/ 1785366 w 3252899"/>
              <a:gd name="connsiteY40" fmla="*/ 337006 h 2399755"/>
              <a:gd name="connsiteX41" fmla="*/ 1713316 w 3252899"/>
              <a:gd name="connsiteY41" fmla="*/ 249830 h 2399755"/>
              <a:gd name="connsiteX42" fmla="*/ 1677183 w 3252899"/>
              <a:gd name="connsiteY42" fmla="*/ 241702 h 2399755"/>
              <a:gd name="connsiteX43" fmla="*/ 1543242 w 3252899"/>
              <a:gd name="connsiteY43" fmla="*/ 275187 h 2399755"/>
              <a:gd name="connsiteX44" fmla="*/ 1532939 w 3252899"/>
              <a:gd name="connsiteY44" fmla="*/ 295794 h 2399755"/>
              <a:gd name="connsiteX45" fmla="*/ 1517485 w 3252899"/>
              <a:gd name="connsiteY45" fmla="*/ 334430 h 2399755"/>
              <a:gd name="connsiteX46" fmla="*/ 1549178 w 3252899"/>
              <a:gd name="connsiteY46" fmla="*/ 380402 h 2399755"/>
              <a:gd name="connsiteX47" fmla="*/ 1558698 w 3252899"/>
              <a:gd name="connsiteY47" fmla="*/ 416856 h 2399755"/>
              <a:gd name="connsiteX48" fmla="*/ 1538091 w 3252899"/>
              <a:gd name="connsiteY48" fmla="*/ 445188 h 2399755"/>
              <a:gd name="connsiteX49" fmla="*/ 1478795 w 3252899"/>
              <a:gd name="connsiteY49" fmla="*/ 493402 h 2399755"/>
              <a:gd name="connsiteX50" fmla="*/ 1437636 w 3252899"/>
              <a:gd name="connsiteY50" fmla="*/ 563674 h 2399755"/>
              <a:gd name="connsiteX51" fmla="*/ 1407422 w 3252899"/>
              <a:gd name="connsiteY51" fmla="*/ 565451 h 2399755"/>
              <a:gd name="connsiteX52" fmla="*/ 1355211 w 3252899"/>
              <a:gd name="connsiteY52" fmla="*/ 589432 h 2399755"/>
              <a:gd name="connsiteX53" fmla="*/ 1334605 w 3252899"/>
              <a:gd name="connsiteY53" fmla="*/ 646100 h 2399755"/>
              <a:gd name="connsiteX54" fmla="*/ 1313999 w 3252899"/>
              <a:gd name="connsiteY54" fmla="*/ 638372 h 2399755"/>
              <a:gd name="connsiteX55" fmla="*/ 1272786 w 3252899"/>
              <a:gd name="connsiteY55" fmla="*/ 630644 h 2399755"/>
              <a:gd name="connsiteX56" fmla="*/ 1182634 w 3252899"/>
              <a:gd name="connsiteY56" fmla="*/ 630643 h 2399755"/>
              <a:gd name="connsiteX57" fmla="*/ 1130976 w 3252899"/>
              <a:gd name="connsiteY57" fmla="*/ 616985 h 2399755"/>
              <a:gd name="connsiteX58" fmla="*/ 1071876 w 3252899"/>
              <a:gd name="connsiteY58" fmla="*/ 594583 h 2399755"/>
              <a:gd name="connsiteX59" fmla="*/ 1102784 w 3252899"/>
              <a:gd name="connsiteY59" fmla="*/ 571401 h 2399755"/>
              <a:gd name="connsiteX60" fmla="*/ 1172332 w 3252899"/>
              <a:gd name="connsiteY60" fmla="*/ 584280 h 2399755"/>
              <a:gd name="connsiteX61" fmla="*/ 1177482 w 3252899"/>
              <a:gd name="connsiteY61" fmla="*/ 602310 h 2399755"/>
              <a:gd name="connsiteX62" fmla="*/ 1228998 w 3252899"/>
              <a:gd name="connsiteY62" fmla="*/ 612614 h 2399755"/>
              <a:gd name="connsiteX63" fmla="*/ 1292346 w 3252899"/>
              <a:gd name="connsiteY63" fmla="*/ 581835 h 2399755"/>
              <a:gd name="connsiteX64" fmla="*/ 1265058 w 3252899"/>
              <a:gd name="connsiteY64" fmla="*/ 550796 h 2399755"/>
              <a:gd name="connsiteX65" fmla="*/ 1326877 w 3252899"/>
              <a:gd name="connsiteY65" fmla="*/ 535341 h 2399755"/>
              <a:gd name="connsiteX66" fmla="*/ 1339023 w 3252899"/>
              <a:gd name="connsiteY66" fmla="*/ 505798 h 2399755"/>
              <a:gd name="connsiteX67" fmla="*/ 1362938 w 3252899"/>
              <a:gd name="connsiteY67" fmla="*/ 486401 h 2399755"/>
              <a:gd name="connsiteX68" fmla="*/ 1370666 w 3252899"/>
              <a:gd name="connsiteY68" fmla="*/ 452916 h 2399755"/>
              <a:gd name="connsiteX69" fmla="*/ 1411878 w 3252899"/>
              <a:gd name="connsiteY69" fmla="*/ 442613 h 2399755"/>
              <a:gd name="connsiteX70" fmla="*/ 1427333 w 3252899"/>
              <a:gd name="connsiteY70" fmla="*/ 411703 h 2399755"/>
              <a:gd name="connsiteX71" fmla="*/ 1414454 w 3252899"/>
              <a:gd name="connsiteY71" fmla="*/ 383370 h 2399755"/>
              <a:gd name="connsiteX72" fmla="*/ 1445363 w 3252899"/>
              <a:gd name="connsiteY72" fmla="*/ 339582 h 2399755"/>
              <a:gd name="connsiteX73" fmla="*/ 1453145 w 3252899"/>
              <a:gd name="connsiteY73" fmla="*/ 326262 h 2399755"/>
              <a:gd name="connsiteX74" fmla="*/ 1440211 w 3252899"/>
              <a:gd name="connsiteY74" fmla="*/ 293218 h 2399755"/>
              <a:gd name="connsiteX75" fmla="*/ 1294163 w 3252899"/>
              <a:gd name="connsiteY75" fmla="*/ 232926 h 2399755"/>
              <a:gd name="connsiteX76" fmla="*/ 1205816 w 3252899"/>
              <a:gd name="connsiteY76" fmla="*/ 233975 h 2399755"/>
              <a:gd name="connsiteX77" fmla="*/ 1024046 w 3252899"/>
              <a:gd name="connsiteY77" fmla="*/ 97662 h 2399755"/>
              <a:gd name="connsiteX78" fmla="*/ 901942 w 3252899"/>
              <a:gd name="connsiteY78" fmla="*/ 53965 h 2399755"/>
              <a:gd name="connsiteX79" fmla="*/ 907027 w 3252899"/>
              <a:gd name="connsiteY79" fmla="*/ 84582 h 2399755"/>
              <a:gd name="connsiteX80" fmla="*/ 878692 w 3252899"/>
              <a:gd name="connsiteY80" fmla="*/ 94884 h 2399755"/>
              <a:gd name="connsiteX81" fmla="*/ 858086 w 3252899"/>
              <a:gd name="connsiteY81" fmla="*/ 123217 h 2399755"/>
              <a:gd name="connsiteX82" fmla="*/ 870965 w 3252899"/>
              <a:gd name="connsiteY82" fmla="*/ 161853 h 2399755"/>
              <a:gd name="connsiteX83" fmla="*/ 948237 w 3252899"/>
              <a:gd name="connsiteY83" fmla="*/ 161853 h 2399755"/>
              <a:gd name="connsiteX84" fmla="*/ 971421 w 3252899"/>
              <a:gd name="connsiteY84" fmla="*/ 215945 h 2399755"/>
              <a:gd name="connsiteX85" fmla="*/ 1010057 w 3252899"/>
              <a:gd name="connsiteY85" fmla="*/ 246854 h 2399755"/>
              <a:gd name="connsiteX86" fmla="*/ 1038391 w 3252899"/>
              <a:gd name="connsiteY86" fmla="*/ 264885 h 2399755"/>
              <a:gd name="connsiteX87" fmla="*/ 1027025 w 3252899"/>
              <a:gd name="connsiteY87" fmla="*/ 314783 h 2399755"/>
              <a:gd name="connsiteX88" fmla="*/ 981694 w 3252899"/>
              <a:gd name="connsiteY88" fmla="*/ 327992 h 2399755"/>
              <a:gd name="connsiteX89" fmla="*/ 899374 w 3252899"/>
              <a:gd name="connsiteY89" fmla="*/ 254657 h 2399755"/>
              <a:gd name="connsiteX90" fmla="*/ 783260 w 3252899"/>
              <a:gd name="connsiteY90" fmla="*/ 223864 h 2399755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274996 w 3252899"/>
              <a:gd name="connsiteY32" fmla="*/ 198769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3069 h 2405612"/>
              <a:gd name="connsiteX1" fmla="*/ 854663 w 3252899"/>
              <a:gd name="connsiteY1" fmla="*/ 370219 h 2405612"/>
              <a:gd name="connsiteX2" fmla="*/ 877996 w 3252899"/>
              <a:gd name="connsiteY2" fmla="*/ 497219 h 2405612"/>
              <a:gd name="connsiteX3" fmla="*/ 833546 w 3252899"/>
              <a:gd name="connsiteY3" fmla="*/ 548019 h 2405612"/>
              <a:gd name="connsiteX4" fmla="*/ 770046 w 3252899"/>
              <a:gd name="connsiteY4" fmla="*/ 611519 h 2405612"/>
              <a:gd name="connsiteX5" fmla="*/ 725596 w 3252899"/>
              <a:gd name="connsiteY5" fmla="*/ 821069 h 2405612"/>
              <a:gd name="connsiteX6" fmla="*/ 738296 w 3252899"/>
              <a:gd name="connsiteY6" fmla="*/ 986169 h 2405612"/>
              <a:gd name="connsiteX7" fmla="*/ 890696 w 3252899"/>
              <a:gd name="connsiteY7" fmla="*/ 1144919 h 2405612"/>
              <a:gd name="connsiteX8" fmla="*/ 763696 w 3252899"/>
              <a:gd name="connsiteY8" fmla="*/ 1246519 h 2405612"/>
              <a:gd name="connsiteX9" fmla="*/ 477946 w 3252899"/>
              <a:gd name="connsiteY9" fmla="*/ 1284619 h 2405612"/>
              <a:gd name="connsiteX10" fmla="*/ 338246 w 3252899"/>
              <a:gd name="connsiteY10" fmla="*/ 1392569 h 2405612"/>
              <a:gd name="connsiteX11" fmla="*/ 306496 w 3252899"/>
              <a:gd name="connsiteY11" fmla="*/ 1443369 h 2405612"/>
              <a:gd name="connsiteX12" fmla="*/ 293796 w 3252899"/>
              <a:gd name="connsiteY12" fmla="*/ 1544969 h 2405612"/>
              <a:gd name="connsiteX13" fmla="*/ 306496 w 3252899"/>
              <a:gd name="connsiteY13" fmla="*/ 1608469 h 2405612"/>
              <a:gd name="connsiteX14" fmla="*/ 810 w 3252899"/>
              <a:gd name="connsiteY14" fmla="*/ 1959048 h 2405612"/>
              <a:gd name="connsiteX15" fmla="*/ 219220 w 3252899"/>
              <a:gd name="connsiteY15" fmla="*/ 2099192 h 2405612"/>
              <a:gd name="connsiteX16" fmla="*/ 284197 w 3252899"/>
              <a:gd name="connsiteY16" fmla="*/ 2173914 h 2405612"/>
              <a:gd name="connsiteX17" fmla="*/ 261750 w 3252899"/>
              <a:gd name="connsiteY17" fmla="*/ 2272413 h 2405612"/>
              <a:gd name="connsiteX18" fmla="*/ 566846 w 3252899"/>
              <a:gd name="connsiteY18" fmla="*/ 2211719 h 2405612"/>
              <a:gd name="connsiteX19" fmla="*/ 801796 w 3252899"/>
              <a:gd name="connsiteY19" fmla="*/ 2268869 h 2405612"/>
              <a:gd name="connsiteX20" fmla="*/ 1335196 w 3252899"/>
              <a:gd name="connsiteY20" fmla="*/ 2402219 h 2405612"/>
              <a:gd name="connsiteX21" fmla="*/ 1824146 w 3252899"/>
              <a:gd name="connsiteY21" fmla="*/ 2364119 h 2405612"/>
              <a:gd name="connsiteX22" fmla="*/ 2274996 w 3252899"/>
              <a:gd name="connsiteY22" fmla="*/ 2345069 h 2405612"/>
              <a:gd name="connsiteX23" fmla="*/ 2548046 w 3252899"/>
              <a:gd name="connsiteY23" fmla="*/ 2351419 h 2405612"/>
              <a:gd name="connsiteX24" fmla="*/ 2871896 w 3252899"/>
              <a:gd name="connsiteY24" fmla="*/ 2110119 h 2405612"/>
              <a:gd name="connsiteX25" fmla="*/ 2833796 w 3252899"/>
              <a:gd name="connsiteY25" fmla="*/ 1938669 h 2405612"/>
              <a:gd name="connsiteX26" fmla="*/ 2948096 w 3252899"/>
              <a:gd name="connsiteY26" fmla="*/ 1710069 h 2405612"/>
              <a:gd name="connsiteX27" fmla="*/ 3252896 w 3252899"/>
              <a:gd name="connsiteY27" fmla="*/ 1456069 h 2405612"/>
              <a:gd name="connsiteX28" fmla="*/ 2941746 w 3252899"/>
              <a:gd name="connsiteY28" fmla="*/ 1138569 h 2405612"/>
              <a:gd name="connsiteX29" fmla="*/ 2732196 w 3252899"/>
              <a:gd name="connsiteY29" fmla="*/ 954419 h 2405612"/>
              <a:gd name="connsiteX30" fmla="*/ 2617896 w 3252899"/>
              <a:gd name="connsiteY30" fmla="*/ 598819 h 2405612"/>
              <a:gd name="connsiteX31" fmla="*/ 2332146 w 3252899"/>
              <a:gd name="connsiteY31" fmla="*/ 313069 h 2405612"/>
              <a:gd name="connsiteX32" fmla="*/ 2316559 w 3252899"/>
              <a:gd name="connsiteY32" fmla="*/ 162096 h 2405612"/>
              <a:gd name="connsiteX33" fmla="*/ 2258254 w 3252899"/>
              <a:gd name="connsiteY33" fmla="*/ 118999 h 2405612"/>
              <a:gd name="connsiteX34" fmla="*/ 2145551 w 3252899"/>
              <a:gd name="connsiteY34" fmla="*/ 9696 h 2405612"/>
              <a:gd name="connsiteX35" fmla="*/ 1985327 w 3252899"/>
              <a:gd name="connsiteY35" fmla="*/ 387094 h 2405612"/>
              <a:gd name="connsiteX36" fmla="*/ 1893548 w 3252899"/>
              <a:gd name="connsiteY36" fmla="*/ 461350 h 2405612"/>
              <a:gd name="connsiteX37" fmla="*/ 1867790 w 3252899"/>
              <a:gd name="connsiteY37" fmla="*/ 463925 h 2405612"/>
              <a:gd name="connsiteX38" fmla="*/ 1834305 w 3252899"/>
              <a:gd name="connsiteY38" fmla="*/ 463925 h 2405612"/>
              <a:gd name="connsiteX39" fmla="*/ 1775062 w 3252899"/>
              <a:gd name="connsiteY39" fmla="*/ 435591 h 2405612"/>
              <a:gd name="connsiteX40" fmla="*/ 1780214 w 3252899"/>
              <a:gd name="connsiteY40" fmla="*/ 381500 h 2405612"/>
              <a:gd name="connsiteX41" fmla="*/ 1785366 w 3252899"/>
              <a:gd name="connsiteY41" fmla="*/ 342863 h 2405612"/>
              <a:gd name="connsiteX42" fmla="*/ 1713316 w 3252899"/>
              <a:gd name="connsiteY42" fmla="*/ 255687 h 2405612"/>
              <a:gd name="connsiteX43" fmla="*/ 1677183 w 3252899"/>
              <a:gd name="connsiteY43" fmla="*/ 247559 h 2405612"/>
              <a:gd name="connsiteX44" fmla="*/ 1543242 w 3252899"/>
              <a:gd name="connsiteY44" fmla="*/ 281044 h 2405612"/>
              <a:gd name="connsiteX45" fmla="*/ 1532939 w 3252899"/>
              <a:gd name="connsiteY45" fmla="*/ 301651 h 2405612"/>
              <a:gd name="connsiteX46" fmla="*/ 1517485 w 3252899"/>
              <a:gd name="connsiteY46" fmla="*/ 340287 h 2405612"/>
              <a:gd name="connsiteX47" fmla="*/ 1549178 w 3252899"/>
              <a:gd name="connsiteY47" fmla="*/ 386259 h 2405612"/>
              <a:gd name="connsiteX48" fmla="*/ 1558698 w 3252899"/>
              <a:gd name="connsiteY48" fmla="*/ 422713 h 2405612"/>
              <a:gd name="connsiteX49" fmla="*/ 1538091 w 3252899"/>
              <a:gd name="connsiteY49" fmla="*/ 451045 h 2405612"/>
              <a:gd name="connsiteX50" fmla="*/ 1478795 w 3252899"/>
              <a:gd name="connsiteY50" fmla="*/ 499259 h 2405612"/>
              <a:gd name="connsiteX51" fmla="*/ 1437636 w 3252899"/>
              <a:gd name="connsiteY51" fmla="*/ 569531 h 2405612"/>
              <a:gd name="connsiteX52" fmla="*/ 1407422 w 3252899"/>
              <a:gd name="connsiteY52" fmla="*/ 571308 h 2405612"/>
              <a:gd name="connsiteX53" fmla="*/ 1355211 w 3252899"/>
              <a:gd name="connsiteY53" fmla="*/ 595289 h 2405612"/>
              <a:gd name="connsiteX54" fmla="*/ 1334605 w 3252899"/>
              <a:gd name="connsiteY54" fmla="*/ 651957 h 2405612"/>
              <a:gd name="connsiteX55" fmla="*/ 1313999 w 3252899"/>
              <a:gd name="connsiteY55" fmla="*/ 644229 h 2405612"/>
              <a:gd name="connsiteX56" fmla="*/ 1272786 w 3252899"/>
              <a:gd name="connsiteY56" fmla="*/ 636501 h 2405612"/>
              <a:gd name="connsiteX57" fmla="*/ 1182634 w 3252899"/>
              <a:gd name="connsiteY57" fmla="*/ 636500 h 2405612"/>
              <a:gd name="connsiteX58" fmla="*/ 1130976 w 3252899"/>
              <a:gd name="connsiteY58" fmla="*/ 622842 h 2405612"/>
              <a:gd name="connsiteX59" fmla="*/ 1071876 w 3252899"/>
              <a:gd name="connsiteY59" fmla="*/ 600440 h 2405612"/>
              <a:gd name="connsiteX60" fmla="*/ 1102784 w 3252899"/>
              <a:gd name="connsiteY60" fmla="*/ 577258 h 2405612"/>
              <a:gd name="connsiteX61" fmla="*/ 1172332 w 3252899"/>
              <a:gd name="connsiteY61" fmla="*/ 590137 h 2405612"/>
              <a:gd name="connsiteX62" fmla="*/ 1177482 w 3252899"/>
              <a:gd name="connsiteY62" fmla="*/ 608167 h 2405612"/>
              <a:gd name="connsiteX63" fmla="*/ 1228998 w 3252899"/>
              <a:gd name="connsiteY63" fmla="*/ 618471 h 2405612"/>
              <a:gd name="connsiteX64" fmla="*/ 1292346 w 3252899"/>
              <a:gd name="connsiteY64" fmla="*/ 587692 h 2405612"/>
              <a:gd name="connsiteX65" fmla="*/ 1265058 w 3252899"/>
              <a:gd name="connsiteY65" fmla="*/ 556653 h 2405612"/>
              <a:gd name="connsiteX66" fmla="*/ 1326877 w 3252899"/>
              <a:gd name="connsiteY66" fmla="*/ 541198 h 2405612"/>
              <a:gd name="connsiteX67" fmla="*/ 1339023 w 3252899"/>
              <a:gd name="connsiteY67" fmla="*/ 511655 h 2405612"/>
              <a:gd name="connsiteX68" fmla="*/ 1362938 w 3252899"/>
              <a:gd name="connsiteY68" fmla="*/ 492258 h 2405612"/>
              <a:gd name="connsiteX69" fmla="*/ 1370666 w 3252899"/>
              <a:gd name="connsiteY69" fmla="*/ 458773 h 2405612"/>
              <a:gd name="connsiteX70" fmla="*/ 1411878 w 3252899"/>
              <a:gd name="connsiteY70" fmla="*/ 448470 h 2405612"/>
              <a:gd name="connsiteX71" fmla="*/ 1427333 w 3252899"/>
              <a:gd name="connsiteY71" fmla="*/ 417560 h 2405612"/>
              <a:gd name="connsiteX72" fmla="*/ 1414454 w 3252899"/>
              <a:gd name="connsiteY72" fmla="*/ 389227 h 2405612"/>
              <a:gd name="connsiteX73" fmla="*/ 1445363 w 3252899"/>
              <a:gd name="connsiteY73" fmla="*/ 345439 h 2405612"/>
              <a:gd name="connsiteX74" fmla="*/ 1453145 w 3252899"/>
              <a:gd name="connsiteY74" fmla="*/ 332119 h 2405612"/>
              <a:gd name="connsiteX75" fmla="*/ 1440211 w 3252899"/>
              <a:gd name="connsiteY75" fmla="*/ 299075 h 2405612"/>
              <a:gd name="connsiteX76" fmla="*/ 1294163 w 3252899"/>
              <a:gd name="connsiteY76" fmla="*/ 238783 h 2405612"/>
              <a:gd name="connsiteX77" fmla="*/ 1205816 w 3252899"/>
              <a:gd name="connsiteY77" fmla="*/ 239832 h 2405612"/>
              <a:gd name="connsiteX78" fmla="*/ 1024046 w 3252899"/>
              <a:gd name="connsiteY78" fmla="*/ 103519 h 2405612"/>
              <a:gd name="connsiteX79" fmla="*/ 901942 w 3252899"/>
              <a:gd name="connsiteY79" fmla="*/ 59822 h 2405612"/>
              <a:gd name="connsiteX80" fmla="*/ 907027 w 3252899"/>
              <a:gd name="connsiteY80" fmla="*/ 90439 h 2405612"/>
              <a:gd name="connsiteX81" fmla="*/ 878692 w 3252899"/>
              <a:gd name="connsiteY81" fmla="*/ 100741 h 2405612"/>
              <a:gd name="connsiteX82" fmla="*/ 858086 w 3252899"/>
              <a:gd name="connsiteY82" fmla="*/ 129074 h 2405612"/>
              <a:gd name="connsiteX83" fmla="*/ 870965 w 3252899"/>
              <a:gd name="connsiteY83" fmla="*/ 167710 h 2405612"/>
              <a:gd name="connsiteX84" fmla="*/ 948237 w 3252899"/>
              <a:gd name="connsiteY84" fmla="*/ 167710 h 2405612"/>
              <a:gd name="connsiteX85" fmla="*/ 971421 w 3252899"/>
              <a:gd name="connsiteY85" fmla="*/ 221802 h 2405612"/>
              <a:gd name="connsiteX86" fmla="*/ 1010057 w 3252899"/>
              <a:gd name="connsiteY86" fmla="*/ 252711 h 2405612"/>
              <a:gd name="connsiteX87" fmla="*/ 1038391 w 3252899"/>
              <a:gd name="connsiteY87" fmla="*/ 270742 h 2405612"/>
              <a:gd name="connsiteX88" fmla="*/ 1027025 w 3252899"/>
              <a:gd name="connsiteY88" fmla="*/ 320640 h 2405612"/>
              <a:gd name="connsiteX89" fmla="*/ 981694 w 3252899"/>
              <a:gd name="connsiteY89" fmla="*/ 333849 h 2405612"/>
              <a:gd name="connsiteX90" fmla="*/ 899374 w 3252899"/>
              <a:gd name="connsiteY90" fmla="*/ 260514 h 2405612"/>
              <a:gd name="connsiteX91" fmla="*/ 783260 w 3252899"/>
              <a:gd name="connsiteY91" fmla="*/ 229721 h 2405612"/>
              <a:gd name="connsiteX0" fmla="*/ 795446 w 3252899"/>
              <a:gd name="connsiteY0" fmla="*/ 315265 h 2407808"/>
              <a:gd name="connsiteX1" fmla="*/ 854663 w 3252899"/>
              <a:gd name="connsiteY1" fmla="*/ 372415 h 2407808"/>
              <a:gd name="connsiteX2" fmla="*/ 877996 w 3252899"/>
              <a:gd name="connsiteY2" fmla="*/ 499415 h 2407808"/>
              <a:gd name="connsiteX3" fmla="*/ 833546 w 3252899"/>
              <a:gd name="connsiteY3" fmla="*/ 550215 h 2407808"/>
              <a:gd name="connsiteX4" fmla="*/ 770046 w 3252899"/>
              <a:gd name="connsiteY4" fmla="*/ 613715 h 2407808"/>
              <a:gd name="connsiteX5" fmla="*/ 725596 w 3252899"/>
              <a:gd name="connsiteY5" fmla="*/ 823265 h 2407808"/>
              <a:gd name="connsiteX6" fmla="*/ 738296 w 3252899"/>
              <a:gd name="connsiteY6" fmla="*/ 988365 h 2407808"/>
              <a:gd name="connsiteX7" fmla="*/ 890696 w 3252899"/>
              <a:gd name="connsiteY7" fmla="*/ 1147115 h 2407808"/>
              <a:gd name="connsiteX8" fmla="*/ 763696 w 3252899"/>
              <a:gd name="connsiteY8" fmla="*/ 1248715 h 2407808"/>
              <a:gd name="connsiteX9" fmla="*/ 477946 w 3252899"/>
              <a:gd name="connsiteY9" fmla="*/ 1286815 h 2407808"/>
              <a:gd name="connsiteX10" fmla="*/ 338246 w 3252899"/>
              <a:gd name="connsiteY10" fmla="*/ 1394765 h 2407808"/>
              <a:gd name="connsiteX11" fmla="*/ 306496 w 3252899"/>
              <a:gd name="connsiteY11" fmla="*/ 1445565 h 2407808"/>
              <a:gd name="connsiteX12" fmla="*/ 293796 w 3252899"/>
              <a:gd name="connsiteY12" fmla="*/ 1547165 h 2407808"/>
              <a:gd name="connsiteX13" fmla="*/ 306496 w 3252899"/>
              <a:gd name="connsiteY13" fmla="*/ 1610665 h 2407808"/>
              <a:gd name="connsiteX14" fmla="*/ 810 w 3252899"/>
              <a:gd name="connsiteY14" fmla="*/ 1961244 h 2407808"/>
              <a:gd name="connsiteX15" fmla="*/ 219220 w 3252899"/>
              <a:gd name="connsiteY15" fmla="*/ 2101388 h 2407808"/>
              <a:gd name="connsiteX16" fmla="*/ 284197 w 3252899"/>
              <a:gd name="connsiteY16" fmla="*/ 2176110 h 2407808"/>
              <a:gd name="connsiteX17" fmla="*/ 261750 w 3252899"/>
              <a:gd name="connsiteY17" fmla="*/ 2274609 h 2407808"/>
              <a:gd name="connsiteX18" fmla="*/ 566846 w 3252899"/>
              <a:gd name="connsiteY18" fmla="*/ 2213915 h 2407808"/>
              <a:gd name="connsiteX19" fmla="*/ 801796 w 3252899"/>
              <a:gd name="connsiteY19" fmla="*/ 2271065 h 2407808"/>
              <a:gd name="connsiteX20" fmla="*/ 1335196 w 3252899"/>
              <a:gd name="connsiteY20" fmla="*/ 2404415 h 2407808"/>
              <a:gd name="connsiteX21" fmla="*/ 1824146 w 3252899"/>
              <a:gd name="connsiteY21" fmla="*/ 2366315 h 2407808"/>
              <a:gd name="connsiteX22" fmla="*/ 2274996 w 3252899"/>
              <a:gd name="connsiteY22" fmla="*/ 2347265 h 2407808"/>
              <a:gd name="connsiteX23" fmla="*/ 2548046 w 3252899"/>
              <a:gd name="connsiteY23" fmla="*/ 2353615 h 2407808"/>
              <a:gd name="connsiteX24" fmla="*/ 2871896 w 3252899"/>
              <a:gd name="connsiteY24" fmla="*/ 2112315 h 2407808"/>
              <a:gd name="connsiteX25" fmla="*/ 2833796 w 3252899"/>
              <a:gd name="connsiteY25" fmla="*/ 1940865 h 2407808"/>
              <a:gd name="connsiteX26" fmla="*/ 2948096 w 3252899"/>
              <a:gd name="connsiteY26" fmla="*/ 1712265 h 2407808"/>
              <a:gd name="connsiteX27" fmla="*/ 3252896 w 3252899"/>
              <a:gd name="connsiteY27" fmla="*/ 1458265 h 2407808"/>
              <a:gd name="connsiteX28" fmla="*/ 2941746 w 3252899"/>
              <a:gd name="connsiteY28" fmla="*/ 1140765 h 2407808"/>
              <a:gd name="connsiteX29" fmla="*/ 2732196 w 3252899"/>
              <a:gd name="connsiteY29" fmla="*/ 956615 h 2407808"/>
              <a:gd name="connsiteX30" fmla="*/ 2617896 w 3252899"/>
              <a:gd name="connsiteY30" fmla="*/ 601015 h 2407808"/>
              <a:gd name="connsiteX31" fmla="*/ 2332146 w 3252899"/>
              <a:gd name="connsiteY31" fmla="*/ 315265 h 2407808"/>
              <a:gd name="connsiteX32" fmla="*/ 2316559 w 3252899"/>
              <a:gd name="connsiteY32" fmla="*/ 164292 h 2407808"/>
              <a:gd name="connsiteX33" fmla="*/ 2294928 w 3252899"/>
              <a:gd name="connsiteY33" fmla="*/ 104080 h 2407808"/>
              <a:gd name="connsiteX34" fmla="*/ 2145551 w 3252899"/>
              <a:gd name="connsiteY34" fmla="*/ 11892 h 2407808"/>
              <a:gd name="connsiteX35" fmla="*/ 1985327 w 3252899"/>
              <a:gd name="connsiteY35" fmla="*/ 389290 h 2407808"/>
              <a:gd name="connsiteX36" fmla="*/ 1893548 w 3252899"/>
              <a:gd name="connsiteY36" fmla="*/ 463546 h 2407808"/>
              <a:gd name="connsiteX37" fmla="*/ 1867790 w 3252899"/>
              <a:gd name="connsiteY37" fmla="*/ 466121 h 2407808"/>
              <a:gd name="connsiteX38" fmla="*/ 1834305 w 3252899"/>
              <a:gd name="connsiteY38" fmla="*/ 466121 h 2407808"/>
              <a:gd name="connsiteX39" fmla="*/ 1775062 w 3252899"/>
              <a:gd name="connsiteY39" fmla="*/ 437787 h 2407808"/>
              <a:gd name="connsiteX40" fmla="*/ 1780214 w 3252899"/>
              <a:gd name="connsiteY40" fmla="*/ 383696 h 2407808"/>
              <a:gd name="connsiteX41" fmla="*/ 1785366 w 3252899"/>
              <a:gd name="connsiteY41" fmla="*/ 345059 h 2407808"/>
              <a:gd name="connsiteX42" fmla="*/ 1713316 w 3252899"/>
              <a:gd name="connsiteY42" fmla="*/ 257883 h 2407808"/>
              <a:gd name="connsiteX43" fmla="*/ 1677183 w 3252899"/>
              <a:gd name="connsiteY43" fmla="*/ 249755 h 2407808"/>
              <a:gd name="connsiteX44" fmla="*/ 1543242 w 3252899"/>
              <a:gd name="connsiteY44" fmla="*/ 283240 h 2407808"/>
              <a:gd name="connsiteX45" fmla="*/ 1532939 w 3252899"/>
              <a:gd name="connsiteY45" fmla="*/ 303847 h 2407808"/>
              <a:gd name="connsiteX46" fmla="*/ 1517485 w 3252899"/>
              <a:gd name="connsiteY46" fmla="*/ 342483 h 2407808"/>
              <a:gd name="connsiteX47" fmla="*/ 1549178 w 3252899"/>
              <a:gd name="connsiteY47" fmla="*/ 388455 h 2407808"/>
              <a:gd name="connsiteX48" fmla="*/ 1558698 w 3252899"/>
              <a:gd name="connsiteY48" fmla="*/ 424909 h 2407808"/>
              <a:gd name="connsiteX49" fmla="*/ 1538091 w 3252899"/>
              <a:gd name="connsiteY49" fmla="*/ 453241 h 2407808"/>
              <a:gd name="connsiteX50" fmla="*/ 1478795 w 3252899"/>
              <a:gd name="connsiteY50" fmla="*/ 501455 h 2407808"/>
              <a:gd name="connsiteX51" fmla="*/ 1437636 w 3252899"/>
              <a:gd name="connsiteY51" fmla="*/ 571727 h 2407808"/>
              <a:gd name="connsiteX52" fmla="*/ 1407422 w 3252899"/>
              <a:gd name="connsiteY52" fmla="*/ 573504 h 2407808"/>
              <a:gd name="connsiteX53" fmla="*/ 1355211 w 3252899"/>
              <a:gd name="connsiteY53" fmla="*/ 597485 h 2407808"/>
              <a:gd name="connsiteX54" fmla="*/ 1334605 w 3252899"/>
              <a:gd name="connsiteY54" fmla="*/ 654153 h 2407808"/>
              <a:gd name="connsiteX55" fmla="*/ 1313999 w 3252899"/>
              <a:gd name="connsiteY55" fmla="*/ 646425 h 2407808"/>
              <a:gd name="connsiteX56" fmla="*/ 1272786 w 3252899"/>
              <a:gd name="connsiteY56" fmla="*/ 638697 h 2407808"/>
              <a:gd name="connsiteX57" fmla="*/ 1182634 w 3252899"/>
              <a:gd name="connsiteY57" fmla="*/ 638696 h 2407808"/>
              <a:gd name="connsiteX58" fmla="*/ 1130976 w 3252899"/>
              <a:gd name="connsiteY58" fmla="*/ 625038 h 2407808"/>
              <a:gd name="connsiteX59" fmla="*/ 1071876 w 3252899"/>
              <a:gd name="connsiteY59" fmla="*/ 602636 h 2407808"/>
              <a:gd name="connsiteX60" fmla="*/ 1102784 w 3252899"/>
              <a:gd name="connsiteY60" fmla="*/ 579454 h 2407808"/>
              <a:gd name="connsiteX61" fmla="*/ 1172332 w 3252899"/>
              <a:gd name="connsiteY61" fmla="*/ 592333 h 2407808"/>
              <a:gd name="connsiteX62" fmla="*/ 1177482 w 3252899"/>
              <a:gd name="connsiteY62" fmla="*/ 610363 h 2407808"/>
              <a:gd name="connsiteX63" fmla="*/ 1228998 w 3252899"/>
              <a:gd name="connsiteY63" fmla="*/ 620667 h 2407808"/>
              <a:gd name="connsiteX64" fmla="*/ 1292346 w 3252899"/>
              <a:gd name="connsiteY64" fmla="*/ 589888 h 2407808"/>
              <a:gd name="connsiteX65" fmla="*/ 1265058 w 3252899"/>
              <a:gd name="connsiteY65" fmla="*/ 558849 h 2407808"/>
              <a:gd name="connsiteX66" fmla="*/ 1326877 w 3252899"/>
              <a:gd name="connsiteY66" fmla="*/ 543394 h 2407808"/>
              <a:gd name="connsiteX67" fmla="*/ 1339023 w 3252899"/>
              <a:gd name="connsiteY67" fmla="*/ 513851 h 2407808"/>
              <a:gd name="connsiteX68" fmla="*/ 1362938 w 3252899"/>
              <a:gd name="connsiteY68" fmla="*/ 494454 h 2407808"/>
              <a:gd name="connsiteX69" fmla="*/ 1370666 w 3252899"/>
              <a:gd name="connsiteY69" fmla="*/ 460969 h 2407808"/>
              <a:gd name="connsiteX70" fmla="*/ 1411878 w 3252899"/>
              <a:gd name="connsiteY70" fmla="*/ 450666 h 2407808"/>
              <a:gd name="connsiteX71" fmla="*/ 1427333 w 3252899"/>
              <a:gd name="connsiteY71" fmla="*/ 419756 h 2407808"/>
              <a:gd name="connsiteX72" fmla="*/ 1414454 w 3252899"/>
              <a:gd name="connsiteY72" fmla="*/ 391423 h 2407808"/>
              <a:gd name="connsiteX73" fmla="*/ 1445363 w 3252899"/>
              <a:gd name="connsiteY73" fmla="*/ 347635 h 2407808"/>
              <a:gd name="connsiteX74" fmla="*/ 1453145 w 3252899"/>
              <a:gd name="connsiteY74" fmla="*/ 334315 h 2407808"/>
              <a:gd name="connsiteX75" fmla="*/ 1440211 w 3252899"/>
              <a:gd name="connsiteY75" fmla="*/ 301271 h 2407808"/>
              <a:gd name="connsiteX76" fmla="*/ 1294163 w 3252899"/>
              <a:gd name="connsiteY76" fmla="*/ 240979 h 2407808"/>
              <a:gd name="connsiteX77" fmla="*/ 1205816 w 3252899"/>
              <a:gd name="connsiteY77" fmla="*/ 242028 h 2407808"/>
              <a:gd name="connsiteX78" fmla="*/ 1024046 w 3252899"/>
              <a:gd name="connsiteY78" fmla="*/ 105715 h 2407808"/>
              <a:gd name="connsiteX79" fmla="*/ 901942 w 3252899"/>
              <a:gd name="connsiteY79" fmla="*/ 62018 h 2407808"/>
              <a:gd name="connsiteX80" fmla="*/ 907027 w 3252899"/>
              <a:gd name="connsiteY80" fmla="*/ 92635 h 2407808"/>
              <a:gd name="connsiteX81" fmla="*/ 878692 w 3252899"/>
              <a:gd name="connsiteY81" fmla="*/ 102937 h 2407808"/>
              <a:gd name="connsiteX82" fmla="*/ 858086 w 3252899"/>
              <a:gd name="connsiteY82" fmla="*/ 131270 h 2407808"/>
              <a:gd name="connsiteX83" fmla="*/ 870965 w 3252899"/>
              <a:gd name="connsiteY83" fmla="*/ 169906 h 2407808"/>
              <a:gd name="connsiteX84" fmla="*/ 948237 w 3252899"/>
              <a:gd name="connsiteY84" fmla="*/ 169906 h 2407808"/>
              <a:gd name="connsiteX85" fmla="*/ 971421 w 3252899"/>
              <a:gd name="connsiteY85" fmla="*/ 223998 h 2407808"/>
              <a:gd name="connsiteX86" fmla="*/ 1010057 w 3252899"/>
              <a:gd name="connsiteY86" fmla="*/ 254907 h 2407808"/>
              <a:gd name="connsiteX87" fmla="*/ 1038391 w 3252899"/>
              <a:gd name="connsiteY87" fmla="*/ 272938 h 2407808"/>
              <a:gd name="connsiteX88" fmla="*/ 1027025 w 3252899"/>
              <a:gd name="connsiteY88" fmla="*/ 322836 h 2407808"/>
              <a:gd name="connsiteX89" fmla="*/ 981694 w 3252899"/>
              <a:gd name="connsiteY89" fmla="*/ 336045 h 2407808"/>
              <a:gd name="connsiteX90" fmla="*/ 899374 w 3252899"/>
              <a:gd name="connsiteY90" fmla="*/ 262710 h 2407808"/>
              <a:gd name="connsiteX91" fmla="*/ 783260 w 3252899"/>
              <a:gd name="connsiteY91" fmla="*/ 231917 h 2407808"/>
              <a:gd name="connsiteX0" fmla="*/ 795446 w 3252899"/>
              <a:gd name="connsiteY0" fmla="*/ 312840 h 2405383"/>
              <a:gd name="connsiteX1" fmla="*/ 854663 w 3252899"/>
              <a:gd name="connsiteY1" fmla="*/ 369990 h 2405383"/>
              <a:gd name="connsiteX2" fmla="*/ 877996 w 3252899"/>
              <a:gd name="connsiteY2" fmla="*/ 496990 h 2405383"/>
              <a:gd name="connsiteX3" fmla="*/ 833546 w 3252899"/>
              <a:gd name="connsiteY3" fmla="*/ 547790 h 2405383"/>
              <a:gd name="connsiteX4" fmla="*/ 770046 w 3252899"/>
              <a:gd name="connsiteY4" fmla="*/ 611290 h 2405383"/>
              <a:gd name="connsiteX5" fmla="*/ 725596 w 3252899"/>
              <a:gd name="connsiteY5" fmla="*/ 820840 h 2405383"/>
              <a:gd name="connsiteX6" fmla="*/ 738296 w 3252899"/>
              <a:gd name="connsiteY6" fmla="*/ 985940 h 2405383"/>
              <a:gd name="connsiteX7" fmla="*/ 890696 w 3252899"/>
              <a:gd name="connsiteY7" fmla="*/ 1144690 h 2405383"/>
              <a:gd name="connsiteX8" fmla="*/ 763696 w 3252899"/>
              <a:gd name="connsiteY8" fmla="*/ 1246290 h 2405383"/>
              <a:gd name="connsiteX9" fmla="*/ 477946 w 3252899"/>
              <a:gd name="connsiteY9" fmla="*/ 1284390 h 2405383"/>
              <a:gd name="connsiteX10" fmla="*/ 338246 w 3252899"/>
              <a:gd name="connsiteY10" fmla="*/ 1392340 h 2405383"/>
              <a:gd name="connsiteX11" fmla="*/ 306496 w 3252899"/>
              <a:gd name="connsiteY11" fmla="*/ 1443140 h 2405383"/>
              <a:gd name="connsiteX12" fmla="*/ 293796 w 3252899"/>
              <a:gd name="connsiteY12" fmla="*/ 1544740 h 2405383"/>
              <a:gd name="connsiteX13" fmla="*/ 306496 w 3252899"/>
              <a:gd name="connsiteY13" fmla="*/ 1608240 h 2405383"/>
              <a:gd name="connsiteX14" fmla="*/ 810 w 3252899"/>
              <a:gd name="connsiteY14" fmla="*/ 1958819 h 2405383"/>
              <a:gd name="connsiteX15" fmla="*/ 219220 w 3252899"/>
              <a:gd name="connsiteY15" fmla="*/ 2098963 h 2405383"/>
              <a:gd name="connsiteX16" fmla="*/ 284197 w 3252899"/>
              <a:gd name="connsiteY16" fmla="*/ 2173685 h 2405383"/>
              <a:gd name="connsiteX17" fmla="*/ 261750 w 3252899"/>
              <a:gd name="connsiteY17" fmla="*/ 2272184 h 2405383"/>
              <a:gd name="connsiteX18" fmla="*/ 566846 w 3252899"/>
              <a:gd name="connsiteY18" fmla="*/ 2211490 h 2405383"/>
              <a:gd name="connsiteX19" fmla="*/ 801796 w 3252899"/>
              <a:gd name="connsiteY19" fmla="*/ 2268640 h 2405383"/>
              <a:gd name="connsiteX20" fmla="*/ 1335196 w 3252899"/>
              <a:gd name="connsiteY20" fmla="*/ 2401990 h 2405383"/>
              <a:gd name="connsiteX21" fmla="*/ 1824146 w 3252899"/>
              <a:gd name="connsiteY21" fmla="*/ 2363890 h 2405383"/>
              <a:gd name="connsiteX22" fmla="*/ 2274996 w 3252899"/>
              <a:gd name="connsiteY22" fmla="*/ 2344840 h 2405383"/>
              <a:gd name="connsiteX23" fmla="*/ 2548046 w 3252899"/>
              <a:gd name="connsiteY23" fmla="*/ 2351190 h 2405383"/>
              <a:gd name="connsiteX24" fmla="*/ 2871896 w 3252899"/>
              <a:gd name="connsiteY24" fmla="*/ 2109890 h 2405383"/>
              <a:gd name="connsiteX25" fmla="*/ 2833796 w 3252899"/>
              <a:gd name="connsiteY25" fmla="*/ 1938440 h 2405383"/>
              <a:gd name="connsiteX26" fmla="*/ 2948096 w 3252899"/>
              <a:gd name="connsiteY26" fmla="*/ 1709840 h 2405383"/>
              <a:gd name="connsiteX27" fmla="*/ 3252896 w 3252899"/>
              <a:gd name="connsiteY27" fmla="*/ 1455840 h 2405383"/>
              <a:gd name="connsiteX28" fmla="*/ 2941746 w 3252899"/>
              <a:gd name="connsiteY28" fmla="*/ 1138340 h 2405383"/>
              <a:gd name="connsiteX29" fmla="*/ 2732196 w 3252899"/>
              <a:gd name="connsiteY29" fmla="*/ 954190 h 2405383"/>
              <a:gd name="connsiteX30" fmla="*/ 2617896 w 3252899"/>
              <a:gd name="connsiteY30" fmla="*/ 598590 h 2405383"/>
              <a:gd name="connsiteX31" fmla="*/ 2332146 w 3252899"/>
              <a:gd name="connsiteY31" fmla="*/ 312840 h 2405383"/>
              <a:gd name="connsiteX32" fmla="*/ 2316559 w 3252899"/>
              <a:gd name="connsiteY32" fmla="*/ 161867 h 2405383"/>
              <a:gd name="connsiteX33" fmla="*/ 2294928 w 3252899"/>
              <a:gd name="connsiteY33" fmla="*/ 101655 h 2405383"/>
              <a:gd name="connsiteX34" fmla="*/ 2145551 w 3252899"/>
              <a:gd name="connsiteY34" fmla="*/ 9467 h 2405383"/>
              <a:gd name="connsiteX35" fmla="*/ 1985327 w 3252899"/>
              <a:gd name="connsiteY35" fmla="*/ 386865 h 2405383"/>
              <a:gd name="connsiteX36" fmla="*/ 1893548 w 3252899"/>
              <a:gd name="connsiteY36" fmla="*/ 461121 h 2405383"/>
              <a:gd name="connsiteX37" fmla="*/ 1867790 w 3252899"/>
              <a:gd name="connsiteY37" fmla="*/ 463696 h 2405383"/>
              <a:gd name="connsiteX38" fmla="*/ 1834305 w 3252899"/>
              <a:gd name="connsiteY38" fmla="*/ 463696 h 2405383"/>
              <a:gd name="connsiteX39" fmla="*/ 1775062 w 3252899"/>
              <a:gd name="connsiteY39" fmla="*/ 435362 h 2405383"/>
              <a:gd name="connsiteX40" fmla="*/ 1780214 w 3252899"/>
              <a:gd name="connsiteY40" fmla="*/ 381271 h 2405383"/>
              <a:gd name="connsiteX41" fmla="*/ 1785366 w 3252899"/>
              <a:gd name="connsiteY41" fmla="*/ 342634 h 2405383"/>
              <a:gd name="connsiteX42" fmla="*/ 1713316 w 3252899"/>
              <a:gd name="connsiteY42" fmla="*/ 255458 h 2405383"/>
              <a:gd name="connsiteX43" fmla="*/ 1677183 w 3252899"/>
              <a:gd name="connsiteY43" fmla="*/ 247330 h 2405383"/>
              <a:gd name="connsiteX44" fmla="*/ 1543242 w 3252899"/>
              <a:gd name="connsiteY44" fmla="*/ 280815 h 2405383"/>
              <a:gd name="connsiteX45" fmla="*/ 1532939 w 3252899"/>
              <a:gd name="connsiteY45" fmla="*/ 301422 h 2405383"/>
              <a:gd name="connsiteX46" fmla="*/ 1517485 w 3252899"/>
              <a:gd name="connsiteY46" fmla="*/ 340058 h 2405383"/>
              <a:gd name="connsiteX47" fmla="*/ 1549178 w 3252899"/>
              <a:gd name="connsiteY47" fmla="*/ 386030 h 2405383"/>
              <a:gd name="connsiteX48" fmla="*/ 1558698 w 3252899"/>
              <a:gd name="connsiteY48" fmla="*/ 422484 h 2405383"/>
              <a:gd name="connsiteX49" fmla="*/ 1538091 w 3252899"/>
              <a:gd name="connsiteY49" fmla="*/ 450816 h 2405383"/>
              <a:gd name="connsiteX50" fmla="*/ 1478795 w 3252899"/>
              <a:gd name="connsiteY50" fmla="*/ 499030 h 2405383"/>
              <a:gd name="connsiteX51" fmla="*/ 1437636 w 3252899"/>
              <a:gd name="connsiteY51" fmla="*/ 569302 h 2405383"/>
              <a:gd name="connsiteX52" fmla="*/ 1407422 w 3252899"/>
              <a:gd name="connsiteY52" fmla="*/ 571079 h 2405383"/>
              <a:gd name="connsiteX53" fmla="*/ 1355211 w 3252899"/>
              <a:gd name="connsiteY53" fmla="*/ 595060 h 2405383"/>
              <a:gd name="connsiteX54" fmla="*/ 1334605 w 3252899"/>
              <a:gd name="connsiteY54" fmla="*/ 651728 h 2405383"/>
              <a:gd name="connsiteX55" fmla="*/ 1313999 w 3252899"/>
              <a:gd name="connsiteY55" fmla="*/ 644000 h 2405383"/>
              <a:gd name="connsiteX56" fmla="*/ 1272786 w 3252899"/>
              <a:gd name="connsiteY56" fmla="*/ 636272 h 2405383"/>
              <a:gd name="connsiteX57" fmla="*/ 1182634 w 3252899"/>
              <a:gd name="connsiteY57" fmla="*/ 636271 h 2405383"/>
              <a:gd name="connsiteX58" fmla="*/ 1130976 w 3252899"/>
              <a:gd name="connsiteY58" fmla="*/ 622613 h 2405383"/>
              <a:gd name="connsiteX59" fmla="*/ 1071876 w 3252899"/>
              <a:gd name="connsiteY59" fmla="*/ 600211 h 2405383"/>
              <a:gd name="connsiteX60" fmla="*/ 1102784 w 3252899"/>
              <a:gd name="connsiteY60" fmla="*/ 577029 h 2405383"/>
              <a:gd name="connsiteX61" fmla="*/ 1172332 w 3252899"/>
              <a:gd name="connsiteY61" fmla="*/ 589908 h 2405383"/>
              <a:gd name="connsiteX62" fmla="*/ 1177482 w 3252899"/>
              <a:gd name="connsiteY62" fmla="*/ 607938 h 2405383"/>
              <a:gd name="connsiteX63" fmla="*/ 1228998 w 3252899"/>
              <a:gd name="connsiteY63" fmla="*/ 618242 h 2405383"/>
              <a:gd name="connsiteX64" fmla="*/ 1292346 w 3252899"/>
              <a:gd name="connsiteY64" fmla="*/ 587463 h 2405383"/>
              <a:gd name="connsiteX65" fmla="*/ 1265058 w 3252899"/>
              <a:gd name="connsiteY65" fmla="*/ 556424 h 2405383"/>
              <a:gd name="connsiteX66" fmla="*/ 1326877 w 3252899"/>
              <a:gd name="connsiteY66" fmla="*/ 540969 h 2405383"/>
              <a:gd name="connsiteX67" fmla="*/ 1339023 w 3252899"/>
              <a:gd name="connsiteY67" fmla="*/ 511426 h 2405383"/>
              <a:gd name="connsiteX68" fmla="*/ 1362938 w 3252899"/>
              <a:gd name="connsiteY68" fmla="*/ 492029 h 2405383"/>
              <a:gd name="connsiteX69" fmla="*/ 1370666 w 3252899"/>
              <a:gd name="connsiteY69" fmla="*/ 458544 h 2405383"/>
              <a:gd name="connsiteX70" fmla="*/ 1411878 w 3252899"/>
              <a:gd name="connsiteY70" fmla="*/ 448241 h 2405383"/>
              <a:gd name="connsiteX71" fmla="*/ 1427333 w 3252899"/>
              <a:gd name="connsiteY71" fmla="*/ 417331 h 2405383"/>
              <a:gd name="connsiteX72" fmla="*/ 1414454 w 3252899"/>
              <a:gd name="connsiteY72" fmla="*/ 388998 h 2405383"/>
              <a:gd name="connsiteX73" fmla="*/ 1445363 w 3252899"/>
              <a:gd name="connsiteY73" fmla="*/ 345210 h 2405383"/>
              <a:gd name="connsiteX74" fmla="*/ 1453145 w 3252899"/>
              <a:gd name="connsiteY74" fmla="*/ 331890 h 2405383"/>
              <a:gd name="connsiteX75" fmla="*/ 1440211 w 3252899"/>
              <a:gd name="connsiteY75" fmla="*/ 298846 h 2405383"/>
              <a:gd name="connsiteX76" fmla="*/ 1294163 w 3252899"/>
              <a:gd name="connsiteY76" fmla="*/ 238554 h 2405383"/>
              <a:gd name="connsiteX77" fmla="*/ 1205816 w 3252899"/>
              <a:gd name="connsiteY77" fmla="*/ 239603 h 2405383"/>
              <a:gd name="connsiteX78" fmla="*/ 1024046 w 3252899"/>
              <a:gd name="connsiteY78" fmla="*/ 103290 h 2405383"/>
              <a:gd name="connsiteX79" fmla="*/ 901942 w 3252899"/>
              <a:gd name="connsiteY79" fmla="*/ 59593 h 2405383"/>
              <a:gd name="connsiteX80" fmla="*/ 907027 w 3252899"/>
              <a:gd name="connsiteY80" fmla="*/ 90210 h 2405383"/>
              <a:gd name="connsiteX81" fmla="*/ 878692 w 3252899"/>
              <a:gd name="connsiteY81" fmla="*/ 100512 h 2405383"/>
              <a:gd name="connsiteX82" fmla="*/ 858086 w 3252899"/>
              <a:gd name="connsiteY82" fmla="*/ 128845 h 2405383"/>
              <a:gd name="connsiteX83" fmla="*/ 870965 w 3252899"/>
              <a:gd name="connsiteY83" fmla="*/ 167481 h 2405383"/>
              <a:gd name="connsiteX84" fmla="*/ 948237 w 3252899"/>
              <a:gd name="connsiteY84" fmla="*/ 167481 h 2405383"/>
              <a:gd name="connsiteX85" fmla="*/ 971421 w 3252899"/>
              <a:gd name="connsiteY85" fmla="*/ 221573 h 2405383"/>
              <a:gd name="connsiteX86" fmla="*/ 1010057 w 3252899"/>
              <a:gd name="connsiteY86" fmla="*/ 252482 h 2405383"/>
              <a:gd name="connsiteX87" fmla="*/ 1038391 w 3252899"/>
              <a:gd name="connsiteY87" fmla="*/ 270513 h 2405383"/>
              <a:gd name="connsiteX88" fmla="*/ 1027025 w 3252899"/>
              <a:gd name="connsiteY88" fmla="*/ 320411 h 2405383"/>
              <a:gd name="connsiteX89" fmla="*/ 981694 w 3252899"/>
              <a:gd name="connsiteY89" fmla="*/ 333620 h 2405383"/>
              <a:gd name="connsiteX90" fmla="*/ 899374 w 3252899"/>
              <a:gd name="connsiteY90" fmla="*/ 260285 h 2405383"/>
              <a:gd name="connsiteX91" fmla="*/ 783260 w 3252899"/>
              <a:gd name="connsiteY91" fmla="*/ 229492 h 2405383"/>
              <a:gd name="connsiteX0" fmla="*/ 795446 w 3252899"/>
              <a:gd name="connsiteY0" fmla="*/ 310643 h 2403186"/>
              <a:gd name="connsiteX1" fmla="*/ 854663 w 3252899"/>
              <a:gd name="connsiteY1" fmla="*/ 367793 h 2403186"/>
              <a:gd name="connsiteX2" fmla="*/ 877996 w 3252899"/>
              <a:gd name="connsiteY2" fmla="*/ 494793 h 2403186"/>
              <a:gd name="connsiteX3" fmla="*/ 833546 w 3252899"/>
              <a:gd name="connsiteY3" fmla="*/ 545593 h 2403186"/>
              <a:gd name="connsiteX4" fmla="*/ 770046 w 3252899"/>
              <a:gd name="connsiteY4" fmla="*/ 609093 h 2403186"/>
              <a:gd name="connsiteX5" fmla="*/ 725596 w 3252899"/>
              <a:gd name="connsiteY5" fmla="*/ 818643 h 2403186"/>
              <a:gd name="connsiteX6" fmla="*/ 738296 w 3252899"/>
              <a:gd name="connsiteY6" fmla="*/ 983743 h 2403186"/>
              <a:gd name="connsiteX7" fmla="*/ 890696 w 3252899"/>
              <a:gd name="connsiteY7" fmla="*/ 1142493 h 2403186"/>
              <a:gd name="connsiteX8" fmla="*/ 763696 w 3252899"/>
              <a:gd name="connsiteY8" fmla="*/ 1244093 h 2403186"/>
              <a:gd name="connsiteX9" fmla="*/ 477946 w 3252899"/>
              <a:gd name="connsiteY9" fmla="*/ 1282193 h 2403186"/>
              <a:gd name="connsiteX10" fmla="*/ 338246 w 3252899"/>
              <a:gd name="connsiteY10" fmla="*/ 1390143 h 2403186"/>
              <a:gd name="connsiteX11" fmla="*/ 306496 w 3252899"/>
              <a:gd name="connsiteY11" fmla="*/ 1440943 h 2403186"/>
              <a:gd name="connsiteX12" fmla="*/ 293796 w 3252899"/>
              <a:gd name="connsiteY12" fmla="*/ 1542543 h 2403186"/>
              <a:gd name="connsiteX13" fmla="*/ 306496 w 3252899"/>
              <a:gd name="connsiteY13" fmla="*/ 1606043 h 2403186"/>
              <a:gd name="connsiteX14" fmla="*/ 810 w 3252899"/>
              <a:gd name="connsiteY14" fmla="*/ 1956622 h 2403186"/>
              <a:gd name="connsiteX15" fmla="*/ 219220 w 3252899"/>
              <a:gd name="connsiteY15" fmla="*/ 2096766 h 2403186"/>
              <a:gd name="connsiteX16" fmla="*/ 284197 w 3252899"/>
              <a:gd name="connsiteY16" fmla="*/ 2171488 h 2403186"/>
              <a:gd name="connsiteX17" fmla="*/ 261750 w 3252899"/>
              <a:gd name="connsiteY17" fmla="*/ 2269987 h 2403186"/>
              <a:gd name="connsiteX18" fmla="*/ 566846 w 3252899"/>
              <a:gd name="connsiteY18" fmla="*/ 2209293 h 2403186"/>
              <a:gd name="connsiteX19" fmla="*/ 801796 w 3252899"/>
              <a:gd name="connsiteY19" fmla="*/ 2266443 h 2403186"/>
              <a:gd name="connsiteX20" fmla="*/ 1335196 w 3252899"/>
              <a:gd name="connsiteY20" fmla="*/ 2399793 h 2403186"/>
              <a:gd name="connsiteX21" fmla="*/ 1824146 w 3252899"/>
              <a:gd name="connsiteY21" fmla="*/ 2361693 h 2403186"/>
              <a:gd name="connsiteX22" fmla="*/ 2274996 w 3252899"/>
              <a:gd name="connsiteY22" fmla="*/ 2342643 h 2403186"/>
              <a:gd name="connsiteX23" fmla="*/ 2548046 w 3252899"/>
              <a:gd name="connsiteY23" fmla="*/ 2348993 h 2403186"/>
              <a:gd name="connsiteX24" fmla="*/ 2871896 w 3252899"/>
              <a:gd name="connsiteY24" fmla="*/ 2107693 h 2403186"/>
              <a:gd name="connsiteX25" fmla="*/ 2833796 w 3252899"/>
              <a:gd name="connsiteY25" fmla="*/ 1936243 h 2403186"/>
              <a:gd name="connsiteX26" fmla="*/ 2948096 w 3252899"/>
              <a:gd name="connsiteY26" fmla="*/ 1707643 h 2403186"/>
              <a:gd name="connsiteX27" fmla="*/ 3252896 w 3252899"/>
              <a:gd name="connsiteY27" fmla="*/ 1453643 h 2403186"/>
              <a:gd name="connsiteX28" fmla="*/ 2941746 w 3252899"/>
              <a:gd name="connsiteY28" fmla="*/ 1136143 h 2403186"/>
              <a:gd name="connsiteX29" fmla="*/ 2732196 w 3252899"/>
              <a:gd name="connsiteY29" fmla="*/ 951993 h 2403186"/>
              <a:gd name="connsiteX30" fmla="*/ 2617896 w 3252899"/>
              <a:gd name="connsiteY30" fmla="*/ 596393 h 2403186"/>
              <a:gd name="connsiteX31" fmla="*/ 2332146 w 3252899"/>
              <a:gd name="connsiteY31" fmla="*/ 310643 h 2403186"/>
              <a:gd name="connsiteX32" fmla="*/ 2316559 w 3252899"/>
              <a:gd name="connsiteY32" fmla="*/ 159670 h 2403186"/>
              <a:gd name="connsiteX33" fmla="*/ 2294928 w 3252899"/>
              <a:gd name="connsiteY33" fmla="*/ 99458 h 2403186"/>
              <a:gd name="connsiteX34" fmla="*/ 2145551 w 3252899"/>
              <a:gd name="connsiteY34" fmla="*/ 7270 h 2403186"/>
              <a:gd name="connsiteX35" fmla="*/ 1985327 w 3252899"/>
              <a:gd name="connsiteY35" fmla="*/ 384668 h 2403186"/>
              <a:gd name="connsiteX36" fmla="*/ 1893548 w 3252899"/>
              <a:gd name="connsiteY36" fmla="*/ 458924 h 2403186"/>
              <a:gd name="connsiteX37" fmla="*/ 1867790 w 3252899"/>
              <a:gd name="connsiteY37" fmla="*/ 461499 h 2403186"/>
              <a:gd name="connsiteX38" fmla="*/ 1834305 w 3252899"/>
              <a:gd name="connsiteY38" fmla="*/ 461499 h 2403186"/>
              <a:gd name="connsiteX39" fmla="*/ 1775062 w 3252899"/>
              <a:gd name="connsiteY39" fmla="*/ 433165 h 2403186"/>
              <a:gd name="connsiteX40" fmla="*/ 1780214 w 3252899"/>
              <a:gd name="connsiteY40" fmla="*/ 379074 h 2403186"/>
              <a:gd name="connsiteX41" fmla="*/ 1785366 w 3252899"/>
              <a:gd name="connsiteY41" fmla="*/ 340437 h 2403186"/>
              <a:gd name="connsiteX42" fmla="*/ 1713316 w 3252899"/>
              <a:gd name="connsiteY42" fmla="*/ 253261 h 2403186"/>
              <a:gd name="connsiteX43" fmla="*/ 1677183 w 3252899"/>
              <a:gd name="connsiteY43" fmla="*/ 245133 h 2403186"/>
              <a:gd name="connsiteX44" fmla="*/ 1543242 w 3252899"/>
              <a:gd name="connsiteY44" fmla="*/ 278618 h 2403186"/>
              <a:gd name="connsiteX45" fmla="*/ 1532939 w 3252899"/>
              <a:gd name="connsiteY45" fmla="*/ 299225 h 2403186"/>
              <a:gd name="connsiteX46" fmla="*/ 1517485 w 3252899"/>
              <a:gd name="connsiteY46" fmla="*/ 337861 h 2403186"/>
              <a:gd name="connsiteX47" fmla="*/ 1549178 w 3252899"/>
              <a:gd name="connsiteY47" fmla="*/ 383833 h 2403186"/>
              <a:gd name="connsiteX48" fmla="*/ 1558698 w 3252899"/>
              <a:gd name="connsiteY48" fmla="*/ 420287 h 2403186"/>
              <a:gd name="connsiteX49" fmla="*/ 1538091 w 3252899"/>
              <a:gd name="connsiteY49" fmla="*/ 448619 h 2403186"/>
              <a:gd name="connsiteX50" fmla="*/ 1478795 w 3252899"/>
              <a:gd name="connsiteY50" fmla="*/ 496833 h 2403186"/>
              <a:gd name="connsiteX51" fmla="*/ 1437636 w 3252899"/>
              <a:gd name="connsiteY51" fmla="*/ 567105 h 2403186"/>
              <a:gd name="connsiteX52" fmla="*/ 1407422 w 3252899"/>
              <a:gd name="connsiteY52" fmla="*/ 568882 h 2403186"/>
              <a:gd name="connsiteX53" fmla="*/ 1355211 w 3252899"/>
              <a:gd name="connsiteY53" fmla="*/ 592863 h 2403186"/>
              <a:gd name="connsiteX54" fmla="*/ 1334605 w 3252899"/>
              <a:gd name="connsiteY54" fmla="*/ 649531 h 2403186"/>
              <a:gd name="connsiteX55" fmla="*/ 1313999 w 3252899"/>
              <a:gd name="connsiteY55" fmla="*/ 641803 h 2403186"/>
              <a:gd name="connsiteX56" fmla="*/ 1272786 w 3252899"/>
              <a:gd name="connsiteY56" fmla="*/ 634075 h 2403186"/>
              <a:gd name="connsiteX57" fmla="*/ 1182634 w 3252899"/>
              <a:gd name="connsiteY57" fmla="*/ 634074 h 2403186"/>
              <a:gd name="connsiteX58" fmla="*/ 1130976 w 3252899"/>
              <a:gd name="connsiteY58" fmla="*/ 620416 h 2403186"/>
              <a:gd name="connsiteX59" fmla="*/ 1071876 w 3252899"/>
              <a:gd name="connsiteY59" fmla="*/ 598014 h 2403186"/>
              <a:gd name="connsiteX60" fmla="*/ 1102784 w 3252899"/>
              <a:gd name="connsiteY60" fmla="*/ 574832 h 2403186"/>
              <a:gd name="connsiteX61" fmla="*/ 1172332 w 3252899"/>
              <a:gd name="connsiteY61" fmla="*/ 587711 h 2403186"/>
              <a:gd name="connsiteX62" fmla="*/ 1177482 w 3252899"/>
              <a:gd name="connsiteY62" fmla="*/ 605741 h 2403186"/>
              <a:gd name="connsiteX63" fmla="*/ 1228998 w 3252899"/>
              <a:gd name="connsiteY63" fmla="*/ 616045 h 2403186"/>
              <a:gd name="connsiteX64" fmla="*/ 1292346 w 3252899"/>
              <a:gd name="connsiteY64" fmla="*/ 585266 h 2403186"/>
              <a:gd name="connsiteX65" fmla="*/ 1265058 w 3252899"/>
              <a:gd name="connsiteY65" fmla="*/ 554227 h 2403186"/>
              <a:gd name="connsiteX66" fmla="*/ 1326877 w 3252899"/>
              <a:gd name="connsiteY66" fmla="*/ 538772 h 2403186"/>
              <a:gd name="connsiteX67" fmla="*/ 1339023 w 3252899"/>
              <a:gd name="connsiteY67" fmla="*/ 509229 h 2403186"/>
              <a:gd name="connsiteX68" fmla="*/ 1362938 w 3252899"/>
              <a:gd name="connsiteY68" fmla="*/ 489832 h 2403186"/>
              <a:gd name="connsiteX69" fmla="*/ 1370666 w 3252899"/>
              <a:gd name="connsiteY69" fmla="*/ 456347 h 2403186"/>
              <a:gd name="connsiteX70" fmla="*/ 1411878 w 3252899"/>
              <a:gd name="connsiteY70" fmla="*/ 446044 h 2403186"/>
              <a:gd name="connsiteX71" fmla="*/ 1427333 w 3252899"/>
              <a:gd name="connsiteY71" fmla="*/ 415134 h 2403186"/>
              <a:gd name="connsiteX72" fmla="*/ 1414454 w 3252899"/>
              <a:gd name="connsiteY72" fmla="*/ 386801 h 2403186"/>
              <a:gd name="connsiteX73" fmla="*/ 1445363 w 3252899"/>
              <a:gd name="connsiteY73" fmla="*/ 343013 h 2403186"/>
              <a:gd name="connsiteX74" fmla="*/ 1453145 w 3252899"/>
              <a:gd name="connsiteY74" fmla="*/ 329693 h 2403186"/>
              <a:gd name="connsiteX75" fmla="*/ 1440211 w 3252899"/>
              <a:gd name="connsiteY75" fmla="*/ 296649 h 2403186"/>
              <a:gd name="connsiteX76" fmla="*/ 1294163 w 3252899"/>
              <a:gd name="connsiteY76" fmla="*/ 236357 h 2403186"/>
              <a:gd name="connsiteX77" fmla="*/ 1205816 w 3252899"/>
              <a:gd name="connsiteY77" fmla="*/ 237406 h 2403186"/>
              <a:gd name="connsiteX78" fmla="*/ 1024046 w 3252899"/>
              <a:gd name="connsiteY78" fmla="*/ 101093 h 2403186"/>
              <a:gd name="connsiteX79" fmla="*/ 901942 w 3252899"/>
              <a:gd name="connsiteY79" fmla="*/ 57396 h 2403186"/>
              <a:gd name="connsiteX80" fmla="*/ 907027 w 3252899"/>
              <a:gd name="connsiteY80" fmla="*/ 88013 h 2403186"/>
              <a:gd name="connsiteX81" fmla="*/ 878692 w 3252899"/>
              <a:gd name="connsiteY81" fmla="*/ 98315 h 2403186"/>
              <a:gd name="connsiteX82" fmla="*/ 858086 w 3252899"/>
              <a:gd name="connsiteY82" fmla="*/ 126648 h 2403186"/>
              <a:gd name="connsiteX83" fmla="*/ 870965 w 3252899"/>
              <a:gd name="connsiteY83" fmla="*/ 165284 h 2403186"/>
              <a:gd name="connsiteX84" fmla="*/ 948237 w 3252899"/>
              <a:gd name="connsiteY84" fmla="*/ 165284 h 2403186"/>
              <a:gd name="connsiteX85" fmla="*/ 971421 w 3252899"/>
              <a:gd name="connsiteY85" fmla="*/ 219376 h 2403186"/>
              <a:gd name="connsiteX86" fmla="*/ 1010057 w 3252899"/>
              <a:gd name="connsiteY86" fmla="*/ 250285 h 2403186"/>
              <a:gd name="connsiteX87" fmla="*/ 1038391 w 3252899"/>
              <a:gd name="connsiteY87" fmla="*/ 268316 h 2403186"/>
              <a:gd name="connsiteX88" fmla="*/ 1027025 w 3252899"/>
              <a:gd name="connsiteY88" fmla="*/ 318214 h 2403186"/>
              <a:gd name="connsiteX89" fmla="*/ 981694 w 3252899"/>
              <a:gd name="connsiteY89" fmla="*/ 331423 h 2403186"/>
              <a:gd name="connsiteX90" fmla="*/ 899374 w 3252899"/>
              <a:gd name="connsiteY90" fmla="*/ 258088 h 2403186"/>
              <a:gd name="connsiteX91" fmla="*/ 783260 w 3252899"/>
              <a:gd name="connsiteY91" fmla="*/ 227295 h 2403186"/>
              <a:gd name="connsiteX0" fmla="*/ 795446 w 3252899"/>
              <a:gd name="connsiteY0" fmla="*/ 370245 h 2462788"/>
              <a:gd name="connsiteX1" fmla="*/ 854663 w 3252899"/>
              <a:gd name="connsiteY1" fmla="*/ 427395 h 2462788"/>
              <a:gd name="connsiteX2" fmla="*/ 877996 w 3252899"/>
              <a:gd name="connsiteY2" fmla="*/ 554395 h 2462788"/>
              <a:gd name="connsiteX3" fmla="*/ 833546 w 3252899"/>
              <a:gd name="connsiteY3" fmla="*/ 605195 h 2462788"/>
              <a:gd name="connsiteX4" fmla="*/ 770046 w 3252899"/>
              <a:gd name="connsiteY4" fmla="*/ 668695 h 2462788"/>
              <a:gd name="connsiteX5" fmla="*/ 725596 w 3252899"/>
              <a:gd name="connsiteY5" fmla="*/ 878245 h 2462788"/>
              <a:gd name="connsiteX6" fmla="*/ 738296 w 3252899"/>
              <a:gd name="connsiteY6" fmla="*/ 1043345 h 2462788"/>
              <a:gd name="connsiteX7" fmla="*/ 890696 w 3252899"/>
              <a:gd name="connsiteY7" fmla="*/ 1202095 h 2462788"/>
              <a:gd name="connsiteX8" fmla="*/ 763696 w 3252899"/>
              <a:gd name="connsiteY8" fmla="*/ 1303695 h 2462788"/>
              <a:gd name="connsiteX9" fmla="*/ 477946 w 3252899"/>
              <a:gd name="connsiteY9" fmla="*/ 1341795 h 2462788"/>
              <a:gd name="connsiteX10" fmla="*/ 338246 w 3252899"/>
              <a:gd name="connsiteY10" fmla="*/ 1449745 h 2462788"/>
              <a:gd name="connsiteX11" fmla="*/ 306496 w 3252899"/>
              <a:gd name="connsiteY11" fmla="*/ 1500545 h 2462788"/>
              <a:gd name="connsiteX12" fmla="*/ 293796 w 3252899"/>
              <a:gd name="connsiteY12" fmla="*/ 1602145 h 2462788"/>
              <a:gd name="connsiteX13" fmla="*/ 306496 w 3252899"/>
              <a:gd name="connsiteY13" fmla="*/ 1665645 h 2462788"/>
              <a:gd name="connsiteX14" fmla="*/ 810 w 3252899"/>
              <a:gd name="connsiteY14" fmla="*/ 2016224 h 2462788"/>
              <a:gd name="connsiteX15" fmla="*/ 219220 w 3252899"/>
              <a:gd name="connsiteY15" fmla="*/ 2156368 h 2462788"/>
              <a:gd name="connsiteX16" fmla="*/ 284197 w 3252899"/>
              <a:gd name="connsiteY16" fmla="*/ 2231090 h 2462788"/>
              <a:gd name="connsiteX17" fmla="*/ 261750 w 3252899"/>
              <a:gd name="connsiteY17" fmla="*/ 2329589 h 2462788"/>
              <a:gd name="connsiteX18" fmla="*/ 566846 w 3252899"/>
              <a:gd name="connsiteY18" fmla="*/ 2268895 h 2462788"/>
              <a:gd name="connsiteX19" fmla="*/ 801796 w 3252899"/>
              <a:gd name="connsiteY19" fmla="*/ 2326045 h 2462788"/>
              <a:gd name="connsiteX20" fmla="*/ 1335196 w 3252899"/>
              <a:gd name="connsiteY20" fmla="*/ 2459395 h 2462788"/>
              <a:gd name="connsiteX21" fmla="*/ 1824146 w 3252899"/>
              <a:gd name="connsiteY21" fmla="*/ 2421295 h 2462788"/>
              <a:gd name="connsiteX22" fmla="*/ 2274996 w 3252899"/>
              <a:gd name="connsiteY22" fmla="*/ 2402245 h 2462788"/>
              <a:gd name="connsiteX23" fmla="*/ 2548046 w 3252899"/>
              <a:gd name="connsiteY23" fmla="*/ 2408595 h 2462788"/>
              <a:gd name="connsiteX24" fmla="*/ 2871896 w 3252899"/>
              <a:gd name="connsiteY24" fmla="*/ 2167295 h 2462788"/>
              <a:gd name="connsiteX25" fmla="*/ 2833796 w 3252899"/>
              <a:gd name="connsiteY25" fmla="*/ 1995845 h 2462788"/>
              <a:gd name="connsiteX26" fmla="*/ 2948096 w 3252899"/>
              <a:gd name="connsiteY26" fmla="*/ 1767245 h 2462788"/>
              <a:gd name="connsiteX27" fmla="*/ 3252896 w 3252899"/>
              <a:gd name="connsiteY27" fmla="*/ 1513245 h 2462788"/>
              <a:gd name="connsiteX28" fmla="*/ 2941746 w 3252899"/>
              <a:gd name="connsiteY28" fmla="*/ 1195745 h 2462788"/>
              <a:gd name="connsiteX29" fmla="*/ 2732196 w 3252899"/>
              <a:gd name="connsiteY29" fmla="*/ 1011595 h 2462788"/>
              <a:gd name="connsiteX30" fmla="*/ 2617896 w 3252899"/>
              <a:gd name="connsiteY30" fmla="*/ 655995 h 2462788"/>
              <a:gd name="connsiteX31" fmla="*/ 2332146 w 3252899"/>
              <a:gd name="connsiteY31" fmla="*/ 370245 h 2462788"/>
              <a:gd name="connsiteX32" fmla="*/ 2316559 w 3252899"/>
              <a:gd name="connsiteY32" fmla="*/ 219272 h 2462788"/>
              <a:gd name="connsiteX33" fmla="*/ 2294928 w 3252899"/>
              <a:gd name="connsiteY33" fmla="*/ 159060 h 2462788"/>
              <a:gd name="connsiteX34" fmla="*/ 2187114 w 3252899"/>
              <a:gd name="connsiteY34" fmla="*/ 5749 h 2462788"/>
              <a:gd name="connsiteX35" fmla="*/ 1985327 w 3252899"/>
              <a:gd name="connsiteY35" fmla="*/ 444270 h 2462788"/>
              <a:gd name="connsiteX36" fmla="*/ 1893548 w 3252899"/>
              <a:gd name="connsiteY36" fmla="*/ 518526 h 2462788"/>
              <a:gd name="connsiteX37" fmla="*/ 1867790 w 3252899"/>
              <a:gd name="connsiteY37" fmla="*/ 521101 h 2462788"/>
              <a:gd name="connsiteX38" fmla="*/ 1834305 w 3252899"/>
              <a:gd name="connsiteY38" fmla="*/ 521101 h 2462788"/>
              <a:gd name="connsiteX39" fmla="*/ 1775062 w 3252899"/>
              <a:gd name="connsiteY39" fmla="*/ 492767 h 2462788"/>
              <a:gd name="connsiteX40" fmla="*/ 1780214 w 3252899"/>
              <a:gd name="connsiteY40" fmla="*/ 438676 h 2462788"/>
              <a:gd name="connsiteX41" fmla="*/ 1785366 w 3252899"/>
              <a:gd name="connsiteY41" fmla="*/ 400039 h 2462788"/>
              <a:gd name="connsiteX42" fmla="*/ 1713316 w 3252899"/>
              <a:gd name="connsiteY42" fmla="*/ 312863 h 2462788"/>
              <a:gd name="connsiteX43" fmla="*/ 1677183 w 3252899"/>
              <a:gd name="connsiteY43" fmla="*/ 304735 h 2462788"/>
              <a:gd name="connsiteX44" fmla="*/ 1543242 w 3252899"/>
              <a:gd name="connsiteY44" fmla="*/ 338220 h 2462788"/>
              <a:gd name="connsiteX45" fmla="*/ 1532939 w 3252899"/>
              <a:gd name="connsiteY45" fmla="*/ 358827 h 2462788"/>
              <a:gd name="connsiteX46" fmla="*/ 1517485 w 3252899"/>
              <a:gd name="connsiteY46" fmla="*/ 397463 h 2462788"/>
              <a:gd name="connsiteX47" fmla="*/ 1549178 w 3252899"/>
              <a:gd name="connsiteY47" fmla="*/ 443435 h 2462788"/>
              <a:gd name="connsiteX48" fmla="*/ 1558698 w 3252899"/>
              <a:gd name="connsiteY48" fmla="*/ 479889 h 2462788"/>
              <a:gd name="connsiteX49" fmla="*/ 1538091 w 3252899"/>
              <a:gd name="connsiteY49" fmla="*/ 508221 h 2462788"/>
              <a:gd name="connsiteX50" fmla="*/ 1478795 w 3252899"/>
              <a:gd name="connsiteY50" fmla="*/ 556435 h 2462788"/>
              <a:gd name="connsiteX51" fmla="*/ 1437636 w 3252899"/>
              <a:gd name="connsiteY51" fmla="*/ 626707 h 2462788"/>
              <a:gd name="connsiteX52" fmla="*/ 1407422 w 3252899"/>
              <a:gd name="connsiteY52" fmla="*/ 628484 h 2462788"/>
              <a:gd name="connsiteX53" fmla="*/ 1355211 w 3252899"/>
              <a:gd name="connsiteY53" fmla="*/ 652465 h 2462788"/>
              <a:gd name="connsiteX54" fmla="*/ 1334605 w 3252899"/>
              <a:gd name="connsiteY54" fmla="*/ 709133 h 2462788"/>
              <a:gd name="connsiteX55" fmla="*/ 1313999 w 3252899"/>
              <a:gd name="connsiteY55" fmla="*/ 701405 h 2462788"/>
              <a:gd name="connsiteX56" fmla="*/ 1272786 w 3252899"/>
              <a:gd name="connsiteY56" fmla="*/ 693677 h 2462788"/>
              <a:gd name="connsiteX57" fmla="*/ 1182634 w 3252899"/>
              <a:gd name="connsiteY57" fmla="*/ 693676 h 2462788"/>
              <a:gd name="connsiteX58" fmla="*/ 1130976 w 3252899"/>
              <a:gd name="connsiteY58" fmla="*/ 680018 h 2462788"/>
              <a:gd name="connsiteX59" fmla="*/ 1071876 w 3252899"/>
              <a:gd name="connsiteY59" fmla="*/ 657616 h 2462788"/>
              <a:gd name="connsiteX60" fmla="*/ 1102784 w 3252899"/>
              <a:gd name="connsiteY60" fmla="*/ 634434 h 2462788"/>
              <a:gd name="connsiteX61" fmla="*/ 1172332 w 3252899"/>
              <a:gd name="connsiteY61" fmla="*/ 647313 h 2462788"/>
              <a:gd name="connsiteX62" fmla="*/ 1177482 w 3252899"/>
              <a:gd name="connsiteY62" fmla="*/ 665343 h 2462788"/>
              <a:gd name="connsiteX63" fmla="*/ 1228998 w 3252899"/>
              <a:gd name="connsiteY63" fmla="*/ 675647 h 2462788"/>
              <a:gd name="connsiteX64" fmla="*/ 1292346 w 3252899"/>
              <a:gd name="connsiteY64" fmla="*/ 644868 h 2462788"/>
              <a:gd name="connsiteX65" fmla="*/ 1265058 w 3252899"/>
              <a:gd name="connsiteY65" fmla="*/ 613829 h 2462788"/>
              <a:gd name="connsiteX66" fmla="*/ 1326877 w 3252899"/>
              <a:gd name="connsiteY66" fmla="*/ 598374 h 2462788"/>
              <a:gd name="connsiteX67" fmla="*/ 1339023 w 3252899"/>
              <a:gd name="connsiteY67" fmla="*/ 568831 h 2462788"/>
              <a:gd name="connsiteX68" fmla="*/ 1362938 w 3252899"/>
              <a:gd name="connsiteY68" fmla="*/ 549434 h 2462788"/>
              <a:gd name="connsiteX69" fmla="*/ 1370666 w 3252899"/>
              <a:gd name="connsiteY69" fmla="*/ 515949 h 2462788"/>
              <a:gd name="connsiteX70" fmla="*/ 1411878 w 3252899"/>
              <a:gd name="connsiteY70" fmla="*/ 505646 h 2462788"/>
              <a:gd name="connsiteX71" fmla="*/ 1427333 w 3252899"/>
              <a:gd name="connsiteY71" fmla="*/ 474736 h 2462788"/>
              <a:gd name="connsiteX72" fmla="*/ 1414454 w 3252899"/>
              <a:gd name="connsiteY72" fmla="*/ 446403 h 2462788"/>
              <a:gd name="connsiteX73" fmla="*/ 1445363 w 3252899"/>
              <a:gd name="connsiteY73" fmla="*/ 402615 h 2462788"/>
              <a:gd name="connsiteX74" fmla="*/ 1453145 w 3252899"/>
              <a:gd name="connsiteY74" fmla="*/ 389295 h 2462788"/>
              <a:gd name="connsiteX75" fmla="*/ 1440211 w 3252899"/>
              <a:gd name="connsiteY75" fmla="*/ 356251 h 2462788"/>
              <a:gd name="connsiteX76" fmla="*/ 1294163 w 3252899"/>
              <a:gd name="connsiteY76" fmla="*/ 295959 h 2462788"/>
              <a:gd name="connsiteX77" fmla="*/ 1205816 w 3252899"/>
              <a:gd name="connsiteY77" fmla="*/ 297008 h 2462788"/>
              <a:gd name="connsiteX78" fmla="*/ 1024046 w 3252899"/>
              <a:gd name="connsiteY78" fmla="*/ 160695 h 2462788"/>
              <a:gd name="connsiteX79" fmla="*/ 901942 w 3252899"/>
              <a:gd name="connsiteY79" fmla="*/ 116998 h 2462788"/>
              <a:gd name="connsiteX80" fmla="*/ 907027 w 3252899"/>
              <a:gd name="connsiteY80" fmla="*/ 147615 h 2462788"/>
              <a:gd name="connsiteX81" fmla="*/ 878692 w 3252899"/>
              <a:gd name="connsiteY81" fmla="*/ 157917 h 2462788"/>
              <a:gd name="connsiteX82" fmla="*/ 858086 w 3252899"/>
              <a:gd name="connsiteY82" fmla="*/ 186250 h 2462788"/>
              <a:gd name="connsiteX83" fmla="*/ 870965 w 3252899"/>
              <a:gd name="connsiteY83" fmla="*/ 224886 h 2462788"/>
              <a:gd name="connsiteX84" fmla="*/ 948237 w 3252899"/>
              <a:gd name="connsiteY84" fmla="*/ 224886 h 2462788"/>
              <a:gd name="connsiteX85" fmla="*/ 971421 w 3252899"/>
              <a:gd name="connsiteY85" fmla="*/ 278978 h 2462788"/>
              <a:gd name="connsiteX86" fmla="*/ 1010057 w 3252899"/>
              <a:gd name="connsiteY86" fmla="*/ 309887 h 2462788"/>
              <a:gd name="connsiteX87" fmla="*/ 1038391 w 3252899"/>
              <a:gd name="connsiteY87" fmla="*/ 327918 h 2462788"/>
              <a:gd name="connsiteX88" fmla="*/ 1027025 w 3252899"/>
              <a:gd name="connsiteY88" fmla="*/ 377816 h 2462788"/>
              <a:gd name="connsiteX89" fmla="*/ 981694 w 3252899"/>
              <a:gd name="connsiteY89" fmla="*/ 391025 h 2462788"/>
              <a:gd name="connsiteX90" fmla="*/ 899374 w 3252899"/>
              <a:gd name="connsiteY90" fmla="*/ 317690 h 2462788"/>
              <a:gd name="connsiteX91" fmla="*/ 783260 w 3252899"/>
              <a:gd name="connsiteY91" fmla="*/ 286897 h 2462788"/>
              <a:gd name="connsiteX0" fmla="*/ 795446 w 3252899"/>
              <a:gd name="connsiteY0" fmla="*/ 376038 h 2468581"/>
              <a:gd name="connsiteX1" fmla="*/ 854663 w 3252899"/>
              <a:gd name="connsiteY1" fmla="*/ 433188 h 2468581"/>
              <a:gd name="connsiteX2" fmla="*/ 877996 w 3252899"/>
              <a:gd name="connsiteY2" fmla="*/ 560188 h 2468581"/>
              <a:gd name="connsiteX3" fmla="*/ 833546 w 3252899"/>
              <a:gd name="connsiteY3" fmla="*/ 610988 h 2468581"/>
              <a:gd name="connsiteX4" fmla="*/ 770046 w 3252899"/>
              <a:gd name="connsiteY4" fmla="*/ 674488 h 2468581"/>
              <a:gd name="connsiteX5" fmla="*/ 725596 w 3252899"/>
              <a:gd name="connsiteY5" fmla="*/ 884038 h 2468581"/>
              <a:gd name="connsiteX6" fmla="*/ 738296 w 3252899"/>
              <a:gd name="connsiteY6" fmla="*/ 1049138 h 2468581"/>
              <a:gd name="connsiteX7" fmla="*/ 890696 w 3252899"/>
              <a:gd name="connsiteY7" fmla="*/ 1207888 h 2468581"/>
              <a:gd name="connsiteX8" fmla="*/ 763696 w 3252899"/>
              <a:gd name="connsiteY8" fmla="*/ 1309488 h 2468581"/>
              <a:gd name="connsiteX9" fmla="*/ 477946 w 3252899"/>
              <a:gd name="connsiteY9" fmla="*/ 1347588 h 2468581"/>
              <a:gd name="connsiteX10" fmla="*/ 338246 w 3252899"/>
              <a:gd name="connsiteY10" fmla="*/ 1455538 h 2468581"/>
              <a:gd name="connsiteX11" fmla="*/ 306496 w 3252899"/>
              <a:gd name="connsiteY11" fmla="*/ 1506338 h 2468581"/>
              <a:gd name="connsiteX12" fmla="*/ 293796 w 3252899"/>
              <a:gd name="connsiteY12" fmla="*/ 1607938 h 2468581"/>
              <a:gd name="connsiteX13" fmla="*/ 306496 w 3252899"/>
              <a:gd name="connsiteY13" fmla="*/ 1671438 h 2468581"/>
              <a:gd name="connsiteX14" fmla="*/ 810 w 3252899"/>
              <a:gd name="connsiteY14" fmla="*/ 2022017 h 2468581"/>
              <a:gd name="connsiteX15" fmla="*/ 219220 w 3252899"/>
              <a:gd name="connsiteY15" fmla="*/ 2162161 h 2468581"/>
              <a:gd name="connsiteX16" fmla="*/ 284197 w 3252899"/>
              <a:gd name="connsiteY16" fmla="*/ 2236883 h 2468581"/>
              <a:gd name="connsiteX17" fmla="*/ 261750 w 3252899"/>
              <a:gd name="connsiteY17" fmla="*/ 2335382 h 2468581"/>
              <a:gd name="connsiteX18" fmla="*/ 566846 w 3252899"/>
              <a:gd name="connsiteY18" fmla="*/ 2274688 h 2468581"/>
              <a:gd name="connsiteX19" fmla="*/ 801796 w 3252899"/>
              <a:gd name="connsiteY19" fmla="*/ 2331838 h 2468581"/>
              <a:gd name="connsiteX20" fmla="*/ 1335196 w 3252899"/>
              <a:gd name="connsiteY20" fmla="*/ 2465188 h 2468581"/>
              <a:gd name="connsiteX21" fmla="*/ 1824146 w 3252899"/>
              <a:gd name="connsiteY21" fmla="*/ 2427088 h 2468581"/>
              <a:gd name="connsiteX22" fmla="*/ 2274996 w 3252899"/>
              <a:gd name="connsiteY22" fmla="*/ 2408038 h 2468581"/>
              <a:gd name="connsiteX23" fmla="*/ 2548046 w 3252899"/>
              <a:gd name="connsiteY23" fmla="*/ 2414388 h 2468581"/>
              <a:gd name="connsiteX24" fmla="*/ 2871896 w 3252899"/>
              <a:gd name="connsiteY24" fmla="*/ 2173088 h 2468581"/>
              <a:gd name="connsiteX25" fmla="*/ 2833796 w 3252899"/>
              <a:gd name="connsiteY25" fmla="*/ 2001638 h 2468581"/>
              <a:gd name="connsiteX26" fmla="*/ 2948096 w 3252899"/>
              <a:gd name="connsiteY26" fmla="*/ 1773038 h 2468581"/>
              <a:gd name="connsiteX27" fmla="*/ 3252896 w 3252899"/>
              <a:gd name="connsiteY27" fmla="*/ 1519038 h 2468581"/>
              <a:gd name="connsiteX28" fmla="*/ 2941746 w 3252899"/>
              <a:gd name="connsiteY28" fmla="*/ 1201538 h 2468581"/>
              <a:gd name="connsiteX29" fmla="*/ 2732196 w 3252899"/>
              <a:gd name="connsiteY29" fmla="*/ 1017388 h 2468581"/>
              <a:gd name="connsiteX30" fmla="*/ 2617896 w 3252899"/>
              <a:gd name="connsiteY30" fmla="*/ 661788 h 2468581"/>
              <a:gd name="connsiteX31" fmla="*/ 2332146 w 3252899"/>
              <a:gd name="connsiteY31" fmla="*/ 376038 h 2468581"/>
              <a:gd name="connsiteX32" fmla="*/ 2316559 w 3252899"/>
              <a:gd name="connsiteY32" fmla="*/ 225065 h 2468581"/>
              <a:gd name="connsiteX33" fmla="*/ 2294928 w 3252899"/>
              <a:gd name="connsiteY33" fmla="*/ 164853 h 2468581"/>
              <a:gd name="connsiteX34" fmla="*/ 2184906 w 3252899"/>
              <a:gd name="connsiteY34" fmla="*/ 130624 h 2468581"/>
              <a:gd name="connsiteX35" fmla="*/ 2187114 w 3252899"/>
              <a:gd name="connsiteY35" fmla="*/ 11542 h 2468581"/>
              <a:gd name="connsiteX36" fmla="*/ 1985327 w 3252899"/>
              <a:gd name="connsiteY36" fmla="*/ 450063 h 2468581"/>
              <a:gd name="connsiteX37" fmla="*/ 1893548 w 3252899"/>
              <a:gd name="connsiteY37" fmla="*/ 524319 h 2468581"/>
              <a:gd name="connsiteX38" fmla="*/ 1867790 w 3252899"/>
              <a:gd name="connsiteY38" fmla="*/ 526894 h 2468581"/>
              <a:gd name="connsiteX39" fmla="*/ 1834305 w 3252899"/>
              <a:gd name="connsiteY39" fmla="*/ 526894 h 2468581"/>
              <a:gd name="connsiteX40" fmla="*/ 1775062 w 3252899"/>
              <a:gd name="connsiteY40" fmla="*/ 498560 h 2468581"/>
              <a:gd name="connsiteX41" fmla="*/ 1780214 w 3252899"/>
              <a:gd name="connsiteY41" fmla="*/ 444469 h 2468581"/>
              <a:gd name="connsiteX42" fmla="*/ 1785366 w 3252899"/>
              <a:gd name="connsiteY42" fmla="*/ 405832 h 2468581"/>
              <a:gd name="connsiteX43" fmla="*/ 1713316 w 3252899"/>
              <a:gd name="connsiteY43" fmla="*/ 318656 h 2468581"/>
              <a:gd name="connsiteX44" fmla="*/ 1677183 w 3252899"/>
              <a:gd name="connsiteY44" fmla="*/ 310528 h 2468581"/>
              <a:gd name="connsiteX45" fmla="*/ 1543242 w 3252899"/>
              <a:gd name="connsiteY45" fmla="*/ 344013 h 2468581"/>
              <a:gd name="connsiteX46" fmla="*/ 1532939 w 3252899"/>
              <a:gd name="connsiteY46" fmla="*/ 364620 h 2468581"/>
              <a:gd name="connsiteX47" fmla="*/ 1517485 w 3252899"/>
              <a:gd name="connsiteY47" fmla="*/ 403256 h 2468581"/>
              <a:gd name="connsiteX48" fmla="*/ 1549178 w 3252899"/>
              <a:gd name="connsiteY48" fmla="*/ 449228 h 2468581"/>
              <a:gd name="connsiteX49" fmla="*/ 1558698 w 3252899"/>
              <a:gd name="connsiteY49" fmla="*/ 485682 h 2468581"/>
              <a:gd name="connsiteX50" fmla="*/ 1538091 w 3252899"/>
              <a:gd name="connsiteY50" fmla="*/ 514014 h 2468581"/>
              <a:gd name="connsiteX51" fmla="*/ 1478795 w 3252899"/>
              <a:gd name="connsiteY51" fmla="*/ 562228 h 2468581"/>
              <a:gd name="connsiteX52" fmla="*/ 1437636 w 3252899"/>
              <a:gd name="connsiteY52" fmla="*/ 632500 h 2468581"/>
              <a:gd name="connsiteX53" fmla="*/ 1407422 w 3252899"/>
              <a:gd name="connsiteY53" fmla="*/ 634277 h 2468581"/>
              <a:gd name="connsiteX54" fmla="*/ 1355211 w 3252899"/>
              <a:gd name="connsiteY54" fmla="*/ 658258 h 2468581"/>
              <a:gd name="connsiteX55" fmla="*/ 1334605 w 3252899"/>
              <a:gd name="connsiteY55" fmla="*/ 714926 h 2468581"/>
              <a:gd name="connsiteX56" fmla="*/ 1313999 w 3252899"/>
              <a:gd name="connsiteY56" fmla="*/ 707198 h 2468581"/>
              <a:gd name="connsiteX57" fmla="*/ 1272786 w 3252899"/>
              <a:gd name="connsiteY57" fmla="*/ 699470 h 2468581"/>
              <a:gd name="connsiteX58" fmla="*/ 1182634 w 3252899"/>
              <a:gd name="connsiteY58" fmla="*/ 699469 h 2468581"/>
              <a:gd name="connsiteX59" fmla="*/ 1130976 w 3252899"/>
              <a:gd name="connsiteY59" fmla="*/ 685811 h 2468581"/>
              <a:gd name="connsiteX60" fmla="*/ 1071876 w 3252899"/>
              <a:gd name="connsiteY60" fmla="*/ 663409 h 2468581"/>
              <a:gd name="connsiteX61" fmla="*/ 1102784 w 3252899"/>
              <a:gd name="connsiteY61" fmla="*/ 640227 h 2468581"/>
              <a:gd name="connsiteX62" fmla="*/ 1172332 w 3252899"/>
              <a:gd name="connsiteY62" fmla="*/ 653106 h 2468581"/>
              <a:gd name="connsiteX63" fmla="*/ 1177482 w 3252899"/>
              <a:gd name="connsiteY63" fmla="*/ 671136 h 2468581"/>
              <a:gd name="connsiteX64" fmla="*/ 1228998 w 3252899"/>
              <a:gd name="connsiteY64" fmla="*/ 681440 h 2468581"/>
              <a:gd name="connsiteX65" fmla="*/ 1292346 w 3252899"/>
              <a:gd name="connsiteY65" fmla="*/ 650661 h 2468581"/>
              <a:gd name="connsiteX66" fmla="*/ 1265058 w 3252899"/>
              <a:gd name="connsiteY66" fmla="*/ 619622 h 2468581"/>
              <a:gd name="connsiteX67" fmla="*/ 1326877 w 3252899"/>
              <a:gd name="connsiteY67" fmla="*/ 604167 h 2468581"/>
              <a:gd name="connsiteX68" fmla="*/ 1339023 w 3252899"/>
              <a:gd name="connsiteY68" fmla="*/ 574624 h 2468581"/>
              <a:gd name="connsiteX69" fmla="*/ 1362938 w 3252899"/>
              <a:gd name="connsiteY69" fmla="*/ 555227 h 2468581"/>
              <a:gd name="connsiteX70" fmla="*/ 1370666 w 3252899"/>
              <a:gd name="connsiteY70" fmla="*/ 521742 h 2468581"/>
              <a:gd name="connsiteX71" fmla="*/ 1411878 w 3252899"/>
              <a:gd name="connsiteY71" fmla="*/ 511439 h 2468581"/>
              <a:gd name="connsiteX72" fmla="*/ 1427333 w 3252899"/>
              <a:gd name="connsiteY72" fmla="*/ 480529 h 2468581"/>
              <a:gd name="connsiteX73" fmla="*/ 1414454 w 3252899"/>
              <a:gd name="connsiteY73" fmla="*/ 452196 h 2468581"/>
              <a:gd name="connsiteX74" fmla="*/ 1445363 w 3252899"/>
              <a:gd name="connsiteY74" fmla="*/ 408408 h 2468581"/>
              <a:gd name="connsiteX75" fmla="*/ 1453145 w 3252899"/>
              <a:gd name="connsiteY75" fmla="*/ 395088 h 2468581"/>
              <a:gd name="connsiteX76" fmla="*/ 1440211 w 3252899"/>
              <a:gd name="connsiteY76" fmla="*/ 362044 h 2468581"/>
              <a:gd name="connsiteX77" fmla="*/ 1294163 w 3252899"/>
              <a:gd name="connsiteY77" fmla="*/ 301752 h 2468581"/>
              <a:gd name="connsiteX78" fmla="*/ 1205816 w 3252899"/>
              <a:gd name="connsiteY78" fmla="*/ 302801 h 2468581"/>
              <a:gd name="connsiteX79" fmla="*/ 1024046 w 3252899"/>
              <a:gd name="connsiteY79" fmla="*/ 166488 h 2468581"/>
              <a:gd name="connsiteX80" fmla="*/ 901942 w 3252899"/>
              <a:gd name="connsiteY80" fmla="*/ 122791 h 2468581"/>
              <a:gd name="connsiteX81" fmla="*/ 907027 w 3252899"/>
              <a:gd name="connsiteY81" fmla="*/ 153408 h 2468581"/>
              <a:gd name="connsiteX82" fmla="*/ 878692 w 3252899"/>
              <a:gd name="connsiteY82" fmla="*/ 163710 h 2468581"/>
              <a:gd name="connsiteX83" fmla="*/ 858086 w 3252899"/>
              <a:gd name="connsiteY83" fmla="*/ 192043 h 2468581"/>
              <a:gd name="connsiteX84" fmla="*/ 870965 w 3252899"/>
              <a:gd name="connsiteY84" fmla="*/ 230679 h 2468581"/>
              <a:gd name="connsiteX85" fmla="*/ 948237 w 3252899"/>
              <a:gd name="connsiteY85" fmla="*/ 230679 h 2468581"/>
              <a:gd name="connsiteX86" fmla="*/ 971421 w 3252899"/>
              <a:gd name="connsiteY86" fmla="*/ 284771 h 2468581"/>
              <a:gd name="connsiteX87" fmla="*/ 1010057 w 3252899"/>
              <a:gd name="connsiteY87" fmla="*/ 315680 h 2468581"/>
              <a:gd name="connsiteX88" fmla="*/ 1038391 w 3252899"/>
              <a:gd name="connsiteY88" fmla="*/ 333711 h 2468581"/>
              <a:gd name="connsiteX89" fmla="*/ 1027025 w 3252899"/>
              <a:gd name="connsiteY89" fmla="*/ 383609 h 2468581"/>
              <a:gd name="connsiteX90" fmla="*/ 981694 w 3252899"/>
              <a:gd name="connsiteY90" fmla="*/ 396818 h 2468581"/>
              <a:gd name="connsiteX91" fmla="*/ 899374 w 3252899"/>
              <a:gd name="connsiteY91" fmla="*/ 323483 h 2468581"/>
              <a:gd name="connsiteX92" fmla="*/ 783260 w 3252899"/>
              <a:gd name="connsiteY92" fmla="*/ 292690 h 2468581"/>
              <a:gd name="connsiteX0" fmla="*/ 795446 w 3252899"/>
              <a:gd name="connsiteY0" fmla="*/ 392197 h 2484740"/>
              <a:gd name="connsiteX1" fmla="*/ 854663 w 3252899"/>
              <a:gd name="connsiteY1" fmla="*/ 449347 h 2484740"/>
              <a:gd name="connsiteX2" fmla="*/ 877996 w 3252899"/>
              <a:gd name="connsiteY2" fmla="*/ 576347 h 2484740"/>
              <a:gd name="connsiteX3" fmla="*/ 833546 w 3252899"/>
              <a:gd name="connsiteY3" fmla="*/ 627147 h 2484740"/>
              <a:gd name="connsiteX4" fmla="*/ 770046 w 3252899"/>
              <a:gd name="connsiteY4" fmla="*/ 690647 h 2484740"/>
              <a:gd name="connsiteX5" fmla="*/ 725596 w 3252899"/>
              <a:gd name="connsiteY5" fmla="*/ 900197 h 2484740"/>
              <a:gd name="connsiteX6" fmla="*/ 738296 w 3252899"/>
              <a:gd name="connsiteY6" fmla="*/ 1065297 h 2484740"/>
              <a:gd name="connsiteX7" fmla="*/ 890696 w 3252899"/>
              <a:gd name="connsiteY7" fmla="*/ 1224047 h 2484740"/>
              <a:gd name="connsiteX8" fmla="*/ 763696 w 3252899"/>
              <a:gd name="connsiteY8" fmla="*/ 1325647 h 2484740"/>
              <a:gd name="connsiteX9" fmla="*/ 477946 w 3252899"/>
              <a:gd name="connsiteY9" fmla="*/ 1363747 h 2484740"/>
              <a:gd name="connsiteX10" fmla="*/ 338246 w 3252899"/>
              <a:gd name="connsiteY10" fmla="*/ 1471697 h 2484740"/>
              <a:gd name="connsiteX11" fmla="*/ 306496 w 3252899"/>
              <a:gd name="connsiteY11" fmla="*/ 1522497 h 2484740"/>
              <a:gd name="connsiteX12" fmla="*/ 293796 w 3252899"/>
              <a:gd name="connsiteY12" fmla="*/ 1624097 h 2484740"/>
              <a:gd name="connsiteX13" fmla="*/ 306496 w 3252899"/>
              <a:gd name="connsiteY13" fmla="*/ 1687597 h 2484740"/>
              <a:gd name="connsiteX14" fmla="*/ 810 w 3252899"/>
              <a:gd name="connsiteY14" fmla="*/ 2038176 h 2484740"/>
              <a:gd name="connsiteX15" fmla="*/ 219220 w 3252899"/>
              <a:gd name="connsiteY15" fmla="*/ 2178320 h 2484740"/>
              <a:gd name="connsiteX16" fmla="*/ 284197 w 3252899"/>
              <a:gd name="connsiteY16" fmla="*/ 2253042 h 2484740"/>
              <a:gd name="connsiteX17" fmla="*/ 261750 w 3252899"/>
              <a:gd name="connsiteY17" fmla="*/ 2351541 h 2484740"/>
              <a:gd name="connsiteX18" fmla="*/ 566846 w 3252899"/>
              <a:gd name="connsiteY18" fmla="*/ 2290847 h 2484740"/>
              <a:gd name="connsiteX19" fmla="*/ 801796 w 3252899"/>
              <a:gd name="connsiteY19" fmla="*/ 2347997 h 2484740"/>
              <a:gd name="connsiteX20" fmla="*/ 1335196 w 3252899"/>
              <a:gd name="connsiteY20" fmla="*/ 2481347 h 2484740"/>
              <a:gd name="connsiteX21" fmla="*/ 1824146 w 3252899"/>
              <a:gd name="connsiteY21" fmla="*/ 2443247 h 2484740"/>
              <a:gd name="connsiteX22" fmla="*/ 2274996 w 3252899"/>
              <a:gd name="connsiteY22" fmla="*/ 2424197 h 2484740"/>
              <a:gd name="connsiteX23" fmla="*/ 2548046 w 3252899"/>
              <a:gd name="connsiteY23" fmla="*/ 2430547 h 2484740"/>
              <a:gd name="connsiteX24" fmla="*/ 2871896 w 3252899"/>
              <a:gd name="connsiteY24" fmla="*/ 2189247 h 2484740"/>
              <a:gd name="connsiteX25" fmla="*/ 2833796 w 3252899"/>
              <a:gd name="connsiteY25" fmla="*/ 2017797 h 2484740"/>
              <a:gd name="connsiteX26" fmla="*/ 2948096 w 3252899"/>
              <a:gd name="connsiteY26" fmla="*/ 1789197 h 2484740"/>
              <a:gd name="connsiteX27" fmla="*/ 3252896 w 3252899"/>
              <a:gd name="connsiteY27" fmla="*/ 1535197 h 2484740"/>
              <a:gd name="connsiteX28" fmla="*/ 2941746 w 3252899"/>
              <a:gd name="connsiteY28" fmla="*/ 1217697 h 2484740"/>
              <a:gd name="connsiteX29" fmla="*/ 2732196 w 3252899"/>
              <a:gd name="connsiteY29" fmla="*/ 1033547 h 2484740"/>
              <a:gd name="connsiteX30" fmla="*/ 2617896 w 3252899"/>
              <a:gd name="connsiteY30" fmla="*/ 677947 h 2484740"/>
              <a:gd name="connsiteX31" fmla="*/ 2332146 w 3252899"/>
              <a:gd name="connsiteY31" fmla="*/ 392197 h 2484740"/>
              <a:gd name="connsiteX32" fmla="*/ 2316559 w 3252899"/>
              <a:gd name="connsiteY32" fmla="*/ 241224 h 2484740"/>
              <a:gd name="connsiteX33" fmla="*/ 2294928 w 3252899"/>
              <a:gd name="connsiteY33" fmla="*/ 181012 h 2484740"/>
              <a:gd name="connsiteX34" fmla="*/ 2184906 w 3252899"/>
              <a:gd name="connsiteY34" fmla="*/ 146783 h 2484740"/>
              <a:gd name="connsiteX35" fmla="*/ 2204466 w 3252899"/>
              <a:gd name="connsiteY35" fmla="*/ 56321 h 2484740"/>
              <a:gd name="connsiteX36" fmla="*/ 2187114 w 3252899"/>
              <a:gd name="connsiteY36" fmla="*/ 27701 h 2484740"/>
              <a:gd name="connsiteX37" fmla="*/ 1985327 w 3252899"/>
              <a:gd name="connsiteY37" fmla="*/ 466222 h 2484740"/>
              <a:gd name="connsiteX38" fmla="*/ 1893548 w 3252899"/>
              <a:gd name="connsiteY38" fmla="*/ 540478 h 2484740"/>
              <a:gd name="connsiteX39" fmla="*/ 1867790 w 3252899"/>
              <a:gd name="connsiteY39" fmla="*/ 543053 h 2484740"/>
              <a:gd name="connsiteX40" fmla="*/ 1834305 w 3252899"/>
              <a:gd name="connsiteY40" fmla="*/ 543053 h 2484740"/>
              <a:gd name="connsiteX41" fmla="*/ 1775062 w 3252899"/>
              <a:gd name="connsiteY41" fmla="*/ 514719 h 2484740"/>
              <a:gd name="connsiteX42" fmla="*/ 1780214 w 3252899"/>
              <a:gd name="connsiteY42" fmla="*/ 460628 h 2484740"/>
              <a:gd name="connsiteX43" fmla="*/ 1785366 w 3252899"/>
              <a:gd name="connsiteY43" fmla="*/ 421991 h 2484740"/>
              <a:gd name="connsiteX44" fmla="*/ 1713316 w 3252899"/>
              <a:gd name="connsiteY44" fmla="*/ 334815 h 2484740"/>
              <a:gd name="connsiteX45" fmla="*/ 1677183 w 3252899"/>
              <a:gd name="connsiteY45" fmla="*/ 326687 h 2484740"/>
              <a:gd name="connsiteX46" fmla="*/ 1543242 w 3252899"/>
              <a:gd name="connsiteY46" fmla="*/ 360172 h 2484740"/>
              <a:gd name="connsiteX47" fmla="*/ 1532939 w 3252899"/>
              <a:gd name="connsiteY47" fmla="*/ 380779 h 2484740"/>
              <a:gd name="connsiteX48" fmla="*/ 1517485 w 3252899"/>
              <a:gd name="connsiteY48" fmla="*/ 419415 h 2484740"/>
              <a:gd name="connsiteX49" fmla="*/ 1549178 w 3252899"/>
              <a:gd name="connsiteY49" fmla="*/ 465387 h 2484740"/>
              <a:gd name="connsiteX50" fmla="*/ 1558698 w 3252899"/>
              <a:gd name="connsiteY50" fmla="*/ 501841 h 2484740"/>
              <a:gd name="connsiteX51" fmla="*/ 1538091 w 3252899"/>
              <a:gd name="connsiteY51" fmla="*/ 530173 h 2484740"/>
              <a:gd name="connsiteX52" fmla="*/ 1478795 w 3252899"/>
              <a:gd name="connsiteY52" fmla="*/ 578387 h 2484740"/>
              <a:gd name="connsiteX53" fmla="*/ 1437636 w 3252899"/>
              <a:gd name="connsiteY53" fmla="*/ 648659 h 2484740"/>
              <a:gd name="connsiteX54" fmla="*/ 1407422 w 3252899"/>
              <a:gd name="connsiteY54" fmla="*/ 650436 h 2484740"/>
              <a:gd name="connsiteX55" fmla="*/ 1355211 w 3252899"/>
              <a:gd name="connsiteY55" fmla="*/ 674417 h 2484740"/>
              <a:gd name="connsiteX56" fmla="*/ 1334605 w 3252899"/>
              <a:gd name="connsiteY56" fmla="*/ 731085 h 2484740"/>
              <a:gd name="connsiteX57" fmla="*/ 1313999 w 3252899"/>
              <a:gd name="connsiteY57" fmla="*/ 723357 h 2484740"/>
              <a:gd name="connsiteX58" fmla="*/ 1272786 w 3252899"/>
              <a:gd name="connsiteY58" fmla="*/ 715629 h 2484740"/>
              <a:gd name="connsiteX59" fmla="*/ 1182634 w 3252899"/>
              <a:gd name="connsiteY59" fmla="*/ 715628 h 2484740"/>
              <a:gd name="connsiteX60" fmla="*/ 1130976 w 3252899"/>
              <a:gd name="connsiteY60" fmla="*/ 701970 h 2484740"/>
              <a:gd name="connsiteX61" fmla="*/ 1071876 w 3252899"/>
              <a:gd name="connsiteY61" fmla="*/ 679568 h 2484740"/>
              <a:gd name="connsiteX62" fmla="*/ 1102784 w 3252899"/>
              <a:gd name="connsiteY62" fmla="*/ 656386 h 2484740"/>
              <a:gd name="connsiteX63" fmla="*/ 1172332 w 3252899"/>
              <a:gd name="connsiteY63" fmla="*/ 669265 h 2484740"/>
              <a:gd name="connsiteX64" fmla="*/ 1177482 w 3252899"/>
              <a:gd name="connsiteY64" fmla="*/ 687295 h 2484740"/>
              <a:gd name="connsiteX65" fmla="*/ 1228998 w 3252899"/>
              <a:gd name="connsiteY65" fmla="*/ 697599 h 2484740"/>
              <a:gd name="connsiteX66" fmla="*/ 1292346 w 3252899"/>
              <a:gd name="connsiteY66" fmla="*/ 666820 h 2484740"/>
              <a:gd name="connsiteX67" fmla="*/ 1265058 w 3252899"/>
              <a:gd name="connsiteY67" fmla="*/ 635781 h 2484740"/>
              <a:gd name="connsiteX68" fmla="*/ 1326877 w 3252899"/>
              <a:gd name="connsiteY68" fmla="*/ 620326 h 2484740"/>
              <a:gd name="connsiteX69" fmla="*/ 1339023 w 3252899"/>
              <a:gd name="connsiteY69" fmla="*/ 590783 h 2484740"/>
              <a:gd name="connsiteX70" fmla="*/ 1362938 w 3252899"/>
              <a:gd name="connsiteY70" fmla="*/ 571386 h 2484740"/>
              <a:gd name="connsiteX71" fmla="*/ 1370666 w 3252899"/>
              <a:gd name="connsiteY71" fmla="*/ 537901 h 2484740"/>
              <a:gd name="connsiteX72" fmla="*/ 1411878 w 3252899"/>
              <a:gd name="connsiteY72" fmla="*/ 527598 h 2484740"/>
              <a:gd name="connsiteX73" fmla="*/ 1427333 w 3252899"/>
              <a:gd name="connsiteY73" fmla="*/ 496688 h 2484740"/>
              <a:gd name="connsiteX74" fmla="*/ 1414454 w 3252899"/>
              <a:gd name="connsiteY74" fmla="*/ 468355 h 2484740"/>
              <a:gd name="connsiteX75" fmla="*/ 1445363 w 3252899"/>
              <a:gd name="connsiteY75" fmla="*/ 424567 h 2484740"/>
              <a:gd name="connsiteX76" fmla="*/ 1453145 w 3252899"/>
              <a:gd name="connsiteY76" fmla="*/ 411247 h 2484740"/>
              <a:gd name="connsiteX77" fmla="*/ 1440211 w 3252899"/>
              <a:gd name="connsiteY77" fmla="*/ 378203 h 2484740"/>
              <a:gd name="connsiteX78" fmla="*/ 1294163 w 3252899"/>
              <a:gd name="connsiteY78" fmla="*/ 317911 h 2484740"/>
              <a:gd name="connsiteX79" fmla="*/ 1205816 w 3252899"/>
              <a:gd name="connsiteY79" fmla="*/ 318960 h 2484740"/>
              <a:gd name="connsiteX80" fmla="*/ 1024046 w 3252899"/>
              <a:gd name="connsiteY80" fmla="*/ 182647 h 2484740"/>
              <a:gd name="connsiteX81" fmla="*/ 901942 w 3252899"/>
              <a:gd name="connsiteY81" fmla="*/ 138950 h 2484740"/>
              <a:gd name="connsiteX82" fmla="*/ 907027 w 3252899"/>
              <a:gd name="connsiteY82" fmla="*/ 169567 h 2484740"/>
              <a:gd name="connsiteX83" fmla="*/ 878692 w 3252899"/>
              <a:gd name="connsiteY83" fmla="*/ 179869 h 2484740"/>
              <a:gd name="connsiteX84" fmla="*/ 858086 w 3252899"/>
              <a:gd name="connsiteY84" fmla="*/ 208202 h 2484740"/>
              <a:gd name="connsiteX85" fmla="*/ 870965 w 3252899"/>
              <a:gd name="connsiteY85" fmla="*/ 246838 h 2484740"/>
              <a:gd name="connsiteX86" fmla="*/ 948237 w 3252899"/>
              <a:gd name="connsiteY86" fmla="*/ 246838 h 2484740"/>
              <a:gd name="connsiteX87" fmla="*/ 971421 w 3252899"/>
              <a:gd name="connsiteY87" fmla="*/ 300930 h 2484740"/>
              <a:gd name="connsiteX88" fmla="*/ 1010057 w 3252899"/>
              <a:gd name="connsiteY88" fmla="*/ 331839 h 2484740"/>
              <a:gd name="connsiteX89" fmla="*/ 1038391 w 3252899"/>
              <a:gd name="connsiteY89" fmla="*/ 349870 h 2484740"/>
              <a:gd name="connsiteX90" fmla="*/ 1027025 w 3252899"/>
              <a:gd name="connsiteY90" fmla="*/ 399768 h 2484740"/>
              <a:gd name="connsiteX91" fmla="*/ 981694 w 3252899"/>
              <a:gd name="connsiteY91" fmla="*/ 412977 h 2484740"/>
              <a:gd name="connsiteX92" fmla="*/ 899374 w 3252899"/>
              <a:gd name="connsiteY92" fmla="*/ 339642 h 2484740"/>
              <a:gd name="connsiteX93" fmla="*/ 783260 w 3252899"/>
              <a:gd name="connsiteY93" fmla="*/ 308849 h 2484740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184906 w 3252899"/>
              <a:gd name="connsiteY34" fmla="*/ 145338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94928 w 3252899"/>
              <a:gd name="connsiteY33" fmla="*/ 17956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90752 h 2483295"/>
              <a:gd name="connsiteX1" fmla="*/ 854663 w 3252899"/>
              <a:gd name="connsiteY1" fmla="*/ 447902 h 2483295"/>
              <a:gd name="connsiteX2" fmla="*/ 877996 w 3252899"/>
              <a:gd name="connsiteY2" fmla="*/ 574902 h 2483295"/>
              <a:gd name="connsiteX3" fmla="*/ 833546 w 3252899"/>
              <a:gd name="connsiteY3" fmla="*/ 625702 h 2483295"/>
              <a:gd name="connsiteX4" fmla="*/ 770046 w 3252899"/>
              <a:gd name="connsiteY4" fmla="*/ 689202 h 2483295"/>
              <a:gd name="connsiteX5" fmla="*/ 725596 w 3252899"/>
              <a:gd name="connsiteY5" fmla="*/ 898752 h 2483295"/>
              <a:gd name="connsiteX6" fmla="*/ 738296 w 3252899"/>
              <a:gd name="connsiteY6" fmla="*/ 1063852 h 2483295"/>
              <a:gd name="connsiteX7" fmla="*/ 890696 w 3252899"/>
              <a:gd name="connsiteY7" fmla="*/ 1222602 h 2483295"/>
              <a:gd name="connsiteX8" fmla="*/ 763696 w 3252899"/>
              <a:gd name="connsiteY8" fmla="*/ 1324202 h 2483295"/>
              <a:gd name="connsiteX9" fmla="*/ 477946 w 3252899"/>
              <a:gd name="connsiteY9" fmla="*/ 1362302 h 2483295"/>
              <a:gd name="connsiteX10" fmla="*/ 338246 w 3252899"/>
              <a:gd name="connsiteY10" fmla="*/ 1470252 h 2483295"/>
              <a:gd name="connsiteX11" fmla="*/ 306496 w 3252899"/>
              <a:gd name="connsiteY11" fmla="*/ 1521052 h 2483295"/>
              <a:gd name="connsiteX12" fmla="*/ 293796 w 3252899"/>
              <a:gd name="connsiteY12" fmla="*/ 1622652 h 2483295"/>
              <a:gd name="connsiteX13" fmla="*/ 306496 w 3252899"/>
              <a:gd name="connsiteY13" fmla="*/ 1686152 h 2483295"/>
              <a:gd name="connsiteX14" fmla="*/ 810 w 3252899"/>
              <a:gd name="connsiteY14" fmla="*/ 2036731 h 2483295"/>
              <a:gd name="connsiteX15" fmla="*/ 219220 w 3252899"/>
              <a:gd name="connsiteY15" fmla="*/ 2176875 h 2483295"/>
              <a:gd name="connsiteX16" fmla="*/ 284197 w 3252899"/>
              <a:gd name="connsiteY16" fmla="*/ 2251597 h 2483295"/>
              <a:gd name="connsiteX17" fmla="*/ 261750 w 3252899"/>
              <a:gd name="connsiteY17" fmla="*/ 2350096 h 2483295"/>
              <a:gd name="connsiteX18" fmla="*/ 566846 w 3252899"/>
              <a:gd name="connsiteY18" fmla="*/ 2289402 h 2483295"/>
              <a:gd name="connsiteX19" fmla="*/ 801796 w 3252899"/>
              <a:gd name="connsiteY19" fmla="*/ 2346552 h 2483295"/>
              <a:gd name="connsiteX20" fmla="*/ 1335196 w 3252899"/>
              <a:gd name="connsiteY20" fmla="*/ 2479902 h 2483295"/>
              <a:gd name="connsiteX21" fmla="*/ 1824146 w 3252899"/>
              <a:gd name="connsiteY21" fmla="*/ 2441802 h 2483295"/>
              <a:gd name="connsiteX22" fmla="*/ 2274996 w 3252899"/>
              <a:gd name="connsiteY22" fmla="*/ 2422752 h 2483295"/>
              <a:gd name="connsiteX23" fmla="*/ 2548046 w 3252899"/>
              <a:gd name="connsiteY23" fmla="*/ 2429102 h 2483295"/>
              <a:gd name="connsiteX24" fmla="*/ 2871896 w 3252899"/>
              <a:gd name="connsiteY24" fmla="*/ 2187802 h 2483295"/>
              <a:gd name="connsiteX25" fmla="*/ 2833796 w 3252899"/>
              <a:gd name="connsiteY25" fmla="*/ 2016352 h 2483295"/>
              <a:gd name="connsiteX26" fmla="*/ 2948096 w 3252899"/>
              <a:gd name="connsiteY26" fmla="*/ 1787752 h 2483295"/>
              <a:gd name="connsiteX27" fmla="*/ 3252896 w 3252899"/>
              <a:gd name="connsiteY27" fmla="*/ 1533752 h 2483295"/>
              <a:gd name="connsiteX28" fmla="*/ 2941746 w 3252899"/>
              <a:gd name="connsiteY28" fmla="*/ 1216252 h 2483295"/>
              <a:gd name="connsiteX29" fmla="*/ 2732196 w 3252899"/>
              <a:gd name="connsiteY29" fmla="*/ 1032102 h 2483295"/>
              <a:gd name="connsiteX30" fmla="*/ 2617896 w 3252899"/>
              <a:gd name="connsiteY30" fmla="*/ 676502 h 2483295"/>
              <a:gd name="connsiteX31" fmla="*/ 2332146 w 3252899"/>
              <a:gd name="connsiteY31" fmla="*/ 390752 h 2483295"/>
              <a:gd name="connsiteX32" fmla="*/ 2316559 w 3252899"/>
              <a:gd name="connsiteY32" fmla="*/ 239779 h 2483295"/>
              <a:gd name="connsiteX33" fmla="*/ 2285148 w 3252899"/>
              <a:gd name="connsiteY33" fmla="*/ 194237 h 2483295"/>
              <a:gd name="connsiteX34" fmla="*/ 2209355 w 3252899"/>
              <a:gd name="connsiteY34" fmla="*/ 128223 h 2483295"/>
              <a:gd name="connsiteX35" fmla="*/ 2177572 w 3252899"/>
              <a:gd name="connsiteY35" fmla="*/ 96440 h 2483295"/>
              <a:gd name="connsiteX36" fmla="*/ 2204466 w 3252899"/>
              <a:gd name="connsiteY36" fmla="*/ 54876 h 2483295"/>
              <a:gd name="connsiteX37" fmla="*/ 2187114 w 3252899"/>
              <a:gd name="connsiteY37" fmla="*/ 26256 h 2483295"/>
              <a:gd name="connsiteX38" fmla="*/ 1985327 w 3252899"/>
              <a:gd name="connsiteY38" fmla="*/ 464777 h 2483295"/>
              <a:gd name="connsiteX39" fmla="*/ 1893548 w 3252899"/>
              <a:gd name="connsiteY39" fmla="*/ 539033 h 2483295"/>
              <a:gd name="connsiteX40" fmla="*/ 1867790 w 3252899"/>
              <a:gd name="connsiteY40" fmla="*/ 541608 h 2483295"/>
              <a:gd name="connsiteX41" fmla="*/ 1834305 w 3252899"/>
              <a:gd name="connsiteY41" fmla="*/ 541608 h 2483295"/>
              <a:gd name="connsiteX42" fmla="*/ 1775062 w 3252899"/>
              <a:gd name="connsiteY42" fmla="*/ 513274 h 2483295"/>
              <a:gd name="connsiteX43" fmla="*/ 1780214 w 3252899"/>
              <a:gd name="connsiteY43" fmla="*/ 459183 h 2483295"/>
              <a:gd name="connsiteX44" fmla="*/ 1785366 w 3252899"/>
              <a:gd name="connsiteY44" fmla="*/ 420546 h 2483295"/>
              <a:gd name="connsiteX45" fmla="*/ 1713316 w 3252899"/>
              <a:gd name="connsiteY45" fmla="*/ 333370 h 2483295"/>
              <a:gd name="connsiteX46" fmla="*/ 1677183 w 3252899"/>
              <a:gd name="connsiteY46" fmla="*/ 325242 h 2483295"/>
              <a:gd name="connsiteX47" fmla="*/ 1543242 w 3252899"/>
              <a:gd name="connsiteY47" fmla="*/ 358727 h 2483295"/>
              <a:gd name="connsiteX48" fmla="*/ 1532939 w 3252899"/>
              <a:gd name="connsiteY48" fmla="*/ 379334 h 2483295"/>
              <a:gd name="connsiteX49" fmla="*/ 1517485 w 3252899"/>
              <a:gd name="connsiteY49" fmla="*/ 417970 h 2483295"/>
              <a:gd name="connsiteX50" fmla="*/ 1549178 w 3252899"/>
              <a:gd name="connsiteY50" fmla="*/ 463942 h 2483295"/>
              <a:gd name="connsiteX51" fmla="*/ 1558698 w 3252899"/>
              <a:gd name="connsiteY51" fmla="*/ 500396 h 2483295"/>
              <a:gd name="connsiteX52" fmla="*/ 1538091 w 3252899"/>
              <a:gd name="connsiteY52" fmla="*/ 528728 h 2483295"/>
              <a:gd name="connsiteX53" fmla="*/ 1478795 w 3252899"/>
              <a:gd name="connsiteY53" fmla="*/ 576942 h 2483295"/>
              <a:gd name="connsiteX54" fmla="*/ 1437636 w 3252899"/>
              <a:gd name="connsiteY54" fmla="*/ 647214 h 2483295"/>
              <a:gd name="connsiteX55" fmla="*/ 1407422 w 3252899"/>
              <a:gd name="connsiteY55" fmla="*/ 648991 h 2483295"/>
              <a:gd name="connsiteX56" fmla="*/ 1355211 w 3252899"/>
              <a:gd name="connsiteY56" fmla="*/ 672972 h 2483295"/>
              <a:gd name="connsiteX57" fmla="*/ 1334605 w 3252899"/>
              <a:gd name="connsiteY57" fmla="*/ 729640 h 2483295"/>
              <a:gd name="connsiteX58" fmla="*/ 1313999 w 3252899"/>
              <a:gd name="connsiteY58" fmla="*/ 721912 h 2483295"/>
              <a:gd name="connsiteX59" fmla="*/ 1272786 w 3252899"/>
              <a:gd name="connsiteY59" fmla="*/ 714184 h 2483295"/>
              <a:gd name="connsiteX60" fmla="*/ 1182634 w 3252899"/>
              <a:gd name="connsiteY60" fmla="*/ 714183 h 2483295"/>
              <a:gd name="connsiteX61" fmla="*/ 1130976 w 3252899"/>
              <a:gd name="connsiteY61" fmla="*/ 700525 h 2483295"/>
              <a:gd name="connsiteX62" fmla="*/ 1071876 w 3252899"/>
              <a:gd name="connsiteY62" fmla="*/ 678123 h 2483295"/>
              <a:gd name="connsiteX63" fmla="*/ 1102784 w 3252899"/>
              <a:gd name="connsiteY63" fmla="*/ 654941 h 2483295"/>
              <a:gd name="connsiteX64" fmla="*/ 1172332 w 3252899"/>
              <a:gd name="connsiteY64" fmla="*/ 667820 h 2483295"/>
              <a:gd name="connsiteX65" fmla="*/ 1177482 w 3252899"/>
              <a:gd name="connsiteY65" fmla="*/ 685850 h 2483295"/>
              <a:gd name="connsiteX66" fmla="*/ 1228998 w 3252899"/>
              <a:gd name="connsiteY66" fmla="*/ 696154 h 2483295"/>
              <a:gd name="connsiteX67" fmla="*/ 1292346 w 3252899"/>
              <a:gd name="connsiteY67" fmla="*/ 665375 h 2483295"/>
              <a:gd name="connsiteX68" fmla="*/ 1265058 w 3252899"/>
              <a:gd name="connsiteY68" fmla="*/ 634336 h 2483295"/>
              <a:gd name="connsiteX69" fmla="*/ 1326877 w 3252899"/>
              <a:gd name="connsiteY69" fmla="*/ 618881 h 2483295"/>
              <a:gd name="connsiteX70" fmla="*/ 1339023 w 3252899"/>
              <a:gd name="connsiteY70" fmla="*/ 589338 h 2483295"/>
              <a:gd name="connsiteX71" fmla="*/ 1362938 w 3252899"/>
              <a:gd name="connsiteY71" fmla="*/ 569941 h 2483295"/>
              <a:gd name="connsiteX72" fmla="*/ 1370666 w 3252899"/>
              <a:gd name="connsiteY72" fmla="*/ 536456 h 2483295"/>
              <a:gd name="connsiteX73" fmla="*/ 1411878 w 3252899"/>
              <a:gd name="connsiteY73" fmla="*/ 526153 h 2483295"/>
              <a:gd name="connsiteX74" fmla="*/ 1427333 w 3252899"/>
              <a:gd name="connsiteY74" fmla="*/ 495243 h 2483295"/>
              <a:gd name="connsiteX75" fmla="*/ 1414454 w 3252899"/>
              <a:gd name="connsiteY75" fmla="*/ 466910 h 2483295"/>
              <a:gd name="connsiteX76" fmla="*/ 1445363 w 3252899"/>
              <a:gd name="connsiteY76" fmla="*/ 423122 h 2483295"/>
              <a:gd name="connsiteX77" fmla="*/ 1453145 w 3252899"/>
              <a:gd name="connsiteY77" fmla="*/ 409802 h 2483295"/>
              <a:gd name="connsiteX78" fmla="*/ 1440211 w 3252899"/>
              <a:gd name="connsiteY78" fmla="*/ 376758 h 2483295"/>
              <a:gd name="connsiteX79" fmla="*/ 1294163 w 3252899"/>
              <a:gd name="connsiteY79" fmla="*/ 316466 h 2483295"/>
              <a:gd name="connsiteX80" fmla="*/ 1205816 w 3252899"/>
              <a:gd name="connsiteY80" fmla="*/ 317515 h 2483295"/>
              <a:gd name="connsiteX81" fmla="*/ 1024046 w 3252899"/>
              <a:gd name="connsiteY81" fmla="*/ 181202 h 2483295"/>
              <a:gd name="connsiteX82" fmla="*/ 901942 w 3252899"/>
              <a:gd name="connsiteY82" fmla="*/ 137505 h 2483295"/>
              <a:gd name="connsiteX83" fmla="*/ 907027 w 3252899"/>
              <a:gd name="connsiteY83" fmla="*/ 168122 h 2483295"/>
              <a:gd name="connsiteX84" fmla="*/ 878692 w 3252899"/>
              <a:gd name="connsiteY84" fmla="*/ 178424 h 2483295"/>
              <a:gd name="connsiteX85" fmla="*/ 858086 w 3252899"/>
              <a:gd name="connsiteY85" fmla="*/ 206757 h 2483295"/>
              <a:gd name="connsiteX86" fmla="*/ 870965 w 3252899"/>
              <a:gd name="connsiteY86" fmla="*/ 245393 h 2483295"/>
              <a:gd name="connsiteX87" fmla="*/ 948237 w 3252899"/>
              <a:gd name="connsiteY87" fmla="*/ 245393 h 2483295"/>
              <a:gd name="connsiteX88" fmla="*/ 971421 w 3252899"/>
              <a:gd name="connsiteY88" fmla="*/ 299485 h 2483295"/>
              <a:gd name="connsiteX89" fmla="*/ 1010057 w 3252899"/>
              <a:gd name="connsiteY89" fmla="*/ 330394 h 2483295"/>
              <a:gd name="connsiteX90" fmla="*/ 1038391 w 3252899"/>
              <a:gd name="connsiteY90" fmla="*/ 348425 h 2483295"/>
              <a:gd name="connsiteX91" fmla="*/ 1027025 w 3252899"/>
              <a:gd name="connsiteY91" fmla="*/ 398323 h 2483295"/>
              <a:gd name="connsiteX92" fmla="*/ 981694 w 3252899"/>
              <a:gd name="connsiteY92" fmla="*/ 411532 h 2483295"/>
              <a:gd name="connsiteX93" fmla="*/ 899374 w 3252899"/>
              <a:gd name="connsiteY93" fmla="*/ 338197 h 2483295"/>
              <a:gd name="connsiteX94" fmla="*/ 783260 w 3252899"/>
              <a:gd name="connsiteY94" fmla="*/ 307404 h 248329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1985327 w 3252899"/>
              <a:gd name="connsiteY39" fmla="*/ 439647 h 2458165"/>
              <a:gd name="connsiteX40" fmla="*/ 1893548 w 3252899"/>
              <a:gd name="connsiteY40" fmla="*/ 513903 h 2458165"/>
              <a:gd name="connsiteX41" fmla="*/ 1867790 w 3252899"/>
              <a:gd name="connsiteY41" fmla="*/ 516478 h 2458165"/>
              <a:gd name="connsiteX42" fmla="*/ 1834305 w 3252899"/>
              <a:gd name="connsiteY42" fmla="*/ 516478 h 2458165"/>
              <a:gd name="connsiteX43" fmla="*/ 1775062 w 3252899"/>
              <a:gd name="connsiteY43" fmla="*/ 488144 h 2458165"/>
              <a:gd name="connsiteX44" fmla="*/ 1780214 w 3252899"/>
              <a:gd name="connsiteY44" fmla="*/ 434053 h 2458165"/>
              <a:gd name="connsiteX45" fmla="*/ 1785366 w 3252899"/>
              <a:gd name="connsiteY45" fmla="*/ 395416 h 2458165"/>
              <a:gd name="connsiteX46" fmla="*/ 1713316 w 3252899"/>
              <a:gd name="connsiteY46" fmla="*/ 308240 h 2458165"/>
              <a:gd name="connsiteX47" fmla="*/ 1677183 w 3252899"/>
              <a:gd name="connsiteY47" fmla="*/ 300112 h 2458165"/>
              <a:gd name="connsiteX48" fmla="*/ 1543242 w 3252899"/>
              <a:gd name="connsiteY48" fmla="*/ 333597 h 2458165"/>
              <a:gd name="connsiteX49" fmla="*/ 1532939 w 3252899"/>
              <a:gd name="connsiteY49" fmla="*/ 354204 h 2458165"/>
              <a:gd name="connsiteX50" fmla="*/ 1517485 w 3252899"/>
              <a:gd name="connsiteY50" fmla="*/ 392840 h 2458165"/>
              <a:gd name="connsiteX51" fmla="*/ 1549178 w 3252899"/>
              <a:gd name="connsiteY51" fmla="*/ 438812 h 2458165"/>
              <a:gd name="connsiteX52" fmla="*/ 1558698 w 3252899"/>
              <a:gd name="connsiteY52" fmla="*/ 475266 h 2458165"/>
              <a:gd name="connsiteX53" fmla="*/ 1538091 w 3252899"/>
              <a:gd name="connsiteY53" fmla="*/ 503598 h 2458165"/>
              <a:gd name="connsiteX54" fmla="*/ 1478795 w 3252899"/>
              <a:gd name="connsiteY54" fmla="*/ 551812 h 2458165"/>
              <a:gd name="connsiteX55" fmla="*/ 1437636 w 3252899"/>
              <a:gd name="connsiteY55" fmla="*/ 622084 h 2458165"/>
              <a:gd name="connsiteX56" fmla="*/ 1407422 w 3252899"/>
              <a:gd name="connsiteY56" fmla="*/ 623861 h 2458165"/>
              <a:gd name="connsiteX57" fmla="*/ 1355211 w 3252899"/>
              <a:gd name="connsiteY57" fmla="*/ 647842 h 2458165"/>
              <a:gd name="connsiteX58" fmla="*/ 1334605 w 3252899"/>
              <a:gd name="connsiteY58" fmla="*/ 704510 h 2458165"/>
              <a:gd name="connsiteX59" fmla="*/ 1313999 w 3252899"/>
              <a:gd name="connsiteY59" fmla="*/ 696782 h 2458165"/>
              <a:gd name="connsiteX60" fmla="*/ 1272786 w 3252899"/>
              <a:gd name="connsiteY60" fmla="*/ 689054 h 2458165"/>
              <a:gd name="connsiteX61" fmla="*/ 1182634 w 3252899"/>
              <a:gd name="connsiteY61" fmla="*/ 689053 h 2458165"/>
              <a:gd name="connsiteX62" fmla="*/ 1130976 w 3252899"/>
              <a:gd name="connsiteY62" fmla="*/ 675395 h 2458165"/>
              <a:gd name="connsiteX63" fmla="*/ 1071876 w 3252899"/>
              <a:gd name="connsiteY63" fmla="*/ 652993 h 2458165"/>
              <a:gd name="connsiteX64" fmla="*/ 1102784 w 3252899"/>
              <a:gd name="connsiteY64" fmla="*/ 629811 h 2458165"/>
              <a:gd name="connsiteX65" fmla="*/ 1172332 w 3252899"/>
              <a:gd name="connsiteY65" fmla="*/ 642690 h 2458165"/>
              <a:gd name="connsiteX66" fmla="*/ 1177482 w 3252899"/>
              <a:gd name="connsiteY66" fmla="*/ 660720 h 2458165"/>
              <a:gd name="connsiteX67" fmla="*/ 1228998 w 3252899"/>
              <a:gd name="connsiteY67" fmla="*/ 671024 h 2458165"/>
              <a:gd name="connsiteX68" fmla="*/ 1292346 w 3252899"/>
              <a:gd name="connsiteY68" fmla="*/ 640245 h 2458165"/>
              <a:gd name="connsiteX69" fmla="*/ 1265058 w 3252899"/>
              <a:gd name="connsiteY69" fmla="*/ 609206 h 2458165"/>
              <a:gd name="connsiteX70" fmla="*/ 1326877 w 3252899"/>
              <a:gd name="connsiteY70" fmla="*/ 593751 h 2458165"/>
              <a:gd name="connsiteX71" fmla="*/ 1339023 w 3252899"/>
              <a:gd name="connsiteY71" fmla="*/ 564208 h 2458165"/>
              <a:gd name="connsiteX72" fmla="*/ 1362938 w 3252899"/>
              <a:gd name="connsiteY72" fmla="*/ 544811 h 2458165"/>
              <a:gd name="connsiteX73" fmla="*/ 1370666 w 3252899"/>
              <a:gd name="connsiteY73" fmla="*/ 511326 h 2458165"/>
              <a:gd name="connsiteX74" fmla="*/ 1411878 w 3252899"/>
              <a:gd name="connsiteY74" fmla="*/ 501023 h 2458165"/>
              <a:gd name="connsiteX75" fmla="*/ 1427333 w 3252899"/>
              <a:gd name="connsiteY75" fmla="*/ 470113 h 2458165"/>
              <a:gd name="connsiteX76" fmla="*/ 1414454 w 3252899"/>
              <a:gd name="connsiteY76" fmla="*/ 441780 h 2458165"/>
              <a:gd name="connsiteX77" fmla="*/ 1445363 w 3252899"/>
              <a:gd name="connsiteY77" fmla="*/ 397992 h 2458165"/>
              <a:gd name="connsiteX78" fmla="*/ 1453145 w 3252899"/>
              <a:gd name="connsiteY78" fmla="*/ 384672 h 2458165"/>
              <a:gd name="connsiteX79" fmla="*/ 1440211 w 3252899"/>
              <a:gd name="connsiteY79" fmla="*/ 351628 h 2458165"/>
              <a:gd name="connsiteX80" fmla="*/ 1294163 w 3252899"/>
              <a:gd name="connsiteY80" fmla="*/ 291336 h 2458165"/>
              <a:gd name="connsiteX81" fmla="*/ 1205816 w 3252899"/>
              <a:gd name="connsiteY81" fmla="*/ 292385 h 2458165"/>
              <a:gd name="connsiteX82" fmla="*/ 1024046 w 3252899"/>
              <a:gd name="connsiteY82" fmla="*/ 156072 h 2458165"/>
              <a:gd name="connsiteX83" fmla="*/ 901942 w 3252899"/>
              <a:gd name="connsiteY83" fmla="*/ 112375 h 2458165"/>
              <a:gd name="connsiteX84" fmla="*/ 907027 w 3252899"/>
              <a:gd name="connsiteY84" fmla="*/ 142992 h 2458165"/>
              <a:gd name="connsiteX85" fmla="*/ 878692 w 3252899"/>
              <a:gd name="connsiteY85" fmla="*/ 153294 h 2458165"/>
              <a:gd name="connsiteX86" fmla="*/ 858086 w 3252899"/>
              <a:gd name="connsiteY86" fmla="*/ 181627 h 2458165"/>
              <a:gd name="connsiteX87" fmla="*/ 870965 w 3252899"/>
              <a:gd name="connsiteY87" fmla="*/ 220263 h 2458165"/>
              <a:gd name="connsiteX88" fmla="*/ 948237 w 3252899"/>
              <a:gd name="connsiteY88" fmla="*/ 220263 h 2458165"/>
              <a:gd name="connsiteX89" fmla="*/ 971421 w 3252899"/>
              <a:gd name="connsiteY89" fmla="*/ 274355 h 2458165"/>
              <a:gd name="connsiteX90" fmla="*/ 1010057 w 3252899"/>
              <a:gd name="connsiteY90" fmla="*/ 305264 h 2458165"/>
              <a:gd name="connsiteX91" fmla="*/ 1038391 w 3252899"/>
              <a:gd name="connsiteY91" fmla="*/ 323295 h 2458165"/>
              <a:gd name="connsiteX92" fmla="*/ 1027025 w 3252899"/>
              <a:gd name="connsiteY92" fmla="*/ 373193 h 2458165"/>
              <a:gd name="connsiteX93" fmla="*/ 981694 w 3252899"/>
              <a:gd name="connsiteY93" fmla="*/ 386402 h 2458165"/>
              <a:gd name="connsiteX94" fmla="*/ 899374 w 3252899"/>
              <a:gd name="connsiteY94" fmla="*/ 313067 h 2458165"/>
              <a:gd name="connsiteX95" fmla="*/ 783260 w 3252899"/>
              <a:gd name="connsiteY95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10309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09355 w 3252899"/>
              <a:gd name="connsiteY34" fmla="*/ 88423 h 2458165"/>
              <a:gd name="connsiteX35" fmla="*/ 2177572 w 3252899"/>
              <a:gd name="connsiteY35" fmla="*/ 71310 h 2458165"/>
              <a:gd name="connsiteX36" fmla="*/ 2204466 w 3252899"/>
              <a:gd name="connsiteY36" fmla="*/ 29746 h 2458165"/>
              <a:gd name="connsiteX37" fmla="*/ 2187114 w 3252899"/>
              <a:gd name="connsiteY37" fmla="*/ 1126 h 2458165"/>
              <a:gd name="connsiteX38" fmla="*/ 2136008 w 3252899"/>
              <a:gd name="connsiteY38" fmla="*/ 68865 h 2458165"/>
              <a:gd name="connsiteX39" fmla="*/ 2077330 w 3252899"/>
              <a:gd name="connsiteY39" fmla="*/ 298688 h 2458165"/>
              <a:gd name="connsiteX40" fmla="*/ 1985327 w 3252899"/>
              <a:gd name="connsiteY40" fmla="*/ 439647 h 2458165"/>
              <a:gd name="connsiteX41" fmla="*/ 1893548 w 3252899"/>
              <a:gd name="connsiteY41" fmla="*/ 513903 h 2458165"/>
              <a:gd name="connsiteX42" fmla="*/ 1867790 w 3252899"/>
              <a:gd name="connsiteY42" fmla="*/ 516478 h 2458165"/>
              <a:gd name="connsiteX43" fmla="*/ 1834305 w 3252899"/>
              <a:gd name="connsiteY43" fmla="*/ 516478 h 2458165"/>
              <a:gd name="connsiteX44" fmla="*/ 1775062 w 3252899"/>
              <a:gd name="connsiteY44" fmla="*/ 488144 h 2458165"/>
              <a:gd name="connsiteX45" fmla="*/ 1780214 w 3252899"/>
              <a:gd name="connsiteY45" fmla="*/ 434053 h 2458165"/>
              <a:gd name="connsiteX46" fmla="*/ 1785366 w 3252899"/>
              <a:gd name="connsiteY46" fmla="*/ 395416 h 2458165"/>
              <a:gd name="connsiteX47" fmla="*/ 1713316 w 3252899"/>
              <a:gd name="connsiteY47" fmla="*/ 308240 h 2458165"/>
              <a:gd name="connsiteX48" fmla="*/ 1677183 w 3252899"/>
              <a:gd name="connsiteY48" fmla="*/ 300112 h 2458165"/>
              <a:gd name="connsiteX49" fmla="*/ 1543242 w 3252899"/>
              <a:gd name="connsiteY49" fmla="*/ 333597 h 2458165"/>
              <a:gd name="connsiteX50" fmla="*/ 1532939 w 3252899"/>
              <a:gd name="connsiteY50" fmla="*/ 354204 h 2458165"/>
              <a:gd name="connsiteX51" fmla="*/ 1517485 w 3252899"/>
              <a:gd name="connsiteY51" fmla="*/ 392840 h 2458165"/>
              <a:gd name="connsiteX52" fmla="*/ 1549178 w 3252899"/>
              <a:gd name="connsiteY52" fmla="*/ 438812 h 2458165"/>
              <a:gd name="connsiteX53" fmla="*/ 1558698 w 3252899"/>
              <a:gd name="connsiteY53" fmla="*/ 475266 h 2458165"/>
              <a:gd name="connsiteX54" fmla="*/ 1538091 w 3252899"/>
              <a:gd name="connsiteY54" fmla="*/ 503598 h 2458165"/>
              <a:gd name="connsiteX55" fmla="*/ 1478795 w 3252899"/>
              <a:gd name="connsiteY55" fmla="*/ 551812 h 2458165"/>
              <a:gd name="connsiteX56" fmla="*/ 1437636 w 3252899"/>
              <a:gd name="connsiteY56" fmla="*/ 622084 h 2458165"/>
              <a:gd name="connsiteX57" fmla="*/ 1407422 w 3252899"/>
              <a:gd name="connsiteY57" fmla="*/ 623861 h 2458165"/>
              <a:gd name="connsiteX58" fmla="*/ 1355211 w 3252899"/>
              <a:gd name="connsiteY58" fmla="*/ 647842 h 2458165"/>
              <a:gd name="connsiteX59" fmla="*/ 1334605 w 3252899"/>
              <a:gd name="connsiteY59" fmla="*/ 704510 h 2458165"/>
              <a:gd name="connsiteX60" fmla="*/ 1313999 w 3252899"/>
              <a:gd name="connsiteY60" fmla="*/ 696782 h 2458165"/>
              <a:gd name="connsiteX61" fmla="*/ 1272786 w 3252899"/>
              <a:gd name="connsiteY61" fmla="*/ 689054 h 2458165"/>
              <a:gd name="connsiteX62" fmla="*/ 1182634 w 3252899"/>
              <a:gd name="connsiteY62" fmla="*/ 689053 h 2458165"/>
              <a:gd name="connsiteX63" fmla="*/ 1130976 w 3252899"/>
              <a:gd name="connsiteY63" fmla="*/ 675395 h 2458165"/>
              <a:gd name="connsiteX64" fmla="*/ 1071876 w 3252899"/>
              <a:gd name="connsiteY64" fmla="*/ 652993 h 2458165"/>
              <a:gd name="connsiteX65" fmla="*/ 1102784 w 3252899"/>
              <a:gd name="connsiteY65" fmla="*/ 629811 h 2458165"/>
              <a:gd name="connsiteX66" fmla="*/ 1172332 w 3252899"/>
              <a:gd name="connsiteY66" fmla="*/ 642690 h 2458165"/>
              <a:gd name="connsiteX67" fmla="*/ 1177482 w 3252899"/>
              <a:gd name="connsiteY67" fmla="*/ 660720 h 2458165"/>
              <a:gd name="connsiteX68" fmla="*/ 1228998 w 3252899"/>
              <a:gd name="connsiteY68" fmla="*/ 671024 h 2458165"/>
              <a:gd name="connsiteX69" fmla="*/ 1292346 w 3252899"/>
              <a:gd name="connsiteY69" fmla="*/ 640245 h 2458165"/>
              <a:gd name="connsiteX70" fmla="*/ 1265058 w 3252899"/>
              <a:gd name="connsiteY70" fmla="*/ 609206 h 2458165"/>
              <a:gd name="connsiteX71" fmla="*/ 1326877 w 3252899"/>
              <a:gd name="connsiteY71" fmla="*/ 593751 h 2458165"/>
              <a:gd name="connsiteX72" fmla="*/ 1339023 w 3252899"/>
              <a:gd name="connsiteY72" fmla="*/ 564208 h 2458165"/>
              <a:gd name="connsiteX73" fmla="*/ 1362938 w 3252899"/>
              <a:gd name="connsiteY73" fmla="*/ 544811 h 2458165"/>
              <a:gd name="connsiteX74" fmla="*/ 1370666 w 3252899"/>
              <a:gd name="connsiteY74" fmla="*/ 511326 h 2458165"/>
              <a:gd name="connsiteX75" fmla="*/ 1411878 w 3252899"/>
              <a:gd name="connsiteY75" fmla="*/ 501023 h 2458165"/>
              <a:gd name="connsiteX76" fmla="*/ 1427333 w 3252899"/>
              <a:gd name="connsiteY76" fmla="*/ 470113 h 2458165"/>
              <a:gd name="connsiteX77" fmla="*/ 1414454 w 3252899"/>
              <a:gd name="connsiteY77" fmla="*/ 441780 h 2458165"/>
              <a:gd name="connsiteX78" fmla="*/ 1445363 w 3252899"/>
              <a:gd name="connsiteY78" fmla="*/ 397992 h 2458165"/>
              <a:gd name="connsiteX79" fmla="*/ 1453145 w 3252899"/>
              <a:gd name="connsiteY79" fmla="*/ 384672 h 2458165"/>
              <a:gd name="connsiteX80" fmla="*/ 1440211 w 3252899"/>
              <a:gd name="connsiteY80" fmla="*/ 351628 h 2458165"/>
              <a:gd name="connsiteX81" fmla="*/ 1294163 w 3252899"/>
              <a:gd name="connsiteY81" fmla="*/ 291336 h 2458165"/>
              <a:gd name="connsiteX82" fmla="*/ 1205816 w 3252899"/>
              <a:gd name="connsiteY82" fmla="*/ 292385 h 2458165"/>
              <a:gd name="connsiteX83" fmla="*/ 1024046 w 3252899"/>
              <a:gd name="connsiteY83" fmla="*/ 156072 h 2458165"/>
              <a:gd name="connsiteX84" fmla="*/ 901942 w 3252899"/>
              <a:gd name="connsiteY84" fmla="*/ 112375 h 2458165"/>
              <a:gd name="connsiteX85" fmla="*/ 907027 w 3252899"/>
              <a:gd name="connsiteY85" fmla="*/ 142992 h 2458165"/>
              <a:gd name="connsiteX86" fmla="*/ 878692 w 3252899"/>
              <a:gd name="connsiteY86" fmla="*/ 153294 h 2458165"/>
              <a:gd name="connsiteX87" fmla="*/ 858086 w 3252899"/>
              <a:gd name="connsiteY87" fmla="*/ 181627 h 2458165"/>
              <a:gd name="connsiteX88" fmla="*/ 870965 w 3252899"/>
              <a:gd name="connsiteY88" fmla="*/ 220263 h 2458165"/>
              <a:gd name="connsiteX89" fmla="*/ 948237 w 3252899"/>
              <a:gd name="connsiteY89" fmla="*/ 220263 h 2458165"/>
              <a:gd name="connsiteX90" fmla="*/ 971421 w 3252899"/>
              <a:gd name="connsiteY90" fmla="*/ 274355 h 2458165"/>
              <a:gd name="connsiteX91" fmla="*/ 1010057 w 3252899"/>
              <a:gd name="connsiteY91" fmla="*/ 305264 h 2458165"/>
              <a:gd name="connsiteX92" fmla="*/ 1038391 w 3252899"/>
              <a:gd name="connsiteY92" fmla="*/ 323295 h 2458165"/>
              <a:gd name="connsiteX93" fmla="*/ 1027025 w 3252899"/>
              <a:gd name="connsiteY93" fmla="*/ 373193 h 2458165"/>
              <a:gd name="connsiteX94" fmla="*/ 981694 w 3252899"/>
              <a:gd name="connsiteY94" fmla="*/ 386402 h 2458165"/>
              <a:gd name="connsiteX95" fmla="*/ 899374 w 3252899"/>
              <a:gd name="connsiteY95" fmla="*/ 313067 h 2458165"/>
              <a:gd name="connsiteX96" fmla="*/ 783260 w 3252899"/>
              <a:gd name="connsiteY96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09355 w 3252899"/>
              <a:gd name="connsiteY35" fmla="*/ 88423 h 2458165"/>
              <a:gd name="connsiteX36" fmla="*/ 2177572 w 3252899"/>
              <a:gd name="connsiteY36" fmla="*/ 71310 h 2458165"/>
              <a:gd name="connsiteX37" fmla="*/ 2204466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48474 w 3252899"/>
              <a:gd name="connsiteY34" fmla="*/ 173997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85148 w 3252899"/>
              <a:gd name="connsiteY33" fmla="*/ 169107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63144 w 3252899"/>
              <a:gd name="connsiteY34" fmla="*/ 14710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16559 w 3252899"/>
              <a:gd name="connsiteY32" fmla="*/ 21464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9818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7757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302263 w 3252899"/>
              <a:gd name="connsiteY33" fmla="*/ 17644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04466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46029 w 3252899"/>
              <a:gd name="connsiteY35" fmla="*/ 13976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7373 w 3252899"/>
              <a:gd name="connsiteY33" fmla="*/ 156883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70478 w 3252899"/>
              <a:gd name="connsiteY34" fmla="*/ 13732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50919 w 3252899"/>
              <a:gd name="connsiteY35" fmla="*/ 129988 h 2458165"/>
              <a:gd name="connsiteX36" fmla="*/ 2209355 w 3252899"/>
              <a:gd name="connsiteY36" fmla="*/ 88423 h 2458165"/>
              <a:gd name="connsiteX37" fmla="*/ 2192242 w 3252899"/>
              <a:gd name="connsiteY37" fmla="*/ 71310 h 2458165"/>
              <a:gd name="connsiteX38" fmla="*/ 2211801 w 3252899"/>
              <a:gd name="connsiteY38" fmla="*/ 29746 h 2458165"/>
              <a:gd name="connsiteX39" fmla="*/ 2187114 w 3252899"/>
              <a:gd name="connsiteY39" fmla="*/ 1126 h 2458165"/>
              <a:gd name="connsiteX40" fmla="*/ 2136008 w 3252899"/>
              <a:gd name="connsiteY40" fmla="*/ 68865 h 2458165"/>
              <a:gd name="connsiteX41" fmla="*/ 2077330 w 3252899"/>
              <a:gd name="connsiteY41" fmla="*/ 298688 h 2458165"/>
              <a:gd name="connsiteX42" fmla="*/ 1985327 w 3252899"/>
              <a:gd name="connsiteY42" fmla="*/ 439647 h 2458165"/>
              <a:gd name="connsiteX43" fmla="*/ 1893548 w 3252899"/>
              <a:gd name="connsiteY43" fmla="*/ 513903 h 2458165"/>
              <a:gd name="connsiteX44" fmla="*/ 1867790 w 3252899"/>
              <a:gd name="connsiteY44" fmla="*/ 516478 h 2458165"/>
              <a:gd name="connsiteX45" fmla="*/ 1834305 w 3252899"/>
              <a:gd name="connsiteY45" fmla="*/ 516478 h 2458165"/>
              <a:gd name="connsiteX46" fmla="*/ 1775062 w 3252899"/>
              <a:gd name="connsiteY46" fmla="*/ 488144 h 2458165"/>
              <a:gd name="connsiteX47" fmla="*/ 1780214 w 3252899"/>
              <a:gd name="connsiteY47" fmla="*/ 434053 h 2458165"/>
              <a:gd name="connsiteX48" fmla="*/ 1785366 w 3252899"/>
              <a:gd name="connsiteY48" fmla="*/ 395416 h 2458165"/>
              <a:gd name="connsiteX49" fmla="*/ 1713316 w 3252899"/>
              <a:gd name="connsiteY49" fmla="*/ 308240 h 2458165"/>
              <a:gd name="connsiteX50" fmla="*/ 1677183 w 3252899"/>
              <a:gd name="connsiteY50" fmla="*/ 300112 h 2458165"/>
              <a:gd name="connsiteX51" fmla="*/ 1543242 w 3252899"/>
              <a:gd name="connsiteY51" fmla="*/ 333597 h 2458165"/>
              <a:gd name="connsiteX52" fmla="*/ 1532939 w 3252899"/>
              <a:gd name="connsiteY52" fmla="*/ 354204 h 2458165"/>
              <a:gd name="connsiteX53" fmla="*/ 1517485 w 3252899"/>
              <a:gd name="connsiteY53" fmla="*/ 392840 h 2458165"/>
              <a:gd name="connsiteX54" fmla="*/ 1549178 w 3252899"/>
              <a:gd name="connsiteY54" fmla="*/ 438812 h 2458165"/>
              <a:gd name="connsiteX55" fmla="*/ 1558698 w 3252899"/>
              <a:gd name="connsiteY55" fmla="*/ 475266 h 2458165"/>
              <a:gd name="connsiteX56" fmla="*/ 1538091 w 3252899"/>
              <a:gd name="connsiteY56" fmla="*/ 503598 h 2458165"/>
              <a:gd name="connsiteX57" fmla="*/ 1478795 w 3252899"/>
              <a:gd name="connsiteY57" fmla="*/ 551812 h 2458165"/>
              <a:gd name="connsiteX58" fmla="*/ 1437636 w 3252899"/>
              <a:gd name="connsiteY58" fmla="*/ 622084 h 2458165"/>
              <a:gd name="connsiteX59" fmla="*/ 1407422 w 3252899"/>
              <a:gd name="connsiteY59" fmla="*/ 623861 h 2458165"/>
              <a:gd name="connsiteX60" fmla="*/ 1355211 w 3252899"/>
              <a:gd name="connsiteY60" fmla="*/ 647842 h 2458165"/>
              <a:gd name="connsiteX61" fmla="*/ 1334605 w 3252899"/>
              <a:gd name="connsiteY61" fmla="*/ 704510 h 2458165"/>
              <a:gd name="connsiteX62" fmla="*/ 1313999 w 3252899"/>
              <a:gd name="connsiteY62" fmla="*/ 696782 h 2458165"/>
              <a:gd name="connsiteX63" fmla="*/ 1272786 w 3252899"/>
              <a:gd name="connsiteY63" fmla="*/ 689054 h 2458165"/>
              <a:gd name="connsiteX64" fmla="*/ 1182634 w 3252899"/>
              <a:gd name="connsiteY64" fmla="*/ 689053 h 2458165"/>
              <a:gd name="connsiteX65" fmla="*/ 1130976 w 3252899"/>
              <a:gd name="connsiteY65" fmla="*/ 675395 h 2458165"/>
              <a:gd name="connsiteX66" fmla="*/ 1071876 w 3252899"/>
              <a:gd name="connsiteY66" fmla="*/ 652993 h 2458165"/>
              <a:gd name="connsiteX67" fmla="*/ 1102784 w 3252899"/>
              <a:gd name="connsiteY67" fmla="*/ 629811 h 2458165"/>
              <a:gd name="connsiteX68" fmla="*/ 1172332 w 3252899"/>
              <a:gd name="connsiteY68" fmla="*/ 642690 h 2458165"/>
              <a:gd name="connsiteX69" fmla="*/ 1177482 w 3252899"/>
              <a:gd name="connsiteY69" fmla="*/ 660720 h 2458165"/>
              <a:gd name="connsiteX70" fmla="*/ 1228998 w 3252899"/>
              <a:gd name="connsiteY70" fmla="*/ 671024 h 2458165"/>
              <a:gd name="connsiteX71" fmla="*/ 1292346 w 3252899"/>
              <a:gd name="connsiteY71" fmla="*/ 640245 h 2458165"/>
              <a:gd name="connsiteX72" fmla="*/ 1265058 w 3252899"/>
              <a:gd name="connsiteY72" fmla="*/ 609206 h 2458165"/>
              <a:gd name="connsiteX73" fmla="*/ 1326877 w 3252899"/>
              <a:gd name="connsiteY73" fmla="*/ 593751 h 2458165"/>
              <a:gd name="connsiteX74" fmla="*/ 1339023 w 3252899"/>
              <a:gd name="connsiteY74" fmla="*/ 564208 h 2458165"/>
              <a:gd name="connsiteX75" fmla="*/ 1362938 w 3252899"/>
              <a:gd name="connsiteY75" fmla="*/ 544811 h 2458165"/>
              <a:gd name="connsiteX76" fmla="*/ 1370666 w 3252899"/>
              <a:gd name="connsiteY76" fmla="*/ 511326 h 2458165"/>
              <a:gd name="connsiteX77" fmla="*/ 1411878 w 3252899"/>
              <a:gd name="connsiteY77" fmla="*/ 501023 h 2458165"/>
              <a:gd name="connsiteX78" fmla="*/ 1427333 w 3252899"/>
              <a:gd name="connsiteY78" fmla="*/ 470113 h 2458165"/>
              <a:gd name="connsiteX79" fmla="*/ 1414454 w 3252899"/>
              <a:gd name="connsiteY79" fmla="*/ 441780 h 2458165"/>
              <a:gd name="connsiteX80" fmla="*/ 1445363 w 3252899"/>
              <a:gd name="connsiteY80" fmla="*/ 397992 h 2458165"/>
              <a:gd name="connsiteX81" fmla="*/ 1453145 w 3252899"/>
              <a:gd name="connsiteY81" fmla="*/ 384672 h 2458165"/>
              <a:gd name="connsiteX82" fmla="*/ 1440211 w 3252899"/>
              <a:gd name="connsiteY82" fmla="*/ 351628 h 2458165"/>
              <a:gd name="connsiteX83" fmla="*/ 1294163 w 3252899"/>
              <a:gd name="connsiteY83" fmla="*/ 291336 h 2458165"/>
              <a:gd name="connsiteX84" fmla="*/ 1205816 w 3252899"/>
              <a:gd name="connsiteY84" fmla="*/ 292385 h 2458165"/>
              <a:gd name="connsiteX85" fmla="*/ 1024046 w 3252899"/>
              <a:gd name="connsiteY85" fmla="*/ 156072 h 2458165"/>
              <a:gd name="connsiteX86" fmla="*/ 901942 w 3252899"/>
              <a:gd name="connsiteY86" fmla="*/ 112375 h 2458165"/>
              <a:gd name="connsiteX87" fmla="*/ 907027 w 3252899"/>
              <a:gd name="connsiteY87" fmla="*/ 142992 h 2458165"/>
              <a:gd name="connsiteX88" fmla="*/ 878692 w 3252899"/>
              <a:gd name="connsiteY88" fmla="*/ 153294 h 2458165"/>
              <a:gd name="connsiteX89" fmla="*/ 858086 w 3252899"/>
              <a:gd name="connsiteY89" fmla="*/ 181627 h 2458165"/>
              <a:gd name="connsiteX90" fmla="*/ 870965 w 3252899"/>
              <a:gd name="connsiteY90" fmla="*/ 220263 h 2458165"/>
              <a:gd name="connsiteX91" fmla="*/ 948237 w 3252899"/>
              <a:gd name="connsiteY91" fmla="*/ 220263 h 2458165"/>
              <a:gd name="connsiteX92" fmla="*/ 971421 w 3252899"/>
              <a:gd name="connsiteY92" fmla="*/ 274355 h 2458165"/>
              <a:gd name="connsiteX93" fmla="*/ 1010057 w 3252899"/>
              <a:gd name="connsiteY93" fmla="*/ 305264 h 2458165"/>
              <a:gd name="connsiteX94" fmla="*/ 1038391 w 3252899"/>
              <a:gd name="connsiteY94" fmla="*/ 323295 h 2458165"/>
              <a:gd name="connsiteX95" fmla="*/ 1027025 w 3252899"/>
              <a:gd name="connsiteY95" fmla="*/ 373193 h 2458165"/>
              <a:gd name="connsiteX96" fmla="*/ 981694 w 3252899"/>
              <a:gd name="connsiteY96" fmla="*/ 386402 h 2458165"/>
              <a:gd name="connsiteX97" fmla="*/ 899374 w 3252899"/>
              <a:gd name="connsiteY97" fmla="*/ 313067 h 2458165"/>
              <a:gd name="connsiteX98" fmla="*/ 783260 w 3252899"/>
              <a:gd name="connsiteY98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47102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617896 w 3252899"/>
              <a:gd name="connsiteY30" fmla="*/ 651372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2899"/>
              <a:gd name="connsiteY0" fmla="*/ 365622 h 2458165"/>
              <a:gd name="connsiteX1" fmla="*/ 854663 w 3252899"/>
              <a:gd name="connsiteY1" fmla="*/ 422772 h 2458165"/>
              <a:gd name="connsiteX2" fmla="*/ 877996 w 3252899"/>
              <a:gd name="connsiteY2" fmla="*/ 549772 h 2458165"/>
              <a:gd name="connsiteX3" fmla="*/ 833546 w 3252899"/>
              <a:gd name="connsiteY3" fmla="*/ 600572 h 2458165"/>
              <a:gd name="connsiteX4" fmla="*/ 770046 w 3252899"/>
              <a:gd name="connsiteY4" fmla="*/ 664072 h 2458165"/>
              <a:gd name="connsiteX5" fmla="*/ 725596 w 3252899"/>
              <a:gd name="connsiteY5" fmla="*/ 873622 h 2458165"/>
              <a:gd name="connsiteX6" fmla="*/ 738296 w 3252899"/>
              <a:gd name="connsiteY6" fmla="*/ 1038722 h 2458165"/>
              <a:gd name="connsiteX7" fmla="*/ 890696 w 3252899"/>
              <a:gd name="connsiteY7" fmla="*/ 1197472 h 2458165"/>
              <a:gd name="connsiteX8" fmla="*/ 763696 w 3252899"/>
              <a:gd name="connsiteY8" fmla="*/ 1299072 h 2458165"/>
              <a:gd name="connsiteX9" fmla="*/ 477946 w 3252899"/>
              <a:gd name="connsiteY9" fmla="*/ 1337172 h 2458165"/>
              <a:gd name="connsiteX10" fmla="*/ 338246 w 3252899"/>
              <a:gd name="connsiteY10" fmla="*/ 1445122 h 2458165"/>
              <a:gd name="connsiteX11" fmla="*/ 306496 w 3252899"/>
              <a:gd name="connsiteY11" fmla="*/ 1495922 h 2458165"/>
              <a:gd name="connsiteX12" fmla="*/ 293796 w 3252899"/>
              <a:gd name="connsiteY12" fmla="*/ 1597522 h 2458165"/>
              <a:gd name="connsiteX13" fmla="*/ 306496 w 3252899"/>
              <a:gd name="connsiteY13" fmla="*/ 1661022 h 2458165"/>
              <a:gd name="connsiteX14" fmla="*/ 810 w 3252899"/>
              <a:gd name="connsiteY14" fmla="*/ 2011601 h 2458165"/>
              <a:gd name="connsiteX15" fmla="*/ 219220 w 3252899"/>
              <a:gd name="connsiteY15" fmla="*/ 2151745 h 2458165"/>
              <a:gd name="connsiteX16" fmla="*/ 284197 w 3252899"/>
              <a:gd name="connsiteY16" fmla="*/ 2226467 h 2458165"/>
              <a:gd name="connsiteX17" fmla="*/ 261750 w 3252899"/>
              <a:gd name="connsiteY17" fmla="*/ 2324966 h 2458165"/>
              <a:gd name="connsiteX18" fmla="*/ 566846 w 3252899"/>
              <a:gd name="connsiteY18" fmla="*/ 2264272 h 2458165"/>
              <a:gd name="connsiteX19" fmla="*/ 801796 w 3252899"/>
              <a:gd name="connsiteY19" fmla="*/ 2321422 h 2458165"/>
              <a:gd name="connsiteX20" fmla="*/ 1335196 w 3252899"/>
              <a:gd name="connsiteY20" fmla="*/ 2454772 h 2458165"/>
              <a:gd name="connsiteX21" fmla="*/ 1824146 w 3252899"/>
              <a:gd name="connsiteY21" fmla="*/ 2416672 h 2458165"/>
              <a:gd name="connsiteX22" fmla="*/ 2274996 w 3252899"/>
              <a:gd name="connsiteY22" fmla="*/ 2397622 h 2458165"/>
              <a:gd name="connsiteX23" fmla="*/ 2548046 w 3252899"/>
              <a:gd name="connsiteY23" fmla="*/ 2403972 h 2458165"/>
              <a:gd name="connsiteX24" fmla="*/ 2871896 w 3252899"/>
              <a:gd name="connsiteY24" fmla="*/ 2162672 h 2458165"/>
              <a:gd name="connsiteX25" fmla="*/ 2833796 w 3252899"/>
              <a:gd name="connsiteY25" fmla="*/ 1991222 h 2458165"/>
              <a:gd name="connsiteX26" fmla="*/ 2948096 w 3252899"/>
              <a:gd name="connsiteY26" fmla="*/ 1762622 h 2458165"/>
              <a:gd name="connsiteX27" fmla="*/ 3252896 w 3252899"/>
              <a:gd name="connsiteY27" fmla="*/ 1508622 h 2458165"/>
              <a:gd name="connsiteX28" fmla="*/ 2941746 w 3252899"/>
              <a:gd name="connsiteY28" fmla="*/ 1191122 h 2458165"/>
              <a:gd name="connsiteX29" fmla="*/ 2732196 w 3252899"/>
              <a:gd name="connsiteY29" fmla="*/ 1006972 h 2458165"/>
              <a:gd name="connsiteX30" fmla="*/ 2551528 w 3252899"/>
              <a:gd name="connsiteY30" fmla="*/ 717740 h 2458165"/>
              <a:gd name="connsiteX31" fmla="*/ 2332146 w 3252899"/>
              <a:gd name="connsiteY31" fmla="*/ 365622 h 2458165"/>
              <a:gd name="connsiteX32" fmla="*/ 2338563 w 3252899"/>
              <a:gd name="connsiteY32" fmla="*/ 229319 h 2458165"/>
              <a:gd name="connsiteX33" fmla="*/ 2294928 w 3252899"/>
              <a:gd name="connsiteY33" fmla="*/ 149548 h 2458165"/>
              <a:gd name="connsiteX34" fmla="*/ 2268033 w 3252899"/>
              <a:gd name="connsiteY34" fmla="*/ 137323 h 2458165"/>
              <a:gd name="connsiteX35" fmla="*/ 2209355 w 3252899"/>
              <a:gd name="connsiteY35" fmla="*/ 88423 h 2458165"/>
              <a:gd name="connsiteX36" fmla="*/ 2192242 w 3252899"/>
              <a:gd name="connsiteY36" fmla="*/ 71310 h 2458165"/>
              <a:gd name="connsiteX37" fmla="*/ 2211801 w 3252899"/>
              <a:gd name="connsiteY37" fmla="*/ 29746 h 2458165"/>
              <a:gd name="connsiteX38" fmla="*/ 2187114 w 3252899"/>
              <a:gd name="connsiteY38" fmla="*/ 1126 h 2458165"/>
              <a:gd name="connsiteX39" fmla="*/ 2136008 w 3252899"/>
              <a:gd name="connsiteY39" fmla="*/ 68865 h 2458165"/>
              <a:gd name="connsiteX40" fmla="*/ 2077330 w 3252899"/>
              <a:gd name="connsiteY40" fmla="*/ 298688 h 2458165"/>
              <a:gd name="connsiteX41" fmla="*/ 1985327 w 3252899"/>
              <a:gd name="connsiteY41" fmla="*/ 439647 h 2458165"/>
              <a:gd name="connsiteX42" fmla="*/ 1893548 w 3252899"/>
              <a:gd name="connsiteY42" fmla="*/ 513903 h 2458165"/>
              <a:gd name="connsiteX43" fmla="*/ 1867790 w 3252899"/>
              <a:gd name="connsiteY43" fmla="*/ 516478 h 2458165"/>
              <a:gd name="connsiteX44" fmla="*/ 1834305 w 3252899"/>
              <a:gd name="connsiteY44" fmla="*/ 516478 h 2458165"/>
              <a:gd name="connsiteX45" fmla="*/ 1775062 w 3252899"/>
              <a:gd name="connsiteY45" fmla="*/ 488144 h 2458165"/>
              <a:gd name="connsiteX46" fmla="*/ 1780214 w 3252899"/>
              <a:gd name="connsiteY46" fmla="*/ 434053 h 2458165"/>
              <a:gd name="connsiteX47" fmla="*/ 1785366 w 3252899"/>
              <a:gd name="connsiteY47" fmla="*/ 395416 h 2458165"/>
              <a:gd name="connsiteX48" fmla="*/ 1713316 w 3252899"/>
              <a:gd name="connsiteY48" fmla="*/ 308240 h 2458165"/>
              <a:gd name="connsiteX49" fmla="*/ 1677183 w 3252899"/>
              <a:gd name="connsiteY49" fmla="*/ 300112 h 2458165"/>
              <a:gd name="connsiteX50" fmla="*/ 1543242 w 3252899"/>
              <a:gd name="connsiteY50" fmla="*/ 333597 h 2458165"/>
              <a:gd name="connsiteX51" fmla="*/ 1532939 w 3252899"/>
              <a:gd name="connsiteY51" fmla="*/ 354204 h 2458165"/>
              <a:gd name="connsiteX52" fmla="*/ 1517485 w 3252899"/>
              <a:gd name="connsiteY52" fmla="*/ 392840 h 2458165"/>
              <a:gd name="connsiteX53" fmla="*/ 1549178 w 3252899"/>
              <a:gd name="connsiteY53" fmla="*/ 438812 h 2458165"/>
              <a:gd name="connsiteX54" fmla="*/ 1558698 w 3252899"/>
              <a:gd name="connsiteY54" fmla="*/ 475266 h 2458165"/>
              <a:gd name="connsiteX55" fmla="*/ 1538091 w 3252899"/>
              <a:gd name="connsiteY55" fmla="*/ 503598 h 2458165"/>
              <a:gd name="connsiteX56" fmla="*/ 1478795 w 3252899"/>
              <a:gd name="connsiteY56" fmla="*/ 551812 h 2458165"/>
              <a:gd name="connsiteX57" fmla="*/ 1437636 w 3252899"/>
              <a:gd name="connsiteY57" fmla="*/ 622084 h 2458165"/>
              <a:gd name="connsiteX58" fmla="*/ 1407422 w 3252899"/>
              <a:gd name="connsiteY58" fmla="*/ 623861 h 2458165"/>
              <a:gd name="connsiteX59" fmla="*/ 1355211 w 3252899"/>
              <a:gd name="connsiteY59" fmla="*/ 647842 h 2458165"/>
              <a:gd name="connsiteX60" fmla="*/ 1334605 w 3252899"/>
              <a:gd name="connsiteY60" fmla="*/ 704510 h 2458165"/>
              <a:gd name="connsiteX61" fmla="*/ 1313999 w 3252899"/>
              <a:gd name="connsiteY61" fmla="*/ 696782 h 2458165"/>
              <a:gd name="connsiteX62" fmla="*/ 1272786 w 3252899"/>
              <a:gd name="connsiteY62" fmla="*/ 689054 h 2458165"/>
              <a:gd name="connsiteX63" fmla="*/ 1182634 w 3252899"/>
              <a:gd name="connsiteY63" fmla="*/ 689053 h 2458165"/>
              <a:gd name="connsiteX64" fmla="*/ 1130976 w 3252899"/>
              <a:gd name="connsiteY64" fmla="*/ 675395 h 2458165"/>
              <a:gd name="connsiteX65" fmla="*/ 1071876 w 3252899"/>
              <a:gd name="connsiteY65" fmla="*/ 652993 h 2458165"/>
              <a:gd name="connsiteX66" fmla="*/ 1102784 w 3252899"/>
              <a:gd name="connsiteY66" fmla="*/ 629811 h 2458165"/>
              <a:gd name="connsiteX67" fmla="*/ 1172332 w 3252899"/>
              <a:gd name="connsiteY67" fmla="*/ 642690 h 2458165"/>
              <a:gd name="connsiteX68" fmla="*/ 1177482 w 3252899"/>
              <a:gd name="connsiteY68" fmla="*/ 660720 h 2458165"/>
              <a:gd name="connsiteX69" fmla="*/ 1228998 w 3252899"/>
              <a:gd name="connsiteY69" fmla="*/ 671024 h 2458165"/>
              <a:gd name="connsiteX70" fmla="*/ 1292346 w 3252899"/>
              <a:gd name="connsiteY70" fmla="*/ 640245 h 2458165"/>
              <a:gd name="connsiteX71" fmla="*/ 1265058 w 3252899"/>
              <a:gd name="connsiteY71" fmla="*/ 609206 h 2458165"/>
              <a:gd name="connsiteX72" fmla="*/ 1326877 w 3252899"/>
              <a:gd name="connsiteY72" fmla="*/ 593751 h 2458165"/>
              <a:gd name="connsiteX73" fmla="*/ 1339023 w 3252899"/>
              <a:gd name="connsiteY73" fmla="*/ 564208 h 2458165"/>
              <a:gd name="connsiteX74" fmla="*/ 1362938 w 3252899"/>
              <a:gd name="connsiteY74" fmla="*/ 544811 h 2458165"/>
              <a:gd name="connsiteX75" fmla="*/ 1370666 w 3252899"/>
              <a:gd name="connsiteY75" fmla="*/ 511326 h 2458165"/>
              <a:gd name="connsiteX76" fmla="*/ 1411878 w 3252899"/>
              <a:gd name="connsiteY76" fmla="*/ 501023 h 2458165"/>
              <a:gd name="connsiteX77" fmla="*/ 1427333 w 3252899"/>
              <a:gd name="connsiteY77" fmla="*/ 470113 h 2458165"/>
              <a:gd name="connsiteX78" fmla="*/ 1414454 w 3252899"/>
              <a:gd name="connsiteY78" fmla="*/ 441780 h 2458165"/>
              <a:gd name="connsiteX79" fmla="*/ 1445363 w 3252899"/>
              <a:gd name="connsiteY79" fmla="*/ 397992 h 2458165"/>
              <a:gd name="connsiteX80" fmla="*/ 1453145 w 3252899"/>
              <a:gd name="connsiteY80" fmla="*/ 384672 h 2458165"/>
              <a:gd name="connsiteX81" fmla="*/ 1440211 w 3252899"/>
              <a:gd name="connsiteY81" fmla="*/ 351628 h 2458165"/>
              <a:gd name="connsiteX82" fmla="*/ 1294163 w 3252899"/>
              <a:gd name="connsiteY82" fmla="*/ 291336 h 2458165"/>
              <a:gd name="connsiteX83" fmla="*/ 1205816 w 3252899"/>
              <a:gd name="connsiteY83" fmla="*/ 292385 h 2458165"/>
              <a:gd name="connsiteX84" fmla="*/ 1024046 w 3252899"/>
              <a:gd name="connsiteY84" fmla="*/ 156072 h 2458165"/>
              <a:gd name="connsiteX85" fmla="*/ 901942 w 3252899"/>
              <a:gd name="connsiteY85" fmla="*/ 112375 h 2458165"/>
              <a:gd name="connsiteX86" fmla="*/ 907027 w 3252899"/>
              <a:gd name="connsiteY86" fmla="*/ 142992 h 2458165"/>
              <a:gd name="connsiteX87" fmla="*/ 878692 w 3252899"/>
              <a:gd name="connsiteY87" fmla="*/ 153294 h 2458165"/>
              <a:gd name="connsiteX88" fmla="*/ 858086 w 3252899"/>
              <a:gd name="connsiteY88" fmla="*/ 181627 h 2458165"/>
              <a:gd name="connsiteX89" fmla="*/ 870965 w 3252899"/>
              <a:gd name="connsiteY89" fmla="*/ 220263 h 2458165"/>
              <a:gd name="connsiteX90" fmla="*/ 948237 w 3252899"/>
              <a:gd name="connsiteY90" fmla="*/ 220263 h 2458165"/>
              <a:gd name="connsiteX91" fmla="*/ 971421 w 3252899"/>
              <a:gd name="connsiteY91" fmla="*/ 274355 h 2458165"/>
              <a:gd name="connsiteX92" fmla="*/ 1010057 w 3252899"/>
              <a:gd name="connsiteY92" fmla="*/ 305264 h 2458165"/>
              <a:gd name="connsiteX93" fmla="*/ 1038391 w 3252899"/>
              <a:gd name="connsiteY93" fmla="*/ 323295 h 2458165"/>
              <a:gd name="connsiteX94" fmla="*/ 1027025 w 3252899"/>
              <a:gd name="connsiteY94" fmla="*/ 373193 h 2458165"/>
              <a:gd name="connsiteX95" fmla="*/ 981694 w 3252899"/>
              <a:gd name="connsiteY95" fmla="*/ 386402 h 2458165"/>
              <a:gd name="connsiteX96" fmla="*/ 899374 w 3252899"/>
              <a:gd name="connsiteY96" fmla="*/ 313067 h 2458165"/>
              <a:gd name="connsiteX97" fmla="*/ 783260 w 3252899"/>
              <a:gd name="connsiteY97" fmla="*/ 282274 h 2458165"/>
              <a:gd name="connsiteX0" fmla="*/ 795446 w 3255514"/>
              <a:gd name="connsiteY0" fmla="*/ 365622 h 2458165"/>
              <a:gd name="connsiteX1" fmla="*/ 854663 w 3255514"/>
              <a:gd name="connsiteY1" fmla="*/ 422772 h 2458165"/>
              <a:gd name="connsiteX2" fmla="*/ 877996 w 3255514"/>
              <a:gd name="connsiteY2" fmla="*/ 549772 h 2458165"/>
              <a:gd name="connsiteX3" fmla="*/ 833546 w 3255514"/>
              <a:gd name="connsiteY3" fmla="*/ 600572 h 2458165"/>
              <a:gd name="connsiteX4" fmla="*/ 770046 w 3255514"/>
              <a:gd name="connsiteY4" fmla="*/ 664072 h 2458165"/>
              <a:gd name="connsiteX5" fmla="*/ 725596 w 3255514"/>
              <a:gd name="connsiteY5" fmla="*/ 873622 h 2458165"/>
              <a:gd name="connsiteX6" fmla="*/ 738296 w 3255514"/>
              <a:gd name="connsiteY6" fmla="*/ 1038722 h 2458165"/>
              <a:gd name="connsiteX7" fmla="*/ 890696 w 3255514"/>
              <a:gd name="connsiteY7" fmla="*/ 1197472 h 2458165"/>
              <a:gd name="connsiteX8" fmla="*/ 763696 w 3255514"/>
              <a:gd name="connsiteY8" fmla="*/ 1299072 h 2458165"/>
              <a:gd name="connsiteX9" fmla="*/ 477946 w 3255514"/>
              <a:gd name="connsiteY9" fmla="*/ 1337172 h 2458165"/>
              <a:gd name="connsiteX10" fmla="*/ 338246 w 3255514"/>
              <a:gd name="connsiteY10" fmla="*/ 1445122 h 2458165"/>
              <a:gd name="connsiteX11" fmla="*/ 306496 w 3255514"/>
              <a:gd name="connsiteY11" fmla="*/ 1495922 h 2458165"/>
              <a:gd name="connsiteX12" fmla="*/ 293796 w 3255514"/>
              <a:gd name="connsiteY12" fmla="*/ 1597522 h 2458165"/>
              <a:gd name="connsiteX13" fmla="*/ 306496 w 3255514"/>
              <a:gd name="connsiteY13" fmla="*/ 1661022 h 2458165"/>
              <a:gd name="connsiteX14" fmla="*/ 810 w 3255514"/>
              <a:gd name="connsiteY14" fmla="*/ 2011601 h 2458165"/>
              <a:gd name="connsiteX15" fmla="*/ 219220 w 3255514"/>
              <a:gd name="connsiteY15" fmla="*/ 2151745 h 2458165"/>
              <a:gd name="connsiteX16" fmla="*/ 284197 w 3255514"/>
              <a:gd name="connsiteY16" fmla="*/ 2226467 h 2458165"/>
              <a:gd name="connsiteX17" fmla="*/ 261750 w 3255514"/>
              <a:gd name="connsiteY17" fmla="*/ 2324966 h 2458165"/>
              <a:gd name="connsiteX18" fmla="*/ 566846 w 3255514"/>
              <a:gd name="connsiteY18" fmla="*/ 2264272 h 2458165"/>
              <a:gd name="connsiteX19" fmla="*/ 801796 w 3255514"/>
              <a:gd name="connsiteY19" fmla="*/ 2321422 h 2458165"/>
              <a:gd name="connsiteX20" fmla="*/ 1335196 w 3255514"/>
              <a:gd name="connsiteY20" fmla="*/ 2454772 h 2458165"/>
              <a:gd name="connsiteX21" fmla="*/ 1824146 w 3255514"/>
              <a:gd name="connsiteY21" fmla="*/ 2416672 h 2458165"/>
              <a:gd name="connsiteX22" fmla="*/ 2274996 w 3255514"/>
              <a:gd name="connsiteY22" fmla="*/ 2397622 h 2458165"/>
              <a:gd name="connsiteX23" fmla="*/ 2548046 w 3255514"/>
              <a:gd name="connsiteY23" fmla="*/ 2403972 h 2458165"/>
              <a:gd name="connsiteX24" fmla="*/ 2871896 w 3255514"/>
              <a:gd name="connsiteY24" fmla="*/ 2162672 h 2458165"/>
              <a:gd name="connsiteX25" fmla="*/ 2833796 w 3255514"/>
              <a:gd name="connsiteY25" fmla="*/ 1991222 h 2458165"/>
              <a:gd name="connsiteX26" fmla="*/ 2948096 w 3255514"/>
              <a:gd name="connsiteY26" fmla="*/ 1762622 h 2458165"/>
              <a:gd name="connsiteX27" fmla="*/ 3252896 w 3255514"/>
              <a:gd name="connsiteY27" fmla="*/ 1508622 h 2458165"/>
              <a:gd name="connsiteX28" fmla="*/ 2757391 w 3255514"/>
              <a:gd name="connsiteY28" fmla="*/ 1286986 h 2458165"/>
              <a:gd name="connsiteX29" fmla="*/ 2732196 w 3255514"/>
              <a:gd name="connsiteY29" fmla="*/ 1006972 h 2458165"/>
              <a:gd name="connsiteX30" fmla="*/ 2551528 w 3255514"/>
              <a:gd name="connsiteY30" fmla="*/ 717740 h 2458165"/>
              <a:gd name="connsiteX31" fmla="*/ 2332146 w 3255514"/>
              <a:gd name="connsiteY31" fmla="*/ 365622 h 2458165"/>
              <a:gd name="connsiteX32" fmla="*/ 2338563 w 3255514"/>
              <a:gd name="connsiteY32" fmla="*/ 229319 h 2458165"/>
              <a:gd name="connsiteX33" fmla="*/ 2294928 w 3255514"/>
              <a:gd name="connsiteY33" fmla="*/ 149548 h 2458165"/>
              <a:gd name="connsiteX34" fmla="*/ 2268033 w 3255514"/>
              <a:gd name="connsiteY34" fmla="*/ 137323 h 2458165"/>
              <a:gd name="connsiteX35" fmla="*/ 2209355 w 3255514"/>
              <a:gd name="connsiteY35" fmla="*/ 88423 h 2458165"/>
              <a:gd name="connsiteX36" fmla="*/ 2192242 w 3255514"/>
              <a:gd name="connsiteY36" fmla="*/ 71310 h 2458165"/>
              <a:gd name="connsiteX37" fmla="*/ 2211801 w 3255514"/>
              <a:gd name="connsiteY37" fmla="*/ 29746 h 2458165"/>
              <a:gd name="connsiteX38" fmla="*/ 2187114 w 3255514"/>
              <a:gd name="connsiteY38" fmla="*/ 1126 h 2458165"/>
              <a:gd name="connsiteX39" fmla="*/ 2136008 w 3255514"/>
              <a:gd name="connsiteY39" fmla="*/ 68865 h 2458165"/>
              <a:gd name="connsiteX40" fmla="*/ 2077330 w 3255514"/>
              <a:gd name="connsiteY40" fmla="*/ 298688 h 2458165"/>
              <a:gd name="connsiteX41" fmla="*/ 1985327 w 3255514"/>
              <a:gd name="connsiteY41" fmla="*/ 439647 h 2458165"/>
              <a:gd name="connsiteX42" fmla="*/ 1893548 w 3255514"/>
              <a:gd name="connsiteY42" fmla="*/ 513903 h 2458165"/>
              <a:gd name="connsiteX43" fmla="*/ 1867790 w 3255514"/>
              <a:gd name="connsiteY43" fmla="*/ 516478 h 2458165"/>
              <a:gd name="connsiteX44" fmla="*/ 1834305 w 3255514"/>
              <a:gd name="connsiteY44" fmla="*/ 516478 h 2458165"/>
              <a:gd name="connsiteX45" fmla="*/ 1775062 w 3255514"/>
              <a:gd name="connsiteY45" fmla="*/ 488144 h 2458165"/>
              <a:gd name="connsiteX46" fmla="*/ 1780214 w 3255514"/>
              <a:gd name="connsiteY46" fmla="*/ 434053 h 2458165"/>
              <a:gd name="connsiteX47" fmla="*/ 1785366 w 3255514"/>
              <a:gd name="connsiteY47" fmla="*/ 395416 h 2458165"/>
              <a:gd name="connsiteX48" fmla="*/ 1713316 w 3255514"/>
              <a:gd name="connsiteY48" fmla="*/ 308240 h 2458165"/>
              <a:gd name="connsiteX49" fmla="*/ 1677183 w 3255514"/>
              <a:gd name="connsiteY49" fmla="*/ 300112 h 2458165"/>
              <a:gd name="connsiteX50" fmla="*/ 1543242 w 3255514"/>
              <a:gd name="connsiteY50" fmla="*/ 333597 h 2458165"/>
              <a:gd name="connsiteX51" fmla="*/ 1532939 w 3255514"/>
              <a:gd name="connsiteY51" fmla="*/ 354204 h 2458165"/>
              <a:gd name="connsiteX52" fmla="*/ 1517485 w 3255514"/>
              <a:gd name="connsiteY52" fmla="*/ 392840 h 2458165"/>
              <a:gd name="connsiteX53" fmla="*/ 1549178 w 3255514"/>
              <a:gd name="connsiteY53" fmla="*/ 438812 h 2458165"/>
              <a:gd name="connsiteX54" fmla="*/ 1558698 w 3255514"/>
              <a:gd name="connsiteY54" fmla="*/ 475266 h 2458165"/>
              <a:gd name="connsiteX55" fmla="*/ 1538091 w 3255514"/>
              <a:gd name="connsiteY55" fmla="*/ 503598 h 2458165"/>
              <a:gd name="connsiteX56" fmla="*/ 1478795 w 3255514"/>
              <a:gd name="connsiteY56" fmla="*/ 551812 h 2458165"/>
              <a:gd name="connsiteX57" fmla="*/ 1437636 w 3255514"/>
              <a:gd name="connsiteY57" fmla="*/ 622084 h 2458165"/>
              <a:gd name="connsiteX58" fmla="*/ 1407422 w 3255514"/>
              <a:gd name="connsiteY58" fmla="*/ 623861 h 2458165"/>
              <a:gd name="connsiteX59" fmla="*/ 1355211 w 3255514"/>
              <a:gd name="connsiteY59" fmla="*/ 647842 h 2458165"/>
              <a:gd name="connsiteX60" fmla="*/ 1334605 w 3255514"/>
              <a:gd name="connsiteY60" fmla="*/ 704510 h 2458165"/>
              <a:gd name="connsiteX61" fmla="*/ 1313999 w 3255514"/>
              <a:gd name="connsiteY61" fmla="*/ 696782 h 2458165"/>
              <a:gd name="connsiteX62" fmla="*/ 1272786 w 3255514"/>
              <a:gd name="connsiteY62" fmla="*/ 689054 h 2458165"/>
              <a:gd name="connsiteX63" fmla="*/ 1182634 w 3255514"/>
              <a:gd name="connsiteY63" fmla="*/ 689053 h 2458165"/>
              <a:gd name="connsiteX64" fmla="*/ 1130976 w 3255514"/>
              <a:gd name="connsiteY64" fmla="*/ 675395 h 2458165"/>
              <a:gd name="connsiteX65" fmla="*/ 1071876 w 3255514"/>
              <a:gd name="connsiteY65" fmla="*/ 652993 h 2458165"/>
              <a:gd name="connsiteX66" fmla="*/ 1102784 w 3255514"/>
              <a:gd name="connsiteY66" fmla="*/ 629811 h 2458165"/>
              <a:gd name="connsiteX67" fmla="*/ 1172332 w 3255514"/>
              <a:gd name="connsiteY67" fmla="*/ 642690 h 2458165"/>
              <a:gd name="connsiteX68" fmla="*/ 1177482 w 3255514"/>
              <a:gd name="connsiteY68" fmla="*/ 660720 h 2458165"/>
              <a:gd name="connsiteX69" fmla="*/ 1228998 w 3255514"/>
              <a:gd name="connsiteY69" fmla="*/ 671024 h 2458165"/>
              <a:gd name="connsiteX70" fmla="*/ 1292346 w 3255514"/>
              <a:gd name="connsiteY70" fmla="*/ 640245 h 2458165"/>
              <a:gd name="connsiteX71" fmla="*/ 1265058 w 3255514"/>
              <a:gd name="connsiteY71" fmla="*/ 609206 h 2458165"/>
              <a:gd name="connsiteX72" fmla="*/ 1326877 w 3255514"/>
              <a:gd name="connsiteY72" fmla="*/ 593751 h 2458165"/>
              <a:gd name="connsiteX73" fmla="*/ 1339023 w 3255514"/>
              <a:gd name="connsiteY73" fmla="*/ 564208 h 2458165"/>
              <a:gd name="connsiteX74" fmla="*/ 1362938 w 3255514"/>
              <a:gd name="connsiteY74" fmla="*/ 544811 h 2458165"/>
              <a:gd name="connsiteX75" fmla="*/ 1370666 w 3255514"/>
              <a:gd name="connsiteY75" fmla="*/ 511326 h 2458165"/>
              <a:gd name="connsiteX76" fmla="*/ 1411878 w 3255514"/>
              <a:gd name="connsiteY76" fmla="*/ 501023 h 2458165"/>
              <a:gd name="connsiteX77" fmla="*/ 1427333 w 3255514"/>
              <a:gd name="connsiteY77" fmla="*/ 470113 h 2458165"/>
              <a:gd name="connsiteX78" fmla="*/ 1414454 w 3255514"/>
              <a:gd name="connsiteY78" fmla="*/ 441780 h 2458165"/>
              <a:gd name="connsiteX79" fmla="*/ 1445363 w 3255514"/>
              <a:gd name="connsiteY79" fmla="*/ 397992 h 2458165"/>
              <a:gd name="connsiteX80" fmla="*/ 1453145 w 3255514"/>
              <a:gd name="connsiteY80" fmla="*/ 384672 h 2458165"/>
              <a:gd name="connsiteX81" fmla="*/ 1440211 w 3255514"/>
              <a:gd name="connsiteY81" fmla="*/ 351628 h 2458165"/>
              <a:gd name="connsiteX82" fmla="*/ 1294163 w 3255514"/>
              <a:gd name="connsiteY82" fmla="*/ 291336 h 2458165"/>
              <a:gd name="connsiteX83" fmla="*/ 1205816 w 3255514"/>
              <a:gd name="connsiteY83" fmla="*/ 292385 h 2458165"/>
              <a:gd name="connsiteX84" fmla="*/ 1024046 w 3255514"/>
              <a:gd name="connsiteY84" fmla="*/ 156072 h 2458165"/>
              <a:gd name="connsiteX85" fmla="*/ 901942 w 3255514"/>
              <a:gd name="connsiteY85" fmla="*/ 112375 h 2458165"/>
              <a:gd name="connsiteX86" fmla="*/ 907027 w 3255514"/>
              <a:gd name="connsiteY86" fmla="*/ 142992 h 2458165"/>
              <a:gd name="connsiteX87" fmla="*/ 878692 w 3255514"/>
              <a:gd name="connsiteY87" fmla="*/ 153294 h 2458165"/>
              <a:gd name="connsiteX88" fmla="*/ 858086 w 3255514"/>
              <a:gd name="connsiteY88" fmla="*/ 181627 h 2458165"/>
              <a:gd name="connsiteX89" fmla="*/ 870965 w 3255514"/>
              <a:gd name="connsiteY89" fmla="*/ 220263 h 2458165"/>
              <a:gd name="connsiteX90" fmla="*/ 948237 w 3255514"/>
              <a:gd name="connsiteY90" fmla="*/ 220263 h 2458165"/>
              <a:gd name="connsiteX91" fmla="*/ 971421 w 3255514"/>
              <a:gd name="connsiteY91" fmla="*/ 274355 h 2458165"/>
              <a:gd name="connsiteX92" fmla="*/ 1010057 w 3255514"/>
              <a:gd name="connsiteY92" fmla="*/ 305264 h 2458165"/>
              <a:gd name="connsiteX93" fmla="*/ 1038391 w 3255514"/>
              <a:gd name="connsiteY93" fmla="*/ 323295 h 2458165"/>
              <a:gd name="connsiteX94" fmla="*/ 1027025 w 3255514"/>
              <a:gd name="connsiteY94" fmla="*/ 373193 h 2458165"/>
              <a:gd name="connsiteX95" fmla="*/ 981694 w 3255514"/>
              <a:gd name="connsiteY95" fmla="*/ 386402 h 2458165"/>
              <a:gd name="connsiteX96" fmla="*/ 899374 w 3255514"/>
              <a:gd name="connsiteY96" fmla="*/ 313067 h 2458165"/>
              <a:gd name="connsiteX97" fmla="*/ 783260 w 3255514"/>
              <a:gd name="connsiteY97" fmla="*/ 282274 h 2458165"/>
              <a:gd name="connsiteX0" fmla="*/ 795446 w 2960432"/>
              <a:gd name="connsiteY0" fmla="*/ 365622 h 2458165"/>
              <a:gd name="connsiteX1" fmla="*/ 854663 w 2960432"/>
              <a:gd name="connsiteY1" fmla="*/ 422772 h 2458165"/>
              <a:gd name="connsiteX2" fmla="*/ 877996 w 2960432"/>
              <a:gd name="connsiteY2" fmla="*/ 549772 h 2458165"/>
              <a:gd name="connsiteX3" fmla="*/ 833546 w 2960432"/>
              <a:gd name="connsiteY3" fmla="*/ 600572 h 2458165"/>
              <a:gd name="connsiteX4" fmla="*/ 770046 w 2960432"/>
              <a:gd name="connsiteY4" fmla="*/ 664072 h 2458165"/>
              <a:gd name="connsiteX5" fmla="*/ 725596 w 2960432"/>
              <a:gd name="connsiteY5" fmla="*/ 873622 h 2458165"/>
              <a:gd name="connsiteX6" fmla="*/ 738296 w 2960432"/>
              <a:gd name="connsiteY6" fmla="*/ 1038722 h 2458165"/>
              <a:gd name="connsiteX7" fmla="*/ 890696 w 2960432"/>
              <a:gd name="connsiteY7" fmla="*/ 1197472 h 2458165"/>
              <a:gd name="connsiteX8" fmla="*/ 763696 w 2960432"/>
              <a:gd name="connsiteY8" fmla="*/ 1299072 h 2458165"/>
              <a:gd name="connsiteX9" fmla="*/ 477946 w 2960432"/>
              <a:gd name="connsiteY9" fmla="*/ 1337172 h 2458165"/>
              <a:gd name="connsiteX10" fmla="*/ 338246 w 2960432"/>
              <a:gd name="connsiteY10" fmla="*/ 1445122 h 2458165"/>
              <a:gd name="connsiteX11" fmla="*/ 306496 w 2960432"/>
              <a:gd name="connsiteY11" fmla="*/ 1495922 h 2458165"/>
              <a:gd name="connsiteX12" fmla="*/ 293796 w 2960432"/>
              <a:gd name="connsiteY12" fmla="*/ 1597522 h 2458165"/>
              <a:gd name="connsiteX13" fmla="*/ 306496 w 2960432"/>
              <a:gd name="connsiteY13" fmla="*/ 1661022 h 2458165"/>
              <a:gd name="connsiteX14" fmla="*/ 810 w 2960432"/>
              <a:gd name="connsiteY14" fmla="*/ 2011601 h 2458165"/>
              <a:gd name="connsiteX15" fmla="*/ 219220 w 2960432"/>
              <a:gd name="connsiteY15" fmla="*/ 2151745 h 2458165"/>
              <a:gd name="connsiteX16" fmla="*/ 284197 w 2960432"/>
              <a:gd name="connsiteY16" fmla="*/ 2226467 h 2458165"/>
              <a:gd name="connsiteX17" fmla="*/ 261750 w 2960432"/>
              <a:gd name="connsiteY17" fmla="*/ 2324966 h 2458165"/>
              <a:gd name="connsiteX18" fmla="*/ 566846 w 2960432"/>
              <a:gd name="connsiteY18" fmla="*/ 2264272 h 2458165"/>
              <a:gd name="connsiteX19" fmla="*/ 801796 w 2960432"/>
              <a:gd name="connsiteY19" fmla="*/ 2321422 h 2458165"/>
              <a:gd name="connsiteX20" fmla="*/ 1335196 w 2960432"/>
              <a:gd name="connsiteY20" fmla="*/ 2454772 h 2458165"/>
              <a:gd name="connsiteX21" fmla="*/ 1824146 w 2960432"/>
              <a:gd name="connsiteY21" fmla="*/ 2416672 h 2458165"/>
              <a:gd name="connsiteX22" fmla="*/ 2274996 w 2960432"/>
              <a:gd name="connsiteY22" fmla="*/ 2397622 h 2458165"/>
              <a:gd name="connsiteX23" fmla="*/ 2548046 w 2960432"/>
              <a:gd name="connsiteY23" fmla="*/ 2403972 h 2458165"/>
              <a:gd name="connsiteX24" fmla="*/ 2871896 w 2960432"/>
              <a:gd name="connsiteY24" fmla="*/ 2162672 h 2458165"/>
              <a:gd name="connsiteX25" fmla="*/ 2833796 w 2960432"/>
              <a:gd name="connsiteY25" fmla="*/ 1991222 h 2458165"/>
              <a:gd name="connsiteX26" fmla="*/ 2948096 w 2960432"/>
              <a:gd name="connsiteY26" fmla="*/ 1762622 h 2458165"/>
              <a:gd name="connsiteX27" fmla="*/ 2935806 w 2960432"/>
              <a:gd name="connsiteY27" fmla="*/ 1515996 h 2458165"/>
              <a:gd name="connsiteX28" fmla="*/ 2757391 w 2960432"/>
              <a:gd name="connsiteY28" fmla="*/ 1286986 h 2458165"/>
              <a:gd name="connsiteX29" fmla="*/ 2732196 w 2960432"/>
              <a:gd name="connsiteY29" fmla="*/ 1006972 h 2458165"/>
              <a:gd name="connsiteX30" fmla="*/ 2551528 w 2960432"/>
              <a:gd name="connsiteY30" fmla="*/ 717740 h 2458165"/>
              <a:gd name="connsiteX31" fmla="*/ 2332146 w 2960432"/>
              <a:gd name="connsiteY31" fmla="*/ 365622 h 2458165"/>
              <a:gd name="connsiteX32" fmla="*/ 2338563 w 2960432"/>
              <a:gd name="connsiteY32" fmla="*/ 229319 h 2458165"/>
              <a:gd name="connsiteX33" fmla="*/ 2294928 w 2960432"/>
              <a:gd name="connsiteY33" fmla="*/ 149548 h 2458165"/>
              <a:gd name="connsiteX34" fmla="*/ 2268033 w 2960432"/>
              <a:gd name="connsiteY34" fmla="*/ 137323 h 2458165"/>
              <a:gd name="connsiteX35" fmla="*/ 2209355 w 2960432"/>
              <a:gd name="connsiteY35" fmla="*/ 88423 h 2458165"/>
              <a:gd name="connsiteX36" fmla="*/ 2192242 w 2960432"/>
              <a:gd name="connsiteY36" fmla="*/ 71310 h 2458165"/>
              <a:gd name="connsiteX37" fmla="*/ 2211801 w 2960432"/>
              <a:gd name="connsiteY37" fmla="*/ 29746 h 2458165"/>
              <a:gd name="connsiteX38" fmla="*/ 2187114 w 2960432"/>
              <a:gd name="connsiteY38" fmla="*/ 1126 h 2458165"/>
              <a:gd name="connsiteX39" fmla="*/ 2136008 w 2960432"/>
              <a:gd name="connsiteY39" fmla="*/ 68865 h 2458165"/>
              <a:gd name="connsiteX40" fmla="*/ 2077330 w 2960432"/>
              <a:gd name="connsiteY40" fmla="*/ 298688 h 2458165"/>
              <a:gd name="connsiteX41" fmla="*/ 1985327 w 2960432"/>
              <a:gd name="connsiteY41" fmla="*/ 439647 h 2458165"/>
              <a:gd name="connsiteX42" fmla="*/ 1893548 w 2960432"/>
              <a:gd name="connsiteY42" fmla="*/ 513903 h 2458165"/>
              <a:gd name="connsiteX43" fmla="*/ 1867790 w 2960432"/>
              <a:gd name="connsiteY43" fmla="*/ 516478 h 2458165"/>
              <a:gd name="connsiteX44" fmla="*/ 1834305 w 2960432"/>
              <a:gd name="connsiteY44" fmla="*/ 516478 h 2458165"/>
              <a:gd name="connsiteX45" fmla="*/ 1775062 w 2960432"/>
              <a:gd name="connsiteY45" fmla="*/ 488144 h 2458165"/>
              <a:gd name="connsiteX46" fmla="*/ 1780214 w 2960432"/>
              <a:gd name="connsiteY46" fmla="*/ 434053 h 2458165"/>
              <a:gd name="connsiteX47" fmla="*/ 1785366 w 2960432"/>
              <a:gd name="connsiteY47" fmla="*/ 395416 h 2458165"/>
              <a:gd name="connsiteX48" fmla="*/ 1713316 w 2960432"/>
              <a:gd name="connsiteY48" fmla="*/ 308240 h 2458165"/>
              <a:gd name="connsiteX49" fmla="*/ 1677183 w 2960432"/>
              <a:gd name="connsiteY49" fmla="*/ 300112 h 2458165"/>
              <a:gd name="connsiteX50" fmla="*/ 1543242 w 2960432"/>
              <a:gd name="connsiteY50" fmla="*/ 333597 h 2458165"/>
              <a:gd name="connsiteX51" fmla="*/ 1532939 w 2960432"/>
              <a:gd name="connsiteY51" fmla="*/ 354204 h 2458165"/>
              <a:gd name="connsiteX52" fmla="*/ 1517485 w 2960432"/>
              <a:gd name="connsiteY52" fmla="*/ 392840 h 2458165"/>
              <a:gd name="connsiteX53" fmla="*/ 1549178 w 2960432"/>
              <a:gd name="connsiteY53" fmla="*/ 438812 h 2458165"/>
              <a:gd name="connsiteX54" fmla="*/ 1558698 w 2960432"/>
              <a:gd name="connsiteY54" fmla="*/ 475266 h 2458165"/>
              <a:gd name="connsiteX55" fmla="*/ 1538091 w 2960432"/>
              <a:gd name="connsiteY55" fmla="*/ 503598 h 2458165"/>
              <a:gd name="connsiteX56" fmla="*/ 1478795 w 2960432"/>
              <a:gd name="connsiteY56" fmla="*/ 551812 h 2458165"/>
              <a:gd name="connsiteX57" fmla="*/ 1437636 w 2960432"/>
              <a:gd name="connsiteY57" fmla="*/ 622084 h 2458165"/>
              <a:gd name="connsiteX58" fmla="*/ 1407422 w 2960432"/>
              <a:gd name="connsiteY58" fmla="*/ 623861 h 2458165"/>
              <a:gd name="connsiteX59" fmla="*/ 1355211 w 2960432"/>
              <a:gd name="connsiteY59" fmla="*/ 647842 h 2458165"/>
              <a:gd name="connsiteX60" fmla="*/ 1334605 w 2960432"/>
              <a:gd name="connsiteY60" fmla="*/ 704510 h 2458165"/>
              <a:gd name="connsiteX61" fmla="*/ 1313999 w 2960432"/>
              <a:gd name="connsiteY61" fmla="*/ 696782 h 2458165"/>
              <a:gd name="connsiteX62" fmla="*/ 1272786 w 2960432"/>
              <a:gd name="connsiteY62" fmla="*/ 689054 h 2458165"/>
              <a:gd name="connsiteX63" fmla="*/ 1182634 w 2960432"/>
              <a:gd name="connsiteY63" fmla="*/ 689053 h 2458165"/>
              <a:gd name="connsiteX64" fmla="*/ 1130976 w 2960432"/>
              <a:gd name="connsiteY64" fmla="*/ 675395 h 2458165"/>
              <a:gd name="connsiteX65" fmla="*/ 1071876 w 2960432"/>
              <a:gd name="connsiteY65" fmla="*/ 652993 h 2458165"/>
              <a:gd name="connsiteX66" fmla="*/ 1102784 w 2960432"/>
              <a:gd name="connsiteY66" fmla="*/ 629811 h 2458165"/>
              <a:gd name="connsiteX67" fmla="*/ 1172332 w 2960432"/>
              <a:gd name="connsiteY67" fmla="*/ 642690 h 2458165"/>
              <a:gd name="connsiteX68" fmla="*/ 1177482 w 2960432"/>
              <a:gd name="connsiteY68" fmla="*/ 660720 h 2458165"/>
              <a:gd name="connsiteX69" fmla="*/ 1228998 w 2960432"/>
              <a:gd name="connsiteY69" fmla="*/ 671024 h 2458165"/>
              <a:gd name="connsiteX70" fmla="*/ 1292346 w 2960432"/>
              <a:gd name="connsiteY70" fmla="*/ 640245 h 2458165"/>
              <a:gd name="connsiteX71" fmla="*/ 1265058 w 2960432"/>
              <a:gd name="connsiteY71" fmla="*/ 609206 h 2458165"/>
              <a:gd name="connsiteX72" fmla="*/ 1326877 w 2960432"/>
              <a:gd name="connsiteY72" fmla="*/ 593751 h 2458165"/>
              <a:gd name="connsiteX73" fmla="*/ 1339023 w 2960432"/>
              <a:gd name="connsiteY73" fmla="*/ 564208 h 2458165"/>
              <a:gd name="connsiteX74" fmla="*/ 1362938 w 2960432"/>
              <a:gd name="connsiteY74" fmla="*/ 544811 h 2458165"/>
              <a:gd name="connsiteX75" fmla="*/ 1370666 w 2960432"/>
              <a:gd name="connsiteY75" fmla="*/ 511326 h 2458165"/>
              <a:gd name="connsiteX76" fmla="*/ 1411878 w 2960432"/>
              <a:gd name="connsiteY76" fmla="*/ 501023 h 2458165"/>
              <a:gd name="connsiteX77" fmla="*/ 1427333 w 2960432"/>
              <a:gd name="connsiteY77" fmla="*/ 470113 h 2458165"/>
              <a:gd name="connsiteX78" fmla="*/ 1414454 w 2960432"/>
              <a:gd name="connsiteY78" fmla="*/ 441780 h 2458165"/>
              <a:gd name="connsiteX79" fmla="*/ 1445363 w 2960432"/>
              <a:gd name="connsiteY79" fmla="*/ 397992 h 2458165"/>
              <a:gd name="connsiteX80" fmla="*/ 1453145 w 2960432"/>
              <a:gd name="connsiteY80" fmla="*/ 384672 h 2458165"/>
              <a:gd name="connsiteX81" fmla="*/ 1440211 w 2960432"/>
              <a:gd name="connsiteY81" fmla="*/ 351628 h 2458165"/>
              <a:gd name="connsiteX82" fmla="*/ 1294163 w 2960432"/>
              <a:gd name="connsiteY82" fmla="*/ 291336 h 2458165"/>
              <a:gd name="connsiteX83" fmla="*/ 1205816 w 2960432"/>
              <a:gd name="connsiteY83" fmla="*/ 292385 h 2458165"/>
              <a:gd name="connsiteX84" fmla="*/ 1024046 w 2960432"/>
              <a:gd name="connsiteY84" fmla="*/ 156072 h 2458165"/>
              <a:gd name="connsiteX85" fmla="*/ 901942 w 2960432"/>
              <a:gd name="connsiteY85" fmla="*/ 112375 h 2458165"/>
              <a:gd name="connsiteX86" fmla="*/ 907027 w 2960432"/>
              <a:gd name="connsiteY86" fmla="*/ 142992 h 2458165"/>
              <a:gd name="connsiteX87" fmla="*/ 878692 w 2960432"/>
              <a:gd name="connsiteY87" fmla="*/ 153294 h 2458165"/>
              <a:gd name="connsiteX88" fmla="*/ 858086 w 2960432"/>
              <a:gd name="connsiteY88" fmla="*/ 181627 h 2458165"/>
              <a:gd name="connsiteX89" fmla="*/ 870965 w 2960432"/>
              <a:gd name="connsiteY89" fmla="*/ 220263 h 2458165"/>
              <a:gd name="connsiteX90" fmla="*/ 948237 w 2960432"/>
              <a:gd name="connsiteY90" fmla="*/ 220263 h 2458165"/>
              <a:gd name="connsiteX91" fmla="*/ 971421 w 2960432"/>
              <a:gd name="connsiteY91" fmla="*/ 274355 h 2458165"/>
              <a:gd name="connsiteX92" fmla="*/ 1010057 w 2960432"/>
              <a:gd name="connsiteY92" fmla="*/ 305264 h 2458165"/>
              <a:gd name="connsiteX93" fmla="*/ 1038391 w 2960432"/>
              <a:gd name="connsiteY93" fmla="*/ 323295 h 2458165"/>
              <a:gd name="connsiteX94" fmla="*/ 1027025 w 2960432"/>
              <a:gd name="connsiteY94" fmla="*/ 373193 h 2458165"/>
              <a:gd name="connsiteX95" fmla="*/ 981694 w 2960432"/>
              <a:gd name="connsiteY95" fmla="*/ 386402 h 2458165"/>
              <a:gd name="connsiteX96" fmla="*/ 899374 w 2960432"/>
              <a:gd name="connsiteY96" fmla="*/ 313067 h 2458165"/>
              <a:gd name="connsiteX97" fmla="*/ 783260 w 29604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871896 w 2983832"/>
              <a:gd name="connsiteY24" fmla="*/ 2162672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2983832"/>
              <a:gd name="connsiteY0" fmla="*/ 365622 h 2458165"/>
              <a:gd name="connsiteX1" fmla="*/ 854663 w 2983832"/>
              <a:gd name="connsiteY1" fmla="*/ 422772 h 2458165"/>
              <a:gd name="connsiteX2" fmla="*/ 877996 w 2983832"/>
              <a:gd name="connsiteY2" fmla="*/ 549772 h 2458165"/>
              <a:gd name="connsiteX3" fmla="*/ 833546 w 2983832"/>
              <a:gd name="connsiteY3" fmla="*/ 600572 h 2458165"/>
              <a:gd name="connsiteX4" fmla="*/ 770046 w 2983832"/>
              <a:gd name="connsiteY4" fmla="*/ 664072 h 2458165"/>
              <a:gd name="connsiteX5" fmla="*/ 725596 w 2983832"/>
              <a:gd name="connsiteY5" fmla="*/ 873622 h 2458165"/>
              <a:gd name="connsiteX6" fmla="*/ 738296 w 2983832"/>
              <a:gd name="connsiteY6" fmla="*/ 1038722 h 2458165"/>
              <a:gd name="connsiteX7" fmla="*/ 890696 w 2983832"/>
              <a:gd name="connsiteY7" fmla="*/ 1197472 h 2458165"/>
              <a:gd name="connsiteX8" fmla="*/ 763696 w 2983832"/>
              <a:gd name="connsiteY8" fmla="*/ 1299072 h 2458165"/>
              <a:gd name="connsiteX9" fmla="*/ 477946 w 2983832"/>
              <a:gd name="connsiteY9" fmla="*/ 1337172 h 2458165"/>
              <a:gd name="connsiteX10" fmla="*/ 338246 w 2983832"/>
              <a:gd name="connsiteY10" fmla="*/ 1445122 h 2458165"/>
              <a:gd name="connsiteX11" fmla="*/ 306496 w 2983832"/>
              <a:gd name="connsiteY11" fmla="*/ 1495922 h 2458165"/>
              <a:gd name="connsiteX12" fmla="*/ 293796 w 2983832"/>
              <a:gd name="connsiteY12" fmla="*/ 1597522 h 2458165"/>
              <a:gd name="connsiteX13" fmla="*/ 306496 w 2983832"/>
              <a:gd name="connsiteY13" fmla="*/ 1661022 h 2458165"/>
              <a:gd name="connsiteX14" fmla="*/ 810 w 2983832"/>
              <a:gd name="connsiteY14" fmla="*/ 2011601 h 2458165"/>
              <a:gd name="connsiteX15" fmla="*/ 219220 w 2983832"/>
              <a:gd name="connsiteY15" fmla="*/ 2151745 h 2458165"/>
              <a:gd name="connsiteX16" fmla="*/ 284197 w 2983832"/>
              <a:gd name="connsiteY16" fmla="*/ 2226467 h 2458165"/>
              <a:gd name="connsiteX17" fmla="*/ 261750 w 2983832"/>
              <a:gd name="connsiteY17" fmla="*/ 2324966 h 2458165"/>
              <a:gd name="connsiteX18" fmla="*/ 566846 w 2983832"/>
              <a:gd name="connsiteY18" fmla="*/ 2264272 h 2458165"/>
              <a:gd name="connsiteX19" fmla="*/ 801796 w 2983832"/>
              <a:gd name="connsiteY19" fmla="*/ 2321422 h 2458165"/>
              <a:gd name="connsiteX20" fmla="*/ 1335196 w 2983832"/>
              <a:gd name="connsiteY20" fmla="*/ 2454772 h 2458165"/>
              <a:gd name="connsiteX21" fmla="*/ 1824146 w 2983832"/>
              <a:gd name="connsiteY21" fmla="*/ 2416672 h 2458165"/>
              <a:gd name="connsiteX22" fmla="*/ 2274996 w 2983832"/>
              <a:gd name="connsiteY22" fmla="*/ 2397622 h 2458165"/>
              <a:gd name="connsiteX23" fmla="*/ 2548046 w 2983832"/>
              <a:gd name="connsiteY23" fmla="*/ 2403972 h 2458165"/>
              <a:gd name="connsiteX24" fmla="*/ 2436819 w 2983832"/>
              <a:gd name="connsiteY24" fmla="*/ 2140549 h 2458165"/>
              <a:gd name="connsiteX25" fmla="*/ 2509331 w 2983832"/>
              <a:gd name="connsiteY25" fmla="*/ 1932229 h 2458165"/>
              <a:gd name="connsiteX26" fmla="*/ 2948096 w 2983832"/>
              <a:gd name="connsiteY26" fmla="*/ 1762622 h 2458165"/>
              <a:gd name="connsiteX27" fmla="*/ 2935806 w 2983832"/>
              <a:gd name="connsiteY27" fmla="*/ 1515996 h 2458165"/>
              <a:gd name="connsiteX28" fmla="*/ 2757391 w 2983832"/>
              <a:gd name="connsiteY28" fmla="*/ 1286986 h 2458165"/>
              <a:gd name="connsiteX29" fmla="*/ 2732196 w 2983832"/>
              <a:gd name="connsiteY29" fmla="*/ 1006972 h 2458165"/>
              <a:gd name="connsiteX30" fmla="*/ 2551528 w 2983832"/>
              <a:gd name="connsiteY30" fmla="*/ 717740 h 2458165"/>
              <a:gd name="connsiteX31" fmla="*/ 2332146 w 2983832"/>
              <a:gd name="connsiteY31" fmla="*/ 365622 h 2458165"/>
              <a:gd name="connsiteX32" fmla="*/ 2338563 w 2983832"/>
              <a:gd name="connsiteY32" fmla="*/ 229319 h 2458165"/>
              <a:gd name="connsiteX33" fmla="*/ 2294928 w 2983832"/>
              <a:gd name="connsiteY33" fmla="*/ 149548 h 2458165"/>
              <a:gd name="connsiteX34" fmla="*/ 2268033 w 2983832"/>
              <a:gd name="connsiteY34" fmla="*/ 137323 h 2458165"/>
              <a:gd name="connsiteX35" fmla="*/ 2209355 w 2983832"/>
              <a:gd name="connsiteY35" fmla="*/ 88423 h 2458165"/>
              <a:gd name="connsiteX36" fmla="*/ 2192242 w 2983832"/>
              <a:gd name="connsiteY36" fmla="*/ 71310 h 2458165"/>
              <a:gd name="connsiteX37" fmla="*/ 2211801 w 2983832"/>
              <a:gd name="connsiteY37" fmla="*/ 29746 h 2458165"/>
              <a:gd name="connsiteX38" fmla="*/ 2187114 w 2983832"/>
              <a:gd name="connsiteY38" fmla="*/ 1126 h 2458165"/>
              <a:gd name="connsiteX39" fmla="*/ 2136008 w 2983832"/>
              <a:gd name="connsiteY39" fmla="*/ 68865 h 2458165"/>
              <a:gd name="connsiteX40" fmla="*/ 2077330 w 2983832"/>
              <a:gd name="connsiteY40" fmla="*/ 298688 h 2458165"/>
              <a:gd name="connsiteX41" fmla="*/ 1985327 w 2983832"/>
              <a:gd name="connsiteY41" fmla="*/ 439647 h 2458165"/>
              <a:gd name="connsiteX42" fmla="*/ 1893548 w 2983832"/>
              <a:gd name="connsiteY42" fmla="*/ 513903 h 2458165"/>
              <a:gd name="connsiteX43" fmla="*/ 1867790 w 2983832"/>
              <a:gd name="connsiteY43" fmla="*/ 516478 h 2458165"/>
              <a:gd name="connsiteX44" fmla="*/ 1834305 w 2983832"/>
              <a:gd name="connsiteY44" fmla="*/ 516478 h 2458165"/>
              <a:gd name="connsiteX45" fmla="*/ 1775062 w 2983832"/>
              <a:gd name="connsiteY45" fmla="*/ 488144 h 2458165"/>
              <a:gd name="connsiteX46" fmla="*/ 1780214 w 2983832"/>
              <a:gd name="connsiteY46" fmla="*/ 434053 h 2458165"/>
              <a:gd name="connsiteX47" fmla="*/ 1785366 w 2983832"/>
              <a:gd name="connsiteY47" fmla="*/ 395416 h 2458165"/>
              <a:gd name="connsiteX48" fmla="*/ 1713316 w 2983832"/>
              <a:gd name="connsiteY48" fmla="*/ 308240 h 2458165"/>
              <a:gd name="connsiteX49" fmla="*/ 1677183 w 2983832"/>
              <a:gd name="connsiteY49" fmla="*/ 300112 h 2458165"/>
              <a:gd name="connsiteX50" fmla="*/ 1543242 w 2983832"/>
              <a:gd name="connsiteY50" fmla="*/ 333597 h 2458165"/>
              <a:gd name="connsiteX51" fmla="*/ 1532939 w 2983832"/>
              <a:gd name="connsiteY51" fmla="*/ 354204 h 2458165"/>
              <a:gd name="connsiteX52" fmla="*/ 1517485 w 2983832"/>
              <a:gd name="connsiteY52" fmla="*/ 392840 h 2458165"/>
              <a:gd name="connsiteX53" fmla="*/ 1549178 w 2983832"/>
              <a:gd name="connsiteY53" fmla="*/ 438812 h 2458165"/>
              <a:gd name="connsiteX54" fmla="*/ 1558698 w 2983832"/>
              <a:gd name="connsiteY54" fmla="*/ 475266 h 2458165"/>
              <a:gd name="connsiteX55" fmla="*/ 1538091 w 2983832"/>
              <a:gd name="connsiteY55" fmla="*/ 503598 h 2458165"/>
              <a:gd name="connsiteX56" fmla="*/ 1478795 w 2983832"/>
              <a:gd name="connsiteY56" fmla="*/ 551812 h 2458165"/>
              <a:gd name="connsiteX57" fmla="*/ 1437636 w 2983832"/>
              <a:gd name="connsiteY57" fmla="*/ 622084 h 2458165"/>
              <a:gd name="connsiteX58" fmla="*/ 1407422 w 2983832"/>
              <a:gd name="connsiteY58" fmla="*/ 623861 h 2458165"/>
              <a:gd name="connsiteX59" fmla="*/ 1355211 w 2983832"/>
              <a:gd name="connsiteY59" fmla="*/ 647842 h 2458165"/>
              <a:gd name="connsiteX60" fmla="*/ 1334605 w 2983832"/>
              <a:gd name="connsiteY60" fmla="*/ 704510 h 2458165"/>
              <a:gd name="connsiteX61" fmla="*/ 1313999 w 2983832"/>
              <a:gd name="connsiteY61" fmla="*/ 696782 h 2458165"/>
              <a:gd name="connsiteX62" fmla="*/ 1272786 w 2983832"/>
              <a:gd name="connsiteY62" fmla="*/ 689054 h 2458165"/>
              <a:gd name="connsiteX63" fmla="*/ 1182634 w 2983832"/>
              <a:gd name="connsiteY63" fmla="*/ 689053 h 2458165"/>
              <a:gd name="connsiteX64" fmla="*/ 1130976 w 2983832"/>
              <a:gd name="connsiteY64" fmla="*/ 675395 h 2458165"/>
              <a:gd name="connsiteX65" fmla="*/ 1071876 w 2983832"/>
              <a:gd name="connsiteY65" fmla="*/ 652993 h 2458165"/>
              <a:gd name="connsiteX66" fmla="*/ 1102784 w 2983832"/>
              <a:gd name="connsiteY66" fmla="*/ 629811 h 2458165"/>
              <a:gd name="connsiteX67" fmla="*/ 1172332 w 2983832"/>
              <a:gd name="connsiteY67" fmla="*/ 642690 h 2458165"/>
              <a:gd name="connsiteX68" fmla="*/ 1177482 w 2983832"/>
              <a:gd name="connsiteY68" fmla="*/ 660720 h 2458165"/>
              <a:gd name="connsiteX69" fmla="*/ 1228998 w 2983832"/>
              <a:gd name="connsiteY69" fmla="*/ 671024 h 2458165"/>
              <a:gd name="connsiteX70" fmla="*/ 1292346 w 2983832"/>
              <a:gd name="connsiteY70" fmla="*/ 640245 h 2458165"/>
              <a:gd name="connsiteX71" fmla="*/ 1265058 w 2983832"/>
              <a:gd name="connsiteY71" fmla="*/ 609206 h 2458165"/>
              <a:gd name="connsiteX72" fmla="*/ 1326877 w 2983832"/>
              <a:gd name="connsiteY72" fmla="*/ 593751 h 2458165"/>
              <a:gd name="connsiteX73" fmla="*/ 1339023 w 2983832"/>
              <a:gd name="connsiteY73" fmla="*/ 564208 h 2458165"/>
              <a:gd name="connsiteX74" fmla="*/ 1362938 w 2983832"/>
              <a:gd name="connsiteY74" fmla="*/ 544811 h 2458165"/>
              <a:gd name="connsiteX75" fmla="*/ 1370666 w 2983832"/>
              <a:gd name="connsiteY75" fmla="*/ 511326 h 2458165"/>
              <a:gd name="connsiteX76" fmla="*/ 1411878 w 2983832"/>
              <a:gd name="connsiteY76" fmla="*/ 501023 h 2458165"/>
              <a:gd name="connsiteX77" fmla="*/ 1427333 w 2983832"/>
              <a:gd name="connsiteY77" fmla="*/ 470113 h 2458165"/>
              <a:gd name="connsiteX78" fmla="*/ 1414454 w 2983832"/>
              <a:gd name="connsiteY78" fmla="*/ 441780 h 2458165"/>
              <a:gd name="connsiteX79" fmla="*/ 1445363 w 2983832"/>
              <a:gd name="connsiteY79" fmla="*/ 397992 h 2458165"/>
              <a:gd name="connsiteX80" fmla="*/ 1453145 w 2983832"/>
              <a:gd name="connsiteY80" fmla="*/ 384672 h 2458165"/>
              <a:gd name="connsiteX81" fmla="*/ 1440211 w 2983832"/>
              <a:gd name="connsiteY81" fmla="*/ 351628 h 2458165"/>
              <a:gd name="connsiteX82" fmla="*/ 1294163 w 2983832"/>
              <a:gd name="connsiteY82" fmla="*/ 291336 h 2458165"/>
              <a:gd name="connsiteX83" fmla="*/ 1205816 w 2983832"/>
              <a:gd name="connsiteY83" fmla="*/ 292385 h 2458165"/>
              <a:gd name="connsiteX84" fmla="*/ 1024046 w 2983832"/>
              <a:gd name="connsiteY84" fmla="*/ 156072 h 2458165"/>
              <a:gd name="connsiteX85" fmla="*/ 901942 w 2983832"/>
              <a:gd name="connsiteY85" fmla="*/ 112375 h 2458165"/>
              <a:gd name="connsiteX86" fmla="*/ 907027 w 2983832"/>
              <a:gd name="connsiteY86" fmla="*/ 142992 h 2458165"/>
              <a:gd name="connsiteX87" fmla="*/ 878692 w 2983832"/>
              <a:gd name="connsiteY87" fmla="*/ 153294 h 2458165"/>
              <a:gd name="connsiteX88" fmla="*/ 858086 w 2983832"/>
              <a:gd name="connsiteY88" fmla="*/ 181627 h 2458165"/>
              <a:gd name="connsiteX89" fmla="*/ 870965 w 2983832"/>
              <a:gd name="connsiteY89" fmla="*/ 220263 h 2458165"/>
              <a:gd name="connsiteX90" fmla="*/ 948237 w 2983832"/>
              <a:gd name="connsiteY90" fmla="*/ 220263 h 2458165"/>
              <a:gd name="connsiteX91" fmla="*/ 971421 w 2983832"/>
              <a:gd name="connsiteY91" fmla="*/ 274355 h 2458165"/>
              <a:gd name="connsiteX92" fmla="*/ 1010057 w 2983832"/>
              <a:gd name="connsiteY92" fmla="*/ 305264 h 2458165"/>
              <a:gd name="connsiteX93" fmla="*/ 1038391 w 2983832"/>
              <a:gd name="connsiteY93" fmla="*/ 323295 h 2458165"/>
              <a:gd name="connsiteX94" fmla="*/ 1027025 w 2983832"/>
              <a:gd name="connsiteY94" fmla="*/ 373193 h 2458165"/>
              <a:gd name="connsiteX95" fmla="*/ 981694 w 2983832"/>
              <a:gd name="connsiteY95" fmla="*/ 386402 h 2458165"/>
              <a:gd name="connsiteX96" fmla="*/ 899374 w 2983832"/>
              <a:gd name="connsiteY96" fmla="*/ 313067 h 2458165"/>
              <a:gd name="connsiteX97" fmla="*/ 783260 w 2983832"/>
              <a:gd name="connsiteY97" fmla="*/ 282274 h 2458165"/>
              <a:gd name="connsiteX0" fmla="*/ 795446 w 3078073"/>
              <a:gd name="connsiteY0" fmla="*/ 365622 h 2458165"/>
              <a:gd name="connsiteX1" fmla="*/ 854663 w 3078073"/>
              <a:gd name="connsiteY1" fmla="*/ 422772 h 2458165"/>
              <a:gd name="connsiteX2" fmla="*/ 877996 w 3078073"/>
              <a:gd name="connsiteY2" fmla="*/ 549772 h 2458165"/>
              <a:gd name="connsiteX3" fmla="*/ 833546 w 3078073"/>
              <a:gd name="connsiteY3" fmla="*/ 600572 h 2458165"/>
              <a:gd name="connsiteX4" fmla="*/ 770046 w 3078073"/>
              <a:gd name="connsiteY4" fmla="*/ 664072 h 2458165"/>
              <a:gd name="connsiteX5" fmla="*/ 725596 w 3078073"/>
              <a:gd name="connsiteY5" fmla="*/ 873622 h 2458165"/>
              <a:gd name="connsiteX6" fmla="*/ 738296 w 3078073"/>
              <a:gd name="connsiteY6" fmla="*/ 1038722 h 2458165"/>
              <a:gd name="connsiteX7" fmla="*/ 890696 w 3078073"/>
              <a:gd name="connsiteY7" fmla="*/ 1197472 h 2458165"/>
              <a:gd name="connsiteX8" fmla="*/ 763696 w 3078073"/>
              <a:gd name="connsiteY8" fmla="*/ 1299072 h 2458165"/>
              <a:gd name="connsiteX9" fmla="*/ 477946 w 3078073"/>
              <a:gd name="connsiteY9" fmla="*/ 1337172 h 2458165"/>
              <a:gd name="connsiteX10" fmla="*/ 338246 w 3078073"/>
              <a:gd name="connsiteY10" fmla="*/ 1445122 h 2458165"/>
              <a:gd name="connsiteX11" fmla="*/ 306496 w 3078073"/>
              <a:gd name="connsiteY11" fmla="*/ 1495922 h 2458165"/>
              <a:gd name="connsiteX12" fmla="*/ 293796 w 3078073"/>
              <a:gd name="connsiteY12" fmla="*/ 1597522 h 2458165"/>
              <a:gd name="connsiteX13" fmla="*/ 306496 w 3078073"/>
              <a:gd name="connsiteY13" fmla="*/ 1661022 h 2458165"/>
              <a:gd name="connsiteX14" fmla="*/ 810 w 3078073"/>
              <a:gd name="connsiteY14" fmla="*/ 2011601 h 2458165"/>
              <a:gd name="connsiteX15" fmla="*/ 219220 w 3078073"/>
              <a:gd name="connsiteY15" fmla="*/ 2151745 h 2458165"/>
              <a:gd name="connsiteX16" fmla="*/ 284197 w 3078073"/>
              <a:gd name="connsiteY16" fmla="*/ 2226467 h 2458165"/>
              <a:gd name="connsiteX17" fmla="*/ 261750 w 3078073"/>
              <a:gd name="connsiteY17" fmla="*/ 2324966 h 2458165"/>
              <a:gd name="connsiteX18" fmla="*/ 566846 w 3078073"/>
              <a:gd name="connsiteY18" fmla="*/ 2264272 h 2458165"/>
              <a:gd name="connsiteX19" fmla="*/ 801796 w 3078073"/>
              <a:gd name="connsiteY19" fmla="*/ 2321422 h 2458165"/>
              <a:gd name="connsiteX20" fmla="*/ 1335196 w 3078073"/>
              <a:gd name="connsiteY20" fmla="*/ 2454772 h 2458165"/>
              <a:gd name="connsiteX21" fmla="*/ 1824146 w 3078073"/>
              <a:gd name="connsiteY21" fmla="*/ 2416672 h 2458165"/>
              <a:gd name="connsiteX22" fmla="*/ 2274996 w 3078073"/>
              <a:gd name="connsiteY22" fmla="*/ 2397622 h 2458165"/>
              <a:gd name="connsiteX23" fmla="*/ 2548046 w 3078073"/>
              <a:gd name="connsiteY23" fmla="*/ 2403972 h 2458165"/>
              <a:gd name="connsiteX24" fmla="*/ 2436819 w 3078073"/>
              <a:gd name="connsiteY24" fmla="*/ 2140549 h 2458165"/>
              <a:gd name="connsiteX25" fmla="*/ 2509331 w 3078073"/>
              <a:gd name="connsiteY25" fmla="*/ 1932229 h 2458165"/>
              <a:gd name="connsiteX26" fmla="*/ 3058709 w 3078073"/>
              <a:gd name="connsiteY26" fmla="*/ 1674132 h 2458165"/>
              <a:gd name="connsiteX27" fmla="*/ 2935806 w 3078073"/>
              <a:gd name="connsiteY27" fmla="*/ 1515996 h 2458165"/>
              <a:gd name="connsiteX28" fmla="*/ 2757391 w 3078073"/>
              <a:gd name="connsiteY28" fmla="*/ 1286986 h 2458165"/>
              <a:gd name="connsiteX29" fmla="*/ 2732196 w 3078073"/>
              <a:gd name="connsiteY29" fmla="*/ 1006972 h 2458165"/>
              <a:gd name="connsiteX30" fmla="*/ 2551528 w 3078073"/>
              <a:gd name="connsiteY30" fmla="*/ 717740 h 2458165"/>
              <a:gd name="connsiteX31" fmla="*/ 2332146 w 3078073"/>
              <a:gd name="connsiteY31" fmla="*/ 365622 h 2458165"/>
              <a:gd name="connsiteX32" fmla="*/ 2338563 w 3078073"/>
              <a:gd name="connsiteY32" fmla="*/ 229319 h 2458165"/>
              <a:gd name="connsiteX33" fmla="*/ 2294928 w 3078073"/>
              <a:gd name="connsiteY33" fmla="*/ 149548 h 2458165"/>
              <a:gd name="connsiteX34" fmla="*/ 2268033 w 3078073"/>
              <a:gd name="connsiteY34" fmla="*/ 137323 h 2458165"/>
              <a:gd name="connsiteX35" fmla="*/ 2209355 w 3078073"/>
              <a:gd name="connsiteY35" fmla="*/ 88423 h 2458165"/>
              <a:gd name="connsiteX36" fmla="*/ 2192242 w 3078073"/>
              <a:gd name="connsiteY36" fmla="*/ 71310 h 2458165"/>
              <a:gd name="connsiteX37" fmla="*/ 2211801 w 3078073"/>
              <a:gd name="connsiteY37" fmla="*/ 29746 h 2458165"/>
              <a:gd name="connsiteX38" fmla="*/ 2187114 w 3078073"/>
              <a:gd name="connsiteY38" fmla="*/ 1126 h 2458165"/>
              <a:gd name="connsiteX39" fmla="*/ 2136008 w 3078073"/>
              <a:gd name="connsiteY39" fmla="*/ 68865 h 2458165"/>
              <a:gd name="connsiteX40" fmla="*/ 2077330 w 3078073"/>
              <a:gd name="connsiteY40" fmla="*/ 298688 h 2458165"/>
              <a:gd name="connsiteX41" fmla="*/ 1985327 w 3078073"/>
              <a:gd name="connsiteY41" fmla="*/ 439647 h 2458165"/>
              <a:gd name="connsiteX42" fmla="*/ 1893548 w 3078073"/>
              <a:gd name="connsiteY42" fmla="*/ 513903 h 2458165"/>
              <a:gd name="connsiteX43" fmla="*/ 1867790 w 3078073"/>
              <a:gd name="connsiteY43" fmla="*/ 516478 h 2458165"/>
              <a:gd name="connsiteX44" fmla="*/ 1834305 w 3078073"/>
              <a:gd name="connsiteY44" fmla="*/ 516478 h 2458165"/>
              <a:gd name="connsiteX45" fmla="*/ 1775062 w 3078073"/>
              <a:gd name="connsiteY45" fmla="*/ 488144 h 2458165"/>
              <a:gd name="connsiteX46" fmla="*/ 1780214 w 3078073"/>
              <a:gd name="connsiteY46" fmla="*/ 434053 h 2458165"/>
              <a:gd name="connsiteX47" fmla="*/ 1785366 w 3078073"/>
              <a:gd name="connsiteY47" fmla="*/ 395416 h 2458165"/>
              <a:gd name="connsiteX48" fmla="*/ 1713316 w 3078073"/>
              <a:gd name="connsiteY48" fmla="*/ 308240 h 2458165"/>
              <a:gd name="connsiteX49" fmla="*/ 1677183 w 3078073"/>
              <a:gd name="connsiteY49" fmla="*/ 300112 h 2458165"/>
              <a:gd name="connsiteX50" fmla="*/ 1543242 w 3078073"/>
              <a:gd name="connsiteY50" fmla="*/ 333597 h 2458165"/>
              <a:gd name="connsiteX51" fmla="*/ 1532939 w 3078073"/>
              <a:gd name="connsiteY51" fmla="*/ 354204 h 2458165"/>
              <a:gd name="connsiteX52" fmla="*/ 1517485 w 3078073"/>
              <a:gd name="connsiteY52" fmla="*/ 392840 h 2458165"/>
              <a:gd name="connsiteX53" fmla="*/ 1549178 w 3078073"/>
              <a:gd name="connsiteY53" fmla="*/ 438812 h 2458165"/>
              <a:gd name="connsiteX54" fmla="*/ 1558698 w 3078073"/>
              <a:gd name="connsiteY54" fmla="*/ 475266 h 2458165"/>
              <a:gd name="connsiteX55" fmla="*/ 1538091 w 3078073"/>
              <a:gd name="connsiteY55" fmla="*/ 503598 h 2458165"/>
              <a:gd name="connsiteX56" fmla="*/ 1478795 w 3078073"/>
              <a:gd name="connsiteY56" fmla="*/ 551812 h 2458165"/>
              <a:gd name="connsiteX57" fmla="*/ 1437636 w 3078073"/>
              <a:gd name="connsiteY57" fmla="*/ 622084 h 2458165"/>
              <a:gd name="connsiteX58" fmla="*/ 1407422 w 3078073"/>
              <a:gd name="connsiteY58" fmla="*/ 623861 h 2458165"/>
              <a:gd name="connsiteX59" fmla="*/ 1355211 w 3078073"/>
              <a:gd name="connsiteY59" fmla="*/ 647842 h 2458165"/>
              <a:gd name="connsiteX60" fmla="*/ 1334605 w 3078073"/>
              <a:gd name="connsiteY60" fmla="*/ 704510 h 2458165"/>
              <a:gd name="connsiteX61" fmla="*/ 1313999 w 3078073"/>
              <a:gd name="connsiteY61" fmla="*/ 696782 h 2458165"/>
              <a:gd name="connsiteX62" fmla="*/ 1272786 w 3078073"/>
              <a:gd name="connsiteY62" fmla="*/ 689054 h 2458165"/>
              <a:gd name="connsiteX63" fmla="*/ 1182634 w 3078073"/>
              <a:gd name="connsiteY63" fmla="*/ 689053 h 2458165"/>
              <a:gd name="connsiteX64" fmla="*/ 1130976 w 3078073"/>
              <a:gd name="connsiteY64" fmla="*/ 675395 h 2458165"/>
              <a:gd name="connsiteX65" fmla="*/ 1071876 w 3078073"/>
              <a:gd name="connsiteY65" fmla="*/ 652993 h 2458165"/>
              <a:gd name="connsiteX66" fmla="*/ 1102784 w 3078073"/>
              <a:gd name="connsiteY66" fmla="*/ 629811 h 2458165"/>
              <a:gd name="connsiteX67" fmla="*/ 1172332 w 3078073"/>
              <a:gd name="connsiteY67" fmla="*/ 642690 h 2458165"/>
              <a:gd name="connsiteX68" fmla="*/ 1177482 w 3078073"/>
              <a:gd name="connsiteY68" fmla="*/ 660720 h 2458165"/>
              <a:gd name="connsiteX69" fmla="*/ 1228998 w 3078073"/>
              <a:gd name="connsiteY69" fmla="*/ 671024 h 2458165"/>
              <a:gd name="connsiteX70" fmla="*/ 1292346 w 3078073"/>
              <a:gd name="connsiteY70" fmla="*/ 640245 h 2458165"/>
              <a:gd name="connsiteX71" fmla="*/ 1265058 w 3078073"/>
              <a:gd name="connsiteY71" fmla="*/ 609206 h 2458165"/>
              <a:gd name="connsiteX72" fmla="*/ 1326877 w 3078073"/>
              <a:gd name="connsiteY72" fmla="*/ 593751 h 2458165"/>
              <a:gd name="connsiteX73" fmla="*/ 1339023 w 3078073"/>
              <a:gd name="connsiteY73" fmla="*/ 564208 h 2458165"/>
              <a:gd name="connsiteX74" fmla="*/ 1362938 w 3078073"/>
              <a:gd name="connsiteY74" fmla="*/ 544811 h 2458165"/>
              <a:gd name="connsiteX75" fmla="*/ 1370666 w 3078073"/>
              <a:gd name="connsiteY75" fmla="*/ 511326 h 2458165"/>
              <a:gd name="connsiteX76" fmla="*/ 1411878 w 3078073"/>
              <a:gd name="connsiteY76" fmla="*/ 501023 h 2458165"/>
              <a:gd name="connsiteX77" fmla="*/ 1427333 w 3078073"/>
              <a:gd name="connsiteY77" fmla="*/ 470113 h 2458165"/>
              <a:gd name="connsiteX78" fmla="*/ 1414454 w 3078073"/>
              <a:gd name="connsiteY78" fmla="*/ 441780 h 2458165"/>
              <a:gd name="connsiteX79" fmla="*/ 1445363 w 3078073"/>
              <a:gd name="connsiteY79" fmla="*/ 397992 h 2458165"/>
              <a:gd name="connsiteX80" fmla="*/ 1453145 w 3078073"/>
              <a:gd name="connsiteY80" fmla="*/ 384672 h 2458165"/>
              <a:gd name="connsiteX81" fmla="*/ 1440211 w 3078073"/>
              <a:gd name="connsiteY81" fmla="*/ 351628 h 2458165"/>
              <a:gd name="connsiteX82" fmla="*/ 1294163 w 3078073"/>
              <a:gd name="connsiteY82" fmla="*/ 291336 h 2458165"/>
              <a:gd name="connsiteX83" fmla="*/ 1205816 w 3078073"/>
              <a:gd name="connsiteY83" fmla="*/ 292385 h 2458165"/>
              <a:gd name="connsiteX84" fmla="*/ 1024046 w 3078073"/>
              <a:gd name="connsiteY84" fmla="*/ 156072 h 2458165"/>
              <a:gd name="connsiteX85" fmla="*/ 901942 w 3078073"/>
              <a:gd name="connsiteY85" fmla="*/ 112375 h 2458165"/>
              <a:gd name="connsiteX86" fmla="*/ 907027 w 3078073"/>
              <a:gd name="connsiteY86" fmla="*/ 142992 h 2458165"/>
              <a:gd name="connsiteX87" fmla="*/ 878692 w 3078073"/>
              <a:gd name="connsiteY87" fmla="*/ 153294 h 2458165"/>
              <a:gd name="connsiteX88" fmla="*/ 858086 w 3078073"/>
              <a:gd name="connsiteY88" fmla="*/ 181627 h 2458165"/>
              <a:gd name="connsiteX89" fmla="*/ 870965 w 3078073"/>
              <a:gd name="connsiteY89" fmla="*/ 220263 h 2458165"/>
              <a:gd name="connsiteX90" fmla="*/ 948237 w 3078073"/>
              <a:gd name="connsiteY90" fmla="*/ 220263 h 2458165"/>
              <a:gd name="connsiteX91" fmla="*/ 971421 w 3078073"/>
              <a:gd name="connsiteY91" fmla="*/ 274355 h 2458165"/>
              <a:gd name="connsiteX92" fmla="*/ 1010057 w 3078073"/>
              <a:gd name="connsiteY92" fmla="*/ 305264 h 2458165"/>
              <a:gd name="connsiteX93" fmla="*/ 1038391 w 3078073"/>
              <a:gd name="connsiteY93" fmla="*/ 323295 h 2458165"/>
              <a:gd name="connsiteX94" fmla="*/ 1027025 w 3078073"/>
              <a:gd name="connsiteY94" fmla="*/ 373193 h 2458165"/>
              <a:gd name="connsiteX95" fmla="*/ 981694 w 3078073"/>
              <a:gd name="connsiteY95" fmla="*/ 386402 h 2458165"/>
              <a:gd name="connsiteX96" fmla="*/ 899374 w 3078073"/>
              <a:gd name="connsiteY96" fmla="*/ 313067 h 2458165"/>
              <a:gd name="connsiteX97" fmla="*/ 783260 w 3078073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551528 w 3080106"/>
              <a:gd name="connsiteY30" fmla="*/ 717740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32146 w 3080106"/>
              <a:gd name="connsiteY31" fmla="*/ 365622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404045 w 3080106"/>
              <a:gd name="connsiteY30" fmla="*/ 791482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732196 w 3080106"/>
              <a:gd name="connsiteY29" fmla="*/ 1006972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0106"/>
              <a:gd name="connsiteY0" fmla="*/ 365622 h 2458165"/>
              <a:gd name="connsiteX1" fmla="*/ 854663 w 3080106"/>
              <a:gd name="connsiteY1" fmla="*/ 422772 h 2458165"/>
              <a:gd name="connsiteX2" fmla="*/ 877996 w 3080106"/>
              <a:gd name="connsiteY2" fmla="*/ 549772 h 2458165"/>
              <a:gd name="connsiteX3" fmla="*/ 833546 w 3080106"/>
              <a:gd name="connsiteY3" fmla="*/ 600572 h 2458165"/>
              <a:gd name="connsiteX4" fmla="*/ 770046 w 3080106"/>
              <a:gd name="connsiteY4" fmla="*/ 664072 h 2458165"/>
              <a:gd name="connsiteX5" fmla="*/ 725596 w 3080106"/>
              <a:gd name="connsiteY5" fmla="*/ 873622 h 2458165"/>
              <a:gd name="connsiteX6" fmla="*/ 738296 w 3080106"/>
              <a:gd name="connsiteY6" fmla="*/ 1038722 h 2458165"/>
              <a:gd name="connsiteX7" fmla="*/ 890696 w 3080106"/>
              <a:gd name="connsiteY7" fmla="*/ 1197472 h 2458165"/>
              <a:gd name="connsiteX8" fmla="*/ 763696 w 3080106"/>
              <a:gd name="connsiteY8" fmla="*/ 1299072 h 2458165"/>
              <a:gd name="connsiteX9" fmla="*/ 477946 w 3080106"/>
              <a:gd name="connsiteY9" fmla="*/ 1337172 h 2458165"/>
              <a:gd name="connsiteX10" fmla="*/ 338246 w 3080106"/>
              <a:gd name="connsiteY10" fmla="*/ 1445122 h 2458165"/>
              <a:gd name="connsiteX11" fmla="*/ 306496 w 3080106"/>
              <a:gd name="connsiteY11" fmla="*/ 1495922 h 2458165"/>
              <a:gd name="connsiteX12" fmla="*/ 293796 w 3080106"/>
              <a:gd name="connsiteY12" fmla="*/ 1597522 h 2458165"/>
              <a:gd name="connsiteX13" fmla="*/ 306496 w 3080106"/>
              <a:gd name="connsiteY13" fmla="*/ 1661022 h 2458165"/>
              <a:gd name="connsiteX14" fmla="*/ 810 w 3080106"/>
              <a:gd name="connsiteY14" fmla="*/ 2011601 h 2458165"/>
              <a:gd name="connsiteX15" fmla="*/ 219220 w 3080106"/>
              <a:gd name="connsiteY15" fmla="*/ 2151745 h 2458165"/>
              <a:gd name="connsiteX16" fmla="*/ 284197 w 3080106"/>
              <a:gd name="connsiteY16" fmla="*/ 2226467 h 2458165"/>
              <a:gd name="connsiteX17" fmla="*/ 261750 w 3080106"/>
              <a:gd name="connsiteY17" fmla="*/ 2324966 h 2458165"/>
              <a:gd name="connsiteX18" fmla="*/ 566846 w 3080106"/>
              <a:gd name="connsiteY18" fmla="*/ 2264272 h 2458165"/>
              <a:gd name="connsiteX19" fmla="*/ 801796 w 3080106"/>
              <a:gd name="connsiteY19" fmla="*/ 2321422 h 2458165"/>
              <a:gd name="connsiteX20" fmla="*/ 1335196 w 3080106"/>
              <a:gd name="connsiteY20" fmla="*/ 2454772 h 2458165"/>
              <a:gd name="connsiteX21" fmla="*/ 1824146 w 3080106"/>
              <a:gd name="connsiteY21" fmla="*/ 2416672 h 2458165"/>
              <a:gd name="connsiteX22" fmla="*/ 2274996 w 3080106"/>
              <a:gd name="connsiteY22" fmla="*/ 2397622 h 2458165"/>
              <a:gd name="connsiteX23" fmla="*/ 2548046 w 3080106"/>
              <a:gd name="connsiteY23" fmla="*/ 2403972 h 2458165"/>
              <a:gd name="connsiteX24" fmla="*/ 2436819 w 3080106"/>
              <a:gd name="connsiteY24" fmla="*/ 2140549 h 2458165"/>
              <a:gd name="connsiteX25" fmla="*/ 2509331 w 3080106"/>
              <a:gd name="connsiteY25" fmla="*/ 1932229 h 2458165"/>
              <a:gd name="connsiteX26" fmla="*/ 3058709 w 3080106"/>
              <a:gd name="connsiteY26" fmla="*/ 1674132 h 2458165"/>
              <a:gd name="connsiteX27" fmla="*/ 2935806 w 3080106"/>
              <a:gd name="connsiteY27" fmla="*/ 1515996 h 2458165"/>
              <a:gd name="connsiteX28" fmla="*/ 2632030 w 3080106"/>
              <a:gd name="connsiteY28" fmla="*/ 1323857 h 2458165"/>
              <a:gd name="connsiteX29" fmla="*/ 2370860 w 3080106"/>
              <a:gd name="connsiteY29" fmla="*/ 1257694 h 2458165"/>
              <a:gd name="connsiteX30" fmla="*/ 2241813 w 3080106"/>
              <a:gd name="connsiteY30" fmla="*/ 946340 h 2458165"/>
              <a:gd name="connsiteX31" fmla="*/ 2302650 w 3080106"/>
              <a:gd name="connsiteY31" fmla="*/ 395119 h 2458165"/>
              <a:gd name="connsiteX32" fmla="*/ 2338563 w 3080106"/>
              <a:gd name="connsiteY32" fmla="*/ 229319 h 2458165"/>
              <a:gd name="connsiteX33" fmla="*/ 2294928 w 3080106"/>
              <a:gd name="connsiteY33" fmla="*/ 149548 h 2458165"/>
              <a:gd name="connsiteX34" fmla="*/ 2268033 w 3080106"/>
              <a:gd name="connsiteY34" fmla="*/ 137323 h 2458165"/>
              <a:gd name="connsiteX35" fmla="*/ 2209355 w 3080106"/>
              <a:gd name="connsiteY35" fmla="*/ 88423 h 2458165"/>
              <a:gd name="connsiteX36" fmla="*/ 2192242 w 3080106"/>
              <a:gd name="connsiteY36" fmla="*/ 71310 h 2458165"/>
              <a:gd name="connsiteX37" fmla="*/ 2211801 w 3080106"/>
              <a:gd name="connsiteY37" fmla="*/ 29746 h 2458165"/>
              <a:gd name="connsiteX38" fmla="*/ 2187114 w 3080106"/>
              <a:gd name="connsiteY38" fmla="*/ 1126 h 2458165"/>
              <a:gd name="connsiteX39" fmla="*/ 2136008 w 3080106"/>
              <a:gd name="connsiteY39" fmla="*/ 68865 h 2458165"/>
              <a:gd name="connsiteX40" fmla="*/ 2077330 w 3080106"/>
              <a:gd name="connsiteY40" fmla="*/ 298688 h 2458165"/>
              <a:gd name="connsiteX41" fmla="*/ 1985327 w 3080106"/>
              <a:gd name="connsiteY41" fmla="*/ 439647 h 2458165"/>
              <a:gd name="connsiteX42" fmla="*/ 1893548 w 3080106"/>
              <a:gd name="connsiteY42" fmla="*/ 513903 h 2458165"/>
              <a:gd name="connsiteX43" fmla="*/ 1867790 w 3080106"/>
              <a:gd name="connsiteY43" fmla="*/ 516478 h 2458165"/>
              <a:gd name="connsiteX44" fmla="*/ 1834305 w 3080106"/>
              <a:gd name="connsiteY44" fmla="*/ 516478 h 2458165"/>
              <a:gd name="connsiteX45" fmla="*/ 1775062 w 3080106"/>
              <a:gd name="connsiteY45" fmla="*/ 488144 h 2458165"/>
              <a:gd name="connsiteX46" fmla="*/ 1780214 w 3080106"/>
              <a:gd name="connsiteY46" fmla="*/ 434053 h 2458165"/>
              <a:gd name="connsiteX47" fmla="*/ 1785366 w 3080106"/>
              <a:gd name="connsiteY47" fmla="*/ 395416 h 2458165"/>
              <a:gd name="connsiteX48" fmla="*/ 1713316 w 3080106"/>
              <a:gd name="connsiteY48" fmla="*/ 308240 h 2458165"/>
              <a:gd name="connsiteX49" fmla="*/ 1677183 w 3080106"/>
              <a:gd name="connsiteY49" fmla="*/ 300112 h 2458165"/>
              <a:gd name="connsiteX50" fmla="*/ 1543242 w 3080106"/>
              <a:gd name="connsiteY50" fmla="*/ 333597 h 2458165"/>
              <a:gd name="connsiteX51" fmla="*/ 1532939 w 3080106"/>
              <a:gd name="connsiteY51" fmla="*/ 354204 h 2458165"/>
              <a:gd name="connsiteX52" fmla="*/ 1517485 w 3080106"/>
              <a:gd name="connsiteY52" fmla="*/ 392840 h 2458165"/>
              <a:gd name="connsiteX53" fmla="*/ 1549178 w 3080106"/>
              <a:gd name="connsiteY53" fmla="*/ 438812 h 2458165"/>
              <a:gd name="connsiteX54" fmla="*/ 1558698 w 3080106"/>
              <a:gd name="connsiteY54" fmla="*/ 475266 h 2458165"/>
              <a:gd name="connsiteX55" fmla="*/ 1538091 w 3080106"/>
              <a:gd name="connsiteY55" fmla="*/ 503598 h 2458165"/>
              <a:gd name="connsiteX56" fmla="*/ 1478795 w 3080106"/>
              <a:gd name="connsiteY56" fmla="*/ 551812 h 2458165"/>
              <a:gd name="connsiteX57" fmla="*/ 1437636 w 3080106"/>
              <a:gd name="connsiteY57" fmla="*/ 622084 h 2458165"/>
              <a:gd name="connsiteX58" fmla="*/ 1407422 w 3080106"/>
              <a:gd name="connsiteY58" fmla="*/ 623861 h 2458165"/>
              <a:gd name="connsiteX59" fmla="*/ 1355211 w 3080106"/>
              <a:gd name="connsiteY59" fmla="*/ 647842 h 2458165"/>
              <a:gd name="connsiteX60" fmla="*/ 1334605 w 3080106"/>
              <a:gd name="connsiteY60" fmla="*/ 704510 h 2458165"/>
              <a:gd name="connsiteX61" fmla="*/ 1313999 w 3080106"/>
              <a:gd name="connsiteY61" fmla="*/ 696782 h 2458165"/>
              <a:gd name="connsiteX62" fmla="*/ 1272786 w 3080106"/>
              <a:gd name="connsiteY62" fmla="*/ 689054 h 2458165"/>
              <a:gd name="connsiteX63" fmla="*/ 1182634 w 3080106"/>
              <a:gd name="connsiteY63" fmla="*/ 689053 h 2458165"/>
              <a:gd name="connsiteX64" fmla="*/ 1130976 w 3080106"/>
              <a:gd name="connsiteY64" fmla="*/ 675395 h 2458165"/>
              <a:gd name="connsiteX65" fmla="*/ 1071876 w 3080106"/>
              <a:gd name="connsiteY65" fmla="*/ 652993 h 2458165"/>
              <a:gd name="connsiteX66" fmla="*/ 1102784 w 3080106"/>
              <a:gd name="connsiteY66" fmla="*/ 629811 h 2458165"/>
              <a:gd name="connsiteX67" fmla="*/ 1172332 w 3080106"/>
              <a:gd name="connsiteY67" fmla="*/ 642690 h 2458165"/>
              <a:gd name="connsiteX68" fmla="*/ 1177482 w 3080106"/>
              <a:gd name="connsiteY68" fmla="*/ 660720 h 2458165"/>
              <a:gd name="connsiteX69" fmla="*/ 1228998 w 3080106"/>
              <a:gd name="connsiteY69" fmla="*/ 671024 h 2458165"/>
              <a:gd name="connsiteX70" fmla="*/ 1292346 w 3080106"/>
              <a:gd name="connsiteY70" fmla="*/ 640245 h 2458165"/>
              <a:gd name="connsiteX71" fmla="*/ 1265058 w 3080106"/>
              <a:gd name="connsiteY71" fmla="*/ 609206 h 2458165"/>
              <a:gd name="connsiteX72" fmla="*/ 1326877 w 3080106"/>
              <a:gd name="connsiteY72" fmla="*/ 593751 h 2458165"/>
              <a:gd name="connsiteX73" fmla="*/ 1339023 w 3080106"/>
              <a:gd name="connsiteY73" fmla="*/ 564208 h 2458165"/>
              <a:gd name="connsiteX74" fmla="*/ 1362938 w 3080106"/>
              <a:gd name="connsiteY74" fmla="*/ 544811 h 2458165"/>
              <a:gd name="connsiteX75" fmla="*/ 1370666 w 3080106"/>
              <a:gd name="connsiteY75" fmla="*/ 511326 h 2458165"/>
              <a:gd name="connsiteX76" fmla="*/ 1411878 w 3080106"/>
              <a:gd name="connsiteY76" fmla="*/ 501023 h 2458165"/>
              <a:gd name="connsiteX77" fmla="*/ 1427333 w 3080106"/>
              <a:gd name="connsiteY77" fmla="*/ 470113 h 2458165"/>
              <a:gd name="connsiteX78" fmla="*/ 1414454 w 3080106"/>
              <a:gd name="connsiteY78" fmla="*/ 441780 h 2458165"/>
              <a:gd name="connsiteX79" fmla="*/ 1445363 w 3080106"/>
              <a:gd name="connsiteY79" fmla="*/ 397992 h 2458165"/>
              <a:gd name="connsiteX80" fmla="*/ 1453145 w 3080106"/>
              <a:gd name="connsiteY80" fmla="*/ 384672 h 2458165"/>
              <a:gd name="connsiteX81" fmla="*/ 1440211 w 3080106"/>
              <a:gd name="connsiteY81" fmla="*/ 351628 h 2458165"/>
              <a:gd name="connsiteX82" fmla="*/ 1294163 w 3080106"/>
              <a:gd name="connsiteY82" fmla="*/ 291336 h 2458165"/>
              <a:gd name="connsiteX83" fmla="*/ 1205816 w 3080106"/>
              <a:gd name="connsiteY83" fmla="*/ 292385 h 2458165"/>
              <a:gd name="connsiteX84" fmla="*/ 1024046 w 3080106"/>
              <a:gd name="connsiteY84" fmla="*/ 156072 h 2458165"/>
              <a:gd name="connsiteX85" fmla="*/ 901942 w 3080106"/>
              <a:gd name="connsiteY85" fmla="*/ 112375 h 2458165"/>
              <a:gd name="connsiteX86" fmla="*/ 907027 w 3080106"/>
              <a:gd name="connsiteY86" fmla="*/ 142992 h 2458165"/>
              <a:gd name="connsiteX87" fmla="*/ 878692 w 3080106"/>
              <a:gd name="connsiteY87" fmla="*/ 153294 h 2458165"/>
              <a:gd name="connsiteX88" fmla="*/ 858086 w 3080106"/>
              <a:gd name="connsiteY88" fmla="*/ 181627 h 2458165"/>
              <a:gd name="connsiteX89" fmla="*/ 870965 w 3080106"/>
              <a:gd name="connsiteY89" fmla="*/ 220263 h 2458165"/>
              <a:gd name="connsiteX90" fmla="*/ 948237 w 3080106"/>
              <a:gd name="connsiteY90" fmla="*/ 220263 h 2458165"/>
              <a:gd name="connsiteX91" fmla="*/ 971421 w 3080106"/>
              <a:gd name="connsiteY91" fmla="*/ 274355 h 2458165"/>
              <a:gd name="connsiteX92" fmla="*/ 1010057 w 3080106"/>
              <a:gd name="connsiteY92" fmla="*/ 305264 h 2458165"/>
              <a:gd name="connsiteX93" fmla="*/ 1038391 w 3080106"/>
              <a:gd name="connsiteY93" fmla="*/ 323295 h 2458165"/>
              <a:gd name="connsiteX94" fmla="*/ 1027025 w 3080106"/>
              <a:gd name="connsiteY94" fmla="*/ 373193 h 2458165"/>
              <a:gd name="connsiteX95" fmla="*/ 981694 w 3080106"/>
              <a:gd name="connsiteY95" fmla="*/ 386402 h 2458165"/>
              <a:gd name="connsiteX96" fmla="*/ 899374 w 3080106"/>
              <a:gd name="connsiteY96" fmla="*/ 313067 h 2458165"/>
              <a:gd name="connsiteX97" fmla="*/ 783260 w 3080106"/>
              <a:gd name="connsiteY97" fmla="*/ 282274 h 2458165"/>
              <a:gd name="connsiteX0" fmla="*/ 795446 w 3084331"/>
              <a:gd name="connsiteY0" fmla="*/ 365622 h 2458165"/>
              <a:gd name="connsiteX1" fmla="*/ 854663 w 3084331"/>
              <a:gd name="connsiteY1" fmla="*/ 422772 h 2458165"/>
              <a:gd name="connsiteX2" fmla="*/ 877996 w 3084331"/>
              <a:gd name="connsiteY2" fmla="*/ 549772 h 2458165"/>
              <a:gd name="connsiteX3" fmla="*/ 833546 w 3084331"/>
              <a:gd name="connsiteY3" fmla="*/ 600572 h 2458165"/>
              <a:gd name="connsiteX4" fmla="*/ 770046 w 3084331"/>
              <a:gd name="connsiteY4" fmla="*/ 664072 h 2458165"/>
              <a:gd name="connsiteX5" fmla="*/ 725596 w 3084331"/>
              <a:gd name="connsiteY5" fmla="*/ 873622 h 2458165"/>
              <a:gd name="connsiteX6" fmla="*/ 738296 w 3084331"/>
              <a:gd name="connsiteY6" fmla="*/ 1038722 h 2458165"/>
              <a:gd name="connsiteX7" fmla="*/ 890696 w 3084331"/>
              <a:gd name="connsiteY7" fmla="*/ 1197472 h 2458165"/>
              <a:gd name="connsiteX8" fmla="*/ 763696 w 3084331"/>
              <a:gd name="connsiteY8" fmla="*/ 1299072 h 2458165"/>
              <a:gd name="connsiteX9" fmla="*/ 477946 w 3084331"/>
              <a:gd name="connsiteY9" fmla="*/ 1337172 h 2458165"/>
              <a:gd name="connsiteX10" fmla="*/ 338246 w 3084331"/>
              <a:gd name="connsiteY10" fmla="*/ 1445122 h 2458165"/>
              <a:gd name="connsiteX11" fmla="*/ 306496 w 3084331"/>
              <a:gd name="connsiteY11" fmla="*/ 1495922 h 2458165"/>
              <a:gd name="connsiteX12" fmla="*/ 293796 w 3084331"/>
              <a:gd name="connsiteY12" fmla="*/ 1597522 h 2458165"/>
              <a:gd name="connsiteX13" fmla="*/ 306496 w 3084331"/>
              <a:gd name="connsiteY13" fmla="*/ 1661022 h 2458165"/>
              <a:gd name="connsiteX14" fmla="*/ 810 w 3084331"/>
              <a:gd name="connsiteY14" fmla="*/ 2011601 h 2458165"/>
              <a:gd name="connsiteX15" fmla="*/ 219220 w 3084331"/>
              <a:gd name="connsiteY15" fmla="*/ 2151745 h 2458165"/>
              <a:gd name="connsiteX16" fmla="*/ 284197 w 3084331"/>
              <a:gd name="connsiteY16" fmla="*/ 2226467 h 2458165"/>
              <a:gd name="connsiteX17" fmla="*/ 261750 w 3084331"/>
              <a:gd name="connsiteY17" fmla="*/ 2324966 h 2458165"/>
              <a:gd name="connsiteX18" fmla="*/ 566846 w 3084331"/>
              <a:gd name="connsiteY18" fmla="*/ 2264272 h 2458165"/>
              <a:gd name="connsiteX19" fmla="*/ 801796 w 3084331"/>
              <a:gd name="connsiteY19" fmla="*/ 2321422 h 2458165"/>
              <a:gd name="connsiteX20" fmla="*/ 1335196 w 3084331"/>
              <a:gd name="connsiteY20" fmla="*/ 2454772 h 2458165"/>
              <a:gd name="connsiteX21" fmla="*/ 1824146 w 3084331"/>
              <a:gd name="connsiteY21" fmla="*/ 2416672 h 2458165"/>
              <a:gd name="connsiteX22" fmla="*/ 2274996 w 3084331"/>
              <a:gd name="connsiteY22" fmla="*/ 2397622 h 2458165"/>
              <a:gd name="connsiteX23" fmla="*/ 2548046 w 3084331"/>
              <a:gd name="connsiteY23" fmla="*/ 2403972 h 2458165"/>
              <a:gd name="connsiteX24" fmla="*/ 2436819 w 3084331"/>
              <a:gd name="connsiteY24" fmla="*/ 2140549 h 2458165"/>
              <a:gd name="connsiteX25" fmla="*/ 2509331 w 3084331"/>
              <a:gd name="connsiteY25" fmla="*/ 1932229 h 2458165"/>
              <a:gd name="connsiteX26" fmla="*/ 3058709 w 3084331"/>
              <a:gd name="connsiteY26" fmla="*/ 1674132 h 2458165"/>
              <a:gd name="connsiteX27" fmla="*/ 2935806 w 3084331"/>
              <a:gd name="connsiteY27" fmla="*/ 1515996 h 2458165"/>
              <a:gd name="connsiteX28" fmla="*/ 2425553 w 3084331"/>
              <a:gd name="connsiteY28" fmla="*/ 1397599 h 2458165"/>
              <a:gd name="connsiteX29" fmla="*/ 2370860 w 3084331"/>
              <a:gd name="connsiteY29" fmla="*/ 1257694 h 2458165"/>
              <a:gd name="connsiteX30" fmla="*/ 2241813 w 3084331"/>
              <a:gd name="connsiteY30" fmla="*/ 946340 h 2458165"/>
              <a:gd name="connsiteX31" fmla="*/ 2302650 w 3084331"/>
              <a:gd name="connsiteY31" fmla="*/ 395119 h 2458165"/>
              <a:gd name="connsiteX32" fmla="*/ 2338563 w 3084331"/>
              <a:gd name="connsiteY32" fmla="*/ 229319 h 2458165"/>
              <a:gd name="connsiteX33" fmla="*/ 2294928 w 3084331"/>
              <a:gd name="connsiteY33" fmla="*/ 149548 h 2458165"/>
              <a:gd name="connsiteX34" fmla="*/ 2268033 w 3084331"/>
              <a:gd name="connsiteY34" fmla="*/ 137323 h 2458165"/>
              <a:gd name="connsiteX35" fmla="*/ 2209355 w 3084331"/>
              <a:gd name="connsiteY35" fmla="*/ 88423 h 2458165"/>
              <a:gd name="connsiteX36" fmla="*/ 2192242 w 3084331"/>
              <a:gd name="connsiteY36" fmla="*/ 71310 h 2458165"/>
              <a:gd name="connsiteX37" fmla="*/ 2211801 w 3084331"/>
              <a:gd name="connsiteY37" fmla="*/ 29746 h 2458165"/>
              <a:gd name="connsiteX38" fmla="*/ 2187114 w 3084331"/>
              <a:gd name="connsiteY38" fmla="*/ 1126 h 2458165"/>
              <a:gd name="connsiteX39" fmla="*/ 2136008 w 3084331"/>
              <a:gd name="connsiteY39" fmla="*/ 68865 h 2458165"/>
              <a:gd name="connsiteX40" fmla="*/ 2077330 w 3084331"/>
              <a:gd name="connsiteY40" fmla="*/ 298688 h 2458165"/>
              <a:gd name="connsiteX41" fmla="*/ 1985327 w 3084331"/>
              <a:gd name="connsiteY41" fmla="*/ 439647 h 2458165"/>
              <a:gd name="connsiteX42" fmla="*/ 1893548 w 3084331"/>
              <a:gd name="connsiteY42" fmla="*/ 513903 h 2458165"/>
              <a:gd name="connsiteX43" fmla="*/ 1867790 w 3084331"/>
              <a:gd name="connsiteY43" fmla="*/ 516478 h 2458165"/>
              <a:gd name="connsiteX44" fmla="*/ 1834305 w 3084331"/>
              <a:gd name="connsiteY44" fmla="*/ 516478 h 2458165"/>
              <a:gd name="connsiteX45" fmla="*/ 1775062 w 3084331"/>
              <a:gd name="connsiteY45" fmla="*/ 488144 h 2458165"/>
              <a:gd name="connsiteX46" fmla="*/ 1780214 w 3084331"/>
              <a:gd name="connsiteY46" fmla="*/ 434053 h 2458165"/>
              <a:gd name="connsiteX47" fmla="*/ 1785366 w 3084331"/>
              <a:gd name="connsiteY47" fmla="*/ 395416 h 2458165"/>
              <a:gd name="connsiteX48" fmla="*/ 1713316 w 3084331"/>
              <a:gd name="connsiteY48" fmla="*/ 308240 h 2458165"/>
              <a:gd name="connsiteX49" fmla="*/ 1677183 w 3084331"/>
              <a:gd name="connsiteY49" fmla="*/ 300112 h 2458165"/>
              <a:gd name="connsiteX50" fmla="*/ 1543242 w 3084331"/>
              <a:gd name="connsiteY50" fmla="*/ 333597 h 2458165"/>
              <a:gd name="connsiteX51" fmla="*/ 1532939 w 3084331"/>
              <a:gd name="connsiteY51" fmla="*/ 354204 h 2458165"/>
              <a:gd name="connsiteX52" fmla="*/ 1517485 w 3084331"/>
              <a:gd name="connsiteY52" fmla="*/ 392840 h 2458165"/>
              <a:gd name="connsiteX53" fmla="*/ 1549178 w 3084331"/>
              <a:gd name="connsiteY53" fmla="*/ 438812 h 2458165"/>
              <a:gd name="connsiteX54" fmla="*/ 1558698 w 3084331"/>
              <a:gd name="connsiteY54" fmla="*/ 475266 h 2458165"/>
              <a:gd name="connsiteX55" fmla="*/ 1538091 w 3084331"/>
              <a:gd name="connsiteY55" fmla="*/ 503598 h 2458165"/>
              <a:gd name="connsiteX56" fmla="*/ 1478795 w 3084331"/>
              <a:gd name="connsiteY56" fmla="*/ 551812 h 2458165"/>
              <a:gd name="connsiteX57" fmla="*/ 1437636 w 3084331"/>
              <a:gd name="connsiteY57" fmla="*/ 622084 h 2458165"/>
              <a:gd name="connsiteX58" fmla="*/ 1407422 w 3084331"/>
              <a:gd name="connsiteY58" fmla="*/ 623861 h 2458165"/>
              <a:gd name="connsiteX59" fmla="*/ 1355211 w 3084331"/>
              <a:gd name="connsiteY59" fmla="*/ 647842 h 2458165"/>
              <a:gd name="connsiteX60" fmla="*/ 1334605 w 3084331"/>
              <a:gd name="connsiteY60" fmla="*/ 704510 h 2458165"/>
              <a:gd name="connsiteX61" fmla="*/ 1313999 w 3084331"/>
              <a:gd name="connsiteY61" fmla="*/ 696782 h 2458165"/>
              <a:gd name="connsiteX62" fmla="*/ 1272786 w 3084331"/>
              <a:gd name="connsiteY62" fmla="*/ 689054 h 2458165"/>
              <a:gd name="connsiteX63" fmla="*/ 1182634 w 3084331"/>
              <a:gd name="connsiteY63" fmla="*/ 689053 h 2458165"/>
              <a:gd name="connsiteX64" fmla="*/ 1130976 w 3084331"/>
              <a:gd name="connsiteY64" fmla="*/ 675395 h 2458165"/>
              <a:gd name="connsiteX65" fmla="*/ 1071876 w 3084331"/>
              <a:gd name="connsiteY65" fmla="*/ 652993 h 2458165"/>
              <a:gd name="connsiteX66" fmla="*/ 1102784 w 3084331"/>
              <a:gd name="connsiteY66" fmla="*/ 629811 h 2458165"/>
              <a:gd name="connsiteX67" fmla="*/ 1172332 w 3084331"/>
              <a:gd name="connsiteY67" fmla="*/ 642690 h 2458165"/>
              <a:gd name="connsiteX68" fmla="*/ 1177482 w 3084331"/>
              <a:gd name="connsiteY68" fmla="*/ 660720 h 2458165"/>
              <a:gd name="connsiteX69" fmla="*/ 1228998 w 3084331"/>
              <a:gd name="connsiteY69" fmla="*/ 671024 h 2458165"/>
              <a:gd name="connsiteX70" fmla="*/ 1292346 w 3084331"/>
              <a:gd name="connsiteY70" fmla="*/ 640245 h 2458165"/>
              <a:gd name="connsiteX71" fmla="*/ 1265058 w 3084331"/>
              <a:gd name="connsiteY71" fmla="*/ 609206 h 2458165"/>
              <a:gd name="connsiteX72" fmla="*/ 1326877 w 3084331"/>
              <a:gd name="connsiteY72" fmla="*/ 593751 h 2458165"/>
              <a:gd name="connsiteX73" fmla="*/ 1339023 w 3084331"/>
              <a:gd name="connsiteY73" fmla="*/ 564208 h 2458165"/>
              <a:gd name="connsiteX74" fmla="*/ 1362938 w 3084331"/>
              <a:gd name="connsiteY74" fmla="*/ 544811 h 2458165"/>
              <a:gd name="connsiteX75" fmla="*/ 1370666 w 3084331"/>
              <a:gd name="connsiteY75" fmla="*/ 511326 h 2458165"/>
              <a:gd name="connsiteX76" fmla="*/ 1411878 w 3084331"/>
              <a:gd name="connsiteY76" fmla="*/ 501023 h 2458165"/>
              <a:gd name="connsiteX77" fmla="*/ 1427333 w 3084331"/>
              <a:gd name="connsiteY77" fmla="*/ 470113 h 2458165"/>
              <a:gd name="connsiteX78" fmla="*/ 1414454 w 3084331"/>
              <a:gd name="connsiteY78" fmla="*/ 441780 h 2458165"/>
              <a:gd name="connsiteX79" fmla="*/ 1445363 w 3084331"/>
              <a:gd name="connsiteY79" fmla="*/ 397992 h 2458165"/>
              <a:gd name="connsiteX80" fmla="*/ 1453145 w 3084331"/>
              <a:gd name="connsiteY80" fmla="*/ 384672 h 2458165"/>
              <a:gd name="connsiteX81" fmla="*/ 1440211 w 3084331"/>
              <a:gd name="connsiteY81" fmla="*/ 351628 h 2458165"/>
              <a:gd name="connsiteX82" fmla="*/ 1294163 w 3084331"/>
              <a:gd name="connsiteY82" fmla="*/ 291336 h 2458165"/>
              <a:gd name="connsiteX83" fmla="*/ 1205816 w 3084331"/>
              <a:gd name="connsiteY83" fmla="*/ 292385 h 2458165"/>
              <a:gd name="connsiteX84" fmla="*/ 1024046 w 3084331"/>
              <a:gd name="connsiteY84" fmla="*/ 156072 h 2458165"/>
              <a:gd name="connsiteX85" fmla="*/ 901942 w 3084331"/>
              <a:gd name="connsiteY85" fmla="*/ 112375 h 2458165"/>
              <a:gd name="connsiteX86" fmla="*/ 907027 w 3084331"/>
              <a:gd name="connsiteY86" fmla="*/ 142992 h 2458165"/>
              <a:gd name="connsiteX87" fmla="*/ 878692 w 3084331"/>
              <a:gd name="connsiteY87" fmla="*/ 153294 h 2458165"/>
              <a:gd name="connsiteX88" fmla="*/ 858086 w 3084331"/>
              <a:gd name="connsiteY88" fmla="*/ 181627 h 2458165"/>
              <a:gd name="connsiteX89" fmla="*/ 870965 w 3084331"/>
              <a:gd name="connsiteY89" fmla="*/ 220263 h 2458165"/>
              <a:gd name="connsiteX90" fmla="*/ 948237 w 3084331"/>
              <a:gd name="connsiteY90" fmla="*/ 220263 h 2458165"/>
              <a:gd name="connsiteX91" fmla="*/ 971421 w 3084331"/>
              <a:gd name="connsiteY91" fmla="*/ 274355 h 2458165"/>
              <a:gd name="connsiteX92" fmla="*/ 1010057 w 3084331"/>
              <a:gd name="connsiteY92" fmla="*/ 305264 h 2458165"/>
              <a:gd name="connsiteX93" fmla="*/ 1038391 w 3084331"/>
              <a:gd name="connsiteY93" fmla="*/ 323295 h 2458165"/>
              <a:gd name="connsiteX94" fmla="*/ 1027025 w 3084331"/>
              <a:gd name="connsiteY94" fmla="*/ 373193 h 2458165"/>
              <a:gd name="connsiteX95" fmla="*/ 981694 w 3084331"/>
              <a:gd name="connsiteY95" fmla="*/ 386402 h 2458165"/>
              <a:gd name="connsiteX96" fmla="*/ 899374 w 3084331"/>
              <a:gd name="connsiteY96" fmla="*/ 313067 h 2458165"/>
              <a:gd name="connsiteX97" fmla="*/ 783260 w 3084331"/>
              <a:gd name="connsiteY97" fmla="*/ 282274 h 2458165"/>
              <a:gd name="connsiteX0" fmla="*/ 795446 w 3059293"/>
              <a:gd name="connsiteY0" fmla="*/ 365622 h 2458165"/>
              <a:gd name="connsiteX1" fmla="*/ 854663 w 3059293"/>
              <a:gd name="connsiteY1" fmla="*/ 422772 h 2458165"/>
              <a:gd name="connsiteX2" fmla="*/ 877996 w 3059293"/>
              <a:gd name="connsiteY2" fmla="*/ 549772 h 2458165"/>
              <a:gd name="connsiteX3" fmla="*/ 833546 w 3059293"/>
              <a:gd name="connsiteY3" fmla="*/ 600572 h 2458165"/>
              <a:gd name="connsiteX4" fmla="*/ 770046 w 3059293"/>
              <a:gd name="connsiteY4" fmla="*/ 664072 h 2458165"/>
              <a:gd name="connsiteX5" fmla="*/ 725596 w 3059293"/>
              <a:gd name="connsiteY5" fmla="*/ 873622 h 2458165"/>
              <a:gd name="connsiteX6" fmla="*/ 738296 w 3059293"/>
              <a:gd name="connsiteY6" fmla="*/ 1038722 h 2458165"/>
              <a:gd name="connsiteX7" fmla="*/ 890696 w 3059293"/>
              <a:gd name="connsiteY7" fmla="*/ 1197472 h 2458165"/>
              <a:gd name="connsiteX8" fmla="*/ 763696 w 3059293"/>
              <a:gd name="connsiteY8" fmla="*/ 1299072 h 2458165"/>
              <a:gd name="connsiteX9" fmla="*/ 477946 w 3059293"/>
              <a:gd name="connsiteY9" fmla="*/ 1337172 h 2458165"/>
              <a:gd name="connsiteX10" fmla="*/ 338246 w 3059293"/>
              <a:gd name="connsiteY10" fmla="*/ 1445122 h 2458165"/>
              <a:gd name="connsiteX11" fmla="*/ 306496 w 3059293"/>
              <a:gd name="connsiteY11" fmla="*/ 1495922 h 2458165"/>
              <a:gd name="connsiteX12" fmla="*/ 293796 w 3059293"/>
              <a:gd name="connsiteY12" fmla="*/ 1597522 h 2458165"/>
              <a:gd name="connsiteX13" fmla="*/ 306496 w 3059293"/>
              <a:gd name="connsiteY13" fmla="*/ 1661022 h 2458165"/>
              <a:gd name="connsiteX14" fmla="*/ 810 w 3059293"/>
              <a:gd name="connsiteY14" fmla="*/ 2011601 h 2458165"/>
              <a:gd name="connsiteX15" fmla="*/ 219220 w 3059293"/>
              <a:gd name="connsiteY15" fmla="*/ 2151745 h 2458165"/>
              <a:gd name="connsiteX16" fmla="*/ 284197 w 3059293"/>
              <a:gd name="connsiteY16" fmla="*/ 2226467 h 2458165"/>
              <a:gd name="connsiteX17" fmla="*/ 261750 w 3059293"/>
              <a:gd name="connsiteY17" fmla="*/ 2324966 h 2458165"/>
              <a:gd name="connsiteX18" fmla="*/ 566846 w 3059293"/>
              <a:gd name="connsiteY18" fmla="*/ 2264272 h 2458165"/>
              <a:gd name="connsiteX19" fmla="*/ 801796 w 3059293"/>
              <a:gd name="connsiteY19" fmla="*/ 2321422 h 2458165"/>
              <a:gd name="connsiteX20" fmla="*/ 1335196 w 3059293"/>
              <a:gd name="connsiteY20" fmla="*/ 2454772 h 2458165"/>
              <a:gd name="connsiteX21" fmla="*/ 1824146 w 3059293"/>
              <a:gd name="connsiteY21" fmla="*/ 2416672 h 2458165"/>
              <a:gd name="connsiteX22" fmla="*/ 2274996 w 3059293"/>
              <a:gd name="connsiteY22" fmla="*/ 2397622 h 2458165"/>
              <a:gd name="connsiteX23" fmla="*/ 2548046 w 3059293"/>
              <a:gd name="connsiteY23" fmla="*/ 2403972 h 2458165"/>
              <a:gd name="connsiteX24" fmla="*/ 2436819 w 3059293"/>
              <a:gd name="connsiteY24" fmla="*/ 2140549 h 2458165"/>
              <a:gd name="connsiteX25" fmla="*/ 2509331 w 3059293"/>
              <a:gd name="connsiteY25" fmla="*/ 1932229 h 2458165"/>
              <a:gd name="connsiteX26" fmla="*/ 3058709 w 3059293"/>
              <a:gd name="connsiteY26" fmla="*/ 1674132 h 2458165"/>
              <a:gd name="connsiteX27" fmla="*/ 2611342 w 3059293"/>
              <a:gd name="connsiteY27" fmla="*/ 1619235 h 2458165"/>
              <a:gd name="connsiteX28" fmla="*/ 2425553 w 3059293"/>
              <a:gd name="connsiteY28" fmla="*/ 1397599 h 2458165"/>
              <a:gd name="connsiteX29" fmla="*/ 2370860 w 3059293"/>
              <a:gd name="connsiteY29" fmla="*/ 1257694 h 2458165"/>
              <a:gd name="connsiteX30" fmla="*/ 2241813 w 3059293"/>
              <a:gd name="connsiteY30" fmla="*/ 946340 h 2458165"/>
              <a:gd name="connsiteX31" fmla="*/ 2302650 w 3059293"/>
              <a:gd name="connsiteY31" fmla="*/ 395119 h 2458165"/>
              <a:gd name="connsiteX32" fmla="*/ 2338563 w 3059293"/>
              <a:gd name="connsiteY32" fmla="*/ 229319 h 2458165"/>
              <a:gd name="connsiteX33" fmla="*/ 2294928 w 3059293"/>
              <a:gd name="connsiteY33" fmla="*/ 149548 h 2458165"/>
              <a:gd name="connsiteX34" fmla="*/ 2268033 w 3059293"/>
              <a:gd name="connsiteY34" fmla="*/ 137323 h 2458165"/>
              <a:gd name="connsiteX35" fmla="*/ 2209355 w 3059293"/>
              <a:gd name="connsiteY35" fmla="*/ 88423 h 2458165"/>
              <a:gd name="connsiteX36" fmla="*/ 2192242 w 3059293"/>
              <a:gd name="connsiteY36" fmla="*/ 71310 h 2458165"/>
              <a:gd name="connsiteX37" fmla="*/ 2211801 w 3059293"/>
              <a:gd name="connsiteY37" fmla="*/ 29746 h 2458165"/>
              <a:gd name="connsiteX38" fmla="*/ 2187114 w 3059293"/>
              <a:gd name="connsiteY38" fmla="*/ 1126 h 2458165"/>
              <a:gd name="connsiteX39" fmla="*/ 2136008 w 3059293"/>
              <a:gd name="connsiteY39" fmla="*/ 68865 h 2458165"/>
              <a:gd name="connsiteX40" fmla="*/ 2077330 w 3059293"/>
              <a:gd name="connsiteY40" fmla="*/ 298688 h 2458165"/>
              <a:gd name="connsiteX41" fmla="*/ 1985327 w 3059293"/>
              <a:gd name="connsiteY41" fmla="*/ 439647 h 2458165"/>
              <a:gd name="connsiteX42" fmla="*/ 1893548 w 3059293"/>
              <a:gd name="connsiteY42" fmla="*/ 513903 h 2458165"/>
              <a:gd name="connsiteX43" fmla="*/ 1867790 w 3059293"/>
              <a:gd name="connsiteY43" fmla="*/ 516478 h 2458165"/>
              <a:gd name="connsiteX44" fmla="*/ 1834305 w 3059293"/>
              <a:gd name="connsiteY44" fmla="*/ 516478 h 2458165"/>
              <a:gd name="connsiteX45" fmla="*/ 1775062 w 3059293"/>
              <a:gd name="connsiteY45" fmla="*/ 488144 h 2458165"/>
              <a:gd name="connsiteX46" fmla="*/ 1780214 w 3059293"/>
              <a:gd name="connsiteY46" fmla="*/ 434053 h 2458165"/>
              <a:gd name="connsiteX47" fmla="*/ 1785366 w 3059293"/>
              <a:gd name="connsiteY47" fmla="*/ 395416 h 2458165"/>
              <a:gd name="connsiteX48" fmla="*/ 1713316 w 3059293"/>
              <a:gd name="connsiteY48" fmla="*/ 308240 h 2458165"/>
              <a:gd name="connsiteX49" fmla="*/ 1677183 w 3059293"/>
              <a:gd name="connsiteY49" fmla="*/ 300112 h 2458165"/>
              <a:gd name="connsiteX50" fmla="*/ 1543242 w 3059293"/>
              <a:gd name="connsiteY50" fmla="*/ 333597 h 2458165"/>
              <a:gd name="connsiteX51" fmla="*/ 1532939 w 3059293"/>
              <a:gd name="connsiteY51" fmla="*/ 354204 h 2458165"/>
              <a:gd name="connsiteX52" fmla="*/ 1517485 w 3059293"/>
              <a:gd name="connsiteY52" fmla="*/ 392840 h 2458165"/>
              <a:gd name="connsiteX53" fmla="*/ 1549178 w 3059293"/>
              <a:gd name="connsiteY53" fmla="*/ 438812 h 2458165"/>
              <a:gd name="connsiteX54" fmla="*/ 1558698 w 3059293"/>
              <a:gd name="connsiteY54" fmla="*/ 475266 h 2458165"/>
              <a:gd name="connsiteX55" fmla="*/ 1538091 w 3059293"/>
              <a:gd name="connsiteY55" fmla="*/ 503598 h 2458165"/>
              <a:gd name="connsiteX56" fmla="*/ 1478795 w 3059293"/>
              <a:gd name="connsiteY56" fmla="*/ 551812 h 2458165"/>
              <a:gd name="connsiteX57" fmla="*/ 1437636 w 3059293"/>
              <a:gd name="connsiteY57" fmla="*/ 622084 h 2458165"/>
              <a:gd name="connsiteX58" fmla="*/ 1407422 w 3059293"/>
              <a:gd name="connsiteY58" fmla="*/ 623861 h 2458165"/>
              <a:gd name="connsiteX59" fmla="*/ 1355211 w 3059293"/>
              <a:gd name="connsiteY59" fmla="*/ 647842 h 2458165"/>
              <a:gd name="connsiteX60" fmla="*/ 1334605 w 3059293"/>
              <a:gd name="connsiteY60" fmla="*/ 704510 h 2458165"/>
              <a:gd name="connsiteX61" fmla="*/ 1313999 w 3059293"/>
              <a:gd name="connsiteY61" fmla="*/ 696782 h 2458165"/>
              <a:gd name="connsiteX62" fmla="*/ 1272786 w 3059293"/>
              <a:gd name="connsiteY62" fmla="*/ 689054 h 2458165"/>
              <a:gd name="connsiteX63" fmla="*/ 1182634 w 3059293"/>
              <a:gd name="connsiteY63" fmla="*/ 689053 h 2458165"/>
              <a:gd name="connsiteX64" fmla="*/ 1130976 w 3059293"/>
              <a:gd name="connsiteY64" fmla="*/ 675395 h 2458165"/>
              <a:gd name="connsiteX65" fmla="*/ 1071876 w 3059293"/>
              <a:gd name="connsiteY65" fmla="*/ 652993 h 2458165"/>
              <a:gd name="connsiteX66" fmla="*/ 1102784 w 3059293"/>
              <a:gd name="connsiteY66" fmla="*/ 629811 h 2458165"/>
              <a:gd name="connsiteX67" fmla="*/ 1172332 w 3059293"/>
              <a:gd name="connsiteY67" fmla="*/ 642690 h 2458165"/>
              <a:gd name="connsiteX68" fmla="*/ 1177482 w 3059293"/>
              <a:gd name="connsiteY68" fmla="*/ 660720 h 2458165"/>
              <a:gd name="connsiteX69" fmla="*/ 1228998 w 3059293"/>
              <a:gd name="connsiteY69" fmla="*/ 671024 h 2458165"/>
              <a:gd name="connsiteX70" fmla="*/ 1292346 w 3059293"/>
              <a:gd name="connsiteY70" fmla="*/ 640245 h 2458165"/>
              <a:gd name="connsiteX71" fmla="*/ 1265058 w 3059293"/>
              <a:gd name="connsiteY71" fmla="*/ 609206 h 2458165"/>
              <a:gd name="connsiteX72" fmla="*/ 1326877 w 3059293"/>
              <a:gd name="connsiteY72" fmla="*/ 593751 h 2458165"/>
              <a:gd name="connsiteX73" fmla="*/ 1339023 w 3059293"/>
              <a:gd name="connsiteY73" fmla="*/ 564208 h 2458165"/>
              <a:gd name="connsiteX74" fmla="*/ 1362938 w 3059293"/>
              <a:gd name="connsiteY74" fmla="*/ 544811 h 2458165"/>
              <a:gd name="connsiteX75" fmla="*/ 1370666 w 3059293"/>
              <a:gd name="connsiteY75" fmla="*/ 511326 h 2458165"/>
              <a:gd name="connsiteX76" fmla="*/ 1411878 w 3059293"/>
              <a:gd name="connsiteY76" fmla="*/ 501023 h 2458165"/>
              <a:gd name="connsiteX77" fmla="*/ 1427333 w 3059293"/>
              <a:gd name="connsiteY77" fmla="*/ 470113 h 2458165"/>
              <a:gd name="connsiteX78" fmla="*/ 1414454 w 3059293"/>
              <a:gd name="connsiteY78" fmla="*/ 441780 h 2458165"/>
              <a:gd name="connsiteX79" fmla="*/ 1445363 w 3059293"/>
              <a:gd name="connsiteY79" fmla="*/ 397992 h 2458165"/>
              <a:gd name="connsiteX80" fmla="*/ 1453145 w 3059293"/>
              <a:gd name="connsiteY80" fmla="*/ 384672 h 2458165"/>
              <a:gd name="connsiteX81" fmla="*/ 1440211 w 3059293"/>
              <a:gd name="connsiteY81" fmla="*/ 351628 h 2458165"/>
              <a:gd name="connsiteX82" fmla="*/ 1294163 w 3059293"/>
              <a:gd name="connsiteY82" fmla="*/ 291336 h 2458165"/>
              <a:gd name="connsiteX83" fmla="*/ 1205816 w 3059293"/>
              <a:gd name="connsiteY83" fmla="*/ 292385 h 2458165"/>
              <a:gd name="connsiteX84" fmla="*/ 1024046 w 3059293"/>
              <a:gd name="connsiteY84" fmla="*/ 156072 h 2458165"/>
              <a:gd name="connsiteX85" fmla="*/ 901942 w 3059293"/>
              <a:gd name="connsiteY85" fmla="*/ 112375 h 2458165"/>
              <a:gd name="connsiteX86" fmla="*/ 907027 w 3059293"/>
              <a:gd name="connsiteY86" fmla="*/ 142992 h 2458165"/>
              <a:gd name="connsiteX87" fmla="*/ 878692 w 3059293"/>
              <a:gd name="connsiteY87" fmla="*/ 153294 h 2458165"/>
              <a:gd name="connsiteX88" fmla="*/ 858086 w 3059293"/>
              <a:gd name="connsiteY88" fmla="*/ 181627 h 2458165"/>
              <a:gd name="connsiteX89" fmla="*/ 870965 w 3059293"/>
              <a:gd name="connsiteY89" fmla="*/ 220263 h 2458165"/>
              <a:gd name="connsiteX90" fmla="*/ 948237 w 3059293"/>
              <a:gd name="connsiteY90" fmla="*/ 220263 h 2458165"/>
              <a:gd name="connsiteX91" fmla="*/ 971421 w 3059293"/>
              <a:gd name="connsiteY91" fmla="*/ 274355 h 2458165"/>
              <a:gd name="connsiteX92" fmla="*/ 1010057 w 3059293"/>
              <a:gd name="connsiteY92" fmla="*/ 305264 h 2458165"/>
              <a:gd name="connsiteX93" fmla="*/ 1038391 w 3059293"/>
              <a:gd name="connsiteY93" fmla="*/ 323295 h 2458165"/>
              <a:gd name="connsiteX94" fmla="*/ 1027025 w 3059293"/>
              <a:gd name="connsiteY94" fmla="*/ 373193 h 2458165"/>
              <a:gd name="connsiteX95" fmla="*/ 981694 w 3059293"/>
              <a:gd name="connsiteY95" fmla="*/ 386402 h 2458165"/>
              <a:gd name="connsiteX96" fmla="*/ 899374 w 3059293"/>
              <a:gd name="connsiteY96" fmla="*/ 313067 h 2458165"/>
              <a:gd name="connsiteX97" fmla="*/ 783260 w 3059293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548046 w 2758178"/>
              <a:gd name="connsiteY23" fmla="*/ 2403972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8165"/>
              <a:gd name="connsiteX1" fmla="*/ 854663 w 2758178"/>
              <a:gd name="connsiteY1" fmla="*/ 422772 h 2458165"/>
              <a:gd name="connsiteX2" fmla="*/ 877996 w 2758178"/>
              <a:gd name="connsiteY2" fmla="*/ 549772 h 2458165"/>
              <a:gd name="connsiteX3" fmla="*/ 833546 w 2758178"/>
              <a:gd name="connsiteY3" fmla="*/ 600572 h 2458165"/>
              <a:gd name="connsiteX4" fmla="*/ 770046 w 2758178"/>
              <a:gd name="connsiteY4" fmla="*/ 664072 h 2458165"/>
              <a:gd name="connsiteX5" fmla="*/ 725596 w 2758178"/>
              <a:gd name="connsiteY5" fmla="*/ 873622 h 2458165"/>
              <a:gd name="connsiteX6" fmla="*/ 738296 w 2758178"/>
              <a:gd name="connsiteY6" fmla="*/ 1038722 h 2458165"/>
              <a:gd name="connsiteX7" fmla="*/ 890696 w 2758178"/>
              <a:gd name="connsiteY7" fmla="*/ 1197472 h 2458165"/>
              <a:gd name="connsiteX8" fmla="*/ 763696 w 2758178"/>
              <a:gd name="connsiteY8" fmla="*/ 1299072 h 2458165"/>
              <a:gd name="connsiteX9" fmla="*/ 477946 w 2758178"/>
              <a:gd name="connsiteY9" fmla="*/ 1337172 h 2458165"/>
              <a:gd name="connsiteX10" fmla="*/ 338246 w 2758178"/>
              <a:gd name="connsiteY10" fmla="*/ 1445122 h 2458165"/>
              <a:gd name="connsiteX11" fmla="*/ 306496 w 2758178"/>
              <a:gd name="connsiteY11" fmla="*/ 1495922 h 2458165"/>
              <a:gd name="connsiteX12" fmla="*/ 293796 w 2758178"/>
              <a:gd name="connsiteY12" fmla="*/ 1597522 h 2458165"/>
              <a:gd name="connsiteX13" fmla="*/ 306496 w 2758178"/>
              <a:gd name="connsiteY13" fmla="*/ 1661022 h 2458165"/>
              <a:gd name="connsiteX14" fmla="*/ 810 w 2758178"/>
              <a:gd name="connsiteY14" fmla="*/ 2011601 h 2458165"/>
              <a:gd name="connsiteX15" fmla="*/ 219220 w 2758178"/>
              <a:gd name="connsiteY15" fmla="*/ 2151745 h 2458165"/>
              <a:gd name="connsiteX16" fmla="*/ 284197 w 2758178"/>
              <a:gd name="connsiteY16" fmla="*/ 2226467 h 2458165"/>
              <a:gd name="connsiteX17" fmla="*/ 261750 w 2758178"/>
              <a:gd name="connsiteY17" fmla="*/ 2324966 h 2458165"/>
              <a:gd name="connsiteX18" fmla="*/ 566846 w 2758178"/>
              <a:gd name="connsiteY18" fmla="*/ 2264272 h 2458165"/>
              <a:gd name="connsiteX19" fmla="*/ 801796 w 2758178"/>
              <a:gd name="connsiteY19" fmla="*/ 2321422 h 2458165"/>
              <a:gd name="connsiteX20" fmla="*/ 1335196 w 2758178"/>
              <a:gd name="connsiteY20" fmla="*/ 2454772 h 2458165"/>
              <a:gd name="connsiteX21" fmla="*/ 1824146 w 2758178"/>
              <a:gd name="connsiteY21" fmla="*/ 2416672 h 2458165"/>
              <a:gd name="connsiteX22" fmla="*/ 2274996 w 2758178"/>
              <a:gd name="connsiteY22" fmla="*/ 2397622 h 2458165"/>
              <a:gd name="connsiteX23" fmla="*/ 2157214 w 2758178"/>
              <a:gd name="connsiteY23" fmla="*/ 2204869 h 2458165"/>
              <a:gd name="connsiteX24" fmla="*/ 2436819 w 2758178"/>
              <a:gd name="connsiteY24" fmla="*/ 2140549 h 2458165"/>
              <a:gd name="connsiteX25" fmla="*/ 2509331 w 2758178"/>
              <a:gd name="connsiteY25" fmla="*/ 1932229 h 2458165"/>
              <a:gd name="connsiteX26" fmla="*/ 2756367 w 2758178"/>
              <a:gd name="connsiteY26" fmla="*/ 1718377 h 2458165"/>
              <a:gd name="connsiteX27" fmla="*/ 2611342 w 2758178"/>
              <a:gd name="connsiteY27" fmla="*/ 1619235 h 2458165"/>
              <a:gd name="connsiteX28" fmla="*/ 2425553 w 2758178"/>
              <a:gd name="connsiteY28" fmla="*/ 1397599 h 2458165"/>
              <a:gd name="connsiteX29" fmla="*/ 2370860 w 2758178"/>
              <a:gd name="connsiteY29" fmla="*/ 1257694 h 2458165"/>
              <a:gd name="connsiteX30" fmla="*/ 2241813 w 2758178"/>
              <a:gd name="connsiteY30" fmla="*/ 946340 h 2458165"/>
              <a:gd name="connsiteX31" fmla="*/ 2302650 w 2758178"/>
              <a:gd name="connsiteY31" fmla="*/ 395119 h 2458165"/>
              <a:gd name="connsiteX32" fmla="*/ 2338563 w 2758178"/>
              <a:gd name="connsiteY32" fmla="*/ 229319 h 2458165"/>
              <a:gd name="connsiteX33" fmla="*/ 2294928 w 2758178"/>
              <a:gd name="connsiteY33" fmla="*/ 149548 h 2458165"/>
              <a:gd name="connsiteX34" fmla="*/ 2268033 w 2758178"/>
              <a:gd name="connsiteY34" fmla="*/ 137323 h 2458165"/>
              <a:gd name="connsiteX35" fmla="*/ 2209355 w 2758178"/>
              <a:gd name="connsiteY35" fmla="*/ 88423 h 2458165"/>
              <a:gd name="connsiteX36" fmla="*/ 2192242 w 2758178"/>
              <a:gd name="connsiteY36" fmla="*/ 71310 h 2458165"/>
              <a:gd name="connsiteX37" fmla="*/ 2211801 w 2758178"/>
              <a:gd name="connsiteY37" fmla="*/ 29746 h 2458165"/>
              <a:gd name="connsiteX38" fmla="*/ 2187114 w 2758178"/>
              <a:gd name="connsiteY38" fmla="*/ 1126 h 2458165"/>
              <a:gd name="connsiteX39" fmla="*/ 2136008 w 2758178"/>
              <a:gd name="connsiteY39" fmla="*/ 68865 h 2458165"/>
              <a:gd name="connsiteX40" fmla="*/ 2077330 w 2758178"/>
              <a:gd name="connsiteY40" fmla="*/ 298688 h 2458165"/>
              <a:gd name="connsiteX41" fmla="*/ 1985327 w 2758178"/>
              <a:gd name="connsiteY41" fmla="*/ 439647 h 2458165"/>
              <a:gd name="connsiteX42" fmla="*/ 1893548 w 2758178"/>
              <a:gd name="connsiteY42" fmla="*/ 513903 h 2458165"/>
              <a:gd name="connsiteX43" fmla="*/ 1867790 w 2758178"/>
              <a:gd name="connsiteY43" fmla="*/ 516478 h 2458165"/>
              <a:gd name="connsiteX44" fmla="*/ 1834305 w 2758178"/>
              <a:gd name="connsiteY44" fmla="*/ 516478 h 2458165"/>
              <a:gd name="connsiteX45" fmla="*/ 1775062 w 2758178"/>
              <a:gd name="connsiteY45" fmla="*/ 488144 h 2458165"/>
              <a:gd name="connsiteX46" fmla="*/ 1780214 w 2758178"/>
              <a:gd name="connsiteY46" fmla="*/ 434053 h 2458165"/>
              <a:gd name="connsiteX47" fmla="*/ 1785366 w 2758178"/>
              <a:gd name="connsiteY47" fmla="*/ 395416 h 2458165"/>
              <a:gd name="connsiteX48" fmla="*/ 1713316 w 2758178"/>
              <a:gd name="connsiteY48" fmla="*/ 308240 h 2458165"/>
              <a:gd name="connsiteX49" fmla="*/ 1677183 w 2758178"/>
              <a:gd name="connsiteY49" fmla="*/ 300112 h 2458165"/>
              <a:gd name="connsiteX50" fmla="*/ 1543242 w 2758178"/>
              <a:gd name="connsiteY50" fmla="*/ 333597 h 2458165"/>
              <a:gd name="connsiteX51" fmla="*/ 1532939 w 2758178"/>
              <a:gd name="connsiteY51" fmla="*/ 354204 h 2458165"/>
              <a:gd name="connsiteX52" fmla="*/ 1517485 w 2758178"/>
              <a:gd name="connsiteY52" fmla="*/ 392840 h 2458165"/>
              <a:gd name="connsiteX53" fmla="*/ 1549178 w 2758178"/>
              <a:gd name="connsiteY53" fmla="*/ 438812 h 2458165"/>
              <a:gd name="connsiteX54" fmla="*/ 1558698 w 2758178"/>
              <a:gd name="connsiteY54" fmla="*/ 475266 h 2458165"/>
              <a:gd name="connsiteX55" fmla="*/ 1538091 w 2758178"/>
              <a:gd name="connsiteY55" fmla="*/ 503598 h 2458165"/>
              <a:gd name="connsiteX56" fmla="*/ 1478795 w 2758178"/>
              <a:gd name="connsiteY56" fmla="*/ 551812 h 2458165"/>
              <a:gd name="connsiteX57" fmla="*/ 1437636 w 2758178"/>
              <a:gd name="connsiteY57" fmla="*/ 622084 h 2458165"/>
              <a:gd name="connsiteX58" fmla="*/ 1407422 w 2758178"/>
              <a:gd name="connsiteY58" fmla="*/ 623861 h 2458165"/>
              <a:gd name="connsiteX59" fmla="*/ 1355211 w 2758178"/>
              <a:gd name="connsiteY59" fmla="*/ 647842 h 2458165"/>
              <a:gd name="connsiteX60" fmla="*/ 1334605 w 2758178"/>
              <a:gd name="connsiteY60" fmla="*/ 704510 h 2458165"/>
              <a:gd name="connsiteX61" fmla="*/ 1313999 w 2758178"/>
              <a:gd name="connsiteY61" fmla="*/ 696782 h 2458165"/>
              <a:gd name="connsiteX62" fmla="*/ 1272786 w 2758178"/>
              <a:gd name="connsiteY62" fmla="*/ 689054 h 2458165"/>
              <a:gd name="connsiteX63" fmla="*/ 1182634 w 2758178"/>
              <a:gd name="connsiteY63" fmla="*/ 689053 h 2458165"/>
              <a:gd name="connsiteX64" fmla="*/ 1130976 w 2758178"/>
              <a:gd name="connsiteY64" fmla="*/ 675395 h 2458165"/>
              <a:gd name="connsiteX65" fmla="*/ 1071876 w 2758178"/>
              <a:gd name="connsiteY65" fmla="*/ 652993 h 2458165"/>
              <a:gd name="connsiteX66" fmla="*/ 1102784 w 2758178"/>
              <a:gd name="connsiteY66" fmla="*/ 629811 h 2458165"/>
              <a:gd name="connsiteX67" fmla="*/ 1172332 w 2758178"/>
              <a:gd name="connsiteY67" fmla="*/ 642690 h 2458165"/>
              <a:gd name="connsiteX68" fmla="*/ 1177482 w 2758178"/>
              <a:gd name="connsiteY68" fmla="*/ 660720 h 2458165"/>
              <a:gd name="connsiteX69" fmla="*/ 1228998 w 2758178"/>
              <a:gd name="connsiteY69" fmla="*/ 671024 h 2458165"/>
              <a:gd name="connsiteX70" fmla="*/ 1292346 w 2758178"/>
              <a:gd name="connsiteY70" fmla="*/ 640245 h 2458165"/>
              <a:gd name="connsiteX71" fmla="*/ 1265058 w 2758178"/>
              <a:gd name="connsiteY71" fmla="*/ 609206 h 2458165"/>
              <a:gd name="connsiteX72" fmla="*/ 1326877 w 2758178"/>
              <a:gd name="connsiteY72" fmla="*/ 593751 h 2458165"/>
              <a:gd name="connsiteX73" fmla="*/ 1339023 w 2758178"/>
              <a:gd name="connsiteY73" fmla="*/ 564208 h 2458165"/>
              <a:gd name="connsiteX74" fmla="*/ 1362938 w 2758178"/>
              <a:gd name="connsiteY74" fmla="*/ 544811 h 2458165"/>
              <a:gd name="connsiteX75" fmla="*/ 1370666 w 2758178"/>
              <a:gd name="connsiteY75" fmla="*/ 511326 h 2458165"/>
              <a:gd name="connsiteX76" fmla="*/ 1411878 w 2758178"/>
              <a:gd name="connsiteY76" fmla="*/ 501023 h 2458165"/>
              <a:gd name="connsiteX77" fmla="*/ 1427333 w 2758178"/>
              <a:gd name="connsiteY77" fmla="*/ 470113 h 2458165"/>
              <a:gd name="connsiteX78" fmla="*/ 1414454 w 2758178"/>
              <a:gd name="connsiteY78" fmla="*/ 441780 h 2458165"/>
              <a:gd name="connsiteX79" fmla="*/ 1445363 w 2758178"/>
              <a:gd name="connsiteY79" fmla="*/ 397992 h 2458165"/>
              <a:gd name="connsiteX80" fmla="*/ 1453145 w 2758178"/>
              <a:gd name="connsiteY80" fmla="*/ 384672 h 2458165"/>
              <a:gd name="connsiteX81" fmla="*/ 1440211 w 2758178"/>
              <a:gd name="connsiteY81" fmla="*/ 351628 h 2458165"/>
              <a:gd name="connsiteX82" fmla="*/ 1294163 w 2758178"/>
              <a:gd name="connsiteY82" fmla="*/ 291336 h 2458165"/>
              <a:gd name="connsiteX83" fmla="*/ 1205816 w 2758178"/>
              <a:gd name="connsiteY83" fmla="*/ 292385 h 2458165"/>
              <a:gd name="connsiteX84" fmla="*/ 1024046 w 2758178"/>
              <a:gd name="connsiteY84" fmla="*/ 156072 h 2458165"/>
              <a:gd name="connsiteX85" fmla="*/ 901942 w 2758178"/>
              <a:gd name="connsiteY85" fmla="*/ 112375 h 2458165"/>
              <a:gd name="connsiteX86" fmla="*/ 907027 w 2758178"/>
              <a:gd name="connsiteY86" fmla="*/ 142992 h 2458165"/>
              <a:gd name="connsiteX87" fmla="*/ 878692 w 2758178"/>
              <a:gd name="connsiteY87" fmla="*/ 153294 h 2458165"/>
              <a:gd name="connsiteX88" fmla="*/ 858086 w 2758178"/>
              <a:gd name="connsiteY88" fmla="*/ 181627 h 2458165"/>
              <a:gd name="connsiteX89" fmla="*/ 870965 w 2758178"/>
              <a:gd name="connsiteY89" fmla="*/ 220263 h 2458165"/>
              <a:gd name="connsiteX90" fmla="*/ 948237 w 2758178"/>
              <a:gd name="connsiteY90" fmla="*/ 220263 h 2458165"/>
              <a:gd name="connsiteX91" fmla="*/ 971421 w 2758178"/>
              <a:gd name="connsiteY91" fmla="*/ 274355 h 2458165"/>
              <a:gd name="connsiteX92" fmla="*/ 1010057 w 2758178"/>
              <a:gd name="connsiteY92" fmla="*/ 305264 h 2458165"/>
              <a:gd name="connsiteX93" fmla="*/ 1038391 w 2758178"/>
              <a:gd name="connsiteY93" fmla="*/ 323295 h 2458165"/>
              <a:gd name="connsiteX94" fmla="*/ 1027025 w 2758178"/>
              <a:gd name="connsiteY94" fmla="*/ 373193 h 2458165"/>
              <a:gd name="connsiteX95" fmla="*/ 981694 w 2758178"/>
              <a:gd name="connsiteY95" fmla="*/ 386402 h 2458165"/>
              <a:gd name="connsiteX96" fmla="*/ 899374 w 2758178"/>
              <a:gd name="connsiteY96" fmla="*/ 313067 h 2458165"/>
              <a:gd name="connsiteX97" fmla="*/ 783260 w 2758178"/>
              <a:gd name="connsiteY97" fmla="*/ 282274 h 2458165"/>
              <a:gd name="connsiteX0" fmla="*/ 795446 w 2758178"/>
              <a:gd name="connsiteY0" fmla="*/ 365622 h 2459733"/>
              <a:gd name="connsiteX1" fmla="*/ 854663 w 2758178"/>
              <a:gd name="connsiteY1" fmla="*/ 422772 h 2459733"/>
              <a:gd name="connsiteX2" fmla="*/ 877996 w 2758178"/>
              <a:gd name="connsiteY2" fmla="*/ 549772 h 2459733"/>
              <a:gd name="connsiteX3" fmla="*/ 833546 w 2758178"/>
              <a:gd name="connsiteY3" fmla="*/ 600572 h 2459733"/>
              <a:gd name="connsiteX4" fmla="*/ 770046 w 2758178"/>
              <a:gd name="connsiteY4" fmla="*/ 664072 h 2459733"/>
              <a:gd name="connsiteX5" fmla="*/ 725596 w 2758178"/>
              <a:gd name="connsiteY5" fmla="*/ 873622 h 2459733"/>
              <a:gd name="connsiteX6" fmla="*/ 738296 w 2758178"/>
              <a:gd name="connsiteY6" fmla="*/ 1038722 h 2459733"/>
              <a:gd name="connsiteX7" fmla="*/ 890696 w 2758178"/>
              <a:gd name="connsiteY7" fmla="*/ 1197472 h 2459733"/>
              <a:gd name="connsiteX8" fmla="*/ 763696 w 2758178"/>
              <a:gd name="connsiteY8" fmla="*/ 1299072 h 2459733"/>
              <a:gd name="connsiteX9" fmla="*/ 477946 w 2758178"/>
              <a:gd name="connsiteY9" fmla="*/ 1337172 h 2459733"/>
              <a:gd name="connsiteX10" fmla="*/ 338246 w 2758178"/>
              <a:gd name="connsiteY10" fmla="*/ 1445122 h 2459733"/>
              <a:gd name="connsiteX11" fmla="*/ 306496 w 2758178"/>
              <a:gd name="connsiteY11" fmla="*/ 1495922 h 2459733"/>
              <a:gd name="connsiteX12" fmla="*/ 293796 w 2758178"/>
              <a:gd name="connsiteY12" fmla="*/ 1597522 h 2459733"/>
              <a:gd name="connsiteX13" fmla="*/ 306496 w 2758178"/>
              <a:gd name="connsiteY13" fmla="*/ 1661022 h 2459733"/>
              <a:gd name="connsiteX14" fmla="*/ 810 w 2758178"/>
              <a:gd name="connsiteY14" fmla="*/ 2011601 h 2459733"/>
              <a:gd name="connsiteX15" fmla="*/ 219220 w 2758178"/>
              <a:gd name="connsiteY15" fmla="*/ 2151745 h 2459733"/>
              <a:gd name="connsiteX16" fmla="*/ 284197 w 2758178"/>
              <a:gd name="connsiteY16" fmla="*/ 2226467 h 2459733"/>
              <a:gd name="connsiteX17" fmla="*/ 261750 w 2758178"/>
              <a:gd name="connsiteY17" fmla="*/ 2324966 h 2459733"/>
              <a:gd name="connsiteX18" fmla="*/ 566846 w 2758178"/>
              <a:gd name="connsiteY18" fmla="*/ 2264272 h 2459733"/>
              <a:gd name="connsiteX19" fmla="*/ 801796 w 2758178"/>
              <a:gd name="connsiteY19" fmla="*/ 2321422 h 2459733"/>
              <a:gd name="connsiteX20" fmla="*/ 1335196 w 2758178"/>
              <a:gd name="connsiteY20" fmla="*/ 2454772 h 2459733"/>
              <a:gd name="connsiteX21" fmla="*/ 1824146 w 2758178"/>
              <a:gd name="connsiteY21" fmla="*/ 2416672 h 2459733"/>
              <a:gd name="connsiteX22" fmla="*/ 1950531 w 2758178"/>
              <a:gd name="connsiteY22" fmla="*/ 2279635 h 2459733"/>
              <a:gd name="connsiteX23" fmla="*/ 2157214 w 2758178"/>
              <a:gd name="connsiteY23" fmla="*/ 2204869 h 2459733"/>
              <a:gd name="connsiteX24" fmla="*/ 2436819 w 2758178"/>
              <a:gd name="connsiteY24" fmla="*/ 2140549 h 2459733"/>
              <a:gd name="connsiteX25" fmla="*/ 2509331 w 2758178"/>
              <a:gd name="connsiteY25" fmla="*/ 1932229 h 2459733"/>
              <a:gd name="connsiteX26" fmla="*/ 2756367 w 2758178"/>
              <a:gd name="connsiteY26" fmla="*/ 1718377 h 2459733"/>
              <a:gd name="connsiteX27" fmla="*/ 2611342 w 2758178"/>
              <a:gd name="connsiteY27" fmla="*/ 1619235 h 2459733"/>
              <a:gd name="connsiteX28" fmla="*/ 2425553 w 2758178"/>
              <a:gd name="connsiteY28" fmla="*/ 1397599 h 2459733"/>
              <a:gd name="connsiteX29" fmla="*/ 2370860 w 2758178"/>
              <a:gd name="connsiteY29" fmla="*/ 1257694 h 2459733"/>
              <a:gd name="connsiteX30" fmla="*/ 2241813 w 2758178"/>
              <a:gd name="connsiteY30" fmla="*/ 946340 h 2459733"/>
              <a:gd name="connsiteX31" fmla="*/ 2302650 w 2758178"/>
              <a:gd name="connsiteY31" fmla="*/ 395119 h 2459733"/>
              <a:gd name="connsiteX32" fmla="*/ 2338563 w 2758178"/>
              <a:gd name="connsiteY32" fmla="*/ 229319 h 2459733"/>
              <a:gd name="connsiteX33" fmla="*/ 2294928 w 2758178"/>
              <a:gd name="connsiteY33" fmla="*/ 149548 h 2459733"/>
              <a:gd name="connsiteX34" fmla="*/ 2268033 w 2758178"/>
              <a:gd name="connsiteY34" fmla="*/ 137323 h 2459733"/>
              <a:gd name="connsiteX35" fmla="*/ 2209355 w 2758178"/>
              <a:gd name="connsiteY35" fmla="*/ 88423 h 2459733"/>
              <a:gd name="connsiteX36" fmla="*/ 2192242 w 2758178"/>
              <a:gd name="connsiteY36" fmla="*/ 71310 h 2459733"/>
              <a:gd name="connsiteX37" fmla="*/ 2211801 w 2758178"/>
              <a:gd name="connsiteY37" fmla="*/ 29746 h 2459733"/>
              <a:gd name="connsiteX38" fmla="*/ 2187114 w 2758178"/>
              <a:gd name="connsiteY38" fmla="*/ 1126 h 2459733"/>
              <a:gd name="connsiteX39" fmla="*/ 2136008 w 2758178"/>
              <a:gd name="connsiteY39" fmla="*/ 68865 h 2459733"/>
              <a:gd name="connsiteX40" fmla="*/ 2077330 w 2758178"/>
              <a:gd name="connsiteY40" fmla="*/ 298688 h 2459733"/>
              <a:gd name="connsiteX41" fmla="*/ 1985327 w 2758178"/>
              <a:gd name="connsiteY41" fmla="*/ 439647 h 2459733"/>
              <a:gd name="connsiteX42" fmla="*/ 1893548 w 2758178"/>
              <a:gd name="connsiteY42" fmla="*/ 513903 h 2459733"/>
              <a:gd name="connsiteX43" fmla="*/ 1867790 w 2758178"/>
              <a:gd name="connsiteY43" fmla="*/ 516478 h 2459733"/>
              <a:gd name="connsiteX44" fmla="*/ 1834305 w 2758178"/>
              <a:gd name="connsiteY44" fmla="*/ 516478 h 2459733"/>
              <a:gd name="connsiteX45" fmla="*/ 1775062 w 2758178"/>
              <a:gd name="connsiteY45" fmla="*/ 488144 h 2459733"/>
              <a:gd name="connsiteX46" fmla="*/ 1780214 w 2758178"/>
              <a:gd name="connsiteY46" fmla="*/ 434053 h 2459733"/>
              <a:gd name="connsiteX47" fmla="*/ 1785366 w 2758178"/>
              <a:gd name="connsiteY47" fmla="*/ 395416 h 2459733"/>
              <a:gd name="connsiteX48" fmla="*/ 1713316 w 2758178"/>
              <a:gd name="connsiteY48" fmla="*/ 308240 h 2459733"/>
              <a:gd name="connsiteX49" fmla="*/ 1677183 w 2758178"/>
              <a:gd name="connsiteY49" fmla="*/ 300112 h 2459733"/>
              <a:gd name="connsiteX50" fmla="*/ 1543242 w 2758178"/>
              <a:gd name="connsiteY50" fmla="*/ 333597 h 2459733"/>
              <a:gd name="connsiteX51" fmla="*/ 1532939 w 2758178"/>
              <a:gd name="connsiteY51" fmla="*/ 354204 h 2459733"/>
              <a:gd name="connsiteX52" fmla="*/ 1517485 w 2758178"/>
              <a:gd name="connsiteY52" fmla="*/ 392840 h 2459733"/>
              <a:gd name="connsiteX53" fmla="*/ 1549178 w 2758178"/>
              <a:gd name="connsiteY53" fmla="*/ 438812 h 2459733"/>
              <a:gd name="connsiteX54" fmla="*/ 1558698 w 2758178"/>
              <a:gd name="connsiteY54" fmla="*/ 475266 h 2459733"/>
              <a:gd name="connsiteX55" fmla="*/ 1538091 w 2758178"/>
              <a:gd name="connsiteY55" fmla="*/ 503598 h 2459733"/>
              <a:gd name="connsiteX56" fmla="*/ 1478795 w 2758178"/>
              <a:gd name="connsiteY56" fmla="*/ 551812 h 2459733"/>
              <a:gd name="connsiteX57" fmla="*/ 1437636 w 2758178"/>
              <a:gd name="connsiteY57" fmla="*/ 622084 h 2459733"/>
              <a:gd name="connsiteX58" fmla="*/ 1407422 w 2758178"/>
              <a:gd name="connsiteY58" fmla="*/ 623861 h 2459733"/>
              <a:gd name="connsiteX59" fmla="*/ 1355211 w 2758178"/>
              <a:gd name="connsiteY59" fmla="*/ 647842 h 2459733"/>
              <a:gd name="connsiteX60" fmla="*/ 1334605 w 2758178"/>
              <a:gd name="connsiteY60" fmla="*/ 704510 h 2459733"/>
              <a:gd name="connsiteX61" fmla="*/ 1313999 w 2758178"/>
              <a:gd name="connsiteY61" fmla="*/ 696782 h 2459733"/>
              <a:gd name="connsiteX62" fmla="*/ 1272786 w 2758178"/>
              <a:gd name="connsiteY62" fmla="*/ 689054 h 2459733"/>
              <a:gd name="connsiteX63" fmla="*/ 1182634 w 2758178"/>
              <a:gd name="connsiteY63" fmla="*/ 689053 h 2459733"/>
              <a:gd name="connsiteX64" fmla="*/ 1130976 w 2758178"/>
              <a:gd name="connsiteY64" fmla="*/ 675395 h 2459733"/>
              <a:gd name="connsiteX65" fmla="*/ 1071876 w 2758178"/>
              <a:gd name="connsiteY65" fmla="*/ 652993 h 2459733"/>
              <a:gd name="connsiteX66" fmla="*/ 1102784 w 2758178"/>
              <a:gd name="connsiteY66" fmla="*/ 629811 h 2459733"/>
              <a:gd name="connsiteX67" fmla="*/ 1172332 w 2758178"/>
              <a:gd name="connsiteY67" fmla="*/ 642690 h 2459733"/>
              <a:gd name="connsiteX68" fmla="*/ 1177482 w 2758178"/>
              <a:gd name="connsiteY68" fmla="*/ 660720 h 2459733"/>
              <a:gd name="connsiteX69" fmla="*/ 1228998 w 2758178"/>
              <a:gd name="connsiteY69" fmla="*/ 671024 h 2459733"/>
              <a:gd name="connsiteX70" fmla="*/ 1292346 w 2758178"/>
              <a:gd name="connsiteY70" fmla="*/ 640245 h 2459733"/>
              <a:gd name="connsiteX71" fmla="*/ 1265058 w 2758178"/>
              <a:gd name="connsiteY71" fmla="*/ 609206 h 2459733"/>
              <a:gd name="connsiteX72" fmla="*/ 1326877 w 2758178"/>
              <a:gd name="connsiteY72" fmla="*/ 593751 h 2459733"/>
              <a:gd name="connsiteX73" fmla="*/ 1339023 w 2758178"/>
              <a:gd name="connsiteY73" fmla="*/ 564208 h 2459733"/>
              <a:gd name="connsiteX74" fmla="*/ 1362938 w 2758178"/>
              <a:gd name="connsiteY74" fmla="*/ 544811 h 2459733"/>
              <a:gd name="connsiteX75" fmla="*/ 1370666 w 2758178"/>
              <a:gd name="connsiteY75" fmla="*/ 511326 h 2459733"/>
              <a:gd name="connsiteX76" fmla="*/ 1411878 w 2758178"/>
              <a:gd name="connsiteY76" fmla="*/ 501023 h 2459733"/>
              <a:gd name="connsiteX77" fmla="*/ 1427333 w 2758178"/>
              <a:gd name="connsiteY77" fmla="*/ 470113 h 2459733"/>
              <a:gd name="connsiteX78" fmla="*/ 1414454 w 2758178"/>
              <a:gd name="connsiteY78" fmla="*/ 441780 h 2459733"/>
              <a:gd name="connsiteX79" fmla="*/ 1445363 w 2758178"/>
              <a:gd name="connsiteY79" fmla="*/ 397992 h 2459733"/>
              <a:gd name="connsiteX80" fmla="*/ 1453145 w 2758178"/>
              <a:gd name="connsiteY80" fmla="*/ 384672 h 2459733"/>
              <a:gd name="connsiteX81" fmla="*/ 1440211 w 2758178"/>
              <a:gd name="connsiteY81" fmla="*/ 351628 h 2459733"/>
              <a:gd name="connsiteX82" fmla="*/ 1294163 w 2758178"/>
              <a:gd name="connsiteY82" fmla="*/ 291336 h 2459733"/>
              <a:gd name="connsiteX83" fmla="*/ 1205816 w 2758178"/>
              <a:gd name="connsiteY83" fmla="*/ 292385 h 2459733"/>
              <a:gd name="connsiteX84" fmla="*/ 1024046 w 2758178"/>
              <a:gd name="connsiteY84" fmla="*/ 156072 h 2459733"/>
              <a:gd name="connsiteX85" fmla="*/ 901942 w 2758178"/>
              <a:gd name="connsiteY85" fmla="*/ 112375 h 2459733"/>
              <a:gd name="connsiteX86" fmla="*/ 907027 w 2758178"/>
              <a:gd name="connsiteY86" fmla="*/ 142992 h 2459733"/>
              <a:gd name="connsiteX87" fmla="*/ 878692 w 2758178"/>
              <a:gd name="connsiteY87" fmla="*/ 153294 h 2459733"/>
              <a:gd name="connsiteX88" fmla="*/ 858086 w 2758178"/>
              <a:gd name="connsiteY88" fmla="*/ 181627 h 2459733"/>
              <a:gd name="connsiteX89" fmla="*/ 870965 w 2758178"/>
              <a:gd name="connsiteY89" fmla="*/ 220263 h 2459733"/>
              <a:gd name="connsiteX90" fmla="*/ 948237 w 2758178"/>
              <a:gd name="connsiteY90" fmla="*/ 220263 h 2459733"/>
              <a:gd name="connsiteX91" fmla="*/ 971421 w 2758178"/>
              <a:gd name="connsiteY91" fmla="*/ 274355 h 2459733"/>
              <a:gd name="connsiteX92" fmla="*/ 1010057 w 2758178"/>
              <a:gd name="connsiteY92" fmla="*/ 305264 h 2459733"/>
              <a:gd name="connsiteX93" fmla="*/ 1038391 w 2758178"/>
              <a:gd name="connsiteY93" fmla="*/ 323295 h 2459733"/>
              <a:gd name="connsiteX94" fmla="*/ 1027025 w 2758178"/>
              <a:gd name="connsiteY94" fmla="*/ 373193 h 2459733"/>
              <a:gd name="connsiteX95" fmla="*/ 981694 w 2758178"/>
              <a:gd name="connsiteY95" fmla="*/ 386402 h 2459733"/>
              <a:gd name="connsiteX96" fmla="*/ 899374 w 2758178"/>
              <a:gd name="connsiteY96" fmla="*/ 313067 h 2459733"/>
              <a:gd name="connsiteX97" fmla="*/ 783260 w 2758178"/>
              <a:gd name="connsiteY97" fmla="*/ 282274 h 245973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436819 w 2758178"/>
              <a:gd name="connsiteY24" fmla="*/ 2140549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8178"/>
              <a:gd name="connsiteY0" fmla="*/ 365622 h 2455313"/>
              <a:gd name="connsiteX1" fmla="*/ 854663 w 2758178"/>
              <a:gd name="connsiteY1" fmla="*/ 422772 h 2455313"/>
              <a:gd name="connsiteX2" fmla="*/ 877996 w 2758178"/>
              <a:gd name="connsiteY2" fmla="*/ 549772 h 2455313"/>
              <a:gd name="connsiteX3" fmla="*/ 833546 w 2758178"/>
              <a:gd name="connsiteY3" fmla="*/ 600572 h 2455313"/>
              <a:gd name="connsiteX4" fmla="*/ 770046 w 2758178"/>
              <a:gd name="connsiteY4" fmla="*/ 664072 h 2455313"/>
              <a:gd name="connsiteX5" fmla="*/ 725596 w 2758178"/>
              <a:gd name="connsiteY5" fmla="*/ 873622 h 2455313"/>
              <a:gd name="connsiteX6" fmla="*/ 738296 w 2758178"/>
              <a:gd name="connsiteY6" fmla="*/ 1038722 h 2455313"/>
              <a:gd name="connsiteX7" fmla="*/ 890696 w 2758178"/>
              <a:gd name="connsiteY7" fmla="*/ 1197472 h 2455313"/>
              <a:gd name="connsiteX8" fmla="*/ 763696 w 2758178"/>
              <a:gd name="connsiteY8" fmla="*/ 1299072 h 2455313"/>
              <a:gd name="connsiteX9" fmla="*/ 477946 w 2758178"/>
              <a:gd name="connsiteY9" fmla="*/ 1337172 h 2455313"/>
              <a:gd name="connsiteX10" fmla="*/ 338246 w 2758178"/>
              <a:gd name="connsiteY10" fmla="*/ 1445122 h 2455313"/>
              <a:gd name="connsiteX11" fmla="*/ 306496 w 2758178"/>
              <a:gd name="connsiteY11" fmla="*/ 1495922 h 2455313"/>
              <a:gd name="connsiteX12" fmla="*/ 293796 w 2758178"/>
              <a:gd name="connsiteY12" fmla="*/ 1597522 h 2455313"/>
              <a:gd name="connsiteX13" fmla="*/ 306496 w 2758178"/>
              <a:gd name="connsiteY13" fmla="*/ 1661022 h 2455313"/>
              <a:gd name="connsiteX14" fmla="*/ 810 w 2758178"/>
              <a:gd name="connsiteY14" fmla="*/ 2011601 h 2455313"/>
              <a:gd name="connsiteX15" fmla="*/ 219220 w 2758178"/>
              <a:gd name="connsiteY15" fmla="*/ 2151745 h 2455313"/>
              <a:gd name="connsiteX16" fmla="*/ 284197 w 2758178"/>
              <a:gd name="connsiteY16" fmla="*/ 2226467 h 2455313"/>
              <a:gd name="connsiteX17" fmla="*/ 261750 w 2758178"/>
              <a:gd name="connsiteY17" fmla="*/ 2324966 h 2455313"/>
              <a:gd name="connsiteX18" fmla="*/ 566846 w 2758178"/>
              <a:gd name="connsiteY18" fmla="*/ 2264272 h 2455313"/>
              <a:gd name="connsiteX19" fmla="*/ 801796 w 2758178"/>
              <a:gd name="connsiteY19" fmla="*/ 2321422 h 2455313"/>
              <a:gd name="connsiteX20" fmla="*/ 1335196 w 2758178"/>
              <a:gd name="connsiteY20" fmla="*/ 2454772 h 2455313"/>
              <a:gd name="connsiteX21" fmla="*/ 1794650 w 2758178"/>
              <a:gd name="connsiteY21" fmla="*/ 2365053 h 2455313"/>
              <a:gd name="connsiteX22" fmla="*/ 1950531 w 2758178"/>
              <a:gd name="connsiteY22" fmla="*/ 2279635 h 2455313"/>
              <a:gd name="connsiteX23" fmla="*/ 2157214 w 2758178"/>
              <a:gd name="connsiteY23" fmla="*/ 2204869 h 2455313"/>
              <a:gd name="connsiteX24" fmla="*/ 2274586 w 2758178"/>
              <a:gd name="connsiteY24" fmla="*/ 2044685 h 2455313"/>
              <a:gd name="connsiteX25" fmla="*/ 2509331 w 2758178"/>
              <a:gd name="connsiteY25" fmla="*/ 1932229 h 2455313"/>
              <a:gd name="connsiteX26" fmla="*/ 2756367 w 2758178"/>
              <a:gd name="connsiteY26" fmla="*/ 1718377 h 2455313"/>
              <a:gd name="connsiteX27" fmla="*/ 2611342 w 2758178"/>
              <a:gd name="connsiteY27" fmla="*/ 1619235 h 2455313"/>
              <a:gd name="connsiteX28" fmla="*/ 2425553 w 2758178"/>
              <a:gd name="connsiteY28" fmla="*/ 1397599 h 2455313"/>
              <a:gd name="connsiteX29" fmla="*/ 2370860 w 2758178"/>
              <a:gd name="connsiteY29" fmla="*/ 1257694 h 2455313"/>
              <a:gd name="connsiteX30" fmla="*/ 2241813 w 2758178"/>
              <a:gd name="connsiteY30" fmla="*/ 946340 h 2455313"/>
              <a:gd name="connsiteX31" fmla="*/ 2302650 w 2758178"/>
              <a:gd name="connsiteY31" fmla="*/ 395119 h 2455313"/>
              <a:gd name="connsiteX32" fmla="*/ 2338563 w 2758178"/>
              <a:gd name="connsiteY32" fmla="*/ 229319 h 2455313"/>
              <a:gd name="connsiteX33" fmla="*/ 2294928 w 2758178"/>
              <a:gd name="connsiteY33" fmla="*/ 149548 h 2455313"/>
              <a:gd name="connsiteX34" fmla="*/ 2268033 w 2758178"/>
              <a:gd name="connsiteY34" fmla="*/ 137323 h 2455313"/>
              <a:gd name="connsiteX35" fmla="*/ 2209355 w 2758178"/>
              <a:gd name="connsiteY35" fmla="*/ 88423 h 2455313"/>
              <a:gd name="connsiteX36" fmla="*/ 2192242 w 2758178"/>
              <a:gd name="connsiteY36" fmla="*/ 71310 h 2455313"/>
              <a:gd name="connsiteX37" fmla="*/ 2211801 w 2758178"/>
              <a:gd name="connsiteY37" fmla="*/ 29746 h 2455313"/>
              <a:gd name="connsiteX38" fmla="*/ 2187114 w 2758178"/>
              <a:gd name="connsiteY38" fmla="*/ 1126 h 2455313"/>
              <a:gd name="connsiteX39" fmla="*/ 2136008 w 2758178"/>
              <a:gd name="connsiteY39" fmla="*/ 68865 h 2455313"/>
              <a:gd name="connsiteX40" fmla="*/ 2077330 w 2758178"/>
              <a:gd name="connsiteY40" fmla="*/ 298688 h 2455313"/>
              <a:gd name="connsiteX41" fmla="*/ 1985327 w 2758178"/>
              <a:gd name="connsiteY41" fmla="*/ 439647 h 2455313"/>
              <a:gd name="connsiteX42" fmla="*/ 1893548 w 2758178"/>
              <a:gd name="connsiteY42" fmla="*/ 513903 h 2455313"/>
              <a:gd name="connsiteX43" fmla="*/ 1867790 w 2758178"/>
              <a:gd name="connsiteY43" fmla="*/ 516478 h 2455313"/>
              <a:gd name="connsiteX44" fmla="*/ 1834305 w 2758178"/>
              <a:gd name="connsiteY44" fmla="*/ 516478 h 2455313"/>
              <a:gd name="connsiteX45" fmla="*/ 1775062 w 2758178"/>
              <a:gd name="connsiteY45" fmla="*/ 488144 h 2455313"/>
              <a:gd name="connsiteX46" fmla="*/ 1780214 w 2758178"/>
              <a:gd name="connsiteY46" fmla="*/ 434053 h 2455313"/>
              <a:gd name="connsiteX47" fmla="*/ 1785366 w 2758178"/>
              <a:gd name="connsiteY47" fmla="*/ 395416 h 2455313"/>
              <a:gd name="connsiteX48" fmla="*/ 1713316 w 2758178"/>
              <a:gd name="connsiteY48" fmla="*/ 308240 h 2455313"/>
              <a:gd name="connsiteX49" fmla="*/ 1677183 w 2758178"/>
              <a:gd name="connsiteY49" fmla="*/ 300112 h 2455313"/>
              <a:gd name="connsiteX50" fmla="*/ 1543242 w 2758178"/>
              <a:gd name="connsiteY50" fmla="*/ 333597 h 2455313"/>
              <a:gd name="connsiteX51" fmla="*/ 1532939 w 2758178"/>
              <a:gd name="connsiteY51" fmla="*/ 354204 h 2455313"/>
              <a:gd name="connsiteX52" fmla="*/ 1517485 w 2758178"/>
              <a:gd name="connsiteY52" fmla="*/ 392840 h 2455313"/>
              <a:gd name="connsiteX53" fmla="*/ 1549178 w 2758178"/>
              <a:gd name="connsiteY53" fmla="*/ 438812 h 2455313"/>
              <a:gd name="connsiteX54" fmla="*/ 1558698 w 2758178"/>
              <a:gd name="connsiteY54" fmla="*/ 475266 h 2455313"/>
              <a:gd name="connsiteX55" fmla="*/ 1538091 w 2758178"/>
              <a:gd name="connsiteY55" fmla="*/ 503598 h 2455313"/>
              <a:gd name="connsiteX56" fmla="*/ 1478795 w 2758178"/>
              <a:gd name="connsiteY56" fmla="*/ 551812 h 2455313"/>
              <a:gd name="connsiteX57" fmla="*/ 1437636 w 2758178"/>
              <a:gd name="connsiteY57" fmla="*/ 622084 h 2455313"/>
              <a:gd name="connsiteX58" fmla="*/ 1407422 w 2758178"/>
              <a:gd name="connsiteY58" fmla="*/ 623861 h 2455313"/>
              <a:gd name="connsiteX59" fmla="*/ 1355211 w 2758178"/>
              <a:gd name="connsiteY59" fmla="*/ 647842 h 2455313"/>
              <a:gd name="connsiteX60" fmla="*/ 1334605 w 2758178"/>
              <a:gd name="connsiteY60" fmla="*/ 704510 h 2455313"/>
              <a:gd name="connsiteX61" fmla="*/ 1313999 w 2758178"/>
              <a:gd name="connsiteY61" fmla="*/ 696782 h 2455313"/>
              <a:gd name="connsiteX62" fmla="*/ 1272786 w 2758178"/>
              <a:gd name="connsiteY62" fmla="*/ 689054 h 2455313"/>
              <a:gd name="connsiteX63" fmla="*/ 1182634 w 2758178"/>
              <a:gd name="connsiteY63" fmla="*/ 689053 h 2455313"/>
              <a:gd name="connsiteX64" fmla="*/ 1130976 w 2758178"/>
              <a:gd name="connsiteY64" fmla="*/ 675395 h 2455313"/>
              <a:gd name="connsiteX65" fmla="*/ 1071876 w 2758178"/>
              <a:gd name="connsiteY65" fmla="*/ 652993 h 2455313"/>
              <a:gd name="connsiteX66" fmla="*/ 1102784 w 2758178"/>
              <a:gd name="connsiteY66" fmla="*/ 629811 h 2455313"/>
              <a:gd name="connsiteX67" fmla="*/ 1172332 w 2758178"/>
              <a:gd name="connsiteY67" fmla="*/ 642690 h 2455313"/>
              <a:gd name="connsiteX68" fmla="*/ 1177482 w 2758178"/>
              <a:gd name="connsiteY68" fmla="*/ 660720 h 2455313"/>
              <a:gd name="connsiteX69" fmla="*/ 1228998 w 2758178"/>
              <a:gd name="connsiteY69" fmla="*/ 671024 h 2455313"/>
              <a:gd name="connsiteX70" fmla="*/ 1292346 w 2758178"/>
              <a:gd name="connsiteY70" fmla="*/ 640245 h 2455313"/>
              <a:gd name="connsiteX71" fmla="*/ 1265058 w 2758178"/>
              <a:gd name="connsiteY71" fmla="*/ 609206 h 2455313"/>
              <a:gd name="connsiteX72" fmla="*/ 1326877 w 2758178"/>
              <a:gd name="connsiteY72" fmla="*/ 593751 h 2455313"/>
              <a:gd name="connsiteX73" fmla="*/ 1339023 w 2758178"/>
              <a:gd name="connsiteY73" fmla="*/ 564208 h 2455313"/>
              <a:gd name="connsiteX74" fmla="*/ 1362938 w 2758178"/>
              <a:gd name="connsiteY74" fmla="*/ 544811 h 2455313"/>
              <a:gd name="connsiteX75" fmla="*/ 1370666 w 2758178"/>
              <a:gd name="connsiteY75" fmla="*/ 511326 h 2455313"/>
              <a:gd name="connsiteX76" fmla="*/ 1411878 w 2758178"/>
              <a:gd name="connsiteY76" fmla="*/ 501023 h 2455313"/>
              <a:gd name="connsiteX77" fmla="*/ 1427333 w 2758178"/>
              <a:gd name="connsiteY77" fmla="*/ 470113 h 2455313"/>
              <a:gd name="connsiteX78" fmla="*/ 1414454 w 2758178"/>
              <a:gd name="connsiteY78" fmla="*/ 441780 h 2455313"/>
              <a:gd name="connsiteX79" fmla="*/ 1445363 w 2758178"/>
              <a:gd name="connsiteY79" fmla="*/ 397992 h 2455313"/>
              <a:gd name="connsiteX80" fmla="*/ 1453145 w 2758178"/>
              <a:gd name="connsiteY80" fmla="*/ 384672 h 2455313"/>
              <a:gd name="connsiteX81" fmla="*/ 1440211 w 2758178"/>
              <a:gd name="connsiteY81" fmla="*/ 351628 h 2455313"/>
              <a:gd name="connsiteX82" fmla="*/ 1294163 w 2758178"/>
              <a:gd name="connsiteY82" fmla="*/ 291336 h 2455313"/>
              <a:gd name="connsiteX83" fmla="*/ 1205816 w 2758178"/>
              <a:gd name="connsiteY83" fmla="*/ 292385 h 2455313"/>
              <a:gd name="connsiteX84" fmla="*/ 1024046 w 2758178"/>
              <a:gd name="connsiteY84" fmla="*/ 156072 h 2455313"/>
              <a:gd name="connsiteX85" fmla="*/ 901942 w 2758178"/>
              <a:gd name="connsiteY85" fmla="*/ 112375 h 2455313"/>
              <a:gd name="connsiteX86" fmla="*/ 907027 w 2758178"/>
              <a:gd name="connsiteY86" fmla="*/ 142992 h 2455313"/>
              <a:gd name="connsiteX87" fmla="*/ 878692 w 2758178"/>
              <a:gd name="connsiteY87" fmla="*/ 153294 h 2455313"/>
              <a:gd name="connsiteX88" fmla="*/ 858086 w 2758178"/>
              <a:gd name="connsiteY88" fmla="*/ 181627 h 2455313"/>
              <a:gd name="connsiteX89" fmla="*/ 870965 w 2758178"/>
              <a:gd name="connsiteY89" fmla="*/ 220263 h 2455313"/>
              <a:gd name="connsiteX90" fmla="*/ 948237 w 2758178"/>
              <a:gd name="connsiteY90" fmla="*/ 220263 h 2455313"/>
              <a:gd name="connsiteX91" fmla="*/ 971421 w 2758178"/>
              <a:gd name="connsiteY91" fmla="*/ 274355 h 2455313"/>
              <a:gd name="connsiteX92" fmla="*/ 1010057 w 2758178"/>
              <a:gd name="connsiteY92" fmla="*/ 305264 h 2455313"/>
              <a:gd name="connsiteX93" fmla="*/ 1038391 w 2758178"/>
              <a:gd name="connsiteY93" fmla="*/ 323295 h 2455313"/>
              <a:gd name="connsiteX94" fmla="*/ 1027025 w 2758178"/>
              <a:gd name="connsiteY94" fmla="*/ 373193 h 2455313"/>
              <a:gd name="connsiteX95" fmla="*/ 981694 w 2758178"/>
              <a:gd name="connsiteY95" fmla="*/ 386402 h 2455313"/>
              <a:gd name="connsiteX96" fmla="*/ 899374 w 2758178"/>
              <a:gd name="connsiteY96" fmla="*/ 313067 h 2455313"/>
              <a:gd name="connsiteX97" fmla="*/ 783260 w 2758178"/>
              <a:gd name="connsiteY97" fmla="*/ 282274 h 2455313"/>
              <a:gd name="connsiteX0" fmla="*/ 795446 w 2756387"/>
              <a:gd name="connsiteY0" fmla="*/ 365622 h 2455313"/>
              <a:gd name="connsiteX1" fmla="*/ 854663 w 2756387"/>
              <a:gd name="connsiteY1" fmla="*/ 422772 h 2455313"/>
              <a:gd name="connsiteX2" fmla="*/ 877996 w 2756387"/>
              <a:gd name="connsiteY2" fmla="*/ 549772 h 2455313"/>
              <a:gd name="connsiteX3" fmla="*/ 833546 w 2756387"/>
              <a:gd name="connsiteY3" fmla="*/ 600572 h 2455313"/>
              <a:gd name="connsiteX4" fmla="*/ 770046 w 2756387"/>
              <a:gd name="connsiteY4" fmla="*/ 664072 h 2455313"/>
              <a:gd name="connsiteX5" fmla="*/ 725596 w 2756387"/>
              <a:gd name="connsiteY5" fmla="*/ 873622 h 2455313"/>
              <a:gd name="connsiteX6" fmla="*/ 738296 w 2756387"/>
              <a:gd name="connsiteY6" fmla="*/ 1038722 h 2455313"/>
              <a:gd name="connsiteX7" fmla="*/ 890696 w 2756387"/>
              <a:gd name="connsiteY7" fmla="*/ 1197472 h 2455313"/>
              <a:gd name="connsiteX8" fmla="*/ 763696 w 2756387"/>
              <a:gd name="connsiteY8" fmla="*/ 1299072 h 2455313"/>
              <a:gd name="connsiteX9" fmla="*/ 477946 w 2756387"/>
              <a:gd name="connsiteY9" fmla="*/ 1337172 h 2455313"/>
              <a:gd name="connsiteX10" fmla="*/ 338246 w 2756387"/>
              <a:gd name="connsiteY10" fmla="*/ 1445122 h 2455313"/>
              <a:gd name="connsiteX11" fmla="*/ 306496 w 2756387"/>
              <a:gd name="connsiteY11" fmla="*/ 1495922 h 2455313"/>
              <a:gd name="connsiteX12" fmla="*/ 293796 w 2756387"/>
              <a:gd name="connsiteY12" fmla="*/ 1597522 h 2455313"/>
              <a:gd name="connsiteX13" fmla="*/ 306496 w 2756387"/>
              <a:gd name="connsiteY13" fmla="*/ 1661022 h 2455313"/>
              <a:gd name="connsiteX14" fmla="*/ 810 w 2756387"/>
              <a:gd name="connsiteY14" fmla="*/ 2011601 h 2455313"/>
              <a:gd name="connsiteX15" fmla="*/ 219220 w 2756387"/>
              <a:gd name="connsiteY15" fmla="*/ 2151745 h 2455313"/>
              <a:gd name="connsiteX16" fmla="*/ 284197 w 2756387"/>
              <a:gd name="connsiteY16" fmla="*/ 2226467 h 2455313"/>
              <a:gd name="connsiteX17" fmla="*/ 261750 w 2756387"/>
              <a:gd name="connsiteY17" fmla="*/ 2324966 h 2455313"/>
              <a:gd name="connsiteX18" fmla="*/ 566846 w 2756387"/>
              <a:gd name="connsiteY18" fmla="*/ 2264272 h 2455313"/>
              <a:gd name="connsiteX19" fmla="*/ 801796 w 2756387"/>
              <a:gd name="connsiteY19" fmla="*/ 2321422 h 2455313"/>
              <a:gd name="connsiteX20" fmla="*/ 1335196 w 2756387"/>
              <a:gd name="connsiteY20" fmla="*/ 2454772 h 2455313"/>
              <a:gd name="connsiteX21" fmla="*/ 1794650 w 2756387"/>
              <a:gd name="connsiteY21" fmla="*/ 2365053 h 2455313"/>
              <a:gd name="connsiteX22" fmla="*/ 1950531 w 2756387"/>
              <a:gd name="connsiteY22" fmla="*/ 2279635 h 2455313"/>
              <a:gd name="connsiteX23" fmla="*/ 2157214 w 2756387"/>
              <a:gd name="connsiteY23" fmla="*/ 2204869 h 2455313"/>
              <a:gd name="connsiteX24" fmla="*/ 2274586 w 2756387"/>
              <a:gd name="connsiteY24" fmla="*/ 2044685 h 2455313"/>
              <a:gd name="connsiteX25" fmla="*/ 2509331 w 2756387"/>
              <a:gd name="connsiteY25" fmla="*/ 1932229 h 2455313"/>
              <a:gd name="connsiteX26" fmla="*/ 2756367 w 2756387"/>
              <a:gd name="connsiteY26" fmla="*/ 1718377 h 2455313"/>
              <a:gd name="connsiteX27" fmla="*/ 2522851 w 2756387"/>
              <a:gd name="connsiteY27" fmla="*/ 1582364 h 2455313"/>
              <a:gd name="connsiteX28" fmla="*/ 2425553 w 2756387"/>
              <a:gd name="connsiteY28" fmla="*/ 1397599 h 2455313"/>
              <a:gd name="connsiteX29" fmla="*/ 2370860 w 2756387"/>
              <a:gd name="connsiteY29" fmla="*/ 1257694 h 2455313"/>
              <a:gd name="connsiteX30" fmla="*/ 2241813 w 2756387"/>
              <a:gd name="connsiteY30" fmla="*/ 946340 h 2455313"/>
              <a:gd name="connsiteX31" fmla="*/ 2302650 w 2756387"/>
              <a:gd name="connsiteY31" fmla="*/ 395119 h 2455313"/>
              <a:gd name="connsiteX32" fmla="*/ 2338563 w 2756387"/>
              <a:gd name="connsiteY32" fmla="*/ 229319 h 2455313"/>
              <a:gd name="connsiteX33" fmla="*/ 2294928 w 2756387"/>
              <a:gd name="connsiteY33" fmla="*/ 149548 h 2455313"/>
              <a:gd name="connsiteX34" fmla="*/ 2268033 w 2756387"/>
              <a:gd name="connsiteY34" fmla="*/ 137323 h 2455313"/>
              <a:gd name="connsiteX35" fmla="*/ 2209355 w 2756387"/>
              <a:gd name="connsiteY35" fmla="*/ 88423 h 2455313"/>
              <a:gd name="connsiteX36" fmla="*/ 2192242 w 2756387"/>
              <a:gd name="connsiteY36" fmla="*/ 71310 h 2455313"/>
              <a:gd name="connsiteX37" fmla="*/ 2211801 w 2756387"/>
              <a:gd name="connsiteY37" fmla="*/ 29746 h 2455313"/>
              <a:gd name="connsiteX38" fmla="*/ 2187114 w 2756387"/>
              <a:gd name="connsiteY38" fmla="*/ 1126 h 2455313"/>
              <a:gd name="connsiteX39" fmla="*/ 2136008 w 2756387"/>
              <a:gd name="connsiteY39" fmla="*/ 68865 h 2455313"/>
              <a:gd name="connsiteX40" fmla="*/ 2077330 w 2756387"/>
              <a:gd name="connsiteY40" fmla="*/ 298688 h 2455313"/>
              <a:gd name="connsiteX41" fmla="*/ 1985327 w 2756387"/>
              <a:gd name="connsiteY41" fmla="*/ 439647 h 2455313"/>
              <a:gd name="connsiteX42" fmla="*/ 1893548 w 2756387"/>
              <a:gd name="connsiteY42" fmla="*/ 513903 h 2455313"/>
              <a:gd name="connsiteX43" fmla="*/ 1867790 w 2756387"/>
              <a:gd name="connsiteY43" fmla="*/ 516478 h 2455313"/>
              <a:gd name="connsiteX44" fmla="*/ 1834305 w 2756387"/>
              <a:gd name="connsiteY44" fmla="*/ 516478 h 2455313"/>
              <a:gd name="connsiteX45" fmla="*/ 1775062 w 2756387"/>
              <a:gd name="connsiteY45" fmla="*/ 488144 h 2455313"/>
              <a:gd name="connsiteX46" fmla="*/ 1780214 w 2756387"/>
              <a:gd name="connsiteY46" fmla="*/ 434053 h 2455313"/>
              <a:gd name="connsiteX47" fmla="*/ 1785366 w 2756387"/>
              <a:gd name="connsiteY47" fmla="*/ 395416 h 2455313"/>
              <a:gd name="connsiteX48" fmla="*/ 1713316 w 2756387"/>
              <a:gd name="connsiteY48" fmla="*/ 308240 h 2455313"/>
              <a:gd name="connsiteX49" fmla="*/ 1677183 w 2756387"/>
              <a:gd name="connsiteY49" fmla="*/ 300112 h 2455313"/>
              <a:gd name="connsiteX50" fmla="*/ 1543242 w 2756387"/>
              <a:gd name="connsiteY50" fmla="*/ 333597 h 2455313"/>
              <a:gd name="connsiteX51" fmla="*/ 1532939 w 2756387"/>
              <a:gd name="connsiteY51" fmla="*/ 354204 h 2455313"/>
              <a:gd name="connsiteX52" fmla="*/ 1517485 w 2756387"/>
              <a:gd name="connsiteY52" fmla="*/ 392840 h 2455313"/>
              <a:gd name="connsiteX53" fmla="*/ 1549178 w 2756387"/>
              <a:gd name="connsiteY53" fmla="*/ 438812 h 2455313"/>
              <a:gd name="connsiteX54" fmla="*/ 1558698 w 2756387"/>
              <a:gd name="connsiteY54" fmla="*/ 475266 h 2455313"/>
              <a:gd name="connsiteX55" fmla="*/ 1538091 w 2756387"/>
              <a:gd name="connsiteY55" fmla="*/ 503598 h 2455313"/>
              <a:gd name="connsiteX56" fmla="*/ 1478795 w 2756387"/>
              <a:gd name="connsiteY56" fmla="*/ 551812 h 2455313"/>
              <a:gd name="connsiteX57" fmla="*/ 1437636 w 2756387"/>
              <a:gd name="connsiteY57" fmla="*/ 622084 h 2455313"/>
              <a:gd name="connsiteX58" fmla="*/ 1407422 w 2756387"/>
              <a:gd name="connsiteY58" fmla="*/ 623861 h 2455313"/>
              <a:gd name="connsiteX59" fmla="*/ 1355211 w 2756387"/>
              <a:gd name="connsiteY59" fmla="*/ 647842 h 2455313"/>
              <a:gd name="connsiteX60" fmla="*/ 1334605 w 2756387"/>
              <a:gd name="connsiteY60" fmla="*/ 704510 h 2455313"/>
              <a:gd name="connsiteX61" fmla="*/ 1313999 w 2756387"/>
              <a:gd name="connsiteY61" fmla="*/ 696782 h 2455313"/>
              <a:gd name="connsiteX62" fmla="*/ 1272786 w 2756387"/>
              <a:gd name="connsiteY62" fmla="*/ 689054 h 2455313"/>
              <a:gd name="connsiteX63" fmla="*/ 1182634 w 2756387"/>
              <a:gd name="connsiteY63" fmla="*/ 689053 h 2455313"/>
              <a:gd name="connsiteX64" fmla="*/ 1130976 w 2756387"/>
              <a:gd name="connsiteY64" fmla="*/ 675395 h 2455313"/>
              <a:gd name="connsiteX65" fmla="*/ 1071876 w 2756387"/>
              <a:gd name="connsiteY65" fmla="*/ 652993 h 2455313"/>
              <a:gd name="connsiteX66" fmla="*/ 1102784 w 2756387"/>
              <a:gd name="connsiteY66" fmla="*/ 629811 h 2455313"/>
              <a:gd name="connsiteX67" fmla="*/ 1172332 w 2756387"/>
              <a:gd name="connsiteY67" fmla="*/ 642690 h 2455313"/>
              <a:gd name="connsiteX68" fmla="*/ 1177482 w 2756387"/>
              <a:gd name="connsiteY68" fmla="*/ 660720 h 2455313"/>
              <a:gd name="connsiteX69" fmla="*/ 1228998 w 2756387"/>
              <a:gd name="connsiteY69" fmla="*/ 671024 h 2455313"/>
              <a:gd name="connsiteX70" fmla="*/ 1292346 w 2756387"/>
              <a:gd name="connsiteY70" fmla="*/ 640245 h 2455313"/>
              <a:gd name="connsiteX71" fmla="*/ 1265058 w 2756387"/>
              <a:gd name="connsiteY71" fmla="*/ 609206 h 2455313"/>
              <a:gd name="connsiteX72" fmla="*/ 1326877 w 2756387"/>
              <a:gd name="connsiteY72" fmla="*/ 593751 h 2455313"/>
              <a:gd name="connsiteX73" fmla="*/ 1339023 w 2756387"/>
              <a:gd name="connsiteY73" fmla="*/ 564208 h 2455313"/>
              <a:gd name="connsiteX74" fmla="*/ 1362938 w 2756387"/>
              <a:gd name="connsiteY74" fmla="*/ 544811 h 2455313"/>
              <a:gd name="connsiteX75" fmla="*/ 1370666 w 2756387"/>
              <a:gd name="connsiteY75" fmla="*/ 511326 h 2455313"/>
              <a:gd name="connsiteX76" fmla="*/ 1411878 w 2756387"/>
              <a:gd name="connsiteY76" fmla="*/ 501023 h 2455313"/>
              <a:gd name="connsiteX77" fmla="*/ 1427333 w 2756387"/>
              <a:gd name="connsiteY77" fmla="*/ 470113 h 2455313"/>
              <a:gd name="connsiteX78" fmla="*/ 1414454 w 2756387"/>
              <a:gd name="connsiteY78" fmla="*/ 441780 h 2455313"/>
              <a:gd name="connsiteX79" fmla="*/ 1445363 w 2756387"/>
              <a:gd name="connsiteY79" fmla="*/ 397992 h 2455313"/>
              <a:gd name="connsiteX80" fmla="*/ 1453145 w 2756387"/>
              <a:gd name="connsiteY80" fmla="*/ 384672 h 2455313"/>
              <a:gd name="connsiteX81" fmla="*/ 1440211 w 2756387"/>
              <a:gd name="connsiteY81" fmla="*/ 351628 h 2455313"/>
              <a:gd name="connsiteX82" fmla="*/ 1294163 w 2756387"/>
              <a:gd name="connsiteY82" fmla="*/ 291336 h 2455313"/>
              <a:gd name="connsiteX83" fmla="*/ 1205816 w 2756387"/>
              <a:gd name="connsiteY83" fmla="*/ 292385 h 2455313"/>
              <a:gd name="connsiteX84" fmla="*/ 1024046 w 2756387"/>
              <a:gd name="connsiteY84" fmla="*/ 156072 h 2455313"/>
              <a:gd name="connsiteX85" fmla="*/ 901942 w 2756387"/>
              <a:gd name="connsiteY85" fmla="*/ 112375 h 2455313"/>
              <a:gd name="connsiteX86" fmla="*/ 907027 w 2756387"/>
              <a:gd name="connsiteY86" fmla="*/ 142992 h 2455313"/>
              <a:gd name="connsiteX87" fmla="*/ 878692 w 2756387"/>
              <a:gd name="connsiteY87" fmla="*/ 153294 h 2455313"/>
              <a:gd name="connsiteX88" fmla="*/ 858086 w 2756387"/>
              <a:gd name="connsiteY88" fmla="*/ 181627 h 2455313"/>
              <a:gd name="connsiteX89" fmla="*/ 870965 w 2756387"/>
              <a:gd name="connsiteY89" fmla="*/ 220263 h 2455313"/>
              <a:gd name="connsiteX90" fmla="*/ 948237 w 2756387"/>
              <a:gd name="connsiteY90" fmla="*/ 220263 h 2455313"/>
              <a:gd name="connsiteX91" fmla="*/ 971421 w 2756387"/>
              <a:gd name="connsiteY91" fmla="*/ 274355 h 2455313"/>
              <a:gd name="connsiteX92" fmla="*/ 1010057 w 2756387"/>
              <a:gd name="connsiteY92" fmla="*/ 305264 h 2455313"/>
              <a:gd name="connsiteX93" fmla="*/ 1038391 w 2756387"/>
              <a:gd name="connsiteY93" fmla="*/ 323295 h 2455313"/>
              <a:gd name="connsiteX94" fmla="*/ 1027025 w 2756387"/>
              <a:gd name="connsiteY94" fmla="*/ 373193 h 2455313"/>
              <a:gd name="connsiteX95" fmla="*/ 981694 w 2756387"/>
              <a:gd name="connsiteY95" fmla="*/ 386402 h 2455313"/>
              <a:gd name="connsiteX96" fmla="*/ 899374 w 2756387"/>
              <a:gd name="connsiteY96" fmla="*/ 313067 h 2455313"/>
              <a:gd name="connsiteX97" fmla="*/ 783260 w 2756387"/>
              <a:gd name="connsiteY97" fmla="*/ 282274 h 2455313"/>
              <a:gd name="connsiteX0" fmla="*/ 795446 w 2682656"/>
              <a:gd name="connsiteY0" fmla="*/ 365622 h 2455313"/>
              <a:gd name="connsiteX1" fmla="*/ 854663 w 2682656"/>
              <a:gd name="connsiteY1" fmla="*/ 422772 h 2455313"/>
              <a:gd name="connsiteX2" fmla="*/ 877996 w 2682656"/>
              <a:gd name="connsiteY2" fmla="*/ 549772 h 2455313"/>
              <a:gd name="connsiteX3" fmla="*/ 833546 w 2682656"/>
              <a:gd name="connsiteY3" fmla="*/ 600572 h 2455313"/>
              <a:gd name="connsiteX4" fmla="*/ 770046 w 2682656"/>
              <a:gd name="connsiteY4" fmla="*/ 664072 h 2455313"/>
              <a:gd name="connsiteX5" fmla="*/ 725596 w 2682656"/>
              <a:gd name="connsiteY5" fmla="*/ 873622 h 2455313"/>
              <a:gd name="connsiteX6" fmla="*/ 738296 w 2682656"/>
              <a:gd name="connsiteY6" fmla="*/ 1038722 h 2455313"/>
              <a:gd name="connsiteX7" fmla="*/ 890696 w 2682656"/>
              <a:gd name="connsiteY7" fmla="*/ 1197472 h 2455313"/>
              <a:gd name="connsiteX8" fmla="*/ 763696 w 2682656"/>
              <a:gd name="connsiteY8" fmla="*/ 1299072 h 2455313"/>
              <a:gd name="connsiteX9" fmla="*/ 477946 w 2682656"/>
              <a:gd name="connsiteY9" fmla="*/ 1337172 h 2455313"/>
              <a:gd name="connsiteX10" fmla="*/ 338246 w 2682656"/>
              <a:gd name="connsiteY10" fmla="*/ 1445122 h 2455313"/>
              <a:gd name="connsiteX11" fmla="*/ 306496 w 2682656"/>
              <a:gd name="connsiteY11" fmla="*/ 1495922 h 2455313"/>
              <a:gd name="connsiteX12" fmla="*/ 293796 w 2682656"/>
              <a:gd name="connsiteY12" fmla="*/ 1597522 h 2455313"/>
              <a:gd name="connsiteX13" fmla="*/ 306496 w 2682656"/>
              <a:gd name="connsiteY13" fmla="*/ 1661022 h 2455313"/>
              <a:gd name="connsiteX14" fmla="*/ 810 w 2682656"/>
              <a:gd name="connsiteY14" fmla="*/ 2011601 h 2455313"/>
              <a:gd name="connsiteX15" fmla="*/ 219220 w 2682656"/>
              <a:gd name="connsiteY15" fmla="*/ 2151745 h 2455313"/>
              <a:gd name="connsiteX16" fmla="*/ 284197 w 2682656"/>
              <a:gd name="connsiteY16" fmla="*/ 2226467 h 2455313"/>
              <a:gd name="connsiteX17" fmla="*/ 261750 w 2682656"/>
              <a:gd name="connsiteY17" fmla="*/ 2324966 h 2455313"/>
              <a:gd name="connsiteX18" fmla="*/ 566846 w 2682656"/>
              <a:gd name="connsiteY18" fmla="*/ 2264272 h 2455313"/>
              <a:gd name="connsiteX19" fmla="*/ 801796 w 2682656"/>
              <a:gd name="connsiteY19" fmla="*/ 2321422 h 2455313"/>
              <a:gd name="connsiteX20" fmla="*/ 1335196 w 2682656"/>
              <a:gd name="connsiteY20" fmla="*/ 2454772 h 2455313"/>
              <a:gd name="connsiteX21" fmla="*/ 1794650 w 2682656"/>
              <a:gd name="connsiteY21" fmla="*/ 2365053 h 2455313"/>
              <a:gd name="connsiteX22" fmla="*/ 1950531 w 2682656"/>
              <a:gd name="connsiteY22" fmla="*/ 2279635 h 2455313"/>
              <a:gd name="connsiteX23" fmla="*/ 2157214 w 2682656"/>
              <a:gd name="connsiteY23" fmla="*/ 2204869 h 2455313"/>
              <a:gd name="connsiteX24" fmla="*/ 2274586 w 2682656"/>
              <a:gd name="connsiteY24" fmla="*/ 2044685 h 2455313"/>
              <a:gd name="connsiteX25" fmla="*/ 2509331 w 2682656"/>
              <a:gd name="connsiteY25" fmla="*/ 1932229 h 2455313"/>
              <a:gd name="connsiteX26" fmla="*/ 2682625 w 2682656"/>
              <a:gd name="connsiteY26" fmla="*/ 1718377 h 2455313"/>
              <a:gd name="connsiteX27" fmla="*/ 2522851 w 2682656"/>
              <a:gd name="connsiteY27" fmla="*/ 1582364 h 2455313"/>
              <a:gd name="connsiteX28" fmla="*/ 2425553 w 2682656"/>
              <a:gd name="connsiteY28" fmla="*/ 1397599 h 2455313"/>
              <a:gd name="connsiteX29" fmla="*/ 2370860 w 2682656"/>
              <a:gd name="connsiteY29" fmla="*/ 1257694 h 2455313"/>
              <a:gd name="connsiteX30" fmla="*/ 2241813 w 2682656"/>
              <a:gd name="connsiteY30" fmla="*/ 946340 h 2455313"/>
              <a:gd name="connsiteX31" fmla="*/ 2302650 w 2682656"/>
              <a:gd name="connsiteY31" fmla="*/ 395119 h 2455313"/>
              <a:gd name="connsiteX32" fmla="*/ 2338563 w 2682656"/>
              <a:gd name="connsiteY32" fmla="*/ 229319 h 2455313"/>
              <a:gd name="connsiteX33" fmla="*/ 2294928 w 2682656"/>
              <a:gd name="connsiteY33" fmla="*/ 149548 h 2455313"/>
              <a:gd name="connsiteX34" fmla="*/ 2268033 w 2682656"/>
              <a:gd name="connsiteY34" fmla="*/ 137323 h 2455313"/>
              <a:gd name="connsiteX35" fmla="*/ 2209355 w 2682656"/>
              <a:gd name="connsiteY35" fmla="*/ 88423 h 2455313"/>
              <a:gd name="connsiteX36" fmla="*/ 2192242 w 2682656"/>
              <a:gd name="connsiteY36" fmla="*/ 71310 h 2455313"/>
              <a:gd name="connsiteX37" fmla="*/ 2211801 w 2682656"/>
              <a:gd name="connsiteY37" fmla="*/ 29746 h 2455313"/>
              <a:gd name="connsiteX38" fmla="*/ 2187114 w 2682656"/>
              <a:gd name="connsiteY38" fmla="*/ 1126 h 2455313"/>
              <a:gd name="connsiteX39" fmla="*/ 2136008 w 2682656"/>
              <a:gd name="connsiteY39" fmla="*/ 68865 h 2455313"/>
              <a:gd name="connsiteX40" fmla="*/ 2077330 w 2682656"/>
              <a:gd name="connsiteY40" fmla="*/ 298688 h 2455313"/>
              <a:gd name="connsiteX41" fmla="*/ 1985327 w 2682656"/>
              <a:gd name="connsiteY41" fmla="*/ 439647 h 2455313"/>
              <a:gd name="connsiteX42" fmla="*/ 1893548 w 2682656"/>
              <a:gd name="connsiteY42" fmla="*/ 513903 h 2455313"/>
              <a:gd name="connsiteX43" fmla="*/ 1867790 w 2682656"/>
              <a:gd name="connsiteY43" fmla="*/ 516478 h 2455313"/>
              <a:gd name="connsiteX44" fmla="*/ 1834305 w 2682656"/>
              <a:gd name="connsiteY44" fmla="*/ 516478 h 2455313"/>
              <a:gd name="connsiteX45" fmla="*/ 1775062 w 2682656"/>
              <a:gd name="connsiteY45" fmla="*/ 488144 h 2455313"/>
              <a:gd name="connsiteX46" fmla="*/ 1780214 w 2682656"/>
              <a:gd name="connsiteY46" fmla="*/ 434053 h 2455313"/>
              <a:gd name="connsiteX47" fmla="*/ 1785366 w 2682656"/>
              <a:gd name="connsiteY47" fmla="*/ 395416 h 2455313"/>
              <a:gd name="connsiteX48" fmla="*/ 1713316 w 2682656"/>
              <a:gd name="connsiteY48" fmla="*/ 308240 h 2455313"/>
              <a:gd name="connsiteX49" fmla="*/ 1677183 w 2682656"/>
              <a:gd name="connsiteY49" fmla="*/ 300112 h 2455313"/>
              <a:gd name="connsiteX50" fmla="*/ 1543242 w 2682656"/>
              <a:gd name="connsiteY50" fmla="*/ 333597 h 2455313"/>
              <a:gd name="connsiteX51" fmla="*/ 1532939 w 2682656"/>
              <a:gd name="connsiteY51" fmla="*/ 354204 h 2455313"/>
              <a:gd name="connsiteX52" fmla="*/ 1517485 w 2682656"/>
              <a:gd name="connsiteY52" fmla="*/ 392840 h 2455313"/>
              <a:gd name="connsiteX53" fmla="*/ 1549178 w 2682656"/>
              <a:gd name="connsiteY53" fmla="*/ 438812 h 2455313"/>
              <a:gd name="connsiteX54" fmla="*/ 1558698 w 2682656"/>
              <a:gd name="connsiteY54" fmla="*/ 475266 h 2455313"/>
              <a:gd name="connsiteX55" fmla="*/ 1538091 w 2682656"/>
              <a:gd name="connsiteY55" fmla="*/ 503598 h 2455313"/>
              <a:gd name="connsiteX56" fmla="*/ 1478795 w 2682656"/>
              <a:gd name="connsiteY56" fmla="*/ 551812 h 2455313"/>
              <a:gd name="connsiteX57" fmla="*/ 1437636 w 2682656"/>
              <a:gd name="connsiteY57" fmla="*/ 622084 h 2455313"/>
              <a:gd name="connsiteX58" fmla="*/ 1407422 w 2682656"/>
              <a:gd name="connsiteY58" fmla="*/ 623861 h 2455313"/>
              <a:gd name="connsiteX59" fmla="*/ 1355211 w 2682656"/>
              <a:gd name="connsiteY59" fmla="*/ 647842 h 2455313"/>
              <a:gd name="connsiteX60" fmla="*/ 1334605 w 2682656"/>
              <a:gd name="connsiteY60" fmla="*/ 704510 h 2455313"/>
              <a:gd name="connsiteX61" fmla="*/ 1313999 w 2682656"/>
              <a:gd name="connsiteY61" fmla="*/ 696782 h 2455313"/>
              <a:gd name="connsiteX62" fmla="*/ 1272786 w 2682656"/>
              <a:gd name="connsiteY62" fmla="*/ 689054 h 2455313"/>
              <a:gd name="connsiteX63" fmla="*/ 1182634 w 2682656"/>
              <a:gd name="connsiteY63" fmla="*/ 689053 h 2455313"/>
              <a:gd name="connsiteX64" fmla="*/ 1130976 w 2682656"/>
              <a:gd name="connsiteY64" fmla="*/ 675395 h 2455313"/>
              <a:gd name="connsiteX65" fmla="*/ 1071876 w 2682656"/>
              <a:gd name="connsiteY65" fmla="*/ 652993 h 2455313"/>
              <a:gd name="connsiteX66" fmla="*/ 1102784 w 2682656"/>
              <a:gd name="connsiteY66" fmla="*/ 629811 h 2455313"/>
              <a:gd name="connsiteX67" fmla="*/ 1172332 w 2682656"/>
              <a:gd name="connsiteY67" fmla="*/ 642690 h 2455313"/>
              <a:gd name="connsiteX68" fmla="*/ 1177482 w 2682656"/>
              <a:gd name="connsiteY68" fmla="*/ 660720 h 2455313"/>
              <a:gd name="connsiteX69" fmla="*/ 1228998 w 2682656"/>
              <a:gd name="connsiteY69" fmla="*/ 671024 h 2455313"/>
              <a:gd name="connsiteX70" fmla="*/ 1292346 w 2682656"/>
              <a:gd name="connsiteY70" fmla="*/ 640245 h 2455313"/>
              <a:gd name="connsiteX71" fmla="*/ 1265058 w 2682656"/>
              <a:gd name="connsiteY71" fmla="*/ 609206 h 2455313"/>
              <a:gd name="connsiteX72" fmla="*/ 1326877 w 2682656"/>
              <a:gd name="connsiteY72" fmla="*/ 593751 h 2455313"/>
              <a:gd name="connsiteX73" fmla="*/ 1339023 w 2682656"/>
              <a:gd name="connsiteY73" fmla="*/ 564208 h 2455313"/>
              <a:gd name="connsiteX74" fmla="*/ 1362938 w 2682656"/>
              <a:gd name="connsiteY74" fmla="*/ 544811 h 2455313"/>
              <a:gd name="connsiteX75" fmla="*/ 1370666 w 2682656"/>
              <a:gd name="connsiteY75" fmla="*/ 511326 h 2455313"/>
              <a:gd name="connsiteX76" fmla="*/ 1411878 w 2682656"/>
              <a:gd name="connsiteY76" fmla="*/ 501023 h 2455313"/>
              <a:gd name="connsiteX77" fmla="*/ 1427333 w 2682656"/>
              <a:gd name="connsiteY77" fmla="*/ 470113 h 2455313"/>
              <a:gd name="connsiteX78" fmla="*/ 1414454 w 2682656"/>
              <a:gd name="connsiteY78" fmla="*/ 441780 h 2455313"/>
              <a:gd name="connsiteX79" fmla="*/ 1445363 w 2682656"/>
              <a:gd name="connsiteY79" fmla="*/ 397992 h 2455313"/>
              <a:gd name="connsiteX80" fmla="*/ 1453145 w 2682656"/>
              <a:gd name="connsiteY80" fmla="*/ 384672 h 2455313"/>
              <a:gd name="connsiteX81" fmla="*/ 1440211 w 2682656"/>
              <a:gd name="connsiteY81" fmla="*/ 351628 h 2455313"/>
              <a:gd name="connsiteX82" fmla="*/ 1294163 w 2682656"/>
              <a:gd name="connsiteY82" fmla="*/ 291336 h 2455313"/>
              <a:gd name="connsiteX83" fmla="*/ 1205816 w 2682656"/>
              <a:gd name="connsiteY83" fmla="*/ 292385 h 2455313"/>
              <a:gd name="connsiteX84" fmla="*/ 1024046 w 2682656"/>
              <a:gd name="connsiteY84" fmla="*/ 156072 h 2455313"/>
              <a:gd name="connsiteX85" fmla="*/ 901942 w 2682656"/>
              <a:gd name="connsiteY85" fmla="*/ 112375 h 2455313"/>
              <a:gd name="connsiteX86" fmla="*/ 907027 w 2682656"/>
              <a:gd name="connsiteY86" fmla="*/ 142992 h 2455313"/>
              <a:gd name="connsiteX87" fmla="*/ 878692 w 2682656"/>
              <a:gd name="connsiteY87" fmla="*/ 153294 h 2455313"/>
              <a:gd name="connsiteX88" fmla="*/ 858086 w 2682656"/>
              <a:gd name="connsiteY88" fmla="*/ 181627 h 2455313"/>
              <a:gd name="connsiteX89" fmla="*/ 870965 w 2682656"/>
              <a:gd name="connsiteY89" fmla="*/ 220263 h 2455313"/>
              <a:gd name="connsiteX90" fmla="*/ 948237 w 2682656"/>
              <a:gd name="connsiteY90" fmla="*/ 220263 h 2455313"/>
              <a:gd name="connsiteX91" fmla="*/ 971421 w 2682656"/>
              <a:gd name="connsiteY91" fmla="*/ 274355 h 2455313"/>
              <a:gd name="connsiteX92" fmla="*/ 1010057 w 2682656"/>
              <a:gd name="connsiteY92" fmla="*/ 305264 h 2455313"/>
              <a:gd name="connsiteX93" fmla="*/ 1038391 w 2682656"/>
              <a:gd name="connsiteY93" fmla="*/ 323295 h 2455313"/>
              <a:gd name="connsiteX94" fmla="*/ 1027025 w 2682656"/>
              <a:gd name="connsiteY94" fmla="*/ 373193 h 2455313"/>
              <a:gd name="connsiteX95" fmla="*/ 981694 w 2682656"/>
              <a:gd name="connsiteY95" fmla="*/ 386402 h 2455313"/>
              <a:gd name="connsiteX96" fmla="*/ 899374 w 2682656"/>
              <a:gd name="connsiteY96" fmla="*/ 313067 h 2455313"/>
              <a:gd name="connsiteX97" fmla="*/ 783260 w 2682656"/>
              <a:gd name="connsiteY97" fmla="*/ 282274 h 2455313"/>
              <a:gd name="connsiteX0" fmla="*/ 795446 w 2682758"/>
              <a:gd name="connsiteY0" fmla="*/ 365622 h 2455313"/>
              <a:gd name="connsiteX1" fmla="*/ 854663 w 2682758"/>
              <a:gd name="connsiteY1" fmla="*/ 422772 h 2455313"/>
              <a:gd name="connsiteX2" fmla="*/ 877996 w 2682758"/>
              <a:gd name="connsiteY2" fmla="*/ 549772 h 2455313"/>
              <a:gd name="connsiteX3" fmla="*/ 833546 w 2682758"/>
              <a:gd name="connsiteY3" fmla="*/ 600572 h 2455313"/>
              <a:gd name="connsiteX4" fmla="*/ 770046 w 2682758"/>
              <a:gd name="connsiteY4" fmla="*/ 664072 h 2455313"/>
              <a:gd name="connsiteX5" fmla="*/ 725596 w 2682758"/>
              <a:gd name="connsiteY5" fmla="*/ 873622 h 2455313"/>
              <a:gd name="connsiteX6" fmla="*/ 738296 w 2682758"/>
              <a:gd name="connsiteY6" fmla="*/ 1038722 h 2455313"/>
              <a:gd name="connsiteX7" fmla="*/ 890696 w 2682758"/>
              <a:gd name="connsiteY7" fmla="*/ 1197472 h 2455313"/>
              <a:gd name="connsiteX8" fmla="*/ 763696 w 2682758"/>
              <a:gd name="connsiteY8" fmla="*/ 1299072 h 2455313"/>
              <a:gd name="connsiteX9" fmla="*/ 477946 w 2682758"/>
              <a:gd name="connsiteY9" fmla="*/ 1337172 h 2455313"/>
              <a:gd name="connsiteX10" fmla="*/ 338246 w 2682758"/>
              <a:gd name="connsiteY10" fmla="*/ 1445122 h 2455313"/>
              <a:gd name="connsiteX11" fmla="*/ 306496 w 2682758"/>
              <a:gd name="connsiteY11" fmla="*/ 1495922 h 2455313"/>
              <a:gd name="connsiteX12" fmla="*/ 293796 w 2682758"/>
              <a:gd name="connsiteY12" fmla="*/ 1597522 h 2455313"/>
              <a:gd name="connsiteX13" fmla="*/ 306496 w 2682758"/>
              <a:gd name="connsiteY13" fmla="*/ 1661022 h 2455313"/>
              <a:gd name="connsiteX14" fmla="*/ 810 w 2682758"/>
              <a:gd name="connsiteY14" fmla="*/ 2011601 h 2455313"/>
              <a:gd name="connsiteX15" fmla="*/ 219220 w 2682758"/>
              <a:gd name="connsiteY15" fmla="*/ 2151745 h 2455313"/>
              <a:gd name="connsiteX16" fmla="*/ 284197 w 2682758"/>
              <a:gd name="connsiteY16" fmla="*/ 2226467 h 2455313"/>
              <a:gd name="connsiteX17" fmla="*/ 261750 w 2682758"/>
              <a:gd name="connsiteY17" fmla="*/ 2324966 h 2455313"/>
              <a:gd name="connsiteX18" fmla="*/ 566846 w 2682758"/>
              <a:gd name="connsiteY18" fmla="*/ 2264272 h 2455313"/>
              <a:gd name="connsiteX19" fmla="*/ 801796 w 2682758"/>
              <a:gd name="connsiteY19" fmla="*/ 2321422 h 2455313"/>
              <a:gd name="connsiteX20" fmla="*/ 1335196 w 2682758"/>
              <a:gd name="connsiteY20" fmla="*/ 2454772 h 2455313"/>
              <a:gd name="connsiteX21" fmla="*/ 1794650 w 2682758"/>
              <a:gd name="connsiteY21" fmla="*/ 2365053 h 2455313"/>
              <a:gd name="connsiteX22" fmla="*/ 1950531 w 2682758"/>
              <a:gd name="connsiteY22" fmla="*/ 2279635 h 2455313"/>
              <a:gd name="connsiteX23" fmla="*/ 2157214 w 2682758"/>
              <a:gd name="connsiteY23" fmla="*/ 2204869 h 2455313"/>
              <a:gd name="connsiteX24" fmla="*/ 2274586 w 2682758"/>
              <a:gd name="connsiteY24" fmla="*/ 2044685 h 2455313"/>
              <a:gd name="connsiteX25" fmla="*/ 2494582 w 2682758"/>
              <a:gd name="connsiteY25" fmla="*/ 1932229 h 2455313"/>
              <a:gd name="connsiteX26" fmla="*/ 2682625 w 2682758"/>
              <a:gd name="connsiteY26" fmla="*/ 1718377 h 2455313"/>
              <a:gd name="connsiteX27" fmla="*/ 2522851 w 2682758"/>
              <a:gd name="connsiteY27" fmla="*/ 1582364 h 2455313"/>
              <a:gd name="connsiteX28" fmla="*/ 2425553 w 2682758"/>
              <a:gd name="connsiteY28" fmla="*/ 1397599 h 2455313"/>
              <a:gd name="connsiteX29" fmla="*/ 2370860 w 2682758"/>
              <a:gd name="connsiteY29" fmla="*/ 1257694 h 2455313"/>
              <a:gd name="connsiteX30" fmla="*/ 2241813 w 2682758"/>
              <a:gd name="connsiteY30" fmla="*/ 946340 h 2455313"/>
              <a:gd name="connsiteX31" fmla="*/ 2302650 w 2682758"/>
              <a:gd name="connsiteY31" fmla="*/ 395119 h 2455313"/>
              <a:gd name="connsiteX32" fmla="*/ 2338563 w 2682758"/>
              <a:gd name="connsiteY32" fmla="*/ 229319 h 2455313"/>
              <a:gd name="connsiteX33" fmla="*/ 2294928 w 2682758"/>
              <a:gd name="connsiteY33" fmla="*/ 149548 h 2455313"/>
              <a:gd name="connsiteX34" fmla="*/ 2268033 w 2682758"/>
              <a:gd name="connsiteY34" fmla="*/ 137323 h 2455313"/>
              <a:gd name="connsiteX35" fmla="*/ 2209355 w 2682758"/>
              <a:gd name="connsiteY35" fmla="*/ 88423 h 2455313"/>
              <a:gd name="connsiteX36" fmla="*/ 2192242 w 2682758"/>
              <a:gd name="connsiteY36" fmla="*/ 71310 h 2455313"/>
              <a:gd name="connsiteX37" fmla="*/ 2211801 w 2682758"/>
              <a:gd name="connsiteY37" fmla="*/ 29746 h 2455313"/>
              <a:gd name="connsiteX38" fmla="*/ 2187114 w 2682758"/>
              <a:gd name="connsiteY38" fmla="*/ 1126 h 2455313"/>
              <a:gd name="connsiteX39" fmla="*/ 2136008 w 2682758"/>
              <a:gd name="connsiteY39" fmla="*/ 68865 h 2455313"/>
              <a:gd name="connsiteX40" fmla="*/ 2077330 w 2682758"/>
              <a:gd name="connsiteY40" fmla="*/ 298688 h 2455313"/>
              <a:gd name="connsiteX41" fmla="*/ 1985327 w 2682758"/>
              <a:gd name="connsiteY41" fmla="*/ 439647 h 2455313"/>
              <a:gd name="connsiteX42" fmla="*/ 1893548 w 2682758"/>
              <a:gd name="connsiteY42" fmla="*/ 513903 h 2455313"/>
              <a:gd name="connsiteX43" fmla="*/ 1867790 w 2682758"/>
              <a:gd name="connsiteY43" fmla="*/ 516478 h 2455313"/>
              <a:gd name="connsiteX44" fmla="*/ 1834305 w 2682758"/>
              <a:gd name="connsiteY44" fmla="*/ 516478 h 2455313"/>
              <a:gd name="connsiteX45" fmla="*/ 1775062 w 2682758"/>
              <a:gd name="connsiteY45" fmla="*/ 488144 h 2455313"/>
              <a:gd name="connsiteX46" fmla="*/ 1780214 w 2682758"/>
              <a:gd name="connsiteY46" fmla="*/ 434053 h 2455313"/>
              <a:gd name="connsiteX47" fmla="*/ 1785366 w 2682758"/>
              <a:gd name="connsiteY47" fmla="*/ 395416 h 2455313"/>
              <a:gd name="connsiteX48" fmla="*/ 1713316 w 2682758"/>
              <a:gd name="connsiteY48" fmla="*/ 308240 h 2455313"/>
              <a:gd name="connsiteX49" fmla="*/ 1677183 w 2682758"/>
              <a:gd name="connsiteY49" fmla="*/ 300112 h 2455313"/>
              <a:gd name="connsiteX50" fmla="*/ 1543242 w 2682758"/>
              <a:gd name="connsiteY50" fmla="*/ 333597 h 2455313"/>
              <a:gd name="connsiteX51" fmla="*/ 1532939 w 2682758"/>
              <a:gd name="connsiteY51" fmla="*/ 354204 h 2455313"/>
              <a:gd name="connsiteX52" fmla="*/ 1517485 w 2682758"/>
              <a:gd name="connsiteY52" fmla="*/ 392840 h 2455313"/>
              <a:gd name="connsiteX53" fmla="*/ 1549178 w 2682758"/>
              <a:gd name="connsiteY53" fmla="*/ 438812 h 2455313"/>
              <a:gd name="connsiteX54" fmla="*/ 1558698 w 2682758"/>
              <a:gd name="connsiteY54" fmla="*/ 475266 h 2455313"/>
              <a:gd name="connsiteX55" fmla="*/ 1538091 w 2682758"/>
              <a:gd name="connsiteY55" fmla="*/ 503598 h 2455313"/>
              <a:gd name="connsiteX56" fmla="*/ 1478795 w 2682758"/>
              <a:gd name="connsiteY56" fmla="*/ 551812 h 2455313"/>
              <a:gd name="connsiteX57" fmla="*/ 1437636 w 2682758"/>
              <a:gd name="connsiteY57" fmla="*/ 622084 h 2455313"/>
              <a:gd name="connsiteX58" fmla="*/ 1407422 w 2682758"/>
              <a:gd name="connsiteY58" fmla="*/ 623861 h 2455313"/>
              <a:gd name="connsiteX59" fmla="*/ 1355211 w 2682758"/>
              <a:gd name="connsiteY59" fmla="*/ 647842 h 2455313"/>
              <a:gd name="connsiteX60" fmla="*/ 1334605 w 2682758"/>
              <a:gd name="connsiteY60" fmla="*/ 704510 h 2455313"/>
              <a:gd name="connsiteX61" fmla="*/ 1313999 w 2682758"/>
              <a:gd name="connsiteY61" fmla="*/ 696782 h 2455313"/>
              <a:gd name="connsiteX62" fmla="*/ 1272786 w 2682758"/>
              <a:gd name="connsiteY62" fmla="*/ 689054 h 2455313"/>
              <a:gd name="connsiteX63" fmla="*/ 1182634 w 2682758"/>
              <a:gd name="connsiteY63" fmla="*/ 689053 h 2455313"/>
              <a:gd name="connsiteX64" fmla="*/ 1130976 w 2682758"/>
              <a:gd name="connsiteY64" fmla="*/ 675395 h 2455313"/>
              <a:gd name="connsiteX65" fmla="*/ 1071876 w 2682758"/>
              <a:gd name="connsiteY65" fmla="*/ 652993 h 2455313"/>
              <a:gd name="connsiteX66" fmla="*/ 1102784 w 2682758"/>
              <a:gd name="connsiteY66" fmla="*/ 629811 h 2455313"/>
              <a:gd name="connsiteX67" fmla="*/ 1172332 w 2682758"/>
              <a:gd name="connsiteY67" fmla="*/ 642690 h 2455313"/>
              <a:gd name="connsiteX68" fmla="*/ 1177482 w 2682758"/>
              <a:gd name="connsiteY68" fmla="*/ 660720 h 2455313"/>
              <a:gd name="connsiteX69" fmla="*/ 1228998 w 2682758"/>
              <a:gd name="connsiteY69" fmla="*/ 671024 h 2455313"/>
              <a:gd name="connsiteX70" fmla="*/ 1292346 w 2682758"/>
              <a:gd name="connsiteY70" fmla="*/ 640245 h 2455313"/>
              <a:gd name="connsiteX71" fmla="*/ 1265058 w 2682758"/>
              <a:gd name="connsiteY71" fmla="*/ 609206 h 2455313"/>
              <a:gd name="connsiteX72" fmla="*/ 1326877 w 2682758"/>
              <a:gd name="connsiteY72" fmla="*/ 593751 h 2455313"/>
              <a:gd name="connsiteX73" fmla="*/ 1339023 w 2682758"/>
              <a:gd name="connsiteY73" fmla="*/ 564208 h 2455313"/>
              <a:gd name="connsiteX74" fmla="*/ 1362938 w 2682758"/>
              <a:gd name="connsiteY74" fmla="*/ 544811 h 2455313"/>
              <a:gd name="connsiteX75" fmla="*/ 1370666 w 2682758"/>
              <a:gd name="connsiteY75" fmla="*/ 511326 h 2455313"/>
              <a:gd name="connsiteX76" fmla="*/ 1411878 w 2682758"/>
              <a:gd name="connsiteY76" fmla="*/ 501023 h 2455313"/>
              <a:gd name="connsiteX77" fmla="*/ 1427333 w 2682758"/>
              <a:gd name="connsiteY77" fmla="*/ 470113 h 2455313"/>
              <a:gd name="connsiteX78" fmla="*/ 1414454 w 2682758"/>
              <a:gd name="connsiteY78" fmla="*/ 441780 h 2455313"/>
              <a:gd name="connsiteX79" fmla="*/ 1445363 w 2682758"/>
              <a:gd name="connsiteY79" fmla="*/ 397992 h 2455313"/>
              <a:gd name="connsiteX80" fmla="*/ 1453145 w 2682758"/>
              <a:gd name="connsiteY80" fmla="*/ 384672 h 2455313"/>
              <a:gd name="connsiteX81" fmla="*/ 1440211 w 2682758"/>
              <a:gd name="connsiteY81" fmla="*/ 351628 h 2455313"/>
              <a:gd name="connsiteX82" fmla="*/ 1294163 w 2682758"/>
              <a:gd name="connsiteY82" fmla="*/ 291336 h 2455313"/>
              <a:gd name="connsiteX83" fmla="*/ 1205816 w 2682758"/>
              <a:gd name="connsiteY83" fmla="*/ 292385 h 2455313"/>
              <a:gd name="connsiteX84" fmla="*/ 1024046 w 2682758"/>
              <a:gd name="connsiteY84" fmla="*/ 156072 h 2455313"/>
              <a:gd name="connsiteX85" fmla="*/ 901942 w 2682758"/>
              <a:gd name="connsiteY85" fmla="*/ 112375 h 2455313"/>
              <a:gd name="connsiteX86" fmla="*/ 907027 w 2682758"/>
              <a:gd name="connsiteY86" fmla="*/ 142992 h 2455313"/>
              <a:gd name="connsiteX87" fmla="*/ 878692 w 2682758"/>
              <a:gd name="connsiteY87" fmla="*/ 153294 h 2455313"/>
              <a:gd name="connsiteX88" fmla="*/ 858086 w 2682758"/>
              <a:gd name="connsiteY88" fmla="*/ 181627 h 2455313"/>
              <a:gd name="connsiteX89" fmla="*/ 870965 w 2682758"/>
              <a:gd name="connsiteY89" fmla="*/ 220263 h 2455313"/>
              <a:gd name="connsiteX90" fmla="*/ 948237 w 2682758"/>
              <a:gd name="connsiteY90" fmla="*/ 220263 h 2455313"/>
              <a:gd name="connsiteX91" fmla="*/ 971421 w 2682758"/>
              <a:gd name="connsiteY91" fmla="*/ 274355 h 2455313"/>
              <a:gd name="connsiteX92" fmla="*/ 1010057 w 2682758"/>
              <a:gd name="connsiteY92" fmla="*/ 305264 h 2455313"/>
              <a:gd name="connsiteX93" fmla="*/ 1038391 w 2682758"/>
              <a:gd name="connsiteY93" fmla="*/ 323295 h 2455313"/>
              <a:gd name="connsiteX94" fmla="*/ 1027025 w 2682758"/>
              <a:gd name="connsiteY94" fmla="*/ 373193 h 2455313"/>
              <a:gd name="connsiteX95" fmla="*/ 981694 w 2682758"/>
              <a:gd name="connsiteY95" fmla="*/ 386402 h 2455313"/>
              <a:gd name="connsiteX96" fmla="*/ 899374 w 2682758"/>
              <a:gd name="connsiteY96" fmla="*/ 313067 h 2455313"/>
              <a:gd name="connsiteX97" fmla="*/ 783260 w 2682758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450337 w 2683420"/>
              <a:gd name="connsiteY25" fmla="*/ 1887984 h 2455313"/>
              <a:gd name="connsiteX26" fmla="*/ 2682625 w 2683420"/>
              <a:gd name="connsiteY26" fmla="*/ 1718377 h 2455313"/>
              <a:gd name="connsiteX27" fmla="*/ 2522851 w 2683420"/>
              <a:gd name="connsiteY27" fmla="*/ 1582364 h 2455313"/>
              <a:gd name="connsiteX28" fmla="*/ 2425553 w 2683420"/>
              <a:gd name="connsiteY28" fmla="*/ 1397599 h 2455313"/>
              <a:gd name="connsiteX29" fmla="*/ 2370860 w 2683420"/>
              <a:gd name="connsiteY29" fmla="*/ 1257694 h 2455313"/>
              <a:gd name="connsiteX30" fmla="*/ 2241813 w 2683420"/>
              <a:gd name="connsiteY30" fmla="*/ 946340 h 2455313"/>
              <a:gd name="connsiteX31" fmla="*/ 2302650 w 2683420"/>
              <a:gd name="connsiteY31" fmla="*/ 395119 h 2455313"/>
              <a:gd name="connsiteX32" fmla="*/ 2338563 w 2683420"/>
              <a:gd name="connsiteY32" fmla="*/ 229319 h 2455313"/>
              <a:gd name="connsiteX33" fmla="*/ 2294928 w 2683420"/>
              <a:gd name="connsiteY33" fmla="*/ 149548 h 2455313"/>
              <a:gd name="connsiteX34" fmla="*/ 2268033 w 2683420"/>
              <a:gd name="connsiteY34" fmla="*/ 137323 h 2455313"/>
              <a:gd name="connsiteX35" fmla="*/ 2209355 w 2683420"/>
              <a:gd name="connsiteY35" fmla="*/ 88423 h 2455313"/>
              <a:gd name="connsiteX36" fmla="*/ 2192242 w 2683420"/>
              <a:gd name="connsiteY36" fmla="*/ 71310 h 2455313"/>
              <a:gd name="connsiteX37" fmla="*/ 2211801 w 2683420"/>
              <a:gd name="connsiteY37" fmla="*/ 29746 h 2455313"/>
              <a:gd name="connsiteX38" fmla="*/ 2187114 w 2683420"/>
              <a:gd name="connsiteY38" fmla="*/ 1126 h 2455313"/>
              <a:gd name="connsiteX39" fmla="*/ 2136008 w 2683420"/>
              <a:gd name="connsiteY39" fmla="*/ 68865 h 2455313"/>
              <a:gd name="connsiteX40" fmla="*/ 2077330 w 2683420"/>
              <a:gd name="connsiteY40" fmla="*/ 298688 h 2455313"/>
              <a:gd name="connsiteX41" fmla="*/ 1985327 w 2683420"/>
              <a:gd name="connsiteY41" fmla="*/ 439647 h 2455313"/>
              <a:gd name="connsiteX42" fmla="*/ 1893548 w 2683420"/>
              <a:gd name="connsiteY42" fmla="*/ 513903 h 2455313"/>
              <a:gd name="connsiteX43" fmla="*/ 1867790 w 2683420"/>
              <a:gd name="connsiteY43" fmla="*/ 516478 h 2455313"/>
              <a:gd name="connsiteX44" fmla="*/ 1834305 w 2683420"/>
              <a:gd name="connsiteY44" fmla="*/ 516478 h 2455313"/>
              <a:gd name="connsiteX45" fmla="*/ 1775062 w 2683420"/>
              <a:gd name="connsiteY45" fmla="*/ 488144 h 2455313"/>
              <a:gd name="connsiteX46" fmla="*/ 1780214 w 2683420"/>
              <a:gd name="connsiteY46" fmla="*/ 434053 h 2455313"/>
              <a:gd name="connsiteX47" fmla="*/ 1785366 w 2683420"/>
              <a:gd name="connsiteY47" fmla="*/ 395416 h 2455313"/>
              <a:gd name="connsiteX48" fmla="*/ 1713316 w 2683420"/>
              <a:gd name="connsiteY48" fmla="*/ 308240 h 2455313"/>
              <a:gd name="connsiteX49" fmla="*/ 1677183 w 2683420"/>
              <a:gd name="connsiteY49" fmla="*/ 300112 h 2455313"/>
              <a:gd name="connsiteX50" fmla="*/ 1543242 w 2683420"/>
              <a:gd name="connsiteY50" fmla="*/ 333597 h 2455313"/>
              <a:gd name="connsiteX51" fmla="*/ 1532939 w 2683420"/>
              <a:gd name="connsiteY51" fmla="*/ 354204 h 2455313"/>
              <a:gd name="connsiteX52" fmla="*/ 1517485 w 2683420"/>
              <a:gd name="connsiteY52" fmla="*/ 392840 h 2455313"/>
              <a:gd name="connsiteX53" fmla="*/ 1549178 w 2683420"/>
              <a:gd name="connsiteY53" fmla="*/ 438812 h 2455313"/>
              <a:gd name="connsiteX54" fmla="*/ 1558698 w 2683420"/>
              <a:gd name="connsiteY54" fmla="*/ 475266 h 2455313"/>
              <a:gd name="connsiteX55" fmla="*/ 1538091 w 2683420"/>
              <a:gd name="connsiteY55" fmla="*/ 503598 h 2455313"/>
              <a:gd name="connsiteX56" fmla="*/ 1478795 w 2683420"/>
              <a:gd name="connsiteY56" fmla="*/ 551812 h 2455313"/>
              <a:gd name="connsiteX57" fmla="*/ 1437636 w 2683420"/>
              <a:gd name="connsiteY57" fmla="*/ 622084 h 2455313"/>
              <a:gd name="connsiteX58" fmla="*/ 1407422 w 2683420"/>
              <a:gd name="connsiteY58" fmla="*/ 623861 h 2455313"/>
              <a:gd name="connsiteX59" fmla="*/ 1355211 w 2683420"/>
              <a:gd name="connsiteY59" fmla="*/ 647842 h 2455313"/>
              <a:gd name="connsiteX60" fmla="*/ 1334605 w 2683420"/>
              <a:gd name="connsiteY60" fmla="*/ 704510 h 2455313"/>
              <a:gd name="connsiteX61" fmla="*/ 1313999 w 2683420"/>
              <a:gd name="connsiteY61" fmla="*/ 696782 h 2455313"/>
              <a:gd name="connsiteX62" fmla="*/ 1272786 w 2683420"/>
              <a:gd name="connsiteY62" fmla="*/ 689054 h 2455313"/>
              <a:gd name="connsiteX63" fmla="*/ 1182634 w 2683420"/>
              <a:gd name="connsiteY63" fmla="*/ 689053 h 2455313"/>
              <a:gd name="connsiteX64" fmla="*/ 1130976 w 2683420"/>
              <a:gd name="connsiteY64" fmla="*/ 675395 h 2455313"/>
              <a:gd name="connsiteX65" fmla="*/ 1071876 w 2683420"/>
              <a:gd name="connsiteY65" fmla="*/ 652993 h 2455313"/>
              <a:gd name="connsiteX66" fmla="*/ 1102784 w 2683420"/>
              <a:gd name="connsiteY66" fmla="*/ 629811 h 2455313"/>
              <a:gd name="connsiteX67" fmla="*/ 1172332 w 2683420"/>
              <a:gd name="connsiteY67" fmla="*/ 642690 h 2455313"/>
              <a:gd name="connsiteX68" fmla="*/ 1177482 w 2683420"/>
              <a:gd name="connsiteY68" fmla="*/ 660720 h 2455313"/>
              <a:gd name="connsiteX69" fmla="*/ 1228998 w 2683420"/>
              <a:gd name="connsiteY69" fmla="*/ 671024 h 2455313"/>
              <a:gd name="connsiteX70" fmla="*/ 1292346 w 2683420"/>
              <a:gd name="connsiteY70" fmla="*/ 640245 h 2455313"/>
              <a:gd name="connsiteX71" fmla="*/ 1265058 w 2683420"/>
              <a:gd name="connsiteY71" fmla="*/ 609206 h 2455313"/>
              <a:gd name="connsiteX72" fmla="*/ 1326877 w 2683420"/>
              <a:gd name="connsiteY72" fmla="*/ 593751 h 2455313"/>
              <a:gd name="connsiteX73" fmla="*/ 1339023 w 2683420"/>
              <a:gd name="connsiteY73" fmla="*/ 564208 h 2455313"/>
              <a:gd name="connsiteX74" fmla="*/ 1362938 w 2683420"/>
              <a:gd name="connsiteY74" fmla="*/ 544811 h 2455313"/>
              <a:gd name="connsiteX75" fmla="*/ 1370666 w 2683420"/>
              <a:gd name="connsiteY75" fmla="*/ 511326 h 2455313"/>
              <a:gd name="connsiteX76" fmla="*/ 1411878 w 2683420"/>
              <a:gd name="connsiteY76" fmla="*/ 501023 h 2455313"/>
              <a:gd name="connsiteX77" fmla="*/ 1427333 w 2683420"/>
              <a:gd name="connsiteY77" fmla="*/ 470113 h 2455313"/>
              <a:gd name="connsiteX78" fmla="*/ 1414454 w 2683420"/>
              <a:gd name="connsiteY78" fmla="*/ 441780 h 2455313"/>
              <a:gd name="connsiteX79" fmla="*/ 1445363 w 2683420"/>
              <a:gd name="connsiteY79" fmla="*/ 397992 h 2455313"/>
              <a:gd name="connsiteX80" fmla="*/ 1453145 w 2683420"/>
              <a:gd name="connsiteY80" fmla="*/ 384672 h 2455313"/>
              <a:gd name="connsiteX81" fmla="*/ 1440211 w 2683420"/>
              <a:gd name="connsiteY81" fmla="*/ 351628 h 2455313"/>
              <a:gd name="connsiteX82" fmla="*/ 1294163 w 2683420"/>
              <a:gd name="connsiteY82" fmla="*/ 291336 h 2455313"/>
              <a:gd name="connsiteX83" fmla="*/ 1205816 w 2683420"/>
              <a:gd name="connsiteY83" fmla="*/ 292385 h 2455313"/>
              <a:gd name="connsiteX84" fmla="*/ 1024046 w 2683420"/>
              <a:gd name="connsiteY84" fmla="*/ 156072 h 2455313"/>
              <a:gd name="connsiteX85" fmla="*/ 901942 w 2683420"/>
              <a:gd name="connsiteY85" fmla="*/ 112375 h 2455313"/>
              <a:gd name="connsiteX86" fmla="*/ 907027 w 2683420"/>
              <a:gd name="connsiteY86" fmla="*/ 142992 h 2455313"/>
              <a:gd name="connsiteX87" fmla="*/ 878692 w 2683420"/>
              <a:gd name="connsiteY87" fmla="*/ 153294 h 2455313"/>
              <a:gd name="connsiteX88" fmla="*/ 858086 w 2683420"/>
              <a:gd name="connsiteY88" fmla="*/ 181627 h 2455313"/>
              <a:gd name="connsiteX89" fmla="*/ 870965 w 2683420"/>
              <a:gd name="connsiteY89" fmla="*/ 220263 h 2455313"/>
              <a:gd name="connsiteX90" fmla="*/ 948237 w 2683420"/>
              <a:gd name="connsiteY90" fmla="*/ 220263 h 2455313"/>
              <a:gd name="connsiteX91" fmla="*/ 971421 w 2683420"/>
              <a:gd name="connsiteY91" fmla="*/ 274355 h 2455313"/>
              <a:gd name="connsiteX92" fmla="*/ 1010057 w 2683420"/>
              <a:gd name="connsiteY92" fmla="*/ 305264 h 2455313"/>
              <a:gd name="connsiteX93" fmla="*/ 1038391 w 2683420"/>
              <a:gd name="connsiteY93" fmla="*/ 323295 h 2455313"/>
              <a:gd name="connsiteX94" fmla="*/ 1027025 w 2683420"/>
              <a:gd name="connsiteY94" fmla="*/ 373193 h 2455313"/>
              <a:gd name="connsiteX95" fmla="*/ 981694 w 2683420"/>
              <a:gd name="connsiteY95" fmla="*/ 386402 h 2455313"/>
              <a:gd name="connsiteX96" fmla="*/ 899374 w 2683420"/>
              <a:gd name="connsiteY96" fmla="*/ 313067 h 2455313"/>
              <a:gd name="connsiteX97" fmla="*/ 783260 w 2683420"/>
              <a:gd name="connsiteY97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274586 w 2683420"/>
              <a:gd name="connsiteY24" fmla="*/ 2044685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313"/>
              <a:gd name="connsiteX1" fmla="*/ 854663 w 2683420"/>
              <a:gd name="connsiteY1" fmla="*/ 422772 h 2455313"/>
              <a:gd name="connsiteX2" fmla="*/ 877996 w 2683420"/>
              <a:gd name="connsiteY2" fmla="*/ 549772 h 2455313"/>
              <a:gd name="connsiteX3" fmla="*/ 833546 w 2683420"/>
              <a:gd name="connsiteY3" fmla="*/ 600572 h 2455313"/>
              <a:gd name="connsiteX4" fmla="*/ 770046 w 2683420"/>
              <a:gd name="connsiteY4" fmla="*/ 664072 h 2455313"/>
              <a:gd name="connsiteX5" fmla="*/ 725596 w 2683420"/>
              <a:gd name="connsiteY5" fmla="*/ 873622 h 2455313"/>
              <a:gd name="connsiteX6" fmla="*/ 738296 w 2683420"/>
              <a:gd name="connsiteY6" fmla="*/ 1038722 h 2455313"/>
              <a:gd name="connsiteX7" fmla="*/ 890696 w 2683420"/>
              <a:gd name="connsiteY7" fmla="*/ 1197472 h 2455313"/>
              <a:gd name="connsiteX8" fmla="*/ 763696 w 2683420"/>
              <a:gd name="connsiteY8" fmla="*/ 1299072 h 2455313"/>
              <a:gd name="connsiteX9" fmla="*/ 477946 w 2683420"/>
              <a:gd name="connsiteY9" fmla="*/ 1337172 h 2455313"/>
              <a:gd name="connsiteX10" fmla="*/ 338246 w 2683420"/>
              <a:gd name="connsiteY10" fmla="*/ 1445122 h 2455313"/>
              <a:gd name="connsiteX11" fmla="*/ 306496 w 2683420"/>
              <a:gd name="connsiteY11" fmla="*/ 1495922 h 2455313"/>
              <a:gd name="connsiteX12" fmla="*/ 293796 w 2683420"/>
              <a:gd name="connsiteY12" fmla="*/ 1597522 h 2455313"/>
              <a:gd name="connsiteX13" fmla="*/ 306496 w 2683420"/>
              <a:gd name="connsiteY13" fmla="*/ 1661022 h 2455313"/>
              <a:gd name="connsiteX14" fmla="*/ 810 w 2683420"/>
              <a:gd name="connsiteY14" fmla="*/ 2011601 h 2455313"/>
              <a:gd name="connsiteX15" fmla="*/ 219220 w 2683420"/>
              <a:gd name="connsiteY15" fmla="*/ 2151745 h 2455313"/>
              <a:gd name="connsiteX16" fmla="*/ 284197 w 2683420"/>
              <a:gd name="connsiteY16" fmla="*/ 2226467 h 2455313"/>
              <a:gd name="connsiteX17" fmla="*/ 261750 w 2683420"/>
              <a:gd name="connsiteY17" fmla="*/ 2324966 h 2455313"/>
              <a:gd name="connsiteX18" fmla="*/ 566846 w 2683420"/>
              <a:gd name="connsiteY18" fmla="*/ 2264272 h 2455313"/>
              <a:gd name="connsiteX19" fmla="*/ 801796 w 2683420"/>
              <a:gd name="connsiteY19" fmla="*/ 2321422 h 2455313"/>
              <a:gd name="connsiteX20" fmla="*/ 1335196 w 2683420"/>
              <a:gd name="connsiteY20" fmla="*/ 2454772 h 2455313"/>
              <a:gd name="connsiteX21" fmla="*/ 1794650 w 2683420"/>
              <a:gd name="connsiteY21" fmla="*/ 2365053 h 2455313"/>
              <a:gd name="connsiteX22" fmla="*/ 1950531 w 2683420"/>
              <a:gd name="connsiteY22" fmla="*/ 2279635 h 2455313"/>
              <a:gd name="connsiteX23" fmla="*/ 2157214 w 2683420"/>
              <a:gd name="connsiteY23" fmla="*/ 2204869 h 2455313"/>
              <a:gd name="connsiteX24" fmla="*/ 2127102 w 2683420"/>
              <a:gd name="connsiteY24" fmla="*/ 2081556 h 2455313"/>
              <a:gd name="connsiteX25" fmla="*/ 2198589 w 2683420"/>
              <a:gd name="connsiteY25" fmla="*/ 1989074 h 2455313"/>
              <a:gd name="connsiteX26" fmla="*/ 2450337 w 2683420"/>
              <a:gd name="connsiteY26" fmla="*/ 1887984 h 2455313"/>
              <a:gd name="connsiteX27" fmla="*/ 2682625 w 2683420"/>
              <a:gd name="connsiteY27" fmla="*/ 1718377 h 2455313"/>
              <a:gd name="connsiteX28" fmla="*/ 2522851 w 2683420"/>
              <a:gd name="connsiteY28" fmla="*/ 1582364 h 2455313"/>
              <a:gd name="connsiteX29" fmla="*/ 2425553 w 2683420"/>
              <a:gd name="connsiteY29" fmla="*/ 1397599 h 2455313"/>
              <a:gd name="connsiteX30" fmla="*/ 2370860 w 2683420"/>
              <a:gd name="connsiteY30" fmla="*/ 1257694 h 2455313"/>
              <a:gd name="connsiteX31" fmla="*/ 2241813 w 2683420"/>
              <a:gd name="connsiteY31" fmla="*/ 946340 h 2455313"/>
              <a:gd name="connsiteX32" fmla="*/ 2302650 w 2683420"/>
              <a:gd name="connsiteY32" fmla="*/ 395119 h 2455313"/>
              <a:gd name="connsiteX33" fmla="*/ 2338563 w 2683420"/>
              <a:gd name="connsiteY33" fmla="*/ 229319 h 2455313"/>
              <a:gd name="connsiteX34" fmla="*/ 2294928 w 2683420"/>
              <a:gd name="connsiteY34" fmla="*/ 149548 h 2455313"/>
              <a:gd name="connsiteX35" fmla="*/ 2268033 w 2683420"/>
              <a:gd name="connsiteY35" fmla="*/ 137323 h 2455313"/>
              <a:gd name="connsiteX36" fmla="*/ 2209355 w 2683420"/>
              <a:gd name="connsiteY36" fmla="*/ 88423 h 2455313"/>
              <a:gd name="connsiteX37" fmla="*/ 2192242 w 2683420"/>
              <a:gd name="connsiteY37" fmla="*/ 71310 h 2455313"/>
              <a:gd name="connsiteX38" fmla="*/ 2211801 w 2683420"/>
              <a:gd name="connsiteY38" fmla="*/ 29746 h 2455313"/>
              <a:gd name="connsiteX39" fmla="*/ 2187114 w 2683420"/>
              <a:gd name="connsiteY39" fmla="*/ 1126 h 2455313"/>
              <a:gd name="connsiteX40" fmla="*/ 2136008 w 2683420"/>
              <a:gd name="connsiteY40" fmla="*/ 68865 h 2455313"/>
              <a:gd name="connsiteX41" fmla="*/ 2077330 w 2683420"/>
              <a:gd name="connsiteY41" fmla="*/ 298688 h 2455313"/>
              <a:gd name="connsiteX42" fmla="*/ 1985327 w 2683420"/>
              <a:gd name="connsiteY42" fmla="*/ 439647 h 2455313"/>
              <a:gd name="connsiteX43" fmla="*/ 1893548 w 2683420"/>
              <a:gd name="connsiteY43" fmla="*/ 513903 h 2455313"/>
              <a:gd name="connsiteX44" fmla="*/ 1867790 w 2683420"/>
              <a:gd name="connsiteY44" fmla="*/ 516478 h 2455313"/>
              <a:gd name="connsiteX45" fmla="*/ 1834305 w 2683420"/>
              <a:gd name="connsiteY45" fmla="*/ 516478 h 2455313"/>
              <a:gd name="connsiteX46" fmla="*/ 1775062 w 2683420"/>
              <a:gd name="connsiteY46" fmla="*/ 488144 h 2455313"/>
              <a:gd name="connsiteX47" fmla="*/ 1780214 w 2683420"/>
              <a:gd name="connsiteY47" fmla="*/ 434053 h 2455313"/>
              <a:gd name="connsiteX48" fmla="*/ 1785366 w 2683420"/>
              <a:gd name="connsiteY48" fmla="*/ 395416 h 2455313"/>
              <a:gd name="connsiteX49" fmla="*/ 1713316 w 2683420"/>
              <a:gd name="connsiteY49" fmla="*/ 308240 h 2455313"/>
              <a:gd name="connsiteX50" fmla="*/ 1677183 w 2683420"/>
              <a:gd name="connsiteY50" fmla="*/ 300112 h 2455313"/>
              <a:gd name="connsiteX51" fmla="*/ 1543242 w 2683420"/>
              <a:gd name="connsiteY51" fmla="*/ 333597 h 2455313"/>
              <a:gd name="connsiteX52" fmla="*/ 1532939 w 2683420"/>
              <a:gd name="connsiteY52" fmla="*/ 354204 h 2455313"/>
              <a:gd name="connsiteX53" fmla="*/ 1517485 w 2683420"/>
              <a:gd name="connsiteY53" fmla="*/ 392840 h 2455313"/>
              <a:gd name="connsiteX54" fmla="*/ 1549178 w 2683420"/>
              <a:gd name="connsiteY54" fmla="*/ 438812 h 2455313"/>
              <a:gd name="connsiteX55" fmla="*/ 1558698 w 2683420"/>
              <a:gd name="connsiteY55" fmla="*/ 475266 h 2455313"/>
              <a:gd name="connsiteX56" fmla="*/ 1538091 w 2683420"/>
              <a:gd name="connsiteY56" fmla="*/ 503598 h 2455313"/>
              <a:gd name="connsiteX57" fmla="*/ 1478795 w 2683420"/>
              <a:gd name="connsiteY57" fmla="*/ 551812 h 2455313"/>
              <a:gd name="connsiteX58" fmla="*/ 1437636 w 2683420"/>
              <a:gd name="connsiteY58" fmla="*/ 622084 h 2455313"/>
              <a:gd name="connsiteX59" fmla="*/ 1407422 w 2683420"/>
              <a:gd name="connsiteY59" fmla="*/ 623861 h 2455313"/>
              <a:gd name="connsiteX60" fmla="*/ 1355211 w 2683420"/>
              <a:gd name="connsiteY60" fmla="*/ 647842 h 2455313"/>
              <a:gd name="connsiteX61" fmla="*/ 1334605 w 2683420"/>
              <a:gd name="connsiteY61" fmla="*/ 704510 h 2455313"/>
              <a:gd name="connsiteX62" fmla="*/ 1313999 w 2683420"/>
              <a:gd name="connsiteY62" fmla="*/ 696782 h 2455313"/>
              <a:gd name="connsiteX63" fmla="*/ 1272786 w 2683420"/>
              <a:gd name="connsiteY63" fmla="*/ 689054 h 2455313"/>
              <a:gd name="connsiteX64" fmla="*/ 1182634 w 2683420"/>
              <a:gd name="connsiteY64" fmla="*/ 689053 h 2455313"/>
              <a:gd name="connsiteX65" fmla="*/ 1130976 w 2683420"/>
              <a:gd name="connsiteY65" fmla="*/ 675395 h 2455313"/>
              <a:gd name="connsiteX66" fmla="*/ 1071876 w 2683420"/>
              <a:gd name="connsiteY66" fmla="*/ 652993 h 2455313"/>
              <a:gd name="connsiteX67" fmla="*/ 1102784 w 2683420"/>
              <a:gd name="connsiteY67" fmla="*/ 629811 h 2455313"/>
              <a:gd name="connsiteX68" fmla="*/ 1172332 w 2683420"/>
              <a:gd name="connsiteY68" fmla="*/ 642690 h 2455313"/>
              <a:gd name="connsiteX69" fmla="*/ 1177482 w 2683420"/>
              <a:gd name="connsiteY69" fmla="*/ 660720 h 2455313"/>
              <a:gd name="connsiteX70" fmla="*/ 1228998 w 2683420"/>
              <a:gd name="connsiteY70" fmla="*/ 671024 h 2455313"/>
              <a:gd name="connsiteX71" fmla="*/ 1292346 w 2683420"/>
              <a:gd name="connsiteY71" fmla="*/ 640245 h 2455313"/>
              <a:gd name="connsiteX72" fmla="*/ 1265058 w 2683420"/>
              <a:gd name="connsiteY72" fmla="*/ 609206 h 2455313"/>
              <a:gd name="connsiteX73" fmla="*/ 1326877 w 2683420"/>
              <a:gd name="connsiteY73" fmla="*/ 593751 h 2455313"/>
              <a:gd name="connsiteX74" fmla="*/ 1339023 w 2683420"/>
              <a:gd name="connsiteY74" fmla="*/ 564208 h 2455313"/>
              <a:gd name="connsiteX75" fmla="*/ 1362938 w 2683420"/>
              <a:gd name="connsiteY75" fmla="*/ 544811 h 2455313"/>
              <a:gd name="connsiteX76" fmla="*/ 1370666 w 2683420"/>
              <a:gd name="connsiteY76" fmla="*/ 511326 h 2455313"/>
              <a:gd name="connsiteX77" fmla="*/ 1411878 w 2683420"/>
              <a:gd name="connsiteY77" fmla="*/ 501023 h 2455313"/>
              <a:gd name="connsiteX78" fmla="*/ 1427333 w 2683420"/>
              <a:gd name="connsiteY78" fmla="*/ 470113 h 2455313"/>
              <a:gd name="connsiteX79" fmla="*/ 1414454 w 2683420"/>
              <a:gd name="connsiteY79" fmla="*/ 441780 h 2455313"/>
              <a:gd name="connsiteX80" fmla="*/ 1445363 w 2683420"/>
              <a:gd name="connsiteY80" fmla="*/ 397992 h 2455313"/>
              <a:gd name="connsiteX81" fmla="*/ 1453145 w 2683420"/>
              <a:gd name="connsiteY81" fmla="*/ 384672 h 2455313"/>
              <a:gd name="connsiteX82" fmla="*/ 1440211 w 2683420"/>
              <a:gd name="connsiteY82" fmla="*/ 351628 h 2455313"/>
              <a:gd name="connsiteX83" fmla="*/ 1294163 w 2683420"/>
              <a:gd name="connsiteY83" fmla="*/ 291336 h 2455313"/>
              <a:gd name="connsiteX84" fmla="*/ 1205816 w 2683420"/>
              <a:gd name="connsiteY84" fmla="*/ 292385 h 2455313"/>
              <a:gd name="connsiteX85" fmla="*/ 1024046 w 2683420"/>
              <a:gd name="connsiteY85" fmla="*/ 156072 h 2455313"/>
              <a:gd name="connsiteX86" fmla="*/ 901942 w 2683420"/>
              <a:gd name="connsiteY86" fmla="*/ 112375 h 2455313"/>
              <a:gd name="connsiteX87" fmla="*/ 907027 w 2683420"/>
              <a:gd name="connsiteY87" fmla="*/ 142992 h 2455313"/>
              <a:gd name="connsiteX88" fmla="*/ 878692 w 2683420"/>
              <a:gd name="connsiteY88" fmla="*/ 153294 h 2455313"/>
              <a:gd name="connsiteX89" fmla="*/ 858086 w 2683420"/>
              <a:gd name="connsiteY89" fmla="*/ 181627 h 2455313"/>
              <a:gd name="connsiteX90" fmla="*/ 870965 w 2683420"/>
              <a:gd name="connsiteY90" fmla="*/ 220263 h 2455313"/>
              <a:gd name="connsiteX91" fmla="*/ 948237 w 2683420"/>
              <a:gd name="connsiteY91" fmla="*/ 220263 h 2455313"/>
              <a:gd name="connsiteX92" fmla="*/ 971421 w 2683420"/>
              <a:gd name="connsiteY92" fmla="*/ 274355 h 2455313"/>
              <a:gd name="connsiteX93" fmla="*/ 1010057 w 2683420"/>
              <a:gd name="connsiteY93" fmla="*/ 305264 h 2455313"/>
              <a:gd name="connsiteX94" fmla="*/ 1038391 w 2683420"/>
              <a:gd name="connsiteY94" fmla="*/ 323295 h 2455313"/>
              <a:gd name="connsiteX95" fmla="*/ 1027025 w 2683420"/>
              <a:gd name="connsiteY95" fmla="*/ 373193 h 2455313"/>
              <a:gd name="connsiteX96" fmla="*/ 981694 w 2683420"/>
              <a:gd name="connsiteY96" fmla="*/ 386402 h 2455313"/>
              <a:gd name="connsiteX97" fmla="*/ 899374 w 2683420"/>
              <a:gd name="connsiteY97" fmla="*/ 313067 h 2455313"/>
              <a:gd name="connsiteX98" fmla="*/ 783260 w 2683420"/>
              <a:gd name="connsiteY98" fmla="*/ 282274 h 2455313"/>
              <a:gd name="connsiteX0" fmla="*/ 795446 w 2683420"/>
              <a:gd name="connsiteY0" fmla="*/ 365622 h 2455237"/>
              <a:gd name="connsiteX1" fmla="*/ 854663 w 2683420"/>
              <a:gd name="connsiteY1" fmla="*/ 422772 h 2455237"/>
              <a:gd name="connsiteX2" fmla="*/ 877996 w 2683420"/>
              <a:gd name="connsiteY2" fmla="*/ 549772 h 2455237"/>
              <a:gd name="connsiteX3" fmla="*/ 833546 w 2683420"/>
              <a:gd name="connsiteY3" fmla="*/ 600572 h 2455237"/>
              <a:gd name="connsiteX4" fmla="*/ 770046 w 2683420"/>
              <a:gd name="connsiteY4" fmla="*/ 664072 h 2455237"/>
              <a:gd name="connsiteX5" fmla="*/ 725596 w 2683420"/>
              <a:gd name="connsiteY5" fmla="*/ 873622 h 2455237"/>
              <a:gd name="connsiteX6" fmla="*/ 738296 w 2683420"/>
              <a:gd name="connsiteY6" fmla="*/ 1038722 h 2455237"/>
              <a:gd name="connsiteX7" fmla="*/ 890696 w 2683420"/>
              <a:gd name="connsiteY7" fmla="*/ 1197472 h 2455237"/>
              <a:gd name="connsiteX8" fmla="*/ 763696 w 2683420"/>
              <a:gd name="connsiteY8" fmla="*/ 1299072 h 2455237"/>
              <a:gd name="connsiteX9" fmla="*/ 477946 w 2683420"/>
              <a:gd name="connsiteY9" fmla="*/ 1337172 h 2455237"/>
              <a:gd name="connsiteX10" fmla="*/ 338246 w 2683420"/>
              <a:gd name="connsiteY10" fmla="*/ 1445122 h 2455237"/>
              <a:gd name="connsiteX11" fmla="*/ 306496 w 2683420"/>
              <a:gd name="connsiteY11" fmla="*/ 1495922 h 2455237"/>
              <a:gd name="connsiteX12" fmla="*/ 293796 w 2683420"/>
              <a:gd name="connsiteY12" fmla="*/ 1597522 h 2455237"/>
              <a:gd name="connsiteX13" fmla="*/ 306496 w 2683420"/>
              <a:gd name="connsiteY13" fmla="*/ 1661022 h 2455237"/>
              <a:gd name="connsiteX14" fmla="*/ 810 w 2683420"/>
              <a:gd name="connsiteY14" fmla="*/ 2011601 h 2455237"/>
              <a:gd name="connsiteX15" fmla="*/ 219220 w 2683420"/>
              <a:gd name="connsiteY15" fmla="*/ 2151745 h 2455237"/>
              <a:gd name="connsiteX16" fmla="*/ 284197 w 2683420"/>
              <a:gd name="connsiteY16" fmla="*/ 2226467 h 2455237"/>
              <a:gd name="connsiteX17" fmla="*/ 261750 w 2683420"/>
              <a:gd name="connsiteY17" fmla="*/ 2324966 h 2455237"/>
              <a:gd name="connsiteX18" fmla="*/ 566846 w 2683420"/>
              <a:gd name="connsiteY18" fmla="*/ 2264272 h 2455237"/>
              <a:gd name="connsiteX19" fmla="*/ 801796 w 2683420"/>
              <a:gd name="connsiteY19" fmla="*/ 2321422 h 2455237"/>
              <a:gd name="connsiteX20" fmla="*/ 1335196 w 2683420"/>
              <a:gd name="connsiteY20" fmla="*/ 2454772 h 2455237"/>
              <a:gd name="connsiteX21" fmla="*/ 1794650 w 2683420"/>
              <a:gd name="connsiteY21" fmla="*/ 2365053 h 2455237"/>
              <a:gd name="connsiteX22" fmla="*/ 1994776 w 2683420"/>
              <a:gd name="connsiteY22" fmla="*/ 2353377 h 2455237"/>
              <a:gd name="connsiteX23" fmla="*/ 2157214 w 2683420"/>
              <a:gd name="connsiteY23" fmla="*/ 2204869 h 2455237"/>
              <a:gd name="connsiteX24" fmla="*/ 2127102 w 2683420"/>
              <a:gd name="connsiteY24" fmla="*/ 2081556 h 2455237"/>
              <a:gd name="connsiteX25" fmla="*/ 2198589 w 2683420"/>
              <a:gd name="connsiteY25" fmla="*/ 1989074 h 2455237"/>
              <a:gd name="connsiteX26" fmla="*/ 2450337 w 2683420"/>
              <a:gd name="connsiteY26" fmla="*/ 1887984 h 2455237"/>
              <a:gd name="connsiteX27" fmla="*/ 2682625 w 2683420"/>
              <a:gd name="connsiteY27" fmla="*/ 1718377 h 2455237"/>
              <a:gd name="connsiteX28" fmla="*/ 2522851 w 2683420"/>
              <a:gd name="connsiteY28" fmla="*/ 1582364 h 2455237"/>
              <a:gd name="connsiteX29" fmla="*/ 2425553 w 2683420"/>
              <a:gd name="connsiteY29" fmla="*/ 1397599 h 2455237"/>
              <a:gd name="connsiteX30" fmla="*/ 2370860 w 2683420"/>
              <a:gd name="connsiteY30" fmla="*/ 1257694 h 2455237"/>
              <a:gd name="connsiteX31" fmla="*/ 2241813 w 2683420"/>
              <a:gd name="connsiteY31" fmla="*/ 946340 h 2455237"/>
              <a:gd name="connsiteX32" fmla="*/ 2302650 w 2683420"/>
              <a:gd name="connsiteY32" fmla="*/ 395119 h 2455237"/>
              <a:gd name="connsiteX33" fmla="*/ 2338563 w 2683420"/>
              <a:gd name="connsiteY33" fmla="*/ 229319 h 2455237"/>
              <a:gd name="connsiteX34" fmla="*/ 2294928 w 2683420"/>
              <a:gd name="connsiteY34" fmla="*/ 149548 h 2455237"/>
              <a:gd name="connsiteX35" fmla="*/ 2268033 w 2683420"/>
              <a:gd name="connsiteY35" fmla="*/ 137323 h 2455237"/>
              <a:gd name="connsiteX36" fmla="*/ 2209355 w 2683420"/>
              <a:gd name="connsiteY36" fmla="*/ 88423 h 2455237"/>
              <a:gd name="connsiteX37" fmla="*/ 2192242 w 2683420"/>
              <a:gd name="connsiteY37" fmla="*/ 71310 h 2455237"/>
              <a:gd name="connsiteX38" fmla="*/ 2211801 w 2683420"/>
              <a:gd name="connsiteY38" fmla="*/ 29746 h 2455237"/>
              <a:gd name="connsiteX39" fmla="*/ 2187114 w 2683420"/>
              <a:gd name="connsiteY39" fmla="*/ 1126 h 2455237"/>
              <a:gd name="connsiteX40" fmla="*/ 2136008 w 2683420"/>
              <a:gd name="connsiteY40" fmla="*/ 68865 h 2455237"/>
              <a:gd name="connsiteX41" fmla="*/ 2077330 w 2683420"/>
              <a:gd name="connsiteY41" fmla="*/ 298688 h 2455237"/>
              <a:gd name="connsiteX42" fmla="*/ 1985327 w 2683420"/>
              <a:gd name="connsiteY42" fmla="*/ 439647 h 2455237"/>
              <a:gd name="connsiteX43" fmla="*/ 1893548 w 2683420"/>
              <a:gd name="connsiteY43" fmla="*/ 513903 h 2455237"/>
              <a:gd name="connsiteX44" fmla="*/ 1867790 w 2683420"/>
              <a:gd name="connsiteY44" fmla="*/ 516478 h 2455237"/>
              <a:gd name="connsiteX45" fmla="*/ 1834305 w 2683420"/>
              <a:gd name="connsiteY45" fmla="*/ 516478 h 2455237"/>
              <a:gd name="connsiteX46" fmla="*/ 1775062 w 2683420"/>
              <a:gd name="connsiteY46" fmla="*/ 488144 h 2455237"/>
              <a:gd name="connsiteX47" fmla="*/ 1780214 w 2683420"/>
              <a:gd name="connsiteY47" fmla="*/ 434053 h 2455237"/>
              <a:gd name="connsiteX48" fmla="*/ 1785366 w 2683420"/>
              <a:gd name="connsiteY48" fmla="*/ 395416 h 2455237"/>
              <a:gd name="connsiteX49" fmla="*/ 1713316 w 2683420"/>
              <a:gd name="connsiteY49" fmla="*/ 308240 h 2455237"/>
              <a:gd name="connsiteX50" fmla="*/ 1677183 w 2683420"/>
              <a:gd name="connsiteY50" fmla="*/ 300112 h 2455237"/>
              <a:gd name="connsiteX51" fmla="*/ 1543242 w 2683420"/>
              <a:gd name="connsiteY51" fmla="*/ 333597 h 2455237"/>
              <a:gd name="connsiteX52" fmla="*/ 1532939 w 2683420"/>
              <a:gd name="connsiteY52" fmla="*/ 354204 h 2455237"/>
              <a:gd name="connsiteX53" fmla="*/ 1517485 w 2683420"/>
              <a:gd name="connsiteY53" fmla="*/ 392840 h 2455237"/>
              <a:gd name="connsiteX54" fmla="*/ 1549178 w 2683420"/>
              <a:gd name="connsiteY54" fmla="*/ 438812 h 2455237"/>
              <a:gd name="connsiteX55" fmla="*/ 1558698 w 2683420"/>
              <a:gd name="connsiteY55" fmla="*/ 475266 h 2455237"/>
              <a:gd name="connsiteX56" fmla="*/ 1538091 w 2683420"/>
              <a:gd name="connsiteY56" fmla="*/ 503598 h 2455237"/>
              <a:gd name="connsiteX57" fmla="*/ 1478795 w 2683420"/>
              <a:gd name="connsiteY57" fmla="*/ 551812 h 2455237"/>
              <a:gd name="connsiteX58" fmla="*/ 1437636 w 2683420"/>
              <a:gd name="connsiteY58" fmla="*/ 622084 h 2455237"/>
              <a:gd name="connsiteX59" fmla="*/ 1407422 w 2683420"/>
              <a:gd name="connsiteY59" fmla="*/ 623861 h 2455237"/>
              <a:gd name="connsiteX60" fmla="*/ 1355211 w 2683420"/>
              <a:gd name="connsiteY60" fmla="*/ 647842 h 2455237"/>
              <a:gd name="connsiteX61" fmla="*/ 1334605 w 2683420"/>
              <a:gd name="connsiteY61" fmla="*/ 704510 h 2455237"/>
              <a:gd name="connsiteX62" fmla="*/ 1313999 w 2683420"/>
              <a:gd name="connsiteY62" fmla="*/ 696782 h 2455237"/>
              <a:gd name="connsiteX63" fmla="*/ 1272786 w 2683420"/>
              <a:gd name="connsiteY63" fmla="*/ 689054 h 2455237"/>
              <a:gd name="connsiteX64" fmla="*/ 1182634 w 2683420"/>
              <a:gd name="connsiteY64" fmla="*/ 689053 h 2455237"/>
              <a:gd name="connsiteX65" fmla="*/ 1130976 w 2683420"/>
              <a:gd name="connsiteY65" fmla="*/ 675395 h 2455237"/>
              <a:gd name="connsiteX66" fmla="*/ 1071876 w 2683420"/>
              <a:gd name="connsiteY66" fmla="*/ 652993 h 2455237"/>
              <a:gd name="connsiteX67" fmla="*/ 1102784 w 2683420"/>
              <a:gd name="connsiteY67" fmla="*/ 629811 h 2455237"/>
              <a:gd name="connsiteX68" fmla="*/ 1172332 w 2683420"/>
              <a:gd name="connsiteY68" fmla="*/ 642690 h 2455237"/>
              <a:gd name="connsiteX69" fmla="*/ 1177482 w 2683420"/>
              <a:gd name="connsiteY69" fmla="*/ 660720 h 2455237"/>
              <a:gd name="connsiteX70" fmla="*/ 1228998 w 2683420"/>
              <a:gd name="connsiteY70" fmla="*/ 671024 h 2455237"/>
              <a:gd name="connsiteX71" fmla="*/ 1292346 w 2683420"/>
              <a:gd name="connsiteY71" fmla="*/ 640245 h 2455237"/>
              <a:gd name="connsiteX72" fmla="*/ 1265058 w 2683420"/>
              <a:gd name="connsiteY72" fmla="*/ 609206 h 2455237"/>
              <a:gd name="connsiteX73" fmla="*/ 1326877 w 2683420"/>
              <a:gd name="connsiteY73" fmla="*/ 593751 h 2455237"/>
              <a:gd name="connsiteX74" fmla="*/ 1339023 w 2683420"/>
              <a:gd name="connsiteY74" fmla="*/ 564208 h 2455237"/>
              <a:gd name="connsiteX75" fmla="*/ 1362938 w 2683420"/>
              <a:gd name="connsiteY75" fmla="*/ 544811 h 2455237"/>
              <a:gd name="connsiteX76" fmla="*/ 1370666 w 2683420"/>
              <a:gd name="connsiteY76" fmla="*/ 511326 h 2455237"/>
              <a:gd name="connsiteX77" fmla="*/ 1411878 w 2683420"/>
              <a:gd name="connsiteY77" fmla="*/ 501023 h 2455237"/>
              <a:gd name="connsiteX78" fmla="*/ 1427333 w 2683420"/>
              <a:gd name="connsiteY78" fmla="*/ 470113 h 2455237"/>
              <a:gd name="connsiteX79" fmla="*/ 1414454 w 2683420"/>
              <a:gd name="connsiteY79" fmla="*/ 441780 h 2455237"/>
              <a:gd name="connsiteX80" fmla="*/ 1445363 w 2683420"/>
              <a:gd name="connsiteY80" fmla="*/ 397992 h 2455237"/>
              <a:gd name="connsiteX81" fmla="*/ 1453145 w 2683420"/>
              <a:gd name="connsiteY81" fmla="*/ 384672 h 2455237"/>
              <a:gd name="connsiteX82" fmla="*/ 1440211 w 2683420"/>
              <a:gd name="connsiteY82" fmla="*/ 351628 h 2455237"/>
              <a:gd name="connsiteX83" fmla="*/ 1294163 w 2683420"/>
              <a:gd name="connsiteY83" fmla="*/ 291336 h 2455237"/>
              <a:gd name="connsiteX84" fmla="*/ 1205816 w 2683420"/>
              <a:gd name="connsiteY84" fmla="*/ 292385 h 2455237"/>
              <a:gd name="connsiteX85" fmla="*/ 1024046 w 2683420"/>
              <a:gd name="connsiteY85" fmla="*/ 156072 h 2455237"/>
              <a:gd name="connsiteX86" fmla="*/ 901942 w 2683420"/>
              <a:gd name="connsiteY86" fmla="*/ 112375 h 2455237"/>
              <a:gd name="connsiteX87" fmla="*/ 907027 w 2683420"/>
              <a:gd name="connsiteY87" fmla="*/ 142992 h 2455237"/>
              <a:gd name="connsiteX88" fmla="*/ 878692 w 2683420"/>
              <a:gd name="connsiteY88" fmla="*/ 153294 h 2455237"/>
              <a:gd name="connsiteX89" fmla="*/ 858086 w 2683420"/>
              <a:gd name="connsiteY89" fmla="*/ 181627 h 2455237"/>
              <a:gd name="connsiteX90" fmla="*/ 870965 w 2683420"/>
              <a:gd name="connsiteY90" fmla="*/ 220263 h 2455237"/>
              <a:gd name="connsiteX91" fmla="*/ 948237 w 2683420"/>
              <a:gd name="connsiteY91" fmla="*/ 220263 h 2455237"/>
              <a:gd name="connsiteX92" fmla="*/ 971421 w 2683420"/>
              <a:gd name="connsiteY92" fmla="*/ 274355 h 2455237"/>
              <a:gd name="connsiteX93" fmla="*/ 1010057 w 2683420"/>
              <a:gd name="connsiteY93" fmla="*/ 305264 h 2455237"/>
              <a:gd name="connsiteX94" fmla="*/ 1038391 w 2683420"/>
              <a:gd name="connsiteY94" fmla="*/ 323295 h 2455237"/>
              <a:gd name="connsiteX95" fmla="*/ 1027025 w 2683420"/>
              <a:gd name="connsiteY95" fmla="*/ 373193 h 2455237"/>
              <a:gd name="connsiteX96" fmla="*/ 981694 w 2683420"/>
              <a:gd name="connsiteY96" fmla="*/ 386402 h 2455237"/>
              <a:gd name="connsiteX97" fmla="*/ 899374 w 2683420"/>
              <a:gd name="connsiteY97" fmla="*/ 313067 h 2455237"/>
              <a:gd name="connsiteX98" fmla="*/ 783260 w 2683420"/>
              <a:gd name="connsiteY98" fmla="*/ 282274 h 2455237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302650 w 2683420"/>
              <a:gd name="connsiteY32" fmla="*/ 395119 h 2461234"/>
              <a:gd name="connsiteX33" fmla="*/ 2338563 w 2683420"/>
              <a:gd name="connsiteY33" fmla="*/ 229319 h 2461234"/>
              <a:gd name="connsiteX34" fmla="*/ 2294928 w 2683420"/>
              <a:gd name="connsiteY34" fmla="*/ 149548 h 2461234"/>
              <a:gd name="connsiteX35" fmla="*/ 2268033 w 2683420"/>
              <a:gd name="connsiteY35" fmla="*/ 137323 h 2461234"/>
              <a:gd name="connsiteX36" fmla="*/ 2209355 w 2683420"/>
              <a:gd name="connsiteY36" fmla="*/ 88423 h 2461234"/>
              <a:gd name="connsiteX37" fmla="*/ 2192242 w 2683420"/>
              <a:gd name="connsiteY37" fmla="*/ 71310 h 2461234"/>
              <a:gd name="connsiteX38" fmla="*/ 2211801 w 2683420"/>
              <a:gd name="connsiteY38" fmla="*/ 29746 h 2461234"/>
              <a:gd name="connsiteX39" fmla="*/ 2187114 w 2683420"/>
              <a:gd name="connsiteY39" fmla="*/ 1126 h 2461234"/>
              <a:gd name="connsiteX40" fmla="*/ 2136008 w 2683420"/>
              <a:gd name="connsiteY40" fmla="*/ 68865 h 2461234"/>
              <a:gd name="connsiteX41" fmla="*/ 2077330 w 2683420"/>
              <a:gd name="connsiteY41" fmla="*/ 298688 h 2461234"/>
              <a:gd name="connsiteX42" fmla="*/ 1985327 w 2683420"/>
              <a:gd name="connsiteY42" fmla="*/ 439647 h 2461234"/>
              <a:gd name="connsiteX43" fmla="*/ 1893548 w 2683420"/>
              <a:gd name="connsiteY43" fmla="*/ 513903 h 2461234"/>
              <a:gd name="connsiteX44" fmla="*/ 1867790 w 2683420"/>
              <a:gd name="connsiteY44" fmla="*/ 516478 h 2461234"/>
              <a:gd name="connsiteX45" fmla="*/ 1834305 w 2683420"/>
              <a:gd name="connsiteY45" fmla="*/ 516478 h 2461234"/>
              <a:gd name="connsiteX46" fmla="*/ 1775062 w 2683420"/>
              <a:gd name="connsiteY46" fmla="*/ 488144 h 2461234"/>
              <a:gd name="connsiteX47" fmla="*/ 1780214 w 2683420"/>
              <a:gd name="connsiteY47" fmla="*/ 434053 h 2461234"/>
              <a:gd name="connsiteX48" fmla="*/ 1785366 w 2683420"/>
              <a:gd name="connsiteY48" fmla="*/ 395416 h 2461234"/>
              <a:gd name="connsiteX49" fmla="*/ 1713316 w 2683420"/>
              <a:gd name="connsiteY49" fmla="*/ 308240 h 2461234"/>
              <a:gd name="connsiteX50" fmla="*/ 1677183 w 2683420"/>
              <a:gd name="connsiteY50" fmla="*/ 300112 h 2461234"/>
              <a:gd name="connsiteX51" fmla="*/ 1543242 w 2683420"/>
              <a:gd name="connsiteY51" fmla="*/ 333597 h 2461234"/>
              <a:gd name="connsiteX52" fmla="*/ 1532939 w 2683420"/>
              <a:gd name="connsiteY52" fmla="*/ 354204 h 2461234"/>
              <a:gd name="connsiteX53" fmla="*/ 1517485 w 2683420"/>
              <a:gd name="connsiteY53" fmla="*/ 392840 h 2461234"/>
              <a:gd name="connsiteX54" fmla="*/ 1549178 w 2683420"/>
              <a:gd name="connsiteY54" fmla="*/ 438812 h 2461234"/>
              <a:gd name="connsiteX55" fmla="*/ 1558698 w 2683420"/>
              <a:gd name="connsiteY55" fmla="*/ 475266 h 2461234"/>
              <a:gd name="connsiteX56" fmla="*/ 1538091 w 2683420"/>
              <a:gd name="connsiteY56" fmla="*/ 503598 h 2461234"/>
              <a:gd name="connsiteX57" fmla="*/ 1478795 w 2683420"/>
              <a:gd name="connsiteY57" fmla="*/ 551812 h 2461234"/>
              <a:gd name="connsiteX58" fmla="*/ 1437636 w 2683420"/>
              <a:gd name="connsiteY58" fmla="*/ 622084 h 2461234"/>
              <a:gd name="connsiteX59" fmla="*/ 1407422 w 2683420"/>
              <a:gd name="connsiteY59" fmla="*/ 623861 h 2461234"/>
              <a:gd name="connsiteX60" fmla="*/ 1355211 w 2683420"/>
              <a:gd name="connsiteY60" fmla="*/ 647842 h 2461234"/>
              <a:gd name="connsiteX61" fmla="*/ 1334605 w 2683420"/>
              <a:gd name="connsiteY61" fmla="*/ 704510 h 2461234"/>
              <a:gd name="connsiteX62" fmla="*/ 1313999 w 2683420"/>
              <a:gd name="connsiteY62" fmla="*/ 696782 h 2461234"/>
              <a:gd name="connsiteX63" fmla="*/ 1272786 w 2683420"/>
              <a:gd name="connsiteY63" fmla="*/ 689054 h 2461234"/>
              <a:gd name="connsiteX64" fmla="*/ 1182634 w 2683420"/>
              <a:gd name="connsiteY64" fmla="*/ 689053 h 2461234"/>
              <a:gd name="connsiteX65" fmla="*/ 1130976 w 2683420"/>
              <a:gd name="connsiteY65" fmla="*/ 675395 h 2461234"/>
              <a:gd name="connsiteX66" fmla="*/ 1071876 w 2683420"/>
              <a:gd name="connsiteY66" fmla="*/ 652993 h 2461234"/>
              <a:gd name="connsiteX67" fmla="*/ 1102784 w 2683420"/>
              <a:gd name="connsiteY67" fmla="*/ 629811 h 2461234"/>
              <a:gd name="connsiteX68" fmla="*/ 1172332 w 2683420"/>
              <a:gd name="connsiteY68" fmla="*/ 642690 h 2461234"/>
              <a:gd name="connsiteX69" fmla="*/ 1177482 w 2683420"/>
              <a:gd name="connsiteY69" fmla="*/ 660720 h 2461234"/>
              <a:gd name="connsiteX70" fmla="*/ 1228998 w 2683420"/>
              <a:gd name="connsiteY70" fmla="*/ 671024 h 2461234"/>
              <a:gd name="connsiteX71" fmla="*/ 1292346 w 2683420"/>
              <a:gd name="connsiteY71" fmla="*/ 640245 h 2461234"/>
              <a:gd name="connsiteX72" fmla="*/ 1265058 w 2683420"/>
              <a:gd name="connsiteY72" fmla="*/ 609206 h 2461234"/>
              <a:gd name="connsiteX73" fmla="*/ 1326877 w 2683420"/>
              <a:gd name="connsiteY73" fmla="*/ 593751 h 2461234"/>
              <a:gd name="connsiteX74" fmla="*/ 1339023 w 2683420"/>
              <a:gd name="connsiteY74" fmla="*/ 564208 h 2461234"/>
              <a:gd name="connsiteX75" fmla="*/ 1362938 w 2683420"/>
              <a:gd name="connsiteY75" fmla="*/ 544811 h 2461234"/>
              <a:gd name="connsiteX76" fmla="*/ 1370666 w 2683420"/>
              <a:gd name="connsiteY76" fmla="*/ 511326 h 2461234"/>
              <a:gd name="connsiteX77" fmla="*/ 1411878 w 2683420"/>
              <a:gd name="connsiteY77" fmla="*/ 501023 h 2461234"/>
              <a:gd name="connsiteX78" fmla="*/ 1427333 w 2683420"/>
              <a:gd name="connsiteY78" fmla="*/ 470113 h 2461234"/>
              <a:gd name="connsiteX79" fmla="*/ 1414454 w 2683420"/>
              <a:gd name="connsiteY79" fmla="*/ 441780 h 2461234"/>
              <a:gd name="connsiteX80" fmla="*/ 1445363 w 2683420"/>
              <a:gd name="connsiteY80" fmla="*/ 397992 h 2461234"/>
              <a:gd name="connsiteX81" fmla="*/ 1453145 w 2683420"/>
              <a:gd name="connsiteY81" fmla="*/ 384672 h 2461234"/>
              <a:gd name="connsiteX82" fmla="*/ 1440211 w 2683420"/>
              <a:gd name="connsiteY82" fmla="*/ 351628 h 2461234"/>
              <a:gd name="connsiteX83" fmla="*/ 1294163 w 2683420"/>
              <a:gd name="connsiteY83" fmla="*/ 291336 h 2461234"/>
              <a:gd name="connsiteX84" fmla="*/ 1205816 w 2683420"/>
              <a:gd name="connsiteY84" fmla="*/ 292385 h 2461234"/>
              <a:gd name="connsiteX85" fmla="*/ 1024046 w 2683420"/>
              <a:gd name="connsiteY85" fmla="*/ 156072 h 2461234"/>
              <a:gd name="connsiteX86" fmla="*/ 901942 w 2683420"/>
              <a:gd name="connsiteY86" fmla="*/ 112375 h 2461234"/>
              <a:gd name="connsiteX87" fmla="*/ 907027 w 2683420"/>
              <a:gd name="connsiteY87" fmla="*/ 142992 h 2461234"/>
              <a:gd name="connsiteX88" fmla="*/ 878692 w 2683420"/>
              <a:gd name="connsiteY88" fmla="*/ 153294 h 2461234"/>
              <a:gd name="connsiteX89" fmla="*/ 858086 w 2683420"/>
              <a:gd name="connsiteY89" fmla="*/ 181627 h 2461234"/>
              <a:gd name="connsiteX90" fmla="*/ 870965 w 2683420"/>
              <a:gd name="connsiteY90" fmla="*/ 220263 h 2461234"/>
              <a:gd name="connsiteX91" fmla="*/ 948237 w 2683420"/>
              <a:gd name="connsiteY91" fmla="*/ 220263 h 2461234"/>
              <a:gd name="connsiteX92" fmla="*/ 971421 w 2683420"/>
              <a:gd name="connsiteY92" fmla="*/ 274355 h 2461234"/>
              <a:gd name="connsiteX93" fmla="*/ 1010057 w 2683420"/>
              <a:gd name="connsiteY93" fmla="*/ 305264 h 2461234"/>
              <a:gd name="connsiteX94" fmla="*/ 1038391 w 2683420"/>
              <a:gd name="connsiteY94" fmla="*/ 323295 h 2461234"/>
              <a:gd name="connsiteX95" fmla="*/ 1027025 w 2683420"/>
              <a:gd name="connsiteY95" fmla="*/ 373193 h 2461234"/>
              <a:gd name="connsiteX96" fmla="*/ 981694 w 2683420"/>
              <a:gd name="connsiteY96" fmla="*/ 386402 h 2461234"/>
              <a:gd name="connsiteX97" fmla="*/ 899374 w 2683420"/>
              <a:gd name="connsiteY97" fmla="*/ 313067 h 2461234"/>
              <a:gd name="connsiteX98" fmla="*/ 783260 w 2683420"/>
              <a:gd name="connsiteY98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241813 w 2683420"/>
              <a:gd name="connsiteY31" fmla="*/ 946340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370860 w 2683420"/>
              <a:gd name="connsiteY30" fmla="*/ 125769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20"/>
              <a:gd name="connsiteY0" fmla="*/ 365622 h 2461234"/>
              <a:gd name="connsiteX1" fmla="*/ 854663 w 2683420"/>
              <a:gd name="connsiteY1" fmla="*/ 422772 h 2461234"/>
              <a:gd name="connsiteX2" fmla="*/ 877996 w 2683420"/>
              <a:gd name="connsiteY2" fmla="*/ 549772 h 2461234"/>
              <a:gd name="connsiteX3" fmla="*/ 833546 w 2683420"/>
              <a:gd name="connsiteY3" fmla="*/ 600572 h 2461234"/>
              <a:gd name="connsiteX4" fmla="*/ 770046 w 2683420"/>
              <a:gd name="connsiteY4" fmla="*/ 664072 h 2461234"/>
              <a:gd name="connsiteX5" fmla="*/ 725596 w 2683420"/>
              <a:gd name="connsiteY5" fmla="*/ 873622 h 2461234"/>
              <a:gd name="connsiteX6" fmla="*/ 738296 w 2683420"/>
              <a:gd name="connsiteY6" fmla="*/ 1038722 h 2461234"/>
              <a:gd name="connsiteX7" fmla="*/ 890696 w 2683420"/>
              <a:gd name="connsiteY7" fmla="*/ 1197472 h 2461234"/>
              <a:gd name="connsiteX8" fmla="*/ 763696 w 2683420"/>
              <a:gd name="connsiteY8" fmla="*/ 1299072 h 2461234"/>
              <a:gd name="connsiteX9" fmla="*/ 477946 w 2683420"/>
              <a:gd name="connsiteY9" fmla="*/ 1337172 h 2461234"/>
              <a:gd name="connsiteX10" fmla="*/ 338246 w 2683420"/>
              <a:gd name="connsiteY10" fmla="*/ 1445122 h 2461234"/>
              <a:gd name="connsiteX11" fmla="*/ 306496 w 2683420"/>
              <a:gd name="connsiteY11" fmla="*/ 1495922 h 2461234"/>
              <a:gd name="connsiteX12" fmla="*/ 293796 w 2683420"/>
              <a:gd name="connsiteY12" fmla="*/ 1597522 h 2461234"/>
              <a:gd name="connsiteX13" fmla="*/ 306496 w 2683420"/>
              <a:gd name="connsiteY13" fmla="*/ 1661022 h 2461234"/>
              <a:gd name="connsiteX14" fmla="*/ 810 w 2683420"/>
              <a:gd name="connsiteY14" fmla="*/ 2011601 h 2461234"/>
              <a:gd name="connsiteX15" fmla="*/ 219220 w 2683420"/>
              <a:gd name="connsiteY15" fmla="*/ 2151745 h 2461234"/>
              <a:gd name="connsiteX16" fmla="*/ 284197 w 2683420"/>
              <a:gd name="connsiteY16" fmla="*/ 2226467 h 2461234"/>
              <a:gd name="connsiteX17" fmla="*/ 261750 w 2683420"/>
              <a:gd name="connsiteY17" fmla="*/ 2324966 h 2461234"/>
              <a:gd name="connsiteX18" fmla="*/ 566846 w 2683420"/>
              <a:gd name="connsiteY18" fmla="*/ 2264272 h 2461234"/>
              <a:gd name="connsiteX19" fmla="*/ 801796 w 2683420"/>
              <a:gd name="connsiteY19" fmla="*/ 2321422 h 2461234"/>
              <a:gd name="connsiteX20" fmla="*/ 1335196 w 2683420"/>
              <a:gd name="connsiteY20" fmla="*/ 2454772 h 2461234"/>
              <a:gd name="connsiteX21" fmla="*/ 1757779 w 2683420"/>
              <a:gd name="connsiteY21" fmla="*/ 2431421 h 2461234"/>
              <a:gd name="connsiteX22" fmla="*/ 1994776 w 2683420"/>
              <a:gd name="connsiteY22" fmla="*/ 2353377 h 2461234"/>
              <a:gd name="connsiteX23" fmla="*/ 2157214 w 2683420"/>
              <a:gd name="connsiteY23" fmla="*/ 2204869 h 2461234"/>
              <a:gd name="connsiteX24" fmla="*/ 2127102 w 2683420"/>
              <a:gd name="connsiteY24" fmla="*/ 2081556 h 2461234"/>
              <a:gd name="connsiteX25" fmla="*/ 2198589 w 2683420"/>
              <a:gd name="connsiteY25" fmla="*/ 1989074 h 2461234"/>
              <a:gd name="connsiteX26" fmla="*/ 2450337 w 2683420"/>
              <a:gd name="connsiteY26" fmla="*/ 1887984 h 2461234"/>
              <a:gd name="connsiteX27" fmla="*/ 2682625 w 2683420"/>
              <a:gd name="connsiteY27" fmla="*/ 1718377 h 2461234"/>
              <a:gd name="connsiteX28" fmla="*/ 2522851 w 2683420"/>
              <a:gd name="connsiteY28" fmla="*/ 1582364 h 2461234"/>
              <a:gd name="connsiteX29" fmla="*/ 2425553 w 2683420"/>
              <a:gd name="connsiteY29" fmla="*/ 1397599 h 2461234"/>
              <a:gd name="connsiteX30" fmla="*/ 2282370 w 2683420"/>
              <a:gd name="connsiteY30" fmla="*/ 1346184 h 2461234"/>
              <a:gd name="connsiteX31" fmla="*/ 2131200 w 2683420"/>
              <a:gd name="connsiteY31" fmla="*/ 1071701 h 2461234"/>
              <a:gd name="connsiteX32" fmla="*/ 2073228 w 2683420"/>
              <a:gd name="connsiteY32" fmla="*/ 683840 h 2461234"/>
              <a:gd name="connsiteX33" fmla="*/ 2302650 w 2683420"/>
              <a:gd name="connsiteY33" fmla="*/ 395119 h 2461234"/>
              <a:gd name="connsiteX34" fmla="*/ 2338563 w 2683420"/>
              <a:gd name="connsiteY34" fmla="*/ 229319 h 2461234"/>
              <a:gd name="connsiteX35" fmla="*/ 2294928 w 2683420"/>
              <a:gd name="connsiteY35" fmla="*/ 149548 h 2461234"/>
              <a:gd name="connsiteX36" fmla="*/ 2268033 w 2683420"/>
              <a:gd name="connsiteY36" fmla="*/ 137323 h 2461234"/>
              <a:gd name="connsiteX37" fmla="*/ 2209355 w 2683420"/>
              <a:gd name="connsiteY37" fmla="*/ 88423 h 2461234"/>
              <a:gd name="connsiteX38" fmla="*/ 2192242 w 2683420"/>
              <a:gd name="connsiteY38" fmla="*/ 71310 h 2461234"/>
              <a:gd name="connsiteX39" fmla="*/ 2211801 w 2683420"/>
              <a:gd name="connsiteY39" fmla="*/ 29746 h 2461234"/>
              <a:gd name="connsiteX40" fmla="*/ 2187114 w 2683420"/>
              <a:gd name="connsiteY40" fmla="*/ 1126 h 2461234"/>
              <a:gd name="connsiteX41" fmla="*/ 2136008 w 2683420"/>
              <a:gd name="connsiteY41" fmla="*/ 68865 h 2461234"/>
              <a:gd name="connsiteX42" fmla="*/ 2077330 w 2683420"/>
              <a:gd name="connsiteY42" fmla="*/ 298688 h 2461234"/>
              <a:gd name="connsiteX43" fmla="*/ 1985327 w 2683420"/>
              <a:gd name="connsiteY43" fmla="*/ 439647 h 2461234"/>
              <a:gd name="connsiteX44" fmla="*/ 1893548 w 2683420"/>
              <a:gd name="connsiteY44" fmla="*/ 513903 h 2461234"/>
              <a:gd name="connsiteX45" fmla="*/ 1867790 w 2683420"/>
              <a:gd name="connsiteY45" fmla="*/ 516478 h 2461234"/>
              <a:gd name="connsiteX46" fmla="*/ 1834305 w 2683420"/>
              <a:gd name="connsiteY46" fmla="*/ 516478 h 2461234"/>
              <a:gd name="connsiteX47" fmla="*/ 1775062 w 2683420"/>
              <a:gd name="connsiteY47" fmla="*/ 488144 h 2461234"/>
              <a:gd name="connsiteX48" fmla="*/ 1780214 w 2683420"/>
              <a:gd name="connsiteY48" fmla="*/ 434053 h 2461234"/>
              <a:gd name="connsiteX49" fmla="*/ 1785366 w 2683420"/>
              <a:gd name="connsiteY49" fmla="*/ 395416 h 2461234"/>
              <a:gd name="connsiteX50" fmla="*/ 1713316 w 2683420"/>
              <a:gd name="connsiteY50" fmla="*/ 308240 h 2461234"/>
              <a:gd name="connsiteX51" fmla="*/ 1677183 w 2683420"/>
              <a:gd name="connsiteY51" fmla="*/ 300112 h 2461234"/>
              <a:gd name="connsiteX52" fmla="*/ 1543242 w 2683420"/>
              <a:gd name="connsiteY52" fmla="*/ 333597 h 2461234"/>
              <a:gd name="connsiteX53" fmla="*/ 1532939 w 2683420"/>
              <a:gd name="connsiteY53" fmla="*/ 354204 h 2461234"/>
              <a:gd name="connsiteX54" fmla="*/ 1517485 w 2683420"/>
              <a:gd name="connsiteY54" fmla="*/ 392840 h 2461234"/>
              <a:gd name="connsiteX55" fmla="*/ 1549178 w 2683420"/>
              <a:gd name="connsiteY55" fmla="*/ 438812 h 2461234"/>
              <a:gd name="connsiteX56" fmla="*/ 1558698 w 2683420"/>
              <a:gd name="connsiteY56" fmla="*/ 475266 h 2461234"/>
              <a:gd name="connsiteX57" fmla="*/ 1538091 w 2683420"/>
              <a:gd name="connsiteY57" fmla="*/ 503598 h 2461234"/>
              <a:gd name="connsiteX58" fmla="*/ 1478795 w 2683420"/>
              <a:gd name="connsiteY58" fmla="*/ 551812 h 2461234"/>
              <a:gd name="connsiteX59" fmla="*/ 1437636 w 2683420"/>
              <a:gd name="connsiteY59" fmla="*/ 622084 h 2461234"/>
              <a:gd name="connsiteX60" fmla="*/ 1407422 w 2683420"/>
              <a:gd name="connsiteY60" fmla="*/ 623861 h 2461234"/>
              <a:gd name="connsiteX61" fmla="*/ 1355211 w 2683420"/>
              <a:gd name="connsiteY61" fmla="*/ 647842 h 2461234"/>
              <a:gd name="connsiteX62" fmla="*/ 1334605 w 2683420"/>
              <a:gd name="connsiteY62" fmla="*/ 704510 h 2461234"/>
              <a:gd name="connsiteX63" fmla="*/ 1313999 w 2683420"/>
              <a:gd name="connsiteY63" fmla="*/ 696782 h 2461234"/>
              <a:gd name="connsiteX64" fmla="*/ 1272786 w 2683420"/>
              <a:gd name="connsiteY64" fmla="*/ 689054 h 2461234"/>
              <a:gd name="connsiteX65" fmla="*/ 1182634 w 2683420"/>
              <a:gd name="connsiteY65" fmla="*/ 689053 h 2461234"/>
              <a:gd name="connsiteX66" fmla="*/ 1130976 w 2683420"/>
              <a:gd name="connsiteY66" fmla="*/ 675395 h 2461234"/>
              <a:gd name="connsiteX67" fmla="*/ 1071876 w 2683420"/>
              <a:gd name="connsiteY67" fmla="*/ 652993 h 2461234"/>
              <a:gd name="connsiteX68" fmla="*/ 1102784 w 2683420"/>
              <a:gd name="connsiteY68" fmla="*/ 629811 h 2461234"/>
              <a:gd name="connsiteX69" fmla="*/ 1172332 w 2683420"/>
              <a:gd name="connsiteY69" fmla="*/ 642690 h 2461234"/>
              <a:gd name="connsiteX70" fmla="*/ 1177482 w 2683420"/>
              <a:gd name="connsiteY70" fmla="*/ 660720 h 2461234"/>
              <a:gd name="connsiteX71" fmla="*/ 1228998 w 2683420"/>
              <a:gd name="connsiteY71" fmla="*/ 671024 h 2461234"/>
              <a:gd name="connsiteX72" fmla="*/ 1292346 w 2683420"/>
              <a:gd name="connsiteY72" fmla="*/ 640245 h 2461234"/>
              <a:gd name="connsiteX73" fmla="*/ 1265058 w 2683420"/>
              <a:gd name="connsiteY73" fmla="*/ 609206 h 2461234"/>
              <a:gd name="connsiteX74" fmla="*/ 1326877 w 2683420"/>
              <a:gd name="connsiteY74" fmla="*/ 593751 h 2461234"/>
              <a:gd name="connsiteX75" fmla="*/ 1339023 w 2683420"/>
              <a:gd name="connsiteY75" fmla="*/ 564208 h 2461234"/>
              <a:gd name="connsiteX76" fmla="*/ 1362938 w 2683420"/>
              <a:gd name="connsiteY76" fmla="*/ 544811 h 2461234"/>
              <a:gd name="connsiteX77" fmla="*/ 1370666 w 2683420"/>
              <a:gd name="connsiteY77" fmla="*/ 511326 h 2461234"/>
              <a:gd name="connsiteX78" fmla="*/ 1411878 w 2683420"/>
              <a:gd name="connsiteY78" fmla="*/ 501023 h 2461234"/>
              <a:gd name="connsiteX79" fmla="*/ 1427333 w 2683420"/>
              <a:gd name="connsiteY79" fmla="*/ 470113 h 2461234"/>
              <a:gd name="connsiteX80" fmla="*/ 1414454 w 2683420"/>
              <a:gd name="connsiteY80" fmla="*/ 441780 h 2461234"/>
              <a:gd name="connsiteX81" fmla="*/ 1445363 w 2683420"/>
              <a:gd name="connsiteY81" fmla="*/ 397992 h 2461234"/>
              <a:gd name="connsiteX82" fmla="*/ 1453145 w 2683420"/>
              <a:gd name="connsiteY82" fmla="*/ 384672 h 2461234"/>
              <a:gd name="connsiteX83" fmla="*/ 1440211 w 2683420"/>
              <a:gd name="connsiteY83" fmla="*/ 351628 h 2461234"/>
              <a:gd name="connsiteX84" fmla="*/ 1294163 w 2683420"/>
              <a:gd name="connsiteY84" fmla="*/ 291336 h 2461234"/>
              <a:gd name="connsiteX85" fmla="*/ 1205816 w 2683420"/>
              <a:gd name="connsiteY85" fmla="*/ 292385 h 2461234"/>
              <a:gd name="connsiteX86" fmla="*/ 1024046 w 2683420"/>
              <a:gd name="connsiteY86" fmla="*/ 156072 h 2461234"/>
              <a:gd name="connsiteX87" fmla="*/ 901942 w 2683420"/>
              <a:gd name="connsiteY87" fmla="*/ 112375 h 2461234"/>
              <a:gd name="connsiteX88" fmla="*/ 907027 w 2683420"/>
              <a:gd name="connsiteY88" fmla="*/ 142992 h 2461234"/>
              <a:gd name="connsiteX89" fmla="*/ 878692 w 2683420"/>
              <a:gd name="connsiteY89" fmla="*/ 153294 h 2461234"/>
              <a:gd name="connsiteX90" fmla="*/ 858086 w 2683420"/>
              <a:gd name="connsiteY90" fmla="*/ 181627 h 2461234"/>
              <a:gd name="connsiteX91" fmla="*/ 870965 w 2683420"/>
              <a:gd name="connsiteY91" fmla="*/ 220263 h 2461234"/>
              <a:gd name="connsiteX92" fmla="*/ 948237 w 2683420"/>
              <a:gd name="connsiteY92" fmla="*/ 220263 h 2461234"/>
              <a:gd name="connsiteX93" fmla="*/ 971421 w 2683420"/>
              <a:gd name="connsiteY93" fmla="*/ 274355 h 2461234"/>
              <a:gd name="connsiteX94" fmla="*/ 1010057 w 2683420"/>
              <a:gd name="connsiteY94" fmla="*/ 305264 h 2461234"/>
              <a:gd name="connsiteX95" fmla="*/ 1038391 w 2683420"/>
              <a:gd name="connsiteY95" fmla="*/ 323295 h 2461234"/>
              <a:gd name="connsiteX96" fmla="*/ 1027025 w 2683420"/>
              <a:gd name="connsiteY96" fmla="*/ 373193 h 2461234"/>
              <a:gd name="connsiteX97" fmla="*/ 981694 w 2683420"/>
              <a:gd name="connsiteY97" fmla="*/ 386402 h 2461234"/>
              <a:gd name="connsiteX98" fmla="*/ 899374 w 2683420"/>
              <a:gd name="connsiteY98" fmla="*/ 313067 h 2461234"/>
              <a:gd name="connsiteX99" fmla="*/ 783260 w 2683420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302650 w 2683464"/>
              <a:gd name="connsiteY33" fmla="*/ 395119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33546 w 2683464"/>
              <a:gd name="connsiteY3" fmla="*/ 600572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770046 w 2683464"/>
              <a:gd name="connsiteY4" fmla="*/ 664072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25596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738296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791964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  <a:gd name="connsiteX0" fmla="*/ 795446 w 2683464"/>
              <a:gd name="connsiteY0" fmla="*/ 365622 h 2461234"/>
              <a:gd name="connsiteX1" fmla="*/ 854663 w 2683464"/>
              <a:gd name="connsiteY1" fmla="*/ 422772 h 2461234"/>
              <a:gd name="connsiteX2" fmla="*/ 877996 w 2683464"/>
              <a:gd name="connsiteY2" fmla="*/ 549772 h 2461234"/>
              <a:gd name="connsiteX3" fmla="*/ 863042 w 2683464"/>
              <a:gd name="connsiteY3" fmla="*/ 644817 h 2461234"/>
              <a:gd name="connsiteX4" fmla="*/ 880659 w 2683464"/>
              <a:gd name="connsiteY4" fmla="*/ 767311 h 2461234"/>
              <a:gd name="connsiteX5" fmla="*/ 858332 w 2683464"/>
              <a:gd name="connsiteY5" fmla="*/ 873622 h 2461234"/>
              <a:gd name="connsiteX6" fmla="*/ 834161 w 2683464"/>
              <a:gd name="connsiteY6" fmla="*/ 1038722 h 2461234"/>
              <a:gd name="connsiteX7" fmla="*/ 890696 w 2683464"/>
              <a:gd name="connsiteY7" fmla="*/ 1197472 h 2461234"/>
              <a:gd name="connsiteX8" fmla="*/ 763696 w 2683464"/>
              <a:gd name="connsiteY8" fmla="*/ 1299072 h 2461234"/>
              <a:gd name="connsiteX9" fmla="*/ 477946 w 2683464"/>
              <a:gd name="connsiteY9" fmla="*/ 1337172 h 2461234"/>
              <a:gd name="connsiteX10" fmla="*/ 338246 w 2683464"/>
              <a:gd name="connsiteY10" fmla="*/ 1445122 h 2461234"/>
              <a:gd name="connsiteX11" fmla="*/ 306496 w 2683464"/>
              <a:gd name="connsiteY11" fmla="*/ 1495922 h 2461234"/>
              <a:gd name="connsiteX12" fmla="*/ 293796 w 2683464"/>
              <a:gd name="connsiteY12" fmla="*/ 1597522 h 2461234"/>
              <a:gd name="connsiteX13" fmla="*/ 306496 w 2683464"/>
              <a:gd name="connsiteY13" fmla="*/ 1661022 h 2461234"/>
              <a:gd name="connsiteX14" fmla="*/ 810 w 2683464"/>
              <a:gd name="connsiteY14" fmla="*/ 2011601 h 2461234"/>
              <a:gd name="connsiteX15" fmla="*/ 219220 w 2683464"/>
              <a:gd name="connsiteY15" fmla="*/ 2151745 h 2461234"/>
              <a:gd name="connsiteX16" fmla="*/ 284197 w 2683464"/>
              <a:gd name="connsiteY16" fmla="*/ 2226467 h 2461234"/>
              <a:gd name="connsiteX17" fmla="*/ 261750 w 2683464"/>
              <a:gd name="connsiteY17" fmla="*/ 2324966 h 2461234"/>
              <a:gd name="connsiteX18" fmla="*/ 566846 w 2683464"/>
              <a:gd name="connsiteY18" fmla="*/ 2264272 h 2461234"/>
              <a:gd name="connsiteX19" fmla="*/ 801796 w 2683464"/>
              <a:gd name="connsiteY19" fmla="*/ 2321422 h 2461234"/>
              <a:gd name="connsiteX20" fmla="*/ 1335196 w 2683464"/>
              <a:gd name="connsiteY20" fmla="*/ 2454772 h 2461234"/>
              <a:gd name="connsiteX21" fmla="*/ 1757779 w 2683464"/>
              <a:gd name="connsiteY21" fmla="*/ 2431421 h 2461234"/>
              <a:gd name="connsiteX22" fmla="*/ 1994776 w 2683464"/>
              <a:gd name="connsiteY22" fmla="*/ 2353377 h 2461234"/>
              <a:gd name="connsiteX23" fmla="*/ 2157214 w 2683464"/>
              <a:gd name="connsiteY23" fmla="*/ 2204869 h 2461234"/>
              <a:gd name="connsiteX24" fmla="*/ 2127102 w 2683464"/>
              <a:gd name="connsiteY24" fmla="*/ 2081556 h 2461234"/>
              <a:gd name="connsiteX25" fmla="*/ 2198589 w 2683464"/>
              <a:gd name="connsiteY25" fmla="*/ 1989074 h 2461234"/>
              <a:gd name="connsiteX26" fmla="*/ 2450337 w 2683464"/>
              <a:gd name="connsiteY26" fmla="*/ 1887984 h 2461234"/>
              <a:gd name="connsiteX27" fmla="*/ 2682625 w 2683464"/>
              <a:gd name="connsiteY27" fmla="*/ 1718377 h 2461234"/>
              <a:gd name="connsiteX28" fmla="*/ 2522851 w 2683464"/>
              <a:gd name="connsiteY28" fmla="*/ 1582364 h 2461234"/>
              <a:gd name="connsiteX29" fmla="*/ 2381308 w 2683464"/>
              <a:gd name="connsiteY29" fmla="*/ 1471341 h 2461234"/>
              <a:gd name="connsiteX30" fmla="*/ 2282370 w 2683464"/>
              <a:gd name="connsiteY30" fmla="*/ 1346184 h 2461234"/>
              <a:gd name="connsiteX31" fmla="*/ 2131200 w 2683464"/>
              <a:gd name="connsiteY31" fmla="*/ 1071701 h 2461234"/>
              <a:gd name="connsiteX32" fmla="*/ 2073228 w 2683464"/>
              <a:gd name="connsiteY32" fmla="*/ 683840 h 2461234"/>
              <a:gd name="connsiteX33" fmla="*/ 2206785 w 2683464"/>
              <a:gd name="connsiteY33" fmla="*/ 424616 h 2461234"/>
              <a:gd name="connsiteX34" fmla="*/ 2338563 w 2683464"/>
              <a:gd name="connsiteY34" fmla="*/ 229319 h 2461234"/>
              <a:gd name="connsiteX35" fmla="*/ 2294928 w 2683464"/>
              <a:gd name="connsiteY35" fmla="*/ 149548 h 2461234"/>
              <a:gd name="connsiteX36" fmla="*/ 2268033 w 2683464"/>
              <a:gd name="connsiteY36" fmla="*/ 137323 h 2461234"/>
              <a:gd name="connsiteX37" fmla="*/ 2209355 w 2683464"/>
              <a:gd name="connsiteY37" fmla="*/ 88423 h 2461234"/>
              <a:gd name="connsiteX38" fmla="*/ 2192242 w 2683464"/>
              <a:gd name="connsiteY38" fmla="*/ 71310 h 2461234"/>
              <a:gd name="connsiteX39" fmla="*/ 2211801 w 2683464"/>
              <a:gd name="connsiteY39" fmla="*/ 29746 h 2461234"/>
              <a:gd name="connsiteX40" fmla="*/ 2187114 w 2683464"/>
              <a:gd name="connsiteY40" fmla="*/ 1126 h 2461234"/>
              <a:gd name="connsiteX41" fmla="*/ 2136008 w 2683464"/>
              <a:gd name="connsiteY41" fmla="*/ 68865 h 2461234"/>
              <a:gd name="connsiteX42" fmla="*/ 2077330 w 2683464"/>
              <a:gd name="connsiteY42" fmla="*/ 298688 h 2461234"/>
              <a:gd name="connsiteX43" fmla="*/ 1985327 w 2683464"/>
              <a:gd name="connsiteY43" fmla="*/ 439647 h 2461234"/>
              <a:gd name="connsiteX44" fmla="*/ 1893548 w 2683464"/>
              <a:gd name="connsiteY44" fmla="*/ 513903 h 2461234"/>
              <a:gd name="connsiteX45" fmla="*/ 1867790 w 2683464"/>
              <a:gd name="connsiteY45" fmla="*/ 516478 h 2461234"/>
              <a:gd name="connsiteX46" fmla="*/ 1834305 w 2683464"/>
              <a:gd name="connsiteY46" fmla="*/ 516478 h 2461234"/>
              <a:gd name="connsiteX47" fmla="*/ 1775062 w 2683464"/>
              <a:gd name="connsiteY47" fmla="*/ 488144 h 2461234"/>
              <a:gd name="connsiteX48" fmla="*/ 1780214 w 2683464"/>
              <a:gd name="connsiteY48" fmla="*/ 434053 h 2461234"/>
              <a:gd name="connsiteX49" fmla="*/ 1785366 w 2683464"/>
              <a:gd name="connsiteY49" fmla="*/ 395416 h 2461234"/>
              <a:gd name="connsiteX50" fmla="*/ 1713316 w 2683464"/>
              <a:gd name="connsiteY50" fmla="*/ 308240 h 2461234"/>
              <a:gd name="connsiteX51" fmla="*/ 1677183 w 2683464"/>
              <a:gd name="connsiteY51" fmla="*/ 300112 h 2461234"/>
              <a:gd name="connsiteX52" fmla="*/ 1543242 w 2683464"/>
              <a:gd name="connsiteY52" fmla="*/ 333597 h 2461234"/>
              <a:gd name="connsiteX53" fmla="*/ 1532939 w 2683464"/>
              <a:gd name="connsiteY53" fmla="*/ 354204 h 2461234"/>
              <a:gd name="connsiteX54" fmla="*/ 1517485 w 2683464"/>
              <a:gd name="connsiteY54" fmla="*/ 392840 h 2461234"/>
              <a:gd name="connsiteX55" fmla="*/ 1549178 w 2683464"/>
              <a:gd name="connsiteY55" fmla="*/ 438812 h 2461234"/>
              <a:gd name="connsiteX56" fmla="*/ 1558698 w 2683464"/>
              <a:gd name="connsiteY56" fmla="*/ 475266 h 2461234"/>
              <a:gd name="connsiteX57" fmla="*/ 1538091 w 2683464"/>
              <a:gd name="connsiteY57" fmla="*/ 503598 h 2461234"/>
              <a:gd name="connsiteX58" fmla="*/ 1478795 w 2683464"/>
              <a:gd name="connsiteY58" fmla="*/ 551812 h 2461234"/>
              <a:gd name="connsiteX59" fmla="*/ 1437636 w 2683464"/>
              <a:gd name="connsiteY59" fmla="*/ 622084 h 2461234"/>
              <a:gd name="connsiteX60" fmla="*/ 1407422 w 2683464"/>
              <a:gd name="connsiteY60" fmla="*/ 623861 h 2461234"/>
              <a:gd name="connsiteX61" fmla="*/ 1355211 w 2683464"/>
              <a:gd name="connsiteY61" fmla="*/ 647842 h 2461234"/>
              <a:gd name="connsiteX62" fmla="*/ 1334605 w 2683464"/>
              <a:gd name="connsiteY62" fmla="*/ 704510 h 2461234"/>
              <a:gd name="connsiteX63" fmla="*/ 1313999 w 2683464"/>
              <a:gd name="connsiteY63" fmla="*/ 696782 h 2461234"/>
              <a:gd name="connsiteX64" fmla="*/ 1272786 w 2683464"/>
              <a:gd name="connsiteY64" fmla="*/ 689054 h 2461234"/>
              <a:gd name="connsiteX65" fmla="*/ 1182634 w 2683464"/>
              <a:gd name="connsiteY65" fmla="*/ 689053 h 2461234"/>
              <a:gd name="connsiteX66" fmla="*/ 1130976 w 2683464"/>
              <a:gd name="connsiteY66" fmla="*/ 675395 h 2461234"/>
              <a:gd name="connsiteX67" fmla="*/ 1071876 w 2683464"/>
              <a:gd name="connsiteY67" fmla="*/ 652993 h 2461234"/>
              <a:gd name="connsiteX68" fmla="*/ 1102784 w 2683464"/>
              <a:gd name="connsiteY68" fmla="*/ 629811 h 2461234"/>
              <a:gd name="connsiteX69" fmla="*/ 1172332 w 2683464"/>
              <a:gd name="connsiteY69" fmla="*/ 642690 h 2461234"/>
              <a:gd name="connsiteX70" fmla="*/ 1177482 w 2683464"/>
              <a:gd name="connsiteY70" fmla="*/ 660720 h 2461234"/>
              <a:gd name="connsiteX71" fmla="*/ 1228998 w 2683464"/>
              <a:gd name="connsiteY71" fmla="*/ 671024 h 2461234"/>
              <a:gd name="connsiteX72" fmla="*/ 1292346 w 2683464"/>
              <a:gd name="connsiteY72" fmla="*/ 640245 h 2461234"/>
              <a:gd name="connsiteX73" fmla="*/ 1265058 w 2683464"/>
              <a:gd name="connsiteY73" fmla="*/ 609206 h 2461234"/>
              <a:gd name="connsiteX74" fmla="*/ 1326877 w 2683464"/>
              <a:gd name="connsiteY74" fmla="*/ 593751 h 2461234"/>
              <a:gd name="connsiteX75" fmla="*/ 1339023 w 2683464"/>
              <a:gd name="connsiteY75" fmla="*/ 564208 h 2461234"/>
              <a:gd name="connsiteX76" fmla="*/ 1362938 w 2683464"/>
              <a:gd name="connsiteY76" fmla="*/ 544811 h 2461234"/>
              <a:gd name="connsiteX77" fmla="*/ 1370666 w 2683464"/>
              <a:gd name="connsiteY77" fmla="*/ 511326 h 2461234"/>
              <a:gd name="connsiteX78" fmla="*/ 1411878 w 2683464"/>
              <a:gd name="connsiteY78" fmla="*/ 501023 h 2461234"/>
              <a:gd name="connsiteX79" fmla="*/ 1427333 w 2683464"/>
              <a:gd name="connsiteY79" fmla="*/ 470113 h 2461234"/>
              <a:gd name="connsiteX80" fmla="*/ 1414454 w 2683464"/>
              <a:gd name="connsiteY80" fmla="*/ 441780 h 2461234"/>
              <a:gd name="connsiteX81" fmla="*/ 1445363 w 2683464"/>
              <a:gd name="connsiteY81" fmla="*/ 397992 h 2461234"/>
              <a:gd name="connsiteX82" fmla="*/ 1453145 w 2683464"/>
              <a:gd name="connsiteY82" fmla="*/ 384672 h 2461234"/>
              <a:gd name="connsiteX83" fmla="*/ 1440211 w 2683464"/>
              <a:gd name="connsiteY83" fmla="*/ 351628 h 2461234"/>
              <a:gd name="connsiteX84" fmla="*/ 1294163 w 2683464"/>
              <a:gd name="connsiteY84" fmla="*/ 291336 h 2461234"/>
              <a:gd name="connsiteX85" fmla="*/ 1205816 w 2683464"/>
              <a:gd name="connsiteY85" fmla="*/ 292385 h 2461234"/>
              <a:gd name="connsiteX86" fmla="*/ 1024046 w 2683464"/>
              <a:gd name="connsiteY86" fmla="*/ 156072 h 2461234"/>
              <a:gd name="connsiteX87" fmla="*/ 901942 w 2683464"/>
              <a:gd name="connsiteY87" fmla="*/ 112375 h 2461234"/>
              <a:gd name="connsiteX88" fmla="*/ 907027 w 2683464"/>
              <a:gd name="connsiteY88" fmla="*/ 142992 h 2461234"/>
              <a:gd name="connsiteX89" fmla="*/ 878692 w 2683464"/>
              <a:gd name="connsiteY89" fmla="*/ 153294 h 2461234"/>
              <a:gd name="connsiteX90" fmla="*/ 858086 w 2683464"/>
              <a:gd name="connsiteY90" fmla="*/ 181627 h 2461234"/>
              <a:gd name="connsiteX91" fmla="*/ 870965 w 2683464"/>
              <a:gd name="connsiteY91" fmla="*/ 220263 h 2461234"/>
              <a:gd name="connsiteX92" fmla="*/ 948237 w 2683464"/>
              <a:gd name="connsiteY92" fmla="*/ 220263 h 2461234"/>
              <a:gd name="connsiteX93" fmla="*/ 971421 w 2683464"/>
              <a:gd name="connsiteY93" fmla="*/ 274355 h 2461234"/>
              <a:gd name="connsiteX94" fmla="*/ 1010057 w 2683464"/>
              <a:gd name="connsiteY94" fmla="*/ 305264 h 2461234"/>
              <a:gd name="connsiteX95" fmla="*/ 1038391 w 2683464"/>
              <a:gd name="connsiteY95" fmla="*/ 323295 h 2461234"/>
              <a:gd name="connsiteX96" fmla="*/ 1027025 w 2683464"/>
              <a:gd name="connsiteY96" fmla="*/ 373193 h 2461234"/>
              <a:gd name="connsiteX97" fmla="*/ 981694 w 2683464"/>
              <a:gd name="connsiteY97" fmla="*/ 386402 h 2461234"/>
              <a:gd name="connsiteX98" fmla="*/ 899374 w 2683464"/>
              <a:gd name="connsiteY98" fmla="*/ 313067 h 2461234"/>
              <a:gd name="connsiteX99" fmla="*/ 783260 w 2683464"/>
              <a:gd name="connsiteY99" fmla="*/ 282274 h 2461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83464" h="2461234">
                <a:moveTo>
                  <a:pt x="795446" y="365622"/>
                </a:moveTo>
                <a:cubicBezTo>
                  <a:pt x="817794" y="395428"/>
                  <a:pt x="840905" y="392080"/>
                  <a:pt x="854663" y="422772"/>
                </a:cubicBezTo>
                <a:cubicBezTo>
                  <a:pt x="868421" y="453464"/>
                  <a:pt x="876600" y="512765"/>
                  <a:pt x="877996" y="549772"/>
                </a:cubicBezTo>
                <a:cubicBezTo>
                  <a:pt x="879392" y="586779"/>
                  <a:pt x="862598" y="608561"/>
                  <a:pt x="863042" y="644817"/>
                </a:cubicBezTo>
                <a:cubicBezTo>
                  <a:pt x="863486" y="681073"/>
                  <a:pt x="881444" y="729177"/>
                  <a:pt x="880659" y="767311"/>
                </a:cubicBezTo>
                <a:cubicBezTo>
                  <a:pt x="879874" y="805445"/>
                  <a:pt x="866082" y="828387"/>
                  <a:pt x="858332" y="873622"/>
                </a:cubicBezTo>
                <a:cubicBezTo>
                  <a:pt x="850582" y="918857"/>
                  <a:pt x="828767" y="984747"/>
                  <a:pt x="834161" y="1038722"/>
                </a:cubicBezTo>
                <a:cubicBezTo>
                  <a:pt x="839555" y="1092697"/>
                  <a:pt x="902440" y="1154080"/>
                  <a:pt x="890696" y="1197472"/>
                </a:cubicBezTo>
                <a:cubicBezTo>
                  <a:pt x="878952" y="1240864"/>
                  <a:pt x="832488" y="1275789"/>
                  <a:pt x="763696" y="1299072"/>
                </a:cubicBezTo>
                <a:cubicBezTo>
                  <a:pt x="694904" y="1322355"/>
                  <a:pt x="548854" y="1312830"/>
                  <a:pt x="477946" y="1337172"/>
                </a:cubicBezTo>
                <a:cubicBezTo>
                  <a:pt x="407038" y="1361514"/>
                  <a:pt x="366821" y="1418664"/>
                  <a:pt x="338246" y="1445122"/>
                </a:cubicBezTo>
                <a:cubicBezTo>
                  <a:pt x="309671" y="1471580"/>
                  <a:pt x="313904" y="1470522"/>
                  <a:pt x="306496" y="1495922"/>
                </a:cubicBezTo>
                <a:cubicBezTo>
                  <a:pt x="299088" y="1521322"/>
                  <a:pt x="293796" y="1570005"/>
                  <a:pt x="293796" y="1597522"/>
                </a:cubicBezTo>
                <a:cubicBezTo>
                  <a:pt x="293796" y="1625039"/>
                  <a:pt x="355327" y="1592009"/>
                  <a:pt x="306496" y="1661022"/>
                </a:cubicBezTo>
                <a:cubicBezTo>
                  <a:pt x="257665" y="1730035"/>
                  <a:pt x="15356" y="1929814"/>
                  <a:pt x="810" y="2011601"/>
                </a:cubicBezTo>
                <a:cubicBezTo>
                  <a:pt x="-13736" y="2093388"/>
                  <a:pt x="171989" y="2115934"/>
                  <a:pt x="219220" y="2151745"/>
                </a:cubicBezTo>
                <a:cubicBezTo>
                  <a:pt x="266451" y="2187556"/>
                  <a:pt x="277109" y="2197597"/>
                  <a:pt x="284197" y="2226467"/>
                </a:cubicBezTo>
                <a:cubicBezTo>
                  <a:pt x="291285" y="2255337"/>
                  <a:pt x="214642" y="2318665"/>
                  <a:pt x="261750" y="2324966"/>
                </a:cubicBezTo>
                <a:cubicBezTo>
                  <a:pt x="308858" y="2331267"/>
                  <a:pt x="476838" y="2264863"/>
                  <a:pt x="566846" y="2264272"/>
                </a:cubicBezTo>
                <a:cubicBezTo>
                  <a:pt x="656854" y="2263681"/>
                  <a:pt x="801796" y="2321422"/>
                  <a:pt x="801796" y="2321422"/>
                </a:cubicBezTo>
                <a:cubicBezTo>
                  <a:pt x="929854" y="2353172"/>
                  <a:pt x="1175865" y="2436439"/>
                  <a:pt x="1335196" y="2454772"/>
                </a:cubicBezTo>
                <a:cubicBezTo>
                  <a:pt x="1494527" y="2473105"/>
                  <a:pt x="1647849" y="2448320"/>
                  <a:pt x="1757779" y="2431421"/>
                </a:cubicBezTo>
                <a:cubicBezTo>
                  <a:pt x="1867709" y="2414522"/>
                  <a:pt x="1928203" y="2391136"/>
                  <a:pt x="1994776" y="2353377"/>
                </a:cubicBezTo>
                <a:cubicBezTo>
                  <a:pt x="2061349" y="2315618"/>
                  <a:pt x="2135160" y="2250172"/>
                  <a:pt x="2157214" y="2204869"/>
                </a:cubicBezTo>
                <a:cubicBezTo>
                  <a:pt x="2179268" y="2159566"/>
                  <a:pt x="2120206" y="2117522"/>
                  <a:pt x="2127102" y="2081556"/>
                </a:cubicBezTo>
                <a:cubicBezTo>
                  <a:pt x="2133998" y="2045590"/>
                  <a:pt x="2169297" y="2015191"/>
                  <a:pt x="2198589" y="1989074"/>
                </a:cubicBezTo>
                <a:cubicBezTo>
                  <a:pt x="2227881" y="1962957"/>
                  <a:pt x="2369664" y="1933100"/>
                  <a:pt x="2450337" y="1887984"/>
                </a:cubicBezTo>
                <a:cubicBezTo>
                  <a:pt x="2531010" y="1842868"/>
                  <a:pt x="2670539" y="1769314"/>
                  <a:pt x="2682625" y="1718377"/>
                </a:cubicBezTo>
                <a:cubicBezTo>
                  <a:pt x="2694711" y="1667440"/>
                  <a:pt x="2573071" y="1623537"/>
                  <a:pt x="2522851" y="1582364"/>
                </a:cubicBezTo>
                <a:cubicBezTo>
                  <a:pt x="2472632" y="1541191"/>
                  <a:pt x="2421388" y="1510704"/>
                  <a:pt x="2381308" y="1471341"/>
                </a:cubicBezTo>
                <a:cubicBezTo>
                  <a:pt x="2341228" y="1431978"/>
                  <a:pt x="2324055" y="1412791"/>
                  <a:pt x="2282370" y="1346184"/>
                </a:cubicBezTo>
                <a:cubicBezTo>
                  <a:pt x="2240685" y="1279577"/>
                  <a:pt x="2166057" y="1182092"/>
                  <a:pt x="2131200" y="1071701"/>
                </a:cubicBezTo>
                <a:cubicBezTo>
                  <a:pt x="2096343" y="961310"/>
                  <a:pt x="2063089" y="775710"/>
                  <a:pt x="2073228" y="683840"/>
                </a:cubicBezTo>
                <a:cubicBezTo>
                  <a:pt x="2083367" y="591970"/>
                  <a:pt x="2162563" y="500369"/>
                  <a:pt x="2206785" y="424616"/>
                </a:cubicBezTo>
                <a:cubicBezTo>
                  <a:pt x="2251007" y="348863"/>
                  <a:pt x="2323873" y="275164"/>
                  <a:pt x="2338563" y="229319"/>
                </a:cubicBezTo>
                <a:cubicBezTo>
                  <a:pt x="2353254" y="183474"/>
                  <a:pt x="2304238" y="161213"/>
                  <a:pt x="2294928" y="149548"/>
                </a:cubicBezTo>
                <a:cubicBezTo>
                  <a:pt x="2285618" y="137883"/>
                  <a:pt x="2282295" y="147510"/>
                  <a:pt x="2268033" y="137323"/>
                </a:cubicBezTo>
                <a:cubicBezTo>
                  <a:pt x="2231767" y="149141"/>
                  <a:pt x="2221987" y="101055"/>
                  <a:pt x="2209355" y="88423"/>
                </a:cubicBezTo>
                <a:cubicBezTo>
                  <a:pt x="2196723" y="75791"/>
                  <a:pt x="2188982" y="86387"/>
                  <a:pt x="2192242" y="71310"/>
                </a:cubicBezTo>
                <a:cubicBezTo>
                  <a:pt x="2195502" y="56233"/>
                  <a:pt x="2212655" y="41443"/>
                  <a:pt x="2211801" y="29746"/>
                </a:cubicBezTo>
                <a:cubicBezTo>
                  <a:pt x="2210947" y="18049"/>
                  <a:pt x="2199746" y="-5394"/>
                  <a:pt x="2187114" y="1126"/>
                </a:cubicBezTo>
                <a:cubicBezTo>
                  <a:pt x="2174482" y="7646"/>
                  <a:pt x="2159195" y="22124"/>
                  <a:pt x="2136008" y="68865"/>
                </a:cubicBezTo>
                <a:cubicBezTo>
                  <a:pt x="2112821" y="115606"/>
                  <a:pt x="2102443" y="236891"/>
                  <a:pt x="2077330" y="298688"/>
                </a:cubicBezTo>
                <a:cubicBezTo>
                  <a:pt x="2052217" y="360485"/>
                  <a:pt x="2015957" y="403778"/>
                  <a:pt x="1985327" y="439647"/>
                </a:cubicBezTo>
                <a:cubicBezTo>
                  <a:pt x="1954697" y="475516"/>
                  <a:pt x="1901320" y="513323"/>
                  <a:pt x="1893548" y="513903"/>
                </a:cubicBezTo>
                <a:cubicBezTo>
                  <a:pt x="1885776" y="514483"/>
                  <a:pt x="1875517" y="521200"/>
                  <a:pt x="1867790" y="516478"/>
                </a:cubicBezTo>
                <a:cubicBezTo>
                  <a:pt x="1860063" y="511756"/>
                  <a:pt x="1848901" y="527640"/>
                  <a:pt x="1834305" y="516478"/>
                </a:cubicBezTo>
                <a:cubicBezTo>
                  <a:pt x="1819709" y="505316"/>
                  <a:pt x="1783648" y="512614"/>
                  <a:pt x="1775062" y="488144"/>
                </a:cubicBezTo>
                <a:cubicBezTo>
                  <a:pt x="1766476" y="463674"/>
                  <a:pt x="1778926" y="445644"/>
                  <a:pt x="1780214" y="434053"/>
                </a:cubicBezTo>
                <a:cubicBezTo>
                  <a:pt x="1753982" y="390416"/>
                  <a:pt x="1790505" y="412092"/>
                  <a:pt x="1785366" y="395416"/>
                </a:cubicBezTo>
                <a:cubicBezTo>
                  <a:pt x="1780227" y="378740"/>
                  <a:pt x="1731346" y="324124"/>
                  <a:pt x="1713316" y="308240"/>
                </a:cubicBezTo>
                <a:cubicBezTo>
                  <a:pt x="1695286" y="292356"/>
                  <a:pt x="1705529" y="295886"/>
                  <a:pt x="1677183" y="300112"/>
                </a:cubicBezTo>
                <a:cubicBezTo>
                  <a:pt x="1648837" y="304338"/>
                  <a:pt x="1566853" y="326299"/>
                  <a:pt x="1543242" y="333597"/>
                </a:cubicBezTo>
                <a:cubicBezTo>
                  <a:pt x="1519631" y="340895"/>
                  <a:pt x="1534656" y="344330"/>
                  <a:pt x="1532939" y="354204"/>
                </a:cubicBezTo>
                <a:cubicBezTo>
                  <a:pt x="1531222" y="364078"/>
                  <a:pt x="1512333" y="379961"/>
                  <a:pt x="1517485" y="392840"/>
                </a:cubicBezTo>
                <a:cubicBezTo>
                  <a:pt x="1522637" y="405719"/>
                  <a:pt x="1544885" y="425074"/>
                  <a:pt x="1549178" y="438812"/>
                </a:cubicBezTo>
                <a:cubicBezTo>
                  <a:pt x="1556476" y="461565"/>
                  <a:pt x="1559986" y="461529"/>
                  <a:pt x="1558698" y="475266"/>
                </a:cubicBezTo>
                <a:cubicBezTo>
                  <a:pt x="1557410" y="489003"/>
                  <a:pt x="1547974" y="490411"/>
                  <a:pt x="1538091" y="503598"/>
                </a:cubicBezTo>
                <a:cubicBezTo>
                  <a:pt x="1528208" y="516785"/>
                  <a:pt x="1495537" y="532064"/>
                  <a:pt x="1478795" y="551812"/>
                </a:cubicBezTo>
                <a:cubicBezTo>
                  <a:pt x="1462053" y="571560"/>
                  <a:pt x="1449939" y="608446"/>
                  <a:pt x="1437636" y="622084"/>
                </a:cubicBezTo>
                <a:cubicBezTo>
                  <a:pt x="1425333" y="635722"/>
                  <a:pt x="1421159" y="619568"/>
                  <a:pt x="1407422" y="623861"/>
                </a:cubicBezTo>
                <a:cubicBezTo>
                  <a:pt x="1393685" y="628154"/>
                  <a:pt x="1366940" y="636031"/>
                  <a:pt x="1355211" y="647842"/>
                </a:cubicBezTo>
                <a:cubicBezTo>
                  <a:pt x="1343482" y="659653"/>
                  <a:pt x="1345767" y="700217"/>
                  <a:pt x="1334605" y="704510"/>
                </a:cubicBezTo>
                <a:cubicBezTo>
                  <a:pt x="1323443" y="708803"/>
                  <a:pt x="1324302" y="699358"/>
                  <a:pt x="1313999" y="696782"/>
                </a:cubicBezTo>
                <a:cubicBezTo>
                  <a:pt x="1303696" y="694206"/>
                  <a:pt x="1293392" y="692059"/>
                  <a:pt x="1272786" y="689054"/>
                </a:cubicBezTo>
                <a:cubicBezTo>
                  <a:pt x="1252180" y="686049"/>
                  <a:pt x="1209274" y="690042"/>
                  <a:pt x="1182634" y="689053"/>
                </a:cubicBezTo>
                <a:cubicBezTo>
                  <a:pt x="1155994" y="688064"/>
                  <a:pt x="1149436" y="681405"/>
                  <a:pt x="1130976" y="675395"/>
                </a:cubicBezTo>
                <a:cubicBezTo>
                  <a:pt x="1112516" y="669385"/>
                  <a:pt x="1077004" y="665742"/>
                  <a:pt x="1071876" y="652993"/>
                </a:cubicBezTo>
                <a:cubicBezTo>
                  <a:pt x="1066748" y="640244"/>
                  <a:pt x="1078744" y="634962"/>
                  <a:pt x="1102784" y="629811"/>
                </a:cubicBezTo>
                <a:cubicBezTo>
                  <a:pt x="1126824" y="624660"/>
                  <a:pt x="1156448" y="642261"/>
                  <a:pt x="1172332" y="642690"/>
                </a:cubicBezTo>
                <a:lnTo>
                  <a:pt x="1177482" y="660720"/>
                </a:lnTo>
                <a:cubicBezTo>
                  <a:pt x="1181775" y="664584"/>
                  <a:pt x="1216119" y="673600"/>
                  <a:pt x="1228998" y="671024"/>
                </a:cubicBezTo>
                <a:cubicBezTo>
                  <a:pt x="1241877" y="668448"/>
                  <a:pt x="1285477" y="647972"/>
                  <a:pt x="1292346" y="640245"/>
                </a:cubicBezTo>
                <a:cubicBezTo>
                  <a:pt x="1299215" y="632518"/>
                  <a:pt x="1249603" y="615216"/>
                  <a:pt x="1265058" y="609206"/>
                </a:cubicBezTo>
                <a:cubicBezTo>
                  <a:pt x="1300714" y="605471"/>
                  <a:pt x="1311974" y="602539"/>
                  <a:pt x="1326877" y="593751"/>
                </a:cubicBezTo>
                <a:cubicBezTo>
                  <a:pt x="1341780" y="584964"/>
                  <a:pt x="1333013" y="572365"/>
                  <a:pt x="1339023" y="564208"/>
                </a:cubicBezTo>
                <a:cubicBezTo>
                  <a:pt x="1345033" y="556051"/>
                  <a:pt x="1357664" y="553625"/>
                  <a:pt x="1362938" y="544811"/>
                </a:cubicBezTo>
                <a:cubicBezTo>
                  <a:pt x="1368212" y="535997"/>
                  <a:pt x="1364656" y="521200"/>
                  <a:pt x="1370666" y="511326"/>
                </a:cubicBezTo>
                <a:cubicBezTo>
                  <a:pt x="1376676" y="501452"/>
                  <a:pt x="1402434" y="507892"/>
                  <a:pt x="1411878" y="501023"/>
                </a:cubicBezTo>
                <a:cubicBezTo>
                  <a:pt x="1421322" y="494154"/>
                  <a:pt x="1426474" y="477840"/>
                  <a:pt x="1427333" y="470113"/>
                </a:cubicBezTo>
                <a:cubicBezTo>
                  <a:pt x="1428192" y="462386"/>
                  <a:pt x="1409732" y="454230"/>
                  <a:pt x="1414454" y="441780"/>
                </a:cubicBezTo>
                <a:cubicBezTo>
                  <a:pt x="1419176" y="429330"/>
                  <a:pt x="1434192" y="406222"/>
                  <a:pt x="1445363" y="397992"/>
                </a:cubicBezTo>
                <a:cubicBezTo>
                  <a:pt x="1456534" y="389762"/>
                  <a:pt x="1454004" y="392399"/>
                  <a:pt x="1453145" y="384672"/>
                </a:cubicBezTo>
                <a:cubicBezTo>
                  <a:pt x="1452286" y="376945"/>
                  <a:pt x="1466708" y="367184"/>
                  <a:pt x="1440211" y="351628"/>
                </a:cubicBezTo>
                <a:cubicBezTo>
                  <a:pt x="1413714" y="336072"/>
                  <a:pt x="1333229" y="301210"/>
                  <a:pt x="1294163" y="291336"/>
                </a:cubicBezTo>
                <a:cubicBezTo>
                  <a:pt x="1255097" y="281462"/>
                  <a:pt x="1250836" y="314929"/>
                  <a:pt x="1205816" y="292385"/>
                </a:cubicBezTo>
                <a:cubicBezTo>
                  <a:pt x="1160797" y="269841"/>
                  <a:pt x="1074692" y="186074"/>
                  <a:pt x="1024046" y="156072"/>
                </a:cubicBezTo>
                <a:cubicBezTo>
                  <a:pt x="973400" y="126070"/>
                  <a:pt x="921445" y="114555"/>
                  <a:pt x="901942" y="112375"/>
                </a:cubicBezTo>
                <a:cubicBezTo>
                  <a:pt x="882439" y="110195"/>
                  <a:pt x="911760" y="140465"/>
                  <a:pt x="907027" y="142992"/>
                </a:cubicBezTo>
                <a:cubicBezTo>
                  <a:pt x="902294" y="153246"/>
                  <a:pt x="864096" y="127536"/>
                  <a:pt x="878692" y="153294"/>
                </a:cubicBezTo>
                <a:cubicBezTo>
                  <a:pt x="870535" y="158445"/>
                  <a:pt x="859374" y="172612"/>
                  <a:pt x="858086" y="181627"/>
                </a:cubicBezTo>
                <a:cubicBezTo>
                  <a:pt x="856798" y="190642"/>
                  <a:pt x="857228" y="214682"/>
                  <a:pt x="870965" y="220263"/>
                </a:cubicBezTo>
                <a:cubicBezTo>
                  <a:pt x="876975" y="233142"/>
                  <a:pt x="930636" y="210819"/>
                  <a:pt x="948237" y="220263"/>
                </a:cubicBezTo>
                <a:cubicBezTo>
                  <a:pt x="965838" y="229707"/>
                  <a:pt x="956396" y="262335"/>
                  <a:pt x="971421" y="274355"/>
                </a:cubicBezTo>
                <a:cubicBezTo>
                  <a:pt x="985158" y="291098"/>
                  <a:pt x="999754" y="295819"/>
                  <a:pt x="1010057" y="305264"/>
                </a:cubicBezTo>
                <a:cubicBezTo>
                  <a:pt x="1020360" y="314709"/>
                  <a:pt x="1036851" y="310686"/>
                  <a:pt x="1038391" y="323295"/>
                </a:cubicBezTo>
                <a:cubicBezTo>
                  <a:pt x="1039931" y="335904"/>
                  <a:pt x="1030035" y="357953"/>
                  <a:pt x="1027025" y="373193"/>
                </a:cubicBezTo>
                <a:cubicBezTo>
                  <a:pt x="1024015" y="388433"/>
                  <a:pt x="1002969" y="396423"/>
                  <a:pt x="981694" y="386402"/>
                </a:cubicBezTo>
                <a:cubicBezTo>
                  <a:pt x="960419" y="376381"/>
                  <a:pt x="932446" y="330422"/>
                  <a:pt x="899374" y="313067"/>
                </a:cubicBezTo>
                <a:cubicBezTo>
                  <a:pt x="868448" y="286697"/>
                  <a:pt x="794693" y="291809"/>
                  <a:pt x="783260" y="28227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Полилиния 5"/>
          <p:cNvSpPr/>
          <p:nvPr/>
        </p:nvSpPr>
        <p:spPr>
          <a:xfrm>
            <a:off x="4215623" y="1097504"/>
            <a:ext cx="765255" cy="1230966"/>
          </a:xfrm>
          <a:custGeom>
            <a:avLst/>
            <a:gdLst>
              <a:gd name="connsiteX0" fmla="*/ 0 w 754868"/>
              <a:gd name="connsiteY0" fmla="*/ 152462 h 1232899"/>
              <a:gd name="connsiteX1" fmla="*/ 65903 w 754868"/>
              <a:gd name="connsiteY1" fmla="*/ 346052 h 1232899"/>
              <a:gd name="connsiteX2" fmla="*/ 111211 w 754868"/>
              <a:gd name="connsiteY2" fmla="*/ 556116 h 1232899"/>
              <a:gd name="connsiteX3" fmla="*/ 8238 w 754868"/>
              <a:gd name="connsiteY3" fmla="*/ 696160 h 1232899"/>
              <a:gd name="connsiteX4" fmla="*/ 28832 w 754868"/>
              <a:gd name="connsiteY4" fmla="*/ 844441 h 1232899"/>
              <a:gd name="connsiteX5" fmla="*/ 144162 w 754868"/>
              <a:gd name="connsiteY5" fmla="*/ 980365 h 1232899"/>
              <a:gd name="connsiteX6" fmla="*/ 230659 w 754868"/>
              <a:gd name="connsiteY6" fmla="*/ 1062744 h 1232899"/>
              <a:gd name="connsiteX7" fmla="*/ 243016 w 754868"/>
              <a:gd name="connsiteY7" fmla="*/ 1190430 h 1232899"/>
              <a:gd name="connsiteX8" fmla="*/ 700216 w 754868"/>
              <a:gd name="connsiteY8" fmla="*/ 1202787 h 1232899"/>
              <a:gd name="connsiteX9" fmla="*/ 745524 w 754868"/>
              <a:gd name="connsiteY9" fmla="*/ 811489 h 1232899"/>
              <a:gd name="connsiteX10" fmla="*/ 691978 w 754868"/>
              <a:gd name="connsiteY10" fmla="*/ 333695 h 1232899"/>
              <a:gd name="connsiteX11" fmla="*/ 564292 w 754868"/>
              <a:gd name="connsiteY11" fmla="*/ 98916 h 1232899"/>
              <a:gd name="connsiteX12" fmla="*/ 465438 w 754868"/>
              <a:gd name="connsiteY12" fmla="*/ 78322 h 1232899"/>
              <a:gd name="connsiteX13" fmla="*/ 358346 w 754868"/>
              <a:gd name="connsiteY13" fmla="*/ 33014 h 1232899"/>
              <a:gd name="connsiteX14" fmla="*/ 308919 w 754868"/>
              <a:gd name="connsiteY14" fmla="*/ 28895 h 1232899"/>
              <a:gd name="connsiteX15" fmla="*/ 189470 w 754868"/>
              <a:gd name="connsiteY15" fmla="*/ 28895 h 1232899"/>
              <a:gd name="connsiteX16" fmla="*/ 156519 w 754868"/>
              <a:gd name="connsiteY16" fmla="*/ 4181 h 1232899"/>
              <a:gd name="connsiteX17" fmla="*/ 135924 w 754868"/>
              <a:gd name="connsiteY17" fmla="*/ 4181 h 1232899"/>
              <a:gd name="connsiteX18" fmla="*/ 127686 w 754868"/>
              <a:gd name="connsiteY18" fmla="*/ 45371 h 1232899"/>
              <a:gd name="connsiteX19" fmla="*/ 86497 w 754868"/>
              <a:gd name="connsiteY19" fmla="*/ 45371 h 1232899"/>
              <a:gd name="connsiteX20" fmla="*/ 144162 w 754868"/>
              <a:gd name="connsiteY20" fmla="*/ 111273 h 1232899"/>
              <a:gd name="connsiteX21" fmla="*/ 160638 w 754868"/>
              <a:gd name="connsiteY21" fmla="*/ 123630 h 1232899"/>
              <a:gd name="connsiteX22" fmla="*/ 148281 w 754868"/>
              <a:gd name="connsiteY22" fmla="*/ 156581 h 1232899"/>
              <a:gd name="connsiteX23" fmla="*/ 94735 w 754868"/>
              <a:gd name="connsiteY23" fmla="*/ 185414 h 1232899"/>
              <a:gd name="connsiteX24" fmla="*/ 65903 w 754868"/>
              <a:gd name="connsiteY24" fmla="*/ 181295 h 1232899"/>
              <a:gd name="connsiteX25" fmla="*/ 0 w 754868"/>
              <a:gd name="connsiteY25" fmla="*/ 152462 h 1232899"/>
              <a:gd name="connsiteX0" fmla="*/ 0 w 754868"/>
              <a:gd name="connsiteY0" fmla="*/ 151544 h 1231981"/>
              <a:gd name="connsiteX1" fmla="*/ 65903 w 754868"/>
              <a:gd name="connsiteY1" fmla="*/ 345134 h 1231981"/>
              <a:gd name="connsiteX2" fmla="*/ 111211 w 754868"/>
              <a:gd name="connsiteY2" fmla="*/ 555198 h 1231981"/>
              <a:gd name="connsiteX3" fmla="*/ 8238 w 754868"/>
              <a:gd name="connsiteY3" fmla="*/ 695242 h 1231981"/>
              <a:gd name="connsiteX4" fmla="*/ 28832 w 754868"/>
              <a:gd name="connsiteY4" fmla="*/ 843523 h 1231981"/>
              <a:gd name="connsiteX5" fmla="*/ 144162 w 754868"/>
              <a:gd name="connsiteY5" fmla="*/ 979447 h 1231981"/>
              <a:gd name="connsiteX6" fmla="*/ 230659 w 754868"/>
              <a:gd name="connsiteY6" fmla="*/ 1061826 h 1231981"/>
              <a:gd name="connsiteX7" fmla="*/ 243016 w 754868"/>
              <a:gd name="connsiteY7" fmla="*/ 1189512 h 1231981"/>
              <a:gd name="connsiteX8" fmla="*/ 700216 w 754868"/>
              <a:gd name="connsiteY8" fmla="*/ 1201869 h 1231981"/>
              <a:gd name="connsiteX9" fmla="*/ 745524 w 754868"/>
              <a:gd name="connsiteY9" fmla="*/ 810571 h 1231981"/>
              <a:gd name="connsiteX10" fmla="*/ 691978 w 754868"/>
              <a:gd name="connsiteY10" fmla="*/ 332777 h 1231981"/>
              <a:gd name="connsiteX11" fmla="*/ 564292 w 754868"/>
              <a:gd name="connsiteY11" fmla="*/ 97998 h 1231981"/>
              <a:gd name="connsiteX12" fmla="*/ 465438 w 754868"/>
              <a:gd name="connsiteY12" fmla="*/ 77404 h 1231981"/>
              <a:gd name="connsiteX13" fmla="*/ 358346 w 754868"/>
              <a:gd name="connsiteY13" fmla="*/ 32096 h 1231981"/>
              <a:gd name="connsiteX14" fmla="*/ 308919 w 754868"/>
              <a:gd name="connsiteY14" fmla="*/ 27977 h 1231981"/>
              <a:gd name="connsiteX15" fmla="*/ 192224 w 754868"/>
              <a:gd name="connsiteY15" fmla="*/ 8698 h 1231981"/>
              <a:gd name="connsiteX16" fmla="*/ 156519 w 754868"/>
              <a:gd name="connsiteY16" fmla="*/ 3263 h 1231981"/>
              <a:gd name="connsiteX17" fmla="*/ 135924 w 754868"/>
              <a:gd name="connsiteY17" fmla="*/ 3263 h 1231981"/>
              <a:gd name="connsiteX18" fmla="*/ 127686 w 754868"/>
              <a:gd name="connsiteY18" fmla="*/ 44453 h 1231981"/>
              <a:gd name="connsiteX19" fmla="*/ 86497 w 754868"/>
              <a:gd name="connsiteY19" fmla="*/ 44453 h 1231981"/>
              <a:gd name="connsiteX20" fmla="*/ 144162 w 754868"/>
              <a:gd name="connsiteY20" fmla="*/ 110355 h 1231981"/>
              <a:gd name="connsiteX21" fmla="*/ 160638 w 754868"/>
              <a:gd name="connsiteY21" fmla="*/ 122712 h 1231981"/>
              <a:gd name="connsiteX22" fmla="*/ 148281 w 754868"/>
              <a:gd name="connsiteY22" fmla="*/ 155663 h 1231981"/>
              <a:gd name="connsiteX23" fmla="*/ 94735 w 754868"/>
              <a:gd name="connsiteY23" fmla="*/ 184496 h 1231981"/>
              <a:gd name="connsiteX24" fmla="*/ 65903 w 754868"/>
              <a:gd name="connsiteY24" fmla="*/ 180377 h 1231981"/>
              <a:gd name="connsiteX25" fmla="*/ 0 w 754868"/>
              <a:gd name="connsiteY25" fmla="*/ 151544 h 1231981"/>
              <a:gd name="connsiteX0" fmla="*/ 0 w 754868"/>
              <a:gd name="connsiteY0" fmla="*/ 151544 h 1231981"/>
              <a:gd name="connsiteX1" fmla="*/ 65903 w 754868"/>
              <a:gd name="connsiteY1" fmla="*/ 345134 h 1231981"/>
              <a:gd name="connsiteX2" fmla="*/ 111211 w 754868"/>
              <a:gd name="connsiteY2" fmla="*/ 555198 h 1231981"/>
              <a:gd name="connsiteX3" fmla="*/ 8238 w 754868"/>
              <a:gd name="connsiteY3" fmla="*/ 695242 h 1231981"/>
              <a:gd name="connsiteX4" fmla="*/ 28832 w 754868"/>
              <a:gd name="connsiteY4" fmla="*/ 843523 h 1231981"/>
              <a:gd name="connsiteX5" fmla="*/ 144162 w 754868"/>
              <a:gd name="connsiteY5" fmla="*/ 979447 h 1231981"/>
              <a:gd name="connsiteX6" fmla="*/ 230659 w 754868"/>
              <a:gd name="connsiteY6" fmla="*/ 1061826 h 1231981"/>
              <a:gd name="connsiteX7" fmla="*/ 243016 w 754868"/>
              <a:gd name="connsiteY7" fmla="*/ 1189512 h 1231981"/>
              <a:gd name="connsiteX8" fmla="*/ 700216 w 754868"/>
              <a:gd name="connsiteY8" fmla="*/ 1201869 h 1231981"/>
              <a:gd name="connsiteX9" fmla="*/ 745524 w 754868"/>
              <a:gd name="connsiteY9" fmla="*/ 810571 h 1231981"/>
              <a:gd name="connsiteX10" fmla="*/ 691978 w 754868"/>
              <a:gd name="connsiteY10" fmla="*/ 332777 h 1231981"/>
              <a:gd name="connsiteX11" fmla="*/ 564292 w 754868"/>
              <a:gd name="connsiteY11" fmla="*/ 97998 h 1231981"/>
              <a:gd name="connsiteX12" fmla="*/ 465438 w 754868"/>
              <a:gd name="connsiteY12" fmla="*/ 77404 h 1231981"/>
              <a:gd name="connsiteX13" fmla="*/ 434124 w 754868"/>
              <a:gd name="connsiteY13" fmla="*/ 52020 h 1231981"/>
              <a:gd name="connsiteX14" fmla="*/ 358346 w 754868"/>
              <a:gd name="connsiteY14" fmla="*/ 32096 h 1231981"/>
              <a:gd name="connsiteX15" fmla="*/ 308919 w 754868"/>
              <a:gd name="connsiteY15" fmla="*/ 27977 h 1231981"/>
              <a:gd name="connsiteX16" fmla="*/ 192224 w 754868"/>
              <a:gd name="connsiteY16" fmla="*/ 8698 h 1231981"/>
              <a:gd name="connsiteX17" fmla="*/ 156519 w 754868"/>
              <a:gd name="connsiteY17" fmla="*/ 3263 h 1231981"/>
              <a:gd name="connsiteX18" fmla="*/ 135924 w 754868"/>
              <a:gd name="connsiteY18" fmla="*/ 3263 h 1231981"/>
              <a:gd name="connsiteX19" fmla="*/ 127686 w 754868"/>
              <a:gd name="connsiteY19" fmla="*/ 44453 h 1231981"/>
              <a:gd name="connsiteX20" fmla="*/ 86497 w 754868"/>
              <a:gd name="connsiteY20" fmla="*/ 44453 h 1231981"/>
              <a:gd name="connsiteX21" fmla="*/ 144162 w 754868"/>
              <a:gd name="connsiteY21" fmla="*/ 110355 h 1231981"/>
              <a:gd name="connsiteX22" fmla="*/ 160638 w 754868"/>
              <a:gd name="connsiteY22" fmla="*/ 122712 h 1231981"/>
              <a:gd name="connsiteX23" fmla="*/ 148281 w 754868"/>
              <a:gd name="connsiteY23" fmla="*/ 155663 h 1231981"/>
              <a:gd name="connsiteX24" fmla="*/ 94735 w 754868"/>
              <a:gd name="connsiteY24" fmla="*/ 184496 h 1231981"/>
              <a:gd name="connsiteX25" fmla="*/ 65903 w 754868"/>
              <a:gd name="connsiteY25" fmla="*/ 180377 h 1231981"/>
              <a:gd name="connsiteX26" fmla="*/ 0 w 754868"/>
              <a:gd name="connsiteY26" fmla="*/ 151544 h 1231981"/>
              <a:gd name="connsiteX0" fmla="*/ 0 w 754868"/>
              <a:gd name="connsiteY0" fmla="*/ 151544 h 1231981"/>
              <a:gd name="connsiteX1" fmla="*/ 65903 w 754868"/>
              <a:gd name="connsiteY1" fmla="*/ 345134 h 1231981"/>
              <a:gd name="connsiteX2" fmla="*/ 111211 w 754868"/>
              <a:gd name="connsiteY2" fmla="*/ 555198 h 1231981"/>
              <a:gd name="connsiteX3" fmla="*/ 8238 w 754868"/>
              <a:gd name="connsiteY3" fmla="*/ 695242 h 1231981"/>
              <a:gd name="connsiteX4" fmla="*/ 28832 w 754868"/>
              <a:gd name="connsiteY4" fmla="*/ 843523 h 1231981"/>
              <a:gd name="connsiteX5" fmla="*/ 144162 w 754868"/>
              <a:gd name="connsiteY5" fmla="*/ 979447 h 1231981"/>
              <a:gd name="connsiteX6" fmla="*/ 230659 w 754868"/>
              <a:gd name="connsiteY6" fmla="*/ 1061826 h 1231981"/>
              <a:gd name="connsiteX7" fmla="*/ 243016 w 754868"/>
              <a:gd name="connsiteY7" fmla="*/ 1189512 h 1231981"/>
              <a:gd name="connsiteX8" fmla="*/ 700216 w 754868"/>
              <a:gd name="connsiteY8" fmla="*/ 1201869 h 1231981"/>
              <a:gd name="connsiteX9" fmla="*/ 745524 w 754868"/>
              <a:gd name="connsiteY9" fmla="*/ 810571 h 1231981"/>
              <a:gd name="connsiteX10" fmla="*/ 691978 w 754868"/>
              <a:gd name="connsiteY10" fmla="*/ 332777 h 1231981"/>
              <a:gd name="connsiteX11" fmla="*/ 564292 w 754868"/>
              <a:gd name="connsiteY11" fmla="*/ 97998 h 1231981"/>
              <a:gd name="connsiteX12" fmla="*/ 470946 w 754868"/>
              <a:gd name="connsiteY12" fmla="*/ 69142 h 1231981"/>
              <a:gd name="connsiteX13" fmla="*/ 434124 w 754868"/>
              <a:gd name="connsiteY13" fmla="*/ 52020 h 1231981"/>
              <a:gd name="connsiteX14" fmla="*/ 358346 w 754868"/>
              <a:gd name="connsiteY14" fmla="*/ 32096 h 1231981"/>
              <a:gd name="connsiteX15" fmla="*/ 308919 w 754868"/>
              <a:gd name="connsiteY15" fmla="*/ 27977 h 1231981"/>
              <a:gd name="connsiteX16" fmla="*/ 192224 w 754868"/>
              <a:gd name="connsiteY16" fmla="*/ 8698 h 1231981"/>
              <a:gd name="connsiteX17" fmla="*/ 156519 w 754868"/>
              <a:gd name="connsiteY17" fmla="*/ 3263 h 1231981"/>
              <a:gd name="connsiteX18" fmla="*/ 135924 w 754868"/>
              <a:gd name="connsiteY18" fmla="*/ 3263 h 1231981"/>
              <a:gd name="connsiteX19" fmla="*/ 127686 w 754868"/>
              <a:gd name="connsiteY19" fmla="*/ 44453 h 1231981"/>
              <a:gd name="connsiteX20" fmla="*/ 86497 w 754868"/>
              <a:gd name="connsiteY20" fmla="*/ 44453 h 1231981"/>
              <a:gd name="connsiteX21" fmla="*/ 144162 w 754868"/>
              <a:gd name="connsiteY21" fmla="*/ 110355 h 1231981"/>
              <a:gd name="connsiteX22" fmla="*/ 160638 w 754868"/>
              <a:gd name="connsiteY22" fmla="*/ 122712 h 1231981"/>
              <a:gd name="connsiteX23" fmla="*/ 148281 w 754868"/>
              <a:gd name="connsiteY23" fmla="*/ 155663 h 1231981"/>
              <a:gd name="connsiteX24" fmla="*/ 94735 w 754868"/>
              <a:gd name="connsiteY24" fmla="*/ 184496 h 1231981"/>
              <a:gd name="connsiteX25" fmla="*/ 65903 w 754868"/>
              <a:gd name="connsiteY25" fmla="*/ 180377 h 1231981"/>
              <a:gd name="connsiteX26" fmla="*/ 0 w 754868"/>
              <a:gd name="connsiteY26" fmla="*/ 151544 h 1231981"/>
              <a:gd name="connsiteX0" fmla="*/ 0 w 754868"/>
              <a:gd name="connsiteY0" fmla="*/ 150529 h 1230966"/>
              <a:gd name="connsiteX1" fmla="*/ 65903 w 754868"/>
              <a:gd name="connsiteY1" fmla="*/ 344119 h 1230966"/>
              <a:gd name="connsiteX2" fmla="*/ 111211 w 754868"/>
              <a:gd name="connsiteY2" fmla="*/ 554183 h 1230966"/>
              <a:gd name="connsiteX3" fmla="*/ 8238 w 754868"/>
              <a:gd name="connsiteY3" fmla="*/ 694227 h 1230966"/>
              <a:gd name="connsiteX4" fmla="*/ 28832 w 754868"/>
              <a:gd name="connsiteY4" fmla="*/ 842508 h 1230966"/>
              <a:gd name="connsiteX5" fmla="*/ 144162 w 754868"/>
              <a:gd name="connsiteY5" fmla="*/ 978432 h 1230966"/>
              <a:gd name="connsiteX6" fmla="*/ 230659 w 754868"/>
              <a:gd name="connsiteY6" fmla="*/ 1060811 h 1230966"/>
              <a:gd name="connsiteX7" fmla="*/ 243016 w 754868"/>
              <a:gd name="connsiteY7" fmla="*/ 1188497 h 1230966"/>
              <a:gd name="connsiteX8" fmla="*/ 700216 w 754868"/>
              <a:gd name="connsiteY8" fmla="*/ 1200854 h 1230966"/>
              <a:gd name="connsiteX9" fmla="*/ 745524 w 754868"/>
              <a:gd name="connsiteY9" fmla="*/ 809556 h 1230966"/>
              <a:gd name="connsiteX10" fmla="*/ 691978 w 754868"/>
              <a:gd name="connsiteY10" fmla="*/ 331762 h 1230966"/>
              <a:gd name="connsiteX11" fmla="*/ 564292 w 754868"/>
              <a:gd name="connsiteY11" fmla="*/ 96983 h 1230966"/>
              <a:gd name="connsiteX12" fmla="*/ 470946 w 754868"/>
              <a:gd name="connsiteY12" fmla="*/ 68127 h 1230966"/>
              <a:gd name="connsiteX13" fmla="*/ 434124 w 754868"/>
              <a:gd name="connsiteY13" fmla="*/ 51005 h 1230966"/>
              <a:gd name="connsiteX14" fmla="*/ 358346 w 754868"/>
              <a:gd name="connsiteY14" fmla="*/ 31081 h 1230966"/>
              <a:gd name="connsiteX15" fmla="*/ 308919 w 754868"/>
              <a:gd name="connsiteY15" fmla="*/ 26962 h 1230966"/>
              <a:gd name="connsiteX16" fmla="*/ 192224 w 754868"/>
              <a:gd name="connsiteY16" fmla="*/ 7683 h 1230966"/>
              <a:gd name="connsiteX17" fmla="*/ 156519 w 754868"/>
              <a:gd name="connsiteY17" fmla="*/ 2248 h 1230966"/>
              <a:gd name="connsiteX18" fmla="*/ 135924 w 754868"/>
              <a:gd name="connsiteY18" fmla="*/ 2248 h 1230966"/>
              <a:gd name="connsiteX19" fmla="*/ 122178 w 754868"/>
              <a:gd name="connsiteY19" fmla="*/ 29667 h 1230966"/>
              <a:gd name="connsiteX20" fmla="*/ 86497 w 754868"/>
              <a:gd name="connsiteY20" fmla="*/ 43438 h 1230966"/>
              <a:gd name="connsiteX21" fmla="*/ 144162 w 754868"/>
              <a:gd name="connsiteY21" fmla="*/ 109340 h 1230966"/>
              <a:gd name="connsiteX22" fmla="*/ 160638 w 754868"/>
              <a:gd name="connsiteY22" fmla="*/ 121697 h 1230966"/>
              <a:gd name="connsiteX23" fmla="*/ 148281 w 754868"/>
              <a:gd name="connsiteY23" fmla="*/ 154648 h 1230966"/>
              <a:gd name="connsiteX24" fmla="*/ 94735 w 754868"/>
              <a:gd name="connsiteY24" fmla="*/ 183481 h 1230966"/>
              <a:gd name="connsiteX25" fmla="*/ 65903 w 754868"/>
              <a:gd name="connsiteY25" fmla="*/ 179362 h 1230966"/>
              <a:gd name="connsiteX26" fmla="*/ 0 w 754868"/>
              <a:gd name="connsiteY26" fmla="*/ 150529 h 1230966"/>
              <a:gd name="connsiteX0" fmla="*/ 0 w 760376"/>
              <a:gd name="connsiteY0" fmla="*/ 134004 h 1230966"/>
              <a:gd name="connsiteX1" fmla="*/ 71411 w 760376"/>
              <a:gd name="connsiteY1" fmla="*/ 344119 h 1230966"/>
              <a:gd name="connsiteX2" fmla="*/ 116719 w 760376"/>
              <a:gd name="connsiteY2" fmla="*/ 554183 h 1230966"/>
              <a:gd name="connsiteX3" fmla="*/ 13746 w 760376"/>
              <a:gd name="connsiteY3" fmla="*/ 694227 h 1230966"/>
              <a:gd name="connsiteX4" fmla="*/ 34340 w 760376"/>
              <a:gd name="connsiteY4" fmla="*/ 842508 h 1230966"/>
              <a:gd name="connsiteX5" fmla="*/ 149670 w 760376"/>
              <a:gd name="connsiteY5" fmla="*/ 978432 h 1230966"/>
              <a:gd name="connsiteX6" fmla="*/ 236167 w 760376"/>
              <a:gd name="connsiteY6" fmla="*/ 1060811 h 1230966"/>
              <a:gd name="connsiteX7" fmla="*/ 248524 w 760376"/>
              <a:gd name="connsiteY7" fmla="*/ 1188497 h 1230966"/>
              <a:gd name="connsiteX8" fmla="*/ 705724 w 760376"/>
              <a:gd name="connsiteY8" fmla="*/ 1200854 h 1230966"/>
              <a:gd name="connsiteX9" fmla="*/ 751032 w 760376"/>
              <a:gd name="connsiteY9" fmla="*/ 809556 h 1230966"/>
              <a:gd name="connsiteX10" fmla="*/ 697486 w 760376"/>
              <a:gd name="connsiteY10" fmla="*/ 331762 h 1230966"/>
              <a:gd name="connsiteX11" fmla="*/ 569800 w 760376"/>
              <a:gd name="connsiteY11" fmla="*/ 96983 h 1230966"/>
              <a:gd name="connsiteX12" fmla="*/ 476454 w 760376"/>
              <a:gd name="connsiteY12" fmla="*/ 68127 h 1230966"/>
              <a:gd name="connsiteX13" fmla="*/ 439632 w 760376"/>
              <a:gd name="connsiteY13" fmla="*/ 51005 h 1230966"/>
              <a:gd name="connsiteX14" fmla="*/ 363854 w 760376"/>
              <a:gd name="connsiteY14" fmla="*/ 31081 h 1230966"/>
              <a:gd name="connsiteX15" fmla="*/ 314427 w 760376"/>
              <a:gd name="connsiteY15" fmla="*/ 26962 h 1230966"/>
              <a:gd name="connsiteX16" fmla="*/ 197732 w 760376"/>
              <a:gd name="connsiteY16" fmla="*/ 7683 h 1230966"/>
              <a:gd name="connsiteX17" fmla="*/ 162027 w 760376"/>
              <a:gd name="connsiteY17" fmla="*/ 2248 h 1230966"/>
              <a:gd name="connsiteX18" fmla="*/ 141432 w 760376"/>
              <a:gd name="connsiteY18" fmla="*/ 2248 h 1230966"/>
              <a:gd name="connsiteX19" fmla="*/ 127686 w 760376"/>
              <a:gd name="connsiteY19" fmla="*/ 29667 h 1230966"/>
              <a:gd name="connsiteX20" fmla="*/ 92005 w 760376"/>
              <a:gd name="connsiteY20" fmla="*/ 43438 h 1230966"/>
              <a:gd name="connsiteX21" fmla="*/ 149670 w 760376"/>
              <a:gd name="connsiteY21" fmla="*/ 109340 h 1230966"/>
              <a:gd name="connsiteX22" fmla="*/ 166146 w 760376"/>
              <a:gd name="connsiteY22" fmla="*/ 121697 h 1230966"/>
              <a:gd name="connsiteX23" fmla="*/ 153789 w 760376"/>
              <a:gd name="connsiteY23" fmla="*/ 154648 h 1230966"/>
              <a:gd name="connsiteX24" fmla="*/ 100243 w 760376"/>
              <a:gd name="connsiteY24" fmla="*/ 183481 h 1230966"/>
              <a:gd name="connsiteX25" fmla="*/ 71411 w 760376"/>
              <a:gd name="connsiteY25" fmla="*/ 179362 h 1230966"/>
              <a:gd name="connsiteX26" fmla="*/ 0 w 760376"/>
              <a:gd name="connsiteY26" fmla="*/ 134004 h 1230966"/>
              <a:gd name="connsiteX0" fmla="*/ 4879 w 765255"/>
              <a:gd name="connsiteY0" fmla="*/ 134004 h 1230966"/>
              <a:gd name="connsiteX1" fmla="*/ 76290 w 765255"/>
              <a:gd name="connsiteY1" fmla="*/ 344119 h 1230966"/>
              <a:gd name="connsiteX2" fmla="*/ 121598 w 765255"/>
              <a:gd name="connsiteY2" fmla="*/ 554183 h 1230966"/>
              <a:gd name="connsiteX3" fmla="*/ 18625 w 765255"/>
              <a:gd name="connsiteY3" fmla="*/ 694227 h 1230966"/>
              <a:gd name="connsiteX4" fmla="*/ 39219 w 765255"/>
              <a:gd name="connsiteY4" fmla="*/ 842508 h 1230966"/>
              <a:gd name="connsiteX5" fmla="*/ 154549 w 765255"/>
              <a:gd name="connsiteY5" fmla="*/ 978432 h 1230966"/>
              <a:gd name="connsiteX6" fmla="*/ 241046 w 765255"/>
              <a:gd name="connsiteY6" fmla="*/ 1060811 h 1230966"/>
              <a:gd name="connsiteX7" fmla="*/ 253403 w 765255"/>
              <a:gd name="connsiteY7" fmla="*/ 1188497 h 1230966"/>
              <a:gd name="connsiteX8" fmla="*/ 710603 w 765255"/>
              <a:gd name="connsiteY8" fmla="*/ 1200854 h 1230966"/>
              <a:gd name="connsiteX9" fmla="*/ 755911 w 765255"/>
              <a:gd name="connsiteY9" fmla="*/ 809556 h 1230966"/>
              <a:gd name="connsiteX10" fmla="*/ 702365 w 765255"/>
              <a:gd name="connsiteY10" fmla="*/ 331762 h 1230966"/>
              <a:gd name="connsiteX11" fmla="*/ 574679 w 765255"/>
              <a:gd name="connsiteY11" fmla="*/ 96983 h 1230966"/>
              <a:gd name="connsiteX12" fmla="*/ 481333 w 765255"/>
              <a:gd name="connsiteY12" fmla="*/ 68127 h 1230966"/>
              <a:gd name="connsiteX13" fmla="*/ 444511 w 765255"/>
              <a:gd name="connsiteY13" fmla="*/ 51005 h 1230966"/>
              <a:gd name="connsiteX14" fmla="*/ 368733 w 765255"/>
              <a:gd name="connsiteY14" fmla="*/ 31081 h 1230966"/>
              <a:gd name="connsiteX15" fmla="*/ 319306 w 765255"/>
              <a:gd name="connsiteY15" fmla="*/ 26962 h 1230966"/>
              <a:gd name="connsiteX16" fmla="*/ 202611 w 765255"/>
              <a:gd name="connsiteY16" fmla="*/ 7683 h 1230966"/>
              <a:gd name="connsiteX17" fmla="*/ 166906 w 765255"/>
              <a:gd name="connsiteY17" fmla="*/ 2248 h 1230966"/>
              <a:gd name="connsiteX18" fmla="*/ 146311 w 765255"/>
              <a:gd name="connsiteY18" fmla="*/ 2248 h 1230966"/>
              <a:gd name="connsiteX19" fmla="*/ 132565 w 765255"/>
              <a:gd name="connsiteY19" fmla="*/ 29667 h 1230966"/>
              <a:gd name="connsiteX20" fmla="*/ 96884 w 765255"/>
              <a:gd name="connsiteY20" fmla="*/ 43438 h 1230966"/>
              <a:gd name="connsiteX21" fmla="*/ 154549 w 765255"/>
              <a:gd name="connsiteY21" fmla="*/ 109340 h 1230966"/>
              <a:gd name="connsiteX22" fmla="*/ 171025 w 765255"/>
              <a:gd name="connsiteY22" fmla="*/ 121697 h 1230966"/>
              <a:gd name="connsiteX23" fmla="*/ 158668 w 765255"/>
              <a:gd name="connsiteY23" fmla="*/ 154648 h 1230966"/>
              <a:gd name="connsiteX24" fmla="*/ 105122 w 765255"/>
              <a:gd name="connsiteY24" fmla="*/ 183481 h 1230966"/>
              <a:gd name="connsiteX25" fmla="*/ 76290 w 765255"/>
              <a:gd name="connsiteY25" fmla="*/ 179362 h 1230966"/>
              <a:gd name="connsiteX26" fmla="*/ 4879 w 765255"/>
              <a:gd name="connsiteY26" fmla="*/ 134004 h 1230966"/>
              <a:gd name="connsiteX0" fmla="*/ 4879 w 765255"/>
              <a:gd name="connsiteY0" fmla="*/ 134004 h 1230966"/>
              <a:gd name="connsiteX1" fmla="*/ 76290 w 765255"/>
              <a:gd name="connsiteY1" fmla="*/ 344119 h 1230966"/>
              <a:gd name="connsiteX2" fmla="*/ 121598 w 765255"/>
              <a:gd name="connsiteY2" fmla="*/ 554183 h 1230966"/>
              <a:gd name="connsiteX3" fmla="*/ 18625 w 765255"/>
              <a:gd name="connsiteY3" fmla="*/ 694227 h 1230966"/>
              <a:gd name="connsiteX4" fmla="*/ 39219 w 765255"/>
              <a:gd name="connsiteY4" fmla="*/ 842508 h 1230966"/>
              <a:gd name="connsiteX5" fmla="*/ 154549 w 765255"/>
              <a:gd name="connsiteY5" fmla="*/ 978432 h 1230966"/>
              <a:gd name="connsiteX6" fmla="*/ 241046 w 765255"/>
              <a:gd name="connsiteY6" fmla="*/ 1060811 h 1230966"/>
              <a:gd name="connsiteX7" fmla="*/ 253403 w 765255"/>
              <a:gd name="connsiteY7" fmla="*/ 1188497 h 1230966"/>
              <a:gd name="connsiteX8" fmla="*/ 710603 w 765255"/>
              <a:gd name="connsiteY8" fmla="*/ 1200854 h 1230966"/>
              <a:gd name="connsiteX9" fmla="*/ 755911 w 765255"/>
              <a:gd name="connsiteY9" fmla="*/ 809556 h 1230966"/>
              <a:gd name="connsiteX10" fmla="*/ 702365 w 765255"/>
              <a:gd name="connsiteY10" fmla="*/ 331762 h 1230966"/>
              <a:gd name="connsiteX11" fmla="*/ 574679 w 765255"/>
              <a:gd name="connsiteY11" fmla="*/ 96983 h 1230966"/>
              <a:gd name="connsiteX12" fmla="*/ 481333 w 765255"/>
              <a:gd name="connsiteY12" fmla="*/ 68127 h 1230966"/>
              <a:gd name="connsiteX13" fmla="*/ 444511 w 765255"/>
              <a:gd name="connsiteY13" fmla="*/ 51005 h 1230966"/>
              <a:gd name="connsiteX14" fmla="*/ 368733 w 765255"/>
              <a:gd name="connsiteY14" fmla="*/ 31081 h 1230966"/>
              <a:gd name="connsiteX15" fmla="*/ 319306 w 765255"/>
              <a:gd name="connsiteY15" fmla="*/ 26962 h 1230966"/>
              <a:gd name="connsiteX16" fmla="*/ 202611 w 765255"/>
              <a:gd name="connsiteY16" fmla="*/ 7683 h 1230966"/>
              <a:gd name="connsiteX17" fmla="*/ 166906 w 765255"/>
              <a:gd name="connsiteY17" fmla="*/ 2248 h 1230966"/>
              <a:gd name="connsiteX18" fmla="*/ 146311 w 765255"/>
              <a:gd name="connsiteY18" fmla="*/ 2248 h 1230966"/>
              <a:gd name="connsiteX19" fmla="*/ 132565 w 765255"/>
              <a:gd name="connsiteY19" fmla="*/ 29667 h 1230966"/>
              <a:gd name="connsiteX20" fmla="*/ 96884 w 765255"/>
              <a:gd name="connsiteY20" fmla="*/ 43438 h 1230966"/>
              <a:gd name="connsiteX21" fmla="*/ 138023 w 765255"/>
              <a:gd name="connsiteY21" fmla="*/ 101077 h 1230966"/>
              <a:gd name="connsiteX22" fmla="*/ 171025 w 765255"/>
              <a:gd name="connsiteY22" fmla="*/ 121697 h 1230966"/>
              <a:gd name="connsiteX23" fmla="*/ 158668 w 765255"/>
              <a:gd name="connsiteY23" fmla="*/ 154648 h 1230966"/>
              <a:gd name="connsiteX24" fmla="*/ 105122 w 765255"/>
              <a:gd name="connsiteY24" fmla="*/ 183481 h 1230966"/>
              <a:gd name="connsiteX25" fmla="*/ 76290 w 765255"/>
              <a:gd name="connsiteY25" fmla="*/ 179362 h 1230966"/>
              <a:gd name="connsiteX26" fmla="*/ 4879 w 765255"/>
              <a:gd name="connsiteY26" fmla="*/ 134004 h 1230966"/>
              <a:gd name="connsiteX0" fmla="*/ 4879 w 765255"/>
              <a:gd name="connsiteY0" fmla="*/ 134004 h 1230966"/>
              <a:gd name="connsiteX1" fmla="*/ 76290 w 765255"/>
              <a:gd name="connsiteY1" fmla="*/ 344119 h 1230966"/>
              <a:gd name="connsiteX2" fmla="*/ 121598 w 765255"/>
              <a:gd name="connsiteY2" fmla="*/ 554183 h 1230966"/>
              <a:gd name="connsiteX3" fmla="*/ 18625 w 765255"/>
              <a:gd name="connsiteY3" fmla="*/ 694227 h 1230966"/>
              <a:gd name="connsiteX4" fmla="*/ 39219 w 765255"/>
              <a:gd name="connsiteY4" fmla="*/ 842508 h 1230966"/>
              <a:gd name="connsiteX5" fmla="*/ 154549 w 765255"/>
              <a:gd name="connsiteY5" fmla="*/ 978432 h 1230966"/>
              <a:gd name="connsiteX6" fmla="*/ 241046 w 765255"/>
              <a:gd name="connsiteY6" fmla="*/ 1060811 h 1230966"/>
              <a:gd name="connsiteX7" fmla="*/ 253403 w 765255"/>
              <a:gd name="connsiteY7" fmla="*/ 1188497 h 1230966"/>
              <a:gd name="connsiteX8" fmla="*/ 710603 w 765255"/>
              <a:gd name="connsiteY8" fmla="*/ 1200854 h 1230966"/>
              <a:gd name="connsiteX9" fmla="*/ 755911 w 765255"/>
              <a:gd name="connsiteY9" fmla="*/ 809556 h 1230966"/>
              <a:gd name="connsiteX10" fmla="*/ 702365 w 765255"/>
              <a:gd name="connsiteY10" fmla="*/ 331762 h 1230966"/>
              <a:gd name="connsiteX11" fmla="*/ 574679 w 765255"/>
              <a:gd name="connsiteY11" fmla="*/ 96983 h 1230966"/>
              <a:gd name="connsiteX12" fmla="*/ 481333 w 765255"/>
              <a:gd name="connsiteY12" fmla="*/ 68127 h 1230966"/>
              <a:gd name="connsiteX13" fmla="*/ 444511 w 765255"/>
              <a:gd name="connsiteY13" fmla="*/ 51005 h 1230966"/>
              <a:gd name="connsiteX14" fmla="*/ 368733 w 765255"/>
              <a:gd name="connsiteY14" fmla="*/ 31081 h 1230966"/>
              <a:gd name="connsiteX15" fmla="*/ 319306 w 765255"/>
              <a:gd name="connsiteY15" fmla="*/ 26962 h 1230966"/>
              <a:gd name="connsiteX16" fmla="*/ 202611 w 765255"/>
              <a:gd name="connsiteY16" fmla="*/ 7683 h 1230966"/>
              <a:gd name="connsiteX17" fmla="*/ 166906 w 765255"/>
              <a:gd name="connsiteY17" fmla="*/ 2248 h 1230966"/>
              <a:gd name="connsiteX18" fmla="*/ 146311 w 765255"/>
              <a:gd name="connsiteY18" fmla="*/ 2248 h 1230966"/>
              <a:gd name="connsiteX19" fmla="*/ 132565 w 765255"/>
              <a:gd name="connsiteY19" fmla="*/ 29667 h 1230966"/>
              <a:gd name="connsiteX20" fmla="*/ 96884 w 765255"/>
              <a:gd name="connsiteY20" fmla="*/ 43438 h 1230966"/>
              <a:gd name="connsiteX21" fmla="*/ 127006 w 765255"/>
              <a:gd name="connsiteY21" fmla="*/ 103831 h 1230966"/>
              <a:gd name="connsiteX22" fmla="*/ 171025 w 765255"/>
              <a:gd name="connsiteY22" fmla="*/ 121697 h 1230966"/>
              <a:gd name="connsiteX23" fmla="*/ 158668 w 765255"/>
              <a:gd name="connsiteY23" fmla="*/ 154648 h 1230966"/>
              <a:gd name="connsiteX24" fmla="*/ 105122 w 765255"/>
              <a:gd name="connsiteY24" fmla="*/ 183481 h 1230966"/>
              <a:gd name="connsiteX25" fmla="*/ 76290 w 765255"/>
              <a:gd name="connsiteY25" fmla="*/ 179362 h 1230966"/>
              <a:gd name="connsiteX26" fmla="*/ 4879 w 765255"/>
              <a:gd name="connsiteY26" fmla="*/ 134004 h 12309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5255" h="1230966">
                <a:moveTo>
                  <a:pt x="4879" y="134004"/>
                </a:moveTo>
                <a:cubicBezTo>
                  <a:pt x="-19909" y="161463"/>
                  <a:pt x="56837" y="274089"/>
                  <a:pt x="76290" y="344119"/>
                </a:cubicBezTo>
                <a:cubicBezTo>
                  <a:pt x="95743" y="414149"/>
                  <a:pt x="131209" y="495832"/>
                  <a:pt x="121598" y="554183"/>
                </a:cubicBezTo>
                <a:cubicBezTo>
                  <a:pt x="111987" y="612534"/>
                  <a:pt x="32355" y="646173"/>
                  <a:pt x="18625" y="694227"/>
                </a:cubicBezTo>
                <a:cubicBezTo>
                  <a:pt x="4895" y="742281"/>
                  <a:pt x="16565" y="795141"/>
                  <a:pt x="39219" y="842508"/>
                </a:cubicBezTo>
                <a:cubicBezTo>
                  <a:pt x="61873" y="889876"/>
                  <a:pt x="120911" y="942048"/>
                  <a:pt x="154549" y="978432"/>
                </a:cubicBezTo>
                <a:cubicBezTo>
                  <a:pt x="188187" y="1014816"/>
                  <a:pt x="224570" y="1025800"/>
                  <a:pt x="241046" y="1060811"/>
                </a:cubicBezTo>
                <a:cubicBezTo>
                  <a:pt x="257522" y="1095822"/>
                  <a:pt x="175144" y="1165157"/>
                  <a:pt x="253403" y="1188497"/>
                </a:cubicBezTo>
                <a:cubicBezTo>
                  <a:pt x="331663" y="1211838"/>
                  <a:pt x="626852" y="1264011"/>
                  <a:pt x="710603" y="1200854"/>
                </a:cubicBezTo>
                <a:cubicBezTo>
                  <a:pt x="794354" y="1137697"/>
                  <a:pt x="757284" y="954405"/>
                  <a:pt x="755911" y="809556"/>
                </a:cubicBezTo>
                <a:cubicBezTo>
                  <a:pt x="754538" y="664707"/>
                  <a:pt x="732570" y="450524"/>
                  <a:pt x="702365" y="331762"/>
                </a:cubicBezTo>
                <a:cubicBezTo>
                  <a:pt x="672160" y="213000"/>
                  <a:pt x="611518" y="140922"/>
                  <a:pt x="574679" y="96983"/>
                </a:cubicBezTo>
                <a:cubicBezTo>
                  <a:pt x="537840" y="53044"/>
                  <a:pt x="503028" y="75790"/>
                  <a:pt x="481333" y="68127"/>
                </a:cubicBezTo>
                <a:cubicBezTo>
                  <a:pt x="459638" y="60464"/>
                  <a:pt x="462360" y="58556"/>
                  <a:pt x="444511" y="51005"/>
                </a:cubicBezTo>
                <a:cubicBezTo>
                  <a:pt x="426662" y="43454"/>
                  <a:pt x="389601" y="35088"/>
                  <a:pt x="368733" y="31081"/>
                </a:cubicBezTo>
                <a:cubicBezTo>
                  <a:pt x="347866" y="27074"/>
                  <a:pt x="346993" y="30862"/>
                  <a:pt x="319306" y="26962"/>
                </a:cubicBezTo>
                <a:cubicBezTo>
                  <a:pt x="291619" y="23062"/>
                  <a:pt x="228011" y="11802"/>
                  <a:pt x="202611" y="7683"/>
                </a:cubicBezTo>
                <a:cubicBezTo>
                  <a:pt x="177211" y="3564"/>
                  <a:pt x="176289" y="3154"/>
                  <a:pt x="166906" y="2248"/>
                </a:cubicBezTo>
                <a:cubicBezTo>
                  <a:pt x="157523" y="1342"/>
                  <a:pt x="152034" y="-2322"/>
                  <a:pt x="146311" y="2248"/>
                </a:cubicBezTo>
                <a:cubicBezTo>
                  <a:pt x="140588" y="6818"/>
                  <a:pt x="140803" y="22802"/>
                  <a:pt x="132565" y="29667"/>
                </a:cubicBezTo>
                <a:cubicBezTo>
                  <a:pt x="124327" y="36532"/>
                  <a:pt x="97811" y="31077"/>
                  <a:pt x="96884" y="43438"/>
                </a:cubicBezTo>
                <a:cubicBezTo>
                  <a:pt x="95957" y="55799"/>
                  <a:pt x="114649" y="90788"/>
                  <a:pt x="127006" y="103831"/>
                </a:cubicBezTo>
                <a:cubicBezTo>
                  <a:pt x="139363" y="116874"/>
                  <a:pt x="165748" y="113228"/>
                  <a:pt x="171025" y="121697"/>
                </a:cubicBezTo>
                <a:cubicBezTo>
                  <a:pt x="176302" y="130166"/>
                  <a:pt x="169652" y="144351"/>
                  <a:pt x="158668" y="154648"/>
                </a:cubicBezTo>
                <a:cubicBezTo>
                  <a:pt x="147684" y="164945"/>
                  <a:pt x="118852" y="179362"/>
                  <a:pt x="105122" y="183481"/>
                </a:cubicBezTo>
                <a:cubicBezTo>
                  <a:pt x="91392" y="187600"/>
                  <a:pt x="92997" y="187608"/>
                  <a:pt x="76290" y="179362"/>
                </a:cubicBezTo>
                <a:cubicBezTo>
                  <a:pt x="59583" y="171116"/>
                  <a:pt x="29667" y="106545"/>
                  <a:pt x="4879" y="13400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ая выноска 23"/>
          <p:cNvSpPr/>
          <p:nvPr/>
        </p:nvSpPr>
        <p:spPr>
          <a:xfrm>
            <a:off x="3401250" y="440514"/>
            <a:ext cx="1233211" cy="507939"/>
          </a:xfrm>
          <a:prstGeom prst="wedgeRectCallout">
            <a:avLst>
              <a:gd name="adj1" fmla="val 114740"/>
              <a:gd name="adj2" fmla="val 290648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Сибирское 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pic>
        <p:nvPicPr>
          <p:cNvPr id="21506" name="Picture 2" descr="Портрет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16" b="39031"/>
          <a:stretch/>
        </p:blipFill>
        <p:spPr bwMode="auto">
          <a:xfrm>
            <a:off x="6942044" y="375269"/>
            <a:ext cx="1963884" cy="223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7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21" grpId="0" animBg="1"/>
      <p:bldP spid="6" grpId="0" animBg="1"/>
      <p:bldP spid="2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6/60/%D0%9E%D1%81%D0%B2%D0%BE%D0%B5%D0%BD%D0%B8%D0%B5_%D1%80%D1%83%D1%81%D1%81%D0%BA%D0%B8%D0%BC%D0%B8_%D0%BD%D0%BE%D0%B2%D1%8B%D1%85_%D0%B7%D0%B5%D0%BC%D0%B5%D0%BB%D1%8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1" b="17684"/>
          <a:stretch/>
        </p:blipFill>
        <p:spPr bwMode="auto">
          <a:xfrm>
            <a:off x="1" y="-160421"/>
            <a:ext cx="9143999" cy="530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567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К. Лебедев.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Освоение русскими новых земель.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1904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50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8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Сибирские татары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pic>
        <p:nvPicPr>
          <p:cNvPr id="6" name="Picture 8" descr="Картинки по запросу древний татарин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5" t="11636" r="265" b="3228"/>
          <a:stretch/>
        </p:blipFill>
        <p:spPr bwMode="auto">
          <a:xfrm>
            <a:off x="2459741" y="0"/>
            <a:ext cx="42245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58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2" name="Picture 10" descr="Картинки по запросу тобольский кремль с высот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42" b="6618"/>
          <a:stretch/>
        </p:blipFill>
        <p:spPr bwMode="auto">
          <a:xfrm>
            <a:off x="0" y="-291047"/>
            <a:ext cx="9144000" cy="543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262691" y="39009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Тобольский кремль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3972860"/>
            <a:ext cx="3906982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Были </a:t>
            </a:r>
            <a:r>
              <a:rPr lang="ru-RU" sz="1400" dirty="0">
                <a:solidFill>
                  <a:schemeClr val="bg1"/>
                </a:solidFill>
              </a:rPr>
              <a:t>построены крепости Тюмень, Тобольск, Верхотурье, Берёзов, </a:t>
            </a:r>
            <a:r>
              <a:rPr lang="ru-RU" sz="1400" dirty="0" smtClean="0">
                <a:solidFill>
                  <a:schemeClr val="bg1"/>
                </a:solidFill>
              </a:rPr>
              <a:t>Нарым. 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0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59055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политика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России </a:t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второй половине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866961"/>
            <a:ext cx="493370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Были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подчинены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Казанское, Астраханское и Сибирское ханства. 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33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58775" y="29967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8775" y="2853349"/>
            <a:ext cx="5719739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Присоединение новых государств обеспечило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безопасность на южных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восточных российских границах.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98775" y="394727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Появилась возможность прямых контактов России с восточными странами.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58775" y="41064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3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69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5" y="1464707"/>
            <a:ext cx="3586208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 smtClean="0">
                <a:solidFill>
                  <a:srgbClr val="FFDC5A"/>
                </a:solidFill>
                <a:latin typeface="Merriweather"/>
              </a:rPr>
              <a:t>Россия и Западная Европа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5" y="2698360"/>
            <a:ext cx="2917825" cy="14219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Иван </a:t>
            </a:r>
            <a:r>
              <a:rPr lang="ru-RU" sz="1400" dirty="0">
                <a:solidFill>
                  <a:prstClr val="white"/>
                </a:solidFill>
              </a:rPr>
              <a:t>Грозный проводил активную внешнюю политику</a:t>
            </a:r>
            <a:r>
              <a:rPr lang="ru-RU" sz="1400" dirty="0" smtClean="0">
                <a:solidFill>
                  <a:prstClr val="white"/>
                </a:solidFill>
              </a:rPr>
              <a:t>.</a:t>
            </a:r>
          </a:p>
          <a:p>
            <a:pPr defTabSz="685783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endParaRPr lang="ru-RU" sz="1400" dirty="0" smtClean="0">
              <a:solidFill>
                <a:prstClr val="white"/>
              </a:solidFill>
            </a:endParaRPr>
          </a:p>
          <a:p>
            <a:pPr defTabSz="685783">
              <a:lnSpc>
                <a:spcPct val="110000"/>
              </a:lnSpc>
            </a:pPr>
            <a:r>
              <a:rPr lang="ru-RU" sz="1400" dirty="0" smtClean="0">
                <a:solidFill>
                  <a:prstClr val="white"/>
                </a:solidFill>
              </a:rPr>
              <a:t>Он продолжил расширение государственных границ.</a:t>
            </a:r>
            <a:endParaRPr lang="ru-RU" sz="1400" dirty="0">
              <a:solidFill>
                <a:prstClr val="white"/>
              </a:solidFill>
            </a:endParaRPr>
          </a:p>
        </p:txBody>
      </p:sp>
      <p:pic>
        <p:nvPicPr>
          <p:cNvPr id="7" name="Picture 2" descr="https://upload.wikimedia.org/wikipedia/commons/thumb/7/71/Ivan_the_Terrible_and_Harsey.jpg/1280px-Ivan_the_Terrible_and_Harsey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2" r="20190"/>
          <a:stretch/>
        </p:blipFill>
        <p:spPr bwMode="auto">
          <a:xfrm>
            <a:off x="4097857" y="664338"/>
            <a:ext cx="5046143" cy="381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16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427374"/>
            <a:ext cx="59055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Внешняя политика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России </a:t>
            </a:r>
            <a:b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</a:b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второй половине </a:t>
            </a:r>
            <a:r>
              <a:rPr lang="ru-RU" sz="2800" dirty="0" smtClean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8775" y="1770073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Были установлены союзнические отношения с Ногайской Ордой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кавказскими правителями.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189333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3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58775" y="30012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8775" y="3028051"/>
            <a:ext cx="57197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Началось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освоение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Сибири.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775" y="3947276"/>
            <a:ext cx="4933700" cy="830997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800">
                <a:solidFill>
                  <a:schemeClr val="bg1"/>
                </a:solidFill>
                <a:latin typeface="+mj-lt"/>
              </a:rPr>
              <a:t>состав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России вошли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многочисленные </a:t>
            </a:r>
            <a:r>
              <a:rPr lang="ru-RU" sz="1800" smtClean="0">
                <a:solidFill>
                  <a:schemeClr val="bg1"/>
                </a:solidFill>
                <a:latin typeface="+mj-lt"/>
              </a:rPr>
              <a:t>народы </a:t>
            </a:r>
          </a:p>
          <a:p>
            <a:pPr defTabSz="685783"/>
            <a:r>
              <a:rPr lang="ru-RU" sz="1800" smtClean="0">
                <a:solidFill>
                  <a:schemeClr val="bg1"/>
                </a:solidFill>
                <a:latin typeface="+mj-lt"/>
              </a:rPr>
              <a:t>Поволжья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 Сибири.</a:t>
            </a:r>
          </a:p>
        </p:txBody>
      </p:sp>
      <p:sp>
        <p:nvSpPr>
          <p:cNvPr id="11" name="Овал 10"/>
          <p:cNvSpPr/>
          <p:nvPr/>
        </p:nvSpPr>
        <p:spPr>
          <a:xfrm>
            <a:off x="358775" y="41064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355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  <p:bldP spid="9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Astrakhan Khanate-r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93">
            <a:off x="2906851" y="3833324"/>
            <a:ext cx="446608" cy="615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5639">
            <a:off x="1240737" y="1637311"/>
            <a:ext cx="3380106" cy="2152962"/>
          </a:xfrm>
          <a:prstGeom prst="rect">
            <a:avLst/>
          </a:prstGeom>
        </p:spPr>
      </p:pic>
      <p:pic>
        <p:nvPicPr>
          <p:cNvPr id="1026" name="Picture 2" descr="https://upload.wikimedia.org/wikipedia/commons/thumb/5/53/Siberian_Khanate_map_Russian.svg/800px-Siberian_Khanate_map_Russia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593" y="1099679"/>
            <a:ext cx="3146683" cy="230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29770">
            <a:off x="4824754" y="2439991"/>
            <a:ext cx="1847586" cy="1726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3"/>
          <a:stretch/>
        </p:blipFill>
        <p:spPr>
          <a:xfrm>
            <a:off x="-6402" y="-241"/>
            <a:ext cx="9153054" cy="5143741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олилиния 7"/>
          <p:cNvSpPr/>
          <p:nvPr/>
        </p:nvSpPr>
        <p:spPr>
          <a:xfrm>
            <a:off x="1862634" y="2983076"/>
            <a:ext cx="351617" cy="388404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617"/>
              <a:gd name="connsiteY0" fmla="*/ 108027 h 388404"/>
              <a:gd name="connsiteX1" fmla="*/ 64686 w 351617"/>
              <a:gd name="connsiteY1" fmla="*/ 9506 h 388404"/>
              <a:gd name="connsiteX2" fmla="*/ 181680 w 351617"/>
              <a:gd name="connsiteY2" fmla="*/ 12585 h 388404"/>
              <a:gd name="connsiteX3" fmla="*/ 224783 w 351617"/>
              <a:gd name="connsiteY3" fmla="*/ 86476 h 388404"/>
              <a:gd name="connsiteX4" fmla="*/ 292517 w 351617"/>
              <a:gd name="connsiteY4" fmla="*/ 191154 h 388404"/>
              <a:gd name="connsiteX5" fmla="*/ 351013 w 351617"/>
              <a:gd name="connsiteY5" fmla="*/ 237336 h 388404"/>
              <a:gd name="connsiteX6" fmla="*/ 310989 w 351617"/>
              <a:gd name="connsiteY6" fmla="*/ 332779 h 388404"/>
              <a:gd name="connsiteX7" fmla="*/ 140286 w 351617"/>
              <a:gd name="connsiteY7" fmla="*/ 388263 h 388404"/>
              <a:gd name="connsiteX8" fmla="*/ 197074 w 351617"/>
              <a:gd name="connsiteY8" fmla="*/ 317385 h 388404"/>
              <a:gd name="connsiteX9" fmla="*/ 147813 w 351617"/>
              <a:gd name="connsiteY9" fmla="*/ 234257 h 388404"/>
              <a:gd name="connsiteX10" fmla="*/ 98553 w 351617"/>
              <a:gd name="connsiteY10" fmla="*/ 258888 h 388404"/>
              <a:gd name="connsiteX11" fmla="*/ 33898 w 351617"/>
              <a:gd name="connsiteY11" fmla="*/ 212706 h 388404"/>
              <a:gd name="connsiteX12" fmla="*/ 55450 w 351617"/>
              <a:gd name="connsiteY12" fmla="*/ 166524 h 388404"/>
              <a:gd name="connsiteX13" fmla="*/ 32 w 351617"/>
              <a:gd name="connsiteY13" fmla="*/ 108027 h 388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617" h="388404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6110" y="307624"/>
                  <a:pt x="310989" y="332779"/>
                </a:cubicBezTo>
                <a:cubicBezTo>
                  <a:pt x="275868" y="357934"/>
                  <a:pt x="159272" y="390829"/>
                  <a:pt x="140286" y="388263"/>
                </a:cubicBezTo>
                <a:cubicBezTo>
                  <a:pt x="121300" y="385697"/>
                  <a:pt x="195820" y="343053"/>
                  <a:pt x="197074" y="317385"/>
                </a:cubicBezTo>
                <a:cubicBezTo>
                  <a:pt x="198328" y="291717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1862518" y="2985122"/>
            <a:ext cx="351731" cy="393997"/>
          </a:xfrm>
          <a:custGeom>
            <a:avLst/>
            <a:gdLst>
              <a:gd name="connsiteX0" fmla="*/ 32 w 351732"/>
              <a:gd name="connsiteY0" fmla="*/ 108027 h 357908"/>
              <a:gd name="connsiteX1" fmla="*/ 64686 w 351732"/>
              <a:gd name="connsiteY1" fmla="*/ 9506 h 357908"/>
              <a:gd name="connsiteX2" fmla="*/ 181680 w 351732"/>
              <a:gd name="connsiteY2" fmla="*/ 12585 h 357908"/>
              <a:gd name="connsiteX3" fmla="*/ 224783 w 351732"/>
              <a:gd name="connsiteY3" fmla="*/ 86476 h 357908"/>
              <a:gd name="connsiteX4" fmla="*/ 292517 w 351732"/>
              <a:gd name="connsiteY4" fmla="*/ 191154 h 357908"/>
              <a:gd name="connsiteX5" fmla="*/ 351013 w 351732"/>
              <a:gd name="connsiteY5" fmla="*/ 237336 h 357908"/>
              <a:gd name="connsiteX6" fmla="*/ 310989 w 351732"/>
              <a:gd name="connsiteY6" fmla="*/ 332779 h 357908"/>
              <a:gd name="connsiteX7" fmla="*/ 126262 w 351732"/>
              <a:gd name="connsiteY7" fmla="*/ 357409 h 357908"/>
              <a:gd name="connsiteX8" fmla="*/ 197074 w 351732"/>
              <a:gd name="connsiteY8" fmla="*/ 317385 h 357908"/>
              <a:gd name="connsiteX9" fmla="*/ 147813 w 351732"/>
              <a:gd name="connsiteY9" fmla="*/ 234257 h 357908"/>
              <a:gd name="connsiteX10" fmla="*/ 98553 w 351732"/>
              <a:gd name="connsiteY10" fmla="*/ 258888 h 357908"/>
              <a:gd name="connsiteX11" fmla="*/ 33898 w 351732"/>
              <a:gd name="connsiteY11" fmla="*/ 212706 h 357908"/>
              <a:gd name="connsiteX12" fmla="*/ 55450 w 351732"/>
              <a:gd name="connsiteY12" fmla="*/ 166524 h 357908"/>
              <a:gd name="connsiteX13" fmla="*/ 32 w 351732"/>
              <a:gd name="connsiteY13" fmla="*/ 108027 h 357908"/>
              <a:gd name="connsiteX0" fmla="*/ 32 w 351731"/>
              <a:gd name="connsiteY0" fmla="*/ 108027 h 393997"/>
              <a:gd name="connsiteX1" fmla="*/ 64686 w 351731"/>
              <a:gd name="connsiteY1" fmla="*/ 9506 h 393997"/>
              <a:gd name="connsiteX2" fmla="*/ 181680 w 351731"/>
              <a:gd name="connsiteY2" fmla="*/ 12585 h 393997"/>
              <a:gd name="connsiteX3" fmla="*/ 224783 w 351731"/>
              <a:gd name="connsiteY3" fmla="*/ 86476 h 393997"/>
              <a:gd name="connsiteX4" fmla="*/ 292517 w 351731"/>
              <a:gd name="connsiteY4" fmla="*/ 191154 h 393997"/>
              <a:gd name="connsiteX5" fmla="*/ 351013 w 351731"/>
              <a:gd name="connsiteY5" fmla="*/ 237336 h 393997"/>
              <a:gd name="connsiteX6" fmla="*/ 310989 w 351731"/>
              <a:gd name="connsiteY6" fmla="*/ 332779 h 393997"/>
              <a:gd name="connsiteX7" fmla="*/ 126262 w 351731"/>
              <a:gd name="connsiteY7" fmla="*/ 393873 h 393997"/>
              <a:gd name="connsiteX8" fmla="*/ 197074 w 351731"/>
              <a:gd name="connsiteY8" fmla="*/ 317385 h 393997"/>
              <a:gd name="connsiteX9" fmla="*/ 147813 w 351731"/>
              <a:gd name="connsiteY9" fmla="*/ 234257 h 393997"/>
              <a:gd name="connsiteX10" fmla="*/ 98553 w 351731"/>
              <a:gd name="connsiteY10" fmla="*/ 258888 h 393997"/>
              <a:gd name="connsiteX11" fmla="*/ 33898 w 351731"/>
              <a:gd name="connsiteY11" fmla="*/ 212706 h 393997"/>
              <a:gd name="connsiteX12" fmla="*/ 55450 w 351731"/>
              <a:gd name="connsiteY12" fmla="*/ 166524 h 393997"/>
              <a:gd name="connsiteX13" fmla="*/ 32 w 351731"/>
              <a:gd name="connsiteY13" fmla="*/ 108027 h 393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51731" h="393997">
                <a:moveTo>
                  <a:pt x="32" y="108027"/>
                </a:moveTo>
                <a:cubicBezTo>
                  <a:pt x="1571" y="81857"/>
                  <a:pt x="34411" y="25413"/>
                  <a:pt x="64686" y="9506"/>
                </a:cubicBezTo>
                <a:cubicBezTo>
                  <a:pt x="94961" y="-6401"/>
                  <a:pt x="154997" y="-243"/>
                  <a:pt x="181680" y="12585"/>
                </a:cubicBezTo>
                <a:cubicBezTo>
                  <a:pt x="208363" y="25413"/>
                  <a:pt x="206310" y="56714"/>
                  <a:pt x="224783" y="86476"/>
                </a:cubicBezTo>
                <a:cubicBezTo>
                  <a:pt x="243256" y="116238"/>
                  <a:pt x="271479" y="166011"/>
                  <a:pt x="292517" y="191154"/>
                </a:cubicBezTo>
                <a:cubicBezTo>
                  <a:pt x="313555" y="216297"/>
                  <a:pt x="347934" y="213732"/>
                  <a:pt x="351013" y="237336"/>
                </a:cubicBezTo>
                <a:cubicBezTo>
                  <a:pt x="354092" y="260940"/>
                  <a:pt x="348447" y="306690"/>
                  <a:pt x="310989" y="332779"/>
                </a:cubicBezTo>
                <a:cubicBezTo>
                  <a:pt x="273531" y="358868"/>
                  <a:pt x="145248" y="396439"/>
                  <a:pt x="126262" y="393873"/>
                </a:cubicBezTo>
                <a:cubicBezTo>
                  <a:pt x="107276" y="391307"/>
                  <a:pt x="193482" y="343988"/>
                  <a:pt x="197074" y="317385"/>
                </a:cubicBezTo>
                <a:cubicBezTo>
                  <a:pt x="200666" y="290782"/>
                  <a:pt x="164233" y="244007"/>
                  <a:pt x="147813" y="234257"/>
                </a:cubicBezTo>
                <a:cubicBezTo>
                  <a:pt x="131393" y="224508"/>
                  <a:pt x="117539" y="262480"/>
                  <a:pt x="98553" y="258888"/>
                </a:cubicBezTo>
                <a:cubicBezTo>
                  <a:pt x="79567" y="255296"/>
                  <a:pt x="41082" y="228100"/>
                  <a:pt x="33898" y="212706"/>
                </a:cubicBezTo>
                <a:cubicBezTo>
                  <a:pt x="26714" y="197312"/>
                  <a:pt x="59555" y="176787"/>
                  <a:pt x="55450" y="166524"/>
                </a:cubicBezTo>
                <a:cubicBezTo>
                  <a:pt x="51345" y="156261"/>
                  <a:pt x="-1507" y="134197"/>
                  <a:pt x="32" y="10802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/>
          <p:nvPr/>
        </p:nvSpPr>
        <p:spPr>
          <a:xfrm>
            <a:off x="1486338" y="2609715"/>
            <a:ext cx="281507" cy="419067"/>
          </a:xfrm>
          <a:custGeom>
            <a:avLst/>
            <a:gdLst>
              <a:gd name="connsiteX0" fmla="*/ 24640 w 267890"/>
              <a:gd name="connsiteY0" fmla="*/ 2041 h 414633"/>
              <a:gd name="connsiteX1" fmla="*/ 15403 w 267890"/>
              <a:gd name="connsiteY1" fmla="*/ 103641 h 414633"/>
              <a:gd name="connsiteX2" fmla="*/ 24640 w 267890"/>
              <a:gd name="connsiteY2" fmla="*/ 155980 h 414633"/>
              <a:gd name="connsiteX3" fmla="*/ 9 w 267890"/>
              <a:gd name="connsiteY3" fmla="*/ 192926 h 414633"/>
              <a:gd name="connsiteX4" fmla="*/ 21561 w 267890"/>
              <a:gd name="connsiteY4" fmla="*/ 229871 h 414633"/>
              <a:gd name="connsiteX5" fmla="*/ 3088 w 267890"/>
              <a:gd name="connsiteY5" fmla="*/ 260659 h 414633"/>
              <a:gd name="connsiteX6" fmla="*/ 55428 w 267890"/>
              <a:gd name="connsiteY6" fmla="*/ 316077 h 414633"/>
              <a:gd name="connsiteX7" fmla="*/ 36955 w 267890"/>
              <a:gd name="connsiteY7" fmla="*/ 371495 h 414633"/>
              <a:gd name="connsiteX8" fmla="*/ 76979 w 267890"/>
              <a:gd name="connsiteY8" fmla="*/ 386889 h 414633"/>
              <a:gd name="connsiteX9" fmla="*/ 80058 w 267890"/>
              <a:gd name="connsiteY9" fmla="*/ 414598 h 414633"/>
              <a:gd name="connsiteX10" fmla="*/ 141634 w 267890"/>
              <a:gd name="connsiteY10" fmla="*/ 380732 h 414633"/>
              <a:gd name="connsiteX11" fmla="*/ 218603 w 267890"/>
              <a:gd name="connsiteY11" fmla="*/ 371495 h 414633"/>
              <a:gd name="connsiteX12" fmla="*/ 267864 w 267890"/>
              <a:gd name="connsiteY12" fmla="*/ 359180 h 414633"/>
              <a:gd name="connsiteX13" fmla="*/ 212446 w 267890"/>
              <a:gd name="connsiteY13" fmla="*/ 248344 h 414633"/>
              <a:gd name="connsiteX14" fmla="*/ 144712 w 267890"/>
              <a:gd name="connsiteY14" fmla="*/ 115956 h 414633"/>
              <a:gd name="connsiteX15" fmla="*/ 92373 w 267890"/>
              <a:gd name="connsiteY15" fmla="*/ 42065 h 414633"/>
              <a:gd name="connsiteX16" fmla="*/ 24640 w 267890"/>
              <a:gd name="connsiteY16" fmla="*/ 2041 h 414633"/>
              <a:gd name="connsiteX0" fmla="*/ 24640 w 285229"/>
              <a:gd name="connsiteY0" fmla="*/ 2041 h 414633"/>
              <a:gd name="connsiteX1" fmla="*/ 15403 w 285229"/>
              <a:gd name="connsiteY1" fmla="*/ 103641 h 414633"/>
              <a:gd name="connsiteX2" fmla="*/ 24640 w 285229"/>
              <a:gd name="connsiteY2" fmla="*/ 155980 h 414633"/>
              <a:gd name="connsiteX3" fmla="*/ 9 w 285229"/>
              <a:gd name="connsiteY3" fmla="*/ 192926 h 414633"/>
              <a:gd name="connsiteX4" fmla="*/ 21561 w 285229"/>
              <a:gd name="connsiteY4" fmla="*/ 229871 h 414633"/>
              <a:gd name="connsiteX5" fmla="*/ 3088 w 285229"/>
              <a:gd name="connsiteY5" fmla="*/ 260659 h 414633"/>
              <a:gd name="connsiteX6" fmla="*/ 55428 w 285229"/>
              <a:gd name="connsiteY6" fmla="*/ 316077 h 414633"/>
              <a:gd name="connsiteX7" fmla="*/ 36955 w 285229"/>
              <a:gd name="connsiteY7" fmla="*/ 371495 h 414633"/>
              <a:gd name="connsiteX8" fmla="*/ 76979 w 285229"/>
              <a:gd name="connsiteY8" fmla="*/ 386889 h 414633"/>
              <a:gd name="connsiteX9" fmla="*/ 80058 w 285229"/>
              <a:gd name="connsiteY9" fmla="*/ 414598 h 414633"/>
              <a:gd name="connsiteX10" fmla="*/ 141634 w 285229"/>
              <a:gd name="connsiteY10" fmla="*/ 380732 h 414633"/>
              <a:gd name="connsiteX11" fmla="*/ 275530 w 285229"/>
              <a:gd name="connsiteY11" fmla="*/ 414191 h 414633"/>
              <a:gd name="connsiteX12" fmla="*/ 267864 w 285229"/>
              <a:gd name="connsiteY12" fmla="*/ 359180 h 414633"/>
              <a:gd name="connsiteX13" fmla="*/ 212446 w 285229"/>
              <a:gd name="connsiteY13" fmla="*/ 248344 h 414633"/>
              <a:gd name="connsiteX14" fmla="*/ 144712 w 285229"/>
              <a:gd name="connsiteY14" fmla="*/ 115956 h 414633"/>
              <a:gd name="connsiteX15" fmla="*/ 92373 w 285229"/>
              <a:gd name="connsiteY15" fmla="*/ 42065 h 414633"/>
              <a:gd name="connsiteX16" fmla="*/ 24640 w 285229"/>
              <a:gd name="connsiteY16" fmla="*/ 2041 h 414633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36955 w 281428"/>
              <a:gd name="connsiteY7" fmla="*/ 371495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80058 w 281428"/>
              <a:gd name="connsiteY9" fmla="*/ 414598 h 421049"/>
              <a:gd name="connsiteX10" fmla="*/ 141634 w 281428"/>
              <a:gd name="connsiteY10" fmla="*/ 380732 h 421049"/>
              <a:gd name="connsiteX11" fmla="*/ 192947 w 281428"/>
              <a:gd name="connsiteY11" fmla="*/ 416547 h 421049"/>
              <a:gd name="connsiteX12" fmla="*/ 275530 w 281428"/>
              <a:gd name="connsiteY12" fmla="*/ 414191 h 421049"/>
              <a:gd name="connsiteX13" fmla="*/ 267864 w 281428"/>
              <a:gd name="connsiteY13" fmla="*/ 359180 h 421049"/>
              <a:gd name="connsiteX14" fmla="*/ 212446 w 281428"/>
              <a:gd name="connsiteY14" fmla="*/ 248344 h 421049"/>
              <a:gd name="connsiteX15" fmla="*/ 144712 w 281428"/>
              <a:gd name="connsiteY15" fmla="*/ 115956 h 421049"/>
              <a:gd name="connsiteX16" fmla="*/ 92373 w 281428"/>
              <a:gd name="connsiteY16" fmla="*/ 42065 h 421049"/>
              <a:gd name="connsiteX17" fmla="*/ 24640 w 281428"/>
              <a:gd name="connsiteY17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76979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87653 w 281428"/>
              <a:gd name="connsiteY8" fmla="*/ 386889 h 421049"/>
              <a:gd name="connsiteX9" fmla="*/ 141634 w 281428"/>
              <a:gd name="connsiteY9" fmla="*/ 380732 h 421049"/>
              <a:gd name="connsiteX10" fmla="*/ 192947 w 281428"/>
              <a:gd name="connsiteY10" fmla="*/ 416547 h 421049"/>
              <a:gd name="connsiteX11" fmla="*/ 275530 w 281428"/>
              <a:gd name="connsiteY11" fmla="*/ 414191 h 421049"/>
              <a:gd name="connsiteX12" fmla="*/ 267864 w 281428"/>
              <a:gd name="connsiteY12" fmla="*/ 359180 h 421049"/>
              <a:gd name="connsiteX13" fmla="*/ 212446 w 281428"/>
              <a:gd name="connsiteY13" fmla="*/ 248344 h 421049"/>
              <a:gd name="connsiteX14" fmla="*/ 144712 w 281428"/>
              <a:gd name="connsiteY14" fmla="*/ 115956 h 421049"/>
              <a:gd name="connsiteX15" fmla="*/ 92373 w 281428"/>
              <a:gd name="connsiteY15" fmla="*/ 42065 h 421049"/>
              <a:gd name="connsiteX16" fmla="*/ 24640 w 281428"/>
              <a:gd name="connsiteY16" fmla="*/ 2041 h 421049"/>
              <a:gd name="connsiteX0" fmla="*/ 24640 w 281428"/>
              <a:gd name="connsiteY0" fmla="*/ 2041 h 421049"/>
              <a:gd name="connsiteX1" fmla="*/ 15403 w 281428"/>
              <a:gd name="connsiteY1" fmla="*/ 103641 h 421049"/>
              <a:gd name="connsiteX2" fmla="*/ 24640 w 281428"/>
              <a:gd name="connsiteY2" fmla="*/ 155980 h 421049"/>
              <a:gd name="connsiteX3" fmla="*/ 9 w 281428"/>
              <a:gd name="connsiteY3" fmla="*/ 192926 h 421049"/>
              <a:gd name="connsiteX4" fmla="*/ 21561 w 281428"/>
              <a:gd name="connsiteY4" fmla="*/ 229871 h 421049"/>
              <a:gd name="connsiteX5" fmla="*/ 3088 w 281428"/>
              <a:gd name="connsiteY5" fmla="*/ 260659 h 421049"/>
              <a:gd name="connsiteX6" fmla="*/ 55428 w 281428"/>
              <a:gd name="connsiteY6" fmla="*/ 316077 h 421049"/>
              <a:gd name="connsiteX7" fmla="*/ 83209 w 281428"/>
              <a:gd name="connsiteY7" fmla="*/ 360822 h 421049"/>
              <a:gd name="connsiteX8" fmla="*/ 141634 w 281428"/>
              <a:gd name="connsiteY8" fmla="*/ 380732 h 421049"/>
              <a:gd name="connsiteX9" fmla="*/ 192947 w 281428"/>
              <a:gd name="connsiteY9" fmla="*/ 416547 h 421049"/>
              <a:gd name="connsiteX10" fmla="*/ 275530 w 281428"/>
              <a:gd name="connsiteY10" fmla="*/ 414191 h 421049"/>
              <a:gd name="connsiteX11" fmla="*/ 267864 w 281428"/>
              <a:gd name="connsiteY11" fmla="*/ 359180 h 421049"/>
              <a:gd name="connsiteX12" fmla="*/ 212446 w 281428"/>
              <a:gd name="connsiteY12" fmla="*/ 248344 h 421049"/>
              <a:gd name="connsiteX13" fmla="*/ 144712 w 281428"/>
              <a:gd name="connsiteY13" fmla="*/ 115956 h 421049"/>
              <a:gd name="connsiteX14" fmla="*/ 92373 w 281428"/>
              <a:gd name="connsiteY14" fmla="*/ 42065 h 421049"/>
              <a:gd name="connsiteX15" fmla="*/ 24640 w 281428"/>
              <a:gd name="connsiteY15" fmla="*/ 2041 h 421049"/>
              <a:gd name="connsiteX0" fmla="*/ 24645 w 281433"/>
              <a:gd name="connsiteY0" fmla="*/ 2041 h 421049"/>
              <a:gd name="connsiteX1" fmla="*/ 15408 w 281433"/>
              <a:gd name="connsiteY1" fmla="*/ 103641 h 421049"/>
              <a:gd name="connsiteX2" fmla="*/ 24645 w 281433"/>
              <a:gd name="connsiteY2" fmla="*/ 155980 h 421049"/>
              <a:gd name="connsiteX3" fmla="*/ 14 w 281433"/>
              <a:gd name="connsiteY3" fmla="*/ 192926 h 421049"/>
              <a:gd name="connsiteX4" fmla="*/ 21566 w 281433"/>
              <a:gd name="connsiteY4" fmla="*/ 229871 h 421049"/>
              <a:gd name="connsiteX5" fmla="*/ 55433 w 281433"/>
              <a:gd name="connsiteY5" fmla="*/ 316077 h 421049"/>
              <a:gd name="connsiteX6" fmla="*/ 83214 w 281433"/>
              <a:gd name="connsiteY6" fmla="*/ 360822 h 421049"/>
              <a:gd name="connsiteX7" fmla="*/ 141639 w 281433"/>
              <a:gd name="connsiteY7" fmla="*/ 380732 h 421049"/>
              <a:gd name="connsiteX8" fmla="*/ 192952 w 281433"/>
              <a:gd name="connsiteY8" fmla="*/ 416547 h 421049"/>
              <a:gd name="connsiteX9" fmla="*/ 275535 w 281433"/>
              <a:gd name="connsiteY9" fmla="*/ 414191 h 421049"/>
              <a:gd name="connsiteX10" fmla="*/ 267869 w 281433"/>
              <a:gd name="connsiteY10" fmla="*/ 359180 h 421049"/>
              <a:gd name="connsiteX11" fmla="*/ 212451 w 281433"/>
              <a:gd name="connsiteY11" fmla="*/ 248344 h 421049"/>
              <a:gd name="connsiteX12" fmla="*/ 144717 w 281433"/>
              <a:gd name="connsiteY12" fmla="*/ 115956 h 421049"/>
              <a:gd name="connsiteX13" fmla="*/ 92378 w 281433"/>
              <a:gd name="connsiteY13" fmla="*/ 42065 h 421049"/>
              <a:gd name="connsiteX14" fmla="*/ 24645 w 281433"/>
              <a:gd name="connsiteY14" fmla="*/ 2041 h 421049"/>
              <a:gd name="connsiteX0" fmla="*/ 24642 w 281430"/>
              <a:gd name="connsiteY0" fmla="*/ 2041 h 421049"/>
              <a:gd name="connsiteX1" fmla="*/ 15405 w 281430"/>
              <a:gd name="connsiteY1" fmla="*/ 103641 h 421049"/>
              <a:gd name="connsiteX2" fmla="*/ 24642 w 281430"/>
              <a:gd name="connsiteY2" fmla="*/ 155980 h 421049"/>
              <a:gd name="connsiteX3" fmla="*/ 11 w 281430"/>
              <a:gd name="connsiteY3" fmla="*/ 192926 h 421049"/>
              <a:gd name="connsiteX4" fmla="*/ 21563 w 281430"/>
              <a:gd name="connsiteY4" fmla="*/ 229871 h 421049"/>
              <a:gd name="connsiteX5" fmla="*/ 22167 w 281430"/>
              <a:gd name="connsiteY5" fmla="*/ 274228 h 421049"/>
              <a:gd name="connsiteX6" fmla="*/ 55430 w 281430"/>
              <a:gd name="connsiteY6" fmla="*/ 316077 h 421049"/>
              <a:gd name="connsiteX7" fmla="*/ 83211 w 281430"/>
              <a:gd name="connsiteY7" fmla="*/ 360822 h 421049"/>
              <a:gd name="connsiteX8" fmla="*/ 141636 w 281430"/>
              <a:gd name="connsiteY8" fmla="*/ 380732 h 421049"/>
              <a:gd name="connsiteX9" fmla="*/ 192949 w 281430"/>
              <a:gd name="connsiteY9" fmla="*/ 416547 h 421049"/>
              <a:gd name="connsiteX10" fmla="*/ 275532 w 281430"/>
              <a:gd name="connsiteY10" fmla="*/ 414191 h 421049"/>
              <a:gd name="connsiteX11" fmla="*/ 267866 w 281430"/>
              <a:gd name="connsiteY11" fmla="*/ 359180 h 421049"/>
              <a:gd name="connsiteX12" fmla="*/ 212448 w 281430"/>
              <a:gd name="connsiteY12" fmla="*/ 248344 h 421049"/>
              <a:gd name="connsiteX13" fmla="*/ 144714 w 281430"/>
              <a:gd name="connsiteY13" fmla="*/ 115956 h 421049"/>
              <a:gd name="connsiteX14" fmla="*/ 92375 w 281430"/>
              <a:gd name="connsiteY14" fmla="*/ 42065 h 421049"/>
              <a:gd name="connsiteX15" fmla="*/ 24642 w 281430"/>
              <a:gd name="connsiteY15" fmla="*/ 2041 h 421049"/>
              <a:gd name="connsiteX0" fmla="*/ 24642 w 281430"/>
              <a:gd name="connsiteY0" fmla="*/ 59 h 419067"/>
              <a:gd name="connsiteX1" fmla="*/ 818 w 281430"/>
              <a:gd name="connsiteY1" fmla="*/ 48094 h 419067"/>
              <a:gd name="connsiteX2" fmla="*/ 15405 w 281430"/>
              <a:gd name="connsiteY2" fmla="*/ 101659 h 419067"/>
              <a:gd name="connsiteX3" fmla="*/ 24642 w 281430"/>
              <a:gd name="connsiteY3" fmla="*/ 153998 h 419067"/>
              <a:gd name="connsiteX4" fmla="*/ 11 w 281430"/>
              <a:gd name="connsiteY4" fmla="*/ 190944 h 419067"/>
              <a:gd name="connsiteX5" fmla="*/ 21563 w 281430"/>
              <a:gd name="connsiteY5" fmla="*/ 227889 h 419067"/>
              <a:gd name="connsiteX6" fmla="*/ 22167 w 281430"/>
              <a:gd name="connsiteY6" fmla="*/ 272246 h 419067"/>
              <a:gd name="connsiteX7" fmla="*/ 55430 w 281430"/>
              <a:gd name="connsiteY7" fmla="*/ 314095 h 419067"/>
              <a:gd name="connsiteX8" fmla="*/ 83211 w 281430"/>
              <a:gd name="connsiteY8" fmla="*/ 358840 h 419067"/>
              <a:gd name="connsiteX9" fmla="*/ 141636 w 281430"/>
              <a:gd name="connsiteY9" fmla="*/ 378750 h 419067"/>
              <a:gd name="connsiteX10" fmla="*/ 192949 w 281430"/>
              <a:gd name="connsiteY10" fmla="*/ 414565 h 419067"/>
              <a:gd name="connsiteX11" fmla="*/ 275532 w 281430"/>
              <a:gd name="connsiteY11" fmla="*/ 412209 h 419067"/>
              <a:gd name="connsiteX12" fmla="*/ 267866 w 281430"/>
              <a:gd name="connsiteY12" fmla="*/ 357198 h 419067"/>
              <a:gd name="connsiteX13" fmla="*/ 212448 w 281430"/>
              <a:gd name="connsiteY13" fmla="*/ 246362 h 419067"/>
              <a:gd name="connsiteX14" fmla="*/ 144714 w 281430"/>
              <a:gd name="connsiteY14" fmla="*/ 113974 h 419067"/>
              <a:gd name="connsiteX15" fmla="*/ 92375 w 281430"/>
              <a:gd name="connsiteY15" fmla="*/ 40083 h 419067"/>
              <a:gd name="connsiteX16" fmla="*/ 24642 w 281430"/>
              <a:gd name="connsiteY16" fmla="*/ 59 h 419067"/>
              <a:gd name="connsiteX0" fmla="*/ 24719 w 281507"/>
              <a:gd name="connsiteY0" fmla="*/ 59 h 419067"/>
              <a:gd name="connsiteX1" fmla="*/ 895 w 281507"/>
              <a:gd name="connsiteY1" fmla="*/ 48094 h 419067"/>
              <a:gd name="connsiteX2" fmla="*/ 15482 w 281507"/>
              <a:gd name="connsiteY2" fmla="*/ 101659 h 419067"/>
              <a:gd name="connsiteX3" fmla="*/ 14045 w 281507"/>
              <a:gd name="connsiteY3" fmla="*/ 153998 h 419067"/>
              <a:gd name="connsiteX4" fmla="*/ 88 w 281507"/>
              <a:gd name="connsiteY4" fmla="*/ 190944 h 419067"/>
              <a:gd name="connsiteX5" fmla="*/ 21640 w 281507"/>
              <a:gd name="connsiteY5" fmla="*/ 227889 h 419067"/>
              <a:gd name="connsiteX6" fmla="*/ 22244 w 281507"/>
              <a:gd name="connsiteY6" fmla="*/ 272246 h 419067"/>
              <a:gd name="connsiteX7" fmla="*/ 55507 w 281507"/>
              <a:gd name="connsiteY7" fmla="*/ 314095 h 419067"/>
              <a:gd name="connsiteX8" fmla="*/ 83288 w 281507"/>
              <a:gd name="connsiteY8" fmla="*/ 358840 h 419067"/>
              <a:gd name="connsiteX9" fmla="*/ 141713 w 281507"/>
              <a:gd name="connsiteY9" fmla="*/ 378750 h 419067"/>
              <a:gd name="connsiteX10" fmla="*/ 193026 w 281507"/>
              <a:gd name="connsiteY10" fmla="*/ 414565 h 419067"/>
              <a:gd name="connsiteX11" fmla="*/ 275609 w 281507"/>
              <a:gd name="connsiteY11" fmla="*/ 412209 h 419067"/>
              <a:gd name="connsiteX12" fmla="*/ 267943 w 281507"/>
              <a:gd name="connsiteY12" fmla="*/ 357198 h 419067"/>
              <a:gd name="connsiteX13" fmla="*/ 212525 w 281507"/>
              <a:gd name="connsiteY13" fmla="*/ 246362 h 419067"/>
              <a:gd name="connsiteX14" fmla="*/ 144791 w 281507"/>
              <a:gd name="connsiteY14" fmla="*/ 113974 h 419067"/>
              <a:gd name="connsiteX15" fmla="*/ 92452 w 281507"/>
              <a:gd name="connsiteY15" fmla="*/ 40083 h 419067"/>
              <a:gd name="connsiteX16" fmla="*/ 24719 w 281507"/>
              <a:gd name="connsiteY16" fmla="*/ 59 h 419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81507" h="419067">
                <a:moveTo>
                  <a:pt x="24719" y="59"/>
                </a:moveTo>
                <a:cubicBezTo>
                  <a:pt x="9460" y="1394"/>
                  <a:pt x="2435" y="31161"/>
                  <a:pt x="895" y="48094"/>
                </a:cubicBezTo>
                <a:cubicBezTo>
                  <a:pt x="-645" y="65027"/>
                  <a:pt x="13290" y="84008"/>
                  <a:pt x="15482" y="101659"/>
                </a:cubicBezTo>
                <a:cubicBezTo>
                  <a:pt x="17674" y="119310"/>
                  <a:pt x="16611" y="139117"/>
                  <a:pt x="14045" y="153998"/>
                </a:cubicBezTo>
                <a:cubicBezTo>
                  <a:pt x="11479" y="168879"/>
                  <a:pt x="-1178" y="178629"/>
                  <a:pt x="88" y="190944"/>
                </a:cubicBezTo>
                <a:cubicBezTo>
                  <a:pt x="1354" y="203259"/>
                  <a:pt x="17947" y="214339"/>
                  <a:pt x="21640" y="227889"/>
                </a:cubicBezTo>
                <a:cubicBezTo>
                  <a:pt x="25333" y="241439"/>
                  <a:pt x="16600" y="257878"/>
                  <a:pt x="22244" y="272246"/>
                </a:cubicBezTo>
                <a:cubicBezTo>
                  <a:pt x="27889" y="286614"/>
                  <a:pt x="45333" y="299663"/>
                  <a:pt x="55507" y="314095"/>
                </a:cubicBezTo>
                <a:cubicBezTo>
                  <a:pt x="65681" y="328527"/>
                  <a:pt x="68920" y="348064"/>
                  <a:pt x="83288" y="358840"/>
                </a:cubicBezTo>
                <a:cubicBezTo>
                  <a:pt x="97656" y="369616"/>
                  <a:pt x="123423" y="369462"/>
                  <a:pt x="141713" y="378750"/>
                </a:cubicBezTo>
                <a:cubicBezTo>
                  <a:pt x="160003" y="388038"/>
                  <a:pt x="170710" y="408989"/>
                  <a:pt x="193026" y="414565"/>
                </a:cubicBezTo>
                <a:cubicBezTo>
                  <a:pt x="215342" y="420142"/>
                  <a:pt x="263123" y="421770"/>
                  <a:pt x="275609" y="412209"/>
                </a:cubicBezTo>
                <a:cubicBezTo>
                  <a:pt x="288095" y="402648"/>
                  <a:pt x="278457" y="384839"/>
                  <a:pt x="267943" y="357198"/>
                </a:cubicBezTo>
                <a:cubicBezTo>
                  <a:pt x="257429" y="329557"/>
                  <a:pt x="233050" y="286899"/>
                  <a:pt x="212525" y="246362"/>
                </a:cubicBezTo>
                <a:cubicBezTo>
                  <a:pt x="192000" y="205825"/>
                  <a:pt x="164803" y="148354"/>
                  <a:pt x="144791" y="113974"/>
                </a:cubicBezTo>
                <a:cubicBezTo>
                  <a:pt x="124779" y="79594"/>
                  <a:pt x="106820" y="59582"/>
                  <a:pt x="92452" y="40083"/>
                </a:cubicBezTo>
                <a:cubicBezTo>
                  <a:pt x="78084" y="20584"/>
                  <a:pt x="39978" y="-1276"/>
                  <a:pt x="24719" y="59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6" name="Полилиния 35"/>
          <p:cNvSpPr/>
          <p:nvPr/>
        </p:nvSpPr>
        <p:spPr>
          <a:xfrm>
            <a:off x="1725864" y="2821165"/>
            <a:ext cx="1001080" cy="905641"/>
          </a:xfrm>
          <a:custGeom>
            <a:avLst/>
            <a:gdLst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250571 w 951849"/>
              <a:gd name="connsiteY15" fmla="*/ 779072 h 865461"/>
              <a:gd name="connsiteX16" fmla="*/ 145892 w 951849"/>
              <a:gd name="connsiteY16" fmla="*/ 812938 h 865461"/>
              <a:gd name="connsiteX17" fmla="*/ 167443 w 951849"/>
              <a:gd name="connsiteY17" fmla="*/ 708259 h 865461"/>
              <a:gd name="connsiteX18" fmla="*/ 99710 w 951849"/>
              <a:gd name="connsiteY18" fmla="*/ 606659 h 865461"/>
              <a:gd name="connsiteX19" fmla="*/ 302910 w 951849"/>
              <a:gd name="connsiteY19" fmla="*/ 495823 h 865461"/>
              <a:gd name="connsiteX20" fmla="*/ 416825 w 951849"/>
              <a:gd name="connsiteY20" fmla="*/ 384987 h 865461"/>
              <a:gd name="connsiteX21" fmla="*/ 370643 w 951849"/>
              <a:gd name="connsiteY21" fmla="*/ 357278 h 865461"/>
              <a:gd name="connsiteX22" fmla="*/ 318304 w 951849"/>
              <a:gd name="connsiteY22" fmla="*/ 258756 h 865461"/>
              <a:gd name="connsiteX23" fmla="*/ 253650 w 951849"/>
              <a:gd name="connsiteY23" fmla="*/ 191023 h 865461"/>
              <a:gd name="connsiteX24" fmla="*/ 213625 w 951849"/>
              <a:gd name="connsiteY24" fmla="*/ 218732 h 865461"/>
              <a:gd name="connsiteX25" fmla="*/ 164365 w 951849"/>
              <a:gd name="connsiteY25" fmla="*/ 255678 h 865461"/>
              <a:gd name="connsiteX26" fmla="*/ 115104 w 951849"/>
              <a:gd name="connsiteY26" fmla="*/ 271072 h 865461"/>
              <a:gd name="connsiteX27" fmla="*/ 105868 w 951849"/>
              <a:gd name="connsiteY27" fmla="*/ 215653 h 865461"/>
              <a:gd name="connsiteX28" fmla="*/ 44292 w 951849"/>
              <a:gd name="connsiteY28" fmla="*/ 218732 h 865461"/>
              <a:gd name="connsiteX29" fmla="*/ 1189 w 951849"/>
              <a:gd name="connsiteY29" fmla="*/ 187944 h 865461"/>
              <a:gd name="connsiteX0" fmla="*/ 1189 w 951849"/>
              <a:gd name="connsiteY0" fmla="*/ 187944 h 865461"/>
              <a:gd name="connsiteX1" fmla="*/ 93553 w 951849"/>
              <a:gd name="connsiteY1" fmla="*/ 3217 h 865461"/>
              <a:gd name="connsiteX2" fmla="*/ 450692 w 951849"/>
              <a:gd name="connsiteY2" fmla="*/ 80187 h 865461"/>
              <a:gd name="connsiteX3" fmla="*/ 552292 w 951849"/>
              <a:gd name="connsiteY3" fmla="*/ 203338 h 865461"/>
              <a:gd name="connsiteX4" fmla="*/ 724704 w 951849"/>
              <a:gd name="connsiteY4" fmla="*/ 252599 h 865461"/>
              <a:gd name="connsiteX5" fmla="*/ 700074 w 951849"/>
              <a:gd name="connsiteY5" fmla="*/ 323411 h 865461"/>
              <a:gd name="connsiteX6" fmla="*/ 918668 w 951849"/>
              <a:gd name="connsiteY6" fmla="*/ 461956 h 865461"/>
              <a:gd name="connsiteX7" fmla="*/ 943298 w 951849"/>
              <a:gd name="connsiteY7" fmla="*/ 572793 h 865461"/>
              <a:gd name="connsiteX8" fmla="*/ 841698 w 951849"/>
              <a:gd name="connsiteY8" fmla="*/ 674393 h 865461"/>
              <a:gd name="connsiteX9" fmla="*/ 817068 w 951849"/>
              <a:gd name="connsiteY9" fmla="*/ 652841 h 865461"/>
              <a:gd name="connsiteX10" fmla="*/ 644656 w 951849"/>
              <a:gd name="connsiteY10" fmla="*/ 714417 h 865461"/>
              <a:gd name="connsiteX11" fmla="*/ 481480 w 951849"/>
              <a:gd name="connsiteY11" fmla="*/ 742126 h 865461"/>
              <a:gd name="connsiteX12" fmla="*/ 463007 w 951849"/>
              <a:gd name="connsiteY12" fmla="*/ 831411 h 865461"/>
              <a:gd name="connsiteX13" fmla="*/ 463007 w 951849"/>
              <a:gd name="connsiteY13" fmla="*/ 865278 h 865461"/>
              <a:gd name="connsiteX14" fmla="*/ 232098 w 951849"/>
              <a:gd name="connsiteY14" fmla="*/ 819096 h 865461"/>
              <a:gd name="connsiteX15" fmla="*/ 145892 w 951849"/>
              <a:gd name="connsiteY15" fmla="*/ 812938 h 865461"/>
              <a:gd name="connsiteX16" fmla="*/ 167443 w 951849"/>
              <a:gd name="connsiteY16" fmla="*/ 708259 h 865461"/>
              <a:gd name="connsiteX17" fmla="*/ 99710 w 951849"/>
              <a:gd name="connsiteY17" fmla="*/ 606659 h 865461"/>
              <a:gd name="connsiteX18" fmla="*/ 302910 w 951849"/>
              <a:gd name="connsiteY18" fmla="*/ 495823 h 865461"/>
              <a:gd name="connsiteX19" fmla="*/ 416825 w 951849"/>
              <a:gd name="connsiteY19" fmla="*/ 384987 h 865461"/>
              <a:gd name="connsiteX20" fmla="*/ 370643 w 951849"/>
              <a:gd name="connsiteY20" fmla="*/ 357278 h 865461"/>
              <a:gd name="connsiteX21" fmla="*/ 318304 w 951849"/>
              <a:gd name="connsiteY21" fmla="*/ 258756 h 865461"/>
              <a:gd name="connsiteX22" fmla="*/ 253650 w 951849"/>
              <a:gd name="connsiteY22" fmla="*/ 191023 h 865461"/>
              <a:gd name="connsiteX23" fmla="*/ 213625 w 951849"/>
              <a:gd name="connsiteY23" fmla="*/ 218732 h 865461"/>
              <a:gd name="connsiteX24" fmla="*/ 164365 w 951849"/>
              <a:gd name="connsiteY24" fmla="*/ 255678 h 865461"/>
              <a:gd name="connsiteX25" fmla="*/ 115104 w 951849"/>
              <a:gd name="connsiteY25" fmla="*/ 271072 h 865461"/>
              <a:gd name="connsiteX26" fmla="*/ 105868 w 951849"/>
              <a:gd name="connsiteY26" fmla="*/ 215653 h 865461"/>
              <a:gd name="connsiteX27" fmla="*/ 44292 w 951849"/>
              <a:gd name="connsiteY27" fmla="*/ 218732 h 865461"/>
              <a:gd name="connsiteX28" fmla="*/ 1189 w 951849"/>
              <a:gd name="connsiteY28" fmla="*/ 187944 h 865461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63007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10"/>
              <a:gd name="connsiteX1" fmla="*/ 93553 w 951849"/>
              <a:gd name="connsiteY1" fmla="*/ 3217 h 885010"/>
              <a:gd name="connsiteX2" fmla="*/ 450692 w 951849"/>
              <a:gd name="connsiteY2" fmla="*/ 80187 h 885010"/>
              <a:gd name="connsiteX3" fmla="*/ 552292 w 951849"/>
              <a:gd name="connsiteY3" fmla="*/ 203338 h 885010"/>
              <a:gd name="connsiteX4" fmla="*/ 724704 w 951849"/>
              <a:gd name="connsiteY4" fmla="*/ 252599 h 885010"/>
              <a:gd name="connsiteX5" fmla="*/ 700074 w 951849"/>
              <a:gd name="connsiteY5" fmla="*/ 323411 h 885010"/>
              <a:gd name="connsiteX6" fmla="*/ 918668 w 951849"/>
              <a:gd name="connsiteY6" fmla="*/ 461956 h 885010"/>
              <a:gd name="connsiteX7" fmla="*/ 943298 w 951849"/>
              <a:gd name="connsiteY7" fmla="*/ 572793 h 885010"/>
              <a:gd name="connsiteX8" fmla="*/ 841698 w 951849"/>
              <a:gd name="connsiteY8" fmla="*/ 674393 h 885010"/>
              <a:gd name="connsiteX9" fmla="*/ 817068 w 951849"/>
              <a:gd name="connsiteY9" fmla="*/ 652841 h 885010"/>
              <a:gd name="connsiteX10" fmla="*/ 644656 w 951849"/>
              <a:gd name="connsiteY10" fmla="*/ 714417 h 885010"/>
              <a:gd name="connsiteX11" fmla="*/ 481480 w 951849"/>
              <a:gd name="connsiteY11" fmla="*/ 742126 h 885010"/>
              <a:gd name="connsiteX12" fmla="*/ 486891 w 951849"/>
              <a:gd name="connsiteY12" fmla="*/ 831411 h 885010"/>
              <a:gd name="connsiteX13" fmla="*/ 472561 w 951849"/>
              <a:gd name="connsiteY13" fmla="*/ 884916 h 885010"/>
              <a:gd name="connsiteX14" fmla="*/ 232098 w 951849"/>
              <a:gd name="connsiteY14" fmla="*/ 819096 h 885010"/>
              <a:gd name="connsiteX15" fmla="*/ 145892 w 951849"/>
              <a:gd name="connsiteY15" fmla="*/ 812938 h 885010"/>
              <a:gd name="connsiteX16" fmla="*/ 167443 w 951849"/>
              <a:gd name="connsiteY16" fmla="*/ 708259 h 885010"/>
              <a:gd name="connsiteX17" fmla="*/ 99710 w 951849"/>
              <a:gd name="connsiteY17" fmla="*/ 606659 h 885010"/>
              <a:gd name="connsiteX18" fmla="*/ 302910 w 951849"/>
              <a:gd name="connsiteY18" fmla="*/ 495823 h 885010"/>
              <a:gd name="connsiteX19" fmla="*/ 416825 w 951849"/>
              <a:gd name="connsiteY19" fmla="*/ 384987 h 885010"/>
              <a:gd name="connsiteX20" fmla="*/ 370643 w 951849"/>
              <a:gd name="connsiteY20" fmla="*/ 357278 h 885010"/>
              <a:gd name="connsiteX21" fmla="*/ 318304 w 951849"/>
              <a:gd name="connsiteY21" fmla="*/ 258756 h 885010"/>
              <a:gd name="connsiteX22" fmla="*/ 253650 w 951849"/>
              <a:gd name="connsiteY22" fmla="*/ 191023 h 885010"/>
              <a:gd name="connsiteX23" fmla="*/ 213625 w 951849"/>
              <a:gd name="connsiteY23" fmla="*/ 218732 h 885010"/>
              <a:gd name="connsiteX24" fmla="*/ 164365 w 951849"/>
              <a:gd name="connsiteY24" fmla="*/ 255678 h 885010"/>
              <a:gd name="connsiteX25" fmla="*/ 115104 w 951849"/>
              <a:gd name="connsiteY25" fmla="*/ 271072 h 885010"/>
              <a:gd name="connsiteX26" fmla="*/ 105868 w 951849"/>
              <a:gd name="connsiteY26" fmla="*/ 215653 h 885010"/>
              <a:gd name="connsiteX27" fmla="*/ 44292 w 951849"/>
              <a:gd name="connsiteY27" fmla="*/ 218732 h 885010"/>
              <a:gd name="connsiteX28" fmla="*/ 1189 w 951849"/>
              <a:gd name="connsiteY28" fmla="*/ 187944 h 885010"/>
              <a:gd name="connsiteX0" fmla="*/ 1189 w 951849"/>
              <a:gd name="connsiteY0" fmla="*/ 187944 h 885006"/>
              <a:gd name="connsiteX1" fmla="*/ 93553 w 951849"/>
              <a:gd name="connsiteY1" fmla="*/ 3217 h 885006"/>
              <a:gd name="connsiteX2" fmla="*/ 450692 w 951849"/>
              <a:gd name="connsiteY2" fmla="*/ 80187 h 885006"/>
              <a:gd name="connsiteX3" fmla="*/ 552292 w 951849"/>
              <a:gd name="connsiteY3" fmla="*/ 203338 h 885006"/>
              <a:gd name="connsiteX4" fmla="*/ 724704 w 951849"/>
              <a:gd name="connsiteY4" fmla="*/ 252599 h 885006"/>
              <a:gd name="connsiteX5" fmla="*/ 700074 w 951849"/>
              <a:gd name="connsiteY5" fmla="*/ 323411 h 885006"/>
              <a:gd name="connsiteX6" fmla="*/ 918668 w 951849"/>
              <a:gd name="connsiteY6" fmla="*/ 461956 h 885006"/>
              <a:gd name="connsiteX7" fmla="*/ 943298 w 951849"/>
              <a:gd name="connsiteY7" fmla="*/ 572793 h 885006"/>
              <a:gd name="connsiteX8" fmla="*/ 841698 w 951849"/>
              <a:gd name="connsiteY8" fmla="*/ 674393 h 885006"/>
              <a:gd name="connsiteX9" fmla="*/ 817068 w 951849"/>
              <a:gd name="connsiteY9" fmla="*/ 652841 h 885006"/>
              <a:gd name="connsiteX10" fmla="*/ 644656 w 951849"/>
              <a:gd name="connsiteY10" fmla="*/ 714417 h 885006"/>
              <a:gd name="connsiteX11" fmla="*/ 486257 w 951849"/>
              <a:gd name="connsiteY11" fmla="*/ 751946 h 885006"/>
              <a:gd name="connsiteX12" fmla="*/ 486891 w 951849"/>
              <a:gd name="connsiteY12" fmla="*/ 831411 h 885006"/>
              <a:gd name="connsiteX13" fmla="*/ 472561 w 951849"/>
              <a:gd name="connsiteY13" fmla="*/ 884916 h 885006"/>
              <a:gd name="connsiteX14" fmla="*/ 232098 w 951849"/>
              <a:gd name="connsiteY14" fmla="*/ 819096 h 885006"/>
              <a:gd name="connsiteX15" fmla="*/ 145892 w 951849"/>
              <a:gd name="connsiteY15" fmla="*/ 812938 h 885006"/>
              <a:gd name="connsiteX16" fmla="*/ 167443 w 951849"/>
              <a:gd name="connsiteY16" fmla="*/ 708259 h 885006"/>
              <a:gd name="connsiteX17" fmla="*/ 99710 w 951849"/>
              <a:gd name="connsiteY17" fmla="*/ 606659 h 885006"/>
              <a:gd name="connsiteX18" fmla="*/ 302910 w 951849"/>
              <a:gd name="connsiteY18" fmla="*/ 495823 h 885006"/>
              <a:gd name="connsiteX19" fmla="*/ 416825 w 951849"/>
              <a:gd name="connsiteY19" fmla="*/ 384987 h 885006"/>
              <a:gd name="connsiteX20" fmla="*/ 370643 w 951849"/>
              <a:gd name="connsiteY20" fmla="*/ 357278 h 885006"/>
              <a:gd name="connsiteX21" fmla="*/ 318304 w 951849"/>
              <a:gd name="connsiteY21" fmla="*/ 258756 h 885006"/>
              <a:gd name="connsiteX22" fmla="*/ 253650 w 951849"/>
              <a:gd name="connsiteY22" fmla="*/ 191023 h 885006"/>
              <a:gd name="connsiteX23" fmla="*/ 213625 w 951849"/>
              <a:gd name="connsiteY23" fmla="*/ 218732 h 885006"/>
              <a:gd name="connsiteX24" fmla="*/ 164365 w 951849"/>
              <a:gd name="connsiteY24" fmla="*/ 255678 h 885006"/>
              <a:gd name="connsiteX25" fmla="*/ 115104 w 951849"/>
              <a:gd name="connsiteY25" fmla="*/ 271072 h 885006"/>
              <a:gd name="connsiteX26" fmla="*/ 105868 w 951849"/>
              <a:gd name="connsiteY26" fmla="*/ 215653 h 885006"/>
              <a:gd name="connsiteX27" fmla="*/ 44292 w 951849"/>
              <a:gd name="connsiteY27" fmla="*/ 218732 h 885006"/>
              <a:gd name="connsiteX28" fmla="*/ 1189 w 951849"/>
              <a:gd name="connsiteY28" fmla="*/ 187944 h 885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951849" h="885006">
                <a:moveTo>
                  <a:pt x="1189" y="187944"/>
                </a:moveTo>
                <a:cubicBezTo>
                  <a:pt x="9399" y="152025"/>
                  <a:pt x="18636" y="21176"/>
                  <a:pt x="93553" y="3217"/>
                </a:cubicBezTo>
                <a:cubicBezTo>
                  <a:pt x="168470" y="-14742"/>
                  <a:pt x="374236" y="46833"/>
                  <a:pt x="450692" y="80187"/>
                </a:cubicBezTo>
                <a:cubicBezTo>
                  <a:pt x="527149" y="113540"/>
                  <a:pt x="506623" y="174603"/>
                  <a:pt x="552292" y="203338"/>
                </a:cubicBezTo>
                <a:cubicBezTo>
                  <a:pt x="597961" y="232073"/>
                  <a:pt x="700074" y="232587"/>
                  <a:pt x="724704" y="252599"/>
                </a:cubicBezTo>
                <a:cubicBezTo>
                  <a:pt x="749334" y="272611"/>
                  <a:pt x="667747" y="288518"/>
                  <a:pt x="700074" y="323411"/>
                </a:cubicBezTo>
                <a:cubicBezTo>
                  <a:pt x="732401" y="358304"/>
                  <a:pt x="878131" y="420392"/>
                  <a:pt x="918668" y="461956"/>
                </a:cubicBezTo>
                <a:cubicBezTo>
                  <a:pt x="959205" y="503520"/>
                  <a:pt x="956126" y="537387"/>
                  <a:pt x="943298" y="572793"/>
                </a:cubicBezTo>
                <a:cubicBezTo>
                  <a:pt x="930470" y="608199"/>
                  <a:pt x="862736" y="661052"/>
                  <a:pt x="841698" y="674393"/>
                </a:cubicBezTo>
                <a:cubicBezTo>
                  <a:pt x="820660" y="687734"/>
                  <a:pt x="849908" y="646170"/>
                  <a:pt x="817068" y="652841"/>
                </a:cubicBezTo>
                <a:cubicBezTo>
                  <a:pt x="784228" y="659512"/>
                  <a:pt x="699791" y="697900"/>
                  <a:pt x="644656" y="714417"/>
                </a:cubicBezTo>
                <a:cubicBezTo>
                  <a:pt x="589521" y="730934"/>
                  <a:pt x="512551" y="732447"/>
                  <a:pt x="486257" y="751946"/>
                </a:cubicBezTo>
                <a:cubicBezTo>
                  <a:pt x="459963" y="771445"/>
                  <a:pt x="489174" y="809249"/>
                  <a:pt x="486891" y="831411"/>
                </a:cubicBezTo>
                <a:cubicBezTo>
                  <a:pt x="484608" y="853573"/>
                  <a:pt x="515026" y="886968"/>
                  <a:pt x="472561" y="884916"/>
                </a:cubicBezTo>
                <a:cubicBezTo>
                  <a:pt x="430096" y="882864"/>
                  <a:pt x="286543" y="831092"/>
                  <a:pt x="232098" y="819096"/>
                </a:cubicBezTo>
                <a:cubicBezTo>
                  <a:pt x="177653" y="807100"/>
                  <a:pt x="156668" y="831411"/>
                  <a:pt x="145892" y="812938"/>
                </a:cubicBezTo>
                <a:cubicBezTo>
                  <a:pt x="135116" y="794465"/>
                  <a:pt x="175140" y="742639"/>
                  <a:pt x="167443" y="708259"/>
                </a:cubicBezTo>
                <a:cubicBezTo>
                  <a:pt x="159746" y="673879"/>
                  <a:pt x="77132" y="642065"/>
                  <a:pt x="99710" y="606659"/>
                </a:cubicBezTo>
                <a:cubicBezTo>
                  <a:pt x="122288" y="571253"/>
                  <a:pt x="250058" y="532768"/>
                  <a:pt x="302910" y="495823"/>
                </a:cubicBezTo>
                <a:cubicBezTo>
                  <a:pt x="355762" y="458878"/>
                  <a:pt x="405536" y="408078"/>
                  <a:pt x="416825" y="384987"/>
                </a:cubicBezTo>
                <a:cubicBezTo>
                  <a:pt x="428114" y="361896"/>
                  <a:pt x="387063" y="378316"/>
                  <a:pt x="370643" y="357278"/>
                </a:cubicBezTo>
                <a:cubicBezTo>
                  <a:pt x="354223" y="336240"/>
                  <a:pt x="337803" y="286465"/>
                  <a:pt x="318304" y="258756"/>
                </a:cubicBezTo>
                <a:cubicBezTo>
                  <a:pt x="298805" y="231047"/>
                  <a:pt x="271096" y="197694"/>
                  <a:pt x="253650" y="191023"/>
                </a:cubicBezTo>
                <a:cubicBezTo>
                  <a:pt x="236204" y="184352"/>
                  <a:pt x="228506" y="207956"/>
                  <a:pt x="213625" y="218732"/>
                </a:cubicBezTo>
                <a:cubicBezTo>
                  <a:pt x="198744" y="229508"/>
                  <a:pt x="180785" y="246955"/>
                  <a:pt x="164365" y="255678"/>
                </a:cubicBezTo>
                <a:cubicBezTo>
                  <a:pt x="147945" y="264401"/>
                  <a:pt x="124854" y="277743"/>
                  <a:pt x="115104" y="271072"/>
                </a:cubicBezTo>
                <a:cubicBezTo>
                  <a:pt x="105355" y="264401"/>
                  <a:pt x="117670" y="224376"/>
                  <a:pt x="105868" y="215653"/>
                </a:cubicBezTo>
                <a:cubicBezTo>
                  <a:pt x="94066" y="206930"/>
                  <a:pt x="59173" y="223863"/>
                  <a:pt x="44292" y="218732"/>
                </a:cubicBezTo>
                <a:cubicBezTo>
                  <a:pt x="29411" y="213601"/>
                  <a:pt x="-7021" y="223863"/>
                  <a:pt x="1189" y="187944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2951230" y="3855967"/>
            <a:ext cx="358181" cy="494543"/>
          </a:xfrm>
          <a:custGeom>
            <a:avLst/>
            <a:gdLst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43454 w 357849"/>
              <a:gd name="connsiteY12" fmla="*/ 41570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0594 w 357849"/>
              <a:gd name="connsiteY12" fmla="*/ 392842 h 498595"/>
              <a:gd name="connsiteX13" fmla="*/ 280602 w 357849"/>
              <a:gd name="connsiteY13" fmla="*/ 327119 h 498595"/>
              <a:gd name="connsiteX14" fmla="*/ 266314 w 357849"/>
              <a:gd name="connsiteY14" fmla="*/ 301402 h 498595"/>
              <a:gd name="connsiteX15" fmla="*/ 312034 w 357849"/>
              <a:gd name="connsiteY15" fmla="*/ 278542 h 498595"/>
              <a:gd name="connsiteX16" fmla="*/ 303462 w 357849"/>
              <a:gd name="connsiteY16" fmla="*/ 312832 h 498595"/>
              <a:gd name="connsiteX17" fmla="*/ 357754 w 357849"/>
              <a:gd name="connsiteY17" fmla="*/ 289972 h 498595"/>
              <a:gd name="connsiteX18" fmla="*/ 314892 w 357849"/>
              <a:gd name="connsiteY18" fmla="*/ 204247 h 498595"/>
              <a:gd name="connsiteX19" fmla="*/ 252027 w 357849"/>
              <a:gd name="connsiteY19" fmla="*/ 147097 h 498595"/>
              <a:gd name="connsiteX20" fmla="*/ 214879 w 357849"/>
              <a:gd name="connsiteY20" fmla="*/ 121379 h 498595"/>
              <a:gd name="connsiteX21" fmla="*/ 217737 w 357849"/>
              <a:gd name="connsiteY21" fmla="*/ 89947 h 498595"/>
              <a:gd name="connsiteX22" fmla="*/ 157729 w 357849"/>
              <a:gd name="connsiteY22" fmla="*/ 58514 h 498595"/>
              <a:gd name="connsiteX23" fmla="*/ 177732 w 357849"/>
              <a:gd name="connsiteY23" fmla="*/ 7079 h 498595"/>
              <a:gd name="connsiteX24" fmla="*/ 106294 w 357849"/>
              <a:gd name="connsiteY24" fmla="*/ 9937 h 498595"/>
              <a:gd name="connsiteX0" fmla="*/ 106294 w 357849"/>
              <a:gd name="connsiteY0" fmla="*/ 9937 h 498595"/>
              <a:gd name="connsiteX1" fmla="*/ 69147 w 357849"/>
              <a:gd name="connsiteY1" fmla="*/ 75659 h 498595"/>
              <a:gd name="connsiteX2" fmla="*/ 29142 w 357849"/>
              <a:gd name="connsiteY2" fmla="*/ 135667 h 498595"/>
              <a:gd name="connsiteX3" fmla="*/ 567 w 357849"/>
              <a:gd name="connsiteY3" fmla="*/ 209962 h 498595"/>
              <a:gd name="connsiteX4" fmla="*/ 11997 w 357849"/>
              <a:gd name="connsiteY4" fmla="*/ 307117 h 498595"/>
              <a:gd name="connsiteX5" fmla="*/ 34857 w 357849"/>
              <a:gd name="connsiteY5" fmla="*/ 384269 h 498595"/>
              <a:gd name="connsiteX6" fmla="*/ 89149 w 357849"/>
              <a:gd name="connsiteY6" fmla="*/ 429989 h 498595"/>
              <a:gd name="connsiteX7" fmla="*/ 103437 w 357849"/>
              <a:gd name="connsiteY7" fmla="*/ 467137 h 498595"/>
              <a:gd name="connsiteX8" fmla="*/ 146299 w 357849"/>
              <a:gd name="connsiteY8" fmla="*/ 464279 h 498595"/>
              <a:gd name="connsiteX9" fmla="*/ 194877 w 357849"/>
              <a:gd name="connsiteY9" fmla="*/ 498569 h 498595"/>
              <a:gd name="connsiteX10" fmla="*/ 240597 w 357849"/>
              <a:gd name="connsiteY10" fmla="*/ 469994 h 498595"/>
              <a:gd name="connsiteX11" fmla="*/ 266314 w 357849"/>
              <a:gd name="connsiteY11" fmla="*/ 469994 h 498595"/>
              <a:gd name="connsiteX12" fmla="*/ 223453 w 357849"/>
              <a:gd name="connsiteY12" fmla="*/ 454113 h 498595"/>
              <a:gd name="connsiteX13" fmla="*/ 220594 w 357849"/>
              <a:gd name="connsiteY13" fmla="*/ 392842 h 498595"/>
              <a:gd name="connsiteX14" fmla="*/ 280602 w 357849"/>
              <a:gd name="connsiteY14" fmla="*/ 327119 h 498595"/>
              <a:gd name="connsiteX15" fmla="*/ 266314 w 357849"/>
              <a:gd name="connsiteY15" fmla="*/ 301402 h 498595"/>
              <a:gd name="connsiteX16" fmla="*/ 312034 w 357849"/>
              <a:gd name="connsiteY16" fmla="*/ 278542 h 498595"/>
              <a:gd name="connsiteX17" fmla="*/ 303462 w 357849"/>
              <a:gd name="connsiteY17" fmla="*/ 312832 h 498595"/>
              <a:gd name="connsiteX18" fmla="*/ 357754 w 357849"/>
              <a:gd name="connsiteY18" fmla="*/ 289972 h 498595"/>
              <a:gd name="connsiteX19" fmla="*/ 314892 w 357849"/>
              <a:gd name="connsiteY19" fmla="*/ 204247 h 498595"/>
              <a:gd name="connsiteX20" fmla="*/ 252027 w 357849"/>
              <a:gd name="connsiteY20" fmla="*/ 147097 h 498595"/>
              <a:gd name="connsiteX21" fmla="*/ 214879 w 357849"/>
              <a:gd name="connsiteY21" fmla="*/ 121379 h 498595"/>
              <a:gd name="connsiteX22" fmla="*/ 217737 w 357849"/>
              <a:gd name="connsiteY22" fmla="*/ 89947 h 498595"/>
              <a:gd name="connsiteX23" fmla="*/ 157729 w 357849"/>
              <a:gd name="connsiteY23" fmla="*/ 58514 h 498595"/>
              <a:gd name="connsiteX24" fmla="*/ 177732 w 357849"/>
              <a:gd name="connsiteY24" fmla="*/ 7079 h 498595"/>
              <a:gd name="connsiteX25" fmla="*/ 106294 w 357849"/>
              <a:gd name="connsiteY25" fmla="*/ 9937 h 498595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20594 w 357849"/>
              <a:gd name="connsiteY13" fmla="*/ 392842 h 501227"/>
              <a:gd name="connsiteX14" fmla="*/ 280602 w 357849"/>
              <a:gd name="connsiteY14" fmla="*/ 327119 h 501227"/>
              <a:gd name="connsiteX15" fmla="*/ 266314 w 357849"/>
              <a:gd name="connsiteY15" fmla="*/ 301402 h 501227"/>
              <a:gd name="connsiteX16" fmla="*/ 312034 w 357849"/>
              <a:gd name="connsiteY16" fmla="*/ 278542 h 501227"/>
              <a:gd name="connsiteX17" fmla="*/ 303462 w 357849"/>
              <a:gd name="connsiteY17" fmla="*/ 312832 h 501227"/>
              <a:gd name="connsiteX18" fmla="*/ 357754 w 357849"/>
              <a:gd name="connsiteY18" fmla="*/ 289972 h 501227"/>
              <a:gd name="connsiteX19" fmla="*/ 314892 w 357849"/>
              <a:gd name="connsiteY19" fmla="*/ 204247 h 501227"/>
              <a:gd name="connsiteX20" fmla="*/ 252027 w 357849"/>
              <a:gd name="connsiteY20" fmla="*/ 147097 h 501227"/>
              <a:gd name="connsiteX21" fmla="*/ 214879 w 357849"/>
              <a:gd name="connsiteY21" fmla="*/ 121379 h 501227"/>
              <a:gd name="connsiteX22" fmla="*/ 217737 w 357849"/>
              <a:gd name="connsiteY22" fmla="*/ 89947 h 501227"/>
              <a:gd name="connsiteX23" fmla="*/ 157729 w 357849"/>
              <a:gd name="connsiteY23" fmla="*/ 58514 h 501227"/>
              <a:gd name="connsiteX24" fmla="*/ 177732 w 357849"/>
              <a:gd name="connsiteY24" fmla="*/ 7079 h 501227"/>
              <a:gd name="connsiteX25" fmla="*/ 106294 w 357849"/>
              <a:gd name="connsiteY25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80602 w 357849"/>
              <a:gd name="connsiteY15" fmla="*/ 327119 h 501227"/>
              <a:gd name="connsiteX16" fmla="*/ 266314 w 357849"/>
              <a:gd name="connsiteY16" fmla="*/ 301402 h 501227"/>
              <a:gd name="connsiteX17" fmla="*/ 312034 w 357849"/>
              <a:gd name="connsiteY17" fmla="*/ 278542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194878 w 357849"/>
              <a:gd name="connsiteY13" fmla="*/ 428396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80602 w 357849"/>
              <a:gd name="connsiteY16" fmla="*/ 327119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12034 w 357849"/>
              <a:gd name="connsiteY18" fmla="*/ 278542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66314 w 357849"/>
              <a:gd name="connsiteY17" fmla="*/ 301402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20594 w 357849"/>
              <a:gd name="connsiteY14" fmla="*/ 392842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0604 w 357849"/>
              <a:gd name="connsiteY18" fmla="*/ 304259 h 501227"/>
              <a:gd name="connsiteX19" fmla="*/ 303462 w 357849"/>
              <a:gd name="connsiteY19" fmla="*/ 312832 h 501227"/>
              <a:gd name="connsiteX20" fmla="*/ 357754 w 357849"/>
              <a:gd name="connsiteY20" fmla="*/ 289972 h 501227"/>
              <a:gd name="connsiteX21" fmla="*/ 314892 w 357849"/>
              <a:gd name="connsiteY21" fmla="*/ 204247 h 501227"/>
              <a:gd name="connsiteX22" fmla="*/ 252027 w 357849"/>
              <a:gd name="connsiteY22" fmla="*/ 147097 h 501227"/>
              <a:gd name="connsiteX23" fmla="*/ 214879 w 357849"/>
              <a:gd name="connsiteY23" fmla="*/ 121379 h 501227"/>
              <a:gd name="connsiteX24" fmla="*/ 217737 w 357849"/>
              <a:gd name="connsiteY24" fmla="*/ 89947 h 501227"/>
              <a:gd name="connsiteX25" fmla="*/ 157729 w 357849"/>
              <a:gd name="connsiteY25" fmla="*/ 58514 h 501227"/>
              <a:gd name="connsiteX26" fmla="*/ 177732 w 357849"/>
              <a:gd name="connsiteY26" fmla="*/ 7079 h 501227"/>
              <a:gd name="connsiteX27" fmla="*/ 106294 w 357849"/>
              <a:gd name="connsiteY27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7849"/>
              <a:gd name="connsiteY0" fmla="*/ 9937 h 501227"/>
              <a:gd name="connsiteX1" fmla="*/ 69147 w 357849"/>
              <a:gd name="connsiteY1" fmla="*/ 75659 h 501227"/>
              <a:gd name="connsiteX2" fmla="*/ 29142 w 357849"/>
              <a:gd name="connsiteY2" fmla="*/ 135667 h 501227"/>
              <a:gd name="connsiteX3" fmla="*/ 567 w 357849"/>
              <a:gd name="connsiteY3" fmla="*/ 209962 h 501227"/>
              <a:gd name="connsiteX4" fmla="*/ 11997 w 357849"/>
              <a:gd name="connsiteY4" fmla="*/ 307117 h 501227"/>
              <a:gd name="connsiteX5" fmla="*/ 34857 w 357849"/>
              <a:gd name="connsiteY5" fmla="*/ 384269 h 501227"/>
              <a:gd name="connsiteX6" fmla="*/ 89149 w 357849"/>
              <a:gd name="connsiteY6" fmla="*/ 429989 h 501227"/>
              <a:gd name="connsiteX7" fmla="*/ 103437 w 357849"/>
              <a:gd name="connsiteY7" fmla="*/ 467137 h 501227"/>
              <a:gd name="connsiteX8" fmla="*/ 146299 w 357849"/>
              <a:gd name="connsiteY8" fmla="*/ 464279 h 501227"/>
              <a:gd name="connsiteX9" fmla="*/ 194877 w 357849"/>
              <a:gd name="connsiteY9" fmla="*/ 498569 h 501227"/>
              <a:gd name="connsiteX10" fmla="*/ 266314 w 357849"/>
              <a:gd name="connsiteY10" fmla="*/ 495712 h 501227"/>
              <a:gd name="connsiteX11" fmla="*/ 266314 w 357849"/>
              <a:gd name="connsiteY11" fmla="*/ 469994 h 501227"/>
              <a:gd name="connsiteX12" fmla="*/ 223453 w 357849"/>
              <a:gd name="connsiteY12" fmla="*/ 454113 h 501227"/>
              <a:gd name="connsiteX13" fmla="*/ 209166 w 357849"/>
              <a:gd name="connsiteY13" fmla="*/ 431254 h 501227"/>
              <a:gd name="connsiteX14" fmla="*/ 233154 w 357849"/>
              <a:gd name="connsiteY14" fmla="*/ 400379 h 501227"/>
              <a:gd name="connsiteX15" fmla="*/ 252028 w 357849"/>
              <a:gd name="connsiteY15" fmla="*/ 385533 h 501227"/>
              <a:gd name="connsiteX16" fmla="*/ 266315 w 357849"/>
              <a:gd name="connsiteY16" fmla="*/ 329977 h 501227"/>
              <a:gd name="connsiteX17" fmla="*/ 281386 w 357849"/>
              <a:gd name="connsiteY17" fmla="*/ 311451 h 501227"/>
              <a:gd name="connsiteX18" fmla="*/ 303462 w 357849"/>
              <a:gd name="connsiteY18" fmla="*/ 312832 h 501227"/>
              <a:gd name="connsiteX19" fmla="*/ 357754 w 357849"/>
              <a:gd name="connsiteY19" fmla="*/ 289972 h 501227"/>
              <a:gd name="connsiteX20" fmla="*/ 314892 w 357849"/>
              <a:gd name="connsiteY20" fmla="*/ 204247 h 501227"/>
              <a:gd name="connsiteX21" fmla="*/ 252027 w 357849"/>
              <a:gd name="connsiteY21" fmla="*/ 147097 h 501227"/>
              <a:gd name="connsiteX22" fmla="*/ 214879 w 357849"/>
              <a:gd name="connsiteY22" fmla="*/ 121379 h 501227"/>
              <a:gd name="connsiteX23" fmla="*/ 217737 w 357849"/>
              <a:gd name="connsiteY23" fmla="*/ 89947 h 501227"/>
              <a:gd name="connsiteX24" fmla="*/ 157729 w 357849"/>
              <a:gd name="connsiteY24" fmla="*/ 58514 h 501227"/>
              <a:gd name="connsiteX25" fmla="*/ 177732 w 357849"/>
              <a:gd name="connsiteY25" fmla="*/ 7079 h 501227"/>
              <a:gd name="connsiteX26" fmla="*/ 106294 w 357849"/>
              <a:gd name="connsiteY26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66315 w 358420"/>
              <a:gd name="connsiteY16" fmla="*/ 329977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09166 w 358420"/>
              <a:gd name="connsiteY13" fmla="*/ 431254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23453 w 358420"/>
              <a:gd name="connsiteY12" fmla="*/ 454113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66314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420"/>
              <a:gd name="connsiteY0" fmla="*/ 9937 h 501227"/>
              <a:gd name="connsiteX1" fmla="*/ 69147 w 358420"/>
              <a:gd name="connsiteY1" fmla="*/ 75659 h 501227"/>
              <a:gd name="connsiteX2" fmla="*/ 29142 w 358420"/>
              <a:gd name="connsiteY2" fmla="*/ 135667 h 501227"/>
              <a:gd name="connsiteX3" fmla="*/ 567 w 358420"/>
              <a:gd name="connsiteY3" fmla="*/ 209962 h 501227"/>
              <a:gd name="connsiteX4" fmla="*/ 11997 w 358420"/>
              <a:gd name="connsiteY4" fmla="*/ 307117 h 501227"/>
              <a:gd name="connsiteX5" fmla="*/ 34857 w 358420"/>
              <a:gd name="connsiteY5" fmla="*/ 384269 h 501227"/>
              <a:gd name="connsiteX6" fmla="*/ 89149 w 358420"/>
              <a:gd name="connsiteY6" fmla="*/ 429989 h 501227"/>
              <a:gd name="connsiteX7" fmla="*/ 103437 w 358420"/>
              <a:gd name="connsiteY7" fmla="*/ 467137 h 501227"/>
              <a:gd name="connsiteX8" fmla="*/ 146299 w 358420"/>
              <a:gd name="connsiteY8" fmla="*/ 464279 h 501227"/>
              <a:gd name="connsiteX9" fmla="*/ 194877 w 358420"/>
              <a:gd name="connsiteY9" fmla="*/ 498569 h 501227"/>
              <a:gd name="connsiteX10" fmla="*/ 283898 w 358420"/>
              <a:gd name="connsiteY10" fmla="*/ 495712 h 501227"/>
              <a:gd name="connsiteX11" fmla="*/ 266314 w 358420"/>
              <a:gd name="connsiteY11" fmla="*/ 469994 h 501227"/>
              <a:gd name="connsiteX12" fmla="*/ 238526 w 358420"/>
              <a:gd name="connsiteY12" fmla="*/ 451601 h 501227"/>
              <a:gd name="connsiteX13" fmla="*/ 224238 w 358420"/>
              <a:gd name="connsiteY13" fmla="*/ 433766 h 501227"/>
              <a:gd name="connsiteX14" fmla="*/ 233154 w 358420"/>
              <a:gd name="connsiteY14" fmla="*/ 400379 h 501227"/>
              <a:gd name="connsiteX15" fmla="*/ 252028 w 358420"/>
              <a:gd name="connsiteY15" fmla="*/ 385533 h 501227"/>
              <a:gd name="connsiteX16" fmla="*/ 281387 w 358420"/>
              <a:gd name="connsiteY16" fmla="*/ 332489 h 501227"/>
              <a:gd name="connsiteX17" fmla="*/ 281386 w 358420"/>
              <a:gd name="connsiteY17" fmla="*/ 311451 h 501227"/>
              <a:gd name="connsiteX18" fmla="*/ 357754 w 358420"/>
              <a:gd name="connsiteY18" fmla="*/ 289972 h 501227"/>
              <a:gd name="connsiteX19" fmla="*/ 314892 w 358420"/>
              <a:gd name="connsiteY19" fmla="*/ 204247 h 501227"/>
              <a:gd name="connsiteX20" fmla="*/ 252027 w 358420"/>
              <a:gd name="connsiteY20" fmla="*/ 147097 h 501227"/>
              <a:gd name="connsiteX21" fmla="*/ 214879 w 358420"/>
              <a:gd name="connsiteY21" fmla="*/ 121379 h 501227"/>
              <a:gd name="connsiteX22" fmla="*/ 217737 w 358420"/>
              <a:gd name="connsiteY22" fmla="*/ 89947 h 501227"/>
              <a:gd name="connsiteX23" fmla="*/ 157729 w 358420"/>
              <a:gd name="connsiteY23" fmla="*/ 58514 h 501227"/>
              <a:gd name="connsiteX24" fmla="*/ 177732 w 358420"/>
              <a:gd name="connsiteY24" fmla="*/ 7079 h 501227"/>
              <a:gd name="connsiteX25" fmla="*/ 106294 w 358420"/>
              <a:gd name="connsiteY25" fmla="*/ 9937 h 501227"/>
              <a:gd name="connsiteX0" fmla="*/ 106294 w 358181"/>
              <a:gd name="connsiteY0" fmla="*/ 9937 h 501227"/>
              <a:gd name="connsiteX1" fmla="*/ 69147 w 358181"/>
              <a:gd name="connsiteY1" fmla="*/ 75659 h 501227"/>
              <a:gd name="connsiteX2" fmla="*/ 29142 w 358181"/>
              <a:gd name="connsiteY2" fmla="*/ 135667 h 501227"/>
              <a:gd name="connsiteX3" fmla="*/ 567 w 358181"/>
              <a:gd name="connsiteY3" fmla="*/ 209962 h 501227"/>
              <a:gd name="connsiteX4" fmla="*/ 11997 w 358181"/>
              <a:gd name="connsiteY4" fmla="*/ 307117 h 501227"/>
              <a:gd name="connsiteX5" fmla="*/ 34857 w 358181"/>
              <a:gd name="connsiteY5" fmla="*/ 384269 h 501227"/>
              <a:gd name="connsiteX6" fmla="*/ 89149 w 358181"/>
              <a:gd name="connsiteY6" fmla="*/ 429989 h 501227"/>
              <a:gd name="connsiteX7" fmla="*/ 103437 w 358181"/>
              <a:gd name="connsiteY7" fmla="*/ 467137 h 501227"/>
              <a:gd name="connsiteX8" fmla="*/ 146299 w 358181"/>
              <a:gd name="connsiteY8" fmla="*/ 464279 h 501227"/>
              <a:gd name="connsiteX9" fmla="*/ 194877 w 358181"/>
              <a:gd name="connsiteY9" fmla="*/ 498569 h 501227"/>
              <a:gd name="connsiteX10" fmla="*/ 283898 w 358181"/>
              <a:gd name="connsiteY10" fmla="*/ 495712 h 501227"/>
              <a:gd name="connsiteX11" fmla="*/ 266314 w 358181"/>
              <a:gd name="connsiteY11" fmla="*/ 469994 h 501227"/>
              <a:gd name="connsiteX12" fmla="*/ 238526 w 358181"/>
              <a:gd name="connsiteY12" fmla="*/ 451601 h 501227"/>
              <a:gd name="connsiteX13" fmla="*/ 224238 w 358181"/>
              <a:gd name="connsiteY13" fmla="*/ 433766 h 501227"/>
              <a:gd name="connsiteX14" fmla="*/ 233154 w 358181"/>
              <a:gd name="connsiteY14" fmla="*/ 400379 h 501227"/>
              <a:gd name="connsiteX15" fmla="*/ 252028 w 358181"/>
              <a:gd name="connsiteY15" fmla="*/ 385533 h 501227"/>
              <a:gd name="connsiteX16" fmla="*/ 281387 w 358181"/>
              <a:gd name="connsiteY16" fmla="*/ 332489 h 501227"/>
              <a:gd name="connsiteX17" fmla="*/ 288922 w 358181"/>
              <a:gd name="connsiteY17" fmla="*/ 316475 h 501227"/>
              <a:gd name="connsiteX18" fmla="*/ 357754 w 358181"/>
              <a:gd name="connsiteY18" fmla="*/ 289972 h 501227"/>
              <a:gd name="connsiteX19" fmla="*/ 314892 w 358181"/>
              <a:gd name="connsiteY19" fmla="*/ 204247 h 501227"/>
              <a:gd name="connsiteX20" fmla="*/ 252027 w 358181"/>
              <a:gd name="connsiteY20" fmla="*/ 147097 h 501227"/>
              <a:gd name="connsiteX21" fmla="*/ 214879 w 358181"/>
              <a:gd name="connsiteY21" fmla="*/ 121379 h 501227"/>
              <a:gd name="connsiteX22" fmla="*/ 217737 w 358181"/>
              <a:gd name="connsiteY22" fmla="*/ 89947 h 501227"/>
              <a:gd name="connsiteX23" fmla="*/ 157729 w 358181"/>
              <a:gd name="connsiteY23" fmla="*/ 58514 h 501227"/>
              <a:gd name="connsiteX24" fmla="*/ 177732 w 358181"/>
              <a:gd name="connsiteY24" fmla="*/ 7079 h 501227"/>
              <a:gd name="connsiteX25" fmla="*/ 106294 w 358181"/>
              <a:gd name="connsiteY25" fmla="*/ 9937 h 501227"/>
              <a:gd name="connsiteX0" fmla="*/ 106294 w 358181"/>
              <a:gd name="connsiteY0" fmla="*/ 6460 h 497750"/>
              <a:gd name="connsiteX1" fmla="*/ 69147 w 358181"/>
              <a:gd name="connsiteY1" fmla="*/ 72182 h 497750"/>
              <a:gd name="connsiteX2" fmla="*/ 29142 w 358181"/>
              <a:gd name="connsiteY2" fmla="*/ 132190 h 497750"/>
              <a:gd name="connsiteX3" fmla="*/ 567 w 358181"/>
              <a:gd name="connsiteY3" fmla="*/ 206485 h 497750"/>
              <a:gd name="connsiteX4" fmla="*/ 11997 w 358181"/>
              <a:gd name="connsiteY4" fmla="*/ 303640 h 497750"/>
              <a:gd name="connsiteX5" fmla="*/ 34857 w 358181"/>
              <a:gd name="connsiteY5" fmla="*/ 380792 h 497750"/>
              <a:gd name="connsiteX6" fmla="*/ 89149 w 358181"/>
              <a:gd name="connsiteY6" fmla="*/ 426512 h 497750"/>
              <a:gd name="connsiteX7" fmla="*/ 103437 w 358181"/>
              <a:gd name="connsiteY7" fmla="*/ 463660 h 497750"/>
              <a:gd name="connsiteX8" fmla="*/ 146299 w 358181"/>
              <a:gd name="connsiteY8" fmla="*/ 460802 h 497750"/>
              <a:gd name="connsiteX9" fmla="*/ 194877 w 358181"/>
              <a:gd name="connsiteY9" fmla="*/ 495092 h 497750"/>
              <a:gd name="connsiteX10" fmla="*/ 283898 w 358181"/>
              <a:gd name="connsiteY10" fmla="*/ 492235 h 497750"/>
              <a:gd name="connsiteX11" fmla="*/ 266314 w 358181"/>
              <a:gd name="connsiteY11" fmla="*/ 466517 h 497750"/>
              <a:gd name="connsiteX12" fmla="*/ 238526 w 358181"/>
              <a:gd name="connsiteY12" fmla="*/ 448124 h 497750"/>
              <a:gd name="connsiteX13" fmla="*/ 224238 w 358181"/>
              <a:gd name="connsiteY13" fmla="*/ 430289 h 497750"/>
              <a:gd name="connsiteX14" fmla="*/ 233154 w 358181"/>
              <a:gd name="connsiteY14" fmla="*/ 396902 h 497750"/>
              <a:gd name="connsiteX15" fmla="*/ 252028 w 358181"/>
              <a:gd name="connsiteY15" fmla="*/ 382056 h 497750"/>
              <a:gd name="connsiteX16" fmla="*/ 281387 w 358181"/>
              <a:gd name="connsiteY16" fmla="*/ 329012 h 497750"/>
              <a:gd name="connsiteX17" fmla="*/ 288922 w 358181"/>
              <a:gd name="connsiteY17" fmla="*/ 312998 h 497750"/>
              <a:gd name="connsiteX18" fmla="*/ 357754 w 358181"/>
              <a:gd name="connsiteY18" fmla="*/ 286495 h 497750"/>
              <a:gd name="connsiteX19" fmla="*/ 314892 w 358181"/>
              <a:gd name="connsiteY19" fmla="*/ 200770 h 497750"/>
              <a:gd name="connsiteX20" fmla="*/ 252027 w 358181"/>
              <a:gd name="connsiteY20" fmla="*/ 143620 h 497750"/>
              <a:gd name="connsiteX21" fmla="*/ 214879 w 358181"/>
              <a:gd name="connsiteY21" fmla="*/ 117902 h 497750"/>
              <a:gd name="connsiteX22" fmla="*/ 217737 w 358181"/>
              <a:gd name="connsiteY22" fmla="*/ 86470 h 497750"/>
              <a:gd name="connsiteX23" fmla="*/ 157729 w 358181"/>
              <a:gd name="connsiteY23" fmla="*/ 55037 h 497750"/>
              <a:gd name="connsiteX24" fmla="*/ 193443 w 358181"/>
              <a:gd name="connsiteY24" fmla="*/ 9886 h 497750"/>
              <a:gd name="connsiteX25" fmla="*/ 106294 w 358181"/>
              <a:gd name="connsiteY25" fmla="*/ 6460 h 497750"/>
              <a:gd name="connsiteX0" fmla="*/ 106294 w 358181"/>
              <a:gd name="connsiteY0" fmla="*/ 3253 h 494543"/>
              <a:gd name="connsiteX1" fmla="*/ 69147 w 358181"/>
              <a:gd name="connsiteY1" fmla="*/ 68975 h 494543"/>
              <a:gd name="connsiteX2" fmla="*/ 29142 w 358181"/>
              <a:gd name="connsiteY2" fmla="*/ 128983 h 494543"/>
              <a:gd name="connsiteX3" fmla="*/ 567 w 358181"/>
              <a:gd name="connsiteY3" fmla="*/ 203278 h 494543"/>
              <a:gd name="connsiteX4" fmla="*/ 11997 w 358181"/>
              <a:gd name="connsiteY4" fmla="*/ 300433 h 494543"/>
              <a:gd name="connsiteX5" fmla="*/ 34857 w 358181"/>
              <a:gd name="connsiteY5" fmla="*/ 377585 h 494543"/>
              <a:gd name="connsiteX6" fmla="*/ 89149 w 358181"/>
              <a:gd name="connsiteY6" fmla="*/ 423305 h 494543"/>
              <a:gd name="connsiteX7" fmla="*/ 103437 w 358181"/>
              <a:gd name="connsiteY7" fmla="*/ 460453 h 494543"/>
              <a:gd name="connsiteX8" fmla="*/ 146299 w 358181"/>
              <a:gd name="connsiteY8" fmla="*/ 457595 h 494543"/>
              <a:gd name="connsiteX9" fmla="*/ 194877 w 358181"/>
              <a:gd name="connsiteY9" fmla="*/ 491885 h 494543"/>
              <a:gd name="connsiteX10" fmla="*/ 283898 w 358181"/>
              <a:gd name="connsiteY10" fmla="*/ 489028 h 494543"/>
              <a:gd name="connsiteX11" fmla="*/ 266314 w 358181"/>
              <a:gd name="connsiteY11" fmla="*/ 463310 h 494543"/>
              <a:gd name="connsiteX12" fmla="*/ 238526 w 358181"/>
              <a:gd name="connsiteY12" fmla="*/ 444917 h 494543"/>
              <a:gd name="connsiteX13" fmla="*/ 224238 w 358181"/>
              <a:gd name="connsiteY13" fmla="*/ 427082 h 494543"/>
              <a:gd name="connsiteX14" fmla="*/ 233154 w 358181"/>
              <a:gd name="connsiteY14" fmla="*/ 393695 h 494543"/>
              <a:gd name="connsiteX15" fmla="*/ 252028 w 358181"/>
              <a:gd name="connsiteY15" fmla="*/ 378849 h 494543"/>
              <a:gd name="connsiteX16" fmla="*/ 281387 w 358181"/>
              <a:gd name="connsiteY16" fmla="*/ 325805 h 494543"/>
              <a:gd name="connsiteX17" fmla="*/ 288922 w 358181"/>
              <a:gd name="connsiteY17" fmla="*/ 309791 h 494543"/>
              <a:gd name="connsiteX18" fmla="*/ 357754 w 358181"/>
              <a:gd name="connsiteY18" fmla="*/ 283288 h 494543"/>
              <a:gd name="connsiteX19" fmla="*/ 314892 w 358181"/>
              <a:gd name="connsiteY19" fmla="*/ 197563 h 494543"/>
              <a:gd name="connsiteX20" fmla="*/ 252027 w 358181"/>
              <a:gd name="connsiteY20" fmla="*/ 140413 h 494543"/>
              <a:gd name="connsiteX21" fmla="*/ 214879 w 358181"/>
              <a:gd name="connsiteY21" fmla="*/ 114695 h 494543"/>
              <a:gd name="connsiteX22" fmla="*/ 217737 w 358181"/>
              <a:gd name="connsiteY22" fmla="*/ 83263 h 494543"/>
              <a:gd name="connsiteX23" fmla="*/ 157729 w 358181"/>
              <a:gd name="connsiteY23" fmla="*/ 51830 h 494543"/>
              <a:gd name="connsiteX24" fmla="*/ 149451 w 358181"/>
              <a:gd name="connsiteY24" fmla="*/ 16106 h 494543"/>
              <a:gd name="connsiteX25" fmla="*/ 106294 w 358181"/>
              <a:gd name="connsiteY25" fmla="*/ 3253 h 494543"/>
              <a:gd name="connsiteX0" fmla="*/ 106294 w 358181"/>
              <a:gd name="connsiteY0" fmla="*/ 3253 h 494543"/>
              <a:gd name="connsiteX1" fmla="*/ 69147 w 358181"/>
              <a:gd name="connsiteY1" fmla="*/ 68975 h 494543"/>
              <a:gd name="connsiteX2" fmla="*/ 29142 w 358181"/>
              <a:gd name="connsiteY2" fmla="*/ 128983 h 494543"/>
              <a:gd name="connsiteX3" fmla="*/ 567 w 358181"/>
              <a:gd name="connsiteY3" fmla="*/ 203278 h 494543"/>
              <a:gd name="connsiteX4" fmla="*/ 11997 w 358181"/>
              <a:gd name="connsiteY4" fmla="*/ 300433 h 494543"/>
              <a:gd name="connsiteX5" fmla="*/ 34857 w 358181"/>
              <a:gd name="connsiteY5" fmla="*/ 377585 h 494543"/>
              <a:gd name="connsiteX6" fmla="*/ 89149 w 358181"/>
              <a:gd name="connsiteY6" fmla="*/ 423305 h 494543"/>
              <a:gd name="connsiteX7" fmla="*/ 103437 w 358181"/>
              <a:gd name="connsiteY7" fmla="*/ 460453 h 494543"/>
              <a:gd name="connsiteX8" fmla="*/ 146299 w 358181"/>
              <a:gd name="connsiteY8" fmla="*/ 457595 h 494543"/>
              <a:gd name="connsiteX9" fmla="*/ 194877 w 358181"/>
              <a:gd name="connsiteY9" fmla="*/ 491885 h 494543"/>
              <a:gd name="connsiteX10" fmla="*/ 283898 w 358181"/>
              <a:gd name="connsiteY10" fmla="*/ 489028 h 494543"/>
              <a:gd name="connsiteX11" fmla="*/ 266314 w 358181"/>
              <a:gd name="connsiteY11" fmla="*/ 463310 h 494543"/>
              <a:gd name="connsiteX12" fmla="*/ 238526 w 358181"/>
              <a:gd name="connsiteY12" fmla="*/ 444917 h 494543"/>
              <a:gd name="connsiteX13" fmla="*/ 224238 w 358181"/>
              <a:gd name="connsiteY13" fmla="*/ 427082 h 494543"/>
              <a:gd name="connsiteX14" fmla="*/ 233154 w 358181"/>
              <a:gd name="connsiteY14" fmla="*/ 393695 h 494543"/>
              <a:gd name="connsiteX15" fmla="*/ 252028 w 358181"/>
              <a:gd name="connsiteY15" fmla="*/ 378849 h 494543"/>
              <a:gd name="connsiteX16" fmla="*/ 281387 w 358181"/>
              <a:gd name="connsiteY16" fmla="*/ 325805 h 494543"/>
              <a:gd name="connsiteX17" fmla="*/ 288922 w 358181"/>
              <a:gd name="connsiteY17" fmla="*/ 309791 h 494543"/>
              <a:gd name="connsiteX18" fmla="*/ 357754 w 358181"/>
              <a:gd name="connsiteY18" fmla="*/ 283288 h 494543"/>
              <a:gd name="connsiteX19" fmla="*/ 314892 w 358181"/>
              <a:gd name="connsiteY19" fmla="*/ 197563 h 494543"/>
              <a:gd name="connsiteX20" fmla="*/ 252027 w 358181"/>
              <a:gd name="connsiteY20" fmla="*/ 140413 h 494543"/>
              <a:gd name="connsiteX21" fmla="*/ 214879 w 358181"/>
              <a:gd name="connsiteY21" fmla="*/ 114695 h 494543"/>
              <a:gd name="connsiteX22" fmla="*/ 189457 w 358181"/>
              <a:gd name="connsiteY22" fmla="*/ 95832 h 494543"/>
              <a:gd name="connsiteX23" fmla="*/ 157729 w 358181"/>
              <a:gd name="connsiteY23" fmla="*/ 51830 h 494543"/>
              <a:gd name="connsiteX24" fmla="*/ 149451 w 358181"/>
              <a:gd name="connsiteY24" fmla="*/ 16106 h 494543"/>
              <a:gd name="connsiteX25" fmla="*/ 106294 w 358181"/>
              <a:gd name="connsiteY25" fmla="*/ 3253 h 494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358181" h="494543">
                <a:moveTo>
                  <a:pt x="106294" y="3253"/>
                </a:moveTo>
                <a:cubicBezTo>
                  <a:pt x="92910" y="12064"/>
                  <a:pt x="82006" y="48020"/>
                  <a:pt x="69147" y="68975"/>
                </a:cubicBezTo>
                <a:cubicBezTo>
                  <a:pt x="56288" y="89930"/>
                  <a:pt x="40572" y="106599"/>
                  <a:pt x="29142" y="128983"/>
                </a:cubicBezTo>
                <a:cubicBezTo>
                  <a:pt x="17712" y="151367"/>
                  <a:pt x="3424" y="174703"/>
                  <a:pt x="567" y="203278"/>
                </a:cubicBezTo>
                <a:cubicBezTo>
                  <a:pt x="-2290" y="231853"/>
                  <a:pt x="6282" y="271382"/>
                  <a:pt x="11997" y="300433"/>
                </a:cubicBezTo>
                <a:cubicBezTo>
                  <a:pt x="17712" y="329484"/>
                  <a:pt x="21998" y="357106"/>
                  <a:pt x="34857" y="377585"/>
                </a:cubicBezTo>
                <a:cubicBezTo>
                  <a:pt x="47716" y="398064"/>
                  <a:pt x="77719" y="409494"/>
                  <a:pt x="89149" y="423305"/>
                </a:cubicBezTo>
                <a:cubicBezTo>
                  <a:pt x="100579" y="437116"/>
                  <a:pt x="93912" y="454738"/>
                  <a:pt x="103437" y="460453"/>
                </a:cubicBezTo>
                <a:cubicBezTo>
                  <a:pt x="112962" y="466168"/>
                  <a:pt x="131059" y="452356"/>
                  <a:pt x="146299" y="457595"/>
                </a:cubicBezTo>
                <a:cubicBezTo>
                  <a:pt x="161539" y="462834"/>
                  <a:pt x="171944" y="486646"/>
                  <a:pt x="194877" y="491885"/>
                </a:cubicBezTo>
                <a:cubicBezTo>
                  <a:pt x="217810" y="497124"/>
                  <a:pt x="271992" y="493791"/>
                  <a:pt x="283898" y="489028"/>
                </a:cubicBezTo>
                <a:cubicBezTo>
                  <a:pt x="295804" y="484266"/>
                  <a:pt x="273876" y="470662"/>
                  <a:pt x="266314" y="463310"/>
                </a:cubicBezTo>
                <a:cubicBezTo>
                  <a:pt x="258752" y="455958"/>
                  <a:pt x="246622" y="451850"/>
                  <a:pt x="238526" y="444917"/>
                </a:cubicBezTo>
                <a:cubicBezTo>
                  <a:pt x="230430" y="437984"/>
                  <a:pt x="224714" y="437294"/>
                  <a:pt x="224238" y="427082"/>
                </a:cubicBezTo>
                <a:cubicBezTo>
                  <a:pt x="223762" y="416870"/>
                  <a:pt x="228522" y="401734"/>
                  <a:pt x="233154" y="393695"/>
                </a:cubicBezTo>
                <a:cubicBezTo>
                  <a:pt x="237786" y="385656"/>
                  <a:pt x="242027" y="389803"/>
                  <a:pt x="252028" y="378849"/>
                </a:cubicBezTo>
                <a:cubicBezTo>
                  <a:pt x="262029" y="367895"/>
                  <a:pt x="275238" y="337315"/>
                  <a:pt x="281387" y="325805"/>
                </a:cubicBezTo>
                <a:cubicBezTo>
                  <a:pt x="287536" y="314295"/>
                  <a:pt x="276194" y="316877"/>
                  <a:pt x="288922" y="309791"/>
                </a:cubicBezTo>
                <a:cubicBezTo>
                  <a:pt x="301650" y="302705"/>
                  <a:pt x="353426" y="301992"/>
                  <a:pt x="357754" y="283288"/>
                </a:cubicBezTo>
                <a:cubicBezTo>
                  <a:pt x="362082" y="264584"/>
                  <a:pt x="332513" y="221375"/>
                  <a:pt x="314892" y="197563"/>
                </a:cubicBezTo>
                <a:cubicBezTo>
                  <a:pt x="297271" y="173751"/>
                  <a:pt x="268696" y="154224"/>
                  <a:pt x="252027" y="140413"/>
                </a:cubicBezTo>
                <a:cubicBezTo>
                  <a:pt x="235358" y="126602"/>
                  <a:pt x="225307" y="122125"/>
                  <a:pt x="214879" y="114695"/>
                </a:cubicBezTo>
                <a:cubicBezTo>
                  <a:pt x="204451" y="107265"/>
                  <a:pt x="198982" y="106310"/>
                  <a:pt x="189457" y="95832"/>
                </a:cubicBezTo>
                <a:cubicBezTo>
                  <a:pt x="179932" y="85355"/>
                  <a:pt x="164397" y="65641"/>
                  <a:pt x="157729" y="51830"/>
                </a:cubicBezTo>
                <a:cubicBezTo>
                  <a:pt x="151062" y="38019"/>
                  <a:pt x="156118" y="27060"/>
                  <a:pt x="149451" y="16106"/>
                </a:cubicBezTo>
                <a:cubicBezTo>
                  <a:pt x="142784" y="5152"/>
                  <a:pt x="119678" y="-5558"/>
                  <a:pt x="106294" y="3253"/>
                </a:cubicBezTo>
                <a:close/>
              </a:path>
            </a:pathLst>
          </a:cu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олилиния 6"/>
          <p:cNvSpPr/>
          <p:nvPr/>
        </p:nvSpPr>
        <p:spPr>
          <a:xfrm>
            <a:off x="2542538" y="2808190"/>
            <a:ext cx="661114" cy="658106"/>
          </a:xfrm>
          <a:custGeom>
            <a:avLst/>
            <a:gdLst>
              <a:gd name="connsiteX0" fmla="*/ 142862 w 560648"/>
              <a:gd name="connsiteY0" fmla="*/ 20468 h 485744"/>
              <a:gd name="connsiteX1" fmla="*/ 7194 w 560648"/>
              <a:gd name="connsiteY1" fmla="*/ 215829 h 485744"/>
              <a:gd name="connsiteX2" fmla="*/ 23474 w 560648"/>
              <a:gd name="connsiteY2" fmla="*/ 305370 h 485744"/>
              <a:gd name="connsiteX3" fmla="*/ 64174 w 560648"/>
              <a:gd name="connsiteY3" fmla="*/ 370490 h 485744"/>
              <a:gd name="connsiteX4" fmla="*/ 140148 w 560648"/>
              <a:gd name="connsiteY4" fmla="*/ 381344 h 485744"/>
              <a:gd name="connsiteX5" fmla="*/ 226975 w 560648"/>
              <a:gd name="connsiteY5" fmla="*/ 408477 h 485744"/>
              <a:gd name="connsiteX6" fmla="*/ 319229 w 560648"/>
              <a:gd name="connsiteY6" fmla="*/ 470884 h 485744"/>
              <a:gd name="connsiteX7" fmla="*/ 343650 w 560648"/>
              <a:gd name="connsiteY7" fmla="*/ 473598 h 485744"/>
              <a:gd name="connsiteX8" fmla="*/ 435904 w 560648"/>
              <a:gd name="connsiteY8" fmla="*/ 332503 h 485744"/>
              <a:gd name="connsiteX9" fmla="*/ 511878 w 560648"/>
              <a:gd name="connsiteY9" fmla="*/ 196836 h 485744"/>
              <a:gd name="connsiteX10" fmla="*/ 552578 w 560648"/>
              <a:gd name="connsiteY10" fmla="*/ 91015 h 485744"/>
              <a:gd name="connsiteX11" fmla="*/ 349076 w 560648"/>
              <a:gd name="connsiteY11" fmla="*/ 39461 h 485744"/>
              <a:gd name="connsiteX12" fmla="*/ 240542 w 560648"/>
              <a:gd name="connsiteY12" fmla="*/ 9614 h 485744"/>
              <a:gd name="connsiteX13" fmla="*/ 142862 w 560648"/>
              <a:gd name="connsiteY13" fmla="*/ 20468 h 485744"/>
              <a:gd name="connsiteX0" fmla="*/ 142862 w 560648"/>
              <a:gd name="connsiteY0" fmla="*/ 20468 h 512915"/>
              <a:gd name="connsiteX1" fmla="*/ 7194 w 560648"/>
              <a:gd name="connsiteY1" fmla="*/ 215829 h 512915"/>
              <a:gd name="connsiteX2" fmla="*/ 23474 w 560648"/>
              <a:gd name="connsiteY2" fmla="*/ 305370 h 512915"/>
              <a:gd name="connsiteX3" fmla="*/ 64174 w 560648"/>
              <a:gd name="connsiteY3" fmla="*/ 370490 h 512915"/>
              <a:gd name="connsiteX4" fmla="*/ 140148 w 560648"/>
              <a:gd name="connsiteY4" fmla="*/ 381344 h 512915"/>
              <a:gd name="connsiteX5" fmla="*/ 226975 w 560648"/>
              <a:gd name="connsiteY5" fmla="*/ 408477 h 512915"/>
              <a:gd name="connsiteX6" fmla="*/ 319229 w 560648"/>
              <a:gd name="connsiteY6" fmla="*/ 470884 h 512915"/>
              <a:gd name="connsiteX7" fmla="*/ 376210 w 560648"/>
              <a:gd name="connsiteY7" fmla="*/ 506158 h 512915"/>
              <a:gd name="connsiteX8" fmla="*/ 435904 w 560648"/>
              <a:gd name="connsiteY8" fmla="*/ 332503 h 512915"/>
              <a:gd name="connsiteX9" fmla="*/ 511878 w 560648"/>
              <a:gd name="connsiteY9" fmla="*/ 196836 h 512915"/>
              <a:gd name="connsiteX10" fmla="*/ 552578 w 560648"/>
              <a:gd name="connsiteY10" fmla="*/ 91015 h 512915"/>
              <a:gd name="connsiteX11" fmla="*/ 349076 w 560648"/>
              <a:gd name="connsiteY11" fmla="*/ 39461 h 512915"/>
              <a:gd name="connsiteX12" fmla="*/ 240542 w 560648"/>
              <a:gd name="connsiteY12" fmla="*/ 9614 h 512915"/>
              <a:gd name="connsiteX13" fmla="*/ 142862 w 560648"/>
              <a:gd name="connsiteY13" fmla="*/ 20468 h 512915"/>
              <a:gd name="connsiteX0" fmla="*/ 171187 w 588973"/>
              <a:gd name="connsiteY0" fmla="*/ 20468 h 512915"/>
              <a:gd name="connsiteX1" fmla="*/ 35519 w 588973"/>
              <a:gd name="connsiteY1" fmla="*/ 215829 h 512915"/>
              <a:gd name="connsiteX2" fmla="*/ 2959 w 588973"/>
              <a:gd name="connsiteY2" fmla="*/ 313510 h 512915"/>
              <a:gd name="connsiteX3" fmla="*/ 92499 w 588973"/>
              <a:gd name="connsiteY3" fmla="*/ 370490 h 512915"/>
              <a:gd name="connsiteX4" fmla="*/ 168473 w 588973"/>
              <a:gd name="connsiteY4" fmla="*/ 381344 h 512915"/>
              <a:gd name="connsiteX5" fmla="*/ 255300 w 588973"/>
              <a:gd name="connsiteY5" fmla="*/ 408477 h 512915"/>
              <a:gd name="connsiteX6" fmla="*/ 347554 w 588973"/>
              <a:gd name="connsiteY6" fmla="*/ 470884 h 512915"/>
              <a:gd name="connsiteX7" fmla="*/ 404535 w 588973"/>
              <a:gd name="connsiteY7" fmla="*/ 506158 h 512915"/>
              <a:gd name="connsiteX8" fmla="*/ 464229 w 588973"/>
              <a:gd name="connsiteY8" fmla="*/ 332503 h 512915"/>
              <a:gd name="connsiteX9" fmla="*/ 540203 w 588973"/>
              <a:gd name="connsiteY9" fmla="*/ 196836 h 512915"/>
              <a:gd name="connsiteX10" fmla="*/ 580903 w 588973"/>
              <a:gd name="connsiteY10" fmla="*/ 91015 h 512915"/>
              <a:gd name="connsiteX11" fmla="*/ 377401 w 588973"/>
              <a:gd name="connsiteY11" fmla="*/ 39461 h 512915"/>
              <a:gd name="connsiteX12" fmla="*/ 268867 w 588973"/>
              <a:gd name="connsiteY12" fmla="*/ 9614 h 512915"/>
              <a:gd name="connsiteX13" fmla="*/ 171187 w 588973"/>
              <a:gd name="connsiteY13" fmla="*/ 20468 h 512915"/>
              <a:gd name="connsiteX0" fmla="*/ 250285 w 668071"/>
              <a:gd name="connsiteY0" fmla="*/ 13384 h 505831"/>
              <a:gd name="connsiteX1" fmla="*/ 6083 w 668071"/>
              <a:gd name="connsiteY1" fmla="*/ 81217 h 505831"/>
              <a:gd name="connsiteX2" fmla="*/ 82057 w 668071"/>
              <a:gd name="connsiteY2" fmla="*/ 306426 h 505831"/>
              <a:gd name="connsiteX3" fmla="*/ 171597 w 668071"/>
              <a:gd name="connsiteY3" fmla="*/ 363406 h 505831"/>
              <a:gd name="connsiteX4" fmla="*/ 247571 w 668071"/>
              <a:gd name="connsiteY4" fmla="*/ 374260 h 505831"/>
              <a:gd name="connsiteX5" fmla="*/ 334398 w 668071"/>
              <a:gd name="connsiteY5" fmla="*/ 401393 h 505831"/>
              <a:gd name="connsiteX6" fmla="*/ 426652 w 668071"/>
              <a:gd name="connsiteY6" fmla="*/ 463800 h 505831"/>
              <a:gd name="connsiteX7" fmla="*/ 483633 w 668071"/>
              <a:gd name="connsiteY7" fmla="*/ 499074 h 505831"/>
              <a:gd name="connsiteX8" fmla="*/ 543327 w 668071"/>
              <a:gd name="connsiteY8" fmla="*/ 325419 h 505831"/>
              <a:gd name="connsiteX9" fmla="*/ 619301 w 668071"/>
              <a:gd name="connsiteY9" fmla="*/ 189752 h 505831"/>
              <a:gd name="connsiteX10" fmla="*/ 660001 w 668071"/>
              <a:gd name="connsiteY10" fmla="*/ 83931 h 505831"/>
              <a:gd name="connsiteX11" fmla="*/ 456499 w 668071"/>
              <a:gd name="connsiteY11" fmla="*/ 32377 h 505831"/>
              <a:gd name="connsiteX12" fmla="*/ 347965 w 668071"/>
              <a:gd name="connsiteY12" fmla="*/ 2530 h 505831"/>
              <a:gd name="connsiteX13" fmla="*/ 250285 w 668071"/>
              <a:gd name="connsiteY13" fmla="*/ 13384 h 505831"/>
              <a:gd name="connsiteX0" fmla="*/ 256008 w 668368"/>
              <a:gd name="connsiteY0" fmla="*/ 909 h 653444"/>
              <a:gd name="connsiteX1" fmla="*/ 6380 w 668368"/>
              <a:gd name="connsiteY1" fmla="*/ 228830 h 653444"/>
              <a:gd name="connsiteX2" fmla="*/ 82354 w 668368"/>
              <a:gd name="connsiteY2" fmla="*/ 454039 h 653444"/>
              <a:gd name="connsiteX3" fmla="*/ 171894 w 668368"/>
              <a:gd name="connsiteY3" fmla="*/ 511019 h 653444"/>
              <a:gd name="connsiteX4" fmla="*/ 247868 w 668368"/>
              <a:gd name="connsiteY4" fmla="*/ 521873 h 653444"/>
              <a:gd name="connsiteX5" fmla="*/ 334695 w 668368"/>
              <a:gd name="connsiteY5" fmla="*/ 549006 h 653444"/>
              <a:gd name="connsiteX6" fmla="*/ 426949 w 668368"/>
              <a:gd name="connsiteY6" fmla="*/ 611413 h 653444"/>
              <a:gd name="connsiteX7" fmla="*/ 483930 w 668368"/>
              <a:gd name="connsiteY7" fmla="*/ 646687 h 653444"/>
              <a:gd name="connsiteX8" fmla="*/ 543624 w 668368"/>
              <a:gd name="connsiteY8" fmla="*/ 473032 h 653444"/>
              <a:gd name="connsiteX9" fmla="*/ 619598 w 668368"/>
              <a:gd name="connsiteY9" fmla="*/ 337365 h 653444"/>
              <a:gd name="connsiteX10" fmla="*/ 660298 w 668368"/>
              <a:gd name="connsiteY10" fmla="*/ 231544 h 653444"/>
              <a:gd name="connsiteX11" fmla="*/ 456796 w 668368"/>
              <a:gd name="connsiteY11" fmla="*/ 179990 h 653444"/>
              <a:gd name="connsiteX12" fmla="*/ 348262 w 668368"/>
              <a:gd name="connsiteY12" fmla="*/ 150143 h 653444"/>
              <a:gd name="connsiteX13" fmla="*/ 256008 w 668368"/>
              <a:gd name="connsiteY13" fmla="*/ 909 h 653444"/>
              <a:gd name="connsiteX0" fmla="*/ 256008 w 668368"/>
              <a:gd name="connsiteY0" fmla="*/ 6313 h 658848"/>
              <a:gd name="connsiteX1" fmla="*/ 6380 w 668368"/>
              <a:gd name="connsiteY1" fmla="*/ 234234 h 658848"/>
              <a:gd name="connsiteX2" fmla="*/ 82354 w 668368"/>
              <a:gd name="connsiteY2" fmla="*/ 459443 h 658848"/>
              <a:gd name="connsiteX3" fmla="*/ 171894 w 668368"/>
              <a:gd name="connsiteY3" fmla="*/ 516423 h 658848"/>
              <a:gd name="connsiteX4" fmla="*/ 247868 w 668368"/>
              <a:gd name="connsiteY4" fmla="*/ 527277 h 658848"/>
              <a:gd name="connsiteX5" fmla="*/ 334695 w 668368"/>
              <a:gd name="connsiteY5" fmla="*/ 554410 h 658848"/>
              <a:gd name="connsiteX6" fmla="*/ 426949 w 668368"/>
              <a:gd name="connsiteY6" fmla="*/ 616817 h 658848"/>
              <a:gd name="connsiteX7" fmla="*/ 483930 w 668368"/>
              <a:gd name="connsiteY7" fmla="*/ 652091 h 658848"/>
              <a:gd name="connsiteX8" fmla="*/ 543624 w 668368"/>
              <a:gd name="connsiteY8" fmla="*/ 478436 h 658848"/>
              <a:gd name="connsiteX9" fmla="*/ 619598 w 668368"/>
              <a:gd name="connsiteY9" fmla="*/ 342769 h 658848"/>
              <a:gd name="connsiteX10" fmla="*/ 660298 w 668368"/>
              <a:gd name="connsiteY10" fmla="*/ 236948 h 658848"/>
              <a:gd name="connsiteX11" fmla="*/ 456796 w 668368"/>
              <a:gd name="connsiteY11" fmla="*/ 185394 h 658848"/>
              <a:gd name="connsiteX12" fmla="*/ 421523 w 668368"/>
              <a:gd name="connsiteY12" fmla="*/ 74146 h 658848"/>
              <a:gd name="connsiteX13" fmla="*/ 256008 w 668368"/>
              <a:gd name="connsiteY13" fmla="*/ 6313 h 658848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236206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  <a:gd name="connsiteX0" fmla="*/ 256008 w 661114"/>
              <a:gd name="connsiteY0" fmla="*/ 5571 h 658106"/>
              <a:gd name="connsiteX1" fmla="*/ 6380 w 661114"/>
              <a:gd name="connsiteY1" fmla="*/ 233492 h 658106"/>
              <a:gd name="connsiteX2" fmla="*/ 82354 w 661114"/>
              <a:gd name="connsiteY2" fmla="*/ 458701 h 658106"/>
              <a:gd name="connsiteX3" fmla="*/ 171894 w 661114"/>
              <a:gd name="connsiteY3" fmla="*/ 515681 h 658106"/>
              <a:gd name="connsiteX4" fmla="*/ 247868 w 661114"/>
              <a:gd name="connsiteY4" fmla="*/ 526535 h 658106"/>
              <a:gd name="connsiteX5" fmla="*/ 334695 w 661114"/>
              <a:gd name="connsiteY5" fmla="*/ 553668 h 658106"/>
              <a:gd name="connsiteX6" fmla="*/ 426949 w 661114"/>
              <a:gd name="connsiteY6" fmla="*/ 616075 h 658106"/>
              <a:gd name="connsiteX7" fmla="*/ 483930 w 661114"/>
              <a:gd name="connsiteY7" fmla="*/ 651349 h 658106"/>
              <a:gd name="connsiteX8" fmla="*/ 543624 w 661114"/>
              <a:gd name="connsiteY8" fmla="*/ 477694 h 658106"/>
              <a:gd name="connsiteX9" fmla="*/ 619598 w 661114"/>
              <a:gd name="connsiteY9" fmla="*/ 342027 h 658106"/>
              <a:gd name="connsiteX10" fmla="*/ 660298 w 661114"/>
              <a:gd name="connsiteY10" fmla="*/ 171085 h 658106"/>
              <a:gd name="connsiteX11" fmla="*/ 584324 w 661114"/>
              <a:gd name="connsiteY11" fmla="*/ 111392 h 658106"/>
              <a:gd name="connsiteX12" fmla="*/ 421523 w 661114"/>
              <a:gd name="connsiteY12" fmla="*/ 73404 h 658106"/>
              <a:gd name="connsiteX13" fmla="*/ 256008 w 661114"/>
              <a:gd name="connsiteY13" fmla="*/ 5571 h 6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61114" h="658106">
                <a:moveTo>
                  <a:pt x="256008" y="5571"/>
                </a:moveTo>
                <a:cubicBezTo>
                  <a:pt x="186818" y="32252"/>
                  <a:pt x="35322" y="157971"/>
                  <a:pt x="6380" y="233492"/>
                </a:cubicBezTo>
                <a:cubicBezTo>
                  <a:pt x="-22562" y="309013"/>
                  <a:pt x="54768" y="411670"/>
                  <a:pt x="82354" y="458701"/>
                </a:cubicBezTo>
                <a:cubicBezTo>
                  <a:pt x="109940" y="505733"/>
                  <a:pt x="144308" y="504375"/>
                  <a:pt x="171894" y="515681"/>
                </a:cubicBezTo>
                <a:cubicBezTo>
                  <a:pt x="199480" y="526987"/>
                  <a:pt x="220735" y="520204"/>
                  <a:pt x="247868" y="526535"/>
                </a:cubicBezTo>
                <a:cubicBezTo>
                  <a:pt x="275001" y="532866"/>
                  <a:pt x="304848" y="538745"/>
                  <a:pt x="334695" y="553668"/>
                </a:cubicBezTo>
                <a:cubicBezTo>
                  <a:pt x="364542" y="568591"/>
                  <a:pt x="402077" y="599795"/>
                  <a:pt x="426949" y="616075"/>
                </a:cubicBezTo>
                <a:cubicBezTo>
                  <a:pt x="451821" y="632355"/>
                  <a:pt x="464484" y="674412"/>
                  <a:pt x="483930" y="651349"/>
                </a:cubicBezTo>
                <a:cubicBezTo>
                  <a:pt x="503376" y="628286"/>
                  <a:pt x="521013" y="529248"/>
                  <a:pt x="543624" y="477694"/>
                </a:cubicBezTo>
                <a:cubicBezTo>
                  <a:pt x="566235" y="426140"/>
                  <a:pt x="600152" y="393129"/>
                  <a:pt x="619598" y="342027"/>
                </a:cubicBezTo>
                <a:cubicBezTo>
                  <a:pt x="639044" y="290926"/>
                  <a:pt x="666177" y="209524"/>
                  <a:pt x="660298" y="171085"/>
                </a:cubicBezTo>
                <a:cubicBezTo>
                  <a:pt x="654419" y="132646"/>
                  <a:pt x="636330" y="124959"/>
                  <a:pt x="584324" y="111392"/>
                </a:cubicBezTo>
                <a:cubicBezTo>
                  <a:pt x="532318" y="97825"/>
                  <a:pt x="476242" y="91041"/>
                  <a:pt x="421523" y="73404"/>
                </a:cubicBezTo>
                <a:cubicBezTo>
                  <a:pt x="366804" y="55767"/>
                  <a:pt x="325199" y="-21110"/>
                  <a:pt x="256008" y="5571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лилиния 1"/>
          <p:cNvSpPr/>
          <p:nvPr/>
        </p:nvSpPr>
        <p:spPr>
          <a:xfrm>
            <a:off x="2073918" y="3258818"/>
            <a:ext cx="714703" cy="558363"/>
          </a:xfrm>
          <a:custGeom>
            <a:avLst/>
            <a:gdLst>
              <a:gd name="connsiteX0" fmla="*/ 575496 w 731824"/>
              <a:gd name="connsiteY0" fmla="*/ 4105 h 558363"/>
              <a:gd name="connsiteX1" fmla="*/ 677096 w 731824"/>
              <a:gd name="connsiteY1" fmla="*/ 168228 h 558363"/>
              <a:gd name="connsiteX2" fmla="*/ 708358 w 731824"/>
              <a:gd name="connsiteY2" fmla="*/ 285459 h 558363"/>
              <a:gd name="connsiteX3" fmla="*/ 731804 w 731824"/>
              <a:gd name="connsiteY3" fmla="*/ 285459 h 558363"/>
              <a:gd name="connsiteX4" fmla="*/ 704450 w 731824"/>
              <a:gd name="connsiteY4" fmla="*/ 371428 h 558363"/>
              <a:gd name="connsiteX5" fmla="*/ 708358 w 731824"/>
              <a:gd name="connsiteY5" fmla="*/ 430044 h 558363"/>
              <a:gd name="connsiteX6" fmla="*/ 606758 w 731824"/>
              <a:gd name="connsiteY6" fmla="*/ 484751 h 558363"/>
              <a:gd name="connsiteX7" fmla="*/ 591127 w 731824"/>
              <a:gd name="connsiteY7" fmla="*/ 555090 h 558363"/>
              <a:gd name="connsiteX8" fmla="*/ 419189 w 731824"/>
              <a:gd name="connsiteY8" fmla="*/ 535551 h 558363"/>
              <a:gd name="connsiteX9" fmla="*/ 344943 w 731824"/>
              <a:gd name="connsiteY9" fmla="*/ 437859 h 558363"/>
              <a:gd name="connsiteX10" fmla="*/ 137835 w 731824"/>
              <a:gd name="connsiteY10" fmla="*/ 453490 h 558363"/>
              <a:gd name="connsiteX11" fmla="*/ 1066 w 731824"/>
              <a:gd name="connsiteY11" fmla="*/ 367520 h 558363"/>
              <a:gd name="connsiteX12" fmla="*/ 94850 w 731824"/>
              <a:gd name="connsiteY12" fmla="*/ 160413 h 558363"/>
              <a:gd name="connsiteX13" fmla="*/ 434819 w 731824"/>
              <a:gd name="connsiteY13" fmla="*/ 58813 h 558363"/>
              <a:gd name="connsiteX14" fmla="*/ 575496 w 731824"/>
              <a:gd name="connsiteY14" fmla="*/ 4105 h 558363"/>
              <a:gd name="connsiteX0" fmla="*/ 575496 w 714703"/>
              <a:gd name="connsiteY0" fmla="*/ 4105 h 558363"/>
              <a:gd name="connsiteX1" fmla="*/ 677096 w 714703"/>
              <a:gd name="connsiteY1" fmla="*/ 168228 h 558363"/>
              <a:gd name="connsiteX2" fmla="*/ 708358 w 714703"/>
              <a:gd name="connsiteY2" fmla="*/ 285459 h 558363"/>
              <a:gd name="connsiteX3" fmla="*/ 704450 w 714703"/>
              <a:gd name="connsiteY3" fmla="*/ 371428 h 558363"/>
              <a:gd name="connsiteX4" fmla="*/ 708358 w 714703"/>
              <a:gd name="connsiteY4" fmla="*/ 430044 h 558363"/>
              <a:gd name="connsiteX5" fmla="*/ 606758 w 714703"/>
              <a:gd name="connsiteY5" fmla="*/ 484751 h 558363"/>
              <a:gd name="connsiteX6" fmla="*/ 591127 w 714703"/>
              <a:gd name="connsiteY6" fmla="*/ 555090 h 558363"/>
              <a:gd name="connsiteX7" fmla="*/ 419189 w 714703"/>
              <a:gd name="connsiteY7" fmla="*/ 535551 h 558363"/>
              <a:gd name="connsiteX8" fmla="*/ 344943 w 714703"/>
              <a:gd name="connsiteY8" fmla="*/ 437859 h 558363"/>
              <a:gd name="connsiteX9" fmla="*/ 137835 w 714703"/>
              <a:gd name="connsiteY9" fmla="*/ 453490 h 558363"/>
              <a:gd name="connsiteX10" fmla="*/ 1066 w 714703"/>
              <a:gd name="connsiteY10" fmla="*/ 367520 h 558363"/>
              <a:gd name="connsiteX11" fmla="*/ 94850 w 714703"/>
              <a:gd name="connsiteY11" fmla="*/ 160413 h 558363"/>
              <a:gd name="connsiteX12" fmla="*/ 434819 w 714703"/>
              <a:gd name="connsiteY12" fmla="*/ 58813 h 558363"/>
              <a:gd name="connsiteX13" fmla="*/ 575496 w 714703"/>
              <a:gd name="connsiteY13" fmla="*/ 4105 h 558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703" h="558363">
                <a:moveTo>
                  <a:pt x="575496" y="4105"/>
                </a:moveTo>
                <a:cubicBezTo>
                  <a:pt x="615876" y="22341"/>
                  <a:pt x="654952" y="121336"/>
                  <a:pt x="677096" y="168228"/>
                </a:cubicBezTo>
                <a:cubicBezTo>
                  <a:pt x="699240" y="215120"/>
                  <a:pt x="703799" y="251592"/>
                  <a:pt x="708358" y="285459"/>
                </a:cubicBezTo>
                <a:cubicBezTo>
                  <a:pt x="712917" y="319326"/>
                  <a:pt x="704450" y="347331"/>
                  <a:pt x="704450" y="371428"/>
                </a:cubicBezTo>
                <a:cubicBezTo>
                  <a:pt x="704450" y="395525"/>
                  <a:pt x="724640" y="411157"/>
                  <a:pt x="708358" y="430044"/>
                </a:cubicBezTo>
                <a:cubicBezTo>
                  <a:pt x="692076" y="448931"/>
                  <a:pt x="626296" y="463910"/>
                  <a:pt x="606758" y="484751"/>
                </a:cubicBezTo>
                <a:cubicBezTo>
                  <a:pt x="587220" y="505592"/>
                  <a:pt x="622389" y="546623"/>
                  <a:pt x="591127" y="555090"/>
                </a:cubicBezTo>
                <a:cubicBezTo>
                  <a:pt x="559865" y="563557"/>
                  <a:pt x="460220" y="555090"/>
                  <a:pt x="419189" y="535551"/>
                </a:cubicBezTo>
                <a:cubicBezTo>
                  <a:pt x="378158" y="516013"/>
                  <a:pt x="391835" y="451536"/>
                  <a:pt x="344943" y="437859"/>
                </a:cubicBezTo>
                <a:cubicBezTo>
                  <a:pt x="298051" y="424182"/>
                  <a:pt x="195148" y="465213"/>
                  <a:pt x="137835" y="453490"/>
                </a:cubicBezTo>
                <a:cubicBezTo>
                  <a:pt x="80522" y="441767"/>
                  <a:pt x="8230" y="416366"/>
                  <a:pt x="1066" y="367520"/>
                </a:cubicBezTo>
                <a:cubicBezTo>
                  <a:pt x="-6098" y="318674"/>
                  <a:pt x="22558" y="211864"/>
                  <a:pt x="94850" y="160413"/>
                </a:cubicBezTo>
                <a:cubicBezTo>
                  <a:pt x="167142" y="108962"/>
                  <a:pt x="360573" y="84864"/>
                  <a:pt x="434819" y="58813"/>
                </a:cubicBezTo>
                <a:cubicBezTo>
                  <a:pt x="509065" y="32762"/>
                  <a:pt x="535116" y="-14131"/>
                  <a:pt x="575496" y="4105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1431561">
            <a:off x="2597922" y="2672318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р</a:t>
            </a:r>
            <a:r>
              <a:rPr lang="ru-RU" sz="1050" dirty="0" smtClean="0"/>
              <a:t>. Волга</a:t>
            </a:r>
            <a:endParaRPr lang="ru-RU" sz="10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68021" y="447675"/>
            <a:ext cx="3027716" cy="1684777"/>
          </a:xfrm>
          <a:prstGeom prst="rect">
            <a:avLst/>
          </a:prstGeom>
        </p:spPr>
      </p:pic>
      <p:sp>
        <p:nvSpPr>
          <p:cNvPr id="32" name="Полилиния 31"/>
          <p:cNvSpPr/>
          <p:nvPr/>
        </p:nvSpPr>
        <p:spPr>
          <a:xfrm>
            <a:off x="3204208" y="2059567"/>
            <a:ext cx="1254409" cy="1243736"/>
          </a:xfrm>
          <a:custGeom>
            <a:avLst/>
            <a:gdLst>
              <a:gd name="connsiteX0" fmla="*/ 44600 w 1215578"/>
              <a:gd name="connsiteY0" fmla="*/ 849910 h 1231912"/>
              <a:gd name="connsiteX1" fmla="*/ 241116 w 1215578"/>
              <a:gd name="connsiteY1" fmla="*/ 593236 h 1231912"/>
              <a:gd name="connsiteX2" fmla="*/ 241116 w 1215578"/>
              <a:gd name="connsiteY2" fmla="*/ 444847 h 1231912"/>
              <a:gd name="connsiteX3" fmla="*/ 309295 w 1215578"/>
              <a:gd name="connsiteY3" fmla="*/ 356615 h 1231912"/>
              <a:gd name="connsiteX4" fmla="*/ 453674 w 1215578"/>
              <a:gd name="connsiteY4" fmla="*/ 264373 h 1231912"/>
              <a:gd name="connsiteX5" fmla="*/ 598053 w 1215578"/>
              <a:gd name="connsiteY5" fmla="*/ 212236 h 1231912"/>
              <a:gd name="connsiteX6" fmla="*/ 786547 w 1215578"/>
              <a:gd name="connsiteY6" fmla="*/ 180152 h 1231912"/>
              <a:gd name="connsiteX7" fmla="*/ 918895 w 1215578"/>
              <a:gd name="connsiteY7" fmla="*/ 152079 h 1231912"/>
              <a:gd name="connsiteX8" fmla="*/ 1179579 w 1215578"/>
              <a:gd name="connsiteY8" fmla="*/ 3689 h 1231912"/>
              <a:gd name="connsiteX9" fmla="*/ 1211663 w 1215578"/>
              <a:gd name="connsiteY9" fmla="*/ 324531 h 1231912"/>
              <a:gd name="connsiteX10" fmla="*/ 1163537 w 1215578"/>
              <a:gd name="connsiteY10" fmla="*/ 605268 h 1231912"/>
              <a:gd name="connsiteX11" fmla="*/ 1007126 w 1215578"/>
              <a:gd name="connsiteY11" fmla="*/ 853921 h 1231912"/>
              <a:gd name="connsiteX12" fmla="*/ 866758 w 1215578"/>
              <a:gd name="connsiteY12" fmla="*/ 869963 h 1231912"/>
              <a:gd name="connsiteX13" fmla="*/ 730400 w 1215578"/>
              <a:gd name="connsiteY13" fmla="*/ 962205 h 1231912"/>
              <a:gd name="connsiteX14" fmla="*/ 754463 w 1215578"/>
              <a:gd name="connsiteY14" fmla="*/ 1062468 h 1231912"/>
              <a:gd name="connsiteX15" fmla="*/ 682274 w 1215578"/>
              <a:gd name="connsiteY15" fmla="*/ 1110594 h 1231912"/>
              <a:gd name="connsiteX16" fmla="*/ 525863 w 1215578"/>
              <a:gd name="connsiteY16" fmla="*/ 1206847 h 1231912"/>
              <a:gd name="connsiteX17" fmla="*/ 473726 w 1215578"/>
              <a:gd name="connsiteY17" fmla="*/ 1230910 h 1231912"/>
              <a:gd name="connsiteX18" fmla="*/ 309295 w 1215578"/>
              <a:gd name="connsiteY18" fmla="*/ 1182784 h 1231912"/>
              <a:gd name="connsiteX19" fmla="*/ 68663 w 1215578"/>
              <a:gd name="connsiteY19" fmla="*/ 1114605 h 1231912"/>
              <a:gd name="connsiteX20" fmla="*/ 484 w 1215578"/>
              <a:gd name="connsiteY20" fmla="*/ 930121 h 1231912"/>
              <a:gd name="connsiteX21" fmla="*/ 92726 w 1215578"/>
              <a:gd name="connsiteY21" fmla="*/ 813815 h 1231912"/>
              <a:gd name="connsiteX0" fmla="*/ 44600 w 1254409"/>
              <a:gd name="connsiteY0" fmla="*/ 861734 h 1243736"/>
              <a:gd name="connsiteX1" fmla="*/ 241116 w 1254409"/>
              <a:gd name="connsiteY1" fmla="*/ 605060 h 1243736"/>
              <a:gd name="connsiteX2" fmla="*/ 241116 w 1254409"/>
              <a:gd name="connsiteY2" fmla="*/ 456671 h 1243736"/>
              <a:gd name="connsiteX3" fmla="*/ 309295 w 1254409"/>
              <a:gd name="connsiteY3" fmla="*/ 368439 h 1243736"/>
              <a:gd name="connsiteX4" fmla="*/ 453674 w 1254409"/>
              <a:gd name="connsiteY4" fmla="*/ 276197 h 1243736"/>
              <a:gd name="connsiteX5" fmla="*/ 598053 w 1254409"/>
              <a:gd name="connsiteY5" fmla="*/ 224060 h 1243736"/>
              <a:gd name="connsiteX6" fmla="*/ 786547 w 1254409"/>
              <a:gd name="connsiteY6" fmla="*/ 191976 h 1243736"/>
              <a:gd name="connsiteX7" fmla="*/ 918895 w 1254409"/>
              <a:gd name="connsiteY7" fmla="*/ 163903 h 1243736"/>
              <a:gd name="connsiteX8" fmla="*/ 1235727 w 1254409"/>
              <a:gd name="connsiteY8" fmla="*/ 3481 h 1243736"/>
              <a:gd name="connsiteX9" fmla="*/ 1211663 w 1254409"/>
              <a:gd name="connsiteY9" fmla="*/ 336355 h 1243736"/>
              <a:gd name="connsiteX10" fmla="*/ 1163537 w 1254409"/>
              <a:gd name="connsiteY10" fmla="*/ 617092 h 1243736"/>
              <a:gd name="connsiteX11" fmla="*/ 1007126 w 1254409"/>
              <a:gd name="connsiteY11" fmla="*/ 865745 h 1243736"/>
              <a:gd name="connsiteX12" fmla="*/ 866758 w 1254409"/>
              <a:gd name="connsiteY12" fmla="*/ 881787 h 1243736"/>
              <a:gd name="connsiteX13" fmla="*/ 730400 w 1254409"/>
              <a:gd name="connsiteY13" fmla="*/ 974029 h 1243736"/>
              <a:gd name="connsiteX14" fmla="*/ 754463 w 1254409"/>
              <a:gd name="connsiteY14" fmla="*/ 1074292 h 1243736"/>
              <a:gd name="connsiteX15" fmla="*/ 682274 w 1254409"/>
              <a:gd name="connsiteY15" fmla="*/ 1122418 h 1243736"/>
              <a:gd name="connsiteX16" fmla="*/ 525863 w 1254409"/>
              <a:gd name="connsiteY16" fmla="*/ 1218671 h 1243736"/>
              <a:gd name="connsiteX17" fmla="*/ 473726 w 1254409"/>
              <a:gd name="connsiteY17" fmla="*/ 1242734 h 1243736"/>
              <a:gd name="connsiteX18" fmla="*/ 309295 w 1254409"/>
              <a:gd name="connsiteY18" fmla="*/ 1194608 h 1243736"/>
              <a:gd name="connsiteX19" fmla="*/ 68663 w 1254409"/>
              <a:gd name="connsiteY19" fmla="*/ 1126429 h 1243736"/>
              <a:gd name="connsiteX20" fmla="*/ 484 w 1254409"/>
              <a:gd name="connsiteY20" fmla="*/ 941945 h 1243736"/>
              <a:gd name="connsiteX21" fmla="*/ 92726 w 1254409"/>
              <a:gd name="connsiteY21" fmla="*/ 825639 h 1243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54409" h="1243736">
                <a:moveTo>
                  <a:pt x="44600" y="861734"/>
                </a:moveTo>
                <a:cubicBezTo>
                  <a:pt x="126481" y="767152"/>
                  <a:pt x="208363" y="672570"/>
                  <a:pt x="241116" y="605060"/>
                </a:cubicBezTo>
                <a:cubicBezTo>
                  <a:pt x="273869" y="537550"/>
                  <a:pt x="229753" y="496108"/>
                  <a:pt x="241116" y="456671"/>
                </a:cubicBezTo>
                <a:cubicBezTo>
                  <a:pt x="252479" y="417234"/>
                  <a:pt x="273869" y="398518"/>
                  <a:pt x="309295" y="368439"/>
                </a:cubicBezTo>
                <a:cubicBezTo>
                  <a:pt x="344721" y="338360"/>
                  <a:pt x="405548" y="300260"/>
                  <a:pt x="453674" y="276197"/>
                </a:cubicBezTo>
                <a:cubicBezTo>
                  <a:pt x="501800" y="252134"/>
                  <a:pt x="542574" y="238097"/>
                  <a:pt x="598053" y="224060"/>
                </a:cubicBezTo>
                <a:cubicBezTo>
                  <a:pt x="653532" y="210023"/>
                  <a:pt x="733073" y="202002"/>
                  <a:pt x="786547" y="191976"/>
                </a:cubicBezTo>
                <a:cubicBezTo>
                  <a:pt x="840021" y="181950"/>
                  <a:pt x="844032" y="195319"/>
                  <a:pt x="918895" y="163903"/>
                </a:cubicBezTo>
                <a:cubicBezTo>
                  <a:pt x="993758" y="132487"/>
                  <a:pt x="1186932" y="-25261"/>
                  <a:pt x="1235727" y="3481"/>
                </a:cubicBezTo>
                <a:cubicBezTo>
                  <a:pt x="1284522" y="32223"/>
                  <a:pt x="1223695" y="234087"/>
                  <a:pt x="1211663" y="336355"/>
                </a:cubicBezTo>
                <a:cubicBezTo>
                  <a:pt x="1199631" y="438624"/>
                  <a:pt x="1197626" y="528861"/>
                  <a:pt x="1163537" y="617092"/>
                </a:cubicBezTo>
                <a:cubicBezTo>
                  <a:pt x="1129448" y="705323"/>
                  <a:pt x="1056589" y="821629"/>
                  <a:pt x="1007126" y="865745"/>
                </a:cubicBezTo>
                <a:cubicBezTo>
                  <a:pt x="957663" y="909861"/>
                  <a:pt x="912879" y="863740"/>
                  <a:pt x="866758" y="881787"/>
                </a:cubicBezTo>
                <a:cubicBezTo>
                  <a:pt x="820637" y="899834"/>
                  <a:pt x="749116" y="941945"/>
                  <a:pt x="730400" y="974029"/>
                </a:cubicBezTo>
                <a:cubicBezTo>
                  <a:pt x="711684" y="1006113"/>
                  <a:pt x="762484" y="1049561"/>
                  <a:pt x="754463" y="1074292"/>
                </a:cubicBezTo>
                <a:cubicBezTo>
                  <a:pt x="746442" y="1099024"/>
                  <a:pt x="720374" y="1098355"/>
                  <a:pt x="682274" y="1122418"/>
                </a:cubicBezTo>
                <a:cubicBezTo>
                  <a:pt x="644174" y="1146481"/>
                  <a:pt x="560621" y="1198618"/>
                  <a:pt x="525863" y="1218671"/>
                </a:cubicBezTo>
                <a:cubicBezTo>
                  <a:pt x="491105" y="1238724"/>
                  <a:pt x="509821" y="1246744"/>
                  <a:pt x="473726" y="1242734"/>
                </a:cubicBezTo>
                <a:cubicBezTo>
                  <a:pt x="437631" y="1238724"/>
                  <a:pt x="309295" y="1194608"/>
                  <a:pt x="309295" y="1194608"/>
                </a:cubicBezTo>
                <a:cubicBezTo>
                  <a:pt x="241785" y="1175224"/>
                  <a:pt x="120131" y="1168539"/>
                  <a:pt x="68663" y="1126429"/>
                </a:cubicBezTo>
                <a:cubicBezTo>
                  <a:pt x="17195" y="1084319"/>
                  <a:pt x="-3526" y="992077"/>
                  <a:pt x="484" y="941945"/>
                </a:cubicBezTo>
                <a:cubicBezTo>
                  <a:pt x="4494" y="891813"/>
                  <a:pt x="48610" y="858726"/>
                  <a:pt x="92726" y="825639"/>
                </a:cubicBezTo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1502093" y="1229210"/>
            <a:ext cx="2941873" cy="2139439"/>
          </a:xfrm>
          <a:custGeom>
            <a:avLst/>
            <a:gdLst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45915 w 2941043"/>
              <a:gd name="connsiteY99" fmla="*/ 609318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384243 w 2941043"/>
              <a:gd name="connsiteY97" fmla="*/ 268850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812260 w 2941043"/>
              <a:gd name="connsiteY96" fmla="*/ 409901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987358 w 2941043"/>
              <a:gd name="connsiteY95" fmla="*/ 45853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11776 w 2941043"/>
              <a:gd name="connsiteY96" fmla="*/ 545554 h 2139439"/>
              <a:gd name="connsiteX97" fmla="*/ 580186 w 2941043"/>
              <a:gd name="connsiteY97" fmla="*/ 409527 h 2139439"/>
              <a:gd name="connsiteX98" fmla="*/ 530158 w 2941043"/>
              <a:gd name="connsiteY98" fmla="*/ 521769 h 2139439"/>
              <a:gd name="connsiteX99" fmla="*/ 179962 w 2941043"/>
              <a:gd name="connsiteY99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711776 w 2941043"/>
              <a:gd name="connsiteY97" fmla="*/ 545554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580186 w 2941043"/>
              <a:gd name="connsiteY98" fmla="*/ 40952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204281 w 2941043"/>
              <a:gd name="connsiteY0" fmla="*/ 619045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179962 w 2941043"/>
              <a:gd name="connsiteY100" fmla="*/ 638501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100" fmla="*/ 446243 w 2941043"/>
              <a:gd name="connsiteY100" fmla="*/ 668646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530158 w 2941043"/>
              <a:gd name="connsiteY99" fmla="*/ 521769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449557 w 2941043"/>
              <a:gd name="connsiteY98" fmla="*/ 288947 h 2139439"/>
              <a:gd name="connsiteX99" fmla="*/ 469868 w 2941043"/>
              <a:gd name="connsiteY9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71583 w 2941043"/>
              <a:gd name="connsiteY97" fmla="*/ 575699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757956 w 2941043"/>
              <a:gd name="connsiteY96" fmla="*/ 750315 h 2139439"/>
              <a:gd name="connsiteX97" fmla="*/ 651487 w 2941043"/>
              <a:gd name="connsiteY97" fmla="*/ 590771 h 2139439"/>
              <a:gd name="connsiteX98" fmla="*/ 617279 w 2941043"/>
              <a:gd name="connsiteY98" fmla="*/ 453889 h 2139439"/>
              <a:gd name="connsiteX99" fmla="*/ 449557 w 2941043"/>
              <a:gd name="connsiteY99" fmla="*/ 288947 h 2139439"/>
              <a:gd name="connsiteX100" fmla="*/ 469868 w 2941043"/>
              <a:gd name="connsiteY10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651487 w 2941043"/>
              <a:gd name="connsiteY98" fmla="*/ 590771 h 2139439"/>
              <a:gd name="connsiteX99" fmla="*/ 617279 w 2941043"/>
              <a:gd name="connsiteY99" fmla="*/ 453889 h 2139439"/>
              <a:gd name="connsiteX100" fmla="*/ 449557 w 2941043"/>
              <a:gd name="connsiteY100" fmla="*/ 288947 h 2139439"/>
              <a:gd name="connsiteX101" fmla="*/ 469868 w 2941043"/>
              <a:gd name="connsiteY10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757956 w 2941043"/>
              <a:gd name="connsiteY97" fmla="*/ 750315 h 2139439"/>
              <a:gd name="connsiteX98" fmla="*/ 762980 w 2941043"/>
              <a:gd name="connsiteY98" fmla="*/ 700074 h 2139439"/>
              <a:gd name="connsiteX99" fmla="*/ 651487 w 2941043"/>
              <a:gd name="connsiteY99" fmla="*/ 590771 h 2139439"/>
              <a:gd name="connsiteX100" fmla="*/ 617279 w 2941043"/>
              <a:gd name="connsiteY100" fmla="*/ 453889 h 2139439"/>
              <a:gd name="connsiteX101" fmla="*/ 449557 w 2941043"/>
              <a:gd name="connsiteY101" fmla="*/ 288947 h 2139439"/>
              <a:gd name="connsiteX102" fmla="*/ 469868 w 2941043"/>
              <a:gd name="connsiteY10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57956 w 2941043"/>
              <a:gd name="connsiteY98" fmla="*/ 750315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853415 w 2941043"/>
              <a:gd name="connsiteY97" fmla="*/ 740267 h 2139439"/>
              <a:gd name="connsiteX98" fmla="*/ 793125 w 2941043"/>
              <a:gd name="connsiteY98" fmla="*/ 730218 h 2139439"/>
              <a:gd name="connsiteX99" fmla="*/ 762980 w 2941043"/>
              <a:gd name="connsiteY99" fmla="*/ 700074 h 2139439"/>
              <a:gd name="connsiteX100" fmla="*/ 651487 w 2941043"/>
              <a:gd name="connsiteY100" fmla="*/ 590771 h 2139439"/>
              <a:gd name="connsiteX101" fmla="*/ 617279 w 2941043"/>
              <a:gd name="connsiteY101" fmla="*/ 453889 h 2139439"/>
              <a:gd name="connsiteX102" fmla="*/ 449557 w 2941043"/>
              <a:gd name="connsiteY102" fmla="*/ 288947 h 2139439"/>
              <a:gd name="connsiteX103" fmla="*/ 469868 w 2941043"/>
              <a:gd name="connsiteY10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27551 w 2941043"/>
              <a:gd name="connsiteY95" fmla="*/ 55399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04141 w 2941043"/>
              <a:gd name="connsiteY96" fmla="*/ 750315 h 2139439"/>
              <a:gd name="connsiteX97" fmla="*/ 913706 w 2941043"/>
              <a:gd name="connsiteY97" fmla="*/ 710122 h 2139439"/>
              <a:gd name="connsiteX98" fmla="*/ 853415 w 2941043"/>
              <a:gd name="connsiteY98" fmla="*/ 740267 h 2139439"/>
              <a:gd name="connsiteX99" fmla="*/ 793125 w 2941043"/>
              <a:gd name="connsiteY99" fmla="*/ 730218 h 2139439"/>
              <a:gd name="connsiteX100" fmla="*/ 762980 w 2941043"/>
              <a:gd name="connsiteY100" fmla="*/ 700074 h 2139439"/>
              <a:gd name="connsiteX101" fmla="*/ 651487 w 2941043"/>
              <a:gd name="connsiteY101" fmla="*/ 590771 h 2139439"/>
              <a:gd name="connsiteX102" fmla="*/ 617279 w 2941043"/>
              <a:gd name="connsiteY102" fmla="*/ 453889 h 2139439"/>
              <a:gd name="connsiteX103" fmla="*/ 449557 w 2941043"/>
              <a:gd name="connsiteY103" fmla="*/ 288947 h 2139439"/>
              <a:gd name="connsiteX104" fmla="*/ 469868 w 2941043"/>
              <a:gd name="connsiteY10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1004141 w 2941043"/>
              <a:gd name="connsiteY97" fmla="*/ 75031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13706 w 2941043"/>
              <a:gd name="connsiteY98" fmla="*/ 710122 h 2139439"/>
              <a:gd name="connsiteX99" fmla="*/ 853415 w 2941043"/>
              <a:gd name="connsiteY99" fmla="*/ 740267 h 2139439"/>
              <a:gd name="connsiteX100" fmla="*/ 793125 w 2941043"/>
              <a:gd name="connsiteY100" fmla="*/ 730218 h 2139439"/>
              <a:gd name="connsiteX101" fmla="*/ 762980 w 2941043"/>
              <a:gd name="connsiteY101" fmla="*/ 700074 h 2139439"/>
              <a:gd name="connsiteX102" fmla="*/ 651487 w 2941043"/>
              <a:gd name="connsiteY102" fmla="*/ 590771 h 2139439"/>
              <a:gd name="connsiteX103" fmla="*/ 617279 w 2941043"/>
              <a:gd name="connsiteY103" fmla="*/ 453889 h 2139439"/>
              <a:gd name="connsiteX104" fmla="*/ 449557 w 2941043"/>
              <a:gd name="connsiteY104" fmla="*/ 288947 h 2139439"/>
              <a:gd name="connsiteX105" fmla="*/ 469868 w 2941043"/>
              <a:gd name="connsiteY105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943851 w 2941043"/>
              <a:gd name="connsiteY98" fmla="*/ 669928 h 2139439"/>
              <a:gd name="connsiteX99" fmla="*/ 913706 w 2941043"/>
              <a:gd name="connsiteY99" fmla="*/ 710122 h 2139439"/>
              <a:gd name="connsiteX100" fmla="*/ 853415 w 2941043"/>
              <a:gd name="connsiteY100" fmla="*/ 740267 h 2139439"/>
              <a:gd name="connsiteX101" fmla="*/ 793125 w 2941043"/>
              <a:gd name="connsiteY101" fmla="*/ 730218 h 2139439"/>
              <a:gd name="connsiteX102" fmla="*/ 762980 w 2941043"/>
              <a:gd name="connsiteY102" fmla="*/ 700074 h 2139439"/>
              <a:gd name="connsiteX103" fmla="*/ 651487 w 2941043"/>
              <a:gd name="connsiteY103" fmla="*/ 590771 h 2139439"/>
              <a:gd name="connsiteX104" fmla="*/ 617279 w 2941043"/>
              <a:gd name="connsiteY104" fmla="*/ 453889 h 2139439"/>
              <a:gd name="connsiteX105" fmla="*/ 449557 w 2941043"/>
              <a:gd name="connsiteY105" fmla="*/ 288947 h 2139439"/>
              <a:gd name="connsiteX106" fmla="*/ 469868 w 2941043"/>
              <a:gd name="connsiteY106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943851 w 2941043"/>
              <a:gd name="connsiteY99" fmla="*/ 669928 h 2139439"/>
              <a:gd name="connsiteX100" fmla="*/ 913706 w 2941043"/>
              <a:gd name="connsiteY100" fmla="*/ 710122 h 2139439"/>
              <a:gd name="connsiteX101" fmla="*/ 853415 w 2941043"/>
              <a:gd name="connsiteY101" fmla="*/ 740267 h 2139439"/>
              <a:gd name="connsiteX102" fmla="*/ 793125 w 2941043"/>
              <a:gd name="connsiteY102" fmla="*/ 730218 h 2139439"/>
              <a:gd name="connsiteX103" fmla="*/ 762980 w 2941043"/>
              <a:gd name="connsiteY103" fmla="*/ 700074 h 2139439"/>
              <a:gd name="connsiteX104" fmla="*/ 651487 w 2941043"/>
              <a:gd name="connsiteY104" fmla="*/ 590771 h 2139439"/>
              <a:gd name="connsiteX105" fmla="*/ 617279 w 2941043"/>
              <a:gd name="connsiteY105" fmla="*/ 453889 h 2139439"/>
              <a:gd name="connsiteX106" fmla="*/ 449557 w 2941043"/>
              <a:gd name="connsiteY106" fmla="*/ 288947 h 2139439"/>
              <a:gd name="connsiteX107" fmla="*/ 469868 w 2941043"/>
              <a:gd name="connsiteY107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943851 w 2941043"/>
              <a:gd name="connsiteY100" fmla="*/ 669928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8101 w 2941043"/>
              <a:gd name="connsiteY98" fmla="*/ 629735 h 2139439"/>
              <a:gd name="connsiteX99" fmla="*/ 828295 w 2941043"/>
              <a:gd name="connsiteY99" fmla="*/ 679977 h 2139439"/>
              <a:gd name="connsiteX100" fmla="*/ 893609 w 2941043"/>
              <a:gd name="connsiteY100" fmla="*/ 690024 h 2139439"/>
              <a:gd name="connsiteX101" fmla="*/ 913706 w 2941043"/>
              <a:gd name="connsiteY101" fmla="*/ 710122 h 2139439"/>
              <a:gd name="connsiteX102" fmla="*/ 853415 w 2941043"/>
              <a:gd name="connsiteY102" fmla="*/ 740267 h 2139439"/>
              <a:gd name="connsiteX103" fmla="*/ 793125 w 2941043"/>
              <a:gd name="connsiteY103" fmla="*/ 730218 h 2139439"/>
              <a:gd name="connsiteX104" fmla="*/ 762980 w 2941043"/>
              <a:gd name="connsiteY104" fmla="*/ 700074 h 2139439"/>
              <a:gd name="connsiteX105" fmla="*/ 651487 w 2941043"/>
              <a:gd name="connsiteY105" fmla="*/ 590771 h 2139439"/>
              <a:gd name="connsiteX106" fmla="*/ 617279 w 2941043"/>
              <a:gd name="connsiteY106" fmla="*/ 453889 h 2139439"/>
              <a:gd name="connsiteX107" fmla="*/ 449557 w 2941043"/>
              <a:gd name="connsiteY107" fmla="*/ 288947 h 2139439"/>
              <a:gd name="connsiteX108" fmla="*/ 469868 w 2941043"/>
              <a:gd name="connsiteY108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69445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44334 w 2941043"/>
              <a:gd name="connsiteY96" fmla="*/ 649832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208421 w 2941043"/>
              <a:gd name="connsiteY95" fmla="*/ 674579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34760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117986 w 2941043"/>
              <a:gd name="connsiteY95" fmla="*/ 669555 h 2139439"/>
              <a:gd name="connsiteX96" fmla="*/ 1039309 w 2941043"/>
              <a:gd name="connsiteY96" fmla="*/ 644809 h 2139439"/>
              <a:gd name="connsiteX97" fmla="*/ 843367 w 2941043"/>
              <a:gd name="connsiteY97" fmla="*/ 549348 h 2139439"/>
              <a:gd name="connsiteX98" fmla="*/ 783077 w 2941043"/>
              <a:gd name="connsiteY98" fmla="*/ 569445 h 2139439"/>
              <a:gd name="connsiteX99" fmla="*/ 788101 w 2941043"/>
              <a:gd name="connsiteY99" fmla="*/ 629735 h 2139439"/>
              <a:gd name="connsiteX100" fmla="*/ 828295 w 2941043"/>
              <a:gd name="connsiteY100" fmla="*/ 679977 h 2139439"/>
              <a:gd name="connsiteX101" fmla="*/ 893609 w 2941043"/>
              <a:gd name="connsiteY101" fmla="*/ 690024 h 2139439"/>
              <a:gd name="connsiteX102" fmla="*/ 913706 w 2941043"/>
              <a:gd name="connsiteY102" fmla="*/ 710122 h 2139439"/>
              <a:gd name="connsiteX103" fmla="*/ 853415 w 2941043"/>
              <a:gd name="connsiteY103" fmla="*/ 740267 h 2139439"/>
              <a:gd name="connsiteX104" fmla="*/ 793125 w 2941043"/>
              <a:gd name="connsiteY104" fmla="*/ 730218 h 2139439"/>
              <a:gd name="connsiteX105" fmla="*/ 762980 w 2941043"/>
              <a:gd name="connsiteY105" fmla="*/ 700074 h 2139439"/>
              <a:gd name="connsiteX106" fmla="*/ 651487 w 2941043"/>
              <a:gd name="connsiteY106" fmla="*/ 590771 h 2139439"/>
              <a:gd name="connsiteX107" fmla="*/ 617279 w 2941043"/>
              <a:gd name="connsiteY107" fmla="*/ 453889 h 2139439"/>
              <a:gd name="connsiteX108" fmla="*/ 449557 w 2941043"/>
              <a:gd name="connsiteY108" fmla="*/ 288947 h 2139439"/>
              <a:gd name="connsiteX109" fmla="*/ 469868 w 2941043"/>
              <a:gd name="connsiteY109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17986 w 2941043"/>
              <a:gd name="connsiteY96" fmla="*/ 669555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02913 w 2941043"/>
              <a:gd name="connsiteY96" fmla="*/ 634386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39309 w 2941043"/>
              <a:gd name="connsiteY97" fmla="*/ 644809 h 2139439"/>
              <a:gd name="connsiteX98" fmla="*/ 843367 w 2941043"/>
              <a:gd name="connsiteY98" fmla="*/ 549348 h 2139439"/>
              <a:gd name="connsiteX99" fmla="*/ 783077 w 2941043"/>
              <a:gd name="connsiteY99" fmla="*/ 569445 h 2139439"/>
              <a:gd name="connsiteX100" fmla="*/ 788101 w 2941043"/>
              <a:gd name="connsiteY100" fmla="*/ 629735 h 2139439"/>
              <a:gd name="connsiteX101" fmla="*/ 828295 w 2941043"/>
              <a:gd name="connsiteY101" fmla="*/ 679977 h 2139439"/>
              <a:gd name="connsiteX102" fmla="*/ 893609 w 2941043"/>
              <a:gd name="connsiteY102" fmla="*/ 690024 h 2139439"/>
              <a:gd name="connsiteX103" fmla="*/ 913706 w 2941043"/>
              <a:gd name="connsiteY103" fmla="*/ 710122 h 2139439"/>
              <a:gd name="connsiteX104" fmla="*/ 853415 w 2941043"/>
              <a:gd name="connsiteY104" fmla="*/ 740267 h 2139439"/>
              <a:gd name="connsiteX105" fmla="*/ 793125 w 2941043"/>
              <a:gd name="connsiteY105" fmla="*/ 730218 h 2139439"/>
              <a:gd name="connsiteX106" fmla="*/ 762980 w 2941043"/>
              <a:gd name="connsiteY106" fmla="*/ 700074 h 2139439"/>
              <a:gd name="connsiteX107" fmla="*/ 651487 w 2941043"/>
              <a:gd name="connsiteY107" fmla="*/ 590771 h 2139439"/>
              <a:gd name="connsiteX108" fmla="*/ 617279 w 2941043"/>
              <a:gd name="connsiteY108" fmla="*/ 453889 h 2139439"/>
              <a:gd name="connsiteX109" fmla="*/ 449557 w 2941043"/>
              <a:gd name="connsiteY109" fmla="*/ 288947 h 2139439"/>
              <a:gd name="connsiteX110" fmla="*/ 469868 w 2941043"/>
              <a:gd name="connsiteY110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39309 w 2941043"/>
              <a:gd name="connsiteY98" fmla="*/ 644809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17279 w 2941043"/>
              <a:gd name="connsiteY109" fmla="*/ 453889 h 2139439"/>
              <a:gd name="connsiteX110" fmla="*/ 449557 w 2941043"/>
              <a:gd name="connsiteY110" fmla="*/ 288947 h 2139439"/>
              <a:gd name="connsiteX111" fmla="*/ 469868 w 2941043"/>
              <a:gd name="connsiteY111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53889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89552 w 2941043"/>
              <a:gd name="connsiteY97" fmla="*/ 669928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571017 w 2941043"/>
              <a:gd name="connsiteY78" fmla="*/ 336943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444558 w 2941043"/>
              <a:gd name="connsiteY84" fmla="*/ 64569 h 2139439"/>
              <a:gd name="connsiteX85" fmla="*/ 1361873 w 2941043"/>
              <a:gd name="connsiteY85" fmla="*/ 40250 h 2139439"/>
              <a:gd name="connsiteX86" fmla="*/ 1429966 w 2941043"/>
              <a:gd name="connsiteY86" fmla="*/ 108343 h 2139439"/>
              <a:gd name="connsiteX87" fmla="*/ 1434830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54286 w 2941043"/>
              <a:gd name="connsiteY90" fmla="*/ 356399 h 2139439"/>
              <a:gd name="connsiteX91" fmla="*/ 1376464 w 2941043"/>
              <a:gd name="connsiteY91" fmla="*/ 395309 h 2139439"/>
              <a:gd name="connsiteX92" fmla="*/ 1259732 w 2941043"/>
              <a:gd name="connsiteY92" fmla="*/ 346671 h 2139439"/>
              <a:gd name="connsiteX93" fmla="*/ 1225686 w 2941043"/>
              <a:gd name="connsiteY93" fmla="*/ 390445 h 2139439"/>
              <a:gd name="connsiteX94" fmla="*/ 1133273 w 2941043"/>
              <a:gd name="connsiteY94" fmla="*/ 443947 h 2139439"/>
              <a:gd name="connsiteX95" fmla="*/ 1059407 w 2941043"/>
              <a:gd name="connsiteY95" fmla="*/ 519203 h 2139439"/>
              <a:gd name="connsiteX96" fmla="*/ 1133058 w 2941043"/>
              <a:gd name="connsiteY96" fmla="*/ 629362 h 2139439"/>
              <a:gd name="connsiteX97" fmla="*/ 1079503 w 2941043"/>
              <a:gd name="connsiteY97" fmla="*/ 629735 h 2139439"/>
              <a:gd name="connsiteX98" fmla="*/ 1049357 w 2941043"/>
              <a:gd name="connsiteY98" fmla="*/ 629737 h 2139439"/>
              <a:gd name="connsiteX99" fmla="*/ 843367 w 2941043"/>
              <a:gd name="connsiteY99" fmla="*/ 549348 h 2139439"/>
              <a:gd name="connsiteX100" fmla="*/ 783077 w 2941043"/>
              <a:gd name="connsiteY100" fmla="*/ 569445 h 2139439"/>
              <a:gd name="connsiteX101" fmla="*/ 788101 w 2941043"/>
              <a:gd name="connsiteY101" fmla="*/ 629735 h 2139439"/>
              <a:gd name="connsiteX102" fmla="*/ 828295 w 2941043"/>
              <a:gd name="connsiteY102" fmla="*/ 679977 h 2139439"/>
              <a:gd name="connsiteX103" fmla="*/ 893609 w 2941043"/>
              <a:gd name="connsiteY103" fmla="*/ 690024 h 2139439"/>
              <a:gd name="connsiteX104" fmla="*/ 913706 w 2941043"/>
              <a:gd name="connsiteY104" fmla="*/ 710122 h 2139439"/>
              <a:gd name="connsiteX105" fmla="*/ 853415 w 2941043"/>
              <a:gd name="connsiteY105" fmla="*/ 740267 h 2139439"/>
              <a:gd name="connsiteX106" fmla="*/ 793125 w 2941043"/>
              <a:gd name="connsiteY106" fmla="*/ 730218 h 2139439"/>
              <a:gd name="connsiteX107" fmla="*/ 762980 w 2941043"/>
              <a:gd name="connsiteY107" fmla="*/ 700074 h 2139439"/>
              <a:gd name="connsiteX108" fmla="*/ 651487 w 2941043"/>
              <a:gd name="connsiteY108" fmla="*/ 590771 h 2139439"/>
              <a:gd name="connsiteX109" fmla="*/ 662497 w 2941043"/>
              <a:gd name="connsiteY109" fmla="*/ 484034 h 2139439"/>
              <a:gd name="connsiteX110" fmla="*/ 617279 w 2941043"/>
              <a:gd name="connsiteY110" fmla="*/ 443840 h 2139439"/>
              <a:gd name="connsiteX111" fmla="*/ 449557 w 2941043"/>
              <a:gd name="connsiteY111" fmla="*/ 288947 h 2139439"/>
              <a:gd name="connsiteX112" fmla="*/ 469868 w 2941043"/>
              <a:gd name="connsiteY112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33058 w 2941043"/>
              <a:gd name="connsiteY97" fmla="*/ 629362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59407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68686 w 2941043"/>
              <a:gd name="connsiteY67" fmla="*/ 122935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87558 w 2941043"/>
              <a:gd name="connsiteY63" fmla="*/ 54841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61873 w 2941043"/>
              <a:gd name="connsiteY86" fmla="*/ 40250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34830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54286 w 2941043"/>
              <a:gd name="connsiteY91" fmla="*/ 356399 h 2139439"/>
              <a:gd name="connsiteX92" fmla="*/ 1376464 w 2941043"/>
              <a:gd name="connsiteY92" fmla="*/ 395309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6464 w 2941043"/>
              <a:gd name="connsiteY93" fmla="*/ 395309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75881 w 2941043"/>
              <a:gd name="connsiteY79" fmla="*/ 293169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15778 w 2941043"/>
              <a:gd name="connsiteY78" fmla="*/ 324154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3277 w 2941043"/>
              <a:gd name="connsiteY66" fmla="*/ 88888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9705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48064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92413 w 2941043"/>
              <a:gd name="connsiteY9" fmla="*/ 1280526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155643 w 2941043"/>
              <a:gd name="connsiteY1" fmla="*/ 72118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95683 w 2941043"/>
              <a:gd name="connsiteY0" fmla="*/ 825036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248362 w 2941043"/>
              <a:gd name="connsiteY1" fmla="*/ 686017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15752 w 2941043"/>
              <a:gd name="connsiteY0" fmla="*/ 610824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4320 w 2941043"/>
              <a:gd name="connsiteY3" fmla="*/ 910875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43775 w 2941043"/>
              <a:gd name="connsiteY4" fmla="*/ 1013016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145814 w 2941043"/>
              <a:gd name="connsiteY3" fmla="*/ 914072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823326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28600 w 2941043"/>
              <a:gd name="connsiteY2" fmla="*/ 784960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31797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50779 w 2941043"/>
              <a:gd name="connsiteY6" fmla="*/ 1227024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253089 w 2941043"/>
              <a:gd name="connsiteY6" fmla="*/ 1230221 h 2139439"/>
              <a:gd name="connsiteX7" fmla="*/ 165371 w 2941043"/>
              <a:gd name="connsiteY7" fmla="*/ 1261071 h 2139439"/>
              <a:gd name="connsiteX8" fmla="*/ 141051 w 2941043"/>
              <a:gd name="connsiteY8" fmla="*/ 1280526 h 2139439"/>
              <a:gd name="connsiteX9" fmla="*/ 130779 w 2941043"/>
              <a:gd name="connsiteY9" fmla="*/ 1309301 h 2139439"/>
              <a:gd name="connsiteX10" fmla="*/ 63230 w 2941043"/>
              <a:gd name="connsiteY10" fmla="*/ 1304845 h 2139439"/>
              <a:gd name="connsiteX11" fmla="*/ 58366 w 2941043"/>
              <a:gd name="connsiteY11" fmla="*/ 1334028 h 2139439"/>
              <a:gd name="connsiteX12" fmla="*/ 0 w 2941043"/>
              <a:gd name="connsiteY12" fmla="*/ 1406986 h 2139439"/>
              <a:gd name="connsiteX13" fmla="*/ 58366 w 2941043"/>
              <a:gd name="connsiteY13" fmla="*/ 1504262 h 2139439"/>
              <a:gd name="connsiteX14" fmla="*/ 107005 w 2941043"/>
              <a:gd name="connsiteY14" fmla="*/ 1601539 h 2139439"/>
              <a:gd name="connsiteX15" fmla="*/ 141051 w 2941043"/>
              <a:gd name="connsiteY15" fmla="*/ 1645313 h 2139439"/>
              <a:gd name="connsiteX16" fmla="*/ 150779 w 2941043"/>
              <a:gd name="connsiteY16" fmla="*/ 1732862 h 2139439"/>
              <a:gd name="connsiteX17" fmla="*/ 199417 w 2941043"/>
              <a:gd name="connsiteY17" fmla="*/ 1732862 h 2139439"/>
              <a:gd name="connsiteX18" fmla="*/ 228600 w 2941043"/>
              <a:gd name="connsiteY18" fmla="*/ 1805820 h 2139439"/>
              <a:gd name="connsiteX19" fmla="*/ 243192 w 2941043"/>
              <a:gd name="connsiteY19" fmla="*/ 1810684 h 2139439"/>
              <a:gd name="connsiteX20" fmla="*/ 325877 w 2941043"/>
              <a:gd name="connsiteY20" fmla="*/ 1689088 h 2139439"/>
              <a:gd name="connsiteX21" fmla="*/ 418290 w 2941043"/>
              <a:gd name="connsiteY21" fmla="*/ 1664769 h 2139439"/>
              <a:gd name="connsiteX22" fmla="*/ 666345 w 2941043"/>
              <a:gd name="connsiteY22" fmla="*/ 1718271 h 2139439"/>
              <a:gd name="connsiteX23" fmla="*/ 724711 w 2941043"/>
              <a:gd name="connsiteY23" fmla="*/ 1742590 h 2139439"/>
              <a:gd name="connsiteX24" fmla="*/ 690664 w 2941043"/>
              <a:gd name="connsiteY24" fmla="*/ 1839867 h 2139439"/>
              <a:gd name="connsiteX25" fmla="*/ 773349 w 2941043"/>
              <a:gd name="connsiteY25" fmla="*/ 1893369 h 2139439"/>
              <a:gd name="connsiteX26" fmla="*/ 846307 w 2941043"/>
              <a:gd name="connsiteY26" fmla="*/ 1854458 h 2139439"/>
              <a:gd name="connsiteX27" fmla="*/ 860898 w 2941043"/>
              <a:gd name="connsiteY27" fmla="*/ 1854458 h 2139439"/>
              <a:gd name="connsiteX28" fmla="*/ 817124 w 2941043"/>
              <a:gd name="connsiteY28" fmla="*/ 1937143 h 2139439"/>
              <a:gd name="connsiteX29" fmla="*/ 836579 w 2941043"/>
              <a:gd name="connsiteY29" fmla="*/ 1995509 h 2139439"/>
              <a:gd name="connsiteX30" fmla="*/ 982494 w 2941043"/>
              <a:gd name="connsiteY30" fmla="*/ 1980918 h 2139439"/>
              <a:gd name="connsiteX31" fmla="*/ 1070043 w 2941043"/>
              <a:gd name="connsiteY31" fmla="*/ 2058739 h 2139439"/>
              <a:gd name="connsiteX32" fmla="*/ 1079771 w 2941043"/>
              <a:gd name="connsiteY32" fmla="*/ 2087922 h 2139439"/>
              <a:gd name="connsiteX33" fmla="*/ 1074907 w 2941043"/>
              <a:gd name="connsiteY33" fmla="*/ 2131696 h 2139439"/>
              <a:gd name="connsiteX34" fmla="*/ 1196503 w 2941043"/>
              <a:gd name="connsiteY34" fmla="*/ 2131696 h 2139439"/>
              <a:gd name="connsiteX35" fmla="*/ 1308371 w 2941043"/>
              <a:gd name="connsiteY35" fmla="*/ 2053875 h 2139439"/>
              <a:gd name="connsiteX36" fmla="*/ 1177047 w 2941043"/>
              <a:gd name="connsiteY36" fmla="*/ 2014964 h 2139439"/>
              <a:gd name="connsiteX37" fmla="*/ 1138137 w 2941043"/>
              <a:gd name="connsiteY37" fmla="*/ 1966326 h 2139439"/>
              <a:gd name="connsiteX38" fmla="*/ 1094362 w 2941043"/>
              <a:gd name="connsiteY38" fmla="*/ 1946871 h 2139439"/>
              <a:gd name="connsiteX39" fmla="*/ 1220822 w 2941043"/>
              <a:gd name="connsiteY39" fmla="*/ 1791228 h 2139439"/>
              <a:gd name="connsiteX40" fmla="*/ 1250005 w 2941043"/>
              <a:gd name="connsiteY40" fmla="*/ 1732862 h 2139439"/>
              <a:gd name="connsiteX41" fmla="*/ 1313234 w 2941043"/>
              <a:gd name="connsiteY41" fmla="*/ 1689088 h 2139439"/>
              <a:gd name="connsiteX42" fmla="*/ 1434830 w 2941043"/>
              <a:gd name="connsiteY42" fmla="*/ 1737726 h 2139439"/>
              <a:gd name="connsiteX43" fmla="*/ 1502924 w 2941043"/>
              <a:gd name="connsiteY43" fmla="*/ 1737726 h 2139439"/>
              <a:gd name="connsiteX44" fmla="*/ 1536971 w 2941043"/>
              <a:gd name="connsiteY44" fmla="*/ 1776637 h 2139439"/>
              <a:gd name="connsiteX45" fmla="*/ 1590473 w 2941043"/>
              <a:gd name="connsiteY45" fmla="*/ 1752318 h 2139439"/>
              <a:gd name="connsiteX46" fmla="*/ 1678022 w 2941043"/>
              <a:gd name="connsiteY46" fmla="*/ 1796092 h 2139439"/>
              <a:gd name="connsiteX47" fmla="*/ 1945532 w 2941043"/>
              <a:gd name="connsiteY47" fmla="*/ 1504262 h 2139439"/>
              <a:gd name="connsiteX48" fmla="*/ 2033081 w 2941043"/>
              <a:gd name="connsiteY48" fmla="*/ 1304845 h 2139439"/>
              <a:gd name="connsiteX49" fmla="*/ 2198451 w 2941043"/>
              <a:gd name="connsiteY49" fmla="*/ 1144339 h 2139439"/>
              <a:gd name="connsiteX50" fmla="*/ 2548647 w 2941043"/>
              <a:gd name="connsiteY50" fmla="*/ 1056790 h 2139439"/>
              <a:gd name="connsiteX51" fmla="*/ 2928026 w 2941043"/>
              <a:gd name="connsiteY51" fmla="*/ 871964 h 2139439"/>
              <a:gd name="connsiteX52" fmla="*/ 2850205 w 2941043"/>
              <a:gd name="connsiteY52" fmla="*/ 779552 h 2139439"/>
              <a:gd name="connsiteX53" fmla="*/ 2821022 w 2941043"/>
              <a:gd name="connsiteY53" fmla="*/ 701730 h 2139439"/>
              <a:gd name="connsiteX54" fmla="*/ 2738337 w 2941043"/>
              <a:gd name="connsiteY54" fmla="*/ 589862 h 2139439"/>
              <a:gd name="connsiteX55" fmla="*/ 2850205 w 2941043"/>
              <a:gd name="connsiteY55" fmla="*/ 502313 h 2139439"/>
              <a:gd name="connsiteX56" fmla="*/ 2869660 w 2941043"/>
              <a:gd name="connsiteY56" fmla="*/ 400173 h 2139439"/>
              <a:gd name="connsiteX57" fmla="*/ 2923162 w 2941043"/>
              <a:gd name="connsiteY57" fmla="*/ 302896 h 2139439"/>
              <a:gd name="connsiteX58" fmla="*/ 2767520 w 2941043"/>
              <a:gd name="connsiteY58" fmla="*/ 79160 h 2139439"/>
              <a:gd name="connsiteX59" fmla="*/ 2757792 w 2941043"/>
              <a:gd name="connsiteY59" fmla="*/ 40250 h 2139439"/>
              <a:gd name="connsiteX60" fmla="*/ 2728609 w 2941043"/>
              <a:gd name="connsiteY60" fmla="*/ 11067 h 2139439"/>
              <a:gd name="connsiteX61" fmla="*/ 2670243 w 2941043"/>
              <a:gd name="connsiteY61" fmla="*/ 11067 h 2139439"/>
              <a:gd name="connsiteX62" fmla="*/ 2574769 w 2941043"/>
              <a:gd name="connsiteY62" fmla="*/ 35658 h 2139439"/>
              <a:gd name="connsiteX63" fmla="*/ 2553511 w 2941043"/>
              <a:gd name="connsiteY63" fmla="*/ 69433 h 2139439"/>
              <a:gd name="connsiteX64" fmla="*/ 2456234 w 2941043"/>
              <a:gd name="connsiteY64" fmla="*/ 56508 h 2139439"/>
              <a:gd name="connsiteX65" fmla="*/ 2380079 w 2941043"/>
              <a:gd name="connsiteY65" fmla="*/ 72902 h 2139439"/>
              <a:gd name="connsiteX66" fmla="*/ 2349503 w 2941043"/>
              <a:gd name="connsiteY66" fmla="*/ 106949 h 2139439"/>
              <a:gd name="connsiteX67" fmla="*/ 2334639 w 2941043"/>
              <a:gd name="connsiteY67" fmla="*/ 103479 h 2139439"/>
              <a:gd name="connsiteX68" fmla="*/ 2305456 w 2941043"/>
              <a:gd name="connsiteY68" fmla="*/ 74296 h 2139439"/>
              <a:gd name="connsiteX69" fmla="*/ 2339503 w 2941043"/>
              <a:gd name="connsiteY69" fmla="*/ 1339 h 2139439"/>
              <a:gd name="connsiteX70" fmla="*/ 2154677 w 2941043"/>
              <a:gd name="connsiteY70" fmla="*/ 30522 h 2139439"/>
              <a:gd name="connsiteX71" fmla="*/ 2047673 w 2941043"/>
              <a:gd name="connsiteY71" fmla="*/ 74296 h 2139439"/>
              <a:gd name="connsiteX72" fmla="*/ 1843392 w 2941043"/>
              <a:gd name="connsiteY72" fmla="*/ 152118 h 2139439"/>
              <a:gd name="connsiteX73" fmla="*/ 1819073 w 2941043"/>
              <a:gd name="connsiteY73" fmla="*/ 191028 h 2139439"/>
              <a:gd name="connsiteX74" fmla="*/ 1736388 w 2941043"/>
              <a:gd name="connsiteY74" fmla="*/ 210484 h 2139439"/>
              <a:gd name="connsiteX75" fmla="*/ 1726660 w 2941043"/>
              <a:gd name="connsiteY75" fmla="*/ 273713 h 2139439"/>
              <a:gd name="connsiteX76" fmla="*/ 1653703 w 2941043"/>
              <a:gd name="connsiteY76" fmla="*/ 317488 h 2139439"/>
              <a:gd name="connsiteX77" fmla="*/ 1622172 w 2941043"/>
              <a:gd name="connsiteY77" fmla="*/ 311366 h 2139439"/>
              <a:gd name="connsiteX78" fmla="*/ 1598262 w 2941043"/>
              <a:gd name="connsiteY78" fmla="*/ 286775 h 2139439"/>
              <a:gd name="connsiteX79" fmla="*/ 1502924 w 2941043"/>
              <a:gd name="connsiteY79" fmla="*/ 249394 h 2139439"/>
              <a:gd name="connsiteX80" fmla="*/ 1541834 w 2941043"/>
              <a:gd name="connsiteY80" fmla="*/ 210484 h 2139439"/>
              <a:gd name="connsiteX81" fmla="*/ 1673158 w 2941043"/>
              <a:gd name="connsiteY81" fmla="*/ 176437 h 2139439"/>
              <a:gd name="connsiteX82" fmla="*/ 1600200 w 2941043"/>
              <a:gd name="connsiteY82" fmla="*/ 98616 h 2139439"/>
              <a:gd name="connsiteX83" fmla="*/ 1566392 w 2941043"/>
              <a:gd name="connsiteY83" fmla="*/ 65657 h 2139439"/>
              <a:gd name="connsiteX84" fmla="*/ 1444558 w 2941043"/>
              <a:gd name="connsiteY84" fmla="*/ 64569 h 2139439"/>
              <a:gd name="connsiteX85" fmla="*/ 1355478 w 2941043"/>
              <a:gd name="connsiteY85" fmla="*/ 53039 h 2139439"/>
              <a:gd name="connsiteX86" fmla="*/ 1429966 w 2941043"/>
              <a:gd name="connsiteY86" fmla="*/ 108343 h 2139439"/>
              <a:gd name="connsiteX87" fmla="*/ 1425238 w 2941043"/>
              <a:gd name="connsiteY87" fmla="*/ 176437 h 2139439"/>
              <a:gd name="connsiteX88" fmla="*/ 1391056 w 2941043"/>
              <a:gd name="connsiteY88" fmla="*/ 268850 h 2139439"/>
              <a:gd name="connsiteX89" fmla="*/ 1459149 w 2941043"/>
              <a:gd name="connsiteY89" fmla="*/ 298033 h 2139439"/>
              <a:gd name="connsiteX90" fmla="*/ 1441701 w 2941043"/>
              <a:gd name="connsiteY90" fmla="*/ 327828 h 2139439"/>
              <a:gd name="connsiteX91" fmla="*/ 1454286 w 2941043"/>
              <a:gd name="connsiteY91" fmla="*/ 356399 h 2139439"/>
              <a:gd name="connsiteX92" fmla="*/ 1373267 w 2941043"/>
              <a:gd name="connsiteY92" fmla="*/ 385717 h 2139439"/>
              <a:gd name="connsiteX93" fmla="*/ 1259732 w 2941043"/>
              <a:gd name="connsiteY93" fmla="*/ 346671 h 2139439"/>
              <a:gd name="connsiteX94" fmla="*/ 1225686 w 2941043"/>
              <a:gd name="connsiteY94" fmla="*/ 390445 h 2139439"/>
              <a:gd name="connsiteX95" fmla="*/ 1133273 w 2941043"/>
              <a:gd name="connsiteY95" fmla="*/ 443947 h 2139439"/>
              <a:gd name="connsiteX96" fmla="*/ 1046618 w 2941043"/>
              <a:gd name="connsiteY96" fmla="*/ 519203 h 2139439"/>
              <a:gd name="connsiteX97" fmla="*/ 1117071 w 2941043"/>
              <a:gd name="connsiteY97" fmla="*/ 619770 h 2139439"/>
              <a:gd name="connsiteX98" fmla="*/ 1079503 w 2941043"/>
              <a:gd name="connsiteY98" fmla="*/ 629735 h 2139439"/>
              <a:gd name="connsiteX99" fmla="*/ 1049357 w 2941043"/>
              <a:gd name="connsiteY99" fmla="*/ 629737 h 2139439"/>
              <a:gd name="connsiteX100" fmla="*/ 843367 w 2941043"/>
              <a:gd name="connsiteY100" fmla="*/ 549348 h 2139439"/>
              <a:gd name="connsiteX101" fmla="*/ 783077 w 2941043"/>
              <a:gd name="connsiteY101" fmla="*/ 569445 h 2139439"/>
              <a:gd name="connsiteX102" fmla="*/ 788101 w 2941043"/>
              <a:gd name="connsiteY102" fmla="*/ 629735 h 2139439"/>
              <a:gd name="connsiteX103" fmla="*/ 828295 w 2941043"/>
              <a:gd name="connsiteY103" fmla="*/ 679977 h 2139439"/>
              <a:gd name="connsiteX104" fmla="*/ 893609 w 2941043"/>
              <a:gd name="connsiteY104" fmla="*/ 690024 h 2139439"/>
              <a:gd name="connsiteX105" fmla="*/ 913706 w 2941043"/>
              <a:gd name="connsiteY105" fmla="*/ 710122 h 2139439"/>
              <a:gd name="connsiteX106" fmla="*/ 853415 w 2941043"/>
              <a:gd name="connsiteY106" fmla="*/ 740267 h 2139439"/>
              <a:gd name="connsiteX107" fmla="*/ 793125 w 2941043"/>
              <a:gd name="connsiteY107" fmla="*/ 730218 h 2139439"/>
              <a:gd name="connsiteX108" fmla="*/ 762980 w 2941043"/>
              <a:gd name="connsiteY108" fmla="*/ 700074 h 2139439"/>
              <a:gd name="connsiteX109" fmla="*/ 651487 w 2941043"/>
              <a:gd name="connsiteY109" fmla="*/ 590771 h 2139439"/>
              <a:gd name="connsiteX110" fmla="*/ 662497 w 2941043"/>
              <a:gd name="connsiteY110" fmla="*/ 484034 h 2139439"/>
              <a:gd name="connsiteX111" fmla="*/ 617279 w 2941043"/>
              <a:gd name="connsiteY111" fmla="*/ 443840 h 2139439"/>
              <a:gd name="connsiteX112" fmla="*/ 449557 w 2941043"/>
              <a:gd name="connsiteY112" fmla="*/ 288947 h 2139439"/>
              <a:gd name="connsiteX113" fmla="*/ 469868 w 2941043"/>
              <a:gd name="connsiteY113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53089 w 2941043"/>
              <a:gd name="connsiteY7" fmla="*/ 1230221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130779 w 2941043"/>
              <a:gd name="connsiteY10" fmla="*/ 1309301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65371 w 2941043"/>
              <a:gd name="connsiteY8" fmla="*/ 1261071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63230 w 2941043"/>
              <a:gd name="connsiteY11" fmla="*/ 1304845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091 w 2941043"/>
              <a:gd name="connsiteY0" fmla="*/ 665177 h 2139439"/>
              <a:gd name="connsiteX1" fmla="*/ 408222 w 2941043"/>
              <a:gd name="connsiteY1" fmla="*/ 801116 h 2139439"/>
              <a:gd name="connsiteX2" fmla="*/ 212613 w 2941043"/>
              <a:gd name="connsiteY2" fmla="*/ 759382 h 2139439"/>
              <a:gd name="connsiteX3" fmla="*/ 222547 w 2941043"/>
              <a:gd name="connsiteY3" fmla="*/ 933255 h 2139439"/>
              <a:gd name="connsiteX4" fmla="*/ 165268 w 2941043"/>
              <a:gd name="connsiteY4" fmla="*/ 1044988 h 2139439"/>
              <a:gd name="connsiteX5" fmla="*/ 136188 w 2941043"/>
              <a:gd name="connsiteY5" fmla="*/ 1110292 h 2139439"/>
              <a:gd name="connsiteX6" fmla="*/ 178806 w 2941043"/>
              <a:gd name="connsiteY6" fmla="*/ 1210256 h 2139439"/>
              <a:gd name="connsiteX7" fmla="*/ 217920 w 2941043"/>
              <a:gd name="connsiteY7" fmla="*/ 1249405 h 2139439"/>
              <a:gd name="connsiteX8" fmla="*/ 155780 w 2941043"/>
              <a:gd name="connsiteY8" fmla="*/ 1254677 h 2139439"/>
              <a:gd name="connsiteX9" fmla="*/ 141051 w 2941043"/>
              <a:gd name="connsiteY9" fmla="*/ 1280526 h 2139439"/>
              <a:gd name="connsiteX10" fmla="*/ 98807 w 2941043"/>
              <a:gd name="connsiteY10" fmla="*/ 1270935 h 2139439"/>
              <a:gd name="connsiteX11" fmla="*/ 37652 w 2941043"/>
              <a:gd name="connsiteY11" fmla="*/ 1298451 h 2139439"/>
              <a:gd name="connsiteX12" fmla="*/ 58366 w 2941043"/>
              <a:gd name="connsiteY12" fmla="*/ 1334028 h 2139439"/>
              <a:gd name="connsiteX13" fmla="*/ 0 w 2941043"/>
              <a:gd name="connsiteY13" fmla="*/ 1406986 h 2139439"/>
              <a:gd name="connsiteX14" fmla="*/ 58366 w 2941043"/>
              <a:gd name="connsiteY14" fmla="*/ 1504262 h 2139439"/>
              <a:gd name="connsiteX15" fmla="*/ 107005 w 2941043"/>
              <a:gd name="connsiteY15" fmla="*/ 1601539 h 2139439"/>
              <a:gd name="connsiteX16" fmla="*/ 141051 w 2941043"/>
              <a:gd name="connsiteY16" fmla="*/ 1645313 h 2139439"/>
              <a:gd name="connsiteX17" fmla="*/ 150779 w 2941043"/>
              <a:gd name="connsiteY17" fmla="*/ 1732862 h 2139439"/>
              <a:gd name="connsiteX18" fmla="*/ 199417 w 2941043"/>
              <a:gd name="connsiteY18" fmla="*/ 1732862 h 2139439"/>
              <a:gd name="connsiteX19" fmla="*/ 228600 w 2941043"/>
              <a:gd name="connsiteY19" fmla="*/ 1805820 h 2139439"/>
              <a:gd name="connsiteX20" fmla="*/ 243192 w 2941043"/>
              <a:gd name="connsiteY20" fmla="*/ 1810684 h 2139439"/>
              <a:gd name="connsiteX21" fmla="*/ 325877 w 2941043"/>
              <a:gd name="connsiteY21" fmla="*/ 1689088 h 2139439"/>
              <a:gd name="connsiteX22" fmla="*/ 418290 w 2941043"/>
              <a:gd name="connsiteY22" fmla="*/ 1664769 h 2139439"/>
              <a:gd name="connsiteX23" fmla="*/ 666345 w 2941043"/>
              <a:gd name="connsiteY23" fmla="*/ 1718271 h 2139439"/>
              <a:gd name="connsiteX24" fmla="*/ 724711 w 2941043"/>
              <a:gd name="connsiteY24" fmla="*/ 1742590 h 2139439"/>
              <a:gd name="connsiteX25" fmla="*/ 690664 w 2941043"/>
              <a:gd name="connsiteY25" fmla="*/ 1839867 h 2139439"/>
              <a:gd name="connsiteX26" fmla="*/ 773349 w 2941043"/>
              <a:gd name="connsiteY26" fmla="*/ 1893369 h 2139439"/>
              <a:gd name="connsiteX27" fmla="*/ 846307 w 2941043"/>
              <a:gd name="connsiteY27" fmla="*/ 1854458 h 2139439"/>
              <a:gd name="connsiteX28" fmla="*/ 860898 w 2941043"/>
              <a:gd name="connsiteY28" fmla="*/ 1854458 h 2139439"/>
              <a:gd name="connsiteX29" fmla="*/ 817124 w 2941043"/>
              <a:gd name="connsiteY29" fmla="*/ 1937143 h 2139439"/>
              <a:gd name="connsiteX30" fmla="*/ 836579 w 2941043"/>
              <a:gd name="connsiteY30" fmla="*/ 1995509 h 2139439"/>
              <a:gd name="connsiteX31" fmla="*/ 982494 w 2941043"/>
              <a:gd name="connsiteY31" fmla="*/ 1980918 h 2139439"/>
              <a:gd name="connsiteX32" fmla="*/ 1070043 w 2941043"/>
              <a:gd name="connsiteY32" fmla="*/ 2058739 h 2139439"/>
              <a:gd name="connsiteX33" fmla="*/ 1079771 w 2941043"/>
              <a:gd name="connsiteY33" fmla="*/ 2087922 h 2139439"/>
              <a:gd name="connsiteX34" fmla="*/ 1074907 w 2941043"/>
              <a:gd name="connsiteY34" fmla="*/ 2131696 h 2139439"/>
              <a:gd name="connsiteX35" fmla="*/ 1196503 w 2941043"/>
              <a:gd name="connsiteY35" fmla="*/ 2131696 h 2139439"/>
              <a:gd name="connsiteX36" fmla="*/ 1308371 w 2941043"/>
              <a:gd name="connsiteY36" fmla="*/ 2053875 h 2139439"/>
              <a:gd name="connsiteX37" fmla="*/ 1177047 w 2941043"/>
              <a:gd name="connsiteY37" fmla="*/ 2014964 h 2139439"/>
              <a:gd name="connsiteX38" fmla="*/ 1138137 w 2941043"/>
              <a:gd name="connsiteY38" fmla="*/ 1966326 h 2139439"/>
              <a:gd name="connsiteX39" fmla="*/ 1094362 w 2941043"/>
              <a:gd name="connsiteY39" fmla="*/ 1946871 h 2139439"/>
              <a:gd name="connsiteX40" fmla="*/ 1220822 w 2941043"/>
              <a:gd name="connsiteY40" fmla="*/ 1791228 h 2139439"/>
              <a:gd name="connsiteX41" fmla="*/ 1250005 w 2941043"/>
              <a:gd name="connsiteY41" fmla="*/ 1732862 h 2139439"/>
              <a:gd name="connsiteX42" fmla="*/ 1313234 w 2941043"/>
              <a:gd name="connsiteY42" fmla="*/ 1689088 h 2139439"/>
              <a:gd name="connsiteX43" fmla="*/ 1434830 w 2941043"/>
              <a:gd name="connsiteY43" fmla="*/ 1737726 h 2139439"/>
              <a:gd name="connsiteX44" fmla="*/ 1502924 w 2941043"/>
              <a:gd name="connsiteY44" fmla="*/ 1737726 h 2139439"/>
              <a:gd name="connsiteX45" fmla="*/ 1536971 w 2941043"/>
              <a:gd name="connsiteY45" fmla="*/ 1776637 h 2139439"/>
              <a:gd name="connsiteX46" fmla="*/ 1590473 w 2941043"/>
              <a:gd name="connsiteY46" fmla="*/ 1752318 h 2139439"/>
              <a:gd name="connsiteX47" fmla="*/ 1678022 w 2941043"/>
              <a:gd name="connsiteY47" fmla="*/ 1796092 h 2139439"/>
              <a:gd name="connsiteX48" fmla="*/ 1945532 w 2941043"/>
              <a:gd name="connsiteY48" fmla="*/ 1504262 h 2139439"/>
              <a:gd name="connsiteX49" fmla="*/ 2033081 w 2941043"/>
              <a:gd name="connsiteY49" fmla="*/ 1304845 h 2139439"/>
              <a:gd name="connsiteX50" fmla="*/ 2198451 w 2941043"/>
              <a:gd name="connsiteY50" fmla="*/ 1144339 h 2139439"/>
              <a:gd name="connsiteX51" fmla="*/ 2548647 w 2941043"/>
              <a:gd name="connsiteY51" fmla="*/ 1056790 h 2139439"/>
              <a:gd name="connsiteX52" fmla="*/ 2928026 w 2941043"/>
              <a:gd name="connsiteY52" fmla="*/ 871964 h 2139439"/>
              <a:gd name="connsiteX53" fmla="*/ 2850205 w 2941043"/>
              <a:gd name="connsiteY53" fmla="*/ 779552 h 2139439"/>
              <a:gd name="connsiteX54" fmla="*/ 2821022 w 2941043"/>
              <a:gd name="connsiteY54" fmla="*/ 701730 h 2139439"/>
              <a:gd name="connsiteX55" fmla="*/ 2738337 w 2941043"/>
              <a:gd name="connsiteY55" fmla="*/ 589862 h 2139439"/>
              <a:gd name="connsiteX56" fmla="*/ 2850205 w 2941043"/>
              <a:gd name="connsiteY56" fmla="*/ 502313 h 2139439"/>
              <a:gd name="connsiteX57" fmla="*/ 2869660 w 2941043"/>
              <a:gd name="connsiteY57" fmla="*/ 400173 h 2139439"/>
              <a:gd name="connsiteX58" fmla="*/ 2923162 w 2941043"/>
              <a:gd name="connsiteY58" fmla="*/ 302896 h 2139439"/>
              <a:gd name="connsiteX59" fmla="*/ 2767520 w 2941043"/>
              <a:gd name="connsiteY59" fmla="*/ 79160 h 2139439"/>
              <a:gd name="connsiteX60" fmla="*/ 2757792 w 2941043"/>
              <a:gd name="connsiteY60" fmla="*/ 40250 h 2139439"/>
              <a:gd name="connsiteX61" fmla="*/ 2728609 w 2941043"/>
              <a:gd name="connsiteY61" fmla="*/ 11067 h 2139439"/>
              <a:gd name="connsiteX62" fmla="*/ 2670243 w 2941043"/>
              <a:gd name="connsiteY62" fmla="*/ 11067 h 2139439"/>
              <a:gd name="connsiteX63" fmla="*/ 2574769 w 2941043"/>
              <a:gd name="connsiteY63" fmla="*/ 35658 h 2139439"/>
              <a:gd name="connsiteX64" fmla="*/ 2553511 w 2941043"/>
              <a:gd name="connsiteY64" fmla="*/ 69433 h 2139439"/>
              <a:gd name="connsiteX65" fmla="*/ 2456234 w 2941043"/>
              <a:gd name="connsiteY65" fmla="*/ 56508 h 2139439"/>
              <a:gd name="connsiteX66" fmla="*/ 2380079 w 2941043"/>
              <a:gd name="connsiteY66" fmla="*/ 72902 h 2139439"/>
              <a:gd name="connsiteX67" fmla="*/ 2349503 w 2941043"/>
              <a:gd name="connsiteY67" fmla="*/ 106949 h 2139439"/>
              <a:gd name="connsiteX68" fmla="*/ 2334639 w 2941043"/>
              <a:gd name="connsiteY68" fmla="*/ 103479 h 2139439"/>
              <a:gd name="connsiteX69" fmla="*/ 2305456 w 2941043"/>
              <a:gd name="connsiteY69" fmla="*/ 74296 h 2139439"/>
              <a:gd name="connsiteX70" fmla="*/ 2339503 w 2941043"/>
              <a:gd name="connsiteY70" fmla="*/ 1339 h 2139439"/>
              <a:gd name="connsiteX71" fmla="*/ 2154677 w 2941043"/>
              <a:gd name="connsiteY71" fmla="*/ 30522 h 2139439"/>
              <a:gd name="connsiteX72" fmla="*/ 2047673 w 2941043"/>
              <a:gd name="connsiteY72" fmla="*/ 74296 h 2139439"/>
              <a:gd name="connsiteX73" fmla="*/ 1843392 w 2941043"/>
              <a:gd name="connsiteY73" fmla="*/ 152118 h 2139439"/>
              <a:gd name="connsiteX74" fmla="*/ 1819073 w 2941043"/>
              <a:gd name="connsiteY74" fmla="*/ 191028 h 2139439"/>
              <a:gd name="connsiteX75" fmla="*/ 1736388 w 2941043"/>
              <a:gd name="connsiteY75" fmla="*/ 210484 h 2139439"/>
              <a:gd name="connsiteX76" fmla="*/ 1726660 w 2941043"/>
              <a:gd name="connsiteY76" fmla="*/ 273713 h 2139439"/>
              <a:gd name="connsiteX77" fmla="*/ 1653703 w 2941043"/>
              <a:gd name="connsiteY77" fmla="*/ 317488 h 2139439"/>
              <a:gd name="connsiteX78" fmla="*/ 1622172 w 2941043"/>
              <a:gd name="connsiteY78" fmla="*/ 311366 h 2139439"/>
              <a:gd name="connsiteX79" fmla="*/ 1598262 w 2941043"/>
              <a:gd name="connsiteY79" fmla="*/ 286775 h 2139439"/>
              <a:gd name="connsiteX80" fmla="*/ 1502924 w 2941043"/>
              <a:gd name="connsiteY80" fmla="*/ 249394 h 2139439"/>
              <a:gd name="connsiteX81" fmla="*/ 1541834 w 2941043"/>
              <a:gd name="connsiteY81" fmla="*/ 210484 h 2139439"/>
              <a:gd name="connsiteX82" fmla="*/ 1673158 w 2941043"/>
              <a:gd name="connsiteY82" fmla="*/ 176437 h 2139439"/>
              <a:gd name="connsiteX83" fmla="*/ 1600200 w 2941043"/>
              <a:gd name="connsiteY83" fmla="*/ 98616 h 2139439"/>
              <a:gd name="connsiteX84" fmla="*/ 1566392 w 2941043"/>
              <a:gd name="connsiteY84" fmla="*/ 65657 h 2139439"/>
              <a:gd name="connsiteX85" fmla="*/ 1444558 w 2941043"/>
              <a:gd name="connsiteY85" fmla="*/ 64569 h 2139439"/>
              <a:gd name="connsiteX86" fmla="*/ 1355478 w 2941043"/>
              <a:gd name="connsiteY86" fmla="*/ 53039 h 2139439"/>
              <a:gd name="connsiteX87" fmla="*/ 1429966 w 2941043"/>
              <a:gd name="connsiteY87" fmla="*/ 108343 h 2139439"/>
              <a:gd name="connsiteX88" fmla="*/ 1425238 w 2941043"/>
              <a:gd name="connsiteY88" fmla="*/ 176437 h 2139439"/>
              <a:gd name="connsiteX89" fmla="*/ 1391056 w 2941043"/>
              <a:gd name="connsiteY89" fmla="*/ 268850 h 2139439"/>
              <a:gd name="connsiteX90" fmla="*/ 1459149 w 2941043"/>
              <a:gd name="connsiteY90" fmla="*/ 298033 h 2139439"/>
              <a:gd name="connsiteX91" fmla="*/ 1441701 w 2941043"/>
              <a:gd name="connsiteY91" fmla="*/ 327828 h 2139439"/>
              <a:gd name="connsiteX92" fmla="*/ 1454286 w 2941043"/>
              <a:gd name="connsiteY92" fmla="*/ 356399 h 2139439"/>
              <a:gd name="connsiteX93" fmla="*/ 1373267 w 2941043"/>
              <a:gd name="connsiteY93" fmla="*/ 385717 h 2139439"/>
              <a:gd name="connsiteX94" fmla="*/ 1259732 w 2941043"/>
              <a:gd name="connsiteY94" fmla="*/ 346671 h 2139439"/>
              <a:gd name="connsiteX95" fmla="*/ 1225686 w 2941043"/>
              <a:gd name="connsiteY95" fmla="*/ 390445 h 2139439"/>
              <a:gd name="connsiteX96" fmla="*/ 1133273 w 2941043"/>
              <a:gd name="connsiteY96" fmla="*/ 443947 h 2139439"/>
              <a:gd name="connsiteX97" fmla="*/ 1046618 w 2941043"/>
              <a:gd name="connsiteY97" fmla="*/ 519203 h 2139439"/>
              <a:gd name="connsiteX98" fmla="*/ 1117071 w 2941043"/>
              <a:gd name="connsiteY98" fmla="*/ 619770 h 2139439"/>
              <a:gd name="connsiteX99" fmla="*/ 1079503 w 2941043"/>
              <a:gd name="connsiteY99" fmla="*/ 629735 h 2139439"/>
              <a:gd name="connsiteX100" fmla="*/ 1049357 w 2941043"/>
              <a:gd name="connsiteY100" fmla="*/ 629737 h 2139439"/>
              <a:gd name="connsiteX101" fmla="*/ 843367 w 2941043"/>
              <a:gd name="connsiteY101" fmla="*/ 549348 h 2139439"/>
              <a:gd name="connsiteX102" fmla="*/ 783077 w 2941043"/>
              <a:gd name="connsiteY102" fmla="*/ 569445 h 2139439"/>
              <a:gd name="connsiteX103" fmla="*/ 788101 w 2941043"/>
              <a:gd name="connsiteY103" fmla="*/ 629735 h 2139439"/>
              <a:gd name="connsiteX104" fmla="*/ 828295 w 2941043"/>
              <a:gd name="connsiteY104" fmla="*/ 679977 h 2139439"/>
              <a:gd name="connsiteX105" fmla="*/ 893609 w 2941043"/>
              <a:gd name="connsiteY105" fmla="*/ 690024 h 2139439"/>
              <a:gd name="connsiteX106" fmla="*/ 913706 w 2941043"/>
              <a:gd name="connsiteY106" fmla="*/ 710122 h 2139439"/>
              <a:gd name="connsiteX107" fmla="*/ 853415 w 2941043"/>
              <a:gd name="connsiteY107" fmla="*/ 740267 h 2139439"/>
              <a:gd name="connsiteX108" fmla="*/ 793125 w 2941043"/>
              <a:gd name="connsiteY108" fmla="*/ 730218 h 2139439"/>
              <a:gd name="connsiteX109" fmla="*/ 762980 w 2941043"/>
              <a:gd name="connsiteY109" fmla="*/ 700074 h 2139439"/>
              <a:gd name="connsiteX110" fmla="*/ 651487 w 2941043"/>
              <a:gd name="connsiteY110" fmla="*/ 590771 h 2139439"/>
              <a:gd name="connsiteX111" fmla="*/ 662497 w 2941043"/>
              <a:gd name="connsiteY111" fmla="*/ 484034 h 2139439"/>
              <a:gd name="connsiteX112" fmla="*/ 617279 w 2941043"/>
              <a:gd name="connsiteY112" fmla="*/ 443840 h 2139439"/>
              <a:gd name="connsiteX113" fmla="*/ 449557 w 2941043"/>
              <a:gd name="connsiteY113" fmla="*/ 288947 h 2139439"/>
              <a:gd name="connsiteX114" fmla="*/ 469868 w 29410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59266 w 2941943"/>
              <a:gd name="connsiteY12" fmla="*/ 1334028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38552 w 2941943"/>
              <a:gd name="connsiteY11" fmla="*/ 1298451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41951 w 2941943"/>
              <a:gd name="connsiteY9" fmla="*/ 128052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8820 w 2941943"/>
              <a:gd name="connsiteY7" fmla="*/ 1249405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8620 w 2941943"/>
              <a:gd name="connsiteY11" fmla="*/ 1277397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8552 w 2941943"/>
              <a:gd name="connsiteY12" fmla="*/ 1298451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51341 w 2941943"/>
              <a:gd name="connsiteY12" fmla="*/ 1311240 h 2139439"/>
              <a:gd name="connsiteX13" fmla="*/ 36886 w 2941943"/>
              <a:gd name="connsiteY13" fmla="*/ 1321239 h 2139439"/>
              <a:gd name="connsiteX14" fmla="*/ 26240 w 2941943"/>
              <a:gd name="connsiteY14" fmla="*/ 1344538 h 2139439"/>
              <a:gd name="connsiteX15" fmla="*/ 900 w 2941943"/>
              <a:gd name="connsiteY15" fmla="*/ 1406986 h 2139439"/>
              <a:gd name="connsiteX16" fmla="*/ 59266 w 2941943"/>
              <a:gd name="connsiteY16" fmla="*/ 1504262 h 2139439"/>
              <a:gd name="connsiteX17" fmla="*/ 107905 w 2941943"/>
              <a:gd name="connsiteY17" fmla="*/ 1601539 h 2139439"/>
              <a:gd name="connsiteX18" fmla="*/ 141951 w 2941943"/>
              <a:gd name="connsiteY18" fmla="*/ 1645313 h 2139439"/>
              <a:gd name="connsiteX19" fmla="*/ 151679 w 2941943"/>
              <a:gd name="connsiteY19" fmla="*/ 1732862 h 2139439"/>
              <a:gd name="connsiteX20" fmla="*/ 200317 w 2941943"/>
              <a:gd name="connsiteY20" fmla="*/ 1732862 h 2139439"/>
              <a:gd name="connsiteX21" fmla="*/ 229500 w 2941943"/>
              <a:gd name="connsiteY21" fmla="*/ 1805820 h 2139439"/>
              <a:gd name="connsiteX22" fmla="*/ 244092 w 2941943"/>
              <a:gd name="connsiteY22" fmla="*/ 1810684 h 2139439"/>
              <a:gd name="connsiteX23" fmla="*/ 326777 w 2941943"/>
              <a:gd name="connsiteY23" fmla="*/ 1689088 h 2139439"/>
              <a:gd name="connsiteX24" fmla="*/ 419190 w 2941943"/>
              <a:gd name="connsiteY24" fmla="*/ 1664769 h 2139439"/>
              <a:gd name="connsiteX25" fmla="*/ 667245 w 2941943"/>
              <a:gd name="connsiteY25" fmla="*/ 1718271 h 2139439"/>
              <a:gd name="connsiteX26" fmla="*/ 725611 w 2941943"/>
              <a:gd name="connsiteY26" fmla="*/ 1742590 h 2139439"/>
              <a:gd name="connsiteX27" fmla="*/ 691564 w 2941943"/>
              <a:gd name="connsiteY27" fmla="*/ 1839867 h 2139439"/>
              <a:gd name="connsiteX28" fmla="*/ 774249 w 2941943"/>
              <a:gd name="connsiteY28" fmla="*/ 1893369 h 2139439"/>
              <a:gd name="connsiteX29" fmla="*/ 847207 w 2941943"/>
              <a:gd name="connsiteY29" fmla="*/ 1854458 h 2139439"/>
              <a:gd name="connsiteX30" fmla="*/ 861798 w 2941943"/>
              <a:gd name="connsiteY30" fmla="*/ 1854458 h 2139439"/>
              <a:gd name="connsiteX31" fmla="*/ 818024 w 2941943"/>
              <a:gd name="connsiteY31" fmla="*/ 1937143 h 2139439"/>
              <a:gd name="connsiteX32" fmla="*/ 837479 w 2941943"/>
              <a:gd name="connsiteY32" fmla="*/ 1995509 h 2139439"/>
              <a:gd name="connsiteX33" fmla="*/ 983394 w 2941943"/>
              <a:gd name="connsiteY33" fmla="*/ 1980918 h 2139439"/>
              <a:gd name="connsiteX34" fmla="*/ 1070943 w 2941943"/>
              <a:gd name="connsiteY34" fmla="*/ 2058739 h 2139439"/>
              <a:gd name="connsiteX35" fmla="*/ 1080671 w 2941943"/>
              <a:gd name="connsiteY35" fmla="*/ 2087922 h 2139439"/>
              <a:gd name="connsiteX36" fmla="*/ 1075807 w 2941943"/>
              <a:gd name="connsiteY36" fmla="*/ 2131696 h 2139439"/>
              <a:gd name="connsiteX37" fmla="*/ 1197403 w 2941943"/>
              <a:gd name="connsiteY37" fmla="*/ 2131696 h 2139439"/>
              <a:gd name="connsiteX38" fmla="*/ 1309271 w 2941943"/>
              <a:gd name="connsiteY38" fmla="*/ 2053875 h 2139439"/>
              <a:gd name="connsiteX39" fmla="*/ 1177947 w 2941943"/>
              <a:gd name="connsiteY39" fmla="*/ 2014964 h 2139439"/>
              <a:gd name="connsiteX40" fmla="*/ 1139037 w 2941943"/>
              <a:gd name="connsiteY40" fmla="*/ 1966326 h 2139439"/>
              <a:gd name="connsiteX41" fmla="*/ 1095262 w 2941943"/>
              <a:gd name="connsiteY41" fmla="*/ 1946871 h 2139439"/>
              <a:gd name="connsiteX42" fmla="*/ 1221722 w 2941943"/>
              <a:gd name="connsiteY42" fmla="*/ 1791228 h 2139439"/>
              <a:gd name="connsiteX43" fmla="*/ 1250905 w 2941943"/>
              <a:gd name="connsiteY43" fmla="*/ 1732862 h 2139439"/>
              <a:gd name="connsiteX44" fmla="*/ 1314134 w 2941943"/>
              <a:gd name="connsiteY44" fmla="*/ 1689088 h 2139439"/>
              <a:gd name="connsiteX45" fmla="*/ 1435730 w 2941943"/>
              <a:gd name="connsiteY45" fmla="*/ 1737726 h 2139439"/>
              <a:gd name="connsiteX46" fmla="*/ 1503824 w 2941943"/>
              <a:gd name="connsiteY46" fmla="*/ 1737726 h 2139439"/>
              <a:gd name="connsiteX47" fmla="*/ 1537871 w 2941943"/>
              <a:gd name="connsiteY47" fmla="*/ 1776637 h 2139439"/>
              <a:gd name="connsiteX48" fmla="*/ 1591373 w 2941943"/>
              <a:gd name="connsiteY48" fmla="*/ 1752318 h 2139439"/>
              <a:gd name="connsiteX49" fmla="*/ 1678922 w 2941943"/>
              <a:gd name="connsiteY49" fmla="*/ 1796092 h 2139439"/>
              <a:gd name="connsiteX50" fmla="*/ 1946432 w 2941943"/>
              <a:gd name="connsiteY50" fmla="*/ 1504262 h 2139439"/>
              <a:gd name="connsiteX51" fmla="*/ 2033981 w 2941943"/>
              <a:gd name="connsiteY51" fmla="*/ 1304845 h 2139439"/>
              <a:gd name="connsiteX52" fmla="*/ 2199351 w 2941943"/>
              <a:gd name="connsiteY52" fmla="*/ 1144339 h 2139439"/>
              <a:gd name="connsiteX53" fmla="*/ 2549547 w 2941943"/>
              <a:gd name="connsiteY53" fmla="*/ 1056790 h 2139439"/>
              <a:gd name="connsiteX54" fmla="*/ 2928926 w 2941943"/>
              <a:gd name="connsiteY54" fmla="*/ 871964 h 2139439"/>
              <a:gd name="connsiteX55" fmla="*/ 2851105 w 2941943"/>
              <a:gd name="connsiteY55" fmla="*/ 779552 h 2139439"/>
              <a:gd name="connsiteX56" fmla="*/ 2821922 w 2941943"/>
              <a:gd name="connsiteY56" fmla="*/ 701730 h 2139439"/>
              <a:gd name="connsiteX57" fmla="*/ 2739237 w 2941943"/>
              <a:gd name="connsiteY57" fmla="*/ 589862 h 2139439"/>
              <a:gd name="connsiteX58" fmla="*/ 2851105 w 2941943"/>
              <a:gd name="connsiteY58" fmla="*/ 502313 h 2139439"/>
              <a:gd name="connsiteX59" fmla="*/ 2870560 w 2941943"/>
              <a:gd name="connsiteY59" fmla="*/ 400173 h 2139439"/>
              <a:gd name="connsiteX60" fmla="*/ 2924062 w 2941943"/>
              <a:gd name="connsiteY60" fmla="*/ 302896 h 2139439"/>
              <a:gd name="connsiteX61" fmla="*/ 2768420 w 2941943"/>
              <a:gd name="connsiteY61" fmla="*/ 79160 h 2139439"/>
              <a:gd name="connsiteX62" fmla="*/ 2758692 w 2941943"/>
              <a:gd name="connsiteY62" fmla="*/ 40250 h 2139439"/>
              <a:gd name="connsiteX63" fmla="*/ 2729509 w 2941943"/>
              <a:gd name="connsiteY63" fmla="*/ 11067 h 2139439"/>
              <a:gd name="connsiteX64" fmla="*/ 2671143 w 2941943"/>
              <a:gd name="connsiteY64" fmla="*/ 11067 h 2139439"/>
              <a:gd name="connsiteX65" fmla="*/ 2575669 w 2941943"/>
              <a:gd name="connsiteY65" fmla="*/ 35658 h 2139439"/>
              <a:gd name="connsiteX66" fmla="*/ 2554411 w 2941943"/>
              <a:gd name="connsiteY66" fmla="*/ 69433 h 2139439"/>
              <a:gd name="connsiteX67" fmla="*/ 2457134 w 2941943"/>
              <a:gd name="connsiteY67" fmla="*/ 56508 h 2139439"/>
              <a:gd name="connsiteX68" fmla="*/ 2380979 w 2941943"/>
              <a:gd name="connsiteY68" fmla="*/ 72902 h 2139439"/>
              <a:gd name="connsiteX69" fmla="*/ 2350403 w 2941943"/>
              <a:gd name="connsiteY69" fmla="*/ 106949 h 2139439"/>
              <a:gd name="connsiteX70" fmla="*/ 2335539 w 2941943"/>
              <a:gd name="connsiteY70" fmla="*/ 103479 h 2139439"/>
              <a:gd name="connsiteX71" fmla="*/ 2306356 w 2941943"/>
              <a:gd name="connsiteY71" fmla="*/ 74296 h 2139439"/>
              <a:gd name="connsiteX72" fmla="*/ 2340403 w 2941943"/>
              <a:gd name="connsiteY72" fmla="*/ 1339 h 2139439"/>
              <a:gd name="connsiteX73" fmla="*/ 2155577 w 2941943"/>
              <a:gd name="connsiteY73" fmla="*/ 30522 h 2139439"/>
              <a:gd name="connsiteX74" fmla="*/ 2048573 w 2941943"/>
              <a:gd name="connsiteY74" fmla="*/ 74296 h 2139439"/>
              <a:gd name="connsiteX75" fmla="*/ 1844292 w 2941943"/>
              <a:gd name="connsiteY75" fmla="*/ 152118 h 2139439"/>
              <a:gd name="connsiteX76" fmla="*/ 1819973 w 2941943"/>
              <a:gd name="connsiteY76" fmla="*/ 191028 h 2139439"/>
              <a:gd name="connsiteX77" fmla="*/ 1737288 w 2941943"/>
              <a:gd name="connsiteY77" fmla="*/ 210484 h 2139439"/>
              <a:gd name="connsiteX78" fmla="*/ 1727560 w 2941943"/>
              <a:gd name="connsiteY78" fmla="*/ 273713 h 2139439"/>
              <a:gd name="connsiteX79" fmla="*/ 1654603 w 2941943"/>
              <a:gd name="connsiteY79" fmla="*/ 317488 h 2139439"/>
              <a:gd name="connsiteX80" fmla="*/ 1623072 w 2941943"/>
              <a:gd name="connsiteY80" fmla="*/ 311366 h 2139439"/>
              <a:gd name="connsiteX81" fmla="*/ 1599162 w 2941943"/>
              <a:gd name="connsiteY81" fmla="*/ 286775 h 2139439"/>
              <a:gd name="connsiteX82" fmla="*/ 1503824 w 2941943"/>
              <a:gd name="connsiteY82" fmla="*/ 249394 h 2139439"/>
              <a:gd name="connsiteX83" fmla="*/ 1542734 w 2941943"/>
              <a:gd name="connsiteY83" fmla="*/ 210484 h 2139439"/>
              <a:gd name="connsiteX84" fmla="*/ 1674058 w 2941943"/>
              <a:gd name="connsiteY84" fmla="*/ 176437 h 2139439"/>
              <a:gd name="connsiteX85" fmla="*/ 1601100 w 2941943"/>
              <a:gd name="connsiteY85" fmla="*/ 98616 h 2139439"/>
              <a:gd name="connsiteX86" fmla="*/ 1567292 w 2941943"/>
              <a:gd name="connsiteY86" fmla="*/ 65657 h 2139439"/>
              <a:gd name="connsiteX87" fmla="*/ 1445458 w 2941943"/>
              <a:gd name="connsiteY87" fmla="*/ 64569 h 2139439"/>
              <a:gd name="connsiteX88" fmla="*/ 1356378 w 2941943"/>
              <a:gd name="connsiteY88" fmla="*/ 53039 h 2139439"/>
              <a:gd name="connsiteX89" fmla="*/ 1430866 w 2941943"/>
              <a:gd name="connsiteY89" fmla="*/ 108343 h 2139439"/>
              <a:gd name="connsiteX90" fmla="*/ 1426138 w 2941943"/>
              <a:gd name="connsiteY90" fmla="*/ 176437 h 2139439"/>
              <a:gd name="connsiteX91" fmla="*/ 1391956 w 2941943"/>
              <a:gd name="connsiteY91" fmla="*/ 268850 h 2139439"/>
              <a:gd name="connsiteX92" fmla="*/ 1460049 w 2941943"/>
              <a:gd name="connsiteY92" fmla="*/ 298033 h 2139439"/>
              <a:gd name="connsiteX93" fmla="*/ 1442601 w 2941943"/>
              <a:gd name="connsiteY93" fmla="*/ 327828 h 2139439"/>
              <a:gd name="connsiteX94" fmla="*/ 1455186 w 2941943"/>
              <a:gd name="connsiteY94" fmla="*/ 356399 h 2139439"/>
              <a:gd name="connsiteX95" fmla="*/ 1374167 w 2941943"/>
              <a:gd name="connsiteY95" fmla="*/ 385717 h 2139439"/>
              <a:gd name="connsiteX96" fmla="*/ 1260632 w 2941943"/>
              <a:gd name="connsiteY96" fmla="*/ 346671 h 2139439"/>
              <a:gd name="connsiteX97" fmla="*/ 1226586 w 2941943"/>
              <a:gd name="connsiteY97" fmla="*/ 390445 h 2139439"/>
              <a:gd name="connsiteX98" fmla="*/ 1134173 w 2941943"/>
              <a:gd name="connsiteY98" fmla="*/ 443947 h 2139439"/>
              <a:gd name="connsiteX99" fmla="*/ 1047518 w 2941943"/>
              <a:gd name="connsiteY99" fmla="*/ 519203 h 2139439"/>
              <a:gd name="connsiteX100" fmla="*/ 1117971 w 2941943"/>
              <a:gd name="connsiteY100" fmla="*/ 619770 h 2139439"/>
              <a:gd name="connsiteX101" fmla="*/ 1080403 w 2941943"/>
              <a:gd name="connsiteY101" fmla="*/ 629735 h 2139439"/>
              <a:gd name="connsiteX102" fmla="*/ 1050257 w 2941943"/>
              <a:gd name="connsiteY102" fmla="*/ 629737 h 2139439"/>
              <a:gd name="connsiteX103" fmla="*/ 844267 w 2941943"/>
              <a:gd name="connsiteY103" fmla="*/ 549348 h 2139439"/>
              <a:gd name="connsiteX104" fmla="*/ 783977 w 2941943"/>
              <a:gd name="connsiteY104" fmla="*/ 569445 h 2139439"/>
              <a:gd name="connsiteX105" fmla="*/ 789001 w 2941943"/>
              <a:gd name="connsiteY105" fmla="*/ 629735 h 2139439"/>
              <a:gd name="connsiteX106" fmla="*/ 829195 w 2941943"/>
              <a:gd name="connsiteY106" fmla="*/ 679977 h 2139439"/>
              <a:gd name="connsiteX107" fmla="*/ 894509 w 2941943"/>
              <a:gd name="connsiteY107" fmla="*/ 690024 h 2139439"/>
              <a:gd name="connsiteX108" fmla="*/ 914606 w 2941943"/>
              <a:gd name="connsiteY108" fmla="*/ 710122 h 2139439"/>
              <a:gd name="connsiteX109" fmla="*/ 854315 w 2941943"/>
              <a:gd name="connsiteY109" fmla="*/ 740267 h 2139439"/>
              <a:gd name="connsiteX110" fmla="*/ 794025 w 2941943"/>
              <a:gd name="connsiteY110" fmla="*/ 730218 h 2139439"/>
              <a:gd name="connsiteX111" fmla="*/ 763880 w 2941943"/>
              <a:gd name="connsiteY111" fmla="*/ 700074 h 2139439"/>
              <a:gd name="connsiteX112" fmla="*/ 652387 w 2941943"/>
              <a:gd name="connsiteY112" fmla="*/ 590771 h 2139439"/>
              <a:gd name="connsiteX113" fmla="*/ 663397 w 2941943"/>
              <a:gd name="connsiteY113" fmla="*/ 484034 h 2139439"/>
              <a:gd name="connsiteX114" fmla="*/ 618179 w 2941943"/>
              <a:gd name="connsiteY114" fmla="*/ 443840 h 2139439"/>
              <a:gd name="connsiteX115" fmla="*/ 450457 w 2941943"/>
              <a:gd name="connsiteY115" fmla="*/ 288947 h 2139439"/>
              <a:gd name="connsiteX116" fmla="*/ 470768 w 2941943"/>
              <a:gd name="connsiteY116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36886 w 2941943"/>
              <a:gd name="connsiteY12" fmla="*/ 132123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67803 w 2941943"/>
              <a:gd name="connsiteY11" fmla="*/ 1318960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6477 w 2941943"/>
              <a:gd name="connsiteY11" fmla="*/ 1343619 h 2139439"/>
              <a:gd name="connsiteX12" fmla="*/ 26240 w 2941943"/>
              <a:gd name="connsiteY12" fmla="*/ 1344538 h 2139439"/>
              <a:gd name="connsiteX13" fmla="*/ 900 w 2941943"/>
              <a:gd name="connsiteY13" fmla="*/ 1406986 h 2139439"/>
              <a:gd name="connsiteX14" fmla="*/ 59266 w 2941943"/>
              <a:gd name="connsiteY14" fmla="*/ 1504262 h 2139439"/>
              <a:gd name="connsiteX15" fmla="*/ 107905 w 2941943"/>
              <a:gd name="connsiteY15" fmla="*/ 1601539 h 2139439"/>
              <a:gd name="connsiteX16" fmla="*/ 141951 w 2941943"/>
              <a:gd name="connsiteY16" fmla="*/ 1645313 h 2139439"/>
              <a:gd name="connsiteX17" fmla="*/ 151679 w 2941943"/>
              <a:gd name="connsiteY17" fmla="*/ 1732862 h 2139439"/>
              <a:gd name="connsiteX18" fmla="*/ 200317 w 2941943"/>
              <a:gd name="connsiteY18" fmla="*/ 1732862 h 2139439"/>
              <a:gd name="connsiteX19" fmla="*/ 229500 w 2941943"/>
              <a:gd name="connsiteY19" fmla="*/ 1805820 h 2139439"/>
              <a:gd name="connsiteX20" fmla="*/ 244092 w 2941943"/>
              <a:gd name="connsiteY20" fmla="*/ 1810684 h 2139439"/>
              <a:gd name="connsiteX21" fmla="*/ 326777 w 2941943"/>
              <a:gd name="connsiteY21" fmla="*/ 1689088 h 2139439"/>
              <a:gd name="connsiteX22" fmla="*/ 419190 w 2941943"/>
              <a:gd name="connsiteY22" fmla="*/ 1664769 h 2139439"/>
              <a:gd name="connsiteX23" fmla="*/ 667245 w 2941943"/>
              <a:gd name="connsiteY23" fmla="*/ 1718271 h 2139439"/>
              <a:gd name="connsiteX24" fmla="*/ 725611 w 2941943"/>
              <a:gd name="connsiteY24" fmla="*/ 1742590 h 2139439"/>
              <a:gd name="connsiteX25" fmla="*/ 691564 w 2941943"/>
              <a:gd name="connsiteY25" fmla="*/ 1839867 h 2139439"/>
              <a:gd name="connsiteX26" fmla="*/ 774249 w 2941943"/>
              <a:gd name="connsiteY26" fmla="*/ 1893369 h 2139439"/>
              <a:gd name="connsiteX27" fmla="*/ 847207 w 2941943"/>
              <a:gd name="connsiteY27" fmla="*/ 1854458 h 2139439"/>
              <a:gd name="connsiteX28" fmla="*/ 861798 w 2941943"/>
              <a:gd name="connsiteY28" fmla="*/ 1854458 h 2139439"/>
              <a:gd name="connsiteX29" fmla="*/ 818024 w 2941943"/>
              <a:gd name="connsiteY29" fmla="*/ 1937143 h 2139439"/>
              <a:gd name="connsiteX30" fmla="*/ 837479 w 2941943"/>
              <a:gd name="connsiteY30" fmla="*/ 1995509 h 2139439"/>
              <a:gd name="connsiteX31" fmla="*/ 983394 w 2941943"/>
              <a:gd name="connsiteY31" fmla="*/ 1980918 h 2139439"/>
              <a:gd name="connsiteX32" fmla="*/ 1070943 w 2941943"/>
              <a:gd name="connsiteY32" fmla="*/ 2058739 h 2139439"/>
              <a:gd name="connsiteX33" fmla="*/ 1080671 w 2941943"/>
              <a:gd name="connsiteY33" fmla="*/ 2087922 h 2139439"/>
              <a:gd name="connsiteX34" fmla="*/ 1075807 w 2941943"/>
              <a:gd name="connsiteY34" fmla="*/ 2131696 h 2139439"/>
              <a:gd name="connsiteX35" fmla="*/ 1197403 w 2941943"/>
              <a:gd name="connsiteY35" fmla="*/ 2131696 h 2139439"/>
              <a:gd name="connsiteX36" fmla="*/ 1309271 w 2941943"/>
              <a:gd name="connsiteY36" fmla="*/ 2053875 h 2139439"/>
              <a:gd name="connsiteX37" fmla="*/ 1177947 w 2941943"/>
              <a:gd name="connsiteY37" fmla="*/ 2014964 h 2139439"/>
              <a:gd name="connsiteX38" fmla="*/ 1139037 w 2941943"/>
              <a:gd name="connsiteY38" fmla="*/ 1966326 h 2139439"/>
              <a:gd name="connsiteX39" fmla="*/ 1095262 w 2941943"/>
              <a:gd name="connsiteY39" fmla="*/ 1946871 h 2139439"/>
              <a:gd name="connsiteX40" fmla="*/ 1221722 w 2941943"/>
              <a:gd name="connsiteY40" fmla="*/ 1791228 h 2139439"/>
              <a:gd name="connsiteX41" fmla="*/ 1250905 w 2941943"/>
              <a:gd name="connsiteY41" fmla="*/ 1732862 h 2139439"/>
              <a:gd name="connsiteX42" fmla="*/ 1314134 w 2941943"/>
              <a:gd name="connsiteY42" fmla="*/ 1689088 h 2139439"/>
              <a:gd name="connsiteX43" fmla="*/ 1435730 w 2941943"/>
              <a:gd name="connsiteY43" fmla="*/ 1737726 h 2139439"/>
              <a:gd name="connsiteX44" fmla="*/ 1503824 w 2941943"/>
              <a:gd name="connsiteY44" fmla="*/ 1737726 h 2139439"/>
              <a:gd name="connsiteX45" fmla="*/ 1537871 w 2941943"/>
              <a:gd name="connsiteY45" fmla="*/ 1776637 h 2139439"/>
              <a:gd name="connsiteX46" fmla="*/ 1591373 w 2941943"/>
              <a:gd name="connsiteY46" fmla="*/ 1752318 h 2139439"/>
              <a:gd name="connsiteX47" fmla="*/ 1678922 w 2941943"/>
              <a:gd name="connsiteY47" fmla="*/ 1796092 h 2139439"/>
              <a:gd name="connsiteX48" fmla="*/ 1946432 w 2941943"/>
              <a:gd name="connsiteY48" fmla="*/ 1504262 h 2139439"/>
              <a:gd name="connsiteX49" fmla="*/ 2033981 w 2941943"/>
              <a:gd name="connsiteY49" fmla="*/ 1304845 h 2139439"/>
              <a:gd name="connsiteX50" fmla="*/ 2199351 w 2941943"/>
              <a:gd name="connsiteY50" fmla="*/ 1144339 h 2139439"/>
              <a:gd name="connsiteX51" fmla="*/ 2549547 w 2941943"/>
              <a:gd name="connsiteY51" fmla="*/ 1056790 h 2139439"/>
              <a:gd name="connsiteX52" fmla="*/ 2928926 w 2941943"/>
              <a:gd name="connsiteY52" fmla="*/ 871964 h 2139439"/>
              <a:gd name="connsiteX53" fmla="*/ 2851105 w 2941943"/>
              <a:gd name="connsiteY53" fmla="*/ 779552 h 2139439"/>
              <a:gd name="connsiteX54" fmla="*/ 2821922 w 2941943"/>
              <a:gd name="connsiteY54" fmla="*/ 701730 h 2139439"/>
              <a:gd name="connsiteX55" fmla="*/ 2739237 w 2941943"/>
              <a:gd name="connsiteY55" fmla="*/ 589862 h 2139439"/>
              <a:gd name="connsiteX56" fmla="*/ 2851105 w 2941943"/>
              <a:gd name="connsiteY56" fmla="*/ 502313 h 2139439"/>
              <a:gd name="connsiteX57" fmla="*/ 2870560 w 2941943"/>
              <a:gd name="connsiteY57" fmla="*/ 400173 h 2139439"/>
              <a:gd name="connsiteX58" fmla="*/ 2924062 w 2941943"/>
              <a:gd name="connsiteY58" fmla="*/ 302896 h 2139439"/>
              <a:gd name="connsiteX59" fmla="*/ 2768420 w 2941943"/>
              <a:gd name="connsiteY59" fmla="*/ 79160 h 2139439"/>
              <a:gd name="connsiteX60" fmla="*/ 2758692 w 2941943"/>
              <a:gd name="connsiteY60" fmla="*/ 40250 h 2139439"/>
              <a:gd name="connsiteX61" fmla="*/ 2729509 w 2941943"/>
              <a:gd name="connsiteY61" fmla="*/ 11067 h 2139439"/>
              <a:gd name="connsiteX62" fmla="*/ 2671143 w 2941943"/>
              <a:gd name="connsiteY62" fmla="*/ 11067 h 2139439"/>
              <a:gd name="connsiteX63" fmla="*/ 2575669 w 2941943"/>
              <a:gd name="connsiteY63" fmla="*/ 35658 h 2139439"/>
              <a:gd name="connsiteX64" fmla="*/ 2554411 w 2941943"/>
              <a:gd name="connsiteY64" fmla="*/ 69433 h 2139439"/>
              <a:gd name="connsiteX65" fmla="*/ 2457134 w 2941943"/>
              <a:gd name="connsiteY65" fmla="*/ 56508 h 2139439"/>
              <a:gd name="connsiteX66" fmla="*/ 2380979 w 2941943"/>
              <a:gd name="connsiteY66" fmla="*/ 72902 h 2139439"/>
              <a:gd name="connsiteX67" fmla="*/ 2350403 w 2941943"/>
              <a:gd name="connsiteY67" fmla="*/ 106949 h 2139439"/>
              <a:gd name="connsiteX68" fmla="*/ 2335539 w 2941943"/>
              <a:gd name="connsiteY68" fmla="*/ 103479 h 2139439"/>
              <a:gd name="connsiteX69" fmla="*/ 2306356 w 2941943"/>
              <a:gd name="connsiteY69" fmla="*/ 74296 h 2139439"/>
              <a:gd name="connsiteX70" fmla="*/ 2340403 w 2941943"/>
              <a:gd name="connsiteY70" fmla="*/ 1339 h 2139439"/>
              <a:gd name="connsiteX71" fmla="*/ 2155577 w 2941943"/>
              <a:gd name="connsiteY71" fmla="*/ 30522 h 2139439"/>
              <a:gd name="connsiteX72" fmla="*/ 2048573 w 2941943"/>
              <a:gd name="connsiteY72" fmla="*/ 74296 h 2139439"/>
              <a:gd name="connsiteX73" fmla="*/ 1844292 w 2941943"/>
              <a:gd name="connsiteY73" fmla="*/ 152118 h 2139439"/>
              <a:gd name="connsiteX74" fmla="*/ 1819973 w 2941943"/>
              <a:gd name="connsiteY74" fmla="*/ 191028 h 2139439"/>
              <a:gd name="connsiteX75" fmla="*/ 1737288 w 2941943"/>
              <a:gd name="connsiteY75" fmla="*/ 210484 h 2139439"/>
              <a:gd name="connsiteX76" fmla="*/ 1727560 w 2941943"/>
              <a:gd name="connsiteY76" fmla="*/ 273713 h 2139439"/>
              <a:gd name="connsiteX77" fmla="*/ 1654603 w 2941943"/>
              <a:gd name="connsiteY77" fmla="*/ 317488 h 2139439"/>
              <a:gd name="connsiteX78" fmla="*/ 1623072 w 2941943"/>
              <a:gd name="connsiteY78" fmla="*/ 311366 h 2139439"/>
              <a:gd name="connsiteX79" fmla="*/ 1599162 w 2941943"/>
              <a:gd name="connsiteY79" fmla="*/ 286775 h 2139439"/>
              <a:gd name="connsiteX80" fmla="*/ 1503824 w 2941943"/>
              <a:gd name="connsiteY80" fmla="*/ 249394 h 2139439"/>
              <a:gd name="connsiteX81" fmla="*/ 1542734 w 2941943"/>
              <a:gd name="connsiteY81" fmla="*/ 210484 h 2139439"/>
              <a:gd name="connsiteX82" fmla="*/ 1674058 w 2941943"/>
              <a:gd name="connsiteY82" fmla="*/ 176437 h 2139439"/>
              <a:gd name="connsiteX83" fmla="*/ 1601100 w 2941943"/>
              <a:gd name="connsiteY83" fmla="*/ 98616 h 2139439"/>
              <a:gd name="connsiteX84" fmla="*/ 1567292 w 2941943"/>
              <a:gd name="connsiteY84" fmla="*/ 65657 h 2139439"/>
              <a:gd name="connsiteX85" fmla="*/ 1445458 w 2941943"/>
              <a:gd name="connsiteY85" fmla="*/ 64569 h 2139439"/>
              <a:gd name="connsiteX86" fmla="*/ 1356378 w 2941943"/>
              <a:gd name="connsiteY86" fmla="*/ 53039 h 2139439"/>
              <a:gd name="connsiteX87" fmla="*/ 1430866 w 2941943"/>
              <a:gd name="connsiteY87" fmla="*/ 108343 h 2139439"/>
              <a:gd name="connsiteX88" fmla="*/ 1426138 w 2941943"/>
              <a:gd name="connsiteY88" fmla="*/ 176437 h 2139439"/>
              <a:gd name="connsiteX89" fmla="*/ 1391956 w 2941943"/>
              <a:gd name="connsiteY89" fmla="*/ 268850 h 2139439"/>
              <a:gd name="connsiteX90" fmla="*/ 1460049 w 2941943"/>
              <a:gd name="connsiteY90" fmla="*/ 298033 h 2139439"/>
              <a:gd name="connsiteX91" fmla="*/ 1442601 w 2941943"/>
              <a:gd name="connsiteY91" fmla="*/ 327828 h 2139439"/>
              <a:gd name="connsiteX92" fmla="*/ 1455186 w 2941943"/>
              <a:gd name="connsiteY92" fmla="*/ 356399 h 2139439"/>
              <a:gd name="connsiteX93" fmla="*/ 1374167 w 2941943"/>
              <a:gd name="connsiteY93" fmla="*/ 385717 h 2139439"/>
              <a:gd name="connsiteX94" fmla="*/ 1260632 w 2941943"/>
              <a:gd name="connsiteY94" fmla="*/ 346671 h 2139439"/>
              <a:gd name="connsiteX95" fmla="*/ 1226586 w 2941943"/>
              <a:gd name="connsiteY95" fmla="*/ 390445 h 2139439"/>
              <a:gd name="connsiteX96" fmla="*/ 1134173 w 2941943"/>
              <a:gd name="connsiteY96" fmla="*/ 443947 h 2139439"/>
              <a:gd name="connsiteX97" fmla="*/ 1047518 w 2941943"/>
              <a:gd name="connsiteY97" fmla="*/ 519203 h 2139439"/>
              <a:gd name="connsiteX98" fmla="*/ 1117971 w 2941943"/>
              <a:gd name="connsiteY98" fmla="*/ 619770 h 2139439"/>
              <a:gd name="connsiteX99" fmla="*/ 1080403 w 2941943"/>
              <a:gd name="connsiteY99" fmla="*/ 629735 h 2139439"/>
              <a:gd name="connsiteX100" fmla="*/ 1050257 w 2941943"/>
              <a:gd name="connsiteY100" fmla="*/ 629737 h 2139439"/>
              <a:gd name="connsiteX101" fmla="*/ 844267 w 2941943"/>
              <a:gd name="connsiteY101" fmla="*/ 549348 h 2139439"/>
              <a:gd name="connsiteX102" fmla="*/ 783977 w 2941943"/>
              <a:gd name="connsiteY102" fmla="*/ 569445 h 2139439"/>
              <a:gd name="connsiteX103" fmla="*/ 789001 w 2941943"/>
              <a:gd name="connsiteY103" fmla="*/ 629735 h 2139439"/>
              <a:gd name="connsiteX104" fmla="*/ 829195 w 2941943"/>
              <a:gd name="connsiteY104" fmla="*/ 679977 h 2139439"/>
              <a:gd name="connsiteX105" fmla="*/ 894509 w 2941943"/>
              <a:gd name="connsiteY105" fmla="*/ 690024 h 2139439"/>
              <a:gd name="connsiteX106" fmla="*/ 914606 w 2941943"/>
              <a:gd name="connsiteY106" fmla="*/ 710122 h 2139439"/>
              <a:gd name="connsiteX107" fmla="*/ 854315 w 2941943"/>
              <a:gd name="connsiteY107" fmla="*/ 740267 h 2139439"/>
              <a:gd name="connsiteX108" fmla="*/ 794025 w 2941943"/>
              <a:gd name="connsiteY108" fmla="*/ 730218 h 2139439"/>
              <a:gd name="connsiteX109" fmla="*/ 763880 w 2941943"/>
              <a:gd name="connsiteY109" fmla="*/ 700074 h 2139439"/>
              <a:gd name="connsiteX110" fmla="*/ 652387 w 2941943"/>
              <a:gd name="connsiteY110" fmla="*/ 590771 h 2139439"/>
              <a:gd name="connsiteX111" fmla="*/ 663397 w 2941943"/>
              <a:gd name="connsiteY111" fmla="*/ 484034 h 2139439"/>
              <a:gd name="connsiteX112" fmla="*/ 618179 w 2941943"/>
              <a:gd name="connsiteY112" fmla="*/ 443840 h 2139439"/>
              <a:gd name="connsiteX113" fmla="*/ 450457 w 2941943"/>
              <a:gd name="connsiteY113" fmla="*/ 288947 h 2139439"/>
              <a:gd name="connsiteX114" fmla="*/ 470768 w 2941943"/>
              <a:gd name="connsiteY114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51818 w 2941943"/>
              <a:gd name="connsiteY11" fmla="*/ 1286989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91 w 2941943"/>
              <a:gd name="connsiteY0" fmla="*/ 665177 h 2139439"/>
              <a:gd name="connsiteX1" fmla="*/ 409122 w 2941943"/>
              <a:gd name="connsiteY1" fmla="*/ 801116 h 2139439"/>
              <a:gd name="connsiteX2" fmla="*/ 213513 w 2941943"/>
              <a:gd name="connsiteY2" fmla="*/ 759382 h 2139439"/>
              <a:gd name="connsiteX3" fmla="*/ 223447 w 2941943"/>
              <a:gd name="connsiteY3" fmla="*/ 933255 h 2139439"/>
              <a:gd name="connsiteX4" fmla="*/ 166168 w 2941943"/>
              <a:gd name="connsiteY4" fmla="*/ 1044988 h 2139439"/>
              <a:gd name="connsiteX5" fmla="*/ 137088 w 2941943"/>
              <a:gd name="connsiteY5" fmla="*/ 1110292 h 2139439"/>
              <a:gd name="connsiteX6" fmla="*/ 179706 w 2941943"/>
              <a:gd name="connsiteY6" fmla="*/ 1210256 h 2139439"/>
              <a:gd name="connsiteX7" fmla="*/ 215623 w 2941943"/>
              <a:gd name="connsiteY7" fmla="*/ 1262194 h 2139439"/>
              <a:gd name="connsiteX8" fmla="*/ 156680 w 2941943"/>
              <a:gd name="connsiteY8" fmla="*/ 1254677 h 2139439"/>
              <a:gd name="connsiteX9" fmla="*/ 125965 w 2941943"/>
              <a:gd name="connsiteY9" fmla="*/ 1258146 h 2139439"/>
              <a:gd name="connsiteX10" fmla="*/ 99707 w 2941943"/>
              <a:gd name="connsiteY10" fmla="*/ 1270935 h 2139439"/>
              <a:gd name="connsiteX11" fmla="*/ 45424 w 2941943"/>
              <a:gd name="connsiteY11" fmla="*/ 1290186 h 2139439"/>
              <a:gd name="connsiteX12" fmla="*/ 46477 w 2941943"/>
              <a:gd name="connsiteY12" fmla="*/ 1343619 h 2139439"/>
              <a:gd name="connsiteX13" fmla="*/ 26240 w 2941943"/>
              <a:gd name="connsiteY13" fmla="*/ 1344538 h 2139439"/>
              <a:gd name="connsiteX14" fmla="*/ 900 w 2941943"/>
              <a:gd name="connsiteY14" fmla="*/ 1406986 h 2139439"/>
              <a:gd name="connsiteX15" fmla="*/ 59266 w 2941943"/>
              <a:gd name="connsiteY15" fmla="*/ 1504262 h 2139439"/>
              <a:gd name="connsiteX16" fmla="*/ 107905 w 2941943"/>
              <a:gd name="connsiteY16" fmla="*/ 1601539 h 2139439"/>
              <a:gd name="connsiteX17" fmla="*/ 141951 w 2941943"/>
              <a:gd name="connsiteY17" fmla="*/ 1645313 h 2139439"/>
              <a:gd name="connsiteX18" fmla="*/ 151679 w 2941943"/>
              <a:gd name="connsiteY18" fmla="*/ 1732862 h 2139439"/>
              <a:gd name="connsiteX19" fmla="*/ 200317 w 2941943"/>
              <a:gd name="connsiteY19" fmla="*/ 1732862 h 2139439"/>
              <a:gd name="connsiteX20" fmla="*/ 229500 w 2941943"/>
              <a:gd name="connsiteY20" fmla="*/ 1805820 h 2139439"/>
              <a:gd name="connsiteX21" fmla="*/ 244092 w 2941943"/>
              <a:gd name="connsiteY21" fmla="*/ 1810684 h 2139439"/>
              <a:gd name="connsiteX22" fmla="*/ 326777 w 2941943"/>
              <a:gd name="connsiteY22" fmla="*/ 1689088 h 2139439"/>
              <a:gd name="connsiteX23" fmla="*/ 419190 w 2941943"/>
              <a:gd name="connsiteY23" fmla="*/ 1664769 h 2139439"/>
              <a:gd name="connsiteX24" fmla="*/ 667245 w 2941943"/>
              <a:gd name="connsiteY24" fmla="*/ 1718271 h 2139439"/>
              <a:gd name="connsiteX25" fmla="*/ 725611 w 2941943"/>
              <a:gd name="connsiteY25" fmla="*/ 1742590 h 2139439"/>
              <a:gd name="connsiteX26" fmla="*/ 691564 w 2941943"/>
              <a:gd name="connsiteY26" fmla="*/ 1839867 h 2139439"/>
              <a:gd name="connsiteX27" fmla="*/ 774249 w 2941943"/>
              <a:gd name="connsiteY27" fmla="*/ 1893369 h 2139439"/>
              <a:gd name="connsiteX28" fmla="*/ 847207 w 2941943"/>
              <a:gd name="connsiteY28" fmla="*/ 1854458 h 2139439"/>
              <a:gd name="connsiteX29" fmla="*/ 861798 w 2941943"/>
              <a:gd name="connsiteY29" fmla="*/ 1854458 h 2139439"/>
              <a:gd name="connsiteX30" fmla="*/ 818024 w 2941943"/>
              <a:gd name="connsiteY30" fmla="*/ 1937143 h 2139439"/>
              <a:gd name="connsiteX31" fmla="*/ 837479 w 2941943"/>
              <a:gd name="connsiteY31" fmla="*/ 1995509 h 2139439"/>
              <a:gd name="connsiteX32" fmla="*/ 983394 w 2941943"/>
              <a:gd name="connsiteY32" fmla="*/ 1980918 h 2139439"/>
              <a:gd name="connsiteX33" fmla="*/ 1070943 w 2941943"/>
              <a:gd name="connsiteY33" fmla="*/ 2058739 h 2139439"/>
              <a:gd name="connsiteX34" fmla="*/ 1080671 w 2941943"/>
              <a:gd name="connsiteY34" fmla="*/ 2087922 h 2139439"/>
              <a:gd name="connsiteX35" fmla="*/ 1075807 w 2941943"/>
              <a:gd name="connsiteY35" fmla="*/ 2131696 h 2139439"/>
              <a:gd name="connsiteX36" fmla="*/ 1197403 w 2941943"/>
              <a:gd name="connsiteY36" fmla="*/ 2131696 h 2139439"/>
              <a:gd name="connsiteX37" fmla="*/ 1309271 w 2941943"/>
              <a:gd name="connsiteY37" fmla="*/ 2053875 h 2139439"/>
              <a:gd name="connsiteX38" fmla="*/ 1177947 w 2941943"/>
              <a:gd name="connsiteY38" fmla="*/ 2014964 h 2139439"/>
              <a:gd name="connsiteX39" fmla="*/ 1139037 w 2941943"/>
              <a:gd name="connsiteY39" fmla="*/ 1966326 h 2139439"/>
              <a:gd name="connsiteX40" fmla="*/ 1095262 w 2941943"/>
              <a:gd name="connsiteY40" fmla="*/ 1946871 h 2139439"/>
              <a:gd name="connsiteX41" fmla="*/ 1221722 w 2941943"/>
              <a:gd name="connsiteY41" fmla="*/ 1791228 h 2139439"/>
              <a:gd name="connsiteX42" fmla="*/ 1250905 w 2941943"/>
              <a:gd name="connsiteY42" fmla="*/ 1732862 h 2139439"/>
              <a:gd name="connsiteX43" fmla="*/ 1314134 w 2941943"/>
              <a:gd name="connsiteY43" fmla="*/ 1689088 h 2139439"/>
              <a:gd name="connsiteX44" fmla="*/ 1435730 w 2941943"/>
              <a:gd name="connsiteY44" fmla="*/ 1737726 h 2139439"/>
              <a:gd name="connsiteX45" fmla="*/ 1503824 w 2941943"/>
              <a:gd name="connsiteY45" fmla="*/ 1737726 h 2139439"/>
              <a:gd name="connsiteX46" fmla="*/ 1537871 w 2941943"/>
              <a:gd name="connsiteY46" fmla="*/ 1776637 h 2139439"/>
              <a:gd name="connsiteX47" fmla="*/ 1591373 w 2941943"/>
              <a:gd name="connsiteY47" fmla="*/ 1752318 h 2139439"/>
              <a:gd name="connsiteX48" fmla="*/ 1678922 w 2941943"/>
              <a:gd name="connsiteY48" fmla="*/ 1796092 h 2139439"/>
              <a:gd name="connsiteX49" fmla="*/ 1946432 w 2941943"/>
              <a:gd name="connsiteY49" fmla="*/ 1504262 h 2139439"/>
              <a:gd name="connsiteX50" fmla="*/ 2033981 w 2941943"/>
              <a:gd name="connsiteY50" fmla="*/ 1304845 h 2139439"/>
              <a:gd name="connsiteX51" fmla="*/ 2199351 w 2941943"/>
              <a:gd name="connsiteY51" fmla="*/ 1144339 h 2139439"/>
              <a:gd name="connsiteX52" fmla="*/ 2549547 w 2941943"/>
              <a:gd name="connsiteY52" fmla="*/ 1056790 h 2139439"/>
              <a:gd name="connsiteX53" fmla="*/ 2928926 w 2941943"/>
              <a:gd name="connsiteY53" fmla="*/ 871964 h 2139439"/>
              <a:gd name="connsiteX54" fmla="*/ 2851105 w 2941943"/>
              <a:gd name="connsiteY54" fmla="*/ 779552 h 2139439"/>
              <a:gd name="connsiteX55" fmla="*/ 2821922 w 2941943"/>
              <a:gd name="connsiteY55" fmla="*/ 701730 h 2139439"/>
              <a:gd name="connsiteX56" fmla="*/ 2739237 w 2941943"/>
              <a:gd name="connsiteY56" fmla="*/ 589862 h 2139439"/>
              <a:gd name="connsiteX57" fmla="*/ 2851105 w 2941943"/>
              <a:gd name="connsiteY57" fmla="*/ 502313 h 2139439"/>
              <a:gd name="connsiteX58" fmla="*/ 2870560 w 2941943"/>
              <a:gd name="connsiteY58" fmla="*/ 400173 h 2139439"/>
              <a:gd name="connsiteX59" fmla="*/ 2924062 w 2941943"/>
              <a:gd name="connsiteY59" fmla="*/ 302896 h 2139439"/>
              <a:gd name="connsiteX60" fmla="*/ 2768420 w 2941943"/>
              <a:gd name="connsiteY60" fmla="*/ 79160 h 2139439"/>
              <a:gd name="connsiteX61" fmla="*/ 2758692 w 2941943"/>
              <a:gd name="connsiteY61" fmla="*/ 40250 h 2139439"/>
              <a:gd name="connsiteX62" fmla="*/ 2729509 w 2941943"/>
              <a:gd name="connsiteY62" fmla="*/ 11067 h 2139439"/>
              <a:gd name="connsiteX63" fmla="*/ 2671143 w 2941943"/>
              <a:gd name="connsiteY63" fmla="*/ 11067 h 2139439"/>
              <a:gd name="connsiteX64" fmla="*/ 2575669 w 2941943"/>
              <a:gd name="connsiteY64" fmla="*/ 35658 h 2139439"/>
              <a:gd name="connsiteX65" fmla="*/ 2554411 w 2941943"/>
              <a:gd name="connsiteY65" fmla="*/ 69433 h 2139439"/>
              <a:gd name="connsiteX66" fmla="*/ 2457134 w 2941943"/>
              <a:gd name="connsiteY66" fmla="*/ 56508 h 2139439"/>
              <a:gd name="connsiteX67" fmla="*/ 2380979 w 2941943"/>
              <a:gd name="connsiteY67" fmla="*/ 72902 h 2139439"/>
              <a:gd name="connsiteX68" fmla="*/ 2350403 w 2941943"/>
              <a:gd name="connsiteY68" fmla="*/ 106949 h 2139439"/>
              <a:gd name="connsiteX69" fmla="*/ 2335539 w 2941943"/>
              <a:gd name="connsiteY69" fmla="*/ 103479 h 2139439"/>
              <a:gd name="connsiteX70" fmla="*/ 2306356 w 2941943"/>
              <a:gd name="connsiteY70" fmla="*/ 74296 h 2139439"/>
              <a:gd name="connsiteX71" fmla="*/ 2340403 w 2941943"/>
              <a:gd name="connsiteY71" fmla="*/ 1339 h 2139439"/>
              <a:gd name="connsiteX72" fmla="*/ 2155577 w 2941943"/>
              <a:gd name="connsiteY72" fmla="*/ 30522 h 2139439"/>
              <a:gd name="connsiteX73" fmla="*/ 2048573 w 2941943"/>
              <a:gd name="connsiteY73" fmla="*/ 74296 h 2139439"/>
              <a:gd name="connsiteX74" fmla="*/ 1844292 w 2941943"/>
              <a:gd name="connsiteY74" fmla="*/ 152118 h 2139439"/>
              <a:gd name="connsiteX75" fmla="*/ 1819973 w 2941943"/>
              <a:gd name="connsiteY75" fmla="*/ 191028 h 2139439"/>
              <a:gd name="connsiteX76" fmla="*/ 1737288 w 2941943"/>
              <a:gd name="connsiteY76" fmla="*/ 210484 h 2139439"/>
              <a:gd name="connsiteX77" fmla="*/ 1727560 w 2941943"/>
              <a:gd name="connsiteY77" fmla="*/ 273713 h 2139439"/>
              <a:gd name="connsiteX78" fmla="*/ 1654603 w 2941943"/>
              <a:gd name="connsiteY78" fmla="*/ 317488 h 2139439"/>
              <a:gd name="connsiteX79" fmla="*/ 1623072 w 2941943"/>
              <a:gd name="connsiteY79" fmla="*/ 311366 h 2139439"/>
              <a:gd name="connsiteX80" fmla="*/ 1599162 w 2941943"/>
              <a:gd name="connsiteY80" fmla="*/ 286775 h 2139439"/>
              <a:gd name="connsiteX81" fmla="*/ 1503824 w 2941943"/>
              <a:gd name="connsiteY81" fmla="*/ 249394 h 2139439"/>
              <a:gd name="connsiteX82" fmla="*/ 1542734 w 2941943"/>
              <a:gd name="connsiteY82" fmla="*/ 210484 h 2139439"/>
              <a:gd name="connsiteX83" fmla="*/ 1674058 w 2941943"/>
              <a:gd name="connsiteY83" fmla="*/ 176437 h 2139439"/>
              <a:gd name="connsiteX84" fmla="*/ 1601100 w 2941943"/>
              <a:gd name="connsiteY84" fmla="*/ 98616 h 2139439"/>
              <a:gd name="connsiteX85" fmla="*/ 1567292 w 2941943"/>
              <a:gd name="connsiteY85" fmla="*/ 65657 h 2139439"/>
              <a:gd name="connsiteX86" fmla="*/ 1445458 w 2941943"/>
              <a:gd name="connsiteY86" fmla="*/ 64569 h 2139439"/>
              <a:gd name="connsiteX87" fmla="*/ 1356378 w 2941943"/>
              <a:gd name="connsiteY87" fmla="*/ 53039 h 2139439"/>
              <a:gd name="connsiteX88" fmla="*/ 1430866 w 2941943"/>
              <a:gd name="connsiteY88" fmla="*/ 108343 h 2139439"/>
              <a:gd name="connsiteX89" fmla="*/ 1426138 w 2941943"/>
              <a:gd name="connsiteY89" fmla="*/ 176437 h 2139439"/>
              <a:gd name="connsiteX90" fmla="*/ 1391956 w 2941943"/>
              <a:gd name="connsiteY90" fmla="*/ 268850 h 2139439"/>
              <a:gd name="connsiteX91" fmla="*/ 1460049 w 2941943"/>
              <a:gd name="connsiteY91" fmla="*/ 298033 h 2139439"/>
              <a:gd name="connsiteX92" fmla="*/ 1442601 w 2941943"/>
              <a:gd name="connsiteY92" fmla="*/ 327828 h 2139439"/>
              <a:gd name="connsiteX93" fmla="*/ 1455186 w 2941943"/>
              <a:gd name="connsiteY93" fmla="*/ 356399 h 2139439"/>
              <a:gd name="connsiteX94" fmla="*/ 1374167 w 2941943"/>
              <a:gd name="connsiteY94" fmla="*/ 385717 h 2139439"/>
              <a:gd name="connsiteX95" fmla="*/ 1260632 w 2941943"/>
              <a:gd name="connsiteY95" fmla="*/ 346671 h 2139439"/>
              <a:gd name="connsiteX96" fmla="*/ 1226586 w 2941943"/>
              <a:gd name="connsiteY96" fmla="*/ 390445 h 2139439"/>
              <a:gd name="connsiteX97" fmla="*/ 1134173 w 2941943"/>
              <a:gd name="connsiteY97" fmla="*/ 443947 h 2139439"/>
              <a:gd name="connsiteX98" fmla="*/ 1047518 w 2941943"/>
              <a:gd name="connsiteY98" fmla="*/ 519203 h 2139439"/>
              <a:gd name="connsiteX99" fmla="*/ 1117971 w 2941943"/>
              <a:gd name="connsiteY99" fmla="*/ 619770 h 2139439"/>
              <a:gd name="connsiteX100" fmla="*/ 1080403 w 2941943"/>
              <a:gd name="connsiteY100" fmla="*/ 629735 h 2139439"/>
              <a:gd name="connsiteX101" fmla="*/ 1050257 w 2941943"/>
              <a:gd name="connsiteY101" fmla="*/ 629737 h 2139439"/>
              <a:gd name="connsiteX102" fmla="*/ 844267 w 2941943"/>
              <a:gd name="connsiteY102" fmla="*/ 549348 h 2139439"/>
              <a:gd name="connsiteX103" fmla="*/ 783977 w 2941943"/>
              <a:gd name="connsiteY103" fmla="*/ 569445 h 2139439"/>
              <a:gd name="connsiteX104" fmla="*/ 789001 w 2941943"/>
              <a:gd name="connsiteY104" fmla="*/ 629735 h 2139439"/>
              <a:gd name="connsiteX105" fmla="*/ 829195 w 2941943"/>
              <a:gd name="connsiteY105" fmla="*/ 679977 h 2139439"/>
              <a:gd name="connsiteX106" fmla="*/ 894509 w 2941943"/>
              <a:gd name="connsiteY106" fmla="*/ 690024 h 2139439"/>
              <a:gd name="connsiteX107" fmla="*/ 914606 w 2941943"/>
              <a:gd name="connsiteY107" fmla="*/ 710122 h 2139439"/>
              <a:gd name="connsiteX108" fmla="*/ 854315 w 2941943"/>
              <a:gd name="connsiteY108" fmla="*/ 740267 h 2139439"/>
              <a:gd name="connsiteX109" fmla="*/ 794025 w 2941943"/>
              <a:gd name="connsiteY109" fmla="*/ 730218 h 2139439"/>
              <a:gd name="connsiteX110" fmla="*/ 763880 w 2941943"/>
              <a:gd name="connsiteY110" fmla="*/ 700074 h 2139439"/>
              <a:gd name="connsiteX111" fmla="*/ 652387 w 2941943"/>
              <a:gd name="connsiteY111" fmla="*/ 590771 h 2139439"/>
              <a:gd name="connsiteX112" fmla="*/ 663397 w 2941943"/>
              <a:gd name="connsiteY112" fmla="*/ 484034 h 2139439"/>
              <a:gd name="connsiteX113" fmla="*/ 618179 w 2941943"/>
              <a:gd name="connsiteY113" fmla="*/ 443840 h 2139439"/>
              <a:gd name="connsiteX114" fmla="*/ 450457 w 2941943"/>
              <a:gd name="connsiteY114" fmla="*/ 288947 h 2139439"/>
              <a:gd name="connsiteX115" fmla="*/ 470768 w 2941943"/>
              <a:gd name="connsiteY115" fmla="*/ 551914 h 2139439"/>
              <a:gd name="connsiteX0" fmla="*/ 486921 w 2941873"/>
              <a:gd name="connsiteY0" fmla="*/ 665177 h 2139439"/>
              <a:gd name="connsiteX1" fmla="*/ 409052 w 2941873"/>
              <a:gd name="connsiteY1" fmla="*/ 801116 h 2139439"/>
              <a:gd name="connsiteX2" fmla="*/ 213443 w 2941873"/>
              <a:gd name="connsiteY2" fmla="*/ 759382 h 2139439"/>
              <a:gd name="connsiteX3" fmla="*/ 223377 w 2941873"/>
              <a:gd name="connsiteY3" fmla="*/ 933255 h 2139439"/>
              <a:gd name="connsiteX4" fmla="*/ 166098 w 2941873"/>
              <a:gd name="connsiteY4" fmla="*/ 1044988 h 2139439"/>
              <a:gd name="connsiteX5" fmla="*/ 137018 w 2941873"/>
              <a:gd name="connsiteY5" fmla="*/ 1110292 h 2139439"/>
              <a:gd name="connsiteX6" fmla="*/ 179636 w 2941873"/>
              <a:gd name="connsiteY6" fmla="*/ 1210256 h 2139439"/>
              <a:gd name="connsiteX7" fmla="*/ 215553 w 2941873"/>
              <a:gd name="connsiteY7" fmla="*/ 1262194 h 2139439"/>
              <a:gd name="connsiteX8" fmla="*/ 156610 w 2941873"/>
              <a:gd name="connsiteY8" fmla="*/ 1254677 h 2139439"/>
              <a:gd name="connsiteX9" fmla="*/ 125895 w 2941873"/>
              <a:gd name="connsiteY9" fmla="*/ 1258146 h 2139439"/>
              <a:gd name="connsiteX10" fmla="*/ 99637 w 2941873"/>
              <a:gd name="connsiteY10" fmla="*/ 1270935 h 2139439"/>
              <a:gd name="connsiteX11" fmla="*/ 45354 w 2941873"/>
              <a:gd name="connsiteY11" fmla="*/ 1290186 h 2139439"/>
              <a:gd name="connsiteX12" fmla="*/ 26170 w 2941873"/>
              <a:gd name="connsiteY12" fmla="*/ 1344538 h 2139439"/>
              <a:gd name="connsiteX13" fmla="*/ 830 w 2941873"/>
              <a:gd name="connsiteY13" fmla="*/ 1406986 h 2139439"/>
              <a:gd name="connsiteX14" fmla="*/ 59196 w 2941873"/>
              <a:gd name="connsiteY14" fmla="*/ 1504262 h 2139439"/>
              <a:gd name="connsiteX15" fmla="*/ 107835 w 2941873"/>
              <a:gd name="connsiteY15" fmla="*/ 1601539 h 2139439"/>
              <a:gd name="connsiteX16" fmla="*/ 141881 w 2941873"/>
              <a:gd name="connsiteY16" fmla="*/ 1645313 h 2139439"/>
              <a:gd name="connsiteX17" fmla="*/ 151609 w 2941873"/>
              <a:gd name="connsiteY17" fmla="*/ 1732862 h 2139439"/>
              <a:gd name="connsiteX18" fmla="*/ 200247 w 2941873"/>
              <a:gd name="connsiteY18" fmla="*/ 1732862 h 2139439"/>
              <a:gd name="connsiteX19" fmla="*/ 229430 w 2941873"/>
              <a:gd name="connsiteY19" fmla="*/ 1805820 h 2139439"/>
              <a:gd name="connsiteX20" fmla="*/ 244022 w 2941873"/>
              <a:gd name="connsiteY20" fmla="*/ 1810684 h 2139439"/>
              <a:gd name="connsiteX21" fmla="*/ 326707 w 2941873"/>
              <a:gd name="connsiteY21" fmla="*/ 1689088 h 2139439"/>
              <a:gd name="connsiteX22" fmla="*/ 419120 w 2941873"/>
              <a:gd name="connsiteY22" fmla="*/ 1664769 h 2139439"/>
              <a:gd name="connsiteX23" fmla="*/ 667175 w 2941873"/>
              <a:gd name="connsiteY23" fmla="*/ 1718271 h 2139439"/>
              <a:gd name="connsiteX24" fmla="*/ 725541 w 2941873"/>
              <a:gd name="connsiteY24" fmla="*/ 1742590 h 2139439"/>
              <a:gd name="connsiteX25" fmla="*/ 691494 w 2941873"/>
              <a:gd name="connsiteY25" fmla="*/ 1839867 h 2139439"/>
              <a:gd name="connsiteX26" fmla="*/ 774179 w 2941873"/>
              <a:gd name="connsiteY26" fmla="*/ 1893369 h 2139439"/>
              <a:gd name="connsiteX27" fmla="*/ 847137 w 2941873"/>
              <a:gd name="connsiteY27" fmla="*/ 1854458 h 2139439"/>
              <a:gd name="connsiteX28" fmla="*/ 861728 w 2941873"/>
              <a:gd name="connsiteY28" fmla="*/ 1854458 h 2139439"/>
              <a:gd name="connsiteX29" fmla="*/ 817954 w 2941873"/>
              <a:gd name="connsiteY29" fmla="*/ 1937143 h 2139439"/>
              <a:gd name="connsiteX30" fmla="*/ 837409 w 2941873"/>
              <a:gd name="connsiteY30" fmla="*/ 1995509 h 2139439"/>
              <a:gd name="connsiteX31" fmla="*/ 983324 w 2941873"/>
              <a:gd name="connsiteY31" fmla="*/ 1980918 h 2139439"/>
              <a:gd name="connsiteX32" fmla="*/ 1070873 w 2941873"/>
              <a:gd name="connsiteY32" fmla="*/ 2058739 h 2139439"/>
              <a:gd name="connsiteX33" fmla="*/ 1080601 w 2941873"/>
              <a:gd name="connsiteY33" fmla="*/ 2087922 h 2139439"/>
              <a:gd name="connsiteX34" fmla="*/ 1075737 w 2941873"/>
              <a:gd name="connsiteY34" fmla="*/ 2131696 h 2139439"/>
              <a:gd name="connsiteX35" fmla="*/ 1197333 w 2941873"/>
              <a:gd name="connsiteY35" fmla="*/ 2131696 h 2139439"/>
              <a:gd name="connsiteX36" fmla="*/ 1309201 w 2941873"/>
              <a:gd name="connsiteY36" fmla="*/ 2053875 h 2139439"/>
              <a:gd name="connsiteX37" fmla="*/ 1177877 w 2941873"/>
              <a:gd name="connsiteY37" fmla="*/ 2014964 h 2139439"/>
              <a:gd name="connsiteX38" fmla="*/ 1138967 w 2941873"/>
              <a:gd name="connsiteY38" fmla="*/ 1966326 h 2139439"/>
              <a:gd name="connsiteX39" fmla="*/ 1095192 w 2941873"/>
              <a:gd name="connsiteY39" fmla="*/ 1946871 h 2139439"/>
              <a:gd name="connsiteX40" fmla="*/ 1221652 w 2941873"/>
              <a:gd name="connsiteY40" fmla="*/ 1791228 h 2139439"/>
              <a:gd name="connsiteX41" fmla="*/ 1250835 w 2941873"/>
              <a:gd name="connsiteY41" fmla="*/ 1732862 h 2139439"/>
              <a:gd name="connsiteX42" fmla="*/ 1314064 w 2941873"/>
              <a:gd name="connsiteY42" fmla="*/ 1689088 h 2139439"/>
              <a:gd name="connsiteX43" fmla="*/ 1435660 w 2941873"/>
              <a:gd name="connsiteY43" fmla="*/ 1737726 h 2139439"/>
              <a:gd name="connsiteX44" fmla="*/ 1503754 w 2941873"/>
              <a:gd name="connsiteY44" fmla="*/ 1737726 h 2139439"/>
              <a:gd name="connsiteX45" fmla="*/ 1537801 w 2941873"/>
              <a:gd name="connsiteY45" fmla="*/ 1776637 h 2139439"/>
              <a:gd name="connsiteX46" fmla="*/ 1591303 w 2941873"/>
              <a:gd name="connsiteY46" fmla="*/ 1752318 h 2139439"/>
              <a:gd name="connsiteX47" fmla="*/ 1678852 w 2941873"/>
              <a:gd name="connsiteY47" fmla="*/ 1796092 h 2139439"/>
              <a:gd name="connsiteX48" fmla="*/ 1946362 w 2941873"/>
              <a:gd name="connsiteY48" fmla="*/ 1504262 h 2139439"/>
              <a:gd name="connsiteX49" fmla="*/ 2033911 w 2941873"/>
              <a:gd name="connsiteY49" fmla="*/ 1304845 h 2139439"/>
              <a:gd name="connsiteX50" fmla="*/ 2199281 w 2941873"/>
              <a:gd name="connsiteY50" fmla="*/ 1144339 h 2139439"/>
              <a:gd name="connsiteX51" fmla="*/ 2549477 w 2941873"/>
              <a:gd name="connsiteY51" fmla="*/ 1056790 h 2139439"/>
              <a:gd name="connsiteX52" fmla="*/ 2928856 w 2941873"/>
              <a:gd name="connsiteY52" fmla="*/ 871964 h 2139439"/>
              <a:gd name="connsiteX53" fmla="*/ 2851035 w 2941873"/>
              <a:gd name="connsiteY53" fmla="*/ 779552 h 2139439"/>
              <a:gd name="connsiteX54" fmla="*/ 2821852 w 2941873"/>
              <a:gd name="connsiteY54" fmla="*/ 701730 h 2139439"/>
              <a:gd name="connsiteX55" fmla="*/ 2739167 w 2941873"/>
              <a:gd name="connsiteY55" fmla="*/ 589862 h 2139439"/>
              <a:gd name="connsiteX56" fmla="*/ 2851035 w 2941873"/>
              <a:gd name="connsiteY56" fmla="*/ 502313 h 2139439"/>
              <a:gd name="connsiteX57" fmla="*/ 2870490 w 2941873"/>
              <a:gd name="connsiteY57" fmla="*/ 400173 h 2139439"/>
              <a:gd name="connsiteX58" fmla="*/ 2923992 w 2941873"/>
              <a:gd name="connsiteY58" fmla="*/ 302896 h 2139439"/>
              <a:gd name="connsiteX59" fmla="*/ 2768350 w 2941873"/>
              <a:gd name="connsiteY59" fmla="*/ 79160 h 2139439"/>
              <a:gd name="connsiteX60" fmla="*/ 2758622 w 2941873"/>
              <a:gd name="connsiteY60" fmla="*/ 40250 h 2139439"/>
              <a:gd name="connsiteX61" fmla="*/ 2729439 w 2941873"/>
              <a:gd name="connsiteY61" fmla="*/ 11067 h 2139439"/>
              <a:gd name="connsiteX62" fmla="*/ 2671073 w 2941873"/>
              <a:gd name="connsiteY62" fmla="*/ 11067 h 2139439"/>
              <a:gd name="connsiteX63" fmla="*/ 2575599 w 2941873"/>
              <a:gd name="connsiteY63" fmla="*/ 35658 h 2139439"/>
              <a:gd name="connsiteX64" fmla="*/ 2554341 w 2941873"/>
              <a:gd name="connsiteY64" fmla="*/ 69433 h 2139439"/>
              <a:gd name="connsiteX65" fmla="*/ 2457064 w 2941873"/>
              <a:gd name="connsiteY65" fmla="*/ 56508 h 2139439"/>
              <a:gd name="connsiteX66" fmla="*/ 2380909 w 2941873"/>
              <a:gd name="connsiteY66" fmla="*/ 72902 h 2139439"/>
              <a:gd name="connsiteX67" fmla="*/ 2350333 w 2941873"/>
              <a:gd name="connsiteY67" fmla="*/ 106949 h 2139439"/>
              <a:gd name="connsiteX68" fmla="*/ 2335469 w 2941873"/>
              <a:gd name="connsiteY68" fmla="*/ 103479 h 2139439"/>
              <a:gd name="connsiteX69" fmla="*/ 2306286 w 2941873"/>
              <a:gd name="connsiteY69" fmla="*/ 74296 h 2139439"/>
              <a:gd name="connsiteX70" fmla="*/ 2340333 w 2941873"/>
              <a:gd name="connsiteY70" fmla="*/ 1339 h 2139439"/>
              <a:gd name="connsiteX71" fmla="*/ 2155507 w 2941873"/>
              <a:gd name="connsiteY71" fmla="*/ 30522 h 2139439"/>
              <a:gd name="connsiteX72" fmla="*/ 2048503 w 2941873"/>
              <a:gd name="connsiteY72" fmla="*/ 74296 h 2139439"/>
              <a:gd name="connsiteX73" fmla="*/ 1844222 w 2941873"/>
              <a:gd name="connsiteY73" fmla="*/ 152118 h 2139439"/>
              <a:gd name="connsiteX74" fmla="*/ 1819903 w 2941873"/>
              <a:gd name="connsiteY74" fmla="*/ 191028 h 2139439"/>
              <a:gd name="connsiteX75" fmla="*/ 1737218 w 2941873"/>
              <a:gd name="connsiteY75" fmla="*/ 210484 h 2139439"/>
              <a:gd name="connsiteX76" fmla="*/ 1727490 w 2941873"/>
              <a:gd name="connsiteY76" fmla="*/ 273713 h 2139439"/>
              <a:gd name="connsiteX77" fmla="*/ 1654533 w 2941873"/>
              <a:gd name="connsiteY77" fmla="*/ 317488 h 2139439"/>
              <a:gd name="connsiteX78" fmla="*/ 1623002 w 2941873"/>
              <a:gd name="connsiteY78" fmla="*/ 311366 h 2139439"/>
              <a:gd name="connsiteX79" fmla="*/ 1599092 w 2941873"/>
              <a:gd name="connsiteY79" fmla="*/ 286775 h 2139439"/>
              <a:gd name="connsiteX80" fmla="*/ 1503754 w 2941873"/>
              <a:gd name="connsiteY80" fmla="*/ 249394 h 2139439"/>
              <a:gd name="connsiteX81" fmla="*/ 1542664 w 2941873"/>
              <a:gd name="connsiteY81" fmla="*/ 210484 h 2139439"/>
              <a:gd name="connsiteX82" fmla="*/ 1673988 w 2941873"/>
              <a:gd name="connsiteY82" fmla="*/ 176437 h 2139439"/>
              <a:gd name="connsiteX83" fmla="*/ 1601030 w 2941873"/>
              <a:gd name="connsiteY83" fmla="*/ 98616 h 2139439"/>
              <a:gd name="connsiteX84" fmla="*/ 1567222 w 2941873"/>
              <a:gd name="connsiteY84" fmla="*/ 65657 h 2139439"/>
              <a:gd name="connsiteX85" fmla="*/ 1445388 w 2941873"/>
              <a:gd name="connsiteY85" fmla="*/ 64569 h 2139439"/>
              <a:gd name="connsiteX86" fmla="*/ 1356308 w 2941873"/>
              <a:gd name="connsiteY86" fmla="*/ 53039 h 2139439"/>
              <a:gd name="connsiteX87" fmla="*/ 1430796 w 2941873"/>
              <a:gd name="connsiteY87" fmla="*/ 108343 h 2139439"/>
              <a:gd name="connsiteX88" fmla="*/ 1426068 w 2941873"/>
              <a:gd name="connsiteY88" fmla="*/ 176437 h 2139439"/>
              <a:gd name="connsiteX89" fmla="*/ 1391886 w 2941873"/>
              <a:gd name="connsiteY89" fmla="*/ 268850 h 2139439"/>
              <a:gd name="connsiteX90" fmla="*/ 1459979 w 2941873"/>
              <a:gd name="connsiteY90" fmla="*/ 298033 h 2139439"/>
              <a:gd name="connsiteX91" fmla="*/ 1442531 w 2941873"/>
              <a:gd name="connsiteY91" fmla="*/ 327828 h 2139439"/>
              <a:gd name="connsiteX92" fmla="*/ 1455116 w 2941873"/>
              <a:gd name="connsiteY92" fmla="*/ 356399 h 2139439"/>
              <a:gd name="connsiteX93" fmla="*/ 1374097 w 2941873"/>
              <a:gd name="connsiteY93" fmla="*/ 385717 h 2139439"/>
              <a:gd name="connsiteX94" fmla="*/ 1260562 w 2941873"/>
              <a:gd name="connsiteY94" fmla="*/ 346671 h 2139439"/>
              <a:gd name="connsiteX95" fmla="*/ 1226516 w 2941873"/>
              <a:gd name="connsiteY95" fmla="*/ 390445 h 2139439"/>
              <a:gd name="connsiteX96" fmla="*/ 1134103 w 2941873"/>
              <a:gd name="connsiteY96" fmla="*/ 443947 h 2139439"/>
              <a:gd name="connsiteX97" fmla="*/ 1047448 w 2941873"/>
              <a:gd name="connsiteY97" fmla="*/ 519203 h 2139439"/>
              <a:gd name="connsiteX98" fmla="*/ 1117901 w 2941873"/>
              <a:gd name="connsiteY98" fmla="*/ 619770 h 2139439"/>
              <a:gd name="connsiteX99" fmla="*/ 1080333 w 2941873"/>
              <a:gd name="connsiteY99" fmla="*/ 629735 h 2139439"/>
              <a:gd name="connsiteX100" fmla="*/ 1050187 w 2941873"/>
              <a:gd name="connsiteY100" fmla="*/ 629737 h 2139439"/>
              <a:gd name="connsiteX101" fmla="*/ 844197 w 2941873"/>
              <a:gd name="connsiteY101" fmla="*/ 549348 h 2139439"/>
              <a:gd name="connsiteX102" fmla="*/ 783907 w 2941873"/>
              <a:gd name="connsiteY102" fmla="*/ 569445 h 2139439"/>
              <a:gd name="connsiteX103" fmla="*/ 788931 w 2941873"/>
              <a:gd name="connsiteY103" fmla="*/ 629735 h 2139439"/>
              <a:gd name="connsiteX104" fmla="*/ 829125 w 2941873"/>
              <a:gd name="connsiteY104" fmla="*/ 679977 h 2139439"/>
              <a:gd name="connsiteX105" fmla="*/ 894439 w 2941873"/>
              <a:gd name="connsiteY105" fmla="*/ 690024 h 2139439"/>
              <a:gd name="connsiteX106" fmla="*/ 914536 w 2941873"/>
              <a:gd name="connsiteY106" fmla="*/ 710122 h 2139439"/>
              <a:gd name="connsiteX107" fmla="*/ 854245 w 2941873"/>
              <a:gd name="connsiteY107" fmla="*/ 740267 h 2139439"/>
              <a:gd name="connsiteX108" fmla="*/ 793955 w 2941873"/>
              <a:gd name="connsiteY108" fmla="*/ 730218 h 2139439"/>
              <a:gd name="connsiteX109" fmla="*/ 763810 w 2941873"/>
              <a:gd name="connsiteY109" fmla="*/ 700074 h 2139439"/>
              <a:gd name="connsiteX110" fmla="*/ 652317 w 2941873"/>
              <a:gd name="connsiteY110" fmla="*/ 590771 h 2139439"/>
              <a:gd name="connsiteX111" fmla="*/ 663327 w 2941873"/>
              <a:gd name="connsiteY111" fmla="*/ 484034 h 2139439"/>
              <a:gd name="connsiteX112" fmla="*/ 618109 w 2941873"/>
              <a:gd name="connsiteY112" fmla="*/ 443840 h 2139439"/>
              <a:gd name="connsiteX113" fmla="*/ 450387 w 2941873"/>
              <a:gd name="connsiteY113" fmla="*/ 288947 h 2139439"/>
              <a:gd name="connsiteX114" fmla="*/ 470698 w 2941873"/>
              <a:gd name="connsiteY114" fmla="*/ 551914 h 2139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</a:cxnLst>
            <a:rect l="l" t="t" r="r" b="b"/>
            <a:pathLst>
              <a:path w="2941873" h="2139439">
                <a:moveTo>
                  <a:pt x="486921" y="665177"/>
                </a:moveTo>
                <a:cubicBezTo>
                  <a:pt x="460575" y="699224"/>
                  <a:pt x="454632" y="785415"/>
                  <a:pt x="409052" y="801116"/>
                </a:cubicBezTo>
                <a:cubicBezTo>
                  <a:pt x="363472" y="816817"/>
                  <a:pt x="244389" y="737359"/>
                  <a:pt x="213443" y="759382"/>
                </a:cubicBezTo>
                <a:cubicBezTo>
                  <a:pt x="182497" y="781405"/>
                  <a:pt x="231268" y="885654"/>
                  <a:pt x="223377" y="933255"/>
                </a:cubicBezTo>
                <a:cubicBezTo>
                  <a:pt x="215486" y="980856"/>
                  <a:pt x="180491" y="1015482"/>
                  <a:pt x="166098" y="1044988"/>
                </a:cubicBezTo>
                <a:cubicBezTo>
                  <a:pt x="151705" y="1074494"/>
                  <a:pt x="134762" y="1082747"/>
                  <a:pt x="137018" y="1110292"/>
                </a:cubicBezTo>
                <a:cubicBezTo>
                  <a:pt x="139274" y="1137837"/>
                  <a:pt x="160153" y="1190268"/>
                  <a:pt x="179636" y="1210256"/>
                </a:cubicBezTo>
                <a:cubicBezTo>
                  <a:pt x="199119" y="1230244"/>
                  <a:pt x="219391" y="1254791"/>
                  <a:pt x="215553" y="1262194"/>
                </a:cubicBezTo>
                <a:cubicBezTo>
                  <a:pt x="211715" y="1269598"/>
                  <a:pt x="171553" y="1255352"/>
                  <a:pt x="156610" y="1254677"/>
                </a:cubicBezTo>
                <a:cubicBezTo>
                  <a:pt x="141667" y="1254002"/>
                  <a:pt x="135391" y="1255436"/>
                  <a:pt x="125895" y="1258146"/>
                </a:cubicBezTo>
                <a:cubicBezTo>
                  <a:pt x="116400" y="1260856"/>
                  <a:pt x="113060" y="1265595"/>
                  <a:pt x="99637" y="1270935"/>
                </a:cubicBezTo>
                <a:cubicBezTo>
                  <a:pt x="86214" y="1276275"/>
                  <a:pt x="57598" y="1277919"/>
                  <a:pt x="45354" y="1290186"/>
                </a:cubicBezTo>
                <a:cubicBezTo>
                  <a:pt x="33110" y="1302453"/>
                  <a:pt x="33591" y="1325071"/>
                  <a:pt x="26170" y="1344538"/>
                </a:cubicBezTo>
                <a:cubicBezTo>
                  <a:pt x="18749" y="1364005"/>
                  <a:pt x="-4674" y="1380365"/>
                  <a:pt x="830" y="1406986"/>
                </a:cubicBezTo>
                <a:cubicBezTo>
                  <a:pt x="6334" y="1433607"/>
                  <a:pt x="41362" y="1471837"/>
                  <a:pt x="59196" y="1504262"/>
                </a:cubicBezTo>
                <a:cubicBezTo>
                  <a:pt x="77030" y="1536688"/>
                  <a:pt x="94054" y="1578031"/>
                  <a:pt x="107835" y="1601539"/>
                </a:cubicBezTo>
                <a:cubicBezTo>
                  <a:pt x="121616" y="1625048"/>
                  <a:pt x="134585" y="1623426"/>
                  <a:pt x="141881" y="1645313"/>
                </a:cubicBezTo>
                <a:cubicBezTo>
                  <a:pt x="149177" y="1667200"/>
                  <a:pt x="141881" y="1718271"/>
                  <a:pt x="151609" y="1732862"/>
                </a:cubicBezTo>
                <a:cubicBezTo>
                  <a:pt x="161337" y="1747453"/>
                  <a:pt x="187277" y="1720702"/>
                  <a:pt x="200247" y="1732862"/>
                </a:cubicBezTo>
                <a:cubicBezTo>
                  <a:pt x="213217" y="1745022"/>
                  <a:pt x="222134" y="1792850"/>
                  <a:pt x="229430" y="1805820"/>
                </a:cubicBezTo>
                <a:cubicBezTo>
                  <a:pt x="236726" y="1818790"/>
                  <a:pt x="227809" y="1830139"/>
                  <a:pt x="244022" y="1810684"/>
                </a:cubicBezTo>
                <a:cubicBezTo>
                  <a:pt x="260235" y="1791229"/>
                  <a:pt x="297524" y="1713407"/>
                  <a:pt x="326707" y="1689088"/>
                </a:cubicBezTo>
                <a:cubicBezTo>
                  <a:pt x="355890" y="1664769"/>
                  <a:pt x="362375" y="1659905"/>
                  <a:pt x="419120" y="1664769"/>
                </a:cubicBezTo>
                <a:cubicBezTo>
                  <a:pt x="475865" y="1669633"/>
                  <a:pt x="616105" y="1705301"/>
                  <a:pt x="667175" y="1718271"/>
                </a:cubicBezTo>
                <a:cubicBezTo>
                  <a:pt x="718245" y="1731241"/>
                  <a:pt x="721488" y="1722324"/>
                  <a:pt x="725541" y="1742590"/>
                </a:cubicBezTo>
                <a:cubicBezTo>
                  <a:pt x="729594" y="1762856"/>
                  <a:pt x="683388" y="1814737"/>
                  <a:pt x="691494" y="1839867"/>
                </a:cubicBezTo>
                <a:cubicBezTo>
                  <a:pt x="699600" y="1864997"/>
                  <a:pt x="748239" y="1890937"/>
                  <a:pt x="774179" y="1893369"/>
                </a:cubicBezTo>
                <a:cubicBezTo>
                  <a:pt x="800119" y="1895801"/>
                  <a:pt x="832546" y="1860943"/>
                  <a:pt x="847137" y="1854458"/>
                </a:cubicBezTo>
                <a:cubicBezTo>
                  <a:pt x="861729" y="1847973"/>
                  <a:pt x="866592" y="1840677"/>
                  <a:pt x="861728" y="1854458"/>
                </a:cubicBezTo>
                <a:cubicBezTo>
                  <a:pt x="856864" y="1868239"/>
                  <a:pt x="822007" y="1913634"/>
                  <a:pt x="817954" y="1937143"/>
                </a:cubicBezTo>
                <a:cubicBezTo>
                  <a:pt x="813901" y="1960652"/>
                  <a:pt x="809847" y="1988213"/>
                  <a:pt x="837409" y="1995509"/>
                </a:cubicBezTo>
                <a:cubicBezTo>
                  <a:pt x="864971" y="2002805"/>
                  <a:pt x="944413" y="1970380"/>
                  <a:pt x="983324" y="1980918"/>
                </a:cubicBezTo>
                <a:cubicBezTo>
                  <a:pt x="1022235" y="1991456"/>
                  <a:pt x="1054660" y="2040905"/>
                  <a:pt x="1070873" y="2058739"/>
                </a:cubicBezTo>
                <a:cubicBezTo>
                  <a:pt x="1087086" y="2076573"/>
                  <a:pt x="1079790" y="2075763"/>
                  <a:pt x="1080601" y="2087922"/>
                </a:cubicBezTo>
                <a:cubicBezTo>
                  <a:pt x="1081412" y="2100081"/>
                  <a:pt x="1056282" y="2124400"/>
                  <a:pt x="1075737" y="2131696"/>
                </a:cubicBezTo>
                <a:cubicBezTo>
                  <a:pt x="1095192" y="2138992"/>
                  <a:pt x="1158422" y="2144666"/>
                  <a:pt x="1197333" y="2131696"/>
                </a:cubicBezTo>
                <a:cubicBezTo>
                  <a:pt x="1236244" y="2118726"/>
                  <a:pt x="1312444" y="2073330"/>
                  <a:pt x="1309201" y="2053875"/>
                </a:cubicBezTo>
                <a:cubicBezTo>
                  <a:pt x="1305958" y="2034420"/>
                  <a:pt x="1206249" y="2029555"/>
                  <a:pt x="1177877" y="2014964"/>
                </a:cubicBezTo>
                <a:cubicBezTo>
                  <a:pt x="1149505" y="2000373"/>
                  <a:pt x="1152748" y="1977675"/>
                  <a:pt x="1138967" y="1966326"/>
                </a:cubicBezTo>
                <a:cubicBezTo>
                  <a:pt x="1125186" y="1954977"/>
                  <a:pt x="1081411" y="1976054"/>
                  <a:pt x="1095192" y="1946871"/>
                </a:cubicBezTo>
                <a:cubicBezTo>
                  <a:pt x="1108973" y="1917688"/>
                  <a:pt x="1195712" y="1826896"/>
                  <a:pt x="1221652" y="1791228"/>
                </a:cubicBezTo>
                <a:cubicBezTo>
                  <a:pt x="1247592" y="1755560"/>
                  <a:pt x="1235433" y="1749885"/>
                  <a:pt x="1250835" y="1732862"/>
                </a:cubicBezTo>
                <a:cubicBezTo>
                  <a:pt x="1266237" y="1715839"/>
                  <a:pt x="1283260" y="1688277"/>
                  <a:pt x="1314064" y="1689088"/>
                </a:cubicBezTo>
                <a:cubicBezTo>
                  <a:pt x="1344868" y="1689899"/>
                  <a:pt x="1404045" y="1729620"/>
                  <a:pt x="1435660" y="1737726"/>
                </a:cubicBezTo>
                <a:cubicBezTo>
                  <a:pt x="1467275" y="1745832"/>
                  <a:pt x="1486731" y="1731241"/>
                  <a:pt x="1503754" y="1737726"/>
                </a:cubicBezTo>
                <a:cubicBezTo>
                  <a:pt x="1520777" y="1744211"/>
                  <a:pt x="1523210" y="1774205"/>
                  <a:pt x="1537801" y="1776637"/>
                </a:cubicBezTo>
                <a:cubicBezTo>
                  <a:pt x="1552392" y="1779069"/>
                  <a:pt x="1567795" y="1749076"/>
                  <a:pt x="1591303" y="1752318"/>
                </a:cubicBezTo>
                <a:cubicBezTo>
                  <a:pt x="1614812" y="1755561"/>
                  <a:pt x="1619676" y="1837435"/>
                  <a:pt x="1678852" y="1796092"/>
                </a:cubicBezTo>
                <a:cubicBezTo>
                  <a:pt x="1738029" y="1754749"/>
                  <a:pt x="1887186" y="1586136"/>
                  <a:pt x="1946362" y="1504262"/>
                </a:cubicBezTo>
                <a:cubicBezTo>
                  <a:pt x="2005538" y="1422388"/>
                  <a:pt x="1991758" y="1364832"/>
                  <a:pt x="2033911" y="1304845"/>
                </a:cubicBezTo>
                <a:cubicBezTo>
                  <a:pt x="2076064" y="1244858"/>
                  <a:pt x="2113353" y="1185681"/>
                  <a:pt x="2199281" y="1144339"/>
                </a:cubicBezTo>
                <a:cubicBezTo>
                  <a:pt x="2285209" y="1102997"/>
                  <a:pt x="2427881" y="1102186"/>
                  <a:pt x="2549477" y="1056790"/>
                </a:cubicBezTo>
                <a:cubicBezTo>
                  <a:pt x="2671073" y="1011394"/>
                  <a:pt x="2878596" y="918170"/>
                  <a:pt x="2928856" y="871964"/>
                </a:cubicBezTo>
                <a:cubicBezTo>
                  <a:pt x="2979116" y="825758"/>
                  <a:pt x="2868869" y="807924"/>
                  <a:pt x="2851035" y="779552"/>
                </a:cubicBezTo>
                <a:cubicBezTo>
                  <a:pt x="2833201" y="751180"/>
                  <a:pt x="2840497" y="733345"/>
                  <a:pt x="2821852" y="701730"/>
                </a:cubicBezTo>
                <a:cubicBezTo>
                  <a:pt x="2803207" y="670115"/>
                  <a:pt x="2734303" y="623098"/>
                  <a:pt x="2739167" y="589862"/>
                </a:cubicBezTo>
                <a:cubicBezTo>
                  <a:pt x="2744031" y="556626"/>
                  <a:pt x="2829148" y="533928"/>
                  <a:pt x="2851035" y="502313"/>
                </a:cubicBezTo>
                <a:cubicBezTo>
                  <a:pt x="2872922" y="470698"/>
                  <a:pt x="2858331" y="433409"/>
                  <a:pt x="2870490" y="400173"/>
                </a:cubicBezTo>
                <a:cubicBezTo>
                  <a:pt x="2882649" y="366937"/>
                  <a:pt x="2941015" y="356398"/>
                  <a:pt x="2923992" y="302896"/>
                </a:cubicBezTo>
                <a:cubicBezTo>
                  <a:pt x="2906969" y="249394"/>
                  <a:pt x="2795912" y="122934"/>
                  <a:pt x="2768350" y="79160"/>
                </a:cubicBezTo>
                <a:cubicBezTo>
                  <a:pt x="2740788" y="35386"/>
                  <a:pt x="2765107" y="51599"/>
                  <a:pt x="2758622" y="40250"/>
                </a:cubicBezTo>
                <a:cubicBezTo>
                  <a:pt x="2752137" y="28901"/>
                  <a:pt x="2744031" y="15931"/>
                  <a:pt x="2729439" y="11067"/>
                </a:cubicBezTo>
                <a:cubicBezTo>
                  <a:pt x="2714847" y="6203"/>
                  <a:pt x="2696713" y="6969"/>
                  <a:pt x="2671073" y="11067"/>
                </a:cubicBezTo>
                <a:cubicBezTo>
                  <a:pt x="2645433" y="15165"/>
                  <a:pt x="2595054" y="25930"/>
                  <a:pt x="2575599" y="35658"/>
                </a:cubicBezTo>
                <a:cubicBezTo>
                  <a:pt x="2556144" y="45386"/>
                  <a:pt x="2574097" y="65958"/>
                  <a:pt x="2554341" y="69433"/>
                </a:cubicBezTo>
                <a:cubicBezTo>
                  <a:pt x="2534585" y="72908"/>
                  <a:pt x="2485969" y="55930"/>
                  <a:pt x="2457064" y="56508"/>
                </a:cubicBezTo>
                <a:cubicBezTo>
                  <a:pt x="2428159" y="57086"/>
                  <a:pt x="2398698" y="64495"/>
                  <a:pt x="2380909" y="72902"/>
                </a:cubicBezTo>
                <a:cubicBezTo>
                  <a:pt x="2363121" y="81309"/>
                  <a:pt x="2357906" y="101853"/>
                  <a:pt x="2350333" y="106949"/>
                </a:cubicBezTo>
                <a:cubicBezTo>
                  <a:pt x="2342760" y="112045"/>
                  <a:pt x="2342810" y="108921"/>
                  <a:pt x="2335469" y="103479"/>
                </a:cubicBezTo>
                <a:cubicBezTo>
                  <a:pt x="2328128" y="98037"/>
                  <a:pt x="2305475" y="91319"/>
                  <a:pt x="2306286" y="74296"/>
                </a:cubicBezTo>
                <a:cubicBezTo>
                  <a:pt x="2307097" y="57273"/>
                  <a:pt x="2365463" y="8635"/>
                  <a:pt x="2340333" y="1339"/>
                </a:cubicBezTo>
                <a:cubicBezTo>
                  <a:pt x="2315203" y="-5957"/>
                  <a:pt x="2204145" y="18363"/>
                  <a:pt x="2155507" y="30522"/>
                </a:cubicBezTo>
                <a:cubicBezTo>
                  <a:pt x="2106869" y="42681"/>
                  <a:pt x="2048503" y="74296"/>
                  <a:pt x="2048503" y="74296"/>
                </a:cubicBezTo>
                <a:cubicBezTo>
                  <a:pt x="1996622" y="94562"/>
                  <a:pt x="1882322" y="132663"/>
                  <a:pt x="1844222" y="152118"/>
                </a:cubicBezTo>
                <a:cubicBezTo>
                  <a:pt x="1806122" y="171573"/>
                  <a:pt x="1837737" y="181300"/>
                  <a:pt x="1819903" y="191028"/>
                </a:cubicBezTo>
                <a:cubicBezTo>
                  <a:pt x="1802069" y="200756"/>
                  <a:pt x="1752620" y="196703"/>
                  <a:pt x="1737218" y="210484"/>
                </a:cubicBezTo>
                <a:cubicBezTo>
                  <a:pt x="1721816" y="224265"/>
                  <a:pt x="1741271" y="255879"/>
                  <a:pt x="1727490" y="273713"/>
                </a:cubicBezTo>
                <a:cubicBezTo>
                  <a:pt x="1713709" y="291547"/>
                  <a:pt x="1671948" y="311213"/>
                  <a:pt x="1654533" y="317488"/>
                </a:cubicBezTo>
                <a:cubicBezTo>
                  <a:pt x="1637118" y="323764"/>
                  <a:pt x="1632242" y="316485"/>
                  <a:pt x="1623002" y="311366"/>
                </a:cubicBezTo>
                <a:cubicBezTo>
                  <a:pt x="1613762" y="306247"/>
                  <a:pt x="1618967" y="297104"/>
                  <a:pt x="1599092" y="286775"/>
                </a:cubicBezTo>
                <a:cubicBezTo>
                  <a:pt x="1579217" y="276446"/>
                  <a:pt x="1513159" y="262109"/>
                  <a:pt x="1503754" y="249394"/>
                </a:cubicBezTo>
                <a:cubicBezTo>
                  <a:pt x="1494349" y="236679"/>
                  <a:pt x="1514292" y="222643"/>
                  <a:pt x="1542664" y="210484"/>
                </a:cubicBezTo>
                <a:cubicBezTo>
                  <a:pt x="1571036" y="198325"/>
                  <a:pt x="1664260" y="195082"/>
                  <a:pt x="1673988" y="176437"/>
                </a:cubicBezTo>
                <a:cubicBezTo>
                  <a:pt x="1683716" y="157792"/>
                  <a:pt x="1618824" y="117079"/>
                  <a:pt x="1601030" y="98616"/>
                </a:cubicBezTo>
                <a:cubicBezTo>
                  <a:pt x="1583236" y="80153"/>
                  <a:pt x="1593162" y="71331"/>
                  <a:pt x="1567222" y="65657"/>
                </a:cubicBezTo>
                <a:cubicBezTo>
                  <a:pt x="1541282" y="59983"/>
                  <a:pt x="1480540" y="66672"/>
                  <a:pt x="1445388" y="64569"/>
                </a:cubicBezTo>
                <a:cubicBezTo>
                  <a:pt x="1410236" y="62466"/>
                  <a:pt x="1358740" y="45743"/>
                  <a:pt x="1356308" y="53039"/>
                </a:cubicBezTo>
                <a:cubicBezTo>
                  <a:pt x="1353876" y="60335"/>
                  <a:pt x="1419169" y="87777"/>
                  <a:pt x="1430796" y="108343"/>
                </a:cubicBezTo>
                <a:cubicBezTo>
                  <a:pt x="1442423" y="128909"/>
                  <a:pt x="1432553" y="149686"/>
                  <a:pt x="1426068" y="176437"/>
                </a:cubicBezTo>
                <a:cubicBezTo>
                  <a:pt x="1419583" y="203188"/>
                  <a:pt x="1386234" y="248584"/>
                  <a:pt x="1391886" y="268850"/>
                </a:cubicBezTo>
                <a:cubicBezTo>
                  <a:pt x="1397538" y="289116"/>
                  <a:pt x="1451538" y="288203"/>
                  <a:pt x="1459979" y="298033"/>
                </a:cubicBezTo>
                <a:cubicBezTo>
                  <a:pt x="1468420" y="307863"/>
                  <a:pt x="1443342" y="318100"/>
                  <a:pt x="1442531" y="327828"/>
                </a:cubicBezTo>
                <a:cubicBezTo>
                  <a:pt x="1441721" y="337556"/>
                  <a:pt x="1466522" y="346751"/>
                  <a:pt x="1455116" y="356399"/>
                </a:cubicBezTo>
                <a:cubicBezTo>
                  <a:pt x="1443710" y="366047"/>
                  <a:pt x="1406523" y="387338"/>
                  <a:pt x="1374097" y="385717"/>
                </a:cubicBezTo>
                <a:cubicBezTo>
                  <a:pt x="1341671" y="384096"/>
                  <a:pt x="1285159" y="345883"/>
                  <a:pt x="1260562" y="346671"/>
                </a:cubicBezTo>
                <a:cubicBezTo>
                  <a:pt x="1235965" y="347459"/>
                  <a:pt x="1247593" y="374232"/>
                  <a:pt x="1226516" y="390445"/>
                </a:cubicBezTo>
                <a:cubicBezTo>
                  <a:pt x="1205439" y="406658"/>
                  <a:pt x="1163948" y="422487"/>
                  <a:pt x="1134103" y="443947"/>
                </a:cubicBezTo>
                <a:cubicBezTo>
                  <a:pt x="1104258" y="465407"/>
                  <a:pt x="1049996" y="481602"/>
                  <a:pt x="1047448" y="519203"/>
                </a:cubicBezTo>
                <a:cubicBezTo>
                  <a:pt x="1044900" y="556804"/>
                  <a:pt x="1112420" y="601348"/>
                  <a:pt x="1117901" y="619770"/>
                </a:cubicBezTo>
                <a:cubicBezTo>
                  <a:pt x="1123382" y="638192"/>
                  <a:pt x="1095958" y="627161"/>
                  <a:pt x="1080333" y="629735"/>
                </a:cubicBezTo>
                <a:cubicBezTo>
                  <a:pt x="1064708" y="632309"/>
                  <a:pt x="1090381" y="644810"/>
                  <a:pt x="1050187" y="629737"/>
                </a:cubicBezTo>
                <a:cubicBezTo>
                  <a:pt x="1009994" y="614665"/>
                  <a:pt x="885228" y="558559"/>
                  <a:pt x="844197" y="549348"/>
                </a:cubicBezTo>
                <a:cubicBezTo>
                  <a:pt x="803166" y="540137"/>
                  <a:pt x="793118" y="559397"/>
                  <a:pt x="783907" y="569445"/>
                </a:cubicBezTo>
                <a:cubicBezTo>
                  <a:pt x="774696" y="579493"/>
                  <a:pt x="783907" y="615500"/>
                  <a:pt x="788931" y="629735"/>
                </a:cubicBezTo>
                <a:cubicBezTo>
                  <a:pt x="793955" y="643970"/>
                  <a:pt x="803167" y="673278"/>
                  <a:pt x="829125" y="679977"/>
                </a:cubicBezTo>
                <a:cubicBezTo>
                  <a:pt x="855083" y="686676"/>
                  <a:pt x="882716" y="677464"/>
                  <a:pt x="894439" y="690024"/>
                </a:cubicBezTo>
                <a:cubicBezTo>
                  <a:pt x="906162" y="713470"/>
                  <a:pt x="922910" y="699236"/>
                  <a:pt x="914536" y="710122"/>
                </a:cubicBezTo>
                <a:cubicBezTo>
                  <a:pt x="906162" y="721008"/>
                  <a:pt x="877691" y="744454"/>
                  <a:pt x="854245" y="740267"/>
                </a:cubicBezTo>
                <a:cubicBezTo>
                  <a:pt x="830799" y="736080"/>
                  <a:pt x="808190" y="740266"/>
                  <a:pt x="793955" y="730218"/>
                </a:cubicBezTo>
                <a:cubicBezTo>
                  <a:pt x="779720" y="720170"/>
                  <a:pt x="781555" y="726665"/>
                  <a:pt x="763810" y="700074"/>
                </a:cubicBezTo>
                <a:cubicBezTo>
                  <a:pt x="746065" y="673483"/>
                  <a:pt x="669064" y="626778"/>
                  <a:pt x="652317" y="590771"/>
                </a:cubicBezTo>
                <a:cubicBezTo>
                  <a:pt x="635570" y="554764"/>
                  <a:pt x="669028" y="506848"/>
                  <a:pt x="663327" y="484034"/>
                </a:cubicBezTo>
                <a:cubicBezTo>
                  <a:pt x="657626" y="461220"/>
                  <a:pt x="647737" y="477192"/>
                  <a:pt x="618109" y="443840"/>
                </a:cubicBezTo>
                <a:cubicBezTo>
                  <a:pt x="588481" y="410488"/>
                  <a:pt x="474955" y="270935"/>
                  <a:pt x="450387" y="288947"/>
                </a:cubicBezTo>
                <a:cubicBezTo>
                  <a:pt x="425819" y="306959"/>
                  <a:pt x="471250" y="488631"/>
                  <a:pt x="470698" y="551914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1870802">
            <a:off x="2792725" y="2543984"/>
            <a:ext cx="697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/>
              <a:t>р</a:t>
            </a:r>
            <a:r>
              <a:rPr lang="ru-RU" sz="1050" dirty="0" smtClean="0"/>
              <a:t>. Волга</a:t>
            </a:r>
            <a:endParaRPr lang="ru-RU" sz="1050" dirty="0"/>
          </a:p>
        </p:txBody>
      </p:sp>
      <p:sp>
        <p:nvSpPr>
          <p:cNvPr id="34" name="Полилиния 33"/>
          <p:cNvSpPr/>
          <p:nvPr/>
        </p:nvSpPr>
        <p:spPr>
          <a:xfrm>
            <a:off x="2522440" y="2412116"/>
            <a:ext cx="1240498" cy="1723737"/>
          </a:xfrm>
          <a:custGeom>
            <a:avLst/>
            <a:gdLst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32529 w 1240498"/>
              <a:gd name="connsiteY31" fmla="*/ 336697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1101268 w 1240498"/>
              <a:gd name="connsiteY0" fmla="*/ 1567620 h 1567620"/>
              <a:gd name="connsiteX1" fmla="*/ 1124714 w 1240498"/>
              <a:gd name="connsiteY1" fmla="*/ 1501189 h 1567620"/>
              <a:gd name="connsiteX2" fmla="*/ 1105175 w 1240498"/>
              <a:gd name="connsiteY2" fmla="*/ 1450389 h 1567620"/>
              <a:gd name="connsiteX3" fmla="*/ 1019206 w 1240498"/>
              <a:gd name="connsiteY3" fmla="*/ 1364420 h 1567620"/>
              <a:gd name="connsiteX4" fmla="*/ 972314 w 1240498"/>
              <a:gd name="connsiteY4" fmla="*/ 1313620 h 1567620"/>
              <a:gd name="connsiteX5" fmla="*/ 960591 w 1240498"/>
              <a:gd name="connsiteY5" fmla="*/ 1270636 h 1567620"/>
              <a:gd name="connsiteX6" fmla="*/ 925421 w 1240498"/>
              <a:gd name="connsiteY6" fmla="*/ 1251097 h 1567620"/>
              <a:gd name="connsiteX7" fmla="*/ 882437 w 1240498"/>
              <a:gd name="connsiteY7" fmla="*/ 1262820 h 1567620"/>
              <a:gd name="connsiteX8" fmla="*/ 800375 w 1240498"/>
              <a:gd name="connsiteY8" fmla="*/ 1227651 h 1567620"/>
              <a:gd name="connsiteX9" fmla="*/ 847268 w 1240498"/>
              <a:gd name="connsiteY9" fmla="*/ 1153405 h 1567620"/>
              <a:gd name="connsiteX10" fmla="*/ 890252 w 1240498"/>
              <a:gd name="connsiteY10" fmla="*/ 1055712 h 1567620"/>
              <a:gd name="connsiteX11" fmla="*/ 933237 w 1240498"/>
              <a:gd name="connsiteY11" fmla="*/ 1024451 h 1567620"/>
              <a:gd name="connsiteX12" fmla="*/ 894160 w 1240498"/>
              <a:gd name="connsiteY12" fmla="*/ 965836 h 1567620"/>
              <a:gd name="connsiteX13" fmla="*/ 937144 w 1240498"/>
              <a:gd name="connsiteY13" fmla="*/ 950205 h 1567620"/>
              <a:gd name="connsiteX14" fmla="*/ 913698 w 1240498"/>
              <a:gd name="connsiteY14" fmla="*/ 903312 h 1567620"/>
              <a:gd name="connsiteX15" fmla="*/ 948868 w 1240498"/>
              <a:gd name="connsiteY15" fmla="*/ 856420 h 1567620"/>
              <a:gd name="connsiteX16" fmla="*/ 952775 w 1240498"/>
              <a:gd name="connsiteY16" fmla="*/ 829066 h 1567620"/>
              <a:gd name="connsiteX17" fmla="*/ 980129 w 1240498"/>
              <a:gd name="connsiteY17" fmla="*/ 844697 h 1567620"/>
              <a:gd name="connsiteX18" fmla="*/ 1038744 w 1240498"/>
              <a:gd name="connsiteY18" fmla="*/ 786082 h 1567620"/>
              <a:gd name="connsiteX19" fmla="*/ 1073914 w 1240498"/>
              <a:gd name="connsiteY19" fmla="*/ 793897 h 1567620"/>
              <a:gd name="connsiteX20" fmla="*/ 1101268 w 1240498"/>
              <a:gd name="connsiteY20" fmla="*/ 727466 h 1567620"/>
              <a:gd name="connsiteX21" fmla="*/ 1112991 w 1240498"/>
              <a:gd name="connsiteY21" fmla="*/ 692297 h 1567620"/>
              <a:gd name="connsiteX22" fmla="*/ 1112991 w 1240498"/>
              <a:gd name="connsiteY22" fmla="*/ 657128 h 1567620"/>
              <a:gd name="connsiteX23" fmla="*/ 1202868 w 1240498"/>
              <a:gd name="connsiteY23" fmla="*/ 645405 h 1567620"/>
              <a:gd name="connsiteX24" fmla="*/ 1238037 w 1240498"/>
              <a:gd name="connsiteY24" fmla="*/ 629774 h 1567620"/>
              <a:gd name="connsiteX25" fmla="*/ 1140344 w 1240498"/>
              <a:gd name="connsiteY25" fmla="*/ 610236 h 1567620"/>
              <a:gd name="connsiteX26" fmla="*/ 1140344 w 1240498"/>
              <a:gd name="connsiteY26" fmla="*/ 555528 h 1567620"/>
              <a:gd name="connsiteX27" fmla="*/ 1112991 w 1240498"/>
              <a:gd name="connsiteY27" fmla="*/ 516451 h 1567620"/>
              <a:gd name="connsiteX28" fmla="*/ 1124714 w 1240498"/>
              <a:gd name="connsiteY28" fmla="*/ 473466 h 1567620"/>
              <a:gd name="connsiteX29" fmla="*/ 1132529 w 1240498"/>
              <a:gd name="connsiteY29" fmla="*/ 434389 h 1567620"/>
              <a:gd name="connsiteX30" fmla="*/ 1163791 w 1240498"/>
              <a:gd name="connsiteY30" fmla="*/ 403128 h 1567620"/>
              <a:gd name="connsiteX31" fmla="*/ 1150371 w 1240498"/>
              <a:gd name="connsiteY31" fmla="*/ 327776 h 1567620"/>
              <a:gd name="connsiteX32" fmla="*/ 1089544 w 1240498"/>
              <a:gd name="connsiteY32" fmla="*/ 332789 h 1567620"/>
              <a:gd name="connsiteX33" fmla="*/ 1034837 w 1240498"/>
              <a:gd name="connsiteY33" fmla="*/ 281989 h 1567620"/>
              <a:gd name="connsiteX34" fmla="*/ 991852 w 1240498"/>
              <a:gd name="connsiteY34" fmla="*/ 289805 h 1567620"/>
              <a:gd name="connsiteX35" fmla="*/ 917606 w 1240498"/>
              <a:gd name="connsiteY35" fmla="*/ 258543 h 1567620"/>
              <a:gd name="connsiteX36" fmla="*/ 898068 w 1240498"/>
              <a:gd name="connsiteY36" fmla="*/ 274174 h 1567620"/>
              <a:gd name="connsiteX37" fmla="*/ 800375 w 1240498"/>
              <a:gd name="connsiteY37" fmla="*/ 278082 h 1567620"/>
              <a:gd name="connsiteX38" fmla="*/ 757391 w 1240498"/>
              <a:gd name="connsiteY38" fmla="*/ 239005 h 1567620"/>
              <a:gd name="connsiteX39" fmla="*/ 690960 w 1240498"/>
              <a:gd name="connsiteY39" fmla="*/ 156943 h 1567620"/>
              <a:gd name="connsiteX40" fmla="*/ 690960 w 1240498"/>
              <a:gd name="connsiteY40" fmla="*/ 110051 h 1567620"/>
              <a:gd name="connsiteX41" fmla="*/ 640160 w 1240498"/>
              <a:gd name="connsiteY41" fmla="*/ 113959 h 1567620"/>
              <a:gd name="connsiteX42" fmla="*/ 562006 w 1240498"/>
              <a:gd name="connsiteY42" fmla="*/ 82697 h 1567620"/>
              <a:gd name="connsiteX43" fmla="*/ 534652 w 1240498"/>
              <a:gd name="connsiteY43" fmla="*/ 47528 h 1567620"/>
              <a:gd name="connsiteX44" fmla="*/ 495575 w 1240498"/>
              <a:gd name="connsiteY44" fmla="*/ 70974 h 1567620"/>
              <a:gd name="connsiteX45" fmla="*/ 390068 w 1240498"/>
              <a:gd name="connsiteY45" fmla="*/ 636 h 1567620"/>
              <a:gd name="connsiteX46" fmla="*/ 366621 w 1240498"/>
              <a:gd name="connsiteY46" fmla="*/ 39712 h 1567620"/>
              <a:gd name="connsiteX47" fmla="*/ 335360 w 1240498"/>
              <a:gd name="connsiteY47" fmla="*/ 98328 h 1567620"/>
              <a:gd name="connsiteX48" fmla="*/ 284560 w 1240498"/>
              <a:gd name="connsiteY48" fmla="*/ 180389 h 1567620"/>
              <a:gd name="connsiteX49" fmla="*/ 233760 w 1240498"/>
              <a:gd name="connsiteY49" fmla="*/ 149128 h 1567620"/>
              <a:gd name="connsiteX50" fmla="*/ 143883 w 1240498"/>
              <a:gd name="connsiteY50" fmla="*/ 160851 h 1567620"/>
              <a:gd name="connsiteX51" fmla="*/ 116529 w 1240498"/>
              <a:gd name="connsiteY51" fmla="*/ 199928 h 1567620"/>
              <a:gd name="connsiteX52" fmla="*/ 42283 w 1240498"/>
              <a:gd name="connsiteY52" fmla="*/ 149128 h 1567620"/>
              <a:gd name="connsiteX53" fmla="*/ 3206 w 1240498"/>
              <a:gd name="connsiteY53" fmla="*/ 121774 h 1567620"/>
              <a:gd name="connsiteX54" fmla="*/ 3206 w 1240498"/>
              <a:gd name="connsiteY54" fmla="*/ 70974 h 1567620"/>
              <a:gd name="connsiteX55" fmla="*/ 11021 w 1240498"/>
              <a:gd name="connsiteY55" fmla="*/ 47528 h 1567620"/>
              <a:gd name="connsiteX0" fmla="*/ 891625 w 1240498"/>
              <a:gd name="connsiteY0" fmla="*/ 1714816 h 1714816"/>
              <a:gd name="connsiteX1" fmla="*/ 1124714 w 1240498"/>
              <a:gd name="connsiteY1" fmla="*/ 1501189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1105175 w 1240498"/>
              <a:gd name="connsiteY2" fmla="*/ 1450389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1019206 w 1240498"/>
              <a:gd name="connsiteY3" fmla="*/ 1364420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972314 w 1240498"/>
              <a:gd name="connsiteY4" fmla="*/ 1313620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960591 w 1240498"/>
              <a:gd name="connsiteY5" fmla="*/ 1270636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925421 w 1240498"/>
              <a:gd name="connsiteY6" fmla="*/ 1251097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882437 w 1240498"/>
              <a:gd name="connsiteY7" fmla="*/ 1262820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742541 w 1240498"/>
              <a:gd name="connsiteY6" fmla="*/ 1326926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864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891625 w 1240498"/>
              <a:gd name="connsiteY0" fmla="*/ 1714816 h 1714816"/>
              <a:gd name="connsiteX1" fmla="*/ 874927 w 1240498"/>
              <a:gd name="connsiteY1" fmla="*/ 1621622 h 1714816"/>
              <a:gd name="connsiteX2" fmla="*/ 792940 w 1240498"/>
              <a:gd name="connsiteY2" fmla="*/ 1548520 h 1714816"/>
              <a:gd name="connsiteX3" fmla="*/ 764958 w 1240498"/>
              <a:gd name="connsiteY3" fmla="*/ 1480393 h 1714816"/>
              <a:gd name="connsiteX4" fmla="*/ 731448 w 1240498"/>
              <a:gd name="connsiteY4" fmla="*/ 1425132 h 1714816"/>
              <a:gd name="connsiteX5" fmla="*/ 724186 w 1240498"/>
              <a:gd name="connsiteY5" fmla="*/ 1382148 h 1714816"/>
              <a:gd name="connsiteX6" fmla="*/ 662252 w 1240498"/>
              <a:gd name="connsiteY6" fmla="*/ 1340308 h 1714816"/>
              <a:gd name="connsiteX7" fmla="*/ 748623 w 1240498"/>
              <a:gd name="connsiteY7" fmla="*/ 1276201 h 1714816"/>
              <a:gd name="connsiteX8" fmla="*/ 800375 w 1240498"/>
              <a:gd name="connsiteY8" fmla="*/ 1227651 h 1714816"/>
              <a:gd name="connsiteX9" fmla="*/ 847268 w 1240498"/>
              <a:gd name="connsiteY9" fmla="*/ 1153405 h 1714816"/>
              <a:gd name="connsiteX10" fmla="*/ 890252 w 1240498"/>
              <a:gd name="connsiteY10" fmla="*/ 1055712 h 1714816"/>
              <a:gd name="connsiteX11" fmla="*/ 933237 w 1240498"/>
              <a:gd name="connsiteY11" fmla="*/ 1024451 h 1714816"/>
              <a:gd name="connsiteX12" fmla="*/ 894160 w 1240498"/>
              <a:gd name="connsiteY12" fmla="*/ 965836 h 1714816"/>
              <a:gd name="connsiteX13" fmla="*/ 937144 w 1240498"/>
              <a:gd name="connsiteY13" fmla="*/ 950205 h 1714816"/>
              <a:gd name="connsiteX14" fmla="*/ 913698 w 1240498"/>
              <a:gd name="connsiteY14" fmla="*/ 903312 h 1714816"/>
              <a:gd name="connsiteX15" fmla="*/ 948868 w 1240498"/>
              <a:gd name="connsiteY15" fmla="*/ 856420 h 1714816"/>
              <a:gd name="connsiteX16" fmla="*/ 952775 w 1240498"/>
              <a:gd name="connsiteY16" fmla="*/ 829066 h 1714816"/>
              <a:gd name="connsiteX17" fmla="*/ 980129 w 1240498"/>
              <a:gd name="connsiteY17" fmla="*/ 844697 h 1714816"/>
              <a:gd name="connsiteX18" fmla="*/ 1038744 w 1240498"/>
              <a:gd name="connsiteY18" fmla="*/ 786082 h 1714816"/>
              <a:gd name="connsiteX19" fmla="*/ 1073914 w 1240498"/>
              <a:gd name="connsiteY19" fmla="*/ 793897 h 1714816"/>
              <a:gd name="connsiteX20" fmla="*/ 1101268 w 1240498"/>
              <a:gd name="connsiteY20" fmla="*/ 727466 h 1714816"/>
              <a:gd name="connsiteX21" fmla="*/ 1112991 w 1240498"/>
              <a:gd name="connsiteY21" fmla="*/ 692297 h 1714816"/>
              <a:gd name="connsiteX22" fmla="*/ 1112991 w 1240498"/>
              <a:gd name="connsiteY22" fmla="*/ 657128 h 1714816"/>
              <a:gd name="connsiteX23" fmla="*/ 1202868 w 1240498"/>
              <a:gd name="connsiteY23" fmla="*/ 645405 h 1714816"/>
              <a:gd name="connsiteX24" fmla="*/ 1238037 w 1240498"/>
              <a:gd name="connsiteY24" fmla="*/ 629774 h 1714816"/>
              <a:gd name="connsiteX25" fmla="*/ 1140344 w 1240498"/>
              <a:gd name="connsiteY25" fmla="*/ 610236 h 1714816"/>
              <a:gd name="connsiteX26" fmla="*/ 1140344 w 1240498"/>
              <a:gd name="connsiteY26" fmla="*/ 555528 h 1714816"/>
              <a:gd name="connsiteX27" fmla="*/ 1112991 w 1240498"/>
              <a:gd name="connsiteY27" fmla="*/ 516451 h 1714816"/>
              <a:gd name="connsiteX28" fmla="*/ 1124714 w 1240498"/>
              <a:gd name="connsiteY28" fmla="*/ 473466 h 1714816"/>
              <a:gd name="connsiteX29" fmla="*/ 1132529 w 1240498"/>
              <a:gd name="connsiteY29" fmla="*/ 434389 h 1714816"/>
              <a:gd name="connsiteX30" fmla="*/ 1163791 w 1240498"/>
              <a:gd name="connsiteY30" fmla="*/ 403128 h 1714816"/>
              <a:gd name="connsiteX31" fmla="*/ 1150371 w 1240498"/>
              <a:gd name="connsiteY31" fmla="*/ 327776 h 1714816"/>
              <a:gd name="connsiteX32" fmla="*/ 1089544 w 1240498"/>
              <a:gd name="connsiteY32" fmla="*/ 332789 h 1714816"/>
              <a:gd name="connsiteX33" fmla="*/ 1034837 w 1240498"/>
              <a:gd name="connsiteY33" fmla="*/ 281989 h 1714816"/>
              <a:gd name="connsiteX34" fmla="*/ 991852 w 1240498"/>
              <a:gd name="connsiteY34" fmla="*/ 289805 h 1714816"/>
              <a:gd name="connsiteX35" fmla="*/ 917606 w 1240498"/>
              <a:gd name="connsiteY35" fmla="*/ 258543 h 1714816"/>
              <a:gd name="connsiteX36" fmla="*/ 898068 w 1240498"/>
              <a:gd name="connsiteY36" fmla="*/ 274174 h 1714816"/>
              <a:gd name="connsiteX37" fmla="*/ 800375 w 1240498"/>
              <a:gd name="connsiteY37" fmla="*/ 278082 h 1714816"/>
              <a:gd name="connsiteX38" fmla="*/ 757391 w 1240498"/>
              <a:gd name="connsiteY38" fmla="*/ 239005 h 1714816"/>
              <a:gd name="connsiteX39" fmla="*/ 690960 w 1240498"/>
              <a:gd name="connsiteY39" fmla="*/ 156943 h 1714816"/>
              <a:gd name="connsiteX40" fmla="*/ 690960 w 1240498"/>
              <a:gd name="connsiteY40" fmla="*/ 110051 h 1714816"/>
              <a:gd name="connsiteX41" fmla="*/ 640160 w 1240498"/>
              <a:gd name="connsiteY41" fmla="*/ 113959 h 1714816"/>
              <a:gd name="connsiteX42" fmla="*/ 562006 w 1240498"/>
              <a:gd name="connsiteY42" fmla="*/ 82697 h 1714816"/>
              <a:gd name="connsiteX43" fmla="*/ 534652 w 1240498"/>
              <a:gd name="connsiteY43" fmla="*/ 47528 h 1714816"/>
              <a:gd name="connsiteX44" fmla="*/ 495575 w 1240498"/>
              <a:gd name="connsiteY44" fmla="*/ 70974 h 1714816"/>
              <a:gd name="connsiteX45" fmla="*/ 390068 w 1240498"/>
              <a:gd name="connsiteY45" fmla="*/ 636 h 1714816"/>
              <a:gd name="connsiteX46" fmla="*/ 366621 w 1240498"/>
              <a:gd name="connsiteY46" fmla="*/ 39712 h 1714816"/>
              <a:gd name="connsiteX47" fmla="*/ 335360 w 1240498"/>
              <a:gd name="connsiteY47" fmla="*/ 98328 h 1714816"/>
              <a:gd name="connsiteX48" fmla="*/ 284560 w 1240498"/>
              <a:gd name="connsiteY48" fmla="*/ 180389 h 1714816"/>
              <a:gd name="connsiteX49" fmla="*/ 233760 w 1240498"/>
              <a:gd name="connsiteY49" fmla="*/ 149128 h 1714816"/>
              <a:gd name="connsiteX50" fmla="*/ 143883 w 1240498"/>
              <a:gd name="connsiteY50" fmla="*/ 160851 h 1714816"/>
              <a:gd name="connsiteX51" fmla="*/ 116529 w 1240498"/>
              <a:gd name="connsiteY51" fmla="*/ 199928 h 1714816"/>
              <a:gd name="connsiteX52" fmla="*/ 42283 w 1240498"/>
              <a:gd name="connsiteY52" fmla="*/ 149128 h 1714816"/>
              <a:gd name="connsiteX53" fmla="*/ 3206 w 1240498"/>
              <a:gd name="connsiteY53" fmla="*/ 121774 h 1714816"/>
              <a:gd name="connsiteX54" fmla="*/ 3206 w 1240498"/>
              <a:gd name="connsiteY54" fmla="*/ 70974 h 1714816"/>
              <a:gd name="connsiteX55" fmla="*/ 11021 w 1240498"/>
              <a:gd name="connsiteY55" fmla="*/ 47528 h 1714816"/>
              <a:gd name="connsiteX0" fmla="*/ 797955 w 1240498"/>
              <a:gd name="connsiteY0" fmla="*/ 1723737 h 1723737"/>
              <a:gd name="connsiteX1" fmla="*/ 874927 w 1240498"/>
              <a:gd name="connsiteY1" fmla="*/ 1621622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92940 w 1240498"/>
              <a:gd name="connsiteY2" fmla="*/ 1548520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764958 w 1240498"/>
              <a:gd name="connsiteY3" fmla="*/ 1480393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731448 w 1240498"/>
              <a:gd name="connsiteY4" fmla="*/ 1425132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724186 w 1240498"/>
              <a:gd name="connsiteY5" fmla="*/ 1382148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634977 w 1240498"/>
              <a:gd name="connsiteY5" fmla="*/ 1449055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94832 w 1240498"/>
              <a:gd name="connsiteY5" fmla="*/ 1453516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60081 w 1240498"/>
              <a:gd name="connsiteY4" fmla="*/ 1478658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80208 w 1240498"/>
              <a:gd name="connsiteY3" fmla="*/ 1538380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730493 w 1240498"/>
              <a:gd name="connsiteY2" fmla="*/ 1579743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85718 w 1240498"/>
              <a:gd name="connsiteY1" fmla="*/ 1666227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  <a:gd name="connsiteX0" fmla="*/ 797955 w 1240498"/>
              <a:gd name="connsiteY0" fmla="*/ 1723737 h 1723737"/>
              <a:gd name="connsiteX1" fmla="*/ 750035 w 1240498"/>
              <a:gd name="connsiteY1" fmla="*/ 1697450 h 1723737"/>
              <a:gd name="connsiteX2" fmla="*/ 699270 w 1240498"/>
              <a:gd name="connsiteY2" fmla="*/ 1633268 h 1723737"/>
              <a:gd name="connsiteX3" fmla="*/ 640064 w 1240498"/>
              <a:gd name="connsiteY3" fmla="*/ 1591906 h 1723737"/>
              <a:gd name="connsiteX4" fmla="*/ 611016 w 1240498"/>
              <a:gd name="connsiteY4" fmla="*/ 1536645 h 1723737"/>
              <a:gd name="connsiteX5" fmla="*/ 527924 w 1240498"/>
              <a:gd name="connsiteY5" fmla="*/ 1515963 h 1723737"/>
              <a:gd name="connsiteX6" fmla="*/ 662252 w 1240498"/>
              <a:gd name="connsiteY6" fmla="*/ 1340308 h 1723737"/>
              <a:gd name="connsiteX7" fmla="*/ 748623 w 1240498"/>
              <a:gd name="connsiteY7" fmla="*/ 1276201 h 1723737"/>
              <a:gd name="connsiteX8" fmla="*/ 800375 w 1240498"/>
              <a:gd name="connsiteY8" fmla="*/ 1227651 h 1723737"/>
              <a:gd name="connsiteX9" fmla="*/ 847268 w 1240498"/>
              <a:gd name="connsiteY9" fmla="*/ 1153405 h 1723737"/>
              <a:gd name="connsiteX10" fmla="*/ 890252 w 1240498"/>
              <a:gd name="connsiteY10" fmla="*/ 1055712 h 1723737"/>
              <a:gd name="connsiteX11" fmla="*/ 933237 w 1240498"/>
              <a:gd name="connsiteY11" fmla="*/ 1024451 h 1723737"/>
              <a:gd name="connsiteX12" fmla="*/ 894160 w 1240498"/>
              <a:gd name="connsiteY12" fmla="*/ 965836 h 1723737"/>
              <a:gd name="connsiteX13" fmla="*/ 937144 w 1240498"/>
              <a:gd name="connsiteY13" fmla="*/ 950205 h 1723737"/>
              <a:gd name="connsiteX14" fmla="*/ 913698 w 1240498"/>
              <a:gd name="connsiteY14" fmla="*/ 903312 h 1723737"/>
              <a:gd name="connsiteX15" fmla="*/ 948868 w 1240498"/>
              <a:gd name="connsiteY15" fmla="*/ 856420 h 1723737"/>
              <a:gd name="connsiteX16" fmla="*/ 952775 w 1240498"/>
              <a:gd name="connsiteY16" fmla="*/ 829066 h 1723737"/>
              <a:gd name="connsiteX17" fmla="*/ 980129 w 1240498"/>
              <a:gd name="connsiteY17" fmla="*/ 844697 h 1723737"/>
              <a:gd name="connsiteX18" fmla="*/ 1038744 w 1240498"/>
              <a:gd name="connsiteY18" fmla="*/ 786082 h 1723737"/>
              <a:gd name="connsiteX19" fmla="*/ 1073914 w 1240498"/>
              <a:gd name="connsiteY19" fmla="*/ 793897 h 1723737"/>
              <a:gd name="connsiteX20" fmla="*/ 1101268 w 1240498"/>
              <a:gd name="connsiteY20" fmla="*/ 727466 h 1723737"/>
              <a:gd name="connsiteX21" fmla="*/ 1112991 w 1240498"/>
              <a:gd name="connsiteY21" fmla="*/ 692297 h 1723737"/>
              <a:gd name="connsiteX22" fmla="*/ 1112991 w 1240498"/>
              <a:gd name="connsiteY22" fmla="*/ 657128 h 1723737"/>
              <a:gd name="connsiteX23" fmla="*/ 1202868 w 1240498"/>
              <a:gd name="connsiteY23" fmla="*/ 645405 h 1723737"/>
              <a:gd name="connsiteX24" fmla="*/ 1238037 w 1240498"/>
              <a:gd name="connsiteY24" fmla="*/ 629774 h 1723737"/>
              <a:gd name="connsiteX25" fmla="*/ 1140344 w 1240498"/>
              <a:gd name="connsiteY25" fmla="*/ 610236 h 1723737"/>
              <a:gd name="connsiteX26" fmla="*/ 1140344 w 1240498"/>
              <a:gd name="connsiteY26" fmla="*/ 555528 h 1723737"/>
              <a:gd name="connsiteX27" fmla="*/ 1112991 w 1240498"/>
              <a:gd name="connsiteY27" fmla="*/ 516451 h 1723737"/>
              <a:gd name="connsiteX28" fmla="*/ 1124714 w 1240498"/>
              <a:gd name="connsiteY28" fmla="*/ 473466 h 1723737"/>
              <a:gd name="connsiteX29" fmla="*/ 1132529 w 1240498"/>
              <a:gd name="connsiteY29" fmla="*/ 434389 h 1723737"/>
              <a:gd name="connsiteX30" fmla="*/ 1163791 w 1240498"/>
              <a:gd name="connsiteY30" fmla="*/ 403128 h 1723737"/>
              <a:gd name="connsiteX31" fmla="*/ 1150371 w 1240498"/>
              <a:gd name="connsiteY31" fmla="*/ 327776 h 1723737"/>
              <a:gd name="connsiteX32" fmla="*/ 1089544 w 1240498"/>
              <a:gd name="connsiteY32" fmla="*/ 332789 h 1723737"/>
              <a:gd name="connsiteX33" fmla="*/ 1034837 w 1240498"/>
              <a:gd name="connsiteY33" fmla="*/ 281989 h 1723737"/>
              <a:gd name="connsiteX34" fmla="*/ 991852 w 1240498"/>
              <a:gd name="connsiteY34" fmla="*/ 289805 h 1723737"/>
              <a:gd name="connsiteX35" fmla="*/ 917606 w 1240498"/>
              <a:gd name="connsiteY35" fmla="*/ 258543 h 1723737"/>
              <a:gd name="connsiteX36" fmla="*/ 898068 w 1240498"/>
              <a:gd name="connsiteY36" fmla="*/ 274174 h 1723737"/>
              <a:gd name="connsiteX37" fmla="*/ 800375 w 1240498"/>
              <a:gd name="connsiteY37" fmla="*/ 278082 h 1723737"/>
              <a:gd name="connsiteX38" fmla="*/ 757391 w 1240498"/>
              <a:gd name="connsiteY38" fmla="*/ 239005 h 1723737"/>
              <a:gd name="connsiteX39" fmla="*/ 690960 w 1240498"/>
              <a:gd name="connsiteY39" fmla="*/ 156943 h 1723737"/>
              <a:gd name="connsiteX40" fmla="*/ 690960 w 1240498"/>
              <a:gd name="connsiteY40" fmla="*/ 110051 h 1723737"/>
              <a:gd name="connsiteX41" fmla="*/ 640160 w 1240498"/>
              <a:gd name="connsiteY41" fmla="*/ 113959 h 1723737"/>
              <a:gd name="connsiteX42" fmla="*/ 562006 w 1240498"/>
              <a:gd name="connsiteY42" fmla="*/ 82697 h 1723737"/>
              <a:gd name="connsiteX43" fmla="*/ 534652 w 1240498"/>
              <a:gd name="connsiteY43" fmla="*/ 47528 h 1723737"/>
              <a:gd name="connsiteX44" fmla="*/ 495575 w 1240498"/>
              <a:gd name="connsiteY44" fmla="*/ 70974 h 1723737"/>
              <a:gd name="connsiteX45" fmla="*/ 390068 w 1240498"/>
              <a:gd name="connsiteY45" fmla="*/ 636 h 1723737"/>
              <a:gd name="connsiteX46" fmla="*/ 366621 w 1240498"/>
              <a:gd name="connsiteY46" fmla="*/ 39712 h 1723737"/>
              <a:gd name="connsiteX47" fmla="*/ 335360 w 1240498"/>
              <a:gd name="connsiteY47" fmla="*/ 98328 h 1723737"/>
              <a:gd name="connsiteX48" fmla="*/ 284560 w 1240498"/>
              <a:gd name="connsiteY48" fmla="*/ 180389 h 1723737"/>
              <a:gd name="connsiteX49" fmla="*/ 233760 w 1240498"/>
              <a:gd name="connsiteY49" fmla="*/ 149128 h 1723737"/>
              <a:gd name="connsiteX50" fmla="*/ 143883 w 1240498"/>
              <a:gd name="connsiteY50" fmla="*/ 160851 h 1723737"/>
              <a:gd name="connsiteX51" fmla="*/ 116529 w 1240498"/>
              <a:gd name="connsiteY51" fmla="*/ 199928 h 1723737"/>
              <a:gd name="connsiteX52" fmla="*/ 42283 w 1240498"/>
              <a:gd name="connsiteY52" fmla="*/ 149128 h 1723737"/>
              <a:gd name="connsiteX53" fmla="*/ 3206 w 1240498"/>
              <a:gd name="connsiteY53" fmla="*/ 121774 h 1723737"/>
              <a:gd name="connsiteX54" fmla="*/ 3206 w 1240498"/>
              <a:gd name="connsiteY54" fmla="*/ 70974 h 1723737"/>
              <a:gd name="connsiteX55" fmla="*/ 11021 w 1240498"/>
              <a:gd name="connsiteY55" fmla="*/ 47528 h 172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40498" h="1723737">
                <a:moveTo>
                  <a:pt x="797955" y="1723737"/>
                </a:moveTo>
                <a:cubicBezTo>
                  <a:pt x="809352" y="1700290"/>
                  <a:pt x="766483" y="1712528"/>
                  <a:pt x="750035" y="1697450"/>
                </a:cubicBezTo>
                <a:cubicBezTo>
                  <a:pt x="733588" y="1682372"/>
                  <a:pt x="717598" y="1650859"/>
                  <a:pt x="699270" y="1633268"/>
                </a:cubicBezTo>
                <a:cubicBezTo>
                  <a:pt x="680942" y="1615677"/>
                  <a:pt x="654773" y="1608010"/>
                  <a:pt x="640064" y="1591906"/>
                </a:cubicBezTo>
                <a:cubicBezTo>
                  <a:pt x="625355" y="1575802"/>
                  <a:pt x="629706" y="1549302"/>
                  <a:pt x="611016" y="1536645"/>
                </a:cubicBezTo>
                <a:cubicBezTo>
                  <a:pt x="592326" y="1523988"/>
                  <a:pt x="519385" y="1548686"/>
                  <a:pt x="527924" y="1515963"/>
                </a:cubicBezTo>
                <a:cubicBezTo>
                  <a:pt x="536463" y="1483240"/>
                  <a:pt x="625469" y="1380268"/>
                  <a:pt x="662252" y="1340308"/>
                </a:cubicBezTo>
                <a:cubicBezTo>
                  <a:pt x="699035" y="1300348"/>
                  <a:pt x="725603" y="1294977"/>
                  <a:pt x="748623" y="1276201"/>
                </a:cubicBezTo>
                <a:cubicBezTo>
                  <a:pt x="771644" y="1257425"/>
                  <a:pt x="783934" y="1248117"/>
                  <a:pt x="800375" y="1227651"/>
                </a:cubicBezTo>
                <a:cubicBezTo>
                  <a:pt x="816816" y="1207185"/>
                  <a:pt x="832289" y="1182061"/>
                  <a:pt x="847268" y="1153405"/>
                </a:cubicBezTo>
                <a:cubicBezTo>
                  <a:pt x="862247" y="1124749"/>
                  <a:pt x="875924" y="1077204"/>
                  <a:pt x="890252" y="1055712"/>
                </a:cubicBezTo>
                <a:cubicBezTo>
                  <a:pt x="904580" y="1034220"/>
                  <a:pt x="932586" y="1039430"/>
                  <a:pt x="933237" y="1024451"/>
                </a:cubicBezTo>
                <a:cubicBezTo>
                  <a:pt x="933888" y="1009472"/>
                  <a:pt x="893509" y="978210"/>
                  <a:pt x="894160" y="965836"/>
                </a:cubicBezTo>
                <a:cubicBezTo>
                  <a:pt x="894811" y="953462"/>
                  <a:pt x="933888" y="960626"/>
                  <a:pt x="937144" y="950205"/>
                </a:cubicBezTo>
                <a:cubicBezTo>
                  <a:pt x="940400" y="939784"/>
                  <a:pt x="911744" y="918943"/>
                  <a:pt x="913698" y="903312"/>
                </a:cubicBezTo>
                <a:cubicBezTo>
                  <a:pt x="915652" y="887681"/>
                  <a:pt x="942355" y="868794"/>
                  <a:pt x="948868" y="856420"/>
                </a:cubicBezTo>
                <a:cubicBezTo>
                  <a:pt x="955381" y="844046"/>
                  <a:pt x="947565" y="831020"/>
                  <a:pt x="952775" y="829066"/>
                </a:cubicBezTo>
                <a:cubicBezTo>
                  <a:pt x="957985" y="827112"/>
                  <a:pt x="965801" y="851861"/>
                  <a:pt x="980129" y="844697"/>
                </a:cubicBezTo>
                <a:cubicBezTo>
                  <a:pt x="994457" y="837533"/>
                  <a:pt x="1023113" y="794549"/>
                  <a:pt x="1038744" y="786082"/>
                </a:cubicBezTo>
                <a:cubicBezTo>
                  <a:pt x="1054375" y="777615"/>
                  <a:pt x="1063493" y="803666"/>
                  <a:pt x="1073914" y="793897"/>
                </a:cubicBezTo>
                <a:cubicBezTo>
                  <a:pt x="1084335" y="784128"/>
                  <a:pt x="1094755" y="744399"/>
                  <a:pt x="1101268" y="727466"/>
                </a:cubicBezTo>
                <a:cubicBezTo>
                  <a:pt x="1107781" y="710533"/>
                  <a:pt x="1111037" y="704020"/>
                  <a:pt x="1112991" y="692297"/>
                </a:cubicBezTo>
                <a:cubicBezTo>
                  <a:pt x="1114945" y="680574"/>
                  <a:pt x="1098012" y="664943"/>
                  <a:pt x="1112991" y="657128"/>
                </a:cubicBezTo>
                <a:cubicBezTo>
                  <a:pt x="1127970" y="649313"/>
                  <a:pt x="1182027" y="649964"/>
                  <a:pt x="1202868" y="645405"/>
                </a:cubicBezTo>
                <a:cubicBezTo>
                  <a:pt x="1223709" y="640846"/>
                  <a:pt x="1248458" y="635635"/>
                  <a:pt x="1238037" y="629774"/>
                </a:cubicBezTo>
                <a:cubicBezTo>
                  <a:pt x="1227616" y="623913"/>
                  <a:pt x="1156626" y="622610"/>
                  <a:pt x="1140344" y="610236"/>
                </a:cubicBezTo>
                <a:cubicBezTo>
                  <a:pt x="1124062" y="597862"/>
                  <a:pt x="1144903" y="571159"/>
                  <a:pt x="1140344" y="555528"/>
                </a:cubicBezTo>
                <a:cubicBezTo>
                  <a:pt x="1135785" y="539897"/>
                  <a:pt x="1115596" y="530128"/>
                  <a:pt x="1112991" y="516451"/>
                </a:cubicBezTo>
                <a:cubicBezTo>
                  <a:pt x="1110386" y="502774"/>
                  <a:pt x="1121458" y="487143"/>
                  <a:pt x="1124714" y="473466"/>
                </a:cubicBezTo>
                <a:cubicBezTo>
                  <a:pt x="1127970" y="459789"/>
                  <a:pt x="1126016" y="446112"/>
                  <a:pt x="1132529" y="434389"/>
                </a:cubicBezTo>
                <a:cubicBezTo>
                  <a:pt x="1139042" y="422666"/>
                  <a:pt x="1160817" y="420897"/>
                  <a:pt x="1163791" y="403128"/>
                </a:cubicBezTo>
                <a:cubicBezTo>
                  <a:pt x="1166765" y="385359"/>
                  <a:pt x="1162746" y="339499"/>
                  <a:pt x="1150371" y="327776"/>
                </a:cubicBezTo>
                <a:cubicBezTo>
                  <a:pt x="1137997" y="316053"/>
                  <a:pt x="1108800" y="340420"/>
                  <a:pt x="1089544" y="332789"/>
                </a:cubicBezTo>
                <a:cubicBezTo>
                  <a:pt x="1070288" y="325158"/>
                  <a:pt x="1051119" y="289153"/>
                  <a:pt x="1034837" y="281989"/>
                </a:cubicBezTo>
                <a:cubicBezTo>
                  <a:pt x="1018555" y="274825"/>
                  <a:pt x="1011390" y="293713"/>
                  <a:pt x="991852" y="289805"/>
                </a:cubicBezTo>
                <a:cubicBezTo>
                  <a:pt x="972313" y="285897"/>
                  <a:pt x="933237" y="261148"/>
                  <a:pt x="917606" y="258543"/>
                </a:cubicBezTo>
                <a:cubicBezTo>
                  <a:pt x="901975" y="255938"/>
                  <a:pt x="917606" y="270917"/>
                  <a:pt x="898068" y="274174"/>
                </a:cubicBezTo>
                <a:cubicBezTo>
                  <a:pt x="878529" y="277430"/>
                  <a:pt x="823821" y="283943"/>
                  <a:pt x="800375" y="278082"/>
                </a:cubicBezTo>
                <a:cubicBezTo>
                  <a:pt x="776929" y="272221"/>
                  <a:pt x="775627" y="259195"/>
                  <a:pt x="757391" y="239005"/>
                </a:cubicBezTo>
                <a:cubicBezTo>
                  <a:pt x="739155" y="218815"/>
                  <a:pt x="702032" y="178435"/>
                  <a:pt x="690960" y="156943"/>
                </a:cubicBezTo>
                <a:cubicBezTo>
                  <a:pt x="679888" y="135451"/>
                  <a:pt x="699427" y="117215"/>
                  <a:pt x="690960" y="110051"/>
                </a:cubicBezTo>
                <a:cubicBezTo>
                  <a:pt x="682493" y="102887"/>
                  <a:pt x="661652" y="118518"/>
                  <a:pt x="640160" y="113959"/>
                </a:cubicBezTo>
                <a:cubicBezTo>
                  <a:pt x="618668" y="109400"/>
                  <a:pt x="579591" y="93769"/>
                  <a:pt x="562006" y="82697"/>
                </a:cubicBezTo>
                <a:cubicBezTo>
                  <a:pt x="544421" y="71625"/>
                  <a:pt x="545724" y="49482"/>
                  <a:pt x="534652" y="47528"/>
                </a:cubicBezTo>
                <a:cubicBezTo>
                  <a:pt x="523580" y="45574"/>
                  <a:pt x="519672" y="78789"/>
                  <a:pt x="495575" y="70974"/>
                </a:cubicBezTo>
                <a:cubicBezTo>
                  <a:pt x="471478" y="63159"/>
                  <a:pt x="411560" y="5846"/>
                  <a:pt x="390068" y="636"/>
                </a:cubicBezTo>
                <a:cubicBezTo>
                  <a:pt x="368576" y="-4574"/>
                  <a:pt x="375739" y="23430"/>
                  <a:pt x="366621" y="39712"/>
                </a:cubicBezTo>
                <a:cubicBezTo>
                  <a:pt x="357503" y="55994"/>
                  <a:pt x="349037" y="74882"/>
                  <a:pt x="335360" y="98328"/>
                </a:cubicBezTo>
                <a:cubicBezTo>
                  <a:pt x="321683" y="121774"/>
                  <a:pt x="301493" y="171922"/>
                  <a:pt x="284560" y="180389"/>
                </a:cubicBezTo>
                <a:cubicBezTo>
                  <a:pt x="267627" y="188856"/>
                  <a:pt x="257206" y="152384"/>
                  <a:pt x="233760" y="149128"/>
                </a:cubicBezTo>
                <a:cubicBezTo>
                  <a:pt x="210314" y="145872"/>
                  <a:pt x="163421" y="152384"/>
                  <a:pt x="143883" y="160851"/>
                </a:cubicBezTo>
                <a:cubicBezTo>
                  <a:pt x="124344" y="169318"/>
                  <a:pt x="133462" y="201882"/>
                  <a:pt x="116529" y="199928"/>
                </a:cubicBezTo>
                <a:cubicBezTo>
                  <a:pt x="99596" y="197974"/>
                  <a:pt x="61170" y="162154"/>
                  <a:pt x="42283" y="149128"/>
                </a:cubicBezTo>
                <a:cubicBezTo>
                  <a:pt x="23396" y="136102"/>
                  <a:pt x="9719" y="134800"/>
                  <a:pt x="3206" y="121774"/>
                </a:cubicBezTo>
                <a:cubicBezTo>
                  <a:pt x="-3307" y="108748"/>
                  <a:pt x="1904" y="83348"/>
                  <a:pt x="3206" y="70974"/>
                </a:cubicBezTo>
                <a:cubicBezTo>
                  <a:pt x="4508" y="58600"/>
                  <a:pt x="7764" y="53064"/>
                  <a:pt x="11021" y="47528"/>
                </a:cubicBezTo>
              </a:path>
            </a:pathLst>
          </a:cu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ая выноска 25"/>
          <p:cNvSpPr/>
          <p:nvPr/>
        </p:nvSpPr>
        <p:spPr>
          <a:xfrm>
            <a:off x="4501640" y="1564883"/>
            <a:ext cx="1233211" cy="507939"/>
          </a:xfrm>
          <a:prstGeom prst="wedgeRectCallout">
            <a:avLst>
              <a:gd name="adj1" fmla="val -106866"/>
              <a:gd name="adj2" fmla="val 18458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Казанское </a:t>
            </a:r>
            <a:r>
              <a:rPr lang="ru-RU" sz="1400" dirty="0" smtClean="0">
                <a:solidFill>
                  <a:srgbClr val="4E361E"/>
                </a:solidFill>
              </a:rPr>
              <a:t>ханство</a:t>
            </a:r>
            <a:endParaRPr lang="ru-RU" sz="1400" dirty="0">
              <a:solidFill>
                <a:srgbClr val="4E361E"/>
              </a:solidFill>
            </a:endParaRPr>
          </a:p>
        </p:txBody>
      </p:sp>
      <p:sp>
        <p:nvSpPr>
          <p:cNvPr id="22" name="Прямоугольная выноска 21"/>
          <p:cNvSpPr/>
          <p:nvPr/>
        </p:nvSpPr>
        <p:spPr>
          <a:xfrm>
            <a:off x="3798999" y="3180167"/>
            <a:ext cx="1451523" cy="472408"/>
          </a:xfrm>
          <a:prstGeom prst="wedgeRectCallout">
            <a:avLst>
              <a:gd name="adj1" fmla="val -94130"/>
              <a:gd name="adj2" fmla="val 154976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>
                <a:solidFill>
                  <a:srgbClr val="4E361E"/>
                </a:solidFill>
              </a:rPr>
              <a:t>Астраханское ханство</a:t>
            </a:r>
            <a:endParaRPr lang="ru-RU" sz="1400" dirty="0" smtClean="0">
              <a:solidFill>
                <a:srgbClr val="4E361E"/>
              </a:solidFill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475323" y="930545"/>
            <a:ext cx="1368092" cy="703273"/>
          </a:xfrm>
          <a:prstGeom prst="wedgeRectCallout">
            <a:avLst>
              <a:gd name="adj1" fmla="val 59043"/>
              <a:gd name="adj2" fmla="val 166679"/>
            </a:avLst>
          </a:prstGeom>
          <a:solidFill>
            <a:schemeClr val="bg1"/>
          </a:solidFill>
          <a:ln>
            <a:noFill/>
          </a:ln>
          <a:effectLst>
            <a:outerShdw blurRad="127000" dist="190500" dir="5400000" sx="90000" sy="90000" algn="t" rotWithShape="0">
              <a:srgbClr val="4E361E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Российское государство</a:t>
            </a:r>
          </a:p>
          <a:p>
            <a:pPr algn="ctr" defTabSz="1219108">
              <a:defRPr/>
            </a:pPr>
            <a:r>
              <a:rPr lang="ru-RU" sz="1400" dirty="0" smtClean="0">
                <a:solidFill>
                  <a:srgbClr val="4E361E"/>
                </a:solidFill>
              </a:rPr>
              <a:t>к 1523 году</a:t>
            </a:r>
            <a:endParaRPr lang="ru-RU" sz="1400" dirty="0">
              <a:solidFill>
                <a:srgbClr val="4E36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27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2" grpId="0" animBg="1"/>
      <p:bldP spid="26" grpId="0" animBg="1"/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4310</TotalTime>
  <Words>1143</Words>
  <Application>Microsoft Office PowerPoint</Application>
  <PresentationFormat>Экран (16:9)</PresentationFormat>
  <Paragraphs>373</Paragraphs>
  <Slides>80</Slides>
  <Notes>80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80</vt:i4>
      </vt:variant>
    </vt:vector>
  </HeadingPairs>
  <TitlesOfParts>
    <vt:vector size="87" baseType="lpstr">
      <vt:lpstr>Roboto</vt:lpstr>
      <vt:lpstr>Arial</vt:lpstr>
      <vt:lpstr>Merriweather</vt:lpstr>
      <vt:lpstr>Calibri</vt:lpstr>
      <vt:lpstr>Theano Didot</vt:lpstr>
      <vt:lpstr>Тема Office</vt:lpstr>
      <vt:lpstr>8_Тема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167</cp:revision>
  <dcterms:created xsi:type="dcterms:W3CDTF">2015-12-14T06:35:07Z</dcterms:created>
  <dcterms:modified xsi:type="dcterms:W3CDTF">2018-04-02T11:43:05Z</dcterms:modified>
</cp:coreProperties>
</file>